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8" r:id="rId3"/>
  </p:sldMasterIdLst>
  <p:notesMasterIdLst>
    <p:notesMasterId r:id="rId13"/>
  </p:notesMasterIdLst>
  <p:sldIdLst>
    <p:sldId id="259" r:id="rId4"/>
    <p:sldId id="260" r:id="rId5"/>
    <p:sldId id="268" r:id="rId6"/>
    <p:sldId id="11090845" r:id="rId7"/>
    <p:sldId id="11090846" r:id="rId8"/>
    <p:sldId id="491" r:id="rId9"/>
    <p:sldId id="493" r:id="rId10"/>
    <p:sldId id="492" r:id="rId11"/>
    <p:sldId id="263" r:id="rId12"/>
  </p:sldIdLst>
  <p:sldSz cx="12192000" cy="6858000"/>
  <p:notesSz cx="6858000" cy="9144000"/>
  <p:embeddedFontLst>
    <p:embeddedFont>
      <p:font typeface="MiSans" panose="00000500000000000000" pitchFamily="2" charset="-122"/>
      <p:regular r:id="rId17"/>
    </p:embeddedFont>
    <p:embeddedFont>
      <p:font typeface="汉仪旗黑-50S" panose="00020600040101010101" pitchFamily="18" charset="-122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MiSans Medium" panose="00000600000000000000" pitchFamily="2" charset="-122"/>
      <p:regular r:id="rId23"/>
    </p:embeddedFont>
    <p:embeddedFont>
      <p:font typeface="MiSans Bold" panose="00000800000000000000" pitchFamily="2" charset="-122"/>
      <p:bold r:id="rId24"/>
    </p:embeddedFont>
    <p:embeddedFont>
      <p:font typeface="等线" panose="02010600030101010101" charset="-122"/>
      <p:regular r:id="rId25"/>
    </p:embeddedFont>
  </p:embeddedFontLst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E1DB"/>
    <a:srgbClr val="CAB6A7"/>
    <a:srgbClr val="965E3A"/>
    <a:srgbClr val="C3957D"/>
    <a:srgbClr val="D6AB6C"/>
    <a:srgbClr val="524743"/>
    <a:srgbClr val="E1C1AA"/>
    <a:srgbClr val="FAF2E7"/>
    <a:srgbClr val="666362"/>
    <a:srgbClr val="B178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590" y="31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6" Type="http://schemas.openxmlformats.org/officeDocument/2006/relationships/tags" Target="tags/tag2.xml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fld id="{0A890053-B710-48B4-8F45-0C2F147ADDE8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fld id="{B1DCEF78-B402-4C09-A403-F337ED573606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" panose="00000500000000000000" pitchFamily="2" charset="-122"/>
        <a:ea typeface="MiSans" panose="00000500000000000000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" panose="00000500000000000000" pitchFamily="2" charset="-122"/>
        <a:ea typeface="MiSans" panose="00000500000000000000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" panose="00000500000000000000" pitchFamily="2" charset="-122"/>
        <a:ea typeface="MiSans" panose="00000500000000000000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" panose="00000500000000000000" pitchFamily="2" charset="-122"/>
        <a:ea typeface="MiSans" panose="00000500000000000000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" panose="00000500000000000000" pitchFamily="2" charset="-122"/>
        <a:ea typeface="MiSans" panose="00000500000000000000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864243" y="1000824"/>
            <a:ext cx="10463514" cy="2534856"/>
          </a:xfrm>
          <a:custGeom>
            <a:avLst/>
            <a:gdLst>
              <a:gd name="connsiteX0" fmla="*/ 0 w 10463514"/>
              <a:gd name="connsiteY0" fmla="*/ 0 h 2534856"/>
              <a:gd name="connsiteX1" fmla="*/ 10463514 w 10463514"/>
              <a:gd name="connsiteY1" fmla="*/ 0 h 2534856"/>
              <a:gd name="connsiteX2" fmla="*/ 10463514 w 10463514"/>
              <a:gd name="connsiteY2" fmla="*/ 2534856 h 2534856"/>
              <a:gd name="connsiteX3" fmla="*/ 0 w 10463514"/>
              <a:gd name="connsiteY3" fmla="*/ 2534856 h 2534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63514" h="2534856">
                <a:moveTo>
                  <a:pt x="0" y="0"/>
                </a:moveTo>
                <a:lnTo>
                  <a:pt x="10463514" y="0"/>
                </a:lnTo>
                <a:lnTo>
                  <a:pt x="10463514" y="2534856"/>
                </a:lnTo>
                <a:lnTo>
                  <a:pt x="0" y="253485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4497281" y="1942837"/>
            <a:ext cx="3197435" cy="2097864"/>
          </a:xfrm>
          <a:custGeom>
            <a:avLst/>
            <a:gdLst>
              <a:gd name="connsiteX0" fmla="*/ 0 w 3197435"/>
              <a:gd name="connsiteY0" fmla="*/ 0 h 2097864"/>
              <a:gd name="connsiteX1" fmla="*/ 3197435 w 3197435"/>
              <a:gd name="connsiteY1" fmla="*/ 0 h 2097864"/>
              <a:gd name="connsiteX2" fmla="*/ 3197435 w 3197435"/>
              <a:gd name="connsiteY2" fmla="*/ 2097864 h 2097864"/>
              <a:gd name="connsiteX3" fmla="*/ 0 w 3197435"/>
              <a:gd name="connsiteY3" fmla="*/ 2097864 h 2097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7435" h="2097864">
                <a:moveTo>
                  <a:pt x="0" y="0"/>
                </a:moveTo>
                <a:lnTo>
                  <a:pt x="3197435" y="0"/>
                </a:lnTo>
                <a:lnTo>
                  <a:pt x="3197435" y="2097864"/>
                </a:lnTo>
                <a:lnTo>
                  <a:pt x="0" y="20978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8130322" y="1942837"/>
            <a:ext cx="3197435" cy="2097864"/>
          </a:xfrm>
          <a:custGeom>
            <a:avLst/>
            <a:gdLst>
              <a:gd name="connsiteX0" fmla="*/ 0 w 3197435"/>
              <a:gd name="connsiteY0" fmla="*/ 0 h 2097864"/>
              <a:gd name="connsiteX1" fmla="*/ 3197435 w 3197435"/>
              <a:gd name="connsiteY1" fmla="*/ 0 h 2097864"/>
              <a:gd name="connsiteX2" fmla="*/ 3197435 w 3197435"/>
              <a:gd name="connsiteY2" fmla="*/ 2097864 h 2097864"/>
              <a:gd name="connsiteX3" fmla="*/ 0 w 3197435"/>
              <a:gd name="connsiteY3" fmla="*/ 2097864 h 2097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7435" h="2097864">
                <a:moveTo>
                  <a:pt x="0" y="0"/>
                </a:moveTo>
                <a:lnTo>
                  <a:pt x="3197435" y="0"/>
                </a:lnTo>
                <a:lnTo>
                  <a:pt x="3197435" y="2097864"/>
                </a:lnTo>
                <a:lnTo>
                  <a:pt x="0" y="20978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864243" y="1942837"/>
            <a:ext cx="3197435" cy="2097864"/>
          </a:xfrm>
          <a:custGeom>
            <a:avLst/>
            <a:gdLst>
              <a:gd name="connsiteX0" fmla="*/ 0 w 3197435"/>
              <a:gd name="connsiteY0" fmla="*/ 0 h 2097864"/>
              <a:gd name="connsiteX1" fmla="*/ 3197435 w 3197435"/>
              <a:gd name="connsiteY1" fmla="*/ 0 h 2097864"/>
              <a:gd name="connsiteX2" fmla="*/ 3197435 w 3197435"/>
              <a:gd name="connsiteY2" fmla="*/ 2097864 h 2097864"/>
              <a:gd name="connsiteX3" fmla="*/ 0 w 3197435"/>
              <a:gd name="connsiteY3" fmla="*/ 2097864 h 2097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7435" h="2097864">
                <a:moveTo>
                  <a:pt x="0" y="0"/>
                </a:moveTo>
                <a:lnTo>
                  <a:pt x="3197435" y="0"/>
                </a:lnTo>
                <a:lnTo>
                  <a:pt x="3197435" y="2097864"/>
                </a:lnTo>
                <a:lnTo>
                  <a:pt x="0" y="20978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片占位符 14"/>
          <p:cNvSpPr>
            <a:spLocks noGrp="1"/>
          </p:cNvSpPr>
          <p:nvPr>
            <p:ph type="pic" sz="quarter" idx="11"/>
          </p:nvPr>
        </p:nvSpPr>
        <p:spPr>
          <a:xfrm>
            <a:off x="858483" y="3923419"/>
            <a:ext cx="2052000" cy="1853922"/>
          </a:xfrm>
          <a:custGeom>
            <a:avLst/>
            <a:gdLst>
              <a:gd name="connsiteX0" fmla="*/ 0 w 2052000"/>
              <a:gd name="connsiteY0" fmla="*/ 0 h 1853922"/>
              <a:gd name="connsiteX1" fmla="*/ 2052000 w 2052000"/>
              <a:gd name="connsiteY1" fmla="*/ 0 h 1853922"/>
              <a:gd name="connsiteX2" fmla="*/ 2052000 w 2052000"/>
              <a:gd name="connsiteY2" fmla="*/ 1853922 h 1853922"/>
              <a:gd name="connsiteX3" fmla="*/ 0 w 2052000"/>
              <a:gd name="connsiteY3" fmla="*/ 1853922 h 185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2000" h="1853922">
                <a:moveTo>
                  <a:pt x="0" y="0"/>
                </a:moveTo>
                <a:lnTo>
                  <a:pt x="2052000" y="0"/>
                </a:lnTo>
                <a:lnTo>
                  <a:pt x="2052000" y="1853922"/>
                </a:lnTo>
                <a:lnTo>
                  <a:pt x="0" y="18539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2"/>
          </p:nvPr>
        </p:nvSpPr>
        <p:spPr>
          <a:xfrm>
            <a:off x="6218584" y="1836960"/>
            <a:ext cx="2052000" cy="1853922"/>
          </a:xfrm>
          <a:custGeom>
            <a:avLst/>
            <a:gdLst>
              <a:gd name="connsiteX0" fmla="*/ 0 w 2052000"/>
              <a:gd name="connsiteY0" fmla="*/ 0 h 1853922"/>
              <a:gd name="connsiteX1" fmla="*/ 2052000 w 2052000"/>
              <a:gd name="connsiteY1" fmla="*/ 0 h 1853922"/>
              <a:gd name="connsiteX2" fmla="*/ 2052000 w 2052000"/>
              <a:gd name="connsiteY2" fmla="*/ 1853922 h 1853922"/>
              <a:gd name="connsiteX3" fmla="*/ 0 w 2052000"/>
              <a:gd name="connsiteY3" fmla="*/ 1853922 h 185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2000" h="1853922">
                <a:moveTo>
                  <a:pt x="0" y="0"/>
                </a:moveTo>
                <a:lnTo>
                  <a:pt x="2052000" y="0"/>
                </a:lnTo>
                <a:lnTo>
                  <a:pt x="2052000" y="1853922"/>
                </a:lnTo>
                <a:lnTo>
                  <a:pt x="0" y="18539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3"/>
          </p:nvPr>
        </p:nvSpPr>
        <p:spPr>
          <a:xfrm>
            <a:off x="6218584" y="3923418"/>
            <a:ext cx="2052000" cy="1853922"/>
          </a:xfrm>
          <a:custGeom>
            <a:avLst/>
            <a:gdLst>
              <a:gd name="connsiteX0" fmla="*/ 0 w 2052000"/>
              <a:gd name="connsiteY0" fmla="*/ 0 h 1853922"/>
              <a:gd name="connsiteX1" fmla="*/ 2052000 w 2052000"/>
              <a:gd name="connsiteY1" fmla="*/ 0 h 1853922"/>
              <a:gd name="connsiteX2" fmla="*/ 2052000 w 2052000"/>
              <a:gd name="connsiteY2" fmla="*/ 1853922 h 1853922"/>
              <a:gd name="connsiteX3" fmla="*/ 0 w 2052000"/>
              <a:gd name="connsiteY3" fmla="*/ 1853922 h 185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2000" h="1853922">
                <a:moveTo>
                  <a:pt x="0" y="0"/>
                </a:moveTo>
                <a:lnTo>
                  <a:pt x="2052000" y="0"/>
                </a:lnTo>
                <a:lnTo>
                  <a:pt x="2052000" y="1853922"/>
                </a:lnTo>
                <a:lnTo>
                  <a:pt x="0" y="18539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0"/>
          </p:nvPr>
        </p:nvSpPr>
        <p:spPr>
          <a:xfrm>
            <a:off x="858483" y="1836961"/>
            <a:ext cx="2052000" cy="1853922"/>
          </a:xfrm>
          <a:custGeom>
            <a:avLst/>
            <a:gdLst>
              <a:gd name="connsiteX0" fmla="*/ 0 w 2052000"/>
              <a:gd name="connsiteY0" fmla="*/ 0 h 1853922"/>
              <a:gd name="connsiteX1" fmla="*/ 2052000 w 2052000"/>
              <a:gd name="connsiteY1" fmla="*/ 0 h 1853922"/>
              <a:gd name="connsiteX2" fmla="*/ 2052000 w 2052000"/>
              <a:gd name="connsiteY2" fmla="*/ 1853922 h 1853922"/>
              <a:gd name="connsiteX3" fmla="*/ 0 w 2052000"/>
              <a:gd name="connsiteY3" fmla="*/ 1853922 h 185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2000" h="1853922">
                <a:moveTo>
                  <a:pt x="0" y="0"/>
                </a:moveTo>
                <a:lnTo>
                  <a:pt x="2052000" y="0"/>
                </a:lnTo>
                <a:lnTo>
                  <a:pt x="2052000" y="1853922"/>
                </a:lnTo>
                <a:lnTo>
                  <a:pt x="0" y="18539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片占位符 14"/>
          <p:cNvSpPr>
            <a:spLocks noGrp="1"/>
          </p:cNvSpPr>
          <p:nvPr>
            <p:ph type="pic" sz="quarter" idx="10"/>
          </p:nvPr>
        </p:nvSpPr>
        <p:spPr>
          <a:xfrm>
            <a:off x="5520087" y="1837831"/>
            <a:ext cx="2758844" cy="3939511"/>
          </a:xfrm>
          <a:custGeom>
            <a:avLst/>
            <a:gdLst>
              <a:gd name="connsiteX0" fmla="*/ 0 w 2758844"/>
              <a:gd name="connsiteY0" fmla="*/ 0 h 3939511"/>
              <a:gd name="connsiteX1" fmla="*/ 2758844 w 2758844"/>
              <a:gd name="connsiteY1" fmla="*/ 0 h 3939511"/>
              <a:gd name="connsiteX2" fmla="*/ 2758844 w 2758844"/>
              <a:gd name="connsiteY2" fmla="*/ 3939511 h 3939511"/>
              <a:gd name="connsiteX3" fmla="*/ 0 w 2758844"/>
              <a:gd name="connsiteY3" fmla="*/ 3939511 h 3939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8844" h="3939511">
                <a:moveTo>
                  <a:pt x="0" y="0"/>
                </a:moveTo>
                <a:lnTo>
                  <a:pt x="2758844" y="0"/>
                </a:lnTo>
                <a:lnTo>
                  <a:pt x="2758844" y="3939511"/>
                </a:lnTo>
                <a:lnTo>
                  <a:pt x="0" y="39395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/>
          <p:cNvSpPr>
            <a:spLocks noGrp="1"/>
          </p:cNvSpPr>
          <p:nvPr>
            <p:ph type="pic" sz="quarter" idx="11"/>
          </p:nvPr>
        </p:nvSpPr>
        <p:spPr>
          <a:xfrm>
            <a:off x="8440598" y="1836961"/>
            <a:ext cx="2887159" cy="2572479"/>
          </a:xfrm>
          <a:custGeom>
            <a:avLst/>
            <a:gdLst>
              <a:gd name="connsiteX0" fmla="*/ 0 w 2887159"/>
              <a:gd name="connsiteY0" fmla="*/ 0 h 2572479"/>
              <a:gd name="connsiteX1" fmla="*/ 2887159 w 2887159"/>
              <a:gd name="connsiteY1" fmla="*/ 0 h 2572479"/>
              <a:gd name="connsiteX2" fmla="*/ 2887159 w 2887159"/>
              <a:gd name="connsiteY2" fmla="*/ 2572479 h 2572479"/>
              <a:gd name="connsiteX3" fmla="*/ 0 w 2887159"/>
              <a:gd name="connsiteY3" fmla="*/ 2572479 h 2572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7159" h="2572479">
                <a:moveTo>
                  <a:pt x="0" y="0"/>
                </a:moveTo>
                <a:lnTo>
                  <a:pt x="2887159" y="0"/>
                </a:lnTo>
                <a:lnTo>
                  <a:pt x="2887159" y="2572479"/>
                </a:lnTo>
                <a:lnTo>
                  <a:pt x="0" y="257247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1" name="图片占位符 20"/>
          <p:cNvSpPr>
            <a:spLocks noGrp="1"/>
          </p:cNvSpPr>
          <p:nvPr>
            <p:ph type="pic" sz="quarter" idx="12"/>
          </p:nvPr>
        </p:nvSpPr>
        <p:spPr>
          <a:xfrm>
            <a:off x="8440598" y="4557326"/>
            <a:ext cx="2887159" cy="1190891"/>
          </a:xfrm>
          <a:custGeom>
            <a:avLst/>
            <a:gdLst>
              <a:gd name="connsiteX0" fmla="*/ 0 w 2887159"/>
              <a:gd name="connsiteY0" fmla="*/ 0 h 1190891"/>
              <a:gd name="connsiteX1" fmla="*/ 2887159 w 2887159"/>
              <a:gd name="connsiteY1" fmla="*/ 0 h 1190891"/>
              <a:gd name="connsiteX2" fmla="*/ 2887159 w 2887159"/>
              <a:gd name="connsiteY2" fmla="*/ 1190891 h 1190891"/>
              <a:gd name="connsiteX3" fmla="*/ 0 w 2887159"/>
              <a:gd name="connsiteY3" fmla="*/ 1190891 h 1190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7159" h="1190891">
                <a:moveTo>
                  <a:pt x="0" y="0"/>
                </a:moveTo>
                <a:lnTo>
                  <a:pt x="2887159" y="0"/>
                </a:lnTo>
                <a:lnTo>
                  <a:pt x="2887159" y="1190891"/>
                </a:lnTo>
                <a:lnTo>
                  <a:pt x="0" y="11908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04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6358388" y="1450187"/>
            <a:ext cx="5833612" cy="3680750"/>
          </a:xfrm>
          <a:custGeom>
            <a:avLst/>
            <a:gdLst>
              <a:gd name="connsiteX0" fmla="*/ 0 w 5833612"/>
              <a:gd name="connsiteY0" fmla="*/ 0 h 3680750"/>
              <a:gd name="connsiteX1" fmla="*/ 5833612 w 5833612"/>
              <a:gd name="connsiteY1" fmla="*/ 0 h 3680750"/>
              <a:gd name="connsiteX2" fmla="*/ 5833612 w 5833612"/>
              <a:gd name="connsiteY2" fmla="*/ 3680750 h 3680750"/>
              <a:gd name="connsiteX3" fmla="*/ 0 w 5833612"/>
              <a:gd name="connsiteY3" fmla="*/ 3680750 h 3680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33612" h="3680750">
                <a:moveTo>
                  <a:pt x="0" y="0"/>
                </a:moveTo>
                <a:lnTo>
                  <a:pt x="5833612" y="0"/>
                </a:lnTo>
                <a:lnTo>
                  <a:pt x="5833612" y="3680750"/>
                </a:lnTo>
                <a:lnTo>
                  <a:pt x="0" y="36807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8706481" y="3935680"/>
            <a:ext cx="2069432" cy="2069430"/>
          </a:xfrm>
          <a:custGeom>
            <a:avLst/>
            <a:gdLst>
              <a:gd name="connsiteX0" fmla="*/ 1034717 w 2069432"/>
              <a:gd name="connsiteY0" fmla="*/ 0 h 2069430"/>
              <a:gd name="connsiteX1" fmla="*/ 1451930 w 2069432"/>
              <a:gd name="connsiteY1" fmla="*/ 172078 h 2069430"/>
              <a:gd name="connsiteX2" fmla="*/ 1897355 w 2069432"/>
              <a:gd name="connsiteY2" fmla="*/ 617503 h 2069430"/>
              <a:gd name="connsiteX3" fmla="*/ 1897355 w 2069432"/>
              <a:gd name="connsiteY3" fmla="*/ 1451929 h 2069430"/>
              <a:gd name="connsiteX4" fmla="*/ 1451930 w 2069432"/>
              <a:gd name="connsiteY4" fmla="*/ 1897353 h 2069430"/>
              <a:gd name="connsiteX5" fmla="*/ 617503 w 2069432"/>
              <a:gd name="connsiteY5" fmla="*/ 1897353 h 2069430"/>
              <a:gd name="connsiteX6" fmla="*/ 172078 w 2069432"/>
              <a:gd name="connsiteY6" fmla="*/ 1451929 h 2069430"/>
              <a:gd name="connsiteX7" fmla="*/ 172078 w 2069432"/>
              <a:gd name="connsiteY7" fmla="*/ 617503 h 2069430"/>
              <a:gd name="connsiteX8" fmla="*/ 617503 w 2069432"/>
              <a:gd name="connsiteY8" fmla="*/ 172078 h 2069430"/>
              <a:gd name="connsiteX9" fmla="*/ 1034717 w 2069432"/>
              <a:gd name="connsiteY9" fmla="*/ 0 h 206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69432" h="2069430">
                <a:moveTo>
                  <a:pt x="1034717" y="0"/>
                </a:moveTo>
                <a:cubicBezTo>
                  <a:pt x="1185964" y="0"/>
                  <a:pt x="1337212" y="57360"/>
                  <a:pt x="1451930" y="172078"/>
                </a:cubicBezTo>
                <a:lnTo>
                  <a:pt x="1897355" y="617503"/>
                </a:lnTo>
                <a:cubicBezTo>
                  <a:pt x="2126792" y="846940"/>
                  <a:pt x="2126792" y="1222492"/>
                  <a:pt x="1897355" y="1451929"/>
                </a:cubicBezTo>
                <a:lnTo>
                  <a:pt x="1451930" y="1897353"/>
                </a:lnTo>
                <a:cubicBezTo>
                  <a:pt x="1222493" y="2126790"/>
                  <a:pt x="846940" y="2126790"/>
                  <a:pt x="617503" y="1897353"/>
                </a:cubicBezTo>
                <a:lnTo>
                  <a:pt x="172078" y="1451929"/>
                </a:lnTo>
                <a:cubicBezTo>
                  <a:pt x="-57359" y="1222492"/>
                  <a:pt x="-57359" y="846940"/>
                  <a:pt x="172078" y="617503"/>
                </a:cubicBezTo>
                <a:lnTo>
                  <a:pt x="617503" y="172078"/>
                </a:lnTo>
                <a:cubicBezTo>
                  <a:pt x="732222" y="57360"/>
                  <a:pt x="883469" y="0"/>
                  <a:pt x="103471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6647403" y="2481835"/>
            <a:ext cx="2504014" cy="2504009"/>
          </a:xfrm>
          <a:custGeom>
            <a:avLst/>
            <a:gdLst>
              <a:gd name="connsiteX0" fmla="*/ 1252007 w 2504014"/>
              <a:gd name="connsiteY0" fmla="*/ 0 h 2504009"/>
              <a:gd name="connsiteX1" fmla="*/ 1756835 w 2504014"/>
              <a:gd name="connsiteY1" fmla="*/ 208214 h 2504009"/>
              <a:gd name="connsiteX2" fmla="*/ 2295800 w 2504014"/>
              <a:gd name="connsiteY2" fmla="*/ 747177 h 2504009"/>
              <a:gd name="connsiteX3" fmla="*/ 2295800 w 2504014"/>
              <a:gd name="connsiteY3" fmla="*/ 1756832 h 2504009"/>
              <a:gd name="connsiteX4" fmla="*/ 1756835 w 2504014"/>
              <a:gd name="connsiteY4" fmla="*/ 2295796 h 2504009"/>
              <a:gd name="connsiteX5" fmla="*/ 747179 w 2504014"/>
              <a:gd name="connsiteY5" fmla="*/ 2295796 h 2504009"/>
              <a:gd name="connsiteX6" fmla="*/ 208215 w 2504014"/>
              <a:gd name="connsiteY6" fmla="*/ 1756832 h 2504009"/>
              <a:gd name="connsiteX7" fmla="*/ 208215 w 2504014"/>
              <a:gd name="connsiteY7" fmla="*/ 747177 h 2504009"/>
              <a:gd name="connsiteX8" fmla="*/ 747179 w 2504014"/>
              <a:gd name="connsiteY8" fmla="*/ 208214 h 2504009"/>
              <a:gd name="connsiteX9" fmla="*/ 1252007 w 2504014"/>
              <a:gd name="connsiteY9" fmla="*/ 0 h 2504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04014" h="2504009">
                <a:moveTo>
                  <a:pt x="1252007" y="0"/>
                </a:moveTo>
                <a:cubicBezTo>
                  <a:pt x="1435017" y="0"/>
                  <a:pt x="1618026" y="69404"/>
                  <a:pt x="1756835" y="208214"/>
                </a:cubicBezTo>
                <a:lnTo>
                  <a:pt x="2295800" y="747177"/>
                </a:lnTo>
                <a:cubicBezTo>
                  <a:pt x="2573419" y="1024796"/>
                  <a:pt x="2573419" y="1479214"/>
                  <a:pt x="2295800" y="1756832"/>
                </a:cubicBezTo>
                <a:lnTo>
                  <a:pt x="1756835" y="2295796"/>
                </a:lnTo>
                <a:cubicBezTo>
                  <a:pt x="1479217" y="2573414"/>
                  <a:pt x="1024798" y="2573414"/>
                  <a:pt x="747179" y="2295796"/>
                </a:cubicBezTo>
                <a:lnTo>
                  <a:pt x="208215" y="1756832"/>
                </a:lnTo>
                <a:cubicBezTo>
                  <a:pt x="-69404" y="1479214"/>
                  <a:pt x="-69404" y="1024796"/>
                  <a:pt x="208215" y="747177"/>
                </a:cubicBezTo>
                <a:lnTo>
                  <a:pt x="747179" y="208214"/>
                </a:lnTo>
                <a:cubicBezTo>
                  <a:pt x="885989" y="69404"/>
                  <a:pt x="1068998" y="0"/>
                  <a:pt x="12520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8706506" y="1435247"/>
            <a:ext cx="2069432" cy="2069430"/>
          </a:xfrm>
          <a:custGeom>
            <a:avLst/>
            <a:gdLst>
              <a:gd name="connsiteX0" fmla="*/ 1034717 w 2069432"/>
              <a:gd name="connsiteY0" fmla="*/ 0 h 2069430"/>
              <a:gd name="connsiteX1" fmla="*/ 1451930 w 2069432"/>
              <a:gd name="connsiteY1" fmla="*/ 172078 h 2069430"/>
              <a:gd name="connsiteX2" fmla="*/ 1897355 w 2069432"/>
              <a:gd name="connsiteY2" fmla="*/ 617503 h 2069430"/>
              <a:gd name="connsiteX3" fmla="*/ 1897355 w 2069432"/>
              <a:gd name="connsiteY3" fmla="*/ 1451929 h 2069430"/>
              <a:gd name="connsiteX4" fmla="*/ 1451930 w 2069432"/>
              <a:gd name="connsiteY4" fmla="*/ 1897353 h 2069430"/>
              <a:gd name="connsiteX5" fmla="*/ 617503 w 2069432"/>
              <a:gd name="connsiteY5" fmla="*/ 1897353 h 2069430"/>
              <a:gd name="connsiteX6" fmla="*/ 172078 w 2069432"/>
              <a:gd name="connsiteY6" fmla="*/ 1451929 h 2069430"/>
              <a:gd name="connsiteX7" fmla="*/ 172078 w 2069432"/>
              <a:gd name="connsiteY7" fmla="*/ 617503 h 2069430"/>
              <a:gd name="connsiteX8" fmla="*/ 617503 w 2069432"/>
              <a:gd name="connsiteY8" fmla="*/ 172078 h 2069430"/>
              <a:gd name="connsiteX9" fmla="*/ 1034717 w 2069432"/>
              <a:gd name="connsiteY9" fmla="*/ 0 h 206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69432" h="2069430">
                <a:moveTo>
                  <a:pt x="1034717" y="0"/>
                </a:moveTo>
                <a:cubicBezTo>
                  <a:pt x="1185964" y="0"/>
                  <a:pt x="1337212" y="57360"/>
                  <a:pt x="1451930" y="172078"/>
                </a:cubicBezTo>
                <a:lnTo>
                  <a:pt x="1897355" y="617503"/>
                </a:lnTo>
                <a:cubicBezTo>
                  <a:pt x="2126792" y="846940"/>
                  <a:pt x="2126792" y="1222492"/>
                  <a:pt x="1897355" y="1451929"/>
                </a:cubicBezTo>
                <a:lnTo>
                  <a:pt x="1451930" y="1897353"/>
                </a:lnTo>
                <a:cubicBezTo>
                  <a:pt x="1222493" y="2126790"/>
                  <a:pt x="846940" y="2126790"/>
                  <a:pt x="617503" y="1897353"/>
                </a:cubicBezTo>
                <a:lnTo>
                  <a:pt x="172078" y="1451929"/>
                </a:lnTo>
                <a:cubicBezTo>
                  <a:pt x="-57359" y="1222492"/>
                  <a:pt x="-57359" y="846940"/>
                  <a:pt x="172078" y="617503"/>
                </a:cubicBezTo>
                <a:lnTo>
                  <a:pt x="617503" y="172078"/>
                </a:lnTo>
                <a:cubicBezTo>
                  <a:pt x="732222" y="57360"/>
                  <a:pt x="883469" y="0"/>
                  <a:pt x="103471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793289" y="580843"/>
            <a:ext cx="8605422" cy="768096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0"/>
          </p:nvPr>
        </p:nvSpPr>
        <p:spPr>
          <a:xfrm>
            <a:off x="864243" y="1000824"/>
            <a:ext cx="10463514" cy="2534856"/>
          </a:xfrm>
          <a:custGeom>
            <a:avLst/>
            <a:gdLst>
              <a:gd name="connsiteX0" fmla="*/ 0 w 10463514"/>
              <a:gd name="connsiteY0" fmla="*/ 0 h 2534856"/>
              <a:gd name="connsiteX1" fmla="*/ 10463514 w 10463514"/>
              <a:gd name="connsiteY1" fmla="*/ 0 h 2534856"/>
              <a:gd name="connsiteX2" fmla="*/ 10463514 w 10463514"/>
              <a:gd name="connsiteY2" fmla="*/ 2534856 h 2534856"/>
              <a:gd name="connsiteX3" fmla="*/ 0 w 10463514"/>
              <a:gd name="connsiteY3" fmla="*/ 2534856 h 2534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463514" h="2534856">
                <a:moveTo>
                  <a:pt x="0" y="0"/>
                </a:moveTo>
                <a:lnTo>
                  <a:pt x="10463514" y="0"/>
                </a:lnTo>
                <a:lnTo>
                  <a:pt x="10463514" y="2534856"/>
                </a:lnTo>
                <a:lnTo>
                  <a:pt x="0" y="253485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4497281" y="1942837"/>
            <a:ext cx="3197435" cy="2097864"/>
          </a:xfrm>
          <a:custGeom>
            <a:avLst/>
            <a:gdLst>
              <a:gd name="connsiteX0" fmla="*/ 0 w 3197435"/>
              <a:gd name="connsiteY0" fmla="*/ 0 h 2097864"/>
              <a:gd name="connsiteX1" fmla="*/ 3197435 w 3197435"/>
              <a:gd name="connsiteY1" fmla="*/ 0 h 2097864"/>
              <a:gd name="connsiteX2" fmla="*/ 3197435 w 3197435"/>
              <a:gd name="connsiteY2" fmla="*/ 2097864 h 2097864"/>
              <a:gd name="connsiteX3" fmla="*/ 0 w 3197435"/>
              <a:gd name="connsiteY3" fmla="*/ 2097864 h 2097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7435" h="2097864">
                <a:moveTo>
                  <a:pt x="0" y="0"/>
                </a:moveTo>
                <a:lnTo>
                  <a:pt x="3197435" y="0"/>
                </a:lnTo>
                <a:lnTo>
                  <a:pt x="3197435" y="2097864"/>
                </a:lnTo>
                <a:lnTo>
                  <a:pt x="0" y="20978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8130322" y="1942837"/>
            <a:ext cx="3197435" cy="2097864"/>
          </a:xfrm>
          <a:custGeom>
            <a:avLst/>
            <a:gdLst>
              <a:gd name="connsiteX0" fmla="*/ 0 w 3197435"/>
              <a:gd name="connsiteY0" fmla="*/ 0 h 2097864"/>
              <a:gd name="connsiteX1" fmla="*/ 3197435 w 3197435"/>
              <a:gd name="connsiteY1" fmla="*/ 0 h 2097864"/>
              <a:gd name="connsiteX2" fmla="*/ 3197435 w 3197435"/>
              <a:gd name="connsiteY2" fmla="*/ 2097864 h 2097864"/>
              <a:gd name="connsiteX3" fmla="*/ 0 w 3197435"/>
              <a:gd name="connsiteY3" fmla="*/ 2097864 h 2097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7435" h="2097864">
                <a:moveTo>
                  <a:pt x="0" y="0"/>
                </a:moveTo>
                <a:lnTo>
                  <a:pt x="3197435" y="0"/>
                </a:lnTo>
                <a:lnTo>
                  <a:pt x="3197435" y="2097864"/>
                </a:lnTo>
                <a:lnTo>
                  <a:pt x="0" y="20978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864243" y="1942837"/>
            <a:ext cx="3197435" cy="2097864"/>
          </a:xfrm>
          <a:custGeom>
            <a:avLst/>
            <a:gdLst>
              <a:gd name="connsiteX0" fmla="*/ 0 w 3197435"/>
              <a:gd name="connsiteY0" fmla="*/ 0 h 2097864"/>
              <a:gd name="connsiteX1" fmla="*/ 3197435 w 3197435"/>
              <a:gd name="connsiteY1" fmla="*/ 0 h 2097864"/>
              <a:gd name="connsiteX2" fmla="*/ 3197435 w 3197435"/>
              <a:gd name="connsiteY2" fmla="*/ 2097864 h 2097864"/>
              <a:gd name="connsiteX3" fmla="*/ 0 w 3197435"/>
              <a:gd name="connsiteY3" fmla="*/ 2097864 h 2097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97435" h="2097864">
                <a:moveTo>
                  <a:pt x="0" y="0"/>
                </a:moveTo>
                <a:lnTo>
                  <a:pt x="3197435" y="0"/>
                </a:lnTo>
                <a:lnTo>
                  <a:pt x="3197435" y="2097864"/>
                </a:lnTo>
                <a:lnTo>
                  <a:pt x="0" y="209786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片占位符 14"/>
          <p:cNvSpPr>
            <a:spLocks noGrp="1"/>
          </p:cNvSpPr>
          <p:nvPr>
            <p:ph type="pic" sz="quarter" idx="11"/>
          </p:nvPr>
        </p:nvSpPr>
        <p:spPr>
          <a:xfrm>
            <a:off x="858483" y="3923419"/>
            <a:ext cx="2052000" cy="1853922"/>
          </a:xfrm>
          <a:custGeom>
            <a:avLst/>
            <a:gdLst>
              <a:gd name="connsiteX0" fmla="*/ 0 w 2052000"/>
              <a:gd name="connsiteY0" fmla="*/ 0 h 1853922"/>
              <a:gd name="connsiteX1" fmla="*/ 2052000 w 2052000"/>
              <a:gd name="connsiteY1" fmla="*/ 0 h 1853922"/>
              <a:gd name="connsiteX2" fmla="*/ 2052000 w 2052000"/>
              <a:gd name="connsiteY2" fmla="*/ 1853922 h 1853922"/>
              <a:gd name="connsiteX3" fmla="*/ 0 w 2052000"/>
              <a:gd name="connsiteY3" fmla="*/ 1853922 h 185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2000" h="1853922">
                <a:moveTo>
                  <a:pt x="0" y="0"/>
                </a:moveTo>
                <a:lnTo>
                  <a:pt x="2052000" y="0"/>
                </a:lnTo>
                <a:lnTo>
                  <a:pt x="2052000" y="1853922"/>
                </a:lnTo>
                <a:lnTo>
                  <a:pt x="0" y="18539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2"/>
          </p:nvPr>
        </p:nvSpPr>
        <p:spPr>
          <a:xfrm>
            <a:off x="6218584" y="1836960"/>
            <a:ext cx="2052000" cy="1853922"/>
          </a:xfrm>
          <a:custGeom>
            <a:avLst/>
            <a:gdLst>
              <a:gd name="connsiteX0" fmla="*/ 0 w 2052000"/>
              <a:gd name="connsiteY0" fmla="*/ 0 h 1853922"/>
              <a:gd name="connsiteX1" fmla="*/ 2052000 w 2052000"/>
              <a:gd name="connsiteY1" fmla="*/ 0 h 1853922"/>
              <a:gd name="connsiteX2" fmla="*/ 2052000 w 2052000"/>
              <a:gd name="connsiteY2" fmla="*/ 1853922 h 1853922"/>
              <a:gd name="connsiteX3" fmla="*/ 0 w 2052000"/>
              <a:gd name="connsiteY3" fmla="*/ 1853922 h 185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2000" h="1853922">
                <a:moveTo>
                  <a:pt x="0" y="0"/>
                </a:moveTo>
                <a:lnTo>
                  <a:pt x="2052000" y="0"/>
                </a:lnTo>
                <a:lnTo>
                  <a:pt x="2052000" y="1853922"/>
                </a:lnTo>
                <a:lnTo>
                  <a:pt x="0" y="18539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7" name="图片占位符 16"/>
          <p:cNvSpPr>
            <a:spLocks noGrp="1"/>
          </p:cNvSpPr>
          <p:nvPr>
            <p:ph type="pic" sz="quarter" idx="13"/>
          </p:nvPr>
        </p:nvSpPr>
        <p:spPr>
          <a:xfrm>
            <a:off x="6218584" y="3923418"/>
            <a:ext cx="2052000" cy="1853922"/>
          </a:xfrm>
          <a:custGeom>
            <a:avLst/>
            <a:gdLst>
              <a:gd name="connsiteX0" fmla="*/ 0 w 2052000"/>
              <a:gd name="connsiteY0" fmla="*/ 0 h 1853922"/>
              <a:gd name="connsiteX1" fmla="*/ 2052000 w 2052000"/>
              <a:gd name="connsiteY1" fmla="*/ 0 h 1853922"/>
              <a:gd name="connsiteX2" fmla="*/ 2052000 w 2052000"/>
              <a:gd name="connsiteY2" fmla="*/ 1853922 h 1853922"/>
              <a:gd name="connsiteX3" fmla="*/ 0 w 2052000"/>
              <a:gd name="connsiteY3" fmla="*/ 1853922 h 185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2000" h="1853922">
                <a:moveTo>
                  <a:pt x="0" y="0"/>
                </a:moveTo>
                <a:lnTo>
                  <a:pt x="2052000" y="0"/>
                </a:lnTo>
                <a:lnTo>
                  <a:pt x="2052000" y="1853922"/>
                </a:lnTo>
                <a:lnTo>
                  <a:pt x="0" y="18539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0"/>
          </p:nvPr>
        </p:nvSpPr>
        <p:spPr>
          <a:xfrm>
            <a:off x="858483" y="1836961"/>
            <a:ext cx="2052000" cy="1853922"/>
          </a:xfrm>
          <a:custGeom>
            <a:avLst/>
            <a:gdLst>
              <a:gd name="connsiteX0" fmla="*/ 0 w 2052000"/>
              <a:gd name="connsiteY0" fmla="*/ 0 h 1853922"/>
              <a:gd name="connsiteX1" fmla="*/ 2052000 w 2052000"/>
              <a:gd name="connsiteY1" fmla="*/ 0 h 1853922"/>
              <a:gd name="connsiteX2" fmla="*/ 2052000 w 2052000"/>
              <a:gd name="connsiteY2" fmla="*/ 1853922 h 1853922"/>
              <a:gd name="connsiteX3" fmla="*/ 0 w 2052000"/>
              <a:gd name="connsiteY3" fmla="*/ 1853922 h 1853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52000" h="1853922">
                <a:moveTo>
                  <a:pt x="0" y="0"/>
                </a:moveTo>
                <a:lnTo>
                  <a:pt x="2052000" y="0"/>
                </a:lnTo>
                <a:lnTo>
                  <a:pt x="2052000" y="1853922"/>
                </a:lnTo>
                <a:lnTo>
                  <a:pt x="0" y="185392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片占位符 14"/>
          <p:cNvSpPr>
            <a:spLocks noGrp="1"/>
          </p:cNvSpPr>
          <p:nvPr>
            <p:ph type="pic" sz="quarter" idx="10"/>
          </p:nvPr>
        </p:nvSpPr>
        <p:spPr>
          <a:xfrm>
            <a:off x="5520087" y="1837831"/>
            <a:ext cx="2758844" cy="3939511"/>
          </a:xfrm>
          <a:custGeom>
            <a:avLst/>
            <a:gdLst>
              <a:gd name="connsiteX0" fmla="*/ 0 w 2758844"/>
              <a:gd name="connsiteY0" fmla="*/ 0 h 3939511"/>
              <a:gd name="connsiteX1" fmla="*/ 2758844 w 2758844"/>
              <a:gd name="connsiteY1" fmla="*/ 0 h 3939511"/>
              <a:gd name="connsiteX2" fmla="*/ 2758844 w 2758844"/>
              <a:gd name="connsiteY2" fmla="*/ 3939511 h 3939511"/>
              <a:gd name="connsiteX3" fmla="*/ 0 w 2758844"/>
              <a:gd name="connsiteY3" fmla="*/ 3939511 h 3939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58844" h="3939511">
                <a:moveTo>
                  <a:pt x="0" y="0"/>
                </a:moveTo>
                <a:lnTo>
                  <a:pt x="2758844" y="0"/>
                </a:lnTo>
                <a:lnTo>
                  <a:pt x="2758844" y="3939511"/>
                </a:lnTo>
                <a:lnTo>
                  <a:pt x="0" y="39395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8" name="图片占位符 17"/>
          <p:cNvSpPr>
            <a:spLocks noGrp="1"/>
          </p:cNvSpPr>
          <p:nvPr>
            <p:ph type="pic" sz="quarter" idx="11"/>
          </p:nvPr>
        </p:nvSpPr>
        <p:spPr>
          <a:xfrm>
            <a:off x="8440598" y="1836961"/>
            <a:ext cx="2887159" cy="2572479"/>
          </a:xfrm>
          <a:custGeom>
            <a:avLst/>
            <a:gdLst>
              <a:gd name="connsiteX0" fmla="*/ 0 w 2887159"/>
              <a:gd name="connsiteY0" fmla="*/ 0 h 2572479"/>
              <a:gd name="connsiteX1" fmla="*/ 2887159 w 2887159"/>
              <a:gd name="connsiteY1" fmla="*/ 0 h 2572479"/>
              <a:gd name="connsiteX2" fmla="*/ 2887159 w 2887159"/>
              <a:gd name="connsiteY2" fmla="*/ 2572479 h 2572479"/>
              <a:gd name="connsiteX3" fmla="*/ 0 w 2887159"/>
              <a:gd name="connsiteY3" fmla="*/ 2572479 h 2572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7159" h="2572479">
                <a:moveTo>
                  <a:pt x="0" y="0"/>
                </a:moveTo>
                <a:lnTo>
                  <a:pt x="2887159" y="0"/>
                </a:lnTo>
                <a:lnTo>
                  <a:pt x="2887159" y="2572479"/>
                </a:lnTo>
                <a:lnTo>
                  <a:pt x="0" y="257247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1" name="图片占位符 20"/>
          <p:cNvSpPr>
            <a:spLocks noGrp="1"/>
          </p:cNvSpPr>
          <p:nvPr>
            <p:ph type="pic" sz="quarter" idx="12"/>
          </p:nvPr>
        </p:nvSpPr>
        <p:spPr>
          <a:xfrm>
            <a:off x="8440598" y="4557326"/>
            <a:ext cx="2887159" cy="1190891"/>
          </a:xfrm>
          <a:custGeom>
            <a:avLst/>
            <a:gdLst>
              <a:gd name="connsiteX0" fmla="*/ 0 w 2887159"/>
              <a:gd name="connsiteY0" fmla="*/ 0 h 1190891"/>
              <a:gd name="connsiteX1" fmla="*/ 2887159 w 2887159"/>
              <a:gd name="connsiteY1" fmla="*/ 0 h 1190891"/>
              <a:gd name="connsiteX2" fmla="*/ 2887159 w 2887159"/>
              <a:gd name="connsiteY2" fmla="*/ 1190891 h 1190891"/>
              <a:gd name="connsiteX3" fmla="*/ 0 w 2887159"/>
              <a:gd name="connsiteY3" fmla="*/ 1190891 h 1190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87159" h="1190891">
                <a:moveTo>
                  <a:pt x="0" y="0"/>
                </a:moveTo>
                <a:lnTo>
                  <a:pt x="2887159" y="0"/>
                </a:lnTo>
                <a:lnTo>
                  <a:pt x="2887159" y="1190891"/>
                </a:lnTo>
                <a:lnTo>
                  <a:pt x="0" y="11908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0480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6358388" y="1450187"/>
            <a:ext cx="5833612" cy="3680750"/>
          </a:xfrm>
          <a:custGeom>
            <a:avLst/>
            <a:gdLst>
              <a:gd name="connsiteX0" fmla="*/ 0 w 5833612"/>
              <a:gd name="connsiteY0" fmla="*/ 0 h 3680750"/>
              <a:gd name="connsiteX1" fmla="*/ 5833612 w 5833612"/>
              <a:gd name="connsiteY1" fmla="*/ 0 h 3680750"/>
              <a:gd name="connsiteX2" fmla="*/ 5833612 w 5833612"/>
              <a:gd name="connsiteY2" fmla="*/ 3680750 h 3680750"/>
              <a:gd name="connsiteX3" fmla="*/ 0 w 5833612"/>
              <a:gd name="connsiteY3" fmla="*/ 3680750 h 3680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833612" h="3680750">
                <a:moveTo>
                  <a:pt x="0" y="0"/>
                </a:moveTo>
                <a:lnTo>
                  <a:pt x="5833612" y="0"/>
                </a:lnTo>
                <a:lnTo>
                  <a:pt x="5833612" y="3680750"/>
                </a:lnTo>
                <a:lnTo>
                  <a:pt x="0" y="368075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8706481" y="3935680"/>
            <a:ext cx="2069432" cy="2069430"/>
          </a:xfrm>
          <a:custGeom>
            <a:avLst/>
            <a:gdLst>
              <a:gd name="connsiteX0" fmla="*/ 1034717 w 2069432"/>
              <a:gd name="connsiteY0" fmla="*/ 0 h 2069430"/>
              <a:gd name="connsiteX1" fmla="*/ 1451930 w 2069432"/>
              <a:gd name="connsiteY1" fmla="*/ 172078 h 2069430"/>
              <a:gd name="connsiteX2" fmla="*/ 1897355 w 2069432"/>
              <a:gd name="connsiteY2" fmla="*/ 617503 h 2069430"/>
              <a:gd name="connsiteX3" fmla="*/ 1897355 w 2069432"/>
              <a:gd name="connsiteY3" fmla="*/ 1451929 h 2069430"/>
              <a:gd name="connsiteX4" fmla="*/ 1451930 w 2069432"/>
              <a:gd name="connsiteY4" fmla="*/ 1897353 h 2069430"/>
              <a:gd name="connsiteX5" fmla="*/ 617503 w 2069432"/>
              <a:gd name="connsiteY5" fmla="*/ 1897353 h 2069430"/>
              <a:gd name="connsiteX6" fmla="*/ 172078 w 2069432"/>
              <a:gd name="connsiteY6" fmla="*/ 1451929 h 2069430"/>
              <a:gd name="connsiteX7" fmla="*/ 172078 w 2069432"/>
              <a:gd name="connsiteY7" fmla="*/ 617503 h 2069430"/>
              <a:gd name="connsiteX8" fmla="*/ 617503 w 2069432"/>
              <a:gd name="connsiteY8" fmla="*/ 172078 h 2069430"/>
              <a:gd name="connsiteX9" fmla="*/ 1034717 w 2069432"/>
              <a:gd name="connsiteY9" fmla="*/ 0 h 206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69432" h="2069430">
                <a:moveTo>
                  <a:pt x="1034717" y="0"/>
                </a:moveTo>
                <a:cubicBezTo>
                  <a:pt x="1185964" y="0"/>
                  <a:pt x="1337212" y="57360"/>
                  <a:pt x="1451930" y="172078"/>
                </a:cubicBezTo>
                <a:lnTo>
                  <a:pt x="1897355" y="617503"/>
                </a:lnTo>
                <a:cubicBezTo>
                  <a:pt x="2126792" y="846940"/>
                  <a:pt x="2126792" y="1222492"/>
                  <a:pt x="1897355" y="1451929"/>
                </a:cubicBezTo>
                <a:lnTo>
                  <a:pt x="1451930" y="1897353"/>
                </a:lnTo>
                <a:cubicBezTo>
                  <a:pt x="1222493" y="2126790"/>
                  <a:pt x="846940" y="2126790"/>
                  <a:pt x="617503" y="1897353"/>
                </a:cubicBezTo>
                <a:lnTo>
                  <a:pt x="172078" y="1451929"/>
                </a:lnTo>
                <a:cubicBezTo>
                  <a:pt x="-57359" y="1222492"/>
                  <a:pt x="-57359" y="846940"/>
                  <a:pt x="172078" y="617503"/>
                </a:cubicBezTo>
                <a:lnTo>
                  <a:pt x="617503" y="172078"/>
                </a:lnTo>
                <a:cubicBezTo>
                  <a:pt x="732222" y="57360"/>
                  <a:pt x="883469" y="0"/>
                  <a:pt x="103471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6647403" y="2481835"/>
            <a:ext cx="2504014" cy="2504009"/>
          </a:xfrm>
          <a:custGeom>
            <a:avLst/>
            <a:gdLst>
              <a:gd name="connsiteX0" fmla="*/ 1252007 w 2504014"/>
              <a:gd name="connsiteY0" fmla="*/ 0 h 2504009"/>
              <a:gd name="connsiteX1" fmla="*/ 1756835 w 2504014"/>
              <a:gd name="connsiteY1" fmla="*/ 208214 h 2504009"/>
              <a:gd name="connsiteX2" fmla="*/ 2295800 w 2504014"/>
              <a:gd name="connsiteY2" fmla="*/ 747177 h 2504009"/>
              <a:gd name="connsiteX3" fmla="*/ 2295800 w 2504014"/>
              <a:gd name="connsiteY3" fmla="*/ 1756832 h 2504009"/>
              <a:gd name="connsiteX4" fmla="*/ 1756835 w 2504014"/>
              <a:gd name="connsiteY4" fmla="*/ 2295796 h 2504009"/>
              <a:gd name="connsiteX5" fmla="*/ 747179 w 2504014"/>
              <a:gd name="connsiteY5" fmla="*/ 2295796 h 2504009"/>
              <a:gd name="connsiteX6" fmla="*/ 208215 w 2504014"/>
              <a:gd name="connsiteY6" fmla="*/ 1756832 h 2504009"/>
              <a:gd name="connsiteX7" fmla="*/ 208215 w 2504014"/>
              <a:gd name="connsiteY7" fmla="*/ 747177 h 2504009"/>
              <a:gd name="connsiteX8" fmla="*/ 747179 w 2504014"/>
              <a:gd name="connsiteY8" fmla="*/ 208214 h 2504009"/>
              <a:gd name="connsiteX9" fmla="*/ 1252007 w 2504014"/>
              <a:gd name="connsiteY9" fmla="*/ 0 h 2504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04014" h="2504009">
                <a:moveTo>
                  <a:pt x="1252007" y="0"/>
                </a:moveTo>
                <a:cubicBezTo>
                  <a:pt x="1435017" y="0"/>
                  <a:pt x="1618026" y="69404"/>
                  <a:pt x="1756835" y="208214"/>
                </a:cubicBezTo>
                <a:lnTo>
                  <a:pt x="2295800" y="747177"/>
                </a:lnTo>
                <a:cubicBezTo>
                  <a:pt x="2573419" y="1024796"/>
                  <a:pt x="2573419" y="1479214"/>
                  <a:pt x="2295800" y="1756832"/>
                </a:cubicBezTo>
                <a:lnTo>
                  <a:pt x="1756835" y="2295796"/>
                </a:lnTo>
                <a:cubicBezTo>
                  <a:pt x="1479217" y="2573414"/>
                  <a:pt x="1024798" y="2573414"/>
                  <a:pt x="747179" y="2295796"/>
                </a:cubicBezTo>
                <a:lnTo>
                  <a:pt x="208215" y="1756832"/>
                </a:lnTo>
                <a:cubicBezTo>
                  <a:pt x="-69404" y="1479214"/>
                  <a:pt x="-69404" y="1024796"/>
                  <a:pt x="208215" y="747177"/>
                </a:cubicBezTo>
                <a:lnTo>
                  <a:pt x="747179" y="208214"/>
                </a:lnTo>
                <a:cubicBezTo>
                  <a:pt x="885989" y="69404"/>
                  <a:pt x="1068998" y="0"/>
                  <a:pt x="125200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1"/>
          </p:nvPr>
        </p:nvSpPr>
        <p:spPr>
          <a:xfrm>
            <a:off x="8706506" y="1435247"/>
            <a:ext cx="2069432" cy="2069430"/>
          </a:xfrm>
          <a:custGeom>
            <a:avLst/>
            <a:gdLst>
              <a:gd name="connsiteX0" fmla="*/ 1034717 w 2069432"/>
              <a:gd name="connsiteY0" fmla="*/ 0 h 2069430"/>
              <a:gd name="connsiteX1" fmla="*/ 1451930 w 2069432"/>
              <a:gd name="connsiteY1" fmla="*/ 172078 h 2069430"/>
              <a:gd name="connsiteX2" fmla="*/ 1897355 w 2069432"/>
              <a:gd name="connsiteY2" fmla="*/ 617503 h 2069430"/>
              <a:gd name="connsiteX3" fmla="*/ 1897355 w 2069432"/>
              <a:gd name="connsiteY3" fmla="*/ 1451929 h 2069430"/>
              <a:gd name="connsiteX4" fmla="*/ 1451930 w 2069432"/>
              <a:gd name="connsiteY4" fmla="*/ 1897353 h 2069430"/>
              <a:gd name="connsiteX5" fmla="*/ 617503 w 2069432"/>
              <a:gd name="connsiteY5" fmla="*/ 1897353 h 2069430"/>
              <a:gd name="connsiteX6" fmla="*/ 172078 w 2069432"/>
              <a:gd name="connsiteY6" fmla="*/ 1451929 h 2069430"/>
              <a:gd name="connsiteX7" fmla="*/ 172078 w 2069432"/>
              <a:gd name="connsiteY7" fmla="*/ 617503 h 2069430"/>
              <a:gd name="connsiteX8" fmla="*/ 617503 w 2069432"/>
              <a:gd name="connsiteY8" fmla="*/ 172078 h 2069430"/>
              <a:gd name="connsiteX9" fmla="*/ 1034717 w 2069432"/>
              <a:gd name="connsiteY9" fmla="*/ 0 h 20694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69432" h="2069430">
                <a:moveTo>
                  <a:pt x="1034717" y="0"/>
                </a:moveTo>
                <a:cubicBezTo>
                  <a:pt x="1185964" y="0"/>
                  <a:pt x="1337212" y="57360"/>
                  <a:pt x="1451930" y="172078"/>
                </a:cubicBezTo>
                <a:lnTo>
                  <a:pt x="1897355" y="617503"/>
                </a:lnTo>
                <a:cubicBezTo>
                  <a:pt x="2126792" y="846940"/>
                  <a:pt x="2126792" y="1222492"/>
                  <a:pt x="1897355" y="1451929"/>
                </a:cubicBezTo>
                <a:lnTo>
                  <a:pt x="1451930" y="1897353"/>
                </a:lnTo>
                <a:cubicBezTo>
                  <a:pt x="1222493" y="2126790"/>
                  <a:pt x="846940" y="2126790"/>
                  <a:pt x="617503" y="1897353"/>
                </a:cubicBezTo>
                <a:lnTo>
                  <a:pt x="172078" y="1451929"/>
                </a:lnTo>
                <a:cubicBezTo>
                  <a:pt x="-57359" y="1222492"/>
                  <a:pt x="-57359" y="846940"/>
                  <a:pt x="172078" y="617503"/>
                </a:cubicBezTo>
                <a:lnTo>
                  <a:pt x="617503" y="172078"/>
                </a:lnTo>
                <a:cubicBezTo>
                  <a:pt x="732222" y="57360"/>
                  <a:pt x="883469" y="0"/>
                  <a:pt x="103471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793289" y="580843"/>
            <a:ext cx="8605422" cy="768096"/>
          </a:xfrm>
          <a:prstGeom prst="rect">
            <a:avLst/>
          </a:prstGeom>
        </p:spPr>
        <p:txBody>
          <a:bodyPr anchor="ctr"/>
          <a:lstStyle>
            <a:lvl1pPr algn="ctr">
              <a:lnSpc>
                <a:spcPct val="100000"/>
              </a:lnSpc>
              <a:defRPr b="1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7787A-19DE-4FFD-9418-36B84212BC7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E71F06-C1C5-460D-87E4-FE7307FC9A1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2.xml"/><Relationship Id="rId20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8.xml"/><Relationship Id="rId18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fld id="{70F7787A-19DE-4FFD-9418-36B84212BC7C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fld id="{81E71F06-C1C5-460D-87E4-FE7307FC9A12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fld id="{70F7787A-19DE-4FFD-9418-36B84212BC7C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Sans" panose="00000500000000000000" pitchFamily="2" charset="-122"/>
                <a:ea typeface="MiSans" panose="00000500000000000000" pitchFamily="2" charset="-122"/>
              </a:defRPr>
            </a:lvl1pPr>
          </a:lstStyle>
          <a:p>
            <a:fld id="{81E71F06-C1C5-460D-87E4-FE7307FC9A12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Sans" panose="00000500000000000000" pitchFamily="2" charset="-122"/>
          <a:ea typeface="MiSans" panose="00000500000000000000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4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2" Type="http://schemas.openxmlformats.org/officeDocument/2006/relationships/image" Target="../media/image3.png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【公众号：阿拉丁PPT】1"/>
          <p:cNvGrpSpPr/>
          <p:nvPr/>
        </p:nvGrpSpPr>
        <p:grpSpPr>
          <a:xfrm>
            <a:off x="0" y="0"/>
            <a:ext cx="12192001" cy="6858001"/>
            <a:chOff x="0" y="0"/>
            <a:chExt cx="12192001" cy="6858001"/>
          </a:xfrm>
        </p:grpSpPr>
        <p:sp>
          <p:nvSpPr>
            <p:cNvPr id="296" name="【公众号：阿拉丁PPT】1-1"/>
            <p:cNvSpPr/>
            <p:nvPr/>
          </p:nvSpPr>
          <p:spPr>
            <a:xfrm>
              <a:off x="7165812" y="0"/>
              <a:ext cx="3702648" cy="1550283"/>
            </a:xfrm>
            <a:custGeom>
              <a:avLst/>
              <a:gdLst>
                <a:gd name="connsiteX0" fmla="*/ 0 w 3702648"/>
                <a:gd name="connsiteY0" fmla="*/ 0 h 1550283"/>
                <a:gd name="connsiteX1" fmla="*/ 3702648 w 3702648"/>
                <a:gd name="connsiteY1" fmla="*/ 0 h 1550283"/>
                <a:gd name="connsiteX2" fmla="*/ 3552615 w 3702648"/>
                <a:gd name="connsiteY2" fmla="*/ 337400 h 1550283"/>
                <a:gd name="connsiteX3" fmla="*/ 3300050 w 3702648"/>
                <a:gd name="connsiteY3" fmla="*/ 779468 h 1550283"/>
                <a:gd name="connsiteX4" fmla="*/ 2506184 w 3702648"/>
                <a:gd name="connsiteY4" fmla="*/ 1473315 h 1550283"/>
                <a:gd name="connsiteX5" fmla="*/ 2084717 w 3702648"/>
                <a:gd name="connsiteY5" fmla="*/ 1533075 h 1550283"/>
                <a:gd name="connsiteX6" fmla="*/ 1696590 w 3702648"/>
                <a:gd name="connsiteY6" fmla="*/ 1182692 h 1550283"/>
                <a:gd name="connsiteX7" fmla="*/ 651731 w 3702648"/>
                <a:gd name="connsiteY7" fmla="*/ 748645 h 1550283"/>
                <a:gd name="connsiteX8" fmla="*/ 66082 w 3702648"/>
                <a:gd name="connsiteY8" fmla="*/ 181238 h 1550283"/>
                <a:gd name="connsiteX9" fmla="*/ 3413 w 3702648"/>
                <a:gd name="connsiteY9" fmla="*/ 32781 h 1550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02648" h="1550283">
                  <a:moveTo>
                    <a:pt x="0" y="0"/>
                  </a:moveTo>
                  <a:lnTo>
                    <a:pt x="3702648" y="0"/>
                  </a:lnTo>
                  <a:lnTo>
                    <a:pt x="3552615" y="337400"/>
                  </a:lnTo>
                  <a:cubicBezTo>
                    <a:pt x="3478859" y="489317"/>
                    <a:pt x="3397239" y="637931"/>
                    <a:pt x="3300050" y="779468"/>
                  </a:cubicBezTo>
                  <a:cubicBezTo>
                    <a:pt x="3105672" y="1062543"/>
                    <a:pt x="2843357" y="1319826"/>
                    <a:pt x="2506184" y="1473315"/>
                  </a:cubicBezTo>
                  <a:cubicBezTo>
                    <a:pt x="2375969" y="1532446"/>
                    <a:pt x="2222480" y="1575851"/>
                    <a:pt x="2084717" y="1533075"/>
                  </a:cubicBezTo>
                  <a:cubicBezTo>
                    <a:pt x="1906066" y="1477719"/>
                    <a:pt x="1823660" y="1304729"/>
                    <a:pt x="1696590" y="1182692"/>
                  </a:cubicBezTo>
                  <a:cubicBezTo>
                    <a:pt x="1435533" y="932329"/>
                    <a:pt x="997082" y="905908"/>
                    <a:pt x="651731" y="748645"/>
                  </a:cubicBezTo>
                  <a:cubicBezTo>
                    <a:pt x="386270" y="627866"/>
                    <a:pt x="176795" y="421536"/>
                    <a:pt x="66082" y="181238"/>
                  </a:cubicBezTo>
                  <a:cubicBezTo>
                    <a:pt x="48783" y="144124"/>
                    <a:pt x="18588" y="87194"/>
                    <a:pt x="3413" y="32781"/>
                  </a:cubicBezTo>
                  <a:close/>
                </a:path>
              </a:pathLst>
            </a:custGeom>
            <a:solidFill>
              <a:srgbClr val="FAF2E7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98" name="【公众号：阿拉丁PPT】1-2"/>
            <p:cNvSpPr/>
            <p:nvPr/>
          </p:nvSpPr>
          <p:spPr>
            <a:xfrm>
              <a:off x="7960844" y="5856550"/>
              <a:ext cx="1824855" cy="1001451"/>
            </a:xfrm>
            <a:custGeom>
              <a:avLst/>
              <a:gdLst>
                <a:gd name="connsiteX0" fmla="*/ 79542 w 1824855"/>
                <a:gd name="connsiteY0" fmla="*/ 871728 h 1001451"/>
                <a:gd name="connsiteX1" fmla="*/ 85675 w 1824855"/>
                <a:gd name="connsiteY1" fmla="*/ 879434 h 1001451"/>
                <a:gd name="connsiteX2" fmla="*/ 83788 w 1824855"/>
                <a:gd name="connsiteY2" fmla="*/ 945484 h 1001451"/>
                <a:gd name="connsiteX3" fmla="*/ 86786 w 1824855"/>
                <a:gd name="connsiteY3" fmla="*/ 1001451 h 1001451"/>
                <a:gd name="connsiteX4" fmla="*/ 0 w 1824855"/>
                <a:gd name="connsiteY4" fmla="*/ 1001451 h 1001451"/>
                <a:gd name="connsiteX5" fmla="*/ 24814 w 1824855"/>
                <a:gd name="connsiteY5" fmla="*/ 948787 h 1001451"/>
                <a:gd name="connsiteX6" fmla="*/ 70578 w 1824855"/>
                <a:gd name="connsiteY6" fmla="*/ 874402 h 1001451"/>
                <a:gd name="connsiteX7" fmla="*/ 79542 w 1824855"/>
                <a:gd name="connsiteY7" fmla="*/ 871728 h 1001451"/>
                <a:gd name="connsiteX8" fmla="*/ 287838 w 1824855"/>
                <a:gd name="connsiteY8" fmla="*/ 568367 h 1001451"/>
                <a:gd name="connsiteX9" fmla="*/ 290747 w 1824855"/>
                <a:gd name="connsiteY9" fmla="*/ 576859 h 1001451"/>
                <a:gd name="connsiteX10" fmla="*/ 248600 w 1824855"/>
                <a:gd name="connsiteY10" fmla="*/ 877547 h 1001451"/>
                <a:gd name="connsiteX11" fmla="*/ 254812 w 1824855"/>
                <a:gd name="connsiteY11" fmla="*/ 956493 h 1001451"/>
                <a:gd name="connsiteX12" fmla="*/ 253782 w 1824855"/>
                <a:gd name="connsiteY12" fmla="*/ 1001451 h 1001451"/>
                <a:gd name="connsiteX13" fmla="*/ 146308 w 1824855"/>
                <a:gd name="connsiteY13" fmla="*/ 1001451 h 1001451"/>
                <a:gd name="connsiteX14" fmla="*/ 140403 w 1824855"/>
                <a:gd name="connsiteY14" fmla="*/ 974343 h 1001451"/>
                <a:gd name="connsiteX15" fmla="*/ 124047 w 1824855"/>
                <a:gd name="connsiteY15" fmla="*/ 890128 h 1001451"/>
                <a:gd name="connsiteX16" fmla="*/ 139774 w 1824855"/>
                <a:gd name="connsiteY16" fmla="*/ 721541 h 1001451"/>
                <a:gd name="connsiteX17" fmla="*/ 195131 w 1824855"/>
                <a:gd name="connsiteY17" fmla="*/ 640393 h 1001451"/>
                <a:gd name="connsiteX18" fmla="*/ 236648 w 1824855"/>
                <a:gd name="connsiteY18" fmla="*/ 605795 h 1001451"/>
                <a:gd name="connsiteX19" fmla="*/ 278795 w 1824855"/>
                <a:gd name="connsiteY19" fmla="*/ 569310 h 1001451"/>
                <a:gd name="connsiteX20" fmla="*/ 287838 w 1824855"/>
                <a:gd name="connsiteY20" fmla="*/ 568367 h 1001451"/>
                <a:gd name="connsiteX21" fmla="*/ 1240933 w 1824855"/>
                <a:gd name="connsiteY21" fmla="*/ 1824 h 1001451"/>
                <a:gd name="connsiteX22" fmla="*/ 1241248 w 1824855"/>
                <a:gd name="connsiteY22" fmla="*/ 10710 h 1001451"/>
                <a:gd name="connsiteX23" fmla="*/ 1205392 w 1824855"/>
                <a:gd name="connsiteY23" fmla="*/ 68582 h 1001451"/>
                <a:gd name="connsiteX24" fmla="*/ 1173310 w 1824855"/>
                <a:gd name="connsiteY24" fmla="*/ 135892 h 1001451"/>
                <a:gd name="connsiteX25" fmla="*/ 1129277 w 1824855"/>
                <a:gd name="connsiteY25" fmla="*/ 199426 h 1001451"/>
                <a:gd name="connsiteX26" fmla="*/ 1068887 w 1824855"/>
                <a:gd name="connsiteY26" fmla="*/ 253524 h 1001451"/>
                <a:gd name="connsiteX27" fmla="*/ 1007240 w 1824855"/>
                <a:gd name="connsiteY27" fmla="*/ 305107 h 1001451"/>
                <a:gd name="connsiteX28" fmla="*/ 950625 w 1824855"/>
                <a:gd name="connsiteY28" fmla="*/ 363609 h 1001451"/>
                <a:gd name="connsiteX29" fmla="*/ 897784 w 1824855"/>
                <a:gd name="connsiteY29" fmla="*/ 427143 h 1001451"/>
                <a:gd name="connsiteX30" fmla="*/ 854379 w 1824855"/>
                <a:gd name="connsiteY30" fmla="*/ 496339 h 1001451"/>
                <a:gd name="connsiteX31" fmla="*/ 805942 w 1824855"/>
                <a:gd name="connsiteY31" fmla="*/ 573084 h 1001451"/>
                <a:gd name="connsiteX32" fmla="*/ 788329 w 1824855"/>
                <a:gd name="connsiteY32" fmla="*/ 598247 h 1001451"/>
                <a:gd name="connsiteX33" fmla="*/ 901558 w 1824855"/>
                <a:gd name="connsiteY33" fmla="*/ 510179 h 1001451"/>
                <a:gd name="connsiteX34" fmla="*/ 1200988 w 1824855"/>
                <a:gd name="connsiteY34" fmla="*/ 309510 h 1001451"/>
                <a:gd name="connsiteX35" fmla="*/ 1385301 w 1824855"/>
                <a:gd name="connsiteY35" fmla="*/ 267364 h 1001451"/>
                <a:gd name="connsiteX36" fmla="*/ 1589115 w 1824855"/>
                <a:gd name="connsiteY36" fmla="*/ 232136 h 1001451"/>
                <a:gd name="connsiteX37" fmla="*/ 1702345 w 1824855"/>
                <a:gd name="connsiteY37" fmla="*/ 205088 h 1001451"/>
                <a:gd name="connsiteX38" fmla="*/ 1814946 w 1824855"/>
                <a:gd name="connsiteY38" fmla="*/ 180554 h 1001451"/>
                <a:gd name="connsiteX39" fmla="*/ 1823123 w 1824855"/>
                <a:gd name="connsiteY39" fmla="*/ 191878 h 1001451"/>
                <a:gd name="connsiteX40" fmla="*/ 1650762 w 1824855"/>
                <a:gd name="connsiteY40" fmla="*/ 335930 h 1001451"/>
                <a:gd name="connsiteX41" fmla="*/ 1448207 w 1824855"/>
                <a:gd name="connsiteY41" fmla="*/ 417708 h 1001451"/>
                <a:gd name="connsiteX42" fmla="*/ 1222376 w 1824855"/>
                <a:gd name="connsiteY42" fmla="*/ 421482 h 1001451"/>
                <a:gd name="connsiteX43" fmla="*/ 1002836 w 1824855"/>
                <a:gd name="connsiteY43" fmla="*/ 470548 h 1001451"/>
                <a:gd name="connsiteX44" fmla="*/ 897784 w 1824855"/>
                <a:gd name="connsiteY44" fmla="*/ 541003 h 1001451"/>
                <a:gd name="connsiteX45" fmla="*/ 797764 w 1824855"/>
                <a:gd name="connsiteY45" fmla="*/ 620892 h 1001451"/>
                <a:gd name="connsiteX46" fmla="*/ 653711 w 1824855"/>
                <a:gd name="connsiteY46" fmla="*/ 741671 h 1001451"/>
                <a:gd name="connsiteX47" fmla="*/ 659372 w 1824855"/>
                <a:gd name="connsiteY47" fmla="*/ 739784 h 1001451"/>
                <a:gd name="connsiteX48" fmla="*/ 705294 w 1824855"/>
                <a:gd name="connsiteY48" fmla="*/ 732235 h 1001451"/>
                <a:gd name="connsiteX49" fmla="*/ 792103 w 1824855"/>
                <a:gd name="connsiteY49" fmla="*/ 699524 h 1001451"/>
                <a:gd name="connsiteX50" fmla="*/ 832362 w 1824855"/>
                <a:gd name="connsiteY50" fmla="*/ 674991 h 1001451"/>
                <a:gd name="connsiteX51" fmla="*/ 871993 w 1824855"/>
                <a:gd name="connsiteY51" fmla="*/ 650458 h 1001451"/>
                <a:gd name="connsiteX52" fmla="*/ 946221 w 1824855"/>
                <a:gd name="connsiteY52" fmla="*/ 596359 h 1001451"/>
                <a:gd name="connsiteX53" fmla="*/ 987739 w 1824855"/>
                <a:gd name="connsiteY53" fmla="*/ 573084 h 1001451"/>
                <a:gd name="connsiteX54" fmla="*/ 1032402 w 1824855"/>
                <a:gd name="connsiteY54" fmla="*/ 559874 h 1001451"/>
                <a:gd name="connsiteX55" fmla="*/ 1228667 w 1824855"/>
                <a:gd name="connsiteY55" fmla="*/ 549809 h 1001451"/>
                <a:gd name="connsiteX56" fmla="*/ 1341268 w 1824855"/>
                <a:gd name="connsiteY56" fmla="*/ 551696 h 1001451"/>
                <a:gd name="connsiteX57" fmla="*/ 1394108 w 1824855"/>
                <a:gd name="connsiteY57" fmla="*/ 544148 h 1001451"/>
                <a:gd name="connsiteX58" fmla="*/ 1443804 w 1824855"/>
                <a:gd name="connsiteY58" fmla="*/ 539115 h 1001451"/>
                <a:gd name="connsiteX59" fmla="*/ 1450094 w 1824855"/>
                <a:gd name="connsiteY59" fmla="*/ 551696 h 1001451"/>
                <a:gd name="connsiteX60" fmla="*/ 1329315 w 1824855"/>
                <a:gd name="connsiteY60" fmla="*/ 679395 h 1001451"/>
                <a:gd name="connsiteX61" fmla="*/ 1256345 w 1824855"/>
                <a:gd name="connsiteY61" fmla="*/ 715879 h 1001451"/>
                <a:gd name="connsiteX62" fmla="*/ 1161987 w 1824855"/>
                <a:gd name="connsiteY62" fmla="*/ 725944 h 1001451"/>
                <a:gd name="connsiteX63" fmla="*/ 973900 w 1824855"/>
                <a:gd name="connsiteY63" fmla="*/ 735380 h 1001451"/>
                <a:gd name="connsiteX64" fmla="*/ 868848 w 1824855"/>
                <a:gd name="connsiteY64" fmla="*/ 774382 h 1001451"/>
                <a:gd name="connsiteX65" fmla="*/ 816636 w 1824855"/>
                <a:gd name="connsiteY65" fmla="*/ 788221 h 1001451"/>
                <a:gd name="connsiteX66" fmla="*/ 771973 w 1824855"/>
                <a:gd name="connsiteY66" fmla="*/ 785704 h 1001451"/>
                <a:gd name="connsiteX67" fmla="*/ 671325 w 1824855"/>
                <a:gd name="connsiteY67" fmla="*/ 777527 h 1001451"/>
                <a:gd name="connsiteX68" fmla="*/ 583257 w 1824855"/>
                <a:gd name="connsiteY68" fmla="*/ 809609 h 1001451"/>
                <a:gd name="connsiteX69" fmla="*/ 570047 w 1824855"/>
                <a:gd name="connsiteY69" fmla="*/ 822819 h 1001451"/>
                <a:gd name="connsiteX70" fmla="*/ 566902 w 1824855"/>
                <a:gd name="connsiteY70" fmla="*/ 824077 h 1001451"/>
                <a:gd name="connsiteX71" fmla="*/ 409638 w 1824855"/>
                <a:gd name="connsiteY71" fmla="*/ 1000841 h 1001451"/>
                <a:gd name="connsiteX72" fmla="*/ 446123 w 1824855"/>
                <a:gd name="connsiteY72" fmla="*/ 976308 h 1001451"/>
                <a:gd name="connsiteX73" fmla="*/ 486382 w 1824855"/>
                <a:gd name="connsiteY73" fmla="*/ 954920 h 1001451"/>
                <a:gd name="connsiteX74" fmla="*/ 580112 w 1824855"/>
                <a:gd name="connsiteY74" fmla="*/ 939823 h 1001451"/>
                <a:gd name="connsiteX75" fmla="*/ 680132 w 1824855"/>
                <a:gd name="connsiteY75" fmla="*/ 932903 h 1001451"/>
                <a:gd name="connsiteX76" fmla="*/ 734859 w 1824855"/>
                <a:gd name="connsiteY76" fmla="*/ 924726 h 1001451"/>
                <a:gd name="connsiteX77" fmla="*/ 784554 w 1824855"/>
                <a:gd name="connsiteY77" fmla="*/ 907112 h 1001451"/>
                <a:gd name="connsiteX78" fmla="*/ 885203 w 1824855"/>
                <a:gd name="connsiteY78" fmla="*/ 867481 h 1001451"/>
                <a:gd name="connsiteX79" fmla="*/ 988368 w 1824855"/>
                <a:gd name="connsiteY79" fmla="*/ 841690 h 1001451"/>
                <a:gd name="connsiteX80" fmla="*/ 1090904 w 1824855"/>
                <a:gd name="connsiteY80" fmla="*/ 833513 h 1001451"/>
                <a:gd name="connsiteX81" fmla="*/ 1148148 w 1824855"/>
                <a:gd name="connsiteY81" fmla="*/ 842319 h 1001451"/>
                <a:gd name="connsiteX82" fmla="*/ 1182746 w 1824855"/>
                <a:gd name="connsiteY82" fmla="*/ 844207 h 1001451"/>
                <a:gd name="connsiteX83" fmla="*/ 1223005 w 1824855"/>
                <a:gd name="connsiteY83" fmla="*/ 847981 h 1001451"/>
                <a:gd name="connsiteX84" fmla="*/ 1246909 w 1824855"/>
                <a:gd name="connsiteY84" fmla="*/ 864336 h 1001451"/>
                <a:gd name="connsiteX85" fmla="*/ 1243135 w 1824855"/>
                <a:gd name="connsiteY85" fmla="*/ 873143 h 1001451"/>
                <a:gd name="connsiteX86" fmla="*/ 1202876 w 1824855"/>
                <a:gd name="connsiteY86" fmla="*/ 887612 h 1001451"/>
                <a:gd name="connsiteX87" fmla="*/ 1156954 w 1824855"/>
                <a:gd name="connsiteY87" fmla="*/ 897047 h 1001451"/>
                <a:gd name="connsiteX88" fmla="*/ 1111663 w 1824855"/>
                <a:gd name="connsiteY88" fmla="*/ 905854 h 1001451"/>
                <a:gd name="connsiteX89" fmla="*/ 1066371 w 1824855"/>
                <a:gd name="connsiteY89" fmla="*/ 922210 h 1001451"/>
                <a:gd name="connsiteX90" fmla="*/ 970754 w 1824855"/>
                <a:gd name="connsiteY90" fmla="*/ 975050 h 1001451"/>
                <a:gd name="connsiteX91" fmla="*/ 930253 w 1824855"/>
                <a:gd name="connsiteY91" fmla="*/ 1001451 h 1001451"/>
                <a:gd name="connsiteX92" fmla="*/ 380228 w 1824855"/>
                <a:gd name="connsiteY92" fmla="*/ 1001451 h 1001451"/>
                <a:gd name="connsiteX93" fmla="*/ 392496 w 1824855"/>
                <a:gd name="connsiteY93" fmla="*/ 974893 h 1001451"/>
                <a:gd name="connsiteX94" fmla="*/ 398315 w 1824855"/>
                <a:gd name="connsiteY94" fmla="*/ 941081 h 1001451"/>
                <a:gd name="connsiteX95" fmla="*/ 390767 w 1824855"/>
                <a:gd name="connsiteY95" fmla="*/ 861821 h 1001451"/>
                <a:gd name="connsiteX96" fmla="*/ 363088 w 1824855"/>
                <a:gd name="connsiteY96" fmla="*/ 782559 h 1001451"/>
                <a:gd name="connsiteX97" fmla="*/ 347362 w 1824855"/>
                <a:gd name="connsiteY97" fmla="*/ 697637 h 1001451"/>
                <a:gd name="connsiteX98" fmla="*/ 402089 w 1824855"/>
                <a:gd name="connsiteY98" fmla="*/ 537858 h 1001451"/>
                <a:gd name="connsiteX99" fmla="*/ 466253 w 1824855"/>
                <a:gd name="connsiteY99" fmla="*/ 473694 h 1001451"/>
                <a:gd name="connsiteX100" fmla="*/ 539852 w 1824855"/>
                <a:gd name="connsiteY100" fmla="*/ 401981 h 1001451"/>
                <a:gd name="connsiteX101" fmla="*/ 687051 w 1824855"/>
                <a:gd name="connsiteY101" fmla="*/ 227105 h 1001451"/>
                <a:gd name="connsiteX102" fmla="*/ 698374 w 1824855"/>
                <a:gd name="connsiteY102" fmla="*/ 234653 h 1001451"/>
                <a:gd name="connsiteX103" fmla="*/ 688938 w 1824855"/>
                <a:gd name="connsiteY103" fmla="*/ 304478 h 1001451"/>
                <a:gd name="connsiteX104" fmla="*/ 690825 w 1824855"/>
                <a:gd name="connsiteY104" fmla="*/ 379964 h 1001451"/>
                <a:gd name="connsiteX105" fmla="*/ 631065 w 1824855"/>
                <a:gd name="connsiteY105" fmla="*/ 530937 h 1001451"/>
                <a:gd name="connsiteX106" fmla="*/ 526013 w 1824855"/>
                <a:gd name="connsiteY106" fmla="*/ 661152 h 1001451"/>
                <a:gd name="connsiteX107" fmla="*/ 480721 w 1824855"/>
                <a:gd name="connsiteY107" fmla="*/ 734751 h 1001451"/>
                <a:gd name="connsiteX108" fmla="*/ 447381 w 1824855"/>
                <a:gd name="connsiteY108" fmla="*/ 815270 h 1001451"/>
                <a:gd name="connsiteX109" fmla="*/ 428510 w 1824855"/>
                <a:gd name="connsiteY109" fmla="*/ 912145 h 1001451"/>
                <a:gd name="connsiteX110" fmla="*/ 419703 w 1824855"/>
                <a:gd name="connsiteY110" fmla="*/ 946113 h 1001451"/>
                <a:gd name="connsiteX111" fmla="*/ 418445 w 1824855"/>
                <a:gd name="connsiteY111" fmla="*/ 956808 h 1001451"/>
                <a:gd name="connsiteX112" fmla="*/ 527900 w 1824855"/>
                <a:gd name="connsiteY112" fmla="*/ 832255 h 1001451"/>
                <a:gd name="connsiteX113" fmla="*/ 631065 w 1824855"/>
                <a:gd name="connsiteY113" fmla="*/ 732235 h 1001451"/>
                <a:gd name="connsiteX114" fmla="*/ 715987 w 1824855"/>
                <a:gd name="connsiteY114" fmla="*/ 661152 h 1001451"/>
                <a:gd name="connsiteX115" fmla="*/ 732972 w 1824855"/>
                <a:gd name="connsiteY115" fmla="*/ 637248 h 1001451"/>
                <a:gd name="connsiteX116" fmla="*/ 761909 w 1824855"/>
                <a:gd name="connsiteY116" fmla="*/ 593214 h 1001451"/>
                <a:gd name="connsiteX117" fmla="*/ 780151 w 1824855"/>
                <a:gd name="connsiteY117" fmla="*/ 542261 h 1001451"/>
                <a:gd name="connsiteX118" fmla="*/ 795878 w 1824855"/>
                <a:gd name="connsiteY118" fmla="*/ 488162 h 1001451"/>
                <a:gd name="connsiteX119" fmla="*/ 829217 w 1824855"/>
                <a:gd name="connsiteY119" fmla="*/ 379964 h 1001451"/>
                <a:gd name="connsiteX120" fmla="*/ 866960 w 1824855"/>
                <a:gd name="connsiteY120" fmla="*/ 284348 h 1001451"/>
                <a:gd name="connsiteX121" fmla="*/ 921059 w 1824855"/>
                <a:gd name="connsiteY121" fmla="*/ 215781 h 1001451"/>
                <a:gd name="connsiteX122" fmla="*/ 1065113 w 1824855"/>
                <a:gd name="connsiteY122" fmla="*/ 115761 h 1001451"/>
                <a:gd name="connsiteX123" fmla="*/ 1231183 w 1824855"/>
                <a:gd name="connsiteY123" fmla="*/ 1903 h 1001451"/>
                <a:gd name="connsiteX124" fmla="*/ 1240933 w 1824855"/>
                <a:gd name="connsiteY124" fmla="*/ 1824 h 100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</a:cxnLst>
              <a:rect l="l" t="t" r="r" b="b"/>
              <a:pathLst>
                <a:path w="1824855" h="1001451">
                  <a:moveTo>
                    <a:pt x="79542" y="871728"/>
                  </a:moveTo>
                  <a:cubicBezTo>
                    <a:pt x="82687" y="872829"/>
                    <a:pt x="85361" y="875660"/>
                    <a:pt x="85675" y="879434"/>
                  </a:cubicBezTo>
                  <a:cubicBezTo>
                    <a:pt x="86933" y="901450"/>
                    <a:pt x="84417" y="923467"/>
                    <a:pt x="83788" y="945484"/>
                  </a:cubicBezTo>
                  <a:lnTo>
                    <a:pt x="86786" y="1001451"/>
                  </a:lnTo>
                  <a:lnTo>
                    <a:pt x="0" y="1001451"/>
                  </a:lnTo>
                  <a:lnTo>
                    <a:pt x="24814" y="948787"/>
                  </a:lnTo>
                  <a:cubicBezTo>
                    <a:pt x="38182" y="922839"/>
                    <a:pt x="52965" y="897677"/>
                    <a:pt x="70578" y="874402"/>
                  </a:cubicBezTo>
                  <a:cubicBezTo>
                    <a:pt x="72780" y="871257"/>
                    <a:pt x="76397" y="870627"/>
                    <a:pt x="79542" y="871728"/>
                  </a:cubicBezTo>
                  <a:close/>
                  <a:moveTo>
                    <a:pt x="287838" y="568367"/>
                  </a:moveTo>
                  <a:cubicBezTo>
                    <a:pt x="290590" y="570097"/>
                    <a:pt x="292320" y="573399"/>
                    <a:pt x="290747" y="576859"/>
                  </a:cubicBezTo>
                  <a:cubicBezTo>
                    <a:pt x="244197" y="668071"/>
                    <a:pt x="239793" y="777527"/>
                    <a:pt x="248600" y="877547"/>
                  </a:cubicBezTo>
                  <a:cubicBezTo>
                    <a:pt x="250802" y="903967"/>
                    <a:pt x="253475" y="930230"/>
                    <a:pt x="254812" y="956493"/>
                  </a:cubicBezTo>
                  <a:lnTo>
                    <a:pt x="253782" y="1001451"/>
                  </a:lnTo>
                  <a:lnTo>
                    <a:pt x="146308" y="1001451"/>
                  </a:lnTo>
                  <a:lnTo>
                    <a:pt x="140403" y="974343"/>
                  </a:lnTo>
                  <a:cubicBezTo>
                    <a:pt x="133798" y="946586"/>
                    <a:pt x="127507" y="918750"/>
                    <a:pt x="124047" y="890128"/>
                  </a:cubicBezTo>
                  <a:cubicBezTo>
                    <a:pt x="117757" y="834142"/>
                    <a:pt x="119015" y="775011"/>
                    <a:pt x="139774" y="721541"/>
                  </a:cubicBezTo>
                  <a:cubicBezTo>
                    <a:pt x="151726" y="690717"/>
                    <a:pt x="170597" y="662410"/>
                    <a:pt x="195131" y="640393"/>
                  </a:cubicBezTo>
                  <a:cubicBezTo>
                    <a:pt x="208341" y="628441"/>
                    <a:pt x="222180" y="616489"/>
                    <a:pt x="236648" y="605795"/>
                  </a:cubicBezTo>
                  <a:cubicBezTo>
                    <a:pt x="251116" y="594472"/>
                    <a:pt x="266842" y="583149"/>
                    <a:pt x="278795" y="569310"/>
                  </a:cubicBezTo>
                  <a:cubicBezTo>
                    <a:pt x="281311" y="566480"/>
                    <a:pt x="285085" y="566637"/>
                    <a:pt x="287838" y="568367"/>
                  </a:cubicBezTo>
                  <a:close/>
                  <a:moveTo>
                    <a:pt x="1240933" y="1824"/>
                  </a:moveTo>
                  <a:cubicBezTo>
                    <a:pt x="1243450" y="3948"/>
                    <a:pt x="1244393" y="7565"/>
                    <a:pt x="1241248" y="10710"/>
                  </a:cubicBezTo>
                  <a:cubicBezTo>
                    <a:pt x="1225521" y="27694"/>
                    <a:pt x="1215457" y="47824"/>
                    <a:pt x="1205392" y="68582"/>
                  </a:cubicBezTo>
                  <a:cubicBezTo>
                    <a:pt x="1194698" y="91229"/>
                    <a:pt x="1185262" y="113875"/>
                    <a:pt x="1173310" y="135892"/>
                  </a:cubicBezTo>
                  <a:cubicBezTo>
                    <a:pt x="1161358" y="159166"/>
                    <a:pt x="1146890" y="180554"/>
                    <a:pt x="1129277" y="199426"/>
                  </a:cubicBezTo>
                  <a:cubicBezTo>
                    <a:pt x="1111034" y="219555"/>
                    <a:pt x="1089646" y="236540"/>
                    <a:pt x="1068887" y="253524"/>
                  </a:cubicBezTo>
                  <a:cubicBezTo>
                    <a:pt x="1048128" y="270509"/>
                    <a:pt x="1026740" y="286236"/>
                    <a:pt x="1007240" y="305107"/>
                  </a:cubicBezTo>
                  <a:cubicBezTo>
                    <a:pt x="987739" y="323979"/>
                    <a:pt x="968868" y="343480"/>
                    <a:pt x="950625" y="363609"/>
                  </a:cubicBezTo>
                  <a:cubicBezTo>
                    <a:pt x="931753" y="383739"/>
                    <a:pt x="914139" y="405126"/>
                    <a:pt x="897784" y="427143"/>
                  </a:cubicBezTo>
                  <a:cubicBezTo>
                    <a:pt x="881429" y="449160"/>
                    <a:pt x="868219" y="473065"/>
                    <a:pt x="854379" y="496339"/>
                  </a:cubicBezTo>
                  <a:cubicBezTo>
                    <a:pt x="839282" y="522760"/>
                    <a:pt x="822298" y="547922"/>
                    <a:pt x="805942" y="573084"/>
                  </a:cubicBezTo>
                  <a:cubicBezTo>
                    <a:pt x="800281" y="581891"/>
                    <a:pt x="794619" y="590069"/>
                    <a:pt x="788329" y="598247"/>
                  </a:cubicBezTo>
                  <a:cubicBezTo>
                    <a:pt x="824814" y="567423"/>
                    <a:pt x="861928" y="537228"/>
                    <a:pt x="901558" y="510179"/>
                  </a:cubicBezTo>
                  <a:cubicBezTo>
                    <a:pt x="985852" y="422740"/>
                    <a:pt x="1086501" y="352286"/>
                    <a:pt x="1200988" y="309510"/>
                  </a:cubicBezTo>
                  <a:cubicBezTo>
                    <a:pt x="1260119" y="287494"/>
                    <a:pt x="1322396" y="272396"/>
                    <a:pt x="1385301" y="267364"/>
                  </a:cubicBezTo>
                  <a:cubicBezTo>
                    <a:pt x="1454497" y="261702"/>
                    <a:pt x="1521806" y="247863"/>
                    <a:pt x="1589115" y="232136"/>
                  </a:cubicBezTo>
                  <a:cubicBezTo>
                    <a:pt x="1626858" y="223330"/>
                    <a:pt x="1664602" y="213895"/>
                    <a:pt x="1702345" y="205088"/>
                  </a:cubicBezTo>
                  <a:cubicBezTo>
                    <a:pt x="1740088" y="196281"/>
                    <a:pt x="1777831" y="190619"/>
                    <a:pt x="1814946" y="180554"/>
                  </a:cubicBezTo>
                  <a:cubicBezTo>
                    <a:pt x="1821236" y="178667"/>
                    <a:pt x="1828156" y="186216"/>
                    <a:pt x="1823123" y="191878"/>
                  </a:cubicBezTo>
                  <a:cubicBezTo>
                    <a:pt x="1770912" y="244718"/>
                    <a:pt x="1712410" y="294413"/>
                    <a:pt x="1650762" y="335930"/>
                  </a:cubicBezTo>
                  <a:cubicBezTo>
                    <a:pt x="1589115" y="377449"/>
                    <a:pt x="1522436" y="409530"/>
                    <a:pt x="1448207" y="417708"/>
                  </a:cubicBezTo>
                  <a:cubicBezTo>
                    <a:pt x="1373349" y="426514"/>
                    <a:pt x="1297234" y="420224"/>
                    <a:pt x="1222376" y="421482"/>
                  </a:cubicBezTo>
                  <a:cubicBezTo>
                    <a:pt x="1145632" y="422740"/>
                    <a:pt x="1072032" y="435321"/>
                    <a:pt x="1002836" y="470548"/>
                  </a:cubicBezTo>
                  <a:cubicBezTo>
                    <a:pt x="965722" y="489420"/>
                    <a:pt x="931753" y="515841"/>
                    <a:pt x="897784" y="541003"/>
                  </a:cubicBezTo>
                  <a:cubicBezTo>
                    <a:pt x="863186" y="566165"/>
                    <a:pt x="830476" y="593843"/>
                    <a:pt x="797764" y="620892"/>
                  </a:cubicBezTo>
                  <a:cubicBezTo>
                    <a:pt x="749956" y="661152"/>
                    <a:pt x="700890" y="700153"/>
                    <a:pt x="653711" y="741671"/>
                  </a:cubicBezTo>
                  <a:cubicBezTo>
                    <a:pt x="655598" y="741042"/>
                    <a:pt x="657486" y="740413"/>
                    <a:pt x="659372" y="739784"/>
                  </a:cubicBezTo>
                  <a:cubicBezTo>
                    <a:pt x="674470" y="736010"/>
                    <a:pt x="690196" y="734122"/>
                    <a:pt x="705294" y="732235"/>
                  </a:cubicBezTo>
                  <a:cubicBezTo>
                    <a:pt x="736746" y="727832"/>
                    <a:pt x="764425" y="715879"/>
                    <a:pt x="792103" y="699524"/>
                  </a:cubicBezTo>
                  <a:cubicBezTo>
                    <a:pt x="805942" y="691346"/>
                    <a:pt x="819152" y="683169"/>
                    <a:pt x="832362" y="674991"/>
                  </a:cubicBezTo>
                  <a:cubicBezTo>
                    <a:pt x="845572" y="666814"/>
                    <a:pt x="859412" y="659265"/>
                    <a:pt x="871993" y="650458"/>
                  </a:cubicBezTo>
                  <a:cubicBezTo>
                    <a:pt x="897784" y="633473"/>
                    <a:pt x="921059" y="613344"/>
                    <a:pt x="946221" y="596359"/>
                  </a:cubicBezTo>
                  <a:cubicBezTo>
                    <a:pt x="959432" y="587552"/>
                    <a:pt x="973271" y="579375"/>
                    <a:pt x="987739" y="573084"/>
                  </a:cubicBezTo>
                  <a:cubicBezTo>
                    <a:pt x="1002207" y="566794"/>
                    <a:pt x="1017305" y="563020"/>
                    <a:pt x="1032402" y="559874"/>
                  </a:cubicBezTo>
                  <a:cubicBezTo>
                    <a:pt x="1096565" y="546035"/>
                    <a:pt x="1163245" y="547922"/>
                    <a:pt x="1228667" y="549809"/>
                  </a:cubicBezTo>
                  <a:cubicBezTo>
                    <a:pt x="1266410" y="551068"/>
                    <a:pt x="1303524" y="553584"/>
                    <a:pt x="1341268" y="551696"/>
                  </a:cubicBezTo>
                  <a:cubicBezTo>
                    <a:pt x="1359510" y="551068"/>
                    <a:pt x="1376494" y="547922"/>
                    <a:pt x="1394108" y="544148"/>
                  </a:cubicBezTo>
                  <a:cubicBezTo>
                    <a:pt x="1411092" y="540373"/>
                    <a:pt x="1426819" y="538486"/>
                    <a:pt x="1443804" y="539115"/>
                  </a:cubicBezTo>
                  <a:cubicBezTo>
                    <a:pt x="1450723" y="539744"/>
                    <a:pt x="1454497" y="546035"/>
                    <a:pt x="1450094" y="551696"/>
                  </a:cubicBezTo>
                  <a:cubicBezTo>
                    <a:pt x="1414867" y="598247"/>
                    <a:pt x="1376494" y="644167"/>
                    <a:pt x="1329315" y="679395"/>
                  </a:cubicBezTo>
                  <a:cubicBezTo>
                    <a:pt x="1307298" y="696379"/>
                    <a:pt x="1283395" y="708960"/>
                    <a:pt x="1256345" y="715879"/>
                  </a:cubicBezTo>
                  <a:cubicBezTo>
                    <a:pt x="1225521" y="723429"/>
                    <a:pt x="1193440" y="725944"/>
                    <a:pt x="1161987" y="725944"/>
                  </a:cubicBezTo>
                  <a:cubicBezTo>
                    <a:pt x="1099082" y="725944"/>
                    <a:pt x="1035547" y="717767"/>
                    <a:pt x="973900" y="735380"/>
                  </a:cubicBezTo>
                  <a:cubicBezTo>
                    <a:pt x="938044" y="745445"/>
                    <a:pt x="904075" y="761801"/>
                    <a:pt x="868848" y="774382"/>
                  </a:cubicBezTo>
                  <a:cubicBezTo>
                    <a:pt x="851863" y="780672"/>
                    <a:pt x="834250" y="786334"/>
                    <a:pt x="816636" y="788221"/>
                  </a:cubicBezTo>
                  <a:cubicBezTo>
                    <a:pt x="801539" y="790108"/>
                    <a:pt x="786442" y="788221"/>
                    <a:pt x="771973" y="785704"/>
                  </a:cubicBezTo>
                  <a:cubicBezTo>
                    <a:pt x="738004" y="780043"/>
                    <a:pt x="705923" y="773123"/>
                    <a:pt x="671325" y="777527"/>
                  </a:cubicBezTo>
                  <a:cubicBezTo>
                    <a:pt x="639872" y="781930"/>
                    <a:pt x="610936" y="795140"/>
                    <a:pt x="583257" y="809609"/>
                  </a:cubicBezTo>
                  <a:cubicBezTo>
                    <a:pt x="578854" y="814012"/>
                    <a:pt x="574450" y="817787"/>
                    <a:pt x="570047" y="822819"/>
                  </a:cubicBezTo>
                  <a:cubicBezTo>
                    <a:pt x="569418" y="824077"/>
                    <a:pt x="568160" y="824077"/>
                    <a:pt x="566902" y="824077"/>
                  </a:cubicBezTo>
                  <a:cubicBezTo>
                    <a:pt x="511545" y="880062"/>
                    <a:pt x="459962" y="940452"/>
                    <a:pt x="409638" y="1000841"/>
                  </a:cubicBezTo>
                  <a:cubicBezTo>
                    <a:pt x="421590" y="992663"/>
                    <a:pt x="434171" y="984486"/>
                    <a:pt x="446123" y="976308"/>
                  </a:cubicBezTo>
                  <a:cubicBezTo>
                    <a:pt x="459334" y="968130"/>
                    <a:pt x="471915" y="959953"/>
                    <a:pt x="486382" y="954920"/>
                  </a:cubicBezTo>
                  <a:cubicBezTo>
                    <a:pt x="516577" y="944226"/>
                    <a:pt x="548659" y="941081"/>
                    <a:pt x="580112" y="939823"/>
                  </a:cubicBezTo>
                  <a:cubicBezTo>
                    <a:pt x="613452" y="938565"/>
                    <a:pt x="646791" y="936048"/>
                    <a:pt x="680132" y="932903"/>
                  </a:cubicBezTo>
                  <a:cubicBezTo>
                    <a:pt x="698374" y="931017"/>
                    <a:pt x="716616" y="929129"/>
                    <a:pt x="734859" y="924726"/>
                  </a:cubicBezTo>
                  <a:cubicBezTo>
                    <a:pt x="751844" y="920951"/>
                    <a:pt x="768199" y="914032"/>
                    <a:pt x="784554" y="907112"/>
                  </a:cubicBezTo>
                  <a:cubicBezTo>
                    <a:pt x="817895" y="892644"/>
                    <a:pt x="850605" y="878805"/>
                    <a:pt x="885203" y="867481"/>
                  </a:cubicBezTo>
                  <a:cubicBezTo>
                    <a:pt x="919172" y="856788"/>
                    <a:pt x="953141" y="847981"/>
                    <a:pt x="988368" y="841690"/>
                  </a:cubicBezTo>
                  <a:cubicBezTo>
                    <a:pt x="1021708" y="835400"/>
                    <a:pt x="1056935" y="829738"/>
                    <a:pt x="1090904" y="833513"/>
                  </a:cubicBezTo>
                  <a:cubicBezTo>
                    <a:pt x="1110405" y="835400"/>
                    <a:pt x="1129277" y="839174"/>
                    <a:pt x="1148148" y="842319"/>
                  </a:cubicBezTo>
                  <a:cubicBezTo>
                    <a:pt x="1159471" y="844207"/>
                    <a:pt x="1170794" y="844207"/>
                    <a:pt x="1182746" y="844207"/>
                  </a:cubicBezTo>
                  <a:cubicBezTo>
                    <a:pt x="1195956" y="844836"/>
                    <a:pt x="1209795" y="844836"/>
                    <a:pt x="1223005" y="847981"/>
                  </a:cubicBezTo>
                  <a:cubicBezTo>
                    <a:pt x="1232441" y="849868"/>
                    <a:pt x="1243764" y="853643"/>
                    <a:pt x="1246909" y="864336"/>
                  </a:cubicBezTo>
                  <a:cubicBezTo>
                    <a:pt x="1248167" y="867481"/>
                    <a:pt x="1246280" y="871885"/>
                    <a:pt x="1243135" y="873143"/>
                  </a:cubicBezTo>
                  <a:cubicBezTo>
                    <a:pt x="1229925" y="878176"/>
                    <a:pt x="1216714" y="883837"/>
                    <a:pt x="1202876" y="887612"/>
                  </a:cubicBezTo>
                  <a:cubicBezTo>
                    <a:pt x="1187778" y="891386"/>
                    <a:pt x="1172052" y="894531"/>
                    <a:pt x="1156954" y="897047"/>
                  </a:cubicBezTo>
                  <a:cubicBezTo>
                    <a:pt x="1141858" y="899564"/>
                    <a:pt x="1126760" y="902079"/>
                    <a:pt x="1111663" y="905854"/>
                  </a:cubicBezTo>
                  <a:cubicBezTo>
                    <a:pt x="1095936" y="909628"/>
                    <a:pt x="1080839" y="915290"/>
                    <a:pt x="1066371" y="922210"/>
                  </a:cubicBezTo>
                  <a:cubicBezTo>
                    <a:pt x="1033031" y="936677"/>
                    <a:pt x="1000949" y="955549"/>
                    <a:pt x="970754" y="975050"/>
                  </a:cubicBezTo>
                  <a:lnTo>
                    <a:pt x="930253" y="1001451"/>
                  </a:lnTo>
                  <a:lnTo>
                    <a:pt x="380228" y="1001451"/>
                  </a:lnTo>
                  <a:lnTo>
                    <a:pt x="392496" y="974893"/>
                  </a:lnTo>
                  <a:cubicBezTo>
                    <a:pt x="395642" y="963884"/>
                    <a:pt x="397372" y="952404"/>
                    <a:pt x="398315" y="941081"/>
                  </a:cubicBezTo>
                  <a:cubicBezTo>
                    <a:pt x="400202" y="914660"/>
                    <a:pt x="397686" y="886983"/>
                    <a:pt x="390767" y="861821"/>
                  </a:cubicBezTo>
                  <a:cubicBezTo>
                    <a:pt x="383217" y="834771"/>
                    <a:pt x="372524" y="808980"/>
                    <a:pt x="363088" y="782559"/>
                  </a:cubicBezTo>
                  <a:cubicBezTo>
                    <a:pt x="353652" y="754881"/>
                    <a:pt x="347362" y="727203"/>
                    <a:pt x="347362" y="697637"/>
                  </a:cubicBezTo>
                  <a:cubicBezTo>
                    <a:pt x="347362" y="639764"/>
                    <a:pt x="368750" y="584407"/>
                    <a:pt x="402089" y="537858"/>
                  </a:cubicBezTo>
                  <a:cubicBezTo>
                    <a:pt x="420332" y="512695"/>
                    <a:pt x="442978" y="493824"/>
                    <a:pt x="466253" y="473694"/>
                  </a:cubicBezTo>
                  <a:cubicBezTo>
                    <a:pt x="492673" y="451048"/>
                    <a:pt x="516577" y="427143"/>
                    <a:pt x="539852" y="401981"/>
                  </a:cubicBezTo>
                  <a:cubicBezTo>
                    <a:pt x="591435" y="345996"/>
                    <a:pt x="634839" y="282461"/>
                    <a:pt x="687051" y="227105"/>
                  </a:cubicBezTo>
                  <a:cubicBezTo>
                    <a:pt x="692084" y="221443"/>
                    <a:pt x="702148" y="227105"/>
                    <a:pt x="698374" y="234653"/>
                  </a:cubicBezTo>
                  <a:cubicBezTo>
                    <a:pt x="687680" y="255412"/>
                    <a:pt x="687051" y="281203"/>
                    <a:pt x="688938" y="304478"/>
                  </a:cubicBezTo>
                  <a:cubicBezTo>
                    <a:pt x="690825" y="329640"/>
                    <a:pt x="691454" y="354802"/>
                    <a:pt x="690825" y="379964"/>
                  </a:cubicBezTo>
                  <a:cubicBezTo>
                    <a:pt x="688938" y="435950"/>
                    <a:pt x="663776" y="486275"/>
                    <a:pt x="631065" y="530937"/>
                  </a:cubicBezTo>
                  <a:cubicBezTo>
                    <a:pt x="598354" y="576230"/>
                    <a:pt x="558724" y="615860"/>
                    <a:pt x="526013" y="661152"/>
                  </a:cubicBezTo>
                  <a:cubicBezTo>
                    <a:pt x="509028" y="684427"/>
                    <a:pt x="494560" y="708960"/>
                    <a:pt x="480721" y="734751"/>
                  </a:cubicBezTo>
                  <a:cubicBezTo>
                    <a:pt x="467511" y="760542"/>
                    <a:pt x="455559" y="786963"/>
                    <a:pt x="447381" y="815270"/>
                  </a:cubicBezTo>
                  <a:cubicBezTo>
                    <a:pt x="437946" y="847352"/>
                    <a:pt x="434800" y="880062"/>
                    <a:pt x="428510" y="912145"/>
                  </a:cubicBezTo>
                  <a:cubicBezTo>
                    <a:pt x="425993" y="924096"/>
                    <a:pt x="422848" y="935420"/>
                    <a:pt x="419703" y="946113"/>
                  </a:cubicBezTo>
                  <a:cubicBezTo>
                    <a:pt x="419703" y="949888"/>
                    <a:pt x="419074" y="953033"/>
                    <a:pt x="418445" y="956808"/>
                  </a:cubicBezTo>
                  <a:cubicBezTo>
                    <a:pt x="453672" y="914032"/>
                    <a:pt x="489528" y="872514"/>
                    <a:pt x="527900" y="832255"/>
                  </a:cubicBezTo>
                  <a:cubicBezTo>
                    <a:pt x="561240" y="797657"/>
                    <a:pt x="595209" y="764317"/>
                    <a:pt x="631065" y="732235"/>
                  </a:cubicBezTo>
                  <a:cubicBezTo>
                    <a:pt x="658744" y="707702"/>
                    <a:pt x="687680" y="684427"/>
                    <a:pt x="715987" y="661152"/>
                  </a:cubicBezTo>
                  <a:cubicBezTo>
                    <a:pt x="721649" y="652974"/>
                    <a:pt x="726682" y="645426"/>
                    <a:pt x="732972" y="637248"/>
                  </a:cubicBezTo>
                  <a:cubicBezTo>
                    <a:pt x="743666" y="623409"/>
                    <a:pt x="753731" y="608940"/>
                    <a:pt x="761909" y="593214"/>
                  </a:cubicBezTo>
                  <a:cubicBezTo>
                    <a:pt x="770716" y="576859"/>
                    <a:pt x="775119" y="559874"/>
                    <a:pt x="780151" y="542261"/>
                  </a:cubicBezTo>
                  <a:cubicBezTo>
                    <a:pt x="785183" y="524018"/>
                    <a:pt x="790845" y="505775"/>
                    <a:pt x="795878" y="488162"/>
                  </a:cubicBezTo>
                  <a:cubicBezTo>
                    <a:pt x="806571" y="451677"/>
                    <a:pt x="817895" y="415821"/>
                    <a:pt x="829217" y="379964"/>
                  </a:cubicBezTo>
                  <a:cubicBezTo>
                    <a:pt x="839912" y="347254"/>
                    <a:pt x="849976" y="314543"/>
                    <a:pt x="866960" y="284348"/>
                  </a:cubicBezTo>
                  <a:cubicBezTo>
                    <a:pt x="881429" y="259186"/>
                    <a:pt x="900301" y="235911"/>
                    <a:pt x="921059" y="215781"/>
                  </a:cubicBezTo>
                  <a:cubicBezTo>
                    <a:pt x="963206" y="174893"/>
                    <a:pt x="1014159" y="144699"/>
                    <a:pt x="1065113" y="115761"/>
                  </a:cubicBezTo>
                  <a:cubicBezTo>
                    <a:pt x="1122986" y="83051"/>
                    <a:pt x="1183375" y="49082"/>
                    <a:pt x="1231183" y="1903"/>
                  </a:cubicBezTo>
                  <a:cubicBezTo>
                    <a:pt x="1234329" y="-928"/>
                    <a:pt x="1238417" y="-299"/>
                    <a:pt x="1240933" y="1824"/>
                  </a:cubicBezTo>
                  <a:close/>
                </a:path>
              </a:pathLst>
            </a:custGeom>
            <a:solidFill>
              <a:srgbClr val="D6AB6C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5" name="【公众号：阿拉丁PPT】1-3"/>
            <p:cNvSpPr/>
            <p:nvPr/>
          </p:nvSpPr>
          <p:spPr>
            <a:xfrm>
              <a:off x="827295" y="1673172"/>
              <a:ext cx="166911" cy="115721"/>
            </a:xfrm>
            <a:custGeom>
              <a:avLst/>
              <a:gdLst>
                <a:gd name="connsiteX0" fmla="*/ 166896 w 166911"/>
                <a:gd name="connsiteY0" fmla="*/ 30375 h 115721"/>
                <a:gd name="connsiteX1" fmla="*/ 131669 w 166911"/>
                <a:gd name="connsiteY1" fmla="*/ 72522 h 115721"/>
                <a:gd name="connsiteX2" fmla="*/ 9003 w 166911"/>
                <a:gd name="connsiteY2" fmla="*/ 77555 h 115721"/>
                <a:gd name="connsiteX3" fmla="*/ 166896 w 166911"/>
                <a:gd name="connsiteY3" fmla="*/ 30375 h 11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11" h="115721">
                  <a:moveTo>
                    <a:pt x="166896" y="30375"/>
                  </a:moveTo>
                  <a:cubicBezTo>
                    <a:pt x="167525" y="49876"/>
                    <a:pt x="148653" y="63086"/>
                    <a:pt x="131669" y="72522"/>
                  </a:cubicBezTo>
                  <a:cubicBezTo>
                    <a:pt x="106507" y="86361"/>
                    <a:pt x="-36918" y="159332"/>
                    <a:pt x="9003" y="77555"/>
                  </a:cubicBezTo>
                  <a:cubicBezTo>
                    <a:pt x="26617" y="45473"/>
                    <a:pt x="163122" y="-47627"/>
                    <a:pt x="166896" y="30375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6" name="【公众号：阿拉丁PPT】1-4"/>
            <p:cNvSpPr/>
            <p:nvPr/>
          </p:nvSpPr>
          <p:spPr>
            <a:xfrm>
              <a:off x="898322" y="1855373"/>
              <a:ext cx="173102" cy="133784"/>
            </a:xfrm>
            <a:custGeom>
              <a:avLst/>
              <a:gdLst>
                <a:gd name="connsiteX0" fmla="*/ 32963 w 173102"/>
                <a:gd name="connsiteY0" fmla="*/ 46956 h 133784"/>
                <a:gd name="connsiteX1" fmla="*/ 127951 w 173102"/>
                <a:gd name="connsiteY1" fmla="*/ 2922 h 133784"/>
                <a:gd name="connsiteX2" fmla="*/ 168839 w 173102"/>
                <a:gd name="connsiteY2" fmla="*/ 8584 h 133784"/>
                <a:gd name="connsiteX3" fmla="*/ 170726 w 173102"/>
                <a:gd name="connsiteY3" fmla="*/ 34375 h 133784"/>
                <a:gd name="connsiteX4" fmla="*/ 154371 w 173102"/>
                <a:gd name="connsiteY4" fmla="*/ 55763 h 133784"/>
                <a:gd name="connsiteX5" fmla="*/ 48690 w 173102"/>
                <a:gd name="connsiteY5" fmla="*/ 127475 h 133784"/>
                <a:gd name="connsiteX6" fmla="*/ 32963 w 173102"/>
                <a:gd name="connsiteY6" fmla="*/ 46956 h 133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3102" h="133784">
                  <a:moveTo>
                    <a:pt x="32963" y="46956"/>
                  </a:moveTo>
                  <a:cubicBezTo>
                    <a:pt x="61900" y="27455"/>
                    <a:pt x="94611" y="12358"/>
                    <a:pt x="127951" y="2922"/>
                  </a:cubicBezTo>
                  <a:cubicBezTo>
                    <a:pt x="142419" y="-852"/>
                    <a:pt x="160032" y="-2739"/>
                    <a:pt x="168839" y="8584"/>
                  </a:cubicBezTo>
                  <a:cubicBezTo>
                    <a:pt x="174501" y="15503"/>
                    <a:pt x="173872" y="26197"/>
                    <a:pt x="170726" y="34375"/>
                  </a:cubicBezTo>
                  <a:cubicBezTo>
                    <a:pt x="166952" y="42553"/>
                    <a:pt x="160662" y="49472"/>
                    <a:pt x="154371" y="55763"/>
                  </a:cubicBezTo>
                  <a:cubicBezTo>
                    <a:pt x="123547" y="85328"/>
                    <a:pt x="87691" y="109861"/>
                    <a:pt x="48690" y="127475"/>
                  </a:cubicBezTo>
                  <a:cubicBezTo>
                    <a:pt x="-19248" y="157041"/>
                    <a:pt x="-7925" y="74634"/>
                    <a:pt x="32963" y="46956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7" name="【公众号：阿拉丁PPT】1-5"/>
            <p:cNvSpPr/>
            <p:nvPr/>
          </p:nvSpPr>
          <p:spPr>
            <a:xfrm>
              <a:off x="640898" y="1894834"/>
              <a:ext cx="159813" cy="134056"/>
            </a:xfrm>
            <a:custGeom>
              <a:avLst/>
              <a:gdLst>
                <a:gd name="connsiteX0" fmla="*/ 27442 w 159813"/>
                <a:gd name="connsiteY0" fmla="*/ 53416 h 134056"/>
                <a:gd name="connsiteX1" fmla="*/ 110477 w 159813"/>
                <a:gd name="connsiteY1" fmla="*/ 4350 h 134056"/>
                <a:gd name="connsiteX2" fmla="*/ 150108 w 159813"/>
                <a:gd name="connsiteY2" fmla="*/ 5608 h 134056"/>
                <a:gd name="connsiteX3" fmla="*/ 159544 w 159813"/>
                <a:gd name="connsiteY3" fmla="*/ 31399 h 134056"/>
                <a:gd name="connsiteX4" fmla="*/ 148850 w 159813"/>
                <a:gd name="connsiteY4" fmla="*/ 58448 h 134056"/>
                <a:gd name="connsiteX5" fmla="*/ 35620 w 159813"/>
                <a:gd name="connsiteY5" fmla="*/ 133935 h 134056"/>
                <a:gd name="connsiteX6" fmla="*/ 27442 w 159813"/>
                <a:gd name="connsiteY6" fmla="*/ 53416 h 13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813" h="134056">
                  <a:moveTo>
                    <a:pt x="27442" y="53416"/>
                  </a:moveTo>
                  <a:cubicBezTo>
                    <a:pt x="51346" y="31399"/>
                    <a:pt x="79654" y="14414"/>
                    <a:pt x="110477" y="4350"/>
                  </a:cubicBezTo>
                  <a:cubicBezTo>
                    <a:pt x="123688" y="-54"/>
                    <a:pt x="139414" y="-3199"/>
                    <a:pt x="150108" y="5608"/>
                  </a:cubicBezTo>
                  <a:cubicBezTo>
                    <a:pt x="157657" y="11898"/>
                    <a:pt x="160802" y="21963"/>
                    <a:pt x="159544" y="31399"/>
                  </a:cubicBezTo>
                  <a:cubicBezTo>
                    <a:pt x="158286" y="40835"/>
                    <a:pt x="153882" y="50271"/>
                    <a:pt x="148850" y="58448"/>
                  </a:cubicBezTo>
                  <a:cubicBezTo>
                    <a:pt x="125575" y="95563"/>
                    <a:pt x="80912" y="130161"/>
                    <a:pt x="35620" y="133935"/>
                  </a:cubicBezTo>
                  <a:cubicBezTo>
                    <a:pt x="-20366" y="137080"/>
                    <a:pt x="-236" y="78578"/>
                    <a:pt x="27442" y="53416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8" name="【公众号：阿拉丁PPT】1-6"/>
            <p:cNvSpPr/>
            <p:nvPr/>
          </p:nvSpPr>
          <p:spPr>
            <a:xfrm>
              <a:off x="928004" y="2073726"/>
              <a:ext cx="117837" cy="90600"/>
            </a:xfrm>
            <a:custGeom>
              <a:avLst/>
              <a:gdLst>
                <a:gd name="connsiteX0" fmla="*/ 76880 w 117837"/>
                <a:gd name="connsiteY0" fmla="*/ 4109 h 90600"/>
                <a:gd name="connsiteX1" fmla="*/ 100784 w 117837"/>
                <a:gd name="connsiteY1" fmla="*/ 335 h 90600"/>
                <a:gd name="connsiteX2" fmla="*/ 117769 w 117837"/>
                <a:gd name="connsiteY2" fmla="*/ 16061 h 90600"/>
                <a:gd name="connsiteX3" fmla="*/ 110849 w 117837"/>
                <a:gd name="connsiteY3" fmla="*/ 33674 h 90600"/>
                <a:gd name="connsiteX4" fmla="*/ 10830 w 117837"/>
                <a:gd name="connsiteY4" fmla="*/ 78966 h 90600"/>
                <a:gd name="connsiteX5" fmla="*/ 76880 w 117837"/>
                <a:gd name="connsiteY5" fmla="*/ 4109 h 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837" h="90600">
                  <a:moveTo>
                    <a:pt x="76880" y="4109"/>
                  </a:moveTo>
                  <a:cubicBezTo>
                    <a:pt x="84429" y="1593"/>
                    <a:pt x="92607" y="-924"/>
                    <a:pt x="100784" y="335"/>
                  </a:cubicBezTo>
                  <a:cubicBezTo>
                    <a:pt x="108962" y="1593"/>
                    <a:pt x="117140" y="7883"/>
                    <a:pt x="117769" y="16061"/>
                  </a:cubicBezTo>
                  <a:cubicBezTo>
                    <a:pt x="118398" y="22352"/>
                    <a:pt x="114624" y="28013"/>
                    <a:pt x="110849" y="33674"/>
                  </a:cubicBezTo>
                  <a:cubicBezTo>
                    <a:pt x="90719" y="60724"/>
                    <a:pt x="46057" y="114194"/>
                    <a:pt x="10830" y="78966"/>
                  </a:cubicBezTo>
                  <a:cubicBezTo>
                    <a:pt x="-28172" y="40594"/>
                    <a:pt x="48573" y="14174"/>
                    <a:pt x="76880" y="4109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9" name="【公众号：阿拉丁PPT】1-7"/>
            <p:cNvSpPr/>
            <p:nvPr/>
          </p:nvSpPr>
          <p:spPr>
            <a:xfrm>
              <a:off x="707282" y="2128160"/>
              <a:ext cx="121186" cy="93531"/>
            </a:xfrm>
            <a:custGeom>
              <a:avLst/>
              <a:gdLst>
                <a:gd name="connsiteX0" fmla="*/ 67369 w 121186"/>
                <a:gd name="connsiteY0" fmla="*/ 6920 h 93531"/>
                <a:gd name="connsiteX1" fmla="*/ 95047 w 121186"/>
                <a:gd name="connsiteY1" fmla="*/ 0 h 93531"/>
                <a:gd name="connsiteX2" fmla="*/ 118322 w 121186"/>
                <a:gd name="connsiteY2" fmla="*/ 13839 h 93531"/>
                <a:gd name="connsiteX3" fmla="*/ 23335 w 121186"/>
                <a:gd name="connsiteY3" fmla="*/ 91213 h 93531"/>
                <a:gd name="connsiteX4" fmla="*/ 67369 w 121186"/>
                <a:gd name="connsiteY4" fmla="*/ 6920 h 93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186" h="93531">
                  <a:moveTo>
                    <a:pt x="67369" y="6920"/>
                  </a:moveTo>
                  <a:cubicBezTo>
                    <a:pt x="76176" y="3145"/>
                    <a:pt x="85611" y="0"/>
                    <a:pt x="95047" y="0"/>
                  </a:cubicBezTo>
                  <a:cubicBezTo>
                    <a:pt x="104483" y="629"/>
                    <a:pt x="114548" y="5032"/>
                    <a:pt x="118322" y="13839"/>
                  </a:cubicBezTo>
                  <a:cubicBezTo>
                    <a:pt x="137194" y="54099"/>
                    <a:pt x="57933" y="105052"/>
                    <a:pt x="23335" y="91213"/>
                  </a:cubicBezTo>
                  <a:cubicBezTo>
                    <a:pt x="-38312" y="67309"/>
                    <a:pt x="38432" y="20130"/>
                    <a:pt x="67369" y="6920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0" name="【公众号：阿拉丁PPT】1-8"/>
            <p:cNvSpPr/>
            <p:nvPr/>
          </p:nvSpPr>
          <p:spPr>
            <a:xfrm>
              <a:off x="505385" y="1722081"/>
              <a:ext cx="153712" cy="99444"/>
            </a:xfrm>
            <a:custGeom>
              <a:avLst/>
              <a:gdLst>
                <a:gd name="connsiteX0" fmla="*/ 153519 w 153712"/>
                <a:gd name="connsiteY0" fmla="*/ 14178 h 99444"/>
                <a:gd name="connsiteX1" fmla="*/ 138422 w 153712"/>
                <a:gd name="connsiteY1" fmla="*/ 339 h 99444"/>
                <a:gd name="connsiteX2" fmla="*/ 117034 w 153712"/>
                <a:gd name="connsiteY2" fmla="*/ 3484 h 99444"/>
                <a:gd name="connsiteX3" fmla="*/ 16386 w 153712"/>
                <a:gd name="connsiteY3" fmla="*/ 57583 h 99444"/>
                <a:gd name="connsiteX4" fmla="*/ 1288 w 153712"/>
                <a:gd name="connsiteY4" fmla="*/ 88406 h 99444"/>
                <a:gd name="connsiteX5" fmla="*/ 30225 w 153712"/>
                <a:gd name="connsiteY5" fmla="*/ 99100 h 99444"/>
                <a:gd name="connsiteX6" fmla="*/ 153519 w 153712"/>
                <a:gd name="connsiteY6" fmla="*/ 14178 h 99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12" h="99444">
                  <a:moveTo>
                    <a:pt x="153519" y="14178"/>
                  </a:moveTo>
                  <a:cubicBezTo>
                    <a:pt x="152890" y="6629"/>
                    <a:pt x="145342" y="1597"/>
                    <a:pt x="138422" y="339"/>
                  </a:cubicBezTo>
                  <a:cubicBezTo>
                    <a:pt x="130873" y="-920"/>
                    <a:pt x="123954" y="1597"/>
                    <a:pt x="117034" y="3484"/>
                  </a:cubicBezTo>
                  <a:cubicBezTo>
                    <a:pt x="80549" y="15436"/>
                    <a:pt x="46580" y="34308"/>
                    <a:pt x="16386" y="57583"/>
                  </a:cubicBezTo>
                  <a:cubicBezTo>
                    <a:pt x="6950" y="65131"/>
                    <a:pt x="-3744" y="77083"/>
                    <a:pt x="1288" y="88406"/>
                  </a:cubicBezTo>
                  <a:cubicBezTo>
                    <a:pt x="5692" y="98471"/>
                    <a:pt x="19531" y="100358"/>
                    <a:pt x="30225" y="99100"/>
                  </a:cubicBezTo>
                  <a:cubicBezTo>
                    <a:pt x="63565" y="97213"/>
                    <a:pt x="158552" y="62615"/>
                    <a:pt x="153519" y="14178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" name="【公众号：阿拉丁PPT】1-9"/>
            <p:cNvSpPr/>
            <p:nvPr/>
          </p:nvSpPr>
          <p:spPr>
            <a:xfrm>
              <a:off x="382184" y="1988610"/>
              <a:ext cx="105565" cy="96574"/>
            </a:xfrm>
            <a:custGeom>
              <a:avLst/>
              <a:gdLst>
                <a:gd name="connsiteX0" fmla="*/ 11260 w 105565"/>
                <a:gd name="connsiteY0" fmla="*/ 44562 h 96574"/>
                <a:gd name="connsiteX1" fmla="*/ 566 w 105565"/>
                <a:gd name="connsiteY1" fmla="*/ 72241 h 96574"/>
                <a:gd name="connsiteX2" fmla="*/ 104989 w 105565"/>
                <a:gd name="connsiteY2" fmla="*/ 32610 h 96574"/>
                <a:gd name="connsiteX3" fmla="*/ 11260 w 105565"/>
                <a:gd name="connsiteY3" fmla="*/ 44562 h 9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65" h="96574">
                  <a:moveTo>
                    <a:pt x="11260" y="44562"/>
                  </a:moveTo>
                  <a:cubicBezTo>
                    <a:pt x="4340" y="52111"/>
                    <a:pt x="-1950" y="62176"/>
                    <a:pt x="566" y="72241"/>
                  </a:cubicBezTo>
                  <a:cubicBezTo>
                    <a:pt x="16292" y="130114"/>
                    <a:pt x="99956" y="71612"/>
                    <a:pt x="104989" y="32610"/>
                  </a:cubicBezTo>
                  <a:cubicBezTo>
                    <a:pt x="113167" y="-35956"/>
                    <a:pt x="32018" y="21287"/>
                    <a:pt x="11260" y="44562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" name="【公众号：阿拉丁PPT】1-10"/>
            <p:cNvSpPr/>
            <p:nvPr/>
          </p:nvSpPr>
          <p:spPr>
            <a:xfrm>
              <a:off x="842251" y="2319615"/>
              <a:ext cx="150984" cy="120301"/>
            </a:xfrm>
            <a:custGeom>
              <a:avLst/>
              <a:gdLst>
                <a:gd name="connsiteX0" fmla="*/ 146907 w 150984"/>
                <a:gd name="connsiteY0" fmla="*/ 8584 h 120301"/>
                <a:gd name="connsiteX1" fmla="*/ 106647 w 150984"/>
                <a:gd name="connsiteY1" fmla="*/ 2922 h 120301"/>
                <a:gd name="connsiteX2" fmla="*/ 21096 w 150984"/>
                <a:gd name="connsiteY2" fmla="*/ 46956 h 120301"/>
                <a:gd name="connsiteX3" fmla="*/ 24870 w 150984"/>
                <a:gd name="connsiteY3" fmla="*/ 119297 h 120301"/>
                <a:gd name="connsiteX4" fmla="*/ 146907 w 150984"/>
                <a:gd name="connsiteY4" fmla="*/ 8584 h 120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984" h="120301">
                  <a:moveTo>
                    <a:pt x="146907" y="8584"/>
                  </a:moveTo>
                  <a:cubicBezTo>
                    <a:pt x="138100" y="-2739"/>
                    <a:pt x="120487" y="-852"/>
                    <a:pt x="106647" y="2922"/>
                  </a:cubicBezTo>
                  <a:cubicBezTo>
                    <a:pt x="76453" y="11729"/>
                    <a:pt x="45629" y="26197"/>
                    <a:pt x="21096" y="46956"/>
                  </a:cubicBezTo>
                  <a:cubicBezTo>
                    <a:pt x="-1550" y="66457"/>
                    <a:pt x="-13502" y="107345"/>
                    <a:pt x="24870" y="119297"/>
                  </a:cubicBezTo>
                  <a:cubicBezTo>
                    <a:pt x="58839" y="130620"/>
                    <a:pt x="173956" y="43182"/>
                    <a:pt x="146907" y="8584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" name="【公众号：阿拉丁PPT】1-11"/>
            <p:cNvSpPr/>
            <p:nvPr/>
          </p:nvSpPr>
          <p:spPr>
            <a:xfrm>
              <a:off x="414041" y="2142841"/>
              <a:ext cx="167511" cy="132571"/>
            </a:xfrm>
            <a:custGeom>
              <a:avLst/>
              <a:gdLst>
                <a:gd name="connsiteX0" fmla="*/ 155538 w 167511"/>
                <a:gd name="connsiteY0" fmla="*/ 6077 h 132571"/>
                <a:gd name="connsiteX1" fmla="*/ 116536 w 167511"/>
                <a:gd name="connsiteY1" fmla="*/ 4819 h 132571"/>
                <a:gd name="connsiteX2" fmla="*/ 66212 w 167511"/>
                <a:gd name="connsiteY2" fmla="*/ 28094 h 132571"/>
                <a:gd name="connsiteX3" fmla="*/ 19033 w 167511"/>
                <a:gd name="connsiteY3" fmla="*/ 59547 h 132571"/>
                <a:gd name="connsiteX4" fmla="*/ 1419 w 167511"/>
                <a:gd name="connsiteY4" fmla="*/ 80935 h 132571"/>
                <a:gd name="connsiteX5" fmla="*/ 102697 w 167511"/>
                <a:gd name="connsiteY5" fmla="*/ 115533 h 132571"/>
                <a:gd name="connsiteX6" fmla="*/ 155538 w 167511"/>
                <a:gd name="connsiteY6" fmla="*/ 6077 h 132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11" h="132571">
                  <a:moveTo>
                    <a:pt x="155538" y="6077"/>
                  </a:moveTo>
                  <a:cubicBezTo>
                    <a:pt x="145473" y="-3358"/>
                    <a:pt x="129118" y="-213"/>
                    <a:pt x="116536" y="4819"/>
                  </a:cubicBezTo>
                  <a:cubicBezTo>
                    <a:pt x="98923" y="11110"/>
                    <a:pt x="82567" y="19288"/>
                    <a:pt x="66212" y="28094"/>
                  </a:cubicBezTo>
                  <a:cubicBezTo>
                    <a:pt x="49857" y="37530"/>
                    <a:pt x="33501" y="47595"/>
                    <a:pt x="19033" y="59547"/>
                  </a:cubicBezTo>
                  <a:cubicBezTo>
                    <a:pt x="11484" y="65208"/>
                    <a:pt x="3936" y="72128"/>
                    <a:pt x="1419" y="80935"/>
                  </a:cubicBezTo>
                  <a:cubicBezTo>
                    <a:pt x="-9904" y="124969"/>
                    <a:pt x="48599" y="152018"/>
                    <a:pt x="102697" y="115533"/>
                  </a:cubicBezTo>
                  <a:cubicBezTo>
                    <a:pt x="166232" y="72757"/>
                    <a:pt x="181329" y="31869"/>
                    <a:pt x="155538" y="6077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" name="【公众号：阿拉丁PPT】1-12"/>
            <p:cNvSpPr/>
            <p:nvPr/>
          </p:nvSpPr>
          <p:spPr>
            <a:xfrm>
              <a:off x="501813" y="2323769"/>
              <a:ext cx="204270" cy="129514"/>
            </a:xfrm>
            <a:custGeom>
              <a:avLst/>
              <a:gdLst>
                <a:gd name="connsiteX0" fmla="*/ 204271 w 204270"/>
                <a:gd name="connsiteY0" fmla="*/ 22043 h 129514"/>
                <a:gd name="connsiteX1" fmla="*/ 172818 w 204270"/>
                <a:gd name="connsiteY1" fmla="*/ 26 h 129514"/>
                <a:gd name="connsiteX2" fmla="*/ 101735 w 204270"/>
                <a:gd name="connsiteY2" fmla="*/ 22043 h 129514"/>
                <a:gd name="connsiteX3" fmla="*/ 14296 w 204270"/>
                <a:gd name="connsiteY3" fmla="*/ 86207 h 129514"/>
                <a:gd name="connsiteX4" fmla="*/ 1715 w 204270"/>
                <a:gd name="connsiteY4" fmla="*/ 117659 h 129514"/>
                <a:gd name="connsiteX5" fmla="*/ 204271 w 204270"/>
                <a:gd name="connsiteY5" fmla="*/ 22043 h 129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270" h="129514">
                  <a:moveTo>
                    <a:pt x="204271" y="22043"/>
                  </a:moveTo>
                  <a:cubicBezTo>
                    <a:pt x="204271" y="7575"/>
                    <a:pt x="187286" y="26"/>
                    <a:pt x="172818" y="26"/>
                  </a:cubicBezTo>
                  <a:cubicBezTo>
                    <a:pt x="147656" y="-603"/>
                    <a:pt x="123752" y="10091"/>
                    <a:pt x="101735" y="22043"/>
                  </a:cubicBezTo>
                  <a:cubicBezTo>
                    <a:pt x="70282" y="39657"/>
                    <a:pt x="40716" y="61045"/>
                    <a:pt x="14296" y="86207"/>
                  </a:cubicBezTo>
                  <a:cubicBezTo>
                    <a:pt x="5489" y="94385"/>
                    <a:pt x="-3946" y="106966"/>
                    <a:pt x="1715" y="117659"/>
                  </a:cubicBezTo>
                  <a:cubicBezTo>
                    <a:pt x="23103" y="163581"/>
                    <a:pt x="203641" y="64190"/>
                    <a:pt x="204271" y="22043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" name="【公众号：阿拉丁PPT】1-13"/>
            <p:cNvSpPr/>
            <p:nvPr/>
          </p:nvSpPr>
          <p:spPr>
            <a:xfrm>
              <a:off x="201313" y="1785857"/>
              <a:ext cx="169277" cy="111543"/>
            </a:xfrm>
            <a:custGeom>
              <a:avLst/>
              <a:gdLst>
                <a:gd name="connsiteX0" fmla="*/ 144951 w 169277"/>
                <a:gd name="connsiteY0" fmla="*/ 97 h 111543"/>
                <a:gd name="connsiteX1" fmla="*/ 119160 w 169277"/>
                <a:gd name="connsiteY1" fmla="*/ 5129 h 111543"/>
                <a:gd name="connsiteX2" fmla="*/ 29834 w 169277"/>
                <a:gd name="connsiteY2" fmla="*/ 111440 h 111543"/>
                <a:gd name="connsiteX3" fmla="*/ 122305 w 169277"/>
                <a:gd name="connsiteY3" fmla="*/ 77471 h 111543"/>
                <a:gd name="connsiteX4" fmla="*/ 144951 w 169277"/>
                <a:gd name="connsiteY4" fmla="*/ 97 h 11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77" h="111543">
                  <a:moveTo>
                    <a:pt x="144951" y="97"/>
                  </a:moveTo>
                  <a:cubicBezTo>
                    <a:pt x="136145" y="-532"/>
                    <a:pt x="127338" y="1984"/>
                    <a:pt x="119160" y="5129"/>
                  </a:cubicBezTo>
                  <a:cubicBezTo>
                    <a:pt x="92740" y="14565"/>
                    <a:pt x="-64524" y="115214"/>
                    <a:pt x="29834" y="111440"/>
                  </a:cubicBezTo>
                  <a:cubicBezTo>
                    <a:pt x="61287" y="110182"/>
                    <a:pt x="96514" y="93826"/>
                    <a:pt x="122305" y="77471"/>
                  </a:cubicBezTo>
                  <a:cubicBezTo>
                    <a:pt x="141806" y="64890"/>
                    <a:pt x="202824" y="3242"/>
                    <a:pt x="144951" y="97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" name="【公众号：阿拉丁PPT】1-14"/>
            <p:cNvSpPr/>
            <p:nvPr/>
          </p:nvSpPr>
          <p:spPr>
            <a:xfrm>
              <a:off x="118545" y="1998666"/>
              <a:ext cx="145728" cy="94350"/>
            </a:xfrm>
            <a:custGeom>
              <a:avLst/>
              <a:gdLst>
                <a:gd name="connsiteX0" fmla="*/ 9438 w 145728"/>
                <a:gd name="connsiteY0" fmla="*/ 59040 h 94350"/>
                <a:gd name="connsiteX1" fmla="*/ 2 w 145728"/>
                <a:gd name="connsiteY1" fmla="*/ 78540 h 94350"/>
                <a:gd name="connsiteX2" fmla="*/ 142169 w 145728"/>
                <a:gd name="connsiteY2" fmla="*/ 41426 h 94350"/>
                <a:gd name="connsiteX3" fmla="*/ 99393 w 145728"/>
                <a:gd name="connsiteY3" fmla="*/ 538 h 94350"/>
                <a:gd name="connsiteX4" fmla="*/ 9438 w 145728"/>
                <a:gd name="connsiteY4" fmla="*/ 59040 h 9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728" h="94350">
                  <a:moveTo>
                    <a:pt x="9438" y="59040"/>
                  </a:moveTo>
                  <a:cubicBezTo>
                    <a:pt x="4406" y="64701"/>
                    <a:pt x="2" y="70992"/>
                    <a:pt x="2" y="78540"/>
                  </a:cubicBezTo>
                  <a:cubicBezTo>
                    <a:pt x="-627" y="121945"/>
                    <a:pt x="130846" y="64701"/>
                    <a:pt x="142169" y="41426"/>
                  </a:cubicBezTo>
                  <a:cubicBezTo>
                    <a:pt x="156637" y="13119"/>
                    <a:pt x="123926" y="-3237"/>
                    <a:pt x="99393" y="538"/>
                  </a:cubicBezTo>
                  <a:cubicBezTo>
                    <a:pt x="66053" y="5570"/>
                    <a:pt x="30826" y="33878"/>
                    <a:pt x="9438" y="59040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" name="【公众号：阿拉丁PPT】1-15"/>
            <p:cNvSpPr/>
            <p:nvPr/>
          </p:nvSpPr>
          <p:spPr>
            <a:xfrm>
              <a:off x="172378" y="2230682"/>
              <a:ext cx="132579" cy="96018"/>
            </a:xfrm>
            <a:custGeom>
              <a:avLst/>
              <a:gdLst>
                <a:gd name="connsiteX0" fmla="*/ 36753 w 132579"/>
                <a:gd name="connsiteY0" fmla="*/ 93743 h 96018"/>
                <a:gd name="connsiteX1" fmla="*/ 26688 w 132579"/>
                <a:gd name="connsiteY1" fmla="*/ 31466 h 96018"/>
                <a:gd name="connsiteX2" fmla="*/ 101546 w 132579"/>
                <a:gd name="connsiteY2" fmla="*/ 14 h 96018"/>
                <a:gd name="connsiteX3" fmla="*/ 36753 w 132579"/>
                <a:gd name="connsiteY3" fmla="*/ 93743 h 9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2579" h="96018">
                  <a:moveTo>
                    <a:pt x="36753" y="93743"/>
                  </a:moveTo>
                  <a:cubicBezTo>
                    <a:pt x="-20491" y="107582"/>
                    <a:pt x="-361" y="54741"/>
                    <a:pt x="26688" y="31466"/>
                  </a:cubicBezTo>
                  <a:cubicBezTo>
                    <a:pt x="46818" y="14482"/>
                    <a:pt x="74497" y="14"/>
                    <a:pt x="101546" y="14"/>
                  </a:cubicBezTo>
                  <a:cubicBezTo>
                    <a:pt x="188355" y="-1244"/>
                    <a:pt x="68835" y="85565"/>
                    <a:pt x="36753" y="93743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8" name="【公众号：阿拉丁PPT】1-16"/>
            <p:cNvSpPr/>
            <p:nvPr/>
          </p:nvSpPr>
          <p:spPr>
            <a:xfrm>
              <a:off x="224801" y="2426942"/>
              <a:ext cx="147224" cy="109518"/>
            </a:xfrm>
            <a:custGeom>
              <a:avLst/>
              <a:gdLst>
                <a:gd name="connsiteX0" fmla="*/ 136561 w 147224"/>
                <a:gd name="connsiteY0" fmla="*/ 6938 h 109518"/>
                <a:gd name="connsiteX1" fmla="*/ 90640 w 147224"/>
                <a:gd name="connsiteY1" fmla="*/ 6938 h 109518"/>
                <a:gd name="connsiteX2" fmla="*/ 32138 w 147224"/>
                <a:gd name="connsiteY2" fmla="*/ 109474 h 109518"/>
                <a:gd name="connsiteX3" fmla="*/ 136561 w 147224"/>
                <a:gd name="connsiteY3" fmla="*/ 6938 h 109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224" h="109518">
                  <a:moveTo>
                    <a:pt x="136561" y="6938"/>
                  </a:moveTo>
                  <a:cubicBezTo>
                    <a:pt x="125238" y="-4385"/>
                    <a:pt x="105737" y="18"/>
                    <a:pt x="90640" y="6938"/>
                  </a:cubicBezTo>
                  <a:cubicBezTo>
                    <a:pt x="63591" y="19519"/>
                    <a:pt x="-56559" y="105070"/>
                    <a:pt x="32138" y="109474"/>
                  </a:cubicBezTo>
                  <a:cubicBezTo>
                    <a:pt x="67365" y="111361"/>
                    <a:pt x="182482" y="52859"/>
                    <a:pt x="136561" y="6938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9" name="【公众号：阿拉丁PPT】1-17"/>
            <p:cNvSpPr/>
            <p:nvPr/>
          </p:nvSpPr>
          <p:spPr>
            <a:xfrm>
              <a:off x="521206" y="2530660"/>
              <a:ext cx="146593" cy="114892"/>
            </a:xfrm>
            <a:custGeom>
              <a:avLst/>
              <a:gdLst>
                <a:gd name="connsiteX0" fmla="*/ 102471 w 146593"/>
                <a:gd name="connsiteY0" fmla="*/ 7014 h 114892"/>
                <a:gd name="connsiteX1" fmla="*/ 49002 w 146593"/>
                <a:gd name="connsiteY1" fmla="*/ 35321 h 114892"/>
                <a:gd name="connsiteX2" fmla="*/ 20065 w 146593"/>
                <a:gd name="connsiteY2" fmla="*/ 56080 h 114892"/>
                <a:gd name="connsiteX3" fmla="*/ 1194 w 146593"/>
                <a:gd name="connsiteY3" fmla="*/ 80613 h 114892"/>
                <a:gd name="connsiteX4" fmla="*/ 115681 w 146593"/>
                <a:gd name="connsiteY4" fmla="*/ 80613 h 114892"/>
                <a:gd name="connsiteX5" fmla="*/ 102471 w 146593"/>
                <a:gd name="connsiteY5" fmla="*/ 7014 h 114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593" h="114892">
                  <a:moveTo>
                    <a:pt x="102471" y="7014"/>
                  </a:moveTo>
                  <a:cubicBezTo>
                    <a:pt x="84229" y="15191"/>
                    <a:pt x="65986" y="24627"/>
                    <a:pt x="49002" y="35321"/>
                  </a:cubicBezTo>
                  <a:cubicBezTo>
                    <a:pt x="38937" y="41612"/>
                    <a:pt x="29501" y="48531"/>
                    <a:pt x="20065" y="56080"/>
                  </a:cubicBezTo>
                  <a:cubicBezTo>
                    <a:pt x="11888" y="62370"/>
                    <a:pt x="3710" y="69919"/>
                    <a:pt x="1194" y="80613"/>
                  </a:cubicBezTo>
                  <a:cubicBezTo>
                    <a:pt x="-12646" y="149180"/>
                    <a:pt x="98068" y="96340"/>
                    <a:pt x="115681" y="80613"/>
                  </a:cubicBezTo>
                  <a:cubicBezTo>
                    <a:pt x="143989" y="55451"/>
                    <a:pt x="173554" y="-23810"/>
                    <a:pt x="102471" y="7014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00" name="【公众号：阿拉丁PPT】1-18"/>
            <p:cNvSpPr/>
            <p:nvPr/>
          </p:nvSpPr>
          <p:spPr>
            <a:xfrm>
              <a:off x="10781480" y="4994336"/>
              <a:ext cx="1410520" cy="1863664"/>
            </a:xfrm>
            <a:custGeom>
              <a:avLst/>
              <a:gdLst>
                <a:gd name="connsiteX0" fmla="*/ 1410520 w 1410520"/>
                <a:gd name="connsiteY0" fmla="*/ 0 h 1863664"/>
                <a:gd name="connsiteX1" fmla="*/ 1410520 w 1410520"/>
                <a:gd name="connsiteY1" fmla="*/ 1863664 h 1863664"/>
                <a:gd name="connsiteX2" fmla="*/ 0 w 1410520"/>
                <a:gd name="connsiteY2" fmla="*/ 1863664 h 1863664"/>
                <a:gd name="connsiteX3" fmla="*/ 8120 w 1410520"/>
                <a:gd name="connsiteY3" fmla="*/ 1741784 h 1863664"/>
                <a:gd name="connsiteX4" fmla="*/ 163722 w 1410520"/>
                <a:gd name="connsiteY4" fmla="*/ 1291873 h 1863664"/>
                <a:gd name="connsiteX5" fmla="*/ 402763 w 1410520"/>
                <a:gd name="connsiteY5" fmla="*/ 704965 h 1863664"/>
                <a:gd name="connsiteX6" fmla="*/ 515363 w 1410520"/>
                <a:gd name="connsiteY6" fmla="*/ 310548 h 1863664"/>
                <a:gd name="connsiteX7" fmla="*/ 932427 w 1410520"/>
                <a:gd name="connsiteY7" fmla="*/ 101702 h 1863664"/>
                <a:gd name="connsiteX8" fmla="*/ 1308119 w 1410520"/>
                <a:gd name="connsiteY8" fmla="*/ 39514 h 186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0520" h="1863664">
                  <a:moveTo>
                    <a:pt x="1410520" y="0"/>
                  </a:moveTo>
                  <a:lnTo>
                    <a:pt x="1410520" y="1863664"/>
                  </a:lnTo>
                  <a:lnTo>
                    <a:pt x="0" y="1863664"/>
                  </a:lnTo>
                  <a:lnTo>
                    <a:pt x="8120" y="1741784"/>
                  </a:lnTo>
                  <a:cubicBezTo>
                    <a:pt x="32565" y="1586153"/>
                    <a:pt x="95312" y="1435298"/>
                    <a:pt x="163722" y="1291873"/>
                  </a:cubicBezTo>
                  <a:cubicBezTo>
                    <a:pt x="254935" y="1100640"/>
                    <a:pt x="358100" y="911924"/>
                    <a:pt x="402763" y="704965"/>
                  </a:cubicBezTo>
                  <a:cubicBezTo>
                    <a:pt x="431700" y="570348"/>
                    <a:pt x="436732" y="423778"/>
                    <a:pt x="515363" y="310548"/>
                  </a:cubicBezTo>
                  <a:cubicBezTo>
                    <a:pt x="606576" y="179076"/>
                    <a:pt x="774534" y="126235"/>
                    <a:pt x="932427" y="101702"/>
                  </a:cubicBezTo>
                  <a:cubicBezTo>
                    <a:pt x="1050846" y="82831"/>
                    <a:pt x="1187311" y="73867"/>
                    <a:pt x="1308119" y="39514"/>
                  </a:cubicBezTo>
                  <a:close/>
                </a:path>
              </a:pathLst>
            </a:custGeom>
            <a:solidFill>
              <a:srgbClr val="CAB6A7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02" name="【公众号：阿拉丁PPT】1-19"/>
            <p:cNvSpPr/>
            <p:nvPr/>
          </p:nvSpPr>
          <p:spPr>
            <a:xfrm>
              <a:off x="10600986" y="4857726"/>
              <a:ext cx="1591015" cy="2000274"/>
            </a:xfrm>
            <a:custGeom>
              <a:avLst/>
              <a:gdLst>
                <a:gd name="connsiteX0" fmla="*/ 1591015 w 1591015"/>
                <a:gd name="connsiteY0" fmla="*/ 0 h 2000274"/>
                <a:gd name="connsiteX1" fmla="*/ 1591015 w 1591015"/>
                <a:gd name="connsiteY1" fmla="*/ 52160 h 2000274"/>
                <a:gd name="connsiteX2" fmla="*/ 1548856 w 1591015"/>
                <a:gd name="connsiteY2" fmla="*/ 76016 h 2000274"/>
                <a:gd name="connsiteX3" fmla="*/ 1429965 w 1591015"/>
                <a:gd name="connsiteY3" fmla="*/ 126340 h 2000274"/>
                <a:gd name="connsiteX4" fmla="*/ 1228668 w 1591015"/>
                <a:gd name="connsiteY4" fmla="*/ 157793 h 2000274"/>
                <a:gd name="connsiteX5" fmla="*/ 1020450 w 1591015"/>
                <a:gd name="connsiteY5" fmla="*/ 188617 h 2000274"/>
                <a:gd name="connsiteX6" fmla="*/ 838654 w 1591015"/>
                <a:gd name="connsiteY6" fmla="*/ 236425 h 2000274"/>
                <a:gd name="connsiteX7" fmla="*/ 680132 w 1591015"/>
                <a:gd name="connsiteY7" fmla="*/ 315057 h 2000274"/>
                <a:gd name="connsiteX8" fmla="*/ 568790 w 1591015"/>
                <a:gd name="connsiteY8" fmla="*/ 439610 h 2000274"/>
                <a:gd name="connsiteX9" fmla="*/ 478206 w 1591015"/>
                <a:gd name="connsiteY9" fmla="*/ 617632 h 2000274"/>
                <a:gd name="connsiteX10" fmla="*/ 404607 w 1591015"/>
                <a:gd name="connsiteY10" fmla="*/ 820188 h 2000274"/>
                <a:gd name="connsiteX11" fmla="*/ 216519 w 1591015"/>
                <a:gd name="connsiteY11" fmla="*/ 1188184 h 2000274"/>
                <a:gd name="connsiteX12" fmla="*/ 65546 w 1591015"/>
                <a:gd name="connsiteY12" fmla="*/ 1547374 h 2000274"/>
                <a:gd name="connsiteX13" fmla="*/ 52965 w 1591015"/>
                <a:gd name="connsiteY13" fmla="*/ 1912855 h 2000274"/>
                <a:gd name="connsiteX14" fmla="*/ 76443 w 1591015"/>
                <a:gd name="connsiteY14" fmla="*/ 2000274 h 2000274"/>
                <a:gd name="connsiteX15" fmla="*/ 21915 w 1591015"/>
                <a:gd name="connsiteY15" fmla="*/ 2000274 h 2000274"/>
                <a:gd name="connsiteX16" fmla="*/ 2091 w 1591015"/>
                <a:gd name="connsiteY16" fmla="*/ 1848455 h 2000274"/>
                <a:gd name="connsiteX17" fmla="*/ 7673 w 1591015"/>
                <a:gd name="connsiteY17" fmla="*/ 1654942 h 2000274"/>
                <a:gd name="connsiteX18" fmla="*/ 120274 w 1591015"/>
                <a:gd name="connsiteY18" fmla="*/ 1292607 h 2000274"/>
                <a:gd name="connsiteX19" fmla="*/ 321571 w 1591015"/>
                <a:gd name="connsiteY19" fmla="*/ 924610 h 2000274"/>
                <a:gd name="connsiteX20" fmla="*/ 467512 w 1591015"/>
                <a:gd name="connsiteY20" fmla="*/ 518870 h 2000274"/>
                <a:gd name="connsiteX21" fmla="*/ 509030 w 1591015"/>
                <a:gd name="connsiteY21" fmla="*/ 424512 h 2000274"/>
                <a:gd name="connsiteX22" fmla="*/ 559354 w 1591015"/>
                <a:gd name="connsiteY22" fmla="*/ 349026 h 2000274"/>
                <a:gd name="connsiteX23" fmla="*/ 695858 w 1591015"/>
                <a:gd name="connsiteY23" fmla="*/ 231392 h 2000274"/>
                <a:gd name="connsiteX24" fmla="*/ 873881 w 1591015"/>
                <a:gd name="connsiteY24" fmla="*/ 164084 h 2000274"/>
                <a:gd name="connsiteX25" fmla="*/ 965723 w 1591015"/>
                <a:gd name="connsiteY25" fmla="*/ 145212 h 2000274"/>
                <a:gd name="connsiteX26" fmla="*/ 1068888 w 1591015"/>
                <a:gd name="connsiteY26" fmla="*/ 124453 h 2000274"/>
                <a:gd name="connsiteX27" fmla="*/ 1451982 w 1591015"/>
                <a:gd name="connsiteY27" fmla="*/ 70355 h 2000274"/>
                <a:gd name="connsiteX28" fmla="*/ 1577793 w 1591015"/>
                <a:gd name="connsiteY28" fmla="*/ 8078 h 2000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591015" h="2000274">
                  <a:moveTo>
                    <a:pt x="1591015" y="0"/>
                  </a:moveTo>
                  <a:lnTo>
                    <a:pt x="1591015" y="52160"/>
                  </a:lnTo>
                  <a:lnTo>
                    <a:pt x="1548856" y="76016"/>
                  </a:lnTo>
                  <a:cubicBezTo>
                    <a:pt x="1510484" y="94888"/>
                    <a:pt x="1470854" y="113130"/>
                    <a:pt x="1429965" y="126340"/>
                  </a:cubicBezTo>
                  <a:cubicBezTo>
                    <a:pt x="1365173" y="147099"/>
                    <a:pt x="1295977" y="152761"/>
                    <a:pt x="1228668" y="157793"/>
                  </a:cubicBezTo>
                  <a:cubicBezTo>
                    <a:pt x="1158213" y="162826"/>
                    <a:pt x="1088389" y="169116"/>
                    <a:pt x="1020450" y="188617"/>
                  </a:cubicBezTo>
                  <a:cubicBezTo>
                    <a:pt x="960061" y="205601"/>
                    <a:pt x="899043" y="218182"/>
                    <a:pt x="838654" y="236425"/>
                  </a:cubicBezTo>
                  <a:cubicBezTo>
                    <a:pt x="782039" y="253409"/>
                    <a:pt x="727940" y="279201"/>
                    <a:pt x="680132" y="315057"/>
                  </a:cubicBezTo>
                  <a:cubicBezTo>
                    <a:pt x="635469" y="349026"/>
                    <a:pt x="598355" y="391801"/>
                    <a:pt x="568790" y="439610"/>
                  </a:cubicBezTo>
                  <a:cubicBezTo>
                    <a:pt x="533563" y="496853"/>
                    <a:pt x="503368" y="555985"/>
                    <a:pt x="478206" y="617632"/>
                  </a:cubicBezTo>
                  <a:cubicBezTo>
                    <a:pt x="451156" y="684312"/>
                    <a:pt x="429139" y="752879"/>
                    <a:pt x="404607" y="820188"/>
                  </a:cubicBezTo>
                  <a:cubicBezTo>
                    <a:pt x="357428" y="951030"/>
                    <a:pt x="285086" y="1068035"/>
                    <a:pt x="216519" y="1188184"/>
                  </a:cubicBezTo>
                  <a:cubicBezTo>
                    <a:pt x="151726" y="1301414"/>
                    <a:pt x="96370" y="1420306"/>
                    <a:pt x="65546" y="1547374"/>
                  </a:cubicBezTo>
                  <a:cubicBezTo>
                    <a:pt x="36610" y="1667524"/>
                    <a:pt x="32206" y="1791448"/>
                    <a:pt x="52965" y="1912855"/>
                  </a:cubicBezTo>
                  <a:lnTo>
                    <a:pt x="76443" y="2000274"/>
                  </a:lnTo>
                  <a:lnTo>
                    <a:pt x="21915" y="2000274"/>
                  </a:lnTo>
                  <a:lnTo>
                    <a:pt x="2091" y="1848455"/>
                  </a:lnTo>
                  <a:cubicBezTo>
                    <a:pt x="-1762" y="1784213"/>
                    <a:pt x="-504" y="1719735"/>
                    <a:pt x="7673" y="1654942"/>
                  </a:cubicBezTo>
                  <a:cubicBezTo>
                    <a:pt x="23399" y="1528503"/>
                    <a:pt x="64917" y="1407095"/>
                    <a:pt x="120274" y="1292607"/>
                  </a:cubicBezTo>
                  <a:cubicBezTo>
                    <a:pt x="181292" y="1166796"/>
                    <a:pt x="260553" y="1050421"/>
                    <a:pt x="321571" y="924610"/>
                  </a:cubicBezTo>
                  <a:cubicBezTo>
                    <a:pt x="383848" y="795025"/>
                    <a:pt x="415300" y="652859"/>
                    <a:pt x="467512" y="518870"/>
                  </a:cubicBezTo>
                  <a:cubicBezTo>
                    <a:pt x="480093" y="486789"/>
                    <a:pt x="492045" y="454707"/>
                    <a:pt x="509030" y="424512"/>
                  </a:cubicBezTo>
                  <a:cubicBezTo>
                    <a:pt x="524127" y="398092"/>
                    <a:pt x="540482" y="372930"/>
                    <a:pt x="559354" y="349026"/>
                  </a:cubicBezTo>
                  <a:cubicBezTo>
                    <a:pt x="596468" y="301218"/>
                    <a:pt x="643647" y="262216"/>
                    <a:pt x="695858" y="231392"/>
                  </a:cubicBezTo>
                  <a:cubicBezTo>
                    <a:pt x="751216" y="198682"/>
                    <a:pt x="811605" y="177923"/>
                    <a:pt x="873881" y="164084"/>
                  </a:cubicBezTo>
                  <a:cubicBezTo>
                    <a:pt x="904075" y="157164"/>
                    <a:pt x="934899" y="151502"/>
                    <a:pt x="965723" y="145212"/>
                  </a:cubicBezTo>
                  <a:cubicBezTo>
                    <a:pt x="1000321" y="138292"/>
                    <a:pt x="1034290" y="129486"/>
                    <a:pt x="1068888" y="124453"/>
                  </a:cubicBezTo>
                  <a:cubicBezTo>
                    <a:pt x="1196586" y="106840"/>
                    <a:pt x="1329946" y="120050"/>
                    <a:pt x="1451982" y="70355"/>
                  </a:cubicBezTo>
                  <a:cubicBezTo>
                    <a:pt x="1494758" y="52741"/>
                    <a:pt x="1537534" y="31353"/>
                    <a:pt x="1577793" y="8078"/>
                  </a:cubicBezTo>
                  <a:close/>
                </a:path>
              </a:pathLst>
            </a:custGeom>
            <a:solidFill>
              <a:srgbClr val="E1C1A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04" name="【公众号：阿拉丁PPT】1-20"/>
            <p:cNvSpPr/>
            <p:nvPr/>
          </p:nvSpPr>
          <p:spPr>
            <a:xfrm>
              <a:off x="11516328" y="5553454"/>
              <a:ext cx="675673" cy="1304546"/>
            </a:xfrm>
            <a:custGeom>
              <a:avLst/>
              <a:gdLst>
                <a:gd name="connsiteX0" fmla="*/ 675673 w 675673"/>
                <a:gd name="connsiteY0" fmla="*/ 0 h 1304546"/>
                <a:gd name="connsiteX1" fmla="*/ 675673 w 675673"/>
                <a:gd name="connsiteY1" fmla="*/ 169048 h 1304546"/>
                <a:gd name="connsiteX2" fmla="*/ 643580 w 675673"/>
                <a:gd name="connsiteY2" fmla="*/ 185478 h 1304546"/>
                <a:gd name="connsiteX3" fmla="*/ 461154 w 675673"/>
                <a:gd name="connsiteY3" fmla="*/ 316321 h 1304546"/>
                <a:gd name="connsiteX4" fmla="*/ 247275 w 675673"/>
                <a:gd name="connsiteY4" fmla="*/ 720174 h 1304546"/>
                <a:gd name="connsiteX5" fmla="*/ 136561 w 675673"/>
                <a:gd name="connsiteY5" fmla="*/ 1160512 h 1304546"/>
                <a:gd name="connsiteX6" fmla="*/ 101885 w 675673"/>
                <a:gd name="connsiteY6" fmla="*/ 1267137 h 1304546"/>
                <a:gd name="connsiteX7" fmla="*/ 85668 w 675673"/>
                <a:gd name="connsiteY7" fmla="*/ 1304546 h 1304546"/>
                <a:gd name="connsiteX8" fmla="*/ 0 w 675673"/>
                <a:gd name="connsiteY8" fmla="*/ 1304546 h 1304546"/>
                <a:gd name="connsiteX9" fmla="*/ 59188 w 675673"/>
                <a:gd name="connsiteY9" fmla="*/ 1209578 h 1304546"/>
                <a:gd name="connsiteX10" fmla="*/ 323391 w 675673"/>
                <a:gd name="connsiteY10" fmla="*/ 240206 h 1304546"/>
                <a:gd name="connsiteX11" fmla="*/ 550479 w 675673"/>
                <a:gd name="connsiteY11" fmla="*/ 63441 h 1304546"/>
                <a:gd name="connsiteX12" fmla="*/ 614800 w 675673"/>
                <a:gd name="connsiteY12" fmla="*/ 23418 h 130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5673" h="1304546">
                  <a:moveTo>
                    <a:pt x="675673" y="0"/>
                  </a:moveTo>
                  <a:lnTo>
                    <a:pt x="675673" y="169048"/>
                  </a:lnTo>
                  <a:lnTo>
                    <a:pt x="643580" y="185478"/>
                  </a:lnTo>
                  <a:cubicBezTo>
                    <a:pt x="581303" y="227625"/>
                    <a:pt x="515881" y="264738"/>
                    <a:pt x="461154" y="316321"/>
                  </a:cubicBezTo>
                  <a:cubicBezTo>
                    <a:pt x="348553" y="422002"/>
                    <a:pt x="286905" y="574233"/>
                    <a:pt x="247275" y="720174"/>
                  </a:cubicBezTo>
                  <a:cubicBezTo>
                    <a:pt x="207645" y="866115"/>
                    <a:pt x="179966" y="1015200"/>
                    <a:pt x="136561" y="1160512"/>
                  </a:cubicBezTo>
                  <a:cubicBezTo>
                    <a:pt x="125868" y="1196054"/>
                    <a:pt x="114702" y="1231910"/>
                    <a:pt x="101885" y="1267137"/>
                  </a:cubicBezTo>
                  <a:lnTo>
                    <a:pt x="85668" y="1304546"/>
                  </a:lnTo>
                  <a:lnTo>
                    <a:pt x="0" y="1304546"/>
                  </a:lnTo>
                  <a:lnTo>
                    <a:pt x="59188" y="1209578"/>
                  </a:lnTo>
                  <a:cubicBezTo>
                    <a:pt x="200725" y="901342"/>
                    <a:pt x="84979" y="511957"/>
                    <a:pt x="323391" y="240206"/>
                  </a:cubicBezTo>
                  <a:cubicBezTo>
                    <a:pt x="388813" y="165977"/>
                    <a:pt x="469331" y="118169"/>
                    <a:pt x="550479" y="63441"/>
                  </a:cubicBezTo>
                  <a:cubicBezTo>
                    <a:pt x="571552" y="49288"/>
                    <a:pt x="592626" y="35291"/>
                    <a:pt x="614800" y="23418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06" name="【公众号：阿拉丁PPT】1-21"/>
            <p:cNvSpPr/>
            <p:nvPr/>
          </p:nvSpPr>
          <p:spPr>
            <a:xfrm>
              <a:off x="11309162" y="5252264"/>
              <a:ext cx="882838" cy="830761"/>
            </a:xfrm>
            <a:custGeom>
              <a:avLst/>
              <a:gdLst>
                <a:gd name="connsiteX0" fmla="*/ 539363 w 882838"/>
                <a:gd name="connsiteY0" fmla="*/ 591721 h 830761"/>
                <a:gd name="connsiteX1" fmla="*/ 506022 w 882838"/>
                <a:gd name="connsiteY1" fmla="*/ 638900 h 830761"/>
                <a:gd name="connsiteX2" fmla="*/ 446262 w 882838"/>
                <a:gd name="connsiteY2" fmla="*/ 684820 h 830761"/>
                <a:gd name="connsiteX3" fmla="*/ 381469 w 882838"/>
                <a:gd name="connsiteY3" fmla="*/ 718161 h 830761"/>
                <a:gd name="connsiteX4" fmla="*/ 322968 w 882838"/>
                <a:gd name="connsiteY4" fmla="*/ 762823 h 830761"/>
                <a:gd name="connsiteX5" fmla="*/ 285853 w 882838"/>
                <a:gd name="connsiteY5" fmla="*/ 811260 h 830761"/>
                <a:gd name="connsiteX6" fmla="*/ 429278 w 882838"/>
                <a:gd name="connsiteY6" fmla="*/ 779807 h 830761"/>
                <a:gd name="connsiteX7" fmla="*/ 460731 w 882838"/>
                <a:gd name="connsiteY7" fmla="*/ 760936 h 830761"/>
                <a:gd name="connsiteX8" fmla="*/ 485263 w 882838"/>
                <a:gd name="connsiteY8" fmla="*/ 731999 h 830761"/>
                <a:gd name="connsiteX9" fmla="*/ 533701 w 882838"/>
                <a:gd name="connsiteY9" fmla="*/ 648965 h 830761"/>
                <a:gd name="connsiteX10" fmla="*/ 540620 w 882838"/>
                <a:gd name="connsiteY10" fmla="*/ 601157 h 830761"/>
                <a:gd name="connsiteX11" fmla="*/ 539363 w 882838"/>
                <a:gd name="connsiteY11" fmla="*/ 591721 h 830761"/>
                <a:gd name="connsiteX12" fmla="*/ 882838 w 882838"/>
                <a:gd name="connsiteY12" fmla="*/ 516658 h 830761"/>
                <a:gd name="connsiteX13" fmla="*/ 882838 w 882838"/>
                <a:gd name="connsiteY13" fmla="*/ 608371 h 830761"/>
                <a:gd name="connsiteX14" fmla="*/ 880310 w 882838"/>
                <a:gd name="connsiteY14" fmla="*/ 609334 h 830761"/>
                <a:gd name="connsiteX15" fmla="*/ 873390 w 882838"/>
                <a:gd name="connsiteY15" fmla="*/ 605560 h 830761"/>
                <a:gd name="connsiteX16" fmla="*/ 870245 w 882838"/>
                <a:gd name="connsiteY16" fmla="*/ 592979 h 830761"/>
                <a:gd name="connsiteX17" fmla="*/ 869616 w 882838"/>
                <a:gd name="connsiteY17" fmla="*/ 582285 h 830761"/>
                <a:gd name="connsiteX18" fmla="*/ 871503 w 882838"/>
                <a:gd name="connsiteY18" fmla="*/ 554606 h 830761"/>
                <a:gd name="connsiteX19" fmla="*/ 101540 w 882838"/>
                <a:gd name="connsiteY19" fmla="*/ 454587 h 830761"/>
                <a:gd name="connsiteX20" fmla="*/ 30457 w 882838"/>
                <a:gd name="connsiteY20" fmla="*/ 471571 h 830761"/>
                <a:gd name="connsiteX21" fmla="*/ 22279 w 882838"/>
                <a:gd name="connsiteY21" fmla="*/ 476604 h 830761"/>
                <a:gd name="connsiteX22" fmla="*/ 43038 w 882838"/>
                <a:gd name="connsiteY22" fmla="*/ 501766 h 830761"/>
                <a:gd name="connsiteX23" fmla="*/ 71346 w 882838"/>
                <a:gd name="connsiteY23" fmla="*/ 530073 h 830761"/>
                <a:gd name="connsiteX24" fmla="*/ 97766 w 882838"/>
                <a:gd name="connsiteY24" fmla="*/ 559010 h 830761"/>
                <a:gd name="connsiteX25" fmla="*/ 184576 w 882838"/>
                <a:gd name="connsiteY25" fmla="*/ 602414 h 830761"/>
                <a:gd name="connsiteX26" fmla="*/ 241191 w 882838"/>
                <a:gd name="connsiteY26" fmla="*/ 604302 h 830761"/>
                <a:gd name="connsiteX27" fmla="*/ 299692 w 882838"/>
                <a:gd name="connsiteY27" fmla="*/ 601157 h 830761"/>
                <a:gd name="connsiteX28" fmla="*/ 367001 w 882838"/>
                <a:gd name="connsiteY28" fmla="*/ 596124 h 830761"/>
                <a:gd name="connsiteX29" fmla="*/ 368888 w 882838"/>
                <a:gd name="connsiteY29" fmla="*/ 591721 h 830761"/>
                <a:gd name="connsiteX30" fmla="*/ 358195 w 882838"/>
                <a:gd name="connsiteY30" fmla="*/ 589204 h 830761"/>
                <a:gd name="connsiteX31" fmla="*/ 257546 w 882838"/>
                <a:gd name="connsiteY31" fmla="*/ 534476 h 830761"/>
                <a:gd name="connsiteX32" fmla="*/ 180172 w 882838"/>
                <a:gd name="connsiteY32" fmla="*/ 474087 h 830761"/>
                <a:gd name="connsiteX33" fmla="*/ 139283 w 882838"/>
                <a:gd name="connsiteY33" fmla="*/ 455216 h 830761"/>
                <a:gd name="connsiteX34" fmla="*/ 101540 w 882838"/>
                <a:gd name="connsiteY34" fmla="*/ 454587 h 830761"/>
                <a:gd name="connsiteX35" fmla="*/ 828098 w 882838"/>
                <a:gd name="connsiteY35" fmla="*/ 353938 h 830761"/>
                <a:gd name="connsiteX36" fmla="*/ 826211 w 882838"/>
                <a:gd name="connsiteY36" fmla="*/ 355825 h 830761"/>
                <a:gd name="connsiteX37" fmla="*/ 803565 w 882838"/>
                <a:gd name="connsiteY37" fmla="*/ 386020 h 830761"/>
                <a:gd name="connsiteX38" fmla="*/ 751982 w 882838"/>
                <a:gd name="connsiteY38" fmla="*/ 460877 h 830761"/>
                <a:gd name="connsiteX39" fmla="*/ 720530 w 882838"/>
                <a:gd name="connsiteY39" fmla="*/ 504282 h 830761"/>
                <a:gd name="connsiteX40" fmla="*/ 691593 w 882838"/>
                <a:gd name="connsiteY40" fmla="*/ 544542 h 830761"/>
                <a:gd name="connsiteX41" fmla="*/ 664544 w 882838"/>
                <a:gd name="connsiteY41" fmla="*/ 632609 h 830761"/>
                <a:gd name="connsiteX42" fmla="*/ 648817 w 882838"/>
                <a:gd name="connsiteY42" fmla="*/ 707466 h 830761"/>
                <a:gd name="connsiteX43" fmla="*/ 710465 w 882838"/>
                <a:gd name="connsiteY43" fmla="*/ 655884 h 830761"/>
                <a:gd name="connsiteX44" fmla="*/ 780290 w 882838"/>
                <a:gd name="connsiteY44" fmla="*/ 575365 h 830761"/>
                <a:gd name="connsiteX45" fmla="*/ 806711 w 882838"/>
                <a:gd name="connsiteY45" fmla="*/ 526928 h 830761"/>
                <a:gd name="connsiteX46" fmla="*/ 819921 w 882838"/>
                <a:gd name="connsiteY46" fmla="*/ 469684 h 830761"/>
                <a:gd name="connsiteX47" fmla="*/ 826840 w 882838"/>
                <a:gd name="connsiteY47" fmla="*/ 375326 h 830761"/>
                <a:gd name="connsiteX48" fmla="*/ 828098 w 882838"/>
                <a:gd name="connsiteY48" fmla="*/ 353938 h 830761"/>
                <a:gd name="connsiteX49" fmla="*/ 333661 w 882838"/>
                <a:gd name="connsiteY49" fmla="*/ 290404 h 830761"/>
                <a:gd name="connsiteX50" fmla="*/ 258804 w 882838"/>
                <a:gd name="connsiteY50" fmla="*/ 303614 h 830761"/>
                <a:gd name="connsiteX51" fmla="*/ 373921 w 882838"/>
                <a:gd name="connsiteY51" fmla="*/ 398601 h 830761"/>
                <a:gd name="connsiteX52" fmla="*/ 448150 w 882838"/>
                <a:gd name="connsiteY52" fmla="*/ 423763 h 830761"/>
                <a:gd name="connsiteX53" fmla="*/ 520491 w 882838"/>
                <a:gd name="connsiteY53" fmla="*/ 452700 h 830761"/>
                <a:gd name="connsiteX54" fmla="*/ 551314 w 882838"/>
                <a:gd name="connsiteY54" fmla="*/ 473458 h 830761"/>
                <a:gd name="connsiteX55" fmla="*/ 530556 w 882838"/>
                <a:gd name="connsiteY55" fmla="*/ 419360 h 830761"/>
                <a:gd name="connsiteX56" fmla="*/ 494070 w 882838"/>
                <a:gd name="connsiteY56" fmla="*/ 331921 h 830761"/>
                <a:gd name="connsiteX57" fmla="*/ 461360 w 882838"/>
                <a:gd name="connsiteY57" fmla="*/ 312421 h 830761"/>
                <a:gd name="connsiteX58" fmla="*/ 459472 w 882838"/>
                <a:gd name="connsiteY58" fmla="*/ 311791 h 830761"/>
                <a:gd name="connsiteX59" fmla="*/ 455069 w 882838"/>
                <a:gd name="connsiteY59" fmla="*/ 309904 h 830761"/>
                <a:gd name="connsiteX60" fmla="*/ 446262 w 882838"/>
                <a:gd name="connsiteY60" fmla="*/ 306759 h 830761"/>
                <a:gd name="connsiteX61" fmla="*/ 424874 w 882838"/>
                <a:gd name="connsiteY61" fmla="*/ 301097 h 830761"/>
                <a:gd name="connsiteX62" fmla="*/ 333661 w 882838"/>
                <a:gd name="connsiteY62" fmla="*/ 290404 h 830761"/>
                <a:gd name="connsiteX63" fmla="*/ 585912 w 882838"/>
                <a:gd name="connsiteY63" fmla="*/ 191013 h 830761"/>
                <a:gd name="connsiteX64" fmla="*/ 556976 w 882838"/>
                <a:gd name="connsiteY64" fmla="*/ 197303 h 830761"/>
                <a:gd name="connsiteX65" fmla="*/ 521749 w 882838"/>
                <a:gd name="connsiteY65" fmla="*/ 206110 h 830761"/>
                <a:gd name="connsiteX66" fmla="*/ 475827 w 882838"/>
                <a:gd name="connsiteY66" fmla="*/ 222465 h 830761"/>
                <a:gd name="connsiteX67" fmla="*/ 496586 w 882838"/>
                <a:gd name="connsiteY67" fmla="*/ 226240 h 830761"/>
                <a:gd name="connsiteX68" fmla="*/ 540620 w 882838"/>
                <a:gd name="connsiteY68" fmla="*/ 233789 h 830761"/>
                <a:gd name="connsiteX69" fmla="*/ 628059 w 882838"/>
                <a:gd name="connsiteY69" fmla="*/ 288516 h 830761"/>
                <a:gd name="connsiteX70" fmla="*/ 712352 w 882838"/>
                <a:gd name="connsiteY70" fmla="*/ 321227 h 830761"/>
                <a:gd name="connsiteX71" fmla="*/ 785952 w 882838"/>
                <a:gd name="connsiteY71" fmla="*/ 310533 h 830761"/>
                <a:gd name="connsiteX72" fmla="*/ 829356 w 882838"/>
                <a:gd name="connsiteY72" fmla="*/ 295436 h 830761"/>
                <a:gd name="connsiteX73" fmla="*/ 857035 w 882838"/>
                <a:gd name="connsiteY73" fmla="*/ 287887 h 830761"/>
                <a:gd name="connsiteX74" fmla="*/ 861438 w 882838"/>
                <a:gd name="connsiteY74" fmla="*/ 284742 h 830761"/>
                <a:gd name="connsiteX75" fmla="*/ 847599 w 882838"/>
                <a:gd name="connsiteY75" fmla="*/ 283484 h 830761"/>
                <a:gd name="connsiteX76" fmla="*/ 771483 w 882838"/>
                <a:gd name="connsiteY76" fmla="*/ 250773 h 830761"/>
                <a:gd name="connsiteX77" fmla="*/ 685932 w 882838"/>
                <a:gd name="connsiteY77" fmla="*/ 208627 h 830761"/>
                <a:gd name="connsiteX78" fmla="*/ 585912 w 882838"/>
                <a:gd name="connsiteY78" fmla="*/ 191013 h 830761"/>
                <a:gd name="connsiteX79" fmla="*/ 617994 w 882838"/>
                <a:gd name="connsiteY79" fmla="*/ 156887 h 830761"/>
                <a:gd name="connsiteX80" fmla="*/ 670834 w 882838"/>
                <a:gd name="connsiteY80" fmla="*/ 165222 h 830761"/>
                <a:gd name="connsiteX81" fmla="*/ 767080 w 882838"/>
                <a:gd name="connsiteY81" fmla="*/ 204223 h 830761"/>
                <a:gd name="connsiteX82" fmla="*/ 841309 w 882838"/>
                <a:gd name="connsiteY82" fmla="*/ 246370 h 830761"/>
                <a:gd name="connsiteX83" fmla="*/ 877793 w 882838"/>
                <a:gd name="connsiteY83" fmla="*/ 252660 h 830761"/>
                <a:gd name="connsiteX84" fmla="*/ 882838 w 882838"/>
                <a:gd name="connsiteY84" fmla="*/ 251597 h 830761"/>
                <a:gd name="connsiteX85" fmla="*/ 882838 w 882838"/>
                <a:gd name="connsiteY85" fmla="*/ 313419 h 830761"/>
                <a:gd name="connsiteX86" fmla="*/ 860180 w 882838"/>
                <a:gd name="connsiteY86" fmla="*/ 330034 h 830761"/>
                <a:gd name="connsiteX87" fmla="*/ 855776 w 882838"/>
                <a:gd name="connsiteY87" fmla="*/ 335066 h 830761"/>
                <a:gd name="connsiteX88" fmla="*/ 852002 w 882838"/>
                <a:gd name="connsiteY88" fmla="*/ 336953 h 830761"/>
                <a:gd name="connsiteX89" fmla="*/ 845712 w 882838"/>
                <a:gd name="connsiteY89" fmla="*/ 386649 h 830761"/>
                <a:gd name="connsiteX90" fmla="*/ 848228 w 882838"/>
                <a:gd name="connsiteY90" fmla="*/ 428796 h 830761"/>
                <a:gd name="connsiteX91" fmla="*/ 840679 w 882838"/>
                <a:gd name="connsiteY91" fmla="*/ 482894 h 830761"/>
                <a:gd name="connsiteX92" fmla="*/ 826211 w 882838"/>
                <a:gd name="connsiteY92" fmla="*/ 538880 h 830761"/>
                <a:gd name="connsiteX93" fmla="*/ 809856 w 882838"/>
                <a:gd name="connsiteY93" fmla="*/ 590462 h 830761"/>
                <a:gd name="connsiteX94" fmla="*/ 743805 w 882838"/>
                <a:gd name="connsiteY94" fmla="*/ 676014 h 830761"/>
                <a:gd name="connsiteX95" fmla="*/ 692851 w 882838"/>
                <a:gd name="connsiteY95" fmla="*/ 712499 h 830761"/>
                <a:gd name="connsiteX96" fmla="*/ 638753 w 882838"/>
                <a:gd name="connsiteY96" fmla="*/ 741435 h 830761"/>
                <a:gd name="connsiteX97" fmla="*/ 624914 w 882838"/>
                <a:gd name="connsiteY97" fmla="*/ 728225 h 830761"/>
                <a:gd name="connsiteX98" fmla="*/ 672093 w 882838"/>
                <a:gd name="connsiteY98" fmla="*/ 538880 h 830761"/>
                <a:gd name="connsiteX99" fmla="*/ 733111 w 882838"/>
                <a:gd name="connsiteY99" fmla="*/ 450812 h 830761"/>
                <a:gd name="connsiteX100" fmla="*/ 769596 w 882838"/>
                <a:gd name="connsiteY100" fmla="*/ 405520 h 830761"/>
                <a:gd name="connsiteX101" fmla="*/ 787209 w 882838"/>
                <a:gd name="connsiteY101" fmla="*/ 379729 h 830761"/>
                <a:gd name="connsiteX102" fmla="*/ 738772 w 882838"/>
                <a:gd name="connsiteY102" fmla="*/ 410553 h 830761"/>
                <a:gd name="connsiteX103" fmla="*/ 694110 w 882838"/>
                <a:gd name="connsiteY103" fmla="*/ 447038 h 830761"/>
                <a:gd name="connsiteX104" fmla="*/ 607929 w 882838"/>
                <a:gd name="connsiteY104" fmla="*/ 523154 h 830761"/>
                <a:gd name="connsiteX105" fmla="*/ 560750 w 882838"/>
                <a:gd name="connsiteY105" fmla="*/ 557752 h 830761"/>
                <a:gd name="connsiteX106" fmla="*/ 560750 w 882838"/>
                <a:gd name="connsiteY106" fmla="*/ 559638 h 830761"/>
                <a:gd name="connsiteX107" fmla="*/ 563266 w 882838"/>
                <a:gd name="connsiteY107" fmla="*/ 601157 h 830761"/>
                <a:gd name="connsiteX108" fmla="*/ 566411 w 882838"/>
                <a:gd name="connsiteY108" fmla="*/ 647077 h 830761"/>
                <a:gd name="connsiteX109" fmla="*/ 522378 w 882838"/>
                <a:gd name="connsiteY109" fmla="*/ 740178 h 830761"/>
                <a:gd name="connsiteX110" fmla="*/ 494070 w 882838"/>
                <a:gd name="connsiteY110" fmla="*/ 777292 h 830761"/>
                <a:gd name="connsiteX111" fmla="*/ 460731 w 882838"/>
                <a:gd name="connsiteY111" fmla="*/ 800567 h 830761"/>
                <a:gd name="connsiteX112" fmla="*/ 372033 w 882838"/>
                <a:gd name="connsiteY112" fmla="*/ 825100 h 830761"/>
                <a:gd name="connsiteX113" fmla="*/ 276417 w 882838"/>
                <a:gd name="connsiteY113" fmla="*/ 830761 h 830761"/>
                <a:gd name="connsiteX114" fmla="*/ 266982 w 882838"/>
                <a:gd name="connsiteY114" fmla="*/ 818809 h 830761"/>
                <a:gd name="connsiteX115" fmla="*/ 356307 w 882838"/>
                <a:gd name="connsiteY115" fmla="*/ 711241 h 830761"/>
                <a:gd name="connsiteX116" fmla="*/ 480860 w 882838"/>
                <a:gd name="connsiteY116" fmla="*/ 628834 h 830761"/>
                <a:gd name="connsiteX117" fmla="*/ 534330 w 882838"/>
                <a:gd name="connsiteY117" fmla="*/ 573478 h 830761"/>
                <a:gd name="connsiteX118" fmla="*/ 503506 w 882838"/>
                <a:gd name="connsiteY118" fmla="*/ 589204 h 830761"/>
                <a:gd name="connsiteX119" fmla="*/ 446262 w 882838"/>
                <a:gd name="connsiteY119" fmla="*/ 602414 h 830761"/>
                <a:gd name="connsiteX120" fmla="*/ 421100 w 882838"/>
                <a:gd name="connsiteY120" fmla="*/ 604302 h 830761"/>
                <a:gd name="connsiteX121" fmla="*/ 317306 w 882838"/>
                <a:gd name="connsiteY121" fmla="*/ 626948 h 830761"/>
                <a:gd name="connsiteX122" fmla="*/ 261320 w 882838"/>
                <a:gd name="connsiteY122" fmla="*/ 631980 h 830761"/>
                <a:gd name="connsiteX123" fmla="*/ 207221 w 882838"/>
                <a:gd name="connsiteY123" fmla="*/ 626948 h 830761"/>
                <a:gd name="connsiteX124" fmla="*/ 107831 w 882838"/>
                <a:gd name="connsiteY124" fmla="*/ 591091 h 830761"/>
                <a:gd name="connsiteX125" fmla="*/ 41780 w 882838"/>
                <a:gd name="connsiteY125" fmla="*/ 532590 h 830761"/>
                <a:gd name="connsiteX126" fmla="*/ 10327 w 882838"/>
                <a:gd name="connsiteY126" fmla="*/ 499878 h 830761"/>
                <a:gd name="connsiteX127" fmla="*/ 891 w 882838"/>
                <a:gd name="connsiteY127" fmla="*/ 469055 h 830761"/>
                <a:gd name="connsiteX128" fmla="*/ 64426 w 882838"/>
                <a:gd name="connsiteY128" fmla="*/ 433199 h 830761"/>
                <a:gd name="connsiteX129" fmla="*/ 149978 w 882838"/>
                <a:gd name="connsiteY129" fmla="*/ 423763 h 830761"/>
                <a:gd name="connsiteX130" fmla="*/ 240562 w 882838"/>
                <a:gd name="connsiteY130" fmla="*/ 472829 h 830761"/>
                <a:gd name="connsiteX131" fmla="*/ 340581 w 882838"/>
                <a:gd name="connsiteY131" fmla="*/ 544542 h 830761"/>
                <a:gd name="connsiteX132" fmla="*/ 404116 w 882838"/>
                <a:gd name="connsiteY132" fmla="*/ 565929 h 830761"/>
                <a:gd name="connsiteX133" fmla="*/ 421729 w 882838"/>
                <a:gd name="connsiteY133" fmla="*/ 572849 h 830761"/>
                <a:gd name="connsiteX134" fmla="*/ 481489 w 882838"/>
                <a:gd name="connsiteY134" fmla="*/ 565929 h 830761"/>
                <a:gd name="connsiteX135" fmla="*/ 580880 w 882838"/>
                <a:gd name="connsiteY135" fmla="*/ 520637 h 830761"/>
                <a:gd name="connsiteX136" fmla="*/ 571444 w 882838"/>
                <a:gd name="connsiteY136" fmla="*/ 516863 h 830761"/>
                <a:gd name="connsiteX137" fmla="*/ 551944 w 882838"/>
                <a:gd name="connsiteY137" fmla="*/ 506798 h 830761"/>
                <a:gd name="connsiteX138" fmla="*/ 514200 w 882838"/>
                <a:gd name="connsiteY138" fmla="*/ 484782 h 830761"/>
                <a:gd name="connsiteX139" fmla="*/ 445004 w 882838"/>
                <a:gd name="connsiteY139" fmla="*/ 456474 h 830761"/>
                <a:gd name="connsiteX140" fmla="*/ 304725 w 882838"/>
                <a:gd name="connsiteY140" fmla="*/ 372810 h 830761"/>
                <a:gd name="connsiteX141" fmla="*/ 241191 w 882838"/>
                <a:gd name="connsiteY141" fmla="*/ 307388 h 830761"/>
                <a:gd name="connsiteX142" fmla="*/ 240562 w 882838"/>
                <a:gd name="connsiteY142" fmla="*/ 292920 h 830761"/>
                <a:gd name="connsiteX143" fmla="*/ 319193 w 882838"/>
                <a:gd name="connsiteY143" fmla="*/ 260209 h 830761"/>
                <a:gd name="connsiteX144" fmla="*/ 422358 w 882838"/>
                <a:gd name="connsiteY144" fmla="*/ 263354 h 830761"/>
                <a:gd name="connsiteX145" fmla="*/ 504764 w 882838"/>
                <a:gd name="connsiteY145" fmla="*/ 291033 h 830761"/>
                <a:gd name="connsiteX146" fmla="*/ 560121 w 882838"/>
                <a:gd name="connsiteY146" fmla="*/ 384762 h 830761"/>
                <a:gd name="connsiteX147" fmla="*/ 574589 w 882838"/>
                <a:gd name="connsiteY147" fmla="*/ 450183 h 830761"/>
                <a:gd name="connsiteX148" fmla="*/ 601009 w 882838"/>
                <a:gd name="connsiteY148" fmla="*/ 507427 h 830761"/>
                <a:gd name="connsiteX149" fmla="*/ 669576 w 882838"/>
                <a:gd name="connsiteY149" fmla="*/ 448296 h 830761"/>
                <a:gd name="connsiteX150" fmla="*/ 712352 w 882838"/>
                <a:gd name="connsiteY150" fmla="*/ 409924 h 830761"/>
                <a:gd name="connsiteX151" fmla="*/ 756386 w 882838"/>
                <a:gd name="connsiteY151" fmla="*/ 371551 h 830761"/>
                <a:gd name="connsiteX152" fmla="*/ 809226 w 882838"/>
                <a:gd name="connsiteY152" fmla="*/ 328776 h 830761"/>
                <a:gd name="connsiteX153" fmla="*/ 804194 w 882838"/>
                <a:gd name="connsiteY153" fmla="*/ 330663 h 830761"/>
                <a:gd name="connsiteX154" fmla="*/ 725562 w 882838"/>
                <a:gd name="connsiteY154" fmla="*/ 342615 h 830761"/>
                <a:gd name="connsiteX155" fmla="*/ 640640 w 882838"/>
                <a:gd name="connsiteY155" fmla="*/ 318082 h 830761"/>
                <a:gd name="connsiteX156" fmla="*/ 545653 w 882838"/>
                <a:gd name="connsiteY156" fmla="*/ 261467 h 830761"/>
                <a:gd name="connsiteX157" fmla="*/ 495329 w 882838"/>
                <a:gd name="connsiteY157" fmla="*/ 251402 h 830761"/>
                <a:gd name="connsiteX158" fmla="*/ 471424 w 882838"/>
                <a:gd name="connsiteY158" fmla="*/ 245112 h 830761"/>
                <a:gd name="connsiteX159" fmla="*/ 450036 w 882838"/>
                <a:gd name="connsiteY159" fmla="*/ 231901 h 830761"/>
                <a:gd name="connsiteX160" fmla="*/ 449407 w 882838"/>
                <a:gd name="connsiteY160" fmla="*/ 215546 h 830761"/>
                <a:gd name="connsiteX161" fmla="*/ 506022 w 882838"/>
                <a:gd name="connsiteY161" fmla="*/ 187867 h 830761"/>
                <a:gd name="connsiteX162" fmla="*/ 565154 w 882838"/>
                <a:gd name="connsiteY162" fmla="*/ 164593 h 830761"/>
                <a:gd name="connsiteX163" fmla="*/ 617994 w 882838"/>
                <a:gd name="connsiteY163" fmla="*/ 156887 h 830761"/>
                <a:gd name="connsiteX164" fmla="*/ 882838 w 882838"/>
                <a:gd name="connsiteY164" fmla="*/ 0 h 830761"/>
                <a:gd name="connsiteX165" fmla="*/ 882838 w 882838"/>
                <a:gd name="connsiteY165" fmla="*/ 32786 h 830761"/>
                <a:gd name="connsiteX166" fmla="*/ 868751 w 882838"/>
                <a:gd name="connsiteY166" fmla="*/ 33278 h 830761"/>
                <a:gd name="connsiteX167" fmla="*/ 781548 w 882838"/>
                <a:gd name="connsiteY167" fmla="*/ 55766 h 830761"/>
                <a:gd name="connsiteX168" fmla="*/ 738772 w 882838"/>
                <a:gd name="connsiteY168" fmla="*/ 72751 h 830761"/>
                <a:gd name="connsiteX169" fmla="*/ 714868 w 882838"/>
                <a:gd name="connsiteY169" fmla="*/ 83445 h 830761"/>
                <a:gd name="connsiteX170" fmla="*/ 704174 w 882838"/>
                <a:gd name="connsiteY170" fmla="*/ 87848 h 830761"/>
                <a:gd name="connsiteX171" fmla="*/ 701658 w 882838"/>
                <a:gd name="connsiteY171" fmla="*/ 88477 h 830761"/>
                <a:gd name="connsiteX172" fmla="*/ 858922 w 882838"/>
                <a:gd name="connsiteY172" fmla="*/ 148237 h 830761"/>
                <a:gd name="connsiteX173" fmla="*/ 882838 w 882838"/>
                <a:gd name="connsiteY173" fmla="*/ 145813 h 830761"/>
                <a:gd name="connsiteX174" fmla="*/ 882838 w 882838"/>
                <a:gd name="connsiteY174" fmla="*/ 172826 h 830761"/>
                <a:gd name="connsiteX175" fmla="*/ 868357 w 882838"/>
                <a:gd name="connsiteY175" fmla="*/ 174029 h 830761"/>
                <a:gd name="connsiteX176" fmla="*/ 779661 w 882838"/>
                <a:gd name="connsiteY176" fmla="*/ 143834 h 830761"/>
                <a:gd name="connsiteX177" fmla="*/ 687190 w 882838"/>
                <a:gd name="connsiteY177" fmla="*/ 92251 h 830761"/>
                <a:gd name="connsiteX178" fmla="*/ 687190 w 882838"/>
                <a:gd name="connsiteY178" fmla="*/ 80299 h 830761"/>
                <a:gd name="connsiteX179" fmla="*/ 706691 w 882838"/>
                <a:gd name="connsiteY179" fmla="*/ 65831 h 830761"/>
                <a:gd name="connsiteX180" fmla="*/ 726191 w 882838"/>
                <a:gd name="connsiteY180" fmla="*/ 53250 h 830761"/>
                <a:gd name="connsiteX181" fmla="*/ 766451 w 882838"/>
                <a:gd name="connsiteY181" fmla="*/ 30604 h 830761"/>
                <a:gd name="connsiteX182" fmla="*/ 852002 w 882838"/>
                <a:gd name="connsiteY182" fmla="*/ 2926 h 83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</a:cxnLst>
              <a:rect l="l" t="t" r="r" b="b"/>
              <a:pathLst>
                <a:path w="882838" h="830761">
                  <a:moveTo>
                    <a:pt x="539363" y="591721"/>
                  </a:moveTo>
                  <a:cubicBezTo>
                    <a:pt x="529927" y="608705"/>
                    <a:pt x="519232" y="624431"/>
                    <a:pt x="506022" y="638900"/>
                  </a:cubicBezTo>
                  <a:cubicBezTo>
                    <a:pt x="488408" y="656513"/>
                    <a:pt x="468279" y="671610"/>
                    <a:pt x="446262" y="684820"/>
                  </a:cubicBezTo>
                  <a:cubicBezTo>
                    <a:pt x="425503" y="697402"/>
                    <a:pt x="402857" y="705580"/>
                    <a:pt x="381469" y="718161"/>
                  </a:cubicBezTo>
                  <a:cubicBezTo>
                    <a:pt x="360082" y="730742"/>
                    <a:pt x="339952" y="745209"/>
                    <a:pt x="322968" y="762823"/>
                  </a:cubicBezTo>
                  <a:cubicBezTo>
                    <a:pt x="309128" y="776662"/>
                    <a:pt x="294031" y="792389"/>
                    <a:pt x="285853" y="811260"/>
                  </a:cubicBezTo>
                  <a:cubicBezTo>
                    <a:pt x="334290" y="805599"/>
                    <a:pt x="383986" y="799938"/>
                    <a:pt x="429278" y="779807"/>
                  </a:cubicBezTo>
                  <a:cubicBezTo>
                    <a:pt x="440600" y="774775"/>
                    <a:pt x="451295" y="768485"/>
                    <a:pt x="460731" y="760936"/>
                  </a:cubicBezTo>
                  <a:cubicBezTo>
                    <a:pt x="470167" y="752759"/>
                    <a:pt x="477715" y="742064"/>
                    <a:pt x="485263" y="731999"/>
                  </a:cubicBezTo>
                  <a:cubicBezTo>
                    <a:pt x="504135" y="706208"/>
                    <a:pt x="522378" y="678530"/>
                    <a:pt x="533701" y="648965"/>
                  </a:cubicBezTo>
                  <a:cubicBezTo>
                    <a:pt x="539991" y="633238"/>
                    <a:pt x="542508" y="617512"/>
                    <a:pt x="540620" y="601157"/>
                  </a:cubicBezTo>
                  <a:cubicBezTo>
                    <a:pt x="540620" y="598011"/>
                    <a:pt x="539991" y="594866"/>
                    <a:pt x="539363" y="591721"/>
                  </a:cubicBezTo>
                  <a:close/>
                  <a:moveTo>
                    <a:pt x="882838" y="516658"/>
                  </a:moveTo>
                  <a:lnTo>
                    <a:pt x="882838" y="608371"/>
                  </a:lnTo>
                  <a:lnTo>
                    <a:pt x="880310" y="609334"/>
                  </a:lnTo>
                  <a:cubicBezTo>
                    <a:pt x="877164" y="610592"/>
                    <a:pt x="872761" y="609334"/>
                    <a:pt x="873390" y="605560"/>
                  </a:cubicBezTo>
                  <a:cubicBezTo>
                    <a:pt x="874019" y="601157"/>
                    <a:pt x="870874" y="596753"/>
                    <a:pt x="870245" y="592979"/>
                  </a:cubicBezTo>
                  <a:cubicBezTo>
                    <a:pt x="869616" y="589204"/>
                    <a:pt x="869616" y="586059"/>
                    <a:pt x="869616" y="582285"/>
                  </a:cubicBezTo>
                  <a:cubicBezTo>
                    <a:pt x="869616" y="572849"/>
                    <a:pt x="870245" y="563413"/>
                    <a:pt x="871503" y="554606"/>
                  </a:cubicBezTo>
                  <a:close/>
                  <a:moveTo>
                    <a:pt x="101540" y="454587"/>
                  </a:moveTo>
                  <a:cubicBezTo>
                    <a:pt x="78265" y="458990"/>
                    <a:pt x="51845" y="461506"/>
                    <a:pt x="30457" y="471571"/>
                  </a:cubicBezTo>
                  <a:cubicBezTo>
                    <a:pt x="27312" y="473458"/>
                    <a:pt x="24167" y="474716"/>
                    <a:pt x="22279" y="476604"/>
                  </a:cubicBezTo>
                  <a:cubicBezTo>
                    <a:pt x="27941" y="486039"/>
                    <a:pt x="35489" y="493588"/>
                    <a:pt x="43038" y="501766"/>
                  </a:cubicBezTo>
                  <a:cubicBezTo>
                    <a:pt x="52474" y="511202"/>
                    <a:pt x="61910" y="520637"/>
                    <a:pt x="71346" y="530073"/>
                  </a:cubicBezTo>
                  <a:cubicBezTo>
                    <a:pt x="80782" y="538880"/>
                    <a:pt x="88330" y="549574"/>
                    <a:pt x="97766" y="559010"/>
                  </a:cubicBezTo>
                  <a:cubicBezTo>
                    <a:pt x="121670" y="582285"/>
                    <a:pt x="151864" y="596124"/>
                    <a:pt x="184576" y="602414"/>
                  </a:cubicBezTo>
                  <a:cubicBezTo>
                    <a:pt x="203447" y="606189"/>
                    <a:pt x="222319" y="606189"/>
                    <a:pt x="241191" y="604302"/>
                  </a:cubicBezTo>
                  <a:cubicBezTo>
                    <a:pt x="260691" y="603043"/>
                    <a:pt x="280192" y="603043"/>
                    <a:pt x="299692" y="601157"/>
                  </a:cubicBezTo>
                  <a:cubicBezTo>
                    <a:pt x="321709" y="599269"/>
                    <a:pt x="344356" y="598011"/>
                    <a:pt x="367001" y="596124"/>
                  </a:cubicBezTo>
                  <a:cubicBezTo>
                    <a:pt x="368259" y="594236"/>
                    <a:pt x="368259" y="592979"/>
                    <a:pt x="368888" y="591721"/>
                  </a:cubicBezTo>
                  <a:cubicBezTo>
                    <a:pt x="365114" y="591091"/>
                    <a:pt x="361340" y="590462"/>
                    <a:pt x="358195" y="589204"/>
                  </a:cubicBezTo>
                  <a:cubicBezTo>
                    <a:pt x="320451" y="578510"/>
                    <a:pt x="287741" y="559010"/>
                    <a:pt x="257546" y="534476"/>
                  </a:cubicBezTo>
                  <a:cubicBezTo>
                    <a:pt x="232384" y="513718"/>
                    <a:pt x="207850" y="491072"/>
                    <a:pt x="180172" y="474087"/>
                  </a:cubicBezTo>
                  <a:cubicBezTo>
                    <a:pt x="167591" y="465910"/>
                    <a:pt x="153752" y="458990"/>
                    <a:pt x="139283" y="455216"/>
                  </a:cubicBezTo>
                  <a:cubicBezTo>
                    <a:pt x="126702" y="452070"/>
                    <a:pt x="114751" y="452070"/>
                    <a:pt x="101540" y="454587"/>
                  </a:cubicBezTo>
                  <a:close/>
                  <a:moveTo>
                    <a:pt x="828098" y="353938"/>
                  </a:moveTo>
                  <a:cubicBezTo>
                    <a:pt x="827469" y="354567"/>
                    <a:pt x="826840" y="355196"/>
                    <a:pt x="826211" y="355825"/>
                  </a:cubicBezTo>
                  <a:cubicBezTo>
                    <a:pt x="817404" y="365261"/>
                    <a:pt x="810485" y="375955"/>
                    <a:pt x="803565" y="386020"/>
                  </a:cubicBezTo>
                  <a:cubicBezTo>
                    <a:pt x="786580" y="411182"/>
                    <a:pt x="769596" y="436344"/>
                    <a:pt x="751982" y="460877"/>
                  </a:cubicBezTo>
                  <a:cubicBezTo>
                    <a:pt x="741289" y="475346"/>
                    <a:pt x="731224" y="489814"/>
                    <a:pt x="720530" y="504282"/>
                  </a:cubicBezTo>
                  <a:cubicBezTo>
                    <a:pt x="710465" y="517492"/>
                    <a:pt x="699771" y="530073"/>
                    <a:pt x="691593" y="544542"/>
                  </a:cubicBezTo>
                  <a:cubicBezTo>
                    <a:pt x="676496" y="571591"/>
                    <a:pt x="670205" y="602414"/>
                    <a:pt x="664544" y="632609"/>
                  </a:cubicBezTo>
                  <a:cubicBezTo>
                    <a:pt x="660141" y="657772"/>
                    <a:pt x="655738" y="682934"/>
                    <a:pt x="648817" y="707466"/>
                  </a:cubicBezTo>
                  <a:cubicBezTo>
                    <a:pt x="670205" y="691740"/>
                    <a:pt x="690964" y="673498"/>
                    <a:pt x="710465" y="655884"/>
                  </a:cubicBezTo>
                  <a:cubicBezTo>
                    <a:pt x="736256" y="631980"/>
                    <a:pt x="760789" y="604931"/>
                    <a:pt x="780290" y="575365"/>
                  </a:cubicBezTo>
                  <a:cubicBezTo>
                    <a:pt x="790355" y="559638"/>
                    <a:pt x="799790" y="543912"/>
                    <a:pt x="806711" y="526928"/>
                  </a:cubicBezTo>
                  <a:cubicBezTo>
                    <a:pt x="814259" y="508685"/>
                    <a:pt x="817404" y="489185"/>
                    <a:pt x="819921" y="469684"/>
                  </a:cubicBezTo>
                  <a:cubicBezTo>
                    <a:pt x="824324" y="438231"/>
                    <a:pt x="825582" y="406779"/>
                    <a:pt x="826840" y="375326"/>
                  </a:cubicBezTo>
                  <a:cubicBezTo>
                    <a:pt x="826840" y="369664"/>
                    <a:pt x="827469" y="361487"/>
                    <a:pt x="828098" y="353938"/>
                  </a:cubicBezTo>
                  <a:close/>
                  <a:moveTo>
                    <a:pt x="333661" y="290404"/>
                  </a:moveTo>
                  <a:cubicBezTo>
                    <a:pt x="309128" y="290404"/>
                    <a:pt x="281450" y="291033"/>
                    <a:pt x="258804" y="303614"/>
                  </a:cubicBezTo>
                  <a:cubicBezTo>
                    <a:pt x="291515" y="341357"/>
                    <a:pt x="331145" y="374697"/>
                    <a:pt x="373921" y="398601"/>
                  </a:cubicBezTo>
                  <a:cubicBezTo>
                    <a:pt x="397196" y="411811"/>
                    <a:pt x="422358" y="417472"/>
                    <a:pt x="448150" y="423763"/>
                  </a:cubicBezTo>
                  <a:cubicBezTo>
                    <a:pt x="473312" y="430053"/>
                    <a:pt x="497844" y="439489"/>
                    <a:pt x="520491" y="452700"/>
                  </a:cubicBezTo>
                  <a:cubicBezTo>
                    <a:pt x="531184" y="458990"/>
                    <a:pt x="541878" y="465910"/>
                    <a:pt x="551314" y="473458"/>
                  </a:cubicBezTo>
                  <a:cubicBezTo>
                    <a:pt x="543137" y="455845"/>
                    <a:pt x="535588" y="438231"/>
                    <a:pt x="530556" y="419360"/>
                  </a:cubicBezTo>
                  <a:cubicBezTo>
                    <a:pt x="523006" y="389165"/>
                    <a:pt x="517974" y="353938"/>
                    <a:pt x="494070" y="331921"/>
                  </a:cubicBezTo>
                  <a:cubicBezTo>
                    <a:pt x="484634" y="323114"/>
                    <a:pt x="473312" y="317453"/>
                    <a:pt x="461360" y="312421"/>
                  </a:cubicBezTo>
                  <a:cubicBezTo>
                    <a:pt x="460731" y="312421"/>
                    <a:pt x="459472" y="311791"/>
                    <a:pt x="459472" y="311791"/>
                  </a:cubicBezTo>
                  <a:cubicBezTo>
                    <a:pt x="458214" y="311162"/>
                    <a:pt x="456327" y="310533"/>
                    <a:pt x="455069" y="309904"/>
                  </a:cubicBezTo>
                  <a:cubicBezTo>
                    <a:pt x="451924" y="308646"/>
                    <a:pt x="448779" y="308017"/>
                    <a:pt x="446262" y="306759"/>
                  </a:cubicBezTo>
                  <a:cubicBezTo>
                    <a:pt x="439343" y="304243"/>
                    <a:pt x="431794" y="302355"/>
                    <a:pt x="424874" y="301097"/>
                  </a:cubicBezTo>
                  <a:cubicBezTo>
                    <a:pt x="395309" y="294178"/>
                    <a:pt x="364485" y="290404"/>
                    <a:pt x="333661" y="290404"/>
                  </a:cubicBezTo>
                  <a:close/>
                  <a:moveTo>
                    <a:pt x="585912" y="191013"/>
                  </a:moveTo>
                  <a:cubicBezTo>
                    <a:pt x="575847" y="192271"/>
                    <a:pt x="566411" y="194787"/>
                    <a:pt x="556976" y="197303"/>
                  </a:cubicBezTo>
                  <a:cubicBezTo>
                    <a:pt x="545023" y="200449"/>
                    <a:pt x="533072" y="202965"/>
                    <a:pt x="521749" y="206110"/>
                  </a:cubicBezTo>
                  <a:cubicBezTo>
                    <a:pt x="506022" y="211143"/>
                    <a:pt x="490925" y="216175"/>
                    <a:pt x="475827" y="222465"/>
                  </a:cubicBezTo>
                  <a:cubicBezTo>
                    <a:pt x="482748" y="223724"/>
                    <a:pt x="489667" y="224982"/>
                    <a:pt x="496586" y="226240"/>
                  </a:cubicBezTo>
                  <a:cubicBezTo>
                    <a:pt x="511055" y="228127"/>
                    <a:pt x="526152" y="230014"/>
                    <a:pt x="540620" y="233789"/>
                  </a:cubicBezTo>
                  <a:cubicBezTo>
                    <a:pt x="573960" y="242595"/>
                    <a:pt x="600380" y="269645"/>
                    <a:pt x="628059" y="288516"/>
                  </a:cubicBezTo>
                  <a:cubicBezTo>
                    <a:pt x="653221" y="305501"/>
                    <a:pt x="682158" y="318711"/>
                    <a:pt x="712352" y="321227"/>
                  </a:cubicBezTo>
                  <a:cubicBezTo>
                    <a:pt x="738144" y="323114"/>
                    <a:pt x="762047" y="317453"/>
                    <a:pt x="785952" y="310533"/>
                  </a:cubicBezTo>
                  <a:cubicBezTo>
                    <a:pt x="800420" y="306130"/>
                    <a:pt x="814888" y="301097"/>
                    <a:pt x="829356" y="295436"/>
                  </a:cubicBezTo>
                  <a:cubicBezTo>
                    <a:pt x="838163" y="291661"/>
                    <a:pt x="847599" y="289774"/>
                    <a:pt x="857035" y="287887"/>
                  </a:cubicBezTo>
                  <a:cubicBezTo>
                    <a:pt x="858293" y="286629"/>
                    <a:pt x="860180" y="285371"/>
                    <a:pt x="861438" y="284742"/>
                  </a:cubicBezTo>
                  <a:cubicBezTo>
                    <a:pt x="857664" y="284113"/>
                    <a:pt x="852631" y="284113"/>
                    <a:pt x="847599" y="283484"/>
                  </a:cubicBezTo>
                  <a:cubicBezTo>
                    <a:pt x="819921" y="279710"/>
                    <a:pt x="794758" y="264612"/>
                    <a:pt x="771483" y="250773"/>
                  </a:cubicBezTo>
                  <a:cubicBezTo>
                    <a:pt x="743805" y="234418"/>
                    <a:pt x="716127" y="219949"/>
                    <a:pt x="685932" y="208627"/>
                  </a:cubicBezTo>
                  <a:cubicBezTo>
                    <a:pt x="653850" y="196045"/>
                    <a:pt x="620510" y="187239"/>
                    <a:pt x="585912" y="191013"/>
                  </a:cubicBezTo>
                  <a:close/>
                  <a:moveTo>
                    <a:pt x="617994" y="156887"/>
                  </a:moveTo>
                  <a:cubicBezTo>
                    <a:pt x="635764" y="157202"/>
                    <a:pt x="653535" y="160190"/>
                    <a:pt x="670834" y="165222"/>
                  </a:cubicBezTo>
                  <a:cubicBezTo>
                    <a:pt x="703546" y="174657"/>
                    <a:pt x="737515" y="187867"/>
                    <a:pt x="767080" y="204223"/>
                  </a:cubicBezTo>
                  <a:cubicBezTo>
                    <a:pt x="791613" y="218062"/>
                    <a:pt x="814888" y="235676"/>
                    <a:pt x="841309" y="246370"/>
                  </a:cubicBezTo>
                  <a:cubicBezTo>
                    <a:pt x="852002" y="250773"/>
                    <a:pt x="864583" y="253289"/>
                    <a:pt x="877793" y="252660"/>
                  </a:cubicBezTo>
                  <a:lnTo>
                    <a:pt x="882838" y="251597"/>
                  </a:lnTo>
                  <a:lnTo>
                    <a:pt x="882838" y="313419"/>
                  </a:lnTo>
                  <a:lnTo>
                    <a:pt x="860180" y="330034"/>
                  </a:lnTo>
                  <a:cubicBezTo>
                    <a:pt x="859551" y="331921"/>
                    <a:pt x="858293" y="334437"/>
                    <a:pt x="855776" y="335066"/>
                  </a:cubicBezTo>
                  <a:cubicBezTo>
                    <a:pt x="854519" y="335695"/>
                    <a:pt x="853260" y="336325"/>
                    <a:pt x="852002" y="336953"/>
                  </a:cubicBezTo>
                  <a:cubicBezTo>
                    <a:pt x="845083" y="351422"/>
                    <a:pt x="844454" y="369664"/>
                    <a:pt x="845712" y="386649"/>
                  </a:cubicBezTo>
                  <a:cubicBezTo>
                    <a:pt x="846969" y="401117"/>
                    <a:pt x="848857" y="414327"/>
                    <a:pt x="848228" y="428796"/>
                  </a:cubicBezTo>
                  <a:cubicBezTo>
                    <a:pt x="847599" y="447038"/>
                    <a:pt x="844454" y="465280"/>
                    <a:pt x="840679" y="482894"/>
                  </a:cubicBezTo>
                  <a:cubicBezTo>
                    <a:pt x="836276" y="501766"/>
                    <a:pt x="830614" y="520637"/>
                    <a:pt x="826211" y="538880"/>
                  </a:cubicBezTo>
                  <a:cubicBezTo>
                    <a:pt x="821807" y="556493"/>
                    <a:pt x="816775" y="574107"/>
                    <a:pt x="809856" y="590462"/>
                  </a:cubicBezTo>
                  <a:cubicBezTo>
                    <a:pt x="794758" y="624431"/>
                    <a:pt x="771483" y="652110"/>
                    <a:pt x="743805" y="676014"/>
                  </a:cubicBezTo>
                  <a:cubicBezTo>
                    <a:pt x="728079" y="689853"/>
                    <a:pt x="711094" y="702434"/>
                    <a:pt x="692851" y="712499"/>
                  </a:cubicBezTo>
                  <a:cubicBezTo>
                    <a:pt x="675238" y="723193"/>
                    <a:pt x="656366" y="731371"/>
                    <a:pt x="638753" y="741435"/>
                  </a:cubicBezTo>
                  <a:cubicBezTo>
                    <a:pt x="629317" y="746468"/>
                    <a:pt x="621140" y="737032"/>
                    <a:pt x="624914" y="728225"/>
                  </a:cubicBezTo>
                  <a:cubicBezTo>
                    <a:pt x="650705" y="667836"/>
                    <a:pt x="646931" y="599269"/>
                    <a:pt x="672093" y="538880"/>
                  </a:cubicBezTo>
                  <a:cubicBezTo>
                    <a:pt x="685932" y="506169"/>
                    <a:pt x="710465" y="477861"/>
                    <a:pt x="733111" y="450812"/>
                  </a:cubicBezTo>
                  <a:cubicBezTo>
                    <a:pt x="745692" y="435715"/>
                    <a:pt x="758273" y="421247"/>
                    <a:pt x="769596" y="405520"/>
                  </a:cubicBezTo>
                  <a:cubicBezTo>
                    <a:pt x="775887" y="397343"/>
                    <a:pt x="781548" y="388536"/>
                    <a:pt x="787209" y="379729"/>
                  </a:cubicBezTo>
                  <a:cubicBezTo>
                    <a:pt x="770854" y="390423"/>
                    <a:pt x="754499" y="399859"/>
                    <a:pt x="738772" y="410553"/>
                  </a:cubicBezTo>
                  <a:cubicBezTo>
                    <a:pt x="723046" y="421876"/>
                    <a:pt x="708578" y="434457"/>
                    <a:pt x="694110" y="447038"/>
                  </a:cubicBezTo>
                  <a:cubicBezTo>
                    <a:pt x="665173" y="472200"/>
                    <a:pt x="637495" y="498620"/>
                    <a:pt x="607929" y="523154"/>
                  </a:cubicBezTo>
                  <a:cubicBezTo>
                    <a:pt x="592832" y="535735"/>
                    <a:pt x="577106" y="547057"/>
                    <a:pt x="560750" y="557752"/>
                  </a:cubicBezTo>
                  <a:cubicBezTo>
                    <a:pt x="560750" y="558381"/>
                    <a:pt x="560750" y="559010"/>
                    <a:pt x="560750" y="559638"/>
                  </a:cubicBezTo>
                  <a:cubicBezTo>
                    <a:pt x="557604" y="572849"/>
                    <a:pt x="561379" y="587946"/>
                    <a:pt x="563266" y="601157"/>
                  </a:cubicBezTo>
                  <a:cubicBezTo>
                    <a:pt x="565154" y="616883"/>
                    <a:pt x="568928" y="631351"/>
                    <a:pt x="566411" y="647077"/>
                  </a:cubicBezTo>
                  <a:cubicBezTo>
                    <a:pt x="560750" y="681046"/>
                    <a:pt x="541878" y="711870"/>
                    <a:pt x="522378" y="740178"/>
                  </a:cubicBezTo>
                  <a:cubicBezTo>
                    <a:pt x="513571" y="752759"/>
                    <a:pt x="505393" y="766597"/>
                    <a:pt x="494070" y="777292"/>
                  </a:cubicBezTo>
                  <a:cubicBezTo>
                    <a:pt x="484005" y="786728"/>
                    <a:pt x="472682" y="794276"/>
                    <a:pt x="460731" y="800567"/>
                  </a:cubicBezTo>
                  <a:cubicBezTo>
                    <a:pt x="433052" y="814405"/>
                    <a:pt x="402857" y="821326"/>
                    <a:pt x="372033" y="825100"/>
                  </a:cubicBezTo>
                  <a:cubicBezTo>
                    <a:pt x="340581" y="828874"/>
                    <a:pt x="308499" y="829503"/>
                    <a:pt x="276417" y="830761"/>
                  </a:cubicBezTo>
                  <a:cubicBezTo>
                    <a:pt x="270127" y="830761"/>
                    <a:pt x="265094" y="824471"/>
                    <a:pt x="266982" y="818809"/>
                  </a:cubicBezTo>
                  <a:cubicBezTo>
                    <a:pt x="281450" y="773517"/>
                    <a:pt x="319193" y="739549"/>
                    <a:pt x="356307" y="711241"/>
                  </a:cubicBezTo>
                  <a:cubicBezTo>
                    <a:pt x="395938" y="681046"/>
                    <a:pt x="441229" y="659029"/>
                    <a:pt x="480860" y="628834"/>
                  </a:cubicBezTo>
                  <a:cubicBezTo>
                    <a:pt x="500990" y="613108"/>
                    <a:pt x="519861" y="594866"/>
                    <a:pt x="534330" y="573478"/>
                  </a:cubicBezTo>
                  <a:cubicBezTo>
                    <a:pt x="524265" y="579140"/>
                    <a:pt x="514200" y="584172"/>
                    <a:pt x="503506" y="589204"/>
                  </a:cubicBezTo>
                  <a:cubicBezTo>
                    <a:pt x="485263" y="597382"/>
                    <a:pt x="466392" y="601157"/>
                    <a:pt x="446262" y="602414"/>
                  </a:cubicBezTo>
                  <a:cubicBezTo>
                    <a:pt x="438084" y="603043"/>
                    <a:pt x="429278" y="603672"/>
                    <a:pt x="421100" y="604302"/>
                  </a:cubicBezTo>
                  <a:cubicBezTo>
                    <a:pt x="386502" y="611221"/>
                    <a:pt x="351904" y="620657"/>
                    <a:pt x="317306" y="626948"/>
                  </a:cubicBezTo>
                  <a:cubicBezTo>
                    <a:pt x="299063" y="630093"/>
                    <a:pt x="280192" y="631351"/>
                    <a:pt x="261320" y="631980"/>
                  </a:cubicBezTo>
                  <a:cubicBezTo>
                    <a:pt x="243077" y="632609"/>
                    <a:pt x="225464" y="629464"/>
                    <a:pt x="207221" y="626948"/>
                  </a:cubicBezTo>
                  <a:cubicBezTo>
                    <a:pt x="171995" y="621915"/>
                    <a:pt x="136768" y="611221"/>
                    <a:pt x="107831" y="591091"/>
                  </a:cubicBezTo>
                  <a:cubicBezTo>
                    <a:pt x="83927" y="574736"/>
                    <a:pt x="63168" y="552090"/>
                    <a:pt x="41780" y="532590"/>
                  </a:cubicBezTo>
                  <a:cubicBezTo>
                    <a:pt x="30457" y="522525"/>
                    <a:pt x="19763" y="511830"/>
                    <a:pt x="10327" y="499878"/>
                  </a:cubicBezTo>
                  <a:cubicBezTo>
                    <a:pt x="3408" y="491072"/>
                    <a:pt x="-2254" y="480378"/>
                    <a:pt x="891" y="469055"/>
                  </a:cubicBezTo>
                  <a:cubicBezTo>
                    <a:pt x="8440" y="445151"/>
                    <a:pt x="43667" y="438231"/>
                    <a:pt x="64426" y="433199"/>
                  </a:cubicBezTo>
                  <a:cubicBezTo>
                    <a:pt x="92104" y="426279"/>
                    <a:pt x="121041" y="418730"/>
                    <a:pt x="149978" y="423763"/>
                  </a:cubicBezTo>
                  <a:cubicBezTo>
                    <a:pt x="184576" y="430053"/>
                    <a:pt x="214141" y="451441"/>
                    <a:pt x="240562" y="472829"/>
                  </a:cubicBezTo>
                  <a:cubicBezTo>
                    <a:pt x="272643" y="498620"/>
                    <a:pt x="302837" y="526928"/>
                    <a:pt x="340581" y="544542"/>
                  </a:cubicBezTo>
                  <a:cubicBezTo>
                    <a:pt x="361340" y="553978"/>
                    <a:pt x="383357" y="557752"/>
                    <a:pt x="404116" y="565929"/>
                  </a:cubicBezTo>
                  <a:cubicBezTo>
                    <a:pt x="409777" y="568445"/>
                    <a:pt x="415438" y="570962"/>
                    <a:pt x="421729" y="572849"/>
                  </a:cubicBezTo>
                  <a:cubicBezTo>
                    <a:pt x="441859" y="570333"/>
                    <a:pt x="461988" y="569704"/>
                    <a:pt x="481489" y="565929"/>
                  </a:cubicBezTo>
                  <a:cubicBezTo>
                    <a:pt x="516716" y="559010"/>
                    <a:pt x="551314" y="540767"/>
                    <a:pt x="580880" y="520637"/>
                  </a:cubicBezTo>
                  <a:cubicBezTo>
                    <a:pt x="577735" y="519380"/>
                    <a:pt x="574589" y="518121"/>
                    <a:pt x="571444" y="516863"/>
                  </a:cubicBezTo>
                  <a:cubicBezTo>
                    <a:pt x="564525" y="514347"/>
                    <a:pt x="558234" y="509944"/>
                    <a:pt x="551944" y="506798"/>
                  </a:cubicBezTo>
                  <a:cubicBezTo>
                    <a:pt x="539363" y="499878"/>
                    <a:pt x="526781" y="491701"/>
                    <a:pt x="514200" y="484782"/>
                  </a:cubicBezTo>
                  <a:cubicBezTo>
                    <a:pt x="492183" y="472200"/>
                    <a:pt x="468908" y="464022"/>
                    <a:pt x="445004" y="456474"/>
                  </a:cubicBezTo>
                  <a:cubicBezTo>
                    <a:pt x="392164" y="440747"/>
                    <a:pt x="343726" y="411182"/>
                    <a:pt x="304725" y="372810"/>
                  </a:cubicBezTo>
                  <a:cubicBezTo>
                    <a:pt x="282708" y="351422"/>
                    <a:pt x="261949" y="329405"/>
                    <a:pt x="241191" y="307388"/>
                  </a:cubicBezTo>
                  <a:cubicBezTo>
                    <a:pt x="237416" y="303614"/>
                    <a:pt x="236787" y="296694"/>
                    <a:pt x="240562" y="292920"/>
                  </a:cubicBezTo>
                  <a:cubicBezTo>
                    <a:pt x="261949" y="273419"/>
                    <a:pt x="290886" y="264612"/>
                    <a:pt x="319193" y="260209"/>
                  </a:cubicBezTo>
                  <a:cubicBezTo>
                    <a:pt x="353162" y="255176"/>
                    <a:pt x="388389" y="257063"/>
                    <a:pt x="422358" y="263354"/>
                  </a:cubicBezTo>
                  <a:cubicBezTo>
                    <a:pt x="450665" y="268387"/>
                    <a:pt x="480231" y="275935"/>
                    <a:pt x="504764" y="291033"/>
                  </a:cubicBezTo>
                  <a:cubicBezTo>
                    <a:pt x="539363" y="311791"/>
                    <a:pt x="553201" y="347019"/>
                    <a:pt x="560121" y="384762"/>
                  </a:cubicBezTo>
                  <a:cubicBezTo>
                    <a:pt x="564525" y="406779"/>
                    <a:pt x="567670" y="428796"/>
                    <a:pt x="574589" y="450183"/>
                  </a:cubicBezTo>
                  <a:cubicBezTo>
                    <a:pt x="581509" y="470313"/>
                    <a:pt x="592202" y="488556"/>
                    <a:pt x="601009" y="507427"/>
                  </a:cubicBezTo>
                  <a:cubicBezTo>
                    <a:pt x="624914" y="489185"/>
                    <a:pt x="647560" y="468426"/>
                    <a:pt x="669576" y="448296"/>
                  </a:cubicBezTo>
                  <a:cubicBezTo>
                    <a:pt x="683415" y="435086"/>
                    <a:pt x="697884" y="421876"/>
                    <a:pt x="712352" y="409924"/>
                  </a:cubicBezTo>
                  <a:cubicBezTo>
                    <a:pt x="726820" y="397343"/>
                    <a:pt x="741289" y="383504"/>
                    <a:pt x="756386" y="371551"/>
                  </a:cubicBezTo>
                  <a:cubicBezTo>
                    <a:pt x="773999" y="357083"/>
                    <a:pt x="791613" y="342615"/>
                    <a:pt x="809226" y="328776"/>
                  </a:cubicBezTo>
                  <a:cubicBezTo>
                    <a:pt x="807340" y="329405"/>
                    <a:pt x="805452" y="330034"/>
                    <a:pt x="804194" y="330663"/>
                  </a:cubicBezTo>
                  <a:cubicBezTo>
                    <a:pt x="779032" y="338841"/>
                    <a:pt x="751982" y="343873"/>
                    <a:pt x="725562" y="342615"/>
                  </a:cubicBezTo>
                  <a:cubicBezTo>
                    <a:pt x="695368" y="341357"/>
                    <a:pt x="666431" y="332550"/>
                    <a:pt x="640640" y="318082"/>
                  </a:cubicBezTo>
                  <a:cubicBezTo>
                    <a:pt x="608558" y="299839"/>
                    <a:pt x="582138" y="272161"/>
                    <a:pt x="545653" y="261467"/>
                  </a:cubicBezTo>
                  <a:cubicBezTo>
                    <a:pt x="529297" y="256435"/>
                    <a:pt x="511684" y="255176"/>
                    <a:pt x="495329" y="251402"/>
                  </a:cubicBezTo>
                  <a:cubicBezTo>
                    <a:pt x="487151" y="249515"/>
                    <a:pt x="478973" y="247628"/>
                    <a:pt x="471424" y="245112"/>
                  </a:cubicBezTo>
                  <a:cubicBezTo>
                    <a:pt x="463246" y="241966"/>
                    <a:pt x="457585" y="236934"/>
                    <a:pt x="450036" y="231901"/>
                  </a:cubicBezTo>
                  <a:cubicBezTo>
                    <a:pt x="444375" y="228127"/>
                    <a:pt x="443117" y="219320"/>
                    <a:pt x="449407" y="215546"/>
                  </a:cubicBezTo>
                  <a:cubicBezTo>
                    <a:pt x="467021" y="204223"/>
                    <a:pt x="486522" y="196045"/>
                    <a:pt x="506022" y="187867"/>
                  </a:cubicBezTo>
                  <a:cubicBezTo>
                    <a:pt x="525523" y="179690"/>
                    <a:pt x="545023" y="170883"/>
                    <a:pt x="565154" y="164593"/>
                  </a:cubicBezTo>
                  <a:cubicBezTo>
                    <a:pt x="582453" y="158931"/>
                    <a:pt x="600223" y="156572"/>
                    <a:pt x="617994" y="156887"/>
                  </a:cubicBezTo>
                  <a:close/>
                  <a:moveTo>
                    <a:pt x="882838" y="0"/>
                  </a:moveTo>
                  <a:lnTo>
                    <a:pt x="882838" y="32786"/>
                  </a:lnTo>
                  <a:lnTo>
                    <a:pt x="868751" y="33278"/>
                  </a:lnTo>
                  <a:cubicBezTo>
                    <a:pt x="838792" y="36737"/>
                    <a:pt x="809226" y="44758"/>
                    <a:pt x="781548" y="55766"/>
                  </a:cubicBezTo>
                  <a:cubicBezTo>
                    <a:pt x="767080" y="61428"/>
                    <a:pt x="752611" y="66460"/>
                    <a:pt x="738772" y="72751"/>
                  </a:cubicBezTo>
                  <a:cubicBezTo>
                    <a:pt x="730594" y="76525"/>
                    <a:pt x="723046" y="79670"/>
                    <a:pt x="714868" y="83445"/>
                  </a:cubicBezTo>
                  <a:cubicBezTo>
                    <a:pt x="711094" y="84703"/>
                    <a:pt x="707949" y="86590"/>
                    <a:pt x="704174" y="87848"/>
                  </a:cubicBezTo>
                  <a:cubicBezTo>
                    <a:pt x="703546" y="88477"/>
                    <a:pt x="702287" y="88477"/>
                    <a:pt x="701658" y="88477"/>
                  </a:cubicBezTo>
                  <a:cubicBezTo>
                    <a:pt x="749466" y="118671"/>
                    <a:pt x="801678" y="146350"/>
                    <a:pt x="858922" y="148237"/>
                  </a:cubicBezTo>
                  <a:lnTo>
                    <a:pt x="882838" y="145813"/>
                  </a:lnTo>
                  <a:lnTo>
                    <a:pt x="882838" y="172826"/>
                  </a:lnTo>
                  <a:lnTo>
                    <a:pt x="868357" y="174029"/>
                  </a:lnTo>
                  <a:cubicBezTo>
                    <a:pt x="837534" y="170254"/>
                    <a:pt x="806711" y="158931"/>
                    <a:pt x="779661" y="143834"/>
                  </a:cubicBezTo>
                  <a:cubicBezTo>
                    <a:pt x="748837" y="126849"/>
                    <a:pt x="718013" y="110494"/>
                    <a:pt x="687190" y="92251"/>
                  </a:cubicBezTo>
                  <a:cubicBezTo>
                    <a:pt x="682786" y="89735"/>
                    <a:pt x="682786" y="83445"/>
                    <a:pt x="687190" y="80299"/>
                  </a:cubicBezTo>
                  <a:cubicBezTo>
                    <a:pt x="694110" y="75896"/>
                    <a:pt x="699771" y="70235"/>
                    <a:pt x="706691" y="65831"/>
                  </a:cubicBezTo>
                  <a:cubicBezTo>
                    <a:pt x="712981" y="61428"/>
                    <a:pt x="719272" y="57024"/>
                    <a:pt x="726191" y="53250"/>
                  </a:cubicBezTo>
                  <a:cubicBezTo>
                    <a:pt x="739401" y="45701"/>
                    <a:pt x="752611" y="38153"/>
                    <a:pt x="766451" y="30604"/>
                  </a:cubicBezTo>
                  <a:cubicBezTo>
                    <a:pt x="792242" y="16765"/>
                    <a:pt x="823066" y="7958"/>
                    <a:pt x="852002" y="292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08" name="【公众号：阿拉丁PPT】1-22"/>
            <p:cNvSpPr/>
            <p:nvPr/>
          </p:nvSpPr>
          <p:spPr>
            <a:xfrm>
              <a:off x="10088589" y="5569716"/>
              <a:ext cx="1294555" cy="1288284"/>
            </a:xfrm>
            <a:custGeom>
              <a:avLst/>
              <a:gdLst>
                <a:gd name="connsiteX0" fmla="*/ 136976 w 1294555"/>
                <a:gd name="connsiteY0" fmla="*/ 1063102 h 1288284"/>
                <a:gd name="connsiteX1" fmla="*/ 148298 w 1294555"/>
                <a:gd name="connsiteY1" fmla="*/ 1077570 h 1288284"/>
                <a:gd name="connsiteX2" fmla="*/ 148298 w 1294555"/>
                <a:gd name="connsiteY2" fmla="*/ 1092039 h 1288284"/>
                <a:gd name="connsiteX3" fmla="*/ 159622 w 1294555"/>
                <a:gd name="connsiteY3" fmla="*/ 1255593 h 1288284"/>
                <a:gd name="connsiteX4" fmla="*/ 171076 w 1294555"/>
                <a:gd name="connsiteY4" fmla="*/ 1288284 h 1288284"/>
                <a:gd name="connsiteX5" fmla="*/ 152538 w 1294555"/>
                <a:gd name="connsiteY5" fmla="*/ 1288284 h 1288284"/>
                <a:gd name="connsiteX6" fmla="*/ 142637 w 1294555"/>
                <a:gd name="connsiteY6" fmla="*/ 1259996 h 1288284"/>
                <a:gd name="connsiteX7" fmla="*/ 130685 w 1294555"/>
                <a:gd name="connsiteY7" fmla="*/ 1093925 h 1288284"/>
                <a:gd name="connsiteX8" fmla="*/ 130685 w 1294555"/>
                <a:gd name="connsiteY8" fmla="*/ 1079458 h 1288284"/>
                <a:gd name="connsiteX9" fmla="*/ 127540 w 1294555"/>
                <a:gd name="connsiteY9" fmla="*/ 1075683 h 1288284"/>
                <a:gd name="connsiteX10" fmla="*/ 119991 w 1294555"/>
                <a:gd name="connsiteY10" fmla="*/ 1078828 h 1288284"/>
                <a:gd name="connsiteX11" fmla="*/ 72183 w 1294555"/>
                <a:gd name="connsiteY11" fmla="*/ 1162492 h 1288284"/>
                <a:gd name="connsiteX12" fmla="*/ 51424 w 1294555"/>
                <a:gd name="connsiteY12" fmla="*/ 1197090 h 1288284"/>
                <a:gd name="connsiteX13" fmla="*/ 25004 w 1294555"/>
                <a:gd name="connsiteY13" fmla="*/ 1241124 h 1288284"/>
                <a:gd name="connsiteX14" fmla="*/ 5924 w 1294555"/>
                <a:gd name="connsiteY14" fmla="*/ 1288284 h 1288284"/>
                <a:gd name="connsiteX15" fmla="*/ 0 w 1294555"/>
                <a:gd name="connsiteY15" fmla="*/ 1288284 h 1288284"/>
                <a:gd name="connsiteX16" fmla="*/ 22488 w 1294555"/>
                <a:gd name="connsiteY16" fmla="*/ 1232946 h 1288284"/>
                <a:gd name="connsiteX17" fmla="*/ 48908 w 1294555"/>
                <a:gd name="connsiteY17" fmla="*/ 1188912 h 1288284"/>
                <a:gd name="connsiteX18" fmla="*/ 69667 w 1294555"/>
                <a:gd name="connsiteY18" fmla="*/ 1154314 h 1288284"/>
                <a:gd name="connsiteX19" fmla="*/ 116846 w 1294555"/>
                <a:gd name="connsiteY19" fmla="*/ 1071280 h 1288284"/>
                <a:gd name="connsiteX20" fmla="*/ 136976 w 1294555"/>
                <a:gd name="connsiteY20" fmla="*/ 1063102 h 1288284"/>
                <a:gd name="connsiteX21" fmla="*/ 1201965 w 1294555"/>
                <a:gd name="connsiteY21" fmla="*/ 946726 h 1288284"/>
                <a:gd name="connsiteX22" fmla="*/ 1208255 w 1294555"/>
                <a:gd name="connsiteY22" fmla="*/ 951130 h 1288284"/>
                <a:gd name="connsiteX23" fmla="*/ 1195045 w 1294555"/>
                <a:gd name="connsiteY23" fmla="*/ 986986 h 1288284"/>
                <a:gd name="connsiteX24" fmla="*/ 1135285 w 1294555"/>
                <a:gd name="connsiteY24" fmla="*/ 1120975 h 1288284"/>
                <a:gd name="connsiteX25" fmla="*/ 1044072 w 1294555"/>
                <a:gd name="connsiteY25" fmla="*/ 1258738 h 1288284"/>
                <a:gd name="connsiteX26" fmla="*/ 955376 w 1294555"/>
                <a:gd name="connsiteY26" fmla="*/ 1287046 h 1288284"/>
                <a:gd name="connsiteX27" fmla="*/ 946709 w 1294555"/>
                <a:gd name="connsiteY27" fmla="*/ 1288284 h 1288284"/>
                <a:gd name="connsiteX28" fmla="*/ 873678 w 1294555"/>
                <a:gd name="connsiteY28" fmla="*/ 1288284 h 1288284"/>
                <a:gd name="connsiteX29" fmla="*/ 924552 w 1294555"/>
                <a:gd name="connsiteY29" fmla="*/ 1279496 h 1288284"/>
                <a:gd name="connsiteX30" fmla="*/ 945940 w 1294555"/>
                <a:gd name="connsiteY30" fmla="*/ 1276351 h 1288284"/>
                <a:gd name="connsiteX31" fmla="*/ 1029603 w 1294555"/>
                <a:gd name="connsiteY31" fmla="*/ 1249931 h 1288284"/>
                <a:gd name="connsiteX32" fmla="*/ 1117042 w 1294555"/>
                <a:gd name="connsiteY32" fmla="*/ 1117830 h 1288284"/>
                <a:gd name="connsiteX33" fmla="*/ 1177431 w 1294555"/>
                <a:gd name="connsiteY33" fmla="*/ 982583 h 1288284"/>
                <a:gd name="connsiteX34" fmla="*/ 1189383 w 1294555"/>
                <a:gd name="connsiteY34" fmla="*/ 959308 h 1288284"/>
                <a:gd name="connsiteX35" fmla="*/ 1119559 w 1294555"/>
                <a:gd name="connsiteY35" fmla="*/ 1009632 h 1288284"/>
                <a:gd name="connsiteX36" fmla="*/ 1044072 w 1294555"/>
                <a:gd name="connsiteY36" fmla="*/ 1054924 h 1288284"/>
                <a:gd name="connsiteX37" fmla="*/ 972360 w 1294555"/>
                <a:gd name="connsiteY37" fmla="*/ 1074425 h 1288284"/>
                <a:gd name="connsiteX38" fmla="*/ 878002 w 1294555"/>
                <a:gd name="connsiteY38" fmla="*/ 1100845 h 1288284"/>
                <a:gd name="connsiteX39" fmla="*/ 728916 w 1294555"/>
                <a:gd name="connsiteY39" fmla="*/ 1173816 h 1288284"/>
                <a:gd name="connsiteX40" fmla="*/ 662865 w 1294555"/>
                <a:gd name="connsiteY40" fmla="*/ 1232946 h 1288284"/>
                <a:gd name="connsiteX41" fmla="*/ 599960 w 1294555"/>
                <a:gd name="connsiteY41" fmla="*/ 1276351 h 1288284"/>
                <a:gd name="connsiteX42" fmla="*/ 589265 w 1294555"/>
                <a:gd name="connsiteY42" fmla="*/ 1280755 h 1288284"/>
                <a:gd name="connsiteX43" fmla="*/ 571830 w 1294555"/>
                <a:gd name="connsiteY43" fmla="*/ 1288284 h 1288284"/>
                <a:gd name="connsiteX44" fmla="*/ 548037 w 1294555"/>
                <a:gd name="connsiteY44" fmla="*/ 1288284 h 1288284"/>
                <a:gd name="connsiteX45" fmla="*/ 593040 w 1294555"/>
                <a:gd name="connsiteY45" fmla="*/ 1269432 h 1288284"/>
                <a:gd name="connsiteX46" fmla="*/ 603734 w 1294555"/>
                <a:gd name="connsiteY46" fmla="*/ 1265029 h 1288284"/>
                <a:gd name="connsiteX47" fmla="*/ 662865 w 1294555"/>
                <a:gd name="connsiteY47" fmla="*/ 1224140 h 1288284"/>
                <a:gd name="connsiteX48" fmla="*/ 730174 w 1294555"/>
                <a:gd name="connsiteY48" fmla="*/ 1163750 h 1288284"/>
                <a:gd name="connsiteX49" fmla="*/ 881776 w 1294555"/>
                <a:gd name="connsiteY49" fmla="*/ 1089522 h 1288284"/>
                <a:gd name="connsiteX50" fmla="*/ 977392 w 1294555"/>
                <a:gd name="connsiteY50" fmla="*/ 1062473 h 1288284"/>
                <a:gd name="connsiteX51" fmla="*/ 1048475 w 1294555"/>
                <a:gd name="connsiteY51" fmla="*/ 1042972 h 1288284"/>
                <a:gd name="connsiteX52" fmla="*/ 1119559 w 1294555"/>
                <a:gd name="connsiteY52" fmla="*/ 1000826 h 1288284"/>
                <a:gd name="connsiteX53" fmla="*/ 1201965 w 1294555"/>
                <a:gd name="connsiteY53" fmla="*/ 946726 h 1288284"/>
                <a:gd name="connsiteX54" fmla="*/ 306821 w 1294555"/>
                <a:gd name="connsiteY54" fmla="*/ 651701 h 1288284"/>
                <a:gd name="connsiteX55" fmla="*/ 316256 w 1294555"/>
                <a:gd name="connsiteY55" fmla="*/ 653587 h 1288284"/>
                <a:gd name="connsiteX56" fmla="*/ 322547 w 1294555"/>
                <a:gd name="connsiteY56" fmla="*/ 657991 h 1288284"/>
                <a:gd name="connsiteX57" fmla="*/ 360919 w 1294555"/>
                <a:gd name="connsiteY57" fmla="*/ 724671 h 1288284"/>
                <a:gd name="connsiteX58" fmla="*/ 364693 w 1294555"/>
                <a:gd name="connsiteY58" fmla="*/ 732848 h 1288284"/>
                <a:gd name="connsiteX59" fmla="*/ 381049 w 1294555"/>
                <a:gd name="connsiteY59" fmla="*/ 771850 h 1288284"/>
                <a:gd name="connsiteX60" fmla="*/ 382936 w 1294555"/>
                <a:gd name="connsiteY60" fmla="*/ 777511 h 1288284"/>
                <a:gd name="connsiteX61" fmla="*/ 387339 w 1294555"/>
                <a:gd name="connsiteY61" fmla="*/ 791350 h 1288284"/>
                <a:gd name="connsiteX62" fmla="*/ 391113 w 1294555"/>
                <a:gd name="connsiteY62" fmla="*/ 815884 h 1288284"/>
                <a:gd name="connsiteX63" fmla="*/ 385452 w 1294555"/>
                <a:gd name="connsiteY63" fmla="*/ 891999 h 1288284"/>
                <a:gd name="connsiteX64" fmla="*/ 384194 w 1294555"/>
                <a:gd name="connsiteY64" fmla="*/ 898918 h 1288284"/>
                <a:gd name="connsiteX65" fmla="*/ 380420 w 1294555"/>
                <a:gd name="connsiteY65" fmla="*/ 919049 h 1288284"/>
                <a:gd name="connsiteX66" fmla="*/ 373500 w 1294555"/>
                <a:gd name="connsiteY66" fmla="*/ 975034 h 1288284"/>
                <a:gd name="connsiteX67" fmla="*/ 389855 w 1294555"/>
                <a:gd name="connsiteY67" fmla="*/ 1045488 h 1288284"/>
                <a:gd name="connsiteX68" fmla="*/ 411872 w 1294555"/>
                <a:gd name="connsiteY68" fmla="*/ 1097700 h 1288284"/>
                <a:gd name="connsiteX69" fmla="*/ 420050 w 1294555"/>
                <a:gd name="connsiteY69" fmla="*/ 1116571 h 1288284"/>
                <a:gd name="connsiteX70" fmla="*/ 461568 w 1294555"/>
                <a:gd name="connsiteY70" fmla="*/ 1270689 h 1288284"/>
                <a:gd name="connsiteX71" fmla="*/ 461000 w 1294555"/>
                <a:gd name="connsiteY71" fmla="*/ 1288284 h 1288284"/>
                <a:gd name="connsiteX72" fmla="*/ 445381 w 1294555"/>
                <a:gd name="connsiteY72" fmla="*/ 1288284 h 1288284"/>
                <a:gd name="connsiteX73" fmla="*/ 446470 w 1294555"/>
                <a:gd name="connsiteY73" fmla="*/ 1271948 h 1288284"/>
                <a:gd name="connsiteX74" fmla="*/ 405582 w 1294555"/>
                <a:gd name="connsiteY74" fmla="*/ 1121604 h 1288284"/>
                <a:gd name="connsiteX75" fmla="*/ 397404 w 1294555"/>
                <a:gd name="connsiteY75" fmla="*/ 1102732 h 1288284"/>
                <a:gd name="connsiteX76" fmla="*/ 374758 w 1294555"/>
                <a:gd name="connsiteY76" fmla="*/ 1049892 h 1288284"/>
                <a:gd name="connsiteX77" fmla="*/ 357774 w 1294555"/>
                <a:gd name="connsiteY77" fmla="*/ 975664 h 1288284"/>
                <a:gd name="connsiteX78" fmla="*/ 364693 w 1294555"/>
                <a:gd name="connsiteY78" fmla="*/ 917161 h 1288284"/>
                <a:gd name="connsiteX79" fmla="*/ 368467 w 1294555"/>
                <a:gd name="connsiteY79" fmla="*/ 897661 h 1288284"/>
                <a:gd name="connsiteX80" fmla="*/ 369726 w 1294555"/>
                <a:gd name="connsiteY80" fmla="*/ 890741 h 1288284"/>
                <a:gd name="connsiteX81" fmla="*/ 375387 w 1294555"/>
                <a:gd name="connsiteY81" fmla="*/ 817770 h 1288284"/>
                <a:gd name="connsiteX82" fmla="*/ 371613 w 1294555"/>
                <a:gd name="connsiteY82" fmla="*/ 794496 h 1288284"/>
                <a:gd name="connsiteX83" fmla="*/ 367839 w 1294555"/>
                <a:gd name="connsiteY83" fmla="*/ 782543 h 1288284"/>
                <a:gd name="connsiteX84" fmla="*/ 365322 w 1294555"/>
                <a:gd name="connsiteY84" fmla="*/ 776882 h 1288284"/>
                <a:gd name="connsiteX85" fmla="*/ 348967 w 1294555"/>
                <a:gd name="connsiteY85" fmla="*/ 739139 h 1288284"/>
                <a:gd name="connsiteX86" fmla="*/ 345193 w 1294555"/>
                <a:gd name="connsiteY86" fmla="*/ 730961 h 1288284"/>
                <a:gd name="connsiteX87" fmla="*/ 307449 w 1294555"/>
                <a:gd name="connsiteY87" fmla="*/ 666168 h 1288284"/>
                <a:gd name="connsiteX88" fmla="*/ 306191 w 1294555"/>
                <a:gd name="connsiteY88" fmla="*/ 666168 h 1288284"/>
                <a:gd name="connsiteX89" fmla="*/ 297385 w 1294555"/>
                <a:gd name="connsiteY89" fmla="*/ 725929 h 1288284"/>
                <a:gd name="connsiteX90" fmla="*/ 278513 w 1294555"/>
                <a:gd name="connsiteY90" fmla="*/ 774366 h 1288284"/>
                <a:gd name="connsiteX91" fmla="*/ 272223 w 1294555"/>
                <a:gd name="connsiteY91" fmla="*/ 789463 h 1288284"/>
                <a:gd name="connsiteX92" fmla="*/ 265302 w 1294555"/>
                <a:gd name="connsiteY92" fmla="*/ 805819 h 1288284"/>
                <a:gd name="connsiteX93" fmla="*/ 240770 w 1294555"/>
                <a:gd name="connsiteY93" fmla="*/ 863063 h 1288284"/>
                <a:gd name="connsiteX94" fmla="*/ 233221 w 1294555"/>
                <a:gd name="connsiteY94" fmla="*/ 878789 h 1288284"/>
                <a:gd name="connsiteX95" fmla="*/ 202397 w 1294555"/>
                <a:gd name="connsiteY95" fmla="*/ 951130 h 1288284"/>
                <a:gd name="connsiteX96" fmla="*/ 195478 w 1294555"/>
                <a:gd name="connsiteY96" fmla="*/ 1032278 h 1288284"/>
                <a:gd name="connsiteX97" fmla="*/ 223785 w 1294555"/>
                <a:gd name="connsiteY97" fmla="*/ 1097700 h 1288284"/>
                <a:gd name="connsiteX98" fmla="*/ 279771 w 1294555"/>
                <a:gd name="connsiteY98" fmla="*/ 1159347 h 1288284"/>
                <a:gd name="connsiteX99" fmla="*/ 285433 w 1294555"/>
                <a:gd name="connsiteY99" fmla="*/ 1165009 h 1288284"/>
                <a:gd name="connsiteX100" fmla="*/ 355257 w 1294555"/>
                <a:gd name="connsiteY100" fmla="*/ 1230431 h 1288284"/>
                <a:gd name="connsiteX101" fmla="*/ 366581 w 1294555"/>
                <a:gd name="connsiteY101" fmla="*/ 1239866 h 1288284"/>
                <a:gd name="connsiteX102" fmla="*/ 387968 w 1294555"/>
                <a:gd name="connsiteY102" fmla="*/ 1259996 h 1288284"/>
                <a:gd name="connsiteX103" fmla="*/ 404731 w 1294555"/>
                <a:gd name="connsiteY103" fmla="*/ 1288284 h 1288284"/>
                <a:gd name="connsiteX104" fmla="*/ 399305 w 1294555"/>
                <a:gd name="connsiteY104" fmla="*/ 1288284 h 1288284"/>
                <a:gd name="connsiteX105" fmla="*/ 385452 w 1294555"/>
                <a:gd name="connsiteY105" fmla="*/ 1264399 h 1288284"/>
                <a:gd name="connsiteX106" fmla="*/ 365322 w 1294555"/>
                <a:gd name="connsiteY106" fmla="*/ 1246157 h 1288284"/>
                <a:gd name="connsiteX107" fmla="*/ 353370 w 1294555"/>
                <a:gd name="connsiteY107" fmla="*/ 1236091 h 1288284"/>
                <a:gd name="connsiteX108" fmla="*/ 282916 w 1294555"/>
                <a:gd name="connsiteY108" fmla="*/ 1170041 h 1288284"/>
                <a:gd name="connsiteX109" fmla="*/ 277255 w 1294555"/>
                <a:gd name="connsiteY109" fmla="*/ 1164380 h 1288284"/>
                <a:gd name="connsiteX110" fmla="*/ 220011 w 1294555"/>
                <a:gd name="connsiteY110" fmla="*/ 1101474 h 1288284"/>
                <a:gd name="connsiteX111" fmla="*/ 189816 w 1294555"/>
                <a:gd name="connsiteY111" fmla="*/ 1031649 h 1288284"/>
                <a:gd name="connsiteX112" fmla="*/ 197365 w 1294555"/>
                <a:gd name="connsiteY112" fmla="*/ 944840 h 1288284"/>
                <a:gd name="connsiteX113" fmla="*/ 228818 w 1294555"/>
                <a:gd name="connsiteY113" fmla="*/ 871240 h 1288284"/>
                <a:gd name="connsiteX114" fmla="*/ 236366 w 1294555"/>
                <a:gd name="connsiteY114" fmla="*/ 855514 h 1288284"/>
                <a:gd name="connsiteX115" fmla="*/ 260899 w 1294555"/>
                <a:gd name="connsiteY115" fmla="*/ 798899 h 1288284"/>
                <a:gd name="connsiteX116" fmla="*/ 267819 w 1294555"/>
                <a:gd name="connsiteY116" fmla="*/ 782543 h 1288284"/>
                <a:gd name="connsiteX117" fmla="*/ 274109 w 1294555"/>
                <a:gd name="connsiteY117" fmla="*/ 767446 h 1288284"/>
                <a:gd name="connsiteX118" fmla="*/ 292352 w 1294555"/>
                <a:gd name="connsiteY118" fmla="*/ 720267 h 1288284"/>
                <a:gd name="connsiteX119" fmla="*/ 300530 w 1294555"/>
                <a:gd name="connsiteY119" fmla="*/ 661765 h 1288284"/>
                <a:gd name="connsiteX120" fmla="*/ 306821 w 1294555"/>
                <a:gd name="connsiteY120" fmla="*/ 651701 h 1288284"/>
                <a:gd name="connsiteX121" fmla="*/ 930213 w 1294555"/>
                <a:gd name="connsiteY121" fmla="*/ 0 h 1288284"/>
                <a:gd name="connsiteX122" fmla="*/ 939649 w 1294555"/>
                <a:gd name="connsiteY122" fmla="*/ 629 h 1288284"/>
                <a:gd name="connsiteX123" fmla="*/ 948456 w 1294555"/>
                <a:gd name="connsiteY123" fmla="*/ 11952 h 1288284"/>
                <a:gd name="connsiteX124" fmla="*/ 952230 w 1294555"/>
                <a:gd name="connsiteY124" fmla="*/ 42776 h 1288284"/>
                <a:gd name="connsiteX125" fmla="*/ 955376 w 1294555"/>
                <a:gd name="connsiteY125" fmla="*/ 66680 h 1288284"/>
                <a:gd name="connsiteX126" fmla="*/ 966069 w 1294555"/>
                <a:gd name="connsiteY126" fmla="*/ 118262 h 1288284"/>
                <a:gd name="connsiteX127" fmla="*/ 966698 w 1294555"/>
                <a:gd name="connsiteY127" fmla="*/ 120149 h 1288284"/>
                <a:gd name="connsiteX128" fmla="*/ 986828 w 1294555"/>
                <a:gd name="connsiteY128" fmla="*/ 234008 h 1288284"/>
                <a:gd name="connsiteX129" fmla="*/ 979279 w 1294555"/>
                <a:gd name="connsiteY129" fmla="*/ 403224 h 1288284"/>
                <a:gd name="connsiteX130" fmla="*/ 975505 w 1294555"/>
                <a:gd name="connsiteY130" fmla="*/ 435935 h 1288284"/>
                <a:gd name="connsiteX131" fmla="*/ 972360 w 1294555"/>
                <a:gd name="connsiteY131" fmla="*/ 461097 h 1288284"/>
                <a:gd name="connsiteX132" fmla="*/ 969214 w 1294555"/>
                <a:gd name="connsiteY132" fmla="*/ 485630 h 1288284"/>
                <a:gd name="connsiteX133" fmla="*/ 963553 w 1294555"/>
                <a:gd name="connsiteY133" fmla="*/ 515824 h 1288284"/>
                <a:gd name="connsiteX134" fmla="*/ 959779 w 1294555"/>
                <a:gd name="connsiteY134" fmla="*/ 535326 h 1288284"/>
                <a:gd name="connsiteX135" fmla="*/ 935245 w 1294555"/>
                <a:gd name="connsiteY135" fmla="*/ 635974 h 1288284"/>
                <a:gd name="connsiteX136" fmla="*/ 907568 w 1294555"/>
                <a:gd name="connsiteY136" fmla="*/ 691331 h 1288284"/>
                <a:gd name="connsiteX137" fmla="*/ 888696 w 1294555"/>
                <a:gd name="connsiteY137" fmla="*/ 727187 h 1288284"/>
                <a:gd name="connsiteX138" fmla="*/ 857243 w 1294555"/>
                <a:gd name="connsiteY138" fmla="*/ 778140 h 1288284"/>
                <a:gd name="connsiteX139" fmla="*/ 833339 w 1294555"/>
                <a:gd name="connsiteY139" fmla="*/ 815884 h 1288284"/>
                <a:gd name="connsiteX140" fmla="*/ 797483 w 1294555"/>
                <a:gd name="connsiteY140" fmla="*/ 886966 h 1288284"/>
                <a:gd name="connsiteX141" fmla="*/ 793079 w 1294555"/>
                <a:gd name="connsiteY141" fmla="*/ 897032 h 1288284"/>
                <a:gd name="connsiteX142" fmla="*/ 792450 w 1294555"/>
                <a:gd name="connsiteY142" fmla="*/ 898918 h 1288284"/>
                <a:gd name="connsiteX143" fmla="*/ 850953 w 1294555"/>
                <a:gd name="connsiteY143" fmla="*/ 859289 h 1288284"/>
                <a:gd name="connsiteX144" fmla="*/ 863534 w 1294555"/>
                <a:gd name="connsiteY144" fmla="*/ 852368 h 1288284"/>
                <a:gd name="connsiteX145" fmla="*/ 918890 w 1294555"/>
                <a:gd name="connsiteY145" fmla="*/ 817141 h 1288284"/>
                <a:gd name="connsiteX146" fmla="*/ 1025829 w 1294555"/>
                <a:gd name="connsiteY146" fmla="*/ 687556 h 1288284"/>
                <a:gd name="connsiteX147" fmla="*/ 1138430 w 1294555"/>
                <a:gd name="connsiteY147" fmla="*/ 555455 h 1288284"/>
                <a:gd name="connsiteX148" fmla="*/ 1190642 w 1294555"/>
                <a:gd name="connsiteY148" fmla="*/ 516454 h 1288284"/>
                <a:gd name="connsiteX149" fmla="*/ 1206997 w 1294555"/>
                <a:gd name="connsiteY149" fmla="*/ 504502 h 1288284"/>
                <a:gd name="connsiteX150" fmla="*/ 1242853 w 1294555"/>
                <a:gd name="connsiteY150" fmla="*/ 481856 h 1288284"/>
                <a:gd name="connsiteX151" fmla="*/ 1251031 w 1294555"/>
                <a:gd name="connsiteY151" fmla="*/ 476194 h 1288284"/>
                <a:gd name="connsiteX152" fmla="*/ 1259208 w 1294555"/>
                <a:gd name="connsiteY152" fmla="*/ 464242 h 1288284"/>
                <a:gd name="connsiteX153" fmla="*/ 1259838 w 1294555"/>
                <a:gd name="connsiteY153" fmla="*/ 462984 h 1288284"/>
                <a:gd name="connsiteX154" fmla="*/ 1266757 w 1294555"/>
                <a:gd name="connsiteY154" fmla="*/ 453548 h 1288284"/>
                <a:gd name="connsiteX155" fmla="*/ 1274306 w 1294555"/>
                <a:gd name="connsiteY155" fmla="*/ 446628 h 1288284"/>
                <a:gd name="connsiteX156" fmla="*/ 1280596 w 1294555"/>
                <a:gd name="connsiteY156" fmla="*/ 442225 h 1288284"/>
                <a:gd name="connsiteX157" fmla="*/ 1281225 w 1294555"/>
                <a:gd name="connsiteY157" fmla="*/ 443483 h 1288284"/>
                <a:gd name="connsiteX158" fmla="*/ 1289403 w 1294555"/>
                <a:gd name="connsiteY158" fmla="*/ 445370 h 1288284"/>
                <a:gd name="connsiteX159" fmla="*/ 1294436 w 1294555"/>
                <a:gd name="connsiteY159" fmla="*/ 457323 h 1288284"/>
                <a:gd name="connsiteX160" fmla="*/ 1290032 w 1294555"/>
                <a:gd name="connsiteY160" fmla="*/ 472420 h 1288284"/>
                <a:gd name="connsiteX161" fmla="*/ 1284371 w 1294555"/>
                <a:gd name="connsiteY161" fmla="*/ 486259 h 1288284"/>
                <a:gd name="connsiteX162" fmla="*/ 1274306 w 1294555"/>
                <a:gd name="connsiteY162" fmla="*/ 511421 h 1288284"/>
                <a:gd name="connsiteX163" fmla="*/ 1257951 w 1294555"/>
                <a:gd name="connsiteY163" fmla="*/ 561117 h 1288284"/>
                <a:gd name="connsiteX164" fmla="*/ 1252289 w 1294555"/>
                <a:gd name="connsiteY164" fmla="*/ 600747 h 1288284"/>
                <a:gd name="connsiteX165" fmla="*/ 1250402 w 1294555"/>
                <a:gd name="connsiteY165" fmla="*/ 618989 h 1288284"/>
                <a:gd name="connsiteX166" fmla="*/ 1239079 w 1294555"/>
                <a:gd name="connsiteY166" fmla="*/ 671830 h 1288284"/>
                <a:gd name="connsiteX167" fmla="*/ 1150382 w 1294555"/>
                <a:gd name="connsiteY167" fmla="*/ 846078 h 1288284"/>
                <a:gd name="connsiteX168" fmla="*/ 1086218 w 1294555"/>
                <a:gd name="connsiteY168" fmla="*/ 913387 h 1288284"/>
                <a:gd name="connsiteX169" fmla="*/ 1010732 w 1294555"/>
                <a:gd name="connsiteY169" fmla="*/ 958679 h 1288284"/>
                <a:gd name="connsiteX170" fmla="*/ 904422 w 1294555"/>
                <a:gd name="connsiteY170" fmla="*/ 966228 h 1288284"/>
                <a:gd name="connsiteX171" fmla="*/ 857243 w 1294555"/>
                <a:gd name="connsiteY171" fmla="*/ 964969 h 1288284"/>
                <a:gd name="connsiteX172" fmla="*/ 791821 w 1294555"/>
                <a:gd name="connsiteY172" fmla="*/ 976292 h 1288284"/>
                <a:gd name="connsiteX173" fmla="*/ 764143 w 1294555"/>
                <a:gd name="connsiteY173" fmla="*/ 990760 h 1288284"/>
                <a:gd name="connsiteX174" fmla="*/ 762255 w 1294555"/>
                <a:gd name="connsiteY174" fmla="*/ 992019 h 1288284"/>
                <a:gd name="connsiteX175" fmla="*/ 744642 w 1294555"/>
                <a:gd name="connsiteY175" fmla="*/ 1014036 h 1288284"/>
                <a:gd name="connsiteX176" fmla="*/ 718222 w 1294555"/>
                <a:gd name="connsiteY176" fmla="*/ 1045488 h 1288284"/>
                <a:gd name="connsiteX177" fmla="*/ 706899 w 1294555"/>
                <a:gd name="connsiteY177" fmla="*/ 1054924 h 1288284"/>
                <a:gd name="connsiteX178" fmla="*/ 704383 w 1294555"/>
                <a:gd name="connsiteY178" fmla="*/ 1056811 h 1288284"/>
                <a:gd name="connsiteX179" fmla="*/ 635187 w 1294555"/>
                <a:gd name="connsiteY179" fmla="*/ 1168154 h 1288284"/>
                <a:gd name="connsiteX180" fmla="*/ 564103 w 1294555"/>
                <a:gd name="connsiteY180" fmla="*/ 1265658 h 1288284"/>
                <a:gd name="connsiteX181" fmla="*/ 546980 w 1294555"/>
                <a:gd name="connsiteY181" fmla="*/ 1288284 h 1288284"/>
                <a:gd name="connsiteX182" fmla="*/ 526060 w 1294555"/>
                <a:gd name="connsiteY182" fmla="*/ 1288284 h 1288284"/>
                <a:gd name="connsiteX183" fmla="*/ 547748 w 1294555"/>
                <a:gd name="connsiteY183" fmla="*/ 1259367 h 1288284"/>
                <a:gd name="connsiteX184" fmla="*/ 618831 w 1294555"/>
                <a:gd name="connsiteY184" fmla="*/ 1162492 h 1288284"/>
                <a:gd name="connsiteX185" fmla="*/ 688656 w 1294555"/>
                <a:gd name="connsiteY185" fmla="*/ 1051150 h 1288284"/>
                <a:gd name="connsiteX186" fmla="*/ 693689 w 1294555"/>
                <a:gd name="connsiteY186" fmla="*/ 1046746 h 1288284"/>
                <a:gd name="connsiteX187" fmla="*/ 703754 w 1294555"/>
                <a:gd name="connsiteY187" fmla="*/ 1038569 h 1288284"/>
                <a:gd name="connsiteX188" fmla="*/ 729545 w 1294555"/>
                <a:gd name="connsiteY188" fmla="*/ 1008374 h 1288284"/>
                <a:gd name="connsiteX189" fmla="*/ 747159 w 1294555"/>
                <a:gd name="connsiteY189" fmla="*/ 986357 h 1288284"/>
                <a:gd name="connsiteX190" fmla="*/ 749045 w 1294555"/>
                <a:gd name="connsiteY190" fmla="*/ 984470 h 1288284"/>
                <a:gd name="connsiteX191" fmla="*/ 751562 w 1294555"/>
                <a:gd name="connsiteY191" fmla="*/ 982583 h 1288284"/>
                <a:gd name="connsiteX192" fmla="*/ 781127 w 1294555"/>
                <a:gd name="connsiteY192" fmla="*/ 966857 h 1288284"/>
                <a:gd name="connsiteX193" fmla="*/ 850323 w 1294555"/>
                <a:gd name="connsiteY193" fmla="*/ 954904 h 1288284"/>
                <a:gd name="connsiteX194" fmla="*/ 898132 w 1294555"/>
                <a:gd name="connsiteY194" fmla="*/ 956162 h 1288284"/>
                <a:gd name="connsiteX195" fmla="*/ 1000667 w 1294555"/>
                <a:gd name="connsiteY195" fmla="*/ 949243 h 1288284"/>
                <a:gd name="connsiteX196" fmla="*/ 1071751 w 1294555"/>
                <a:gd name="connsiteY196" fmla="*/ 905838 h 1288284"/>
                <a:gd name="connsiteX197" fmla="*/ 1134656 w 1294555"/>
                <a:gd name="connsiteY197" fmla="*/ 839787 h 1288284"/>
                <a:gd name="connsiteX198" fmla="*/ 1221465 w 1294555"/>
                <a:gd name="connsiteY198" fmla="*/ 669314 h 1288284"/>
                <a:gd name="connsiteX199" fmla="*/ 1232788 w 1294555"/>
                <a:gd name="connsiteY199" fmla="*/ 617731 h 1288284"/>
                <a:gd name="connsiteX200" fmla="*/ 1234676 w 1294555"/>
                <a:gd name="connsiteY200" fmla="*/ 600118 h 1288284"/>
                <a:gd name="connsiteX201" fmla="*/ 1240966 w 1294555"/>
                <a:gd name="connsiteY201" fmla="*/ 559229 h 1288284"/>
                <a:gd name="connsiteX202" fmla="*/ 1257951 w 1294555"/>
                <a:gd name="connsiteY202" fmla="*/ 507647 h 1288284"/>
                <a:gd name="connsiteX203" fmla="*/ 1268015 w 1294555"/>
                <a:gd name="connsiteY203" fmla="*/ 482485 h 1288284"/>
                <a:gd name="connsiteX204" fmla="*/ 1274306 w 1294555"/>
                <a:gd name="connsiteY204" fmla="*/ 468016 h 1288284"/>
                <a:gd name="connsiteX205" fmla="*/ 1277451 w 1294555"/>
                <a:gd name="connsiteY205" fmla="*/ 454806 h 1288284"/>
                <a:gd name="connsiteX206" fmla="*/ 1276193 w 1294555"/>
                <a:gd name="connsiteY206" fmla="*/ 454806 h 1288284"/>
                <a:gd name="connsiteX207" fmla="*/ 1273048 w 1294555"/>
                <a:gd name="connsiteY207" fmla="*/ 456694 h 1288284"/>
                <a:gd name="connsiteX208" fmla="*/ 1268644 w 1294555"/>
                <a:gd name="connsiteY208" fmla="*/ 460468 h 1288284"/>
                <a:gd name="connsiteX209" fmla="*/ 1262354 w 1294555"/>
                <a:gd name="connsiteY209" fmla="*/ 469275 h 1288284"/>
                <a:gd name="connsiteX210" fmla="*/ 1257951 w 1294555"/>
                <a:gd name="connsiteY210" fmla="*/ 466130 h 1288284"/>
                <a:gd name="connsiteX211" fmla="*/ 1261725 w 1294555"/>
                <a:gd name="connsiteY211" fmla="*/ 470533 h 1288284"/>
                <a:gd name="connsiteX212" fmla="*/ 1253547 w 1294555"/>
                <a:gd name="connsiteY212" fmla="*/ 483114 h 1288284"/>
                <a:gd name="connsiteX213" fmla="*/ 1252289 w 1294555"/>
                <a:gd name="connsiteY213" fmla="*/ 484371 h 1288284"/>
                <a:gd name="connsiteX214" fmla="*/ 1241595 w 1294555"/>
                <a:gd name="connsiteY214" fmla="*/ 491921 h 1288284"/>
                <a:gd name="connsiteX215" fmla="*/ 1206997 w 1294555"/>
                <a:gd name="connsiteY215" fmla="*/ 513938 h 1288284"/>
                <a:gd name="connsiteX216" fmla="*/ 1190642 w 1294555"/>
                <a:gd name="connsiteY216" fmla="*/ 525890 h 1288284"/>
                <a:gd name="connsiteX217" fmla="*/ 1139059 w 1294555"/>
                <a:gd name="connsiteY217" fmla="*/ 564891 h 1288284"/>
                <a:gd name="connsiteX218" fmla="*/ 1028975 w 1294555"/>
                <a:gd name="connsiteY218" fmla="*/ 694476 h 1288284"/>
                <a:gd name="connsiteX219" fmla="*/ 920149 w 1294555"/>
                <a:gd name="connsiteY219" fmla="*/ 825948 h 1288284"/>
                <a:gd name="connsiteX220" fmla="*/ 862904 w 1294555"/>
                <a:gd name="connsiteY220" fmla="*/ 862434 h 1288284"/>
                <a:gd name="connsiteX221" fmla="*/ 850323 w 1294555"/>
                <a:gd name="connsiteY221" fmla="*/ 869353 h 1288284"/>
                <a:gd name="connsiteX222" fmla="*/ 786160 w 1294555"/>
                <a:gd name="connsiteY222" fmla="*/ 914016 h 1288284"/>
                <a:gd name="connsiteX223" fmla="*/ 769804 w 1294555"/>
                <a:gd name="connsiteY223" fmla="*/ 929742 h 1288284"/>
                <a:gd name="connsiteX224" fmla="*/ 735206 w 1294555"/>
                <a:gd name="connsiteY224" fmla="*/ 966228 h 1288284"/>
                <a:gd name="connsiteX225" fmla="*/ 760998 w 1294555"/>
                <a:gd name="connsiteY225" fmla="*/ 922823 h 1288284"/>
                <a:gd name="connsiteX226" fmla="*/ 776724 w 1294555"/>
                <a:gd name="connsiteY226" fmla="*/ 892628 h 1288284"/>
                <a:gd name="connsiteX227" fmla="*/ 781127 w 1294555"/>
                <a:gd name="connsiteY227" fmla="*/ 882563 h 1288284"/>
                <a:gd name="connsiteX228" fmla="*/ 817612 w 1294555"/>
                <a:gd name="connsiteY228" fmla="*/ 810222 h 1288284"/>
                <a:gd name="connsiteX229" fmla="*/ 842146 w 1294555"/>
                <a:gd name="connsiteY229" fmla="*/ 771850 h 1288284"/>
                <a:gd name="connsiteX230" fmla="*/ 872340 w 1294555"/>
                <a:gd name="connsiteY230" fmla="*/ 722154 h 1288284"/>
                <a:gd name="connsiteX231" fmla="*/ 891841 w 1294555"/>
                <a:gd name="connsiteY231" fmla="*/ 685669 h 1288284"/>
                <a:gd name="connsiteX232" fmla="*/ 918890 w 1294555"/>
                <a:gd name="connsiteY232" fmla="*/ 631570 h 1288284"/>
                <a:gd name="connsiteX233" fmla="*/ 942794 w 1294555"/>
                <a:gd name="connsiteY233" fmla="*/ 533438 h 1288284"/>
                <a:gd name="connsiteX234" fmla="*/ 946569 w 1294555"/>
                <a:gd name="connsiteY234" fmla="*/ 513309 h 1288284"/>
                <a:gd name="connsiteX235" fmla="*/ 951601 w 1294555"/>
                <a:gd name="connsiteY235" fmla="*/ 483743 h 1288284"/>
                <a:gd name="connsiteX236" fmla="*/ 954747 w 1294555"/>
                <a:gd name="connsiteY236" fmla="*/ 459209 h 1288284"/>
                <a:gd name="connsiteX237" fmla="*/ 957892 w 1294555"/>
                <a:gd name="connsiteY237" fmla="*/ 434047 h 1288284"/>
                <a:gd name="connsiteX238" fmla="*/ 961666 w 1294555"/>
                <a:gd name="connsiteY238" fmla="*/ 401337 h 1288284"/>
                <a:gd name="connsiteX239" fmla="*/ 969214 w 1294555"/>
                <a:gd name="connsiteY239" fmla="*/ 234637 h 1288284"/>
                <a:gd name="connsiteX240" fmla="*/ 949714 w 1294555"/>
                <a:gd name="connsiteY240" fmla="*/ 122036 h 1288284"/>
                <a:gd name="connsiteX241" fmla="*/ 949085 w 1294555"/>
                <a:gd name="connsiteY241" fmla="*/ 120149 h 1288284"/>
                <a:gd name="connsiteX242" fmla="*/ 937762 w 1294555"/>
                <a:gd name="connsiteY242" fmla="*/ 66680 h 1288284"/>
                <a:gd name="connsiteX243" fmla="*/ 934616 w 1294555"/>
                <a:gd name="connsiteY243" fmla="*/ 43405 h 1288284"/>
                <a:gd name="connsiteX244" fmla="*/ 930842 w 1294555"/>
                <a:gd name="connsiteY244" fmla="*/ 11323 h 1288284"/>
                <a:gd name="connsiteX245" fmla="*/ 928955 w 1294555"/>
                <a:gd name="connsiteY245" fmla="*/ 10694 h 1288284"/>
                <a:gd name="connsiteX246" fmla="*/ 906938 w 1294555"/>
                <a:gd name="connsiteY246" fmla="*/ 57873 h 1288284"/>
                <a:gd name="connsiteX247" fmla="*/ 892470 w 1294555"/>
                <a:gd name="connsiteY247" fmla="*/ 93100 h 1288284"/>
                <a:gd name="connsiteX248" fmla="*/ 869195 w 1294555"/>
                <a:gd name="connsiteY248" fmla="*/ 133989 h 1288284"/>
                <a:gd name="connsiteX249" fmla="*/ 845291 w 1294555"/>
                <a:gd name="connsiteY249" fmla="*/ 175506 h 1288284"/>
                <a:gd name="connsiteX250" fmla="*/ 808806 w 1294555"/>
                <a:gd name="connsiteY250" fmla="*/ 258542 h 1288284"/>
                <a:gd name="connsiteX251" fmla="*/ 798112 w 1294555"/>
                <a:gd name="connsiteY251" fmla="*/ 340948 h 1288284"/>
                <a:gd name="connsiteX252" fmla="*/ 798112 w 1294555"/>
                <a:gd name="connsiteY252" fmla="*/ 345351 h 1288284"/>
                <a:gd name="connsiteX253" fmla="*/ 797483 w 1294555"/>
                <a:gd name="connsiteY253" fmla="*/ 384981 h 1288284"/>
                <a:gd name="connsiteX254" fmla="*/ 786160 w 1294555"/>
                <a:gd name="connsiteY254" fmla="*/ 428386 h 1288284"/>
                <a:gd name="connsiteX255" fmla="*/ 774208 w 1294555"/>
                <a:gd name="connsiteY255" fmla="*/ 457952 h 1288284"/>
                <a:gd name="connsiteX256" fmla="*/ 756594 w 1294555"/>
                <a:gd name="connsiteY256" fmla="*/ 507018 h 1288284"/>
                <a:gd name="connsiteX257" fmla="*/ 756594 w 1294555"/>
                <a:gd name="connsiteY257" fmla="*/ 572439 h 1288284"/>
                <a:gd name="connsiteX258" fmla="*/ 777982 w 1294555"/>
                <a:gd name="connsiteY258" fmla="*/ 635345 h 1288284"/>
                <a:gd name="connsiteX259" fmla="*/ 787418 w 1294555"/>
                <a:gd name="connsiteY259" fmla="*/ 656733 h 1288284"/>
                <a:gd name="connsiteX260" fmla="*/ 809434 w 1294555"/>
                <a:gd name="connsiteY260" fmla="*/ 715864 h 1288284"/>
                <a:gd name="connsiteX261" fmla="*/ 812580 w 1294555"/>
                <a:gd name="connsiteY261" fmla="*/ 756752 h 1288284"/>
                <a:gd name="connsiteX262" fmla="*/ 811951 w 1294555"/>
                <a:gd name="connsiteY262" fmla="*/ 774366 h 1288284"/>
                <a:gd name="connsiteX263" fmla="*/ 811951 w 1294555"/>
                <a:gd name="connsiteY263" fmla="*/ 776253 h 1288284"/>
                <a:gd name="connsiteX264" fmla="*/ 809434 w 1294555"/>
                <a:gd name="connsiteY264" fmla="*/ 780657 h 1288284"/>
                <a:gd name="connsiteX265" fmla="*/ 785531 w 1294555"/>
                <a:gd name="connsiteY265" fmla="*/ 825319 h 1288284"/>
                <a:gd name="connsiteX266" fmla="*/ 776095 w 1294555"/>
                <a:gd name="connsiteY266" fmla="*/ 856143 h 1288284"/>
                <a:gd name="connsiteX267" fmla="*/ 775466 w 1294555"/>
                <a:gd name="connsiteY267" fmla="*/ 857401 h 1288284"/>
                <a:gd name="connsiteX268" fmla="*/ 757223 w 1294555"/>
                <a:gd name="connsiteY268" fmla="*/ 892628 h 1288284"/>
                <a:gd name="connsiteX269" fmla="*/ 744013 w 1294555"/>
                <a:gd name="connsiteY269" fmla="*/ 918419 h 1288284"/>
                <a:gd name="connsiteX270" fmla="*/ 706270 w 1294555"/>
                <a:gd name="connsiteY270" fmla="*/ 987615 h 1288284"/>
                <a:gd name="connsiteX271" fmla="*/ 648397 w 1294555"/>
                <a:gd name="connsiteY271" fmla="*/ 1086377 h 1288284"/>
                <a:gd name="connsiteX272" fmla="*/ 623235 w 1294555"/>
                <a:gd name="connsiteY272" fmla="*/ 1126007 h 1288284"/>
                <a:gd name="connsiteX273" fmla="*/ 638332 w 1294555"/>
                <a:gd name="connsiteY273" fmla="*/ 1068763 h 1288284"/>
                <a:gd name="connsiteX274" fmla="*/ 644623 w 1294555"/>
                <a:gd name="connsiteY274" fmla="*/ 1020955 h 1288284"/>
                <a:gd name="connsiteX275" fmla="*/ 645251 w 1294555"/>
                <a:gd name="connsiteY275" fmla="*/ 997051 h 1288284"/>
                <a:gd name="connsiteX276" fmla="*/ 645880 w 1294555"/>
                <a:gd name="connsiteY276" fmla="*/ 972518 h 1288284"/>
                <a:gd name="connsiteX277" fmla="*/ 638961 w 1294555"/>
                <a:gd name="connsiteY277" fmla="*/ 876902 h 1288284"/>
                <a:gd name="connsiteX278" fmla="*/ 631413 w 1294555"/>
                <a:gd name="connsiteY278" fmla="*/ 830981 h 1288284"/>
                <a:gd name="connsiteX279" fmla="*/ 624493 w 1294555"/>
                <a:gd name="connsiteY279" fmla="*/ 788834 h 1288284"/>
                <a:gd name="connsiteX280" fmla="*/ 625122 w 1294555"/>
                <a:gd name="connsiteY280" fmla="*/ 698880 h 1288284"/>
                <a:gd name="connsiteX281" fmla="*/ 632041 w 1294555"/>
                <a:gd name="connsiteY281" fmla="*/ 670572 h 1288284"/>
                <a:gd name="connsiteX282" fmla="*/ 642735 w 1294555"/>
                <a:gd name="connsiteY282" fmla="*/ 615215 h 1288284"/>
                <a:gd name="connsiteX283" fmla="*/ 637703 w 1294555"/>
                <a:gd name="connsiteY283" fmla="*/ 532180 h 1288284"/>
                <a:gd name="connsiteX284" fmla="*/ 624493 w 1294555"/>
                <a:gd name="connsiteY284" fmla="*/ 486259 h 1288284"/>
                <a:gd name="connsiteX285" fmla="*/ 612541 w 1294555"/>
                <a:gd name="connsiteY285" fmla="*/ 445999 h 1288284"/>
                <a:gd name="connsiteX286" fmla="*/ 599331 w 1294555"/>
                <a:gd name="connsiteY286" fmla="*/ 348496 h 1288284"/>
                <a:gd name="connsiteX287" fmla="*/ 598701 w 1294555"/>
                <a:gd name="connsiteY287" fmla="*/ 319560 h 1288284"/>
                <a:gd name="connsiteX288" fmla="*/ 593040 w 1294555"/>
                <a:gd name="connsiteY288" fmla="*/ 250992 h 1288284"/>
                <a:gd name="connsiteX289" fmla="*/ 587379 w 1294555"/>
                <a:gd name="connsiteY289" fmla="*/ 257912 h 1288284"/>
                <a:gd name="connsiteX290" fmla="*/ 585491 w 1294555"/>
                <a:gd name="connsiteY290" fmla="*/ 247847 h 1288284"/>
                <a:gd name="connsiteX291" fmla="*/ 584862 w 1294555"/>
                <a:gd name="connsiteY291" fmla="*/ 250364 h 1288284"/>
                <a:gd name="connsiteX292" fmla="*/ 577314 w 1294555"/>
                <a:gd name="connsiteY292" fmla="*/ 281187 h 1288284"/>
                <a:gd name="connsiteX293" fmla="*/ 560329 w 1294555"/>
                <a:gd name="connsiteY293" fmla="*/ 320188 h 1288284"/>
                <a:gd name="connsiteX294" fmla="*/ 542086 w 1294555"/>
                <a:gd name="connsiteY294" fmla="*/ 354158 h 1288284"/>
                <a:gd name="connsiteX295" fmla="*/ 520699 w 1294555"/>
                <a:gd name="connsiteY295" fmla="*/ 393788 h 1288284"/>
                <a:gd name="connsiteX296" fmla="*/ 494907 w 1294555"/>
                <a:gd name="connsiteY296" fmla="*/ 476823 h 1288284"/>
                <a:gd name="connsiteX297" fmla="*/ 495537 w 1294555"/>
                <a:gd name="connsiteY297" fmla="*/ 534067 h 1288284"/>
                <a:gd name="connsiteX298" fmla="*/ 496795 w 1294555"/>
                <a:gd name="connsiteY298" fmla="*/ 568665 h 1288284"/>
                <a:gd name="connsiteX299" fmla="*/ 481068 w 1294555"/>
                <a:gd name="connsiteY299" fmla="*/ 667427 h 1288284"/>
                <a:gd name="connsiteX300" fmla="*/ 465342 w 1294555"/>
                <a:gd name="connsiteY300" fmla="*/ 713347 h 1288284"/>
                <a:gd name="connsiteX301" fmla="*/ 461568 w 1294555"/>
                <a:gd name="connsiteY301" fmla="*/ 722154 h 1288284"/>
                <a:gd name="connsiteX302" fmla="*/ 449616 w 1294555"/>
                <a:gd name="connsiteY302" fmla="*/ 754865 h 1288284"/>
                <a:gd name="connsiteX303" fmla="*/ 491762 w 1294555"/>
                <a:gd name="connsiteY303" fmla="*/ 907096 h 1288284"/>
                <a:gd name="connsiteX304" fmla="*/ 524473 w 1294555"/>
                <a:gd name="connsiteY304" fmla="*/ 941066 h 1288284"/>
                <a:gd name="connsiteX305" fmla="*/ 550264 w 1294555"/>
                <a:gd name="connsiteY305" fmla="*/ 960566 h 1288284"/>
                <a:gd name="connsiteX306" fmla="*/ 568507 w 1294555"/>
                <a:gd name="connsiteY306" fmla="*/ 973776 h 1288284"/>
                <a:gd name="connsiteX307" fmla="*/ 603734 w 1294555"/>
                <a:gd name="connsiteY307" fmla="*/ 1015294 h 1288284"/>
                <a:gd name="connsiteX308" fmla="*/ 615057 w 1294555"/>
                <a:gd name="connsiteY308" fmla="*/ 1042972 h 1288284"/>
                <a:gd name="connsiteX309" fmla="*/ 619460 w 1294555"/>
                <a:gd name="connsiteY309" fmla="*/ 1054295 h 1288284"/>
                <a:gd name="connsiteX310" fmla="*/ 620089 w 1294555"/>
                <a:gd name="connsiteY310" fmla="*/ 1055553 h 1288284"/>
                <a:gd name="connsiteX311" fmla="*/ 620089 w 1294555"/>
                <a:gd name="connsiteY311" fmla="*/ 1056811 h 1288284"/>
                <a:gd name="connsiteX312" fmla="*/ 619460 w 1294555"/>
                <a:gd name="connsiteY312" fmla="*/ 1066876 h 1288284"/>
                <a:gd name="connsiteX313" fmla="*/ 615057 w 1294555"/>
                <a:gd name="connsiteY313" fmla="*/ 1100216 h 1288284"/>
                <a:gd name="connsiteX314" fmla="*/ 598072 w 1294555"/>
                <a:gd name="connsiteY314" fmla="*/ 1150540 h 1288284"/>
                <a:gd name="connsiteX315" fmla="*/ 598072 w 1294555"/>
                <a:gd name="connsiteY315" fmla="*/ 1151799 h 1288284"/>
                <a:gd name="connsiteX316" fmla="*/ 598072 w 1294555"/>
                <a:gd name="connsiteY316" fmla="*/ 1153057 h 1288284"/>
                <a:gd name="connsiteX317" fmla="*/ 597443 w 1294555"/>
                <a:gd name="connsiteY317" fmla="*/ 1154314 h 1288284"/>
                <a:gd name="connsiteX318" fmla="*/ 536425 w 1294555"/>
                <a:gd name="connsiteY318" fmla="*/ 1230431 h 1288284"/>
                <a:gd name="connsiteX319" fmla="*/ 500569 w 1294555"/>
                <a:gd name="connsiteY319" fmla="*/ 1274464 h 1288284"/>
                <a:gd name="connsiteX320" fmla="*/ 489275 w 1294555"/>
                <a:gd name="connsiteY320" fmla="*/ 1288284 h 1288284"/>
                <a:gd name="connsiteX321" fmla="*/ 477939 w 1294555"/>
                <a:gd name="connsiteY321" fmla="*/ 1288284 h 1288284"/>
                <a:gd name="connsiteX322" fmla="*/ 495537 w 1294555"/>
                <a:gd name="connsiteY322" fmla="*/ 1266915 h 1288284"/>
                <a:gd name="connsiteX323" fmla="*/ 531393 w 1294555"/>
                <a:gd name="connsiteY323" fmla="*/ 1222881 h 1288284"/>
                <a:gd name="connsiteX324" fmla="*/ 591782 w 1294555"/>
                <a:gd name="connsiteY324" fmla="*/ 1148024 h 1288284"/>
                <a:gd name="connsiteX325" fmla="*/ 592411 w 1294555"/>
                <a:gd name="connsiteY325" fmla="*/ 1145508 h 1288284"/>
                <a:gd name="connsiteX326" fmla="*/ 608767 w 1294555"/>
                <a:gd name="connsiteY326" fmla="*/ 1097071 h 1288284"/>
                <a:gd name="connsiteX327" fmla="*/ 612541 w 1294555"/>
                <a:gd name="connsiteY327" fmla="*/ 1064989 h 1288284"/>
                <a:gd name="connsiteX328" fmla="*/ 613170 w 1294555"/>
                <a:gd name="connsiteY328" fmla="*/ 1055553 h 1288284"/>
                <a:gd name="connsiteX329" fmla="*/ 609396 w 1294555"/>
                <a:gd name="connsiteY329" fmla="*/ 1045488 h 1288284"/>
                <a:gd name="connsiteX330" fmla="*/ 598072 w 1294555"/>
                <a:gd name="connsiteY330" fmla="*/ 1018439 h 1288284"/>
                <a:gd name="connsiteX331" fmla="*/ 565991 w 1294555"/>
                <a:gd name="connsiteY331" fmla="*/ 980696 h 1288284"/>
                <a:gd name="connsiteX332" fmla="*/ 548377 w 1294555"/>
                <a:gd name="connsiteY332" fmla="*/ 967486 h 1288284"/>
                <a:gd name="connsiteX333" fmla="*/ 521957 w 1294555"/>
                <a:gd name="connsiteY333" fmla="*/ 947356 h 1288284"/>
                <a:gd name="connsiteX334" fmla="*/ 487359 w 1294555"/>
                <a:gd name="connsiteY334" fmla="*/ 912128 h 1288284"/>
                <a:gd name="connsiteX335" fmla="*/ 442696 w 1294555"/>
                <a:gd name="connsiteY335" fmla="*/ 750462 h 1288284"/>
                <a:gd name="connsiteX336" fmla="*/ 455277 w 1294555"/>
                <a:gd name="connsiteY336" fmla="*/ 715864 h 1288284"/>
                <a:gd name="connsiteX337" fmla="*/ 459051 w 1294555"/>
                <a:gd name="connsiteY337" fmla="*/ 707057 h 1288284"/>
                <a:gd name="connsiteX338" fmla="*/ 474149 w 1294555"/>
                <a:gd name="connsiteY338" fmla="*/ 662394 h 1288284"/>
                <a:gd name="connsiteX339" fmla="*/ 489246 w 1294555"/>
                <a:gd name="connsiteY339" fmla="*/ 566778 h 1288284"/>
                <a:gd name="connsiteX340" fmla="*/ 487988 w 1294555"/>
                <a:gd name="connsiteY340" fmla="*/ 532809 h 1288284"/>
                <a:gd name="connsiteX341" fmla="*/ 487359 w 1294555"/>
                <a:gd name="connsiteY341" fmla="*/ 473678 h 1288284"/>
                <a:gd name="connsiteX342" fmla="*/ 514409 w 1294555"/>
                <a:gd name="connsiteY342" fmla="*/ 386868 h 1288284"/>
                <a:gd name="connsiteX343" fmla="*/ 535796 w 1294555"/>
                <a:gd name="connsiteY343" fmla="*/ 346609 h 1288284"/>
                <a:gd name="connsiteX344" fmla="*/ 554039 w 1294555"/>
                <a:gd name="connsiteY344" fmla="*/ 313269 h 1288284"/>
                <a:gd name="connsiteX345" fmla="*/ 570394 w 1294555"/>
                <a:gd name="connsiteY345" fmla="*/ 275526 h 1288284"/>
                <a:gd name="connsiteX346" fmla="*/ 577943 w 1294555"/>
                <a:gd name="connsiteY346" fmla="*/ 245960 h 1288284"/>
                <a:gd name="connsiteX347" fmla="*/ 579201 w 1294555"/>
                <a:gd name="connsiteY347" fmla="*/ 239670 h 1288284"/>
                <a:gd name="connsiteX348" fmla="*/ 589265 w 1294555"/>
                <a:gd name="connsiteY348" fmla="*/ 231492 h 1288284"/>
                <a:gd name="connsiteX349" fmla="*/ 598072 w 1294555"/>
                <a:gd name="connsiteY349" fmla="*/ 235895 h 1288284"/>
                <a:gd name="connsiteX350" fmla="*/ 599960 w 1294555"/>
                <a:gd name="connsiteY350" fmla="*/ 235895 h 1288284"/>
                <a:gd name="connsiteX351" fmla="*/ 607508 w 1294555"/>
                <a:gd name="connsiteY351" fmla="*/ 242186 h 1288284"/>
                <a:gd name="connsiteX352" fmla="*/ 614428 w 1294555"/>
                <a:gd name="connsiteY352" fmla="*/ 317043 h 1288284"/>
                <a:gd name="connsiteX353" fmla="*/ 615057 w 1294555"/>
                <a:gd name="connsiteY353" fmla="*/ 345351 h 1288284"/>
                <a:gd name="connsiteX354" fmla="*/ 628267 w 1294555"/>
                <a:gd name="connsiteY354" fmla="*/ 440967 h 1288284"/>
                <a:gd name="connsiteX355" fmla="*/ 640219 w 1294555"/>
                <a:gd name="connsiteY355" fmla="*/ 480597 h 1288284"/>
                <a:gd name="connsiteX356" fmla="*/ 654058 w 1294555"/>
                <a:gd name="connsiteY356" fmla="*/ 527148 h 1288284"/>
                <a:gd name="connsiteX357" fmla="*/ 659091 w 1294555"/>
                <a:gd name="connsiteY357" fmla="*/ 613957 h 1288284"/>
                <a:gd name="connsiteX358" fmla="*/ 647768 w 1294555"/>
                <a:gd name="connsiteY358" fmla="*/ 671201 h 1288284"/>
                <a:gd name="connsiteX359" fmla="*/ 640848 w 1294555"/>
                <a:gd name="connsiteY359" fmla="*/ 699509 h 1288284"/>
                <a:gd name="connsiteX360" fmla="*/ 640219 w 1294555"/>
                <a:gd name="connsiteY360" fmla="*/ 785689 h 1288284"/>
                <a:gd name="connsiteX361" fmla="*/ 647139 w 1294555"/>
                <a:gd name="connsiteY361" fmla="*/ 827206 h 1288284"/>
                <a:gd name="connsiteX362" fmla="*/ 654687 w 1294555"/>
                <a:gd name="connsiteY362" fmla="*/ 873756 h 1288284"/>
                <a:gd name="connsiteX363" fmla="*/ 662236 w 1294555"/>
                <a:gd name="connsiteY363" fmla="*/ 970631 h 1288284"/>
                <a:gd name="connsiteX364" fmla="*/ 661607 w 1294555"/>
                <a:gd name="connsiteY364" fmla="*/ 995164 h 1288284"/>
                <a:gd name="connsiteX365" fmla="*/ 660978 w 1294555"/>
                <a:gd name="connsiteY365" fmla="*/ 1018439 h 1288284"/>
                <a:gd name="connsiteX366" fmla="*/ 659091 w 1294555"/>
                <a:gd name="connsiteY366" fmla="*/ 1047375 h 1288284"/>
                <a:gd name="connsiteX367" fmla="*/ 696205 w 1294555"/>
                <a:gd name="connsiteY367" fmla="*/ 982583 h 1288284"/>
                <a:gd name="connsiteX368" fmla="*/ 733948 w 1294555"/>
                <a:gd name="connsiteY368" fmla="*/ 913387 h 1288284"/>
                <a:gd name="connsiteX369" fmla="*/ 747159 w 1294555"/>
                <a:gd name="connsiteY369" fmla="*/ 888225 h 1288284"/>
                <a:gd name="connsiteX370" fmla="*/ 765401 w 1294555"/>
                <a:gd name="connsiteY370" fmla="*/ 853627 h 1288284"/>
                <a:gd name="connsiteX371" fmla="*/ 774836 w 1294555"/>
                <a:gd name="connsiteY371" fmla="*/ 822803 h 1288284"/>
                <a:gd name="connsiteX372" fmla="*/ 799999 w 1294555"/>
                <a:gd name="connsiteY372" fmla="*/ 775624 h 1288284"/>
                <a:gd name="connsiteX373" fmla="*/ 801257 w 1294555"/>
                <a:gd name="connsiteY373" fmla="*/ 774366 h 1288284"/>
                <a:gd name="connsiteX374" fmla="*/ 801886 w 1294555"/>
                <a:gd name="connsiteY374" fmla="*/ 757381 h 1288284"/>
                <a:gd name="connsiteX375" fmla="*/ 798741 w 1294555"/>
                <a:gd name="connsiteY375" fmla="*/ 719638 h 1288284"/>
                <a:gd name="connsiteX376" fmla="*/ 777353 w 1294555"/>
                <a:gd name="connsiteY376" fmla="*/ 662394 h 1288284"/>
                <a:gd name="connsiteX377" fmla="*/ 767917 w 1294555"/>
                <a:gd name="connsiteY377" fmla="*/ 641006 h 1288284"/>
                <a:gd name="connsiteX378" fmla="*/ 745900 w 1294555"/>
                <a:gd name="connsiteY378" fmla="*/ 576214 h 1288284"/>
                <a:gd name="connsiteX379" fmla="*/ 745900 w 1294555"/>
                <a:gd name="connsiteY379" fmla="*/ 505759 h 1288284"/>
                <a:gd name="connsiteX380" fmla="*/ 764143 w 1294555"/>
                <a:gd name="connsiteY380" fmla="*/ 454806 h 1288284"/>
                <a:gd name="connsiteX381" fmla="*/ 776095 w 1294555"/>
                <a:gd name="connsiteY381" fmla="*/ 425870 h 1288284"/>
                <a:gd name="connsiteX382" fmla="*/ 787418 w 1294555"/>
                <a:gd name="connsiteY382" fmla="*/ 384352 h 1288284"/>
                <a:gd name="connsiteX383" fmla="*/ 788047 w 1294555"/>
                <a:gd name="connsiteY383" fmla="*/ 347238 h 1288284"/>
                <a:gd name="connsiteX384" fmla="*/ 788047 w 1294555"/>
                <a:gd name="connsiteY384" fmla="*/ 342834 h 1288284"/>
                <a:gd name="connsiteX385" fmla="*/ 799370 w 1294555"/>
                <a:gd name="connsiteY385" fmla="*/ 256025 h 1288284"/>
                <a:gd name="connsiteX386" fmla="*/ 836484 w 1294555"/>
                <a:gd name="connsiteY386" fmla="*/ 171732 h 1288284"/>
                <a:gd name="connsiteX387" fmla="*/ 860388 w 1294555"/>
                <a:gd name="connsiteY387" fmla="*/ 129585 h 1288284"/>
                <a:gd name="connsiteX388" fmla="*/ 883663 w 1294555"/>
                <a:gd name="connsiteY388" fmla="*/ 89326 h 1288284"/>
                <a:gd name="connsiteX389" fmla="*/ 897502 w 1294555"/>
                <a:gd name="connsiteY389" fmla="*/ 55357 h 1288284"/>
                <a:gd name="connsiteX390" fmla="*/ 920778 w 1294555"/>
                <a:gd name="connsiteY390" fmla="*/ 5032 h 1288284"/>
                <a:gd name="connsiteX391" fmla="*/ 930213 w 1294555"/>
                <a:gd name="connsiteY391" fmla="*/ 0 h 128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</a:cxnLst>
              <a:rect l="l" t="t" r="r" b="b"/>
              <a:pathLst>
                <a:path w="1294555" h="1288284">
                  <a:moveTo>
                    <a:pt x="136976" y="1063102"/>
                  </a:moveTo>
                  <a:cubicBezTo>
                    <a:pt x="143895" y="1064360"/>
                    <a:pt x="148298" y="1070022"/>
                    <a:pt x="148298" y="1077570"/>
                  </a:cubicBezTo>
                  <a:lnTo>
                    <a:pt x="148298" y="1092039"/>
                  </a:lnTo>
                  <a:cubicBezTo>
                    <a:pt x="148298" y="1146137"/>
                    <a:pt x="148298" y="1202123"/>
                    <a:pt x="159622" y="1255593"/>
                  </a:cubicBezTo>
                  <a:lnTo>
                    <a:pt x="171076" y="1288284"/>
                  </a:lnTo>
                  <a:lnTo>
                    <a:pt x="152538" y="1288284"/>
                  </a:lnTo>
                  <a:lnTo>
                    <a:pt x="142637" y="1259996"/>
                  </a:lnTo>
                  <a:cubicBezTo>
                    <a:pt x="131314" y="1205268"/>
                    <a:pt x="130685" y="1148654"/>
                    <a:pt x="130685" y="1093925"/>
                  </a:cubicBezTo>
                  <a:lnTo>
                    <a:pt x="130685" y="1079458"/>
                  </a:lnTo>
                  <a:cubicBezTo>
                    <a:pt x="130685" y="1078199"/>
                    <a:pt x="130056" y="1076312"/>
                    <a:pt x="127540" y="1075683"/>
                  </a:cubicBezTo>
                  <a:cubicBezTo>
                    <a:pt x="125024" y="1075054"/>
                    <a:pt x="121250" y="1076312"/>
                    <a:pt x="119991" y="1078828"/>
                  </a:cubicBezTo>
                  <a:cubicBezTo>
                    <a:pt x="103007" y="1109023"/>
                    <a:pt x="87909" y="1136072"/>
                    <a:pt x="72183" y="1162492"/>
                  </a:cubicBezTo>
                  <a:cubicBezTo>
                    <a:pt x="65264" y="1173816"/>
                    <a:pt x="58344" y="1185767"/>
                    <a:pt x="51424" y="1197090"/>
                  </a:cubicBezTo>
                  <a:cubicBezTo>
                    <a:pt x="41988" y="1211559"/>
                    <a:pt x="33182" y="1226656"/>
                    <a:pt x="25004" y="1241124"/>
                  </a:cubicBezTo>
                  <a:lnTo>
                    <a:pt x="5924" y="1288284"/>
                  </a:lnTo>
                  <a:lnTo>
                    <a:pt x="0" y="1288284"/>
                  </a:lnTo>
                  <a:lnTo>
                    <a:pt x="22488" y="1232946"/>
                  </a:lnTo>
                  <a:cubicBezTo>
                    <a:pt x="31294" y="1217850"/>
                    <a:pt x="40101" y="1203381"/>
                    <a:pt x="48908" y="1188912"/>
                  </a:cubicBezTo>
                  <a:cubicBezTo>
                    <a:pt x="55828" y="1177590"/>
                    <a:pt x="62747" y="1165638"/>
                    <a:pt x="69667" y="1154314"/>
                  </a:cubicBezTo>
                  <a:cubicBezTo>
                    <a:pt x="84764" y="1127894"/>
                    <a:pt x="100490" y="1100845"/>
                    <a:pt x="116846" y="1071280"/>
                  </a:cubicBezTo>
                  <a:cubicBezTo>
                    <a:pt x="120620" y="1064360"/>
                    <a:pt x="129427" y="1061215"/>
                    <a:pt x="136976" y="1063102"/>
                  </a:cubicBezTo>
                  <a:close/>
                  <a:moveTo>
                    <a:pt x="1201965" y="946726"/>
                  </a:moveTo>
                  <a:cubicBezTo>
                    <a:pt x="1205739" y="947356"/>
                    <a:pt x="1207626" y="949872"/>
                    <a:pt x="1208255" y="951130"/>
                  </a:cubicBezTo>
                  <a:cubicBezTo>
                    <a:pt x="1210771" y="956792"/>
                    <a:pt x="1206997" y="964340"/>
                    <a:pt x="1195045" y="986986"/>
                  </a:cubicBezTo>
                  <a:cubicBezTo>
                    <a:pt x="1181206" y="1013407"/>
                    <a:pt x="1157931" y="1056811"/>
                    <a:pt x="1135285" y="1120975"/>
                  </a:cubicBezTo>
                  <a:cubicBezTo>
                    <a:pt x="1120187" y="1163750"/>
                    <a:pt x="1094396" y="1224140"/>
                    <a:pt x="1044072" y="1258738"/>
                  </a:cubicBezTo>
                  <a:cubicBezTo>
                    <a:pt x="1017652" y="1276980"/>
                    <a:pt x="986828" y="1282642"/>
                    <a:pt x="955376" y="1287046"/>
                  </a:cubicBezTo>
                  <a:lnTo>
                    <a:pt x="946709" y="1288284"/>
                  </a:lnTo>
                  <a:lnTo>
                    <a:pt x="873678" y="1288284"/>
                  </a:lnTo>
                  <a:lnTo>
                    <a:pt x="924552" y="1279496"/>
                  </a:lnTo>
                  <a:cubicBezTo>
                    <a:pt x="931471" y="1278239"/>
                    <a:pt x="939020" y="1277610"/>
                    <a:pt x="945940" y="1276351"/>
                  </a:cubicBezTo>
                  <a:cubicBezTo>
                    <a:pt x="976134" y="1271948"/>
                    <a:pt x="1005071" y="1266915"/>
                    <a:pt x="1029603" y="1249931"/>
                  </a:cubicBezTo>
                  <a:cubicBezTo>
                    <a:pt x="1077412" y="1217220"/>
                    <a:pt x="1102574" y="1158718"/>
                    <a:pt x="1117042" y="1117830"/>
                  </a:cubicBezTo>
                  <a:cubicBezTo>
                    <a:pt x="1140318" y="1053037"/>
                    <a:pt x="1163592" y="1009003"/>
                    <a:pt x="1177431" y="982583"/>
                  </a:cubicBezTo>
                  <a:cubicBezTo>
                    <a:pt x="1182464" y="973147"/>
                    <a:pt x="1187497" y="963711"/>
                    <a:pt x="1189383" y="959308"/>
                  </a:cubicBezTo>
                  <a:cubicBezTo>
                    <a:pt x="1179948" y="961824"/>
                    <a:pt x="1152269" y="975034"/>
                    <a:pt x="1119559" y="1009632"/>
                  </a:cubicBezTo>
                  <a:cubicBezTo>
                    <a:pt x="1100058" y="1030391"/>
                    <a:pt x="1075525" y="1045488"/>
                    <a:pt x="1044072" y="1054924"/>
                  </a:cubicBezTo>
                  <a:cubicBezTo>
                    <a:pt x="1020168" y="1062473"/>
                    <a:pt x="996264" y="1068763"/>
                    <a:pt x="972360" y="1074425"/>
                  </a:cubicBezTo>
                  <a:cubicBezTo>
                    <a:pt x="941536" y="1081973"/>
                    <a:pt x="908825" y="1090151"/>
                    <a:pt x="878002" y="1100845"/>
                  </a:cubicBezTo>
                  <a:cubicBezTo>
                    <a:pt x="815096" y="1122862"/>
                    <a:pt x="767288" y="1146137"/>
                    <a:pt x="728916" y="1173816"/>
                  </a:cubicBezTo>
                  <a:cubicBezTo>
                    <a:pt x="703754" y="1191429"/>
                    <a:pt x="682366" y="1213446"/>
                    <a:pt x="662865" y="1232946"/>
                  </a:cubicBezTo>
                  <a:cubicBezTo>
                    <a:pt x="642735" y="1253705"/>
                    <a:pt x="621977" y="1267544"/>
                    <a:pt x="599960" y="1276351"/>
                  </a:cubicBezTo>
                  <a:lnTo>
                    <a:pt x="589265" y="1280755"/>
                  </a:lnTo>
                  <a:lnTo>
                    <a:pt x="571830" y="1288284"/>
                  </a:lnTo>
                  <a:lnTo>
                    <a:pt x="548037" y="1288284"/>
                  </a:lnTo>
                  <a:lnTo>
                    <a:pt x="593040" y="1269432"/>
                  </a:lnTo>
                  <a:lnTo>
                    <a:pt x="603734" y="1265029"/>
                  </a:lnTo>
                  <a:cubicBezTo>
                    <a:pt x="623863" y="1256851"/>
                    <a:pt x="643365" y="1243641"/>
                    <a:pt x="662865" y="1224140"/>
                  </a:cubicBezTo>
                  <a:cubicBezTo>
                    <a:pt x="682366" y="1204639"/>
                    <a:pt x="704383" y="1181993"/>
                    <a:pt x="730174" y="1163750"/>
                  </a:cubicBezTo>
                  <a:cubicBezTo>
                    <a:pt x="769804" y="1135443"/>
                    <a:pt x="817612" y="1111539"/>
                    <a:pt x="881776" y="1089522"/>
                  </a:cubicBezTo>
                  <a:cubicBezTo>
                    <a:pt x="913228" y="1078828"/>
                    <a:pt x="945940" y="1070651"/>
                    <a:pt x="977392" y="1062473"/>
                  </a:cubicBezTo>
                  <a:cubicBezTo>
                    <a:pt x="1000667" y="1056182"/>
                    <a:pt x="1025200" y="1049892"/>
                    <a:pt x="1048475" y="1042972"/>
                  </a:cubicBezTo>
                  <a:cubicBezTo>
                    <a:pt x="1078041" y="1034165"/>
                    <a:pt x="1101316" y="1020326"/>
                    <a:pt x="1119559" y="1000826"/>
                  </a:cubicBezTo>
                  <a:cubicBezTo>
                    <a:pt x="1154785" y="963082"/>
                    <a:pt x="1190012" y="944840"/>
                    <a:pt x="1201965" y="946726"/>
                  </a:cubicBezTo>
                  <a:close/>
                  <a:moveTo>
                    <a:pt x="306821" y="651701"/>
                  </a:moveTo>
                  <a:cubicBezTo>
                    <a:pt x="309966" y="650442"/>
                    <a:pt x="313740" y="651071"/>
                    <a:pt x="316256" y="653587"/>
                  </a:cubicBezTo>
                  <a:cubicBezTo>
                    <a:pt x="318772" y="654216"/>
                    <a:pt x="320659" y="656104"/>
                    <a:pt x="322547" y="657991"/>
                  </a:cubicBezTo>
                  <a:cubicBezTo>
                    <a:pt x="338902" y="678749"/>
                    <a:pt x="350225" y="702025"/>
                    <a:pt x="360919" y="724671"/>
                  </a:cubicBezTo>
                  <a:lnTo>
                    <a:pt x="364693" y="732848"/>
                  </a:lnTo>
                  <a:cubicBezTo>
                    <a:pt x="370984" y="746059"/>
                    <a:pt x="376017" y="759269"/>
                    <a:pt x="381049" y="771850"/>
                  </a:cubicBezTo>
                  <a:cubicBezTo>
                    <a:pt x="381677" y="773737"/>
                    <a:pt x="382307" y="775624"/>
                    <a:pt x="382936" y="777511"/>
                  </a:cubicBezTo>
                  <a:cubicBezTo>
                    <a:pt x="384194" y="781915"/>
                    <a:pt x="386081" y="786318"/>
                    <a:pt x="387339" y="791350"/>
                  </a:cubicBezTo>
                  <a:cubicBezTo>
                    <a:pt x="389227" y="800786"/>
                    <a:pt x="390484" y="808334"/>
                    <a:pt x="391113" y="815884"/>
                  </a:cubicBezTo>
                  <a:cubicBezTo>
                    <a:pt x="393630" y="841675"/>
                    <a:pt x="389855" y="866837"/>
                    <a:pt x="385452" y="891999"/>
                  </a:cubicBezTo>
                  <a:lnTo>
                    <a:pt x="384194" y="898918"/>
                  </a:lnTo>
                  <a:cubicBezTo>
                    <a:pt x="382936" y="905838"/>
                    <a:pt x="381677" y="912128"/>
                    <a:pt x="380420" y="919049"/>
                  </a:cubicBezTo>
                  <a:cubicBezTo>
                    <a:pt x="376645" y="937291"/>
                    <a:pt x="373500" y="956162"/>
                    <a:pt x="373500" y="975034"/>
                  </a:cubicBezTo>
                  <a:cubicBezTo>
                    <a:pt x="373500" y="1001455"/>
                    <a:pt x="381677" y="1025358"/>
                    <a:pt x="389855" y="1045488"/>
                  </a:cubicBezTo>
                  <a:cubicBezTo>
                    <a:pt x="396775" y="1063102"/>
                    <a:pt x="404324" y="1080715"/>
                    <a:pt x="411872" y="1097700"/>
                  </a:cubicBezTo>
                  <a:lnTo>
                    <a:pt x="420050" y="1116571"/>
                  </a:lnTo>
                  <a:cubicBezTo>
                    <a:pt x="436406" y="1154314"/>
                    <a:pt x="459051" y="1211559"/>
                    <a:pt x="461568" y="1270689"/>
                  </a:cubicBezTo>
                  <a:lnTo>
                    <a:pt x="461000" y="1288284"/>
                  </a:lnTo>
                  <a:lnTo>
                    <a:pt x="445381" y="1288284"/>
                  </a:lnTo>
                  <a:lnTo>
                    <a:pt x="446470" y="1271948"/>
                  </a:lnTo>
                  <a:cubicBezTo>
                    <a:pt x="443954" y="1214704"/>
                    <a:pt x="421937" y="1158718"/>
                    <a:pt x="405582" y="1121604"/>
                  </a:cubicBezTo>
                  <a:lnTo>
                    <a:pt x="397404" y="1102732"/>
                  </a:lnTo>
                  <a:cubicBezTo>
                    <a:pt x="389855" y="1085118"/>
                    <a:pt x="381677" y="1067505"/>
                    <a:pt x="374758" y="1049892"/>
                  </a:cubicBezTo>
                  <a:cubicBezTo>
                    <a:pt x="366581" y="1029133"/>
                    <a:pt x="357774" y="1003341"/>
                    <a:pt x="357774" y="975664"/>
                  </a:cubicBezTo>
                  <a:cubicBezTo>
                    <a:pt x="357774" y="955533"/>
                    <a:pt x="360919" y="936033"/>
                    <a:pt x="364693" y="917161"/>
                  </a:cubicBezTo>
                  <a:cubicBezTo>
                    <a:pt x="365951" y="910871"/>
                    <a:pt x="367210" y="903951"/>
                    <a:pt x="368467" y="897661"/>
                  </a:cubicBezTo>
                  <a:lnTo>
                    <a:pt x="369726" y="890741"/>
                  </a:lnTo>
                  <a:cubicBezTo>
                    <a:pt x="373500" y="866837"/>
                    <a:pt x="377903" y="841675"/>
                    <a:pt x="375387" y="817770"/>
                  </a:cubicBezTo>
                  <a:cubicBezTo>
                    <a:pt x="374758" y="810222"/>
                    <a:pt x="373500" y="803303"/>
                    <a:pt x="371613" y="794496"/>
                  </a:cubicBezTo>
                  <a:cubicBezTo>
                    <a:pt x="370984" y="790093"/>
                    <a:pt x="369726" y="786318"/>
                    <a:pt x="367839" y="782543"/>
                  </a:cubicBezTo>
                  <a:cubicBezTo>
                    <a:pt x="366581" y="780657"/>
                    <a:pt x="365951" y="778769"/>
                    <a:pt x="365322" y="776882"/>
                  </a:cubicBezTo>
                  <a:cubicBezTo>
                    <a:pt x="360290" y="764301"/>
                    <a:pt x="355257" y="752349"/>
                    <a:pt x="348967" y="739139"/>
                  </a:cubicBezTo>
                  <a:lnTo>
                    <a:pt x="345193" y="730961"/>
                  </a:lnTo>
                  <a:cubicBezTo>
                    <a:pt x="334498" y="707686"/>
                    <a:pt x="323805" y="686299"/>
                    <a:pt x="307449" y="666168"/>
                  </a:cubicBezTo>
                  <a:lnTo>
                    <a:pt x="306191" y="666168"/>
                  </a:lnTo>
                  <a:cubicBezTo>
                    <a:pt x="308707" y="686299"/>
                    <a:pt x="303046" y="707057"/>
                    <a:pt x="297385" y="725929"/>
                  </a:cubicBezTo>
                  <a:cubicBezTo>
                    <a:pt x="292352" y="742284"/>
                    <a:pt x="285433" y="758640"/>
                    <a:pt x="278513" y="774366"/>
                  </a:cubicBezTo>
                  <a:cubicBezTo>
                    <a:pt x="276626" y="779398"/>
                    <a:pt x="274109" y="784431"/>
                    <a:pt x="272223" y="789463"/>
                  </a:cubicBezTo>
                  <a:lnTo>
                    <a:pt x="265302" y="805819"/>
                  </a:lnTo>
                  <a:cubicBezTo>
                    <a:pt x="257754" y="824691"/>
                    <a:pt x="249576" y="844191"/>
                    <a:pt x="240770" y="863063"/>
                  </a:cubicBezTo>
                  <a:lnTo>
                    <a:pt x="233221" y="878789"/>
                  </a:lnTo>
                  <a:cubicBezTo>
                    <a:pt x="221898" y="902064"/>
                    <a:pt x="210575" y="925968"/>
                    <a:pt x="202397" y="951130"/>
                  </a:cubicBezTo>
                  <a:cubicBezTo>
                    <a:pt x="192961" y="980696"/>
                    <a:pt x="190446" y="1007116"/>
                    <a:pt x="195478" y="1032278"/>
                  </a:cubicBezTo>
                  <a:cubicBezTo>
                    <a:pt x="199252" y="1054295"/>
                    <a:pt x="209317" y="1076941"/>
                    <a:pt x="223785" y="1097700"/>
                  </a:cubicBezTo>
                  <a:cubicBezTo>
                    <a:pt x="239511" y="1120975"/>
                    <a:pt x="259642" y="1140476"/>
                    <a:pt x="279771" y="1159347"/>
                  </a:cubicBezTo>
                  <a:lnTo>
                    <a:pt x="285433" y="1165009"/>
                  </a:lnTo>
                  <a:cubicBezTo>
                    <a:pt x="308078" y="1186397"/>
                    <a:pt x="331353" y="1209043"/>
                    <a:pt x="355257" y="1230431"/>
                  </a:cubicBezTo>
                  <a:cubicBezTo>
                    <a:pt x="359032" y="1233576"/>
                    <a:pt x="362806" y="1236721"/>
                    <a:pt x="366581" y="1239866"/>
                  </a:cubicBezTo>
                  <a:cubicBezTo>
                    <a:pt x="373500" y="1246157"/>
                    <a:pt x="381677" y="1252448"/>
                    <a:pt x="387968" y="1259996"/>
                  </a:cubicBezTo>
                  <a:lnTo>
                    <a:pt x="404731" y="1288284"/>
                  </a:lnTo>
                  <a:lnTo>
                    <a:pt x="399305" y="1288284"/>
                  </a:lnTo>
                  <a:lnTo>
                    <a:pt x="385452" y="1264399"/>
                  </a:lnTo>
                  <a:cubicBezTo>
                    <a:pt x="379791" y="1257479"/>
                    <a:pt x="372871" y="1252448"/>
                    <a:pt x="365322" y="1246157"/>
                  </a:cubicBezTo>
                  <a:cubicBezTo>
                    <a:pt x="360919" y="1243012"/>
                    <a:pt x="357145" y="1239237"/>
                    <a:pt x="353370" y="1236091"/>
                  </a:cubicBezTo>
                  <a:cubicBezTo>
                    <a:pt x="329466" y="1214704"/>
                    <a:pt x="305562" y="1192058"/>
                    <a:pt x="282916" y="1170041"/>
                  </a:cubicBezTo>
                  <a:lnTo>
                    <a:pt x="277255" y="1164380"/>
                  </a:lnTo>
                  <a:cubicBezTo>
                    <a:pt x="257125" y="1145508"/>
                    <a:pt x="236366" y="1125378"/>
                    <a:pt x="220011" y="1101474"/>
                  </a:cubicBezTo>
                  <a:cubicBezTo>
                    <a:pt x="204913" y="1078828"/>
                    <a:pt x="194220" y="1054924"/>
                    <a:pt x="189816" y="1031649"/>
                  </a:cubicBezTo>
                  <a:cubicBezTo>
                    <a:pt x="184784" y="1004600"/>
                    <a:pt x="187300" y="976292"/>
                    <a:pt x="197365" y="944840"/>
                  </a:cubicBezTo>
                  <a:cubicBezTo>
                    <a:pt x="205542" y="919678"/>
                    <a:pt x="217494" y="895144"/>
                    <a:pt x="228818" y="871240"/>
                  </a:cubicBezTo>
                  <a:lnTo>
                    <a:pt x="236366" y="855514"/>
                  </a:lnTo>
                  <a:cubicBezTo>
                    <a:pt x="245173" y="836642"/>
                    <a:pt x="253351" y="817770"/>
                    <a:pt x="260899" y="798899"/>
                  </a:cubicBezTo>
                  <a:lnTo>
                    <a:pt x="267819" y="782543"/>
                  </a:lnTo>
                  <a:cubicBezTo>
                    <a:pt x="269706" y="777511"/>
                    <a:pt x="271593" y="772479"/>
                    <a:pt x="274109" y="767446"/>
                  </a:cubicBezTo>
                  <a:cubicBezTo>
                    <a:pt x="280400" y="752349"/>
                    <a:pt x="287319" y="736623"/>
                    <a:pt x="292352" y="720267"/>
                  </a:cubicBezTo>
                  <a:cubicBezTo>
                    <a:pt x="298643" y="700766"/>
                    <a:pt x="304304" y="681266"/>
                    <a:pt x="300530" y="661765"/>
                  </a:cubicBezTo>
                  <a:cubicBezTo>
                    <a:pt x="299900" y="657361"/>
                    <a:pt x="302417" y="653587"/>
                    <a:pt x="306821" y="651701"/>
                  </a:cubicBezTo>
                  <a:close/>
                  <a:moveTo>
                    <a:pt x="930213" y="0"/>
                  </a:moveTo>
                  <a:cubicBezTo>
                    <a:pt x="931471" y="0"/>
                    <a:pt x="932730" y="629"/>
                    <a:pt x="939649" y="629"/>
                  </a:cubicBezTo>
                  <a:cubicBezTo>
                    <a:pt x="944681" y="2516"/>
                    <a:pt x="948456" y="6919"/>
                    <a:pt x="948456" y="11952"/>
                  </a:cubicBezTo>
                  <a:cubicBezTo>
                    <a:pt x="949085" y="22017"/>
                    <a:pt x="950343" y="32711"/>
                    <a:pt x="952230" y="42776"/>
                  </a:cubicBezTo>
                  <a:cubicBezTo>
                    <a:pt x="953488" y="50324"/>
                    <a:pt x="954747" y="58502"/>
                    <a:pt x="955376" y="66680"/>
                  </a:cubicBezTo>
                  <a:cubicBezTo>
                    <a:pt x="956633" y="84293"/>
                    <a:pt x="961666" y="100649"/>
                    <a:pt x="966069" y="118262"/>
                  </a:cubicBezTo>
                  <a:lnTo>
                    <a:pt x="966698" y="120149"/>
                  </a:lnTo>
                  <a:cubicBezTo>
                    <a:pt x="977392" y="159780"/>
                    <a:pt x="983054" y="200039"/>
                    <a:pt x="986828" y="234008"/>
                  </a:cubicBezTo>
                  <a:cubicBezTo>
                    <a:pt x="993748" y="291252"/>
                    <a:pt x="986199" y="347867"/>
                    <a:pt x="979279" y="403224"/>
                  </a:cubicBezTo>
                  <a:cubicBezTo>
                    <a:pt x="978021" y="414547"/>
                    <a:pt x="976764" y="425241"/>
                    <a:pt x="975505" y="435935"/>
                  </a:cubicBezTo>
                  <a:cubicBezTo>
                    <a:pt x="974876" y="444113"/>
                    <a:pt x="973618" y="452919"/>
                    <a:pt x="972360" y="461097"/>
                  </a:cubicBezTo>
                  <a:cubicBezTo>
                    <a:pt x="971102" y="469275"/>
                    <a:pt x="970473" y="477452"/>
                    <a:pt x="969214" y="485630"/>
                  </a:cubicBezTo>
                  <a:cubicBezTo>
                    <a:pt x="967957" y="495695"/>
                    <a:pt x="965440" y="505759"/>
                    <a:pt x="963553" y="515824"/>
                  </a:cubicBezTo>
                  <a:cubicBezTo>
                    <a:pt x="962295" y="522115"/>
                    <a:pt x="961037" y="529035"/>
                    <a:pt x="959779" y="535326"/>
                  </a:cubicBezTo>
                  <a:cubicBezTo>
                    <a:pt x="954117" y="571181"/>
                    <a:pt x="947826" y="603892"/>
                    <a:pt x="935245" y="635974"/>
                  </a:cubicBezTo>
                  <a:cubicBezTo>
                    <a:pt x="927697" y="655475"/>
                    <a:pt x="917632" y="673717"/>
                    <a:pt x="907568" y="691331"/>
                  </a:cubicBezTo>
                  <a:cubicBezTo>
                    <a:pt x="901277" y="703283"/>
                    <a:pt x="894357" y="715235"/>
                    <a:pt x="888696" y="727187"/>
                  </a:cubicBezTo>
                  <a:cubicBezTo>
                    <a:pt x="879889" y="745429"/>
                    <a:pt x="868566" y="761785"/>
                    <a:pt x="857243" y="778140"/>
                  </a:cubicBezTo>
                  <a:cubicBezTo>
                    <a:pt x="849065" y="790721"/>
                    <a:pt x="840887" y="803303"/>
                    <a:pt x="833339" y="815884"/>
                  </a:cubicBezTo>
                  <a:cubicBezTo>
                    <a:pt x="820129" y="838529"/>
                    <a:pt x="808806" y="863063"/>
                    <a:pt x="797483" y="886966"/>
                  </a:cubicBezTo>
                  <a:lnTo>
                    <a:pt x="793079" y="897032"/>
                  </a:lnTo>
                  <a:cubicBezTo>
                    <a:pt x="793079" y="897661"/>
                    <a:pt x="792450" y="898290"/>
                    <a:pt x="792450" y="898918"/>
                  </a:cubicBezTo>
                  <a:cubicBezTo>
                    <a:pt x="808177" y="885080"/>
                    <a:pt x="827048" y="872498"/>
                    <a:pt x="850953" y="859289"/>
                  </a:cubicBezTo>
                  <a:cubicBezTo>
                    <a:pt x="855356" y="856772"/>
                    <a:pt x="859130" y="854885"/>
                    <a:pt x="863534" y="852368"/>
                  </a:cubicBezTo>
                  <a:cubicBezTo>
                    <a:pt x="882405" y="842304"/>
                    <a:pt x="902535" y="831610"/>
                    <a:pt x="918890" y="817141"/>
                  </a:cubicBezTo>
                  <a:cubicBezTo>
                    <a:pt x="963553" y="778769"/>
                    <a:pt x="998151" y="728445"/>
                    <a:pt x="1025829" y="687556"/>
                  </a:cubicBezTo>
                  <a:cubicBezTo>
                    <a:pt x="1059170" y="639119"/>
                    <a:pt x="1092509" y="592569"/>
                    <a:pt x="1138430" y="555455"/>
                  </a:cubicBezTo>
                  <a:cubicBezTo>
                    <a:pt x="1155414" y="542245"/>
                    <a:pt x="1173028" y="529035"/>
                    <a:pt x="1190642" y="516454"/>
                  </a:cubicBezTo>
                  <a:lnTo>
                    <a:pt x="1206997" y="504502"/>
                  </a:lnTo>
                  <a:cubicBezTo>
                    <a:pt x="1217062" y="497582"/>
                    <a:pt x="1229014" y="488775"/>
                    <a:pt x="1242853" y="481856"/>
                  </a:cubicBezTo>
                  <a:cubicBezTo>
                    <a:pt x="1245369" y="480597"/>
                    <a:pt x="1247886" y="478711"/>
                    <a:pt x="1251031" y="476194"/>
                  </a:cubicBezTo>
                  <a:cubicBezTo>
                    <a:pt x="1253547" y="472420"/>
                    <a:pt x="1256693" y="468016"/>
                    <a:pt x="1259208" y="464242"/>
                  </a:cubicBezTo>
                  <a:lnTo>
                    <a:pt x="1259838" y="462984"/>
                  </a:lnTo>
                  <a:cubicBezTo>
                    <a:pt x="1262354" y="459839"/>
                    <a:pt x="1264241" y="456694"/>
                    <a:pt x="1266757" y="453548"/>
                  </a:cubicBezTo>
                  <a:cubicBezTo>
                    <a:pt x="1269274" y="450403"/>
                    <a:pt x="1271789" y="448516"/>
                    <a:pt x="1274306" y="446628"/>
                  </a:cubicBezTo>
                  <a:lnTo>
                    <a:pt x="1280596" y="442225"/>
                  </a:lnTo>
                  <a:lnTo>
                    <a:pt x="1281225" y="443483"/>
                  </a:lnTo>
                  <a:cubicBezTo>
                    <a:pt x="1283742" y="443483"/>
                    <a:pt x="1286887" y="443483"/>
                    <a:pt x="1289403" y="445370"/>
                  </a:cubicBezTo>
                  <a:cubicBezTo>
                    <a:pt x="1293177" y="447887"/>
                    <a:pt x="1295065" y="452290"/>
                    <a:pt x="1294436" y="457323"/>
                  </a:cubicBezTo>
                  <a:cubicBezTo>
                    <a:pt x="1293177" y="462984"/>
                    <a:pt x="1292549" y="466758"/>
                    <a:pt x="1290032" y="472420"/>
                  </a:cubicBezTo>
                  <a:cubicBezTo>
                    <a:pt x="1288145" y="476823"/>
                    <a:pt x="1286258" y="481856"/>
                    <a:pt x="1284371" y="486259"/>
                  </a:cubicBezTo>
                  <a:cubicBezTo>
                    <a:pt x="1281225" y="494437"/>
                    <a:pt x="1278080" y="503243"/>
                    <a:pt x="1274306" y="511421"/>
                  </a:cubicBezTo>
                  <a:cubicBezTo>
                    <a:pt x="1266757" y="527776"/>
                    <a:pt x="1261725" y="544761"/>
                    <a:pt x="1257951" y="561117"/>
                  </a:cubicBezTo>
                  <a:cubicBezTo>
                    <a:pt x="1255434" y="574327"/>
                    <a:pt x="1253547" y="587537"/>
                    <a:pt x="1252289" y="600747"/>
                  </a:cubicBezTo>
                  <a:cubicBezTo>
                    <a:pt x="1251660" y="607037"/>
                    <a:pt x="1251031" y="612699"/>
                    <a:pt x="1250402" y="618989"/>
                  </a:cubicBezTo>
                  <a:cubicBezTo>
                    <a:pt x="1247886" y="636603"/>
                    <a:pt x="1244112" y="654846"/>
                    <a:pt x="1239079" y="671830"/>
                  </a:cubicBezTo>
                  <a:cubicBezTo>
                    <a:pt x="1219578" y="738510"/>
                    <a:pt x="1188755" y="798899"/>
                    <a:pt x="1150382" y="846078"/>
                  </a:cubicBezTo>
                  <a:cubicBezTo>
                    <a:pt x="1129623" y="871870"/>
                    <a:pt x="1108865" y="893887"/>
                    <a:pt x="1086218" y="913387"/>
                  </a:cubicBezTo>
                  <a:cubicBezTo>
                    <a:pt x="1069234" y="927855"/>
                    <a:pt x="1042814" y="949243"/>
                    <a:pt x="1010732" y="958679"/>
                  </a:cubicBezTo>
                  <a:cubicBezTo>
                    <a:pt x="975505" y="969373"/>
                    <a:pt x="939020" y="968114"/>
                    <a:pt x="904422" y="966228"/>
                  </a:cubicBezTo>
                  <a:cubicBezTo>
                    <a:pt x="888696" y="965598"/>
                    <a:pt x="872970" y="964340"/>
                    <a:pt x="857243" y="964969"/>
                  </a:cubicBezTo>
                  <a:cubicBezTo>
                    <a:pt x="832081" y="965598"/>
                    <a:pt x="810693" y="969373"/>
                    <a:pt x="791821" y="976292"/>
                  </a:cubicBezTo>
                  <a:cubicBezTo>
                    <a:pt x="781757" y="980067"/>
                    <a:pt x="772950" y="984470"/>
                    <a:pt x="764143" y="990760"/>
                  </a:cubicBezTo>
                  <a:cubicBezTo>
                    <a:pt x="763514" y="990760"/>
                    <a:pt x="762885" y="991390"/>
                    <a:pt x="762255" y="992019"/>
                  </a:cubicBezTo>
                  <a:lnTo>
                    <a:pt x="744642" y="1014036"/>
                  </a:lnTo>
                  <a:cubicBezTo>
                    <a:pt x="736464" y="1024729"/>
                    <a:pt x="727657" y="1035424"/>
                    <a:pt x="718222" y="1045488"/>
                  </a:cubicBezTo>
                  <a:cubicBezTo>
                    <a:pt x="715076" y="1049263"/>
                    <a:pt x="710673" y="1052408"/>
                    <a:pt x="706899" y="1054924"/>
                  </a:cubicBezTo>
                  <a:lnTo>
                    <a:pt x="704383" y="1056811"/>
                  </a:lnTo>
                  <a:cubicBezTo>
                    <a:pt x="682995" y="1095184"/>
                    <a:pt x="659720" y="1132298"/>
                    <a:pt x="635187" y="1168154"/>
                  </a:cubicBezTo>
                  <a:cubicBezTo>
                    <a:pt x="612541" y="1201493"/>
                    <a:pt x="588008" y="1234205"/>
                    <a:pt x="564103" y="1265658"/>
                  </a:cubicBezTo>
                  <a:lnTo>
                    <a:pt x="546980" y="1288284"/>
                  </a:lnTo>
                  <a:lnTo>
                    <a:pt x="526060" y="1288284"/>
                  </a:lnTo>
                  <a:lnTo>
                    <a:pt x="547748" y="1259367"/>
                  </a:lnTo>
                  <a:cubicBezTo>
                    <a:pt x="571652" y="1227914"/>
                    <a:pt x="596186" y="1195203"/>
                    <a:pt x="618831" y="1162492"/>
                  </a:cubicBezTo>
                  <a:cubicBezTo>
                    <a:pt x="643365" y="1127266"/>
                    <a:pt x="667268" y="1089522"/>
                    <a:pt x="688656" y="1051150"/>
                  </a:cubicBezTo>
                  <a:lnTo>
                    <a:pt x="693689" y="1046746"/>
                  </a:lnTo>
                  <a:cubicBezTo>
                    <a:pt x="697463" y="1044230"/>
                    <a:pt x="700608" y="1041714"/>
                    <a:pt x="703754" y="1038569"/>
                  </a:cubicBezTo>
                  <a:cubicBezTo>
                    <a:pt x="713190" y="1029133"/>
                    <a:pt x="721367" y="1018439"/>
                    <a:pt x="729545" y="1008374"/>
                  </a:cubicBezTo>
                  <a:lnTo>
                    <a:pt x="747159" y="986357"/>
                  </a:lnTo>
                  <a:lnTo>
                    <a:pt x="749045" y="984470"/>
                  </a:lnTo>
                  <a:cubicBezTo>
                    <a:pt x="749674" y="983841"/>
                    <a:pt x="750933" y="983212"/>
                    <a:pt x="751562" y="982583"/>
                  </a:cubicBezTo>
                  <a:cubicBezTo>
                    <a:pt x="760998" y="975664"/>
                    <a:pt x="770433" y="970631"/>
                    <a:pt x="781127" y="966857"/>
                  </a:cubicBezTo>
                  <a:cubicBezTo>
                    <a:pt x="801257" y="959308"/>
                    <a:pt x="823903" y="955533"/>
                    <a:pt x="850323" y="954904"/>
                  </a:cubicBezTo>
                  <a:cubicBezTo>
                    <a:pt x="866049" y="954904"/>
                    <a:pt x="882405" y="955533"/>
                    <a:pt x="898132" y="956162"/>
                  </a:cubicBezTo>
                  <a:cubicBezTo>
                    <a:pt x="933988" y="958050"/>
                    <a:pt x="967328" y="959308"/>
                    <a:pt x="1000667" y="949243"/>
                  </a:cubicBezTo>
                  <a:cubicBezTo>
                    <a:pt x="1030233" y="939807"/>
                    <a:pt x="1055395" y="920306"/>
                    <a:pt x="1071751" y="905838"/>
                  </a:cubicBezTo>
                  <a:cubicBezTo>
                    <a:pt x="1093768" y="886337"/>
                    <a:pt x="1114526" y="864949"/>
                    <a:pt x="1134656" y="839787"/>
                  </a:cubicBezTo>
                  <a:cubicBezTo>
                    <a:pt x="1172399" y="793238"/>
                    <a:pt x="1201965" y="734735"/>
                    <a:pt x="1221465" y="669314"/>
                  </a:cubicBezTo>
                  <a:cubicBezTo>
                    <a:pt x="1226498" y="652329"/>
                    <a:pt x="1230272" y="635345"/>
                    <a:pt x="1232788" y="617731"/>
                  </a:cubicBezTo>
                  <a:cubicBezTo>
                    <a:pt x="1233417" y="612070"/>
                    <a:pt x="1234046" y="605779"/>
                    <a:pt x="1234676" y="600118"/>
                  </a:cubicBezTo>
                  <a:cubicBezTo>
                    <a:pt x="1236563" y="586279"/>
                    <a:pt x="1237821" y="573069"/>
                    <a:pt x="1240966" y="559229"/>
                  </a:cubicBezTo>
                  <a:cubicBezTo>
                    <a:pt x="1245369" y="542245"/>
                    <a:pt x="1250402" y="524631"/>
                    <a:pt x="1257951" y="507647"/>
                  </a:cubicBezTo>
                  <a:cubicBezTo>
                    <a:pt x="1261096" y="499469"/>
                    <a:pt x="1264870" y="490662"/>
                    <a:pt x="1268015" y="482485"/>
                  </a:cubicBezTo>
                  <a:cubicBezTo>
                    <a:pt x="1270532" y="477452"/>
                    <a:pt x="1272419" y="473049"/>
                    <a:pt x="1274306" y="468016"/>
                  </a:cubicBezTo>
                  <a:cubicBezTo>
                    <a:pt x="1276193" y="463613"/>
                    <a:pt x="1276822" y="461097"/>
                    <a:pt x="1277451" y="454806"/>
                  </a:cubicBezTo>
                  <a:cubicBezTo>
                    <a:pt x="1277451" y="454806"/>
                    <a:pt x="1276822" y="454177"/>
                    <a:pt x="1276193" y="454806"/>
                  </a:cubicBezTo>
                  <a:lnTo>
                    <a:pt x="1273048" y="456694"/>
                  </a:lnTo>
                  <a:cubicBezTo>
                    <a:pt x="1271161" y="457952"/>
                    <a:pt x="1269903" y="458580"/>
                    <a:pt x="1268644" y="460468"/>
                  </a:cubicBezTo>
                  <a:cubicBezTo>
                    <a:pt x="1266757" y="462984"/>
                    <a:pt x="1264241" y="466130"/>
                    <a:pt x="1262354" y="469275"/>
                  </a:cubicBezTo>
                  <a:lnTo>
                    <a:pt x="1257951" y="466130"/>
                  </a:lnTo>
                  <a:lnTo>
                    <a:pt x="1261725" y="470533"/>
                  </a:lnTo>
                  <a:cubicBezTo>
                    <a:pt x="1259208" y="474936"/>
                    <a:pt x="1256063" y="478711"/>
                    <a:pt x="1253547" y="483114"/>
                  </a:cubicBezTo>
                  <a:lnTo>
                    <a:pt x="1252289" y="484371"/>
                  </a:lnTo>
                  <a:cubicBezTo>
                    <a:pt x="1248515" y="487517"/>
                    <a:pt x="1245369" y="490033"/>
                    <a:pt x="1241595" y="491921"/>
                  </a:cubicBezTo>
                  <a:cubicBezTo>
                    <a:pt x="1228385" y="498840"/>
                    <a:pt x="1216433" y="507018"/>
                    <a:pt x="1206997" y="513938"/>
                  </a:cubicBezTo>
                  <a:lnTo>
                    <a:pt x="1190642" y="525890"/>
                  </a:lnTo>
                  <a:cubicBezTo>
                    <a:pt x="1173657" y="538471"/>
                    <a:pt x="1156044" y="551052"/>
                    <a:pt x="1139059" y="564891"/>
                  </a:cubicBezTo>
                  <a:cubicBezTo>
                    <a:pt x="1094396" y="600747"/>
                    <a:pt x="1061686" y="646668"/>
                    <a:pt x="1028975" y="694476"/>
                  </a:cubicBezTo>
                  <a:cubicBezTo>
                    <a:pt x="994377" y="744800"/>
                    <a:pt x="962295" y="790093"/>
                    <a:pt x="920149" y="825948"/>
                  </a:cubicBezTo>
                  <a:cubicBezTo>
                    <a:pt x="902535" y="840417"/>
                    <a:pt x="882405" y="851739"/>
                    <a:pt x="862904" y="862434"/>
                  </a:cubicBezTo>
                  <a:cubicBezTo>
                    <a:pt x="858501" y="864949"/>
                    <a:pt x="854727" y="866837"/>
                    <a:pt x="850323" y="869353"/>
                  </a:cubicBezTo>
                  <a:cubicBezTo>
                    <a:pt x="823903" y="884451"/>
                    <a:pt x="803144" y="898290"/>
                    <a:pt x="786160" y="914016"/>
                  </a:cubicBezTo>
                  <a:cubicBezTo>
                    <a:pt x="779869" y="919678"/>
                    <a:pt x="774836" y="924710"/>
                    <a:pt x="769804" y="929742"/>
                  </a:cubicBezTo>
                  <a:lnTo>
                    <a:pt x="735206" y="966228"/>
                  </a:lnTo>
                  <a:lnTo>
                    <a:pt x="760998" y="922823"/>
                  </a:lnTo>
                  <a:cubicBezTo>
                    <a:pt x="766659" y="912758"/>
                    <a:pt x="771691" y="902693"/>
                    <a:pt x="776724" y="892628"/>
                  </a:cubicBezTo>
                  <a:lnTo>
                    <a:pt x="781127" y="882563"/>
                  </a:lnTo>
                  <a:cubicBezTo>
                    <a:pt x="792450" y="858659"/>
                    <a:pt x="804402" y="833497"/>
                    <a:pt x="817612" y="810222"/>
                  </a:cubicBezTo>
                  <a:cubicBezTo>
                    <a:pt x="825161" y="797012"/>
                    <a:pt x="833968" y="784431"/>
                    <a:pt x="842146" y="771850"/>
                  </a:cubicBezTo>
                  <a:cubicBezTo>
                    <a:pt x="852839" y="756123"/>
                    <a:pt x="864163" y="739768"/>
                    <a:pt x="872340" y="722154"/>
                  </a:cubicBezTo>
                  <a:cubicBezTo>
                    <a:pt x="878630" y="709573"/>
                    <a:pt x="885551" y="697621"/>
                    <a:pt x="891841" y="685669"/>
                  </a:cubicBezTo>
                  <a:cubicBezTo>
                    <a:pt x="901277" y="668056"/>
                    <a:pt x="911342" y="650442"/>
                    <a:pt x="918890" y="631570"/>
                  </a:cubicBezTo>
                  <a:cubicBezTo>
                    <a:pt x="930842" y="600747"/>
                    <a:pt x="936504" y="568665"/>
                    <a:pt x="942794" y="533438"/>
                  </a:cubicBezTo>
                  <a:cubicBezTo>
                    <a:pt x="944052" y="526519"/>
                    <a:pt x="945311" y="519599"/>
                    <a:pt x="946569" y="513309"/>
                  </a:cubicBezTo>
                  <a:cubicBezTo>
                    <a:pt x="948456" y="503243"/>
                    <a:pt x="950343" y="493807"/>
                    <a:pt x="951601" y="483743"/>
                  </a:cubicBezTo>
                  <a:cubicBezTo>
                    <a:pt x="952859" y="475565"/>
                    <a:pt x="953488" y="467387"/>
                    <a:pt x="954747" y="459209"/>
                  </a:cubicBezTo>
                  <a:cubicBezTo>
                    <a:pt x="956004" y="451032"/>
                    <a:pt x="956633" y="442225"/>
                    <a:pt x="957892" y="434047"/>
                  </a:cubicBezTo>
                  <a:cubicBezTo>
                    <a:pt x="959150" y="423354"/>
                    <a:pt x="960407" y="412030"/>
                    <a:pt x="961666" y="401337"/>
                  </a:cubicBezTo>
                  <a:cubicBezTo>
                    <a:pt x="968586" y="346609"/>
                    <a:pt x="975505" y="290623"/>
                    <a:pt x="969214" y="234637"/>
                  </a:cubicBezTo>
                  <a:cubicBezTo>
                    <a:pt x="965440" y="200668"/>
                    <a:pt x="960407" y="161038"/>
                    <a:pt x="949714" y="122036"/>
                  </a:cubicBezTo>
                  <a:lnTo>
                    <a:pt x="949085" y="120149"/>
                  </a:lnTo>
                  <a:cubicBezTo>
                    <a:pt x="944052" y="102536"/>
                    <a:pt x="939649" y="85551"/>
                    <a:pt x="937762" y="66680"/>
                  </a:cubicBezTo>
                  <a:cubicBezTo>
                    <a:pt x="937133" y="59131"/>
                    <a:pt x="935875" y="50953"/>
                    <a:pt x="934616" y="43405"/>
                  </a:cubicBezTo>
                  <a:cubicBezTo>
                    <a:pt x="932730" y="32711"/>
                    <a:pt x="931471" y="22017"/>
                    <a:pt x="930842" y="11323"/>
                  </a:cubicBezTo>
                  <a:cubicBezTo>
                    <a:pt x="930842" y="11323"/>
                    <a:pt x="930213" y="10694"/>
                    <a:pt x="928955" y="10694"/>
                  </a:cubicBezTo>
                  <a:cubicBezTo>
                    <a:pt x="918890" y="24533"/>
                    <a:pt x="913228" y="40889"/>
                    <a:pt x="906938" y="57873"/>
                  </a:cubicBezTo>
                  <a:cubicBezTo>
                    <a:pt x="902535" y="69825"/>
                    <a:pt x="898132" y="81777"/>
                    <a:pt x="892470" y="93100"/>
                  </a:cubicBezTo>
                  <a:cubicBezTo>
                    <a:pt x="885551" y="106939"/>
                    <a:pt x="877373" y="120779"/>
                    <a:pt x="869195" y="133989"/>
                  </a:cubicBezTo>
                  <a:cubicBezTo>
                    <a:pt x="861017" y="147198"/>
                    <a:pt x="852210" y="161667"/>
                    <a:pt x="845291" y="175506"/>
                  </a:cubicBezTo>
                  <a:cubicBezTo>
                    <a:pt x="833968" y="198152"/>
                    <a:pt x="819500" y="227718"/>
                    <a:pt x="808806" y="258542"/>
                  </a:cubicBezTo>
                  <a:cubicBezTo>
                    <a:pt x="799999" y="284333"/>
                    <a:pt x="796853" y="310124"/>
                    <a:pt x="798112" y="340948"/>
                  </a:cubicBezTo>
                  <a:lnTo>
                    <a:pt x="798112" y="345351"/>
                  </a:lnTo>
                  <a:cubicBezTo>
                    <a:pt x="798741" y="358561"/>
                    <a:pt x="799370" y="371771"/>
                    <a:pt x="797483" y="384981"/>
                  </a:cubicBezTo>
                  <a:cubicBezTo>
                    <a:pt x="795596" y="397562"/>
                    <a:pt x="792450" y="411401"/>
                    <a:pt x="786160" y="428386"/>
                  </a:cubicBezTo>
                  <a:cubicBezTo>
                    <a:pt x="782386" y="438451"/>
                    <a:pt x="778611" y="448516"/>
                    <a:pt x="774208" y="457952"/>
                  </a:cubicBezTo>
                  <a:cubicBezTo>
                    <a:pt x="767288" y="473678"/>
                    <a:pt x="760369" y="490033"/>
                    <a:pt x="756594" y="507018"/>
                  </a:cubicBezTo>
                  <a:cubicBezTo>
                    <a:pt x="751562" y="528405"/>
                    <a:pt x="751562" y="550422"/>
                    <a:pt x="756594" y="572439"/>
                  </a:cubicBezTo>
                  <a:cubicBezTo>
                    <a:pt x="760998" y="595086"/>
                    <a:pt x="770433" y="616473"/>
                    <a:pt x="777982" y="635345"/>
                  </a:cubicBezTo>
                  <a:cubicBezTo>
                    <a:pt x="781127" y="642265"/>
                    <a:pt x="784272" y="649813"/>
                    <a:pt x="787418" y="656733"/>
                  </a:cubicBezTo>
                  <a:cubicBezTo>
                    <a:pt x="795596" y="675604"/>
                    <a:pt x="804402" y="695105"/>
                    <a:pt x="809434" y="715864"/>
                  </a:cubicBezTo>
                  <a:cubicBezTo>
                    <a:pt x="812580" y="729074"/>
                    <a:pt x="813838" y="742913"/>
                    <a:pt x="812580" y="756752"/>
                  </a:cubicBezTo>
                  <a:cubicBezTo>
                    <a:pt x="812580" y="762414"/>
                    <a:pt x="811951" y="768705"/>
                    <a:pt x="811951" y="774366"/>
                  </a:cubicBezTo>
                  <a:lnTo>
                    <a:pt x="811951" y="776253"/>
                  </a:lnTo>
                  <a:lnTo>
                    <a:pt x="809434" y="780657"/>
                  </a:lnTo>
                  <a:cubicBezTo>
                    <a:pt x="799999" y="795125"/>
                    <a:pt x="790563" y="809593"/>
                    <a:pt x="785531" y="825319"/>
                  </a:cubicBezTo>
                  <a:cubicBezTo>
                    <a:pt x="781757" y="836013"/>
                    <a:pt x="778611" y="846078"/>
                    <a:pt x="776095" y="856143"/>
                  </a:cubicBezTo>
                  <a:lnTo>
                    <a:pt x="775466" y="857401"/>
                  </a:lnTo>
                  <a:cubicBezTo>
                    <a:pt x="769176" y="868724"/>
                    <a:pt x="762885" y="881305"/>
                    <a:pt x="757223" y="892628"/>
                  </a:cubicBezTo>
                  <a:cubicBezTo>
                    <a:pt x="752820" y="901435"/>
                    <a:pt x="748416" y="910242"/>
                    <a:pt x="744013" y="918419"/>
                  </a:cubicBezTo>
                  <a:cubicBezTo>
                    <a:pt x="732061" y="940436"/>
                    <a:pt x="719480" y="964340"/>
                    <a:pt x="706270" y="987615"/>
                  </a:cubicBezTo>
                  <a:cubicBezTo>
                    <a:pt x="688027" y="1020326"/>
                    <a:pt x="669156" y="1053666"/>
                    <a:pt x="648397" y="1086377"/>
                  </a:cubicBezTo>
                  <a:lnTo>
                    <a:pt x="623235" y="1126007"/>
                  </a:lnTo>
                  <a:lnTo>
                    <a:pt x="638332" y="1068763"/>
                  </a:lnTo>
                  <a:cubicBezTo>
                    <a:pt x="643994" y="1052408"/>
                    <a:pt x="644623" y="1035424"/>
                    <a:pt x="644623" y="1020955"/>
                  </a:cubicBezTo>
                  <a:cubicBezTo>
                    <a:pt x="644623" y="1012777"/>
                    <a:pt x="645251" y="1005229"/>
                    <a:pt x="645251" y="997051"/>
                  </a:cubicBezTo>
                  <a:cubicBezTo>
                    <a:pt x="645880" y="988874"/>
                    <a:pt x="645880" y="980696"/>
                    <a:pt x="645880" y="972518"/>
                  </a:cubicBezTo>
                  <a:cubicBezTo>
                    <a:pt x="645880" y="942952"/>
                    <a:pt x="643365" y="911500"/>
                    <a:pt x="638961" y="876902"/>
                  </a:cubicBezTo>
                  <a:cubicBezTo>
                    <a:pt x="637074" y="861175"/>
                    <a:pt x="633929" y="846078"/>
                    <a:pt x="631413" y="830981"/>
                  </a:cubicBezTo>
                  <a:cubicBezTo>
                    <a:pt x="628896" y="817141"/>
                    <a:pt x="626380" y="803303"/>
                    <a:pt x="624493" y="788834"/>
                  </a:cubicBezTo>
                  <a:cubicBezTo>
                    <a:pt x="619460" y="753607"/>
                    <a:pt x="619460" y="725300"/>
                    <a:pt x="625122" y="698880"/>
                  </a:cubicBezTo>
                  <a:cubicBezTo>
                    <a:pt x="627009" y="689444"/>
                    <a:pt x="629525" y="680008"/>
                    <a:pt x="632041" y="670572"/>
                  </a:cubicBezTo>
                  <a:cubicBezTo>
                    <a:pt x="636444" y="651701"/>
                    <a:pt x="640848" y="634087"/>
                    <a:pt x="642735" y="615215"/>
                  </a:cubicBezTo>
                  <a:cubicBezTo>
                    <a:pt x="645251" y="586279"/>
                    <a:pt x="643994" y="559229"/>
                    <a:pt x="637703" y="532180"/>
                  </a:cubicBezTo>
                  <a:cubicBezTo>
                    <a:pt x="634558" y="516454"/>
                    <a:pt x="629525" y="501356"/>
                    <a:pt x="624493" y="486259"/>
                  </a:cubicBezTo>
                  <a:cubicBezTo>
                    <a:pt x="620718" y="473049"/>
                    <a:pt x="615686" y="459839"/>
                    <a:pt x="612541" y="445999"/>
                  </a:cubicBezTo>
                  <a:cubicBezTo>
                    <a:pt x="604992" y="415805"/>
                    <a:pt x="600589" y="383094"/>
                    <a:pt x="599331" y="348496"/>
                  </a:cubicBezTo>
                  <a:cubicBezTo>
                    <a:pt x="598701" y="339060"/>
                    <a:pt x="598701" y="328995"/>
                    <a:pt x="598701" y="319560"/>
                  </a:cubicBezTo>
                  <a:cubicBezTo>
                    <a:pt x="598701" y="296914"/>
                    <a:pt x="598701" y="273009"/>
                    <a:pt x="593040" y="250992"/>
                  </a:cubicBezTo>
                  <a:lnTo>
                    <a:pt x="587379" y="257912"/>
                  </a:lnTo>
                  <a:lnTo>
                    <a:pt x="585491" y="247847"/>
                  </a:lnTo>
                  <a:lnTo>
                    <a:pt x="584862" y="250364"/>
                  </a:lnTo>
                  <a:cubicBezTo>
                    <a:pt x="582975" y="260428"/>
                    <a:pt x="581088" y="271123"/>
                    <a:pt x="577314" y="281187"/>
                  </a:cubicBezTo>
                  <a:cubicBezTo>
                    <a:pt x="573539" y="292510"/>
                    <a:pt x="567878" y="305091"/>
                    <a:pt x="560329" y="320188"/>
                  </a:cubicBezTo>
                  <a:cubicBezTo>
                    <a:pt x="554667" y="331512"/>
                    <a:pt x="548377" y="342834"/>
                    <a:pt x="542086" y="354158"/>
                  </a:cubicBezTo>
                  <a:cubicBezTo>
                    <a:pt x="534538" y="366739"/>
                    <a:pt x="526990" y="380578"/>
                    <a:pt x="520699" y="393788"/>
                  </a:cubicBezTo>
                  <a:cubicBezTo>
                    <a:pt x="505602" y="423982"/>
                    <a:pt x="497424" y="450403"/>
                    <a:pt x="494907" y="476823"/>
                  </a:cubicBezTo>
                  <a:cubicBezTo>
                    <a:pt x="493021" y="495695"/>
                    <a:pt x="494278" y="515195"/>
                    <a:pt x="495537" y="534067"/>
                  </a:cubicBezTo>
                  <a:cubicBezTo>
                    <a:pt x="496166" y="545390"/>
                    <a:pt x="496795" y="556713"/>
                    <a:pt x="496795" y="568665"/>
                  </a:cubicBezTo>
                  <a:cubicBezTo>
                    <a:pt x="496795" y="597601"/>
                    <a:pt x="491762" y="630313"/>
                    <a:pt x="481068" y="667427"/>
                  </a:cubicBezTo>
                  <a:cubicBezTo>
                    <a:pt x="476036" y="685040"/>
                    <a:pt x="471004" y="699509"/>
                    <a:pt x="465342" y="713347"/>
                  </a:cubicBezTo>
                  <a:cubicBezTo>
                    <a:pt x="464084" y="716493"/>
                    <a:pt x="462826" y="719009"/>
                    <a:pt x="461568" y="722154"/>
                  </a:cubicBezTo>
                  <a:cubicBezTo>
                    <a:pt x="456535" y="732848"/>
                    <a:pt x="452132" y="743542"/>
                    <a:pt x="449616" y="754865"/>
                  </a:cubicBezTo>
                  <a:cubicBezTo>
                    <a:pt x="438292" y="803303"/>
                    <a:pt x="454648" y="861804"/>
                    <a:pt x="491762" y="907096"/>
                  </a:cubicBezTo>
                  <a:cubicBezTo>
                    <a:pt x="501827" y="919678"/>
                    <a:pt x="513150" y="931000"/>
                    <a:pt x="524473" y="941066"/>
                  </a:cubicBezTo>
                  <a:cubicBezTo>
                    <a:pt x="532651" y="947985"/>
                    <a:pt x="541457" y="954276"/>
                    <a:pt x="550264" y="960566"/>
                  </a:cubicBezTo>
                  <a:cubicBezTo>
                    <a:pt x="556555" y="964969"/>
                    <a:pt x="562845" y="969373"/>
                    <a:pt x="568507" y="973776"/>
                  </a:cubicBezTo>
                  <a:cubicBezTo>
                    <a:pt x="584862" y="986986"/>
                    <a:pt x="596815" y="1000196"/>
                    <a:pt x="603734" y="1015294"/>
                  </a:cubicBezTo>
                  <a:cubicBezTo>
                    <a:pt x="608137" y="1024100"/>
                    <a:pt x="611282" y="1033536"/>
                    <a:pt x="615057" y="1042972"/>
                  </a:cubicBezTo>
                  <a:cubicBezTo>
                    <a:pt x="616315" y="1046746"/>
                    <a:pt x="618203" y="1050520"/>
                    <a:pt x="619460" y="1054295"/>
                  </a:cubicBezTo>
                  <a:lnTo>
                    <a:pt x="620089" y="1055553"/>
                  </a:lnTo>
                  <a:lnTo>
                    <a:pt x="620089" y="1056811"/>
                  </a:lnTo>
                  <a:cubicBezTo>
                    <a:pt x="620089" y="1059956"/>
                    <a:pt x="619460" y="1063731"/>
                    <a:pt x="619460" y="1066876"/>
                  </a:cubicBezTo>
                  <a:cubicBezTo>
                    <a:pt x="618203" y="1077570"/>
                    <a:pt x="617573" y="1088893"/>
                    <a:pt x="615057" y="1100216"/>
                  </a:cubicBezTo>
                  <a:cubicBezTo>
                    <a:pt x="611282" y="1116571"/>
                    <a:pt x="605621" y="1133556"/>
                    <a:pt x="598072" y="1150540"/>
                  </a:cubicBezTo>
                  <a:cubicBezTo>
                    <a:pt x="598072" y="1151169"/>
                    <a:pt x="598072" y="1151169"/>
                    <a:pt x="598072" y="1151799"/>
                  </a:cubicBezTo>
                  <a:lnTo>
                    <a:pt x="598072" y="1153057"/>
                  </a:lnTo>
                  <a:lnTo>
                    <a:pt x="597443" y="1154314"/>
                  </a:lnTo>
                  <a:cubicBezTo>
                    <a:pt x="577943" y="1180106"/>
                    <a:pt x="556555" y="1205897"/>
                    <a:pt x="536425" y="1230431"/>
                  </a:cubicBezTo>
                  <a:lnTo>
                    <a:pt x="500569" y="1274464"/>
                  </a:lnTo>
                  <a:lnTo>
                    <a:pt x="489275" y="1288284"/>
                  </a:lnTo>
                  <a:lnTo>
                    <a:pt x="477939" y="1288284"/>
                  </a:lnTo>
                  <a:lnTo>
                    <a:pt x="495537" y="1266915"/>
                  </a:lnTo>
                  <a:lnTo>
                    <a:pt x="531393" y="1222881"/>
                  </a:lnTo>
                  <a:cubicBezTo>
                    <a:pt x="551522" y="1198348"/>
                    <a:pt x="572281" y="1173186"/>
                    <a:pt x="591782" y="1148024"/>
                  </a:cubicBezTo>
                  <a:cubicBezTo>
                    <a:pt x="591782" y="1147395"/>
                    <a:pt x="591782" y="1146137"/>
                    <a:pt x="592411" y="1145508"/>
                  </a:cubicBezTo>
                  <a:cubicBezTo>
                    <a:pt x="599331" y="1129152"/>
                    <a:pt x="604992" y="1112797"/>
                    <a:pt x="608767" y="1097071"/>
                  </a:cubicBezTo>
                  <a:cubicBezTo>
                    <a:pt x="611282" y="1086377"/>
                    <a:pt x="611912" y="1075683"/>
                    <a:pt x="612541" y="1064989"/>
                  </a:cubicBezTo>
                  <a:cubicBezTo>
                    <a:pt x="612541" y="1061844"/>
                    <a:pt x="613170" y="1058698"/>
                    <a:pt x="613170" y="1055553"/>
                  </a:cubicBezTo>
                  <a:cubicBezTo>
                    <a:pt x="611912" y="1052408"/>
                    <a:pt x="610653" y="1048634"/>
                    <a:pt x="609396" y="1045488"/>
                  </a:cubicBezTo>
                  <a:cubicBezTo>
                    <a:pt x="605621" y="1036682"/>
                    <a:pt x="602476" y="1027246"/>
                    <a:pt x="598072" y="1018439"/>
                  </a:cubicBezTo>
                  <a:cubicBezTo>
                    <a:pt x="591782" y="1005229"/>
                    <a:pt x="581717" y="992648"/>
                    <a:pt x="565991" y="980696"/>
                  </a:cubicBezTo>
                  <a:cubicBezTo>
                    <a:pt x="560329" y="976292"/>
                    <a:pt x="554039" y="971889"/>
                    <a:pt x="548377" y="967486"/>
                  </a:cubicBezTo>
                  <a:cubicBezTo>
                    <a:pt x="539571" y="961195"/>
                    <a:pt x="530764" y="954904"/>
                    <a:pt x="521957" y="947356"/>
                  </a:cubicBezTo>
                  <a:cubicBezTo>
                    <a:pt x="509376" y="937291"/>
                    <a:pt x="498053" y="925339"/>
                    <a:pt x="487359" y="912128"/>
                  </a:cubicBezTo>
                  <a:cubicBezTo>
                    <a:pt x="447728" y="864320"/>
                    <a:pt x="430744" y="802044"/>
                    <a:pt x="442696" y="750462"/>
                  </a:cubicBezTo>
                  <a:cubicBezTo>
                    <a:pt x="445841" y="738510"/>
                    <a:pt x="450873" y="727187"/>
                    <a:pt x="455277" y="715864"/>
                  </a:cubicBezTo>
                  <a:cubicBezTo>
                    <a:pt x="456535" y="712719"/>
                    <a:pt x="457794" y="710202"/>
                    <a:pt x="459051" y="707057"/>
                  </a:cubicBezTo>
                  <a:cubicBezTo>
                    <a:pt x="464084" y="693847"/>
                    <a:pt x="469116" y="680008"/>
                    <a:pt x="474149" y="662394"/>
                  </a:cubicBezTo>
                  <a:cubicBezTo>
                    <a:pt x="484214" y="626538"/>
                    <a:pt x="489246" y="595086"/>
                    <a:pt x="489246" y="566778"/>
                  </a:cubicBezTo>
                  <a:cubicBezTo>
                    <a:pt x="489246" y="555455"/>
                    <a:pt x="488617" y="544132"/>
                    <a:pt x="487988" y="532809"/>
                  </a:cubicBezTo>
                  <a:cubicBezTo>
                    <a:pt x="486730" y="513309"/>
                    <a:pt x="485471" y="493807"/>
                    <a:pt x="487359" y="473678"/>
                  </a:cubicBezTo>
                  <a:cubicBezTo>
                    <a:pt x="490504" y="445999"/>
                    <a:pt x="498682" y="418321"/>
                    <a:pt x="514409" y="386868"/>
                  </a:cubicBezTo>
                  <a:cubicBezTo>
                    <a:pt x="521328" y="373029"/>
                    <a:pt x="528876" y="359819"/>
                    <a:pt x="535796" y="346609"/>
                  </a:cubicBezTo>
                  <a:cubicBezTo>
                    <a:pt x="542086" y="335915"/>
                    <a:pt x="548377" y="324592"/>
                    <a:pt x="554039" y="313269"/>
                  </a:cubicBezTo>
                  <a:cubicBezTo>
                    <a:pt x="560958" y="298800"/>
                    <a:pt x="566620" y="286849"/>
                    <a:pt x="570394" y="275526"/>
                  </a:cubicBezTo>
                  <a:cubicBezTo>
                    <a:pt x="574169" y="266090"/>
                    <a:pt x="576055" y="256025"/>
                    <a:pt x="577943" y="245960"/>
                  </a:cubicBezTo>
                  <a:lnTo>
                    <a:pt x="579201" y="239670"/>
                  </a:lnTo>
                  <a:cubicBezTo>
                    <a:pt x="580459" y="235266"/>
                    <a:pt x="584233" y="231492"/>
                    <a:pt x="589265" y="231492"/>
                  </a:cubicBezTo>
                  <a:cubicBezTo>
                    <a:pt x="593040" y="230863"/>
                    <a:pt x="596186" y="232750"/>
                    <a:pt x="598072" y="235895"/>
                  </a:cubicBezTo>
                  <a:cubicBezTo>
                    <a:pt x="598701" y="235895"/>
                    <a:pt x="599331" y="235895"/>
                    <a:pt x="599960" y="235895"/>
                  </a:cubicBezTo>
                  <a:cubicBezTo>
                    <a:pt x="603734" y="236525"/>
                    <a:pt x="606250" y="239040"/>
                    <a:pt x="607508" y="242186"/>
                  </a:cubicBezTo>
                  <a:cubicBezTo>
                    <a:pt x="614428" y="266719"/>
                    <a:pt x="614428" y="292510"/>
                    <a:pt x="614428" y="317043"/>
                  </a:cubicBezTo>
                  <a:cubicBezTo>
                    <a:pt x="614428" y="326479"/>
                    <a:pt x="614428" y="335915"/>
                    <a:pt x="615057" y="345351"/>
                  </a:cubicBezTo>
                  <a:cubicBezTo>
                    <a:pt x="616315" y="379320"/>
                    <a:pt x="620718" y="411401"/>
                    <a:pt x="628267" y="440967"/>
                  </a:cubicBezTo>
                  <a:cubicBezTo>
                    <a:pt x="631413" y="454806"/>
                    <a:pt x="635816" y="468016"/>
                    <a:pt x="640219" y="480597"/>
                  </a:cubicBezTo>
                  <a:cubicBezTo>
                    <a:pt x="645251" y="495695"/>
                    <a:pt x="650284" y="511421"/>
                    <a:pt x="654058" y="527148"/>
                  </a:cubicBezTo>
                  <a:cubicBezTo>
                    <a:pt x="660349" y="555455"/>
                    <a:pt x="661607" y="583762"/>
                    <a:pt x="659091" y="613957"/>
                  </a:cubicBezTo>
                  <a:cubicBezTo>
                    <a:pt x="657204" y="634087"/>
                    <a:pt x="652171" y="652958"/>
                    <a:pt x="647768" y="671201"/>
                  </a:cubicBezTo>
                  <a:cubicBezTo>
                    <a:pt x="645251" y="680637"/>
                    <a:pt x="642735" y="690073"/>
                    <a:pt x="640848" y="699509"/>
                  </a:cubicBezTo>
                  <a:cubicBezTo>
                    <a:pt x="635816" y="724671"/>
                    <a:pt x="635187" y="751720"/>
                    <a:pt x="640219" y="785689"/>
                  </a:cubicBezTo>
                  <a:cubicBezTo>
                    <a:pt x="642106" y="799528"/>
                    <a:pt x="644623" y="813367"/>
                    <a:pt x="647139" y="827206"/>
                  </a:cubicBezTo>
                  <a:cubicBezTo>
                    <a:pt x="649655" y="842304"/>
                    <a:pt x="652801" y="858030"/>
                    <a:pt x="654687" y="873756"/>
                  </a:cubicBezTo>
                  <a:cubicBezTo>
                    <a:pt x="659720" y="908983"/>
                    <a:pt x="662236" y="940436"/>
                    <a:pt x="662236" y="970631"/>
                  </a:cubicBezTo>
                  <a:cubicBezTo>
                    <a:pt x="662236" y="978809"/>
                    <a:pt x="661607" y="986986"/>
                    <a:pt x="661607" y="995164"/>
                  </a:cubicBezTo>
                  <a:cubicBezTo>
                    <a:pt x="660978" y="1002712"/>
                    <a:pt x="660978" y="1010890"/>
                    <a:pt x="660978" y="1018439"/>
                  </a:cubicBezTo>
                  <a:cubicBezTo>
                    <a:pt x="660978" y="1027246"/>
                    <a:pt x="660349" y="1037310"/>
                    <a:pt x="659091" y="1047375"/>
                  </a:cubicBezTo>
                  <a:cubicBezTo>
                    <a:pt x="672301" y="1025358"/>
                    <a:pt x="684253" y="1003971"/>
                    <a:pt x="696205" y="982583"/>
                  </a:cubicBezTo>
                  <a:cubicBezTo>
                    <a:pt x="709415" y="959308"/>
                    <a:pt x="721996" y="936033"/>
                    <a:pt x="733948" y="913387"/>
                  </a:cubicBezTo>
                  <a:cubicBezTo>
                    <a:pt x="738981" y="905209"/>
                    <a:pt x="742755" y="897032"/>
                    <a:pt x="747159" y="888225"/>
                  </a:cubicBezTo>
                  <a:cubicBezTo>
                    <a:pt x="752820" y="876902"/>
                    <a:pt x="759110" y="864949"/>
                    <a:pt x="765401" y="853627"/>
                  </a:cubicBezTo>
                  <a:cubicBezTo>
                    <a:pt x="768546" y="843562"/>
                    <a:pt x="771691" y="832868"/>
                    <a:pt x="774836" y="822803"/>
                  </a:cubicBezTo>
                  <a:cubicBezTo>
                    <a:pt x="780498" y="805819"/>
                    <a:pt x="790563" y="790721"/>
                    <a:pt x="799999" y="775624"/>
                  </a:cubicBezTo>
                  <a:lnTo>
                    <a:pt x="801257" y="774366"/>
                  </a:lnTo>
                  <a:cubicBezTo>
                    <a:pt x="801257" y="768076"/>
                    <a:pt x="801257" y="763043"/>
                    <a:pt x="801886" y="757381"/>
                  </a:cubicBezTo>
                  <a:cubicBezTo>
                    <a:pt x="802515" y="744800"/>
                    <a:pt x="801257" y="731590"/>
                    <a:pt x="798741" y="719638"/>
                  </a:cubicBezTo>
                  <a:cubicBezTo>
                    <a:pt x="794338" y="700137"/>
                    <a:pt x="785531" y="681266"/>
                    <a:pt x="777353" y="662394"/>
                  </a:cubicBezTo>
                  <a:cubicBezTo>
                    <a:pt x="774208" y="655475"/>
                    <a:pt x="771062" y="647926"/>
                    <a:pt x="767917" y="641006"/>
                  </a:cubicBezTo>
                  <a:cubicBezTo>
                    <a:pt x="759740" y="621506"/>
                    <a:pt x="750933" y="599489"/>
                    <a:pt x="745900" y="576214"/>
                  </a:cubicBezTo>
                  <a:cubicBezTo>
                    <a:pt x="740238" y="552310"/>
                    <a:pt x="740238" y="528405"/>
                    <a:pt x="745900" y="505759"/>
                  </a:cubicBezTo>
                  <a:cubicBezTo>
                    <a:pt x="749674" y="488146"/>
                    <a:pt x="757223" y="471161"/>
                    <a:pt x="764143" y="454806"/>
                  </a:cubicBezTo>
                  <a:cubicBezTo>
                    <a:pt x="768546" y="445370"/>
                    <a:pt x="772321" y="435306"/>
                    <a:pt x="776095" y="425870"/>
                  </a:cubicBezTo>
                  <a:cubicBezTo>
                    <a:pt x="781757" y="409515"/>
                    <a:pt x="785531" y="396304"/>
                    <a:pt x="787418" y="384352"/>
                  </a:cubicBezTo>
                  <a:cubicBezTo>
                    <a:pt x="789305" y="372400"/>
                    <a:pt x="788676" y="359819"/>
                    <a:pt x="788047" y="347238"/>
                  </a:cubicBezTo>
                  <a:lnTo>
                    <a:pt x="788047" y="342834"/>
                  </a:lnTo>
                  <a:cubicBezTo>
                    <a:pt x="786160" y="310753"/>
                    <a:pt x="789934" y="283074"/>
                    <a:pt x="799370" y="256025"/>
                  </a:cubicBezTo>
                  <a:cubicBezTo>
                    <a:pt x="810064" y="224572"/>
                    <a:pt x="825161" y="194378"/>
                    <a:pt x="836484" y="171732"/>
                  </a:cubicBezTo>
                  <a:cubicBezTo>
                    <a:pt x="843404" y="157263"/>
                    <a:pt x="852210" y="143424"/>
                    <a:pt x="860388" y="129585"/>
                  </a:cubicBezTo>
                  <a:cubicBezTo>
                    <a:pt x="868566" y="116375"/>
                    <a:pt x="876744" y="103165"/>
                    <a:pt x="883663" y="89326"/>
                  </a:cubicBezTo>
                  <a:cubicBezTo>
                    <a:pt x="889325" y="78003"/>
                    <a:pt x="893728" y="66680"/>
                    <a:pt x="897502" y="55357"/>
                  </a:cubicBezTo>
                  <a:cubicBezTo>
                    <a:pt x="903164" y="38372"/>
                    <a:pt x="909454" y="20759"/>
                    <a:pt x="920778" y="5032"/>
                  </a:cubicBezTo>
                  <a:cubicBezTo>
                    <a:pt x="923294" y="1887"/>
                    <a:pt x="926439" y="0"/>
                    <a:pt x="930213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9" name="【公众号：阿拉丁PPT】1-23"/>
            <p:cNvSpPr/>
            <p:nvPr/>
          </p:nvSpPr>
          <p:spPr>
            <a:xfrm>
              <a:off x="11900106" y="6719214"/>
              <a:ext cx="62748" cy="105464"/>
            </a:xfrm>
            <a:custGeom>
              <a:avLst/>
              <a:gdLst>
                <a:gd name="connsiteX0" fmla="*/ 61648 w 62748"/>
                <a:gd name="connsiteY0" fmla="*/ 45705 h 105464"/>
                <a:gd name="connsiteX1" fmla="*/ 61018 w 62748"/>
                <a:gd name="connsiteY1" fmla="*/ 50109 h 105464"/>
                <a:gd name="connsiteX2" fmla="*/ 58502 w 62748"/>
                <a:gd name="connsiteY2" fmla="*/ 55770 h 105464"/>
                <a:gd name="connsiteX3" fmla="*/ 57244 w 62748"/>
                <a:gd name="connsiteY3" fmla="*/ 62061 h 105464"/>
                <a:gd name="connsiteX4" fmla="*/ 54727 w 62748"/>
                <a:gd name="connsiteY4" fmla="*/ 80303 h 105464"/>
                <a:gd name="connsiteX5" fmla="*/ 54099 w 62748"/>
                <a:gd name="connsiteY5" fmla="*/ 80932 h 105464"/>
                <a:gd name="connsiteX6" fmla="*/ 46550 w 62748"/>
                <a:gd name="connsiteY6" fmla="*/ 97288 h 105464"/>
                <a:gd name="connsiteX7" fmla="*/ 27679 w 62748"/>
                <a:gd name="connsiteY7" fmla="*/ 105465 h 105464"/>
                <a:gd name="connsiteX8" fmla="*/ 8807 w 62748"/>
                <a:gd name="connsiteY8" fmla="*/ 97288 h 105464"/>
                <a:gd name="connsiteX9" fmla="*/ 1258 w 62748"/>
                <a:gd name="connsiteY9" fmla="*/ 80932 h 105464"/>
                <a:gd name="connsiteX10" fmla="*/ 0 w 62748"/>
                <a:gd name="connsiteY10" fmla="*/ 72754 h 105464"/>
                <a:gd name="connsiteX11" fmla="*/ 629 w 62748"/>
                <a:gd name="connsiteY11" fmla="*/ 54512 h 105464"/>
                <a:gd name="connsiteX12" fmla="*/ 629 w 62748"/>
                <a:gd name="connsiteY12" fmla="*/ 36269 h 105464"/>
                <a:gd name="connsiteX13" fmla="*/ 4403 w 62748"/>
                <a:gd name="connsiteY13" fmla="*/ 22430 h 105464"/>
                <a:gd name="connsiteX14" fmla="*/ 4403 w 62748"/>
                <a:gd name="connsiteY14" fmla="*/ 22430 h 105464"/>
                <a:gd name="connsiteX15" fmla="*/ 18243 w 62748"/>
                <a:gd name="connsiteY15" fmla="*/ 4187 h 105464"/>
                <a:gd name="connsiteX16" fmla="*/ 25162 w 62748"/>
                <a:gd name="connsiteY16" fmla="*/ 1042 h 105464"/>
                <a:gd name="connsiteX17" fmla="*/ 36485 w 62748"/>
                <a:gd name="connsiteY17" fmla="*/ 413 h 105464"/>
                <a:gd name="connsiteX18" fmla="*/ 53470 w 62748"/>
                <a:gd name="connsiteY18" fmla="*/ 8591 h 105464"/>
                <a:gd name="connsiteX19" fmla="*/ 58502 w 62748"/>
                <a:gd name="connsiteY19" fmla="*/ 14882 h 105464"/>
                <a:gd name="connsiteX20" fmla="*/ 62277 w 62748"/>
                <a:gd name="connsiteY20" fmla="*/ 29349 h 105464"/>
                <a:gd name="connsiteX21" fmla="*/ 62277 w 62748"/>
                <a:gd name="connsiteY21" fmla="*/ 38156 h 105464"/>
                <a:gd name="connsiteX22" fmla="*/ 61648 w 62748"/>
                <a:gd name="connsiteY22" fmla="*/ 45705 h 10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748" h="105464">
                  <a:moveTo>
                    <a:pt x="61648" y="45705"/>
                  </a:moveTo>
                  <a:cubicBezTo>
                    <a:pt x="61648" y="46963"/>
                    <a:pt x="61648" y="48850"/>
                    <a:pt x="61018" y="50109"/>
                  </a:cubicBezTo>
                  <a:cubicBezTo>
                    <a:pt x="60389" y="51995"/>
                    <a:pt x="59760" y="53883"/>
                    <a:pt x="58502" y="55770"/>
                  </a:cubicBezTo>
                  <a:cubicBezTo>
                    <a:pt x="57873" y="57657"/>
                    <a:pt x="57873" y="60173"/>
                    <a:pt x="57244" y="62061"/>
                  </a:cubicBezTo>
                  <a:cubicBezTo>
                    <a:pt x="56615" y="67722"/>
                    <a:pt x="55986" y="74012"/>
                    <a:pt x="54727" y="80303"/>
                  </a:cubicBezTo>
                  <a:cubicBezTo>
                    <a:pt x="54727" y="80303"/>
                    <a:pt x="54727" y="80932"/>
                    <a:pt x="54099" y="80932"/>
                  </a:cubicBezTo>
                  <a:cubicBezTo>
                    <a:pt x="53470" y="87223"/>
                    <a:pt x="50953" y="93513"/>
                    <a:pt x="46550" y="97288"/>
                  </a:cubicBezTo>
                  <a:cubicBezTo>
                    <a:pt x="42146" y="101691"/>
                    <a:pt x="33969" y="105465"/>
                    <a:pt x="27679" y="105465"/>
                  </a:cubicBezTo>
                  <a:cubicBezTo>
                    <a:pt x="20759" y="105465"/>
                    <a:pt x="13210" y="102949"/>
                    <a:pt x="8807" y="97288"/>
                  </a:cubicBezTo>
                  <a:cubicBezTo>
                    <a:pt x="4403" y="92884"/>
                    <a:pt x="1887" y="87223"/>
                    <a:pt x="1258" y="80932"/>
                  </a:cubicBezTo>
                  <a:cubicBezTo>
                    <a:pt x="629" y="78416"/>
                    <a:pt x="0" y="75271"/>
                    <a:pt x="0" y="72754"/>
                  </a:cubicBezTo>
                  <a:cubicBezTo>
                    <a:pt x="629" y="66464"/>
                    <a:pt x="629" y="60173"/>
                    <a:pt x="629" y="54512"/>
                  </a:cubicBezTo>
                  <a:cubicBezTo>
                    <a:pt x="629" y="48221"/>
                    <a:pt x="629" y="41931"/>
                    <a:pt x="629" y="36269"/>
                  </a:cubicBezTo>
                  <a:cubicBezTo>
                    <a:pt x="629" y="31237"/>
                    <a:pt x="1887" y="26833"/>
                    <a:pt x="4403" y="22430"/>
                  </a:cubicBezTo>
                  <a:cubicBezTo>
                    <a:pt x="4403" y="22430"/>
                    <a:pt x="4403" y="22430"/>
                    <a:pt x="4403" y="22430"/>
                  </a:cubicBezTo>
                  <a:cubicBezTo>
                    <a:pt x="6291" y="15511"/>
                    <a:pt x="11323" y="7961"/>
                    <a:pt x="18243" y="4187"/>
                  </a:cubicBezTo>
                  <a:cubicBezTo>
                    <a:pt x="20759" y="2929"/>
                    <a:pt x="23275" y="2301"/>
                    <a:pt x="25162" y="1042"/>
                  </a:cubicBezTo>
                  <a:cubicBezTo>
                    <a:pt x="28936" y="-216"/>
                    <a:pt x="32711" y="-216"/>
                    <a:pt x="36485" y="413"/>
                  </a:cubicBezTo>
                  <a:cubicBezTo>
                    <a:pt x="42776" y="1042"/>
                    <a:pt x="49067" y="3558"/>
                    <a:pt x="53470" y="8591"/>
                  </a:cubicBezTo>
                  <a:cubicBezTo>
                    <a:pt x="55357" y="10478"/>
                    <a:pt x="56615" y="12994"/>
                    <a:pt x="58502" y="14882"/>
                  </a:cubicBezTo>
                  <a:cubicBezTo>
                    <a:pt x="61018" y="19285"/>
                    <a:pt x="62277" y="24317"/>
                    <a:pt x="62277" y="29349"/>
                  </a:cubicBezTo>
                  <a:cubicBezTo>
                    <a:pt x="62905" y="32495"/>
                    <a:pt x="62905" y="35011"/>
                    <a:pt x="62277" y="38156"/>
                  </a:cubicBezTo>
                  <a:cubicBezTo>
                    <a:pt x="62277" y="40673"/>
                    <a:pt x="61648" y="43189"/>
                    <a:pt x="61648" y="45705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14" name="【公众号：阿拉丁PPT】1-24"/>
            <p:cNvSpPr/>
            <p:nvPr/>
          </p:nvSpPr>
          <p:spPr>
            <a:xfrm>
              <a:off x="11706987" y="6757210"/>
              <a:ext cx="66051" cy="100790"/>
            </a:xfrm>
            <a:custGeom>
              <a:avLst/>
              <a:gdLst>
                <a:gd name="connsiteX0" fmla="*/ 42146 w 66051"/>
                <a:gd name="connsiteY0" fmla="*/ 160 h 100790"/>
                <a:gd name="connsiteX1" fmla="*/ 54727 w 66051"/>
                <a:gd name="connsiteY1" fmla="*/ 5193 h 100790"/>
                <a:gd name="connsiteX2" fmla="*/ 64163 w 66051"/>
                <a:gd name="connsiteY2" fmla="*/ 19032 h 100790"/>
                <a:gd name="connsiteX3" fmla="*/ 65421 w 66051"/>
                <a:gd name="connsiteY3" fmla="*/ 37275 h 100790"/>
                <a:gd name="connsiteX4" fmla="*/ 66051 w 66051"/>
                <a:gd name="connsiteY4" fmla="*/ 44194 h 100790"/>
                <a:gd name="connsiteX5" fmla="*/ 64792 w 66051"/>
                <a:gd name="connsiteY5" fmla="*/ 55517 h 100790"/>
                <a:gd name="connsiteX6" fmla="*/ 62276 w 66051"/>
                <a:gd name="connsiteY6" fmla="*/ 79421 h 100790"/>
                <a:gd name="connsiteX7" fmla="*/ 60389 w 66051"/>
                <a:gd name="connsiteY7" fmla="*/ 88857 h 100790"/>
                <a:gd name="connsiteX8" fmla="*/ 58502 w 66051"/>
                <a:gd name="connsiteY8" fmla="*/ 96406 h 100790"/>
                <a:gd name="connsiteX9" fmla="*/ 55280 w 66051"/>
                <a:gd name="connsiteY9" fmla="*/ 100790 h 100790"/>
                <a:gd name="connsiteX10" fmla="*/ 8796 w 66051"/>
                <a:gd name="connsiteY10" fmla="*/ 100790 h 100790"/>
                <a:gd name="connsiteX11" fmla="*/ 4403 w 66051"/>
                <a:gd name="connsiteY11" fmla="*/ 89486 h 100790"/>
                <a:gd name="connsiteX12" fmla="*/ 4403 w 66051"/>
                <a:gd name="connsiteY12" fmla="*/ 83825 h 100790"/>
                <a:gd name="connsiteX13" fmla="*/ 0 w 66051"/>
                <a:gd name="connsiteY13" fmla="*/ 63695 h 100790"/>
                <a:gd name="connsiteX14" fmla="*/ 15726 w 66051"/>
                <a:gd name="connsiteY14" fmla="*/ 13370 h 100790"/>
                <a:gd name="connsiteX15" fmla="*/ 25791 w 66051"/>
                <a:gd name="connsiteY15" fmla="*/ 3306 h 100790"/>
                <a:gd name="connsiteX16" fmla="*/ 42146 w 66051"/>
                <a:gd name="connsiteY16" fmla="*/ 160 h 10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6051" h="100790">
                  <a:moveTo>
                    <a:pt x="42146" y="160"/>
                  </a:moveTo>
                  <a:cubicBezTo>
                    <a:pt x="47179" y="789"/>
                    <a:pt x="50953" y="2677"/>
                    <a:pt x="54727" y="5193"/>
                  </a:cubicBezTo>
                  <a:cubicBezTo>
                    <a:pt x="59130" y="8338"/>
                    <a:pt x="63534" y="13370"/>
                    <a:pt x="64163" y="19032"/>
                  </a:cubicBezTo>
                  <a:cubicBezTo>
                    <a:pt x="64792" y="25322"/>
                    <a:pt x="65421" y="31613"/>
                    <a:pt x="65421" y="37275"/>
                  </a:cubicBezTo>
                  <a:cubicBezTo>
                    <a:pt x="65421" y="40420"/>
                    <a:pt x="66051" y="42307"/>
                    <a:pt x="66051" y="44194"/>
                  </a:cubicBezTo>
                  <a:cubicBezTo>
                    <a:pt x="66051" y="47968"/>
                    <a:pt x="65421" y="51742"/>
                    <a:pt x="64792" y="55517"/>
                  </a:cubicBezTo>
                  <a:cubicBezTo>
                    <a:pt x="64163" y="63695"/>
                    <a:pt x="63534" y="71244"/>
                    <a:pt x="62276" y="79421"/>
                  </a:cubicBezTo>
                  <a:cubicBezTo>
                    <a:pt x="62276" y="82566"/>
                    <a:pt x="61647" y="85712"/>
                    <a:pt x="60389" y="88857"/>
                  </a:cubicBezTo>
                  <a:cubicBezTo>
                    <a:pt x="59760" y="91373"/>
                    <a:pt x="59130" y="93890"/>
                    <a:pt x="58502" y="96406"/>
                  </a:cubicBezTo>
                  <a:lnTo>
                    <a:pt x="55280" y="100790"/>
                  </a:lnTo>
                  <a:lnTo>
                    <a:pt x="8796" y="100790"/>
                  </a:lnTo>
                  <a:lnTo>
                    <a:pt x="4403" y="89486"/>
                  </a:lnTo>
                  <a:cubicBezTo>
                    <a:pt x="4403" y="87599"/>
                    <a:pt x="4403" y="85712"/>
                    <a:pt x="4403" y="83825"/>
                  </a:cubicBezTo>
                  <a:cubicBezTo>
                    <a:pt x="1258" y="77534"/>
                    <a:pt x="0" y="70614"/>
                    <a:pt x="0" y="63695"/>
                  </a:cubicBezTo>
                  <a:cubicBezTo>
                    <a:pt x="629" y="46082"/>
                    <a:pt x="8177" y="29097"/>
                    <a:pt x="15726" y="13370"/>
                  </a:cubicBezTo>
                  <a:cubicBezTo>
                    <a:pt x="17613" y="9596"/>
                    <a:pt x="22017" y="5822"/>
                    <a:pt x="25791" y="3306"/>
                  </a:cubicBezTo>
                  <a:cubicBezTo>
                    <a:pt x="30823" y="789"/>
                    <a:pt x="36485" y="-469"/>
                    <a:pt x="42146" y="16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4" name="【公众号：阿拉丁PPT】1-25"/>
            <p:cNvSpPr/>
            <p:nvPr/>
          </p:nvSpPr>
          <p:spPr>
            <a:xfrm>
              <a:off x="11775307" y="6468635"/>
              <a:ext cx="67603" cy="114707"/>
            </a:xfrm>
            <a:custGeom>
              <a:avLst/>
              <a:gdLst>
                <a:gd name="connsiteX0" fmla="*/ 67556 w 67603"/>
                <a:gd name="connsiteY0" fmla="*/ 42147 h 114707"/>
                <a:gd name="connsiteX1" fmla="*/ 66297 w 67603"/>
                <a:gd name="connsiteY1" fmla="*/ 55357 h 114707"/>
                <a:gd name="connsiteX2" fmla="*/ 61265 w 67603"/>
                <a:gd name="connsiteY2" fmla="*/ 67938 h 114707"/>
                <a:gd name="connsiteX3" fmla="*/ 57491 w 67603"/>
                <a:gd name="connsiteY3" fmla="*/ 74858 h 114707"/>
                <a:gd name="connsiteX4" fmla="*/ 56862 w 67603"/>
                <a:gd name="connsiteY4" fmla="*/ 78003 h 114707"/>
                <a:gd name="connsiteX5" fmla="*/ 56862 w 67603"/>
                <a:gd name="connsiteY5" fmla="*/ 86810 h 114707"/>
                <a:gd name="connsiteX6" fmla="*/ 32329 w 67603"/>
                <a:gd name="connsiteY6" fmla="*/ 114488 h 114707"/>
                <a:gd name="connsiteX7" fmla="*/ 14715 w 67603"/>
                <a:gd name="connsiteY7" fmla="*/ 111343 h 114707"/>
                <a:gd name="connsiteX8" fmla="*/ 1505 w 67603"/>
                <a:gd name="connsiteY8" fmla="*/ 93729 h 114707"/>
                <a:gd name="connsiteX9" fmla="*/ 247 w 67603"/>
                <a:gd name="connsiteY9" fmla="*/ 73600 h 114707"/>
                <a:gd name="connsiteX10" fmla="*/ 876 w 67603"/>
                <a:gd name="connsiteY10" fmla="*/ 70455 h 114707"/>
                <a:gd name="connsiteX11" fmla="*/ 1505 w 67603"/>
                <a:gd name="connsiteY11" fmla="*/ 27679 h 114707"/>
                <a:gd name="connsiteX12" fmla="*/ 9683 w 67603"/>
                <a:gd name="connsiteY12" fmla="*/ 8178 h 114707"/>
                <a:gd name="connsiteX13" fmla="*/ 29184 w 67603"/>
                <a:gd name="connsiteY13" fmla="*/ 0 h 114707"/>
                <a:gd name="connsiteX14" fmla="*/ 48684 w 67603"/>
                <a:gd name="connsiteY14" fmla="*/ 8178 h 114707"/>
                <a:gd name="connsiteX15" fmla="*/ 55604 w 67603"/>
                <a:gd name="connsiteY15" fmla="*/ 20759 h 114707"/>
                <a:gd name="connsiteX16" fmla="*/ 67556 w 67603"/>
                <a:gd name="connsiteY16" fmla="*/ 42147 h 11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603" h="114707">
                  <a:moveTo>
                    <a:pt x="67556" y="42147"/>
                  </a:moveTo>
                  <a:cubicBezTo>
                    <a:pt x="67556" y="46550"/>
                    <a:pt x="67556" y="50953"/>
                    <a:pt x="66297" y="55357"/>
                  </a:cubicBezTo>
                  <a:cubicBezTo>
                    <a:pt x="65040" y="59760"/>
                    <a:pt x="63152" y="64164"/>
                    <a:pt x="61265" y="67938"/>
                  </a:cubicBezTo>
                  <a:cubicBezTo>
                    <a:pt x="60007" y="70455"/>
                    <a:pt x="58749" y="72341"/>
                    <a:pt x="57491" y="74858"/>
                  </a:cubicBezTo>
                  <a:cubicBezTo>
                    <a:pt x="56862" y="76115"/>
                    <a:pt x="56862" y="76745"/>
                    <a:pt x="56862" y="78003"/>
                  </a:cubicBezTo>
                  <a:cubicBezTo>
                    <a:pt x="56862" y="81148"/>
                    <a:pt x="56862" y="83665"/>
                    <a:pt x="56862" y="86810"/>
                  </a:cubicBezTo>
                  <a:cubicBezTo>
                    <a:pt x="56862" y="101278"/>
                    <a:pt x="45539" y="113230"/>
                    <a:pt x="32329" y="114488"/>
                  </a:cubicBezTo>
                  <a:cubicBezTo>
                    <a:pt x="26667" y="115117"/>
                    <a:pt x="19748" y="114488"/>
                    <a:pt x="14715" y="111343"/>
                  </a:cubicBezTo>
                  <a:cubicBezTo>
                    <a:pt x="8425" y="107568"/>
                    <a:pt x="2134" y="101278"/>
                    <a:pt x="1505" y="93729"/>
                  </a:cubicBezTo>
                  <a:cubicBezTo>
                    <a:pt x="247" y="86810"/>
                    <a:pt x="-382" y="80519"/>
                    <a:pt x="247" y="73600"/>
                  </a:cubicBezTo>
                  <a:cubicBezTo>
                    <a:pt x="247" y="72341"/>
                    <a:pt x="247" y="71712"/>
                    <a:pt x="876" y="70455"/>
                  </a:cubicBezTo>
                  <a:cubicBezTo>
                    <a:pt x="876" y="55986"/>
                    <a:pt x="876" y="41517"/>
                    <a:pt x="1505" y="27679"/>
                  </a:cubicBezTo>
                  <a:cubicBezTo>
                    <a:pt x="1505" y="20759"/>
                    <a:pt x="4651" y="13210"/>
                    <a:pt x="9683" y="8178"/>
                  </a:cubicBezTo>
                  <a:cubicBezTo>
                    <a:pt x="14715" y="3145"/>
                    <a:pt x="22264" y="0"/>
                    <a:pt x="29184" y="0"/>
                  </a:cubicBezTo>
                  <a:cubicBezTo>
                    <a:pt x="36103" y="0"/>
                    <a:pt x="43652" y="2516"/>
                    <a:pt x="48684" y="8178"/>
                  </a:cubicBezTo>
                  <a:cubicBezTo>
                    <a:pt x="51830" y="11952"/>
                    <a:pt x="54346" y="16355"/>
                    <a:pt x="55604" y="20759"/>
                  </a:cubicBezTo>
                  <a:cubicBezTo>
                    <a:pt x="62523" y="24533"/>
                    <a:pt x="68185" y="32711"/>
                    <a:pt x="67556" y="42147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5" name="【公众号：阿拉丁PPT】1-26"/>
            <p:cNvSpPr/>
            <p:nvPr/>
          </p:nvSpPr>
          <p:spPr>
            <a:xfrm>
              <a:off x="12001725" y="6426649"/>
              <a:ext cx="64520" cy="137821"/>
            </a:xfrm>
            <a:custGeom>
              <a:avLst/>
              <a:gdLst>
                <a:gd name="connsiteX0" fmla="*/ 59419 w 64520"/>
                <a:gd name="connsiteY0" fmla="*/ 86648 h 137821"/>
                <a:gd name="connsiteX1" fmla="*/ 59419 w 64520"/>
                <a:gd name="connsiteY1" fmla="*/ 88536 h 137821"/>
                <a:gd name="connsiteX2" fmla="*/ 59419 w 64520"/>
                <a:gd name="connsiteY2" fmla="*/ 88536 h 137821"/>
                <a:gd name="connsiteX3" fmla="*/ 58790 w 64520"/>
                <a:gd name="connsiteY3" fmla="*/ 96084 h 137821"/>
                <a:gd name="connsiteX4" fmla="*/ 57532 w 64520"/>
                <a:gd name="connsiteY4" fmla="*/ 99229 h 137821"/>
                <a:gd name="connsiteX5" fmla="*/ 58790 w 64520"/>
                <a:gd name="connsiteY5" fmla="*/ 109924 h 137821"/>
                <a:gd name="connsiteX6" fmla="*/ 50612 w 64520"/>
                <a:gd name="connsiteY6" fmla="*/ 130053 h 137821"/>
                <a:gd name="connsiteX7" fmla="*/ 34257 w 64520"/>
                <a:gd name="connsiteY7" fmla="*/ 137602 h 137821"/>
                <a:gd name="connsiteX8" fmla="*/ 16644 w 64520"/>
                <a:gd name="connsiteY8" fmla="*/ 134457 h 137821"/>
                <a:gd name="connsiteX9" fmla="*/ 3433 w 64520"/>
                <a:gd name="connsiteY9" fmla="*/ 116843 h 137821"/>
                <a:gd name="connsiteX10" fmla="*/ 10982 w 64520"/>
                <a:gd name="connsiteY10" fmla="*/ 14937 h 137821"/>
                <a:gd name="connsiteX11" fmla="*/ 15385 w 64520"/>
                <a:gd name="connsiteY11" fmla="*/ 8646 h 137821"/>
                <a:gd name="connsiteX12" fmla="*/ 24821 w 64520"/>
                <a:gd name="connsiteY12" fmla="*/ 2356 h 137821"/>
                <a:gd name="connsiteX13" fmla="*/ 43064 w 64520"/>
                <a:gd name="connsiteY13" fmla="*/ 1097 h 137821"/>
                <a:gd name="connsiteX14" fmla="*/ 56274 w 64520"/>
                <a:gd name="connsiteY14" fmla="*/ 8646 h 137821"/>
                <a:gd name="connsiteX15" fmla="*/ 64452 w 64520"/>
                <a:gd name="connsiteY15" fmla="*/ 28776 h 137821"/>
                <a:gd name="connsiteX16" fmla="*/ 59419 w 64520"/>
                <a:gd name="connsiteY16" fmla="*/ 86648 h 13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520" h="137821">
                  <a:moveTo>
                    <a:pt x="59419" y="86648"/>
                  </a:moveTo>
                  <a:cubicBezTo>
                    <a:pt x="59419" y="87278"/>
                    <a:pt x="59419" y="87907"/>
                    <a:pt x="59419" y="88536"/>
                  </a:cubicBezTo>
                  <a:cubicBezTo>
                    <a:pt x="59419" y="88536"/>
                    <a:pt x="59419" y="88536"/>
                    <a:pt x="59419" y="88536"/>
                  </a:cubicBezTo>
                  <a:cubicBezTo>
                    <a:pt x="59419" y="91052"/>
                    <a:pt x="58790" y="93568"/>
                    <a:pt x="58790" y="96084"/>
                  </a:cubicBezTo>
                  <a:cubicBezTo>
                    <a:pt x="58790" y="97343"/>
                    <a:pt x="58161" y="97971"/>
                    <a:pt x="57532" y="99229"/>
                  </a:cubicBezTo>
                  <a:cubicBezTo>
                    <a:pt x="58161" y="103004"/>
                    <a:pt x="58161" y="106150"/>
                    <a:pt x="58790" y="109924"/>
                  </a:cubicBezTo>
                  <a:cubicBezTo>
                    <a:pt x="59419" y="116214"/>
                    <a:pt x="55016" y="125650"/>
                    <a:pt x="50612" y="130053"/>
                  </a:cubicBezTo>
                  <a:cubicBezTo>
                    <a:pt x="46209" y="134457"/>
                    <a:pt x="40547" y="136973"/>
                    <a:pt x="34257" y="137602"/>
                  </a:cubicBezTo>
                  <a:cubicBezTo>
                    <a:pt x="28595" y="138231"/>
                    <a:pt x="21676" y="137602"/>
                    <a:pt x="16644" y="134457"/>
                  </a:cubicBezTo>
                  <a:cubicBezTo>
                    <a:pt x="10982" y="130682"/>
                    <a:pt x="4063" y="124391"/>
                    <a:pt x="3433" y="116843"/>
                  </a:cubicBezTo>
                  <a:cubicBezTo>
                    <a:pt x="-970" y="82245"/>
                    <a:pt x="-3486" y="47018"/>
                    <a:pt x="10982" y="14937"/>
                  </a:cubicBezTo>
                  <a:lnTo>
                    <a:pt x="15385" y="8646"/>
                  </a:lnTo>
                  <a:cubicBezTo>
                    <a:pt x="17902" y="5501"/>
                    <a:pt x="21047" y="3613"/>
                    <a:pt x="24821" y="2356"/>
                  </a:cubicBezTo>
                  <a:cubicBezTo>
                    <a:pt x="30483" y="-161"/>
                    <a:pt x="36773" y="-790"/>
                    <a:pt x="43064" y="1097"/>
                  </a:cubicBezTo>
                  <a:cubicBezTo>
                    <a:pt x="48096" y="2356"/>
                    <a:pt x="52500" y="4871"/>
                    <a:pt x="56274" y="8646"/>
                  </a:cubicBezTo>
                  <a:cubicBezTo>
                    <a:pt x="61306" y="13049"/>
                    <a:pt x="65081" y="22485"/>
                    <a:pt x="64452" y="28776"/>
                  </a:cubicBezTo>
                  <a:cubicBezTo>
                    <a:pt x="62564" y="48276"/>
                    <a:pt x="61935" y="67777"/>
                    <a:pt x="59419" y="8664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6" name="【公众号：阿拉丁PPT】1-27"/>
            <p:cNvSpPr/>
            <p:nvPr/>
          </p:nvSpPr>
          <p:spPr>
            <a:xfrm>
              <a:off x="12058381" y="6705159"/>
              <a:ext cx="54345" cy="75900"/>
            </a:xfrm>
            <a:custGeom>
              <a:avLst/>
              <a:gdLst>
                <a:gd name="connsiteX0" fmla="*/ 51830 w 54345"/>
                <a:gd name="connsiteY0" fmla="*/ 55986 h 75900"/>
                <a:gd name="connsiteX1" fmla="*/ 51830 w 54345"/>
                <a:gd name="connsiteY1" fmla="*/ 56615 h 75900"/>
                <a:gd name="connsiteX2" fmla="*/ 48684 w 54345"/>
                <a:gd name="connsiteY2" fmla="*/ 63535 h 75900"/>
                <a:gd name="connsiteX3" fmla="*/ 48684 w 54345"/>
                <a:gd name="connsiteY3" fmla="*/ 63535 h 75900"/>
                <a:gd name="connsiteX4" fmla="*/ 47426 w 54345"/>
                <a:gd name="connsiteY4" fmla="*/ 65422 h 75900"/>
                <a:gd name="connsiteX5" fmla="*/ 39877 w 54345"/>
                <a:gd name="connsiteY5" fmla="*/ 72341 h 75900"/>
                <a:gd name="connsiteX6" fmla="*/ 30442 w 54345"/>
                <a:gd name="connsiteY6" fmla="*/ 75487 h 75900"/>
                <a:gd name="connsiteX7" fmla="*/ 20377 w 54345"/>
                <a:gd name="connsiteY7" fmla="*/ 74858 h 75900"/>
                <a:gd name="connsiteX8" fmla="*/ 14086 w 54345"/>
                <a:gd name="connsiteY8" fmla="*/ 72341 h 75900"/>
                <a:gd name="connsiteX9" fmla="*/ 4022 w 54345"/>
                <a:gd name="connsiteY9" fmla="*/ 62277 h 75900"/>
                <a:gd name="connsiteX10" fmla="*/ 1505 w 54345"/>
                <a:gd name="connsiteY10" fmla="*/ 55986 h 75900"/>
                <a:gd name="connsiteX11" fmla="*/ 1505 w 54345"/>
                <a:gd name="connsiteY11" fmla="*/ 55357 h 75900"/>
                <a:gd name="connsiteX12" fmla="*/ 247 w 54345"/>
                <a:gd name="connsiteY12" fmla="*/ 46550 h 75900"/>
                <a:gd name="connsiteX13" fmla="*/ 247 w 54345"/>
                <a:gd name="connsiteY13" fmla="*/ 46550 h 75900"/>
                <a:gd name="connsiteX14" fmla="*/ 247 w 54345"/>
                <a:gd name="connsiteY14" fmla="*/ 45921 h 75900"/>
                <a:gd name="connsiteX15" fmla="*/ 247 w 54345"/>
                <a:gd name="connsiteY15" fmla="*/ 44663 h 75900"/>
                <a:gd name="connsiteX16" fmla="*/ 1505 w 54345"/>
                <a:gd name="connsiteY16" fmla="*/ 35228 h 75900"/>
                <a:gd name="connsiteX17" fmla="*/ 2134 w 54345"/>
                <a:gd name="connsiteY17" fmla="*/ 34598 h 75900"/>
                <a:gd name="connsiteX18" fmla="*/ 2134 w 54345"/>
                <a:gd name="connsiteY18" fmla="*/ 31453 h 75900"/>
                <a:gd name="connsiteX19" fmla="*/ 2134 w 54345"/>
                <a:gd name="connsiteY19" fmla="*/ 27050 h 75900"/>
                <a:gd name="connsiteX20" fmla="*/ 2134 w 54345"/>
                <a:gd name="connsiteY20" fmla="*/ 25162 h 75900"/>
                <a:gd name="connsiteX21" fmla="*/ 2134 w 54345"/>
                <a:gd name="connsiteY21" fmla="*/ 25162 h 75900"/>
                <a:gd name="connsiteX22" fmla="*/ 4022 w 54345"/>
                <a:gd name="connsiteY22" fmla="*/ 15726 h 75900"/>
                <a:gd name="connsiteX23" fmla="*/ 9683 w 54345"/>
                <a:gd name="connsiteY23" fmla="*/ 7549 h 75900"/>
                <a:gd name="connsiteX24" fmla="*/ 17861 w 54345"/>
                <a:gd name="connsiteY24" fmla="*/ 1887 h 75900"/>
                <a:gd name="connsiteX25" fmla="*/ 27296 w 54345"/>
                <a:gd name="connsiteY25" fmla="*/ 0 h 75900"/>
                <a:gd name="connsiteX26" fmla="*/ 33587 w 54345"/>
                <a:gd name="connsiteY26" fmla="*/ 630 h 75900"/>
                <a:gd name="connsiteX27" fmla="*/ 44910 w 54345"/>
                <a:gd name="connsiteY27" fmla="*/ 6920 h 75900"/>
                <a:gd name="connsiteX28" fmla="*/ 49313 w 54345"/>
                <a:gd name="connsiteY28" fmla="*/ 12581 h 75900"/>
                <a:gd name="connsiteX29" fmla="*/ 52459 w 54345"/>
                <a:gd name="connsiteY29" fmla="*/ 25162 h 75900"/>
                <a:gd name="connsiteX30" fmla="*/ 52459 w 54345"/>
                <a:gd name="connsiteY30" fmla="*/ 27050 h 75900"/>
                <a:gd name="connsiteX31" fmla="*/ 52459 w 54345"/>
                <a:gd name="connsiteY31" fmla="*/ 31453 h 75900"/>
                <a:gd name="connsiteX32" fmla="*/ 52459 w 54345"/>
                <a:gd name="connsiteY32" fmla="*/ 34598 h 75900"/>
                <a:gd name="connsiteX33" fmla="*/ 53087 w 54345"/>
                <a:gd name="connsiteY33" fmla="*/ 35857 h 75900"/>
                <a:gd name="connsiteX34" fmla="*/ 54346 w 54345"/>
                <a:gd name="connsiteY34" fmla="*/ 45292 h 75900"/>
                <a:gd name="connsiteX35" fmla="*/ 54346 w 54345"/>
                <a:gd name="connsiteY35" fmla="*/ 46550 h 75900"/>
                <a:gd name="connsiteX36" fmla="*/ 54346 w 54345"/>
                <a:gd name="connsiteY36" fmla="*/ 47179 h 75900"/>
                <a:gd name="connsiteX37" fmla="*/ 54346 w 54345"/>
                <a:gd name="connsiteY37" fmla="*/ 47179 h 75900"/>
                <a:gd name="connsiteX38" fmla="*/ 51830 w 54345"/>
                <a:gd name="connsiteY38" fmla="*/ 55986 h 7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4345" h="75900">
                  <a:moveTo>
                    <a:pt x="51830" y="55986"/>
                  </a:moveTo>
                  <a:cubicBezTo>
                    <a:pt x="51830" y="55986"/>
                    <a:pt x="51830" y="56615"/>
                    <a:pt x="51830" y="56615"/>
                  </a:cubicBezTo>
                  <a:cubicBezTo>
                    <a:pt x="51201" y="59131"/>
                    <a:pt x="49942" y="61648"/>
                    <a:pt x="48684" y="63535"/>
                  </a:cubicBezTo>
                  <a:cubicBezTo>
                    <a:pt x="48684" y="63535"/>
                    <a:pt x="48684" y="63535"/>
                    <a:pt x="48684" y="63535"/>
                  </a:cubicBezTo>
                  <a:cubicBezTo>
                    <a:pt x="48055" y="64164"/>
                    <a:pt x="48055" y="64793"/>
                    <a:pt x="47426" y="65422"/>
                  </a:cubicBezTo>
                  <a:cubicBezTo>
                    <a:pt x="45539" y="68567"/>
                    <a:pt x="43023" y="71083"/>
                    <a:pt x="39877" y="72341"/>
                  </a:cubicBezTo>
                  <a:cubicBezTo>
                    <a:pt x="36732" y="74229"/>
                    <a:pt x="33587" y="75487"/>
                    <a:pt x="30442" y="75487"/>
                  </a:cubicBezTo>
                  <a:cubicBezTo>
                    <a:pt x="27296" y="76116"/>
                    <a:pt x="23522" y="76116"/>
                    <a:pt x="20377" y="74858"/>
                  </a:cubicBezTo>
                  <a:cubicBezTo>
                    <a:pt x="18489" y="74229"/>
                    <a:pt x="15973" y="72971"/>
                    <a:pt x="14086" y="72341"/>
                  </a:cubicBezTo>
                  <a:cubicBezTo>
                    <a:pt x="9683" y="69826"/>
                    <a:pt x="6537" y="66680"/>
                    <a:pt x="4022" y="62277"/>
                  </a:cubicBezTo>
                  <a:cubicBezTo>
                    <a:pt x="3392" y="60390"/>
                    <a:pt x="2134" y="57873"/>
                    <a:pt x="1505" y="55986"/>
                  </a:cubicBezTo>
                  <a:cubicBezTo>
                    <a:pt x="1505" y="55986"/>
                    <a:pt x="1505" y="55357"/>
                    <a:pt x="1505" y="55357"/>
                  </a:cubicBezTo>
                  <a:cubicBezTo>
                    <a:pt x="247" y="52212"/>
                    <a:pt x="-382" y="48438"/>
                    <a:pt x="247" y="46550"/>
                  </a:cubicBezTo>
                  <a:cubicBezTo>
                    <a:pt x="247" y="46550"/>
                    <a:pt x="247" y="46550"/>
                    <a:pt x="247" y="46550"/>
                  </a:cubicBezTo>
                  <a:cubicBezTo>
                    <a:pt x="247" y="46550"/>
                    <a:pt x="247" y="45921"/>
                    <a:pt x="247" y="45921"/>
                  </a:cubicBezTo>
                  <a:cubicBezTo>
                    <a:pt x="247" y="45292"/>
                    <a:pt x="247" y="45292"/>
                    <a:pt x="247" y="44663"/>
                  </a:cubicBezTo>
                  <a:cubicBezTo>
                    <a:pt x="247" y="41518"/>
                    <a:pt x="876" y="38373"/>
                    <a:pt x="1505" y="35228"/>
                  </a:cubicBezTo>
                  <a:cubicBezTo>
                    <a:pt x="1505" y="35228"/>
                    <a:pt x="1505" y="34598"/>
                    <a:pt x="2134" y="34598"/>
                  </a:cubicBezTo>
                  <a:cubicBezTo>
                    <a:pt x="2134" y="33340"/>
                    <a:pt x="2134" y="32711"/>
                    <a:pt x="2134" y="31453"/>
                  </a:cubicBezTo>
                  <a:cubicBezTo>
                    <a:pt x="2134" y="30195"/>
                    <a:pt x="2134" y="28307"/>
                    <a:pt x="2134" y="27050"/>
                  </a:cubicBezTo>
                  <a:cubicBezTo>
                    <a:pt x="2134" y="26421"/>
                    <a:pt x="2134" y="25792"/>
                    <a:pt x="2134" y="25162"/>
                  </a:cubicBezTo>
                  <a:cubicBezTo>
                    <a:pt x="2134" y="25162"/>
                    <a:pt x="2134" y="25162"/>
                    <a:pt x="2134" y="25162"/>
                  </a:cubicBezTo>
                  <a:cubicBezTo>
                    <a:pt x="2134" y="22017"/>
                    <a:pt x="2763" y="18872"/>
                    <a:pt x="4022" y="15726"/>
                  </a:cubicBezTo>
                  <a:cubicBezTo>
                    <a:pt x="5279" y="12581"/>
                    <a:pt x="6537" y="9436"/>
                    <a:pt x="9683" y="7549"/>
                  </a:cubicBezTo>
                  <a:cubicBezTo>
                    <a:pt x="12199" y="5033"/>
                    <a:pt x="14715" y="3145"/>
                    <a:pt x="17861" y="1887"/>
                  </a:cubicBezTo>
                  <a:cubicBezTo>
                    <a:pt x="21006" y="630"/>
                    <a:pt x="24151" y="0"/>
                    <a:pt x="27296" y="0"/>
                  </a:cubicBezTo>
                  <a:cubicBezTo>
                    <a:pt x="29184" y="0"/>
                    <a:pt x="31699" y="630"/>
                    <a:pt x="33587" y="630"/>
                  </a:cubicBezTo>
                  <a:cubicBezTo>
                    <a:pt x="37990" y="1887"/>
                    <a:pt x="41765" y="3775"/>
                    <a:pt x="44910" y="6920"/>
                  </a:cubicBezTo>
                  <a:cubicBezTo>
                    <a:pt x="46168" y="8807"/>
                    <a:pt x="47426" y="10694"/>
                    <a:pt x="49313" y="12581"/>
                  </a:cubicBezTo>
                  <a:cubicBezTo>
                    <a:pt x="51201" y="16356"/>
                    <a:pt x="52459" y="20759"/>
                    <a:pt x="52459" y="25162"/>
                  </a:cubicBezTo>
                  <a:cubicBezTo>
                    <a:pt x="52459" y="25792"/>
                    <a:pt x="52459" y="26421"/>
                    <a:pt x="52459" y="27050"/>
                  </a:cubicBezTo>
                  <a:cubicBezTo>
                    <a:pt x="52459" y="28307"/>
                    <a:pt x="52459" y="29566"/>
                    <a:pt x="52459" y="31453"/>
                  </a:cubicBezTo>
                  <a:cubicBezTo>
                    <a:pt x="52459" y="32711"/>
                    <a:pt x="52459" y="33969"/>
                    <a:pt x="52459" y="34598"/>
                  </a:cubicBezTo>
                  <a:cubicBezTo>
                    <a:pt x="52459" y="35228"/>
                    <a:pt x="52459" y="35228"/>
                    <a:pt x="53087" y="35857"/>
                  </a:cubicBezTo>
                  <a:cubicBezTo>
                    <a:pt x="53716" y="39002"/>
                    <a:pt x="53716" y="42147"/>
                    <a:pt x="54346" y="45292"/>
                  </a:cubicBezTo>
                  <a:cubicBezTo>
                    <a:pt x="54346" y="45921"/>
                    <a:pt x="54346" y="45921"/>
                    <a:pt x="54346" y="46550"/>
                  </a:cubicBezTo>
                  <a:cubicBezTo>
                    <a:pt x="54346" y="46550"/>
                    <a:pt x="54346" y="47179"/>
                    <a:pt x="54346" y="47179"/>
                  </a:cubicBezTo>
                  <a:cubicBezTo>
                    <a:pt x="54346" y="47179"/>
                    <a:pt x="54346" y="47179"/>
                    <a:pt x="54346" y="47179"/>
                  </a:cubicBezTo>
                  <a:cubicBezTo>
                    <a:pt x="53087" y="49067"/>
                    <a:pt x="52459" y="52841"/>
                    <a:pt x="51830" y="5598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7" name="【公众号：阿拉丁PPT】1-28"/>
            <p:cNvSpPr/>
            <p:nvPr/>
          </p:nvSpPr>
          <p:spPr>
            <a:xfrm>
              <a:off x="11483694" y="6595484"/>
              <a:ext cx="69174" cy="111819"/>
            </a:xfrm>
            <a:custGeom>
              <a:avLst/>
              <a:gdLst>
                <a:gd name="connsiteX0" fmla="*/ 66658 w 69174"/>
                <a:gd name="connsiteY0" fmla="*/ 51802 h 111819"/>
                <a:gd name="connsiteX1" fmla="*/ 66658 w 69174"/>
                <a:gd name="connsiteY1" fmla="*/ 55576 h 111819"/>
                <a:gd name="connsiteX2" fmla="*/ 67916 w 69174"/>
                <a:gd name="connsiteY2" fmla="*/ 72561 h 111819"/>
                <a:gd name="connsiteX3" fmla="*/ 51561 w 69174"/>
                <a:gd name="connsiteY3" fmla="*/ 97093 h 111819"/>
                <a:gd name="connsiteX4" fmla="*/ 40867 w 69174"/>
                <a:gd name="connsiteY4" fmla="*/ 108417 h 111819"/>
                <a:gd name="connsiteX5" fmla="*/ 20108 w 69174"/>
                <a:gd name="connsiteY5" fmla="*/ 110933 h 111819"/>
                <a:gd name="connsiteX6" fmla="*/ 3124 w 69174"/>
                <a:gd name="connsiteY6" fmla="*/ 97723 h 111819"/>
                <a:gd name="connsiteX7" fmla="*/ 608 w 69174"/>
                <a:gd name="connsiteY7" fmla="*/ 76964 h 111819"/>
                <a:gd name="connsiteX8" fmla="*/ 12560 w 69174"/>
                <a:gd name="connsiteY8" fmla="*/ 20978 h 111819"/>
                <a:gd name="connsiteX9" fmla="*/ 26399 w 69174"/>
                <a:gd name="connsiteY9" fmla="*/ 3365 h 111819"/>
                <a:gd name="connsiteX10" fmla="*/ 44013 w 69174"/>
                <a:gd name="connsiteY10" fmla="*/ 219 h 111819"/>
                <a:gd name="connsiteX11" fmla="*/ 69175 w 69174"/>
                <a:gd name="connsiteY11" fmla="*/ 28527 h 111819"/>
                <a:gd name="connsiteX12" fmla="*/ 66658 w 69174"/>
                <a:gd name="connsiteY12" fmla="*/ 51802 h 11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174" h="111819">
                  <a:moveTo>
                    <a:pt x="66658" y="51802"/>
                  </a:moveTo>
                  <a:cubicBezTo>
                    <a:pt x="66658" y="53059"/>
                    <a:pt x="66658" y="54318"/>
                    <a:pt x="66658" y="55576"/>
                  </a:cubicBezTo>
                  <a:cubicBezTo>
                    <a:pt x="68545" y="61237"/>
                    <a:pt x="68545" y="66899"/>
                    <a:pt x="67916" y="72561"/>
                  </a:cubicBezTo>
                  <a:cubicBezTo>
                    <a:pt x="66029" y="82625"/>
                    <a:pt x="60368" y="92061"/>
                    <a:pt x="51561" y="97093"/>
                  </a:cubicBezTo>
                  <a:cubicBezTo>
                    <a:pt x="49045" y="102126"/>
                    <a:pt x="45270" y="105900"/>
                    <a:pt x="40867" y="108417"/>
                  </a:cubicBezTo>
                  <a:cubicBezTo>
                    <a:pt x="35206" y="111562"/>
                    <a:pt x="26399" y="112820"/>
                    <a:pt x="20108" y="110933"/>
                  </a:cubicBezTo>
                  <a:cubicBezTo>
                    <a:pt x="13189" y="109045"/>
                    <a:pt x="6269" y="104642"/>
                    <a:pt x="3124" y="97723"/>
                  </a:cubicBezTo>
                  <a:cubicBezTo>
                    <a:pt x="-21" y="90803"/>
                    <a:pt x="-651" y="84512"/>
                    <a:pt x="608" y="76964"/>
                  </a:cubicBezTo>
                  <a:cubicBezTo>
                    <a:pt x="4382" y="58092"/>
                    <a:pt x="8785" y="39849"/>
                    <a:pt x="12560" y="20978"/>
                  </a:cubicBezTo>
                  <a:cubicBezTo>
                    <a:pt x="13818" y="14058"/>
                    <a:pt x="20108" y="6510"/>
                    <a:pt x="26399" y="3365"/>
                  </a:cubicBezTo>
                  <a:cubicBezTo>
                    <a:pt x="32060" y="219"/>
                    <a:pt x="37722" y="-410"/>
                    <a:pt x="44013" y="219"/>
                  </a:cubicBezTo>
                  <a:cubicBezTo>
                    <a:pt x="57851" y="2106"/>
                    <a:pt x="69175" y="14058"/>
                    <a:pt x="69175" y="28527"/>
                  </a:cubicBezTo>
                  <a:cubicBezTo>
                    <a:pt x="68545" y="36704"/>
                    <a:pt x="67287" y="44253"/>
                    <a:pt x="66658" y="51802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22" name="【公众号：阿拉丁PPT】1-29"/>
            <p:cNvSpPr/>
            <p:nvPr/>
          </p:nvSpPr>
          <p:spPr>
            <a:xfrm>
              <a:off x="1" y="0"/>
              <a:ext cx="2541119" cy="1162973"/>
            </a:xfrm>
            <a:custGeom>
              <a:avLst/>
              <a:gdLst>
                <a:gd name="connsiteX0" fmla="*/ 0 w 2541119"/>
                <a:gd name="connsiteY0" fmla="*/ 0 h 1162973"/>
                <a:gd name="connsiteX1" fmla="*/ 2541119 w 2541119"/>
                <a:gd name="connsiteY1" fmla="*/ 0 h 1162973"/>
                <a:gd name="connsiteX2" fmla="*/ 2498362 w 2541119"/>
                <a:gd name="connsiteY2" fmla="*/ 27894 h 1162973"/>
                <a:gd name="connsiteX3" fmla="*/ 1026274 w 2541119"/>
                <a:gd name="connsiteY3" fmla="*/ 758709 h 1162973"/>
                <a:gd name="connsiteX4" fmla="*/ 638147 w 2541119"/>
                <a:gd name="connsiteY4" fmla="*/ 1102173 h 1162973"/>
                <a:gd name="connsiteX5" fmla="*/ 221713 w 2541119"/>
                <a:gd name="connsiteY5" fmla="*/ 1152497 h 1162973"/>
                <a:gd name="connsiteX6" fmla="*/ 13260 w 2541119"/>
                <a:gd name="connsiteY6" fmla="*/ 1112080 h 1162973"/>
                <a:gd name="connsiteX7" fmla="*/ 0 w 2541119"/>
                <a:gd name="connsiteY7" fmla="*/ 1109443 h 116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1119" h="1162973">
                  <a:moveTo>
                    <a:pt x="0" y="0"/>
                  </a:moveTo>
                  <a:lnTo>
                    <a:pt x="2541119" y="0"/>
                  </a:lnTo>
                  <a:lnTo>
                    <a:pt x="2498362" y="27894"/>
                  </a:lnTo>
                  <a:cubicBezTo>
                    <a:pt x="2030864" y="310390"/>
                    <a:pt x="1428632" y="383321"/>
                    <a:pt x="1026274" y="758709"/>
                  </a:cubicBezTo>
                  <a:cubicBezTo>
                    <a:pt x="899834" y="876971"/>
                    <a:pt x="793523" y="1024799"/>
                    <a:pt x="638147" y="1102173"/>
                  </a:cubicBezTo>
                  <a:cubicBezTo>
                    <a:pt x="511078" y="1165078"/>
                    <a:pt x="361992" y="1173885"/>
                    <a:pt x="221713" y="1152497"/>
                  </a:cubicBezTo>
                  <a:cubicBezTo>
                    <a:pt x="151888" y="1141803"/>
                    <a:pt x="82535" y="1127020"/>
                    <a:pt x="13260" y="1112080"/>
                  </a:cubicBezTo>
                  <a:lnTo>
                    <a:pt x="0" y="1109443"/>
                  </a:ln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24" name="【公众号：阿拉丁PPT】1-30"/>
            <p:cNvSpPr/>
            <p:nvPr/>
          </p:nvSpPr>
          <p:spPr>
            <a:xfrm>
              <a:off x="0" y="0"/>
              <a:ext cx="2873934" cy="1500128"/>
            </a:xfrm>
            <a:custGeom>
              <a:avLst/>
              <a:gdLst>
                <a:gd name="connsiteX0" fmla="*/ 2666802 w 2873934"/>
                <a:gd name="connsiteY0" fmla="*/ 0 h 1500128"/>
                <a:gd name="connsiteX1" fmla="*/ 2873934 w 2873934"/>
                <a:gd name="connsiteY1" fmla="*/ 0 h 1500128"/>
                <a:gd name="connsiteX2" fmla="*/ 2861933 w 2873934"/>
                <a:gd name="connsiteY2" fmla="*/ 56674 h 1500128"/>
                <a:gd name="connsiteX3" fmla="*/ 2464921 w 2873934"/>
                <a:gd name="connsiteY3" fmla="*/ 395745 h 1500128"/>
                <a:gd name="connsiteX4" fmla="*/ 1734589 w 2873934"/>
                <a:gd name="connsiteY4" fmla="*/ 670012 h 1500128"/>
                <a:gd name="connsiteX5" fmla="*/ 1391125 w 2873934"/>
                <a:gd name="connsiteY5" fmla="*/ 868164 h 1500128"/>
                <a:gd name="connsiteX6" fmla="*/ 1130068 w 2873934"/>
                <a:gd name="connsiteY6" fmla="*/ 1153126 h 1500128"/>
                <a:gd name="connsiteX7" fmla="*/ 494094 w 2873934"/>
                <a:gd name="connsiteY7" fmla="*/ 1483380 h 1500128"/>
                <a:gd name="connsiteX8" fmla="*/ 62562 w 2873934"/>
                <a:gd name="connsiteY8" fmla="*/ 1479605 h 1500128"/>
                <a:gd name="connsiteX9" fmla="*/ 0 w 2873934"/>
                <a:gd name="connsiteY9" fmla="*/ 1461964 h 1500128"/>
                <a:gd name="connsiteX10" fmla="*/ 0 w 2873934"/>
                <a:gd name="connsiteY10" fmla="*/ 1259041 h 1500128"/>
                <a:gd name="connsiteX11" fmla="*/ 4296 w 2873934"/>
                <a:gd name="connsiteY11" fmla="*/ 1260380 h 1500128"/>
                <a:gd name="connsiteX12" fmla="*/ 111629 w 2873934"/>
                <a:gd name="connsiteY12" fmla="*/ 1289631 h 1500128"/>
                <a:gd name="connsiteX13" fmla="*/ 519256 w 2873934"/>
                <a:gd name="connsiteY13" fmla="*/ 1278937 h 1500128"/>
                <a:gd name="connsiteX14" fmla="*/ 824976 w 2873934"/>
                <a:gd name="connsiteY14" fmla="*/ 1171998 h 1500128"/>
                <a:gd name="connsiteX15" fmla="*/ 1099873 w 2873934"/>
                <a:gd name="connsiteY15" fmla="*/ 966297 h 1500128"/>
                <a:gd name="connsiteX16" fmla="*/ 1387351 w 2873934"/>
                <a:gd name="connsiteY16" fmla="*/ 724111 h 1500128"/>
                <a:gd name="connsiteX17" fmla="*/ 1716976 w 2873934"/>
                <a:gd name="connsiteY17" fmla="*/ 522185 h 1500128"/>
                <a:gd name="connsiteX18" fmla="*/ 2108247 w 2873934"/>
                <a:gd name="connsiteY18" fmla="*/ 337872 h 1500128"/>
                <a:gd name="connsiteX19" fmla="*/ 2383773 w 2873934"/>
                <a:gd name="connsiteY19" fmla="*/ 215835 h 1500128"/>
                <a:gd name="connsiteX20" fmla="*/ 2608346 w 2873934"/>
                <a:gd name="connsiteY20" fmla="*/ 71782 h 150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73934" h="1500128">
                  <a:moveTo>
                    <a:pt x="2666802" y="0"/>
                  </a:moveTo>
                  <a:lnTo>
                    <a:pt x="2873934" y="0"/>
                  </a:lnTo>
                  <a:lnTo>
                    <a:pt x="2861933" y="56674"/>
                  </a:lnTo>
                  <a:cubicBezTo>
                    <a:pt x="2801426" y="213043"/>
                    <a:pt x="2596551" y="331109"/>
                    <a:pt x="2464921" y="395745"/>
                  </a:cubicBezTo>
                  <a:cubicBezTo>
                    <a:pt x="2231542" y="508345"/>
                    <a:pt x="1981178" y="593268"/>
                    <a:pt x="1734589" y="670012"/>
                  </a:cubicBezTo>
                  <a:cubicBezTo>
                    <a:pt x="1603746" y="710901"/>
                    <a:pt x="1493032" y="776952"/>
                    <a:pt x="1391125" y="868164"/>
                  </a:cubicBezTo>
                  <a:cubicBezTo>
                    <a:pt x="1294251" y="954345"/>
                    <a:pt x="1215619" y="1056252"/>
                    <a:pt x="1130068" y="1153126"/>
                  </a:cubicBezTo>
                  <a:cubicBezTo>
                    <a:pt x="965255" y="1341213"/>
                    <a:pt x="739425" y="1447523"/>
                    <a:pt x="494094" y="1483380"/>
                  </a:cubicBezTo>
                  <a:cubicBezTo>
                    <a:pt x="350669" y="1504138"/>
                    <a:pt x="205358" y="1508542"/>
                    <a:pt x="62562" y="1479605"/>
                  </a:cubicBezTo>
                  <a:lnTo>
                    <a:pt x="0" y="1461964"/>
                  </a:lnTo>
                  <a:lnTo>
                    <a:pt x="0" y="1259041"/>
                  </a:lnTo>
                  <a:lnTo>
                    <a:pt x="4296" y="1260380"/>
                  </a:lnTo>
                  <a:cubicBezTo>
                    <a:pt x="39445" y="1271703"/>
                    <a:pt x="74829" y="1282397"/>
                    <a:pt x="111629" y="1289631"/>
                  </a:cubicBezTo>
                  <a:cubicBezTo>
                    <a:pt x="244988" y="1316051"/>
                    <a:pt x="386525" y="1305357"/>
                    <a:pt x="519256" y="1278937"/>
                  </a:cubicBezTo>
                  <a:cubicBezTo>
                    <a:pt x="624937" y="1257549"/>
                    <a:pt x="729360" y="1222951"/>
                    <a:pt x="824976" y="1171998"/>
                  </a:cubicBezTo>
                  <a:cubicBezTo>
                    <a:pt x="929399" y="1116641"/>
                    <a:pt x="1011806" y="1043671"/>
                    <a:pt x="1099873" y="966297"/>
                  </a:cubicBezTo>
                  <a:cubicBezTo>
                    <a:pt x="1194231" y="883891"/>
                    <a:pt x="1287960" y="800227"/>
                    <a:pt x="1387351" y="724111"/>
                  </a:cubicBezTo>
                  <a:cubicBezTo>
                    <a:pt x="1489258" y="646108"/>
                    <a:pt x="1602488" y="580687"/>
                    <a:pt x="1716976" y="522185"/>
                  </a:cubicBezTo>
                  <a:cubicBezTo>
                    <a:pt x="1845303" y="456763"/>
                    <a:pt x="1975517" y="393857"/>
                    <a:pt x="2108247" y="337872"/>
                  </a:cubicBezTo>
                  <a:cubicBezTo>
                    <a:pt x="2200718" y="298870"/>
                    <a:pt x="2293818" y="259869"/>
                    <a:pt x="2383773" y="215835"/>
                  </a:cubicBezTo>
                  <a:cubicBezTo>
                    <a:pt x="2469954" y="173688"/>
                    <a:pt x="2542295" y="133429"/>
                    <a:pt x="2608346" y="71782"/>
                  </a:cubicBezTo>
                  <a:close/>
                </a:path>
              </a:pathLst>
            </a:custGeom>
            <a:solidFill>
              <a:srgbClr val="E1C1A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2" name="【公众号：阿拉丁PPT】1-31"/>
            <p:cNvSpPr/>
            <p:nvPr/>
          </p:nvSpPr>
          <p:spPr>
            <a:xfrm>
              <a:off x="119176" y="35296"/>
              <a:ext cx="1574321" cy="1577122"/>
            </a:xfrm>
            <a:custGeom>
              <a:avLst/>
              <a:gdLst>
                <a:gd name="connsiteX0" fmla="*/ 1543070 w 1574321"/>
                <a:gd name="connsiteY0" fmla="*/ 897661 h 1577122"/>
                <a:gd name="connsiteX1" fmla="*/ 1549990 w 1574321"/>
                <a:gd name="connsiteY1" fmla="*/ 812738 h 1577122"/>
                <a:gd name="connsiteX2" fmla="*/ 1571378 w 1574321"/>
                <a:gd name="connsiteY2" fmla="*/ 737881 h 1577122"/>
                <a:gd name="connsiteX3" fmla="*/ 1566346 w 1574321"/>
                <a:gd name="connsiteY3" fmla="*/ 670572 h 1577122"/>
                <a:gd name="connsiteX4" fmla="*/ 1545587 w 1574321"/>
                <a:gd name="connsiteY4" fmla="*/ 607667 h 1577122"/>
                <a:gd name="connsiteX5" fmla="*/ 1513505 w 1574321"/>
                <a:gd name="connsiteY5" fmla="*/ 556713 h 1577122"/>
                <a:gd name="connsiteX6" fmla="*/ 1482052 w 1574321"/>
                <a:gd name="connsiteY6" fmla="*/ 544132 h 1577122"/>
                <a:gd name="connsiteX7" fmla="*/ 1450599 w 1574321"/>
                <a:gd name="connsiteY7" fmla="*/ 522115 h 1577122"/>
                <a:gd name="connsiteX8" fmla="*/ 1378887 w 1574321"/>
                <a:gd name="connsiteY8" fmla="*/ 491921 h 1577122"/>
                <a:gd name="connsiteX9" fmla="*/ 1300885 w 1574321"/>
                <a:gd name="connsiteY9" fmla="*/ 479339 h 1577122"/>
                <a:gd name="connsiteX10" fmla="*/ 1137959 w 1574321"/>
                <a:gd name="connsiteY10" fmla="*/ 479968 h 1577122"/>
                <a:gd name="connsiteX11" fmla="*/ 1058699 w 1574321"/>
                <a:gd name="connsiteY11" fmla="*/ 478081 h 1577122"/>
                <a:gd name="connsiteX12" fmla="*/ 1015294 w 1574321"/>
                <a:gd name="connsiteY12" fmla="*/ 457323 h 1577122"/>
                <a:gd name="connsiteX13" fmla="*/ 1003342 w 1574321"/>
                <a:gd name="connsiteY13" fmla="*/ 446000 h 1577122"/>
                <a:gd name="connsiteX14" fmla="*/ 1014665 w 1574321"/>
                <a:gd name="connsiteY14" fmla="*/ 437822 h 1577122"/>
                <a:gd name="connsiteX15" fmla="*/ 1061215 w 1574321"/>
                <a:gd name="connsiteY15" fmla="*/ 423354 h 1577122"/>
                <a:gd name="connsiteX16" fmla="*/ 1121604 w 1574321"/>
                <a:gd name="connsiteY16" fmla="*/ 405740 h 1577122"/>
                <a:gd name="connsiteX17" fmla="*/ 1202123 w 1574321"/>
                <a:gd name="connsiteY17" fmla="*/ 398820 h 1577122"/>
                <a:gd name="connsiteX18" fmla="*/ 1351838 w 1574321"/>
                <a:gd name="connsiteY18" fmla="*/ 454177 h 1577122"/>
                <a:gd name="connsiteX19" fmla="*/ 1414743 w 1574321"/>
                <a:gd name="connsiteY19" fmla="*/ 489404 h 1577122"/>
                <a:gd name="connsiteX20" fmla="*/ 1480165 w 1574321"/>
                <a:gd name="connsiteY20" fmla="*/ 518970 h 1577122"/>
                <a:gd name="connsiteX21" fmla="*/ 1507843 w 1574321"/>
                <a:gd name="connsiteY21" fmla="*/ 539729 h 1577122"/>
                <a:gd name="connsiteX22" fmla="*/ 1518537 w 1574321"/>
                <a:gd name="connsiteY22" fmla="*/ 534067 h 1577122"/>
                <a:gd name="connsiteX23" fmla="*/ 1495891 w 1574321"/>
                <a:gd name="connsiteY23" fmla="*/ 406998 h 1577122"/>
                <a:gd name="connsiteX24" fmla="*/ 1487085 w 1574321"/>
                <a:gd name="connsiteY24" fmla="*/ 353529 h 1577122"/>
                <a:gd name="connsiteX25" fmla="*/ 1465068 w 1574321"/>
                <a:gd name="connsiteY25" fmla="*/ 307608 h 1577122"/>
                <a:gd name="connsiteX26" fmla="*/ 1396501 w 1574321"/>
                <a:gd name="connsiteY26" fmla="*/ 235895 h 1577122"/>
                <a:gd name="connsiteX27" fmla="*/ 1353725 w 1574321"/>
                <a:gd name="connsiteY27" fmla="*/ 205701 h 1577122"/>
                <a:gd name="connsiteX28" fmla="*/ 1310320 w 1574321"/>
                <a:gd name="connsiteY28" fmla="*/ 180539 h 1577122"/>
                <a:gd name="connsiteX29" fmla="*/ 1261883 w 1574321"/>
                <a:gd name="connsiteY29" fmla="*/ 186829 h 1577122"/>
                <a:gd name="connsiteX30" fmla="*/ 1208413 w 1574321"/>
                <a:gd name="connsiteY30" fmla="*/ 206330 h 1577122"/>
                <a:gd name="connsiteX31" fmla="*/ 1098958 w 1574321"/>
                <a:gd name="connsiteY31" fmla="*/ 241557 h 1577122"/>
                <a:gd name="connsiteX32" fmla="*/ 997680 w 1574321"/>
                <a:gd name="connsiteY32" fmla="*/ 263574 h 1577122"/>
                <a:gd name="connsiteX33" fmla="*/ 969373 w 1574321"/>
                <a:gd name="connsiteY33" fmla="*/ 262945 h 1577122"/>
                <a:gd name="connsiteX34" fmla="*/ 974405 w 1574321"/>
                <a:gd name="connsiteY34" fmla="*/ 240299 h 1577122"/>
                <a:gd name="connsiteX35" fmla="*/ 1069392 w 1574321"/>
                <a:gd name="connsiteY35" fmla="*/ 176764 h 1577122"/>
                <a:gd name="connsiteX36" fmla="*/ 1192687 w 1574321"/>
                <a:gd name="connsiteY36" fmla="*/ 160409 h 1577122"/>
                <a:gd name="connsiteX37" fmla="*/ 1192687 w 1574321"/>
                <a:gd name="connsiteY37" fmla="*/ 160409 h 1577122"/>
                <a:gd name="connsiteX38" fmla="*/ 1196461 w 1574321"/>
                <a:gd name="connsiteY38" fmla="*/ 157264 h 1577122"/>
                <a:gd name="connsiteX39" fmla="*/ 1187026 w 1574321"/>
                <a:gd name="connsiteY39" fmla="*/ 133360 h 1577122"/>
                <a:gd name="connsiteX40" fmla="*/ 1166267 w 1574321"/>
                <a:gd name="connsiteY40" fmla="*/ 115746 h 1577122"/>
                <a:gd name="connsiteX41" fmla="*/ 1146137 w 1574321"/>
                <a:gd name="connsiteY41" fmla="*/ 113859 h 1577122"/>
                <a:gd name="connsiteX42" fmla="*/ 1119717 w 1574321"/>
                <a:gd name="connsiteY42" fmla="*/ 111343 h 1577122"/>
                <a:gd name="connsiteX43" fmla="*/ 1070651 w 1574321"/>
                <a:gd name="connsiteY43" fmla="*/ 91213 h 1577122"/>
                <a:gd name="connsiteX44" fmla="*/ 1022842 w 1574321"/>
                <a:gd name="connsiteY44" fmla="*/ 84293 h 1577122"/>
                <a:gd name="connsiteX45" fmla="*/ 990761 w 1574321"/>
                <a:gd name="connsiteY45" fmla="*/ 81148 h 1577122"/>
                <a:gd name="connsiteX46" fmla="*/ 964969 w 1574321"/>
                <a:gd name="connsiteY46" fmla="*/ 68567 h 1577122"/>
                <a:gd name="connsiteX47" fmla="*/ 959308 w 1574321"/>
                <a:gd name="connsiteY47" fmla="*/ 54728 h 1577122"/>
                <a:gd name="connsiteX48" fmla="*/ 956163 w 1574321"/>
                <a:gd name="connsiteY48" fmla="*/ 30824 h 1577122"/>
                <a:gd name="connsiteX49" fmla="*/ 943582 w 1574321"/>
                <a:gd name="connsiteY49" fmla="*/ 3774 h 1577122"/>
                <a:gd name="connsiteX50" fmla="*/ 900177 w 1574321"/>
                <a:gd name="connsiteY50" fmla="*/ 0 h 1577122"/>
                <a:gd name="connsiteX51" fmla="*/ 819029 w 1574321"/>
                <a:gd name="connsiteY51" fmla="*/ 16984 h 1577122"/>
                <a:gd name="connsiteX52" fmla="*/ 751720 w 1574321"/>
                <a:gd name="connsiteY52" fmla="*/ 64164 h 1577122"/>
                <a:gd name="connsiteX53" fmla="*/ 739768 w 1574321"/>
                <a:gd name="connsiteY53" fmla="*/ 79890 h 1577122"/>
                <a:gd name="connsiteX54" fmla="*/ 720896 w 1574321"/>
                <a:gd name="connsiteY54" fmla="*/ 101907 h 1577122"/>
                <a:gd name="connsiteX55" fmla="*/ 705799 w 1574321"/>
                <a:gd name="connsiteY55" fmla="*/ 119520 h 1577122"/>
                <a:gd name="connsiteX56" fmla="*/ 688815 w 1574321"/>
                <a:gd name="connsiteY56" fmla="*/ 137134 h 1577122"/>
                <a:gd name="connsiteX57" fmla="*/ 674975 w 1574321"/>
                <a:gd name="connsiteY57" fmla="*/ 156005 h 1577122"/>
                <a:gd name="connsiteX58" fmla="*/ 672459 w 1574321"/>
                <a:gd name="connsiteY58" fmla="*/ 180539 h 1577122"/>
                <a:gd name="connsiteX59" fmla="*/ 678750 w 1574321"/>
                <a:gd name="connsiteY59" fmla="*/ 204443 h 1577122"/>
                <a:gd name="connsiteX60" fmla="*/ 684411 w 1574321"/>
                <a:gd name="connsiteY60" fmla="*/ 232750 h 1577122"/>
                <a:gd name="connsiteX61" fmla="*/ 689444 w 1574321"/>
                <a:gd name="connsiteY61" fmla="*/ 291252 h 1577122"/>
                <a:gd name="connsiteX62" fmla="*/ 695105 w 1574321"/>
                <a:gd name="connsiteY62" fmla="*/ 316414 h 1577122"/>
                <a:gd name="connsiteX63" fmla="*/ 698250 w 1574321"/>
                <a:gd name="connsiteY63" fmla="*/ 328995 h 1577122"/>
                <a:gd name="connsiteX64" fmla="*/ 698250 w 1574321"/>
                <a:gd name="connsiteY64" fmla="*/ 330254 h 1577122"/>
                <a:gd name="connsiteX65" fmla="*/ 696363 w 1574321"/>
                <a:gd name="connsiteY65" fmla="*/ 335286 h 1577122"/>
                <a:gd name="connsiteX66" fmla="*/ 696992 w 1574321"/>
                <a:gd name="connsiteY66" fmla="*/ 337802 h 1577122"/>
                <a:gd name="connsiteX67" fmla="*/ 687556 w 1574321"/>
                <a:gd name="connsiteY67" fmla="*/ 334657 h 1577122"/>
                <a:gd name="connsiteX68" fmla="*/ 669943 w 1574321"/>
                <a:gd name="connsiteY68" fmla="*/ 325850 h 1577122"/>
                <a:gd name="connsiteX69" fmla="*/ 635345 w 1574321"/>
                <a:gd name="connsiteY69" fmla="*/ 312640 h 1577122"/>
                <a:gd name="connsiteX70" fmla="*/ 571181 w 1574321"/>
                <a:gd name="connsiteY70" fmla="*/ 253509 h 1577122"/>
                <a:gd name="connsiteX71" fmla="*/ 519599 w 1574321"/>
                <a:gd name="connsiteY71" fmla="*/ 219540 h 1577122"/>
                <a:gd name="connsiteX72" fmla="*/ 467387 w 1574321"/>
                <a:gd name="connsiteY72" fmla="*/ 196265 h 1577122"/>
                <a:gd name="connsiteX73" fmla="*/ 418321 w 1574321"/>
                <a:gd name="connsiteY73" fmla="*/ 200039 h 1577122"/>
                <a:gd name="connsiteX74" fmla="*/ 361077 w 1574321"/>
                <a:gd name="connsiteY74" fmla="*/ 215766 h 1577122"/>
                <a:gd name="connsiteX75" fmla="*/ 264832 w 1574321"/>
                <a:gd name="connsiteY75" fmla="*/ 242186 h 1577122"/>
                <a:gd name="connsiteX76" fmla="*/ 195007 w 1574321"/>
                <a:gd name="connsiteY76" fmla="*/ 292510 h 1577122"/>
                <a:gd name="connsiteX77" fmla="*/ 158522 w 1574321"/>
                <a:gd name="connsiteY77" fmla="*/ 382465 h 1577122"/>
                <a:gd name="connsiteX78" fmla="*/ 145312 w 1574321"/>
                <a:gd name="connsiteY78" fmla="*/ 432789 h 1577122"/>
                <a:gd name="connsiteX79" fmla="*/ 113859 w 1574321"/>
                <a:gd name="connsiteY79" fmla="*/ 471791 h 1577122"/>
                <a:gd name="connsiteX80" fmla="*/ 72341 w 1574321"/>
                <a:gd name="connsiteY80" fmla="*/ 501985 h 1577122"/>
                <a:gd name="connsiteX81" fmla="*/ 35227 w 1574321"/>
                <a:gd name="connsiteY81" fmla="*/ 539729 h 1577122"/>
                <a:gd name="connsiteX82" fmla="*/ 0 w 1574321"/>
                <a:gd name="connsiteY82" fmla="*/ 627167 h 1577122"/>
                <a:gd name="connsiteX83" fmla="*/ 10065 w 1574321"/>
                <a:gd name="connsiteY83" fmla="*/ 677492 h 1577122"/>
                <a:gd name="connsiteX84" fmla="*/ 30195 w 1574321"/>
                <a:gd name="connsiteY84" fmla="*/ 725300 h 1577122"/>
                <a:gd name="connsiteX85" fmla="*/ 34598 w 1574321"/>
                <a:gd name="connsiteY85" fmla="*/ 750462 h 1577122"/>
                <a:gd name="connsiteX86" fmla="*/ 44034 w 1574321"/>
                <a:gd name="connsiteY86" fmla="*/ 754865 h 1577122"/>
                <a:gd name="connsiteX87" fmla="*/ 83664 w 1574321"/>
                <a:gd name="connsiteY87" fmla="*/ 703283 h 1577122"/>
                <a:gd name="connsiteX88" fmla="*/ 120778 w 1574321"/>
                <a:gd name="connsiteY88" fmla="*/ 647297 h 1577122"/>
                <a:gd name="connsiteX89" fmla="*/ 228347 w 1574321"/>
                <a:gd name="connsiteY89" fmla="*/ 541616 h 1577122"/>
                <a:gd name="connsiteX90" fmla="*/ 309495 w 1574321"/>
                <a:gd name="connsiteY90" fmla="*/ 493179 h 1577122"/>
                <a:gd name="connsiteX91" fmla="*/ 330883 w 1574321"/>
                <a:gd name="connsiteY91" fmla="*/ 484372 h 1577122"/>
                <a:gd name="connsiteX92" fmla="*/ 348496 w 1574321"/>
                <a:gd name="connsiteY92" fmla="*/ 481856 h 1577122"/>
                <a:gd name="connsiteX93" fmla="*/ 354787 w 1574321"/>
                <a:gd name="connsiteY93" fmla="*/ 501356 h 1577122"/>
                <a:gd name="connsiteX94" fmla="*/ 332770 w 1574321"/>
                <a:gd name="connsiteY94" fmla="*/ 540358 h 1577122"/>
                <a:gd name="connsiteX95" fmla="*/ 306350 w 1574321"/>
                <a:gd name="connsiteY95" fmla="*/ 573698 h 1577122"/>
                <a:gd name="connsiteX96" fmla="*/ 268606 w 1574321"/>
                <a:gd name="connsiteY96" fmla="*/ 617102 h 1577122"/>
                <a:gd name="connsiteX97" fmla="*/ 208846 w 1574321"/>
                <a:gd name="connsiteY97" fmla="*/ 673088 h 1577122"/>
                <a:gd name="connsiteX98" fmla="*/ 149715 w 1574321"/>
                <a:gd name="connsiteY98" fmla="*/ 720896 h 1577122"/>
                <a:gd name="connsiteX99" fmla="*/ 103794 w 1574321"/>
                <a:gd name="connsiteY99" fmla="*/ 775624 h 1577122"/>
                <a:gd name="connsiteX100" fmla="*/ 89955 w 1574321"/>
                <a:gd name="connsiteY100" fmla="*/ 836013 h 1577122"/>
                <a:gd name="connsiteX101" fmla="*/ 89955 w 1574321"/>
                <a:gd name="connsiteY101" fmla="*/ 904580 h 1577122"/>
                <a:gd name="connsiteX102" fmla="*/ 100020 w 1574321"/>
                <a:gd name="connsiteY102" fmla="*/ 966228 h 1577122"/>
                <a:gd name="connsiteX103" fmla="*/ 135247 w 1574321"/>
                <a:gd name="connsiteY103" fmla="*/ 1020955 h 1577122"/>
                <a:gd name="connsiteX104" fmla="*/ 186829 w 1574321"/>
                <a:gd name="connsiteY104" fmla="*/ 1056811 h 1577122"/>
                <a:gd name="connsiteX105" fmla="*/ 235266 w 1574321"/>
                <a:gd name="connsiteY105" fmla="*/ 1084490 h 1577122"/>
                <a:gd name="connsiteX106" fmla="*/ 239670 w 1574321"/>
                <a:gd name="connsiteY106" fmla="*/ 1088264 h 1577122"/>
                <a:gd name="connsiteX107" fmla="*/ 265461 w 1574321"/>
                <a:gd name="connsiteY107" fmla="*/ 1188913 h 1577122"/>
                <a:gd name="connsiteX108" fmla="*/ 283704 w 1574321"/>
                <a:gd name="connsiteY108" fmla="*/ 1293965 h 1577122"/>
                <a:gd name="connsiteX109" fmla="*/ 382465 w 1574321"/>
                <a:gd name="connsiteY109" fmla="*/ 1358757 h 1577122"/>
                <a:gd name="connsiteX110" fmla="*/ 440338 w 1574321"/>
                <a:gd name="connsiteY110" fmla="*/ 1368822 h 1577122"/>
                <a:gd name="connsiteX111" fmla="*/ 462355 w 1574321"/>
                <a:gd name="connsiteY111" fmla="*/ 1370081 h 1577122"/>
                <a:gd name="connsiteX112" fmla="*/ 482485 w 1574321"/>
                <a:gd name="connsiteY112" fmla="*/ 1371339 h 1577122"/>
                <a:gd name="connsiteX113" fmla="*/ 490662 w 1574321"/>
                <a:gd name="connsiteY113" fmla="*/ 1351209 h 1577122"/>
                <a:gd name="connsiteX114" fmla="*/ 474307 w 1574321"/>
                <a:gd name="connsiteY114" fmla="*/ 1315353 h 1577122"/>
                <a:gd name="connsiteX115" fmla="*/ 458581 w 1574321"/>
                <a:gd name="connsiteY115" fmla="*/ 1274464 h 1577122"/>
                <a:gd name="connsiteX116" fmla="*/ 440967 w 1574321"/>
                <a:gd name="connsiteY116" fmla="*/ 1208413 h 1577122"/>
                <a:gd name="connsiteX117" fmla="*/ 439080 w 1574321"/>
                <a:gd name="connsiteY117" fmla="*/ 1075683 h 1577122"/>
                <a:gd name="connsiteX118" fmla="*/ 485630 w 1574321"/>
                <a:gd name="connsiteY118" fmla="*/ 954905 h 1577122"/>
                <a:gd name="connsiteX119" fmla="*/ 555455 w 1574321"/>
                <a:gd name="connsiteY119" fmla="*/ 840417 h 1577122"/>
                <a:gd name="connsiteX120" fmla="*/ 639748 w 1574321"/>
                <a:gd name="connsiteY120" fmla="*/ 762414 h 1577122"/>
                <a:gd name="connsiteX121" fmla="*/ 663023 w 1574321"/>
                <a:gd name="connsiteY121" fmla="*/ 754865 h 1577122"/>
                <a:gd name="connsiteX122" fmla="*/ 660507 w 1574321"/>
                <a:gd name="connsiteY122" fmla="*/ 771221 h 1577122"/>
                <a:gd name="connsiteX123" fmla="*/ 652329 w 1574321"/>
                <a:gd name="connsiteY123" fmla="*/ 791350 h 1577122"/>
                <a:gd name="connsiteX124" fmla="*/ 631571 w 1574321"/>
                <a:gd name="connsiteY124" fmla="*/ 840417 h 1577122"/>
                <a:gd name="connsiteX125" fmla="*/ 586279 w 1574321"/>
                <a:gd name="connsiteY125" fmla="*/ 934775 h 1577122"/>
                <a:gd name="connsiteX126" fmla="*/ 546648 w 1574321"/>
                <a:gd name="connsiteY126" fmla="*/ 1027875 h 1577122"/>
                <a:gd name="connsiteX127" fmla="*/ 518970 w 1574321"/>
                <a:gd name="connsiteY127" fmla="*/ 1127265 h 1577122"/>
                <a:gd name="connsiteX128" fmla="*/ 504502 w 1574321"/>
                <a:gd name="connsiteY128" fmla="*/ 1229801 h 1577122"/>
                <a:gd name="connsiteX129" fmla="*/ 505131 w 1574321"/>
                <a:gd name="connsiteY129" fmla="*/ 1282642 h 1577122"/>
                <a:gd name="connsiteX130" fmla="*/ 501356 w 1574321"/>
                <a:gd name="connsiteY130" fmla="*/ 1332966 h 1577122"/>
                <a:gd name="connsiteX131" fmla="*/ 497582 w 1574321"/>
                <a:gd name="connsiteY131" fmla="*/ 1358757 h 1577122"/>
                <a:gd name="connsiteX132" fmla="*/ 496324 w 1574321"/>
                <a:gd name="connsiteY132" fmla="*/ 1382662 h 1577122"/>
                <a:gd name="connsiteX133" fmla="*/ 503244 w 1574321"/>
                <a:gd name="connsiteY133" fmla="*/ 1419776 h 1577122"/>
                <a:gd name="connsiteX134" fmla="*/ 534696 w 1574321"/>
                <a:gd name="connsiteY134" fmla="*/ 1446825 h 1577122"/>
                <a:gd name="connsiteX135" fmla="*/ 576214 w 1574321"/>
                <a:gd name="connsiteY135" fmla="*/ 1470729 h 1577122"/>
                <a:gd name="connsiteX136" fmla="*/ 624022 w 1574321"/>
                <a:gd name="connsiteY136" fmla="*/ 1492117 h 1577122"/>
                <a:gd name="connsiteX137" fmla="*/ 676233 w 1574321"/>
                <a:gd name="connsiteY137" fmla="*/ 1510360 h 1577122"/>
                <a:gd name="connsiteX138" fmla="*/ 723413 w 1574321"/>
                <a:gd name="connsiteY138" fmla="*/ 1534893 h 1577122"/>
                <a:gd name="connsiteX139" fmla="*/ 775624 w 1574321"/>
                <a:gd name="connsiteY139" fmla="*/ 1546216 h 1577122"/>
                <a:gd name="connsiteX140" fmla="*/ 780657 w 1574321"/>
                <a:gd name="connsiteY140" fmla="*/ 1544328 h 1577122"/>
                <a:gd name="connsiteX141" fmla="*/ 783173 w 1574321"/>
                <a:gd name="connsiteY141" fmla="*/ 1546216 h 1577122"/>
                <a:gd name="connsiteX142" fmla="*/ 833497 w 1574321"/>
                <a:gd name="connsiteY142" fmla="*/ 1562571 h 1577122"/>
                <a:gd name="connsiteX143" fmla="*/ 952388 w 1574321"/>
                <a:gd name="connsiteY143" fmla="*/ 1568233 h 1577122"/>
                <a:gd name="connsiteX144" fmla="*/ 1012149 w 1574321"/>
                <a:gd name="connsiteY144" fmla="*/ 1569491 h 1577122"/>
                <a:gd name="connsiteX145" fmla="*/ 1036053 w 1574321"/>
                <a:gd name="connsiteY145" fmla="*/ 1573265 h 1577122"/>
                <a:gd name="connsiteX146" fmla="*/ 1051779 w 1574321"/>
                <a:gd name="connsiteY146" fmla="*/ 1577039 h 1577122"/>
                <a:gd name="connsiteX147" fmla="*/ 1066247 w 1574321"/>
                <a:gd name="connsiteY147" fmla="*/ 1553764 h 1577122"/>
                <a:gd name="connsiteX148" fmla="*/ 1123491 w 1574321"/>
                <a:gd name="connsiteY148" fmla="*/ 1544958 h 1577122"/>
                <a:gd name="connsiteX149" fmla="*/ 1186397 w 1574321"/>
                <a:gd name="connsiteY149" fmla="*/ 1518537 h 1577122"/>
                <a:gd name="connsiteX150" fmla="*/ 1240495 w 1574321"/>
                <a:gd name="connsiteY150" fmla="*/ 1502811 h 1577122"/>
                <a:gd name="connsiteX151" fmla="*/ 1282642 w 1574321"/>
                <a:gd name="connsiteY151" fmla="*/ 1483939 h 1577122"/>
                <a:gd name="connsiteX152" fmla="*/ 1280755 w 1574321"/>
                <a:gd name="connsiteY152" fmla="*/ 1434873 h 1577122"/>
                <a:gd name="connsiteX153" fmla="*/ 1298368 w 1574321"/>
                <a:gd name="connsiteY153" fmla="*/ 1446196 h 1577122"/>
                <a:gd name="connsiteX154" fmla="*/ 1314095 w 1574321"/>
                <a:gd name="connsiteY154" fmla="*/ 1448083 h 1577122"/>
                <a:gd name="connsiteX155" fmla="*/ 1331708 w 1574321"/>
                <a:gd name="connsiteY155" fmla="*/ 1426695 h 1577122"/>
                <a:gd name="connsiteX156" fmla="*/ 1348064 w 1574321"/>
                <a:gd name="connsiteY156" fmla="*/ 1391468 h 1577122"/>
                <a:gd name="connsiteX157" fmla="*/ 1385807 w 1574321"/>
                <a:gd name="connsiteY157" fmla="*/ 1331079 h 1577122"/>
                <a:gd name="connsiteX158" fmla="*/ 1426066 w 1574321"/>
                <a:gd name="connsiteY158" fmla="*/ 1288303 h 1577122"/>
                <a:gd name="connsiteX159" fmla="*/ 1419147 w 1574321"/>
                <a:gd name="connsiteY159" fmla="*/ 1244270 h 1577122"/>
                <a:gd name="connsiteX160" fmla="*/ 1380775 w 1574321"/>
                <a:gd name="connsiteY160" fmla="*/ 1197091 h 1577122"/>
                <a:gd name="connsiteX161" fmla="*/ 1337370 w 1574321"/>
                <a:gd name="connsiteY161" fmla="*/ 1154944 h 1577122"/>
                <a:gd name="connsiteX162" fmla="*/ 1278239 w 1574321"/>
                <a:gd name="connsiteY162" fmla="*/ 1118459 h 1577122"/>
                <a:gd name="connsiteX163" fmla="*/ 1190171 w 1574321"/>
                <a:gd name="connsiteY163" fmla="*/ 1066876 h 1577122"/>
                <a:gd name="connsiteX164" fmla="*/ 1181364 w 1574321"/>
                <a:gd name="connsiteY164" fmla="*/ 1044859 h 1577122"/>
                <a:gd name="connsiteX165" fmla="*/ 1234834 w 1574321"/>
                <a:gd name="connsiteY165" fmla="*/ 1045488 h 1577122"/>
                <a:gd name="connsiteX166" fmla="*/ 1292078 w 1574321"/>
                <a:gd name="connsiteY166" fmla="*/ 1064360 h 1577122"/>
                <a:gd name="connsiteX167" fmla="*/ 1353725 w 1574321"/>
                <a:gd name="connsiteY167" fmla="*/ 1104620 h 1577122"/>
                <a:gd name="connsiteX168" fmla="*/ 1377000 w 1574321"/>
                <a:gd name="connsiteY168" fmla="*/ 1139217 h 1577122"/>
                <a:gd name="connsiteX169" fmla="*/ 1402791 w 1574321"/>
                <a:gd name="connsiteY169" fmla="*/ 1185138 h 1577122"/>
                <a:gd name="connsiteX170" fmla="*/ 1463810 w 1574321"/>
                <a:gd name="connsiteY170" fmla="*/ 1232947 h 1577122"/>
                <a:gd name="connsiteX171" fmla="*/ 1487085 w 1574321"/>
                <a:gd name="connsiteY171" fmla="*/ 1193945 h 1577122"/>
                <a:gd name="connsiteX172" fmla="*/ 1500295 w 1574321"/>
                <a:gd name="connsiteY172" fmla="*/ 1141734 h 1577122"/>
                <a:gd name="connsiteX173" fmla="*/ 1522941 w 1574321"/>
                <a:gd name="connsiteY173" fmla="*/ 1052408 h 1577122"/>
                <a:gd name="connsiteX174" fmla="*/ 1553764 w 1574321"/>
                <a:gd name="connsiteY174" fmla="*/ 970631 h 1577122"/>
                <a:gd name="connsiteX175" fmla="*/ 1535522 w 1574321"/>
                <a:gd name="connsiteY175" fmla="*/ 900177 h 1577122"/>
                <a:gd name="connsiteX176" fmla="*/ 1543070 w 1574321"/>
                <a:gd name="connsiteY176" fmla="*/ 897661 h 1577122"/>
                <a:gd name="connsiteX177" fmla="*/ 1264399 w 1574321"/>
                <a:gd name="connsiteY177" fmla="*/ 1490230 h 1577122"/>
                <a:gd name="connsiteX178" fmla="*/ 1237979 w 1574321"/>
                <a:gd name="connsiteY178" fmla="*/ 1494004 h 1577122"/>
                <a:gd name="connsiteX179" fmla="*/ 1130411 w 1574321"/>
                <a:gd name="connsiteY179" fmla="*/ 1533006 h 1577122"/>
                <a:gd name="connsiteX180" fmla="*/ 1064989 w 1574321"/>
                <a:gd name="connsiteY180" fmla="*/ 1545587 h 1577122"/>
                <a:gd name="connsiteX181" fmla="*/ 1064989 w 1574321"/>
                <a:gd name="connsiteY181" fmla="*/ 1545587 h 1577122"/>
                <a:gd name="connsiteX182" fmla="*/ 1042343 w 1574321"/>
                <a:gd name="connsiteY182" fmla="*/ 1508472 h 1577122"/>
                <a:gd name="connsiteX183" fmla="*/ 978809 w 1574321"/>
                <a:gd name="connsiteY183" fmla="*/ 1404679 h 1577122"/>
                <a:gd name="connsiteX184" fmla="*/ 969373 w 1574321"/>
                <a:gd name="connsiteY184" fmla="*/ 1388323 h 1577122"/>
                <a:gd name="connsiteX185" fmla="*/ 965598 w 1574321"/>
                <a:gd name="connsiteY185" fmla="*/ 1371339 h 1577122"/>
                <a:gd name="connsiteX186" fmla="*/ 964340 w 1574321"/>
                <a:gd name="connsiteY186" fmla="*/ 1326676 h 1577122"/>
                <a:gd name="connsiteX187" fmla="*/ 966857 w 1574321"/>
                <a:gd name="connsiteY187" fmla="*/ 1275093 h 1577122"/>
                <a:gd name="connsiteX188" fmla="*/ 969373 w 1574321"/>
                <a:gd name="connsiteY188" fmla="*/ 1171928 h 1577122"/>
                <a:gd name="connsiteX189" fmla="*/ 961824 w 1574321"/>
                <a:gd name="connsiteY189" fmla="*/ 1120346 h 1577122"/>
                <a:gd name="connsiteX190" fmla="*/ 938549 w 1574321"/>
                <a:gd name="connsiteY190" fmla="*/ 1093926 h 1577122"/>
                <a:gd name="connsiteX191" fmla="*/ 899548 w 1574321"/>
                <a:gd name="connsiteY191" fmla="*/ 1124749 h 1577122"/>
                <a:gd name="connsiteX192" fmla="*/ 895144 w 1574321"/>
                <a:gd name="connsiteY192" fmla="*/ 1165009 h 1577122"/>
                <a:gd name="connsiteX193" fmla="*/ 894515 w 1574321"/>
                <a:gd name="connsiteY193" fmla="*/ 1212817 h 1577122"/>
                <a:gd name="connsiteX194" fmla="*/ 917161 w 1574321"/>
                <a:gd name="connsiteY194" fmla="*/ 1320385 h 1577122"/>
                <a:gd name="connsiteX195" fmla="*/ 971889 w 1574321"/>
                <a:gd name="connsiteY195" fmla="*/ 1424179 h 1577122"/>
                <a:gd name="connsiteX196" fmla="*/ 1036053 w 1574321"/>
                <a:gd name="connsiteY196" fmla="*/ 1526086 h 1577122"/>
                <a:gd name="connsiteX197" fmla="*/ 1049892 w 1574321"/>
                <a:gd name="connsiteY197" fmla="*/ 1548732 h 1577122"/>
                <a:gd name="connsiteX198" fmla="*/ 1053666 w 1574321"/>
                <a:gd name="connsiteY198" fmla="*/ 1560055 h 1577122"/>
                <a:gd name="connsiteX199" fmla="*/ 1054295 w 1574321"/>
                <a:gd name="connsiteY199" fmla="*/ 1564458 h 1577122"/>
                <a:gd name="connsiteX200" fmla="*/ 1046747 w 1574321"/>
                <a:gd name="connsiteY200" fmla="*/ 1562571 h 1577122"/>
                <a:gd name="connsiteX201" fmla="*/ 1026617 w 1574321"/>
                <a:gd name="connsiteY201" fmla="*/ 1558168 h 1577122"/>
                <a:gd name="connsiteX202" fmla="*/ 906467 w 1574321"/>
                <a:gd name="connsiteY202" fmla="*/ 1555652 h 1577122"/>
                <a:gd name="connsiteX203" fmla="*/ 846078 w 1574321"/>
                <a:gd name="connsiteY203" fmla="*/ 1551877 h 1577122"/>
                <a:gd name="connsiteX204" fmla="*/ 794496 w 1574321"/>
                <a:gd name="connsiteY204" fmla="*/ 1537409 h 1577122"/>
                <a:gd name="connsiteX205" fmla="*/ 759269 w 1574321"/>
                <a:gd name="connsiteY205" fmla="*/ 1463810 h 1577122"/>
                <a:gd name="connsiteX206" fmla="*/ 735994 w 1574321"/>
                <a:gd name="connsiteY206" fmla="*/ 1353096 h 1577122"/>
                <a:gd name="connsiteX207" fmla="*/ 736623 w 1574321"/>
                <a:gd name="connsiteY207" fmla="*/ 1230430 h 1577122"/>
                <a:gd name="connsiteX208" fmla="*/ 752978 w 1574321"/>
                <a:gd name="connsiteY208" fmla="*/ 1110910 h 1577122"/>
                <a:gd name="connsiteX209" fmla="*/ 781286 w 1574321"/>
                <a:gd name="connsiteY209" fmla="*/ 1020326 h 1577122"/>
                <a:gd name="connsiteX210" fmla="*/ 798270 w 1574321"/>
                <a:gd name="connsiteY210" fmla="*/ 940436 h 1577122"/>
                <a:gd name="connsiteX211" fmla="*/ 787576 w 1574321"/>
                <a:gd name="connsiteY211" fmla="*/ 908984 h 1577122"/>
                <a:gd name="connsiteX212" fmla="*/ 780027 w 1574321"/>
                <a:gd name="connsiteY212" fmla="*/ 908354 h 1577122"/>
                <a:gd name="connsiteX213" fmla="*/ 708315 w 1574321"/>
                <a:gd name="connsiteY213" fmla="*/ 1000196 h 1577122"/>
                <a:gd name="connsiteX214" fmla="*/ 685040 w 1574321"/>
                <a:gd name="connsiteY214" fmla="*/ 1114055 h 1577122"/>
                <a:gd name="connsiteX215" fmla="*/ 695734 w 1574321"/>
                <a:gd name="connsiteY215" fmla="*/ 1231689 h 1577122"/>
                <a:gd name="connsiteX216" fmla="*/ 710831 w 1574321"/>
                <a:gd name="connsiteY216" fmla="*/ 1301513 h 1577122"/>
                <a:gd name="connsiteX217" fmla="*/ 723413 w 1574321"/>
                <a:gd name="connsiteY217" fmla="*/ 1382662 h 1577122"/>
                <a:gd name="connsiteX218" fmla="*/ 734736 w 1574321"/>
                <a:gd name="connsiteY218" fmla="*/ 1471987 h 1577122"/>
                <a:gd name="connsiteX219" fmla="*/ 749833 w 1574321"/>
                <a:gd name="connsiteY219" fmla="*/ 1509101 h 1577122"/>
                <a:gd name="connsiteX220" fmla="*/ 765559 w 1574321"/>
                <a:gd name="connsiteY220" fmla="*/ 1533006 h 1577122"/>
                <a:gd name="connsiteX221" fmla="*/ 721525 w 1574321"/>
                <a:gd name="connsiteY221" fmla="*/ 1523570 h 1577122"/>
                <a:gd name="connsiteX222" fmla="*/ 671201 w 1574321"/>
                <a:gd name="connsiteY222" fmla="*/ 1499037 h 1577122"/>
                <a:gd name="connsiteX223" fmla="*/ 616473 w 1574321"/>
                <a:gd name="connsiteY223" fmla="*/ 1480794 h 1577122"/>
                <a:gd name="connsiteX224" fmla="*/ 564891 w 1574321"/>
                <a:gd name="connsiteY224" fmla="*/ 1457519 h 1577122"/>
                <a:gd name="connsiteX225" fmla="*/ 520228 w 1574321"/>
                <a:gd name="connsiteY225" fmla="*/ 1426695 h 1577122"/>
                <a:gd name="connsiteX226" fmla="*/ 505131 w 1574321"/>
                <a:gd name="connsiteY226" fmla="*/ 1407824 h 1577122"/>
                <a:gd name="connsiteX227" fmla="*/ 507018 w 1574321"/>
                <a:gd name="connsiteY227" fmla="*/ 1382662 h 1577122"/>
                <a:gd name="connsiteX228" fmla="*/ 516454 w 1574321"/>
                <a:gd name="connsiteY228" fmla="*/ 1323530 h 1577122"/>
                <a:gd name="connsiteX229" fmla="*/ 520228 w 1574321"/>
                <a:gd name="connsiteY229" fmla="*/ 1260625 h 1577122"/>
                <a:gd name="connsiteX230" fmla="*/ 534696 w 1574321"/>
                <a:gd name="connsiteY230" fmla="*/ 1140476 h 1577122"/>
                <a:gd name="connsiteX231" fmla="*/ 566149 w 1574321"/>
                <a:gd name="connsiteY231" fmla="*/ 1023471 h 1577122"/>
                <a:gd name="connsiteX232" fmla="*/ 615215 w 1574321"/>
                <a:gd name="connsiteY232" fmla="*/ 910871 h 1577122"/>
                <a:gd name="connsiteX233" fmla="*/ 664281 w 1574321"/>
                <a:gd name="connsiteY233" fmla="*/ 798899 h 1577122"/>
                <a:gd name="connsiteX234" fmla="*/ 673717 w 1574321"/>
                <a:gd name="connsiteY234" fmla="*/ 774995 h 1577122"/>
                <a:gd name="connsiteX235" fmla="*/ 674975 w 1574321"/>
                <a:gd name="connsiteY235" fmla="*/ 754236 h 1577122"/>
                <a:gd name="connsiteX236" fmla="*/ 668685 w 1574321"/>
                <a:gd name="connsiteY236" fmla="*/ 747946 h 1577122"/>
                <a:gd name="connsiteX237" fmla="*/ 656733 w 1574321"/>
                <a:gd name="connsiteY237" fmla="*/ 750462 h 1577122"/>
                <a:gd name="connsiteX238" fmla="*/ 634716 w 1574321"/>
                <a:gd name="connsiteY238" fmla="*/ 758640 h 1577122"/>
                <a:gd name="connsiteX239" fmla="*/ 561117 w 1574321"/>
                <a:gd name="connsiteY239" fmla="*/ 821545 h 1577122"/>
                <a:gd name="connsiteX240" fmla="*/ 448516 w 1574321"/>
                <a:gd name="connsiteY240" fmla="*/ 1013407 h 1577122"/>
                <a:gd name="connsiteX241" fmla="*/ 423983 w 1574321"/>
                <a:gd name="connsiteY241" fmla="*/ 1119088 h 1577122"/>
                <a:gd name="connsiteX242" fmla="*/ 437193 w 1574321"/>
                <a:gd name="connsiteY242" fmla="*/ 1234205 h 1577122"/>
                <a:gd name="connsiteX243" fmla="*/ 453548 w 1574321"/>
                <a:gd name="connsiteY243" fmla="*/ 1289561 h 1577122"/>
                <a:gd name="connsiteX244" fmla="*/ 466758 w 1574321"/>
                <a:gd name="connsiteY244" fmla="*/ 1321643 h 1577122"/>
                <a:gd name="connsiteX245" fmla="*/ 481856 w 1574321"/>
                <a:gd name="connsiteY245" fmla="*/ 1352467 h 1577122"/>
                <a:gd name="connsiteX246" fmla="*/ 486259 w 1574321"/>
                <a:gd name="connsiteY246" fmla="*/ 1365048 h 1577122"/>
                <a:gd name="connsiteX247" fmla="*/ 486259 w 1574321"/>
                <a:gd name="connsiteY247" fmla="*/ 1366306 h 1577122"/>
                <a:gd name="connsiteX248" fmla="*/ 480598 w 1574321"/>
                <a:gd name="connsiteY248" fmla="*/ 1366935 h 1577122"/>
                <a:gd name="connsiteX249" fmla="*/ 443483 w 1574321"/>
                <a:gd name="connsiteY249" fmla="*/ 1363790 h 1577122"/>
                <a:gd name="connsiteX250" fmla="*/ 394417 w 1574321"/>
                <a:gd name="connsiteY250" fmla="*/ 1351838 h 1577122"/>
                <a:gd name="connsiteX251" fmla="*/ 309495 w 1574321"/>
                <a:gd name="connsiteY251" fmla="*/ 1298368 h 1577122"/>
                <a:gd name="connsiteX252" fmla="*/ 295656 w 1574321"/>
                <a:gd name="connsiteY252" fmla="*/ 1280755 h 1577122"/>
                <a:gd name="connsiteX253" fmla="*/ 288736 w 1574321"/>
                <a:gd name="connsiteY253" fmla="*/ 1260625 h 1577122"/>
                <a:gd name="connsiteX254" fmla="*/ 285591 w 1574321"/>
                <a:gd name="connsiteY254" fmla="*/ 1214704 h 1577122"/>
                <a:gd name="connsiteX255" fmla="*/ 269864 w 1574321"/>
                <a:gd name="connsiteY255" fmla="*/ 1120346 h 1577122"/>
                <a:gd name="connsiteX256" fmla="*/ 262945 w 1574321"/>
                <a:gd name="connsiteY256" fmla="*/ 1106507 h 1577122"/>
                <a:gd name="connsiteX257" fmla="*/ 262945 w 1574321"/>
                <a:gd name="connsiteY257" fmla="*/ 1104620 h 1577122"/>
                <a:gd name="connsiteX258" fmla="*/ 226460 w 1574321"/>
                <a:gd name="connsiteY258" fmla="*/ 1066876 h 1577122"/>
                <a:gd name="connsiteX259" fmla="*/ 176764 w 1574321"/>
                <a:gd name="connsiteY259" fmla="*/ 1039198 h 1577122"/>
                <a:gd name="connsiteX260" fmla="*/ 126440 w 1574321"/>
                <a:gd name="connsiteY260" fmla="*/ 993906 h 1577122"/>
                <a:gd name="connsiteX261" fmla="*/ 108197 w 1574321"/>
                <a:gd name="connsiteY261" fmla="*/ 933517 h 1577122"/>
                <a:gd name="connsiteX262" fmla="*/ 103794 w 1574321"/>
                <a:gd name="connsiteY262" fmla="*/ 863692 h 1577122"/>
                <a:gd name="connsiteX263" fmla="*/ 111972 w 1574321"/>
                <a:gd name="connsiteY263" fmla="*/ 799528 h 1577122"/>
                <a:gd name="connsiteX264" fmla="*/ 152231 w 1574321"/>
                <a:gd name="connsiteY264" fmla="*/ 741655 h 1577122"/>
                <a:gd name="connsiteX265" fmla="*/ 211991 w 1574321"/>
                <a:gd name="connsiteY265" fmla="*/ 691960 h 1577122"/>
                <a:gd name="connsiteX266" fmla="*/ 273010 w 1574321"/>
                <a:gd name="connsiteY266" fmla="*/ 635974 h 1577122"/>
                <a:gd name="connsiteX267" fmla="*/ 314527 w 1574321"/>
                <a:gd name="connsiteY267" fmla="*/ 588166 h 1577122"/>
                <a:gd name="connsiteX268" fmla="*/ 365481 w 1574321"/>
                <a:gd name="connsiteY268" fmla="*/ 514566 h 1577122"/>
                <a:gd name="connsiteX269" fmla="*/ 364223 w 1574321"/>
                <a:gd name="connsiteY269" fmla="*/ 481856 h 1577122"/>
                <a:gd name="connsiteX270" fmla="*/ 331512 w 1574321"/>
                <a:gd name="connsiteY270" fmla="*/ 478081 h 1577122"/>
                <a:gd name="connsiteX271" fmla="*/ 244073 w 1574321"/>
                <a:gd name="connsiteY271" fmla="*/ 524631 h 1577122"/>
                <a:gd name="connsiteX272" fmla="*/ 194378 w 1574321"/>
                <a:gd name="connsiteY272" fmla="*/ 559229 h 1577122"/>
                <a:gd name="connsiteX273" fmla="*/ 140279 w 1574321"/>
                <a:gd name="connsiteY273" fmla="*/ 612699 h 1577122"/>
                <a:gd name="connsiteX274" fmla="*/ 96245 w 1574321"/>
                <a:gd name="connsiteY274" fmla="*/ 671201 h 1577122"/>
                <a:gd name="connsiteX275" fmla="*/ 58502 w 1574321"/>
                <a:gd name="connsiteY275" fmla="*/ 729703 h 1577122"/>
                <a:gd name="connsiteX276" fmla="*/ 46550 w 1574321"/>
                <a:gd name="connsiteY276" fmla="*/ 744171 h 1577122"/>
                <a:gd name="connsiteX277" fmla="*/ 16984 w 1574321"/>
                <a:gd name="connsiteY277" fmla="*/ 661765 h 1577122"/>
                <a:gd name="connsiteX278" fmla="*/ 33969 w 1574321"/>
                <a:gd name="connsiteY278" fmla="*/ 569294 h 1577122"/>
                <a:gd name="connsiteX279" fmla="*/ 66051 w 1574321"/>
                <a:gd name="connsiteY279" fmla="*/ 530293 h 1577122"/>
                <a:gd name="connsiteX280" fmla="*/ 106310 w 1574321"/>
                <a:gd name="connsiteY280" fmla="*/ 500098 h 1577122"/>
                <a:gd name="connsiteX281" fmla="*/ 143424 w 1574321"/>
                <a:gd name="connsiteY281" fmla="*/ 468016 h 1577122"/>
                <a:gd name="connsiteX282" fmla="*/ 165441 w 1574321"/>
                <a:gd name="connsiteY282" fmla="*/ 423354 h 1577122"/>
                <a:gd name="connsiteX283" fmla="*/ 191862 w 1574321"/>
                <a:gd name="connsiteY283" fmla="*/ 327108 h 1577122"/>
                <a:gd name="connsiteX284" fmla="*/ 250364 w 1574321"/>
                <a:gd name="connsiteY284" fmla="*/ 268606 h 1577122"/>
                <a:gd name="connsiteX285" fmla="*/ 333399 w 1574321"/>
                <a:gd name="connsiteY285" fmla="*/ 240299 h 1577122"/>
                <a:gd name="connsiteX286" fmla="*/ 390643 w 1574321"/>
                <a:gd name="connsiteY286" fmla="*/ 227718 h 1577122"/>
                <a:gd name="connsiteX287" fmla="*/ 444112 w 1574321"/>
                <a:gd name="connsiteY287" fmla="*/ 211991 h 1577122"/>
                <a:gd name="connsiteX288" fmla="*/ 493808 w 1574321"/>
                <a:gd name="connsiteY288" fmla="*/ 221427 h 1577122"/>
                <a:gd name="connsiteX289" fmla="*/ 546648 w 1574321"/>
                <a:gd name="connsiteY289" fmla="*/ 250364 h 1577122"/>
                <a:gd name="connsiteX290" fmla="*/ 590053 w 1574321"/>
                <a:gd name="connsiteY290" fmla="*/ 284333 h 1577122"/>
                <a:gd name="connsiteX291" fmla="*/ 627796 w 1574321"/>
                <a:gd name="connsiteY291" fmla="*/ 318931 h 1577122"/>
                <a:gd name="connsiteX292" fmla="*/ 648555 w 1574321"/>
                <a:gd name="connsiteY292" fmla="*/ 331512 h 1577122"/>
                <a:gd name="connsiteX293" fmla="*/ 652329 w 1574321"/>
                <a:gd name="connsiteY293" fmla="*/ 331512 h 1577122"/>
                <a:gd name="connsiteX294" fmla="*/ 669943 w 1574321"/>
                <a:gd name="connsiteY294" fmla="*/ 340948 h 1577122"/>
                <a:gd name="connsiteX295" fmla="*/ 702025 w 1574321"/>
                <a:gd name="connsiteY295" fmla="*/ 354787 h 1577122"/>
                <a:gd name="connsiteX296" fmla="*/ 719009 w 1574321"/>
                <a:gd name="connsiteY296" fmla="*/ 401337 h 1577122"/>
                <a:gd name="connsiteX297" fmla="*/ 737881 w 1574321"/>
                <a:gd name="connsiteY297" fmla="*/ 466758 h 1577122"/>
                <a:gd name="connsiteX298" fmla="*/ 754865 w 1574321"/>
                <a:gd name="connsiteY298" fmla="*/ 532180 h 1577122"/>
                <a:gd name="connsiteX299" fmla="*/ 776882 w 1574321"/>
                <a:gd name="connsiteY299" fmla="*/ 593198 h 1577122"/>
                <a:gd name="connsiteX300" fmla="*/ 886967 w 1574321"/>
                <a:gd name="connsiteY300" fmla="*/ 821545 h 1577122"/>
                <a:gd name="connsiteX301" fmla="*/ 1007745 w 1574321"/>
                <a:gd name="connsiteY301" fmla="*/ 1043601 h 1577122"/>
                <a:gd name="connsiteX302" fmla="*/ 1035424 w 1574321"/>
                <a:gd name="connsiteY302" fmla="*/ 1098329 h 1577122"/>
                <a:gd name="connsiteX303" fmla="*/ 1066876 w 1574321"/>
                <a:gd name="connsiteY303" fmla="*/ 1144879 h 1577122"/>
                <a:gd name="connsiteX304" fmla="*/ 1139217 w 1574321"/>
                <a:gd name="connsiteY304" fmla="*/ 1231059 h 1577122"/>
                <a:gd name="connsiteX305" fmla="*/ 1201494 w 1574321"/>
                <a:gd name="connsiteY305" fmla="*/ 1321643 h 1577122"/>
                <a:gd name="connsiteX306" fmla="*/ 1257480 w 1574321"/>
                <a:gd name="connsiteY306" fmla="*/ 1412227 h 1577122"/>
                <a:gd name="connsiteX307" fmla="*/ 1273835 w 1574321"/>
                <a:gd name="connsiteY307" fmla="*/ 1426066 h 1577122"/>
                <a:gd name="connsiteX308" fmla="*/ 1271319 w 1574321"/>
                <a:gd name="connsiteY308" fmla="*/ 1429841 h 1577122"/>
                <a:gd name="connsiteX309" fmla="*/ 1274464 w 1574321"/>
                <a:gd name="connsiteY309" fmla="*/ 1478278 h 1577122"/>
                <a:gd name="connsiteX310" fmla="*/ 1264399 w 1574321"/>
                <a:gd name="connsiteY310" fmla="*/ 1490230 h 1577122"/>
                <a:gd name="connsiteX311" fmla="*/ 953017 w 1574321"/>
                <a:gd name="connsiteY311" fmla="*/ 1358128 h 1577122"/>
                <a:gd name="connsiteX312" fmla="*/ 927226 w 1574321"/>
                <a:gd name="connsiteY312" fmla="*/ 1300885 h 1577122"/>
                <a:gd name="connsiteX313" fmla="*/ 910242 w 1574321"/>
                <a:gd name="connsiteY313" fmla="*/ 1192687 h 1577122"/>
                <a:gd name="connsiteX314" fmla="*/ 911500 w 1574321"/>
                <a:gd name="connsiteY314" fmla="*/ 1150540 h 1577122"/>
                <a:gd name="connsiteX315" fmla="*/ 920936 w 1574321"/>
                <a:gd name="connsiteY315" fmla="*/ 1115314 h 1577122"/>
                <a:gd name="connsiteX316" fmla="*/ 930372 w 1574321"/>
                <a:gd name="connsiteY316" fmla="*/ 1108394 h 1577122"/>
                <a:gd name="connsiteX317" fmla="*/ 932888 w 1574321"/>
                <a:gd name="connsiteY317" fmla="*/ 1107136 h 1577122"/>
                <a:gd name="connsiteX318" fmla="*/ 934775 w 1574321"/>
                <a:gd name="connsiteY318" fmla="*/ 1106507 h 1577122"/>
                <a:gd name="connsiteX319" fmla="*/ 935404 w 1574321"/>
                <a:gd name="connsiteY319" fmla="*/ 1106507 h 1577122"/>
                <a:gd name="connsiteX320" fmla="*/ 935404 w 1574321"/>
                <a:gd name="connsiteY320" fmla="*/ 1106507 h 1577122"/>
                <a:gd name="connsiteX321" fmla="*/ 937291 w 1574321"/>
                <a:gd name="connsiteY321" fmla="*/ 1106507 h 1577122"/>
                <a:gd name="connsiteX322" fmla="*/ 937920 w 1574321"/>
                <a:gd name="connsiteY322" fmla="*/ 1106507 h 1577122"/>
                <a:gd name="connsiteX323" fmla="*/ 939178 w 1574321"/>
                <a:gd name="connsiteY323" fmla="*/ 1107136 h 1577122"/>
                <a:gd name="connsiteX324" fmla="*/ 939178 w 1574321"/>
                <a:gd name="connsiteY324" fmla="*/ 1107136 h 1577122"/>
                <a:gd name="connsiteX325" fmla="*/ 939807 w 1574321"/>
                <a:gd name="connsiteY325" fmla="*/ 1107136 h 1577122"/>
                <a:gd name="connsiteX326" fmla="*/ 941694 w 1574321"/>
                <a:gd name="connsiteY326" fmla="*/ 1108394 h 1577122"/>
                <a:gd name="connsiteX327" fmla="*/ 944211 w 1574321"/>
                <a:gd name="connsiteY327" fmla="*/ 1110910 h 1577122"/>
                <a:gd name="connsiteX328" fmla="*/ 945469 w 1574321"/>
                <a:gd name="connsiteY328" fmla="*/ 1113426 h 1577122"/>
                <a:gd name="connsiteX329" fmla="*/ 947356 w 1574321"/>
                <a:gd name="connsiteY329" fmla="*/ 1117201 h 1577122"/>
                <a:gd name="connsiteX330" fmla="*/ 950501 w 1574321"/>
                <a:gd name="connsiteY330" fmla="*/ 1126007 h 1577122"/>
                <a:gd name="connsiteX331" fmla="*/ 954905 w 1574321"/>
                <a:gd name="connsiteY331" fmla="*/ 1149911 h 1577122"/>
                <a:gd name="connsiteX332" fmla="*/ 955534 w 1574321"/>
                <a:gd name="connsiteY332" fmla="*/ 1259367 h 1577122"/>
                <a:gd name="connsiteX333" fmla="*/ 953646 w 1574321"/>
                <a:gd name="connsiteY333" fmla="*/ 1294594 h 1577122"/>
                <a:gd name="connsiteX334" fmla="*/ 953017 w 1574321"/>
                <a:gd name="connsiteY334" fmla="*/ 1358128 h 1577122"/>
                <a:gd name="connsiteX335" fmla="*/ 720896 w 1574321"/>
                <a:gd name="connsiteY335" fmla="*/ 1275093 h 1577122"/>
                <a:gd name="connsiteX336" fmla="*/ 714606 w 1574321"/>
                <a:gd name="connsiteY336" fmla="*/ 1247415 h 1577122"/>
                <a:gd name="connsiteX337" fmla="*/ 713977 w 1574321"/>
                <a:gd name="connsiteY337" fmla="*/ 1019697 h 1577122"/>
                <a:gd name="connsiteX338" fmla="*/ 783173 w 1574321"/>
                <a:gd name="connsiteY338" fmla="*/ 920307 h 1577122"/>
                <a:gd name="connsiteX339" fmla="*/ 787576 w 1574321"/>
                <a:gd name="connsiteY339" fmla="*/ 948614 h 1577122"/>
                <a:gd name="connsiteX340" fmla="*/ 779398 w 1574321"/>
                <a:gd name="connsiteY340" fmla="*/ 990132 h 1577122"/>
                <a:gd name="connsiteX341" fmla="*/ 751091 w 1574321"/>
                <a:gd name="connsiteY341" fmla="*/ 1068134 h 1577122"/>
                <a:gd name="connsiteX342" fmla="*/ 727187 w 1574321"/>
                <a:gd name="connsiteY342" fmla="*/ 1183251 h 1577122"/>
                <a:gd name="connsiteX343" fmla="*/ 720896 w 1574321"/>
                <a:gd name="connsiteY343" fmla="*/ 1275093 h 1577122"/>
                <a:gd name="connsiteX344" fmla="*/ 1441793 w 1574321"/>
                <a:gd name="connsiteY344" fmla="*/ 758640 h 1577122"/>
                <a:gd name="connsiteX345" fmla="*/ 1331079 w 1574321"/>
                <a:gd name="connsiteY345" fmla="*/ 646668 h 1577122"/>
                <a:gd name="connsiteX346" fmla="*/ 1192687 w 1574321"/>
                <a:gd name="connsiteY346" fmla="*/ 587537 h 1577122"/>
                <a:gd name="connsiteX347" fmla="*/ 1153057 w 1574321"/>
                <a:gd name="connsiteY347" fmla="*/ 590053 h 1577122"/>
                <a:gd name="connsiteX348" fmla="*/ 1107765 w 1574321"/>
                <a:gd name="connsiteY348" fmla="*/ 595085 h 1577122"/>
                <a:gd name="connsiteX349" fmla="*/ 1035424 w 1574321"/>
                <a:gd name="connsiteY349" fmla="*/ 602634 h 1577122"/>
                <a:gd name="connsiteX350" fmla="*/ 1005229 w 1574321"/>
                <a:gd name="connsiteY350" fmla="*/ 610812 h 1577122"/>
                <a:gd name="connsiteX351" fmla="*/ 987615 w 1574321"/>
                <a:gd name="connsiteY351" fmla="*/ 626538 h 1577122"/>
                <a:gd name="connsiteX352" fmla="*/ 1012149 w 1574321"/>
                <a:gd name="connsiteY352" fmla="*/ 653588 h 1577122"/>
                <a:gd name="connsiteX353" fmla="*/ 1064360 w 1574321"/>
                <a:gd name="connsiteY353" fmla="*/ 671201 h 1577122"/>
                <a:gd name="connsiteX354" fmla="*/ 1151170 w 1574321"/>
                <a:gd name="connsiteY354" fmla="*/ 689444 h 1577122"/>
                <a:gd name="connsiteX355" fmla="*/ 1239866 w 1574321"/>
                <a:gd name="connsiteY355" fmla="*/ 710831 h 1577122"/>
                <a:gd name="connsiteX356" fmla="*/ 1315982 w 1574321"/>
                <a:gd name="connsiteY356" fmla="*/ 748575 h 1577122"/>
                <a:gd name="connsiteX357" fmla="*/ 1431099 w 1574321"/>
                <a:gd name="connsiteY357" fmla="*/ 827206 h 1577122"/>
                <a:gd name="connsiteX358" fmla="*/ 1521683 w 1574321"/>
                <a:gd name="connsiteY358" fmla="*/ 903951 h 1577122"/>
                <a:gd name="connsiteX359" fmla="*/ 1543700 w 1574321"/>
                <a:gd name="connsiteY359" fmla="*/ 949243 h 1577122"/>
                <a:gd name="connsiteX360" fmla="*/ 1541183 w 1574321"/>
                <a:gd name="connsiteY360" fmla="*/ 974405 h 1577122"/>
                <a:gd name="connsiteX361" fmla="*/ 1525457 w 1574321"/>
                <a:gd name="connsiteY361" fmla="*/ 1017181 h 1577122"/>
                <a:gd name="connsiteX362" fmla="*/ 1497778 w 1574321"/>
                <a:gd name="connsiteY362" fmla="*/ 1102103 h 1577122"/>
                <a:gd name="connsiteX363" fmla="*/ 1481423 w 1574321"/>
                <a:gd name="connsiteY363" fmla="*/ 1171299 h 1577122"/>
                <a:gd name="connsiteX364" fmla="*/ 1473874 w 1574321"/>
                <a:gd name="connsiteY364" fmla="*/ 1198349 h 1577122"/>
                <a:gd name="connsiteX365" fmla="*/ 1463180 w 1574321"/>
                <a:gd name="connsiteY365" fmla="*/ 1220995 h 1577122"/>
                <a:gd name="connsiteX366" fmla="*/ 1439906 w 1574321"/>
                <a:gd name="connsiteY366" fmla="*/ 1215962 h 1577122"/>
                <a:gd name="connsiteX367" fmla="*/ 1411598 w 1574321"/>
                <a:gd name="connsiteY367" fmla="*/ 1176961 h 1577122"/>
                <a:gd name="connsiteX368" fmla="*/ 1386436 w 1574321"/>
                <a:gd name="connsiteY368" fmla="*/ 1131669 h 1577122"/>
                <a:gd name="connsiteX369" fmla="*/ 1360016 w 1574321"/>
                <a:gd name="connsiteY369" fmla="*/ 1095184 h 1577122"/>
                <a:gd name="connsiteX370" fmla="*/ 1299626 w 1574321"/>
                <a:gd name="connsiteY370" fmla="*/ 1056182 h 1577122"/>
                <a:gd name="connsiteX371" fmla="*/ 1241124 w 1574321"/>
                <a:gd name="connsiteY371" fmla="*/ 1036682 h 1577122"/>
                <a:gd name="connsiteX372" fmla="*/ 1185139 w 1574321"/>
                <a:gd name="connsiteY372" fmla="*/ 1032907 h 1577122"/>
                <a:gd name="connsiteX373" fmla="*/ 1167525 w 1574321"/>
                <a:gd name="connsiteY373" fmla="*/ 1058699 h 1577122"/>
                <a:gd name="connsiteX374" fmla="*/ 1195832 w 1574321"/>
                <a:gd name="connsiteY374" fmla="*/ 1090151 h 1577122"/>
                <a:gd name="connsiteX375" fmla="*/ 1293965 w 1574321"/>
                <a:gd name="connsiteY375" fmla="*/ 1142363 h 1577122"/>
                <a:gd name="connsiteX376" fmla="*/ 1389581 w 1574321"/>
                <a:gd name="connsiteY376" fmla="*/ 1225398 h 1577122"/>
                <a:gd name="connsiteX377" fmla="*/ 1419147 w 1574321"/>
                <a:gd name="connsiteY377" fmla="*/ 1273835 h 1577122"/>
                <a:gd name="connsiteX378" fmla="*/ 1411598 w 1574321"/>
                <a:gd name="connsiteY378" fmla="*/ 1294594 h 1577122"/>
                <a:gd name="connsiteX379" fmla="*/ 1390210 w 1574321"/>
                <a:gd name="connsiteY379" fmla="*/ 1316611 h 1577122"/>
                <a:gd name="connsiteX380" fmla="*/ 1369451 w 1574321"/>
                <a:gd name="connsiteY380" fmla="*/ 1336111 h 1577122"/>
                <a:gd name="connsiteX381" fmla="*/ 1349951 w 1574321"/>
                <a:gd name="connsiteY381" fmla="*/ 1366935 h 1577122"/>
                <a:gd name="connsiteX382" fmla="*/ 1315982 w 1574321"/>
                <a:gd name="connsiteY382" fmla="*/ 1437389 h 1577122"/>
                <a:gd name="connsiteX383" fmla="*/ 1302143 w 1574321"/>
                <a:gd name="connsiteY383" fmla="*/ 1440534 h 1577122"/>
                <a:gd name="connsiteX384" fmla="*/ 1278868 w 1574321"/>
                <a:gd name="connsiteY384" fmla="*/ 1426066 h 1577122"/>
                <a:gd name="connsiteX385" fmla="*/ 1277609 w 1574321"/>
                <a:gd name="connsiteY385" fmla="*/ 1426066 h 1577122"/>
                <a:gd name="connsiteX386" fmla="*/ 1277609 w 1574321"/>
                <a:gd name="connsiteY386" fmla="*/ 1422921 h 1577122"/>
                <a:gd name="connsiteX387" fmla="*/ 1248044 w 1574321"/>
                <a:gd name="connsiteY387" fmla="*/ 1382033 h 1577122"/>
                <a:gd name="connsiteX388" fmla="*/ 1222882 w 1574321"/>
                <a:gd name="connsiteY388" fmla="*/ 1334853 h 1577122"/>
                <a:gd name="connsiteX389" fmla="*/ 1198349 w 1574321"/>
                <a:gd name="connsiteY389" fmla="*/ 1288932 h 1577122"/>
                <a:gd name="connsiteX390" fmla="*/ 1166267 w 1574321"/>
                <a:gd name="connsiteY390" fmla="*/ 1243641 h 1577122"/>
                <a:gd name="connsiteX391" fmla="*/ 1092667 w 1574321"/>
                <a:gd name="connsiteY391" fmla="*/ 1159976 h 1577122"/>
                <a:gd name="connsiteX392" fmla="*/ 1058069 w 1574321"/>
                <a:gd name="connsiteY392" fmla="*/ 1115314 h 1577122"/>
                <a:gd name="connsiteX393" fmla="*/ 1029133 w 1574321"/>
                <a:gd name="connsiteY393" fmla="*/ 1064360 h 1577122"/>
                <a:gd name="connsiteX394" fmla="*/ 911500 w 1574321"/>
                <a:gd name="connsiteY394" fmla="*/ 842933 h 1577122"/>
                <a:gd name="connsiteX395" fmla="*/ 800786 w 1574321"/>
                <a:gd name="connsiteY395" fmla="*/ 617102 h 1577122"/>
                <a:gd name="connsiteX396" fmla="*/ 759269 w 1574321"/>
                <a:gd name="connsiteY396" fmla="*/ 494437 h 1577122"/>
                <a:gd name="connsiteX397" fmla="*/ 743542 w 1574321"/>
                <a:gd name="connsiteY397" fmla="*/ 429015 h 1577122"/>
                <a:gd name="connsiteX398" fmla="*/ 720896 w 1574321"/>
                <a:gd name="connsiteY398" fmla="*/ 366110 h 1577122"/>
                <a:gd name="connsiteX399" fmla="*/ 710202 w 1574321"/>
                <a:gd name="connsiteY399" fmla="*/ 335915 h 1577122"/>
                <a:gd name="connsiteX400" fmla="*/ 705799 w 1574321"/>
                <a:gd name="connsiteY400" fmla="*/ 331512 h 1577122"/>
                <a:gd name="connsiteX401" fmla="*/ 705170 w 1574321"/>
                <a:gd name="connsiteY401" fmla="*/ 330254 h 1577122"/>
                <a:gd name="connsiteX402" fmla="*/ 698879 w 1574321"/>
                <a:gd name="connsiteY402" fmla="*/ 306979 h 1577122"/>
                <a:gd name="connsiteX403" fmla="*/ 695105 w 1574321"/>
                <a:gd name="connsiteY403" fmla="*/ 257283 h 1577122"/>
                <a:gd name="connsiteX404" fmla="*/ 691331 w 1574321"/>
                <a:gd name="connsiteY404" fmla="*/ 208846 h 1577122"/>
                <a:gd name="connsiteX405" fmla="*/ 687556 w 1574321"/>
                <a:gd name="connsiteY405" fmla="*/ 166699 h 1577122"/>
                <a:gd name="connsiteX406" fmla="*/ 713348 w 1574321"/>
                <a:gd name="connsiteY406" fmla="*/ 135247 h 1577122"/>
                <a:gd name="connsiteX407" fmla="*/ 741655 w 1574321"/>
                <a:gd name="connsiteY407" fmla="*/ 96874 h 1577122"/>
                <a:gd name="connsiteX408" fmla="*/ 768704 w 1574321"/>
                <a:gd name="connsiteY408" fmla="*/ 62905 h 1577122"/>
                <a:gd name="connsiteX409" fmla="*/ 801415 w 1574321"/>
                <a:gd name="connsiteY409" fmla="*/ 39001 h 1577122"/>
                <a:gd name="connsiteX410" fmla="*/ 876273 w 1574321"/>
                <a:gd name="connsiteY410" fmla="*/ 13839 h 1577122"/>
                <a:gd name="connsiteX411" fmla="*/ 920936 w 1574321"/>
                <a:gd name="connsiteY411" fmla="*/ 13210 h 1577122"/>
                <a:gd name="connsiteX412" fmla="*/ 939807 w 1574321"/>
                <a:gd name="connsiteY412" fmla="*/ 15726 h 1577122"/>
                <a:gd name="connsiteX413" fmla="*/ 946098 w 1574321"/>
                <a:gd name="connsiteY413" fmla="*/ 20130 h 1577122"/>
                <a:gd name="connsiteX414" fmla="*/ 946098 w 1574321"/>
                <a:gd name="connsiteY414" fmla="*/ 28936 h 1577122"/>
                <a:gd name="connsiteX415" fmla="*/ 968115 w 1574321"/>
                <a:gd name="connsiteY415" fmla="*/ 89955 h 1577122"/>
                <a:gd name="connsiteX416" fmla="*/ 1029762 w 1574321"/>
                <a:gd name="connsiteY416" fmla="*/ 100020 h 1577122"/>
                <a:gd name="connsiteX417" fmla="*/ 1056811 w 1574321"/>
                <a:gd name="connsiteY417" fmla="*/ 101907 h 1577122"/>
                <a:gd name="connsiteX418" fmla="*/ 1083861 w 1574321"/>
                <a:gd name="connsiteY418" fmla="*/ 112601 h 1577122"/>
                <a:gd name="connsiteX419" fmla="*/ 1133556 w 1574321"/>
                <a:gd name="connsiteY419" fmla="*/ 128956 h 1577122"/>
                <a:gd name="connsiteX420" fmla="*/ 1157460 w 1574321"/>
                <a:gd name="connsiteY420" fmla="*/ 129585 h 1577122"/>
                <a:gd name="connsiteX421" fmla="*/ 1167525 w 1574321"/>
                <a:gd name="connsiteY421" fmla="*/ 135876 h 1577122"/>
                <a:gd name="connsiteX422" fmla="*/ 1178848 w 1574321"/>
                <a:gd name="connsiteY422" fmla="*/ 147828 h 1577122"/>
                <a:gd name="connsiteX423" fmla="*/ 1182622 w 1574321"/>
                <a:gd name="connsiteY423" fmla="*/ 153489 h 1577122"/>
                <a:gd name="connsiteX424" fmla="*/ 1126007 w 1574321"/>
                <a:gd name="connsiteY424" fmla="*/ 162296 h 1577122"/>
                <a:gd name="connsiteX425" fmla="*/ 1070651 w 1574321"/>
                <a:gd name="connsiteY425" fmla="*/ 166070 h 1577122"/>
                <a:gd name="connsiteX426" fmla="*/ 978809 w 1574321"/>
                <a:gd name="connsiteY426" fmla="*/ 215137 h 1577122"/>
                <a:gd name="connsiteX427" fmla="*/ 959937 w 1574321"/>
                <a:gd name="connsiteY427" fmla="*/ 274897 h 1577122"/>
                <a:gd name="connsiteX428" fmla="*/ 989503 w 1574321"/>
                <a:gd name="connsiteY428" fmla="*/ 278042 h 1577122"/>
                <a:gd name="connsiteX429" fmla="*/ 1025359 w 1574321"/>
                <a:gd name="connsiteY429" fmla="*/ 273639 h 1577122"/>
                <a:gd name="connsiteX430" fmla="*/ 1147395 w 1574321"/>
                <a:gd name="connsiteY430" fmla="*/ 239670 h 1577122"/>
                <a:gd name="connsiteX431" fmla="*/ 1198349 w 1574321"/>
                <a:gd name="connsiteY431" fmla="*/ 223314 h 1577122"/>
                <a:gd name="connsiteX432" fmla="*/ 1253076 w 1574321"/>
                <a:gd name="connsiteY432" fmla="*/ 202556 h 1577122"/>
                <a:gd name="connsiteX433" fmla="*/ 1305288 w 1574321"/>
                <a:gd name="connsiteY433" fmla="*/ 193749 h 1577122"/>
                <a:gd name="connsiteX434" fmla="*/ 1350580 w 1574321"/>
                <a:gd name="connsiteY434" fmla="*/ 222056 h 1577122"/>
                <a:gd name="connsiteX435" fmla="*/ 1430470 w 1574321"/>
                <a:gd name="connsiteY435" fmla="*/ 286849 h 1577122"/>
                <a:gd name="connsiteX436" fmla="*/ 1478907 w 1574321"/>
                <a:gd name="connsiteY436" fmla="*/ 392530 h 1577122"/>
                <a:gd name="connsiteX437" fmla="*/ 1499666 w 1574321"/>
                <a:gd name="connsiteY437" fmla="*/ 519599 h 1577122"/>
                <a:gd name="connsiteX438" fmla="*/ 1386436 w 1574321"/>
                <a:gd name="connsiteY438" fmla="*/ 462984 h 1577122"/>
                <a:gd name="connsiteX439" fmla="*/ 1241753 w 1574321"/>
                <a:gd name="connsiteY439" fmla="*/ 395046 h 1577122"/>
                <a:gd name="connsiteX440" fmla="*/ 1162493 w 1574321"/>
                <a:gd name="connsiteY440" fmla="*/ 385610 h 1577122"/>
                <a:gd name="connsiteX441" fmla="*/ 1081974 w 1574321"/>
                <a:gd name="connsiteY441" fmla="*/ 403224 h 1577122"/>
                <a:gd name="connsiteX442" fmla="*/ 1032907 w 1574321"/>
                <a:gd name="connsiteY442" fmla="*/ 417063 h 1577122"/>
                <a:gd name="connsiteX443" fmla="*/ 990761 w 1574321"/>
                <a:gd name="connsiteY443" fmla="*/ 435306 h 1577122"/>
                <a:gd name="connsiteX444" fmla="*/ 1002713 w 1574321"/>
                <a:gd name="connsiteY444" fmla="*/ 467387 h 1577122"/>
                <a:gd name="connsiteX445" fmla="*/ 1043601 w 1574321"/>
                <a:gd name="connsiteY445" fmla="*/ 488775 h 1577122"/>
                <a:gd name="connsiteX446" fmla="*/ 1124120 w 1574321"/>
                <a:gd name="connsiteY446" fmla="*/ 493808 h 1577122"/>
                <a:gd name="connsiteX447" fmla="*/ 1205897 w 1574321"/>
                <a:gd name="connsiteY447" fmla="*/ 490662 h 1577122"/>
                <a:gd name="connsiteX448" fmla="*/ 1373226 w 1574321"/>
                <a:gd name="connsiteY448" fmla="*/ 503873 h 1577122"/>
                <a:gd name="connsiteX449" fmla="*/ 1411598 w 1574321"/>
                <a:gd name="connsiteY449" fmla="*/ 516454 h 1577122"/>
                <a:gd name="connsiteX450" fmla="*/ 1446825 w 1574321"/>
                <a:gd name="connsiteY450" fmla="*/ 537212 h 1577122"/>
                <a:gd name="connsiteX451" fmla="*/ 1478278 w 1574321"/>
                <a:gd name="connsiteY451" fmla="*/ 557342 h 1577122"/>
                <a:gd name="connsiteX452" fmla="*/ 1510360 w 1574321"/>
                <a:gd name="connsiteY452" fmla="*/ 573069 h 1577122"/>
                <a:gd name="connsiteX453" fmla="*/ 1537409 w 1574321"/>
                <a:gd name="connsiteY453" fmla="*/ 633458 h 1577122"/>
                <a:gd name="connsiteX454" fmla="*/ 1546845 w 1574321"/>
                <a:gd name="connsiteY454" fmla="*/ 664281 h 1577122"/>
                <a:gd name="connsiteX455" fmla="*/ 1557539 w 1574321"/>
                <a:gd name="connsiteY455" fmla="*/ 700767 h 1577122"/>
                <a:gd name="connsiteX456" fmla="*/ 1543700 w 1574321"/>
                <a:gd name="connsiteY456" fmla="*/ 771221 h 1577122"/>
                <a:gd name="connsiteX457" fmla="*/ 1527973 w 1574321"/>
                <a:gd name="connsiteY457" fmla="*/ 854885 h 1577122"/>
                <a:gd name="connsiteX458" fmla="*/ 1526715 w 1574321"/>
                <a:gd name="connsiteY458" fmla="*/ 875644 h 1577122"/>
                <a:gd name="connsiteX459" fmla="*/ 1441793 w 1574321"/>
                <a:gd name="connsiteY459" fmla="*/ 758640 h 1577122"/>
                <a:gd name="connsiteX460" fmla="*/ 1517908 w 1574321"/>
                <a:gd name="connsiteY460" fmla="*/ 879418 h 1577122"/>
                <a:gd name="connsiteX461" fmla="*/ 1427324 w 1574321"/>
                <a:gd name="connsiteY461" fmla="*/ 807077 h 1577122"/>
                <a:gd name="connsiteX462" fmla="*/ 1305288 w 1574321"/>
                <a:gd name="connsiteY462" fmla="*/ 725300 h 1577122"/>
                <a:gd name="connsiteX463" fmla="*/ 1227285 w 1574321"/>
                <a:gd name="connsiteY463" fmla="*/ 691331 h 1577122"/>
                <a:gd name="connsiteX464" fmla="*/ 1139217 w 1574321"/>
                <a:gd name="connsiteY464" fmla="*/ 673088 h 1577122"/>
                <a:gd name="connsiteX465" fmla="*/ 1054924 w 1574321"/>
                <a:gd name="connsiteY465" fmla="*/ 652329 h 1577122"/>
                <a:gd name="connsiteX466" fmla="*/ 1009003 w 1574321"/>
                <a:gd name="connsiteY466" fmla="*/ 635974 h 1577122"/>
                <a:gd name="connsiteX467" fmla="*/ 1002713 w 1574321"/>
                <a:gd name="connsiteY467" fmla="*/ 632200 h 1577122"/>
                <a:gd name="connsiteX468" fmla="*/ 1002084 w 1574321"/>
                <a:gd name="connsiteY468" fmla="*/ 631571 h 1577122"/>
                <a:gd name="connsiteX469" fmla="*/ 1022842 w 1574321"/>
                <a:gd name="connsiteY469" fmla="*/ 620248 h 1577122"/>
                <a:gd name="connsiteX470" fmla="*/ 1092038 w 1574321"/>
                <a:gd name="connsiteY470" fmla="*/ 611441 h 1577122"/>
                <a:gd name="connsiteX471" fmla="*/ 1178848 w 1574321"/>
                <a:gd name="connsiteY471" fmla="*/ 601376 h 1577122"/>
                <a:gd name="connsiteX472" fmla="*/ 1251189 w 1574321"/>
                <a:gd name="connsiteY472" fmla="*/ 614586 h 1577122"/>
                <a:gd name="connsiteX473" fmla="*/ 1375742 w 1574321"/>
                <a:gd name="connsiteY473" fmla="*/ 706428 h 1577122"/>
                <a:gd name="connsiteX474" fmla="*/ 1429841 w 1574321"/>
                <a:gd name="connsiteY474" fmla="*/ 766817 h 1577122"/>
                <a:gd name="connsiteX475" fmla="*/ 1483310 w 1574321"/>
                <a:gd name="connsiteY475" fmla="*/ 830981 h 1577122"/>
                <a:gd name="connsiteX476" fmla="*/ 1517908 w 1574321"/>
                <a:gd name="connsiteY476" fmla="*/ 879418 h 157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</a:cxnLst>
              <a:rect l="l" t="t" r="r" b="b"/>
              <a:pathLst>
                <a:path w="1574321" h="1577122">
                  <a:moveTo>
                    <a:pt x="1543070" y="897661"/>
                  </a:moveTo>
                  <a:cubicBezTo>
                    <a:pt x="1545587" y="869353"/>
                    <a:pt x="1544958" y="841046"/>
                    <a:pt x="1549990" y="812738"/>
                  </a:cubicBezTo>
                  <a:cubicBezTo>
                    <a:pt x="1554393" y="786947"/>
                    <a:pt x="1565716" y="763043"/>
                    <a:pt x="1571378" y="737881"/>
                  </a:cubicBezTo>
                  <a:cubicBezTo>
                    <a:pt x="1576410" y="714606"/>
                    <a:pt x="1575152" y="692589"/>
                    <a:pt x="1566346" y="670572"/>
                  </a:cubicBezTo>
                  <a:cubicBezTo>
                    <a:pt x="1558797" y="649813"/>
                    <a:pt x="1553135" y="628425"/>
                    <a:pt x="1545587" y="607667"/>
                  </a:cubicBezTo>
                  <a:cubicBezTo>
                    <a:pt x="1539296" y="589424"/>
                    <a:pt x="1530489" y="567407"/>
                    <a:pt x="1513505" y="556713"/>
                  </a:cubicBezTo>
                  <a:cubicBezTo>
                    <a:pt x="1503440" y="551052"/>
                    <a:pt x="1492117" y="549164"/>
                    <a:pt x="1482052" y="544132"/>
                  </a:cubicBezTo>
                  <a:cubicBezTo>
                    <a:pt x="1470729" y="537841"/>
                    <a:pt x="1461293" y="529664"/>
                    <a:pt x="1450599" y="522115"/>
                  </a:cubicBezTo>
                  <a:cubicBezTo>
                    <a:pt x="1429841" y="507018"/>
                    <a:pt x="1404049" y="498840"/>
                    <a:pt x="1378887" y="491921"/>
                  </a:cubicBezTo>
                  <a:cubicBezTo>
                    <a:pt x="1353096" y="485630"/>
                    <a:pt x="1327305" y="481227"/>
                    <a:pt x="1300885" y="479339"/>
                  </a:cubicBezTo>
                  <a:cubicBezTo>
                    <a:pt x="1246786" y="475565"/>
                    <a:pt x="1192058" y="478710"/>
                    <a:pt x="1137959" y="479968"/>
                  </a:cubicBezTo>
                  <a:cubicBezTo>
                    <a:pt x="1112168" y="480598"/>
                    <a:pt x="1084490" y="484372"/>
                    <a:pt x="1058699" y="478081"/>
                  </a:cubicBezTo>
                  <a:cubicBezTo>
                    <a:pt x="1043601" y="474307"/>
                    <a:pt x="1028504" y="466129"/>
                    <a:pt x="1015294" y="457323"/>
                  </a:cubicBezTo>
                  <a:cubicBezTo>
                    <a:pt x="1012778" y="455435"/>
                    <a:pt x="1003342" y="449774"/>
                    <a:pt x="1003342" y="446000"/>
                  </a:cubicBezTo>
                  <a:cubicBezTo>
                    <a:pt x="1003342" y="442854"/>
                    <a:pt x="1012149" y="439080"/>
                    <a:pt x="1014665" y="437822"/>
                  </a:cubicBezTo>
                  <a:cubicBezTo>
                    <a:pt x="1029133" y="430902"/>
                    <a:pt x="1045488" y="427128"/>
                    <a:pt x="1061215" y="423354"/>
                  </a:cubicBezTo>
                  <a:cubicBezTo>
                    <a:pt x="1081345" y="418321"/>
                    <a:pt x="1101474" y="410772"/>
                    <a:pt x="1121604" y="405740"/>
                  </a:cubicBezTo>
                  <a:cubicBezTo>
                    <a:pt x="1148024" y="398820"/>
                    <a:pt x="1175074" y="395675"/>
                    <a:pt x="1202123" y="398820"/>
                  </a:cubicBezTo>
                  <a:cubicBezTo>
                    <a:pt x="1254964" y="405111"/>
                    <a:pt x="1305917" y="427757"/>
                    <a:pt x="1351838" y="454177"/>
                  </a:cubicBezTo>
                  <a:cubicBezTo>
                    <a:pt x="1372597" y="466129"/>
                    <a:pt x="1392727" y="479339"/>
                    <a:pt x="1414743" y="489404"/>
                  </a:cubicBezTo>
                  <a:cubicBezTo>
                    <a:pt x="1436760" y="498840"/>
                    <a:pt x="1459406" y="507018"/>
                    <a:pt x="1480165" y="518970"/>
                  </a:cubicBezTo>
                  <a:cubicBezTo>
                    <a:pt x="1490230" y="524631"/>
                    <a:pt x="1499666" y="531551"/>
                    <a:pt x="1507843" y="539729"/>
                  </a:cubicBezTo>
                  <a:cubicBezTo>
                    <a:pt x="1512247" y="544132"/>
                    <a:pt x="1519166" y="540358"/>
                    <a:pt x="1518537" y="534067"/>
                  </a:cubicBezTo>
                  <a:cubicBezTo>
                    <a:pt x="1512247" y="491291"/>
                    <a:pt x="1501553" y="449774"/>
                    <a:pt x="1495891" y="406998"/>
                  </a:cubicBezTo>
                  <a:cubicBezTo>
                    <a:pt x="1493375" y="388756"/>
                    <a:pt x="1492746" y="371142"/>
                    <a:pt x="1487085" y="353529"/>
                  </a:cubicBezTo>
                  <a:cubicBezTo>
                    <a:pt x="1482052" y="337173"/>
                    <a:pt x="1474504" y="322076"/>
                    <a:pt x="1465068" y="307608"/>
                  </a:cubicBezTo>
                  <a:cubicBezTo>
                    <a:pt x="1446825" y="279300"/>
                    <a:pt x="1422921" y="256025"/>
                    <a:pt x="1396501" y="235895"/>
                  </a:cubicBezTo>
                  <a:cubicBezTo>
                    <a:pt x="1382662" y="225201"/>
                    <a:pt x="1367564" y="216395"/>
                    <a:pt x="1353725" y="205701"/>
                  </a:cubicBezTo>
                  <a:cubicBezTo>
                    <a:pt x="1340515" y="195636"/>
                    <a:pt x="1327305" y="183684"/>
                    <a:pt x="1310320" y="180539"/>
                  </a:cubicBezTo>
                  <a:cubicBezTo>
                    <a:pt x="1294594" y="177393"/>
                    <a:pt x="1276981" y="182426"/>
                    <a:pt x="1261883" y="186829"/>
                  </a:cubicBezTo>
                  <a:cubicBezTo>
                    <a:pt x="1243641" y="192491"/>
                    <a:pt x="1226027" y="199410"/>
                    <a:pt x="1208413" y="206330"/>
                  </a:cubicBezTo>
                  <a:cubicBezTo>
                    <a:pt x="1172557" y="220169"/>
                    <a:pt x="1135443" y="230234"/>
                    <a:pt x="1098958" y="241557"/>
                  </a:cubicBezTo>
                  <a:cubicBezTo>
                    <a:pt x="1065618" y="252251"/>
                    <a:pt x="1032278" y="259799"/>
                    <a:pt x="997680" y="263574"/>
                  </a:cubicBezTo>
                  <a:cubicBezTo>
                    <a:pt x="989503" y="264832"/>
                    <a:pt x="977551" y="266719"/>
                    <a:pt x="969373" y="262945"/>
                  </a:cubicBezTo>
                  <a:cubicBezTo>
                    <a:pt x="961195" y="259170"/>
                    <a:pt x="971260" y="245331"/>
                    <a:pt x="974405" y="240299"/>
                  </a:cubicBezTo>
                  <a:cubicBezTo>
                    <a:pt x="996422" y="208217"/>
                    <a:pt x="1031649" y="186200"/>
                    <a:pt x="1069392" y="176764"/>
                  </a:cubicBezTo>
                  <a:cubicBezTo>
                    <a:pt x="1110281" y="166699"/>
                    <a:pt x="1154315" y="179280"/>
                    <a:pt x="1192687" y="160409"/>
                  </a:cubicBezTo>
                  <a:cubicBezTo>
                    <a:pt x="1192687" y="160409"/>
                    <a:pt x="1192687" y="160409"/>
                    <a:pt x="1192687" y="160409"/>
                  </a:cubicBezTo>
                  <a:cubicBezTo>
                    <a:pt x="1194574" y="159780"/>
                    <a:pt x="1195832" y="159151"/>
                    <a:pt x="1196461" y="157264"/>
                  </a:cubicBezTo>
                  <a:cubicBezTo>
                    <a:pt x="1199607" y="149086"/>
                    <a:pt x="1192058" y="139650"/>
                    <a:pt x="1187026" y="133360"/>
                  </a:cubicBezTo>
                  <a:cubicBezTo>
                    <a:pt x="1181364" y="127069"/>
                    <a:pt x="1174445" y="118891"/>
                    <a:pt x="1166267" y="115746"/>
                  </a:cubicBezTo>
                  <a:cubicBezTo>
                    <a:pt x="1159976" y="113230"/>
                    <a:pt x="1153057" y="113859"/>
                    <a:pt x="1146137" y="113859"/>
                  </a:cubicBezTo>
                  <a:cubicBezTo>
                    <a:pt x="1137330" y="113859"/>
                    <a:pt x="1128524" y="113859"/>
                    <a:pt x="1119717" y="111343"/>
                  </a:cubicBezTo>
                  <a:cubicBezTo>
                    <a:pt x="1102732" y="106939"/>
                    <a:pt x="1087006" y="98132"/>
                    <a:pt x="1070651" y="91213"/>
                  </a:cubicBezTo>
                  <a:cubicBezTo>
                    <a:pt x="1055553" y="84293"/>
                    <a:pt x="1039198" y="85551"/>
                    <a:pt x="1022842" y="84293"/>
                  </a:cubicBezTo>
                  <a:cubicBezTo>
                    <a:pt x="1012149" y="83035"/>
                    <a:pt x="1001455" y="83035"/>
                    <a:pt x="990761" y="81148"/>
                  </a:cubicBezTo>
                  <a:cubicBezTo>
                    <a:pt x="981325" y="79261"/>
                    <a:pt x="971260" y="76116"/>
                    <a:pt x="964969" y="68567"/>
                  </a:cubicBezTo>
                  <a:cubicBezTo>
                    <a:pt x="961824" y="64793"/>
                    <a:pt x="960566" y="59760"/>
                    <a:pt x="959308" y="54728"/>
                  </a:cubicBezTo>
                  <a:cubicBezTo>
                    <a:pt x="958050" y="47179"/>
                    <a:pt x="956163" y="39001"/>
                    <a:pt x="956163" y="30824"/>
                  </a:cubicBezTo>
                  <a:cubicBezTo>
                    <a:pt x="956163" y="19501"/>
                    <a:pt x="956792" y="7549"/>
                    <a:pt x="943582" y="3774"/>
                  </a:cubicBezTo>
                  <a:cubicBezTo>
                    <a:pt x="929742" y="0"/>
                    <a:pt x="914016" y="0"/>
                    <a:pt x="900177" y="0"/>
                  </a:cubicBezTo>
                  <a:cubicBezTo>
                    <a:pt x="872498" y="0"/>
                    <a:pt x="844820" y="6291"/>
                    <a:pt x="819029" y="16984"/>
                  </a:cubicBezTo>
                  <a:cubicBezTo>
                    <a:pt x="793867" y="27678"/>
                    <a:pt x="769963" y="43405"/>
                    <a:pt x="751720" y="64164"/>
                  </a:cubicBezTo>
                  <a:cubicBezTo>
                    <a:pt x="747317" y="69196"/>
                    <a:pt x="743542" y="74857"/>
                    <a:pt x="739768" y="79890"/>
                  </a:cubicBezTo>
                  <a:cubicBezTo>
                    <a:pt x="734106" y="87439"/>
                    <a:pt x="727187" y="94358"/>
                    <a:pt x="720896" y="101907"/>
                  </a:cubicBezTo>
                  <a:cubicBezTo>
                    <a:pt x="715864" y="107568"/>
                    <a:pt x="711461" y="113859"/>
                    <a:pt x="705799" y="119520"/>
                  </a:cubicBezTo>
                  <a:cubicBezTo>
                    <a:pt x="700138" y="125811"/>
                    <a:pt x="694476" y="130843"/>
                    <a:pt x="688815" y="137134"/>
                  </a:cubicBezTo>
                  <a:cubicBezTo>
                    <a:pt x="683782" y="142795"/>
                    <a:pt x="678121" y="149086"/>
                    <a:pt x="674975" y="156005"/>
                  </a:cubicBezTo>
                  <a:cubicBezTo>
                    <a:pt x="671830" y="163554"/>
                    <a:pt x="671201" y="172361"/>
                    <a:pt x="672459" y="180539"/>
                  </a:cubicBezTo>
                  <a:cubicBezTo>
                    <a:pt x="673717" y="188716"/>
                    <a:pt x="676233" y="196265"/>
                    <a:pt x="678750" y="204443"/>
                  </a:cubicBezTo>
                  <a:cubicBezTo>
                    <a:pt x="681266" y="213878"/>
                    <a:pt x="683153" y="223314"/>
                    <a:pt x="684411" y="232750"/>
                  </a:cubicBezTo>
                  <a:cubicBezTo>
                    <a:pt x="686927" y="252251"/>
                    <a:pt x="687556" y="271752"/>
                    <a:pt x="689444" y="291252"/>
                  </a:cubicBezTo>
                  <a:cubicBezTo>
                    <a:pt x="690702" y="300059"/>
                    <a:pt x="693218" y="308237"/>
                    <a:pt x="695105" y="316414"/>
                  </a:cubicBezTo>
                  <a:cubicBezTo>
                    <a:pt x="696363" y="320818"/>
                    <a:pt x="696992" y="324592"/>
                    <a:pt x="698250" y="328995"/>
                  </a:cubicBezTo>
                  <a:cubicBezTo>
                    <a:pt x="698250" y="328995"/>
                    <a:pt x="698250" y="329625"/>
                    <a:pt x="698250" y="330254"/>
                  </a:cubicBezTo>
                  <a:cubicBezTo>
                    <a:pt x="696992" y="331512"/>
                    <a:pt x="696363" y="333399"/>
                    <a:pt x="696363" y="335286"/>
                  </a:cubicBezTo>
                  <a:cubicBezTo>
                    <a:pt x="696363" y="335915"/>
                    <a:pt x="696363" y="337173"/>
                    <a:pt x="696992" y="337802"/>
                  </a:cubicBezTo>
                  <a:cubicBezTo>
                    <a:pt x="693847" y="337173"/>
                    <a:pt x="690702" y="335915"/>
                    <a:pt x="687556" y="334657"/>
                  </a:cubicBezTo>
                  <a:cubicBezTo>
                    <a:pt x="681895" y="331512"/>
                    <a:pt x="676233" y="328366"/>
                    <a:pt x="669943" y="325850"/>
                  </a:cubicBezTo>
                  <a:cubicBezTo>
                    <a:pt x="658620" y="320818"/>
                    <a:pt x="646668" y="317043"/>
                    <a:pt x="635345" y="312640"/>
                  </a:cubicBezTo>
                  <a:cubicBezTo>
                    <a:pt x="611441" y="295656"/>
                    <a:pt x="593827" y="271122"/>
                    <a:pt x="571181" y="253509"/>
                  </a:cubicBezTo>
                  <a:cubicBezTo>
                    <a:pt x="554826" y="240928"/>
                    <a:pt x="537842" y="229605"/>
                    <a:pt x="519599" y="219540"/>
                  </a:cubicBezTo>
                  <a:cubicBezTo>
                    <a:pt x="503244" y="210104"/>
                    <a:pt x="485630" y="200668"/>
                    <a:pt x="467387" y="196265"/>
                  </a:cubicBezTo>
                  <a:cubicBezTo>
                    <a:pt x="450403" y="192491"/>
                    <a:pt x="434677" y="195007"/>
                    <a:pt x="418321" y="200039"/>
                  </a:cubicBezTo>
                  <a:cubicBezTo>
                    <a:pt x="399450" y="205701"/>
                    <a:pt x="380578" y="211991"/>
                    <a:pt x="361077" y="215766"/>
                  </a:cubicBezTo>
                  <a:cubicBezTo>
                    <a:pt x="328366" y="222685"/>
                    <a:pt x="295656" y="228976"/>
                    <a:pt x="264832" y="242186"/>
                  </a:cubicBezTo>
                  <a:cubicBezTo>
                    <a:pt x="237783" y="253509"/>
                    <a:pt x="213878" y="269864"/>
                    <a:pt x="195007" y="292510"/>
                  </a:cubicBezTo>
                  <a:cubicBezTo>
                    <a:pt x="174248" y="318931"/>
                    <a:pt x="164812" y="349754"/>
                    <a:pt x="158522" y="382465"/>
                  </a:cubicBezTo>
                  <a:cubicBezTo>
                    <a:pt x="155376" y="399449"/>
                    <a:pt x="152231" y="416434"/>
                    <a:pt x="145312" y="432789"/>
                  </a:cubicBezTo>
                  <a:cubicBezTo>
                    <a:pt x="138392" y="448516"/>
                    <a:pt x="127069" y="461097"/>
                    <a:pt x="113859" y="471791"/>
                  </a:cubicBezTo>
                  <a:cubicBezTo>
                    <a:pt x="100649" y="482485"/>
                    <a:pt x="86180" y="491921"/>
                    <a:pt x="72341" y="501985"/>
                  </a:cubicBezTo>
                  <a:cubicBezTo>
                    <a:pt x="57873" y="512679"/>
                    <a:pt x="46550" y="525260"/>
                    <a:pt x="35227" y="539729"/>
                  </a:cubicBezTo>
                  <a:cubicBezTo>
                    <a:pt x="15097" y="565520"/>
                    <a:pt x="0" y="593827"/>
                    <a:pt x="0" y="627167"/>
                  </a:cubicBezTo>
                  <a:cubicBezTo>
                    <a:pt x="0" y="644781"/>
                    <a:pt x="3774" y="661136"/>
                    <a:pt x="10065" y="677492"/>
                  </a:cubicBezTo>
                  <a:cubicBezTo>
                    <a:pt x="16355" y="693847"/>
                    <a:pt x="25162" y="708944"/>
                    <a:pt x="30195" y="725300"/>
                  </a:cubicBezTo>
                  <a:cubicBezTo>
                    <a:pt x="32711" y="733477"/>
                    <a:pt x="34598" y="742284"/>
                    <a:pt x="34598" y="750462"/>
                  </a:cubicBezTo>
                  <a:cubicBezTo>
                    <a:pt x="34598" y="755494"/>
                    <a:pt x="40259" y="758010"/>
                    <a:pt x="44034" y="754865"/>
                  </a:cubicBezTo>
                  <a:cubicBezTo>
                    <a:pt x="60389" y="741026"/>
                    <a:pt x="72341" y="721525"/>
                    <a:pt x="83664" y="703283"/>
                  </a:cubicBezTo>
                  <a:cubicBezTo>
                    <a:pt x="95616" y="684411"/>
                    <a:pt x="107568" y="664911"/>
                    <a:pt x="120778" y="647297"/>
                  </a:cubicBezTo>
                  <a:cubicBezTo>
                    <a:pt x="150973" y="607037"/>
                    <a:pt x="186200" y="569923"/>
                    <a:pt x="228347" y="541616"/>
                  </a:cubicBezTo>
                  <a:cubicBezTo>
                    <a:pt x="254138" y="524002"/>
                    <a:pt x="281187" y="507018"/>
                    <a:pt x="309495" y="493179"/>
                  </a:cubicBezTo>
                  <a:cubicBezTo>
                    <a:pt x="316414" y="490033"/>
                    <a:pt x="323963" y="486259"/>
                    <a:pt x="330883" y="484372"/>
                  </a:cubicBezTo>
                  <a:cubicBezTo>
                    <a:pt x="336544" y="482485"/>
                    <a:pt x="342206" y="480598"/>
                    <a:pt x="348496" y="481856"/>
                  </a:cubicBezTo>
                  <a:cubicBezTo>
                    <a:pt x="357932" y="483114"/>
                    <a:pt x="357932" y="492550"/>
                    <a:pt x="354787" y="501356"/>
                  </a:cubicBezTo>
                  <a:cubicBezTo>
                    <a:pt x="350383" y="515825"/>
                    <a:pt x="341577" y="528406"/>
                    <a:pt x="332770" y="540358"/>
                  </a:cubicBezTo>
                  <a:cubicBezTo>
                    <a:pt x="324592" y="551681"/>
                    <a:pt x="315785" y="563004"/>
                    <a:pt x="306350" y="573698"/>
                  </a:cubicBezTo>
                  <a:cubicBezTo>
                    <a:pt x="293768" y="588166"/>
                    <a:pt x="281816" y="603263"/>
                    <a:pt x="268606" y="617102"/>
                  </a:cubicBezTo>
                  <a:cubicBezTo>
                    <a:pt x="249735" y="637232"/>
                    <a:pt x="229605" y="655475"/>
                    <a:pt x="208846" y="673088"/>
                  </a:cubicBezTo>
                  <a:cubicBezTo>
                    <a:pt x="189345" y="689444"/>
                    <a:pt x="169216" y="704541"/>
                    <a:pt x="149715" y="720896"/>
                  </a:cubicBezTo>
                  <a:cubicBezTo>
                    <a:pt x="132101" y="736623"/>
                    <a:pt x="113859" y="754236"/>
                    <a:pt x="103794" y="775624"/>
                  </a:cubicBezTo>
                  <a:cubicBezTo>
                    <a:pt x="94987" y="794496"/>
                    <a:pt x="91842" y="815884"/>
                    <a:pt x="89955" y="836013"/>
                  </a:cubicBezTo>
                  <a:cubicBezTo>
                    <a:pt x="88068" y="858659"/>
                    <a:pt x="88068" y="881934"/>
                    <a:pt x="89955" y="904580"/>
                  </a:cubicBezTo>
                  <a:cubicBezTo>
                    <a:pt x="91842" y="925339"/>
                    <a:pt x="94358" y="946098"/>
                    <a:pt x="100020" y="966228"/>
                  </a:cubicBezTo>
                  <a:cubicBezTo>
                    <a:pt x="105681" y="987615"/>
                    <a:pt x="118262" y="1005858"/>
                    <a:pt x="135247" y="1020955"/>
                  </a:cubicBezTo>
                  <a:cubicBezTo>
                    <a:pt x="150973" y="1034794"/>
                    <a:pt x="168587" y="1046746"/>
                    <a:pt x="186829" y="1056811"/>
                  </a:cubicBezTo>
                  <a:cubicBezTo>
                    <a:pt x="203185" y="1065618"/>
                    <a:pt x="220798" y="1072538"/>
                    <a:pt x="235266" y="1084490"/>
                  </a:cubicBezTo>
                  <a:cubicBezTo>
                    <a:pt x="236524" y="1085748"/>
                    <a:pt x="237783" y="1087006"/>
                    <a:pt x="239670" y="1088264"/>
                  </a:cubicBezTo>
                  <a:cubicBezTo>
                    <a:pt x="256654" y="1119717"/>
                    <a:pt x="264203" y="1153057"/>
                    <a:pt x="265461" y="1188913"/>
                  </a:cubicBezTo>
                  <a:cubicBezTo>
                    <a:pt x="266719" y="1223511"/>
                    <a:pt x="261058" y="1264399"/>
                    <a:pt x="283704" y="1293965"/>
                  </a:cubicBezTo>
                  <a:cubicBezTo>
                    <a:pt x="307608" y="1324789"/>
                    <a:pt x="344722" y="1348064"/>
                    <a:pt x="382465" y="1358757"/>
                  </a:cubicBezTo>
                  <a:cubicBezTo>
                    <a:pt x="401337" y="1363790"/>
                    <a:pt x="420837" y="1367564"/>
                    <a:pt x="440338" y="1368822"/>
                  </a:cubicBezTo>
                  <a:cubicBezTo>
                    <a:pt x="447887" y="1369451"/>
                    <a:pt x="455435" y="1369451"/>
                    <a:pt x="462355" y="1370081"/>
                  </a:cubicBezTo>
                  <a:cubicBezTo>
                    <a:pt x="469275" y="1370709"/>
                    <a:pt x="475565" y="1371968"/>
                    <a:pt x="482485" y="1371339"/>
                  </a:cubicBezTo>
                  <a:cubicBezTo>
                    <a:pt x="494437" y="1370081"/>
                    <a:pt x="493808" y="1360016"/>
                    <a:pt x="490662" y="1351209"/>
                  </a:cubicBezTo>
                  <a:cubicBezTo>
                    <a:pt x="486259" y="1338628"/>
                    <a:pt x="479969" y="1326676"/>
                    <a:pt x="474307" y="1315353"/>
                  </a:cubicBezTo>
                  <a:cubicBezTo>
                    <a:pt x="467387" y="1302143"/>
                    <a:pt x="462984" y="1288932"/>
                    <a:pt x="458581" y="1274464"/>
                  </a:cubicBezTo>
                  <a:cubicBezTo>
                    <a:pt x="451661" y="1253076"/>
                    <a:pt x="445371" y="1231059"/>
                    <a:pt x="440967" y="1208413"/>
                  </a:cubicBezTo>
                  <a:cubicBezTo>
                    <a:pt x="432160" y="1165009"/>
                    <a:pt x="429015" y="1119717"/>
                    <a:pt x="439080" y="1075683"/>
                  </a:cubicBezTo>
                  <a:cubicBezTo>
                    <a:pt x="449145" y="1033536"/>
                    <a:pt x="466129" y="993277"/>
                    <a:pt x="485630" y="954905"/>
                  </a:cubicBezTo>
                  <a:cubicBezTo>
                    <a:pt x="505760" y="914645"/>
                    <a:pt x="527777" y="876273"/>
                    <a:pt x="555455" y="840417"/>
                  </a:cubicBezTo>
                  <a:cubicBezTo>
                    <a:pt x="578730" y="810222"/>
                    <a:pt x="605150" y="778769"/>
                    <a:pt x="639748" y="762414"/>
                  </a:cubicBezTo>
                  <a:cubicBezTo>
                    <a:pt x="647297" y="758640"/>
                    <a:pt x="654846" y="756123"/>
                    <a:pt x="663023" y="754865"/>
                  </a:cubicBezTo>
                  <a:cubicBezTo>
                    <a:pt x="665540" y="759898"/>
                    <a:pt x="662394" y="766188"/>
                    <a:pt x="660507" y="771221"/>
                  </a:cubicBezTo>
                  <a:cubicBezTo>
                    <a:pt x="657362" y="778140"/>
                    <a:pt x="654846" y="784431"/>
                    <a:pt x="652329" y="791350"/>
                  </a:cubicBezTo>
                  <a:cubicBezTo>
                    <a:pt x="646039" y="807706"/>
                    <a:pt x="639119" y="824061"/>
                    <a:pt x="631571" y="840417"/>
                  </a:cubicBezTo>
                  <a:cubicBezTo>
                    <a:pt x="617102" y="872498"/>
                    <a:pt x="601376" y="903322"/>
                    <a:pt x="586279" y="934775"/>
                  </a:cubicBezTo>
                  <a:cubicBezTo>
                    <a:pt x="571811" y="964969"/>
                    <a:pt x="557342" y="995793"/>
                    <a:pt x="546648" y="1027875"/>
                  </a:cubicBezTo>
                  <a:cubicBezTo>
                    <a:pt x="535325" y="1060586"/>
                    <a:pt x="525890" y="1093926"/>
                    <a:pt x="518970" y="1127265"/>
                  </a:cubicBezTo>
                  <a:cubicBezTo>
                    <a:pt x="511421" y="1160605"/>
                    <a:pt x="505131" y="1195203"/>
                    <a:pt x="504502" y="1229801"/>
                  </a:cubicBezTo>
                  <a:cubicBezTo>
                    <a:pt x="503873" y="1247415"/>
                    <a:pt x="504502" y="1265028"/>
                    <a:pt x="505131" y="1282642"/>
                  </a:cubicBezTo>
                  <a:cubicBezTo>
                    <a:pt x="505131" y="1299626"/>
                    <a:pt x="503873" y="1315982"/>
                    <a:pt x="501356" y="1332966"/>
                  </a:cubicBezTo>
                  <a:cubicBezTo>
                    <a:pt x="500098" y="1341773"/>
                    <a:pt x="498840" y="1349951"/>
                    <a:pt x="497582" y="1358757"/>
                  </a:cubicBezTo>
                  <a:cubicBezTo>
                    <a:pt x="496953" y="1366935"/>
                    <a:pt x="496953" y="1375113"/>
                    <a:pt x="496324" y="1382662"/>
                  </a:cubicBezTo>
                  <a:cubicBezTo>
                    <a:pt x="495066" y="1396501"/>
                    <a:pt x="494437" y="1408453"/>
                    <a:pt x="503244" y="1419776"/>
                  </a:cubicBezTo>
                  <a:cubicBezTo>
                    <a:pt x="511421" y="1430470"/>
                    <a:pt x="524002" y="1439276"/>
                    <a:pt x="534696" y="1446825"/>
                  </a:cubicBezTo>
                  <a:cubicBezTo>
                    <a:pt x="547277" y="1456261"/>
                    <a:pt x="561746" y="1463810"/>
                    <a:pt x="576214" y="1470729"/>
                  </a:cubicBezTo>
                  <a:cubicBezTo>
                    <a:pt x="591940" y="1478278"/>
                    <a:pt x="607667" y="1485197"/>
                    <a:pt x="624022" y="1492117"/>
                  </a:cubicBezTo>
                  <a:cubicBezTo>
                    <a:pt x="641006" y="1499037"/>
                    <a:pt x="659878" y="1502182"/>
                    <a:pt x="676233" y="1510360"/>
                  </a:cubicBezTo>
                  <a:cubicBezTo>
                    <a:pt x="691960" y="1518537"/>
                    <a:pt x="706428" y="1528602"/>
                    <a:pt x="723413" y="1534893"/>
                  </a:cubicBezTo>
                  <a:cubicBezTo>
                    <a:pt x="740397" y="1541183"/>
                    <a:pt x="758011" y="1544328"/>
                    <a:pt x="775624" y="1546216"/>
                  </a:cubicBezTo>
                  <a:cubicBezTo>
                    <a:pt x="777511" y="1546216"/>
                    <a:pt x="779398" y="1545587"/>
                    <a:pt x="780657" y="1544328"/>
                  </a:cubicBezTo>
                  <a:cubicBezTo>
                    <a:pt x="781286" y="1544958"/>
                    <a:pt x="782544" y="1545587"/>
                    <a:pt x="783173" y="1546216"/>
                  </a:cubicBezTo>
                  <a:cubicBezTo>
                    <a:pt x="797641" y="1556280"/>
                    <a:pt x="816513" y="1559426"/>
                    <a:pt x="833497" y="1562571"/>
                  </a:cubicBezTo>
                  <a:cubicBezTo>
                    <a:pt x="872498" y="1569491"/>
                    <a:pt x="912758" y="1568862"/>
                    <a:pt x="952388" y="1568233"/>
                  </a:cubicBezTo>
                  <a:cubicBezTo>
                    <a:pt x="972518" y="1568233"/>
                    <a:pt x="992648" y="1568233"/>
                    <a:pt x="1012149" y="1569491"/>
                  </a:cubicBezTo>
                  <a:cubicBezTo>
                    <a:pt x="1020326" y="1570120"/>
                    <a:pt x="1027875" y="1570749"/>
                    <a:pt x="1036053" y="1573265"/>
                  </a:cubicBezTo>
                  <a:cubicBezTo>
                    <a:pt x="1041085" y="1574523"/>
                    <a:pt x="1046117" y="1576410"/>
                    <a:pt x="1051779" y="1577039"/>
                  </a:cubicBezTo>
                  <a:cubicBezTo>
                    <a:pt x="1066247" y="1578297"/>
                    <a:pt x="1068134" y="1565087"/>
                    <a:pt x="1066247" y="1553764"/>
                  </a:cubicBezTo>
                  <a:cubicBezTo>
                    <a:pt x="1085748" y="1556280"/>
                    <a:pt x="1105249" y="1551248"/>
                    <a:pt x="1123491" y="1544958"/>
                  </a:cubicBezTo>
                  <a:cubicBezTo>
                    <a:pt x="1144879" y="1537409"/>
                    <a:pt x="1165009" y="1527344"/>
                    <a:pt x="1186397" y="1518537"/>
                  </a:cubicBezTo>
                  <a:cubicBezTo>
                    <a:pt x="1204010" y="1510989"/>
                    <a:pt x="1220995" y="1504698"/>
                    <a:pt x="1240495" y="1502811"/>
                  </a:cubicBezTo>
                  <a:cubicBezTo>
                    <a:pt x="1254335" y="1500924"/>
                    <a:pt x="1276981" y="1500295"/>
                    <a:pt x="1282642" y="1483939"/>
                  </a:cubicBezTo>
                  <a:cubicBezTo>
                    <a:pt x="1287674" y="1468213"/>
                    <a:pt x="1282013" y="1451228"/>
                    <a:pt x="1280755" y="1434873"/>
                  </a:cubicBezTo>
                  <a:cubicBezTo>
                    <a:pt x="1286416" y="1438647"/>
                    <a:pt x="1292078" y="1442422"/>
                    <a:pt x="1298368" y="1446196"/>
                  </a:cubicBezTo>
                  <a:cubicBezTo>
                    <a:pt x="1303401" y="1448712"/>
                    <a:pt x="1308433" y="1450599"/>
                    <a:pt x="1314095" y="1448083"/>
                  </a:cubicBezTo>
                  <a:cubicBezTo>
                    <a:pt x="1322272" y="1444309"/>
                    <a:pt x="1327305" y="1434244"/>
                    <a:pt x="1331708" y="1426695"/>
                  </a:cubicBezTo>
                  <a:cubicBezTo>
                    <a:pt x="1337999" y="1415372"/>
                    <a:pt x="1343031" y="1403420"/>
                    <a:pt x="1348064" y="1391468"/>
                  </a:cubicBezTo>
                  <a:cubicBezTo>
                    <a:pt x="1357499" y="1368822"/>
                    <a:pt x="1367564" y="1347435"/>
                    <a:pt x="1385807" y="1331079"/>
                  </a:cubicBezTo>
                  <a:cubicBezTo>
                    <a:pt x="1399646" y="1317869"/>
                    <a:pt x="1417260" y="1305288"/>
                    <a:pt x="1426066" y="1288303"/>
                  </a:cubicBezTo>
                  <a:cubicBezTo>
                    <a:pt x="1433615" y="1273835"/>
                    <a:pt x="1427324" y="1257480"/>
                    <a:pt x="1419147" y="1244270"/>
                  </a:cubicBezTo>
                  <a:cubicBezTo>
                    <a:pt x="1408453" y="1226656"/>
                    <a:pt x="1394614" y="1211559"/>
                    <a:pt x="1380775" y="1197091"/>
                  </a:cubicBezTo>
                  <a:cubicBezTo>
                    <a:pt x="1366935" y="1182622"/>
                    <a:pt x="1353096" y="1167525"/>
                    <a:pt x="1337370" y="1154944"/>
                  </a:cubicBezTo>
                  <a:cubicBezTo>
                    <a:pt x="1319127" y="1140476"/>
                    <a:pt x="1298997" y="1129153"/>
                    <a:pt x="1278239" y="1118459"/>
                  </a:cubicBezTo>
                  <a:cubicBezTo>
                    <a:pt x="1247415" y="1103361"/>
                    <a:pt x="1214704" y="1090780"/>
                    <a:pt x="1190171" y="1066876"/>
                  </a:cubicBezTo>
                  <a:cubicBezTo>
                    <a:pt x="1185139" y="1061844"/>
                    <a:pt x="1173187" y="1050521"/>
                    <a:pt x="1181364" y="1044859"/>
                  </a:cubicBezTo>
                  <a:cubicBezTo>
                    <a:pt x="1196461" y="1034794"/>
                    <a:pt x="1219107" y="1041085"/>
                    <a:pt x="1234834" y="1045488"/>
                  </a:cubicBezTo>
                  <a:cubicBezTo>
                    <a:pt x="1254335" y="1051150"/>
                    <a:pt x="1273206" y="1057440"/>
                    <a:pt x="1292078" y="1064360"/>
                  </a:cubicBezTo>
                  <a:cubicBezTo>
                    <a:pt x="1315353" y="1073167"/>
                    <a:pt x="1336741" y="1086377"/>
                    <a:pt x="1353725" y="1104620"/>
                  </a:cubicBezTo>
                  <a:cubicBezTo>
                    <a:pt x="1363790" y="1115314"/>
                    <a:pt x="1370081" y="1126636"/>
                    <a:pt x="1377000" y="1139217"/>
                  </a:cubicBezTo>
                  <a:cubicBezTo>
                    <a:pt x="1385178" y="1154944"/>
                    <a:pt x="1393356" y="1170041"/>
                    <a:pt x="1402791" y="1185138"/>
                  </a:cubicBezTo>
                  <a:cubicBezTo>
                    <a:pt x="1413485" y="1202752"/>
                    <a:pt x="1436760" y="1244270"/>
                    <a:pt x="1463810" y="1232947"/>
                  </a:cubicBezTo>
                  <a:cubicBezTo>
                    <a:pt x="1477649" y="1227285"/>
                    <a:pt x="1483310" y="1207155"/>
                    <a:pt x="1487085" y="1193945"/>
                  </a:cubicBezTo>
                  <a:cubicBezTo>
                    <a:pt x="1492117" y="1176961"/>
                    <a:pt x="1496520" y="1159347"/>
                    <a:pt x="1500295" y="1141734"/>
                  </a:cubicBezTo>
                  <a:cubicBezTo>
                    <a:pt x="1507843" y="1111539"/>
                    <a:pt x="1512247" y="1081344"/>
                    <a:pt x="1522941" y="1052408"/>
                  </a:cubicBezTo>
                  <a:cubicBezTo>
                    <a:pt x="1533006" y="1025359"/>
                    <a:pt x="1546845" y="998938"/>
                    <a:pt x="1553764" y="970631"/>
                  </a:cubicBezTo>
                  <a:cubicBezTo>
                    <a:pt x="1560055" y="944840"/>
                    <a:pt x="1549990" y="920936"/>
                    <a:pt x="1535522" y="900177"/>
                  </a:cubicBezTo>
                  <a:cubicBezTo>
                    <a:pt x="1541183" y="902693"/>
                    <a:pt x="1543070" y="900806"/>
                    <a:pt x="1543070" y="897661"/>
                  </a:cubicBezTo>
                  <a:close/>
                  <a:moveTo>
                    <a:pt x="1264399" y="1490230"/>
                  </a:moveTo>
                  <a:cubicBezTo>
                    <a:pt x="1256222" y="1492746"/>
                    <a:pt x="1246786" y="1493375"/>
                    <a:pt x="1237979" y="1494004"/>
                  </a:cubicBezTo>
                  <a:cubicBezTo>
                    <a:pt x="1199607" y="1497778"/>
                    <a:pt x="1165638" y="1519166"/>
                    <a:pt x="1130411" y="1533006"/>
                  </a:cubicBezTo>
                  <a:cubicBezTo>
                    <a:pt x="1109652" y="1541183"/>
                    <a:pt x="1087635" y="1548732"/>
                    <a:pt x="1064989" y="1545587"/>
                  </a:cubicBezTo>
                  <a:cubicBezTo>
                    <a:pt x="1064989" y="1545587"/>
                    <a:pt x="1064989" y="1545587"/>
                    <a:pt x="1064989" y="1545587"/>
                  </a:cubicBezTo>
                  <a:cubicBezTo>
                    <a:pt x="1059957" y="1532376"/>
                    <a:pt x="1050521" y="1520424"/>
                    <a:pt x="1042343" y="1508472"/>
                  </a:cubicBezTo>
                  <a:cubicBezTo>
                    <a:pt x="1020326" y="1474503"/>
                    <a:pt x="998938" y="1439905"/>
                    <a:pt x="978809" y="1404679"/>
                  </a:cubicBezTo>
                  <a:cubicBezTo>
                    <a:pt x="975663" y="1399646"/>
                    <a:pt x="972518" y="1393985"/>
                    <a:pt x="969373" y="1388323"/>
                  </a:cubicBezTo>
                  <a:cubicBezTo>
                    <a:pt x="967486" y="1382662"/>
                    <a:pt x="966857" y="1377000"/>
                    <a:pt x="965598" y="1371339"/>
                  </a:cubicBezTo>
                  <a:cubicBezTo>
                    <a:pt x="963711" y="1356241"/>
                    <a:pt x="963711" y="1341144"/>
                    <a:pt x="964340" y="1326676"/>
                  </a:cubicBezTo>
                  <a:cubicBezTo>
                    <a:pt x="964969" y="1309691"/>
                    <a:pt x="965598" y="1292078"/>
                    <a:pt x="966857" y="1275093"/>
                  </a:cubicBezTo>
                  <a:cubicBezTo>
                    <a:pt x="968744" y="1240495"/>
                    <a:pt x="971260" y="1205897"/>
                    <a:pt x="969373" y="1171928"/>
                  </a:cubicBezTo>
                  <a:cubicBezTo>
                    <a:pt x="968744" y="1154944"/>
                    <a:pt x="966857" y="1136701"/>
                    <a:pt x="961824" y="1120346"/>
                  </a:cubicBezTo>
                  <a:cubicBezTo>
                    <a:pt x="958050" y="1109023"/>
                    <a:pt x="951759" y="1095813"/>
                    <a:pt x="938549" y="1093926"/>
                  </a:cubicBezTo>
                  <a:cubicBezTo>
                    <a:pt x="919678" y="1090780"/>
                    <a:pt x="904580" y="1108394"/>
                    <a:pt x="899548" y="1124749"/>
                  </a:cubicBezTo>
                  <a:cubicBezTo>
                    <a:pt x="895774" y="1137959"/>
                    <a:pt x="895774" y="1151169"/>
                    <a:pt x="895144" y="1165009"/>
                  </a:cubicBezTo>
                  <a:cubicBezTo>
                    <a:pt x="895144" y="1180735"/>
                    <a:pt x="893886" y="1196461"/>
                    <a:pt x="894515" y="1212817"/>
                  </a:cubicBezTo>
                  <a:cubicBezTo>
                    <a:pt x="895774" y="1249931"/>
                    <a:pt x="903322" y="1285787"/>
                    <a:pt x="917161" y="1320385"/>
                  </a:cubicBezTo>
                  <a:cubicBezTo>
                    <a:pt x="932259" y="1356870"/>
                    <a:pt x="951759" y="1390839"/>
                    <a:pt x="971889" y="1424179"/>
                  </a:cubicBezTo>
                  <a:cubicBezTo>
                    <a:pt x="992648" y="1458148"/>
                    <a:pt x="1012778" y="1493375"/>
                    <a:pt x="1036053" y="1526086"/>
                  </a:cubicBezTo>
                  <a:cubicBezTo>
                    <a:pt x="1041085" y="1533006"/>
                    <a:pt x="1046117" y="1540554"/>
                    <a:pt x="1049892" y="1548732"/>
                  </a:cubicBezTo>
                  <a:cubicBezTo>
                    <a:pt x="1051779" y="1552506"/>
                    <a:pt x="1053037" y="1556280"/>
                    <a:pt x="1053666" y="1560055"/>
                  </a:cubicBezTo>
                  <a:cubicBezTo>
                    <a:pt x="1053666" y="1561313"/>
                    <a:pt x="1053666" y="1563200"/>
                    <a:pt x="1054295" y="1564458"/>
                  </a:cubicBezTo>
                  <a:cubicBezTo>
                    <a:pt x="1051779" y="1563829"/>
                    <a:pt x="1049263" y="1563200"/>
                    <a:pt x="1046747" y="1562571"/>
                  </a:cubicBezTo>
                  <a:cubicBezTo>
                    <a:pt x="1039827" y="1560684"/>
                    <a:pt x="1033536" y="1558797"/>
                    <a:pt x="1026617" y="1558168"/>
                  </a:cubicBezTo>
                  <a:cubicBezTo>
                    <a:pt x="986986" y="1552506"/>
                    <a:pt x="946727" y="1556280"/>
                    <a:pt x="906467" y="1555652"/>
                  </a:cubicBezTo>
                  <a:cubicBezTo>
                    <a:pt x="886338" y="1555652"/>
                    <a:pt x="866208" y="1554393"/>
                    <a:pt x="846078" y="1551877"/>
                  </a:cubicBezTo>
                  <a:cubicBezTo>
                    <a:pt x="829094" y="1549361"/>
                    <a:pt x="809593" y="1546845"/>
                    <a:pt x="794496" y="1537409"/>
                  </a:cubicBezTo>
                  <a:cubicBezTo>
                    <a:pt x="768704" y="1521682"/>
                    <a:pt x="764301" y="1491488"/>
                    <a:pt x="759269" y="1463810"/>
                  </a:cubicBezTo>
                  <a:cubicBezTo>
                    <a:pt x="752978" y="1426695"/>
                    <a:pt x="741026" y="1390839"/>
                    <a:pt x="735994" y="1353096"/>
                  </a:cubicBezTo>
                  <a:cubicBezTo>
                    <a:pt x="730332" y="1312837"/>
                    <a:pt x="733477" y="1271319"/>
                    <a:pt x="736623" y="1230430"/>
                  </a:cubicBezTo>
                  <a:cubicBezTo>
                    <a:pt x="739768" y="1190171"/>
                    <a:pt x="744171" y="1150540"/>
                    <a:pt x="752978" y="1110910"/>
                  </a:cubicBezTo>
                  <a:cubicBezTo>
                    <a:pt x="759898" y="1080086"/>
                    <a:pt x="770592" y="1050521"/>
                    <a:pt x="781286" y="1020326"/>
                  </a:cubicBezTo>
                  <a:cubicBezTo>
                    <a:pt x="790092" y="995164"/>
                    <a:pt x="800157" y="967486"/>
                    <a:pt x="798270" y="940436"/>
                  </a:cubicBezTo>
                  <a:cubicBezTo>
                    <a:pt x="797641" y="929113"/>
                    <a:pt x="794496" y="917790"/>
                    <a:pt x="787576" y="908984"/>
                  </a:cubicBezTo>
                  <a:cubicBezTo>
                    <a:pt x="785689" y="906467"/>
                    <a:pt x="781915" y="907096"/>
                    <a:pt x="780027" y="908354"/>
                  </a:cubicBezTo>
                  <a:cubicBezTo>
                    <a:pt x="748575" y="931630"/>
                    <a:pt x="724042" y="963711"/>
                    <a:pt x="708315" y="1000196"/>
                  </a:cubicBezTo>
                  <a:cubicBezTo>
                    <a:pt x="693218" y="1036053"/>
                    <a:pt x="686298" y="1075054"/>
                    <a:pt x="685040" y="1114055"/>
                  </a:cubicBezTo>
                  <a:cubicBezTo>
                    <a:pt x="683782" y="1153686"/>
                    <a:pt x="688186" y="1193316"/>
                    <a:pt x="695734" y="1231689"/>
                  </a:cubicBezTo>
                  <a:cubicBezTo>
                    <a:pt x="700138" y="1254963"/>
                    <a:pt x="706428" y="1277609"/>
                    <a:pt x="710831" y="1301513"/>
                  </a:cubicBezTo>
                  <a:cubicBezTo>
                    <a:pt x="715864" y="1328563"/>
                    <a:pt x="720267" y="1355612"/>
                    <a:pt x="723413" y="1382662"/>
                  </a:cubicBezTo>
                  <a:cubicBezTo>
                    <a:pt x="727187" y="1412227"/>
                    <a:pt x="727816" y="1442422"/>
                    <a:pt x="734736" y="1471987"/>
                  </a:cubicBezTo>
                  <a:cubicBezTo>
                    <a:pt x="737881" y="1485197"/>
                    <a:pt x="742284" y="1497778"/>
                    <a:pt x="749833" y="1509101"/>
                  </a:cubicBezTo>
                  <a:cubicBezTo>
                    <a:pt x="754865" y="1517279"/>
                    <a:pt x="761156" y="1524828"/>
                    <a:pt x="765559" y="1533006"/>
                  </a:cubicBezTo>
                  <a:cubicBezTo>
                    <a:pt x="750462" y="1531747"/>
                    <a:pt x="735994" y="1528602"/>
                    <a:pt x="721525" y="1523570"/>
                  </a:cubicBezTo>
                  <a:cubicBezTo>
                    <a:pt x="703912" y="1517279"/>
                    <a:pt x="688815" y="1505327"/>
                    <a:pt x="671201" y="1499037"/>
                  </a:cubicBezTo>
                  <a:cubicBezTo>
                    <a:pt x="652958" y="1492746"/>
                    <a:pt x="634087" y="1488343"/>
                    <a:pt x="616473" y="1480794"/>
                  </a:cubicBezTo>
                  <a:cubicBezTo>
                    <a:pt x="598860" y="1473245"/>
                    <a:pt x="581246" y="1466326"/>
                    <a:pt x="564891" y="1457519"/>
                  </a:cubicBezTo>
                  <a:cubicBezTo>
                    <a:pt x="548535" y="1448712"/>
                    <a:pt x="534067" y="1438018"/>
                    <a:pt x="520228" y="1426695"/>
                  </a:cubicBezTo>
                  <a:cubicBezTo>
                    <a:pt x="513937" y="1421663"/>
                    <a:pt x="507647" y="1415372"/>
                    <a:pt x="505131" y="1407824"/>
                  </a:cubicBezTo>
                  <a:cubicBezTo>
                    <a:pt x="503244" y="1399646"/>
                    <a:pt x="506389" y="1390839"/>
                    <a:pt x="507018" y="1382662"/>
                  </a:cubicBezTo>
                  <a:cubicBezTo>
                    <a:pt x="509534" y="1362532"/>
                    <a:pt x="513308" y="1343031"/>
                    <a:pt x="516454" y="1323530"/>
                  </a:cubicBezTo>
                  <a:cubicBezTo>
                    <a:pt x="519599" y="1302772"/>
                    <a:pt x="519599" y="1282013"/>
                    <a:pt x="520228" y="1260625"/>
                  </a:cubicBezTo>
                  <a:cubicBezTo>
                    <a:pt x="521486" y="1220365"/>
                    <a:pt x="526519" y="1180106"/>
                    <a:pt x="534696" y="1140476"/>
                  </a:cubicBezTo>
                  <a:cubicBezTo>
                    <a:pt x="542874" y="1100845"/>
                    <a:pt x="552939" y="1061215"/>
                    <a:pt x="566149" y="1023471"/>
                  </a:cubicBezTo>
                  <a:cubicBezTo>
                    <a:pt x="579988" y="985099"/>
                    <a:pt x="597602" y="947985"/>
                    <a:pt x="615215" y="910871"/>
                  </a:cubicBezTo>
                  <a:cubicBezTo>
                    <a:pt x="632829" y="873756"/>
                    <a:pt x="649813" y="836642"/>
                    <a:pt x="664281" y="798899"/>
                  </a:cubicBezTo>
                  <a:cubicBezTo>
                    <a:pt x="667427" y="790721"/>
                    <a:pt x="670572" y="783173"/>
                    <a:pt x="673717" y="774995"/>
                  </a:cubicBezTo>
                  <a:cubicBezTo>
                    <a:pt x="676233" y="768704"/>
                    <a:pt x="678121" y="760527"/>
                    <a:pt x="674975" y="754236"/>
                  </a:cubicBezTo>
                  <a:cubicBezTo>
                    <a:pt x="673717" y="751720"/>
                    <a:pt x="671830" y="748575"/>
                    <a:pt x="668685" y="747946"/>
                  </a:cubicBezTo>
                  <a:cubicBezTo>
                    <a:pt x="665540" y="747317"/>
                    <a:pt x="659878" y="749204"/>
                    <a:pt x="656733" y="750462"/>
                  </a:cubicBezTo>
                  <a:cubicBezTo>
                    <a:pt x="649184" y="752349"/>
                    <a:pt x="641635" y="755494"/>
                    <a:pt x="634716" y="758640"/>
                  </a:cubicBezTo>
                  <a:cubicBezTo>
                    <a:pt x="605150" y="773108"/>
                    <a:pt x="581875" y="797012"/>
                    <a:pt x="561117" y="821545"/>
                  </a:cubicBezTo>
                  <a:cubicBezTo>
                    <a:pt x="512679" y="878160"/>
                    <a:pt x="475565" y="944211"/>
                    <a:pt x="448516" y="1013407"/>
                  </a:cubicBezTo>
                  <a:cubicBezTo>
                    <a:pt x="435306" y="1047375"/>
                    <a:pt x="425241" y="1082603"/>
                    <a:pt x="423983" y="1119088"/>
                  </a:cubicBezTo>
                  <a:cubicBezTo>
                    <a:pt x="422096" y="1158089"/>
                    <a:pt x="427757" y="1196461"/>
                    <a:pt x="437193" y="1234205"/>
                  </a:cubicBezTo>
                  <a:cubicBezTo>
                    <a:pt x="441596" y="1253076"/>
                    <a:pt x="447258" y="1271319"/>
                    <a:pt x="453548" y="1289561"/>
                  </a:cubicBezTo>
                  <a:cubicBezTo>
                    <a:pt x="457323" y="1300885"/>
                    <a:pt x="461097" y="1311578"/>
                    <a:pt x="466758" y="1321643"/>
                  </a:cubicBezTo>
                  <a:cubicBezTo>
                    <a:pt x="471791" y="1331708"/>
                    <a:pt x="477452" y="1341773"/>
                    <a:pt x="481856" y="1352467"/>
                  </a:cubicBezTo>
                  <a:cubicBezTo>
                    <a:pt x="483743" y="1356870"/>
                    <a:pt x="485001" y="1360645"/>
                    <a:pt x="486259" y="1365048"/>
                  </a:cubicBezTo>
                  <a:cubicBezTo>
                    <a:pt x="486259" y="1365677"/>
                    <a:pt x="486259" y="1365677"/>
                    <a:pt x="486259" y="1366306"/>
                  </a:cubicBezTo>
                  <a:cubicBezTo>
                    <a:pt x="484372" y="1366935"/>
                    <a:pt x="482485" y="1366935"/>
                    <a:pt x="480598" y="1366935"/>
                  </a:cubicBezTo>
                  <a:cubicBezTo>
                    <a:pt x="468646" y="1366935"/>
                    <a:pt x="455435" y="1365048"/>
                    <a:pt x="443483" y="1363790"/>
                  </a:cubicBezTo>
                  <a:cubicBezTo>
                    <a:pt x="426499" y="1361903"/>
                    <a:pt x="410143" y="1357499"/>
                    <a:pt x="394417" y="1351838"/>
                  </a:cubicBezTo>
                  <a:cubicBezTo>
                    <a:pt x="362964" y="1339886"/>
                    <a:pt x="332770" y="1323530"/>
                    <a:pt x="309495" y="1298368"/>
                  </a:cubicBezTo>
                  <a:cubicBezTo>
                    <a:pt x="304462" y="1292707"/>
                    <a:pt x="298801" y="1287045"/>
                    <a:pt x="295656" y="1280755"/>
                  </a:cubicBezTo>
                  <a:cubicBezTo>
                    <a:pt x="292510" y="1274464"/>
                    <a:pt x="290623" y="1267545"/>
                    <a:pt x="288736" y="1260625"/>
                  </a:cubicBezTo>
                  <a:cubicBezTo>
                    <a:pt x="285591" y="1245528"/>
                    <a:pt x="285591" y="1229801"/>
                    <a:pt x="285591" y="1214704"/>
                  </a:cubicBezTo>
                  <a:cubicBezTo>
                    <a:pt x="285591" y="1182622"/>
                    <a:pt x="281816" y="1150540"/>
                    <a:pt x="269864" y="1120346"/>
                  </a:cubicBezTo>
                  <a:cubicBezTo>
                    <a:pt x="267977" y="1115314"/>
                    <a:pt x="265461" y="1110910"/>
                    <a:pt x="262945" y="1106507"/>
                  </a:cubicBezTo>
                  <a:cubicBezTo>
                    <a:pt x="262945" y="1105878"/>
                    <a:pt x="262945" y="1105249"/>
                    <a:pt x="262945" y="1104620"/>
                  </a:cubicBezTo>
                  <a:cubicBezTo>
                    <a:pt x="259170" y="1086377"/>
                    <a:pt x="241557" y="1075054"/>
                    <a:pt x="226460" y="1066876"/>
                  </a:cubicBezTo>
                  <a:cubicBezTo>
                    <a:pt x="210104" y="1057440"/>
                    <a:pt x="192491" y="1049263"/>
                    <a:pt x="176764" y="1039198"/>
                  </a:cubicBezTo>
                  <a:cubicBezTo>
                    <a:pt x="157893" y="1027246"/>
                    <a:pt x="138392" y="1012777"/>
                    <a:pt x="126440" y="993906"/>
                  </a:cubicBezTo>
                  <a:cubicBezTo>
                    <a:pt x="115117" y="976292"/>
                    <a:pt x="111343" y="954276"/>
                    <a:pt x="108197" y="933517"/>
                  </a:cubicBezTo>
                  <a:cubicBezTo>
                    <a:pt x="105052" y="910242"/>
                    <a:pt x="103165" y="886967"/>
                    <a:pt x="103794" y="863692"/>
                  </a:cubicBezTo>
                  <a:cubicBezTo>
                    <a:pt x="104423" y="842304"/>
                    <a:pt x="106310" y="820287"/>
                    <a:pt x="111972" y="799528"/>
                  </a:cubicBezTo>
                  <a:cubicBezTo>
                    <a:pt x="118891" y="776253"/>
                    <a:pt x="134618" y="758010"/>
                    <a:pt x="152231" y="741655"/>
                  </a:cubicBezTo>
                  <a:cubicBezTo>
                    <a:pt x="171103" y="724042"/>
                    <a:pt x="192491" y="708315"/>
                    <a:pt x="211991" y="691960"/>
                  </a:cubicBezTo>
                  <a:cubicBezTo>
                    <a:pt x="233379" y="674346"/>
                    <a:pt x="253509" y="655475"/>
                    <a:pt x="273010" y="635974"/>
                  </a:cubicBezTo>
                  <a:cubicBezTo>
                    <a:pt x="287478" y="620877"/>
                    <a:pt x="301946" y="603263"/>
                    <a:pt x="314527" y="588166"/>
                  </a:cubicBezTo>
                  <a:cubicBezTo>
                    <a:pt x="333399" y="565520"/>
                    <a:pt x="354158" y="542245"/>
                    <a:pt x="365481" y="514566"/>
                  </a:cubicBezTo>
                  <a:cubicBezTo>
                    <a:pt x="369884" y="504502"/>
                    <a:pt x="372400" y="490662"/>
                    <a:pt x="364223" y="481856"/>
                  </a:cubicBezTo>
                  <a:cubicBezTo>
                    <a:pt x="355416" y="472420"/>
                    <a:pt x="342206" y="474936"/>
                    <a:pt x="331512" y="478081"/>
                  </a:cubicBezTo>
                  <a:cubicBezTo>
                    <a:pt x="300059" y="487517"/>
                    <a:pt x="271752" y="507018"/>
                    <a:pt x="244073" y="524631"/>
                  </a:cubicBezTo>
                  <a:cubicBezTo>
                    <a:pt x="227089" y="535325"/>
                    <a:pt x="210104" y="546648"/>
                    <a:pt x="194378" y="559229"/>
                  </a:cubicBezTo>
                  <a:cubicBezTo>
                    <a:pt x="174877" y="575585"/>
                    <a:pt x="156635" y="593198"/>
                    <a:pt x="140279" y="612699"/>
                  </a:cubicBezTo>
                  <a:cubicBezTo>
                    <a:pt x="124553" y="630942"/>
                    <a:pt x="109455" y="650442"/>
                    <a:pt x="96245" y="671201"/>
                  </a:cubicBezTo>
                  <a:cubicBezTo>
                    <a:pt x="83664" y="690702"/>
                    <a:pt x="72341" y="710831"/>
                    <a:pt x="58502" y="729703"/>
                  </a:cubicBezTo>
                  <a:cubicBezTo>
                    <a:pt x="54728" y="734735"/>
                    <a:pt x="50324" y="739768"/>
                    <a:pt x="46550" y="744171"/>
                  </a:cubicBezTo>
                  <a:cubicBezTo>
                    <a:pt x="42147" y="715235"/>
                    <a:pt x="24533" y="690702"/>
                    <a:pt x="16984" y="661765"/>
                  </a:cubicBezTo>
                  <a:cubicBezTo>
                    <a:pt x="8178" y="629683"/>
                    <a:pt x="15097" y="596973"/>
                    <a:pt x="33969" y="569294"/>
                  </a:cubicBezTo>
                  <a:cubicBezTo>
                    <a:pt x="43405" y="555455"/>
                    <a:pt x="54099" y="541616"/>
                    <a:pt x="66051" y="530293"/>
                  </a:cubicBezTo>
                  <a:cubicBezTo>
                    <a:pt x="78632" y="518970"/>
                    <a:pt x="92471" y="509534"/>
                    <a:pt x="106310" y="500098"/>
                  </a:cubicBezTo>
                  <a:cubicBezTo>
                    <a:pt x="119520" y="490662"/>
                    <a:pt x="132731" y="480598"/>
                    <a:pt x="143424" y="468016"/>
                  </a:cubicBezTo>
                  <a:cubicBezTo>
                    <a:pt x="154118" y="455435"/>
                    <a:pt x="161038" y="439709"/>
                    <a:pt x="165441" y="423354"/>
                  </a:cubicBezTo>
                  <a:cubicBezTo>
                    <a:pt x="174248" y="390643"/>
                    <a:pt x="175506" y="357303"/>
                    <a:pt x="191862" y="327108"/>
                  </a:cubicBezTo>
                  <a:cubicBezTo>
                    <a:pt x="205072" y="301946"/>
                    <a:pt x="225831" y="282445"/>
                    <a:pt x="250364" y="268606"/>
                  </a:cubicBezTo>
                  <a:cubicBezTo>
                    <a:pt x="276155" y="254767"/>
                    <a:pt x="304462" y="246589"/>
                    <a:pt x="333399" y="240299"/>
                  </a:cubicBezTo>
                  <a:cubicBezTo>
                    <a:pt x="352270" y="235895"/>
                    <a:pt x="371771" y="232750"/>
                    <a:pt x="390643" y="227718"/>
                  </a:cubicBezTo>
                  <a:cubicBezTo>
                    <a:pt x="408885" y="222685"/>
                    <a:pt x="425870" y="215137"/>
                    <a:pt x="444112" y="211991"/>
                  </a:cubicBezTo>
                  <a:cubicBezTo>
                    <a:pt x="461726" y="209475"/>
                    <a:pt x="478081" y="214508"/>
                    <a:pt x="493808" y="221427"/>
                  </a:cubicBezTo>
                  <a:cubicBezTo>
                    <a:pt x="512050" y="229605"/>
                    <a:pt x="529664" y="239670"/>
                    <a:pt x="546648" y="250364"/>
                  </a:cubicBezTo>
                  <a:cubicBezTo>
                    <a:pt x="562375" y="260429"/>
                    <a:pt x="576843" y="271752"/>
                    <a:pt x="590053" y="284333"/>
                  </a:cubicBezTo>
                  <a:cubicBezTo>
                    <a:pt x="602005" y="296285"/>
                    <a:pt x="613957" y="308866"/>
                    <a:pt x="627796" y="318931"/>
                  </a:cubicBezTo>
                  <a:cubicBezTo>
                    <a:pt x="634087" y="323963"/>
                    <a:pt x="641006" y="328366"/>
                    <a:pt x="648555" y="331512"/>
                  </a:cubicBezTo>
                  <a:cubicBezTo>
                    <a:pt x="649813" y="332141"/>
                    <a:pt x="651071" y="332141"/>
                    <a:pt x="652329" y="331512"/>
                  </a:cubicBezTo>
                  <a:cubicBezTo>
                    <a:pt x="657991" y="334657"/>
                    <a:pt x="664281" y="337802"/>
                    <a:pt x="669943" y="340948"/>
                  </a:cubicBezTo>
                  <a:cubicBezTo>
                    <a:pt x="679379" y="347238"/>
                    <a:pt x="690702" y="355416"/>
                    <a:pt x="702025" y="354787"/>
                  </a:cubicBezTo>
                  <a:cubicBezTo>
                    <a:pt x="706428" y="370513"/>
                    <a:pt x="712719" y="385610"/>
                    <a:pt x="719009" y="401337"/>
                  </a:cubicBezTo>
                  <a:cubicBezTo>
                    <a:pt x="727187" y="422725"/>
                    <a:pt x="732848" y="444741"/>
                    <a:pt x="737881" y="466758"/>
                  </a:cubicBezTo>
                  <a:cubicBezTo>
                    <a:pt x="743542" y="488775"/>
                    <a:pt x="748575" y="510792"/>
                    <a:pt x="754865" y="532180"/>
                  </a:cubicBezTo>
                  <a:cubicBezTo>
                    <a:pt x="761156" y="552939"/>
                    <a:pt x="769334" y="573069"/>
                    <a:pt x="776882" y="593198"/>
                  </a:cubicBezTo>
                  <a:cubicBezTo>
                    <a:pt x="807706" y="671830"/>
                    <a:pt x="846078" y="747317"/>
                    <a:pt x="886967" y="821545"/>
                  </a:cubicBezTo>
                  <a:cubicBezTo>
                    <a:pt x="927855" y="895144"/>
                    <a:pt x="970002" y="968115"/>
                    <a:pt x="1007745" y="1043601"/>
                  </a:cubicBezTo>
                  <a:cubicBezTo>
                    <a:pt x="1017181" y="1061844"/>
                    <a:pt x="1025359" y="1080716"/>
                    <a:pt x="1035424" y="1098329"/>
                  </a:cubicBezTo>
                  <a:cubicBezTo>
                    <a:pt x="1044859" y="1114684"/>
                    <a:pt x="1055553" y="1130411"/>
                    <a:pt x="1066876" y="1144879"/>
                  </a:cubicBezTo>
                  <a:cubicBezTo>
                    <a:pt x="1089522" y="1174445"/>
                    <a:pt x="1114684" y="1202123"/>
                    <a:pt x="1139217" y="1231059"/>
                  </a:cubicBezTo>
                  <a:cubicBezTo>
                    <a:pt x="1163122" y="1259367"/>
                    <a:pt x="1184509" y="1288932"/>
                    <a:pt x="1201494" y="1321643"/>
                  </a:cubicBezTo>
                  <a:cubicBezTo>
                    <a:pt x="1217849" y="1353096"/>
                    <a:pt x="1232947" y="1386436"/>
                    <a:pt x="1257480" y="1412227"/>
                  </a:cubicBezTo>
                  <a:cubicBezTo>
                    <a:pt x="1262512" y="1417260"/>
                    <a:pt x="1268174" y="1422292"/>
                    <a:pt x="1273835" y="1426066"/>
                  </a:cubicBezTo>
                  <a:cubicBezTo>
                    <a:pt x="1272577" y="1426695"/>
                    <a:pt x="1271319" y="1427953"/>
                    <a:pt x="1271319" y="1429841"/>
                  </a:cubicBezTo>
                  <a:cubicBezTo>
                    <a:pt x="1270061" y="1446196"/>
                    <a:pt x="1275722" y="1461922"/>
                    <a:pt x="1274464" y="1478278"/>
                  </a:cubicBezTo>
                  <a:cubicBezTo>
                    <a:pt x="1275093" y="1484568"/>
                    <a:pt x="1271948" y="1488343"/>
                    <a:pt x="1264399" y="1490230"/>
                  </a:cubicBezTo>
                  <a:close/>
                  <a:moveTo>
                    <a:pt x="953017" y="1358128"/>
                  </a:moveTo>
                  <a:cubicBezTo>
                    <a:pt x="943582" y="1339886"/>
                    <a:pt x="934146" y="1320385"/>
                    <a:pt x="927226" y="1300885"/>
                  </a:cubicBezTo>
                  <a:cubicBezTo>
                    <a:pt x="914016" y="1266287"/>
                    <a:pt x="909613" y="1229801"/>
                    <a:pt x="910242" y="1192687"/>
                  </a:cubicBezTo>
                  <a:cubicBezTo>
                    <a:pt x="910242" y="1178848"/>
                    <a:pt x="910871" y="1164380"/>
                    <a:pt x="911500" y="1150540"/>
                  </a:cubicBezTo>
                  <a:cubicBezTo>
                    <a:pt x="912129" y="1139217"/>
                    <a:pt x="913387" y="1124749"/>
                    <a:pt x="920936" y="1115314"/>
                  </a:cubicBezTo>
                  <a:cubicBezTo>
                    <a:pt x="923452" y="1112168"/>
                    <a:pt x="926597" y="1110281"/>
                    <a:pt x="930372" y="1108394"/>
                  </a:cubicBezTo>
                  <a:cubicBezTo>
                    <a:pt x="932259" y="1107765"/>
                    <a:pt x="931001" y="1107765"/>
                    <a:pt x="932888" y="1107136"/>
                  </a:cubicBezTo>
                  <a:cubicBezTo>
                    <a:pt x="933517" y="1107136"/>
                    <a:pt x="934146" y="1107136"/>
                    <a:pt x="934775" y="1106507"/>
                  </a:cubicBezTo>
                  <a:cubicBezTo>
                    <a:pt x="935404" y="1106507"/>
                    <a:pt x="935404" y="1106507"/>
                    <a:pt x="935404" y="1106507"/>
                  </a:cubicBezTo>
                  <a:cubicBezTo>
                    <a:pt x="935404" y="1106507"/>
                    <a:pt x="935404" y="1106507"/>
                    <a:pt x="935404" y="1106507"/>
                  </a:cubicBezTo>
                  <a:cubicBezTo>
                    <a:pt x="936033" y="1106507"/>
                    <a:pt x="936662" y="1106507"/>
                    <a:pt x="937291" y="1106507"/>
                  </a:cubicBezTo>
                  <a:cubicBezTo>
                    <a:pt x="937291" y="1106507"/>
                    <a:pt x="937291" y="1106507"/>
                    <a:pt x="937920" y="1106507"/>
                  </a:cubicBezTo>
                  <a:cubicBezTo>
                    <a:pt x="938549" y="1106507"/>
                    <a:pt x="938549" y="1106507"/>
                    <a:pt x="939178" y="1107136"/>
                  </a:cubicBezTo>
                  <a:cubicBezTo>
                    <a:pt x="939178" y="1107136"/>
                    <a:pt x="939178" y="1107136"/>
                    <a:pt x="939178" y="1107136"/>
                  </a:cubicBezTo>
                  <a:cubicBezTo>
                    <a:pt x="939178" y="1107136"/>
                    <a:pt x="939178" y="1107136"/>
                    <a:pt x="939807" y="1107136"/>
                  </a:cubicBezTo>
                  <a:cubicBezTo>
                    <a:pt x="940436" y="1107765"/>
                    <a:pt x="941694" y="1108394"/>
                    <a:pt x="941694" y="1108394"/>
                  </a:cubicBezTo>
                  <a:cubicBezTo>
                    <a:pt x="942324" y="1109023"/>
                    <a:pt x="943582" y="1110281"/>
                    <a:pt x="944211" y="1110910"/>
                  </a:cubicBezTo>
                  <a:cubicBezTo>
                    <a:pt x="945469" y="1112168"/>
                    <a:pt x="944211" y="1110910"/>
                    <a:pt x="945469" y="1113426"/>
                  </a:cubicBezTo>
                  <a:cubicBezTo>
                    <a:pt x="946098" y="1114684"/>
                    <a:pt x="946727" y="1115942"/>
                    <a:pt x="947356" y="1117201"/>
                  </a:cubicBezTo>
                  <a:cubicBezTo>
                    <a:pt x="948614" y="1120346"/>
                    <a:pt x="949243" y="1122233"/>
                    <a:pt x="950501" y="1126007"/>
                  </a:cubicBezTo>
                  <a:cubicBezTo>
                    <a:pt x="953017" y="1133556"/>
                    <a:pt x="954275" y="1141734"/>
                    <a:pt x="954905" y="1149911"/>
                  </a:cubicBezTo>
                  <a:cubicBezTo>
                    <a:pt x="959308" y="1185767"/>
                    <a:pt x="957421" y="1222882"/>
                    <a:pt x="955534" y="1259367"/>
                  </a:cubicBezTo>
                  <a:cubicBezTo>
                    <a:pt x="954905" y="1271319"/>
                    <a:pt x="954275" y="1283271"/>
                    <a:pt x="953646" y="1294594"/>
                  </a:cubicBezTo>
                  <a:cubicBezTo>
                    <a:pt x="953017" y="1316611"/>
                    <a:pt x="951759" y="1337370"/>
                    <a:pt x="953017" y="1358128"/>
                  </a:cubicBezTo>
                  <a:close/>
                  <a:moveTo>
                    <a:pt x="720896" y="1275093"/>
                  </a:moveTo>
                  <a:cubicBezTo>
                    <a:pt x="719009" y="1265657"/>
                    <a:pt x="716493" y="1256851"/>
                    <a:pt x="714606" y="1247415"/>
                  </a:cubicBezTo>
                  <a:cubicBezTo>
                    <a:pt x="696363" y="1173815"/>
                    <a:pt x="689444" y="1092668"/>
                    <a:pt x="713977" y="1019697"/>
                  </a:cubicBezTo>
                  <a:cubicBezTo>
                    <a:pt x="727187" y="980067"/>
                    <a:pt x="750462" y="946098"/>
                    <a:pt x="783173" y="920307"/>
                  </a:cubicBezTo>
                  <a:cubicBezTo>
                    <a:pt x="787576" y="929113"/>
                    <a:pt x="788205" y="939178"/>
                    <a:pt x="787576" y="948614"/>
                  </a:cubicBezTo>
                  <a:cubicBezTo>
                    <a:pt x="786947" y="962453"/>
                    <a:pt x="783173" y="976292"/>
                    <a:pt x="779398" y="990132"/>
                  </a:cubicBezTo>
                  <a:cubicBezTo>
                    <a:pt x="771221" y="1016552"/>
                    <a:pt x="759898" y="1041714"/>
                    <a:pt x="751091" y="1068134"/>
                  </a:cubicBezTo>
                  <a:cubicBezTo>
                    <a:pt x="739139" y="1105249"/>
                    <a:pt x="732219" y="1144250"/>
                    <a:pt x="727187" y="1183251"/>
                  </a:cubicBezTo>
                  <a:cubicBezTo>
                    <a:pt x="724671" y="1213446"/>
                    <a:pt x="722154" y="1244270"/>
                    <a:pt x="720896" y="1275093"/>
                  </a:cubicBezTo>
                  <a:close/>
                  <a:moveTo>
                    <a:pt x="1441793" y="758640"/>
                  </a:moveTo>
                  <a:cubicBezTo>
                    <a:pt x="1407195" y="719009"/>
                    <a:pt x="1372597" y="679379"/>
                    <a:pt x="1331079" y="646668"/>
                  </a:cubicBezTo>
                  <a:cubicBezTo>
                    <a:pt x="1291449" y="615844"/>
                    <a:pt x="1244270" y="589424"/>
                    <a:pt x="1192687" y="587537"/>
                  </a:cubicBezTo>
                  <a:cubicBezTo>
                    <a:pt x="1179477" y="586908"/>
                    <a:pt x="1166267" y="588795"/>
                    <a:pt x="1153057" y="590053"/>
                  </a:cubicBezTo>
                  <a:cubicBezTo>
                    <a:pt x="1137959" y="591940"/>
                    <a:pt x="1122862" y="593198"/>
                    <a:pt x="1107765" y="595085"/>
                  </a:cubicBezTo>
                  <a:cubicBezTo>
                    <a:pt x="1083861" y="598231"/>
                    <a:pt x="1059328" y="598860"/>
                    <a:pt x="1035424" y="602634"/>
                  </a:cubicBezTo>
                  <a:cubicBezTo>
                    <a:pt x="1025359" y="603892"/>
                    <a:pt x="1014665" y="606408"/>
                    <a:pt x="1005229" y="610812"/>
                  </a:cubicBezTo>
                  <a:cubicBezTo>
                    <a:pt x="998309" y="613957"/>
                    <a:pt x="990132" y="618990"/>
                    <a:pt x="987615" y="626538"/>
                  </a:cubicBezTo>
                  <a:cubicBezTo>
                    <a:pt x="983212" y="641635"/>
                    <a:pt x="1001455" y="649184"/>
                    <a:pt x="1012149" y="653588"/>
                  </a:cubicBezTo>
                  <a:cubicBezTo>
                    <a:pt x="1029133" y="659878"/>
                    <a:pt x="1046747" y="665540"/>
                    <a:pt x="1064360" y="671201"/>
                  </a:cubicBezTo>
                  <a:cubicBezTo>
                    <a:pt x="1092667" y="680637"/>
                    <a:pt x="1122233" y="685040"/>
                    <a:pt x="1151170" y="689444"/>
                  </a:cubicBezTo>
                  <a:cubicBezTo>
                    <a:pt x="1181364" y="694476"/>
                    <a:pt x="1211559" y="700138"/>
                    <a:pt x="1239866" y="710831"/>
                  </a:cubicBezTo>
                  <a:cubicBezTo>
                    <a:pt x="1266287" y="720267"/>
                    <a:pt x="1291449" y="733477"/>
                    <a:pt x="1315982" y="748575"/>
                  </a:cubicBezTo>
                  <a:cubicBezTo>
                    <a:pt x="1355612" y="772479"/>
                    <a:pt x="1392727" y="800786"/>
                    <a:pt x="1431099" y="827206"/>
                  </a:cubicBezTo>
                  <a:cubicBezTo>
                    <a:pt x="1463810" y="849852"/>
                    <a:pt x="1497150" y="873128"/>
                    <a:pt x="1521683" y="903951"/>
                  </a:cubicBezTo>
                  <a:cubicBezTo>
                    <a:pt x="1532376" y="917161"/>
                    <a:pt x="1541183" y="932259"/>
                    <a:pt x="1543700" y="949243"/>
                  </a:cubicBezTo>
                  <a:cubicBezTo>
                    <a:pt x="1544958" y="958050"/>
                    <a:pt x="1543700" y="966228"/>
                    <a:pt x="1541183" y="974405"/>
                  </a:cubicBezTo>
                  <a:cubicBezTo>
                    <a:pt x="1536780" y="988874"/>
                    <a:pt x="1531118" y="1003342"/>
                    <a:pt x="1525457" y="1017181"/>
                  </a:cubicBezTo>
                  <a:cubicBezTo>
                    <a:pt x="1514134" y="1044859"/>
                    <a:pt x="1504069" y="1072538"/>
                    <a:pt x="1497778" y="1102103"/>
                  </a:cubicBezTo>
                  <a:cubicBezTo>
                    <a:pt x="1492746" y="1125378"/>
                    <a:pt x="1487085" y="1148024"/>
                    <a:pt x="1481423" y="1171299"/>
                  </a:cubicBezTo>
                  <a:cubicBezTo>
                    <a:pt x="1479536" y="1180106"/>
                    <a:pt x="1477020" y="1189542"/>
                    <a:pt x="1473874" y="1198349"/>
                  </a:cubicBezTo>
                  <a:cubicBezTo>
                    <a:pt x="1471358" y="1205897"/>
                    <a:pt x="1468842" y="1214704"/>
                    <a:pt x="1463180" y="1220995"/>
                  </a:cubicBezTo>
                  <a:cubicBezTo>
                    <a:pt x="1456261" y="1229172"/>
                    <a:pt x="1446196" y="1221624"/>
                    <a:pt x="1439906" y="1215962"/>
                  </a:cubicBezTo>
                  <a:cubicBezTo>
                    <a:pt x="1427954" y="1204639"/>
                    <a:pt x="1419776" y="1190800"/>
                    <a:pt x="1411598" y="1176961"/>
                  </a:cubicBezTo>
                  <a:cubicBezTo>
                    <a:pt x="1402791" y="1161863"/>
                    <a:pt x="1394614" y="1146766"/>
                    <a:pt x="1386436" y="1131669"/>
                  </a:cubicBezTo>
                  <a:cubicBezTo>
                    <a:pt x="1378887" y="1117830"/>
                    <a:pt x="1371339" y="1105878"/>
                    <a:pt x="1360016" y="1095184"/>
                  </a:cubicBezTo>
                  <a:cubicBezTo>
                    <a:pt x="1343031" y="1078199"/>
                    <a:pt x="1322272" y="1064989"/>
                    <a:pt x="1299626" y="1056182"/>
                  </a:cubicBezTo>
                  <a:cubicBezTo>
                    <a:pt x="1280755" y="1048634"/>
                    <a:pt x="1260625" y="1042343"/>
                    <a:pt x="1241124" y="1036682"/>
                  </a:cubicBezTo>
                  <a:cubicBezTo>
                    <a:pt x="1222882" y="1031649"/>
                    <a:pt x="1204010" y="1027246"/>
                    <a:pt x="1185139" y="1032907"/>
                  </a:cubicBezTo>
                  <a:cubicBezTo>
                    <a:pt x="1173187" y="1036682"/>
                    <a:pt x="1163122" y="1045488"/>
                    <a:pt x="1167525" y="1058699"/>
                  </a:cubicBezTo>
                  <a:cubicBezTo>
                    <a:pt x="1171928" y="1071909"/>
                    <a:pt x="1185139" y="1081974"/>
                    <a:pt x="1195832" y="1090151"/>
                  </a:cubicBezTo>
                  <a:cubicBezTo>
                    <a:pt x="1226027" y="1112797"/>
                    <a:pt x="1261254" y="1124749"/>
                    <a:pt x="1293965" y="1142363"/>
                  </a:cubicBezTo>
                  <a:cubicBezTo>
                    <a:pt x="1331708" y="1162493"/>
                    <a:pt x="1361903" y="1193316"/>
                    <a:pt x="1389581" y="1225398"/>
                  </a:cubicBezTo>
                  <a:cubicBezTo>
                    <a:pt x="1401533" y="1238608"/>
                    <a:pt x="1416001" y="1255593"/>
                    <a:pt x="1419147" y="1273835"/>
                  </a:cubicBezTo>
                  <a:cubicBezTo>
                    <a:pt x="1420405" y="1282013"/>
                    <a:pt x="1416630" y="1288303"/>
                    <a:pt x="1411598" y="1294594"/>
                  </a:cubicBezTo>
                  <a:cubicBezTo>
                    <a:pt x="1405308" y="1302772"/>
                    <a:pt x="1397759" y="1309691"/>
                    <a:pt x="1390210" y="1316611"/>
                  </a:cubicBezTo>
                  <a:cubicBezTo>
                    <a:pt x="1383291" y="1322901"/>
                    <a:pt x="1375742" y="1329192"/>
                    <a:pt x="1369451" y="1336111"/>
                  </a:cubicBezTo>
                  <a:cubicBezTo>
                    <a:pt x="1361274" y="1344918"/>
                    <a:pt x="1354983" y="1356241"/>
                    <a:pt x="1349951" y="1366935"/>
                  </a:cubicBezTo>
                  <a:cubicBezTo>
                    <a:pt x="1338628" y="1390210"/>
                    <a:pt x="1331708" y="1416631"/>
                    <a:pt x="1315982" y="1437389"/>
                  </a:cubicBezTo>
                  <a:cubicBezTo>
                    <a:pt x="1311579" y="1443051"/>
                    <a:pt x="1308433" y="1444309"/>
                    <a:pt x="1302143" y="1440534"/>
                  </a:cubicBezTo>
                  <a:cubicBezTo>
                    <a:pt x="1294594" y="1435502"/>
                    <a:pt x="1287045" y="1429841"/>
                    <a:pt x="1278868" y="1426066"/>
                  </a:cubicBezTo>
                  <a:cubicBezTo>
                    <a:pt x="1278868" y="1426066"/>
                    <a:pt x="1278239" y="1426066"/>
                    <a:pt x="1277609" y="1426066"/>
                  </a:cubicBezTo>
                  <a:cubicBezTo>
                    <a:pt x="1278239" y="1424808"/>
                    <a:pt x="1278868" y="1423550"/>
                    <a:pt x="1277609" y="1422921"/>
                  </a:cubicBezTo>
                  <a:cubicBezTo>
                    <a:pt x="1265657" y="1410969"/>
                    <a:pt x="1256222" y="1396501"/>
                    <a:pt x="1248044" y="1382033"/>
                  </a:cubicBezTo>
                  <a:cubicBezTo>
                    <a:pt x="1238608" y="1366935"/>
                    <a:pt x="1230430" y="1351209"/>
                    <a:pt x="1222882" y="1334853"/>
                  </a:cubicBezTo>
                  <a:cubicBezTo>
                    <a:pt x="1215333" y="1319127"/>
                    <a:pt x="1207155" y="1304030"/>
                    <a:pt x="1198349" y="1288932"/>
                  </a:cubicBezTo>
                  <a:cubicBezTo>
                    <a:pt x="1188913" y="1273206"/>
                    <a:pt x="1177590" y="1258109"/>
                    <a:pt x="1166267" y="1243641"/>
                  </a:cubicBezTo>
                  <a:cubicBezTo>
                    <a:pt x="1142992" y="1214704"/>
                    <a:pt x="1117201" y="1188284"/>
                    <a:pt x="1092667" y="1159976"/>
                  </a:cubicBezTo>
                  <a:cubicBezTo>
                    <a:pt x="1080715" y="1145508"/>
                    <a:pt x="1068763" y="1131040"/>
                    <a:pt x="1058069" y="1115314"/>
                  </a:cubicBezTo>
                  <a:cubicBezTo>
                    <a:pt x="1047376" y="1098958"/>
                    <a:pt x="1037940" y="1081974"/>
                    <a:pt x="1029133" y="1064360"/>
                  </a:cubicBezTo>
                  <a:cubicBezTo>
                    <a:pt x="992648" y="989503"/>
                    <a:pt x="951130" y="916532"/>
                    <a:pt x="911500" y="842933"/>
                  </a:cubicBezTo>
                  <a:cubicBezTo>
                    <a:pt x="871869" y="769333"/>
                    <a:pt x="832868" y="694476"/>
                    <a:pt x="800786" y="617102"/>
                  </a:cubicBezTo>
                  <a:cubicBezTo>
                    <a:pt x="784431" y="576843"/>
                    <a:pt x="769334" y="536583"/>
                    <a:pt x="759269" y="494437"/>
                  </a:cubicBezTo>
                  <a:cubicBezTo>
                    <a:pt x="754236" y="472420"/>
                    <a:pt x="749833" y="450403"/>
                    <a:pt x="743542" y="429015"/>
                  </a:cubicBezTo>
                  <a:cubicBezTo>
                    <a:pt x="737252" y="407627"/>
                    <a:pt x="729074" y="386868"/>
                    <a:pt x="720896" y="366110"/>
                  </a:cubicBezTo>
                  <a:cubicBezTo>
                    <a:pt x="717122" y="356045"/>
                    <a:pt x="713348" y="345980"/>
                    <a:pt x="710202" y="335915"/>
                  </a:cubicBezTo>
                  <a:cubicBezTo>
                    <a:pt x="709573" y="333399"/>
                    <a:pt x="707686" y="332141"/>
                    <a:pt x="705799" y="331512"/>
                  </a:cubicBezTo>
                  <a:cubicBezTo>
                    <a:pt x="705799" y="330883"/>
                    <a:pt x="705170" y="330883"/>
                    <a:pt x="705170" y="330254"/>
                  </a:cubicBezTo>
                  <a:cubicBezTo>
                    <a:pt x="702654" y="322705"/>
                    <a:pt x="700767" y="314527"/>
                    <a:pt x="698879" y="306979"/>
                  </a:cubicBezTo>
                  <a:cubicBezTo>
                    <a:pt x="695105" y="290623"/>
                    <a:pt x="695734" y="273639"/>
                    <a:pt x="695105" y="257283"/>
                  </a:cubicBezTo>
                  <a:cubicBezTo>
                    <a:pt x="694476" y="240928"/>
                    <a:pt x="693218" y="224572"/>
                    <a:pt x="691331" y="208846"/>
                  </a:cubicBezTo>
                  <a:cubicBezTo>
                    <a:pt x="689444" y="195636"/>
                    <a:pt x="681895" y="179910"/>
                    <a:pt x="687556" y="166699"/>
                  </a:cubicBezTo>
                  <a:cubicBezTo>
                    <a:pt x="693218" y="154118"/>
                    <a:pt x="705170" y="145312"/>
                    <a:pt x="713348" y="135247"/>
                  </a:cubicBezTo>
                  <a:cubicBezTo>
                    <a:pt x="723413" y="123295"/>
                    <a:pt x="732848" y="110084"/>
                    <a:pt x="741655" y="96874"/>
                  </a:cubicBezTo>
                  <a:cubicBezTo>
                    <a:pt x="749833" y="84922"/>
                    <a:pt x="758011" y="72970"/>
                    <a:pt x="768704" y="62905"/>
                  </a:cubicBezTo>
                  <a:cubicBezTo>
                    <a:pt x="778140" y="53470"/>
                    <a:pt x="789463" y="45292"/>
                    <a:pt x="801415" y="39001"/>
                  </a:cubicBezTo>
                  <a:cubicBezTo>
                    <a:pt x="824690" y="25791"/>
                    <a:pt x="849853" y="17613"/>
                    <a:pt x="876273" y="13839"/>
                  </a:cubicBezTo>
                  <a:cubicBezTo>
                    <a:pt x="890741" y="11952"/>
                    <a:pt x="905838" y="11323"/>
                    <a:pt x="920936" y="13210"/>
                  </a:cubicBezTo>
                  <a:cubicBezTo>
                    <a:pt x="927226" y="13839"/>
                    <a:pt x="934146" y="14468"/>
                    <a:pt x="939807" y="15726"/>
                  </a:cubicBezTo>
                  <a:cubicBezTo>
                    <a:pt x="942953" y="16355"/>
                    <a:pt x="944840" y="16984"/>
                    <a:pt x="946098" y="20130"/>
                  </a:cubicBezTo>
                  <a:cubicBezTo>
                    <a:pt x="947356" y="22646"/>
                    <a:pt x="946727" y="26420"/>
                    <a:pt x="946098" y="28936"/>
                  </a:cubicBezTo>
                  <a:cubicBezTo>
                    <a:pt x="944840" y="50953"/>
                    <a:pt x="946727" y="78632"/>
                    <a:pt x="968115" y="89955"/>
                  </a:cubicBezTo>
                  <a:cubicBezTo>
                    <a:pt x="986357" y="99391"/>
                    <a:pt x="1009632" y="99391"/>
                    <a:pt x="1029762" y="100020"/>
                  </a:cubicBezTo>
                  <a:cubicBezTo>
                    <a:pt x="1038569" y="100020"/>
                    <a:pt x="1048005" y="100020"/>
                    <a:pt x="1056811" y="101907"/>
                  </a:cubicBezTo>
                  <a:cubicBezTo>
                    <a:pt x="1066247" y="103794"/>
                    <a:pt x="1075054" y="108826"/>
                    <a:pt x="1083861" y="112601"/>
                  </a:cubicBezTo>
                  <a:cubicBezTo>
                    <a:pt x="1099587" y="120149"/>
                    <a:pt x="1115943" y="127069"/>
                    <a:pt x="1133556" y="128956"/>
                  </a:cubicBezTo>
                  <a:cubicBezTo>
                    <a:pt x="1141734" y="129585"/>
                    <a:pt x="1149911" y="128327"/>
                    <a:pt x="1157460" y="129585"/>
                  </a:cubicBezTo>
                  <a:cubicBezTo>
                    <a:pt x="1161234" y="130214"/>
                    <a:pt x="1164380" y="132730"/>
                    <a:pt x="1167525" y="135876"/>
                  </a:cubicBezTo>
                  <a:cubicBezTo>
                    <a:pt x="1171928" y="139650"/>
                    <a:pt x="1175703" y="144053"/>
                    <a:pt x="1178848" y="147828"/>
                  </a:cubicBezTo>
                  <a:cubicBezTo>
                    <a:pt x="1180106" y="149086"/>
                    <a:pt x="1181364" y="150973"/>
                    <a:pt x="1182622" y="153489"/>
                  </a:cubicBezTo>
                  <a:cubicBezTo>
                    <a:pt x="1164380" y="161667"/>
                    <a:pt x="1145508" y="162925"/>
                    <a:pt x="1126007" y="162296"/>
                  </a:cubicBezTo>
                  <a:cubicBezTo>
                    <a:pt x="1107765" y="162296"/>
                    <a:pt x="1088893" y="162296"/>
                    <a:pt x="1070651" y="166070"/>
                  </a:cubicBezTo>
                  <a:cubicBezTo>
                    <a:pt x="1036053" y="172990"/>
                    <a:pt x="1003342" y="189974"/>
                    <a:pt x="978809" y="215137"/>
                  </a:cubicBezTo>
                  <a:cubicBezTo>
                    <a:pt x="968115" y="226460"/>
                    <a:pt x="936033" y="261687"/>
                    <a:pt x="959937" y="274897"/>
                  </a:cubicBezTo>
                  <a:cubicBezTo>
                    <a:pt x="968744" y="279929"/>
                    <a:pt x="980067" y="278671"/>
                    <a:pt x="989503" y="278042"/>
                  </a:cubicBezTo>
                  <a:cubicBezTo>
                    <a:pt x="1001455" y="276784"/>
                    <a:pt x="1013407" y="274897"/>
                    <a:pt x="1025359" y="273639"/>
                  </a:cubicBezTo>
                  <a:cubicBezTo>
                    <a:pt x="1067505" y="267348"/>
                    <a:pt x="1107136" y="251622"/>
                    <a:pt x="1147395" y="239670"/>
                  </a:cubicBezTo>
                  <a:cubicBezTo>
                    <a:pt x="1164380" y="234637"/>
                    <a:pt x="1181364" y="230234"/>
                    <a:pt x="1198349" y="223314"/>
                  </a:cubicBezTo>
                  <a:cubicBezTo>
                    <a:pt x="1216591" y="216395"/>
                    <a:pt x="1234205" y="208846"/>
                    <a:pt x="1253076" y="202556"/>
                  </a:cubicBezTo>
                  <a:cubicBezTo>
                    <a:pt x="1268803" y="197523"/>
                    <a:pt x="1288933" y="189974"/>
                    <a:pt x="1305288" y="193749"/>
                  </a:cubicBezTo>
                  <a:cubicBezTo>
                    <a:pt x="1322901" y="198152"/>
                    <a:pt x="1336112" y="212620"/>
                    <a:pt x="1350580" y="222056"/>
                  </a:cubicBezTo>
                  <a:cubicBezTo>
                    <a:pt x="1379516" y="240928"/>
                    <a:pt x="1407195" y="261058"/>
                    <a:pt x="1430470" y="286849"/>
                  </a:cubicBezTo>
                  <a:cubicBezTo>
                    <a:pt x="1456890" y="316414"/>
                    <a:pt x="1475762" y="352270"/>
                    <a:pt x="1478907" y="392530"/>
                  </a:cubicBezTo>
                  <a:cubicBezTo>
                    <a:pt x="1482681" y="435306"/>
                    <a:pt x="1492746" y="477452"/>
                    <a:pt x="1499666" y="519599"/>
                  </a:cubicBezTo>
                  <a:cubicBezTo>
                    <a:pt x="1466326" y="493808"/>
                    <a:pt x="1422921" y="485001"/>
                    <a:pt x="1386436" y="462984"/>
                  </a:cubicBezTo>
                  <a:cubicBezTo>
                    <a:pt x="1340515" y="435306"/>
                    <a:pt x="1293965" y="408885"/>
                    <a:pt x="1241753" y="395046"/>
                  </a:cubicBezTo>
                  <a:cubicBezTo>
                    <a:pt x="1215962" y="388127"/>
                    <a:pt x="1188913" y="383723"/>
                    <a:pt x="1162493" y="385610"/>
                  </a:cubicBezTo>
                  <a:cubicBezTo>
                    <a:pt x="1134814" y="387497"/>
                    <a:pt x="1107765" y="395046"/>
                    <a:pt x="1081974" y="403224"/>
                  </a:cubicBezTo>
                  <a:cubicBezTo>
                    <a:pt x="1065618" y="408256"/>
                    <a:pt x="1049263" y="412660"/>
                    <a:pt x="1032907" y="417063"/>
                  </a:cubicBezTo>
                  <a:cubicBezTo>
                    <a:pt x="1019068" y="420837"/>
                    <a:pt x="1001455" y="424612"/>
                    <a:pt x="990761" y="435306"/>
                  </a:cubicBezTo>
                  <a:cubicBezTo>
                    <a:pt x="978809" y="447258"/>
                    <a:pt x="992019" y="459839"/>
                    <a:pt x="1002713" y="467387"/>
                  </a:cubicBezTo>
                  <a:cubicBezTo>
                    <a:pt x="1014665" y="476194"/>
                    <a:pt x="1029133" y="483743"/>
                    <a:pt x="1043601" y="488775"/>
                  </a:cubicBezTo>
                  <a:cubicBezTo>
                    <a:pt x="1069392" y="497582"/>
                    <a:pt x="1097700" y="494437"/>
                    <a:pt x="1124120" y="493808"/>
                  </a:cubicBezTo>
                  <a:cubicBezTo>
                    <a:pt x="1151170" y="493179"/>
                    <a:pt x="1178219" y="491921"/>
                    <a:pt x="1205897" y="490662"/>
                  </a:cubicBezTo>
                  <a:cubicBezTo>
                    <a:pt x="1261883" y="488775"/>
                    <a:pt x="1319127" y="489404"/>
                    <a:pt x="1373226" y="503873"/>
                  </a:cubicBezTo>
                  <a:cubicBezTo>
                    <a:pt x="1386436" y="507647"/>
                    <a:pt x="1399017" y="511421"/>
                    <a:pt x="1411598" y="516454"/>
                  </a:cubicBezTo>
                  <a:cubicBezTo>
                    <a:pt x="1424808" y="521486"/>
                    <a:pt x="1435502" y="528406"/>
                    <a:pt x="1446825" y="537212"/>
                  </a:cubicBezTo>
                  <a:cubicBezTo>
                    <a:pt x="1456890" y="544761"/>
                    <a:pt x="1466326" y="552310"/>
                    <a:pt x="1478278" y="557342"/>
                  </a:cubicBezTo>
                  <a:cubicBezTo>
                    <a:pt x="1489601" y="561746"/>
                    <a:pt x="1502182" y="563633"/>
                    <a:pt x="1510360" y="573069"/>
                  </a:cubicBezTo>
                  <a:cubicBezTo>
                    <a:pt x="1524828" y="589424"/>
                    <a:pt x="1531118" y="613328"/>
                    <a:pt x="1537409" y="633458"/>
                  </a:cubicBezTo>
                  <a:cubicBezTo>
                    <a:pt x="1540554" y="643523"/>
                    <a:pt x="1543700" y="654217"/>
                    <a:pt x="1546845" y="664281"/>
                  </a:cubicBezTo>
                  <a:cubicBezTo>
                    <a:pt x="1551248" y="676233"/>
                    <a:pt x="1555652" y="687556"/>
                    <a:pt x="1557539" y="700767"/>
                  </a:cubicBezTo>
                  <a:cubicBezTo>
                    <a:pt x="1560684" y="725300"/>
                    <a:pt x="1551248" y="748575"/>
                    <a:pt x="1543700" y="771221"/>
                  </a:cubicBezTo>
                  <a:cubicBezTo>
                    <a:pt x="1534893" y="798899"/>
                    <a:pt x="1529860" y="825948"/>
                    <a:pt x="1527973" y="854885"/>
                  </a:cubicBezTo>
                  <a:cubicBezTo>
                    <a:pt x="1527344" y="861804"/>
                    <a:pt x="1527344" y="868724"/>
                    <a:pt x="1526715" y="875644"/>
                  </a:cubicBezTo>
                  <a:cubicBezTo>
                    <a:pt x="1505956" y="833497"/>
                    <a:pt x="1474504" y="795754"/>
                    <a:pt x="1441793" y="758640"/>
                  </a:cubicBezTo>
                  <a:close/>
                  <a:moveTo>
                    <a:pt x="1517908" y="879418"/>
                  </a:moveTo>
                  <a:cubicBezTo>
                    <a:pt x="1490859" y="851740"/>
                    <a:pt x="1458777" y="829094"/>
                    <a:pt x="1427324" y="807077"/>
                  </a:cubicBezTo>
                  <a:cubicBezTo>
                    <a:pt x="1387065" y="779398"/>
                    <a:pt x="1348693" y="748575"/>
                    <a:pt x="1305288" y="725300"/>
                  </a:cubicBezTo>
                  <a:cubicBezTo>
                    <a:pt x="1280755" y="711460"/>
                    <a:pt x="1254335" y="699509"/>
                    <a:pt x="1227285" y="691331"/>
                  </a:cubicBezTo>
                  <a:cubicBezTo>
                    <a:pt x="1198349" y="682524"/>
                    <a:pt x="1168783" y="678121"/>
                    <a:pt x="1139217" y="673088"/>
                  </a:cubicBezTo>
                  <a:cubicBezTo>
                    <a:pt x="1110281" y="668056"/>
                    <a:pt x="1081974" y="662394"/>
                    <a:pt x="1054924" y="652329"/>
                  </a:cubicBezTo>
                  <a:cubicBezTo>
                    <a:pt x="1039827" y="646668"/>
                    <a:pt x="1023471" y="643523"/>
                    <a:pt x="1009003" y="635974"/>
                  </a:cubicBezTo>
                  <a:cubicBezTo>
                    <a:pt x="1006487" y="634716"/>
                    <a:pt x="1004600" y="633458"/>
                    <a:pt x="1002713" y="632200"/>
                  </a:cubicBezTo>
                  <a:cubicBezTo>
                    <a:pt x="1002084" y="631571"/>
                    <a:pt x="1002084" y="631571"/>
                    <a:pt x="1002084" y="631571"/>
                  </a:cubicBezTo>
                  <a:cubicBezTo>
                    <a:pt x="1007116" y="625280"/>
                    <a:pt x="1015923" y="622135"/>
                    <a:pt x="1022842" y="620248"/>
                  </a:cubicBezTo>
                  <a:cubicBezTo>
                    <a:pt x="1045488" y="613957"/>
                    <a:pt x="1068763" y="613957"/>
                    <a:pt x="1092038" y="611441"/>
                  </a:cubicBezTo>
                  <a:cubicBezTo>
                    <a:pt x="1120975" y="608296"/>
                    <a:pt x="1149911" y="603263"/>
                    <a:pt x="1178848" y="601376"/>
                  </a:cubicBezTo>
                  <a:cubicBezTo>
                    <a:pt x="1203381" y="600118"/>
                    <a:pt x="1227914" y="605779"/>
                    <a:pt x="1251189" y="614586"/>
                  </a:cubicBezTo>
                  <a:cubicBezTo>
                    <a:pt x="1298997" y="634087"/>
                    <a:pt x="1340515" y="669314"/>
                    <a:pt x="1375742" y="706428"/>
                  </a:cubicBezTo>
                  <a:cubicBezTo>
                    <a:pt x="1394614" y="725929"/>
                    <a:pt x="1412227" y="746688"/>
                    <a:pt x="1429841" y="766817"/>
                  </a:cubicBezTo>
                  <a:cubicBezTo>
                    <a:pt x="1448083" y="787576"/>
                    <a:pt x="1466326" y="808964"/>
                    <a:pt x="1483310" y="830981"/>
                  </a:cubicBezTo>
                  <a:cubicBezTo>
                    <a:pt x="1496520" y="846707"/>
                    <a:pt x="1507843" y="863063"/>
                    <a:pt x="1517908" y="879418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3" name="【公众号：阿拉丁PPT】1-32"/>
            <p:cNvSpPr/>
            <p:nvPr/>
          </p:nvSpPr>
          <p:spPr>
            <a:xfrm>
              <a:off x="1243386" y="845904"/>
              <a:ext cx="180511" cy="131882"/>
            </a:xfrm>
            <a:custGeom>
              <a:avLst/>
              <a:gdLst>
                <a:gd name="connsiteX0" fmla="*/ 6201 w 180511"/>
                <a:gd name="connsiteY0" fmla="*/ 38615 h 131882"/>
                <a:gd name="connsiteX1" fmla="*/ 22556 w 180511"/>
                <a:gd name="connsiteY1" fmla="*/ 72584 h 131882"/>
                <a:gd name="connsiteX2" fmla="*/ 65961 w 180511"/>
                <a:gd name="connsiteY2" fmla="*/ 105924 h 131882"/>
                <a:gd name="connsiteX3" fmla="*/ 122576 w 180511"/>
                <a:gd name="connsiteY3" fmla="*/ 124166 h 131882"/>
                <a:gd name="connsiteX4" fmla="*/ 147109 w 180511"/>
                <a:gd name="connsiteY4" fmla="*/ 129828 h 131882"/>
                <a:gd name="connsiteX5" fmla="*/ 160948 w 180511"/>
                <a:gd name="connsiteY5" fmla="*/ 131715 h 131882"/>
                <a:gd name="connsiteX6" fmla="*/ 179820 w 180511"/>
                <a:gd name="connsiteY6" fmla="*/ 121650 h 131882"/>
                <a:gd name="connsiteX7" fmla="*/ 167239 w 180511"/>
                <a:gd name="connsiteY7" fmla="*/ 95230 h 131882"/>
                <a:gd name="connsiteX8" fmla="*/ 153400 w 180511"/>
                <a:gd name="connsiteY8" fmla="*/ 85794 h 131882"/>
                <a:gd name="connsiteX9" fmla="*/ 139561 w 180511"/>
                <a:gd name="connsiteY9" fmla="*/ 76987 h 131882"/>
                <a:gd name="connsiteX10" fmla="*/ 123205 w 180511"/>
                <a:gd name="connsiteY10" fmla="*/ 61890 h 131882"/>
                <a:gd name="connsiteX11" fmla="*/ 74139 w 180511"/>
                <a:gd name="connsiteY11" fmla="*/ 21630 h 131882"/>
                <a:gd name="connsiteX12" fmla="*/ 31992 w 180511"/>
                <a:gd name="connsiteY12" fmla="*/ 1501 h 131882"/>
                <a:gd name="connsiteX13" fmla="*/ 7459 w 180511"/>
                <a:gd name="connsiteY13" fmla="*/ 2759 h 131882"/>
                <a:gd name="connsiteX14" fmla="*/ 1169 w 180511"/>
                <a:gd name="connsiteY14" fmla="*/ 26034 h 131882"/>
                <a:gd name="connsiteX15" fmla="*/ 6201 w 180511"/>
                <a:gd name="connsiteY15" fmla="*/ 38615 h 131882"/>
                <a:gd name="connsiteX16" fmla="*/ 11862 w 180511"/>
                <a:gd name="connsiteY16" fmla="*/ 13453 h 131882"/>
                <a:gd name="connsiteX17" fmla="*/ 41428 w 180511"/>
                <a:gd name="connsiteY17" fmla="*/ 18485 h 131882"/>
                <a:gd name="connsiteX18" fmla="*/ 71623 w 180511"/>
                <a:gd name="connsiteY18" fmla="*/ 33582 h 131882"/>
                <a:gd name="connsiteX19" fmla="*/ 99301 w 180511"/>
                <a:gd name="connsiteY19" fmla="*/ 53083 h 131882"/>
                <a:gd name="connsiteX20" fmla="*/ 107479 w 180511"/>
                <a:gd name="connsiteY20" fmla="*/ 61890 h 131882"/>
                <a:gd name="connsiteX21" fmla="*/ 120689 w 180511"/>
                <a:gd name="connsiteY21" fmla="*/ 74471 h 131882"/>
                <a:gd name="connsiteX22" fmla="*/ 152142 w 180511"/>
                <a:gd name="connsiteY22" fmla="*/ 99004 h 131882"/>
                <a:gd name="connsiteX23" fmla="*/ 160319 w 180511"/>
                <a:gd name="connsiteY23" fmla="*/ 108440 h 131882"/>
                <a:gd name="connsiteX24" fmla="*/ 164094 w 180511"/>
                <a:gd name="connsiteY24" fmla="*/ 115989 h 131882"/>
                <a:gd name="connsiteX25" fmla="*/ 160948 w 180511"/>
                <a:gd name="connsiteY25" fmla="*/ 116617 h 131882"/>
                <a:gd name="connsiteX26" fmla="*/ 145851 w 180511"/>
                <a:gd name="connsiteY26" fmla="*/ 115989 h 131882"/>
                <a:gd name="connsiteX27" fmla="*/ 125721 w 180511"/>
                <a:gd name="connsiteY27" fmla="*/ 114101 h 131882"/>
                <a:gd name="connsiteX28" fmla="*/ 123834 w 180511"/>
                <a:gd name="connsiteY28" fmla="*/ 114101 h 131882"/>
                <a:gd name="connsiteX29" fmla="*/ 64074 w 180511"/>
                <a:gd name="connsiteY29" fmla="*/ 92084 h 131882"/>
                <a:gd name="connsiteX30" fmla="*/ 29476 w 180511"/>
                <a:gd name="connsiteY30" fmla="*/ 63777 h 131882"/>
                <a:gd name="connsiteX31" fmla="*/ 9975 w 180511"/>
                <a:gd name="connsiteY31" fmla="*/ 26034 h 131882"/>
                <a:gd name="connsiteX32" fmla="*/ 11862 w 180511"/>
                <a:gd name="connsiteY32" fmla="*/ 13453 h 13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80511" h="131882">
                  <a:moveTo>
                    <a:pt x="6201" y="38615"/>
                  </a:moveTo>
                  <a:cubicBezTo>
                    <a:pt x="9975" y="50567"/>
                    <a:pt x="15637" y="62519"/>
                    <a:pt x="22556" y="72584"/>
                  </a:cubicBezTo>
                  <a:cubicBezTo>
                    <a:pt x="33250" y="88310"/>
                    <a:pt x="48348" y="98375"/>
                    <a:pt x="65961" y="105924"/>
                  </a:cubicBezTo>
                  <a:cubicBezTo>
                    <a:pt x="84204" y="114101"/>
                    <a:pt x="103704" y="119763"/>
                    <a:pt x="122576" y="124166"/>
                  </a:cubicBezTo>
                  <a:cubicBezTo>
                    <a:pt x="130754" y="126053"/>
                    <a:pt x="138931" y="127941"/>
                    <a:pt x="147109" y="129828"/>
                  </a:cubicBezTo>
                  <a:cubicBezTo>
                    <a:pt x="151513" y="131086"/>
                    <a:pt x="155916" y="132344"/>
                    <a:pt x="160948" y="131715"/>
                  </a:cubicBezTo>
                  <a:cubicBezTo>
                    <a:pt x="169126" y="131715"/>
                    <a:pt x="176675" y="129828"/>
                    <a:pt x="179820" y="121650"/>
                  </a:cubicBezTo>
                  <a:cubicBezTo>
                    <a:pt x="182965" y="111585"/>
                    <a:pt x="174788" y="100891"/>
                    <a:pt x="167239" y="95230"/>
                  </a:cubicBezTo>
                  <a:cubicBezTo>
                    <a:pt x="162835" y="91455"/>
                    <a:pt x="157803" y="88939"/>
                    <a:pt x="153400" y="85794"/>
                  </a:cubicBezTo>
                  <a:cubicBezTo>
                    <a:pt x="148996" y="82649"/>
                    <a:pt x="143964" y="79503"/>
                    <a:pt x="139561" y="76987"/>
                  </a:cubicBezTo>
                  <a:cubicBezTo>
                    <a:pt x="133899" y="71955"/>
                    <a:pt x="128867" y="66922"/>
                    <a:pt x="123205" y="61890"/>
                  </a:cubicBezTo>
                  <a:cubicBezTo>
                    <a:pt x="108108" y="47422"/>
                    <a:pt x="92381" y="32953"/>
                    <a:pt x="74139" y="21630"/>
                  </a:cubicBezTo>
                  <a:cubicBezTo>
                    <a:pt x="60929" y="13453"/>
                    <a:pt x="47089" y="5275"/>
                    <a:pt x="31992" y="1501"/>
                  </a:cubicBezTo>
                  <a:cubicBezTo>
                    <a:pt x="23815" y="-387"/>
                    <a:pt x="15008" y="-1016"/>
                    <a:pt x="7459" y="2759"/>
                  </a:cubicBezTo>
                  <a:cubicBezTo>
                    <a:pt x="-1348" y="6533"/>
                    <a:pt x="-719" y="17856"/>
                    <a:pt x="1169" y="26034"/>
                  </a:cubicBezTo>
                  <a:cubicBezTo>
                    <a:pt x="1798" y="30437"/>
                    <a:pt x="3685" y="34840"/>
                    <a:pt x="6201" y="38615"/>
                  </a:cubicBezTo>
                  <a:close/>
                  <a:moveTo>
                    <a:pt x="11862" y="13453"/>
                  </a:moveTo>
                  <a:cubicBezTo>
                    <a:pt x="21298" y="10307"/>
                    <a:pt x="33250" y="15340"/>
                    <a:pt x="41428" y="18485"/>
                  </a:cubicBezTo>
                  <a:cubicBezTo>
                    <a:pt x="52122" y="22259"/>
                    <a:pt x="62187" y="27921"/>
                    <a:pt x="71623" y="33582"/>
                  </a:cubicBezTo>
                  <a:cubicBezTo>
                    <a:pt x="81687" y="39244"/>
                    <a:pt x="90494" y="46164"/>
                    <a:pt x="99301" y="53083"/>
                  </a:cubicBezTo>
                  <a:cubicBezTo>
                    <a:pt x="102446" y="55599"/>
                    <a:pt x="104963" y="58745"/>
                    <a:pt x="107479" y="61890"/>
                  </a:cubicBezTo>
                  <a:cubicBezTo>
                    <a:pt x="111253" y="66293"/>
                    <a:pt x="116285" y="70697"/>
                    <a:pt x="120689" y="74471"/>
                  </a:cubicBezTo>
                  <a:cubicBezTo>
                    <a:pt x="131383" y="82649"/>
                    <a:pt x="142706" y="89568"/>
                    <a:pt x="152142" y="99004"/>
                  </a:cubicBezTo>
                  <a:cubicBezTo>
                    <a:pt x="155287" y="102149"/>
                    <a:pt x="157803" y="105295"/>
                    <a:pt x="160319" y="108440"/>
                  </a:cubicBezTo>
                  <a:cubicBezTo>
                    <a:pt x="161577" y="110327"/>
                    <a:pt x="163465" y="113472"/>
                    <a:pt x="164094" y="115989"/>
                  </a:cubicBezTo>
                  <a:cubicBezTo>
                    <a:pt x="162835" y="115989"/>
                    <a:pt x="162207" y="116617"/>
                    <a:pt x="160948" y="116617"/>
                  </a:cubicBezTo>
                  <a:cubicBezTo>
                    <a:pt x="155916" y="117247"/>
                    <a:pt x="150883" y="116617"/>
                    <a:pt x="145851" y="115989"/>
                  </a:cubicBezTo>
                  <a:cubicBezTo>
                    <a:pt x="138931" y="115360"/>
                    <a:pt x="132641" y="114101"/>
                    <a:pt x="125721" y="114101"/>
                  </a:cubicBezTo>
                  <a:cubicBezTo>
                    <a:pt x="125092" y="114101"/>
                    <a:pt x="124463" y="114101"/>
                    <a:pt x="123834" y="114101"/>
                  </a:cubicBezTo>
                  <a:cubicBezTo>
                    <a:pt x="103704" y="107182"/>
                    <a:pt x="82946" y="101520"/>
                    <a:pt x="64074" y="92084"/>
                  </a:cubicBezTo>
                  <a:cubicBezTo>
                    <a:pt x="50235" y="85165"/>
                    <a:pt x="38283" y="76358"/>
                    <a:pt x="29476" y="63777"/>
                  </a:cubicBezTo>
                  <a:cubicBezTo>
                    <a:pt x="20669" y="52454"/>
                    <a:pt x="15008" y="39244"/>
                    <a:pt x="9975" y="26034"/>
                  </a:cubicBezTo>
                  <a:cubicBezTo>
                    <a:pt x="9975" y="21630"/>
                    <a:pt x="9975" y="17856"/>
                    <a:pt x="11862" y="13453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4" name="【公众号：阿拉丁PPT】1-33"/>
            <p:cNvSpPr/>
            <p:nvPr/>
          </p:nvSpPr>
          <p:spPr>
            <a:xfrm>
              <a:off x="1098844" y="820968"/>
              <a:ext cx="95665" cy="84938"/>
            </a:xfrm>
            <a:custGeom>
              <a:avLst/>
              <a:gdLst>
                <a:gd name="connsiteX0" fmla="*/ 18641 w 95665"/>
                <a:gd name="connsiteY0" fmla="*/ 48454 h 84938"/>
                <a:gd name="connsiteX1" fmla="*/ 41916 w 95665"/>
                <a:gd name="connsiteY1" fmla="*/ 64180 h 84938"/>
                <a:gd name="connsiteX2" fmla="*/ 70224 w 95665"/>
                <a:gd name="connsiteY2" fmla="*/ 78648 h 84938"/>
                <a:gd name="connsiteX3" fmla="*/ 90982 w 95665"/>
                <a:gd name="connsiteY3" fmla="*/ 84939 h 84938"/>
                <a:gd name="connsiteX4" fmla="*/ 92240 w 95665"/>
                <a:gd name="connsiteY4" fmla="*/ 84310 h 84938"/>
                <a:gd name="connsiteX5" fmla="*/ 95386 w 95665"/>
                <a:gd name="connsiteY5" fmla="*/ 82422 h 84938"/>
                <a:gd name="connsiteX6" fmla="*/ 95386 w 95665"/>
                <a:gd name="connsiteY6" fmla="*/ 81164 h 84938"/>
                <a:gd name="connsiteX7" fmla="*/ 95386 w 95665"/>
                <a:gd name="connsiteY7" fmla="*/ 79277 h 84938"/>
                <a:gd name="connsiteX8" fmla="*/ 91611 w 95665"/>
                <a:gd name="connsiteY8" fmla="*/ 58518 h 84938"/>
                <a:gd name="connsiteX9" fmla="*/ 75885 w 95665"/>
                <a:gd name="connsiteY9" fmla="*/ 31469 h 84938"/>
                <a:gd name="connsiteX10" fmla="*/ 24932 w 95665"/>
                <a:gd name="connsiteY10" fmla="*/ 16 h 84938"/>
                <a:gd name="connsiteX11" fmla="*/ 2915 w 95665"/>
                <a:gd name="connsiteY11" fmla="*/ 11339 h 84938"/>
                <a:gd name="connsiteX12" fmla="*/ 2286 w 95665"/>
                <a:gd name="connsiteY12" fmla="*/ 30211 h 84938"/>
                <a:gd name="connsiteX13" fmla="*/ 18641 w 95665"/>
                <a:gd name="connsiteY13" fmla="*/ 48454 h 84938"/>
                <a:gd name="connsiteX14" fmla="*/ 11722 w 95665"/>
                <a:gd name="connsiteY14" fmla="*/ 20775 h 84938"/>
                <a:gd name="connsiteX15" fmla="*/ 12351 w 95665"/>
                <a:gd name="connsiteY15" fmla="*/ 19517 h 84938"/>
                <a:gd name="connsiteX16" fmla="*/ 12351 w 95665"/>
                <a:gd name="connsiteY16" fmla="*/ 19517 h 84938"/>
                <a:gd name="connsiteX17" fmla="*/ 12351 w 95665"/>
                <a:gd name="connsiteY17" fmla="*/ 19517 h 84938"/>
                <a:gd name="connsiteX18" fmla="*/ 12980 w 95665"/>
                <a:gd name="connsiteY18" fmla="*/ 18259 h 84938"/>
                <a:gd name="connsiteX19" fmla="*/ 14238 w 95665"/>
                <a:gd name="connsiteY19" fmla="*/ 17001 h 84938"/>
                <a:gd name="connsiteX20" fmla="*/ 15496 w 95665"/>
                <a:gd name="connsiteY20" fmla="*/ 16372 h 84938"/>
                <a:gd name="connsiteX21" fmla="*/ 17383 w 95665"/>
                <a:gd name="connsiteY21" fmla="*/ 15114 h 84938"/>
                <a:gd name="connsiteX22" fmla="*/ 21157 w 95665"/>
                <a:gd name="connsiteY22" fmla="*/ 13226 h 84938"/>
                <a:gd name="connsiteX23" fmla="*/ 29964 w 95665"/>
                <a:gd name="connsiteY23" fmla="*/ 12597 h 84938"/>
                <a:gd name="connsiteX24" fmla="*/ 40658 w 95665"/>
                <a:gd name="connsiteY24" fmla="*/ 16372 h 84938"/>
                <a:gd name="connsiteX25" fmla="*/ 63304 w 95665"/>
                <a:gd name="connsiteY25" fmla="*/ 32727 h 84938"/>
                <a:gd name="connsiteX26" fmla="*/ 83434 w 95665"/>
                <a:gd name="connsiteY26" fmla="*/ 57889 h 84938"/>
                <a:gd name="connsiteX27" fmla="*/ 89724 w 95665"/>
                <a:gd name="connsiteY27" fmla="*/ 75503 h 84938"/>
                <a:gd name="connsiteX28" fmla="*/ 55755 w 95665"/>
                <a:gd name="connsiteY28" fmla="*/ 62293 h 84938"/>
                <a:gd name="connsiteX29" fmla="*/ 16754 w 95665"/>
                <a:gd name="connsiteY29" fmla="*/ 33356 h 84938"/>
                <a:gd name="connsiteX30" fmla="*/ 12351 w 95665"/>
                <a:gd name="connsiteY30" fmla="*/ 26437 h 84938"/>
                <a:gd name="connsiteX31" fmla="*/ 12351 w 95665"/>
                <a:gd name="connsiteY31" fmla="*/ 25808 h 84938"/>
                <a:gd name="connsiteX32" fmla="*/ 12351 w 95665"/>
                <a:gd name="connsiteY32" fmla="*/ 25808 h 84938"/>
                <a:gd name="connsiteX33" fmla="*/ 11722 w 95665"/>
                <a:gd name="connsiteY33" fmla="*/ 23920 h 84938"/>
                <a:gd name="connsiteX34" fmla="*/ 11722 w 95665"/>
                <a:gd name="connsiteY34" fmla="*/ 20775 h 84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5665" h="84938">
                  <a:moveTo>
                    <a:pt x="18641" y="48454"/>
                  </a:moveTo>
                  <a:cubicBezTo>
                    <a:pt x="25561" y="54115"/>
                    <a:pt x="33738" y="59776"/>
                    <a:pt x="41916" y="64180"/>
                  </a:cubicBezTo>
                  <a:cubicBezTo>
                    <a:pt x="51352" y="69212"/>
                    <a:pt x="60159" y="74245"/>
                    <a:pt x="70224" y="78648"/>
                  </a:cubicBezTo>
                  <a:cubicBezTo>
                    <a:pt x="76514" y="81793"/>
                    <a:pt x="84063" y="84939"/>
                    <a:pt x="90982" y="84939"/>
                  </a:cubicBezTo>
                  <a:cubicBezTo>
                    <a:pt x="91611" y="84939"/>
                    <a:pt x="92240" y="84939"/>
                    <a:pt x="92240" y="84310"/>
                  </a:cubicBezTo>
                  <a:cubicBezTo>
                    <a:pt x="93499" y="84310"/>
                    <a:pt x="94757" y="83681"/>
                    <a:pt x="95386" y="82422"/>
                  </a:cubicBezTo>
                  <a:cubicBezTo>
                    <a:pt x="95386" y="81793"/>
                    <a:pt x="95386" y="81164"/>
                    <a:pt x="95386" y="81164"/>
                  </a:cubicBezTo>
                  <a:cubicBezTo>
                    <a:pt x="95386" y="80535"/>
                    <a:pt x="96015" y="79906"/>
                    <a:pt x="95386" y="79277"/>
                  </a:cubicBezTo>
                  <a:cubicBezTo>
                    <a:pt x="96015" y="72358"/>
                    <a:pt x="94128" y="65438"/>
                    <a:pt x="91611" y="58518"/>
                  </a:cubicBezTo>
                  <a:cubicBezTo>
                    <a:pt x="87837" y="49083"/>
                    <a:pt x="82176" y="39647"/>
                    <a:pt x="75885" y="31469"/>
                  </a:cubicBezTo>
                  <a:cubicBezTo>
                    <a:pt x="63933" y="17001"/>
                    <a:pt x="45690" y="-613"/>
                    <a:pt x="24932" y="16"/>
                  </a:cubicBezTo>
                  <a:cubicBezTo>
                    <a:pt x="16125" y="645"/>
                    <a:pt x="7947" y="4420"/>
                    <a:pt x="2915" y="11339"/>
                  </a:cubicBezTo>
                  <a:cubicBezTo>
                    <a:pt x="-860" y="17001"/>
                    <a:pt x="-860" y="24549"/>
                    <a:pt x="2286" y="30211"/>
                  </a:cubicBezTo>
                  <a:cubicBezTo>
                    <a:pt x="6689" y="37760"/>
                    <a:pt x="12980" y="43421"/>
                    <a:pt x="18641" y="48454"/>
                  </a:cubicBezTo>
                  <a:close/>
                  <a:moveTo>
                    <a:pt x="11722" y="20775"/>
                  </a:moveTo>
                  <a:cubicBezTo>
                    <a:pt x="11722" y="20775"/>
                    <a:pt x="12351" y="19517"/>
                    <a:pt x="12351" y="19517"/>
                  </a:cubicBezTo>
                  <a:cubicBezTo>
                    <a:pt x="12351" y="19517"/>
                    <a:pt x="12351" y="19517"/>
                    <a:pt x="12351" y="19517"/>
                  </a:cubicBezTo>
                  <a:cubicBezTo>
                    <a:pt x="12351" y="19517"/>
                    <a:pt x="12351" y="19517"/>
                    <a:pt x="12351" y="19517"/>
                  </a:cubicBezTo>
                  <a:cubicBezTo>
                    <a:pt x="12351" y="18888"/>
                    <a:pt x="12980" y="18888"/>
                    <a:pt x="12980" y="18259"/>
                  </a:cubicBezTo>
                  <a:cubicBezTo>
                    <a:pt x="12980" y="18259"/>
                    <a:pt x="14238" y="17001"/>
                    <a:pt x="14238" y="17001"/>
                  </a:cubicBezTo>
                  <a:cubicBezTo>
                    <a:pt x="14238" y="17001"/>
                    <a:pt x="15496" y="16372"/>
                    <a:pt x="15496" y="16372"/>
                  </a:cubicBezTo>
                  <a:cubicBezTo>
                    <a:pt x="16125" y="15743"/>
                    <a:pt x="16754" y="15743"/>
                    <a:pt x="17383" y="15114"/>
                  </a:cubicBezTo>
                  <a:cubicBezTo>
                    <a:pt x="18641" y="14485"/>
                    <a:pt x="20528" y="13226"/>
                    <a:pt x="21157" y="13226"/>
                  </a:cubicBezTo>
                  <a:cubicBezTo>
                    <a:pt x="24303" y="12597"/>
                    <a:pt x="27448" y="12597"/>
                    <a:pt x="29964" y="12597"/>
                  </a:cubicBezTo>
                  <a:cubicBezTo>
                    <a:pt x="33738" y="13226"/>
                    <a:pt x="37513" y="14485"/>
                    <a:pt x="40658" y="16372"/>
                  </a:cubicBezTo>
                  <a:cubicBezTo>
                    <a:pt x="48836" y="20146"/>
                    <a:pt x="56384" y="26437"/>
                    <a:pt x="63304" y="32727"/>
                  </a:cubicBezTo>
                  <a:cubicBezTo>
                    <a:pt x="70853" y="40276"/>
                    <a:pt x="78401" y="48454"/>
                    <a:pt x="83434" y="57889"/>
                  </a:cubicBezTo>
                  <a:cubicBezTo>
                    <a:pt x="86579" y="62922"/>
                    <a:pt x="89724" y="69212"/>
                    <a:pt x="89724" y="75503"/>
                  </a:cubicBezTo>
                  <a:cubicBezTo>
                    <a:pt x="77772" y="72987"/>
                    <a:pt x="66449" y="67954"/>
                    <a:pt x="55755" y="62293"/>
                  </a:cubicBezTo>
                  <a:cubicBezTo>
                    <a:pt x="41916" y="54744"/>
                    <a:pt x="26819" y="45937"/>
                    <a:pt x="16754" y="33356"/>
                  </a:cubicBezTo>
                  <a:cubicBezTo>
                    <a:pt x="14867" y="30840"/>
                    <a:pt x="13609" y="28953"/>
                    <a:pt x="12351" y="26437"/>
                  </a:cubicBezTo>
                  <a:cubicBezTo>
                    <a:pt x="12351" y="26437"/>
                    <a:pt x="12351" y="25808"/>
                    <a:pt x="12351" y="25808"/>
                  </a:cubicBezTo>
                  <a:cubicBezTo>
                    <a:pt x="12351" y="25808"/>
                    <a:pt x="12351" y="25808"/>
                    <a:pt x="12351" y="25808"/>
                  </a:cubicBezTo>
                  <a:cubicBezTo>
                    <a:pt x="12351" y="25179"/>
                    <a:pt x="12351" y="24549"/>
                    <a:pt x="11722" y="23920"/>
                  </a:cubicBezTo>
                  <a:cubicBezTo>
                    <a:pt x="11722" y="22662"/>
                    <a:pt x="11722" y="21404"/>
                    <a:pt x="11722" y="20775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5" name="【公众号：阿拉丁PPT】1-34"/>
            <p:cNvSpPr/>
            <p:nvPr/>
          </p:nvSpPr>
          <p:spPr>
            <a:xfrm>
              <a:off x="678838" y="530230"/>
              <a:ext cx="96580" cy="107981"/>
            </a:xfrm>
            <a:custGeom>
              <a:avLst/>
              <a:gdLst>
                <a:gd name="connsiteX0" fmla="*/ 88264 w 96580"/>
                <a:gd name="connsiteY0" fmla="*/ 1389 h 107981"/>
                <a:gd name="connsiteX1" fmla="*/ 54924 w 96580"/>
                <a:gd name="connsiteY1" fmla="*/ 10196 h 107981"/>
                <a:gd name="connsiteX2" fmla="*/ 23471 w 96580"/>
                <a:gd name="connsiteY2" fmla="*/ 39133 h 107981"/>
                <a:gd name="connsiteX3" fmla="*/ 8374 w 96580"/>
                <a:gd name="connsiteY3" fmla="*/ 61779 h 107981"/>
                <a:gd name="connsiteX4" fmla="*/ 196 w 96580"/>
                <a:gd name="connsiteY4" fmla="*/ 95118 h 107981"/>
                <a:gd name="connsiteX5" fmla="*/ 7116 w 96580"/>
                <a:gd name="connsiteY5" fmla="*/ 106441 h 107981"/>
                <a:gd name="connsiteX6" fmla="*/ 15923 w 96580"/>
                <a:gd name="connsiteY6" fmla="*/ 107071 h 107981"/>
                <a:gd name="connsiteX7" fmla="*/ 15923 w 96580"/>
                <a:gd name="connsiteY7" fmla="*/ 107071 h 107981"/>
                <a:gd name="connsiteX8" fmla="*/ 39198 w 96580"/>
                <a:gd name="connsiteY8" fmla="*/ 100151 h 107981"/>
                <a:gd name="connsiteX9" fmla="*/ 62473 w 96580"/>
                <a:gd name="connsiteY9" fmla="*/ 76247 h 107981"/>
                <a:gd name="connsiteX10" fmla="*/ 95813 w 96580"/>
                <a:gd name="connsiteY10" fmla="*/ 19632 h 107981"/>
                <a:gd name="connsiteX11" fmla="*/ 88264 w 96580"/>
                <a:gd name="connsiteY11" fmla="*/ 1389 h 107981"/>
                <a:gd name="connsiteX12" fmla="*/ 86377 w 96580"/>
                <a:gd name="connsiteY12" fmla="*/ 18374 h 107981"/>
                <a:gd name="connsiteX13" fmla="*/ 76941 w 96580"/>
                <a:gd name="connsiteY13" fmla="*/ 40391 h 107981"/>
                <a:gd name="connsiteX14" fmla="*/ 58698 w 96580"/>
                <a:gd name="connsiteY14" fmla="*/ 66182 h 107981"/>
                <a:gd name="connsiteX15" fmla="*/ 34794 w 96580"/>
                <a:gd name="connsiteY15" fmla="*/ 89457 h 107981"/>
                <a:gd name="connsiteX16" fmla="*/ 24729 w 96580"/>
                <a:gd name="connsiteY16" fmla="*/ 96377 h 107981"/>
                <a:gd name="connsiteX17" fmla="*/ 17810 w 96580"/>
                <a:gd name="connsiteY17" fmla="*/ 98264 h 107981"/>
                <a:gd name="connsiteX18" fmla="*/ 13406 w 96580"/>
                <a:gd name="connsiteY18" fmla="*/ 100151 h 107981"/>
                <a:gd name="connsiteX19" fmla="*/ 10890 w 96580"/>
                <a:gd name="connsiteY19" fmla="*/ 99522 h 107981"/>
                <a:gd name="connsiteX20" fmla="*/ 10261 w 96580"/>
                <a:gd name="connsiteY20" fmla="*/ 97635 h 107981"/>
                <a:gd name="connsiteX21" fmla="*/ 10890 w 96580"/>
                <a:gd name="connsiteY21" fmla="*/ 91973 h 107981"/>
                <a:gd name="connsiteX22" fmla="*/ 19068 w 96580"/>
                <a:gd name="connsiteY22" fmla="*/ 68069 h 107981"/>
                <a:gd name="connsiteX23" fmla="*/ 55553 w 96580"/>
                <a:gd name="connsiteY23" fmla="*/ 25922 h 107981"/>
                <a:gd name="connsiteX24" fmla="*/ 82602 w 96580"/>
                <a:gd name="connsiteY24" fmla="*/ 12083 h 107981"/>
                <a:gd name="connsiteX25" fmla="*/ 85119 w 96580"/>
                <a:gd name="connsiteY25" fmla="*/ 12083 h 107981"/>
                <a:gd name="connsiteX26" fmla="*/ 87006 w 96580"/>
                <a:gd name="connsiteY26" fmla="*/ 12712 h 107981"/>
                <a:gd name="connsiteX27" fmla="*/ 87006 w 96580"/>
                <a:gd name="connsiteY27" fmla="*/ 12712 h 107981"/>
                <a:gd name="connsiteX28" fmla="*/ 87006 w 96580"/>
                <a:gd name="connsiteY28" fmla="*/ 13970 h 107981"/>
                <a:gd name="connsiteX29" fmla="*/ 86377 w 96580"/>
                <a:gd name="connsiteY29" fmla="*/ 18374 h 107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6580" h="107981">
                  <a:moveTo>
                    <a:pt x="88264" y="1389"/>
                  </a:moveTo>
                  <a:cubicBezTo>
                    <a:pt x="76941" y="-3014"/>
                    <a:pt x="63731" y="3906"/>
                    <a:pt x="54924" y="10196"/>
                  </a:cubicBezTo>
                  <a:cubicBezTo>
                    <a:pt x="42972" y="18374"/>
                    <a:pt x="32907" y="28439"/>
                    <a:pt x="23471" y="39133"/>
                  </a:cubicBezTo>
                  <a:cubicBezTo>
                    <a:pt x="17181" y="46052"/>
                    <a:pt x="12148" y="53601"/>
                    <a:pt x="8374" y="61779"/>
                  </a:cubicBezTo>
                  <a:cubicBezTo>
                    <a:pt x="3971" y="71843"/>
                    <a:pt x="-1062" y="83795"/>
                    <a:pt x="196" y="95118"/>
                  </a:cubicBezTo>
                  <a:cubicBezTo>
                    <a:pt x="825" y="99522"/>
                    <a:pt x="2713" y="104554"/>
                    <a:pt x="7116" y="106441"/>
                  </a:cubicBezTo>
                  <a:cubicBezTo>
                    <a:pt x="9632" y="107700"/>
                    <a:pt x="12777" y="107700"/>
                    <a:pt x="15923" y="107071"/>
                  </a:cubicBezTo>
                  <a:cubicBezTo>
                    <a:pt x="15923" y="107071"/>
                    <a:pt x="15923" y="107071"/>
                    <a:pt x="15923" y="107071"/>
                  </a:cubicBezTo>
                  <a:cubicBezTo>
                    <a:pt x="24100" y="110216"/>
                    <a:pt x="32278" y="104554"/>
                    <a:pt x="39198" y="100151"/>
                  </a:cubicBezTo>
                  <a:cubicBezTo>
                    <a:pt x="48004" y="93860"/>
                    <a:pt x="55553" y="85054"/>
                    <a:pt x="62473" y="76247"/>
                  </a:cubicBezTo>
                  <a:cubicBezTo>
                    <a:pt x="75683" y="59262"/>
                    <a:pt x="90151" y="40391"/>
                    <a:pt x="95813" y="19632"/>
                  </a:cubicBezTo>
                  <a:cubicBezTo>
                    <a:pt x="97700" y="12083"/>
                    <a:pt x="96442" y="4535"/>
                    <a:pt x="88264" y="1389"/>
                  </a:cubicBezTo>
                  <a:close/>
                  <a:moveTo>
                    <a:pt x="86377" y="18374"/>
                  </a:moveTo>
                  <a:cubicBezTo>
                    <a:pt x="85119" y="25922"/>
                    <a:pt x="80715" y="33471"/>
                    <a:pt x="76941" y="40391"/>
                  </a:cubicBezTo>
                  <a:cubicBezTo>
                    <a:pt x="71279" y="49827"/>
                    <a:pt x="65618" y="58004"/>
                    <a:pt x="58698" y="66182"/>
                  </a:cubicBezTo>
                  <a:cubicBezTo>
                    <a:pt x="51150" y="74360"/>
                    <a:pt x="42972" y="82537"/>
                    <a:pt x="34794" y="89457"/>
                  </a:cubicBezTo>
                  <a:cubicBezTo>
                    <a:pt x="31649" y="91973"/>
                    <a:pt x="28504" y="94489"/>
                    <a:pt x="24729" y="96377"/>
                  </a:cubicBezTo>
                  <a:cubicBezTo>
                    <a:pt x="22213" y="97635"/>
                    <a:pt x="19697" y="98264"/>
                    <a:pt x="17810" y="98264"/>
                  </a:cubicBezTo>
                  <a:cubicBezTo>
                    <a:pt x="15923" y="98264"/>
                    <a:pt x="14665" y="98893"/>
                    <a:pt x="13406" y="100151"/>
                  </a:cubicBezTo>
                  <a:cubicBezTo>
                    <a:pt x="12148" y="100151"/>
                    <a:pt x="11519" y="100151"/>
                    <a:pt x="10890" y="99522"/>
                  </a:cubicBezTo>
                  <a:cubicBezTo>
                    <a:pt x="10890" y="99522"/>
                    <a:pt x="10261" y="98264"/>
                    <a:pt x="10261" y="97635"/>
                  </a:cubicBezTo>
                  <a:cubicBezTo>
                    <a:pt x="10261" y="95748"/>
                    <a:pt x="10261" y="93860"/>
                    <a:pt x="10890" y="91973"/>
                  </a:cubicBezTo>
                  <a:cubicBezTo>
                    <a:pt x="12148" y="83795"/>
                    <a:pt x="15923" y="75618"/>
                    <a:pt x="19068" y="68069"/>
                  </a:cubicBezTo>
                  <a:cubicBezTo>
                    <a:pt x="27246" y="51714"/>
                    <a:pt x="41714" y="37875"/>
                    <a:pt x="55553" y="25922"/>
                  </a:cubicBezTo>
                  <a:cubicBezTo>
                    <a:pt x="63102" y="19632"/>
                    <a:pt x="72538" y="12083"/>
                    <a:pt x="82602" y="12083"/>
                  </a:cubicBezTo>
                  <a:cubicBezTo>
                    <a:pt x="83231" y="12083"/>
                    <a:pt x="84490" y="12083"/>
                    <a:pt x="85119" y="12083"/>
                  </a:cubicBezTo>
                  <a:cubicBezTo>
                    <a:pt x="85748" y="12083"/>
                    <a:pt x="87006" y="12712"/>
                    <a:pt x="87006" y="12712"/>
                  </a:cubicBezTo>
                  <a:cubicBezTo>
                    <a:pt x="87006" y="12712"/>
                    <a:pt x="87006" y="12712"/>
                    <a:pt x="87006" y="12712"/>
                  </a:cubicBezTo>
                  <a:cubicBezTo>
                    <a:pt x="87006" y="12083"/>
                    <a:pt x="87635" y="14599"/>
                    <a:pt x="87006" y="13970"/>
                  </a:cubicBezTo>
                  <a:cubicBezTo>
                    <a:pt x="87006" y="15229"/>
                    <a:pt x="87006" y="17116"/>
                    <a:pt x="86377" y="18374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6" name="【公众号：阿拉丁PPT】1-35"/>
            <p:cNvSpPr/>
            <p:nvPr/>
          </p:nvSpPr>
          <p:spPr>
            <a:xfrm>
              <a:off x="450575" y="673288"/>
              <a:ext cx="185558" cy="276015"/>
            </a:xfrm>
            <a:custGeom>
              <a:avLst/>
              <a:gdLst>
                <a:gd name="connsiteX0" fmla="*/ 169329 w 185558"/>
                <a:gd name="connsiteY0" fmla="*/ 4901 h 276015"/>
                <a:gd name="connsiteX1" fmla="*/ 138505 w 185558"/>
                <a:gd name="connsiteY1" fmla="*/ 1127 h 276015"/>
                <a:gd name="connsiteX2" fmla="*/ 112714 w 185558"/>
                <a:gd name="connsiteY2" fmla="*/ 19370 h 276015"/>
                <a:gd name="connsiteX3" fmla="*/ 59873 w 185558"/>
                <a:gd name="connsiteY3" fmla="*/ 90453 h 276015"/>
                <a:gd name="connsiteX4" fmla="*/ 17727 w 185558"/>
                <a:gd name="connsiteY4" fmla="*/ 198021 h 276015"/>
                <a:gd name="connsiteX5" fmla="*/ 3258 w 185558"/>
                <a:gd name="connsiteY5" fmla="*/ 233877 h 276015"/>
                <a:gd name="connsiteX6" fmla="*/ 3887 w 185558"/>
                <a:gd name="connsiteY6" fmla="*/ 267846 h 276015"/>
                <a:gd name="connsiteX7" fmla="*/ 10807 w 185558"/>
                <a:gd name="connsiteY7" fmla="*/ 275395 h 276015"/>
                <a:gd name="connsiteX8" fmla="*/ 30308 w 185558"/>
                <a:gd name="connsiteY8" fmla="*/ 267846 h 276015"/>
                <a:gd name="connsiteX9" fmla="*/ 73083 w 185558"/>
                <a:gd name="connsiteY9" fmla="*/ 213747 h 276015"/>
                <a:gd name="connsiteX10" fmla="*/ 161780 w 185558"/>
                <a:gd name="connsiteY10" fmla="*/ 92969 h 276015"/>
                <a:gd name="connsiteX11" fmla="*/ 169329 w 185558"/>
                <a:gd name="connsiteY11" fmla="*/ 4901 h 276015"/>
                <a:gd name="connsiteX12" fmla="*/ 156748 w 185558"/>
                <a:gd name="connsiteY12" fmla="*/ 77243 h 276015"/>
                <a:gd name="connsiteX13" fmla="*/ 87552 w 185558"/>
                <a:gd name="connsiteY13" fmla="*/ 172859 h 276015"/>
                <a:gd name="connsiteX14" fmla="*/ 56099 w 185558"/>
                <a:gd name="connsiteY14" fmla="*/ 215005 h 276015"/>
                <a:gd name="connsiteX15" fmla="*/ 36598 w 185558"/>
                <a:gd name="connsiteY15" fmla="*/ 245200 h 276015"/>
                <a:gd name="connsiteX16" fmla="*/ 18985 w 185558"/>
                <a:gd name="connsiteY16" fmla="*/ 265330 h 276015"/>
                <a:gd name="connsiteX17" fmla="*/ 14581 w 185558"/>
                <a:gd name="connsiteY17" fmla="*/ 267217 h 276015"/>
                <a:gd name="connsiteX18" fmla="*/ 11436 w 185558"/>
                <a:gd name="connsiteY18" fmla="*/ 252120 h 276015"/>
                <a:gd name="connsiteX19" fmla="*/ 8920 w 185558"/>
                <a:gd name="connsiteY19" fmla="*/ 248345 h 276015"/>
                <a:gd name="connsiteX20" fmla="*/ 12065 w 185558"/>
                <a:gd name="connsiteY20" fmla="*/ 237651 h 276015"/>
                <a:gd name="connsiteX21" fmla="*/ 25904 w 185558"/>
                <a:gd name="connsiteY21" fmla="*/ 207457 h 276015"/>
                <a:gd name="connsiteX22" fmla="*/ 41002 w 185558"/>
                <a:gd name="connsiteY22" fmla="*/ 169714 h 276015"/>
                <a:gd name="connsiteX23" fmla="*/ 59244 w 185558"/>
                <a:gd name="connsiteY23" fmla="*/ 122535 h 276015"/>
                <a:gd name="connsiteX24" fmla="*/ 101391 w 185558"/>
                <a:gd name="connsiteY24" fmla="*/ 50822 h 276015"/>
                <a:gd name="connsiteX25" fmla="*/ 125924 w 185558"/>
                <a:gd name="connsiteY25" fmla="*/ 21886 h 276015"/>
                <a:gd name="connsiteX26" fmla="*/ 151715 w 185558"/>
                <a:gd name="connsiteY26" fmla="*/ 10563 h 276015"/>
                <a:gd name="connsiteX27" fmla="*/ 171216 w 185558"/>
                <a:gd name="connsiteY27" fmla="*/ 18111 h 276015"/>
                <a:gd name="connsiteX28" fmla="*/ 174990 w 185558"/>
                <a:gd name="connsiteY28" fmla="*/ 33209 h 276015"/>
                <a:gd name="connsiteX29" fmla="*/ 156748 w 185558"/>
                <a:gd name="connsiteY29" fmla="*/ 77243 h 276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85558" h="276015">
                  <a:moveTo>
                    <a:pt x="169329" y="4901"/>
                  </a:moveTo>
                  <a:cubicBezTo>
                    <a:pt x="159893" y="498"/>
                    <a:pt x="148570" y="-1389"/>
                    <a:pt x="138505" y="1127"/>
                  </a:cubicBezTo>
                  <a:cubicBezTo>
                    <a:pt x="127811" y="3643"/>
                    <a:pt x="119633" y="11192"/>
                    <a:pt x="112714" y="19370"/>
                  </a:cubicBezTo>
                  <a:cubicBezTo>
                    <a:pt x="93213" y="42016"/>
                    <a:pt x="73712" y="64032"/>
                    <a:pt x="59873" y="90453"/>
                  </a:cubicBezTo>
                  <a:cubicBezTo>
                    <a:pt x="41631" y="124422"/>
                    <a:pt x="30937" y="162165"/>
                    <a:pt x="17727" y="198021"/>
                  </a:cubicBezTo>
                  <a:cubicBezTo>
                    <a:pt x="13323" y="209973"/>
                    <a:pt x="7033" y="221925"/>
                    <a:pt x="3258" y="233877"/>
                  </a:cubicBezTo>
                  <a:cubicBezTo>
                    <a:pt x="113" y="244571"/>
                    <a:pt x="-2403" y="257781"/>
                    <a:pt x="3887" y="267846"/>
                  </a:cubicBezTo>
                  <a:cubicBezTo>
                    <a:pt x="5145" y="271620"/>
                    <a:pt x="7033" y="274137"/>
                    <a:pt x="10807" y="275395"/>
                  </a:cubicBezTo>
                  <a:cubicBezTo>
                    <a:pt x="17727" y="277911"/>
                    <a:pt x="25275" y="272249"/>
                    <a:pt x="30308" y="267846"/>
                  </a:cubicBezTo>
                  <a:cubicBezTo>
                    <a:pt x="47921" y="253378"/>
                    <a:pt x="59873" y="231990"/>
                    <a:pt x="73083" y="213747"/>
                  </a:cubicBezTo>
                  <a:cubicBezTo>
                    <a:pt x="102020" y="172859"/>
                    <a:pt x="135989" y="135116"/>
                    <a:pt x="161780" y="92969"/>
                  </a:cubicBezTo>
                  <a:cubicBezTo>
                    <a:pt x="174361" y="72839"/>
                    <a:pt x="203927" y="21886"/>
                    <a:pt x="169329" y="4901"/>
                  </a:cubicBezTo>
                  <a:close/>
                  <a:moveTo>
                    <a:pt x="156748" y="77243"/>
                  </a:moveTo>
                  <a:cubicBezTo>
                    <a:pt x="136618" y="111212"/>
                    <a:pt x="111456" y="141406"/>
                    <a:pt x="87552" y="172859"/>
                  </a:cubicBezTo>
                  <a:cubicBezTo>
                    <a:pt x="76858" y="186698"/>
                    <a:pt x="66164" y="200537"/>
                    <a:pt x="56099" y="215005"/>
                  </a:cubicBezTo>
                  <a:cubicBezTo>
                    <a:pt x="49179" y="225070"/>
                    <a:pt x="43518" y="235135"/>
                    <a:pt x="36598" y="245200"/>
                  </a:cubicBezTo>
                  <a:cubicBezTo>
                    <a:pt x="31566" y="252120"/>
                    <a:pt x="25904" y="260297"/>
                    <a:pt x="18985" y="265330"/>
                  </a:cubicBezTo>
                  <a:cubicBezTo>
                    <a:pt x="17727" y="265959"/>
                    <a:pt x="15210" y="267846"/>
                    <a:pt x="14581" y="267217"/>
                  </a:cubicBezTo>
                  <a:cubicBezTo>
                    <a:pt x="11436" y="265330"/>
                    <a:pt x="12065" y="255265"/>
                    <a:pt x="11436" y="252120"/>
                  </a:cubicBezTo>
                  <a:cubicBezTo>
                    <a:pt x="11436" y="250233"/>
                    <a:pt x="10178" y="248974"/>
                    <a:pt x="8920" y="248345"/>
                  </a:cubicBezTo>
                  <a:cubicBezTo>
                    <a:pt x="9549" y="244571"/>
                    <a:pt x="10807" y="240797"/>
                    <a:pt x="12065" y="237651"/>
                  </a:cubicBezTo>
                  <a:cubicBezTo>
                    <a:pt x="15839" y="227587"/>
                    <a:pt x="20872" y="217522"/>
                    <a:pt x="25904" y="207457"/>
                  </a:cubicBezTo>
                  <a:cubicBezTo>
                    <a:pt x="31566" y="195505"/>
                    <a:pt x="35969" y="182295"/>
                    <a:pt x="41002" y="169714"/>
                  </a:cubicBezTo>
                  <a:cubicBezTo>
                    <a:pt x="47292" y="153987"/>
                    <a:pt x="52954" y="138261"/>
                    <a:pt x="59244" y="122535"/>
                  </a:cubicBezTo>
                  <a:cubicBezTo>
                    <a:pt x="69938" y="96743"/>
                    <a:pt x="83777" y="72839"/>
                    <a:pt x="101391" y="50822"/>
                  </a:cubicBezTo>
                  <a:cubicBezTo>
                    <a:pt x="109569" y="40757"/>
                    <a:pt x="117746" y="31322"/>
                    <a:pt x="125924" y="21886"/>
                  </a:cubicBezTo>
                  <a:cubicBezTo>
                    <a:pt x="132844" y="14337"/>
                    <a:pt x="141021" y="9934"/>
                    <a:pt x="151715" y="10563"/>
                  </a:cubicBezTo>
                  <a:cubicBezTo>
                    <a:pt x="158635" y="11192"/>
                    <a:pt x="166183" y="13079"/>
                    <a:pt x="171216" y="18111"/>
                  </a:cubicBezTo>
                  <a:cubicBezTo>
                    <a:pt x="174990" y="22515"/>
                    <a:pt x="175619" y="28176"/>
                    <a:pt x="174990" y="33209"/>
                  </a:cubicBezTo>
                  <a:cubicBezTo>
                    <a:pt x="172474" y="49564"/>
                    <a:pt x="164296" y="64032"/>
                    <a:pt x="156748" y="77243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26" name="【公众号：阿拉丁PPT】1-36"/>
            <p:cNvSpPr/>
            <p:nvPr/>
          </p:nvSpPr>
          <p:spPr>
            <a:xfrm>
              <a:off x="3812242" y="6064044"/>
              <a:ext cx="2016170" cy="793957"/>
            </a:xfrm>
            <a:custGeom>
              <a:avLst/>
              <a:gdLst>
                <a:gd name="connsiteX0" fmla="*/ 1113415 w 2016170"/>
                <a:gd name="connsiteY0" fmla="*/ 23 h 793957"/>
                <a:gd name="connsiteX1" fmla="*/ 1194687 w 2016170"/>
                <a:gd name="connsiteY1" fmla="*/ 4513 h 793957"/>
                <a:gd name="connsiteX2" fmla="*/ 1758319 w 2016170"/>
                <a:gd name="connsiteY2" fmla="*/ 304572 h 793957"/>
                <a:gd name="connsiteX3" fmla="*/ 1911494 w 2016170"/>
                <a:gd name="connsiteY3" fmla="*/ 543063 h 793957"/>
                <a:gd name="connsiteX4" fmla="*/ 2016170 w 2016170"/>
                <a:gd name="connsiteY4" fmla="*/ 793957 h 793957"/>
                <a:gd name="connsiteX5" fmla="*/ 1918130 w 2016170"/>
                <a:gd name="connsiteY5" fmla="*/ 793957 h 793957"/>
                <a:gd name="connsiteX6" fmla="*/ 1897341 w 2016170"/>
                <a:gd name="connsiteY6" fmla="*/ 698989 h 793957"/>
                <a:gd name="connsiteX7" fmla="*/ 1469583 w 2016170"/>
                <a:gd name="connsiteY7" fmla="*/ 140389 h 793957"/>
                <a:gd name="connsiteX8" fmla="*/ 763155 w 2016170"/>
                <a:gd name="connsiteY8" fmla="*/ 200149 h 793957"/>
                <a:gd name="connsiteX9" fmla="*/ 390736 w 2016170"/>
                <a:gd name="connsiteY9" fmla="*/ 669611 h 793957"/>
                <a:gd name="connsiteX10" fmla="*/ 330476 w 2016170"/>
                <a:gd name="connsiteY10" fmla="*/ 793957 h 793957"/>
                <a:gd name="connsiteX11" fmla="*/ 0 w 2016170"/>
                <a:gd name="connsiteY11" fmla="*/ 793957 h 793957"/>
                <a:gd name="connsiteX12" fmla="*/ 185054 w 2016170"/>
                <a:gd name="connsiteY12" fmla="*/ 529145 h 793957"/>
                <a:gd name="connsiteX13" fmla="*/ 587649 w 2016170"/>
                <a:gd name="connsiteY13" fmla="*/ 149196 h 793957"/>
                <a:gd name="connsiteX14" fmla="*/ 1113415 w 2016170"/>
                <a:gd name="connsiteY14" fmla="*/ 23 h 793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16170" h="793957">
                  <a:moveTo>
                    <a:pt x="1113415" y="23"/>
                  </a:moveTo>
                  <a:cubicBezTo>
                    <a:pt x="1140510" y="218"/>
                    <a:pt x="1167638" y="1683"/>
                    <a:pt x="1194687" y="4513"/>
                  </a:cubicBezTo>
                  <a:cubicBezTo>
                    <a:pt x="1431211" y="29675"/>
                    <a:pt x="1630622" y="154857"/>
                    <a:pt x="1758319" y="304572"/>
                  </a:cubicBezTo>
                  <a:cubicBezTo>
                    <a:pt x="1822168" y="379430"/>
                    <a:pt x="1870763" y="459949"/>
                    <a:pt x="1911494" y="543063"/>
                  </a:cubicBezTo>
                  <a:lnTo>
                    <a:pt x="2016170" y="793957"/>
                  </a:lnTo>
                  <a:lnTo>
                    <a:pt x="1918130" y="793957"/>
                  </a:lnTo>
                  <a:lnTo>
                    <a:pt x="1897341" y="698989"/>
                  </a:lnTo>
                  <a:cubicBezTo>
                    <a:pt x="1839467" y="465610"/>
                    <a:pt x="1687865" y="249215"/>
                    <a:pt x="1469583" y="140389"/>
                  </a:cubicBezTo>
                  <a:cubicBezTo>
                    <a:pt x="1242494" y="27159"/>
                    <a:pt x="967598" y="47289"/>
                    <a:pt x="763155" y="200149"/>
                  </a:cubicBezTo>
                  <a:cubicBezTo>
                    <a:pt x="604162" y="319041"/>
                    <a:pt x="485153" y="491009"/>
                    <a:pt x="390736" y="669611"/>
                  </a:cubicBezTo>
                  <a:lnTo>
                    <a:pt x="330476" y="793957"/>
                  </a:lnTo>
                  <a:lnTo>
                    <a:pt x="0" y="793957"/>
                  </a:lnTo>
                  <a:lnTo>
                    <a:pt x="185054" y="529145"/>
                  </a:lnTo>
                  <a:cubicBezTo>
                    <a:pt x="293881" y="388865"/>
                    <a:pt x="418434" y="251732"/>
                    <a:pt x="587649" y="149196"/>
                  </a:cubicBezTo>
                  <a:cubicBezTo>
                    <a:pt x="735712" y="59477"/>
                    <a:pt x="923751" y="-1345"/>
                    <a:pt x="1113415" y="23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28" name="【公众号：阿拉丁PPT】1-37"/>
            <p:cNvSpPr/>
            <p:nvPr/>
          </p:nvSpPr>
          <p:spPr>
            <a:xfrm>
              <a:off x="4282797" y="6258224"/>
              <a:ext cx="1319921" cy="599776"/>
            </a:xfrm>
            <a:custGeom>
              <a:avLst/>
              <a:gdLst>
                <a:gd name="connsiteX0" fmla="*/ 713998 w 1319921"/>
                <a:gd name="connsiteY0" fmla="*/ 208 h 599776"/>
                <a:gd name="connsiteX1" fmla="*/ 885169 w 1319921"/>
                <a:gd name="connsiteY1" fmla="*/ 33646 h 599776"/>
                <a:gd name="connsiteX2" fmla="*/ 1306636 w 1319921"/>
                <a:gd name="connsiteY2" fmla="*/ 540035 h 599776"/>
                <a:gd name="connsiteX3" fmla="*/ 1319921 w 1319921"/>
                <a:gd name="connsiteY3" fmla="*/ 599776 h 599776"/>
                <a:gd name="connsiteX4" fmla="*/ 1208275 w 1319921"/>
                <a:gd name="connsiteY4" fmla="*/ 599776 h 599776"/>
                <a:gd name="connsiteX5" fmla="*/ 1192148 w 1319921"/>
                <a:gd name="connsiteY5" fmla="*/ 531228 h 599776"/>
                <a:gd name="connsiteX6" fmla="*/ 897750 w 1319921"/>
                <a:gd name="connsiteY6" fmla="*/ 122343 h 599776"/>
                <a:gd name="connsiteX7" fmla="*/ 411491 w 1319921"/>
                <a:gd name="connsiteY7" fmla="*/ 278348 h 599776"/>
                <a:gd name="connsiteX8" fmla="*/ 218844 w 1319921"/>
                <a:gd name="connsiteY8" fmla="*/ 527926 h 599776"/>
                <a:gd name="connsiteX9" fmla="*/ 177355 w 1319921"/>
                <a:gd name="connsiteY9" fmla="*/ 599776 h 599776"/>
                <a:gd name="connsiteX10" fmla="*/ 0 w 1319921"/>
                <a:gd name="connsiteY10" fmla="*/ 599776 h 599776"/>
                <a:gd name="connsiteX11" fmla="*/ 35868 w 1319921"/>
                <a:gd name="connsiteY11" fmla="*/ 526510 h 599776"/>
                <a:gd name="connsiteX12" fmla="*/ 262405 w 1319921"/>
                <a:gd name="connsiteY12" fmla="*/ 203491 h 599776"/>
                <a:gd name="connsiteX13" fmla="*/ 713998 w 1319921"/>
                <a:gd name="connsiteY13" fmla="*/ 208 h 599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19921" h="599776">
                  <a:moveTo>
                    <a:pt x="713998" y="208"/>
                  </a:moveTo>
                  <a:cubicBezTo>
                    <a:pt x="770485" y="1801"/>
                    <a:pt x="827925" y="12573"/>
                    <a:pt x="885169" y="33646"/>
                  </a:cubicBezTo>
                  <a:cubicBezTo>
                    <a:pt x="1102822" y="114165"/>
                    <a:pt x="1253166" y="320495"/>
                    <a:pt x="1306636" y="540035"/>
                  </a:cubicBezTo>
                  <a:lnTo>
                    <a:pt x="1319921" y="599776"/>
                  </a:lnTo>
                  <a:lnTo>
                    <a:pt x="1208275" y="599776"/>
                  </a:lnTo>
                  <a:lnTo>
                    <a:pt x="1192148" y="531228"/>
                  </a:lnTo>
                  <a:cubicBezTo>
                    <a:pt x="1148743" y="373335"/>
                    <a:pt x="1058159" y="187764"/>
                    <a:pt x="897750" y="122343"/>
                  </a:cubicBezTo>
                  <a:cubicBezTo>
                    <a:pt x="717211" y="48115"/>
                    <a:pt x="534786" y="147505"/>
                    <a:pt x="411491" y="278348"/>
                  </a:cubicBezTo>
                  <a:cubicBezTo>
                    <a:pt x="339779" y="354464"/>
                    <a:pt x="276402" y="439229"/>
                    <a:pt x="218844" y="527926"/>
                  </a:cubicBezTo>
                  <a:lnTo>
                    <a:pt x="177355" y="599776"/>
                  </a:lnTo>
                  <a:lnTo>
                    <a:pt x="0" y="599776"/>
                  </a:lnTo>
                  <a:lnTo>
                    <a:pt x="35868" y="526510"/>
                  </a:lnTo>
                  <a:cubicBezTo>
                    <a:pt x="99166" y="409663"/>
                    <a:pt x="173080" y="299107"/>
                    <a:pt x="262405" y="203491"/>
                  </a:cubicBezTo>
                  <a:cubicBezTo>
                    <a:pt x="383656" y="73277"/>
                    <a:pt x="544536" y="-4569"/>
                    <a:pt x="713998" y="208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30" name="【公众号：阿拉丁PPT】1-38"/>
            <p:cNvSpPr/>
            <p:nvPr/>
          </p:nvSpPr>
          <p:spPr>
            <a:xfrm>
              <a:off x="4612587" y="6482236"/>
              <a:ext cx="748696" cy="375764"/>
            </a:xfrm>
            <a:custGeom>
              <a:avLst/>
              <a:gdLst>
                <a:gd name="connsiteX0" fmla="*/ 457248 w 748696"/>
                <a:gd name="connsiteY0" fmla="*/ 867 h 375764"/>
                <a:gd name="connsiteX1" fmla="*/ 734031 w 748696"/>
                <a:gd name="connsiteY1" fmla="*/ 316652 h 375764"/>
                <a:gd name="connsiteX2" fmla="*/ 748696 w 748696"/>
                <a:gd name="connsiteY2" fmla="*/ 375764 h 375764"/>
                <a:gd name="connsiteX3" fmla="*/ 633856 w 748696"/>
                <a:gd name="connsiteY3" fmla="*/ 375764 h 375764"/>
                <a:gd name="connsiteX4" fmla="*/ 611425 w 748696"/>
                <a:gd name="connsiteY4" fmla="*/ 325607 h 375764"/>
                <a:gd name="connsiteX5" fmla="*/ 541541 w 748696"/>
                <a:gd name="connsiteY5" fmla="*/ 241166 h 375764"/>
                <a:gd name="connsiteX6" fmla="*/ 184868 w 748696"/>
                <a:gd name="connsiteY6" fmla="*/ 222294 h 375764"/>
                <a:gd name="connsiteX7" fmla="*/ 128184 w 748696"/>
                <a:gd name="connsiteY7" fmla="*/ 299580 h 375764"/>
                <a:gd name="connsiteX8" fmla="*/ 97261 w 748696"/>
                <a:gd name="connsiteY8" fmla="*/ 375764 h 375764"/>
                <a:gd name="connsiteX9" fmla="*/ 0 w 748696"/>
                <a:gd name="connsiteY9" fmla="*/ 375764 h 375764"/>
                <a:gd name="connsiteX10" fmla="*/ 86735 w 748696"/>
                <a:gd name="connsiteY10" fmla="*/ 244311 h 375764"/>
                <a:gd name="connsiteX11" fmla="*/ 457248 w 748696"/>
                <a:gd name="connsiteY11" fmla="*/ 867 h 37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8696" h="375764">
                  <a:moveTo>
                    <a:pt x="457248" y="867"/>
                  </a:moveTo>
                  <a:cubicBezTo>
                    <a:pt x="611996" y="13448"/>
                    <a:pt x="693772" y="186438"/>
                    <a:pt x="734031" y="316652"/>
                  </a:cubicBezTo>
                  <a:lnTo>
                    <a:pt x="748696" y="375764"/>
                  </a:lnTo>
                  <a:lnTo>
                    <a:pt x="633856" y="375764"/>
                  </a:lnTo>
                  <a:lnTo>
                    <a:pt x="611425" y="325607"/>
                  </a:lnTo>
                  <a:cubicBezTo>
                    <a:pt x="592612" y="293692"/>
                    <a:pt x="569848" y="264913"/>
                    <a:pt x="541541" y="241166"/>
                  </a:cubicBezTo>
                  <a:cubicBezTo>
                    <a:pt x="445924" y="161276"/>
                    <a:pt x="281112" y="128565"/>
                    <a:pt x="184868" y="222294"/>
                  </a:cubicBezTo>
                  <a:cubicBezTo>
                    <a:pt x="161907" y="244626"/>
                    <a:pt x="143428" y="270889"/>
                    <a:pt x="128184" y="299580"/>
                  </a:cubicBezTo>
                  <a:lnTo>
                    <a:pt x="97261" y="375764"/>
                  </a:lnTo>
                  <a:lnTo>
                    <a:pt x="0" y="375764"/>
                  </a:lnTo>
                  <a:lnTo>
                    <a:pt x="86735" y="244311"/>
                  </a:lnTo>
                  <a:cubicBezTo>
                    <a:pt x="174173" y="127936"/>
                    <a:pt x="296839" y="-12343"/>
                    <a:pt x="457248" y="867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2" name="【公众号：阿拉丁PPT】1-39"/>
            <p:cNvSpPr/>
            <p:nvPr/>
          </p:nvSpPr>
          <p:spPr>
            <a:xfrm>
              <a:off x="4845927" y="6769922"/>
              <a:ext cx="261733" cy="88078"/>
            </a:xfrm>
            <a:custGeom>
              <a:avLst/>
              <a:gdLst>
                <a:gd name="connsiteX0" fmla="*/ 94322 w 261733"/>
                <a:gd name="connsiteY0" fmla="*/ 109 h 88078"/>
                <a:gd name="connsiteX1" fmla="*/ 207551 w 261733"/>
                <a:gd name="connsiteY1" fmla="*/ 33370 h 88078"/>
                <a:gd name="connsiteX2" fmla="*/ 258820 w 261733"/>
                <a:gd name="connsiteY2" fmla="*/ 82357 h 88078"/>
                <a:gd name="connsiteX3" fmla="*/ 261733 w 261733"/>
                <a:gd name="connsiteY3" fmla="*/ 88078 h 88078"/>
                <a:gd name="connsiteX4" fmla="*/ 0 w 261733"/>
                <a:gd name="connsiteY4" fmla="*/ 88078 h 88078"/>
                <a:gd name="connsiteX5" fmla="*/ 12387 w 261733"/>
                <a:gd name="connsiteY5" fmla="*/ 58296 h 88078"/>
                <a:gd name="connsiteX6" fmla="*/ 58465 w 261733"/>
                <a:gd name="connsiteY6" fmla="*/ 8837 h 88078"/>
                <a:gd name="connsiteX7" fmla="*/ 94322 w 261733"/>
                <a:gd name="connsiteY7" fmla="*/ 109 h 8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733" h="88078">
                  <a:moveTo>
                    <a:pt x="94322" y="109"/>
                  </a:moveTo>
                  <a:cubicBezTo>
                    <a:pt x="133480" y="-1543"/>
                    <a:pt x="179716" y="15914"/>
                    <a:pt x="207551" y="33370"/>
                  </a:cubicBezTo>
                  <a:cubicBezTo>
                    <a:pt x="228310" y="45951"/>
                    <a:pt x="245138" y="62936"/>
                    <a:pt x="258820" y="82357"/>
                  </a:cubicBezTo>
                  <a:lnTo>
                    <a:pt x="261733" y="88078"/>
                  </a:lnTo>
                  <a:lnTo>
                    <a:pt x="0" y="88078"/>
                  </a:lnTo>
                  <a:lnTo>
                    <a:pt x="12387" y="58296"/>
                  </a:lnTo>
                  <a:cubicBezTo>
                    <a:pt x="23868" y="37616"/>
                    <a:pt x="38650" y="19216"/>
                    <a:pt x="58465" y="8837"/>
                  </a:cubicBezTo>
                  <a:cubicBezTo>
                    <a:pt x="69002" y="3333"/>
                    <a:pt x="81269" y="660"/>
                    <a:pt x="94322" y="109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4" name="【公众号：阿拉丁PPT】1-40"/>
            <p:cNvSpPr/>
            <p:nvPr/>
          </p:nvSpPr>
          <p:spPr>
            <a:xfrm>
              <a:off x="565124" y="5399793"/>
              <a:ext cx="1905653" cy="1458207"/>
            </a:xfrm>
            <a:custGeom>
              <a:avLst/>
              <a:gdLst>
                <a:gd name="connsiteX0" fmla="*/ 1201231 w 1905653"/>
                <a:gd name="connsiteY0" fmla="*/ 157 h 1458207"/>
                <a:gd name="connsiteX1" fmla="*/ 1415424 w 1905653"/>
                <a:gd name="connsiteY1" fmla="*/ 41596 h 1458207"/>
                <a:gd name="connsiteX2" fmla="*/ 1787824 w 1905653"/>
                <a:gd name="connsiteY2" fmla="*/ 422174 h 1458207"/>
                <a:gd name="connsiteX3" fmla="*/ 1887214 w 1905653"/>
                <a:gd name="connsiteY3" fmla="*/ 962531 h 1458207"/>
                <a:gd name="connsiteX4" fmla="*/ 1524250 w 1905653"/>
                <a:gd name="connsiteY4" fmla="*/ 1400983 h 1458207"/>
                <a:gd name="connsiteX5" fmla="*/ 1451047 w 1905653"/>
                <a:gd name="connsiteY5" fmla="*/ 1458207 h 1458207"/>
                <a:gd name="connsiteX6" fmla="*/ 257873 w 1905653"/>
                <a:gd name="connsiteY6" fmla="*/ 1458207 h 1458207"/>
                <a:gd name="connsiteX7" fmla="*/ 194223 w 1905653"/>
                <a:gd name="connsiteY7" fmla="*/ 1384048 h 1458207"/>
                <a:gd name="connsiteX8" fmla="*/ 17036 w 1905653"/>
                <a:gd name="connsiteY8" fmla="*/ 809671 h 1458207"/>
                <a:gd name="connsiteX9" fmla="*/ 556135 w 1905653"/>
                <a:gd name="connsiteY9" fmla="*/ 195714 h 1458207"/>
                <a:gd name="connsiteX10" fmla="*/ 981376 w 1905653"/>
                <a:gd name="connsiteY10" fmla="*/ 23353 h 1458207"/>
                <a:gd name="connsiteX11" fmla="*/ 1201231 w 1905653"/>
                <a:gd name="connsiteY11" fmla="*/ 157 h 145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5653" h="1458207">
                  <a:moveTo>
                    <a:pt x="1201231" y="157"/>
                  </a:moveTo>
                  <a:cubicBezTo>
                    <a:pt x="1274673" y="1651"/>
                    <a:pt x="1347172" y="13918"/>
                    <a:pt x="1415424" y="41596"/>
                  </a:cubicBezTo>
                  <a:cubicBezTo>
                    <a:pt x="1583381" y="109534"/>
                    <a:pt x="1702273" y="262394"/>
                    <a:pt x="1787824" y="422174"/>
                  </a:cubicBezTo>
                  <a:cubicBezTo>
                    <a:pt x="1876520" y="587615"/>
                    <a:pt x="1938168" y="781993"/>
                    <a:pt x="1887214" y="962531"/>
                  </a:cubicBezTo>
                  <a:cubicBezTo>
                    <a:pt x="1834374" y="1148102"/>
                    <a:pt x="1675223" y="1280833"/>
                    <a:pt x="1524250" y="1400983"/>
                  </a:cubicBezTo>
                  <a:lnTo>
                    <a:pt x="1451047" y="1458207"/>
                  </a:lnTo>
                  <a:lnTo>
                    <a:pt x="257873" y="1458207"/>
                  </a:lnTo>
                  <a:lnTo>
                    <a:pt x="194223" y="1384048"/>
                  </a:lnTo>
                  <a:cubicBezTo>
                    <a:pt x="64569" y="1218243"/>
                    <a:pt x="-42881" y="987065"/>
                    <a:pt x="17036" y="809671"/>
                  </a:cubicBezTo>
                  <a:cubicBezTo>
                    <a:pt x="100700" y="559936"/>
                    <a:pt x="337853" y="330961"/>
                    <a:pt x="556135" y="195714"/>
                  </a:cubicBezTo>
                  <a:cubicBezTo>
                    <a:pt x="685721" y="115195"/>
                    <a:pt x="830403" y="55435"/>
                    <a:pt x="981376" y="23353"/>
                  </a:cubicBezTo>
                  <a:cubicBezTo>
                    <a:pt x="1053403" y="7942"/>
                    <a:pt x="1127789" y="-1337"/>
                    <a:pt x="1201231" y="157"/>
                  </a:cubicBezTo>
                  <a:close/>
                </a:path>
              </a:pathLst>
            </a:custGeom>
            <a:solidFill>
              <a:srgbClr val="FAF2E7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5" name="【公众号：阿拉丁PPT】1-41"/>
            <p:cNvSpPr/>
            <p:nvPr/>
          </p:nvSpPr>
          <p:spPr>
            <a:xfrm>
              <a:off x="0" y="5158646"/>
              <a:ext cx="2791306" cy="1699354"/>
            </a:xfrm>
            <a:custGeom>
              <a:avLst/>
              <a:gdLst>
                <a:gd name="connsiteX0" fmla="*/ 71330 w 2791306"/>
                <a:gd name="connsiteY0" fmla="*/ 0 h 1699354"/>
                <a:gd name="connsiteX1" fmla="*/ 689730 w 2791306"/>
                <a:gd name="connsiteY1" fmla="*/ 371440 h 1699354"/>
                <a:gd name="connsiteX2" fmla="*/ 983498 w 2791306"/>
                <a:gd name="connsiteY2" fmla="*/ 886636 h 1699354"/>
                <a:gd name="connsiteX3" fmla="*/ 1783026 w 2791306"/>
                <a:gd name="connsiteY3" fmla="*/ 876570 h 1699354"/>
                <a:gd name="connsiteX4" fmla="*/ 2246010 w 2791306"/>
                <a:gd name="connsiteY4" fmla="*/ 1354652 h 1699354"/>
                <a:gd name="connsiteX5" fmla="*/ 2627217 w 2791306"/>
                <a:gd name="connsiteY5" fmla="*/ 1533932 h 1699354"/>
                <a:gd name="connsiteX6" fmla="*/ 2783852 w 2791306"/>
                <a:gd name="connsiteY6" fmla="*/ 1679795 h 1699354"/>
                <a:gd name="connsiteX7" fmla="*/ 2791306 w 2791306"/>
                <a:gd name="connsiteY7" fmla="*/ 1699354 h 1699354"/>
                <a:gd name="connsiteX8" fmla="*/ 0 w 2791306"/>
                <a:gd name="connsiteY8" fmla="*/ 1699354 h 1699354"/>
                <a:gd name="connsiteX9" fmla="*/ 0 w 2791306"/>
                <a:gd name="connsiteY9" fmla="*/ 4423 h 1699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1306" h="1699354">
                  <a:moveTo>
                    <a:pt x="71330" y="0"/>
                  </a:moveTo>
                  <a:cubicBezTo>
                    <a:pt x="321291" y="5134"/>
                    <a:pt x="577994" y="150721"/>
                    <a:pt x="689730" y="371440"/>
                  </a:cubicBezTo>
                  <a:cubicBezTo>
                    <a:pt x="780943" y="551349"/>
                    <a:pt x="806734" y="789132"/>
                    <a:pt x="983498" y="886636"/>
                  </a:cubicBezTo>
                  <a:cubicBezTo>
                    <a:pt x="1221281" y="1018108"/>
                    <a:pt x="1528259" y="780954"/>
                    <a:pt x="1783026" y="876570"/>
                  </a:cubicBezTo>
                  <a:cubicBezTo>
                    <a:pt x="1993130" y="955832"/>
                    <a:pt x="2066730" y="1219405"/>
                    <a:pt x="2246010" y="1354652"/>
                  </a:cubicBezTo>
                  <a:cubicBezTo>
                    <a:pt x="2358611" y="1439574"/>
                    <a:pt x="2503294" y="1466624"/>
                    <a:pt x="2627217" y="1533932"/>
                  </a:cubicBezTo>
                  <a:cubicBezTo>
                    <a:pt x="2689179" y="1567587"/>
                    <a:pt x="2747367" y="1619641"/>
                    <a:pt x="2783852" y="1679795"/>
                  </a:cubicBezTo>
                  <a:lnTo>
                    <a:pt x="2791306" y="1699354"/>
                  </a:lnTo>
                  <a:lnTo>
                    <a:pt x="0" y="1699354"/>
                  </a:lnTo>
                  <a:lnTo>
                    <a:pt x="0" y="4423"/>
                  </a:lnTo>
                  <a:close/>
                </a:path>
              </a:pathLst>
            </a:custGeom>
            <a:solidFill>
              <a:srgbClr val="CAB6A7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6" name="【公众号：阿拉丁PPT】1-42"/>
            <p:cNvSpPr/>
            <p:nvPr/>
          </p:nvSpPr>
          <p:spPr>
            <a:xfrm>
              <a:off x="0" y="5241980"/>
              <a:ext cx="2644298" cy="1616021"/>
            </a:xfrm>
            <a:custGeom>
              <a:avLst/>
              <a:gdLst>
                <a:gd name="connsiteX0" fmla="*/ 17270 w 2644298"/>
                <a:gd name="connsiteY0" fmla="*/ 0 h 1616021"/>
                <a:gd name="connsiteX1" fmla="*/ 246875 w 2644298"/>
                <a:gd name="connsiteY1" fmla="*/ 35856 h 1616021"/>
                <a:gd name="connsiteX2" fmla="*/ 438737 w 2644298"/>
                <a:gd name="connsiteY2" fmla="*/ 125811 h 1616021"/>
                <a:gd name="connsiteX3" fmla="*/ 580274 w 2644298"/>
                <a:gd name="connsiteY3" fmla="*/ 266090 h 1616021"/>
                <a:gd name="connsiteX4" fmla="*/ 646325 w 2644298"/>
                <a:gd name="connsiteY4" fmla="*/ 454807 h 1616021"/>
                <a:gd name="connsiteX5" fmla="*/ 701681 w 2644298"/>
                <a:gd name="connsiteY5" fmla="*/ 632200 h 1616021"/>
                <a:gd name="connsiteX6" fmla="*/ 782829 w 2644298"/>
                <a:gd name="connsiteY6" fmla="*/ 805819 h 1616021"/>
                <a:gd name="connsiteX7" fmla="*/ 926254 w 2644298"/>
                <a:gd name="connsiteY7" fmla="*/ 924081 h 1616021"/>
                <a:gd name="connsiteX8" fmla="*/ 1136358 w 2644298"/>
                <a:gd name="connsiteY8" fmla="*/ 922194 h 1616021"/>
                <a:gd name="connsiteX9" fmla="*/ 1235119 w 2644298"/>
                <a:gd name="connsiteY9" fmla="*/ 909612 h 1616021"/>
                <a:gd name="connsiteX10" fmla="*/ 1350236 w 2644298"/>
                <a:gd name="connsiteY10" fmla="*/ 911500 h 1616021"/>
                <a:gd name="connsiteX11" fmla="*/ 1473531 w 2644298"/>
                <a:gd name="connsiteY11" fmla="*/ 920307 h 1616021"/>
                <a:gd name="connsiteX12" fmla="*/ 1605632 w 2644298"/>
                <a:gd name="connsiteY12" fmla="*/ 913387 h 1616021"/>
                <a:gd name="connsiteX13" fmla="*/ 1778622 w 2644298"/>
                <a:gd name="connsiteY13" fmla="*/ 929743 h 1616021"/>
                <a:gd name="connsiteX14" fmla="*/ 1883675 w 2644298"/>
                <a:gd name="connsiteY14" fmla="*/ 1001455 h 1616021"/>
                <a:gd name="connsiteX15" fmla="*/ 2039051 w 2644298"/>
                <a:gd name="connsiteY15" fmla="*/ 1226027 h 1616021"/>
                <a:gd name="connsiteX16" fmla="*/ 2125231 w 2644298"/>
                <a:gd name="connsiteY16" fmla="*/ 1332966 h 1616021"/>
                <a:gd name="connsiteX17" fmla="*/ 2252929 w 2644298"/>
                <a:gd name="connsiteY17" fmla="*/ 1405308 h 1616021"/>
                <a:gd name="connsiteX18" fmla="*/ 2470582 w 2644298"/>
                <a:gd name="connsiteY18" fmla="*/ 1482052 h 1616021"/>
                <a:gd name="connsiteX19" fmla="*/ 2637282 w 2644298"/>
                <a:gd name="connsiteY19" fmla="*/ 1602202 h 1616021"/>
                <a:gd name="connsiteX20" fmla="*/ 2644298 w 2644298"/>
                <a:gd name="connsiteY20" fmla="*/ 1616021 h 1616021"/>
                <a:gd name="connsiteX21" fmla="*/ 2620535 w 2644298"/>
                <a:gd name="connsiteY21" fmla="*/ 1616021 h 1616021"/>
                <a:gd name="connsiteX22" fmla="*/ 2609054 w 2644298"/>
                <a:gd name="connsiteY22" fmla="*/ 1596698 h 1616021"/>
                <a:gd name="connsiteX23" fmla="*/ 2533488 w 2644298"/>
                <a:gd name="connsiteY23" fmla="*/ 1534893 h 1616021"/>
                <a:gd name="connsiteX24" fmla="*/ 2314577 w 2644298"/>
                <a:gd name="connsiteY24" fmla="*/ 1443051 h 1616021"/>
                <a:gd name="connsiteX25" fmla="*/ 2155426 w 2644298"/>
                <a:gd name="connsiteY25" fmla="*/ 1378258 h 1616021"/>
                <a:gd name="connsiteX26" fmla="*/ 1984323 w 2644298"/>
                <a:gd name="connsiteY26" fmla="*/ 1173186 h 1616021"/>
                <a:gd name="connsiteX27" fmla="*/ 1818253 w 2644298"/>
                <a:gd name="connsiteY27" fmla="*/ 970002 h 1616021"/>
                <a:gd name="connsiteX28" fmla="*/ 1690555 w 2644298"/>
                <a:gd name="connsiteY28" fmla="*/ 929114 h 1616021"/>
                <a:gd name="connsiteX29" fmla="*/ 1440820 w 2644298"/>
                <a:gd name="connsiteY29" fmla="*/ 936662 h 1616021"/>
                <a:gd name="connsiteX30" fmla="*/ 1213103 w 2644298"/>
                <a:gd name="connsiteY30" fmla="*/ 929114 h 1616021"/>
                <a:gd name="connsiteX31" fmla="*/ 1008660 w 2644298"/>
                <a:gd name="connsiteY31" fmla="*/ 950501 h 1616021"/>
                <a:gd name="connsiteX32" fmla="*/ 839444 w 2644298"/>
                <a:gd name="connsiteY32" fmla="*/ 890112 h 1616021"/>
                <a:gd name="connsiteX33" fmla="*/ 736279 w 2644298"/>
                <a:gd name="connsiteY33" fmla="*/ 744801 h 1616021"/>
                <a:gd name="connsiteX34" fmla="*/ 670858 w 2644298"/>
                <a:gd name="connsiteY34" fmla="*/ 577472 h 1616021"/>
                <a:gd name="connsiteX35" fmla="*/ 615501 w 2644298"/>
                <a:gd name="connsiteY35" fmla="*/ 395675 h 1616021"/>
                <a:gd name="connsiteX36" fmla="*/ 522401 w 2644298"/>
                <a:gd name="connsiteY36" fmla="*/ 214508 h 1616021"/>
                <a:gd name="connsiteX37" fmla="*/ 349411 w 2644298"/>
                <a:gd name="connsiteY37" fmla="*/ 96875 h 1616021"/>
                <a:gd name="connsiteX38" fmla="*/ 140565 w 2644298"/>
                <a:gd name="connsiteY38" fmla="*/ 23275 h 1616021"/>
                <a:gd name="connsiteX39" fmla="*/ 20023 w 2644298"/>
                <a:gd name="connsiteY39" fmla="*/ 12974 h 1616021"/>
                <a:gd name="connsiteX40" fmla="*/ 0 w 2644298"/>
                <a:gd name="connsiteY40" fmla="*/ 12909 h 1616021"/>
                <a:gd name="connsiteX41" fmla="*/ 0 w 2644298"/>
                <a:gd name="connsiteY41" fmla="*/ 368 h 161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644298" h="1616021">
                  <a:moveTo>
                    <a:pt x="17270" y="0"/>
                  </a:moveTo>
                  <a:cubicBezTo>
                    <a:pt x="96531" y="0"/>
                    <a:pt x="172647" y="8178"/>
                    <a:pt x="246875" y="35856"/>
                  </a:cubicBezTo>
                  <a:cubicBezTo>
                    <a:pt x="312926" y="60389"/>
                    <a:pt x="378976" y="88068"/>
                    <a:pt x="438737" y="125811"/>
                  </a:cubicBezTo>
                  <a:cubicBezTo>
                    <a:pt x="495981" y="161667"/>
                    <a:pt x="546934" y="206330"/>
                    <a:pt x="580274" y="266090"/>
                  </a:cubicBezTo>
                  <a:cubicBezTo>
                    <a:pt x="612985" y="324592"/>
                    <a:pt x="629340" y="390014"/>
                    <a:pt x="646325" y="454807"/>
                  </a:cubicBezTo>
                  <a:cubicBezTo>
                    <a:pt x="662051" y="514567"/>
                    <a:pt x="680923" y="573698"/>
                    <a:pt x="701681" y="632200"/>
                  </a:cubicBezTo>
                  <a:cubicBezTo>
                    <a:pt x="723069" y="692589"/>
                    <a:pt x="747602" y="752349"/>
                    <a:pt x="782829" y="805819"/>
                  </a:cubicBezTo>
                  <a:cubicBezTo>
                    <a:pt x="817427" y="858659"/>
                    <a:pt x="863977" y="906467"/>
                    <a:pt x="926254" y="924081"/>
                  </a:cubicBezTo>
                  <a:cubicBezTo>
                    <a:pt x="994192" y="943582"/>
                    <a:pt x="1067791" y="932259"/>
                    <a:pt x="1136358" y="922194"/>
                  </a:cubicBezTo>
                  <a:cubicBezTo>
                    <a:pt x="1169069" y="917790"/>
                    <a:pt x="1202409" y="912129"/>
                    <a:pt x="1235119" y="909612"/>
                  </a:cubicBezTo>
                  <a:cubicBezTo>
                    <a:pt x="1273492" y="906467"/>
                    <a:pt x="1311864" y="908355"/>
                    <a:pt x="1350236" y="911500"/>
                  </a:cubicBezTo>
                  <a:cubicBezTo>
                    <a:pt x="1391125" y="914645"/>
                    <a:pt x="1432643" y="919678"/>
                    <a:pt x="1473531" y="920307"/>
                  </a:cubicBezTo>
                  <a:cubicBezTo>
                    <a:pt x="1517565" y="920936"/>
                    <a:pt x="1561599" y="916533"/>
                    <a:pt x="1605632" y="913387"/>
                  </a:cubicBezTo>
                  <a:cubicBezTo>
                    <a:pt x="1664134" y="909612"/>
                    <a:pt x="1723266" y="908355"/>
                    <a:pt x="1778622" y="929743"/>
                  </a:cubicBezTo>
                  <a:cubicBezTo>
                    <a:pt x="1818882" y="945469"/>
                    <a:pt x="1853480" y="970631"/>
                    <a:pt x="1883675" y="1001455"/>
                  </a:cubicBezTo>
                  <a:cubicBezTo>
                    <a:pt x="1947838" y="1066876"/>
                    <a:pt x="1989356" y="1150541"/>
                    <a:pt x="2039051" y="1226027"/>
                  </a:cubicBezTo>
                  <a:cubicBezTo>
                    <a:pt x="2064213" y="1264399"/>
                    <a:pt x="2091891" y="1301514"/>
                    <a:pt x="2125231" y="1332966"/>
                  </a:cubicBezTo>
                  <a:cubicBezTo>
                    <a:pt x="2162346" y="1368193"/>
                    <a:pt x="2205121" y="1389581"/>
                    <a:pt x="2252929" y="1405308"/>
                  </a:cubicBezTo>
                  <a:cubicBezTo>
                    <a:pt x="2326529" y="1428582"/>
                    <a:pt x="2400757" y="1449970"/>
                    <a:pt x="2470582" y="1482052"/>
                  </a:cubicBezTo>
                  <a:cubicBezTo>
                    <a:pt x="2532859" y="1510359"/>
                    <a:pt x="2595135" y="1546845"/>
                    <a:pt x="2637282" y="1602202"/>
                  </a:cubicBezTo>
                  <a:lnTo>
                    <a:pt x="2644298" y="1616021"/>
                  </a:lnTo>
                  <a:lnTo>
                    <a:pt x="2620535" y="1616021"/>
                  </a:lnTo>
                  <a:lnTo>
                    <a:pt x="2609054" y="1596698"/>
                  </a:lnTo>
                  <a:cubicBezTo>
                    <a:pt x="2587587" y="1572636"/>
                    <a:pt x="2561796" y="1552192"/>
                    <a:pt x="2533488" y="1534893"/>
                  </a:cubicBezTo>
                  <a:cubicBezTo>
                    <a:pt x="2464921" y="1493375"/>
                    <a:pt x="2390063" y="1467584"/>
                    <a:pt x="2314577" y="1443051"/>
                  </a:cubicBezTo>
                  <a:cubicBezTo>
                    <a:pt x="2259849" y="1426067"/>
                    <a:pt x="2203234" y="1410969"/>
                    <a:pt x="2155426" y="1378258"/>
                  </a:cubicBezTo>
                  <a:cubicBezTo>
                    <a:pt x="2080569" y="1327305"/>
                    <a:pt x="2030873" y="1249302"/>
                    <a:pt x="1984323" y="1173186"/>
                  </a:cubicBezTo>
                  <a:cubicBezTo>
                    <a:pt x="1939031" y="1099587"/>
                    <a:pt x="1892481" y="1018439"/>
                    <a:pt x="1818253" y="970002"/>
                  </a:cubicBezTo>
                  <a:cubicBezTo>
                    <a:pt x="1779881" y="944840"/>
                    <a:pt x="1735847" y="931629"/>
                    <a:pt x="1690555" y="929114"/>
                  </a:cubicBezTo>
                  <a:cubicBezTo>
                    <a:pt x="1607520" y="924710"/>
                    <a:pt x="1524485" y="941695"/>
                    <a:pt x="1440820" y="936662"/>
                  </a:cubicBezTo>
                  <a:cubicBezTo>
                    <a:pt x="1364076" y="932259"/>
                    <a:pt x="1289847" y="920307"/>
                    <a:pt x="1213103" y="929114"/>
                  </a:cubicBezTo>
                  <a:cubicBezTo>
                    <a:pt x="1145165" y="936662"/>
                    <a:pt x="1077227" y="951760"/>
                    <a:pt x="1008660" y="950501"/>
                  </a:cubicBezTo>
                  <a:cubicBezTo>
                    <a:pt x="945754" y="949243"/>
                    <a:pt x="887252" y="931629"/>
                    <a:pt x="839444" y="890112"/>
                  </a:cubicBezTo>
                  <a:cubicBezTo>
                    <a:pt x="794781" y="850482"/>
                    <a:pt x="762070" y="798270"/>
                    <a:pt x="736279" y="744801"/>
                  </a:cubicBezTo>
                  <a:cubicBezTo>
                    <a:pt x="709859" y="690702"/>
                    <a:pt x="689729" y="634087"/>
                    <a:pt x="670858" y="577472"/>
                  </a:cubicBezTo>
                  <a:cubicBezTo>
                    <a:pt x="650728" y="517712"/>
                    <a:pt x="635002" y="456064"/>
                    <a:pt x="615501" y="395675"/>
                  </a:cubicBezTo>
                  <a:cubicBezTo>
                    <a:pt x="594742" y="330883"/>
                    <a:pt x="569580" y="264832"/>
                    <a:pt x="522401" y="214508"/>
                  </a:cubicBezTo>
                  <a:cubicBezTo>
                    <a:pt x="474593" y="163554"/>
                    <a:pt x="412316" y="127069"/>
                    <a:pt x="349411" y="96875"/>
                  </a:cubicBezTo>
                  <a:cubicBezTo>
                    <a:pt x="283360" y="64793"/>
                    <a:pt x="212906" y="35856"/>
                    <a:pt x="140565" y="23275"/>
                  </a:cubicBezTo>
                  <a:cubicBezTo>
                    <a:pt x="100620" y="16670"/>
                    <a:pt x="60361" y="13997"/>
                    <a:pt x="20023" y="12974"/>
                  </a:cubicBezTo>
                  <a:lnTo>
                    <a:pt x="0" y="12909"/>
                  </a:lnTo>
                  <a:lnTo>
                    <a:pt x="0" y="368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7" name="【公众号：阿拉丁PPT】1-43"/>
            <p:cNvSpPr/>
            <p:nvPr/>
          </p:nvSpPr>
          <p:spPr>
            <a:xfrm>
              <a:off x="0" y="5147951"/>
              <a:ext cx="1483913" cy="1710049"/>
            </a:xfrm>
            <a:custGeom>
              <a:avLst/>
              <a:gdLst>
                <a:gd name="connsiteX0" fmla="*/ 1031935 w 1483913"/>
                <a:gd name="connsiteY0" fmla="*/ 1469770 h 1710049"/>
                <a:gd name="connsiteX1" fmla="*/ 1043258 w 1483913"/>
                <a:gd name="connsiteY1" fmla="*/ 1489899 h 1710049"/>
                <a:gd name="connsiteX2" fmla="*/ 960223 w 1483913"/>
                <a:gd name="connsiteY2" fmla="*/ 1588660 h 1710049"/>
                <a:gd name="connsiteX3" fmla="*/ 881591 w 1483913"/>
                <a:gd name="connsiteY3" fmla="*/ 1665405 h 1710049"/>
                <a:gd name="connsiteX4" fmla="*/ 803588 w 1483913"/>
                <a:gd name="connsiteY4" fmla="*/ 1700003 h 1710049"/>
                <a:gd name="connsiteX5" fmla="*/ 784410 w 1483913"/>
                <a:gd name="connsiteY5" fmla="*/ 1710049 h 1710049"/>
                <a:gd name="connsiteX6" fmla="*/ 337632 w 1483913"/>
                <a:gd name="connsiteY6" fmla="*/ 1710049 h 1710049"/>
                <a:gd name="connsiteX7" fmla="*/ 428043 w 1483913"/>
                <a:gd name="connsiteY7" fmla="*/ 1680503 h 1710049"/>
                <a:gd name="connsiteX8" fmla="*/ 508562 w 1483913"/>
                <a:gd name="connsiteY8" fmla="*/ 1638356 h 1710049"/>
                <a:gd name="connsiteX9" fmla="*/ 658277 w 1483913"/>
                <a:gd name="connsiteY9" fmla="*/ 1542111 h 1710049"/>
                <a:gd name="connsiteX10" fmla="*/ 738796 w 1483913"/>
                <a:gd name="connsiteY10" fmla="*/ 1504997 h 1710049"/>
                <a:gd name="connsiteX11" fmla="*/ 831267 w 1483913"/>
                <a:gd name="connsiteY11" fmla="*/ 1490528 h 1710049"/>
                <a:gd name="connsiteX12" fmla="*/ 932544 w 1483913"/>
                <a:gd name="connsiteY12" fmla="*/ 1489270 h 1710049"/>
                <a:gd name="connsiteX13" fmla="*/ 1031935 w 1483913"/>
                <a:gd name="connsiteY13" fmla="*/ 1469770 h 1710049"/>
                <a:gd name="connsiteX14" fmla="*/ 174298 w 1483913"/>
                <a:gd name="connsiteY14" fmla="*/ 1067961 h 1710049"/>
                <a:gd name="connsiteX15" fmla="*/ 182712 w 1483913"/>
                <a:gd name="connsiteY15" fmla="*/ 1079126 h 1710049"/>
                <a:gd name="connsiteX16" fmla="*/ 177050 w 1483913"/>
                <a:gd name="connsiteY16" fmla="*/ 1274763 h 1710049"/>
                <a:gd name="connsiteX17" fmla="*/ 217310 w 1483913"/>
                <a:gd name="connsiteY17" fmla="*/ 1425736 h 1710049"/>
                <a:gd name="connsiteX18" fmla="*/ 226745 w 1483913"/>
                <a:gd name="connsiteY18" fmla="*/ 1501851 h 1710049"/>
                <a:gd name="connsiteX19" fmla="*/ 207245 w 1483913"/>
                <a:gd name="connsiteY19" fmla="*/ 1589290 h 1710049"/>
                <a:gd name="connsiteX20" fmla="*/ 169501 w 1483913"/>
                <a:gd name="connsiteY20" fmla="*/ 1676728 h 1710049"/>
                <a:gd name="connsiteX21" fmla="*/ 156543 w 1483913"/>
                <a:gd name="connsiteY21" fmla="*/ 1710049 h 1710049"/>
                <a:gd name="connsiteX22" fmla="*/ 60569 w 1483913"/>
                <a:gd name="connsiteY22" fmla="*/ 1710049 h 1710049"/>
                <a:gd name="connsiteX23" fmla="*/ 39287 w 1483913"/>
                <a:gd name="connsiteY23" fmla="*/ 1664777 h 1710049"/>
                <a:gd name="connsiteX24" fmla="*/ 22932 w 1483913"/>
                <a:gd name="connsiteY24" fmla="*/ 1627662 h 1710049"/>
                <a:gd name="connsiteX25" fmla="*/ 16641 w 1483913"/>
                <a:gd name="connsiteY25" fmla="*/ 1582999 h 1710049"/>
                <a:gd name="connsiteX26" fmla="*/ 5318 w 1483913"/>
                <a:gd name="connsiteY26" fmla="*/ 1487383 h 1710049"/>
                <a:gd name="connsiteX27" fmla="*/ 0 w 1483913"/>
                <a:gd name="connsiteY27" fmla="*/ 1454367 h 1710049"/>
                <a:gd name="connsiteX28" fmla="*/ 0 w 1483913"/>
                <a:gd name="connsiteY28" fmla="*/ 1325978 h 1710049"/>
                <a:gd name="connsiteX29" fmla="*/ 2095 w 1483913"/>
                <a:gd name="connsiteY29" fmla="*/ 1311484 h 1710049"/>
                <a:gd name="connsiteX30" fmla="*/ 41803 w 1483913"/>
                <a:gd name="connsiteY30" fmla="*/ 1238277 h 1710049"/>
                <a:gd name="connsiteX31" fmla="*/ 100934 w 1483913"/>
                <a:gd name="connsiteY31" fmla="*/ 1158388 h 1710049"/>
                <a:gd name="connsiteX32" fmla="*/ 160695 w 1483913"/>
                <a:gd name="connsiteY32" fmla="*/ 1072836 h 1710049"/>
                <a:gd name="connsiteX33" fmla="*/ 174298 w 1483913"/>
                <a:gd name="connsiteY33" fmla="*/ 1067961 h 1710049"/>
                <a:gd name="connsiteX34" fmla="*/ 1149569 w 1483913"/>
                <a:gd name="connsiteY34" fmla="*/ 771 h 1710049"/>
                <a:gd name="connsiteX35" fmla="*/ 1153972 w 1483913"/>
                <a:gd name="connsiteY35" fmla="*/ 7847 h 1710049"/>
                <a:gd name="connsiteX36" fmla="*/ 1155859 w 1483913"/>
                <a:gd name="connsiteY36" fmla="*/ 68236 h 1710049"/>
                <a:gd name="connsiteX37" fmla="*/ 1162778 w 1483913"/>
                <a:gd name="connsiteY37" fmla="*/ 128625 h 1710049"/>
                <a:gd name="connsiteX38" fmla="*/ 1172843 w 1483913"/>
                <a:gd name="connsiteY38" fmla="*/ 253178 h 1710049"/>
                <a:gd name="connsiteX39" fmla="*/ 1139503 w 1483913"/>
                <a:gd name="connsiteY39" fmla="*/ 468944 h 1710049"/>
                <a:gd name="connsiteX40" fmla="*/ 1127551 w 1483913"/>
                <a:gd name="connsiteY40" fmla="*/ 521784 h 1710049"/>
                <a:gd name="connsiteX41" fmla="*/ 1112454 w 1483913"/>
                <a:gd name="connsiteY41" fmla="*/ 574625 h 1710049"/>
                <a:gd name="connsiteX42" fmla="*/ 1075340 w 1483913"/>
                <a:gd name="connsiteY42" fmla="*/ 679677 h 1710049"/>
                <a:gd name="connsiteX43" fmla="*/ 1015580 w 1483913"/>
                <a:gd name="connsiteY43" fmla="*/ 772777 h 1710049"/>
                <a:gd name="connsiteX44" fmla="*/ 947013 w 1483913"/>
                <a:gd name="connsiteY44" fmla="*/ 862732 h 1710049"/>
                <a:gd name="connsiteX45" fmla="*/ 896059 w 1483913"/>
                <a:gd name="connsiteY45" fmla="*/ 944509 h 1710049"/>
                <a:gd name="connsiteX46" fmla="*/ 874671 w 1483913"/>
                <a:gd name="connsiteY46" fmla="*/ 978478 h 1710049"/>
                <a:gd name="connsiteX47" fmla="*/ 894172 w 1483913"/>
                <a:gd name="connsiteY47" fmla="*/ 962751 h 1710049"/>
                <a:gd name="connsiteX48" fmla="*/ 969030 w 1483913"/>
                <a:gd name="connsiteY48" fmla="*/ 920605 h 1710049"/>
                <a:gd name="connsiteX49" fmla="*/ 1047661 w 1483913"/>
                <a:gd name="connsiteY49" fmla="*/ 880974 h 1710049"/>
                <a:gd name="connsiteX50" fmla="*/ 1177876 w 1483913"/>
                <a:gd name="connsiteY50" fmla="*/ 750760 h 1710049"/>
                <a:gd name="connsiteX51" fmla="*/ 1311864 w 1483913"/>
                <a:gd name="connsiteY51" fmla="*/ 620546 h 1710049"/>
                <a:gd name="connsiteX52" fmla="*/ 1391754 w 1483913"/>
                <a:gd name="connsiteY52" fmla="*/ 572109 h 1710049"/>
                <a:gd name="connsiteX53" fmla="*/ 1432014 w 1483913"/>
                <a:gd name="connsiteY53" fmla="*/ 551350 h 1710049"/>
                <a:gd name="connsiteX54" fmla="*/ 1443337 w 1483913"/>
                <a:gd name="connsiteY54" fmla="*/ 545059 h 1710049"/>
                <a:gd name="connsiteX55" fmla="*/ 1454660 w 1483913"/>
                <a:gd name="connsiteY55" fmla="*/ 531849 h 1710049"/>
                <a:gd name="connsiteX56" fmla="*/ 1463466 w 1483913"/>
                <a:gd name="connsiteY56" fmla="*/ 521784 h 1710049"/>
                <a:gd name="connsiteX57" fmla="*/ 1473531 w 1483913"/>
                <a:gd name="connsiteY57" fmla="*/ 514865 h 1710049"/>
                <a:gd name="connsiteX58" fmla="*/ 1483596 w 1483913"/>
                <a:gd name="connsiteY58" fmla="*/ 522414 h 1710049"/>
                <a:gd name="connsiteX59" fmla="*/ 1477935 w 1483913"/>
                <a:gd name="connsiteY59" fmla="*/ 536882 h 1710049"/>
                <a:gd name="connsiteX60" fmla="*/ 1470386 w 1483913"/>
                <a:gd name="connsiteY60" fmla="*/ 551350 h 1710049"/>
                <a:gd name="connsiteX61" fmla="*/ 1456547 w 1483913"/>
                <a:gd name="connsiteY61" fmla="*/ 577770 h 1710049"/>
                <a:gd name="connsiteX62" fmla="*/ 1433272 w 1483913"/>
                <a:gd name="connsiteY62" fmla="*/ 630611 h 1710049"/>
                <a:gd name="connsiteX63" fmla="*/ 1418174 w 1483913"/>
                <a:gd name="connsiteY63" fmla="*/ 692258 h 1710049"/>
                <a:gd name="connsiteX64" fmla="*/ 1400561 w 1483913"/>
                <a:gd name="connsiteY64" fmla="*/ 747615 h 1710049"/>
                <a:gd name="connsiteX65" fmla="*/ 1287960 w 1483913"/>
                <a:gd name="connsiteY65" fmla="*/ 925008 h 1710049"/>
                <a:gd name="connsiteX66" fmla="*/ 1212474 w 1483913"/>
                <a:gd name="connsiteY66" fmla="*/ 990430 h 1710049"/>
                <a:gd name="connsiteX67" fmla="*/ 1128809 w 1483913"/>
                <a:gd name="connsiteY67" fmla="*/ 1030689 h 1710049"/>
                <a:gd name="connsiteX68" fmla="*/ 963997 w 1483913"/>
                <a:gd name="connsiteY68" fmla="*/ 1021254 h 1710049"/>
                <a:gd name="connsiteX69" fmla="*/ 890398 w 1483913"/>
                <a:gd name="connsiteY69" fmla="*/ 1026915 h 1710049"/>
                <a:gd name="connsiteX70" fmla="*/ 857687 w 1483913"/>
                <a:gd name="connsiteY70" fmla="*/ 1040125 h 1710049"/>
                <a:gd name="connsiteX71" fmla="*/ 853913 w 1483913"/>
                <a:gd name="connsiteY71" fmla="*/ 1042642 h 1710049"/>
                <a:gd name="connsiteX72" fmla="*/ 833783 w 1483913"/>
                <a:gd name="connsiteY72" fmla="*/ 1063400 h 1710049"/>
                <a:gd name="connsiteX73" fmla="*/ 801072 w 1483913"/>
                <a:gd name="connsiteY73" fmla="*/ 1095482 h 1710049"/>
                <a:gd name="connsiteX74" fmla="*/ 784717 w 1483913"/>
                <a:gd name="connsiteY74" fmla="*/ 1106176 h 1710049"/>
                <a:gd name="connsiteX75" fmla="*/ 697278 w 1483913"/>
                <a:gd name="connsiteY75" fmla="*/ 1220035 h 1710049"/>
                <a:gd name="connsiteX76" fmla="*/ 580274 w 1483913"/>
                <a:gd name="connsiteY76" fmla="*/ 1350249 h 1710049"/>
                <a:gd name="connsiteX77" fmla="*/ 573983 w 1483913"/>
                <a:gd name="connsiteY77" fmla="*/ 1357169 h 1710049"/>
                <a:gd name="connsiteX78" fmla="*/ 584048 w 1483913"/>
                <a:gd name="connsiteY78" fmla="*/ 1355281 h 1710049"/>
                <a:gd name="connsiteX79" fmla="*/ 658906 w 1483913"/>
                <a:gd name="connsiteY79" fmla="*/ 1332007 h 1710049"/>
                <a:gd name="connsiteX80" fmla="*/ 729360 w 1483913"/>
                <a:gd name="connsiteY80" fmla="*/ 1292376 h 1710049"/>
                <a:gd name="connsiteX81" fmla="*/ 807992 w 1483913"/>
                <a:gd name="connsiteY81" fmla="*/ 1234503 h 1710049"/>
                <a:gd name="connsiteX82" fmla="*/ 978465 w 1483913"/>
                <a:gd name="connsiteY82" fmla="*/ 1170339 h 1710049"/>
                <a:gd name="connsiteX83" fmla="*/ 1164036 w 1483913"/>
                <a:gd name="connsiteY83" fmla="*/ 1137629 h 1710049"/>
                <a:gd name="connsiteX84" fmla="*/ 1247701 w 1483913"/>
                <a:gd name="connsiteY84" fmla="*/ 1097998 h 1710049"/>
                <a:gd name="connsiteX85" fmla="*/ 1339543 w 1483913"/>
                <a:gd name="connsiteY85" fmla="*/ 1050819 h 1710049"/>
                <a:gd name="connsiteX86" fmla="*/ 1243926 w 1483913"/>
                <a:gd name="connsiteY86" fmla="*/ 1222551 h 1710049"/>
                <a:gd name="connsiteX87" fmla="*/ 1133213 w 1483913"/>
                <a:gd name="connsiteY87" fmla="*/ 1359685 h 1710049"/>
                <a:gd name="connsiteX88" fmla="*/ 1036967 w 1483913"/>
                <a:gd name="connsiteY88" fmla="*/ 1380444 h 1710049"/>
                <a:gd name="connsiteX89" fmla="*/ 937577 w 1483913"/>
                <a:gd name="connsiteY89" fmla="*/ 1387363 h 1710049"/>
                <a:gd name="connsiteX90" fmla="*/ 835041 w 1483913"/>
                <a:gd name="connsiteY90" fmla="*/ 1419445 h 1710049"/>
                <a:gd name="connsiteX91" fmla="*/ 779055 w 1483913"/>
                <a:gd name="connsiteY91" fmla="*/ 1429510 h 1710049"/>
                <a:gd name="connsiteX92" fmla="*/ 728102 w 1483913"/>
                <a:gd name="connsiteY92" fmla="*/ 1415042 h 1710049"/>
                <a:gd name="connsiteX93" fmla="*/ 641292 w 1483913"/>
                <a:gd name="connsiteY93" fmla="*/ 1380444 h 1710049"/>
                <a:gd name="connsiteX94" fmla="*/ 627453 w 1483913"/>
                <a:gd name="connsiteY94" fmla="*/ 1379186 h 1710049"/>
                <a:gd name="connsiteX95" fmla="*/ 563289 w 1483913"/>
                <a:gd name="connsiteY95" fmla="*/ 1401832 h 1710049"/>
                <a:gd name="connsiteX96" fmla="*/ 511707 w 1483913"/>
                <a:gd name="connsiteY96" fmla="*/ 1425106 h 1710049"/>
                <a:gd name="connsiteX97" fmla="*/ 461383 w 1483913"/>
                <a:gd name="connsiteY97" fmla="*/ 1480463 h 1710049"/>
                <a:gd name="connsiteX98" fmla="*/ 344379 w 1483913"/>
                <a:gd name="connsiteY98" fmla="*/ 1613823 h 1710049"/>
                <a:gd name="connsiteX99" fmla="*/ 269536 w 1483913"/>
                <a:gd name="connsiteY99" fmla="*/ 1710049 h 1710049"/>
                <a:gd name="connsiteX100" fmla="*/ 216211 w 1483913"/>
                <a:gd name="connsiteY100" fmla="*/ 1710049 h 1710049"/>
                <a:gd name="connsiteX101" fmla="*/ 220455 w 1483913"/>
                <a:gd name="connsiteY101" fmla="*/ 1703149 h 1710049"/>
                <a:gd name="connsiteX102" fmla="*/ 445027 w 1483913"/>
                <a:gd name="connsiteY102" fmla="*/ 1434542 h 1710049"/>
                <a:gd name="connsiteX103" fmla="*/ 458237 w 1483913"/>
                <a:gd name="connsiteY103" fmla="*/ 1389250 h 1710049"/>
                <a:gd name="connsiteX104" fmla="*/ 457608 w 1483913"/>
                <a:gd name="connsiteY104" fmla="*/ 1381702 h 1710049"/>
                <a:gd name="connsiteX105" fmla="*/ 448802 w 1483913"/>
                <a:gd name="connsiteY105" fmla="*/ 1341442 h 1710049"/>
                <a:gd name="connsiteX106" fmla="*/ 431188 w 1483913"/>
                <a:gd name="connsiteY106" fmla="*/ 1304328 h 1710049"/>
                <a:gd name="connsiteX107" fmla="*/ 399106 w 1483913"/>
                <a:gd name="connsiteY107" fmla="*/ 1269730 h 1710049"/>
                <a:gd name="connsiteX108" fmla="*/ 327394 w 1483913"/>
                <a:gd name="connsiteY108" fmla="*/ 1188582 h 1710049"/>
                <a:gd name="connsiteX109" fmla="*/ 268892 w 1483913"/>
                <a:gd name="connsiteY109" fmla="*/ 1111838 h 1710049"/>
                <a:gd name="connsiteX110" fmla="*/ 244359 w 1483913"/>
                <a:gd name="connsiteY110" fmla="*/ 1035722 h 1710049"/>
                <a:gd name="connsiteX111" fmla="*/ 260714 w 1483913"/>
                <a:gd name="connsiteY111" fmla="*/ 945767 h 1710049"/>
                <a:gd name="connsiteX112" fmla="*/ 311668 w 1483913"/>
                <a:gd name="connsiteY112" fmla="*/ 853925 h 1710049"/>
                <a:gd name="connsiteX113" fmla="*/ 353185 w 1483913"/>
                <a:gd name="connsiteY113" fmla="*/ 777810 h 1710049"/>
                <a:gd name="connsiteX114" fmla="*/ 387154 w 1483913"/>
                <a:gd name="connsiteY114" fmla="*/ 711759 h 1710049"/>
                <a:gd name="connsiteX115" fmla="*/ 402252 w 1483913"/>
                <a:gd name="connsiteY115" fmla="*/ 646337 h 1710049"/>
                <a:gd name="connsiteX116" fmla="*/ 410429 w 1483913"/>
                <a:gd name="connsiteY116" fmla="*/ 644450 h 1710049"/>
                <a:gd name="connsiteX117" fmla="*/ 410429 w 1483913"/>
                <a:gd name="connsiteY117" fmla="*/ 645079 h 1710049"/>
                <a:gd name="connsiteX118" fmla="*/ 415462 w 1483913"/>
                <a:gd name="connsiteY118" fmla="*/ 648224 h 1710049"/>
                <a:gd name="connsiteX119" fmla="*/ 453205 w 1483913"/>
                <a:gd name="connsiteY119" fmla="*/ 732518 h 1710049"/>
                <a:gd name="connsiteX120" fmla="*/ 467044 w 1483913"/>
                <a:gd name="connsiteY120" fmla="*/ 775922 h 1710049"/>
                <a:gd name="connsiteX121" fmla="*/ 472077 w 1483913"/>
                <a:gd name="connsiteY121" fmla="*/ 796052 h 1710049"/>
                <a:gd name="connsiteX122" fmla="*/ 473964 w 1483913"/>
                <a:gd name="connsiteY122" fmla="*/ 821844 h 1710049"/>
                <a:gd name="connsiteX123" fmla="*/ 457608 w 1483913"/>
                <a:gd name="connsiteY123" fmla="*/ 909282 h 1710049"/>
                <a:gd name="connsiteX124" fmla="*/ 438108 w 1483913"/>
                <a:gd name="connsiteY124" fmla="*/ 991688 h 1710049"/>
                <a:gd name="connsiteX125" fmla="*/ 448802 w 1483913"/>
                <a:gd name="connsiteY125" fmla="*/ 1071578 h 1710049"/>
                <a:gd name="connsiteX126" fmla="*/ 474593 w 1483913"/>
                <a:gd name="connsiteY126" fmla="*/ 1151468 h 1710049"/>
                <a:gd name="connsiteX127" fmla="*/ 503529 w 1483913"/>
                <a:gd name="connsiteY127" fmla="*/ 1320683 h 1710049"/>
                <a:gd name="connsiteX128" fmla="*/ 493464 w 1483913"/>
                <a:gd name="connsiteY128" fmla="*/ 1382960 h 1710049"/>
                <a:gd name="connsiteX129" fmla="*/ 573983 w 1483913"/>
                <a:gd name="connsiteY129" fmla="*/ 1301812 h 1710049"/>
                <a:gd name="connsiteX130" fmla="*/ 668971 w 1483913"/>
                <a:gd name="connsiteY130" fmla="*/ 1204308 h 1710049"/>
                <a:gd name="connsiteX131" fmla="*/ 670229 w 1483913"/>
                <a:gd name="connsiteY131" fmla="*/ 1201792 h 1710049"/>
                <a:gd name="connsiteX132" fmla="*/ 693504 w 1483913"/>
                <a:gd name="connsiteY132" fmla="*/ 1150210 h 1710049"/>
                <a:gd name="connsiteX133" fmla="*/ 702940 w 1483913"/>
                <a:gd name="connsiteY133" fmla="*/ 1104289 h 1710049"/>
                <a:gd name="connsiteX134" fmla="*/ 690358 w 1483913"/>
                <a:gd name="connsiteY134" fmla="*/ 1060884 h 1710049"/>
                <a:gd name="connsiteX135" fmla="*/ 657648 w 1483913"/>
                <a:gd name="connsiteY135" fmla="*/ 1014334 h 1710049"/>
                <a:gd name="connsiteX136" fmla="*/ 612985 w 1483913"/>
                <a:gd name="connsiteY136" fmla="*/ 973446 h 1710049"/>
                <a:gd name="connsiteX137" fmla="*/ 580274 w 1483913"/>
                <a:gd name="connsiteY137" fmla="*/ 932557 h 1710049"/>
                <a:gd name="connsiteX138" fmla="*/ 549450 w 1483913"/>
                <a:gd name="connsiteY138" fmla="*/ 757680 h 1710049"/>
                <a:gd name="connsiteX139" fmla="*/ 570838 w 1483913"/>
                <a:gd name="connsiteY139" fmla="*/ 713017 h 1710049"/>
                <a:gd name="connsiteX140" fmla="*/ 592226 w 1483913"/>
                <a:gd name="connsiteY140" fmla="*/ 665209 h 1710049"/>
                <a:gd name="connsiteX141" fmla="*/ 619275 w 1483913"/>
                <a:gd name="connsiteY141" fmla="*/ 561415 h 1710049"/>
                <a:gd name="connsiteX142" fmla="*/ 626824 w 1483913"/>
                <a:gd name="connsiteY142" fmla="*/ 460766 h 1710049"/>
                <a:gd name="connsiteX143" fmla="*/ 663938 w 1483913"/>
                <a:gd name="connsiteY143" fmla="*/ 371441 h 1710049"/>
                <a:gd name="connsiteX144" fmla="*/ 714263 w 1483913"/>
                <a:gd name="connsiteY144" fmla="*/ 295954 h 1710049"/>
                <a:gd name="connsiteX145" fmla="*/ 736279 w 1483913"/>
                <a:gd name="connsiteY145" fmla="*/ 255694 h 1710049"/>
                <a:gd name="connsiteX146" fmla="*/ 749490 w 1483913"/>
                <a:gd name="connsiteY146" fmla="*/ 217322 h 1710049"/>
                <a:gd name="connsiteX147" fmla="*/ 759554 w 1483913"/>
                <a:gd name="connsiteY147" fmla="*/ 217322 h 1710049"/>
                <a:gd name="connsiteX148" fmla="*/ 760184 w 1483913"/>
                <a:gd name="connsiteY148" fmla="*/ 220467 h 1710049"/>
                <a:gd name="connsiteX149" fmla="*/ 767732 w 1483913"/>
                <a:gd name="connsiteY149" fmla="*/ 222355 h 1710049"/>
                <a:gd name="connsiteX150" fmla="*/ 764587 w 1483913"/>
                <a:gd name="connsiteY150" fmla="*/ 333068 h 1710049"/>
                <a:gd name="connsiteX151" fmla="*/ 768990 w 1483913"/>
                <a:gd name="connsiteY151" fmla="*/ 438749 h 1710049"/>
                <a:gd name="connsiteX152" fmla="*/ 787862 w 1483913"/>
                <a:gd name="connsiteY152" fmla="*/ 534365 h 1710049"/>
                <a:gd name="connsiteX153" fmla="*/ 784717 w 1483913"/>
                <a:gd name="connsiteY153" fmla="*/ 626837 h 1710049"/>
                <a:gd name="connsiteX154" fmla="*/ 756409 w 1483913"/>
                <a:gd name="connsiteY154" fmla="*/ 716162 h 1710049"/>
                <a:gd name="connsiteX155" fmla="*/ 746344 w 1483913"/>
                <a:gd name="connsiteY155" fmla="*/ 811778 h 1710049"/>
                <a:gd name="connsiteX156" fmla="*/ 753264 w 1483913"/>
                <a:gd name="connsiteY156" fmla="*/ 908653 h 1710049"/>
                <a:gd name="connsiteX157" fmla="*/ 751377 w 1483913"/>
                <a:gd name="connsiteY157" fmla="*/ 1013705 h 1710049"/>
                <a:gd name="connsiteX158" fmla="*/ 745715 w 1483913"/>
                <a:gd name="connsiteY158" fmla="*/ 1065916 h 1710049"/>
                <a:gd name="connsiteX159" fmla="*/ 733134 w 1483913"/>
                <a:gd name="connsiteY159" fmla="*/ 1119386 h 1710049"/>
                <a:gd name="connsiteX160" fmla="*/ 725586 w 1483913"/>
                <a:gd name="connsiteY160" fmla="*/ 1136371 h 1710049"/>
                <a:gd name="connsiteX161" fmla="*/ 798556 w 1483913"/>
                <a:gd name="connsiteY161" fmla="*/ 1035722 h 1710049"/>
                <a:gd name="connsiteX162" fmla="*/ 846364 w 1483913"/>
                <a:gd name="connsiteY162" fmla="*/ 964639 h 1710049"/>
                <a:gd name="connsiteX163" fmla="*/ 886623 w 1483913"/>
                <a:gd name="connsiteY163" fmla="*/ 902362 h 1710049"/>
                <a:gd name="connsiteX164" fmla="*/ 899834 w 1483913"/>
                <a:gd name="connsiteY164" fmla="*/ 869652 h 1710049"/>
                <a:gd name="connsiteX165" fmla="*/ 933173 w 1483913"/>
                <a:gd name="connsiteY165" fmla="*/ 819956 h 1710049"/>
                <a:gd name="connsiteX166" fmla="*/ 935690 w 1483913"/>
                <a:gd name="connsiteY166" fmla="*/ 800456 h 1710049"/>
                <a:gd name="connsiteX167" fmla="*/ 936319 w 1483913"/>
                <a:gd name="connsiteY167" fmla="*/ 757680 h 1710049"/>
                <a:gd name="connsiteX168" fmla="*/ 911157 w 1483913"/>
                <a:gd name="connsiteY168" fmla="*/ 668354 h 1710049"/>
                <a:gd name="connsiteX169" fmla="*/ 894172 w 1483913"/>
                <a:gd name="connsiteY169" fmla="*/ 597271 h 1710049"/>
                <a:gd name="connsiteX170" fmla="*/ 901721 w 1483913"/>
                <a:gd name="connsiteY170" fmla="*/ 524301 h 1710049"/>
                <a:gd name="connsiteX171" fmla="*/ 942609 w 1483913"/>
                <a:gd name="connsiteY171" fmla="*/ 441265 h 1710049"/>
                <a:gd name="connsiteX172" fmla="*/ 959594 w 1483913"/>
                <a:gd name="connsiteY172" fmla="*/ 396603 h 1710049"/>
                <a:gd name="connsiteX173" fmla="*/ 964626 w 1483913"/>
                <a:gd name="connsiteY173" fmla="*/ 350053 h 1710049"/>
                <a:gd name="connsiteX174" fmla="*/ 985385 w 1483913"/>
                <a:gd name="connsiteY174" fmla="*/ 259469 h 1710049"/>
                <a:gd name="connsiteX175" fmla="*/ 1033822 w 1483913"/>
                <a:gd name="connsiteY175" fmla="*/ 172659 h 1710049"/>
                <a:gd name="connsiteX176" fmla="*/ 1092953 w 1483913"/>
                <a:gd name="connsiteY176" fmla="*/ 88366 h 1710049"/>
                <a:gd name="connsiteX177" fmla="*/ 1141390 w 1483913"/>
                <a:gd name="connsiteY177" fmla="*/ 2186 h 1710049"/>
                <a:gd name="connsiteX178" fmla="*/ 1149569 w 1483913"/>
                <a:gd name="connsiteY178" fmla="*/ 771 h 17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1483913" h="1710049">
                  <a:moveTo>
                    <a:pt x="1031935" y="1469770"/>
                  </a:moveTo>
                  <a:cubicBezTo>
                    <a:pt x="1043258" y="1465995"/>
                    <a:pt x="1050807" y="1482351"/>
                    <a:pt x="1043258" y="1489899"/>
                  </a:cubicBezTo>
                  <a:cubicBezTo>
                    <a:pt x="1012434" y="1520094"/>
                    <a:pt x="987272" y="1555321"/>
                    <a:pt x="960223" y="1588660"/>
                  </a:cubicBezTo>
                  <a:cubicBezTo>
                    <a:pt x="936948" y="1617597"/>
                    <a:pt x="914302" y="1645905"/>
                    <a:pt x="881591" y="1665405"/>
                  </a:cubicBezTo>
                  <a:cubicBezTo>
                    <a:pt x="857058" y="1679873"/>
                    <a:pt x="830008" y="1689939"/>
                    <a:pt x="803588" y="1700003"/>
                  </a:cubicBezTo>
                  <a:lnTo>
                    <a:pt x="784410" y="1710049"/>
                  </a:lnTo>
                  <a:lnTo>
                    <a:pt x="337632" y="1710049"/>
                  </a:lnTo>
                  <a:lnTo>
                    <a:pt x="428043" y="1680503"/>
                  </a:lnTo>
                  <a:cubicBezTo>
                    <a:pt x="456350" y="1668551"/>
                    <a:pt x="482770" y="1654082"/>
                    <a:pt x="508562" y="1638356"/>
                  </a:cubicBezTo>
                  <a:cubicBezTo>
                    <a:pt x="559515" y="1607532"/>
                    <a:pt x="606694" y="1571047"/>
                    <a:pt x="658277" y="1542111"/>
                  </a:cubicBezTo>
                  <a:cubicBezTo>
                    <a:pt x="684068" y="1527642"/>
                    <a:pt x="710488" y="1514432"/>
                    <a:pt x="738796" y="1504997"/>
                  </a:cubicBezTo>
                  <a:cubicBezTo>
                    <a:pt x="768361" y="1494932"/>
                    <a:pt x="799814" y="1491157"/>
                    <a:pt x="831267" y="1490528"/>
                  </a:cubicBezTo>
                  <a:cubicBezTo>
                    <a:pt x="865236" y="1490528"/>
                    <a:pt x="898575" y="1490528"/>
                    <a:pt x="932544" y="1489270"/>
                  </a:cubicBezTo>
                  <a:cubicBezTo>
                    <a:pt x="967142" y="1488012"/>
                    <a:pt x="999224" y="1481721"/>
                    <a:pt x="1031935" y="1469770"/>
                  </a:cubicBezTo>
                  <a:close/>
                  <a:moveTo>
                    <a:pt x="174298" y="1067961"/>
                  </a:moveTo>
                  <a:cubicBezTo>
                    <a:pt x="179252" y="1069062"/>
                    <a:pt x="183341" y="1072836"/>
                    <a:pt x="182712" y="1079126"/>
                  </a:cubicBezTo>
                  <a:cubicBezTo>
                    <a:pt x="177050" y="1143919"/>
                    <a:pt x="170130" y="1209970"/>
                    <a:pt x="177050" y="1274763"/>
                  </a:cubicBezTo>
                  <a:cubicBezTo>
                    <a:pt x="182712" y="1326974"/>
                    <a:pt x="204099" y="1374782"/>
                    <a:pt x="217310" y="1425736"/>
                  </a:cubicBezTo>
                  <a:cubicBezTo>
                    <a:pt x="223600" y="1450898"/>
                    <a:pt x="228003" y="1476060"/>
                    <a:pt x="226745" y="1501851"/>
                  </a:cubicBezTo>
                  <a:cubicBezTo>
                    <a:pt x="225487" y="1531417"/>
                    <a:pt x="217310" y="1561611"/>
                    <a:pt x="207245" y="1589290"/>
                  </a:cubicBezTo>
                  <a:cubicBezTo>
                    <a:pt x="196551" y="1619484"/>
                    <a:pt x="182712" y="1647792"/>
                    <a:pt x="169501" y="1676728"/>
                  </a:cubicBezTo>
                  <a:lnTo>
                    <a:pt x="156543" y="1710049"/>
                  </a:lnTo>
                  <a:lnTo>
                    <a:pt x="60569" y="1710049"/>
                  </a:lnTo>
                  <a:lnTo>
                    <a:pt x="39287" y="1664777"/>
                  </a:lnTo>
                  <a:cubicBezTo>
                    <a:pt x="32997" y="1652824"/>
                    <a:pt x="26706" y="1640872"/>
                    <a:pt x="22932" y="1627662"/>
                  </a:cubicBezTo>
                  <a:cubicBezTo>
                    <a:pt x="18528" y="1613194"/>
                    <a:pt x="17899" y="1598096"/>
                    <a:pt x="16641" y="1582999"/>
                  </a:cubicBezTo>
                  <a:cubicBezTo>
                    <a:pt x="13496" y="1551547"/>
                    <a:pt x="9722" y="1519464"/>
                    <a:pt x="5318" y="1487383"/>
                  </a:cubicBezTo>
                  <a:lnTo>
                    <a:pt x="0" y="1454367"/>
                  </a:lnTo>
                  <a:lnTo>
                    <a:pt x="0" y="1325978"/>
                  </a:lnTo>
                  <a:lnTo>
                    <a:pt x="2095" y="1311484"/>
                  </a:lnTo>
                  <a:cubicBezTo>
                    <a:pt x="11766" y="1285299"/>
                    <a:pt x="26077" y="1260609"/>
                    <a:pt x="41803" y="1238277"/>
                  </a:cubicBezTo>
                  <a:cubicBezTo>
                    <a:pt x="60675" y="1211228"/>
                    <a:pt x="81434" y="1185437"/>
                    <a:pt x="100934" y="1158388"/>
                  </a:cubicBezTo>
                  <a:cubicBezTo>
                    <a:pt x="121064" y="1130080"/>
                    <a:pt x="141194" y="1101773"/>
                    <a:pt x="160695" y="1072836"/>
                  </a:cubicBezTo>
                  <a:cubicBezTo>
                    <a:pt x="163526" y="1068433"/>
                    <a:pt x="169344" y="1066861"/>
                    <a:pt x="174298" y="1067961"/>
                  </a:cubicBezTo>
                  <a:close/>
                  <a:moveTo>
                    <a:pt x="1149569" y="771"/>
                  </a:moveTo>
                  <a:cubicBezTo>
                    <a:pt x="1152242" y="2029"/>
                    <a:pt x="1154287" y="4702"/>
                    <a:pt x="1153972" y="7847"/>
                  </a:cubicBezTo>
                  <a:cubicBezTo>
                    <a:pt x="1152713" y="27977"/>
                    <a:pt x="1155859" y="48106"/>
                    <a:pt x="1155859" y="68236"/>
                  </a:cubicBezTo>
                  <a:cubicBezTo>
                    <a:pt x="1155859" y="88995"/>
                    <a:pt x="1159633" y="108496"/>
                    <a:pt x="1162778" y="128625"/>
                  </a:cubicBezTo>
                  <a:cubicBezTo>
                    <a:pt x="1169698" y="169514"/>
                    <a:pt x="1172214" y="211661"/>
                    <a:pt x="1172843" y="253178"/>
                  </a:cubicBezTo>
                  <a:cubicBezTo>
                    <a:pt x="1174101" y="326777"/>
                    <a:pt x="1154601" y="397232"/>
                    <a:pt x="1139503" y="468944"/>
                  </a:cubicBezTo>
                  <a:cubicBezTo>
                    <a:pt x="1135729" y="486557"/>
                    <a:pt x="1131326" y="504171"/>
                    <a:pt x="1127551" y="521784"/>
                  </a:cubicBezTo>
                  <a:cubicBezTo>
                    <a:pt x="1123777" y="540027"/>
                    <a:pt x="1117486" y="557012"/>
                    <a:pt x="1112454" y="574625"/>
                  </a:cubicBezTo>
                  <a:cubicBezTo>
                    <a:pt x="1102389" y="610481"/>
                    <a:pt x="1092324" y="645708"/>
                    <a:pt x="1075340" y="679677"/>
                  </a:cubicBezTo>
                  <a:cubicBezTo>
                    <a:pt x="1058355" y="712388"/>
                    <a:pt x="1034451" y="741324"/>
                    <a:pt x="1015580" y="772777"/>
                  </a:cubicBezTo>
                  <a:cubicBezTo>
                    <a:pt x="996079" y="804859"/>
                    <a:pt x="968400" y="831908"/>
                    <a:pt x="947013" y="862732"/>
                  </a:cubicBezTo>
                  <a:cubicBezTo>
                    <a:pt x="928770" y="889152"/>
                    <a:pt x="912415" y="916831"/>
                    <a:pt x="896059" y="944509"/>
                  </a:cubicBezTo>
                  <a:cubicBezTo>
                    <a:pt x="889769" y="955832"/>
                    <a:pt x="882849" y="967784"/>
                    <a:pt x="874671" y="978478"/>
                  </a:cubicBezTo>
                  <a:cubicBezTo>
                    <a:pt x="880962" y="972817"/>
                    <a:pt x="887252" y="967784"/>
                    <a:pt x="894172" y="962751"/>
                  </a:cubicBezTo>
                  <a:cubicBezTo>
                    <a:pt x="917447" y="945767"/>
                    <a:pt x="942609" y="932557"/>
                    <a:pt x="969030" y="920605"/>
                  </a:cubicBezTo>
                  <a:cubicBezTo>
                    <a:pt x="996079" y="908653"/>
                    <a:pt x="1023128" y="897959"/>
                    <a:pt x="1047661" y="880974"/>
                  </a:cubicBezTo>
                  <a:cubicBezTo>
                    <a:pt x="1097986" y="845747"/>
                    <a:pt x="1138245" y="797939"/>
                    <a:pt x="1177876" y="750760"/>
                  </a:cubicBezTo>
                  <a:cubicBezTo>
                    <a:pt x="1218135" y="702323"/>
                    <a:pt x="1259024" y="655144"/>
                    <a:pt x="1311864" y="620546"/>
                  </a:cubicBezTo>
                  <a:cubicBezTo>
                    <a:pt x="1338284" y="603561"/>
                    <a:pt x="1364705" y="587835"/>
                    <a:pt x="1391754" y="572109"/>
                  </a:cubicBezTo>
                  <a:cubicBezTo>
                    <a:pt x="1404964" y="563931"/>
                    <a:pt x="1417545" y="557012"/>
                    <a:pt x="1432014" y="551350"/>
                  </a:cubicBezTo>
                  <a:cubicBezTo>
                    <a:pt x="1435788" y="549463"/>
                    <a:pt x="1439562" y="547576"/>
                    <a:pt x="1443337" y="545059"/>
                  </a:cubicBezTo>
                  <a:cubicBezTo>
                    <a:pt x="1447111" y="540656"/>
                    <a:pt x="1450885" y="536253"/>
                    <a:pt x="1454660" y="531849"/>
                  </a:cubicBezTo>
                  <a:cubicBezTo>
                    <a:pt x="1457805" y="528075"/>
                    <a:pt x="1460321" y="524930"/>
                    <a:pt x="1463466" y="521784"/>
                  </a:cubicBezTo>
                  <a:cubicBezTo>
                    <a:pt x="1466612" y="518010"/>
                    <a:pt x="1469757" y="517381"/>
                    <a:pt x="1473531" y="514865"/>
                  </a:cubicBezTo>
                  <a:cubicBezTo>
                    <a:pt x="1478564" y="512348"/>
                    <a:pt x="1485483" y="515494"/>
                    <a:pt x="1483596" y="522414"/>
                  </a:cubicBezTo>
                  <a:cubicBezTo>
                    <a:pt x="1481709" y="528075"/>
                    <a:pt x="1481080" y="531220"/>
                    <a:pt x="1477935" y="536882"/>
                  </a:cubicBezTo>
                  <a:cubicBezTo>
                    <a:pt x="1475418" y="541285"/>
                    <a:pt x="1472902" y="546318"/>
                    <a:pt x="1470386" y="551350"/>
                  </a:cubicBezTo>
                  <a:cubicBezTo>
                    <a:pt x="1465982" y="560157"/>
                    <a:pt x="1460950" y="568963"/>
                    <a:pt x="1456547" y="577770"/>
                  </a:cubicBezTo>
                  <a:cubicBezTo>
                    <a:pt x="1447111" y="594754"/>
                    <a:pt x="1439562" y="612368"/>
                    <a:pt x="1433272" y="630611"/>
                  </a:cubicBezTo>
                  <a:cubicBezTo>
                    <a:pt x="1426352" y="650740"/>
                    <a:pt x="1423207" y="671500"/>
                    <a:pt x="1418174" y="692258"/>
                  </a:cubicBezTo>
                  <a:cubicBezTo>
                    <a:pt x="1413771" y="711130"/>
                    <a:pt x="1408110" y="729372"/>
                    <a:pt x="1400561" y="747615"/>
                  </a:cubicBezTo>
                  <a:cubicBezTo>
                    <a:pt x="1374770" y="812408"/>
                    <a:pt x="1337026" y="875313"/>
                    <a:pt x="1287960" y="925008"/>
                  </a:cubicBezTo>
                  <a:cubicBezTo>
                    <a:pt x="1264685" y="948912"/>
                    <a:pt x="1239523" y="970929"/>
                    <a:pt x="1212474" y="990430"/>
                  </a:cubicBezTo>
                  <a:cubicBezTo>
                    <a:pt x="1187311" y="1008673"/>
                    <a:pt x="1159633" y="1024399"/>
                    <a:pt x="1128809" y="1030689"/>
                  </a:cubicBezTo>
                  <a:cubicBezTo>
                    <a:pt x="1073453" y="1041383"/>
                    <a:pt x="1019354" y="1025028"/>
                    <a:pt x="963997" y="1021254"/>
                  </a:cubicBezTo>
                  <a:cubicBezTo>
                    <a:pt x="939464" y="1019366"/>
                    <a:pt x="914302" y="1020625"/>
                    <a:pt x="890398" y="1026915"/>
                  </a:cubicBezTo>
                  <a:cubicBezTo>
                    <a:pt x="879075" y="1030061"/>
                    <a:pt x="867752" y="1034464"/>
                    <a:pt x="857687" y="1040125"/>
                  </a:cubicBezTo>
                  <a:cubicBezTo>
                    <a:pt x="856429" y="1040754"/>
                    <a:pt x="855171" y="1042013"/>
                    <a:pt x="853913" y="1042642"/>
                  </a:cubicBezTo>
                  <a:cubicBezTo>
                    <a:pt x="846993" y="1049561"/>
                    <a:pt x="840702" y="1056481"/>
                    <a:pt x="833783" y="1063400"/>
                  </a:cubicBezTo>
                  <a:cubicBezTo>
                    <a:pt x="823089" y="1074723"/>
                    <a:pt x="812395" y="1085417"/>
                    <a:pt x="801072" y="1095482"/>
                  </a:cubicBezTo>
                  <a:cubicBezTo>
                    <a:pt x="796040" y="1099885"/>
                    <a:pt x="790378" y="1103031"/>
                    <a:pt x="784717" y="1106176"/>
                  </a:cubicBezTo>
                  <a:cubicBezTo>
                    <a:pt x="757038" y="1145177"/>
                    <a:pt x="728102" y="1183550"/>
                    <a:pt x="697278" y="1220035"/>
                  </a:cubicBezTo>
                  <a:cubicBezTo>
                    <a:pt x="659535" y="1264697"/>
                    <a:pt x="619275" y="1306844"/>
                    <a:pt x="580274" y="1350249"/>
                  </a:cubicBezTo>
                  <a:cubicBezTo>
                    <a:pt x="578387" y="1352765"/>
                    <a:pt x="575871" y="1354652"/>
                    <a:pt x="573983" y="1357169"/>
                  </a:cubicBezTo>
                  <a:cubicBezTo>
                    <a:pt x="577129" y="1356540"/>
                    <a:pt x="580903" y="1355910"/>
                    <a:pt x="584048" y="1355281"/>
                  </a:cubicBezTo>
                  <a:cubicBezTo>
                    <a:pt x="608581" y="1345846"/>
                    <a:pt x="633744" y="1338926"/>
                    <a:pt x="658906" y="1332007"/>
                  </a:cubicBezTo>
                  <a:cubicBezTo>
                    <a:pt x="685326" y="1324458"/>
                    <a:pt x="708601" y="1309990"/>
                    <a:pt x="729360" y="1292376"/>
                  </a:cubicBezTo>
                  <a:cubicBezTo>
                    <a:pt x="754522" y="1271618"/>
                    <a:pt x="779684" y="1250858"/>
                    <a:pt x="807992" y="1234503"/>
                  </a:cubicBezTo>
                  <a:cubicBezTo>
                    <a:pt x="860832" y="1203679"/>
                    <a:pt x="919334" y="1184808"/>
                    <a:pt x="978465" y="1170339"/>
                  </a:cubicBezTo>
                  <a:cubicBezTo>
                    <a:pt x="1040113" y="1155243"/>
                    <a:pt x="1102389" y="1150210"/>
                    <a:pt x="1164036" y="1137629"/>
                  </a:cubicBezTo>
                  <a:cubicBezTo>
                    <a:pt x="1195489" y="1131338"/>
                    <a:pt x="1223168" y="1119386"/>
                    <a:pt x="1247701" y="1097998"/>
                  </a:cubicBezTo>
                  <a:cubicBezTo>
                    <a:pt x="1294880" y="1056481"/>
                    <a:pt x="1337026" y="1044528"/>
                    <a:pt x="1339543" y="1050819"/>
                  </a:cubicBezTo>
                  <a:cubicBezTo>
                    <a:pt x="1343317" y="1060255"/>
                    <a:pt x="1296767" y="1109321"/>
                    <a:pt x="1243926" y="1222551"/>
                  </a:cubicBezTo>
                  <a:cubicBezTo>
                    <a:pt x="1219393" y="1275392"/>
                    <a:pt x="1185424" y="1330748"/>
                    <a:pt x="1133213" y="1359685"/>
                  </a:cubicBezTo>
                  <a:cubicBezTo>
                    <a:pt x="1103647" y="1376040"/>
                    <a:pt x="1070307" y="1378557"/>
                    <a:pt x="1036967" y="1380444"/>
                  </a:cubicBezTo>
                  <a:cubicBezTo>
                    <a:pt x="1003628" y="1382331"/>
                    <a:pt x="970288" y="1381702"/>
                    <a:pt x="937577" y="1387363"/>
                  </a:cubicBezTo>
                  <a:cubicBezTo>
                    <a:pt x="901721" y="1393025"/>
                    <a:pt x="869639" y="1409380"/>
                    <a:pt x="835041" y="1419445"/>
                  </a:cubicBezTo>
                  <a:cubicBezTo>
                    <a:pt x="817427" y="1425106"/>
                    <a:pt x="797927" y="1429510"/>
                    <a:pt x="779055" y="1429510"/>
                  </a:cubicBezTo>
                  <a:cubicBezTo>
                    <a:pt x="760813" y="1429510"/>
                    <a:pt x="744457" y="1423220"/>
                    <a:pt x="728102" y="1415042"/>
                  </a:cubicBezTo>
                  <a:cubicBezTo>
                    <a:pt x="699794" y="1399944"/>
                    <a:pt x="673374" y="1384218"/>
                    <a:pt x="641292" y="1380444"/>
                  </a:cubicBezTo>
                  <a:cubicBezTo>
                    <a:pt x="636889" y="1379815"/>
                    <a:pt x="631856" y="1379186"/>
                    <a:pt x="627453" y="1379186"/>
                  </a:cubicBezTo>
                  <a:cubicBezTo>
                    <a:pt x="606065" y="1386734"/>
                    <a:pt x="584677" y="1393654"/>
                    <a:pt x="563289" y="1401832"/>
                  </a:cubicBezTo>
                  <a:cubicBezTo>
                    <a:pt x="545676" y="1408751"/>
                    <a:pt x="528691" y="1416300"/>
                    <a:pt x="511707" y="1425106"/>
                  </a:cubicBezTo>
                  <a:cubicBezTo>
                    <a:pt x="494722" y="1443349"/>
                    <a:pt x="477738" y="1462221"/>
                    <a:pt x="461383" y="1480463"/>
                  </a:cubicBezTo>
                  <a:cubicBezTo>
                    <a:pt x="422381" y="1524497"/>
                    <a:pt x="382751" y="1569160"/>
                    <a:pt x="344379" y="1613823"/>
                  </a:cubicBezTo>
                  <a:lnTo>
                    <a:pt x="269536" y="1710049"/>
                  </a:lnTo>
                  <a:lnTo>
                    <a:pt x="216211" y="1710049"/>
                  </a:lnTo>
                  <a:lnTo>
                    <a:pt x="220455" y="1703149"/>
                  </a:lnTo>
                  <a:cubicBezTo>
                    <a:pt x="287135" y="1607532"/>
                    <a:pt x="364508" y="1519464"/>
                    <a:pt x="445027" y="1434542"/>
                  </a:cubicBezTo>
                  <a:cubicBezTo>
                    <a:pt x="450689" y="1420074"/>
                    <a:pt x="455092" y="1404348"/>
                    <a:pt x="458237" y="1389250"/>
                  </a:cubicBezTo>
                  <a:cubicBezTo>
                    <a:pt x="458237" y="1386734"/>
                    <a:pt x="457608" y="1384218"/>
                    <a:pt x="457608" y="1381702"/>
                  </a:cubicBezTo>
                  <a:cubicBezTo>
                    <a:pt x="455721" y="1368491"/>
                    <a:pt x="453205" y="1354652"/>
                    <a:pt x="448802" y="1341442"/>
                  </a:cubicBezTo>
                  <a:cubicBezTo>
                    <a:pt x="444398" y="1328232"/>
                    <a:pt x="439366" y="1315651"/>
                    <a:pt x="431188" y="1304328"/>
                  </a:cubicBezTo>
                  <a:cubicBezTo>
                    <a:pt x="422381" y="1291118"/>
                    <a:pt x="409800" y="1281053"/>
                    <a:pt x="399106" y="1269730"/>
                  </a:cubicBezTo>
                  <a:cubicBezTo>
                    <a:pt x="374573" y="1243310"/>
                    <a:pt x="350669" y="1215632"/>
                    <a:pt x="327394" y="1188582"/>
                  </a:cubicBezTo>
                  <a:cubicBezTo>
                    <a:pt x="306006" y="1164678"/>
                    <a:pt x="284618" y="1140145"/>
                    <a:pt x="268892" y="1111838"/>
                  </a:cubicBezTo>
                  <a:cubicBezTo>
                    <a:pt x="256311" y="1088562"/>
                    <a:pt x="246875" y="1062142"/>
                    <a:pt x="244359" y="1035722"/>
                  </a:cubicBezTo>
                  <a:cubicBezTo>
                    <a:pt x="241214" y="1004269"/>
                    <a:pt x="248133" y="974703"/>
                    <a:pt x="260714" y="945767"/>
                  </a:cubicBezTo>
                  <a:cubicBezTo>
                    <a:pt x="274553" y="913685"/>
                    <a:pt x="293425" y="884119"/>
                    <a:pt x="311668" y="853925"/>
                  </a:cubicBezTo>
                  <a:cubicBezTo>
                    <a:pt x="326136" y="828763"/>
                    <a:pt x="339346" y="803601"/>
                    <a:pt x="353185" y="777810"/>
                  </a:cubicBezTo>
                  <a:cubicBezTo>
                    <a:pt x="365137" y="755793"/>
                    <a:pt x="377718" y="734405"/>
                    <a:pt x="387154" y="711759"/>
                  </a:cubicBezTo>
                  <a:cubicBezTo>
                    <a:pt x="395961" y="691000"/>
                    <a:pt x="404139" y="668983"/>
                    <a:pt x="402252" y="646337"/>
                  </a:cubicBezTo>
                  <a:cubicBezTo>
                    <a:pt x="401622" y="642563"/>
                    <a:pt x="408542" y="640676"/>
                    <a:pt x="410429" y="644450"/>
                  </a:cubicBezTo>
                  <a:cubicBezTo>
                    <a:pt x="410429" y="645079"/>
                    <a:pt x="410429" y="645079"/>
                    <a:pt x="410429" y="645079"/>
                  </a:cubicBezTo>
                  <a:cubicBezTo>
                    <a:pt x="412316" y="645079"/>
                    <a:pt x="414204" y="646337"/>
                    <a:pt x="415462" y="648224"/>
                  </a:cubicBezTo>
                  <a:cubicBezTo>
                    <a:pt x="432446" y="674016"/>
                    <a:pt x="442511" y="703581"/>
                    <a:pt x="453205" y="732518"/>
                  </a:cubicBezTo>
                  <a:cubicBezTo>
                    <a:pt x="458237" y="746986"/>
                    <a:pt x="463270" y="761454"/>
                    <a:pt x="467044" y="775922"/>
                  </a:cubicBezTo>
                  <a:cubicBezTo>
                    <a:pt x="468931" y="782842"/>
                    <a:pt x="471447" y="788504"/>
                    <a:pt x="472077" y="796052"/>
                  </a:cubicBezTo>
                  <a:cubicBezTo>
                    <a:pt x="473335" y="804230"/>
                    <a:pt x="473964" y="813037"/>
                    <a:pt x="473964" y="821844"/>
                  </a:cubicBezTo>
                  <a:cubicBezTo>
                    <a:pt x="473964" y="851409"/>
                    <a:pt x="465157" y="880974"/>
                    <a:pt x="457608" y="909282"/>
                  </a:cubicBezTo>
                  <a:cubicBezTo>
                    <a:pt x="450060" y="936331"/>
                    <a:pt x="440624" y="963381"/>
                    <a:pt x="438108" y="991688"/>
                  </a:cubicBezTo>
                  <a:cubicBezTo>
                    <a:pt x="435591" y="1018737"/>
                    <a:pt x="441253" y="1045158"/>
                    <a:pt x="448802" y="1071578"/>
                  </a:cubicBezTo>
                  <a:cubicBezTo>
                    <a:pt x="456350" y="1098628"/>
                    <a:pt x="465786" y="1125048"/>
                    <a:pt x="474593" y="1151468"/>
                  </a:cubicBezTo>
                  <a:cubicBezTo>
                    <a:pt x="492206" y="1205567"/>
                    <a:pt x="506675" y="1263440"/>
                    <a:pt x="503529" y="1320683"/>
                  </a:cubicBezTo>
                  <a:cubicBezTo>
                    <a:pt x="502271" y="1342071"/>
                    <a:pt x="499126" y="1362830"/>
                    <a:pt x="493464" y="1382960"/>
                  </a:cubicBezTo>
                  <a:cubicBezTo>
                    <a:pt x="520514" y="1355910"/>
                    <a:pt x="546934" y="1328861"/>
                    <a:pt x="573983" y="1301812"/>
                  </a:cubicBezTo>
                  <a:cubicBezTo>
                    <a:pt x="606065" y="1269730"/>
                    <a:pt x="638147" y="1237649"/>
                    <a:pt x="668971" y="1204308"/>
                  </a:cubicBezTo>
                  <a:cubicBezTo>
                    <a:pt x="669600" y="1203679"/>
                    <a:pt x="669600" y="1203051"/>
                    <a:pt x="670229" y="1201792"/>
                  </a:cubicBezTo>
                  <a:cubicBezTo>
                    <a:pt x="679665" y="1185437"/>
                    <a:pt x="687213" y="1168453"/>
                    <a:pt x="693504" y="1150210"/>
                  </a:cubicBezTo>
                  <a:cubicBezTo>
                    <a:pt x="698536" y="1135112"/>
                    <a:pt x="699794" y="1120015"/>
                    <a:pt x="702940" y="1104289"/>
                  </a:cubicBezTo>
                  <a:cubicBezTo>
                    <a:pt x="699165" y="1089821"/>
                    <a:pt x="695391" y="1075352"/>
                    <a:pt x="690358" y="1060884"/>
                  </a:cubicBezTo>
                  <a:cubicBezTo>
                    <a:pt x="683439" y="1042642"/>
                    <a:pt x="671487" y="1027544"/>
                    <a:pt x="657648" y="1014334"/>
                  </a:cubicBezTo>
                  <a:cubicBezTo>
                    <a:pt x="642550" y="1000495"/>
                    <a:pt x="626824" y="987913"/>
                    <a:pt x="612985" y="973446"/>
                  </a:cubicBezTo>
                  <a:cubicBezTo>
                    <a:pt x="601033" y="960865"/>
                    <a:pt x="589710" y="947025"/>
                    <a:pt x="580274" y="932557"/>
                  </a:cubicBezTo>
                  <a:cubicBezTo>
                    <a:pt x="546934" y="882862"/>
                    <a:pt x="529950" y="815553"/>
                    <a:pt x="549450" y="757680"/>
                  </a:cubicBezTo>
                  <a:cubicBezTo>
                    <a:pt x="554483" y="741953"/>
                    <a:pt x="563289" y="727486"/>
                    <a:pt x="570838" y="713017"/>
                  </a:cubicBezTo>
                  <a:cubicBezTo>
                    <a:pt x="579016" y="697291"/>
                    <a:pt x="585935" y="681564"/>
                    <a:pt x="592226" y="665209"/>
                  </a:cubicBezTo>
                  <a:cubicBezTo>
                    <a:pt x="605436" y="631869"/>
                    <a:pt x="616130" y="597271"/>
                    <a:pt x="619275" y="561415"/>
                  </a:cubicBezTo>
                  <a:cubicBezTo>
                    <a:pt x="622421" y="527446"/>
                    <a:pt x="620533" y="494106"/>
                    <a:pt x="626824" y="460766"/>
                  </a:cubicBezTo>
                  <a:cubicBezTo>
                    <a:pt x="633114" y="428684"/>
                    <a:pt x="646954" y="399119"/>
                    <a:pt x="663938" y="371441"/>
                  </a:cubicBezTo>
                  <a:cubicBezTo>
                    <a:pt x="679665" y="345649"/>
                    <a:pt x="697907" y="321745"/>
                    <a:pt x="714263" y="295954"/>
                  </a:cubicBezTo>
                  <a:cubicBezTo>
                    <a:pt x="722440" y="282744"/>
                    <a:pt x="729989" y="269534"/>
                    <a:pt x="736279" y="255694"/>
                  </a:cubicBezTo>
                  <a:cubicBezTo>
                    <a:pt x="741941" y="243743"/>
                    <a:pt x="745715" y="230532"/>
                    <a:pt x="749490" y="217322"/>
                  </a:cubicBezTo>
                  <a:cubicBezTo>
                    <a:pt x="750748" y="212290"/>
                    <a:pt x="758296" y="212290"/>
                    <a:pt x="759554" y="217322"/>
                  </a:cubicBezTo>
                  <a:cubicBezTo>
                    <a:pt x="760184" y="218580"/>
                    <a:pt x="760184" y="219209"/>
                    <a:pt x="760184" y="220467"/>
                  </a:cubicBezTo>
                  <a:cubicBezTo>
                    <a:pt x="762071" y="217951"/>
                    <a:pt x="767103" y="219209"/>
                    <a:pt x="767732" y="222355"/>
                  </a:cubicBezTo>
                  <a:cubicBezTo>
                    <a:pt x="774023" y="258840"/>
                    <a:pt x="766474" y="296583"/>
                    <a:pt x="764587" y="333068"/>
                  </a:cubicBezTo>
                  <a:cubicBezTo>
                    <a:pt x="762700" y="368295"/>
                    <a:pt x="763958" y="403522"/>
                    <a:pt x="768990" y="438749"/>
                  </a:cubicBezTo>
                  <a:cubicBezTo>
                    <a:pt x="774023" y="470831"/>
                    <a:pt x="784088" y="502284"/>
                    <a:pt x="787862" y="534365"/>
                  </a:cubicBezTo>
                  <a:cubicBezTo>
                    <a:pt x="791636" y="565189"/>
                    <a:pt x="790378" y="596013"/>
                    <a:pt x="784717" y="626837"/>
                  </a:cubicBezTo>
                  <a:cubicBezTo>
                    <a:pt x="778426" y="657660"/>
                    <a:pt x="765845" y="685967"/>
                    <a:pt x="756409" y="716162"/>
                  </a:cubicBezTo>
                  <a:cubicBezTo>
                    <a:pt x="746344" y="747615"/>
                    <a:pt x="745086" y="779697"/>
                    <a:pt x="746344" y="811778"/>
                  </a:cubicBezTo>
                  <a:cubicBezTo>
                    <a:pt x="748231" y="843861"/>
                    <a:pt x="752006" y="876571"/>
                    <a:pt x="753264" y="908653"/>
                  </a:cubicBezTo>
                  <a:cubicBezTo>
                    <a:pt x="755151" y="943880"/>
                    <a:pt x="754522" y="978478"/>
                    <a:pt x="751377" y="1013705"/>
                  </a:cubicBezTo>
                  <a:cubicBezTo>
                    <a:pt x="750119" y="1031318"/>
                    <a:pt x="747602" y="1048303"/>
                    <a:pt x="745715" y="1065916"/>
                  </a:cubicBezTo>
                  <a:cubicBezTo>
                    <a:pt x="743828" y="1084788"/>
                    <a:pt x="740683" y="1102402"/>
                    <a:pt x="733134" y="1119386"/>
                  </a:cubicBezTo>
                  <a:cubicBezTo>
                    <a:pt x="730618" y="1125048"/>
                    <a:pt x="728102" y="1130709"/>
                    <a:pt x="725586" y="1136371"/>
                  </a:cubicBezTo>
                  <a:cubicBezTo>
                    <a:pt x="751377" y="1103660"/>
                    <a:pt x="774652" y="1069691"/>
                    <a:pt x="798556" y="1035722"/>
                  </a:cubicBezTo>
                  <a:cubicBezTo>
                    <a:pt x="814911" y="1012447"/>
                    <a:pt x="830638" y="988543"/>
                    <a:pt x="846364" y="964639"/>
                  </a:cubicBezTo>
                  <a:cubicBezTo>
                    <a:pt x="860203" y="944509"/>
                    <a:pt x="872155" y="922492"/>
                    <a:pt x="886623" y="902362"/>
                  </a:cubicBezTo>
                  <a:cubicBezTo>
                    <a:pt x="891027" y="891040"/>
                    <a:pt x="894801" y="880345"/>
                    <a:pt x="899834" y="869652"/>
                  </a:cubicBezTo>
                  <a:cubicBezTo>
                    <a:pt x="907382" y="851409"/>
                    <a:pt x="921221" y="835683"/>
                    <a:pt x="933173" y="819956"/>
                  </a:cubicBezTo>
                  <a:cubicBezTo>
                    <a:pt x="933802" y="813037"/>
                    <a:pt x="934432" y="807375"/>
                    <a:pt x="935690" y="800456"/>
                  </a:cubicBezTo>
                  <a:cubicBezTo>
                    <a:pt x="938206" y="786616"/>
                    <a:pt x="938206" y="771519"/>
                    <a:pt x="936319" y="757680"/>
                  </a:cubicBezTo>
                  <a:cubicBezTo>
                    <a:pt x="931915" y="727486"/>
                    <a:pt x="919963" y="697920"/>
                    <a:pt x="911157" y="668354"/>
                  </a:cubicBezTo>
                  <a:cubicBezTo>
                    <a:pt x="904237" y="645079"/>
                    <a:pt x="897317" y="621804"/>
                    <a:pt x="894172" y="597271"/>
                  </a:cubicBezTo>
                  <a:cubicBezTo>
                    <a:pt x="891656" y="572738"/>
                    <a:pt x="893543" y="548205"/>
                    <a:pt x="901721" y="524301"/>
                  </a:cubicBezTo>
                  <a:cubicBezTo>
                    <a:pt x="911786" y="494735"/>
                    <a:pt x="929399" y="468944"/>
                    <a:pt x="942609" y="441265"/>
                  </a:cubicBezTo>
                  <a:cubicBezTo>
                    <a:pt x="949529" y="426797"/>
                    <a:pt x="955819" y="411700"/>
                    <a:pt x="959594" y="396603"/>
                  </a:cubicBezTo>
                  <a:cubicBezTo>
                    <a:pt x="963368" y="381505"/>
                    <a:pt x="963997" y="365779"/>
                    <a:pt x="964626" y="350053"/>
                  </a:cubicBezTo>
                  <a:cubicBezTo>
                    <a:pt x="965884" y="317971"/>
                    <a:pt x="972175" y="289034"/>
                    <a:pt x="985385" y="259469"/>
                  </a:cubicBezTo>
                  <a:cubicBezTo>
                    <a:pt x="999224" y="229274"/>
                    <a:pt x="1016209" y="200338"/>
                    <a:pt x="1033822" y="172659"/>
                  </a:cubicBezTo>
                  <a:cubicBezTo>
                    <a:pt x="1052065" y="143723"/>
                    <a:pt x="1074082" y="117302"/>
                    <a:pt x="1092953" y="88366"/>
                  </a:cubicBezTo>
                  <a:cubicBezTo>
                    <a:pt x="1111196" y="60688"/>
                    <a:pt x="1118745" y="27977"/>
                    <a:pt x="1141390" y="2186"/>
                  </a:cubicBezTo>
                  <a:cubicBezTo>
                    <a:pt x="1143592" y="-331"/>
                    <a:pt x="1146895" y="-488"/>
                    <a:pt x="1149569" y="771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0" name="【公众号：阿拉丁PPT】1-44"/>
            <p:cNvSpPr/>
            <p:nvPr/>
          </p:nvSpPr>
          <p:spPr>
            <a:xfrm>
              <a:off x="1828946" y="6050942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1" name="【公众号：阿拉丁PPT】1-45"/>
            <p:cNvSpPr/>
            <p:nvPr/>
          </p:nvSpPr>
          <p:spPr>
            <a:xfrm>
              <a:off x="1792438" y="6048427"/>
              <a:ext cx="75159" cy="82012"/>
            </a:xfrm>
            <a:custGeom>
              <a:avLst/>
              <a:gdLst>
                <a:gd name="connsiteX0" fmla="*/ 69847 w 75159"/>
                <a:gd name="connsiteY0" fmla="*/ 3145 h 82012"/>
                <a:gd name="connsiteX1" fmla="*/ 72993 w 75159"/>
                <a:gd name="connsiteY1" fmla="*/ 3774 h 82012"/>
                <a:gd name="connsiteX2" fmla="*/ 72364 w 75159"/>
                <a:gd name="connsiteY2" fmla="*/ 5032 h 82012"/>
                <a:gd name="connsiteX3" fmla="*/ 74880 w 75159"/>
                <a:gd name="connsiteY3" fmla="*/ 7548 h 82012"/>
                <a:gd name="connsiteX4" fmla="*/ 74880 w 75159"/>
                <a:gd name="connsiteY4" fmla="*/ 8177 h 82012"/>
                <a:gd name="connsiteX5" fmla="*/ 72993 w 75159"/>
                <a:gd name="connsiteY5" fmla="*/ 10065 h 82012"/>
                <a:gd name="connsiteX6" fmla="*/ 72993 w 75159"/>
                <a:gd name="connsiteY6" fmla="*/ 11323 h 82012"/>
                <a:gd name="connsiteX7" fmla="*/ 70477 w 75159"/>
                <a:gd name="connsiteY7" fmla="*/ 11951 h 82012"/>
                <a:gd name="connsiteX8" fmla="*/ 70477 w 75159"/>
                <a:gd name="connsiteY8" fmla="*/ 13839 h 82012"/>
                <a:gd name="connsiteX9" fmla="*/ 70477 w 75159"/>
                <a:gd name="connsiteY9" fmla="*/ 14468 h 82012"/>
                <a:gd name="connsiteX10" fmla="*/ 71106 w 75159"/>
                <a:gd name="connsiteY10" fmla="*/ 16984 h 82012"/>
                <a:gd name="connsiteX11" fmla="*/ 69847 w 75159"/>
                <a:gd name="connsiteY11" fmla="*/ 18872 h 82012"/>
                <a:gd name="connsiteX12" fmla="*/ 70477 w 75159"/>
                <a:gd name="connsiteY12" fmla="*/ 20129 h 82012"/>
                <a:gd name="connsiteX13" fmla="*/ 71106 w 75159"/>
                <a:gd name="connsiteY13" fmla="*/ 20758 h 82012"/>
                <a:gd name="connsiteX14" fmla="*/ 67960 w 75159"/>
                <a:gd name="connsiteY14" fmla="*/ 20129 h 82012"/>
                <a:gd name="connsiteX15" fmla="*/ 67331 w 75159"/>
                <a:gd name="connsiteY15" fmla="*/ 22646 h 82012"/>
                <a:gd name="connsiteX16" fmla="*/ 66702 w 75159"/>
                <a:gd name="connsiteY16" fmla="*/ 23904 h 82012"/>
                <a:gd name="connsiteX17" fmla="*/ 64815 w 75159"/>
                <a:gd name="connsiteY17" fmla="*/ 26420 h 82012"/>
                <a:gd name="connsiteX18" fmla="*/ 66073 w 75159"/>
                <a:gd name="connsiteY18" fmla="*/ 28307 h 82012"/>
                <a:gd name="connsiteX19" fmla="*/ 63557 w 75159"/>
                <a:gd name="connsiteY19" fmla="*/ 31453 h 82012"/>
                <a:gd name="connsiteX20" fmla="*/ 61041 w 75159"/>
                <a:gd name="connsiteY20" fmla="*/ 34598 h 82012"/>
                <a:gd name="connsiteX21" fmla="*/ 58525 w 75159"/>
                <a:gd name="connsiteY21" fmla="*/ 36485 h 82012"/>
                <a:gd name="connsiteX22" fmla="*/ 56637 w 75159"/>
                <a:gd name="connsiteY22" fmla="*/ 38372 h 82012"/>
                <a:gd name="connsiteX23" fmla="*/ 57266 w 75159"/>
                <a:gd name="connsiteY23" fmla="*/ 41517 h 82012"/>
                <a:gd name="connsiteX24" fmla="*/ 56637 w 75159"/>
                <a:gd name="connsiteY24" fmla="*/ 42146 h 82012"/>
                <a:gd name="connsiteX25" fmla="*/ 56637 w 75159"/>
                <a:gd name="connsiteY25" fmla="*/ 44034 h 82012"/>
                <a:gd name="connsiteX26" fmla="*/ 56637 w 75159"/>
                <a:gd name="connsiteY26" fmla="*/ 45921 h 82012"/>
                <a:gd name="connsiteX27" fmla="*/ 56637 w 75159"/>
                <a:gd name="connsiteY27" fmla="*/ 47808 h 82012"/>
                <a:gd name="connsiteX28" fmla="*/ 56008 w 75159"/>
                <a:gd name="connsiteY28" fmla="*/ 49695 h 82012"/>
                <a:gd name="connsiteX29" fmla="*/ 55379 w 75159"/>
                <a:gd name="connsiteY29" fmla="*/ 54099 h 82012"/>
                <a:gd name="connsiteX30" fmla="*/ 53492 w 75159"/>
                <a:gd name="connsiteY30" fmla="*/ 55985 h 82012"/>
                <a:gd name="connsiteX31" fmla="*/ 54121 w 75159"/>
                <a:gd name="connsiteY31" fmla="*/ 57873 h 82012"/>
                <a:gd name="connsiteX32" fmla="*/ 53492 w 75159"/>
                <a:gd name="connsiteY32" fmla="*/ 61647 h 82012"/>
                <a:gd name="connsiteX33" fmla="*/ 52863 w 75159"/>
                <a:gd name="connsiteY33" fmla="*/ 67309 h 82012"/>
                <a:gd name="connsiteX34" fmla="*/ 51605 w 75159"/>
                <a:gd name="connsiteY34" fmla="*/ 72341 h 82012"/>
                <a:gd name="connsiteX35" fmla="*/ 48460 w 75159"/>
                <a:gd name="connsiteY35" fmla="*/ 79261 h 82012"/>
                <a:gd name="connsiteX36" fmla="*/ 44685 w 75159"/>
                <a:gd name="connsiteY36" fmla="*/ 81777 h 82012"/>
                <a:gd name="connsiteX37" fmla="*/ 31475 w 75159"/>
                <a:gd name="connsiteY37" fmla="*/ 79890 h 82012"/>
                <a:gd name="connsiteX38" fmla="*/ 22668 w 75159"/>
                <a:gd name="connsiteY38" fmla="*/ 77373 h 82012"/>
                <a:gd name="connsiteX39" fmla="*/ 16378 w 75159"/>
                <a:gd name="connsiteY39" fmla="*/ 75487 h 82012"/>
                <a:gd name="connsiteX40" fmla="*/ 17636 w 75159"/>
                <a:gd name="connsiteY40" fmla="*/ 74857 h 82012"/>
                <a:gd name="connsiteX41" fmla="*/ 10716 w 75159"/>
                <a:gd name="connsiteY41" fmla="*/ 72970 h 82012"/>
                <a:gd name="connsiteX42" fmla="*/ 11975 w 75159"/>
                <a:gd name="connsiteY42" fmla="*/ 72970 h 82012"/>
                <a:gd name="connsiteX43" fmla="*/ 12604 w 75159"/>
                <a:gd name="connsiteY43" fmla="*/ 71712 h 82012"/>
                <a:gd name="connsiteX44" fmla="*/ 8829 w 75159"/>
                <a:gd name="connsiteY44" fmla="*/ 69825 h 82012"/>
                <a:gd name="connsiteX45" fmla="*/ 8829 w 75159"/>
                <a:gd name="connsiteY45" fmla="*/ 69196 h 82012"/>
                <a:gd name="connsiteX46" fmla="*/ 3797 w 75159"/>
                <a:gd name="connsiteY46" fmla="*/ 67309 h 82012"/>
                <a:gd name="connsiteX47" fmla="*/ 5055 w 75159"/>
                <a:gd name="connsiteY47" fmla="*/ 67309 h 82012"/>
                <a:gd name="connsiteX48" fmla="*/ 1910 w 75159"/>
                <a:gd name="connsiteY48" fmla="*/ 66680 h 82012"/>
                <a:gd name="connsiteX49" fmla="*/ 2539 w 75159"/>
                <a:gd name="connsiteY49" fmla="*/ 67309 h 82012"/>
                <a:gd name="connsiteX50" fmla="*/ 6942 w 75159"/>
                <a:gd name="connsiteY50" fmla="*/ 66051 h 82012"/>
                <a:gd name="connsiteX51" fmla="*/ 3168 w 75159"/>
                <a:gd name="connsiteY51" fmla="*/ 64792 h 82012"/>
                <a:gd name="connsiteX52" fmla="*/ 2539 w 75159"/>
                <a:gd name="connsiteY52" fmla="*/ 64163 h 82012"/>
                <a:gd name="connsiteX53" fmla="*/ 3797 w 75159"/>
                <a:gd name="connsiteY53" fmla="*/ 62276 h 82012"/>
                <a:gd name="connsiteX54" fmla="*/ 4426 w 75159"/>
                <a:gd name="connsiteY54" fmla="*/ 61018 h 82012"/>
                <a:gd name="connsiteX55" fmla="*/ 5055 w 75159"/>
                <a:gd name="connsiteY55" fmla="*/ 59760 h 82012"/>
                <a:gd name="connsiteX56" fmla="*/ 3168 w 75159"/>
                <a:gd name="connsiteY56" fmla="*/ 58502 h 82012"/>
                <a:gd name="connsiteX57" fmla="*/ 2539 w 75159"/>
                <a:gd name="connsiteY57" fmla="*/ 57873 h 82012"/>
                <a:gd name="connsiteX58" fmla="*/ 4426 w 75159"/>
                <a:gd name="connsiteY58" fmla="*/ 57244 h 82012"/>
                <a:gd name="connsiteX59" fmla="*/ 4426 w 75159"/>
                <a:gd name="connsiteY59" fmla="*/ 57244 h 82012"/>
                <a:gd name="connsiteX60" fmla="*/ 4426 w 75159"/>
                <a:gd name="connsiteY60" fmla="*/ 55356 h 82012"/>
                <a:gd name="connsiteX61" fmla="*/ 4426 w 75159"/>
                <a:gd name="connsiteY61" fmla="*/ 54099 h 82012"/>
                <a:gd name="connsiteX62" fmla="*/ 6313 w 75159"/>
                <a:gd name="connsiteY62" fmla="*/ 54099 h 82012"/>
                <a:gd name="connsiteX63" fmla="*/ 6942 w 75159"/>
                <a:gd name="connsiteY63" fmla="*/ 53470 h 82012"/>
                <a:gd name="connsiteX64" fmla="*/ 6313 w 75159"/>
                <a:gd name="connsiteY64" fmla="*/ 52840 h 82012"/>
                <a:gd name="connsiteX65" fmla="*/ 6313 w 75159"/>
                <a:gd name="connsiteY65" fmla="*/ 52211 h 82012"/>
                <a:gd name="connsiteX66" fmla="*/ 4426 w 75159"/>
                <a:gd name="connsiteY66" fmla="*/ 50953 h 82012"/>
                <a:gd name="connsiteX67" fmla="*/ 4426 w 75159"/>
                <a:gd name="connsiteY67" fmla="*/ 50953 h 82012"/>
                <a:gd name="connsiteX68" fmla="*/ 6942 w 75159"/>
                <a:gd name="connsiteY68" fmla="*/ 49695 h 82012"/>
                <a:gd name="connsiteX69" fmla="*/ 8200 w 75159"/>
                <a:gd name="connsiteY69" fmla="*/ 49695 h 82012"/>
                <a:gd name="connsiteX70" fmla="*/ 6942 w 75159"/>
                <a:gd name="connsiteY70" fmla="*/ 49066 h 82012"/>
                <a:gd name="connsiteX71" fmla="*/ 6313 w 75159"/>
                <a:gd name="connsiteY71" fmla="*/ 48437 h 82012"/>
                <a:gd name="connsiteX72" fmla="*/ 6313 w 75159"/>
                <a:gd name="connsiteY72" fmla="*/ 47808 h 82012"/>
                <a:gd name="connsiteX73" fmla="*/ 5684 w 75159"/>
                <a:gd name="connsiteY73" fmla="*/ 47179 h 82012"/>
                <a:gd name="connsiteX74" fmla="*/ 4426 w 75159"/>
                <a:gd name="connsiteY74" fmla="*/ 45921 h 82012"/>
                <a:gd name="connsiteX75" fmla="*/ 4426 w 75159"/>
                <a:gd name="connsiteY75" fmla="*/ 45921 h 82012"/>
                <a:gd name="connsiteX76" fmla="*/ 4426 w 75159"/>
                <a:gd name="connsiteY76" fmla="*/ 45292 h 82012"/>
                <a:gd name="connsiteX77" fmla="*/ 5055 w 75159"/>
                <a:gd name="connsiteY77" fmla="*/ 45292 h 82012"/>
                <a:gd name="connsiteX78" fmla="*/ 7571 w 75159"/>
                <a:gd name="connsiteY78" fmla="*/ 44663 h 82012"/>
                <a:gd name="connsiteX79" fmla="*/ 8829 w 75159"/>
                <a:gd name="connsiteY79" fmla="*/ 43404 h 82012"/>
                <a:gd name="connsiteX80" fmla="*/ 8829 w 75159"/>
                <a:gd name="connsiteY80" fmla="*/ 43404 h 82012"/>
                <a:gd name="connsiteX81" fmla="*/ 9458 w 75159"/>
                <a:gd name="connsiteY81" fmla="*/ 42775 h 82012"/>
                <a:gd name="connsiteX82" fmla="*/ 10087 w 75159"/>
                <a:gd name="connsiteY82" fmla="*/ 42775 h 82012"/>
                <a:gd name="connsiteX83" fmla="*/ 8829 w 75159"/>
                <a:gd name="connsiteY83" fmla="*/ 41517 h 82012"/>
                <a:gd name="connsiteX84" fmla="*/ 8829 w 75159"/>
                <a:gd name="connsiteY84" fmla="*/ 39630 h 82012"/>
                <a:gd name="connsiteX85" fmla="*/ 12604 w 75159"/>
                <a:gd name="connsiteY85" fmla="*/ 40259 h 82012"/>
                <a:gd name="connsiteX86" fmla="*/ 8829 w 75159"/>
                <a:gd name="connsiteY86" fmla="*/ 38372 h 82012"/>
                <a:gd name="connsiteX87" fmla="*/ 13233 w 75159"/>
                <a:gd name="connsiteY87" fmla="*/ 39001 h 82012"/>
                <a:gd name="connsiteX88" fmla="*/ 12604 w 75159"/>
                <a:gd name="connsiteY88" fmla="*/ 37743 h 82012"/>
                <a:gd name="connsiteX89" fmla="*/ 12604 w 75159"/>
                <a:gd name="connsiteY89" fmla="*/ 37114 h 82012"/>
                <a:gd name="connsiteX90" fmla="*/ 15120 w 75159"/>
                <a:gd name="connsiteY90" fmla="*/ 36485 h 82012"/>
                <a:gd name="connsiteX91" fmla="*/ 17007 w 75159"/>
                <a:gd name="connsiteY91" fmla="*/ 35856 h 82012"/>
                <a:gd name="connsiteX92" fmla="*/ 14491 w 75159"/>
                <a:gd name="connsiteY92" fmla="*/ 34598 h 82012"/>
                <a:gd name="connsiteX93" fmla="*/ 11345 w 75159"/>
                <a:gd name="connsiteY93" fmla="*/ 33339 h 82012"/>
                <a:gd name="connsiteX94" fmla="*/ 13233 w 75159"/>
                <a:gd name="connsiteY94" fmla="*/ 33968 h 82012"/>
                <a:gd name="connsiteX95" fmla="*/ 14491 w 75159"/>
                <a:gd name="connsiteY95" fmla="*/ 33968 h 82012"/>
                <a:gd name="connsiteX96" fmla="*/ 15749 w 75159"/>
                <a:gd name="connsiteY96" fmla="*/ 34598 h 82012"/>
                <a:gd name="connsiteX97" fmla="*/ 17007 w 75159"/>
                <a:gd name="connsiteY97" fmla="*/ 35227 h 82012"/>
                <a:gd name="connsiteX98" fmla="*/ 18265 w 75159"/>
                <a:gd name="connsiteY98" fmla="*/ 34598 h 82012"/>
                <a:gd name="connsiteX99" fmla="*/ 18265 w 75159"/>
                <a:gd name="connsiteY99" fmla="*/ 33968 h 82012"/>
                <a:gd name="connsiteX100" fmla="*/ 12604 w 75159"/>
                <a:gd name="connsiteY100" fmla="*/ 30823 h 82012"/>
                <a:gd name="connsiteX101" fmla="*/ 15749 w 75159"/>
                <a:gd name="connsiteY101" fmla="*/ 30823 h 82012"/>
                <a:gd name="connsiteX102" fmla="*/ 17007 w 75159"/>
                <a:gd name="connsiteY102" fmla="*/ 30823 h 82012"/>
                <a:gd name="connsiteX103" fmla="*/ 16378 w 75159"/>
                <a:gd name="connsiteY103" fmla="*/ 30194 h 82012"/>
                <a:gd name="connsiteX104" fmla="*/ 15120 w 75159"/>
                <a:gd name="connsiteY104" fmla="*/ 29565 h 82012"/>
                <a:gd name="connsiteX105" fmla="*/ 15749 w 75159"/>
                <a:gd name="connsiteY105" fmla="*/ 28936 h 82012"/>
                <a:gd name="connsiteX106" fmla="*/ 16378 w 75159"/>
                <a:gd name="connsiteY106" fmla="*/ 27678 h 82012"/>
                <a:gd name="connsiteX107" fmla="*/ 16378 w 75159"/>
                <a:gd name="connsiteY107" fmla="*/ 27678 h 82012"/>
                <a:gd name="connsiteX108" fmla="*/ 17636 w 75159"/>
                <a:gd name="connsiteY108" fmla="*/ 27049 h 82012"/>
                <a:gd name="connsiteX109" fmla="*/ 20152 w 75159"/>
                <a:gd name="connsiteY109" fmla="*/ 26420 h 82012"/>
                <a:gd name="connsiteX110" fmla="*/ 20152 w 75159"/>
                <a:gd name="connsiteY110" fmla="*/ 25791 h 82012"/>
                <a:gd name="connsiteX111" fmla="*/ 18265 w 75159"/>
                <a:gd name="connsiteY111" fmla="*/ 25162 h 82012"/>
                <a:gd name="connsiteX112" fmla="*/ 18265 w 75159"/>
                <a:gd name="connsiteY112" fmla="*/ 25162 h 82012"/>
                <a:gd name="connsiteX113" fmla="*/ 18265 w 75159"/>
                <a:gd name="connsiteY113" fmla="*/ 25162 h 82012"/>
                <a:gd name="connsiteX114" fmla="*/ 20781 w 75159"/>
                <a:gd name="connsiteY114" fmla="*/ 25162 h 82012"/>
                <a:gd name="connsiteX115" fmla="*/ 19523 w 75159"/>
                <a:gd name="connsiteY115" fmla="*/ 24533 h 82012"/>
                <a:gd name="connsiteX116" fmla="*/ 18894 w 75159"/>
                <a:gd name="connsiteY116" fmla="*/ 24533 h 82012"/>
                <a:gd name="connsiteX117" fmla="*/ 18894 w 75159"/>
                <a:gd name="connsiteY117" fmla="*/ 24533 h 82012"/>
                <a:gd name="connsiteX118" fmla="*/ 19523 w 75159"/>
                <a:gd name="connsiteY118" fmla="*/ 23904 h 82012"/>
                <a:gd name="connsiteX119" fmla="*/ 22668 w 75159"/>
                <a:gd name="connsiteY119" fmla="*/ 23904 h 82012"/>
                <a:gd name="connsiteX120" fmla="*/ 18265 w 75159"/>
                <a:gd name="connsiteY120" fmla="*/ 22646 h 82012"/>
                <a:gd name="connsiteX121" fmla="*/ 17636 w 75159"/>
                <a:gd name="connsiteY121" fmla="*/ 22646 h 82012"/>
                <a:gd name="connsiteX122" fmla="*/ 19523 w 75159"/>
                <a:gd name="connsiteY122" fmla="*/ 22017 h 82012"/>
                <a:gd name="connsiteX123" fmla="*/ 20781 w 75159"/>
                <a:gd name="connsiteY123" fmla="*/ 22017 h 82012"/>
                <a:gd name="connsiteX124" fmla="*/ 23297 w 75159"/>
                <a:gd name="connsiteY124" fmla="*/ 22017 h 82012"/>
                <a:gd name="connsiteX125" fmla="*/ 24556 w 75159"/>
                <a:gd name="connsiteY125" fmla="*/ 20758 h 82012"/>
                <a:gd name="connsiteX126" fmla="*/ 21410 w 75159"/>
                <a:gd name="connsiteY126" fmla="*/ 20758 h 82012"/>
                <a:gd name="connsiteX127" fmla="*/ 20152 w 75159"/>
                <a:gd name="connsiteY127" fmla="*/ 20129 h 82012"/>
                <a:gd name="connsiteX128" fmla="*/ 20781 w 75159"/>
                <a:gd name="connsiteY128" fmla="*/ 18872 h 82012"/>
                <a:gd name="connsiteX129" fmla="*/ 22668 w 75159"/>
                <a:gd name="connsiteY129" fmla="*/ 20129 h 82012"/>
                <a:gd name="connsiteX130" fmla="*/ 23927 w 75159"/>
                <a:gd name="connsiteY130" fmla="*/ 20758 h 82012"/>
                <a:gd name="connsiteX131" fmla="*/ 25814 w 75159"/>
                <a:gd name="connsiteY131" fmla="*/ 19501 h 82012"/>
                <a:gd name="connsiteX132" fmla="*/ 24556 w 75159"/>
                <a:gd name="connsiteY132" fmla="*/ 18872 h 82012"/>
                <a:gd name="connsiteX133" fmla="*/ 22039 w 75159"/>
                <a:gd name="connsiteY133" fmla="*/ 19501 h 82012"/>
                <a:gd name="connsiteX134" fmla="*/ 20781 w 75159"/>
                <a:gd name="connsiteY134" fmla="*/ 18242 h 82012"/>
                <a:gd name="connsiteX135" fmla="*/ 23297 w 75159"/>
                <a:gd name="connsiteY135" fmla="*/ 15726 h 82012"/>
                <a:gd name="connsiteX136" fmla="*/ 24556 w 75159"/>
                <a:gd name="connsiteY136" fmla="*/ 15726 h 82012"/>
                <a:gd name="connsiteX137" fmla="*/ 26443 w 75159"/>
                <a:gd name="connsiteY137" fmla="*/ 13210 h 82012"/>
                <a:gd name="connsiteX138" fmla="*/ 27072 w 75159"/>
                <a:gd name="connsiteY138" fmla="*/ 11951 h 82012"/>
                <a:gd name="connsiteX139" fmla="*/ 29588 w 75159"/>
                <a:gd name="connsiteY139" fmla="*/ 12581 h 82012"/>
                <a:gd name="connsiteX140" fmla="*/ 29588 w 75159"/>
                <a:gd name="connsiteY140" fmla="*/ 13210 h 82012"/>
                <a:gd name="connsiteX141" fmla="*/ 28959 w 75159"/>
                <a:gd name="connsiteY141" fmla="*/ 14468 h 82012"/>
                <a:gd name="connsiteX142" fmla="*/ 27701 w 75159"/>
                <a:gd name="connsiteY142" fmla="*/ 15726 h 82012"/>
                <a:gd name="connsiteX143" fmla="*/ 26443 w 75159"/>
                <a:gd name="connsiteY143" fmla="*/ 16984 h 82012"/>
                <a:gd name="connsiteX144" fmla="*/ 26443 w 75159"/>
                <a:gd name="connsiteY144" fmla="*/ 16984 h 82012"/>
                <a:gd name="connsiteX145" fmla="*/ 23927 w 75159"/>
                <a:gd name="connsiteY145" fmla="*/ 18242 h 82012"/>
                <a:gd name="connsiteX146" fmla="*/ 25185 w 75159"/>
                <a:gd name="connsiteY146" fmla="*/ 18872 h 82012"/>
                <a:gd name="connsiteX147" fmla="*/ 27072 w 75159"/>
                <a:gd name="connsiteY147" fmla="*/ 18242 h 82012"/>
                <a:gd name="connsiteX148" fmla="*/ 32104 w 75159"/>
                <a:gd name="connsiteY148" fmla="*/ 15097 h 82012"/>
                <a:gd name="connsiteX149" fmla="*/ 35249 w 75159"/>
                <a:gd name="connsiteY149" fmla="*/ 14468 h 82012"/>
                <a:gd name="connsiteX150" fmla="*/ 38395 w 75159"/>
                <a:gd name="connsiteY150" fmla="*/ 14468 h 82012"/>
                <a:gd name="connsiteX151" fmla="*/ 35249 w 75159"/>
                <a:gd name="connsiteY151" fmla="*/ 13839 h 82012"/>
                <a:gd name="connsiteX152" fmla="*/ 35879 w 75159"/>
                <a:gd name="connsiteY152" fmla="*/ 11951 h 82012"/>
                <a:gd name="connsiteX153" fmla="*/ 36508 w 75159"/>
                <a:gd name="connsiteY153" fmla="*/ 10694 h 82012"/>
                <a:gd name="connsiteX154" fmla="*/ 36508 w 75159"/>
                <a:gd name="connsiteY154" fmla="*/ 8806 h 82012"/>
                <a:gd name="connsiteX155" fmla="*/ 39653 w 75159"/>
                <a:gd name="connsiteY155" fmla="*/ 8177 h 82012"/>
                <a:gd name="connsiteX156" fmla="*/ 39653 w 75159"/>
                <a:gd name="connsiteY156" fmla="*/ 7548 h 82012"/>
                <a:gd name="connsiteX157" fmla="*/ 40911 w 75159"/>
                <a:gd name="connsiteY157" fmla="*/ 6291 h 82012"/>
                <a:gd name="connsiteX158" fmla="*/ 44685 w 75159"/>
                <a:gd name="connsiteY158" fmla="*/ 5032 h 82012"/>
                <a:gd name="connsiteX159" fmla="*/ 44685 w 75159"/>
                <a:gd name="connsiteY159" fmla="*/ 4403 h 82012"/>
                <a:gd name="connsiteX160" fmla="*/ 40282 w 75159"/>
                <a:gd name="connsiteY160" fmla="*/ 4403 h 82012"/>
                <a:gd name="connsiteX161" fmla="*/ 39024 w 75159"/>
                <a:gd name="connsiteY161" fmla="*/ 3774 h 82012"/>
                <a:gd name="connsiteX162" fmla="*/ 43427 w 75159"/>
                <a:gd name="connsiteY162" fmla="*/ 3145 h 82012"/>
                <a:gd name="connsiteX163" fmla="*/ 45943 w 75159"/>
                <a:gd name="connsiteY163" fmla="*/ 1887 h 82012"/>
                <a:gd name="connsiteX164" fmla="*/ 47831 w 75159"/>
                <a:gd name="connsiteY164" fmla="*/ 1258 h 82012"/>
                <a:gd name="connsiteX165" fmla="*/ 53492 w 75159"/>
                <a:gd name="connsiteY165" fmla="*/ 0 h 82012"/>
                <a:gd name="connsiteX166" fmla="*/ 57895 w 75159"/>
                <a:gd name="connsiteY166" fmla="*/ 0 h 82012"/>
                <a:gd name="connsiteX167" fmla="*/ 61670 w 75159"/>
                <a:gd name="connsiteY167" fmla="*/ 0 h 82012"/>
                <a:gd name="connsiteX168" fmla="*/ 62299 w 75159"/>
                <a:gd name="connsiteY168" fmla="*/ 629 h 82012"/>
                <a:gd name="connsiteX169" fmla="*/ 69847 w 75159"/>
                <a:gd name="connsiteY169" fmla="*/ 2516 h 82012"/>
                <a:gd name="connsiteX170" fmla="*/ 69847 w 75159"/>
                <a:gd name="connsiteY170" fmla="*/ 3145 h 82012"/>
                <a:gd name="connsiteX171" fmla="*/ 7571 w 75159"/>
                <a:gd name="connsiteY171" fmla="*/ 64163 h 82012"/>
                <a:gd name="connsiteX172" fmla="*/ 6313 w 75159"/>
                <a:gd name="connsiteY172" fmla="*/ 64163 h 82012"/>
                <a:gd name="connsiteX173" fmla="*/ 6942 w 75159"/>
                <a:gd name="connsiteY173" fmla="*/ 64792 h 82012"/>
                <a:gd name="connsiteX174" fmla="*/ 7571 w 75159"/>
                <a:gd name="connsiteY174" fmla="*/ 64163 h 82012"/>
                <a:gd name="connsiteX175" fmla="*/ 7571 w 75159"/>
                <a:gd name="connsiteY175" fmla="*/ 64163 h 82012"/>
                <a:gd name="connsiteX176" fmla="*/ 12604 w 75159"/>
                <a:gd name="connsiteY176" fmla="*/ 64163 h 82012"/>
                <a:gd name="connsiteX177" fmla="*/ 11975 w 75159"/>
                <a:gd name="connsiteY177" fmla="*/ 64163 h 82012"/>
                <a:gd name="connsiteX178" fmla="*/ 12604 w 75159"/>
                <a:gd name="connsiteY178" fmla="*/ 64163 h 82012"/>
                <a:gd name="connsiteX179" fmla="*/ 12604 w 75159"/>
                <a:gd name="connsiteY179" fmla="*/ 64163 h 82012"/>
                <a:gd name="connsiteX180" fmla="*/ 12604 w 75159"/>
                <a:gd name="connsiteY180" fmla="*/ 64163 h 82012"/>
                <a:gd name="connsiteX181" fmla="*/ 13233 w 75159"/>
                <a:gd name="connsiteY181" fmla="*/ 60389 h 82012"/>
                <a:gd name="connsiteX182" fmla="*/ 12604 w 75159"/>
                <a:gd name="connsiteY182" fmla="*/ 60389 h 82012"/>
                <a:gd name="connsiteX183" fmla="*/ 14491 w 75159"/>
                <a:gd name="connsiteY183" fmla="*/ 61018 h 82012"/>
                <a:gd name="connsiteX184" fmla="*/ 15749 w 75159"/>
                <a:gd name="connsiteY184" fmla="*/ 61018 h 82012"/>
                <a:gd name="connsiteX185" fmla="*/ 13233 w 75159"/>
                <a:gd name="connsiteY185" fmla="*/ 60389 h 82012"/>
                <a:gd name="connsiteX186" fmla="*/ 8829 w 75159"/>
                <a:gd name="connsiteY186" fmla="*/ 58502 h 82012"/>
                <a:gd name="connsiteX187" fmla="*/ 6942 w 75159"/>
                <a:gd name="connsiteY187" fmla="*/ 62905 h 82012"/>
                <a:gd name="connsiteX188" fmla="*/ 8200 w 75159"/>
                <a:gd name="connsiteY188" fmla="*/ 61647 h 82012"/>
                <a:gd name="connsiteX189" fmla="*/ 9458 w 75159"/>
                <a:gd name="connsiteY189" fmla="*/ 60389 h 82012"/>
                <a:gd name="connsiteX190" fmla="*/ 8829 w 75159"/>
                <a:gd name="connsiteY190" fmla="*/ 58502 h 82012"/>
                <a:gd name="connsiteX191" fmla="*/ 16378 w 75159"/>
                <a:gd name="connsiteY191" fmla="*/ 57244 h 82012"/>
                <a:gd name="connsiteX192" fmla="*/ 13862 w 75159"/>
                <a:gd name="connsiteY192" fmla="*/ 57873 h 82012"/>
                <a:gd name="connsiteX193" fmla="*/ 13862 w 75159"/>
                <a:gd name="connsiteY193" fmla="*/ 59760 h 82012"/>
                <a:gd name="connsiteX194" fmla="*/ 15120 w 75159"/>
                <a:gd name="connsiteY194" fmla="*/ 60389 h 82012"/>
                <a:gd name="connsiteX195" fmla="*/ 16378 w 75159"/>
                <a:gd name="connsiteY195" fmla="*/ 57244 h 82012"/>
                <a:gd name="connsiteX196" fmla="*/ 15120 w 75159"/>
                <a:gd name="connsiteY196" fmla="*/ 55356 h 82012"/>
                <a:gd name="connsiteX197" fmla="*/ 15120 w 75159"/>
                <a:gd name="connsiteY197" fmla="*/ 56615 h 82012"/>
                <a:gd name="connsiteX198" fmla="*/ 15120 w 75159"/>
                <a:gd name="connsiteY198" fmla="*/ 55356 h 82012"/>
                <a:gd name="connsiteX199" fmla="*/ 15749 w 75159"/>
                <a:gd name="connsiteY199" fmla="*/ 53470 h 82012"/>
                <a:gd name="connsiteX200" fmla="*/ 15120 w 75159"/>
                <a:gd name="connsiteY200" fmla="*/ 53470 h 82012"/>
                <a:gd name="connsiteX201" fmla="*/ 16378 w 75159"/>
                <a:gd name="connsiteY201" fmla="*/ 54099 h 82012"/>
                <a:gd name="connsiteX202" fmla="*/ 15749 w 75159"/>
                <a:gd name="connsiteY202" fmla="*/ 53470 h 82012"/>
                <a:gd name="connsiteX203" fmla="*/ 15749 w 75159"/>
                <a:gd name="connsiteY203" fmla="*/ 53470 h 82012"/>
                <a:gd name="connsiteX204" fmla="*/ 15749 w 75159"/>
                <a:gd name="connsiteY204" fmla="*/ 52211 h 82012"/>
                <a:gd name="connsiteX205" fmla="*/ 15749 w 75159"/>
                <a:gd name="connsiteY205" fmla="*/ 52840 h 82012"/>
                <a:gd name="connsiteX206" fmla="*/ 15749 w 75159"/>
                <a:gd name="connsiteY206" fmla="*/ 52211 h 82012"/>
                <a:gd name="connsiteX207" fmla="*/ 25814 w 75159"/>
                <a:gd name="connsiteY207" fmla="*/ 52211 h 82012"/>
                <a:gd name="connsiteX208" fmla="*/ 25185 w 75159"/>
                <a:gd name="connsiteY208" fmla="*/ 52211 h 82012"/>
                <a:gd name="connsiteX209" fmla="*/ 25185 w 75159"/>
                <a:gd name="connsiteY209" fmla="*/ 52840 h 82012"/>
                <a:gd name="connsiteX210" fmla="*/ 26443 w 75159"/>
                <a:gd name="connsiteY210" fmla="*/ 53470 h 82012"/>
                <a:gd name="connsiteX211" fmla="*/ 25814 w 75159"/>
                <a:gd name="connsiteY211" fmla="*/ 52211 h 82012"/>
                <a:gd name="connsiteX212" fmla="*/ 25814 w 75159"/>
                <a:gd name="connsiteY212" fmla="*/ 52211 h 82012"/>
                <a:gd name="connsiteX213" fmla="*/ 17636 w 75159"/>
                <a:gd name="connsiteY213" fmla="*/ 47179 h 82012"/>
                <a:gd name="connsiteX214" fmla="*/ 17007 w 75159"/>
                <a:gd name="connsiteY214" fmla="*/ 45921 h 82012"/>
                <a:gd name="connsiteX215" fmla="*/ 15749 w 75159"/>
                <a:gd name="connsiteY215" fmla="*/ 45292 h 82012"/>
                <a:gd name="connsiteX216" fmla="*/ 16378 w 75159"/>
                <a:gd name="connsiteY216" fmla="*/ 46549 h 82012"/>
                <a:gd name="connsiteX217" fmla="*/ 17636 w 75159"/>
                <a:gd name="connsiteY217" fmla="*/ 47179 h 82012"/>
                <a:gd name="connsiteX218" fmla="*/ 27701 w 75159"/>
                <a:gd name="connsiteY218" fmla="*/ 49066 h 82012"/>
                <a:gd name="connsiteX219" fmla="*/ 27072 w 75159"/>
                <a:gd name="connsiteY219" fmla="*/ 49066 h 82012"/>
                <a:gd name="connsiteX220" fmla="*/ 27701 w 75159"/>
                <a:gd name="connsiteY220" fmla="*/ 49695 h 82012"/>
                <a:gd name="connsiteX221" fmla="*/ 27701 w 75159"/>
                <a:gd name="connsiteY221" fmla="*/ 49066 h 82012"/>
                <a:gd name="connsiteX222" fmla="*/ 26443 w 75159"/>
                <a:gd name="connsiteY222" fmla="*/ 47808 h 82012"/>
                <a:gd name="connsiteX223" fmla="*/ 27072 w 75159"/>
                <a:gd name="connsiteY223" fmla="*/ 48437 h 82012"/>
                <a:gd name="connsiteX224" fmla="*/ 26443 w 75159"/>
                <a:gd name="connsiteY224" fmla="*/ 47808 h 82012"/>
                <a:gd name="connsiteX225" fmla="*/ 18265 w 75159"/>
                <a:gd name="connsiteY225" fmla="*/ 44663 h 82012"/>
                <a:gd name="connsiteX226" fmla="*/ 18265 w 75159"/>
                <a:gd name="connsiteY226" fmla="*/ 44663 h 82012"/>
                <a:gd name="connsiteX227" fmla="*/ 17636 w 75159"/>
                <a:gd name="connsiteY227" fmla="*/ 45292 h 82012"/>
                <a:gd name="connsiteX228" fmla="*/ 18894 w 75159"/>
                <a:gd name="connsiteY228" fmla="*/ 45921 h 82012"/>
                <a:gd name="connsiteX229" fmla="*/ 18265 w 75159"/>
                <a:gd name="connsiteY229" fmla="*/ 44663 h 82012"/>
                <a:gd name="connsiteX230" fmla="*/ 23297 w 75159"/>
                <a:gd name="connsiteY230" fmla="*/ 33968 h 82012"/>
                <a:gd name="connsiteX231" fmla="*/ 22668 w 75159"/>
                <a:gd name="connsiteY231" fmla="*/ 32711 h 82012"/>
                <a:gd name="connsiteX232" fmla="*/ 18894 w 75159"/>
                <a:gd name="connsiteY232" fmla="*/ 31453 h 82012"/>
                <a:gd name="connsiteX233" fmla="*/ 17636 w 75159"/>
                <a:gd name="connsiteY233" fmla="*/ 32082 h 82012"/>
                <a:gd name="connsiteX234" fmla="*/ 23297 w 75159"/>
                <a:gd name="connsiteY234" fmla="*/ 33968 h 82012"/>
                <a:gd name="connsiteX235" fmla="*/ 27701 w 75159"/>
                <a:gd name="connsiteY235" fmla="*/ 33339 h 82012"/>
                <a:gd name="connsiteX236" fmla="*/ 27701 w 75159"/>
                <a:gd name="connsiteY236" fmla="*/ 33339 h 82012"/>
                <a:gd name="connsiteX237" fmla="*/ 27701 w 75159"/>
                <a:gd name="connsiteY237" fmla="*/ 35227 h 82012"/>
                <a:gd name="connsiteX238" fmla="*/ 27701 w 75159"/>
                <a:gd name="connsiteY238" fmla="*/ 33339 h 82012"/>
                <a:gd name="connsiteX239" fmla="*/ 27701 w 75159"/>
                <a:gd name="connsiteY239" fmla="*/ 33339 h 82012"/>
                <a:gd name="connsiteX240" fmla="*/ 23927 w 75159"/>
                <a:gd name="connsiteY240" fmla="*/ 30823 h 82012"/>
                <a:gd name="connsiteX241" fmla="*/ 22039 w 75159"/>
                <a:gd name="connsiteY241" fmla="*/ 31453 h 82012"/>
                <a:gd name="connsiteX242" fmla="*/ 17636 w 75159"/>
                <a:gd name="connsiteY242" fmla="*/ 30194 h 82012"/>
                <a:gd name="connsiteX243" fmla="*/ 20781 w 75159"/>
                <a:gd name="connsiteY243" fmla="*/ 32711 h 82012"/>
                <a:gd name="connsiteX244" fmla="*/ 24556 w 75159"/>
                <a:gd name="connsiteY244" fmla="*/ 33339 h 82012"/>
                <a:gd name="connsiteX245" fmla="*/ 25185 w 75159"/>
                <a:gd name="connsiteY245" fmla="*/ 31453 h 82012"/>
                <a:gd name="connsiteX246" fmla="*/ 23927 w 75159"/>
                <a:gd name="connsiteY246" fmla="*/ 30823 h 82012"/>
                <a:gd name="connsiteX247" fmla="*/ 23297 w 75159"/>
                <a:gd name="connsiteY247" fmla="*/ 28307 h 82012"/>
                <a:gd name="connsiteX248" fmla="*/ 19523 w 75159"/>
                <a:gd name="connsiteY248" fmla="*/ 28936 h 82012"/>
                <a:gd name="connsiteX249" fmla="*/ 24556 w 75159"/>
                <a:gd name="connsiteY249" fmla="*/ 29565 h 82012"/>
                <a:gd name="connsiteX250" fmla="*/ 24556 w 75159"/>
                <a:gd name="connsiteY250" fmla="*/ 28307 h 82012"/>
                <a:gd name="connsiteX251" fmla="*/ 23297 w 75159"/>
                <a:gd name="connsiteY251" fmla="*/ 28307 h 82012"/>
                <a:gd name="connsiteX252" fmla="*/ 29588 w 75159"/>
                <a:gd name="connsiteY252" fmla="*/ 28936 h 82012"/>
                <a:gd name="connsiteX253" fmla="*/ 29588 w 75159"/>
                <a:gd name="connsiteY253" fmla="*/ 29565 h 82012"/>
                <a:gd name="connsiteX254" fmla="*/ 29588 w 75159"/>
                <a:gd name="connsiteY254" fmla="*/ 28936 h 82012"/>
                <a:gd name="connsiteX255" fmla="*/ 27072 w 75159"/>
                <a:gd name="connsiteY255" fmla="*/ 27678 h 82012"/>
                <a:gd name="connsiteX256" fmla="*/ 24556 w 75159"/>
                <a:gd name="connsiteY256" fmla="*/ 27049 h 82012"/>
                <a:gd name="connsiteX257" fmla="*/ 22039 w 75159"/>
                <a:gd name="connsiteY257" fmla="*/ 27678 h 82012"/>
                <a:gd name="connsiteX258" fmla="*/ 23927 w 75159"/>
                <a:gd name="connsiteY258" fmla="*/ 28307 h 82012"/>
                <a:gd name="connsiteX259" fmla="*/ 27072 w 75159"/>
                <a:gd name="connsiteY259" fmla="*/ 27678 h 82012"/>
                <a:gd name="connsiteX260" fmla="*/ 26443 w 75159"/>
                <a:gd name="connsiteY260" fmla="*/ 23904 h 82012"/>
                <a:gd name="connsiteX261" fmla="*/ 22039 w 75159"/>
                <a:gd name="connsiteY261" fmla="*/ 23275 h 82012"/>
                <a:gd name="connsiteX262" fmla="*/ 20781 w 75159"/>
                <a:gd name="connsiteY262" fmla="*/ 23275 h 82012"/>
                <a:gd name="connsiteX263" fmla="*/ 20152 w 75159"/>
                <a:gd name="connsiteY263" fmla="*/ 23904 h 82012"/>
                <a:gd name="connsiteX264" fmla="*/ 23927 w 75159"/>
                <a:gd name="connsiteY264" fmla="*/ 25162 h 82012"/>
                <a:gd name="connsiteX265" fmla="*/ 22039 w 75159"/>
                <a:gd name="connsiteY265" fmla="*/ 25791 h 82012"/>
                <a:gd name="connsiteX266" fmla="*/ 25814 w 75159"/>
                <a:gd name="connsiteY266" fmla="*/ 26420 h 82012"/>
                <a:gd name="connsiteX267" fmla="*/ 26443 w 75159"/>
                <a:gd name="connsiteY267" fmla="*/ 23904 h 82012"/>
                <a:gd name="connsiteX268" fmla="*/ 26443 w 75159"/>
                <a:gd name="connsiteY268" fmla="*/ 23904 h 82012"/>
                <a:gd name="connsiteX269" fmla="*/ 17007 w 75159"/>
                <a:gd name="connsiteY269" fmla="*/ 20758 h 82012"/>
                <a:gd name="connsiteX270" fmla="*/ 18265 w 75159"/>
                <a:gd name="connsiteY270" fmla="*/ 22017 h 82012"/>
                <a:gd name="connsiteX271" fmla="*/ 18265 w 75159"/>
                <a:gd name="connsiteY271" fmla="*/ 21387 h 82012"/>
                <a:gd name="connsiteX272" fmla="*/ 17007 w 75159"/>
                <a:gd name="connsiteY272" fmla="*/ 20758 h 82012"/>
                <a:gd name="connsiteX273" fmla="*/ 31475 w 75159"/>
                <a:gd name="connsiteY273" fmla="*/ 24533 h 82012"/>
                <a:gd name="connsiteX274" fmla="*/ 32733 w 75159"/>
                <a:gd name="connsiteY274" fmla="*/ 25162 h 82012"/>
                <a:gd name="connsiteX275" fmla="*/ 31475 w 75159"/>
                <a:gd name="connsiteY275" fmla="*/ 24533 h 82012"/>
                <a:gd name="connsiteX276" fmla="*/ 33362 w 75159"/>
                <a:gd name="connsiteY276" fmla="*/ 23275 h 82012"/>
                <a:gd name="connsiteX277" fmla="*/ 32733 w 75159"/>
                <a:gd name="connsiteY277" fmla="*/ 23275 h 82012"/>
                <a:gd name="connsiteX278" fmla="*/ 31475 w 75159"/>
                <a:gd name="connsiteY278" fmla="*/ 23904 h 82012"/>
                <a:gd name="connsiteX279" fmla="*/ 32733 w 75159"/>
                <a:gd name="connsiteY279" fmla="*/ 24533 h 82012"/>
                <a:gd name="connsiteX280" fmla="*/ 33362 w 75159"/>
                <a:gd name="connsiteY280" fmla="*/ 23275 h 82012"/>
                <a:gd name="connsiteX281" fmla="*/ 29588 w 75159"/>
                <a:gd name="connsiteY281" fmla="*/ 21387 h 82012"/>
                <a:gd name="connsiteX282" fmla="*/ 25185 w 75159"/>
                <a:gd name="connsiteY282" fmla="*/ 21387 h 82012"/>
                <a:gd name="connsiteX283" fmla="*/ 21410 w 75159"/>
                <a:gd name="connsiteY283" fmla="*/ 22017 h 82012"/>
                <a:gd name="connsiteX284" fmla="*/ 28330 w 75159"/>
                <a:gd name="connsiteY284" fmla="*/ 23275 h 82012"/>
                <a:gd name="connsiteX285" fmla="*/ 29588 w 75159"/>
                <a:gd name="connsiteY285" fmla="*/ 21387 h 82012"/>
                <a:gd name="connsiteX286" fmla="*/ 35249 w 75159"/>
                <a:gd name="connsiteY286" fmla="*/ 17613 h 82012"/>
                <a:gd name="connsiteX287" fmla="*/ 33991 w 75159"/>
                <a:gd name="connsiteY287" fmla="*/ 16984 h 82012"/>
                <a:gd name="connsiteX288" fmla="*/ 31475 w 75159"/>
                <a:gd name="connsiteY288" fmla="*/ 20758 h 82012"/>
                <a:gd name="connsiteX289" fmla="*/ 35249 w 75159"/>
                <a:gd name="connsiteY289" fmla="*/ 17613 h 82012"/>
                <a:gd name="connsiteX290" fmla="*/ 33991 w 75159"/>
                <a:gd name="connsiteY290" fmla="*/ 16355 h 82012"/>
                <a:gd name="connsiteX291" fmla="*/ 34621 w 75159"/>
                <a:gd name="connsiteY291" fmla="*/ 16984 h 82012"/>
                <a:gd name="connsiteX292" fmla="*/ 33991 w 75159"/>
                <a:gd name="connsiteY292" fmla="*/ 16355 h 8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75159" h="82012">
                  <a:moveTo>
                    <a:pt x="69847" y="3145"/>
                  </a:moveTo>
                  <a:cubicBezTo>
                    <a:pt x="70477" y="3145"/>
                    <a:pt x="71106" y="3145"/>
                    <a:pt x="72993" y="3774"/>
                  </a:cubicBezTo>
                  <a:cubicBezTo>
                    <a:pt x="72993" y="4403"/>
                    <a:pt x="72364" y="4403"/>
                    <a:pt x="72364" y="5032"/>
                  </a:cubicBezTo>
                  <a:cubicBezTo>
                    <a:pt x="72993" y="5661"/>
                    <a:pt x="74251" y="6919"/>
                    <a:pt x="74880" y="7548"/>
                  </a:cubicBezTo>
                  <a:cubicBezTo>
                    <a:pt x="75509" y="8177"/>
                    <a:pt x="74880" y="8177"/>
                    <a:pt x="74880" y="8177"/>
                  </a:cubicBezTo>
                  <a:cubicBezTo>
                    <a:pt x="74251" y="8806"/>
                    <a:pt x="74251" y="10065"/>
                    <a:pt x="72993" y="10065"/>
                  </a:cubicBezTo>
                  <a:cubicBezTo>
                    <a:pt x="72364" y="10065"/>
                    <a:pt x="73622" y="11323"/>
                    <a:pt x="72993" y="11323"/>
                  </a:cubicBezTo>
                  <a:cubicBezTo>
                    <a:pt x="71735" y="11323"/>
                    <a:pt x="71106" y="11323"/>
                    <a:pt x="70477" y="11951"/>
                  </a:cubicBezTo>
                  <a:cubicBezTo>
                    <a:pt x="69847" y="12581"/>
                    <a:pt x="70477" y="13210"/>
                    <a:pt x="70477" y="13839"/>
                  </a:cubicBezTo>
                  <a:cubicBezTo>
                    <a:pt x="70477" y="13839"/>
                    <a:pt x="70477" y="14468"/>
                    <a:pt x="70477" y="14468"/>
                  </a:cubicBezTo>
                  <a:cubicBezTo>
                    <a:pt x="70477" y="15097"/>
                    <a:pt x="71106" y="16355"/>
                    <a:pt x="71106" y="16984"/>
                  </a:cubicBezTo>
                  <a:cubicBezTo>
                    <a:pt x="71106" y="17613"/>
                    <a:pt x="69847" y="18242"/>
                    <a:pt x="69847" y="18872"/>
                  </a:cubicBezTo>
                  <a:cubicBezTo>
                    <a:pt x="69847" y="19501"/>
                    <a:pt x="70477" y="19501"/>
                    <a:pt x="70477" y="20129"/>
                  </a:cubicBezTo>
                  <a:cubicBezTo>
                    <a:pt x="70477" y="20129"/>
                    <a:pt x="70477" y="20758"/>
                    <a:pt x="71106" y="20758"/>
                  </a:cubicBezTo>
                  <a:cubicBezTo>
                    <a:pt x="68589" y="20129"/>
                    <a:pt x="67960" y="19501"/>
                    <a:pt x="67960" y="20129"/>
                  </a:cubicBezTo>
                  <a:cubicBezTo>
                    <a:pt x="67960" y="20758"/>
                    <a:pt x="67960" y="22017"/>
                    <a:pt x="67331" y="22646"/>
                  </a:cubicBezTo>
                  <a:cubicBezTo>
                    <a:pt x="67331" y="23275"/>
                    <a:pt x="67331" y="23275"/>
                    <a:pt x="66702" y="23904"/>
                  </a:cubicBezTo>
                  <a:cubicBezTo>
                    <a:pt x="66073" y="24533"/>
                    <a:pt x="64815" y="25791"/>
                    <a:pt x="64815" y="26420"/>
                  </a:cubicBezTo>
                  <a:cubicBezTo>
                    <a:pt x="64815" y="27049"/>
                    <a:pt x="65444" y="27678"/>
                    <a:pt x="66073" y="28307"/>
                  </a:cubicBezTo>
                  <a:cubicBezTo>
                    <a:pt x="66702" y="29565"/>
                    <a:pt x="64815" y="30194"/>
                    <a:pt x="63557" y="31453"/>
                  </a:cubicBezTo>
                  <a:cubicBezTo>
                    <a:pt x="61670" y="32082"/>
                    <a:pt x="62299" y="33339"/>
                    <a:pt x="61041" y="34598"/>
                  </a:cubicBezTo>
                  <a:cubicBezTo>
                    <a:pt x="60412" y="35227"/>
                    <a:pt x="59154" y="35856"/>
                    <a:pt x="58525" y="36485"/>
                  </a:cubicBezTo>
                  <a:cubicBezTo>
                    <a:pt x="57895" y="37114"/>
                    <a:pt x="57266" y="37743"/>
                    <a:pt x="56637" y="38372"/>
                  </a:cubicBezTo>
                  <a:cubicBezTo>
                    <a:pt x="56637" y="39001"/>
                    <a:pt x="57266" y="40259"/>
                    <a:pt x="57266" y="41517"/>
                  </a:cubicBezTo>
                  <a:cubicBezTo>
                    <a:pt x="57266" y="42146"/>
                    <a:pt x="56637" y="42146"/>
                    <a:pt x="56637" y="42146"/>
                  </a:cubicBezTo>
                  <a:cubicBezTo>
                    <a:pt x="56637" y="42775"/>
                    <a:pt x="56637" y="43404"/>
                    <a:pt x="56637" y="44034"/>
                  </a:cubicBezTo>
                  <a:cubicBezTo>
                    <a:pt x="56637" y="44663"/>
                    <a:pt x="56637" y="45292"/>
                    <a:pt x="56637" y="45921"/>
                  </a:cubicBezTo>
                  <a:cubicBezTo>
                    <a:pt x="56637" y="46549"/>
                    <a:pt x="56637" y="47179"/>
                    <a:pt x="56637" y="47808"/>
                  </a:cubicBezTo>
                  <a:cubicBezTo>
                    <a:pt x="56637" y="48437"/>
                    <a:pt x="56637" y="49066"/>
                    <a:pt x="56008" y="49695"/>
                  </a:cubicBezTo>
                  <a:cubicBezTo>
                    <a:pt x="54750" y="50953"/>
                    <a:pt x="56008" y="52211"/>
                    <a:pt x="55379" y="54099"/>
                  </a:cubicBezTo>
                  <a:cubicBezTo>
                    <a:pt x="55379" y="54727"/>
                    <a:pt x="54121" y="55356"/>
                    <a:pt x="53492" y="55985"/>
                  </a:cubicBezTo>
                  <a:cubicBezTo>
                    <a:pt x="53492" y="56615"/>
                    <a:pt x="54121" y="57244"/>
                    <a:pt x="54121" y="57873"/>
                  </a:cubicBezTo>
                  <a:cubicBezTo>
                    <a:pt x="54121" y="59130"/>
                    <a:pt x="53492" y="60389"/>
                    <a:pt x="53492" y="61647"/>
                  </a:cubicBezTo>
                  <a:cubicBezTo>
                    <a:pt x="53492" y="63534"/>
                    <a:pt x="53492" y="65421"/>
                    <a:pt x="52863" y="67309"/>
                  </a:cubicBezTo>
                  <a:cubicBezTo>
                    <a:pt x="52863" y="69196"/>
                    <a:pt x="52234" y="70454"/>
                    <a:pt x="51605" y="72341"/>
                  </a:cubicBezTo>
                  <a:cubicBezTo>
                    <a:pt x="50976" y="74857"/>
                    <a:pt x="49718" y="77373"/>
                    <a:pt x="48460" y="79261"/>
                  </a:cubicBezTo>
                  <a:cubicBezTo>
                    <a:pt x="47831" y="80519"/>
                    <a:pt x="46573" y="81147"/>
                    <a:pt x="44685" y="81777"/>
                  </a:cubicBezTo>
                  <a:cubicBezTo>
                    <a:pt x="43427" y="82406"/>
                    <a:pt x="39024" y="81777"/>
                    <a:pt x="31475" y="79890"/>
                  </a:cubicBezTo>
                  <a:cubicBezTo>
                    <a:pt x="28959" y="79261"/>
                    <a:pt x="25814" y="78002"/>
                    <a:pt x="22668" y="77373"/>
                  </a:cubicBezTo>
                  <a:cubicBezTo>
                    <a:pt x="20781" y="76744"/>
                    <a:pt x="18894" y="76115"/>
                    <a:pt x="16378" y="75487"/>
                  </a:cubicBezTo>
                  <a:cubicBezTo>
                    <a:pt x="20152" y="76115"/>
                    <a:pt x="19523" y="75487"/>
                    <a:pt x="17636" y="74857"/>
                  </a:cubicBezTo>
                  <a:cubicBezTo>
                    <a:pt x="15120" y="74228"/>
                    <a:pt x="11975" y="72970"/>
                    <a:pt x="10716" y="72970"/>
                  </a:cubicBezTo>
                  <a:cubicBezTo>
                    <a:pt x="11345" y="72970"/>
                    <a:pt x="11345" y="72970"/>
                    <a:pt x="11975" y="72970"/>
                  </a:cubicBezTo>
                  <a:cubicBezTo>
                    <a:pt x="13862" y="72970"/>
                    <a:pt x="15120" y="72970"/>
                    <a:pt x="12604" y="71712"/>
                  </a:cubicBezTo>
                  <a:cubicBezTo>
                    <a:pt x="11345" y="71083"/>
                    <a:pt x="12604" y="71083"/>
                    <a:pt x="8829" y="69825"/>
                  </a:cubicBezTo>
                  <a:cubicBezTo>
                    <a:pt x="7571" y="69196"/>
                    <a:pt x="8829" y="69196"/>
                    <a:pt x="8829" y="69196"/>
                  </a:cubicBezTo>
                  <a:cubicBezTo>
                    <a:pt x="6942" y="68566"/>
                    <a:pt x="5684" y="67937"/>
                    <a:pt x="3797" y="67309"/>
                  </a:cubicBezTo>
                  <a:cubicBezTo>
                    <a:pt x="4426" y="67309"/>
                    <a:pt x="5055" y="67309"/>
                    <a:pt x="5055" y="67309"/>
                  </a:cubicBezTo>
                  <a:cubicBezTo>
                    <a:pt x="1910" y="66680"/>
                    <a:pt x="1281" y="66680"/>
                    <a:pt x="1910" y="66680"/>
                  </a:cubicBezTo>
                  <a:cubicBezTo>
                    <a:pt x="1910" y="66680"/>
                    <a:pt x="2539" y="67309"/>
                    <a:pt x="2539" y="67309"/>
                  </a:cubicBezTo>
                  <a:cubicBezTo>
                    <a:pt x="-3752" y="64163"/>
                    <a:pt x="3168" y="65421"/>
                    <a:pt x="6942" y="66051"/>
                  </a:cubicBezTo>
                  <a:cubicBezTo>
                    <a:pt x="5684" y="65421"/>
                    <a:pt x="4426" y="65421"/>
                    <a:pt x="3168" y="64792"/>
                  </a:cubicBezTo>
                  <a:cubicBezTo>
                    <a:pt x="3168" y="64792"/>
                    <a:pt x="2539" y="64163"/>
                    <a:pt x="2539" y="64163"/>
                  </a:cubicBezTo>
                  <a:cubicBezTo>
                    <a:pt x="2539" y="63534"/>
                    <a:pt x="3168" y="62905"/>
                    <a:pt x="3797" y="62276"/>
                  </a:cubicBezTo>
                  <a:cubicBezTo>
                    <a:pt x="3797" y="61647"/>
                    <a:pt x="3168" y="61018"/>
                    <a:pt x="4426" y="61018"/>
                  </a:cubicBezTo>
                  <a:cubicBezTo>
                    <a:pt x="5684" y="61018"/>
                    <a:pt x="3168" y="59760"/>
                    <a:pt x="5055" y="59760"/>
                  </a:cubicBezTo>
                  <a:cubicBezTo>
                    <a:pt x="6313" y="59760"/>
                    <a:pt x="5684" y="59130"/>
                    <a:pt x="3168" y="58502"/>
                  </a:cubicBezTo>
                  <a:cubicBezTo>
                    <a:pt x="1281" y="57873"/>
                    <a:pt x="1910" y="57873"/>
                    <a:pt x="2539" y="57873"/>
                  </a:cubicBezTo>
                  <a:cubicBezTo>
                    <a:pt x="3797" y="57873"/>
                    <a:pt x="3797" y="57244"/>
                    <a:pt x="4426" y="57244"/>
                  </a:cubicBezTo>
                  <a:cubicBezTo>
                    <a:pt x="4426" y="57244"/>
                    <a:pt x="5055" y="57244"/>
                    <a:pt x="4426" y="57244"/>
                  </a:cubicBezTo>
                  <a:cubicBezTo>
                    <a:pt x="23" y="55356"/>
                    <a:pt x="2539" y="55356"/>
                    <a:pt x="4426" y="55356"/>
                  </a:cubicBezTo>
                  <a:cubicBezTo>
                    <a:pt x="5684" y="55356"/>
                    <a:pt x="7571" y="55356"/>
                    <a:pt x="4426" y="54099"/>
                  </a:cubicBezTo>
                  <a:cubicBezTo>
                    <a:pt x="3168" y="53470"/>
                    <a:pt x="4426" y="53470"/>
                    <a:pt x="6313" y="54099"/>
                  </a:cubicBezTo>
                  <a:cubicBezTo>
                    <a:pt x="9458" y="54727"/>
                    <a:pt x="8829" y="54099"/>
                    <a:pt x="6942" y="53470"/>
                  </a:cubicBezTo>
                  <a:cubicBezTo>
                    <a:pt x="6313" y="53470"/>
                    <a:pt x="6313" y="52840"/>
                    <a:pt x="6313" y="52840"/>
                  </a:cubicBezTo>
                  <a:cubicBezTo>
                    <a:pt x="6313" y="52840"/>
                    <a:pt x="5684" y="52211"/>
                    <a:pt x="6313" y="52211"/>
                  </a:cubicBezTo>
                  <a:cubicBezTo>
                    <a:pt x="7571" y="52211"/>
                    <a:pt x="6313" y="51582"/>
                    <a:pt x="4426" y="50953"/>
                  </a:cubicBezTo>
                  <a:cubicBezTo>
                    <a:pt x="4426" y="50953"/>
                    <a:pt x="4426" y="50953"/>
                    <a:pt x="4426" y="50953"/>
                  </a:cubicBezTo>
                  <a:cubicBezTo>
                    <a:pt x="6313" y="50953"/>
                    <a:pt x="3797" y="49695"/>
                    <a:pt x="6942" y="49695"/>
                  </a:cubicBezTo>
                  <a:cubicBezTo>
                    <a:pt x="8200" y="49695"/>
                    <a:pt x="8200" y="49695"/>
                    <a:pt x="8200" y="49695"/>
                  </a:cubicBezTo>
                  <a:cubicBezTo>
                    <a:pt x="8200" y="49695"/>
                    <a:pt x="7571" y="49066"/>
                    <a:pt x="6942" y="49066"/>
                  </a:cubicBezTo>
                  <a:cubicBezTo>
                    <a:pt x="3168" y="47808"/>
                    <a:pt x="4426" y="47808"/>
                    <a:pt x="6313" y="48437"/>
                  </a:cubicBezTo>
                  <a:cubicBezTo>
                    <a:pt x="8200" y="49066"/>
                    <a:pt x="8829" y="49066"/>
                    <a:pt x="6313" y="47808"/>
                  </a:cubicBezTo>
                  <a:cubicBezTo>
                    <a:pt x="5684" y="47179"/>
                    <a:pt x="5684" y="47179"/>
                    <a:pt x="5684" y="47179"/>
                  </a:cubicBezTo>
                  <a:cubicBezTo>
                    <a:pt x="5055" y="46549"/>
                    <a:pt x="6942" y="47179"/>
                    <a:pt x="4426" y="45921"/>
                  </a:cubicBezTo>
                  <a:cubicBezTo>
                    <a:pt x="4426" y="45921"/>
                    <a:pt x="3797" y="45921"/>
                    <a:pt x="4426" y="45921"/>
                  </a:cubicBezTo>
                  <a:cubicBezTo>
                    <a:pt x="6942" y="46549"/>
                    <a:pt x="5055" y="45292"/>
                    <a:pt x="4426" y="45292"/>
                  </a:cubicBezTo>
                  <a:cubicBezTo>
                    <a:pt x="4426" y="45292"/>
                    <a:pt x="4426" y="45292"/>
                    <a:pt x="5055" y="45292"/>
                  </a:cubicBezTo>
                  <a:cubicBezTo>
                    <a:pt x="8829" y="45921"/>
                    <a:pt x="8829" y="45292"/>
                    <a:pt x="7571" y="44663"/>
                  </a:cubicBezTo>
                  <a:cubicBezTo>
                    <a:pt x="5684" y="43404"/>
                    <a:pt x="8829" y="44034"/>
                    <a:pt x="8829" y="43404"/>
                  </a:cubicBezTo>
                  <a:cubicBezTo>
                    <a:pt x="8829" y="43404"/>
                    <a:pt x="8829" y="43404"/>
                    <a:pt x="8829" y="43404"/>
                  </a:cubicBezTo>
                  <a:cubicBezTo>
                    <a:pt x="8829" y="43404"/>
                    <a:pt x="9458" y="42775"/>
                    <a:pt x="9458" y="42775"/>
                  </a:cubicBezTo>
                  <a:cubicBezTo>
                    <a:pt x="9458" y="42775"/>
                    <a:pt x="10716" y="42775"/>
                    <a:pt x="10087" y="42775"/>
                  </a:cubicBezTo>
                  <a:cubicBezTo>
                    <a:pt x="8200" y="41517"/>
                    <a:pt x="8829" y="41517"/>
                    <a:pt x="8829" y="41517"/>
                  </a:cubicBezTo>
                  <a:cubicBezTo>
                    <a:pt x="8200" y="40889"/>
                    <a:pt x="10087" y="40889"/>
                    <a:pt x="8829" y="39630"/>
                  </a:cubicBezTo>
                  <a:cubicBezTo>
                    <a:pt x="7571" y="39001"/>
                    <a:pt x="8200" y="39001"/>
                    <a:pt x="12604" y="40259"/>
                  </a:cubicBezTo>
                  <a:cubicBezTo>
                    <a:pt x="8200" y="39001"/>
                    <a:pt x="15120" y="40259"/>
                    <a:pt x="8829" y="38372"/>
                  </a:cubicBezTo>
                  <a:cubicBezTo>
                    <a:pt x="13862" y="39630"/>
                    <a:pt x="15749" y="40259"/>
                    <a:pt x="13233" y="39001"/>
                  </a:cubicBezTo>
                  <a:cubicBezTo>
                    <a:pt x="10716" y="37743"/>
                    <a:pt x="11975" y="37743"/>
                    <a:pt x="12604" y="37743"/>
                  </a:cubicBezTo>
                  <a:cubicBezTo>
                    <a:pt x="12604" y="37743"/>
                    <a:pt x="12604" y="37114"/>
                    <a:pt x="12604" y="37114"/>
                  </a:cubicBezTo>
                  <a:cubicBezTo>
                    <a:pt x="12604" y="36485"/>
                    <a:pt x="13233" y="36485"/>
                    <a:pt x="15120" y="36485"/>
                  </a:cubicBezTo>
                  <a:cubicBezTo>
                    <a:pt x="16378" y="36485"/>
                    <a:pt x="16378" y="35856"/>
                    <a:pt x="17007" y="35856"/>
                  </a:cubicBezTo>
                  <a:cubicBezTo>
                    <a:pt x="15749" y="35227"/>
                    <a:pt x="15120" y="35227"/>
                    <a:pt x="14491" y="34598"/>
                  </a:cubicBezTo>
                  <a:cubicBezTo>
                    <a:pt x="13233" y="33968"/>
                    <a:pt x="11975" y="33968"/>
                    <a:pt x="11345" y="33339"/>
                  </a:cubicBezTo>
                  <a:cubicBezTo>
                    <a:pt x="11975" y="33339"/>
                    <a:pt x="13233" y="33968"/>
                    <a:pt x="13233" y="33968"/>
                  </a:cubicBezTo>
                  <a:cubicBezTo>
                    <a:pt x="13862" y="33968"/>
                    <a:pt x="13862" y="33968"/>
                    <a:pt x="14491" y="33968"/>
                  </a:cubicBezTo>
                  <a:cubicBezTo>
                    <a:pt x="15120" y="33968"/>
                    <a:pt x="15120" y="34598"/>
                    <a:pt x="15749" y="34598"/>
                  </a:cubicBezTo>
                  <a:cubicBezTo>
                    <a:pt x="16378" y="34598"/>
                    <a:pt x="16378" y="34598"/>
                    <a:pt x="17007" y="35227"/>
                  </a:cubicBezTo>
                  <a:cubicBezTo>
                    <a:pt x="17636" y="35227"/>
                    <a:pt x="17636" y="34598"/>
                    <a:pt x="18265" y="34598"/>
                  </a:cubicBezTo>
                  <a:cubicBezTo>
                    <a:pt x="18265" y="34598"/>
                    <a:pt x="17636" y="33968"/>
                    <a:pt x="18265" y="33968"/>
                  </a:cubicBezTo>
                  <a:cubicBezTo>
                    <a:pt x="19523" y="33968"/>
                    <a:pt x="17636" y="32711"/>
                    <a:pt x="12604" y="30823"/>
                  </a:cubicBezTo>
                  <a:cubicBezTo>
                    <a:pt x="15120" y="31453"/>
                    <a:pt x="17636" y="31453"/>
                    <a:pt x="15749" y="30823"/>
                  </a:cubicBezTo>
                  <a:cubicBezTo>
                    <a:pt x="15749" y="30823"/>
                    <a:pt x="16378" y="30823"/>
                    <a:pt x="17007" y="30823"/>
                  </a:cubicBezTo>
                  <a:cubicBezTo>
                    <a:pt x="20152" y="31453"/>
                    <a:pt x="20152" y="31453"/>
                    <a:pt x="16378" y="30194"/>
                  </a:cubicBezTo>
                  <a:cubicBezTo>
                    <a:pt x="15749" y="30194"/>
                    <a:pt x="15120" y="29565"/>
                    <a:pt x="15120" y="29565"/>
                  </a:cubicBezTo>
                  <a:cubicBezTo>
                    <a:pt x="15120" y="28936"/>
                    <a:pt x="15120" y="28936"/>
                    <a:pt x="15749" y="28936"/>
                  </a:cubicBezTo>
                  <a:cubicBezTo>
                    <a:pt x="16378" y="28936"/>
                    <a:pt x="16378" y="28307"/>
                    <a:pt x="16378" y="27678"/>
                  </a:cubicBezTo>
                  <a:cubicBezTo>
                    <a:pt x="16378" y="27678"/>
                    <a:pt x="16378" y="27678"/>
                    <a:pt x="16378" y="27678"/>
                  </a:cubicBezTo>
                  <a:cubicBezTo>
                    <a:pt x="17007" y="27049"/>
                    <a:pt x="16378" y="26420"/>
                    <a:pt x="17636" y="27049"/>
                  </a:cubicBezTo>
                  <a:cubicBezTo>
                    <a:pt x="20152" y="27049"/>
                    <a:pt x="20152" y="26420"/>
                    <a:pt x="20152" y="26420"/>
                  </a:cubicBezTo>
                  <a:cubicBezTo>
                    <a:pt x="20152" y="26420"/>
                    <a:pt x="20781" y="26420"/>
                    <a:pt x="20152" y="25791"/>
                  </a:cubicBezTo>
                  <a:cubicBezTo>
                    <a:pt x="20152" y="25791"/>
                    <a:pt x="18894" y="25162"/>
                    <a:pt x="18265" y="25162"/>
                  </a:cubicBezTo>
                  <a:cubicBezTo>
                    <a:pt x="18265" y="25162"/>
                    <a:pt x="18265" y="25162"/>
                    <a:pt x="18265" y="25162"/>
                  </a:cubicBezTo>
                  <a:cubicBezTo>
                    <a:pt x="18265" y="25162"/>
                    <a:pt x="18265" y="25162"/>
                    <a:pt x="18265" y="25162"/>
                  </a:cubicBezTo>
                  <a:cubicBezTo>
                    <a:pt x="18894" y="25162"/>
                    <a:pt x="19523" y="25162"/>
                    <a:pt x="20781" y="25162"/>
                  </a:cubicBezTo>
                  <a:cubicBezTo>
                    <a:pt x="20152" y="25162"/>
                    <a:pt x="20152" y="25162"/>
                    <a:pt x="19523" y="24533"/>
                  </a:cubicBezTo>
                  <a:cubicBezTo>
                    <a:pt x="18894" y="24533"/>
                    <a:pt x="18894" y="24533"/>
                    <a:pt x="18894" y="24533"/>
                  </a:cubicBezTo>
                  <a:cubicBezTo>
                    <a:pt x="18894" y="24533"/>
                    <a:pt x="18894" y="24533"/>
                    <a:pt x="18894" y="24533"/>
                  </a:cubicBezTo>
                  <a:cubicBezTo>
                    <a:pt x="16378" y="23275"/>
                    <a:pt x="17636" y="23275"/>
                    <a:pt x="19523" y="23904"/>
                  </a:cubicBezTo>
                  <a:cubicBezTo>
                    <a:pt x="20781" y="23904"/>
                    <a:pt x="21410" y="23904"/>
                    <a:pt x="22668" y="23904"/>
                  </a:cubicBezTo>
                  <a:cubicBezTo>
                    <a:pt x="20781" y="23275"/>
                    <a:pt x="19523" y="22646"/>
                    <a:pt x="18265" y="22646"/>
                  </a:cubicBezTo>
                  <a:cubicBezTo>
                    <a:pt x="18265" y="22646"/>
                    <a:pt x="17636" y="22646"/>
                    <a:pt x="17636" y="22646"/>
                  </a:cubicBezTo>
                  <a:cubicBezTo>
                    <a:pt x="18265" y="22646"/>
                    <a:pt x="18894" y="22017"/>
                    <a:pt x="19523" y="22017"/>
                  </a:cubicBezTo>
                  <a:cubicBezTo>
                    <a:pt x="19523" y="22017"/>
                    <a:pt x="20152" y="22017"/>
                    <a:pt x="20781" y="22017"/>
                  </a:cubicBezTo>
                  <a:cubicBezTo>
                    <a:pt x="21410" y="22017"/>
                    <a:pt x="22668" y="22017"/>
                    <a:pt x="23297" y="22017"/>
                  </a:cubicBezTo>
                  <a:cubicBezTo>
                    <a:pt x="23927" y="21387"/>
                    <a:pt x="23927" y="21387"/>
                    <a:pt x="24556" y="20758"/>
                  </a:cubicBezTo>
                  <a:cubicBezTo>
                    <a:pt x="23297" y="20758"/>
                    <a:pt x="22668" y="20758"/>
                    <a:pt x="21410" y="20758"/>
                  </a:cubicBezTo>
                  <a:cubicBezTo>
                    <a:pt x="20781" y="20758"/>
                    <a:pt x="20152" y="20129"/>
                    <a:pt x="20152" y="20129"/>
                  </a:cubicBezTo>
                  <a:cubicBezTo>
                    <a:pt x="20152" y="19501"/>
                    <a:pt x="20152" y="19501"/>
                    <a:pt x="20781" y="18872"/>
                  </a:cubicBezTo>
                  <a:cubicBezTo>
                    <a:pt x="22039" y="19501"/>
                    <a:pt x="22668" y="19501"/>
                    <a:pt x="22668" y="20129"/>
                  </a:cubicBezTo>
                  <a:cubicBezTo>
                    <a:pt x="22668" y="20129"/>
                    <a:pt x="23297" y="20129"/>
                    <a:pt x="23927" y="20758"/>
                  </a:cubicBezTo>
                  <a:cubicBezTo>
                    <a:pt x="24556" y="20129"/>
                    <a:pt x="25185" y="20129"/>
                    <a:pt x="25814" y="19501"/>
                  </a:cubicBezTo>
                  <a:cubicBezTo>
                    <a:pt x="25185" y="19501"/>
                    <a:pt x="25185" y="19501"/>
                    <a:pt x="24556" y="18872"/>
                  </a:cubicBezTo>
                  <a:cubicBezTo>
                    <a:pt x="23927" y="18872"/>
                    <a:pt x="23297" y="18872"/>
                    <a:pt x="22039" y="19501"/>
                  </a:cubicBezTo>
                  <a:cubicBezTo>
                    <a:pt x="20152" y="18242"/>
                    <a:pt x="20152" y="18242"/>
                    <a:pt x="20781" y="18242"/>
                  </a:cubicBezTo>
                  <a:cubicBezTo>
                    <a:pt x="22668" y="17613"/>
                    <a:pt x="23297" y="16984"/>
                    <a:pt x="23297" y="15726"/>
                  </a:cubicBezTo>
                  <a:cubicBezTo>
                    <a:pt x="23297" y="15726"/>
                    <a:pt x="24556" y="15726"/>
                    <a:pt x="24556" y="15726"/>
                  </a:cubicBezTo>
                  <a:cubicBezTo>
                    <a:pt x="25185" y="15097"/>
                    <a:pt x="25814" y="13839"/>
                    <a:pt x="26443" y="13210"/>
                  </a:cubicBezTo>
                  <a:cubicBezTo>
                    <a:pt x="26443" y="12581"/>
                    <a:pt x="27072" y="12581"/>
                    <a:pt x="27072" y="11951"/>
                  </a:cubicBezTo>
                  <a:cubicBezTo>
                    <a:pt x="27072" y="11951"/>
                    <a:pt x="28330" y="11951"/>
                    <a:pt x="29588" y="12581"/>
                  </a:cubicBezTo>
                  <a:cubicBezTo>
                    <a:pt x="29588" y="12581"/>
                    <a:pt x="29588" y="13210"/>
                    <a:pt x="29588" y="13210"/>
                  </a:cubicBezTo>
                  <a:cubicBezTo>
                    <a:pt x="28959" y="13839"/>
                    <a:pt x="28959" y="13839"/>
                    <a:pt x="28959" y="14468"/>
                  </a:cubicBezTo>
                  <a:cubicBezTo>
                    <a:pt x="29588" y="15097"/>
                    <a:pt x="28330" y="15726"/>
                    <a:pt x="27701" y="15726"/>
                  </a:cubicBezTo>
                  <a:cubicBezTo>
                    <a:pt x="27072" y="16355"/>
                    <a:pt x="27072" y="16355"/>
                    <a:pt x="26443" y="16984"/>
                  </a:cubicBezTo>
                  <a:cubicBezTo>
                    <a:pt x="26443" y="16984"/>
                    <a:pt x="26443" y="16984"/>
                    <a:pt x="26443" y="16984"/>
                  </a:cubicBezTo>
                  <a:cubicBezTo>
                    <a:pt x="22668" y="16355"/>
                    <a:pt x="26443" y="18242"/>
                    <a:pt x="23927" y="18242"/>
                  </a:cubicBezTo>
                  <a:cubicBezTo>
                    <a:pt x="23297" y="18242"/>
                    <a:pt x="23927" y="18242"/>
                    <a:pt x="25185" y="18872"/>
                  </a:cubicBezTo>
                  <a:cubicBezTo>
                    <a:pt x="25814" y="18872"/>
                    <a:pt x="26443" y="18242"/>
                    <a:pt x="27072" y="18242"/>
                  </a:cubicBezTo>
                  <a:cubicBezTo>
                    <a:pt x="28959" y="16984"/>
                    <a:pt x="30217" y="15726"/>
                    <a:pt x="32104" y="15097"/>
                  </a:cubicBezTo>
                  <a:cubicBezTo>
                    <a:pt x="32733" y="14468"/>
                    <a:pt x="33991" y="14468"/>
                    <a:pt x="35249" y="14468"/>
                  </a:cubicBezTo>
                  <a:cubicBezTo>
                    <a:pt x="35879" y="14468"/>
                    <a:pt x="37766" y="14468"/>
                    <a:pt x="38395" y="14468"/>
                  </a:cubicBezTo>
                  <a:cubicBezTo>
                    <a:pt x="37766" y="14468"/>
                    <a:pt x="36508" y="13839"/>
                    <a:pt x="35249" y="13839"/>
                  </a:cubicBezTo>
                  <a:cubicBezTo>
                    <a:pt x="35249" y="13210"/>
                    <a:pt x="35879" y="12581"/>
                    <a:pt x="35879" y="11951"/>
                  </a:cubicBezTo>
                  <a:cubicBezTo>
                    <a:pt x="35879" y="11323"/>
                    <a:pt x="36508" y="11323"/>
                    <a:pt x="36508" y="10694"/>
                  </a:cubicBezTo>
                  <a:cubicBezTo>
                    <a:pt x="35879" y="10065"/>
                    <a:pt x="35249" y="8806"/>
                    <a:pt x="36508" y="8806"/>
                  </a:cubicBezTo>
                  <a:cubicBezTo>
                    <a:pt x="37137" y="8806"/>
                    <a:pt x="39024" y="8806"/>
                    <a:pt x="39653" y="8177"/>
                  </a:cubicBezTo>
                  <a:cubicBezTo>
                    <a:pt x="40282" y="8177"/>
                    <a:pt x="39653" y="7548"/>
                    <a:pt x="39653" y="7548"/>
                  </a:cubicBezTo>
                  <a:cubicBezTo>
                    <a:pt x="39653" y="6919"/>
                    <a:pt x="40282" y="6919"/>
                    <a:pt x="40911" y="6291"/>
                  </a:cubicBezTo>
                  <a:cubicBezTo>
                    <a:pt x="42169" y="5661"/>
                    <a:pt x="43427" y="5661"/>
                    <a:pt x="44685" y="5032"/>
                  </a:cubicBezTo>
                  <a:cubicBezTo>
                    <a:pt x="44685" y="5032"/>
                    <a:pt x="44685" y="5032"/>
                    <a:pt x="44685" y="4403"/>
                  </a:cubicBezTo>
                  <a:cubicBezTo>
                    <a:pt x="42798" y="4403"/>
                    <a:pt x="41540" y="4403"/>
                    <a:pt x="40282" y="4403"/>
                  </a:cubicBezTo>
                  <a:cubicBezTo>
                    <a:pt x="39653" y="4403"/>
                    <a:pt x="38395" y="3774"/>
                    <a:pt x="39024" y="3774"/>
                  </a:cubicBezTo>
                  <a:cubicBezTo>
                    <a:pt x="40282" y="3774"/>
                    <a:pt x="42169" y="3145"/>
                    <a:pt x="43427" y="3145"/>
                  </a:cubicBezTo>
                  <a:cubicBezTo>
                    <a:pt x="44056" y="3145"/>
                    <a:pt x="45943" y="3145"/>
                    <a:pt x="45943" y="1887"/>
                  </a:cubicBezTo>
                  <a:cubicBezTo>
                    <a:pt x="45943" y="1258"/>
                    <a:pt x="47202" y="1887"/>
                    <a:pt x="47831" y="1258"/>
                  </a:cubicBezTo>
                  <a:cubicBezTo>
                    <a:pt x="49718" y="629"/>
                    <a:pt x="51605" y="0"/>
                    <a:pt x="53492" y="0"/>
                  </a:cubicBezTo>
                  <a:cubicBezTo>
                    <a:pt x="54121" y="0"/>
                    <a:pt x="55379" y="0"/>
                    <a:pt x="57895" y="0"/>
                  </a:cubicBezTo>
                  <a:cubicBezTo>
                    <a:pt x="59783" y="0"/>
                    <a:pt x="60412" y="0"/>
                    <a:pt x="61670" y="0"/>
                  </a:cubicBezTo>
                  <a:cubicBezTo>
                    <a:pt x="61670" y="0"/>
                    <a:pt x="62299" y="629"/>
                    <a:pt x="62299" y="629"/>
                  </a:cubicBezTo>
                  <a:cubicBezTo>
                    <a:pt x="64815" y="1258"/>
                    <a:pt x="67331" y="1887"/>
                    <a:pt x="69847" y="2516"/>
                  </a:cubicBezTo>
                  <a:cubicBezTo>
                    <a:pt x="67331" y="1887"/>
                    <a:pt x="68589" y="2516"/>
                    <a:pt x="69847" y="3145"/>
                  </a:cubicBezTo>
                  <a:close/>
                  <a:moveTo>
                    <a:pt x="7571" y="64163"/>
                  </a:moveTo>
                  <a:cubicBezTo>
                    <a:pt x="6942" y="64163"/>
                    <a:pt x="6942" y="64163"/>
                    <a:pt x="6313" y="64163"/>
                  </a:cubicBezTo>
                  <a:cubicBezTo>
                    <a:pt x="6313" y="64163"/>
                    <a:pt x="6313" y="64792"/>
                    <a:pt x="6942" y="64792"/>
                  </a:cubicBezTo>
                  <a:cubicBezTo>
                    <a:pt x="7571" y="64163"/>
                    <a:pt x="7571" y="64792"/>
                    <a:pt x="7571" y="64163"/>
                  </a:cubicBezTo>
                  <a:cubicBezTo>
                    <a:pt x="8200" y="64163"/>
                    <a:pt x="8200" y="64163"/>
                    <a:pt x="7571" y="64163"/>
                  </a:cubicBezTo>
                  <a:close/>
                  <a:moveTo>
                    <a:pt x="12604" y="64163"/>
                  </a:moveTo>
                  <a:cubicBezTo>
                    <a:pt x="12604" y="64163"/>
                    <a:pt x="11975" y="64163"/>
                    <a:pt x="11975" y="64163"/>
                  </a:cubicBezTo>
                  <a:cubicBezTo>
                    <a:pt x="11975" y="64163"/>
                    <a:pt x="12604" y="64792"/>
                    <a:pt x="12604" y="64163"/>
                  </a:cubicBezTo>
                  <a:cubicBezTo>
                    <a:pt x="13233" y="64792"/>
                    <a:pt x="13233" y="64163"/>
                    <a:pt x="12604" y="64163"/>
                  </a:cubicBezTo>
                  <a:cubicBezTo>
                    <a:pt x="13233" y="64163"/>
                    <a:pt x="12604" y="64163"/>
                    <a:pt x="12604" y="64163"/>
                  </a:cubicBezTo>
                  <a:close/>
                  <a:moveTo>
                    <a:pt x="13233" y="60389"/>
                  </a:moveTo>
                  <a:cubicBezTo>
                    <a:pt x="13233" y="60389"/>
                    <a:pt x="12604" y="60389"/>
                    <a:pt x="12604" y="60389"/>
                  </a:cubicBezTo>
                  <a:cubicBezTo>
                    <a:pt x="13233" y="60389"/>
                    <a:pt x="13862" y="61018"/>
                    <a:pt x="14491" y="61018"/>
                  </a:cubicBezTo>
                  <a:cubicBezTo>
                    <a:pt x="15120" y="61018"/>
                    <a:pt x="15120" y="61018"/>
                    <a:pt x="15749" y="61018"/>
                  </a:cubicBezTo>
                  <a:cubicBezTo>
                    <a:pt x="14491" y="61018"/>
                    <a:pt x="13862" y="60389"/>
                    <a:pt x="13233" y="60389"/>
                  </a:cubicBezTo>
                  <a:close/>
                  <a:moveTo>
                    <a:pt x="8829" y="58502"/>
                  </a:moveTo>
                  <a:cubicBezTo>
                    <a:pt x="7571" y="59760"/>
                    <a:pt x="5684" y="61018"/>
                    <a:pt x="6942" y="62905"/>
                  </a:cubicBezTo>
                  <a:cubicBezTo>
                    <a:pt x="7571" y="62276"/>
                    <a:pt x="8200" y="62276"/>
                    <a:pt x="8200" y="61647"/>
                  </a:cubicBezTo>
                  <a:cubicBezTo>
                    <a:pt x="8829" y="61018"/>
                    <a:pt x="9458" y="61018"/>
                    <a:pt x="9458" y="60389"/>
                  </a:cubicBezTo>
                  <a:cubicBezTo>
                    <a:pt x="10087" y="59760"/>
                    <a:pt x="10087" y="59130"/>
                    <a:pt x="8829" y="58502"/>
                  </a:cubicBezTo>
                  <a:close/>
                  <a:moveTo>
                    <a:pt x="16378" y="57244"/>
                  </a:moveTo>
                  <a:cubicBezTo>
                    <a:pt x="12604" y="56615"/>
                    <a:pt x="14491" y="57873"/>
                    <a:pt x="13862" y="57873"/>
                  </a:cubicBezTo>
                  <a:cubicBezTo>
                    <a:pt x="13233" y="58502"/>
                    <a:pt x="13862" y="59130"/>
                    <a:pt x="13862" y="59760"/>
                  </a:cubicBezTo>
                  <a:cubicBezTo>
                    <a:pt x="14491" y="59760"/>
                    <a:pt x="14491" y="59760"/>
                    <a:pt x="15120" y="60389"/>
                  </a:cubicBezTo>
                  <a:cubicBezTo>
                    <a:pt x="17007" y="59760"/>
                    <a:pt x="17007" y="58502"/>
                    <a:pt x="16378" y="57244"/>
                  </a:cubicBezTo>
                  <a:close/>
                  <a:moveTo>
                    <a:pt x="15120" y="55356"/>
                  </a:moveTo>
                  <a:cubicBezTo>
                    <a:pt x="14491" y="55985"/>
                    <a:pt x="13862" y="55985"/>
                    <a:pt x="15120" y="56615"/>
                  </a:cubicBezTo>
                  <a:cubicBezTo>
                    <a:pt x="17636" y="57244"/>
                    <a:pt x="17636" y="56615"/>
                    <a:pt x="15120" y="55356"/>
                  </a:cubicBezTo>
                  <a:close/>
                  <a:moveTo>
                    <a:pt x="15749" y="53470"/>
                  </a:moveTo>
                  <a:cubicBezTo>
                    <a:pt x="15120" y="53470"/>
                    <a:pt x="15120" y="53470"/>
                    <a:pt x="15120" y="53470"/>
                  </a:cubicBezTo>
                  <a:cubicBezTo>
                    <a:pt x="15120" y="53470"/>
                    <a:pt x="15749" y="53470"/>
                    <a:pt x="16378" y="54099"/>
                  </a:cubicBezTo>
                  <a:cubicBezTo>
                    <a:pt x="16378" y="54099"/>
                    <a:pt x="16378" y="54099"/>
                    <a:pt x="15749" y="53470"/>
                  </a:cubicBezTo>
                  <a:cubicBezTo>
                    <a:pt x="16378" y="54099"/>
                    <a:pt x="15749" y="54099"/>
                    <a:pt x="15749" y="53470"/>
                  </a:cubicBezTo>
                  <a:close/>
                  <a:moveTo>
                    <a:pt x="15749" y="52211"/>
                  </a:moveTo>
                  <a:cubicBezTo>
                    <a:pt x="14491" y="52211"/>
                    <a:pt x="11975" y="51582"/>
                    <a:pt x="15749" y="52840"/>
                  </a:cubicBezTo>
                  <a:cubicBezTo>
                    <a:pt x="15749" y="52840"/>
                    <a:pt x="15749" y="52840"/>
                    <a:pt x="15749" y="52211"/>
                  </a:cubicBezTo>
                  <a:close/>
                  <a:moveTo>
                    <a:pt x="25814" y="52211"/>
                  </a:moveTo>
                  <a:cubicBezTo>
                    <a:pt x="25814" y="52211"/>
                    <a:pt x="25185" y="52211"/>
                    <a:pt x="25185" y="52211"/>
                  </a:cubicBezTo>
                  <a:cubicBezTo>
                    <a:pt x="25185" y="52211"/>
                    <a:pt x="25185" y="52840"/>
                    <a:pt x="25185" y="52840"/>
                  </a:cubicBezTo>
                  <a:cubicBezTo>
                    <a:pt x="25814" y="52840"/>
                    <a:pt x="26443" y="52840"/>
                    <a:pt x="26443" y="53470"/>
                  </a:cubicBezTo>
                  <a:cubicBezTo>
                    <a:pt x="25814" y="52840"/>
                    <a:pt x="25814" y="52211"/>
                    <a:pt x="25814" y="52211"/>
                  </a:cubicBezTo>
                  <a:cubicBezTo>
                    <a:pt x="25814" y="52211"/>
                    <a:pt x="25814" y="52211"/>
                    <a:pt x="25814" y="52211"/>
                  </a:cubicBezTo>
                  <a:close/>
                  <a:moveTo>
                    <a:pt x="17636" y="47179"/>
                  </a:moveTo>
                  <a:cubicBezTo>
                    <a:pt x="17636" y="46549"/>
                    <a:pt x="17636" y="46549"/>
                    <a:pt x="17007" y="45921"/>
                  </a:cubicBezTo>
                  <a:cubicBezTo>
                    <a:pt x="16378" y="45921"/>
                    <a:pt x="16378" y="45921"/>
                    <a:pt x="15749" y="45292"/>
                  </a:cubicBezTo>
                  <a:cubicBezTo>
                    <a:pt x="15749" y="45921"/>
                    <a:pt x="16378" y="45921"/>
                    <a:pt x="16378" y="46549"/>
                  </a:cubicBezTo>
                  <a:cubicBezTo>
                    <a:pt x="17007" y="47179"/>
                    <a:pt x="17007" y="47179"/>
                    <a:pt x="17636" y="47179"/>
                  </a:cubicBezTo>
                  <a:close/>
                  <a:moveTo>
                    <a:pt x="27701" y="49066"/>
                  </a:moveTo>
                  <a:cubicBezTo>
                    <a:pt x="27072" y="49066"/>
                    <a:pt x="27072" y="49066"/>
                    <a:pt x="27072" y="49066"/>
                  </a:cubicBezTo>
                  <a:cubicBezTo>
                    <a:pt x="27072" y="49066"/>
                    <a:pt x="27701" y="49066"/>
                    <a:pt x="27701" y="49695"/>
                  </a:cubicBezTo>
                  <a:cubicBezTo>
                    <a:pt x="27072" y="49695"/>
                    <a:pt x="27701" y="49066"/>
                    <a:pt x="27701" y="49066"/>
                  </a:cubicBezTo>
                  <a:close/>
                  <a:moveTo>
                    <a:pt x="26443" y="47808"/>
                  </a:moveTo>
                  <a:cubicBezTo>
                    <a:pt x="26443" y="47808"/>
                    <a:pt x="27072" y="48437"/>
                    <a:pt x="27072" y="48437"/>
                  </a:cubicBezTo>
                  <a:cubicBezTo>
                    <a:pt x="27701" y="48437"/>
                    <a:pt x="28330" y="48437"/>
                    <a:pt x="26443" y="47808"/>
                  </a:cubicBezTo>
                  <a:close/>
                  <a:moveTo>
                    <a:pt x="18265" y="44663"/>
                  </a:moveTo>
                  <a:cubicBezTo>
                    <a:pt x="18265" y="44663"/>
                    <a:pt x="17636" y="44663"/>
                    <a:pt x="18265" y="44663"/>
                  </a:cubicBezTo>
                  <a:cubicBezTo>
                    <a:pt x="17636" y="44663"/>
                    <a:pt x="17636" y="45292"/>
                    <a:pt x="17636" y="45292"/>
                  </a:cubicBezTo>
                  <a:cubicBezTo>
                    <a:pt x="18265" y="45292"/>
                    <a:pt x="18265" y="45292"/>
                    <a:pt x="18894" y="45921"/>
                  </a:cubicBezTo>
                  <a:cubicBezTo>
                    <a:pt x="18894" y="45292"/>
                    <a:pt x="18265" y="44663"/>
                    <a:pt x="18265" y="44663"/>
                  </a:cubicBezTo>
                  <a:close/>
                  <a:moveTo>
                    <a:pt x="23297" y="33968"/>
                  </a:moveTo>
                  <a:cubicBezTo>
                    <a:pt x="23297" y="33968"/>
                    <a:pt x="22668" y="33339"/>
                    <a:pt x="22668" y="32711"/>
                  </a:cubicBezTo>
                  <a:cubicBezTo>
                    <a:pt x="21410" y="32082"/>
                    <a:pt x="20152" y="32082"/>
                    <a:pt x="18894" y="31453"/>
                  </a:cubicBezTo>
                  <a:cubicBezTo>
                    <a:pt x="18265" y="31453"/>
                    <a:pt x="18265" y="32082"/>
                    <a:pt x="17636" y="32082"/>
                  </a:cubicBezTo>
                  <a:cubicBezTo>
                    <a:pt x="22039" y="33968"/>
                    <a:pt x="23297" y="34598"/>
                    <a:pt x="23297" y="33968"/>
                  </a:cubicBezTo>
                  <a:close/>
                  <a:moveTo>
                    <a:pt x="27701" y="33339"/>
                  </a:moveTo>
                  <a:cubicBezTo>
                    <a:pt x="27701" y="33968"/>
                    <a:pt x="27701" y="33968"/>
                    <a:pt x="27701" y="33339"/>
                  </a:cubicBezTo>
                  <a:cubicBezTo>
                    <a:pt x="28330" y="34598"/>
                    <a:pt x="25185" y="33968"/>
                    <a:pt x="27701" y="35227"/>
                  </a:cubicBezTo>
                  <a:cubicBezTo>
                    <a:pt x="28959" y="35227"/>
                    <a:pt x="28959" y="35227"/>
                    <a:pt x="27701" y="33339"/>
                  </a:cubicBezTo>
                  <a:cubicBezTo>
                    <a:pt x="27701" y="33968"/>
                    <a:pt x="27701" y="33968"/>
                    <a:pt x="27701" y="33339"/>
                  </a:cubicBezTo>
                  <a:close/>
                  <a:moveTo>
                    <a:pt x="23927" y="30823"/>
                  </a:moveTo>
                  <a:cubicBezTo>
                    <a:pt x="23297" y="30823"/>
                    <a:pt x="22668" y="30823"/>
                    <a:pt x="22039" y="31453"/>
                  </a:cubicBezTo>
                  <a:cubicBezTo>
                    <a:pt x="20781" y="31453"/>
                    <a:pt x="19523" y="30823"/>
                    <a:pt x="17636" y="30194"/>
                  </a:cubicBezTo>
                  <a:cubicBezTo>
                    <a:pt x="23927" y="32711"/>
                    <a:pt x="21410" y="32082"/>
                    <a:pt x="20781" y="32711"/>
                  </a:cubicBezTo>
                  <a:cubicBezTo>
                    <a:pt x="24556" y="33968"/>
                    <a:pt x="24556" y="33339"/>
                    <a:pt x="24556" y="33339"/>
                  </a:cubicBezTo>
                  <a:cubicBezTo>
                    <a:pt x="25185" y="32711"/>
                    <a:pt x="25185" y="32082"/>
                    <a:pt x="25185" y="31453"/>
                  </a:cubicBezTo>
                  <a:cubicBezTo>
                    <a:pt x="24556" y="31453"/>
                    <a:pt x="23927" y="30823"/>
                    <a:pt x="23927" y="30823"/>
                  </a:cubicBezTo>
                  <a:close/>
                  <a:moveTo>
                    <a:pt x="23297" y="28307"/>
                  </a:moveTo>
                  <a:cubicBezTo>
                    <a:pt x="22039" y="28307"/>
                    <a:pt x="20781" y="28936"/>
                    <a:pt x="19523" y="28936"/>
                  </a:cubicBezTo>
                  <a:cubicBezTo>
                    <a:pt x="23297" y="30194"/>
                    <a:pt x="24556" y="30194"/>
                    <a:pt x="24556" y="29565"/>
                  </a:cubicBezTo>
                  <a:cubicBezTo>
                    <a:pt x="24556" y="28936"/>
                    <a:pt x="24556" y="28936"/>
                    <a:pt x="24556" y="28307"/>
                  </a:cubicBezTo>
                  <a:cubicBezTo>
                    <a:pt x="23927" y="28936"/>
                    <a:pt x="23927" y="28307"/>
                    <a:pt x="23297" y="28307"/>
                  </a:cubicBezTo>
                  <a:close/>
                  <a:moveTo>
                    <a:pt x="29588" y="28936"/>
                  </a:moveTo>
                  <a:cubicBezTo>
                    <a:pt x="29588" y="29565"/>
                    <a:pt x="29588" y="29565"/>
                    <a:pt x="29588" y="29565"/>
                  </a:cubicBezTo>
                  <a:cubicBezTo>
                    <a:pt x="31475" y="30194"/>
                    <a:pt x="31475" y="30194"/>
                    <a:pt x="29588" y="28936"/>
                  </a:cubicBezTo>
                  <a:close/>
                  <a:moveTo>
                    <a:pt x="27072" y="27678"/>
                  </a:moveTo>
                  <a:cubicBezTo>
                    <a:pt x="25814" y="27049"/>
                    <a:pt x="24556" y="27049"/>
                    <a:pt x="24556" y="27049"/>
                  </a:cubicBezTo>
                  <a:cubicBezTo>
                    <a:pt x="23297" y="27049"/>
                    <a:pt x="22668" y="27049"/>
                    <a:pt x="22039" y="27678"/>
                  </a:cubicBezTo>
                  <a:cubicBezTo>
                    <a:pt x="22039" y="27678"/>
                    <a:pt x="22668" y="28307"/>
                    <a:pt x="23927" y="28307"/>
                  </a:cubicBezTo>
                  <a:cubicBezTo>
                    <a:pt x="27072" y="28307"/>
                    <a:pt x="23297" y="27049"/>
                    <a:pt x="27072" y="27678"/>
                  </a:cubicBezTo>
                  <a:close/>
                  <a:moveTo>
                    <a:pt x="26443" y="23904"/>
                  </a:moveTo>
                  <a:cubicBezTo>
                    <a:pt x="25185" y="23275"/>
                    <a:pt x="23297" y="23275"/>
                    <a:pt x="22039" y="23275"/>
                  </a:cubicBezTo>
                  <a:cubicBezTo>
                    <a:pt x="21410" y="23275"/>
                    <a:pt x="20781" y="23275"/>
                    <a:pt x="20781" y="23275"/>
                  </a:cubicBezTo>
                  <a:cubicBezTo>
                    <a:pt x="20152" y="23275"/>
                    <a:pt x="20781" y="23904"/>
                    <a:pt x="20152" y="23904"/>
                  </a:cubicBezTo>
                  <a:cubicBezTo>
                    <a:pt x="20152" y="23904"/>
                    <a:pt x="20781" y="24533"/>
                    <a:pt x="23927" y="25162"/>
                  </a:cubicBezTo>
                  <a:cubicBezTo>
                    <a:pt x="23297" y="25162"/>
                    <a:pt x="22668" y="25162"/>
                    <a:pt x="22039" y="25791"/>
                  </a:cubicBezTo>
                  <a:cubicBezTo>
                    <a:pt x="25185" y="26420"/>
                    <a:pt x="25814" y="26420"/>
                    <a:pt x="25814" y="26420"/>
                  </a:cubicBezTo>
                  <a:cubicBezTo>
                    <a:pt x="26443" y="25162"/>
                    <a:pt x="27072" y="24533"/>
                    <a:pt x="26443" y="23904"/>
                  </a:cubicBezTo>
                  <a:cubicBezTo>
                    <a:pt x="27072" y="23904"/>
                    <a:pt x="26443" y="23904"/>
                    <a:pt x="26443" y="23904"/>
                  </a:cubicBezTo>
                  <a:close/>
                  <a:moveTo>
                    <a:pt x="17007" y="20758"/>
                  </a:moveTo>
                  <a:cubicBezTo>
                    <a:pt x="16378" y="20758"/>
                    <a:pt x="15120" y="20758"/>
                    <a:pt x="18265" y="22017"/>
                  </a:cubicBezTo>
                  <a:cubicBezTo>
                    <a:pt x="18265" y="22017"/>
                    <a:pt x="18265" y="21387"/>
                    <a:pt x="18265" y="21387"/>
                  </a:cubicBezTo>
                  <a:cubicBezTo>
                    <a:pt x="18265" y="20758"/>
                    <a:pt x="17636" y="20758"/>
                    <a:pt x="17007" y="20758"/>
                  </a:cubicBezTo>
                  <a:close/>
                  <a:moveTo>
                    <a:pt x="31475" y="24533"/>
                  </a:moveTo>
                  <a:cubicBezTo>
                    <a:pt x="30217" y="24533"/>
                    <a:pt x="28330" y="23904"/>
                    <a:pt x="32733" y="25162"/>
                  </a:cubicBezTo>
                  <a:cubicBezTo>
                    <a:pt x="32104" y="25162"/>
                    <a:pt x="31475" y="24533"/>
                    <a:pt x="31475" y="24533"/>
                  </a:cubicBezTo>
                  <a:close/>
                  <a:moveTo>
                    <a:pt x="33362" y="23275"/>
                  </a:moveTo>
                  <a:cubicBezTo>
                    <a:pt x="33362" y="23275"/>
                    <a:pt x="32733" y="23275"/>
                    <a:pt x="32733" y="23275"/>
                  </a:cubicBezTo>
                  <a:cubicBezTo>
                    <a:pt x="32104" y="23275"/>
                    <a:pt x="32104" y="23904"/>
                    <a:pt x="31475" y="23904"/>
                  </a:cubicBezTo>
                  <a:cubicBezTo>
                    <a:pt x="32104" y="23904"/>
                    <a:pt x="32733" y="23904"/>
                    <a:pt x="32733" y="24533"/>
                  </a:cubicBezTo>
                  <a:cubicBezTo>
                    <a:pt x="33362" y="23904"/>
                    <a:pt x="33362" y="23275"/>
                    <a:pt x="33362" y="23275"/>
                  </a:cubicBezTo>
                  <a:close/>
                  <a:moveTo>
                    <a:pt x="29588" y="21387"/>
                  </a:moveTo>
                  <a:cubicBezTo>
                    <a:pt x="28330" y="21387"/>
                    <a:pt x="27701" y="21387"/>
                    <a:pt x="25185" y="21387"/>
                  </a:cubicBezTo>
                  <a:cubicBezTo>
                    <a:pt x="21410" y="20758"/>
                    <a:pt x="22039" y="21387"/>
                    <a:pt x="21410" y="22017"/>
                  </a:cubicBezTo>
                  <a:cubicBezTo>
                    <a:pt x="24556" y="22646"/>
                    <a:pt x="27701" y="23275"/>
                    <a:pt x="28330" y="23275"/>
                  </a:cubicBezTo>
                  <a:cubicBezTo>
                    <a:pt x="30217" y="22646"/>
                    <a:pt x="30217" y="22017"/>
                    <a:pt x="29588" y="21387"/>
                  </a:cubicBezTo>
                  <a:close/>
                  <a:moveTo>
                    <a:pt x="35249" y="17613"/>
                  </a:moveTo>
                  <a:cubicBezTo>
                    <a:pt x="34621" y="17613"/>
                    <a:pt x="33991" y="17613"/>
                    <a:pt x="33991" y="16984"/>
                  </a:cubicBezTo>
                  <a:cubicBezTo>
                    <a:pt x="32104" y="18242"/>
                    <a:pt x="30846" y="19501"/>
                    <a:pt x="31475" y="20758"/>
                  </a:cubicBezTo>
                  <a:cubicBezTo>
                    <a:pt x="32733" y="20129"/>
                    <a:pt x="33991" y="18872"/>
                    <a:pt x="35249" y="17613"/>
                  </a:cubicBezTo>
                  <a:close/>
                  <a:moveTo>
                    <a:pt x="33991" y="16355"/>
                  </a:moveTo>
                  <a:cubicBezTo>
                    <a:pt x="33991" y="16355"/>
                    <a:pt x="32104" y="16355"/>
                    <a:pt x="34621" y="16984"/>
                  </a:cubicBezTo>
                  <a:cubicBezTo>
                    <a:pt x="33991" y="16984"/>
                    <a:pt x="33991" y="16355"/>
                    <a:pt x="33991" y="16355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2" name="【公众号：阿拉丁PPT】1-46"/>
            <p:cNvSpPr/>
            <p:nvPr/>
          </p:nvSpPr>
          <p:spPr>
            <a:xfrm>
              <a:off x="1828946" y="6050942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3" name="【公众号：阿拉丁PPT】1-47"/>
            <p:cNvSpPr/>
            <p:nvPr/>
          </p:nvSpPr>
          <p:spPr>
            <a:xfrm>
              <a:off x="1815736" y="6050942"/>
              <a:ext cx="12581" cy="7549"/>
            </a:xfrm>
            <a:custGeom>
              <a:avLst/>
              <a:gdLst>
                <a:gd name="connsiteX0" fmla="*/ 6291 w 12581"/>
                <a:gd name="connsiteY0" fmla="*/ 0 h 7549"/>
                <a:gd name="connsiteX1" fmla="*/ 6920 w 12581"/>
                <a:gd name="connsiteY1" fmla="*/ 630 h 7549"/>
                <a:gd name="connsiteX2" fmla="*/ 5033 w 12581"/>
                <a:gd name="connsiteY2" fmla="*/ 1887 h 7549"/>
                <a:gd name="connsiteX3" fmla="*/ 1258 w 12581"/>
                <a:gd name="connsiteY3" fmla="*/ 5033 h 7549"/>
                <a:gd name="connsiteX4" fmla="*/ 0 w 12581"/>
                <a:gd name="connsiteY4" fmla="*/ 6920 h 7549"/>
                <a:gd name="connsiteX5" fmla="*/ 1258 w 12581"/>
                <a:gd name="connsiteY5" fmla="*/ 7549 h 7549"/>
                <a:gd name="connsiteX6" fmla="*/ 2516 w 12581"/>
                <a:gd name="connsiteY6" fmla="*/ 6920 h 7549"/>
                <a:gd name="connsiteX7" fmla="*/ 5661 w 12581"/>
                <a:gd name="connsiteY7" fmla="*/ 4404 h 7549"/>
                <a:gd name="connsiteX8" fmla="*/ 10694 w 12581"/>
                <a:gd name="connsiteY8" fmla="*/ 1887 h 7549"/>
                <a:gd name="connsiteX9" fmla="*/ 11952 w 12581"/>
                <a:gd name="connsiteY9" fmla="*/ 1259 h 7549"/>
                <a:gd name="connsiteX10" fmla="*/ 12581 w 12581"/>
                <a:gd name="connsiteY10" fmla="*/ 630 h 7549"/>
                <a:gd name="connsiteX11" fmla="*/ 10694 w 12581"/>
                <a:gd name="connsiteY11" fmla="*/ 630 h 7549"/>
                <a:gd name="connsiteX12" fmla="*/ 6291 w 12581"/>
                <a:gd name="connsiteY12" fmla="*/ 0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1" h="7549">
                  <a:moveTo>
                    <a:pt x="6291" y="0"/>
                  </a:moveTo>
                  <a:cubicBezTo>
                    <a:pt x="6291" y="630"/>
                    <a:pt x="6920" y="630"/>
                    <a:pt x="6920" y="630"/>
                  </a:cubicBezTo>
                  <a:cubicBezTo>
                    <a:pt x="6291" y="1259"/>
                    <a:pt x="5661" y="1259"/>
                    <a:pt x="5033" y="1887"/>
                  </a:cubicBezTo>
                  <a:cubicBezTo>
                    <a:pt x="3774" y="2516"/>
                    <a:pt x="1887" y="3775"/>
                    <a:pt x="1258" y="5033"/>
                  </a:cubicBezTo>
                  <a:cubicBezTo>
                    <a:pt x="629" y="5662"/>
                    <a:pt x="1258" y="6291"/>
                    <a:pt x="0" y="6920"/>
                  </a:cubicBezTo>
                  <a:cubicBezTo>
                    <a:pt x="0" y="6920"/>
                    <a:pt x="629" y="7549"/>
                    <a:pt x="1258" y="7549"/>
                  </a:cubicBezTo>
                  <a:cubicBezTo>
                    <a:pt x="2516" y="7549"/>
                    <a:pt x="2516" y="6920"/>
                    <a:pt x="2516" y="6920"/>
                  </a:cubicBezTo>
                  <a:cubicBezTo>
                    <a:pt x="3145" y="6291"/>
                    <a:pt x="4403" y="5033"/>
                    <a:pt x="5661" y="4404"/>
                  </a:cubicBezTo>
                  <a:cubicBezTo>
                    <a:pt x="6920" y="3775"/>
                    <a:pt x="9436" y="2516"/>
                    <a:pt x="10694" y="1887"/>
                  </a:cubicBezTo>
                  <a:cubicBezTo>
                    <a:pt x="11323" y="1887"/>
                    <a:pt x="11952" y="1887"/>
                    <a:pt x="11952" y="1259"/>
                  </a:cubicBezTo>
                  <a:cubicBezTo>
                    <a:pt x="12581" y="1259"/>
                    <a:pt x="12581" y="630"/>
                    <a:pt x="12581" y="630"/>
                  </a:cubicBezTo>
                  <a:cubicBezTo>
                    <a:pt x="11323" y="630"/>
                    <a:pt x="10694" y="630"/>
                    <a:pt x="10694" y="630"/>
                  </a:cubicBezTo>
                  <a:cubicBezTo>
                    <a:pt x="10694" y="630"/>
                    <a:pt x="10694" y="630"/>
                    <a:pt x="6291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4" name="【公众号：阿拉丁PPT】1-48"/>
            <p:cNvSpPr/>
            <p:nvPr/>
          </p:nvSpPr>
          <p:spPr>
            <a:xfrm>
              <a:off x="1828946" y="6050942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5" name="【公众号：阿拉丁PPT】1-49"/>
            <p:cNvSpPr/>
            <p:nvPr/>
          </p:nvSpPr>
          <p:spPr>
            <a:xfrm>
              <a:off x="1794603" y="6116993"/>
              <a:ext cx="4148" cy="2516"/>
            </a:xfrm>
            <a:custGeom>
              <a:avLst/>
              <a:gdLst>
                <a:gd name="connsiteX0" fmla="*/ 4148 w 4148"/>
                <a:gd name="connsiteY0" fmla="*/ 2516 h 2516"/>
                <a:gd name="connsiteX1" fmla="*/ 1003 w 4148"/>
                <a:gd name="connsiteY1" fmla="*/ 0 h 2516"/>
                <a:gd name="connsiteX2" fmla="*/ 4148 w 4148"/>
                <a:gd name="connsiteY2" fmla="*/ 2516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48" h="2516">
                  <a:moveTo>
                    <a:pt x="4148" y="2516"/>
                  </a:moveTo>
                  <a:cubicBezTo>
                    <a:pt x="2890" y="1887"/>
                    <a:pt x="2261" y="630"/>
                    <a:pt x="1003" y="0"/>
                  </a:cubicBezTo>
                  <a:cubicBezTo>
                    <a:pt x="-884" y="630"/>
                    <a:pt x="-255" y="630"/>
                    <a:pt x="4148" y="251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6" name="【公众号：阿拉丁PPT】1-50"/>
            <p:cNvSpPr/>
            <p:nvPr/>
          </p:nvSpPr>
          <p:spPr>
            <a:xfrm>
              <a:off x="1791203" y="6106928"/>
              <a:ext cx="1887" cy="628"/>
            </a:xfrm>
            <a:custGeom>
              <a:avLst/>
              <a:gdLst>
                <a:gd name="connsiteX0" fmla="*/ 629 w 1887"/>
                <a:gd name="connsiteY0" fmla="*/ 0 h 628"/>
                <a:gd name="connsiteX1" fmla="*/ 0 w 1887"/>
                <a:gd name="connsiteY1" fmla="*/ 0 h 628"/>
                <a:gd name="connsiteX2" fmla="*/ 629 w 1887"/>
                <a:gd name="connsiteY2" fmla="*/ 0 h 628"/>
                <a:gd name="connsiteX3" fmla="*/ 1887 w 1887"/>
                <a:gd name="connsiteY3" fmla="*/ 629 h 628"/>
                <a:gd name="connsiteX4" fmla="*/ 629 w 1887"/>
                <a:gd name="connsiteY4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628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629" y="0"/>
                    <a:pt x="1258" y="0"/>
                    <a:pt x="629" y="0"/>
                  </a:cubicBezTo>
                  <a:cubicBezTo>
                    <a:pt x="1258" y="629"/>
                    <a:pt x="1258" y="629"/>
                    <a:pt x="1887" y="629"/>
                  </a:cubicBezTo>
                  <a:cubicBezTo>
                    <a:pt x="1258" y="0"/>
                    <a:pt x="1258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8" name="【公众号：阿拉丁PPT】1-51"/>
            <p:cNvSpPr/>
            <p:nvPr/>
          </p:nvSpPr>
          <p:spPr>
            <a:xfrm>
              <a:off x="2014517" y="607484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9" name="【公众号：阿拉丁PPT】1-52"/>
            <p:cNvSpPr/>
            <p:nvPr/>
          </p:nvSpPr>
          <p:spPr>
            <a:xfrm>
              <a:off x="1976774" y="5987877"/>
              <a:ext cx="85298" cy="94518"/>
            </a:xfrm>
            <a:custGeom>
              <a:avLst/>
              <a:gdLst>
                <a:gd name="connsiteX0" fmla="*/ 4403 w 85298"/>
                <a:gd name="connsiteY0" fmla="*/ 83825 h 94518"/>
                <a:gd name="connsiteX1" fmla="*/ 1258 w 85298"/>
                <a:gd name="connsiteY1" fmla="*/ 83196 h 94518"/>
                <a:gd name="connsiteX2" fmla="*/ 1887 w 85298"/>
                <a:gd name="connsiteY2" fmla="*/ 81308 h 94518"/>
                <a:gd name="connsiteX3" fmla="*/ 0 w 85298"/>
                <a:gd name="connsiteY3" fmla="*/ 78792 h 94518"/>
                <a:gd name="connsiteX4" fmla="*/ 0 w 85298"/>
                <a:gd name="connsiteY4" fmla="*/ 77534 h 94518"/>
                <a:gd name="connsiteX5" fmla="*/ 2516 w 85298"/>
                <a:gd name="connsiteY5" fmla="*/ 75647 h 94518"/>
                <a:gd name="connsiteX6" fmla="*/ 3145 w 85298"/>
                <a:gd name="connsiteY6" fmla="*/ 74389 h 94518"/>
                <a:gd name="connsiteX7" fmla="*/ 5661 w 85298"/>
                <a:gd name="connsiteY7" fmla="*/ 73760 h 94518"/>
                <a:gd name="connsiteX8" fmla="*/ 6291 w 85298"/>
                <a:gd name="connsiteY8" fmla="*/ 71873 h 94518"/>
                <a:gd name="connsiteX9" fmla="*/ 6291 w 85298"/>
                <a:gd name="connsiteY9" fmla="*/ 70615 h 94518"/>
                <a:gd name="connsiteX10" fmla="*/ 5661 w 85298"/>
                <a:gd name="connsiteY10" fmla="*/ 68098 h 94518"/>
                <a:gd name="connsiteX11" fmla="*/ 7549 w 85298"/>
                <a:gd name="connsiteY11" fmla="*/ 65582 h 94518"/>
                <a:gd name="connsiteX12" fmla="*/ 6920 w 85298"/>
                <a:gd name="connsiteY12" fmla="*/ 64324 h 94518"/>
                <a:gd name="connsiteX13" fmla="*/ 6291 w 85298"/>
                <a:gd name="connsiteY13" fmla="*/ 63695 h 94518"/>
                <a:gd name="connsiteX14" fmla="*/ 9436 w 85298"/>
                <a:gd name="connsiteY14" fmla="*/ 64953 h 94518"/>
                <a:gd name="connsiteX15" fmla="*/ 10065 w 85298"/>
                <a:gd name="connsiteY15" fmla="*/ 61808 h 94518"/>
                <a:gd name="connsiteX16" fmla="*/ 10694 w 85298"/>
                <a:gd name="connsiteY16" fmla="*/ 60550 h 94518"/>
                <a:gd name="connsiteX17" fmla="*/ 13210 w 85298"/>
                <a:gd name="connsiteY17" fmla="*/ 58034 h 94518"/>
                <a:gd name="connsiteX18" fmla="*/ 12581 w 85298"/>
                <a:gd name="connsiteY18" fmla="*/ 55517 h 94518"/>
                <a:gd name="connsiteX19" fmla="*/ 15726 w 85298"/>
                <a:gd name="connsiteY19" fmla="*/ 52372 h 94518"/>
                <a:gd name="connsiteX20" fmla="*/ 18872 w 85298"/>
                <a:gd name="connsiteY20" fmla="*/ 49227 h 94518"/>
                <a:gd name="connsiteX21" fmla="*/ 21388 w 85298"/>
                <a:gd name="connsiteY21" fmla="*/ 47339 h 94518"/>
                <a:gd name="connsiteX22" fmla="*/ 23275 w 85298"/>
                <a:gd name="connsiteY22" fmla="*/ 45453 h 94518"/>
                <a:gd name="connsiteX23" fmla="*/ 23275 w 85298"/>
                <a:gd name="connsiteY23" fmla="*/ 42307 h 94518"/>
                <a:gd name="connsiteX24" fmla="*/ 24533 w 85298"/>
                <a:gd name="connsiteY24" fmla="*/ 41678 h 94518"/>
                <a:gd name="connsiteX25" fmla="*/ 25162 w 85298"/>
                <a:gd name="connsiteY25" fmla="*/ 39791 h 94518"/>
                <a:gd name="connsiteX26" fmla="*/ 25162 w 85298"/>
                <a:gd name="connsiteY26" fmla="*/ 37275 h 94518"/>
                <a:gd name="connsiteX27" fmla="*/ 25162 w 85298"/>
                <a:gd name="connsiteY27" fmla="*/ 35388 h 94518"/>
                <a:gd name="connsiteX28" fmla="*/ 26420 w 85298"/>
                <a:gd name="connsiteY28" fmla="*/ 33500 h 94518"/>
                <a:gd name="connsiteX29" fmla="*/ 27678 w 85298"/>
                <a:gd name="connsiteY29" fmla="*/ 29097 h 94518"/>
                <a:gd name="connsiteX30" fmla="*/ 29566 w 85298"/>
                <a:gd name="connsiteY30" fmla="*/ 27210 h 94518"/>
                <a:gd name="connsiteX31" fmla="*/ 29566 w 85298"/>
                <a:gd name="connsiteY31" fmla="*/ 25322 h 94518"/>
                <a:gd name="connsiteX32" fmla="*/ 30824 w 85298"/>
                <a:gd name="connsiteY32" fmla="*/ 20919 h 94518"/>
                <a:gd name="connsiteX33" fmla="*/ 32082 w 85298"/>
                <a:gd name="connsiteY33" fmla="*/ 15258 h 94518"/>
                <a:gd name="connsiteX34" fmla="*/ 33969 w 85298"/>
                <a:gd name="connsiteY34" fmla="*/ 10226 h 94518"/>
                <a:gd name="connsiteX35" fmla="*/ 37743 w 85298"/>
                <a:gd name="connsiteY35" fmla="*/ 2677 h 94518"/>
                <a:gd name="connsiteX36" fmla="*/ 41518 w 85298"/>
                <a:gd name="connsiteY36" fmla="*/ 160 h 94518"/>
                <a:gd name="connsiteX37" fmla="*/ 54728 w 85298"/>
                <a:gd name="connsiteY37" fmla="*/ 3305 h 94518"/>
                <a:gd name="connsiteX38" fmla="*/ 63535 w 85298"/>
                <a:gd name="connsiteY38" fmla="*/ 7080 h 94518"/>
                <a:gd name="connsiteX39" fmla="*/ 69825 w 85298"/>
                <a:gd name="connsiteY39" fmla="*/ 10226 h 94518"/>
                <a:gd name="connsiteX40" fmla="*/ 68567 w 85298"/>
                <a:gd name="connsiteY40" fmla="*/ 10855 h 94518"/>
                <a:gd name="connsiteX41" fmla="*/ 75487 w 85298"/>
                <a:gd name="connsiteY41" fmla="*/ 13371 h 94518"/>
                <a:gd name="connsiteX42" fmla="*/ 74228 w 85298"/>
                <a:gd name="connsiteY42" fmla="*/ 13371 h 94518"/>
                <a:gd name="connsiteX43" fmla="*/ 73599 w 85298"/>
                <a:gd name="connsiteY43" fmla="*/ 14629 h 94518"/>
                <a:gd name="connsiteX44" fmla="*/ 76745 w 85298"/>
                <a:gd name="connsiteY44" fmla="*/ 17145 h 94518"/>
                <a:gd name="connsiteX45" fmla="*/ 76745 w 85298"/>
                <a:gd name="connsiteY45" fmla="*/ 17774 h 94518"/>
                <a:gd name="connsiteX46" fmla="*/ 81148 w 85298"/>
                <a:gd name="connsiteY46" fmla="*/ 20290 h 94518"/>
                <a:gd name="connsiteX47" fmla="*/ 79890 w 85298"/>
                <a:gd name="connsiteY47" fmla="*/ 20290 h 94518"/>
                <a:gd name="connsiteX48" fmla="*/ 83035 w 85298"/>
                <a:gd name="connsiteY48" fmla="*/ 20919 h 94518"/>
                <a:gd name="connsiteX49" fmla="*/ 83035 w 85298"/>
                <a:gd name="connsiteY49" fmla="*/ 20290 h 94518"/>
                <a:gd name="connsiteX50" fmla="*/ 78632 w 85298"/>
                <a:gd name="connsiteY50" fmla="*/ 21548 h 94518"/>
                <a:gd name="connsiteX51" fmla="*/ 82406 w 85298"/>
                <a:gd name="connsiteY51" fmla="*/ 23436 h 94518"/>
                <a:gd name="connsiteX52" fmla="*/ 83035 w 85298"/>
                <a:gd name="connsiteY52" fmla="*/ 24065 h 94518"/>
                <a:gd name="connsiteX53" fmla="*/ 81777 w 85298"/>
                <a:gd name="connsiteY53" fmla="*/ 25952 h 94518"/>
                <a:gd name="connsiteX54" fmla="*/ 81148 w 85298"/>
                <a:gd name="connsiteY54" fmla="*/ 27210 h 94518"/>
                <a:gd name="connsiteX55" fmla="*/ 79890 w 85298"/>
                <a:gd name="connsiteY55" fmla="*/ 28468 h 94518"/>
                <a:gd name="connsiteX56" fmla="*/ 81777 w 85298"/>
                <a:gd name="connsiteY56" fmla="*/ 30355 h 94518"/>
                <a:gd name="connsiteX57" fmla="*/ 82406 w 85298"/>
                <a:gd name="connsiteY57" fmla="*/ 31613 h 94518"/>
                <a:gd name="connsiteX58" fmla="*/ 80519 w 85298"/>
                <a:gd name="connsiteY58" fmla="*/ 32243 h 94518"/>
                <a:gd name="connsiteX59" fmla="*/ 80519 w 85298"/>
                <a:gd name="connsiteY59" fmla="*/ 32243 h 94518"/>
                <a:gd name="connsiteX60" fmla="*/ 80519 w 85298"/>
                <a:gd name="connsiteY60" fmla="*/ 34129 h 94518"/>
                <a:gd name="connsiteX61" fmla="*/ 79890 w 85298"/>
                <a:gd name="connsiteY61" fmla="*/ 35388 h 94518"/>
                <a:gd name="connsiteX62" fmla="*/ 78003 w 85298"/>
                <a:gd name="connsiteY62" fmla="*/ 35388 h 94518"/>
                <a:gd name="connsiteX63" fmla="*/ 77374 w 85298"/>
                <a:gd name="connsiteY63" fmla="*/ 36017 h 94518"/>
                <a:gd name="connsiteX64" fmla="*/ 78003 w 85298"/>
                <a:gd name="connsiteY64" fmla="*/ 36646 h 94518"/>
                <a:gd name="connsiteX65" fmla="*/ 77374 w 85298"/>
                <a:gd name="connsiteY65" fmla="*/ 37275 h 94518"/>
                <a:gd name="connsiteX66" fmla="*/ 78632 w 85298"/>
                <a:gd name="connsiteY66" fmla="*/ 38533 h 94518"/>
                <a:gd name="connsiteX67" fmla="*/ 78632 w 85298"/>
                <a:gd name="connsiteY67" fmla="*/ 38533 h 94518"/>
                <a:gd name="connsiteX68" fmla="*/ 76116 w 85298"/>
                <a:gd name="connsiteY68" fmla="*/ 39162 h 94518"/>
                <a:gd name="connsiteX69" fmla="*/ 74857 w 85298"/>
                <a:gd name="connsiteY69" fmla="*/ 39162 h 94518"/>
                <a:gd name="connsiteX70" fmla="*/ 75487 w 85298"/>
                <a:gd name="connsiteY70" fmla="*/ 39791 h 94518"/>
                <a:gd name="connsiteX71" fmla="*/ 76116 w 85298"/>
                <a:gd name="connsiteY71" fmla="*/ 40420 h 94518"/>
                <a:gd name="connsiteX72" fmla="*/ 76116 w 85298"/>
                <a:gd name="connsiteY72" fmla="*/ 41049 h 94518"/>
                <a:gd name="connsiteX73" fmla="*/ 76745 w 85298"/>
                <a:gd name="connsiteY73" fmla="*/ 41678 h 94518"/>
                <a:gd name="connsiteX74" fmla="*/ 78003 w 85298"/>
                <a:gd name="connsiteY74" fmla="*/ 42936 h 94518"/>
                <a:gd name="connsiteX75" fmla="*/ 78003 w 85298"/>
                <a:gd name="connsiteY75" fmla="*/ 42936 h 94518"/>
                <a:gd name="connsiteX76" fmla="*/ 78003 w 85298"/>
                <a:gd name="connsiteY76" fmla="*/ 44194 h 94518"/>
                <a:gd name="connsiteX77" fmla="*/ 77374 w 85298"/>
                <a:gd name="connsiteY77" fmla="*/ 44194 h 94518"/>
                <a:gd name="connsiteX78" fmla="*/ 74857 w 85298"/>
                <a:gd name="connsiteY78" fmla="*/ 44824 h 94518"/>
                <a:gd name="connsiteX79" fmla="*/ 73599 w 85298"/>
                <a:gd name="connsiteY79" fmla="*/ 46081 h 94518"/>
                <a:gd name="connsiteX80" fmla="*/ 73599 w 85298"/>
                <a:gd name="connsiteY80" fmla="*/ 46081 h 94518"/>
                <a:gd name="connsiteX81" fmla="*/ 72970 w 85298"/>
                <a:gd name="connsiteY81" fmla="*/ 46710 h 94518"/>
                <a:gd name="connsiteX82" fmla="*/ 72341 w 85298"/>
                <a:gd name="connsiteY82" fmla="*/ 46710 h 94518"/>
                <a:gd name="connsiteX83" fmla="*/ 73599 w 85298"/>
                <a:gd name="connsiteY83" fmla="*/ 48598 h 94518"/>
                <a:gd name="connsiteX84" fmla="*/ 73599 w 85298"/>
                <a:gd name="connsiteY84" fmla="*/ 50485 h 94518"/>
                <a:gd name="connsiteX85" fmla="*/ 69825 w 85298"/>
                <a:gd name="connsiteY85" fmla="*/ 49856 h 94518"/>
                <a:gd name="connsiteX86" fmla="*/ 73599 w 85298"/>
                <a:gd name="connsiteY86" fmla="*/ 52372 h 94518"/>
                <a:gd name="connsiteX87" fmla="*/ 69196 w 85298"/>
                <a:gd name="connsiteY87" fmla="*/ 51743 h 94518"/>
                <a:gd name="connsiteX88" fmla="*/ 69825 w 85298"/>
                <a:gd name="connsiteY88" fmla="*/ 53001 h 94518"/>
                <a:gd name="connsiteX89" fmla="*/ 69825 w 85298"/>
                <a:gd name="connsiteY89" fmla="*/ 53630 h 94518"/>
                <a:gd name="connsiteX90" fmla="*/ 67309 w 85298"/>
                <a:gd name="connsiteY90" fmla="*/ 54259 h 94518"/>
                <a:gd name="connsiteX91" fmla="*/ 64793 w 85298"/>
                <a:gd name="connsiteY91" fmla="*/ 54888 h 94518"/>
                <a:gd name="connsiteX92" fmla="*/ 67309 w 85298"/>
                <a:gd name="connsiteY92" fmla="*/ 56146 h 94518"/>
                <a:gd name="connsiteX93" fmla="*/ 70454 w 85298"/>
                <a:gd name="connsiteY93" fmla="*/ 58034 h 94518"/>
                <a:gd name="connsiteX94" fmla="*/ 68567 w 85298"/>
                <a:gd name="connsiteY94" fmla="*/ 57405 h 94518"/>
                <a:gd name="connsiteX95" fmla="*/ 67309 w 85298"/>
                <a:gd name="connsiteY95" fmla="*/ 57405 h 94518"/>
                <a:gd name="connsiteX96" fmla="*/ 66051 w 85298"/>
                <a:gd name="connsiteY96" fmla="*/ 56146 h 94518"/>
                <a:gd name="connsiteX97" fmla="*/ 64793 w 85298"/>
                <a:gd name="connsiteY97" fmla="*/ 55517 h 94518"/>
                <a:gd name="connsiteX98" fmla="*/ 63535 w 85298"/>
                <a:gd name="connsiteY98" fmla="*/ 56146 h 94518"/>
                <a:gd name="connsiteX99" fmla="*/ 63535 w 85298"/>
                <a:gd name="connsiteY99" fmla="*/ 56775 h 94518"/>
                <a:gd name="connsiteX100" fmla="*/ 69196 w 85298"/>
                <a:gd name="connsiteY100" fmla="*/ 60550 h 94518"/>
                <a:gd name="connsiteX101" fmla="*/ 66051 w 85298"/>
                <a:gd name="connsiteY101" fmla="*/ 60550 h 94518"/>
                <a:gd name="connsiteX102" fmla="*/ 64793 w 85298"/>
                <a:gd name="connsiteY102" fmla="*/ 60550 h 94518"/>
                <a:gd name="connsiteX103" fmla="*/ 65422 w 85298"/>
                <a:gd name="connsiteY103" fmla="*/ 61808 h 94518"/>
                <a:gd name="connsiteX104" fmla="*/ 66680 w 85298"/>
                <a:gd name="connsiteY104" fmla="*/ 62437 h 94518"/>
                <a:gd name="connsiteX105" fmla="*/ 66051 w 85298"/>
                <a:gd name="connsiteY105" fmla="*/ 63066 h 94518"/>
                <a:gd name="connsiteX106" fmla="*/ 65422 w 85298"/>
                <a:gd name="connsiteY106" fmla="*/ 64324 h 94518"/>
                <a:gd name="connsiteX107" fmla="*/ 65422 w 85298"/>
                <a:gd name="connsiteY107" fmla="*/ 64953 h 94518"/>
                <a:gd name="connsiteX108" fmla="*/ 63535 w 85298"/>
                <a:gd name="connsiteY108" fmla="*/ 65582 h 94518"/>
                <a:gd name="connsiteX109" fmla="*/ 60389 w 85298"/>
                <a:gd name="connsiteY109" fmla="*/ 66211 h 94518"/>
                <a:gd name="connsiteX110" fmla="*/ 60389 w 85298"/>
                <a:gd name="connsiteY110" fmla="*/ 66841 h 94518"/>
                <a:gd name="connsiteX111" fmla="*/ 62276 w 85298"/>
                <a:gd name="connsiteY111" fmla="*/ 68098 h 94518"/>
                <a:gd name="connsiteX112" fmla="*/ 62276 w 85298"/>
                <a:gd name="connsiteY112" fmla="*/ 68098 h 94518"/>
                <a:gd name="connsiteX113" fmla="*/ 62276 w 85298"/>
                <a:gd name="connsiteY113" fmla="*/ 68098 h 94518"/>
                <a:gd name="connsiteX114" fmla="*/ 60389 w 85298"/>
                <a:gd name="connsiteY114" fmla="*/ 67469 h 94518"/>
                <a:gd name="connsiteX115" fmla="*/ 61647 w 85298"/>
                <a:gd name="connsiteY115" fmla="*/ 68098 h 94518"/>
                <a:gd name="connsiteX116" fmla="*/ 62905 w 85298"/>
                <a:gd name="connsiteY116" fmla="*/ 68098 h 94518"/>
                <a:gd name="connsiteX117" fmla="*/ 62905 w 85298"/>
                <a:gd name="connsiteY117" fmla="*/ 68098 h 94518"/>
                <a:gd name="connsiteX118" fmla="*/ 62276 w 85298"/>
                <a:gd name="connsiteY118" fmla="*/ 68727 h 94518"/>
                <a:gd name="connsiteX119" fmla="*/ 59131 w 85298"/>
                <a:gd name="connsiteY119" fmla="*/ 68098 h 94518"/>
                <a:gd name="connsiteX120" fmla="*/ 62905 w 85298"/>
                <a:gd name="connsiteY120" fmla="*/ 69986 h 94518"/>
                <a:gd name="connsiteX121" fmla="*/ 62905 w 85298"/>
                <a:gd name="connsiteY121" fmla="*/ 70615 h 94518"/>
                <a:gd name="connsiteX122" fmla="*/ 61018 w 85298"/>
                <a:gd name="connsiteY122" fmla="*/ 71244 h 94518"/>
                <a:gd name="connsiteX123" fmla="*/ 59760 w 85298"/>
                <a:gd name="connsiteY123" fmla="*/ 71244 h 94518"/>
                <a:gd name="connsiteX124" fmla="*/ 57244 w 85298"/>
                <a:gd name="connsiteY124" fmla="*/ 70615 h 94518"/>
                <a:gd name="connsiteX125" fmla="*/ 55986 w 85298"/>
                <a:gd name="connsiteY125" fmla="*/ 71873 h 94518"/>
                <a:gd name="connsiteX126" fmla="*/ 59131 w 85298"/>
                <a:gd name="connsiteY126" fmla="*/ 72501 h 94518"/>
                <a:gd name="connsiteX127" fmla="*/ 60389 w 85298"/>
                <a:gd name="connsiteY127" fmla="*/ 73131 h 94518"/>
                <a:gd name="connsiteX128" fmla="*/ 59760 w 85298"/>
                <a:gd name="connsiteY128" fmla="*/ 74389 h 94518"/>
                <a:gd name="connsiteX129" fmla="*/ 57873 w 85298"/>
                <a:gd name="connsiteY129" fmla="*/ 73131 h 94518"/>
                <a:gd name="connsiteX130" fmla="*/ 56615 w 85298"/>
                <a:gd name="connsiteY130" fmla="*/ 72501 h 94518"/>
                <a:gd name="connsiteX131" fmla="*/ 54728 w 85298"/>
                <a:gd name="connsiteY131" fmla="*/ 73760 h 94518"/>
                <a:gd name="connsiteX132" fmla="*/ 55986 w 85298"/>
                <a:gd name="connsiteY132" fmla="*/ 74389 h 94518"/>
                <a:gd name="connsiteX133" fmla="*/ 58502 w 85298"/>
                <a:gd name="connsiteY133" fmla="*/ 74389 h 94518"/>
                <a:gd name="connsiteX134" fmla="*/ 59760 w 85298"/>
                <a:gd name="connsiteY134" fmla="*/ 76276 h 94518"/>
                <a:gd name="connsiteX135" fmla="*/ 57244 w 85298"/>
                <a:gd name="connsiteY135" fmla="*/ 78792 h 94518"/>
                <a:gd name="connsiteX136" fmla="*/ 55986 w 85298"/>
                <a:gd name="connsiteY136" fmla="*/ 78792 h 94518"/>
                <a:gd name="connsiteX137" fmla="*/ 54099 w 85298"/>
                <a:gd name="connsiteY137" fmla="*/ 81937 h 94518"/>
                <a:gd name="connsiteX138" fmla="*/ 52841 w 85298"/>
                <a:gd name="connsiteY138" fmla="*/ 83196 h 94518"/>
                <a:gd name="connsiteX139" fmla="*/ 50324 w 85298"/>
                <a:gd name="connsiteY139" fmla="*/ 82567 h 94518"/>
                <a:gd name="connsiteX140" fmla="*/ 50324 w 85298"/>
                <a:gd name="connsiteY140" fmla="*/ 81937 h 94518"/>
                <a:gd name="connsiteX141" fmla="*/ 50953 w 85298"/>
                <a:gd name="connsiteY141" fmla="*/ 80679 h 94518"/>
                <a:gd name="connsiteX142" fmla="*/ 52211 w 85298"/>
                <a:gd name="connsiteY142" fmla="*/ 79422 h 94518"/>
                <a:gd name="connsiteX143" fmla="*/ 54099 w 85298"/>
                <a:gd name="connsiteY143" fmla="*/ 78163 h 94518"/>
                <a:gd name="connsiteX144" fmla="*/ 54099 w 85298"/>
                <a:gd name="connsiteY144" fmla="*/ 78163 h 94518"/>
                <a:gd name="connsiteX145" fmla="*/ 56615 w 85298"/>
                <a:gd name="connsiteY145" fmla="*/ 76905 h 94518"/>
                <a:gd name="connsiteX146" fmla="*/ 55357 w 85298"/>
                <a:gd name="connsiteY146" fmla="*/ 75647 h 94518"/>
                <a:gd name="connsiteX147" fmla="*/ 53470 w 85298"/>
                <a:gd name="connsiteY147" fmla="*/ 76276 h 94518"/>
                <a:gd name="connsiteX148" fmla="*/ 47808 w 85298"/>
                <a:gd name="connsiteY148" fmla="*/ 79422 h 94518"/>
                <a:gd name="connsiteX149" fmla="*/ 44663 w 85298"/>
                <a:gd name="connsiteY149" fmla="*/ 80051 h 94518"/>
                <a:gd name="connsiteX150" fmla="*/ 41518 w 85298"/>
                <a:gd name="connsiteY150" fmla="*/ 79422 h 94518"/>
                <a:gd name="connsiteX151" fmla="*/ 44663 w 85298"/>
                <a:gd name="connsiteY151" fmla="*/ 80051 h 94518"/>
                <a:gd name="connsiteX152" fmla="*/ 43405 w 85298"/>
                <a:gd name="connsiteY152" fmla="*/ 82567 h 94518"/>
                <a:gd name="connsiteX153" fmla="*/ 42776 w 85298"/>
                <a:gd name="connsiteY153" fmla="*/ 83825 h 94518"/>
                <a:gd name="connsiteX154" fmla="*/ 42776 w 85298"/>
                <a:gd name="connsiteY154" fmla="*/ 85712 h 94518"/>
                <a:gd name="connsiteX155" fmla="*/ 39630 w 85298"/>
                <a:gd name="connsiteY155" fmla="*/ 86341 h 94518"/>
                <a:gd name="connsiteX156" fmla="*/ 39630 w 85298"/>
                <a:gd name="connsiteY156" fmla="*/ 86970 h 94518"/>
                <a:gd name="connsiteX157" fmla="*/ 38372 w 85298"/>
                <a:gd name="connsiteY157" fmla="*/ 88228 h 94518"/>
                <a:gd name="connsiteX158" fmla="*/ 34598 w 85298"/>
                <a:gd name="connsiteY158" fmla="*/ 89486 h 94518"/>
                <a:gd name="connsiteX159" fmla="*/ 34598 w 85298"/>
                <a:gd name="connsiteY159" fmla="*/ 90115 h 94518"/>
                <a:gd name="connsiteX160" fmla="*/ 39001 w 85298"/>
                <a:gd name="connsiteY160" fmla="*/ 90744 h 94518"/>
                <a:gd name="connsiteX161" fmla="*/ 40259 w 85298"/>
                <a:gd name="connsiteY161" fmla="*/ 91373 h 94518"/>
                <a:gd name="connsiteX162" fmla="*/ 35856 w 85298"/>
                <a:gd name="connsiteY162" fmla="*/ 92003 h 94518"/>
                <a:gd name="connsiteX163" fmla="*/ 33340 w 85298"/>
                <a:gd name="connsiteY163" fmla="*/ 93261 h 94518"/>
                <a:gd name="connsiteX164" fmla="*/ 31453 w 85298"/>
                <a:gd name="connsiteY164" fmla="*/ 93261 h 94518"/>
                <a:gd name="connsiteX165" fmla="*/ 25162 w 85298"/>
                <a:gd name="connsiteY165" fmla="*/ 94518 h 94518"/>
                <a:gd name="connsiteX166" fmla="*/ 20759 w 85298"/>
                <a:gd name="connsiteY166" fmla="*/ 93889 h 94518"/>
                <a:gd name="connsiteX167" fmla="*/ 16985 w 85298"/>
                <a:gd name="connsiteY167" fmla="*/ 93261 h 94518"/>
                <a:gd name="connsiteX168" fmla="*/ 16355 w 85298"/>
                <a:gd name="connsiteY168" fmla="*/ 92632 h 94518"/>
                <a:gd name="connsiteX169" fmla="*/ 8807 w 85298"/>
                <a:gd name="connsiteY169" fmla="*/ 90115 h 94518"/>
                <a:gd name="connsiteX170" fmla="*/ 4403 w 85298"/>
                <a:gd name="connsiteY170" fmla="*/ 83825 h 94518"/>
                <a:gd name="connsiteX171" fmla="*/ 75487 w 85298"/>
                <a:gd name="connsiteY171" fmla="*/ 21548 h 94518"/>
                <a:gd name="connsiteX172" fmla="*/ 76116 w 85298"/>
                <a:gd name="connsiteY172" fmla="*/ 22177 h 94518"/>
                <a:gd name="connsiteX173" fmla="*/ 76116 w 85298"/>
                <a:gd name="connsiteY173" fmla="*/ 21548 h 94518"/>
                <a:gd name="connsiteX174" fmla="*/ 74857 w 85298"/>
                <a:gd name="connsiteY174" fmla="*/ 20919 h 94518"/>
                <a:gd name="connsiteX175" fmla="*/ 75487 w 85298"/>
                <a:gd name="connsiteY175" fmla="*/ 21548 h 94518"/>
                <a:gd name="connsiteX176" fmla="*/ 70454 w 85298"/>
                <a:gd name="connsiteY176" fmla="*/ 20919 h 94518"/>
                <a:gd name="connsiteX177" fmla="*/ 71083 w 85298"/>
                <a:gd name="connsiteY177" fmla="*/ 20919 h 94518"/>
                <a:gd name="connsiteX178" fmla="*/ 70454 w 85298"/>
                <a:gd name="connsiteY178" fmla="*/ 20919 h 94518"/>
                <a:gd name="connsiteX179" fmla="*/ 70454 w 85298"/>
                <a:gd name="connsiteY179" fmla="*/ 20919 h 94518"/>
                <a:gd name="connsiteX180" fmla="*/ 70454 w 85298"/>
                <a:gd name="connsiteY180" fmla="*/ 20919 h 94518"/>
                <a:gd name="connsiteX181" fmla="*/ 69196 w 85298"/>
                <a:gd name="connsiteY181" fmla="*/ 24693 h 94518"/>
                <a:gd name="connsiteX182" fmla="*/ 69825 w 85298"/>
                <a:gd name="connsiteY182" fmla="*/ 24693 h 94518"/>
                <a:gd name="connsiteX183" fmla="*/ 67938 w 85298"/>
                <a:gd name="connsiteY183" fmla="*/ 24065 h 94518"/>
                <a:gd name="connsiteX184" fmla="*/ 66680 w 85298"/>
                <a:gd name="connsiteY184" fmla="*/ 24065 h 94518"/>
                <a:gd name="connsiteX185" fmla="*/ 69196 w 85298"/>
                <a:gd name="connsiteY185" fmla="*/ 24693 h 94518"/>
                <a:gd name="connsiteX186" fmla="*/ 73599 w 85298"/>
                <a:gd name="connsiteY186" fmla="*/ 27210 h 94518"/>
                <a:gd name="connsiteX187" fmla="*/ 76116 w 85298"/>
                <a:gd name="connsiteY187" fmla="*/ 22807 h 94518"/>
                <a:gd name="connsiteX188" fmla="*/ 74228 w 85298"/>
                <a:gd name="connsiteY188" fmla="*/ 24065 h 94518"/>
                <a:gd name="connsiteX189" fmla="*/ 72341 w 85298"/>
                <a:gd name="connsiteY189" fmla="*/ 25322 h 94518"/>
                <a:gd name="connsiteX190" fmla="*/ 73599 w 85298"/>
                <a:gd name="connsiteY190" fmla="*/ 27210 h 94518"/>
                <a:gd name="connsiteX191" fmla="*/ 66051 w 85298"/>
                <a:gd name="connsiteY191" fmla="*/ 27839 h 94518"/>
                <a:gd name="connsiteX192" fmla="*/ 68567 w 85298"/>
                <a:gd name="connsiteY192" fmla="*/ 27210 h 94518"/>
                <a:gd name="connsiteX193" fmla="*/ 68567 w 85298"/>
                <a:gd name="connsiteY193" fmla="*/ 25322 h 94518"/>
                <a:gd name="connsiteX194" fmla="*/ 67309 w 85298"/>
                <a:gd name="connsiteY194" fmla="*/ 24693 h 94518"/>
                <a:gd name="connsiteX195" fmla="*/ 66051 w 85298"/>
                <a:gd name="connsiteY195" fmla="*/ 27839 h 94518"/>
                <a:gd name="connsiteX196" fmla="*/ 66680 w 85298"/>
                <a:gd name="connsiteY196" fmla="*/ 30984 h 94518"/>
                <a:gd name="connsiteX197" fmla="*/ 67309 w 85298"/>
                <a:gd name="connsiteY197" fmla="*/ 29097 h 94518"/>
                <a:gd name="connsiteX198" fmla="*/ 66680 w 85298"/>
                <a:gd name="connsiteY198" fmla="*/ 30984 h 94518"/>
                <a:gd name="connsiteX199" fmla="*/ 66051 w 85298"/>
                <a:gd name="connsiteY199" fmla="*/ 32243 h 94518"/>
                <a:gd name="connsiteX200" fmla="*/ 66680 w 85298"/>
                <a:gd name="connsiteY200" fmla="*/ 32243 h 94518"/>
                <a:gd name="connsiteX201" fmla="*/ 65422 w 85298"/>
                <a:gd name="connsiteY201" fmla="*/ 31613 h 94518"/>
                <a:gd name="connsiteX202" fmla="*/ 66051 w 85298"/>
                <a:gd name="connsiteY202" fmla="*/ 32243 h 94518"/>
                <a:gd name="connsiteX203" fmla="*/ 66051 w 85298"/>
                <a:gd name="connsiteY203" fmla="*/ 32243 h 94518"/>
                <a:gd name="connsiteX204" fmla="*/ 65422 w 85298"/>
                <a:gd name="connsiteY204" fmla="*/ 33500 h 94518"/>
                <a:gd name="connsiteX205" fmla="*/ 66051 w 85298"/>
                <a:gd name="connsiteY205" fmla="*/ 32871 h 94518"/>
                <a:gd name="connsiteX206" fmla="*/ 65422 w 85298"/>
                <a:gd name="connsiteY206" fmla="*/ 33500 h 94518"/>
                <a:gd name="connsiteX207" fmla="*/ 55357 w 85298"/>
                <a:gd name="connsiteY207" fmla="*/ 33500 h 94518"/>
                <a:gd name="connsiteX208" fmla="*/ 55986 w 85298"/>
                <a:gd name="connsiteY208" fmla="*/ 34129 h 94518"/>
                <a:gd name="connsiteX209" fmla="*/ 55986 w 85298"/>
                <a:gd name="connsiteY209" fmla="*/ 33500 h 94518"/>
                <a:gd name="connsiteX210" fmla="*/ 54728 w 85298"/>
                <a:gd name="connsiteY210" fmla="*/ 32871 h 94518"/>
                <a:gd name="connsiteX211" fmla="*/ 55357 w 85298"/>
                <a:gd name="connsiteY211" fmla="*/ 33500 h 94518"/>
                <a:gd name="connsiteX212" fmla="*/ 55357 w 85298"/>
                <a:gd name="connsiteY212" fmla="*/ 33500 h 94518"/>
                <a:gd name="connsiteX213" fmla="*/ 62905 w 85298"/>
                <a:gd name="connsiteY213" fmla="*/ 39162 h 94518"/>
                <a:gd name="connsiteX214" fmla="*/ 62905 w 85298"/>
                <a:gd name="connsiteY214" fmla="*/ 40420 h 94518"/>
                <a:gd name="connsiteX215" fmla="*/ 64164 w 85298"/>
                <a:gd name="connsiteY215" fmla="*/ 41049 h 94518"/>
                <a:gd name="connsiteX216" fmla="*/ 63535 w 85298"/>
                <a:gd name="connsiteY216" fmla="*/ 39791 h 94518"/>
                <a:gd name="connsiteX217" fmla="*/ 62905 w 85298"/>
                <a:gd name="connsiteY217" fmla="*/ 39162 h 94518"/>
                <a:gd name="connsiteX218" fmla="*/ 53470 w 85298"/>
                <a:gd name="connsiteY218" fmla="*/ 36646 h 94518"/>
                <a:gd name="connsiteX219" fmla="*/ 54099 w 85298"/>
                <a:gd name="connsiteY219" fmla="*/ 36646 h 94518"/>
                <a:gd name="connsiteX220" fmla="*/ 53470 w 85298"/>
                <a:gd name="connsiteY220" fmla="*/ 36017 h 94518"/>
                <a:gd name="connsiteX221" fmla="*/ 53470 w 85298"/>
                <a:gd name="connsiteY221" fmla="*/ 36646 h 94518"/>
                <a:gd name="connsiteX222" fmla="*/ 54099 w 85298"/>
                <a:gd name="connsiteY222" fmla="*/ 37903 h 94518"/>
                <a:gd name="connsiteX223" fmla="*/ 53470 w 85298"/>
                <a:gd name="connsiteY223" fmla="*/ 36646 h 94518"/>
                <a:gd name="connsiteX224" fmla="*/ 54099 w 85298"/>
                <a:gd name="connsiteY224" fmla="*/ 37903 h 94518"/>
                <a:gd name="connsiteX225" fmla="*/ 62276 w 85298"/>
                <a:gd name="connsiteY225" fmla="*/ 42307 h 94518"/>
                <a:gd name="connsiteX226" fmla="*/ 62276 w 85298"/>
                <a:gd name="connsiteY226" fmla="*/ 42307 h 94518"/>
                <a:gd name="connsiteX227" fmla="*/ 62905 w 85298"/>
                <a:gd name="connsiteY227" fmla="*/ 41678 h 94518"/>
                <a:gd name="connsiteX228" fmla="*/ 61647 w 85298"/>
                <a:gd name="connsiteY228" fmla="*/ 41049 h 94518"/>
                <a:gd name="connsiteX229" fmla="*/ 62276 w 85298"/>
                <a:gd name="connsiteY229" fmla="*/ 42307 h 94518"/>
                <a:gd name="connsiteX230" fmla="*/ 55357 w 85298"/>
                <a:gd name="connsiteY230" fmla="*/ 53001 h 94518"/>
                <a:gd name="connsiteX231" fmla="*/ 55986 w 85298"/>
                <a:gd name="connsiteY231" fmla="*/ 54259 h 94518"/>
                <a:gd name="connsiteX232" fmla="*/ 59760 w 85298"/>
                <a:gd name="connsiteY232" fmla="*/ 56146 h 94518"/>
                <a:gd name="connsiteX233" fmla="*/ 61018 w 85298"/>
                <a:gd name="connsiteY233" fmla="*/ 55517 h 94518"/>
                <a:gd name="connsiteX234" fmla="*/ 55357 w 85298"/>
                <a:gd name="connsiteY234" fmla="*/ 53001 h 94518"/>
                <a:gd name="connsiteX235" fmla="*/ 50953 w 85298"/>
                <a:gd name="connsiteY235" fmla="*/ 53630 h 94518"/>
                <a:gd name="connsiteX236" fmla="*/ 50953 w 85298"/>
                <a:gd name="connsiteY236" fmla="*/ 53630 h 94518"/>
                <a:gd name="connsiteX237" fmla="*/ 50953 w 85298"/>
                <a:gd name="connsiteY237" fmla="*/ 51743 h 94518"/>
                <a:gd name="connsiteX238" fmla="*/ 50953 w 85298"/>
                <a:gd name="connsiteY238" fmla="*/ 53630 h 94518"/>
                <a:gd name="connsiteX239" fmla="*/ 50953 w 85298"/>
                <a:gd name="connsiteY239" fmla="*/ 53630 h 94518"/>
                <a:gd name="connsiteX240" fmla="*/ 54728 w 85298"/>
                <a:gd name="connsiteY240" fmla="*/ 56775 h 94518"/>
                <a:gd name="connsiteX241" fmla="*/ 56615 w 85298"/>
                <a:gd name="connsiteY241" fmla="*/ 56146 h 94518"/>
                <a:gd name="connsiteX242" fmla="*/ 61018 w 85298"/>
                <a:gd name="connsiteY242" fmla="*/ 58034 h 94518"/>
                <a:gd name="connsiteX243" fmla="*/ 57873 w 85298"/>
                <a:gd name="connsiteY243" fmla="*/ 55517 h 94518"/>
                <a:gd name="connsiteX244" fmla="*/ 54099 w 85298"/>
                <a:gd name="connsiteY244" fmla="*/ 54259 h 94518"/>
                <a:gd name="connsiteX245" fmla="*/ 52841 w 85298"/>
                <a:gd name="connsiteY245" fmla="*/ 56146 h 94518"/>
                <a:gd name="connsiteX246" fmla="*/ 54728 w 85298"/>
                <a:gd name="connsiteY246" fmla="*/ 56775 h 94518"/>
                <a:gd name="connsiteX247" fmla="*/ 54099 w 85298"/>
                <a:gd name="connsiteY247" fmla="*/ 59291 h 94518"/>
                <a:gd name="connsiteX248" fmla="*/ 57873 w 85298"/>
                <a:gd name="connsiteY248" fmla="*/ 58663 h 94518"/>
                <a:gd name="connsiteX249" fmla="*/ 53470 w 85298"/>
                <a:gd name="connsiteY249" fmla="*/ 57405 h 94518"/>
                <a:gd name="connsiteX250" fmla="*/ 53470 w 85298"/>
                <a:gd name="connsiteY250" fmla="*/ 58663 h 94518"/>
                <a:gd name="connsiteX251" fmla="*/ 54099 w 85298"/>
                <a:gd name="connsiteY251" fmla="*/ 59291 h 94518"/>
                <a:gd name="connsiteX252" fmla="*/ 48437 w 85298"/>
                <a:gd name="connsiteY252" fmla="*/ 58663 h 94518"/>
                <a:gd name="connsiteX253" fmla="*/ 49066 w 85298"/>
                <a:gd name="connsiteY253" fmla="*/ 57405 h 94518"/>
                <a:gd name="connsiteX254" fmla="*/ 48437 w 85298"/>
                <a:gd name="connsiteY254" fmla="*/ 58663 h 94518"/>
                <a:gd name="connsiteX255" fmla="*/ 50953 w 85298"/>
                <a:gd name="connsiteY255" fmla="*/ 60550 h 94518"/>
                <a:gd name="connsiteX256" fmla="*/ 53470 w 85298"/>
                <a:gd name="connsiteY256" fmla="*/ 61808 h 94518"/>
                <a:gd name="connsiteX257" fmla="*/ 55986 w 85298"/>
                <a:gd name="connsiteY257" fmla="*/ 61808 h 94518"/>
                <a:gd name="connsiteX258" fmla="*/ 54099 w 85298"/>
                <a:gd name="connsiteY258" fmla="*/ 60550 h 94518"/>
                <a:gd name="connsiteX259" fmla="*/ 50953 w 85298"/>
                <a:gd name="connsiteY259" fmla="*/ 60550 h 94518"/>
                <a:gd name="connsiteX260" fmla="*/ 50324 w 85298"/>
                <a:gd name="connsiteY260" fmla="*/ 64324 h 94518"/>
                <a:gd name="connsiteX261" fmla="*/ 54728 w 85298"/>
                <a:gd name="connsiteY261" fmla="*/ 65582 h 94518"/>
                <a:gd name="connsiteX262" fmla="*/ 55986 w 85298"/>
                <a:gd name="connsiteY262" fmla="*/ 66211 h 94518"/>
                <a:gd name="connsiteX263" fmla="*/ 56615 w 85298"/>
                <a:gd name="connsiteY263" fmla="*/ 65582 h 94518"/>
                <a:gd name="connsiteX264" fmla="*/ 52841 w 85298"/>
                <a:gd name="connsiteY264" fmla="*/ 63695 h 94518"/>
                <a:gd name="connsiteX265" fmla="*/ 54728 w 85298"/>
                <a:gd name="connsiteY265" fmla="*/ 63066 h 94518"/>
                <a:gd name="connsiteX266" fmla="*/ 50953 w 85298"/>
                <a:gd name="connsiteY266" fmla="*/ 62437 h 94518"/>
                <a:gd name="connsiteX267" fmla="*/ 50324 w 85298"/>
                <a:gd name="connsiteY267" fmla="*/ 64324 h 94518"/>
                <a:gd name="connsiteX268" fmla="*/ 50324 w 85298"/>
                <a:gd name="connsiteY268" fmla="*/ 64324 h 94518"/>
                <a:gd name="connsiteX269" fmla="*/ 59760 w 85298"/>
                <a:gd name="connsiteY269" fmla="*/ 68727 h 94518"/>
                <a:gd name="connsiteX270" fmla="*/ 58502 w 85298"/>
                <a:gd name="connsiteY270" fmla="*/ 67469 h 94518"/>
                <a:gd name="connsiteX271" fmla="*/ 58502 w 85298"/>
                <a:gd name="connsiteY271" fmla="*/ 68098 h 94518"/>
                <a:gd name="connsiteX272" fmla="*/ 59760 w 85298"/>
                <a:gd name="connsiteY272" fmla="*/ 68727 h 94518"/>
                <a:gd name="connsiteX273" fmla="*/ 45921 w 85298"/>
                <a:gd name="connsiteY273" fmla="*/ 63066 h 94518"/>
                <a:gd name="connsiteX274" fmla="*/ 44663 w 85298"/>
                <a:gd name="connsiteY274" fmla="*/ 61808 h 94518"/>
                <a:gd name="connsiteX275" fmla="*/ 45921 w 85298"/>
                <a:gd name="connsiteY275" fmla="*/ 63066 h 94518"/>
                <a:gd name="connsiteX276" fmla="*/ 43405 w 85298"/>
                <a:gd name="connsiteY276" fmla="*/ 64953 h 94518"/>
                <a:gd name="connsiteX277" fmla="*/ 44034 w 85298"/>
                <a:gd name="connsiteY277" fmla="*/ 64953 h 94518"/>
                <a:gd name="connsiteX278" fmla="*/ 45292 w 85298"/>
                <a:gd name="connsiteY278" fmla="*/ 64324 h 94518"/>
                <a:gd name="connsiteX279" fmla="*/ 44034 w 85298"/>
                <a:gd name="connsiteY279" fmla="*/ 63695 h 94518"/>
                <a:gd name="connsiteX280" fmla="*/ 43405 w 85298"/>
                <a:gd name="connsiteY280" fmla="*/ 64953 h 94518"/>
                <a:gd name="connsiteX281" fmla="*/ 47179 w 85298"/>
                <a:gd name="connsiteY281" fmla="*/ 66841 h 94518"/>
                <a:gd name="connsiteX282" fmla="*/ 51583 w 85298"/>
                <a:gd name="connsiteY282" fmla="*/ 67469 h 94518"/>
                <a:gd name="connsiteX283" fmla="*/ 55357 w 85298"/>
                <a:gd name="connsiteY283" fmla="*/ 67469 h 94518"/>
                <a:gd name="connsiteX284" fmla="*/ 48437 w 85298"/>
                <a:gd name="connsiteY284" fmla="*/ 65582 h 94518"/>
                <a:gd name="connsiteX285" fmla="*/ 47179 w 85298"/>
                <a:gd name="connsiteY285" fmla="*/ 66841 h 94518"/>
                <a:gd name="connsiteX286" fmla="*/ 40889 w 85298"/>
                <a:gd name="connsiteY286" fmla="*/ 70615 h 94518"/>
                <a:gd name="connsiteX287" fmla="*/ 42147 w 85298"/>
                <a:gd name="connsiteY287" fmla="*/ 71244 h 94518"/>
                <a:gd name="connsiteX288" fmla="*/ 45292 w 85298"/>
                <a:gd name="connsiteY288" fmla="*/ 66841 h 94518"/>
                <a:gd name="connsiteX289" fmla="*/ 40889 w 85298"/>
                <a:gd name="connsiteY289" fmla="*/ 70615 h 94518"/>
                <a:gd name="connsiteX290" fmla="*/ 42147 w 85298"/>
                <a:gd name="connsiteY290" fmla="*/ 71873 h 94518"/>
                <a:gd name="connsiteX291" fmla="*/ 41518 w 85298"/>
                <a:gd name="connsiteY291" fmla="*/ 71244 h 94518"/>
                <a:gd name="connsiteX292" fmla="*/ 42147 w 85298"/>
                <a:gd name="connsiteY292" fmla="*/ 71873 h 9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85298" h="94518">
                  <a:moveTo>
                    <a:pt x="4403" y="83825"/>
                  </a:moveTo>
                  <a:cubicBezTo>
                    <a:pt x="3774" y="83825"/>
                    <a:pt x="3145" y="83196"/>
                    <a:pt x="1258" y="83196"/>
                  </a:cubicBezTo>
                  <a:cubicBezTo>
                    <a:pt x="1258" y="82567"/>
                    <a:pt x="1887" y="82567"/>
                    <a:pt x="1887" y="81308"/>
                  </a:cubicBezTo>
                  <a:cubicBezTo>
                    <a:pt x="1887" y="80679"/>
                    <a:pt x="0" y="79422"/>
                    <a:pt x="0" y="78792"/>
                  </a:cubicBezTo>
                  <a:cubicBezTo>
                    <a:pt x="0" y="78163"/>
                    <a:pt x="0" y="78163"/>
                    <a:pt x="0" y="77534"/>
                  </a:cubicBezTo>
                  <a:cubicBezTo>
                    <a:pt x="629" y="76905"/>
                    <a:pt x="629" y="75647"/>
                    <a:pt x="2516" y="75647"/>
                  </a:cubicBezTo>
                  <a:cubicBezTo>
                    <a:pt x="3145" y="75647"/>
                    <a:pt x="1887" y="74389"/>
                    <a:pt x="3145" y="74389"/>
                  </a:cubicBezTo>
                  <a:cubicBezTo>
                    <a:pt x="4403" y="74389"/>
                    <a:pt x="5032" y="74389"/>
                    <a:pt x="5661" y="73760"/>
                  </a:cubicBezTo>
                  <a:cubicBezTo>
                    <a:pt x="6291" y="73131"/>
                    <a:pt x="5661" y="72501"/>
                    <a:pt x="6291" y="71873"/>
                  </a:cubicBezTo>
                  <a:cubicBezTo>
                    <a:pt x="6291" y="71244"/>
                    <a:pt x="6291" y="71244"/>
                    <a:pt x="6291" y="70615"/>
                  </a:cubicBezTo>
                  <a:cubicBezTo>
                    <a:pt x="6291" y="69986"/>
                    <a:pt x="5661" y="68727"/>
                    <a:pt x="5661" y="68098"/>
                  </a:cubicBezTo>
                  <a:cubicBezTo>
                    <a:pt x="5661" y="67469"/>
                    <a:pt x="6920" y="66841"/>
                    <a:pt x="7549" y="65582"/>
                  </a:cubicBezTo>
                  <a:cubicBezTo>
                    <a:pt x="7549" y="64953"/>
                    <a:pt x="7549" y="64324"/>
                    <a:pt x="6920" y="64324"/>
                  </a:cubicBezTo>
                  <a:cubicBezTo>
                    <a:pt x="6920" y="64324"/>
                    <a:pt x="6920" y="63695"/>
                    <a:pt x="6291" y="63695"/>
                  </a:cubicBezTo>
                  <a:cubicBezTo>
                    <a:pt x="8807" y="64953"/>
                    <a:pt x="9436" y="64953"/>
                    <a:pt x="9436" y="64953"/>
                  </a:cubicBezTo>
                  <a:cubicBezTo>
                    <a:pt x="9436" y="63695"/>
                    <a:pt x="10065" y="63066"/>
                    <a:pt x="10065" y="61808"/>
                  </a:cubicBezTo>
                  <a:cubicBezTo>
                    <a:pt x="10065" y="61179"/>
                    <a:pt x="10065" y="60550"/>
                    <a:pt x="10694" y="60550"/>
                  </a:cubicBezTo>
                  <a:cubicBezTo>
                    <a:pt x="11323" y="59920"/>
                    <a:pt x="12581" y="58663"/>
                    <a:pt x="13210" y="58034"/>
                  </a:cubicBezTo>
                  <a:cubicBezTo>
                    <a:pt x="13210" y="57405"/>
                    <a:pt x="12581" y="56146"/>
                    <a:pt x="12581" y="55517"/>
                  </a:cubicBezTo>
                  <a:cubicBezTo>
                    <a:pt x="12581" y="54259"/>
                    <a:pt x="13839" y="53001"/>
                    <a:pt x="15726" y="52372"/>
                  </a:cubicBezTo>
                  <a:cubicBezTo>
                    <a:pt x="17613" y="51743"/>
                    <a:pt x="17613" y="49856"/>
                    <a:pt x="18872" y="49227"/>
                  </a:cubicBezTo>
                  <a:cubicBezTo>
                    <a:pt x="19501" y="48598"/>
                    <a:pt x="20759" y="47969"/>
                    <a:pt x="21388" y="47339"/>
                  </a:cubicBezTo>
                  <a:cubicBezTo>
                    <a:pt x="22017" y="46710"/>
                    <a:pt x="23275" y="46081"/>
                    <a:pt x="23275" y="45453"/>
                  </a:cubicBezTo>
                  <a:cubicBezTo>
                    <a:pt x="23275" y="44194"/>
                    <a:pt x="23275" y="42936"/>
                    <a:pt x="23275" y="42307"/>
                  </a:cubicBezTo>
                  <a:cubicBezTo>
                    <a:pt x="23275" y="41678"/>
                    <a:pt x="23904" y="41678"/>
                    <a:pt x="24533" y="41678"/>
                  </a:cubicBezTo>
                  <a:cubicBezTo>
                    <a:pt x="24533" y="41049"/>
                    <a:pt x="25162" y="40420"/>
                    <a:pt x="25162" y="39791"/>
                  </a:cubicBezTo>
                  <a:cubicBezTo>
                    <a:pt x="25162" y="39162"/>
                    <a:pt x="25162" y="38533"/>
                    <a:pt x="25162" y="37275"/>
                  </a:cubicBezTo>
                  <a:cubicBezTo>
                    <a:pt x="25162" y="36646"/>
                    <a:pt x="25162" y="36017"/>
                    <a:pt x="25162" y="35388"/>
                  </a:cubicBezTo>
                  <a:cubicBezTo>
                    <a:pt x="25162" y="34758"/>
                    <a:pt x="25162" y="34129"/>
                    <a:pt x="26420" y="33500"/>
                  </a:cubicBezTo>
                  <a:cubicBezTo>
                    <a:pt x="27678" y="32243"/>
                    <a:pt x="27049" y="30355"/>
                    <a:pt x="27678" y="29097"/>
                  </a:cubicBezTo>
                  <a:cubicBezTo>
                    <a:pt x="27678" y="28468"/>
                    <a:pt x="28937" y="27839"/>
                    <a:pt x="29566" y="27210"/>
                  </a:cubicBezTo>
                  <a:cubicBezTo>
                    <a:pt x="29566" y="26581"/>
                    <a:pt x="29566" y="25952"/>
                    <a:pt x="29566" y="25322"/>
                  </a:cubicBezTo>
                  <a:cubicBezTo>
                    <a:pt x="29566" y="24065"/>
                    <a:pt x="30195" y="22177"/>
                    <a:pt x="30824" y="20919"/>
                  </a:cubicBezTo>
                  <a:cubicBezTo>
                    <a:pt x="31453" y="19032"/>
                    <a:pt x="31453" y="17145"/>
                    <a:pt x="32082" y="15258"/>
                  </a:cubicBezTo>
                  <a:cubicBezTo>
                    <a:pt x="32711" y="13371"/>
                    <a:pt x="33340" y="11483"/>
                    <a:pt x="33969" y="10226"/>
                  </a:cubicBezTo>
                  <a:cubicBezTo>
                    <a:pt x="35227" y="7709"/>
                    <a:pt x="36485" y="5193"/>
                    <a:pt x="37743" y="2677"/>
                  </a:cubicBezTo>
                  <a:cubicBezTo>
                    <a:pt x="38372" y="1419"/>
                    <a:pt x="39630" y="790"/>
                    <a:pt x="41518" y="160"/>
                  </a:cubicBezTo>
                  <a:cubicBezTo>
                    <a:pt x="42776" y="-469"/>
                    <a:pt x="47179" y="790"/>
                    <a:pt x="54728" y="3305"/>
                  </a:cubicBezTo>
                  <a:cubicBezTo>
                    <a:pt x="56615" y="3935"/>
                    <a:pt x="60389" y="5822"/>
                    <a:pt x="63535" y="7080"/>
                  </a:cubicBezTo>
                  <a:cubicBezTo>
                    <a:pt x="65422" y="7709"/>
                    <a:pt x="67309" y="8967"/>
                    <a:pt x="69825" y="10226"/>
                  </a:cubicBezTo>
                  <a:cubicBezTo>
                    <a:pt x="66051" y="8967"/>
                    <a:pt x="66680" y="10226"/>
                    <a:pt x="68567" y="10855"/>
                  </a:cubicBezTo>
                  <a:cubicBezTo>
                    <a:pt x="71083" y="12112"/>
                    <a:pt x="73599" y="12741"/>
                    <a:pt x="75487" y="13371"/>
                  </a:cubicBezTo>
                  <a:cubicBezTo>
                    <a:pt x="74857" y="13371"/>
                    <a:pt x="74857" y="13371"/>
                    <a:pt x="74228" y="13371"/>
                  </a:cubicBezTo>
                  <a:cubicBezTo>
                    <a:pt x="72341" y="13371"/>
                    <a:pt x="71083" y="13371"/>
                    <a:pt x="73599" y="14629"/>
                  </a:cubicBezTo>
                  <a:cubicBezTo>
                    <a:pt x="74857" y="15258"/>
                    <a:pt x="73599" y="15258"/>
                    <a:pt x="76745" y="17145"/>
                  </a:cubicBezTo>
                  <a:cubicBezTo>
                    <a:pt x="78003" y="17774"/>
                    <a:pt x="76745" y="17774"/>
                    <a:pt x="76745" y="17774"/>
                  </a:cubicBezTo>
                  <a:cubicBezTo>
                    <a:pt x="78632" y="18403"/>
                    <a:pt x="79890" y="19662"/>
                    <a:pt x="81148" y="20290"/>
                  </a:cubicBezTo>
                  <a:cubicBezTo>
                    <a:pt x="80519" y="20290"/>
                    <a:pt x="79890" y="20290"/>
                    <a:pt x="79890" y="20290"/>
                  </a:cubicBezTo>
                  <a:cubicBezTo>
                    <a:pt x="82406" y="21548"/>
                    <a:pt x="83664" y="21548"/>
                    <a:pt x="83035" y="20919"/>
                  </a:cubicBezTo>
                  <a:cubicBezTo>
                    <a:pt x="83035" y="20290"/>
                    <a:pt x="82406" y="20290"/>
                    <a:pt x="83035" y="20290"/>
                  </a:cubicBezTo>
                  <a:cubicBezTo>
                    <a:pt x="88697" y="24065"/>
                    <a:pt x="82406" y="22177"/>
                    <a:pt x="78632" y="21548"/>
                  </a:cubicBezTo>
                  <a:cubicBezTo>
                    <a:pt x="79890" y="22177"/>
                    <a:pt x="81148" y="22807"/>
                    <a:pt x="82406" y="23436"/>
                  </a:cubicBezTo>
                  <a:cubicBezTo>
                    <a:pt x="82406" y="23436"/>
                    <a:pt x="83035" y="24065"/>
                    <a:pt x="83035" y="24065"/>
                  </a:cubicBezTo>
                  <a:cubicBezTo>
                    <a:pt x="82406" y="24693"/>
                    <a:pt x="82406" y="25322"/>
                    <a:pt x="81777" y="25952"/>
                  </a:cubicBezTo>
                  <a:cubicBezTo>
                    <a:pt x="81777" y="26581"/>
                    <a:pt x="82406" y="27210"/>
                    <a:pt x="81148" y="27210"/>
                  </a:cubicBezTo>
                  <a:cubicBezTo>
                    <a:pt x="79890" y="27210"/>
                    <a:pt x="82406" y="29097"/>
                    <a:pt x="79890" y="28468"/>
                  </a:cubicBezTo>
                  <a:cubicBezTo>
                    <a:pt x="78632" y="28468"/>
                    <a:pt x="79261" y="29097"/>
                    <a:pt x="81777" y="30355"/>
                  </a:cubicBezTo>
                  <a:cubicBezTo>
                    <a:pt x="83664" y="31613"/>
                    <a:pt x="83035" y="31613"/>
                    <a:pt x="82406" y="31613"/>
                  </a:cubicBezTo>
                  <a:cubicBezTo>
                    <a:pt x="81148" y="31613"/>
                    <a:pt x="81148" y="31613"/>
                    <a:pt x="80519" y="32243"/>
                  </a:cubicBezTo>
                  <a:cubicBezTo>
                    <a:pt x="80519" y="32243"/>
                    <a:pt x="79890" y="32243"/>
                    <a:pt x="80519" y="32243"/>
                  </a:cubicBezTo>
                  <a:cubicBezTo>
                    <a:pt x="84922" y="34758"/>
                    <a:pt x="82406" y="34129"/>
                    <a:pt x="80519" y="34129"/>
                  </a:cubicBezTo>
                  <a:cubicBezTo>
                    <a:pt x="79261" y="34129"/>
                    <a:pt x="77374" y="33500"/>
                    <a:pt x="79890" y="35388"/>
                  </a:cubicBezTo>
                  <a:cubicBezTo>
                    <a:pt x="81148" y="36017"/>
                    <a:pt x="79890" y="36017"/>
                    <a:pt x="78003" y="35388"/>
                  </a:cubicBezTo>
                  <a:cubicBezTo>
                    <a:pt x="74857" y="34758"/>
                    <a:pt x="75487" y="34758"/>
                    <a:pt x="77374" y="36017"/>
                  </a:cubicBezTo>
                  <a:cubicBezTo>
                    <a:pt x="78003" y="36646"/>
                    <a:pt x="78003" y="36646"/>
                    <a:pt x="78003" y="36646"/>
                  </a:cubicBezTo>
                  <a:cubicBezTo>
                    <a:pt x="78003" y="36646"/>
                    <a:pt x="78632" y="37275"/>
                    <a:pt x="77374" y="37275"/>
                  </a:cubicBezTo>
                  <a:cubicBezTo>
                    <a:pt x="76116" y="37275"/>
                    <a:pt x="77374" y="37903"/>
                    <a:pt x="78632" y="38533"/>
                  </a:cubicBezTo>
                  <a:cubicBezTo>
                    <a:pt x="78632" y="38533"/>
                    <a:pt x="78632" y="38533"/>
                    <a:pt x="78632" y="38533"/>
                  </a:cubicBezTo>
                  <a:cubicBezTo>
                    <a:pt x="76745" y="38533"/>
                    <a:pt x="79261" y="40420"/>
                    <a:pt x="76116" y="39162"/>
                  </a:cubicBezTo>
                  <a:cubicBezTo>
                    <a:pt x="74857" y="39162"/>
                    <a:pt x="74857" y="39162"/>
                    <a:pt x="74857" y="39162"/>
                  </a:cubicBezTo>
                  <a:cubicBezTo>
                    <a:pt x="74857" y="39162"/>
                    <a:pt x="75487" y="39791"/>
                    <a:pt x="75487" y="39791"/>
                  </a:cubicBezTo>
                  <a:cubicBezTo>
                    <a:pt x="79261" y="41678"/>
                    <a:pt x="78003" y="41049"/>
                    <a:pt x="76116" y="40420"/>
                  </a:cubicBezTo>
                  <a:cubicBezTo>
                    <a:pt x="74228" y="39791"/>
                    <a:pt x="73599" y="39791"/>
                    <a:pt x="76116" y="41049"/>
                  </a:cubicBezTo>
                  <a:cubicBezTo>
                    <a:pt x="76745" y="41678"/>
                    <a:pt x="76745" y="41678"/>
                    <a:pt x="76745" y="41678"/>
                  </a:cubicBezTo>
                  <a:cubicBezTo>
                    <a:pt x="77374" y="42307"/>
                    <a:pt x="75487" y="41678"/>
                    <a:pt x="78003" y="42936"/>
                  </a:cubicBezTo>
                  <a:cubicBezTo>
                    <a:pt x="78003" y="42936"/>
                    <a:pt x="78632" y="42936"/>
                    <a:pt x="78003" y="42936"/>
                  </a:cubicBezTo>
                  <a:cubicBezTo>
                    <a:pt x="75487" y="42307"/>
                    <a:pt x="77374" y="43565"/>
                    <a:pt x="78003" y="44194"/>
                  </a:cubicBezTo>
                  <a:cubicBezTo>
                    <a:pt x="78003" y="44194"/>
                    <a:pt x="78003" y="44194"/>
                    <a:pt x="77374" y="44194"/>
                  </a:cubicBezTo>
                  <a:cubicBezTo>
                    <a:pt x="73599" y="42936"/>
                    <a:pt x="73599" y="43565"/>
                    <a:pt x="74857" y="44824"/>
                  </a:cubicBezTo>
                  <a:cubicBezTo>
                    <a:pt x="76116" y="46081"/>
                    <a:pt x="73599" y="45453"/>
                    <a:pt x="73599" y="46081"/>
                  </a:cubicBezTo>
                  <a:cubicBezTo>
                    <a:pt x="73599" y="46081"/>
                    <a:pt x="73599" y="46081"/>
                    <a:pt x="73599" y="46081"/>
                  </a:cubicBezTo>
                  <a:cubicBezTo>
                    <a:pt x="73599" y="46081"/>
                    <a:pt x="72970" y="46710"/>
                    <a:pt x="72970" y="46710"/>
                  </a:cubicBezTo>
                  <a:cubicBezTo>
                    <a:pt x="72970" y="46710"/>
                    <a:pt x="71712" y="46710"/>
                    <a:pt x="72341" y="46710"/>
                  </a:cubicBezTo>
                  <a:cubicBezTo>
                    <a:pt x="74228" y="47969"/>
                    <a:pt x="73599" y="47969"/>
                    <a:pt x="73599" y="48598"/>
                  </a:cubicBezTo>
                  <a:cubicBezTo>
                    <a:pt x="74228" y="49227"/>
                    <a:pt x="71712" y="49227"/>
                    <a:pt x="73599" y="50485"/>
                  </a:cubicBezTo>
                  <a:cubicBezTo>
                    <a:pt x="74857" y="51743"/>
                    <a:pt x="74228" y="51114"/>
                    <a:pt x="69825" y="49856"/>
                  </a:cubicBezTo>
                  <a:cubicBezTo>
                    <a:pt x="74228" y="51743"/>
                    <a:pt x="67309" y="49856"/>
                    <a:pt x="73599" y="52372"/>
                  </a:cubicBezTo>
                  <a:cubicBezTo>
                    <a:pt x="68567" y="50485"/>
                    <a:pt x="67309" y="49856"/>
                    <a:pt x="69196" y="51743"/>
                  </a:cubicBezTo>
                  <a:cubicBezTo>
                    <a:pt x="71083" y="53001"/>
                    <a:pt x="70454" y="53001"/>
                    <a:pt x="69825" y="53001"/>
                  </a:cubicBezTo>
                  <a:cubicBezTo>
                    <a:pt x="69825" y="53001"/>
                    <a:pt x="69825" y="53630"/>
                    <a:pt x="69825" y="53630"/>
                  </a:cubicBezTo>
                  <a:cubicBezTo>
                    <a:pt x="69825" y="54259"/>
                    <a:pt x="69196" y="54259"/>
                    <a:pt x="67309" y="54259"/>
                  </a:cubicBezTo>
                  <a:cubicBezTo>
                    <a:pt x="66051" y="54259"/>
                    <a:pt x="66051" y="54888"/>
                    <a:pt x="64793" y="54888"/>
                  </a:cubicBezTo>
                  <a:cubicBezTo>
                    <a:pt x="66051" y="55517"/>
                    <a:pt x="66680" y="56146"/>
                    <a:pt x="67309" y="56146"/>
                  </a:cubicBezTo>
                  <a:cubicBezTo>
                    <a:pt x="68567" y="56775"/>
                    <a:pt x="69196" y="57405"/>
                    <a:pt x="70454" y="58034"/>
                  </a:cubicBezTo>
                  <a:cubicBezTo>
                    <a:pt x="69825" y="58034"/>
                    <a:pt x="68567" y="57405"/>
                    <a:pt x="68567" y="57405"/>
                  </a:cubicBezTo>
                  <a:cubicBezTo>
                    <a:pt x="67938" y="57405"/>
                    <a:pt x="67938" y="57405"/>
                    <a:pt x="67309" y="57405"/>
                  </a:cubicBezTo>
                  <a:cubicBezTo>
                    <a:pt x="66680" y="56775"/>
                    <a:pt x="66680" y="56775"/>
                    <a:pt x="66051" y="56146"/>
                  </a:cubicBezTo>
                  <a:cubicBezTo>
                    <a:pt x="65422" y="56146"/>
                    <a:pt x="65422" y="56146"/>
                    <a:pt x="64793" y="55517"/>
                  </a:cubicBezTo>
                  <a:cubicBezTo>
                    <a:pt x="64164" y="55517"/>
                    <a:pt x="64164" y="56146"/>
                    <a:pt x="63535" y="56146"/>
                  </a:cubicBezTo>
                  <a:cubicBezTo>
                    <a:pt x="63535" y="56146"/>
                    <a:pt x="64164" y="56775"/>
                    <a:pt x="63535" y="56775"/>
                  </a:cubicBezTo>
                  <a:cubicBezTo>
                    <a:pt x="62276" y="56775"/>
                    <a:pt x="64164" y="58034"/>
                    <a:pt x="69196" y="60550"/>
                  </a:cubicBezTo>
                  <a:cubicBezTo>
                    <a:pt x="66680" y="59920"/>
                    <a:pt x="64164" y="59291"/>
                    <a:pt x="66051" y="60550"/>
                  </a:cubicBezTo>
                  <a:cubicBezTo>
                    <a:pt x="66051" y="60550"/>
                    <a:pt x="65422" y="60550"/>
                    <a:pt x="64793" y="60550"/>
                  </a:cubicBezTo>
                  <a:cubicBezTo>
                    <a:pt x="61647" y="59920"/>
                    <a:pt x="61647" y="59920"/>
                    <a:pt x="65422" y="61808"/>
                  </a:cubicBezTo>
                  <a:cubicBezTo>
                    <a:pt x="66051" y="62437"/>
                    <a:pt x="66680" y="62437"/>
                    <a:pt x="66680" y="62437"/>
                  </a:cubicBezTo>
                  <a:cubicBezTo>
                    <a:pt x="66680" y="63066"/>
                    <a:pt x="66680" y="63066"/>
                    <a:pt x="66051" y="63066"/>
                  </a:cubicBezTo>
                  <a:cubicBezTo>
                    <a:pt x="64793" y="63066"/>
                    <a:pt x="65422" y="63695"/>
                    <a:pt x="65422" y="64324"/>
                  </a:cubicBezTo>
                  <a:cubicBezTo>
                    <a:pt x="65422" y="64324"/>
                    <a:pt x="65422" y="64324"/>
                    <a:pt x="65422" y="64953"/>
                  </a:cubicBezTo>
                  <a:cubicBezTo>
                    <a:pt x="64793" y="65582"/>
                    <a:pt x="65422" y="66211"/>
                    <a:pt x="63535" y="65582"/>
                  </a:cubicBezTo>
                  <a:cubicBezTo>
                    <a:pt x="61018" y="64953"/>
                    <a:pt x="61018" y="65582"/>
                    <a:pt x="60389" y="66211"/>
                  </a:cubicBezTo>
                  <a:cubicBezTo>
                    <a:pt x="60389" y="66211"/>
                    <a:pt x="59760" y="66211"/>
                    <a:pt x="60389" y="66841"/>
                  </a:cubicBezTo>
                  <a:cubicBezTo>
                    <a:pt x="60389" y="66841"/>
                    <a:pt x="61647" y="67469"/>
                    <a:pt x="62276" y="68098"/>
                  </a:cubicBezTo>
                  <a:cubicBezTo>
                    <a:pt x="62276" y="68098"/>
                    <a:pt x="62276" y="68098"/>
                    <a:pt x="62276" y="68098"/>
                  </a:cubicBezTo>
                  <a:cubicBezTo>
                    <a:pt x="62276" y="68098"/>
                    <a:pt x="62276" y="68098"/>
                    <a:pt x="62276" y="68098"/>
                  </a:cubicBezTo>
                  <a:cubicBezTo>
                    <a:pt x="61647" y="68098"/>
                    <a:pt x="61018" y="68098"/>
                    <a:pt x="60389" y="67469"/>
                  </a:cubicBezTo>
                  <a:cubicBezTo>
                    <a:pt x="61018" y="67469"/>
                    <a:pt x="61018" y="68098"/>
                    <a:pt x="61647" y="68098"/>
                  </a:cubicBezTo>
                  <a:cubicBezTo>
                    <a:pt x="62276" y="68098"/>
                    <a:pt x="62276" y="68098"/>
                    <a:pt x="62905" y="68098"/>
                  </a:cubicBezTo>
                  <a:cubicBezTo>
                    <a:pt x="62905" y="68098"/>
                    <a:pt x="62905" y="68098"/>
                    <a:pt x="62905" y="68098"/>
                  </a:cubicBezTo>
                  <a:cubicBezTo>
                    <a:pt x="65422" y="69356"/>
                    <a:pt x="63535" y="69356"/>
                    <a:pt x="62276" y="68727"/>
                  </a:cubicBezTo>
                  <a:cubicBezTo>
                    <a:pt x="61018" y="68727"/>
                    <a:pt x="60389" y="68727"/>
                    <a:pt x="59131" y="68098"/>
                  </a:cubicBezTo>
                  <a:cubicBezTo>
                    <a:pt x="61018" y="68727"/>
                    <a:pt x="62276" y="69356"/>
                    <a:pt x="62905" y="69986"/>
                  </a:cubicBezTo>
                  <a:cubicBezTo>
                    <a:pt x="62905" y="69986"/>
                    <a:pt x="63535" y="69986"/>
                    <a:pt x="62905" y="70615"/>
                  </a:cubicBezTo>
                  <a:cubicBezTo>
                    <a:pt x="62276" y="70615"/>
                    <a:pt x="61647" y="71244"/>
                    <a:pt x="61018" y="71244"/>
                  </a:cubicBezTo>
                  <a:cubicBezTo>
                    <a:pt x="61018" y="71244"/>
                    <a:pt x="60389" y="71244"/>
                    <a:pt x="59760" y="71244"/>
                  </a:cubicBezTo>
                  <a:cubicBezTo>
                    <a:pt x="59131" y="71244"/>
                    <a:pt x="57873" y="70615"/>
                    <a:pt x="57244" y="70615"/>
                  </a:cubicBezTo>
                  <a:cubicBezTo>
                    <a:pt x="56615" y="71244"/>
                    <a:pt x="56615" y="71244"/>
                    <a:pt x="55986" y="71873"/>
                  </a:cubicBezTo>
                  <a:cubicBezTo>
                    <a:pt x="57244" y="71873"/>
                    <a:pt x="57873" y="71873"/>
                    <a:pt x="59131" y="72501"/>
                  </a:cubicBezTo>
                  <a:cubicBezTo>
                    <a:pt x="59760" y="72501"/>
                    <a:pt x="59760" y="73131"/>
                    <a:pt x="60389" y="73131"/>
                  </a:cubicBezTo>
                  <a:cubicBezTo>
                    <a:pt x="60389" y="73760"/>
                    <a:pt x="60389" y="73760"/>
                    <a:pt x="59760" y="74389"/>
                  </a:cubicBezTo>
                  <a:cubicBezTo>
                    <a:pt x="58502" y="73760"/>
                    <a:pt x="58502" y="73760"/>
                    <a:pt x="57873" y="73131"/>
                  </a:cubicBezTo>
                  <a:cubicBezTo>
                    <a:pt x="57873" y="73131"/>
                    <a:pt x="57244" y="73131"/>
                    <a:pt x="56615" y="72501"/>
                  </a:cubicBezTo>
                  <a:cubicBezTo>
                    <a:pt x="55986" y="73131"/>
                    <a:pt x="55357" y="73131"/>
                    <a:pt x="54728" y="73760"/>
                  </a:cubicBezTo>
                  <a:cubicBezTo>
                    <a:pt x="55357" y="73760"/>
                    <a:pt x="55357" y="74389"/>
                    <a:pt x="55986" y="74389"/>
                  </a:cubicBezTo>
                  <a:cubicBezTo>
                    <a:pt x="56615" y="74389"/>
                    <a:pt x="57244" y="74389"/>
                    <a:pt x="58502" y="74389"/>
                  </a:cubicBezTo>
                  <a:cubicBezTo>
                    <a:pt x="60389" y="75647"/>
                    <a:pt x="60389" y="76276"/>
                    <a:pt x="59760" y="76276"/>
                  </a:cubicBezTo>
                  <a:cubicBezTo>
                    <a:pt x="57873" y="76905"/>
                    <a:pt x="56615" y="77534"/>
                    <a:pt x="57244" y="78792"/>
                  </a:cubicBezTo>
                  <a:cubicBezTo>
                    <a:pt x="57244" y="78792"/>
                    <a:pt x="55986" y="78792"/>
                    <a:pt x="55986" y="78792"/>
                  </a:cubicBezTo>
                  <a:cubicBezTo>
                    <a:pt x="55357" y="79422"/>
                    <a:pt x="54728" y="80679"/>
                    <a:pt x="54099" y="81937"/>
                  </a:cubicBezTo>
                  <a:cubicBezTo>
                    <a:pt x="54099" y="82567"/>
                    <a:pt x="53470" y="82567"/>
                    <a:pt x="52841" y="83196"/>
                  </a:cubicBezTo>
                  <a:cubicBezTo>
                    <a:pt x="52841" y="83196"/>
                    <a:pt x="51583" y="83196"/>
                    <a:pt x="50324" y="82567"/>
                  </a:cubicBezTo>
                  <a:cubicBezTo>
                    <a:pt x="50324" y="82567"/>
                    <a:pt x="50324" y="81937"/>
                    <a:pt x="50324" y="81937"/>
                  </a:cubicBezTo>
                  <a:cubicBezTo>
                    <a:pt x="50953" y="81308"/>
                    <a:pt x="51583" y="81308"/>
                    <a:pt x="50953" y="80679"/>
                  </a:cubicBezTo>
                  <a:cubicBezTo>
                    <a:pt x="50953" y="80051"/>
                    <a:pt x="51583" y="79422"/>
                    <a:pt x="52211" y="79422"/>
                  </a:cubicBezTo>
                  <a:cubicBezTo>
                    <a:pt x="52841" y="78792"/>
                    <a:pt x="53470" y="78792"/>
                    <a:pt x="54099" y="78163"/>
                  </a:cubicBezTo>
                  <a:cubicBezTo>
                    <a:pt x="54099" y="78163"/>
                    <a:pt x="54099" y="78163"/>
                    <a:pt x="54099" y="78163"/>
                  </a:cubicBezTo>
                  <a:cubicBezTo>
                    <a:pt x="57873" y="78792"/>
                    <a:pt x="54099" y="76276"/>
                    <a:pt x="56615" y="76905"/>
                  </a:cubicBezTo>
                  <a:cubicBezTo>
                    <a:pt x="57244" y="76905"/>
                    <a:pt x="56615" y="76276"/>
                    <a:pt x="55357" y="75647"/>
                  </a:cubicBezTo>
                  <a:cubicBezTo>
                    <a:pt x="54728" y="75647"/>
                    <a:pt x="54099" y="75647"/>
                    <a:pt x="53470" y="76276"/>
                  </a:cubicBezTo>
                  <a:cubicBezTo>
                    <a:pt x="51583" y="77534"/>
                    <a:pt x="49695" y="78792"/>
                    <a:pt x="47808" y="79422"/>
                  </a:cubicBezTo>
                  <a:cubicBezTo>
                    <a:pt x="47179" y="80051"/>
                    <a:pt x="45921" y="80051"/>
                    <a:pt x="44663" y="80051"/>
                  </a:cubicBezTo>
                  <a:cubicBezTo>
                    <a:pt x="44034" y="80051"/>
                    <a:pt x="42147" y="79422"/>
                    <a:pt x="41518" y="79422"/>
                  </a:cubicBezTo>
                  <a:cubicBezTo>
                    <a:pt x="42147" y="79422"/>
                    <a:pt x="43405" y="80051"/>
                    <a:pt x="44663" y="80051"/>
                  </a:cubicBezTo>
                  <a:cubicBezTo>
                    <a:pt x="44034" y="80679"/>
                    <a:pt x="44034" y="81308"/>
                    <a:pt x="43405" y="82567"/>
                  </a:cubicBezTo>
                  <a:cubicBezTo>
                    <a:pt x="43405" y="83196"/>
                    <a:pt x="42776" y="83196"/>
                    <a:pt x="42776" y="83825"/>
                  </a:cubicBezTo>
                  <a:cubicBezTo>
                    <a:pt x="43405" y="84454"/>
                    <a:pt x="44034" y="85712"/>
                    <a:pt x="42776" y="85712"/>
                  </a:cubicBezTo>
                  <a:cubicBezTo>
                    <a:pt x="42147" y="85712"/>
                    <a:pt x="40259" y="85712"/>
                    <a:pt x="39630" y="86341"/>
                  </a:cubicBezTo>
                  <a:cubicBezTo>
                    <a:pt x="39001" y="86341"/>
                    <a:pt x="39630" y="86970"/>
                    <a:pt x="39630" y="86970"/>
                  </a:cubicBezTo>
                  <a:cubicBezTo>
                    <a:pt x="39001" y="87599"/>
                    <a:pt x="39001" y="87599"/>
                    <a:pt x="38372" y="88228"/>
                  </a:cubicBezTo>
                  <a:cubicBezTo>
                    <a:pt x="37114" y="88857"/>
                    <a:pt x="35856" y="88857"/>
                    <a:pt x="34598" y="89486"/>
                  </a:cubicBezTo>
                  <a:cubicBezTo>
                    <a:pt x="34598" y="89486"/>
                    <a:pt x="34598" y="89486"/>
                    <a:pt x="34598" y="90115"/>
                  </a:cubicBezTo>
                  <a:cubicBezTo>
                    <a:pt x="36485" y="90115"/>
                    <a:pt x="37743" y="90115"/>
                    <a:pt x="39001" y="90744"/>
                  </a:cubicBezTo>
                  <a:cubicBezTo>
                    <a:pt x="39630" y="91373"/>
                    <a:pt x="40259" y="91373"/>
                    <a:pt x="40259" y="91373"/>
                  </a:cubicBezTo>
                  <a:cubicBezTo>
                    <a:pt x="39001" y="91373"/>
                    <a:pt x="37114" y="91373"/>
                    <a:pt x="35856" y="92003"/>
                  </a:cubicBezTo>
                  <a:cubicBezTo>
                    <a:pt x="34598" y="92003"/>
                    <a:pt x="32711" y="92003"/>
                    <a:pt x="33340" y="93261"/>
                  </a:cubicBezTo>
                  <a:cubicBezTo>
                    <a:pt x="33340" y="93889"/>
                    <a:pt x="32082" y="93261"/>
                    <a:pt x="31453" y="93261"/>
                  </a:cubicBezTo>
                  <a:cubicBezTo>
                    <a:pt x="29566" y="93889"/>
                    <a:pt x="27678" y="93889"/>
                    <a:pt x="25162" y="94518"/>
                  </a:cubicBezTo>
                  <a:cubicBezTo>
                    <a:pt x="24533" y="94518"/>
                    <a:pt x="23275" y="94518"/>
                    <a:pt x="20759" y="93889"/>
                  </a:cubicBezTo>
                  <a:cubicBezTo>
                    <a:pt x="18872" y="93261"/>
                    <a:pt x="18243" y="93261"/>
                    <a:pt x="16985" y="93261"/>
                  </a:cubicBezTo>
                  <a:cubicBezTo>
                    <a:pt x="16985" y="92632"/>
                    <a:pt x="16355" y="92632"/>
                    <a:pt x="16355" y="92632"/>
                  </a:cubicBezTo>
                  <a:cubicBezTo>
                    <a:pt x="13839" y="92003"/>
                    <a:pt x="11952" y="90744"/>
                    <a:pt x="8807" y="90115"/>
                  </a:cubicBezTo>
                  <a:cubicBezTo>
                    <a:pt x="6291" y="85712"/>
                    <a:pt x="5661" y="85083"/>
                    <a:pt x="4403" y="83825"/>
                  </a:cubicBezTo>
                  <a:close/>
                  <a:moveTo>
                    <a:pt x="75487" y="21548"/>
                  </a:moveTo>
                  <a:cubicBezTo>
                    <a:pt x="75487" y="21548"/>
                    <a:pt x="76116" y="21548"/>
                    <a:pt x="76116" y="22177"/>
                  </a:cubicBezTo>
                  <a:cubicBezTo>
                    <a:pt x="76116" y="22177"/>
                    <a:pt x="76116" y="21548"/>
                    <a:pt x="76116" y="21548"/>
                  </a:cubicBezTo>
                  <a:cubicBezTo>
                    <a:pt x="75487" y="21548"/>
                    <a:pt x="75487" y="21548"/>
                    <a:pt x="74857" y="20919"/>
                  </a:cubicBezTo>
                  <a:cubicBezTo>
                    <a:pt x="74857" y="20919"/>
                    <a:pt x="75487" y="20919"/>
                    <a:pt x="75487" y="21548"/>
                  </a:cubicBezTo>
                  <a:close/>
                  <a:moveTo>
                    <a:pt x="70454" y="20919"/>
                  </a:moveTo>
                  <a:cubicBezTo>
                    <a:pt x="70454" y="20919"/>
                    <a:pt x="71083" y="20919"/>
                    <a:pt x="71083" y="20919"/>
                  </a:cubicBezTo>
                  <a:cubicBezTo>
                    <a:pt x="71083" y="20919"/>
                    <a:pt x="70454" y="20290"/>
                    <a:pt x="70454" y="20919"/>
                  </a:cubicBezTo>
                  <a:cubicBezTo>
                    <a:pt x="70454" y="20290"/>
                    <a:pt x="69825" y="20919"/>
                    <a:pt x="70454" y="20919"/>
                  </a:cubicBezTo>
                  <a:cubicBezTo>
                    <a:pt x="70454" y="20919"/>
                    <a:pt x="70454" y="20919"/>
                    <a:pt x="70454" y="20919"/>
                  </a:cubicBezTo>
                  <a:close/>
                  <a:moveTo>
                    <a:pt x="69196" y="24693"/>
                  </a:moveTo>
                  <a:cubicBezTo>
                    <a:pt x="69196" y="24693"/>
                    <a:pt x="69825" y="24693"/>
                    <a:pt x="69825" y="24693"/>
                  </a:cubicBezTo>
                  <a:cubicBezTo>
                    <a:pt x="69196" y="24693"/>
                    <a:pt x="68567" y="24065"/>
                    <a:pt x="67938" y="24065"/>
                  </a:cubicBezTo>
                  <a:cubicBezTo>
                    <a:pt x="67309" y="24065"/>
                    <a:pt x="67309" y="24065"/>
                    <a:pt x="66680" y="24065"/>
                  </a:cubicBezTo>
                  <a:cubicBezTo>
                    <a:pt x="67938" y="24065"/>
                    <a:pt x="68567" y="24693"/>
                    <a:pt x="69196" y="24693"/>
                  </a:cubicBezTo>
                  <a:close/>
                  <a:moveTo>
                    <a:pt x="73599" y="27210"/>
                  </a:moveTo>
                  <a:cubicBezTo>
                    <a:pt x="74857" y="25952"/>
                    <a:pt x="77374" y="24693"/>
                    <a:pt x="76116" y="22807"/>
                  </a:cubicBezTo>
                  <a:cubicBezTo>
                    <a:pt x="75487" y="23436"/>
                    <a:pt x="74857" y="23436"/>
                    <a:pt x="74228" y="24065"/>
                  </a:cubicBezTo>
                  <a:cubicBezTo>
                    <a:pt x="73599" y="24693"/>
                    <a:pt x="72970" y="24693"/>
                    <a:pt x="72341" y="25322"/>
                  </a:cubicBezTo>
                  <a:cubicBezTo>
                    <a:pt x="72341" y="25952"/>
                    <a:pt x="72341" y="26581"/>
                    <a:pt x="73599" y="27210"/>
                  </a:cubicBezTo>
                  <a:close/>
                  <a:moveTo>
                    <a:pt x="66051" y="27839"/>
                  </a:moveTo>
                  <a:cubicBezTo>
                    <a:pt x="69825" y="29097"/>
                    <a:pt x="67938" y="27210"/>
                    <a:pt x="68567" y="27210"/>
                  </a:cubicBezTo>
                  <a:cubicBezTo>
                    <a:pt x="69196" y="26581"/>
                    <a:pt x="68567" y="25952"/>
                    <a:pt x="68567" y="25322"/>
                  </a:cubicBezTo>
                  <a:cubicBezTo>
                    <a:pt x="67938" y="25322"/>
                    <a:pt x="67938" y="24693"/>
                    <a:pt x="67309" y="24693"/>
                  </a:cubicBezTo>
                  <a:cubicBezTo>
                    <a:pt x="65422" y="25322"/>
                    <a:pt x="65422" y="26581"/>
                    <a:pt x="66051" y="27839"/>
                  </a:cubicBezTo>
                  <a:close/>
                  <a:moveTo>
                    <a:pt x="66680" y="30984"/>
                  </a:moveTo>
                  <a:cubicBezTo>
                    <a:pt x="67309" y="30355"/>
                    <a:pt x="67938" y="30355"/>
                    <a:pt x="67309" y="29097"/>
                  </a:cubicBezTo>
                  <a:cubicBezTo>
                    <a:pt x="64164" y="28468"/>
                    <a:pt x="64164" y="29097"/>
                    <a:pt x="66680" y="30984"/>
                  </a:cubicBezTo>
                  <a:close/>
                  <a:moveTo>
                    <a:pt x="66051" y="32243"/>
                  </a:moveTo>
                  <a:cubicBezTo>
                    <a:pt x="66680" y="32243"/>
                    <a:pt x="66680" y="32243"/>
                    <a:pt x="66680" y="32243"/>
                  </a:cubicBezTo>
                  <a:cubicBezTo>
                    <a:pt x="66680" y="32243"/>
                    <a:pt x="66051" y="31613"/>
                    <a:pt x="65422" y="31613"/>
                  </a:cubicBezTo>
                  <a:cubicBezTo>
                    <a:pt x="65422" y="31613"/>
                    <a:pt x="65422" y="31613"/>
                    <a:pt x="66051" y="32243"/>
                  </a:cubicBezTo>
                  <a:cubicBezTo>
                    <a:pt x="65422" y="32243"/>
                    <a:pt x="65422" y="32243"/>
                    <a:pt x="66051" y="32243"/>
                  </a:cubicBezTo>
                  <a:close/>
                  <a:moveTo>
                    <a:pt x="65422" y="33500"/>
                  </a:moveTo>
                  <a:cubicBezTo>
                    <a:pt x="66680" y="33500"/>
                    <a:pt x="69196" y="34758"/>
                    <a:pt x="66051" y="32871"/>
                  </a:cubicBezTo>
                  <a:cubicBezTo>
                    <a:pt x="65422" y="32871"/>
                    <a:pt x="65422" y="33500"/>
                    <a:pt x="65422" y="33500"/>
                  </a:cubicBezTo>
                  <a:close/>
                  <a:moveTo>
                    <a:pt x="55357" y="33500"/>
                  </a:moveTo>
                  <a:cubicBezTo>
                    <a:pt x="55357" y="33500"/>
                    <a:pt x="55986" y="33500"/>
                    <a:pt x="55986" y="34129"/>
                  </a:cubicBezTo>
                  <a:cubicBezTo>
                    <a:pt x="55986" y="34129"/>
                    <a:pt x="55986" y="33500"/>
                    <a:pt x="55986" y="33500"/>
                  </a:cubicBezTo>
                  <a:cubicBezTo>
                    <a:pt x="55357" y="33500"/>
                    <a:pt x="55357" y="32871"/>
                    <a:pt x="54728" y="32871"/>
                  </a:cubicBezTo>
                  <a:cubicBezTo>
                    <a:pt x="55357" y="32871"/>
                    <a:pt x="55357" y="32871"/>
                    <a:pt x="55357" y="33500"/>
                  </a:cubicBezTo>
                  <a:cubicBezTo>
                    <a:pt x="55357" y="33500"/>
                    <a:pt x="55357" y="33500"/>
                    <a:pt x="55357" y="33500"/>
                  </a:cubicBezTo>
                  <a:close/>
                  <a:moveTo>
                    <a:pt x="62905" y="39162"/>
                  </a:moveTo>
                  <a:cubicBezTo>
                    <a:pt x="62905" y="39791"/>
                    <a:pt x="62905" y="39791"/>
                    <a:pt x="62905" y="40420"/>
                  </a:cubicBezTo>
                  <a:cubicBezTo>
                    <a:pt x="63535" y="40420"/>
                    <a:pt x="63535" y="41049"/>
                    <a:pt x="64164" y="41049"/>
                  </a:cubicBezTo>
                  <a:cubicBezTo>
                    <a:pt x="64164" y="40420"/>
                    <a:pt x="64164" y="40420"/>
                    <a:pt x="63535" y="39791"/>
                  </a:cubicBezTo>
                  <a:cubicBezTo>
                    <a:pt x="63535" y="39162"/>
                    <a:pt x="63535" y="39162"/>
                    <a:pt x="62905" y="39162"/>
                  </a:cubicBezTo>
                  <a:close/>
                  <a:moveTo>
                    <a:pt x="53470" y="36646"/>
                  </a:moveTo>
                  <a:cubicBezTo>
                    <a:pt x="54099" y="36646"/>
                    <a:pt x="54099" y="36646"/>
                    <a:pt x="54099" y="36646"/>
                  </a:cubicBezTo>
                  <a:cubicBezTo>
                    <a:pt x="54099" y="36646"/>
                    <a:pt x="53470" y="36646"/>
                    <a:pt x="53470" y="36017"/>
                  </a:cubicBezTo>
                  <a:cubicBezTo>
                    <a:pt x="53470" y="36017"/>
                    <a:pt x="53470" y="36017"/>
                    <a:pt x="53470" y="36646"/>
                  </a:cubicBezTo>
                  <a:close/>
                  <a:moveTo>
                    <a:pt x="54099" y="37903"/>
                  </a:moveTo>
                  <a:cubicBezTo>
                    <a:pt x="54099" y="37275"/>
                    <a:pt x="54099" y="37275"/>
                    <a:pt x="53470" y="36646"/>
                  </a:cubicBezTo>
                  <a:cubicBezTo>
                    <a:pt x="52841" y="37275"/>
                    <a:pt x="52211" y="37275"/>
                    <a:pt x="54099" y="37903"/>
                  </a:cubicBezTo>
                  <a:close/>
                  <a:moveTo>
                    <a:pt x="62276" y="42307"/>
                  </a:moveTo>
                  <a:cubicBezTo>
                    <a:pt x="62276" y="42307"/>
                    <a:pt x="62276" y="42307"/>
                    <a:pt x="62276" y="42307"/>
                  </a:cubicBezTo>
                  <a:cubicBezTo>
                    <a:pt x="62905" y="42307"/>
                    <a:pt x="62905" y="41678"/>
                    <a:pt x="62905" y="41678"/>
                  </a:cubicBezTo>
                  <a:cubicBezTo>
                    <a:pt x="62276" y="41678"/>
                    <a:pt x="62276" y="41049"/>
                    <a:pt x="61647" y="41049"/>
                  </a:cubicBezTo>
                  <a:cubicBezTo>
                    <a:pt x="61647" y="41049"/>
                    <a:pt x="61647" y="41678"/>
                    <a:pt x="62276" y="42307"/>
                  </a:cubicBezTo>
                  <a:close/>
                  <a:moveTo>
                    <a:pt x="55357" y="53001"/>
                  </a:moveTo>
                  <a:cubicBezTo>
                    <a:pt x="55357" y="53001"/>
                    <a:pt x="55986" y="53630"/>
                    <a:pt x="55986" y="54259"/>
                  </a:cubicBezTo>
                  <a:cubicBezTo>
                    <a:pt x="57244" y="54888"/>
                    <a:pt x="58502" y="55517"/>
                    <a:pt x="59760" y="56146"/>
                  </a:cubicBezTo>
                  <a:cubicBezTo>
                    <a:pt x="60389" y="56146"/>
                    <a:pt x="60389" y="55517"/>
                    <a:pt x="61018" y="55517"/>
                  </a:cubicBezTo>
                  <a:cubicBezTo>
                    <a:pt x="57244" y="53001"/>
                    <a:pt x="55357" y="53001"/>
                    <a:pt x="55357" y="53001"/>
                  </a:cubicBezTo>
                  <a:close/>
                  <a:moveTo>
                    <a:pt x="50953" y="53630"/>
                  </a:moveTo>
                  <a:cubicBezTo>
                    <a:pt x="50953" y="53630"/>
                    <a:pt x="50953" y="53630"/>
                    <a:pt x="50953" y="53630"/>
                  </a:cubicBezTo>
                  <a:cubicBezTo>
                    <a:pt x="50324" y="52372"/>
                    <a:pt x="53470" y="53001"/>
                    <a:pt x="50953" y="51743"/>
                  </a:cubicBezTo>
                  <a:cubicBezTo>
                    <a:pt x="49695" y="51743"/>
                    <a:pt x="49695" y="51743"/>
                    <a:pt x="50953" y="53630"/>
                  </a:cubicBezTo>
                  <a:cubicBezTo>
                    <a:pt x="50953" y="53630"/>
                    <a:pt x="50953" y="53630"/>
                    <a:pt x="50953" y="53630"/>
                  </a:cubicBezTo>
                  <a:close/>
                  <a:moveTo>
                    <a:pt x="54728" y="56775"/>
                  </a:moveTo>
                  <a:cubicBezTo>
                    <a:pt x="55357" y="56775"/>
                    <a:pt x="55986" y="56775"/>
                    <a:pt x="56615" y="56146"/>
                  </a:cubicBezTo>
                  <a:cubicBezTo>
                    <a:pt x="57873" y="56775"/>
                    <a:pt x="59131" y="56775"/>
                    <a:pt x="61018" y="58034"/>
                  </a:cubicBezTo>
                  <a:cubicBezTo>
                    <a:pt x="54728" y="54888"/>
                    <a:pt x="57873" y="55517"/>
                    <a:pt x="57873" y="55517"/>
                  </a:cubicBezTo>
                  <a:cubicBezTo>
                    <a:pt x="54728" y="54259"/>
                    <a:pt x="54728" y="54259"/>
                    <a:pt x="54099" y="54259"/>
                  </a:cubicBezTo>
                  <a:cubicBezTo>
                    <a:pt x="53470" y="54888"/>
                    <a:pt x="53470" y="55517"/>
                    <a:pt x="52841" y="56146"/>
                  </a:cubicBezTo>
                  <a:cubicBezTo>
                    <a:pt x="53470" y="56146"/>
                    <a:pt x="54099" y="56775"/>
                    <a:pt x="54728" y="56775"/>
                  </a:cubicBezTo>
                  <a:close/>
                  <a:moveTo>
                    <a:pt x="54099" y="59291"/>
                  </a:moveTo>
                  <a:cubicBezTo>
                    <a:pt x="55357" y="59291"/>
                    <a:pt x="56615" y="59291"/>
                    <a:pt x="57873" y="58663"/>
                  </a:cubicBezTo>
                  <a:cubicBezTo>
                    <a:pt x="54099" y="57405"/>
                    <a:pt x="52841" y="56775"/>
                    <a:pt x="53470" y="57405"/>
                  </a:cubicBezTo>
                  <a:cubicBezTo>
                    <a:pt x="53470" y="58034"/>
                    <a:pt x="53470" y="58034"/>
                    <a:pt x="53470" y="58663"/>
                  </a:cubicBezTo>
                  <a:cubicBezTo>
                    <a:pt x="53470" y="59291"/>
                    <a:pt x="54099" y="59291"/>
                    <a:pt x="54099" y="59291"/>
                  </a:cubicBezTo>
                  <a:close/>
                  <a:moveTo>
                    <a:pt x="48437" y="58663"/>
                  </a:moveTo>
                  <a:cubicBezTo>
                    <a:pt x="48437" y="58034"/>
                    <a:pt x="48437" y="58034"/>
                    <a:pt x="49066" y="57405"/>
                  </a:cubicBezTo>
                  <a:cubicBezTo>
                    <a:pt x="46550" y="57405"/>
                    <a:pt x="46550" y="57405"/>
                    <a:pt x="48437" y="58663"/>
                  </a:cubicBezTo>
                  <a:close/>
                  <a:moveTo>
                    <a:pt x="50953" y="60550"/>
                  </a:moveTo>
                  <a:cubicBezTo>
                    <a:pt x="52211" y="61179"/>
                    <a:pt x="53470" y="61808"/>
                    <a:pt x="53470" y="61808"/>
                  </a:cubicBezTo>
                  <a:cubicBezTo>
                    <a:pt x="54728" y="61808"/>
                    <a:pt x="55357" y="61808"/>
                    <a:pt x="55986" y="61808"/>
                  </a:cubicBezTo>
                  <a:cubicBezTo>
                    <a:pt x="55986" y="61808"/>
                    <a:pt x="55357" y="61179"/>
                    <a:pt x="54099" y="60550"/>
                  </a:cubicBezTo>
                  <a:cubicBezTo>
                    <a:pt x="50953" y="59291"/>
                    <a:pt x="54099" y="61179"/>
                    <a:pt x="50953" y="60550"/>
                  </a:cubicBezTo>
                  <a:close/>
                  <a:moveTo>
                    <a:pt x="50324" y="64324"/>
                  </a:moveTo>
                  <a:cubicBezTo>
                    <a:pt x="51583" y="64953"/>
                    <a:pt x="53470" y="64953"/>
                    <a:pt x="54728" y="65582"/>
                  </a:cubicBezTo>
                  <a:cubicBezTo>
                    <a:pt x="55357" y="65582"/>
                    <a:pt x="55986" y="66211"/>
                    <a:pt x="55986" y="66211"/>
                  </a:cubicBezTo>
                  <a:cubicBezTo>
                    <a:pt x="56615" y="66211"/>
                    <a:pt x="56615" y="65582"/>
                    <a:pt x="56615" y="65582"/>
                  </a:cubicBezTo>
                  <a:cubicBezTo>
                    <a:pt x="56615" y="65582"/>
                    <a:pt x="55986" y="64953"/>
                    <a:pt x="52841" y="63695"/>
                  </a:cubicBezTo>
                  <a:cubicBezTo>
                    <a:pt x="53470" y="63695"/>
                    <a:pt x="54099" y="63695"/>
                    <a:pt x="54728" y="63066"/>
                  </a:cubicBezTo>
                  <a:cubicBezTo>
                    <a:pt x="51583" y="61808"/>
                    <a:pt x="50953" y="61808"/>
                    <a:pt x="50953" y="62437"/>
                  </a:cubicBezTo>
                  <a:cubicBezTo>
                    <a:pt x="50953" y="62437"/>
                    <a:pt x="50324" y="63066"/>
                    <a:pt x="50324" y="64324"/>
                  </a:cubicBezTo>
                  <a:cubicBezTo>
                    <a:pt x="49695" y="63695"/>
                    <a:pt x="50324" y="64324"/>
                    <a:pt x="50324" y="64324"/>
                  </a:cubicBezTo>
                  <a:close/>
                  <a:moveTo>
                    <a:pt x="59760" y="68727"/>
                  </a:moveTo>
                  <a:cubicBezTo>
                    <a:pt x="60389" y="68727"/>
                    <a:pt x="61647" y="69356"/>
                    <a:pt x="58502" y="67469"/>
                  </a:cubicBezTo>
                  <a:cubicBezTo>
                    <a:pt x="58502" y="67469"/>
                    <a:pt x="58502" y="68098"/>
                    <a:pt x="58502" y="68098"/>
                  </a:cubicBezTo>
                  <a:cubicBezTo>
                    <a:pt x="58502" y="68098"/>
                    <a:pt x="59131" y="68098"/>
                    <a:pt x="59760" y="68727"/>
                  </a:cubicBezTo>
                  <a:close/>
                  <a:moveTo>
                    <a:pt x="45921" y="63066"/>
                  </a:moveTo>
                  <a:cubicBezTo>
                    <a:pt x="47179" y="63695"/>
                    <a:pt x="49066" y="63695"/>
                    <a:pt x="44663" y="61808"/>
                  </a:cubicBezTo>
                  <a:cubicBezTo>
                    <a:pt x="45292" y="63066"/>
                    <a:pt x="45292" y="63066"/>
                    <a:pt x="45921" y="63066"/>
                  </a:cubicBezTo>
                  <a:close/>
                  <a:moveTo>
                    <a:pt x="43405" y="64953"/>
                  </a:moveTo>
                  <a:cubicBezTo>
                    <a:pt x="43405" y="64953"/>
                    <a:pt x="44034" y="64953"/>
                    <a:pt x="44034" y="64953"/>
                  </a:cubicBezTo>
                  <a:cubicBezTo>
                    <a:pt x="44663" y="64953"/>
                    <a:pt x="44663" y="64324"/>
                    <a:pt x="45292" y="64324"/>
                  </a:cubicBezTo>
                  <a:cubicBezTo>
                    <a:pt x="44663" y="64324"/>
                    <a:pt x="44034" y="63695"/>
                    <a:pt x="44034" y="63695"/>
                  </a:cubicBezTo>
                  <a:cubicBezTo>
                    <a:pt x="44034" y="63695"/>
                    <a:pt x="44034" y="64324"/>
                    <a:pt x="43405" y="64953"/>
                  </a:cubicBezTo>
                  <a:close/>
                  <a:moveTo>
                    <a:pt x="47179" y="66841"/>
                  </a:moveTo>
                  <a:cubicBezTo>
                    <a:pt x="48437" y="66841"/>
                    <a:pt x="49066" y="66841"/>
                    <a:pt x="51583" y="67469"/>
                  </a:cubicBezTo>
                  <a:cubicBezTo>
                    <a:pt x="55357" y="68727"/>
                    <a:pt x="54728" y="67469"/>
                    <a:pt x="55357" y="67469"/>
                  </a:cubicBezTo>
                  <a:cubicBezTo>
                    <a:pt x="52211" y="66211"/>
                    <a:pt x="49066" y="65582"/>
                    <a:pt x="48437" y="65582"/>
                  </a:cubicBezTo>
                  <a:cubicBezTo>
                    <a:pt x="47179" y="65582"/>
                    <a:pt x="46550" y="66211"/>
                    <a:pt x="47179" y="66841"/>
                  </a:cubicBezTo>
                  <a:close/>
                  <a:moveTo>
                    <a:pt x="40889" y="70615"/>
                  </a:moveTo>
                  <a:cubicBezTo>
                    <a:pt x="41518" y="70615"/>
                    <a:pt x="42147" y="71244"/>
                    <a:pt x="42147" y="71244"/>
                  </a:cubicBezTo>
                  <a:cubicBezTo>
                    <a:pt x="44034" y="70615"/>
                    <a:pt x="45292" y="68727"/>
                    <a:pt x="45292" y="66841"/>
                  </a:cubicBezTo>
                  <a:cubicBezTo>
                    <a:pt x="44034" y="68098"/>
                    <a:pt x="42776" y="69356"/>
                    <a:pt x="40889" y="70615"/>
                  </a:cubicBezTo>
                  <a:close/>
                  <a:moveTo>
                    <a:pt x="42147" y="71873"/>
                  </a:moveTo>
                  <a:cubicBezTo>
                    <a:pt x="42147" y="71873"/>
                    <a:pt x="44034" y="72501"/>
                    <a:pt x="41518" y="71244"/>
                  </a:cubicBezTo>
                  <a:cubicBezTo>
                    <a:pt x="41518" y="71873"/>
                    <a:pt x="42147" y="71873"/>
                    <a:pt x="42147" y="71873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80" name="【公众号：阿拉丁PPT】1-53"/>
            <p:cNvSpPr/>
            <p:nvPr/>
          </p:nvSpPr>
          <p:spPr>
            <a:xfrm>
              <a:off x="2014517" y="607484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81" name="【公众号：阿拉丁PPT】1-54"/>
            <p:cNvSpPr/>
            <p:nvPr/>
          </p:nvSpPr>
          <p:spPr>
            <a:xfrm>
              <a:off x="2014517" y="6067298"/>
              <a:ext cx="13839" cy="8177"/>
            </a:xfrm>
            <a:custGeom>
              <a:avLst/>
              <a:gdLst>
                <a:gd name="connsiteX0" fmla="*/ 6291 w 13839"/>
                <a:gd name="connsiteY0" fmla="*/ 8177 h 8177"/>
                <a:gd name="connsiteX1" fmla="*/ 6291 w 13839"/>
                <a:gd name="connsiteY1" fmla="*/ 6919 h 8177"/>
                <a:gd name="connsiteX2" fmla="*/ 8178 w 13839"/>
                <a:gd name="connsiteY2" fmla="*/ 5661 h 8177"/>
                <a:gd name="connsiteX3" fmla="*/ 12581 w 13839"/>
                <a:gd name="connsiteY3" fmla="*/ 2516 h 8177"/>
                <a:gd name="connsiteX4" fmla="*/ 13839 w 13839"/>
                <a:gd name="connsiteY4" fmla="*/ 629 h 8177"/>
                <a:gd name="connsiteX5" fmla="*/ 12581 w 13839"/>
                <a:gd name="connsiteY5" fmla="*/ 0 h 8177"/>
                <a:gd name="connsiteX6" fmla="*/ 11323 w 13839"/>
                <a:gd name="connsiteY6" fmla="*/ 629 h 8177"/>
                <a:gd name="connsiteX7" fmla="*/ 8178 w 13839"/>
                <a:gd name="connsiteY7" fmla="*/ 3145 h 8177"/>
                <a:gd name="connsiteX8" fmla="*/ 2516 w 13839"/>
                <a:gd name="connsiteY8" fmla="*/ 5661 h 8177"/>
                <a:gd name="connsiteX9" fmla="*/ 1258 w 13839"/>
                <a:gd name="connsiteY9" fmla="*/ 5661 h 8177"/>
                <a:gd name="connsiteX10" fmla="*/ 0 w 13839"/>
                <a:gd name="connsiteY10" fmla="*/ 6291 h 8177"/>
                <a:gd name="connsiteX11" fmla="*/ 1887 w 13839"/>
                <a:gd name="connsiteY11" fmla="*/ 6291 h 8177"/>
                <a:gd name="connsiteX12" fmla="*/ 6291 w 13839"/>
                <a:gd name="connsiteY12" fmla="*/ 8177 h 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77">
                  <a:moveTo>
                    <a:pt x="6291" y="8177"/>
                  </a:moveTo>
                  <a:cubicBezTo>
                    <a:pt x="6291" y="7548"/>
                    <a:pt x="5661" y="7548"/>
                    <a:pt x="6291" y="6919"/>
                  </a:cubicBezTo>
                  <a:cubicBezTo>
                    <a:pt x="6920" y="6291"/>
                    <a:pt x="7549" y="6291"/>
                    <a:pt x="8178" y="5661"/>
                  </a:cubicBezTo>
                  <a:cubicBezTo>
                    <a:pt x="9436" y="5032"/>
                    <a:pt x="11323" y="3774"/>
                    <a:pt x="12581" y="2516"/>
                  </a:cubicBezTo>
                  <a:cubicBezTo>
                    <a:pt x="13210" y="1887"/>
                    <a:pt x="12581" y="1258"/>
                    <a:pt x="13839" y="629"/>
                  </a:cubicBezTo>
                  <a:cubicBezTo>
                    <a:pt x="13839" y="629"/>
                    <a:pt x="13210" y="0"/>
                    <a:pt x="12581" y="0"/>
                  </a:cubicBezTo>
                  <a:cubicBezTo>
                    <a:pt x="11323" y="0"/>
                    <a:pt x="11323" y="0"/>
                    <a:pt x="11323" y="629"/>
                  </a:cubicBezTo>
                  <a:cubicBezTo>
                    <a:pt x="10065" y="1258"/>
                    <a:pt x="9436" y="2516"/>
                    <a:pt x="8178" y="3145"/>
                  </a:cubicBezTo>
                  <a:cubicBezTo>
                    <a:pt x="6291" y="3774"/>
                    <a:pt x="4403" y="4403"/>
                    <a:pt x="2516" y="5661"/>
                  </a:cubicBezTo>
                  <a:cubicBezTo>
                    <a:pt x="1887" y="5661"/>
                    <a:pt x="1258" y="5661"/>
                    <a:pt x="1258" y="5661"/>
                  </a:cubicBezTo>
                  <a:cubicBezTo>
                    <a:pt x="629" y="5661"/>
                    <a:pt x="629" y="6291"/>
                    <a:pt x="0" y="6291"/>
                  </a:cubicBezTo>
                  <a:cubicBezTo>
                    <a:pt x="1258" y="6291"/>
                    <a:pt x="1887" y="6291"/>
                    <a:pt x="1887" y="6291"/>
                  </a:cubicBezTo>
                  <a:cubicBezTo>
                    <a:pt x="1887" y="6919"/>
                    <a:pt x="2516" y="6919"/>
                    <a:pt x="6291" y="817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82" name="【公众号：阿拉丁PPT】1-55"/>
            <p:cNvSpPr/>
            <p:nvPr/>
          </p:nvSpPr>
          <p:spPr>
            <a:xfrm>
              <a:off x="2014517" y="607484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83" name="【公众号：阿拉丁PPT】1-56"/>
            <p:cNvSpPr/>
            <p:nvPr/>
          </p:nvSpPr>
          <p:spPr>
            <a:xfrm>
              <a:off x="2054776" y="6001248"/>
              <a:ext cx="3546" cy="3145"/>
            </a:xfrm>
            <a:custGeom>
              <a:avLst/>
              <a:gdLst>
                <a:gd name="connsiteX0" fmla="*/ 0 w 3546"/>
                <a:gd name="connsiteY0" fmla="*/ 0 h 3145"/>
                <a:gd name="connsiteX1" fmla="*/ 2516 w 3546"/>
                <a:gd name="connsiteY1" fmla="*/ 3145 h 3145"/>
                <a:gd name="connsiteX2" fmla="*/ 0 w 3546"/>
                <a:gd name="connsiteY2" fmla="*/ 0 h 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6" h="3145">
                  <a:moveTo>
                    <a:pt x="0" y="0"/>
                  </a:moveTo>
                  <a:cubicBezTo>
                    <a:pt x="1258" y="1258"/>
                    <a:pt x="1887" y="1887"/>
                    <a:pt x="2516" y="3145"/>
                  </a:cubicBezTo>
                  <a:cubicBezTo>
                    <a:pt x="4403" y="3145"/>
                    <a:pt x="3774" y="2516"/>
                    <a:pt x="0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84" name="【公众号：阿拉丁PPT】1-57"/>
            <p:cNvSpPr/>
            <p:nvPr/>
          </p:nvSpPr>
          <p:spPr>
            <a:xfrm>
              <a:off x="2058551" y="6015715"/>
              <a:ext cx="1887" cy="628"/>
            </a:xfrm>
            <a:custGeom>
              <a:avLst/>
              <a:gdLst>
                <a:gd name="connsiteX0" fmla="*/ 1258 w 1887"/>
                <a:gd name="connsiteY0" fmla="*/ 629 h 628"/>
                <a:gd name="connsiteX1" fmla="*/ 1887 w 1887"/>
                <a:gd name="connsiteY1" fmla="*/ 629 h 628"/>
                <a:gd name="connsiteX2" fmla="*/ 629 w 1887"/>
                <a:gd name="connsiteY2" fmla="*/ 0 h 628"/>
                <a:gd name="connsiteX3" fmla="*/ 0 w 1887"/>
                <a:gd name="connsiteY3" fmla="*/ 0 h 628"/>
                <a:gd name="connsiteX4" fmla="*/ 1258 w 1887"/>
                <a:gd name="connsiteY4" fmla="*/ 629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628">
                  <a:moveTo>
                    <a:pt x="1258" y="629"/>
                  </a:moveTo>
                  <a:cubicBezTo>
                    <a:pt x="1258" y="629"/>
                    <a:pt x="1887" y="629"/>
                    <a:pt x="1887" y="629"/>
                  </a:cubicBezTo>
                  <a:cubicBezTo>
                    <a:pt x="1258" y="629"/>
                    <a:pt x="1258" y="0"/>
                    <a:pt x="629" y="0"/>
                  </a:cubicBezTo>
                  <a:cubicBezTo>
                    <a:pt x="629" y="0"/>
                    <a:pt x="0" y="0"/>
                    <a:pt x="0" y="0"/>
                  </a:cubicBezTo>
                  <a:cubicBezTo>
                    <a:pt x="0" y="0"/>
                    <a:pt x="629" y="629"/>
                    <a:pt x="1258" y="629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86" name="【公众号：阿拉丁PPT】1-58"/>
            <p:cNvSpPr/>
            <p:nvPr/>
          </p:nvSpPr>
          <p:spPr>
            <a:xfrm>
              <a:off x="1793090" y="67900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87" name="【公众号：阿拉丁PPT】1-59"/>
            <p:cNvSpPr/>
            <p:nvPr/>
          </p:nvSpPr>
          <p:spPr>
            <a:xfrm>
              <a:off x="1764782" y="6719156"/>
              <a:ext cx="103916" cy="75329"/>
            </a:xfrm>
            <a:custGeom>
              <a:avLst/>
              <a:gdLst>
                <a:gd name="connsiteX0" fmla="*/ 1887 w 103916"/>
                <a:gd name="connsiteY0" fmla="*/ 49538 h 75329"/>
                <a:gd name="connsiteX1" fmla="*/ 0 w 103916"/>
                <a:gd name="connsiteY1" fmla="*/ 47022 h 75329"/>
                <a:gd name="connsiteX2" fmla="*/ 1258 w 103916"/>
                <a:gd name="connsiteY2" fmla="*/ 45763 h 75329"/>
                <a:gd name="connsiteX3" fmla="*/ 1258 w 103916"/>
                <a:gd name="connsiteY3" fmla="*/ 42618 h 75329"/>
                <a:gd name="connsiteX4" fmla="*/ 1887 w 103916"/>
                <a:gd name="connsiteY4" fmla="*/ 41989 h 75329"/>
                <a:gd name="connsiteX5" fmla="*/ 5033 w 103916"/>
                <a:gd name="connsiteY5" fmla="*/ 41360 h 75329"/>
                <a:gd name="connsiteX6" fmla="*/ 6291 w 103916"/>
                <a:gd name="connsiteY6" fmla="*/ 40731 h 75329"/>
                <a:gd name="connsiteX7" fmla="*/ 8807 w 103916"/>
                <a:gd name="connsiteY7" fmla="*/ 41360 h 75329"/>
                <a:gd name="connsiteX8" fmla="*/ 10065 w 103916"/>
                <a:gd name="connsiteY8" fmla="*/ 40102 h 75329"/>
                <a:gd name="connsiteX9" fmla="*/ 10694 w 103916"/>
                <a:gd name="connsiteY9" fmla="*/ 39473 h 75329"/>
                <a:gd name="connsiteX10" fmla="*/ 11952 w 103916"/>
                <a:gd name="connsiteY10" fmla="*/ 36957 h 75329"/>
                <a:gd name="connsiteX11" fmla="*/ 14468 w 103916"/>
                <a:gd name="connsiteY11" fmla="*/ 36327 h 75329"/>
                <a:gd name="connsiteX12" fmla="*/ 15097 w 103916"/>
                <a:gd name="connsiteY12" fmla="*/ 35070 h 75329"/>
                <a:gd name="connsiteX13" fmla="*/ 15097 w 103916"/>
                <a:gd name="connsiteY13" fmla="*/ 34441 h 75329"/>
                <a:gd name="connsiteX14" fmla="*/ 16985 w 103916"/>
                <a:gd name="connsiteY14" fmla="*/ 36957 h 75329"/>
                <a:gd name="connsiteX15" fmla="*/ 19501 w 103916"/>
                <a:gd name="connsiteY15" fmla="*/ 35070 h 75329"/>
                <a:gd name="connsiteX16" fmla="*/ 20759 w 103916"/>
                <a:gd name="connsiteY16" fmla="*/ 34441 h 75329"/>
                <a:gd name="connsiteX17" fmla="*/ 24533 w 103916"/>
                <a:gd name="connsiteY17" fmla="*/ 33812 h 75329"/>
                <a:gd name="connsiteX18" fmla="*/ 25162 w 103916"/>
                <a:gd name="connsiteY18" fmla="*/ 31295 h 75329"/>
                <a:gd name="connsiteX19" fmla="*/ 29566 w 103916"/>
                <a:gd name="connsiteY19" fmla="*/ 30667 h 75329"/>
                <a:gd name="connsiteX20" fmla="*/ 33969 w 103916"/>
                <a:gd name="connsiteY20" fmla="*/ 29408 h 75329"/>
                <a:gd name="connsiteX21" fmla="*/ 37114 w 103916"/>
                <a:gd name="connsiteY21" fmla="*/ 29408 h 75329"/>
                <a:gd name="connsiteX22" fmla="*/ 39631 w 103916"/>
                <a:gd name="connsiteY22" fmla="*/ 28779 h 75329"/>
                <a:gd name="connsiteX23" fmla="*/ 41518 w 103916"/>
                <a:gd name="connsiteY23" fmla="*/ 26263 h 75329"/>
                <a:gd name="connsiteX24" fmla="*/ 42776 w 103916"/>
                <a:gd name="connsiteY24" fmla="*/ 26263 h 75329"/>
                <a:gd name="connsiteX25" fmla="*/ 44034 w 103916"/>
                <a:gd name="connsiteY25" fmla="*/ 25005 h 75329"/>
                <a:gd name="connsiteX26" fmla="*/ 45292 w 103916"/>
                <a:gd name="connsiteY26" fmla="*/ 23117 h 75329"/>
                <a:gd name="connsiteX27" fmla="*/ 46550 w 103916"/>
                <a:gd name="connsiteY27" fmla="*/ 21231 h 75329"/>
                <a:gd name="connsiteX28" fmla="*/ 48437 w 103916"/>
                <a:gd name="connsiteY28" fmla="*/ 20601 h 75329"/>
                <a:gd name="connsiteX29" fmla="*/ 51583 w 103916"/>
                <a:gd name="connsiteY29" fmla="*/ 17456 h 75329"/>
                <a:gd name="connsiteX30" fmla="*/ 54099 w 103916"/>
                <a:gd name="connsiteY30" fmla="*/ 16827 h 75329"/>
                <a:gd name="connsiteX31" fmla="*/ 55357 w 103916"/>
                <a:gd name="connsiteY31" fmla="*/ 14940 h 75329"/>
                <a:gd name="connsiteX32" fmla="*/ 58502 w 103916"/>
                <a:gd name="connsiteY32" fmla="*/ 11795 h 75329"/>
                <a:gd name="connsiteX33" fmla="*/ 62905 w 103916"/>
                <a:gd name="connsiteY33" fmla="*/ 7391 h 75329"/>
                <a:gd name="connsiteX34" fmla="*/ 67309 w 103916"/>
                <a:gd name="connsiteY34" fmla="*/ 4246 h 75329"/>
                <a:gd name="connsiteX35" fmla="*/ 74858 w 103916"/>
                <a:gd name="connsiteY35" fmla="*/ 472 h 75329"/>
                <a:gd name="connsiteX36" fmla="*/ 79890 w 103916"/>
                <a:gd name="connsiteY36" fmla="*/ 472 h 75329"/>
                <a:gd name="connsiteX37" fmla="*/ 89326 w 103916"/>
                <a:gd name="connsiteY37" fmla="*/ 10536 h 75329"/>
                <a:gd name="connsiteX38" fmla="*/ 94358 w 103916"/>
                <a:gd name="connsiteY38" fmla="*/ 18086 h 75329"/>
                <a:gd name="connsiteX39" fmla="*/ 98133 w 103916"/>
                <a:gd name="connsiteY39" fmla="*/ 23746 h 75329"/>
                <a:gd name="connsiteX40" fmla="*/ 96245 w 103916"/>
                <a:gd name="connsiteY40" fmla="*/ 23746 h 75329"/>
                <a:gd name="connsiteX41" fmla="*/ 100649 w 103916"/>
                <a:gd name="connsiteY41" fmla="*/ 29408 h 75329"/>
                <a:gd name="connsiteX42" fmla="*/ 99391 w 103916"/>
                <a:gd name="connsiteY42" fmla="*/ 28779 h 75329"/>
                <a:gd name="connsiteX43" fmla="*/ 98133 w 103916"/>
                <a:gd name="connsiteY43" fmla="*/ 29408 h 75329"/>
                <a:gd name="connsiteX44" fmla="*/ 99391 w 103916"/>
                <a:gd name="connsiteY44" fmla="*/ 33182 h 75329"/>
                <a:gd name="connsiteX45" fmla="*/ 98762 w 103916"/>
                <a:gd name="connsiteY45" fmla="*/ 33812 h 75329"/>
                <a:gd name="connsiteX46" fmla="*/ 101278 w 103916"/>
                <a:gd name="connsiteY46" fmla="*/ 38215 h 75329"/>
                <a:gd name="connsiteX47" fmla="*/ 100020 w 103916"/>
                <a:gd name="connsiteY47" fmla="*/ 37586 h 75329"/>
                <a:gd name="connsiteX48" fmla="*/ 102536 w 103916"/>
                <a:gd name="connsiteY48" fmla="*/ 40102 h 75329"/>
                <a:gd name="connsiteX49" fmla="*/ 103165 w 103916"/>
                <a:gd name="connsiteY49" fmla="*/ 39473 h 75329"/>
                <a:gd name="connsiteX50" fmla="*/ 98762 w 103916"/>
                <a:gd name="connsiteY50" fmla="*/ 38215 h 75329"/>
                <a:gd name="connsiteX51" fmla="*/ 101278 w 103916"/>
                <a:gd name="connsiteY51" fmla="*/ 41989 h 75329"/>
                <a:gd name="connsiteX52" fmla="*/ 101278 w 103916"/>
                <a:gd name="connsiteY52" fmla="*/ 42618 h 75329"/>
                <a:gd name="connsiteX53" fmla="*/ 99391 w 103916"/>
                <a:gd name="connsiteY53" fmla="*/ 43248 h 75329"/>
                <a:gd name="connsiteX54" fmla="*/ 98133 w 103916"/>
                <a:gd name="connsiteY54" fmla="*/ 43877 h 75329"/>
                <a:gd name="connsiteX55" fmla="*/ 96245 w 103916"/>
                <a:gd name="connsiteY55" fmla="*/ 44505 h 75329"/>
                <a:gd name="connsiteX56" fmla="*/ 96875 w 103916"/>
                <a:gd name="connsiteY56" fmla="*/ 47022 h 75329"/>
                <a:gd name="connsiteX57" fmla="*/ 96875 w 103916"/>
                <a:gd name="connsiteY57" fmla="*/ 48280 h 75329"/>
                <a:gd name="connsiteX58" fmla="*/ 94987 w 103916"/>
                <a:gd name="connsiteY58" fmla="*/ 47651 h 75329"/>
                <a:gd name="connsiteX59" fmla="*/ 94987 w 103916"/>
                <a:gd name="connsiteY59" fmla="*/ 47651 h 75329"/>
                <a:gd name="connsiteX60" fmla="*/ 93729 w 103916"/>
                <a:gd name="connsiteY60" fmla="*/ 48909 h 75329"/>
                <a:gd name="connsiteX61" fmla="*/ 93100 w 103916"/>
                <a:gd name="connsiteY61" fmla="*/ 49538 h 75329"/>
                <a:gd name="connsiteX62" fmla="*/ 91842 w 103916"/>
                <a:gd name="connsiteY62" fmla="*/ 48280 h 75329"/>
                <a:gd name="connsiteX63" fmla="*/ 91213 w 103916"/>
                <a:gd name="connsiteY63" fmla="*/ 48280 h 75329"/>
                <a:gd name="connsiteX64" fmla="*/ 91213 w 103916"/>
                <a:gd name="connsiteY64" fmla="*/ 49538 h 75329"/>
                <a:gd name="connsiteX65" fmla="*/ 90584 w 103916"/>
                <a:gd name="connsiteY65" fmla="*/ 50167 h 75329"/>
                <a:gd name="connsiteX66" fmla="*/ 91213 w 103916"/>
                <a:gd name="connsiteY66" fmla="*/ 52054 h 75329"/>
                <a:gd name="connsiteX67" fmla="*/ 91213 w 103916"/>
                <a:gd name="connsiteY67" fmla="*/ 52054 h 75329"/>
                <a:gd name="connsiteX68" fmla="*/ 88697 w 103916"/>
                <a:gd name="connsiteY68" fmla="*/ 51425 h 75329"/>
                <a:gd name="connsiteX69" fmla="*/ 87439 w 103916"/>
                <a:gd name="connsiteY69" fmla="*/ 50796 h 75329"/>
                <a:gd name="connsiteX70" fmla="*/ 88068 w 103916"/>
                <a:gd name="connsiteY70" fmla="*/ 52054 h 75329"/>
                <a:gd name="connsiteX71" fmla="*/ 88068 w 103916"/>
                <a:gd name="connsiteY71" fmla="*/ 53312 h 75329"/>
                <a:gd name="connsiteX72" fmla="*/ 87439 w 103916"/>
                <a:gd name="connsiteY72" fmla="*/ 53941 h 75329"/>
                <a:gd name="connsiteX73" fmla="*/ 87439 w 103916"/>
                <a:gd name="connsiteY73" fmla="*/ 55199 h 75329"/>
                <a:gd name="connsiteX74" fmla="*/ 88068 w 103916"/>
                <a:gd name="connsiteY74" fmla="*/ 57087 h 75329"/>
                <a:gd name="connsiteX75" fmla="*/ 88068 w 103916"/>
                <a:gd name="connsiteY75" fmla="*/ 57715 h 75329"/>
                <a:gd name="connsiteX76" fmla="*/ 87439 w 103916"/>
                <a:gd name="connsiteY76" fmla="*/ 58344 h 75329"/>
                <a:gd name="connsiteX77" fmla="*/ 86810 w 103916"/>
                <a:gd name="connsiteY77" fmla="*/ 57715 h 75329"/>
                <a:gd name="connsiteX78" fmla="*/ 84293 w 103916"/>
                <a:gd name="connsiteY78" fmla="*/ 57087 h 75329"/>
                <a:gd name="connsiteX79" fmla="*/ 82406 w 103916"/>
                <a:gd name="connsiteY79" fmla="*/ 57715 h 75329"/>
                <a:gd name="connsiteX80" fmla="*/ 82406 w 103916"/>
                <a:gd name="connsiteY80" fmla="*/ 57715 h 75329"/>
                <a:gd name="connsiteX81" fmla="*/ 81148 w 103916"/>
                <a:gd name="connsiteY81" fmla="*/ 57715 h 75329"/>
                <a:gd name="connsiteX82" fmla="*/ 80519 w 103916"/>
                <a:gd name="connsiteY82" fmla="*/ 57715 h 75329"/>
                <a:gd name="connsiteX83" fmla="*/ 80519 w 103916"/>
                <a:gd name="connsiteY83" fmla="*/ 59603 h 75329"/>
                <a:gd name="connsiteX84" fmla="*/ 79261 w 103916"/>
                <a:gd name="connsiteY84" fmla="*/ 60861 h 75329"/>
                <a:gd name="connsiteX85" fmla="*/ 76745 w 103916"/>
                <a:gd name="connsiteY85" fmla="*/ 58344 h 75329"/>
                <a:gd name="connsiteX86" fmla="*/ 78632 w 103916"/>
                <a:gd name="connsiteY86" fmla="*/ 62748 h 75329"/>
                <a:gd name="connsiteX87" fmla="*/ 75487 w 103916"/>
                <a:gd name="connsiteY87" fmla="*/ 59603 h 75329"/>
                <a:gd name="connsiteX88" fmla="*/ 75487 w 103916"/>
                <a:gd name="connsiteY88" fmla="*/ 60861 h 75329"/>
                <a:gd name="connsiteX89" fmla="*/ 74858 w 103916"/>
                <a:gd name="connsiteY89" fmla="*/ 61490 h 75329"/>
                <a:gd name="connsiteX90" fmla="*/ 72341 w 103916"/>
                <a:gd name="connsiteY90" fmla="*/ 60232 h 75329"/>
                <a:gd name="connsiteX91" fmla="*/ 70454 w 103916"/>
                <a:gd name="connsiteY91" fmla="*/ 59603 h 75329"/>
                <a:gd name="connsiteX92" fmla="*/ 71712 w 103916"/>
                <a:gd name="connsiteY92" fmla="*/ 62119 h 75329"/>
                <a:gd name="connsiteX93" fmla="*/ 73599 w 103916"/>
                <a:gd name="connsiteY93" fmla="*/ 65265 h 75329"/>
                <a:gd name="connsiteX94" fmla="*/ 72341 w 103916"/>
                <a:gd name="connsiteY94" fmla="*/ 63377 h 75329"/>
                <a:gd name="connsiteX95" fmla="*/ 71083 w 103916"/>
                <a:gd name="connsiteY95" fmla="*/ 62119 h 75329"/>
                <a:gd name="connsiteX96" fmla="*/ 71083 w 103916"/>
                <a:gd name="connsiteY96" fmla="*/ 60861 h 75329"/>
                <a:gd name="connsiteX97" fmla="*/ 70454 w 103916"/>
                <a:gd name="connsiteY97" fmla="*/ 59603 h 75329"/>
                <a:gd name="connsiteX98" fmla="*/ 69196 w 103916"/>
                <a:gd name="connsiteY98" fmla="*/ 59603 h 75329"/>
                <a:gd name="connsiteX99" fmla="*/ 69196 w 103916"/>
                <a:gd name="connsiteY99" fmla="*/ 60232 h 75329"/>
                <a:gd name="connsiteX100" fmla="*/ 71712 w 103916"/>
                <a:gd name="connsiteY100" fmla="*/ 66522 h 75329"/>
                <a:gd name="connsiteX101" fmla="*/ 69196 w 103916"/>
                <a:gd name="connsiteY101" fmla="*/ 64635 h 75329"/>
                <a:gd name="connsiteX102" fmla="*/ 68567 w 103916"/>
                <a:gd name="connsiteY102" fmla="*/ 64006 h 75329"/>
                <a:gd name="connsiteX103" fmla="*/ 68567 w 103916"/>
                <a:gd name="connsiteY103" fmla="*/ 65265 h 75329"/>
                <a:gd name="connsiteX104" fmla="*/ 69196 w 103916"/>
                <a:gd name="connsiteY104" fmla="*/ 66522 h 75329"/>
                <a:gd name="connsiteX105" fmla="*/ 68567 w 103916"/>
                <a:gd name="connsiteY105" fmla="*/ 67151 h 75329"/>
                <a:gd name="connsiteX106" fmla="*/ 67309 w 103916"/>
                <a:gd name="connsiteY106" fmla="*/ 67780 h 75329"/>
                <a:gd name="connsiteX107" fmla="*/ 67309 w 103916"/>
                <a:gd name="connsiteY107" fmla="*/ 67780 h 75329"/>
                <a:gd name="connsiteX108" fmla="*/ 65422 w 103916"/>
                <a:gd name="connsiteY108" fmla="*/ 67780 h 75329"/>
                <a:gd name="connsiteX109" fmla="*/ 62905 w 103916"/>
                <a:gd name="connsiteY109" fmla="*/ 66522 h 75329"/>
                <a:gd name="connsiteX110" fmla="*/ 62277 w 103916"/>
                <a:gd name="connsiteY110" fmla="*/ 67151 h 75329"/>
                <a:gd name="connsiteX111" fmla="*/ 63535 w 103916"/>
                <a:gd name="connsiteY111" fmla="*/ 69039 h 75329"/>
                <a:gd name="connsiteX112" fmla="*/ 63535 w 103916"/>
                <a:gd name="connsiteY112" fmla="*/ 69039 h 75329"/>
                <a:gd name="connsiteX113" fmla="*/ 63535 w 103916"/>
                <a:gd name="connsiteY113" fmla="*/ 69039 h 75329"/>
                <a:gd name="connsiteX114" fmla="*/ 62277 w 103916"/>
                <a:gd name="connsiteY114" fmla="*/ 67151 h 75329"/>
                <a:gd name="connsiteX115" fmla="*/ 62905 w 103916"/>
                <a:gd name="connsiteY115" fmla="*/ 68410 h 75329"/>
                <a:gd name="connsiteX116" fmla="*/ 63535 w 103916"/>
                <a:gd name="connsiteY116" fmla="*/ 69039 h 75329"/>
                <a:gd name="connsiteX117" fmla="*/ 63535 w 103916"/>
                <a:gd name="connsiteY117" fmla="*/ 69039 h 75329"/>
                <a:gd name="connsiteX118" fmla="*/ 62277 w 103916"/>
                <a:gd name="connsiteY118" fmla="*/ 69039 h 75329"/>
                <a:gd name="connsiteX119" fmla="*/ 59760 w 103916"/>
                <a:gd name="connsiteY119" fmla="*/ 67151 h 75329"/>
                <a:gd name="connsiteX120" fmla="*/ 62277 w 103916"/>
                <a:gd name="connsiteY120" fmla="*/ 70925 h 75329"/>
                <a:gd name="connsiteX121" fmla="*/ 62277 w 103916"/>
                <a:gd name="connsiteY121" fmla="*/ 71555 h 75329"/>
                <a:gd name="connsiteX122" fmla="*/ 60389 w 103916"/>
                <a:gd name="connsiteY122" fmla="*/ 70925 h 75329"/>
                <a:gd name="connsiteX123" fmla="*/ 59131 w 103916"/>
                <a:gd name="connsiteY123" fmla="*/ 70297 h 75329"/>
                <a:gd name="connsiteX124" fmla="*/ 57244 w 103916"/>
                <a:gd name="connsiteY124" fmla="*/ 68410 h 75329"/>
                <a:gd name="connsiteX125" fmla="*/ 55357 w 103916"/>
                <a:gd name="connsiteY125" fmla="*/ 69039 h 75329"/>
                <a:gd name="connsiteX126" fmla="*/ 57873 w 103916"/>
                <a:gd name="connsiteY126" fmla="*/ 70925 h 75329"/>
                <a:gd name="connsiteX127" fmla="*/ 58502 w 103916"/>
                <a:gd name="connsiteY127" fmla="*/ 72184 h 75329"/>
                <a:gd name="connsiteX128" fmla="*/ 57244 w 103916"/>
                <a:gd name="connsiteY128" fmla="*/ 72813 h 75329"/>
                <a:gd name="connsiteX129" fmla="*/ 55986 w 103916"/>
                <a:gd name="connsiteY129" fmla="*/ 70925 h 75329"/>
                <a:gd name="connsiteX130" fmla="*/ 55357 w 103916"/>
                <a:gd name="connsiteY130" fmla="*/ 69668 h 75329"/>
                <a:gd name="connsiteX131" fmla="*/ 52841 w 103916"/>
                <a:gd name="connsiteY131" fmla="*/ 69039 h 75329"/>
                <a:gd name="connsiteX132" fmla="*/ 53470 w 103916"/>
                <a:gd name="connsiteY132" fmla="*/ 70297 h 75329"/>
                <a:gd name="connsiteX133" fmla="*/ 55357 w 103916"/>
                <a:gd name="connsiteY133" fmla="*/ 71555 h 75329"/>
                <a:gd name="connsiteX134" fmla="*/ 55357 w 103916"/>
                <a:gd name="connsiteY134" fmla="*/ 73442 h 75329"/>
                <a:gd name="connsiteX135" fmla="*/ 51583 w 103916"/>
                <a:gd name="connsiteY135" fmla="*/ 74071 h 75329"/>
                <a:gd name="connsiteX136" fmla="*/ 50324 w 103916"/>
                <a:gd name="connsiteY136" fmla="*/ 73442 h 75329"/>
                <a:gd name="connsiteX137" fmla="*/ 47179 w 103916"/>
                <a:gd name="connsiteY137" fmla="*/ 74700 h 75329"/>
                <a:gd name="connsiteX138" fmla="*/ 45921 w 103916"/>
                <a:gd name="connsiteY138" fmla="*/ 75329 h 75329"/>
                <a:gd name="connsiteX139" fmla="*/ 44034 w 103916"/>
                <a:gd name="connsiteY139" fmla="*/ 72813 h 75329"/>
                <a:gd name="connsiteX140" fmla="*/ 44663 w 103916"/>
                <a:gd name="connsiteY140" fmla="*/ 72184 h 75329"/>
                <a:gd name="connsiteX141" fmla="*/ 45921 w 103916"/>
                <a:gd name="connsiteY141" fmla="*/ 71555 h 75329"/>
                <a:gd name="connsiteX142" fmla="*/ 47808 w 103916"/>
                <a:gd name="connsiteY142" fmla="*/ 70925 h 75329"/>
                <a:gd name="connsiteX143" fmla="*/ 49695 w 103916"/>
                <a:gd name="connsiteY143" fmla="*/ 70925 h 75329"/>
                <a:gd name="connsiteX144" fmla="*/ 49695 w 103916"/>
                <a:gd name="connsiteY144" fmla="*/ 70925 h 75329"/>
                <a:gd name="connsiteX145" fmla="*/ 52841 w 103916"/>
                <a:gd name="connsiteY145" fmla="*/ 71555 h 75329"/>
                <a:gd name="connsiteX146" fmla="*/ 52841 w 103916"/>
                <a:gd name="connsiteY146" fmla="*/ 70297 h 75329"/>
                <a:gd name="connsiteX147" fmla="*/ 50953 w 103916"/>
                <a:gd name="connsiteY147" fmla="*/ 69668 h 75329"/>
                <a:gd name="connsiteX148" fmla="*/ 44663 w 103916"/>
                <a:gd name="connsiteY148" fmla="*/ 69039 h 75329"/>
                <a:gd name="connsiteX149" fmla="*/ 41518 w 103916"/>
                <a:gd name="connsiteY149" fmla="*/ 67780 h 75329"/>
                <a:gd name="connsiteX150" fmla="*/ 39001 w 103916"/>
                <a:gd name="connsiteY150" fmla="*/ 65893 h 75329"/>
                <a:gd name="connsiteX151" fmla="*/ 40889 w 103916"/>
                <a:gd name="connsiteY151" fmla="*/ 68410 h 75329"/>
                <a:gd name="connsiteX152" fmla="*/ 39001 w 103916"/>
                <a:gd name="connsiteY152" fmla="*/ 69668 h 75329"/>
                <a:gd name="connsiteX153" fmla="*/ 37743 w 103916"/>
                <a:gd name="connsiteY153" fmla="*/ 70297 h 75329"/>
                <a:gd name="connsiteX154" fmla="*/ 36485 w 103916"/>
                <a:gd name="connsiteY154" fmla="*/ 72184 h 75329"/>
                <a:gd name="connsiteX155" fmla="*/ 33340 w 103916"/>
                <a:gd name="connsiteY155" fmla="*/ 70297 h 75329"/>
                <a:gd name="connsiteX156" fmla="*/ 32711 w 103916"/>
                <a:gd name="connsiteY156" fmla="*/ 70925 h 75329"/>
                <a:gd name="connsiteX157" fmla="*/ 30824 w 103916"/>
                <a:gd name="connsiteY157" fmla="*/ 70925 h 75329"/>
                <a:gd name="connsiteX158" fmla="*/ 27049 w 103916"/>
                <a:gd name="connsiteY158" fmla="*/ 69668 h 75329"/>
                <a:gd name="connsiteX159" fmla="*/ 26420 w 103916"/>
                <a:gd name="connsiteY159" fmla="*/ 69668 h 75329"/>
                <a:gd name="connsiteX160" fmla="*/ 30195 w 103916"/>
                <a:gd name="connsiteY160" fmla="*/ 72813 h 75329"/>
                <a:gd name="connsiteX161" fmla="*/ 30824 w 103916"/>
                <a:gd name="connsiteY161" fmla="*/ 74071 h 75329"/>
                <a:gd name="connsiteX162" fmla="*/ 26420 w 103916"/>
                <a:gd name="connsiteY162" fmla="*/ 72184 h 75329"/>
                <a:gd name="connsiteX163" fmla="*/ 23904 w 103916"/>
                <a:gd name="connsiteY163" fmla="*/ 71555 h 75329"/>
                <a:gd name="connsiteX164" fmla="*/ 22646 w 103916"/>
                <a:gd name="connsiteY164" fmla="*/ 70925 h 75329"/>
                <a:gd name="connsiteX165" fmla="*/ 16985 w 103916"/>
                <a:gd name="connsiteY165" fmla="*/ 68410 h 75329"/>
                <a:gd name="connsiteX166" fmla="*/ 13839 w 103916"/>
                <a:gd name="connsiteY166" fmla="*/ 65265 h 75329"/>
                <a:gd name="connsiteX167" fmla="*/ 11323 w 103916"/>
                <a:gd name="connsiteY167" fmla="*/ 62748 h 75329"/>
                <a:gd name="connsiteX168" fmla="*/ 11323 w 103916"/>
                <a:gd name="connsiteY168" fmla="*/ 61490 h 75329"/>
                <a:gd name="connsiteX169" fmla="*/ 6920 w 103916"/>
                <a:gd name="connsiteY169" fmla="*/ 55199 h 75329"/>
                <a:gd name="connsiteX170" fmla="*/ 1887 w 103916"/>
                <a:gd name="connsiteY170" fmla="*/ 49538 h 75329"/>
                <a:gd name="connsiteX171" fmla="*/ 96245 w 103916"/>
                <a:gd name="connsiteY171" fmla="*/ 38215 h 75329"/>
                <a:gd name="connsiteX172" fmla="*/ 96875 w 103916"/>
                <a:gd name="connsiteY172" fmla="*/ 38844 h 75329"/>
                <a:gd name="connsiteX173" fmla="*/ 96875 w 103916"/>
                <a:gd name="connsiteY173" fmla="*/ 38215 h 75329"/>
                <a:gd name="connsiteX174" fmla="*/ 96245 w 103916"/>
                <a:gd name="connsiteY174" fmla="*/ 37586 h 75329"/>
                <a:gd name="connsiteX175" fmla="*/ 96245 w 103916"/>
                <a:gd name="connsiteY175" fmla="*/ 38215 h 75329"/>
                <a:gd name="connsiteX176" fmla="*/ 92471 w 103916"/>
                <a:gd name="connsiteY176" fmla="*/ 35070 h 75329"/>
                <a:gd name="connsiteX177" fmla="*/ 93100 w 103916"/>
                <a:gd name="connsiteY177" fmla="*/ 35070 h 75329"/>
                <a:gd name="connsiteX178" fmla="*/ 92471 w 103916"/>
                <a:gd name="connsiteY178" fmla="*/ 35070 h 75329"/>
                <a:gd name="connsiteX179" fmla="*/ 92471 w 103916"/>
                <a:gd name="connsiteY179" fmla="*/ 35070 h 75329"/>
                <a:gd name="connsiteX180" fmla="*/ 92471 w 103916"/>
                <a:gd name="connsiteY180" fmla="*/ 35070 h 75329"/>
                <a:gd name="connsiteX181" fmla="*/ 89326 w 103916"/>
                <a:gd name="connsiteY181" fmla="*/ 37586 h 75329"/>
                <a:gd name="connsiteX182" fmla="*/ 89955 w 103916"/>
                <a:gd name="connsiteY182" fmla="*/ 38215 h 75329"/>
                <a:gd name="connsiteX183" fmla="*/ 89326 w 103916"/>
                <a:gd name="connsiteY183" fmla="*/ 36957 h 75329"/>
                <a:gd name="connsiteX184" fmla="*/ 88697 w 103916"/>
                <a:gd name="connsiteY184" fmla="*/ 36327 h 75329"/>
                <a:gd name="connsiteX185" fmla="*/ 89326 w 103916"/>
                <a:gd name="connsiteY185" fmla="*/ 37586 h 75329"/>
                <a:gd name="connsiteX186" fmla="*/ 91842 w 103916"/>
                <a:gd name="connsiteY186" fmla="*/ 42618 h 75329"/>
                <a:gd name="connsiteX187" fmla="*/ 96245 w 103916"/>
                <a:gd name="connsiteY187" fmla="*/ 40102 h 75329"/>
                <a:gd name="connsiteX188" fmla="*/ 94358 w 103916"/>
                <a:gd name="connsiteY188" fmla="*/ 40102 h 75329"/>
                <a:gd name="connsiteX189" fmla="*/ 92471 w 103916"/>
                <a:gd name="connsiteY189" fmla="*/ 40102 h 75329"/>
                <a:gd name="connsiteX190" fmla="*/ 91842 w 103916"/>
                <a:gd name="connsiteY190" fmla="*/ 42618 h 75329"/>
                <a:gd name="connsiteX191" fmla="*/ 84922 w 103916"/>
                <a:gd name="connsiteY191" fmla="*/ 38215 h 75329"/>
                <a:gd name="connsiteX192" fmla="*/ 87439 w 103916"/>
                <a:gd name="connsiteY192" fmla="*/ 38844 h 75329"/>
                <a:gd name="connsiteX193" fmla="*/ 88697 w 103916"/>
                <a:gd name="connsiteY193" fmla="*/ 36957 h 75329"/>
                <a:gd name="connsiteX194" fmla="*/ 88068 w 103916"/>
                <a:gd name="connsiteY194" fmla="*/ 35699 h 75329"/>
                <a:gd name="connsiteX195" fmla="*/ 84922 w 103916"/>
                <a:gd name="connsiteY195" fmla="*/ 38215 h 75329"/>
                <a:gd name="connsiteX196" fmla="*/ 83664 w 103916"/>
                <a:gd name="connsiteY196" fmla="*/ 40731 h 75329"/>
                <a:gd name="connsiteX197" fmla="*/ 84922 w 103916"/>
                <a:gd name="connsiteY197" fmla="*/ 39473 h 75329"/>
                <a:gd name="connsiteX198" fmla="*/ 83664 w 103916"/>
                <a:gd name="connsiteY198" fmla="*/ 40731 h 75329"/>
                <a:gd name="connsiteX199" fmla="*/ 82406 w 103916"/>
                <a:gd name="connsiteY199" fmla="*/ 41989 h 75329"/>
                <a:gd name="connsiteX200" fmla="*/ 83035 w 103916"/>
                <a:gd name="connsiteY200" fmla="*/ 42618 h 75329"/>
                <a:gd name="connsiteX201" fmla="*/ 82406 w 103916"/>
                <a:gd name="connsiteY201" fmla="*/ 41360 h 75329"/>
                <a:gd name="connsiteX202" fmla="*/ 82406 w 103916"/>
                <a:gd name="connsiteY202" fmla="*/ 41989 h 75329"/>
                <a:gd name="connsiteX203" fmla="*/ 82406 w 103916"/>
                <a:gd name="connsiteY203" fmla="*/ 41989 h 75329"/>
                <a:gd name="connsiteX204" fmla="*/ 81148 w 103916"/>
                <a:gd name="connsiteY204" fmla="*/ 42618 h 75329"/>
                <a:gd name="connsiteX205" fmla="*/ 81777 w 103916"/>
                <a:gd name="connsiteY205" fmla="*/ 41989 h 75329"/>
                <a:gd name="connsiteX206" fmla="*/ 81148 w 103916"/>
                <a:gd name="connsiteY206" fmla="*/ 42618 h 75329"/>
                <a:gd name="connsiteX207" fmla="*/ 72970 w 103916"/>
                <a:gd name="connsiteY207" fmla="*/ 36957 h 75329"/>
                <a:gd name="connsiteX208" fmla="*/ 73599 w 103916"/>
                <a:gd name="connsiteY208" fmla="*/ 37586 h 75329"/>
                <a:gd name="connsiteX209" fmla="*/ 74229 w 103916"/>
                <a:gd name="connsiteY209" fmla="*/ 36957 h 75329"/>
                <a:gd name="connsiteX210" fmla="*/ 73599 w 103916"/>
                <a:gd name="connsiteY210" fmla="*/ 35699 h 75329"/>
                <a:gd name="connsiteX211" fmla="*/ 72970 w 103916"/>
                <a:gd name="connsiteY211" fmla="*/ 36957 h 75329"/>
                <a:gd name="connsiteX212" fmla="*/ 72970 w 103916"/>
                <a:gd name="connsiteY212" fmla="*/ 36957 h 75329"/>
                <a:gd name="connsiteX213" fmla="*/ 76116 w 103916"/>
                <a:gd name="connsiteY213" fmla="*/ 45763 h 75329"/>
                <a:gd name="connsiteX214" fmla="*/ 75487 w 103916"/>
                <a:gd name="connsiteY214" fmla="*/ 47022 h 75329"/>
                <a:gd name="connsiteX215" fmla="*/ 76116 w 103916"/>
                <a:gd name="connsiteY215" fmla="*/ 48280 h 75329"/>
                <a:gd name="connsiteX216" fmla="*/ 76745 w 103916"/>
                <a:gd name="connsiteY216" fmla="*/ 47022 h 75329"/>
                <a:gd name="connsiteX217" fmla="*/ 76116 w 103916"/>
                <a:gd name="connsiteY217" fmla="*/ 45763 h 75329"/>
                <a:gd name="connsiteX218" fmla="*/ 69825 w 103916"/>
                <a:gd name="connsiteY218" fmla="*/ 38215 h 75329"/>
                <a:gd name="connsiteX219" fmla="*/ 70454 w 103916"/>
                <a:gd name="connsiteY219" fmla="*/ 38844 h 75329"/>
                <a:gd name="connsiteX220" fmla="*/ 70454 w 103916"/>
                <a:gd name="connsiteY220" fmla="*/ 38215 h 75329"/>
                <a:gd name="connsiteX221" fmla="*/ 69825 w 103916"/>
                <a:gd name="connsiteY221" fmla="*/ 38215 h 75329"/>
                <a:gd name="connsiteX222" fmla="*/ 69196 w 103916"/>
                <a:gd name="connsiteY222" fmla="*/ 40102 h 75329"/>
                <a:gd name="connsiteX223" fmla="*/ 69196 w 103916"/>
                <a:gd name="connsiteY223" fmla="*/ 38844 h 75329"/>
                <a:gd name="connsiteX224" fmla="*/ 69196 w 103916"/>
                <a:gd name="connsiteY224" fmla="*/ 40102 h 75329"/>
                <a:gd name="connsiteX225" fmla="*/ 73599 w 103916"/>
                <a:gd name="connsiteY225" fmla="*/ 47651 h 75329"/>
                <a:gd name="connsiteX226" fmla="*/ 73599 w 103916"/>
                <a:gd name="connsiteY226" fmla="*/ 47651 h 75329"/>
                <a:gd name="connsiteX227" fmla="*/ 74858 w 103916"/>
                <a:gd name="connsiteY227" fmla="*/ 47651 h 75329"/>
                <a:gd name="connsiteX228" fmla="*/ 74229 w 103916"/>
                <a:gd name="connsiteY228" fmla="*/ 46393 h 75329"/>
                <a:gd name="connsiteX229" fmla="*/ 73599 w 103916"/>
                <a:gd name="connsiteY229" fmla="*/ 47651 h 75329"/>
                <a:gd name="connsiteX230" fmla="*/ 62277 w 103916"/>
                <a:gd name="connsiteY230" fmla="*/ 53312 h 75329"/>
                <a:gd name="connsiteX231" fmla="*/ 62277 w 103916"/>
                <a:gd name="connsiteY231" fmla="*/ 54570 h 75329"/>
                <a:gd name="connsiteX232" fmla="*/ 64164 w 103916"/>
                <a:gd name="connsiteY232" fmla="*/ 57715 h 75329"/>
                <a:gd name="connsiteX233" fmla="*/ 65422 w 103916"/>
                <a:gd name="connsiteY233" fmla="*/ 57715 h 75329"/>
                <a:gd name="connsiteX234" fmla="*/ 62277 w 103916"/>
                <a:gd name="connsiteY234" fmla="*/ 53312 h 75329"/>
                <a:gd name="connsiteX235" fmla="*/ 57873 w 103916"/>
                <a:gd name="connsiteY235" fmla="*/ 51425 h 75329"/>
                <a:gd name="connsiteX236" fmla="*/ 57873 w 103916"/>
                <a:gd name="connsiteY236" fmla="*/ 51425 h 75329"/>
                <a:gd name="connsiteX237" fmla="*/ 59131 w 103916"/>
                <a:gd name="connsiteY237" fmla="*/ 49538 h 75329"/>
                <a:gd name="connsiteX238" fmla="*/ 57873 w 103916"/>
                <a:gd name="connsiteY238" fmla="*/ 51425 h 75329"/>
                <a:gd name="connsiteX239" fmla="*/ 57873 w 103916"/>
                <a:gd name="connsiteY239" fmla="*/ 51425 h 75329"/>
                <a:gd name="connsiteX240" fmla="*/ 59131 w 103916"/>
                <a:gd name="connsiteY240" fmla="*/ 55829 h 75329"/>
                <a:gd name="connsiteX241" fmla="*/ 61018 w 103916"/>
                <a:gd name="connsiteY241" fmla="*/ 56458 h 75329"/>
                <a:gd name="connsiteX242" fmla="*/ 63535 w 103916"/>
                <a:gd name="connsiteY242" fmla="*/ 60232 h 75329"/>
                <a:gd name="connsiteX243" fmla="*/ 62277 w 103916"/>
                <a:gd name="connsiteY243" fmla="*/ 56458 h 75329"/>
                <a:gd name="connsiteX244" fmla="*/ 59760 w 103916"/>
                <a:gd name="connsiteY244" fmla="*/ 53312 h 75329"/>
                <a:gd name="connsiteX245" fmla="*/ 57873 w 103916"/>
                <a:gd name="connsiteY245" fmla="*/ 54570 h 75329"/>
                <a:gd name="connsiteX246" fmla="*/ 59131 w 103916"/>
                <a:gd name="connsiteY246" fmla="*/ 55829 h 75329"/>
                <a:gd name="connsiteX247" fmla="*/ 57244 w 103916"/>
                <a:gd name="connsiteY247" fmla="*/ 57715 h 75329"/>
                <a:gd name="connsiteX248" fmla="*/ 60389 w 103916"/>
                <a:gd name="connsiteY248" fmla="*/ 59603 h 75329"/>
                <a:gd name="connsiteX249" fmla="*/ 57244 w 103916"/>
                <a:gd name="connsiteY249" fmla="*/ 55829 h 75329"/>
                <a:gd name="connsiteX250" fmla="*/ 56615 w 103916"/>
                <a:gd name="connsiteY250" fmla="*/ 56458 h 75329"/>
                <a:gd name="connsiteX251" fmla="*/ 57244 w 103916"/>
                <a:gd name="connsiteY251" fmla="*/ 57715 h 75329"/>
                <a:gd name="connsiteX252" fmla="*/ 53470 w 103916"/>
                <a:gd name="connsiteY252" fmla="*/ 53941 h 75329"/>
                <a:gd name="connsiteX253" fmla="*/ 54099 w 103916"/>
                <a:gd name="connsiteY253" fmla="*/ 53312 h 75329"/>
                <a:gd name="connsiteX254" fmla="*/ 53470 w 103916"/>
                <a:gd name="connsiteY254" fmla="*/ 53941 h 75329"/>
                <a:gd name="connsiteX255" fmla="*/ 54099 w 103916"/>
                <a:gd name="connsiteY255" fmla="*/ 56458 h 75329"/>
                <a:gd name="connsiteX256" fmla="*/ 55986 w 103916"/>
                <a:gd name="connsiteY256" fmla="*/ 58974 h 75329"/>
                <a:gd name="connsiteX257" fmla="*/ 57873 w 103916"/>
                <a:gd name="connsiteY257" fmla="*/ 60232 h 75329"/>
                <a:gd name="connsiteX258" fmla="*/ 57244 w 103916"/>
                <a:gd name="connsiteY258" fmla="*/ 58344 h 75329"/>
                <a:gd name="connsiteX259" fmla="*/ 54099 w 103916"/>
                <a:gd name="connsiteY259" fmla="*/ 56458 h 75329"/>
                <a:gd name="connsiteX260" fmla="*/ 51583 w 103916"/>
                <a:gd name="connsiteY260" fmla="*/ 59603 h 75329"/>
                <a:gd name="connsiteX261" fmla="*/ 54099 w 103916"/>
                <a:gd name="connsiteY261" fmla="*/ 62748 h 75329"/>
                <a:gd name="connsiteX262" fmla="*/ 55357 w 103916"/>
                <a:gd name="connsiteY262" fmla="*/ 64006 h 75329"/>
                <a:gd name="connsiteX263" fmla="*/ 56615 w 103916"/>
                <a:gd name="connsiteY263" fmla="*/ 64006 h 75329"/>
                <a:gd name="connsiteX264" fmla="*/ 54728 w 103916"/>
                <a:gd name="connsiteY264" fmla="*/ 60232 h 75329"/>
                <a:gd name="connsiteX265" fmla="*/ 56615 w 103916"/>
                <a:gd name="connsiteY265" fmla="*/ 60861 h 75329"/>
                <a:gd name="connsiteX266" fmla="*/ 53470 w 103916"/>
                <a:gd name="connsiteY266" fmla="*/ 57715 h 75329"/>
                <a:gd name="connsiteX267" fmla="*/ 51583 w 103916"/>
                <a:gd name="connsiteY267" fmla="*/ 59603 h 75329"/>
                <a:gd name="connsiteX268" fmla="*/ 51583 w 103916"/>
                <a:gd name="connsiteY268" fmla="*/ 59603 h 75329"/>
                <a:gd name="connsiteX269" fmla="*/ 56615 w 103916"/>
                <a:gd name="connsiteY269" fmla="*/ 68410 h 75329"/>
                <a:gd name="connsiteX270" fmla="*/ 56615 w 103916"/>
                <a:gd name="connsiteY270" fmla="*/ 66522 h 75329"/>
                <a:gd name="connsiteX271" fmla="*/ 55986 w 103916"/>
                <a:gd name="connsiteY271" fmla="*/ 67151 h 75329"/>
                <a:gd name="connsiteX272" fmla="*/ 56615 w 103916"/>
                <a:gd name="connsiteY272" fmla="*/ 68410 h 75329"/>
                <a:gd name="connsiteX273" fmla="*/ 48437 w 103916"/>
                <a:gd name="connsiteY273" fmla="*/ 56458 h 75329"/>
                <a:gd name="connsiteX274" fmla="*/ 47808 w 103916"/>
                <a:gd name="connsiteY274" fmla="*/ 55199 h 75329"/>
                <a:gd name="connsiteX275" fmla="*/ 48437 w 103916"/>
                <a:gd name="connsiteY275" fmla="*/ 56458 h 75329"/>
                <a:gd name="connsiteX276" fmla="*/ 45921 w 103916"/>
                <a:gd name="connsiteY276" fmla="*/ 55829 h 75329"/>
                <a:gd name="connsiteX277" fmla="*/ 45921 w 103916"/>
                <a:gd name="connsiteY277" fmla="*/ 55829 h 75329"/>
                <a:gd name="connsiteX278" fmla="*/ 47808 w 103916"/>
                <a:gd name="connsiteY278" fmla="*/ 56458 h 75329"/>
                <a:gd name="connsiteX279" fmla="*/ 47179 w 103916"/>
                <a:gd name="connsiteY279" fmla="*/ 55199 h 75329"/>
                <a:gd name="connsiteX280" fmla="*/ 45921 w 103916"/>
                <a:gd name="connsiteY280" fmla="*/ 55829 h 75329"/>
                <a:gd name="connsiteX281" fmla="*/ 47179 w 103916"/>
                <a:gd name="connsiteY281" fmla="*/ 60232 h 75329"/>
                <a:gd name="connsiteX282" fmla="*/ 50324 w 103916"/>
                <a:gd name="connsiteY282" fmla="*/ 62748 h 75329"/>
                <a:gd name="connsiteX283" fmla="*/ 53470 w 103916"/>
                <a:gd name="connsiteY283" fmla="*/ 64635 h 75329"/>
                <a:gd name="connsiteX284" fmla="*/ 49066 w 103916"/>
                <a:gd name="connsiteY284" fmla="*/ 58974 h 75329"/>
                <a:gd name="connsiteX285" fmla="*/ 47179 w 103916"/>
                <a:gd name="connsiteY285" fmla="*/ 60232 h 75329"/>
                <a:gd name="connsiteX286" fmla="*/ 40260 w 103916"/>
                <a:gd name="connsiteY286" fmla="*/ 59603 h 75329"/>
                <a:gd name="connsiteX287" fmla="*/ 40889 w 103916"/>
                <a:gd name="connsiteY287" fmla="*/ 60861 h 75329"/>
                <a:gd name="connsiteX288" fmla="*/ 45921 w 103916"/>
                <a:gd name="connsiteY288" fmla="*/ 59603 h 75329"/>
                <a:gd name="connsiteX289" fmla="*/ 40260 w 103916"/>
                <a:gd name="connsiteY289" fmla="*/ 59603 h 75329"/>
                <a:gd name="connsiteX290" fmla="*/ 40260 w 103916"/>
                <a:gd name="connsiteY290" fmla="*/ 61490 h 75329"/>
                <a:gd name="connsiteX291" fmla="*/ 40260 w 103916"/>
                <a:gd name="connsiteY291" fmla="*/ 60232 h 75329"/>
                <a:gd name="connsiteX292" fmla="*/ 40260 w 103916"/>
                <a:gd name="connsiteY292" fmla="*/ 61490 h 75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03916" h="75329">
                  <a:moveTo>
                    <a:pt x="1887" y="49538"/>
                  </a:moveTo>
                  <a:cubicBezTo>
                    <a:pt x="1258" y="48909"/>
                    <a:pt x="1258" y="48280"/>
                    <a:pt x="0" y="47022"/>
                  </a:cubicBezTo>
                  <a:cubicBezTo>
                    <a:pt x="629" y="46393"/>
                    <a:pt x="1258" y="47022"/>
                    <a:pt x="1258" y="45763"/>
                  </a:cubicBezTo>
                  <a:cubicBezTo>
                    <a:pt x="1258" y="45134"/>
                    <a:pt x="1258" y="43248"/>
                    <a:pt x="1258" y="42618"/>
                  </a:cubicBezTo>
                  <a:cubicBezTo>
                    <a:pt x="1258" y="41989"/>
                    <a:pt x="1887" y="41989"/>
                    <a:pt x="1887" y="41989"/>
                  </a:cubicBezTo>
                  <a:cubicBezTo>
                    <a:pt x="2516" y="41989"/>
                    <a:pt x="3145" y="40731"/>
                    <a:pt x="5033" y="41360"/>
                  </a:cubicBezTo>
                  <a:cubicBezTo>
                    <a:pt x="5662" y="41989"/>
                    <a:pt x="5033" y="40102"/>
                    <a:pt x="6291" y="40731"/>
                  </a:cubicBezTo>
                  <a:cubicBezTo>
                    <a:pt x="7549" y="41360"/>
                    <a:pt x="8178" y="41989"/>
                    <a:pt x="8807" y="41360"/>
                  </a:cubicBezTo>
                  <a:cubicBezTo>
                    <a:pt x="9436" y="41360"/>
                    <a:pt x="10065" y="40731"/>
                    <a:pt x="10065" y="40102"/>
                  </a:cubicBezTo>
                  <a:cubicBezTo>
                    <a:pt x="10065" y="40102"/>
                    <a:pt x="10694" y="39473"/>
                    <a:pt x="10694" y="39473"/>
                  </a:cubicBezTo>
                  <a:cubicBezTo>
                    <a:pt x="11323" y="38844"/>
                    <a:pt x="11323" y="37586"/>
                    <a:pt x="11952" y="36957"/>
                  </a:cubicBezTo>
                  <a:cubicBezTo>
                    <a:pt x="12581" y="36327"/>
                    <a:pt x="13839" y="36327"/>
                    <a:pt x="14468" y="36327"/>
                  </a:cubicBezTo>
                  <a:cubicBezTo>
                    <a:pt x="15097" y="36327"/>
                    <a:pt x="15097" y="35070"/>
                    <a:pt x="15097" y="35070"/>
                  </a:cubicBezTo>
                  <a:cubicBezTo>
                    <a:pt x="15097" y="35070"/>
                    <a:pt x="15097" y="34441"/>
                    <a:pt x="15097" y="34441"/>
                  </a:cubicBezTo>
                  <a:cubicBezTo>
                    <a:pt x="16355" y="36957"/>
                    <a:pt x="16985" y="37586"/>
                    <a:pt x="16985" y="36957"/>
                  </a:cubicBezTo>
                  <a:cubicBezTo>
                    <a:pt x="17614" y="36327"/>
                    <a:pt x="18243" y="35699"/>
                    <a:pt x="19501" y="35070"/>
                  </a:cubicBezTo>
                  <a:cubicBezTo>
                    <a:pt x="20130" y="34441"/>
                    <a:pt x="20130" y="34441"/>
                    <a:pt x="20759" y="34441"/>
                  </a:cubicBezTo>
                  <a:cubicBezTo>
                    <a:pt x="22017" y="33812"/>
                    <a:pt x="23275" y="34441"/>
                    <a:pt x="24533" y="33812"/>
                  </a:cubicBezTo>
                  <a:cubicBezTo>
                    <a:pt x="25162" y="33182"/>
                    <a:pt x="25162" y="31924"/>
                    <a:pt x="25162" y="31295"/>
                  </a:cubicBezTo>
                  <a:cubicBezTo>
                    <a:pt x="25791" y="30037"/>
                    <a:pt x="27679" y="30037"/>
                    <a:pt x="29566" y="30667"/>
                  </a:cubicBezTo>
                  <a:cubicBezTo>
                    <a:pt x="31453" y="31295"/>
                    <a:pt x="32082" y="30037"/>
                    <a:pt x="33969" y="29408"/>
                  </a:cubicBezTo>
                  <a:cubicBezTo>
                    <a:pt x="34598" y="29408"/>
                    <a:pt x="35856" y="29408"/>
                    <a:pt x="37114" y="29408"/>
                  </a:cubicBezTo>
                  <a:cubicBezTo>
                    <a:pt x="37743" y="29408"/>
                    <a:pt x="39001" y="29408"/>
                    <a:pt x="39631" y="28779"/>
                  </a:cubicBezTo>
                  <a:cubicBezTo>
                    <a:pt x="40260" y="28150"/>
                    <a:pt x="40889" y="26892"/>
                    <a:pt x="41518" y="26263"/>
                  </a:cubicBezTo>
                  <a:cubicBezTo>
                    <a:pt x="41518" y="26263"/>
                    <a:pt x="42776" y="26263"/>
                    <a:pt x="42776" y="26263"/>
                  </a:cubicBezTo>
                  <a:cubicBezTo>
                    <a:pt x="43405" y="25634"/>
                    <a:pt x="44034" y="25005"/>
                    <a:pt x="44034" y="25005"/>
                  </a:cubicBezTo>
                  <a:cubicBezTo>
                    <a:pt x="44663" y="24376"/>
                    <a:pt x="45292" y="23746"/>
                    <a:pt x="45292" y="23117"/>
                  </a:cubicBezTo>
                  <a:cubicBezTo>
                    <a:pt x="45921" y="22489"/>
                    <a:pt x="45921" y="21860"/>
                    <a:pt x="46550" y="21231"/>
                  </a:cubicBezTo>
                  <a:cubicBezTo>
                    <a:pt x="47179" y="20601"/>
                    <a:pt x="47808" y="19972"/>
                    <a:pt x="48437" y="20601"/>
                  </a:cubicBezTo>
                  <a:cubicBezTo>
                    <a:pt x="50324" y="20601"/>
                    <a:pt x="50953" y="18714"/>
                    <a:pt x="51583" y="17456"/>
                  </a:cubicBezTo>
                  <a:cubicBezTo>
                    <a:pt x="52212" y="16827"/>
                    <a:pt x="53470" y="17456"/>
                    <a:pt x="54099" y="16827"/>
                  </a:cubicBezTo>
                  <a:cubicBezTo>
                    <a:pt x="54728" y="16827"/>
                    <a:pt x="54728" y="15569"/>
                    <a:pt x="55357" y="14940"/>
                  </a:cubicBezTo>
                  <a:cubicBezTo>
                    <a:pt x="56615" y="13682"/>
                    <a:pt x="57873" y="13053"/>
                    <a:pt x="58502" y="11795"/>
                  </a:cubicBezTo>
                  <a:cubicBezTo>
                    <a:pt x="59760" y="10536"/>
                    <a:pt x="61647" y="8650"/>
                    <a:pt x="62905" y="7391"/>
                  </a:cubicBezTo>
                  <a:cubicBezTo>
                    <a:pt x="64164" y="6133"/>
                    <a:pt x="66051" y="4875"/>
                    <a:pt x="67309" y="4246"/>
                  </a:cubicBezTo>
                  <a:cubicBezTo>
                    <a:pt x="69825" y="2988"/>
                    <a:pt x="72341" y="1101"/>
                    <a:pt x="74858" y="472"/>
                  </a:cubicBezTo>
                  <a:cubicBezTo>
                    <a:pt x="76116" y="-157"/>
                    <a:pt x="77374" y="-157"/>
                    <a:pt x="79890" y="472"/>
                  </a:cubicBezTo>
                  <a:cubicBezTo>
                    <a:pt x="81148" y="1101"/>
                    <a:pt x="84293" y="3617"/>
                    <a:pt x="89326" y="10536"/>
                  </a:cubicBezTo>
                  <a:cubicBezTo>
                    <a:pt x="90584" y="12424"/>
                    <a:pt x="93100" y="15569"/>
                    <a:pt x="94358" y="18086"/>
                  </a:cubicBezTo>
                  <a:cubicBezTo>
                    <a:pt x="95616" y="19972"/>
                    <a:pt x="96245" y="21860"/>
                    <a:pt x="98133" y="23746"/>
                  </a:cubicBezTo>
                  <a:cubicBezTo>
                    <a:pt x="95616" y="20601"/>
                    <a:pt x="95616" y="21860"/>
                    <a:pt x="96245" y="23746"/>
                  </a:cubicBezTo>
                  <a:cubicBezTo>
                    <a:pt x="97503" y="26263"/>
                    <a:pt x="99391" y="28779"/>
                    <a:pt x="100649" y="29408"/>
                  </a:cubicBezTo>
                  <a:cubicBezTo>
                    <a:pt x="100020" y="29408"/>
                    <a:pt x="100020" y="28779"/>
                    <a:pt x="99391" y="28779"/>
                  </a:cubicBezTo>
                  <a:cubicBezTo>
                    <a:pt x="98133" y="27521"/>
                    <a:pt x="96875" y="26892"/>
                    <a:pt x="98133" y="29408"/>
                  </a:cubicBezTo>
                  <a:cubicBezTo>
                    <a:pt x="98762" y="30667"/>
                    <a:pt x="97503" y="30037"/>
                    <a:pt x="99391" y="33182"/>
                  </a:cubicBezTo>
                  <a:cubicBezTo>
                    <a:pt x="100020" y="34441"/>
                    <a:pt x="99391" y="33812"/>
                    <a:pt x="98762" y="33812"/>
                  </a:cubicBezTo>
                  <a:cubicBezTo>
                    <a:pt x="99391" y="35699"/>
                    <a:pt x="100649" y="36957"/>
                    <a:pt x="101278" y="38215"/>
                  </a:cubicBezTo>
                  <a:cubicBezTo>
                    <a:pt x="100649" y="38215"/>
                    <a:pt x="100649" y="37586"/>
                    <a:pt x="100020" y="37586"/>
                  </a:cubicBezTo>
                  <a:cubicBezTo>
                    <a:pt x="101907" y="40102"/>
                    <a:pt x="102536" y="40731"/>
                    <a:pt x="102536" y="40102"/>
                  </a:cubicBezTo>
                  <a:cubicBezTo>
                    <a:pt x="102536" y="39473"/>
                    <a:pt x="102536" y="38844"/>
                    <a:pt x="103165" y="39473"/>
                  </a:cubicBezTo>
                  <a:cubicBezTo>
                    <a:pt x="105681" y="45763"/>
                    <a:pt x="101278" y="40731"/>
                    <a:pt x="98762" y="38215"/>
                  </a:cubicBezTo>
                  <a:cubicBezTo>
                    <a:pt x="99391" y="39473"/>
                    <a:pt x="100020" y="40731"/>
                    <a:pt x="101278" y="41989"/>
                  </a:cubicBezTo>
                  <a:cubicBezTo>
                    <a:pt x="101278" y="41989"/>
                    <a:pt x="101278" y="42618"/>
                    <a:pt x="101278" y="42618"/>
                  </a:cubicBezTo>
                  <a:cubicBezTo>
                    <a:pt x="100649" y="42618"/>
                    <a:pt x="100020" y="43248"/>
                    <a:pt x="99391" y="43248"/>
                  </a:cubicBezTo>
                  <a:cubicBezTo>
                    <a:pt x="98762" y="43248"/>
                    <a:pt x="98762" y="44505"/>
                    <a:pt x="98133" y="43877"/>
                  </a:cubicBezTo>
                  <a:cubicBezTo>
                    <a:pt x="96875" y="43248"/>
                    <a:pt x="98133" y="45763"/>
                    <a:pt x="96245" y="44505"/>
                  </a:cubicBezTo>
                  <a:cubicBezTo>
                    <a:pt x="95616" y="43877"/>
                    <a:pt x="95616" y="44505"/>
                    <a:pt x="96875" y="47022"/>
                  </a:cubicBezTo>
                  <a:cubicBezTo>
                    <a:pt x="98133" y="48909"/>
                    <a:pt x="97503" y="48280"/>
                    <a:pt x="96875" y="48280"/>
                  </a:cubicBezTo>
                  <a:cubicBezTo>
                    <a:pt x="96245" y="47651"/>
                    <a:pt x="95616" y="47651"/>
                    <a:pt x="94987" y="47651"/>
                  </a:cubicBezTo>
                  <a:cubicBezTo>
                    <a:pt x="94987" y="47651"/>
                    <a:pt x="94358" y="47651"/>
                    <a:pt x="94987" y="47651"/>
                  </a:cubicBezTo>
                  <a:cubicBezTo>
                    <a:pt x="96875" y="52054"/>
                    <a:pt x="95616" y="50796"/>
                    <a:pt x="93729" y="48909"/>
                  </a:cubicBezTo>
                  <a:cubicBezTo>
                    <a:pt x="92471" y="48280"/>
                    <a:pt x="91213" y="47022"/>
                    <a:pt x="93100" y="49538"/>
                  </a:cubicBezTo>
                  <a:cubicBezTo>
                    <a:pt x="93729" y="50796"/>
                    <a:pt x="92471" y="50167"/>
                    <a:pt x="91842" y="48280"/>
                  </a:cubicBezTo>
                  <a:cubicBezTo>
                    <a:pt x="89955" y="45763"/>
                    <a:pt x="89955" y="46393"/>
                    <a:pt x="91213" y="48280"/>
                  </a:cubicBezTo>
                  <a:cubicBezTo>
                    <a:pt x="91213" y="48909"/>
                    <a:pt x="91213" y="48909"/>
                    <a:pt x="91213" y="49538"/>
                  </a:cubicBezTo>
                  <a:cubicBezTo>
                    <a:pt x="91213" y="49538"/>
                    <a:pt x="91213" y="50796"/>
                    <a:pt x="90584" y="50167"/>
                  </a:cubicBezTo>
                  <a:cubicBezTo>
                    <a:pt x="89955" y="49538"/>
                    <a:pt x="90584" y="50796"/>
                    <a:pt x="91213" y="52054"/>
                  </a:cubicBezTo>
                  <a:cubicBezTo>
                    <a:pt x="91213" y="52054"/>
                    <a:pt x="91213" y="52683"/>
                    <a:pt x="91213" y="52054"/>
                  </a:cubicBezTo>
                  <a:cubicBezTo>
                    <a:pt x="89955" y="50796"/>
                    <a:pt x="90584" y="53941"/>
                    <a:pt x="88697" y="51425"/>
                  </a:cubicBezTo>
                  <a:cubicBezTo>
                    <a:pt x="88068" y="50796"/>
                    <a:pt x="87439" y="50796"/>
                    <a:pt x="87439" y="50796"/>
                  </a:cubicBezTo>
                  <a:cubicBezTo>
                    <a:pt x="87439" y="50796"/>
                    <a:pt x="87439" y="51425"/>
                    <a:pt x="88068" y="52054"/>
                  </a:cubicBezTo>
                  <a:cubicBezTo>
                    <a:pt x="89955" y="55829"/>
                    <a:pt x="89326" y="54570"/>
                    <a:pt x="88068" y="53312"/>
                  </a:cubicBezTo>
                  <a:cubicBezTo>
                    <a:pt x="86810" y="52054"/>
                    <a:pt x="86181" y="51425"/>
                    <a:pt x="87439" y="53941"/>
                  </a:cubicBezTo>
                  <a:cubicBezTo>
                    <a:pt x="88068" y="54570"/>
                    <a:pt x="87439" y="54570"/>
                    <a:pt x="87439" y="55199"/>
                  </a:cubicBezTo>
                  <a:cubicBezTo>
                    <a:pt x="87439" y="55829"/>
                    <a:pt x="86181" y="54570"/>
                    <a:pt x="88068" y="57087"/>
                  </a:cubicBezTo>
                  <a:cubicBezTo>
                    <a:pt x="88068" y="57087"/>
                    <a:pt x="88068" y="57715"/>
                    <a:pt x="88068" y="57715"/>
                  </a:cubicBezTo>
                  <a:cubicBezTo>
                    <a:pt x="86810" y="55829"/>
                    <a:pt x="87439" y="57715"/>
                    <a:pt x="87439" y="58344"/>
                  </a:cubicBezTo>
                  <a:cubicBezTo>
                    <a:pt x="87439" y="58344"/>
                    <a:pt x="87439" y="58344"/>
                    <a:pt x="86810" y="57715"/>
                  </a:cubicBezTo>
                  <a:cubicBezTo>
                    <a:pt x="84293" y="54570"/>
                    <a:pt x="83664" y="55199"/>
                    <a:pt x="84293" y="57087"/>
                  </a:cubicBezTo>
                  <a:cubicBezTo>
                    <a:pt x="84922" y="58974"/>
                    <a:pt x="83035" y="57087"/>
                    <a:pt x="82406" y="57715"/>
                  </a:cubicBezTo>
                  <a:cubicBezTo>
                    <a:pt x="82406" y="57715"/>
                    <a:pt x="82406" y="57715"/>
                    <a:pt x="82406" y="57715"/>
                  </a:cubicBezTo>
                  <a:cubicBezTo>
                    <a:pt x="81777" y="57715"/>
                    <a:pt x="81777" y="57715"/>
                    <a:pt x="81148" y="57715"/>
                  </a:cubicBezTo>
                  <a:cubicBezTo>
                    <a:pt x="81148" y="57715"/>
                    <a:pt x="80519" y="57087"/>
                    <a:pt x="80519" y="57715"/>
                  </a:cubicBezTo>
                  <a:cubicBezTo>
                    <a:pt x="81777" y="59603"/>
                    <a:pt x="80519" y="58974"/>
                    <a:pt x="80519" y="59603"/>
                  </a:cubicBezTo>
                  <a:cubicBezTo>
                    <a:pt x="80519" y="60232"/>
                    <a:pt x="78632" y="58974"/>
                    <a:pt x="79261" y="60861"/>
                  </a:cubicBezTo>
                  <a:cubicBezTo>
                    <a:pt x="79890" y="62748"/>
                    <a:pt x="79261" y="61490"/>
                    <a:pt x="76745" y="58344"/>
                  </a:cubicBezTo>
                  <a:cubicBezTo>
                    <a:pt x="79261" y="62119"/>
                    <a:pt x="74858" y="57087"/>
                    <a:pt x="78632" y="62748"/>
                  </a:cubicBezTo>
                  <a:cubicBezTo>
                    <a:pt x="75487" y="58344"/>
                    <a:pt x="74858" y="57087"/>
                    <a:pt x="75487" y="59603"/>
                  </a:cubicBezTo>
                  <a:cubicBezTo>
                    <a:pt x="76745" y="62119"/>
                    <a:pt x="75487" y="61490"/>
                    <a:pt x="75487" y="60861"/>
                  </a:cubicBezTo>
                  <a:cubicBezTo>
                    <a:pt x="74858" y="60861"/>
                    <a:pt x="74858" y="60861"/>
                    <a:pt x="74858" y="61490"/>
                  </a:cubicBezTo>
                  <a:cubicBezTo>
                    <a:pt x="74229" y="62119"/>
                    <a:pt x="73599" y="61490"/>
                    <a:pt x="72341" y="60232"/>
                  </a:cubicBezTo>
                  <a:cubicBezTo>
                    <a:pt x="71083" y="58974"/>
                    <a:pt x="71083" y="59603"/>
                    <a:pt x="70454" y="59603"/>
                  </a:cubicBezTo>
                  <a:cubicBezTo>
                    <a:pt x="71083" y="60861"/>
                    <a:pt x="71712" y="61490"/>
                    <a:pt x="71712" y="62119"/>
                  </a:cubicBezTo>
                  <a:cubicBezTo>
                    <a:pt x="72341" y="63377"/>
                    <a:pt x="72970" y="64006"/>
                    <a:pt x="73599" y="65265"/>
                  </a:cubicBezTo>
                  <a:cubicBezTo>
                    <a:pt x="72970" y="64635"/>
                    <a:pt x="72341" y="64006"/>
                    <a:pt x="72341" y="63377"/>
                  </a:cubicBezTo>
                  <a:cubicBezTo>
                    <a:pt x="71712" y="62748"/>
                    <a:pt x="71712" y="63377"/>
                    <a:pt x="71083" y="62119"/>
                  </a:cubicBezTo>
                  <a:cubicBezTo>
                    <a:pt x="71083" y="61490"/>
                    <a:pt x="71083" y="61490"/>
                    <a:pt x="71083" y="60861"/>
                  </a:cubicBezTo>
                  <a:cubicBezTo>
                    <a:pt x="71083" y="60232"/>
                    <a:pt x="70454" y="60232"/>
                    <a:pt x="70454" y="59603"/>
                  </a:cubicBezTo>
                  <a:cubicBezTo>
                    <a:pt x="69825" y="59603"/>
                    <a:pt x="69196" y="59603"/>
                    <a:pt x="69196" y="59603"/>
                  </a:cubicBezTo>
                  <a:cubicBezTo>
                    <a:pt x="69196" y="59603"/>
                    <a:pt x="69196" y="60232"/>
                    <a:pt x="69196" y="60232"/>
                  </a:cubicBezTo>
                  <a:cubicBezTo>
                    <a:pt x="67938" y="59603"/>
                    <a:pt x="69196" y="61490"/>
                    <a:pt x="71712" y="66522"/>
                  </a:cubicBezTo>
                  <a:cubicBezTo>
                    <a:pt x="69825" y="64635"/>
                    <a:pt x="68567" y="62748"/>
                    <a:pt x="69196" y="64635"/>
                  </a:cubicBezTo>
                  <a:cubicBezTo>
                    <a:pt x="69196" y="65265"/>
                    <a:pt x="68567" y="64635"/>
                    <a:pt x="68567" y="64006"/>
                  </a:cubicBezTo>
                  <a:cubicBezTo>
                    <a:pt x="66680" y="61490"/>
                    <a:pt x="66680" y="61490"/>
                    <a:pt x="68567" y="65265"/>
                  </a:cubicBezTo>
                  <a:cubicBezTo>
                    <a:pt x="69196" y="65893"/>
                    <a:pt x="69196" y="66522"/>
                    <a:pt x="69196" y="66522"/>
                  </a:cubicBezTo>
                  <a:cubicBezTo>
                    <a:pt x="69196" y="66522"/>
                    <a:pt x="68567" y="67151"/>
                    <a:pt x="68567" y="67151"/>
                  </a:cubicBezTo>
                  <a:cubicBezTo>
                    <a:pt x="67938" y="66522"/>
                    <a:pt x="67309" y="67780"/>
                    <a:pt x="67309" y="67780"/>
                  </a:cubicBezTo>
                  <a:cubicBezTo>
                    <a:pt x="67309" y="67780"/>
                    <a:pt x="67309" y="67780"/>
                    <a:pt x="67309" y="67780"/>
                  </a:cubicBezTo>
                  <a:cubicBezTo>
                    <a:pt x="66680" y="67780"/>
                    <a:pt x="66680" y="69039"/>
                    <a:pt x="65422" y="67780"/>
                  </a:cubicBezTo>
                  <a:cubicBezTo>
                    <a:pt x="63535" y="65893"/>
                    <a:pt x="63535" y="66522"/>
                    <a:pt x="62905" y="66522"/>
                  </a:cubicBezTo>
                  <a:cubicBezTo>
                    <a:pt x="62905" y="66522"/>
                    <a:pt x="62277" y="66522"/>
                    <a:pt x="62277" y="67151"/>
                  </a:cubicBezTo>
                  <a:cubicBezTo>
                    <a:pt x="62277" y="67151"/>
                    <a:pt x="62905" y="68410"/>
                    <a:pt x="63535" y="69039"/>
                  </a:cubicBezTo>
                  <a:cubicBezTo>
                    <a:pt x="63535" y="69039"/>
                    <a:pt x="63535" y="69039"/>
                    <a:pt x="63535" y="69039"/>
                  </a:cubicBezTo>
                  <a:cubicBezTo>
                    <a:pt x="63535" y="69039"/>
                    <a:pt x="63535" y="69039"/>
                    <a:pt x="63535" y="69039"/>
                  </a:cubicBezTo>
                  <a:cubicBezTo>
                    <a:pt x="62905" y="68410"/>
                    <a:pt x="62277" y="67780"/>
                    <a:pt x="62277" y="67151"/>
                  </a:cubicBezTo>
                  <a:cubicBezTo>
                    <a:pt x="62277" y="67780"/>
                    <a:pt x="62905" y="67780"/>
                    <a:pt x="62905" y="68410"/>
                  </a:cubicBezTo>
                  <a:cubicBezTo>
                    <a:pt x="62905" y="68410"/>
                    <a:pt x="63535" y="68410"/>
                    <a:pt x="63535" y="69039"/>
                  </a:cubicBezTo>
                  <a:cubicBezTo>
                    <a:pt x="63535" y="69039"/>
                    <a:pt x="63535" y="69039"/>
                    <a:pt x="63535" y="69039"/>
                  </a:cubicBezTo>
                  <a:cubicBezTo>
                    <a:pt x="64793" y="71555"/>
                    <a:pt x="63535" y="70297"/>
                    <a:pt x="62277" y="69039"/>
                  </a:cubicBezTo>
                  <a:cubicBezTo>
                    <a:pt x="61647" y="68410"/>
                    <a:pt x="61018" y="67780"/>
                    <a:pt x="59760" y="67151"/>
                  </a:cubicBezTo>
                  <a:cubicBezTo>
                    <a:pt x="61018" y="69039"/>
                    <a:pt x="61647" y="69668"/>
                    <a:pt x="62277" y="70925"/>
                  </a:cubicBezTo>
                  <a:cubicBezTo>
                    <a:pt x="62277" y="70925"/>
                    <a:pt x="62277" y="71555"/>
                    <a:pt x="62277" y="71555"/>
                  </a:cubicBezTo>
                  <a:cubicBezTo>
                    <a:pt x="61647" y="71555"/>
                    <a:pt x="61018" y="71555"/>
                    <a:pt x="60389" y="70925"/>
                  </a:cubicBezTo>
                  <a:cubicBezTo>
                    <a:pt x="60389" y="70925"/>
                    <a:pt x="59760" y="70297"/>
                    <a:pt x="59131" y="70297"/>
                  </a:cubicBezTo>
                  <a:cubicBezTo>
                    <a:pt x="58502" y="69668"/>
                    <a:pt x="57873" y="68410"/>
                    <a:pt x="57244" y="68410"/>
                  </a:cubicBezTo>
                  <a:cubicBezTo>
                    <a:pt x="56615" y="68410"/>
                    <a:pt x="55986" y="68410"/>
                    <a:pt x="55357" y="69039"/>
                  </a:cubicBezTo>
                  <a:cubicBezTo>
                    <a:pt x="55986" y="69668"/>
                    <a:pt x="57244" y="70297"/>
                    <a:pt x="57873" y="70925"/>
                  </a:cubicBezTo>
                  <a:cubicBezTo>
                    <a:pt x="57873" y="71555"/>
                    <a:pt x="58502" y="71555"/>
                    <a:pt x="58502" y="72184"/>
                  </a:cubicBezTo>
                  <a:cubicBezTo>
                    <a:pt x="57873" y="72184"/>
                    <a:pt x="57873" y="72813"/>
                    <a:pt x="57244" y="72813"/>
                  </a:cubicBezTo>
                  <a:cubicBezTo>
                    <a:pt x="56615" y="71555"/>
                    <a:pt x="56615" y="70925"/>
                    <a:pt x="55986" y="70925"/>
                  </a:cubicBezTo>
                  <a:cubicBezTo>
                    <a:pt x="55986" y="70925"/>
                    <a:pt x="55986" y="70297"/>
                    <a:pt x="55357" y="69668"/>
                  </a:cubicBezTo>
                  <a:cubicBezTo>
                    <a:pt x="54728" y="69668"/>
                    <a:pt x="54099" y="69668"/>
                    <a:pt x="52841" y="69039"/>
                  </a:cubicBezTo>
                  <a:cubicBezTo>
                    <a:pt x="52841" y="69668"/>
                    <a:pt x="53470" y="69668"/>
                    <a:pt x="53470" y="70297"/>
                  </a:cubicBezTo>
                  <a:cubicBezTo>
                    <a:pt x="54099" y="70925"/>
                    <a:pt x="54728" y="70925"/>
                    <a:pt x="55357" y="71555"/>
                  </a:cubicBezTo>
                  <a:cubicBezTo>
                    <a:pt x="55986" y="73442"/>
                    <a:pt x="55986" y="74071"/>
                    <a:pt x="55357" y="73442"/>
                  </a:cubicBezTo>
                  <a:cubicBezTo>
                    <a:pt x="53470" y="72813"/>
                    <a:pt x="52212" y="72813"/>
                    <a:pt x="51583" y="74071"/>
                  </a:cubicBezTo>
                  <a:cubicBezTo>
                    <a:pt x="51583" y="74071"/>
                    <a:pt x="50324" y="73442"/>
                    <a:pt x="50324" y="73442"/>
                  </a:cubicBezTo>
                  <a:cubicBezTo>
                    <a:pt x="49066" y="73442"/>
                    <a:pt x="47808" y="74071"/>
                    <a:pt x="47179" y="74700"/>
                  </a:cubicBezTo>
                  <a:cubicBezTo>
                    <a:pt x="46550" y="74700"/>
                    <a:pt x="46550" y="75329"/>
                    <a:pt x="45921" y="75329"/>
                  </a:cubicBezTo>
                  <a:cubicBezTo>
                    <a:pt x="45921" y="75329"/>
                    <a:pt x="45292" y="74700"/>
                    <a:pt x="44034" y="72813"/>
                  </a:cubicBezTo>
                  <a:cubicBezTo>
                    <a:pt x="44034" y="72813"/>
                    <a:pt x="44034" y="72184"/>
                    <a:pt x="44663" y="72184"/>
                  </a:cubicBezTo>
                  <a:cubicBezTo>
                    <a:pt x="45292" y="72184"/>
                    <a:pt x="45921" y="72184"/>
                    <a:pt x="45921" y="71555"/>
                  </a:cubicBezTo>
                  <a:cubicBezTo>
                    <a:pt x="45921" y="70925"/>
                    <a:pt x="47179" y="70925"/>
                    <a:pt x="47808" y="70925"/>
                  </a:cubicBezTo>
                  <a:cubicBezTo>
                    <a:pt x="48437" y="70925"/>
                    <a:pt x="49066" y="70925"/>
                    <a:pt x="49695" y="70925"/>
                  </a:cubicBezTo>
                  <a:cubicBezTo>
                    <a:pt x="49695" y="70925"/>
                    <a:pt x="49695" y="70925"/>
                    <a:pt x="49695" y="70925"/>
                  </a:cubicBezTo>
                  <a:cubicBezTo>
                    <a:pt x="52212" y="73442"/>
                    <a:pt x="50324" y="69668"/>
                    <a:pt x="52841" y="71555"/>
                  </a:cubicBezTo>
                  <a:cubicBezTo>
                    <a:pt x="53470" y="72184"/>
                    <a:pt x="52841" y="71555"/>
                    <a:pt x="52841" y="70297"/>
                  </a:cubicBezTo>
                  <a:cubicBezTo>
                    <a:pt x="52212" y="70297"/>
                    <a:pt x="51583" y="69668"/>
                    <a:pt x="50953" y="69668"/>
                  </a:cubicBezTo>
                  <a:cubicBezTo>
                    <a:pt x="48437" y="69668"/>
                    <a:pt x="46550" y="69668"/>
                    <a:pt x="44663" y="69039"/>
                  </a:cubicBezTo>
                  <a:cubicBezTo>
                    <a:pt x="44034" y="69039"/>
                    <a:pt x="42776" y="68410"/>
                    <a:pt x="41518" y="67780"/>
                  </a:cubicBezTo>
                  <a:cubicBezTo>
                    <a:pt x="40889" y="67151"/>
                    <a:pt x="39631" y="65893"/>
                    <a:pt x="39001" y="65893"/>
                  </a:cubicBezTo>
                  <a:cubicBezTo>
                    <a:pt x="39631" y="66522"/>
                    <a:pt x="40260" y="67151"/>
                    <a:pt x="40889" y="68410"/>
                  </a:cubicBezTo>
                  <a:cubicBezTo>
                    <a:pt x="40260" y="69039"/>
                    <a:pt x="39631" y="69039"/>
                    <a:pt x="39001" y="69668"/>
                  </a:cubicBezTo>
                  <a:cubicBezTo>
                    <a:pt x="38372" y="69668"/>
                    <a:pt x="37743" y="69668"/>
                    <a:pt x="37743" y="70297"/>
                  </a:cubicBezTo>
                  <a:cubicBezTo>
                    <a:pt x="37743" y="71555"/>
                    <a:pt x="37743" y="72184"/>
                    <a:pt x="36485" y="72184"/>
                  </a:cubicBezTo>
                  <a:cubicBezTo>
                    <a:pt x="35856" y="71555"/>
                    <a:pt x="34598" y="70925"/>
                    <a:pt x="33340" y="70297"/>
                  </a:cubicBezTo>
                  <a:cubicBezTo>
                    <a:pt x="32711" y="70297"/>
                    <a:pt x="33340" y="70925"/>
                    <a:pt x="32711" y="70925"/>
                  </a:cubicBezTo>
                  <a:cubicBezTo>
                    <a:pt x="32082" y="70925"/>
                    <a:pt x="31453" y="70925"/>
                    <a:pt x="30824" y="70925"/>
                  </a:cubicBezTo>
                  <a:cubicBezTo>
                    <a:pt x="29566" y="70297"/>
                    <a:pt x="28307" y="69668"/>
                    <a:pt x="27049" y="69668"/>
                  </a:cubicBezTo>
                  <a:cubicBezTo>
                    <a:pt x="27049" y="69668"/>
                    <a:pt x="27049" y="69668"/>
                    <a:pt x="26420" y="69668"/>
                  </a:cubicBezTo>
                  <a:cubicBezTo>
                    <a:pt x="27679" y="70925"/>
                    <a:pt x="28937" y="71555"/>
                    <a:pt x="30195" y="72813"/>
                  </a:cubicBezTo>
                  <a:cubicBezTo>
                    <a:pt x="30195" y="73442"/>
                    <a:pt x="30824" y="74700"/>
                    <a:pt x="30824" y="74071"/>
                  </a:cubicBezTo>
                  <a:cubicBezTo>
                    <a:pt x="29566" y="73442"/>
                    <a:pt x="27679" y="72184"/>
                    <a:pt x="26420" y="72184"/>
                  </a:cubicBezTo>
                  <a:cubicBezTo>
                    <a:pt x="25162" y="71555"/>
                    <a:pt x="23904" y="70925"/>
                    <a:pt x="23904" y="71555"/>
                  </a:cubicBezTo>
                  <a:cubicBezTo>
                    <a:pt x="23904" y="72184"/>
                    <a:pt x="22646" y="70925"/>
                    <a:pt x="22646" y="70925"/>
                  </a:cubicBezTo>
                  <a:cubicBezTo>
                    <a:pt x="20759" y="70297"/>
                    <a:pt x="18872" y="69039"/>
                    <a:pt x="16985" y="68410"/>
                  </a:cubicBezTo>
                  <a:cubicBezTo>
                    <a:pt x="16355" y="68410"/>
                    <a:pt x="15097" y="67151"/>
                    <a:pt x="13839" y="65265"/>
                  </a:cubicBezTo>
                  <a:cubicBezTo>
                    <a:pt x="12581" y="64006"/>
                    <a:pt x="11952" y="63377"/>
                    <a:pt x="11323" y="62748"/>
                  </a:cubicBezTo>
                  <a:cubicBezTo>
                    <a:pt x="11323" y="62119"/>
                    <a:pt x="11323" y="62119"/>
                    <a:pt x="11323" y="61490"/>
                  </a:cubicBezTo>
                  <a:cubicBezTo>
                    <a:pt x="9436" y="59603"/>
                    <a:pt x="8178" y="57715"/>
                    <a:pt x="6920" y="55199"/>
                  </a:cubicBezTo>
                  <a:cubicBezTo>
                    <a:pt x="3145" y="52683"/>
                    <a:pt x="2516" y="50796"/>
                    <a:pt x="1887" y="49538"/>
                  </a:cubicBezTo>
                  <a:close/>
                  <a:moveTo>
                    <a:pt x="96245" y="38215"/>
                  </a:moveTo>
                  <a:cubicBezTo>
                    <a:pt x="96245" y="38215"/>
                    <a:pt x="96875" y="38844"/>
                    <a:pt x="96875" y="38844"/>
                  </a:cubicBezTo>
                  <a:cubicBezTo>
                    <a:pt x="96875" y="38844"/>
                    <a:pt x="96875" y="38215"/>
                    <a:pt x="96875" y="38215"/>
                  </a:cubicBezTo>
                  <a:cubicBezTo>
                    <a:pt x="96875" y="38215"/>
                    <a:pt x="96245" y="37586"/>
                    <a:pt x="96245" y="37586"/>
                  </a:cubicBezTo>
                  <a:cubicBezTo>
                    <a:pt x="96245" y="37586"/>
                    <a:pt x="96245" y="38215"/>
                    <a:pt x="96245" y="38215"/>
                  </a:cubicBezTo>
                  <a:close/>
                  <a:moveTo>
                    <a:pt x="92471" y="35070"/>
                  </a:moveTo>
                  <a:cubicBezTo>
                    <a:pt x="92471" y="35070"/>
                    <a:pt x="93100" y="35070"/>
                    <a:pt x="93100" y="35070"/>
                  </a:cubicBezTo>
                  <a:cubicBezTo>
                    <a:pt x="93100" y="35070"/>
                    <a:pt x="93100" y="35070"/>
                    <a:pt x="92471" y="35070"/>
                  </a:cubicBezTo>
                  <a:cubicBezTo>
                    <a:pt x="92471" y="34441"/>
                    <a:pt x="92471" y="35070"/>
                    <a:pt x="92471" y="35070"/>
                  </a:cubicBezTo>
                  <a:cubicBezTo>
                    <a:pt x="92471" y="35070"/>
                    <a:pt x="92471" y="35070"/>
                    <a:pt x="92471" y="35070"/>
                  </a:cubicBezTo>
                  <a:close/>
                  <a:moveTo>
                    <a:pt x="89326" y="37586"/>
                  </a:moveTo>
                  <a:cubicBezTo>
                    <a:pt x="89326" y="37586"/>
                    <a:pt x="89955" y="37586"/>
                    <a:pt x="89955" y="38215"/>
                  </a:cubicBezTo>
                  <a:cubicBezTo>
                    <a:pt x="89955" y="37586"/>
                    <a:pt x="89326" y="36957"/>
                    <a:pt x="89326" y="36957"/>
                  </a:cubicBezTo>
                  <a:cubicBezTo>
                    <a:pt x="89326" y="36957"/>
                    <a:pt x="88697" y="36327"/>
                    <a:pt x="88697" y="36327"/>
                  </a:cubicBezTo>
                  <a:cubicBezTo>
                    <a:pt x="88697" y="36327"/>
                    <a:pt x="88697" y="36957"/>
                    <a:pt x="89326" y="37586"/>
                  </a:cubicBezTo>
                  <a:close/>
                  <a:moveTo>
                    <a:pt x="91842" y="42618"/>
                  </a:moveTo>
                  <a:cubicBezTo>
                    <a:pt x="93729" y="42618"/>
                    <a:pt x="96245" y="42618"/>
                    <a:pt x="96245" y="40102"/>
                  </a:cubicBezTo>
                  <a:cubicBezTo>
                    <a:pt x="95616" y="40102"/>
                    <a:pt x="94987" y="40102"/>
                    <a:pt x="94358" y="40102"/>
                  </a:cubicBezTo>
                  <a:cubicBezTo>
                    <a:pt x="93729" y="40102"/>
                    <a:pt x="93100" y="40102"/>
                    <a:pt x="92471" y="40102"/>
                  </a:cubicBezTo>
                  <a:cubicBezTo>
                    <a:pt x="91213" y="40102"/>
                    <a:pt x="91213" y="41360"/>
                    <a:pt x="91842" y="42618"/>
                  </a:cubicBezTo>
                  <a:close/>
                  <a:moveTo>
                    <a:pt x="84922" y="38215"/>
                  </a:moveTo>
                  <a:cubicBezTo>
                    <a:pt x="87439" y="40731"/>
                    <a:pt x="86810" y="38844"/>
                    <a:pt x="87439" y="38844"/>
                  </a:cubicBezTo>
                  <a:cubicBezTo>
                    <a:pt x="88068" y="38844"/>
                    <a:pt x="88068" y="37586"/>
                    <a:pt x="88697" y="36957"/>
                  </a:cubicBezTo>
                  <a:cubicBezTo>
                    <a:pt x="88697" y="36327"/>
                    <a:pt x="88068" y="36327"/>
                    <a:pt x="88068" y="35699"/>
                  </a:cubicBezTo>
                  <a:cubicBezTo>
                    <a:pt x="86181" y="35699"/>
                    <a:pt x="84922" y="36957"/>
                    <a:pt x="84922" y="38215"/>
                  </a:cubicBezTo>
                  <a:close/>
                  <a:moveTo>
                    <a:pt x="83664" y="40731"/>
                  </a:moveTo>
                  <a:cubicBezTo>
                    <a:pt x="84293" y="40731"/>
                    <a:pt x="84922" y="41360"/>
                    <a:pt x="84922" y="39473"/>
                  </a:cubicBezTo>
                  <a:cubicBezTo>
                    <a:pt x="83035" y="37586"/>
                    <a:pt x="83035" y="38215"/>
                    <a:pt x="83664" y="40731"/>
                  </a:cubicBezTo>
                  <a:close/>
                  <a:moveTo>
                    <a:pt x="82406" y="41989"/>
                  </a:moveTo>
                  <a:cubicBezTo>
                    <a:pt x="82406" y="41989"/>
                    <a:pt x="83035" y="42618"/>
                    <a:pt x="83035" y="42618"/>
                  </a:cubicBezTo>
                  <a:cubicBezTo>
                    <a:pt x="83035" y="42618"/>
                    <a:pt x="83035" y="41989"/>
                    <a:pt x="82406" y="41360"/>
                  </a:cubicBezTo>
                  <a:cubicBezTo>
                    <a:pt x="82406" y="41360"/>
                    <a:pt x="82406" y="41360"/>
                    <a:pt x="82406" y="41989"/>
                  </a:cubicBezTo>
                  <a:cubicBezTo>
                    <a:pt x="82406" y="41360"/>
                    <a:pt x="82406" y="41360"/>
                    <a:pt x="82406" y="41989"/>
                  </a:cubicBezTo>
                  <a:close/>
                  <a:moveTo>
                    <a:pt x="81148" y="42618"/>
                  </a:moveTo>
                  <a:cubicBezTo>
                    <a:pt x="82406" y="43877"/>
                    <a:pt x="83664" y="45763"/>
                    <a:pt x="81777" y="41989"/>
                  </a:cubicBezTo>
                  <a:cubicBezTo>
                    <a:pt x="81777" y="42618"/>
                    <a:pt x="81148" y="42618"/>
                    <a:pt x="81148" y="42618"/>
                  </a:cubicBezTo>
                  <a:close/>
                  <a:moveTo>
                    <a:pt x="72970" y="36957"/>
                  </a:moveTo>
                  <a:cubicBezTo>
                    <a:pt x="72970" y="36957"/>
                    <a:pt x="72970" y="37586"/>
                    <a:pt x="73599" y="37586"/>
                  </a:cubicBezTo>
                  <a:cubicBezTo>
                    <a:pt x="73599" y="37586"/>
                    <a:pt x="74229" y="37586"/>
                    <a:pt x="74229" y="36957"/>
                  </a:cubicBezTo>
                  <a:cubicBezTo>
                    <a:pt x="74229" y="36327"/>
                    <a:pt x="73599" y="36327"/>
                    <a:pt x="73599" y="35699"/>
                  </a:cubicBezTo>
                  <a:cubicBezTo>
                    <a:pt x="73599" y="36327"/>
                    <a:pt x="73599" y="36957"/>
                    <a:pt x="72970" y="36957"/>
                  </a:cubicBezTo>
                  <a:cubicBezTo>
                    <a:pt x="73599" y="36957"/>
                    <a:pt x="72970" y="36957"/>
                    <a:pt x="72970" y="36957"/>
                  </a:cubicBezTo>
                  <a:close/>
                  <a:moveTo>
                    <a:pt x="76116" y="45763"/>
                  </a:moveTo>
                  <a:cubicBezTo>
                    <a:pt x="76116" y="46393"/>
                    <a:pt x="75487" y="46393"/>
                    <a:pt x="75487" y="47022"/>
                  </a:cubicBezTo>
                  <a:cubicBezTo>
                    <a:pt x="75487" y="47651"/>
                    <a:pt x="76116" y="47651"/>
                    <a:pt x="76116" y="48280"/>
                  </a:cubicBezTo>
                  <a:cubicBezTo>
                    <a:pt x="76116" y="47651"/>
                    <a:pt x="76116" y="47651"/>
                    <a:pt x="76745" y="47022"/>
                  </a:cubicBezTo>
                  <a:cubicBezTo>
                    <a:pt x="76745" y="47022"/>
                    <a:pt x="76116" y="46393"/>
                    <a:pt x="76116" y="45763"/>
                  </a:cubicBezTo>
                  <a:close/>
                  <a:moveTo>
                    <a:pt x="69825" y="38215"/>
                  </a:moveTo>
                  <a:cubicBezTo>
                    <a:pt x="70454" y="38844"/>
                    <a:pt x="70454" y="38844"/>
                    <a:pt x="70454" y="38844"/>
                  </a:cubicBezTo>
                  <a:cubicBezTo>
                    <a:pt x="70454" y="38844"/>
                    <a:pt x="70454" y="38215"/>
                    <a:pt x="70454" y="38215"/>
                  </a:cubicBezTo>
                  <a:cubicBezTo>
                    <a:pt x="69825" y="38215"/>
                    <a:pt x="69825" y="38215"/>
                    <a:pt x="69825" y="38215"/>
                  </a:cubicBezTo>
                  <a:close/>
                  <a:moveTo>
                    <a:pt x="69196" y="40102"/>
                  </a:moveTo>
                  <a:cubicBezTo>
                    <a:pt x="69196" y="39473"/>
                    <a:pt x="69196" y="39473"/>
                    <a:pt x="69196" y="38844"/>
                  </a:cubicBezTo>
                  <a:cubicBezTo>
                    <a:pt x="68567" y="38844"/>
                    <a:pt x="67938" y="38215"/>
                    <a:pt x="69196" y="40102"/>
                  </a:cubicBezTo>
                  <a:close/>
                  <a:moveTo>
                    <a:pt x="73599" y="47651"/>
                  </a:moveTo>
                  <a:cubicBezTo>
                    <a:pt x="73599" y="48280"/>
                    <a:pt x="73599" y="48280"/>
                    <a:pt x="73599" y="47651"/>
                  </a:cubicBezTo>
                  <a:cubicBezTo>
                    <a:pt x="74229" y="47651"/>
                    <a:pt x="74229" y="47651"/>
                    <a:pt x="74858" y="47651"/>
                  </a:cubicBezTo>
                  <a:cubicBezTo>
                    <a:pt x="74858" y="47022"/>
                    <a:pt x="74229" y="47022"/>
                    <a:pt x="74229" y="46393"/>
                  </a:cubicBezTo>
                  <a:cubicBezTo>
                    <a:pt x="73599" y="47022"/>
                    <a:pt x="73599" y="47651"/>
                    <a:pt x="73599" y="47651"/>
                  </a:cubicBezTo>
                  <a:close/>
                  <a:moveTo>
                    <a:pt x="62277" y="53312"/>
                  </a:moveTo>
                  <a:cubicBezTo>
                    <a:pt x="62277" y="53312"/>
                    <a:pt x="62277" y="53941"/>
                    <a:pt x="62277" y="54570"/>
                  </a:cubicBezTo>
                  <a:cubicBezTo>
                    <a:pt x="62905" y="55829"/>
                    <a:pt x="63535" y="56458"/>
                    <a:pt x="64164" y="57715"/>
                  </a:cubicBezTo>
                  <a:cubicBezTo>
                    <a:pt x="64793" y="57715"/>
                    <a:pt x="65422" y="57715"/>
                    <a:pt x="65422" y="57715"/>
                  </a:cubicBezTo>
                  <a:cubicBezTo>
                    <a:pt x="62905" y="53941"/>
                    <a:pt x="62277" y="53312"/>
                    <a:pt x="62277" y="53312"/>
                  </a:cubicBezTo>
                  <a:close/>
                  <a:moveTo>
                    <a:pt x="57873" y="51425"/>
                  </a:moveTo>
                  <a:cubicBezTo>
                    <a:pt x="57873" y="50796"/>
                    <a:pt x="57873" y="50796"/>
                    <a:pt x="57873" y="51425"/>
                  </a:cubicBezTo>
                  <a:cubicBezTo>
                    <a:pt x="57873" y="50167"/>
                    <a:pt x="59760" y="52683"/>
                    <a:pt x="59131" y="49538"/>
                  </a:cubicBezTo>
                  <a:cubicBezTo>
                    <a:pt x="57873" y="48909"/>
                    <a:pt x="57873" y="48909"/>
                    <a:pt x="57873" y="51425"/>
                  </a:cubicBezTo>
                  <a:cubicBezTo>
                    <a:pt x="57873" y="50796"/>
                    <a:pt x="57873" y="50796"/>
                    <a:pt x="57873" y="51425"/>
                  </a:cubicBezTo>
                  <a:close/>
                  <a:moveTo>
                    <a:pt x="59131" y="55829"/>
                  </a:moveTo>
                  <a:cubicBezTo>
                    <a:pt x="59760" y="55829"/>
                    <a:pt x="60389" y="56458"/>
                    <a:pt x="61018" y="56458"/>
                  </a:cubicBezTo>
                  <a:cubicBezTo>
                    <a:pt x="61647" y="57715"/>
                    <a:pt x="62277" y="58344"/>
                    <a:pt x="63535" y="60232"/>
                  </a:cubicBezTo>
                  <a:cubicBezTo>
                    <a:pt x="60389" y="53941"/>
                    <a:pt x="62277" y="56458"/>
                    <a:pt x="62277" y="56458"/>
                  </a:cubicBezTo>
                  <a:cubicBezTo>
                    <a:pt x="60389" y="53312"/>
                    <a:pt x="60389" y="53312"/>
                    <a:pt x="59760" y="53312"/>
                  </a:cubicBezTo>
                  <a:cubicBezTo>
                    <a:pt x="59131" y="53312"/>
                    <a:pt x="58502" y="53941"/>
                    <a:pt x="57873" y="54570"/>
                  </a:cubicBezTo>
                  <a:cubicBezTo>
                    <a:pt x="58502" y="54570"/>
                    <a:pt x="59131" y="55199"/>
                    <a:pt x="59131" y="55829"/>
                  </a:cubicBezTo>
                  <a:close/>
                  <a:moveTo>
                    <a:pt x="57244" y="57715"/>
                  </a:moveTo>
                  <a:cubicBezTo>
                    <a:pt x="58502" y="58344"/>
                    <a:pt x="59131" y="58974"/>
                    <a:pt x="60389" y="59603"/>
                  </a:cubicBezTo>
                  <a:cubicBezTo>
                    <a:pt x="57873" y="56458"/>
                    <a:pt x="57244" y="55829"/>
                    <a:pt x="57244" y="55829"/>
                  </a:cubicBezTo>
                  <a:cubicBezTo>
                    <a:pt x="57244" y="56458"/>
                    <a:pt x="56615" y="56458"/>
                    <a:pt x="56615" y="56458"/>
                  </a:cubicBezTo>
                  <a:cubicBezTo>
                    <a:pt x="57244" y="57087"/>
                    <a:pt x="57244" y="57715"/>
                    <a:pt x="57244" y="57715"/>
                  </a:cubicBezTo>
                  <a:close/>
                  <a:moveTo>
                    <a:pt x="53470" y="53941"/>
                  </a:moveTo>
                  <a:cubicBezTo>
                    <a:pt x="54099" y="53941"/>
                    <a:pt x="54099" y="53312"/>
                    <a:pt x="54099" y="53312"/>
                  </a:cubicBezTo>
                  <a:cubicBezTo>
                    <a:pt x="52841" y="51425"/>
                    <a:pt x="52212" y="52054"/>
                    <a:pt x="53470" y="53941"/>
                  </a:cubicBezTo>
                  <a:close/>
                  <a:moveTo>
                    <a:pt x="54099" y="56458"/>
                  </a:moveTo>
                  <a:cubicBezTo>
                    <a:pt x="54728" y="57715"/>
                    <a:pt x="55357" y="58344"/>
                    <a:pt x="55986" y="58974"/>
                  </a:cubicBezTo>
                  <a:cubicBezTo>
                    <a:pt x="56615" y="59603"/>
                    <a:pt x="57244" y="60232"/>
                    <a:pt x="57873" y="60232"/>
                  </a:cubicBezTo>
                  <a:cubicBezTo>
                    <a:pt x="57873" y="60232"/>
                    <a:pt x="57244" y="59603"/>
                    <a:pt x="57244" y="58344"/>
                  </a:cubicBezTo>
                  <a:cubicBezTo>
                    <a:pt x="54728" y="55829"/>
                    <a:pt x="55986" y="58974"/>
                    <a:pt x="54099" y="56458"/>
                  </a:cubicBezTo>
                  <a:close/>
                  <a:moveTo>
                    <a:pt x="51583" y="59603"/>
                  </a:moveTo>
                  <a:cubicBezTo>
                    <a:pt x="52841" y="60861"/>
                    <a:pt x="53470" y="62119"/>
                    <a:pt x="54099" y="62748"/>
                  </a:cubicBezTo>
                  <a:cubicBezTo>
                    <a:pt x="54728" y="63377"/>
                    <a:pt x="55357" y="64006"/>
                    <a:pt x="55357" y="64006"/>
                  </a:cubicBezTo>
                  <a:cubicBezTo>
                    <a:pt x="55986" y="64006"/>
                    <a:pt x="55986" y="64006"/>
                    <a:pt x="56615" y="64006"/>
                  </a:cubicBezTo>
                  <a:cubicBezTo>
                    <a:pt x="57244" y="64006"/>
                    <a:pt x="56615" y="62748"/>
                    <a:pt x="54728" y="60232"/>
                  </a:cubicBezTo>
                  <a:cubicBezTo>
                    <a:pt x="55357" y="60232"/>
                    <a:pt x="55986" y="60861"/>
                    <a:pt x="56615" y="60861"/>
                  </a:cubicBezTo>
                  <a:cubicBezTo>
                    <a:pt x="54728" y="58344"/>
                    <a:pt x="54099" y="57715"/>
                    <a:pt x="53470" y="57715"/>
                  </a:cubicBezTo>
                  <a:cubicBezTo>
                    <a:pt x="52841" y="58344"/>
                    <a:pt x="52212" y="58974"/>
                    <a:pt x="51583" y="59603"/>
                  </a:cubicBezTo>
                  <a:cubicBezTo>
                    <a:pt x="51583" y="58974"/>
                    <a:pt x="51583" y="59603"/>
                    <a:pt x="51583" y="59603"/>
                  </a:cubicBezTo>
                  <a:close/>
                  <a:moveTo>
                    <a:pt x="56615" y="68410"/>
                  </a:moveTo>
                  <a:cubicBezTo>
                    <a:pt x="57244" y="69039"/>
                    <a:pt x="57873" y="69668"/>
                    <a:pt x="56615" y="66522"/>
                  </a:cubicBezTo>
                  <a:cubicBezTo>
                    <a:pt x="56615" y="66522"/>
                    <a:pt x="55986" y="66522"/>
                    <a:pt x="55986" y="67151"/>
                  </a:cubicBezTo>
                  <a:cubicBezTo>
                    <a:pt x="55986" y="67780"/>
                    <a:pt x="56615" y="67780"/>
                    <a:pt x="56615" y="68410"/>
                  </a:cubicBezTo>
                  <a:close/>
                  <a:moveTo>
                    <a:pt x="48437" y="56458"/>
                  </a:moveTo>
                  <a:cubicBezTo>
                    <a:pt x="49695" y="57715"/>
                    <a:pt x="50324" y="58974"/>
                    <a:pt x="47808" y="55199"/>
                  </a:cubicBezTo>
                  <a:cubicBezTo>
                    <a:pt x="47808" y="55199"/>
                    <a:pt x="48437" y="55829"/>
                    <a:pt x="48437" y="56458"/>
                  </a:cubicBezTo>
                  <a:close/>
                  <a:moveTo>
                    <a:pt x="45921" y="55829"/>
                  </a:moveTo>
                  <a:cubicBezTo>
                    <a:pt x="45921" y="56458"/>
                    <a:pt x="45921" y="56458"/>
                    <a:pt x="45921" y="55829"/>
                  </a:cubicBezTo>
                  <a:cubicBezTo>
                    <a:pt x="46550" y="56458"/>
                    <a:pt x="47179" y="56458"/>
                    <a:pt x="47808" y="56458"/>
                  </a:cubicBezTo>
                  <a:cubicBezTo>
                    <a:pt x="47808" y="55829"/>
                    <a:pt x="47179" y="55829"/>
                    <a:pt x="47179" y="55199"/>
                  </a:cubicBezTo>
                  <a:cubicBezTo>
                    <a:pt x="46550" y="55829"/>
                    <a:pt x="45921" y="55829"/>
                    <a:pt x="45921" y="55829"/>
                  </a:cubicBezTo>
                  <a:close/>
                  <a:moveTo>
                    <a:pt x="47179" y="60232"/>
                  </a:moveTo>
                  <a:cubicBezTo>
                    <a:pt x="48437" y="61490"/>
                    <a:pt x="49066" y="61490"/>
                    <a:pt x="50324" y="62748"/>
                  </a:cubicBezTo>
                  <a:cubicBezTo>
                    <a:pt x="52841" y="65893"/>
                    <a:pt x="52841" y="64635"/>
                    <a:pt x="53470" y="64635"/>
                  </a:cubicBezTo>
                  <a:cubicBezTo>
                    <a:pt x="51583" y="62119"/>
                    <a:pt x="49695" y="59603"/>
                    <a:pt x="49066" y="58974"/>
                  </a:cubicBezTo>
                  <a:cubicBezTo>
                    <a:pt x="47808" y="58344"/>
                    <a:pt x="47179" y="58974"/>
                    <a:pt x="47179" y="60232"/>
                  </a:cubicBezTo>
                  <a:close/>
                  <a:moveTo>
                    <a:pt x="40260" y="59603"/>
                  </a:moveTo>
                  <a:cubicBezTo>
                    <a:pt x="40260" y="60232"/>
                    <a:pt x="40889" y="60232"/>
                    <a:pt x="40889" y="60861"/>
                  </a:cubicBezTo>
                  <a:cubicBezTo>
                    <a:pt x="43405" y="61490"/>
                    <a:pt x="44663" y="60861"/>
                    <a:pt x="45921" y="59603"/>
                  </a:cubicBezTo>
                  <a:cubicBezTo>
                    <a:pt x="44034" y="58974"/>
                    <a:pt x="42147" y="59603"/>
                    <a:pt x="40260" y="59603"/>
                  </a:cubicBezTo>
                  <a:close/>
                  <a:moveTo>
                    <a:pt x="40260" y="61490"/>
                  </a:moveTo>
                  <a:cubicBezTo>
                    <a:pt x="40260" y="60861"/>
                    <a:pt x="41518" y="62748"/>
                    <a:pt x="40260" y="60232"/>
                  </a:cubicBezTo>
                  <a:cubicBezTo>
                    <a:pt x="40260" y="60861"/>
                    <a:pt x="40260" y="60861"/>
                    <a:pt x="40260" y="6149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88" name="【公众号：阿拉丁PPT】1-60"/>
            <p:cNvSpPr/>
            <p:nvPr/>
          </p:nvSpPr>
          <p:spPr>
            <a:xfrm>
              <a:off x="1793090" y="67900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89" name="【公众号：阿拉丁PPT】1-61"/>
            <p:cNvSpPr/>
            <p:nvPr/>
          </p:nvSpPr>
          <p:spPr>
            <a:xfrm>
              <a:off x="1791832" y="6788823"/>
              <a:ext cx="14468" cy="5661"/>
            </a:xfrm>
            <a:custGeom>
              <a:avLst/>
              <a:gdLst>
                <a:gd name="connsiteX0" fmla="*/ 5661 w 14468"/>
                <a:gd name="connsiteY0" fmla="*/ 5662 h 5661"/>
                <a:gd name="connsiteX1" fmla="*/ 5661 w 14468"/>
                <a:gd name="connsiteY1" fmla="*/ 4403 h 5661"/>
                <a:gd name="connsiteX2" fmla="*/ 7549 w 14468"/>
                <a:gd name="connsiteY2" fmla="*/ 4403 h 5661"/>
                <a:gd name="connsiteX3" fmla="*/ 12581 w 14468"/>
                <a:gd name="connsiteY3" fmla="*/ 4403 h 5661"/>
                <a:gd name="connsiteX4" fmla="*/ 14468 w 14468"/>
                <a:gd name="connsiteY4" fmla="*/ 3774 h 5661"/>
                <a:gd name="connsiteX5" fmla="*/ 13839 w 14468"/>
                <a:gd name="connsiteY5" fmla="*/ 2516 h 5661"/>
                <a:gd name="connsiteX6" fmla="*/ 12581 w 14468"/>
                <a:gd name="connsiteY6" fmla="*/ 1887 h 5661"/>
                <a:gd name="connsiteX7" fmla="*/ 8178 w 14468"/>
                <a:gd name="connsiteY7" fmla="*/ 1887 h 5661"/>
                <a:gd name="connsiteX8" fmla="*/ 2516 w 14468"/>
                <a:gd name="connsiteY8" fmla="*/ 629 h 5661"/>
                <a:gd name="connsiteX9" fmla="*/ 1258 w 14468"/>
                <a:gd name="connsiteY9" fmla="*/ 0 h 5661"/>
                <a:gd name="connsiteX10" fmla="*/ 0 w 14468"/>
                <a:gd name="connsiteY10" fmla="*/ 0 h 5661"/>
                <a:gd name="connsiteX11" fmla="*/ 1887 w 14468"/>
                <a:gd name="connsiteY11" fmla="*/ 1258 h 5661"/>
                <a:gd name="connsiteX12" fmla="*/ 5661 w 14468"/>
                <a:gd name="connsiteY12" fmla="*/ 5662 h 5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468" h="5661">
                  <a:moveTo>
                    <a:pt x="5661" y="5662"/>
                  </a:moveTo>
                  <a:cubicBezTo>
                    <a:pt x="5661" y="5033"/>
                    <a:pt x="5661" y="4403"/>
                    <a:pt x="5661" y="4403"/>
                  </a:cubicBezTo>
                  <a:cubicBezTo>
                    <a:pt x="6291" y="4403"/>
                    <a:pt x="6920" y="4403"/>
                    <a:pt x="7549" y="4403"/>
                  </a:cubicBezTo>
                  <a:cubicBezTo>
                    <a:pt x="9436" y="4403"/>
                    <a:pt x="11323" y="5033"/>
                    <a:pt x="12581" y="4403"/>
                  </a:cubicBezTo>
                  <a:cubicBezTo>
                    <a:pt x="13210" y="4403"/>
                    <a:pt x="13210" y="3145"/>
                    <a:pt x="14468" y="3774"/>
                  </a:cubicBezTo>
                  <a:cubicBezTo>
                    <a:pt x="14468" y="3774"/>
                    <a:pt x="13839" y="3145"/>
                    <a:pt x="13839" y="2516"/>
                  </a:cubicBezTo>
                  <a:cubicBezTo>
                    <a:pt x="13210" y="1887"/>
                    <a:pt x="12581" y="1887"/>
                    <a:pt x="12581" y="1887"/>
                  </a:cubicBezTo>
                  <a:cubicBezTo>
                    <a:pt x="11323" y="1887"/>
                    <a:pt x="10065" y="2516"/>
                    <a:pt x="8178" y="1887"/>
                  </a:cubicBezTo>
                  <a:cubicBezTo>
                    <a:pt x="6291" y="1887"/>
                    <a:pt x="4403" y="1258"/>
                    <a:pt x="2516" y="629"/>
                  </a:cubicBezTo>
                  <a:cubicBezTo>
                    <a:pt x="1887" y="629"/>
                    <a:pt x="1887" y="0"/>
                    <a:pt x="1258" y="0"/>
                  </a:cubicBezTo>
                  <a:cubicBezTo>
                    <a:pt x="629" y="0"/>
                    <a:pt x="629" y="0"/>
                    <a:pt x="0" y="0"/>
                  </a:cubicBezTo>
                  <a:cubicBezTo>
                    <a:pt x="629" y="629"/>
                    <a:pt x="1258" y="1258"/>
                    <a:pt x="1887" y="1258"/>
                  </a:cubicBezTo>
                  <a:cubicBezTo>
                    <a:pt x="3145" y="2516"/>
                    <a:pt x="3774" y="2516"/>
                    <a:pt x="5661" y="5662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90" name="【公众号：阿拉丁PPT】1-62"/>
            <p:cNvSpPr/>
            <p:nvPr/>
          </p:nvSpPr>
          <p:spPr>
            <a:xfrm>
              <a:off x="1793090" y="67900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91" name="【公众号：阿拉丁PPT】1-63"/>
            <p:cNvSpPr/>
            <p:nvPr/>
          </p:nvSpPr>
          <p:spPr>
            <a:xfrm>
              <a:off x="1867318" y="6752338"/>
              <a:ext cx="1974" cy="4347"/>
            </a:xfrm>
            <a:custGeom>
              <a:avLst/>
              <a:gdLst>
                <a:gd name="connsiteX0" fmla="*/ 0 w 1974"/>
                <a:gd name="connsiteY0" fmla="*/ 0 h 4347"/>
                <a:gd name="connsiteX1" fmla="*/ 629 w 1974"/>
                <a:gd name="connsiteY1" fmla="*/ 3775 h 4347"/>
                <a:gd name="connsiteX2" fmla="*/ 0 w 1974"/>
                <a:gd name="connsiteY2" fmla="*/ 0 h 4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4" h="4347">
                  <a:moveTo>
                    <a:pt x="0" y="0"/>
                  </a:moveTo>
                  <a:cubicBezTo>
                    <a:pt x="0" y="1259"/>
                    <a:pt x="629" y="2516"/>
                    <a:pt x="629" y="3775"/>
                  </a:cubicBezTo>
                  <a:cubicBezTo>
                    <a:pt x="2516" y="5033"/>
                    <a:pt x="2516" y="4404"/>
                    <a:pt x="0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92" name="【公众号：阿拉丁PPT】1-64"/>
            <p:cNvSpPr/>
            <p:nvPr/>
          </p:nvSpPr>
          <p:spPr>
            <a:xfrm>
              <a:off x="1862915" y="6766178"/>
              <a:ext cx="1258" cy="1257"/>
            </a:xfrm>
            <a:custGeom>
              <a:avLst/>
              <a:gdLst>
                <a:gd name="connsiteX0" fmla="*/ 629 w 1258"/>
                <a:gd name="connsiteY0" fmla="*/ 1258 h 1257"/>
                <a:gd name="connsiteX1" fmla="*/ 1258 w 1258"/>
                <a:gd name="connsiteY1" fmla="*/ 1258 h 1257"/>
                <a:gd name="connsiteX2" fmla="*/ 629 w 1258"/>
                <a:gd name="connsiteY2" fmla="*/ 0 h 1257"/>
                <a:gd name="connsiteX3" fmla="*/ 0 w 1258"/>
                <a:gd name="connsiteY3" fmla="*/ 0 h 1257"/>
                <a:gd name="connsiteX4" fmla="*/ 629 w 1258"/>
                <a:gd name="connsiteY4" fmla="*/ 1258 h 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1257">
                  <a:moveTo>
                    <a:pt x="629" y="1258"/>
                  </a:moveTo>
                  <a:cubicBezTo>
                    <a:pt x="629" y="1258"/>
                    <a:pt x="1258" y="1258"/>
                    <a:pt x="1258" y="1258"/>
                  </a:cubicBezTo>
                  <a:cubicBezTo>
                    <a:pt x="1258" y="629"/>
                    <a:pt x="629" y="629"/>
                    <a:pt x="629" y="0"/>
                  </a:cubicBezTo>
                  <a:cubicBezTo>
                    <a:pt x="629" y="0"/>
                    <a:pt x="0" y="0"/>
                    <a:pt x="0" y="0"/>
                  </a:cubicBezTo>
                  <a:cubicBezTo>
                    <a:pt x="0" y="629"/>
                    <a:pt x="0" y="629"/>
                    <a:pt x="629" y="1258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94" name="【公众号：阿拉丁PPT】1-65"/>
            <p:cNvSpPr/>
            <p:nvPr/>
          </p:nvSpPr>
          <p:spPr>
            <a:xfrm>
              <a:off x="2014517" y="6251611"/>
              <a:ext cx="6290" cy="628"/>
            </a:xfrm>
            <a:custGeom>
              <a:avLst/>
              <a:gdLst>
                <a:gd name="connsiteX0" fmla="*/ 0 w 6290"/>
                <a:gd name="connsiteY0" fmla="*/ 0 h 628"/>
                <a:gd name="connsiteX1" fmla="*/ 0 w 6290"/>
                <a:gd name="connsiteY1" fmla="*/ 0 h 628"/>
                <a:gd name="connsiteX2" fmla="*/ 0 w 6290"/>
                <a:gd name="connsiteY2" fmla="*/ 629 h 628"/>
                <a:gd name="connsiteX3" fmla="*/ 0 w 6290"/>
                <a:gd name="connsiteY3" fmla="*/ 0 h 628"/>
                <a:gd name="connsiteX4" fmla="*/ 0 w 6290"/>
                <a:gd name="connsiteY4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8">
                  <a:moveTo>
                    <a:pt x="0" y="0"/>
                  </a:moveTo>
                  <a:lnTo>
                    <a:pt x="0" y="0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95" name="【公众号：阿拉丁PPT】1-66"/>
            <p:cNvSpPr/>
            <p:nvPr/>
          </p:nvSpPr>
          <p:spPr>
            <a:xfrm>
              <a:off x="1935890" y="6248465"/>
              <a:ext cx="111966" cy="91212"/>
            </a:xfrm>
            <a:custGeom>
              <a:avLst/>
              <a:gdLst>
                <a:gd name="connsiteX0" fmla="*/ 109450 w 111966"/>
                <a:gd name="connsiteY0" fmla="*/ 18872 h 91212"/>
                <a:gd name="connsiteX1" fmla="*/ 111966 w 111966"/>
                <a:gd name="connsiteY1" fmla="*/ 20759 h 91212"/>
                <a:gd name="connsiteX2" fmla="*/ 110708 w 111966"/>
                <a:gd name="connsiteY2" fmla="*/ 22017 h 91212"/>
                <a:gd name="connsiteX3" fmla="*/ 111337 w 111966"/>
                <a:gd name="connsiteY3" fmla="*/ 25791 h 91212"/>
                <a:gd name="connsiteX4" fmla="*/ 110708 w 111966"/>
                <a:gd name="connsiteY4" fmla="*/ 27050 h 91212"/>
                <a:gd name="connsiteX5" fmla="*/ 107563 w 111966"/>
                <a:gd name="connsiteY5" fmla="*/ 28307 h 91212"/>
                <a:gd name="connsiteX6" fmla="*/ 106305 w 111966"/>
                <a:gd name="connsiteY6" fmla="*/ 29566 h 91212"/>
                <a:gd name="connsiteX7" fmla="*/ 103789 w 111966"/>
                <a:gd name="connsiteY7" fmla="*/ 28936 h 91212"/>
                <a:gd name="connsiteX8" fmla="*/ 102530 w 111966"/>
                <a:gd name="connsiteY8" fmla="*/ 30824 h 91212"/>
                <a:gd name="connsiteX9" fmla="*/ 101901 w 111966"/>
                <a:gd name="connsiteY9" fmla="*/ 32082 h 91212"/>
                <a:gd name="connsiteX10" fmla="*/ 100643 w 111966"/>
                <a:gd name="connsiteY10" fmla="*/ 35227 h 91212"/>
                <a:gd name="connsiteX11" fmla="*/ 97498 w 111966"/>
                <a:gd name="connsiteY11" fmla="*/ 37114 h 91212"/>
                <a:gd name="connsiteX12" fmla="*/ 97498 w 111966"/>
                <a:gd name="connsiteY12" fmla="*/ 39002 h 91212"/>
                <a:gd name="connsiteX13" fmla="*/ 97498 w 111966"/>
                <a:gd name="connsiteY13" fmla="*/ 39631 h 91212"/>
                <a:gd name="connsiteX14" fmla="*/ 94982 w 111966"/>
                <a:gd name="connsiteY14" fmla="*/ 37114 h 91212"/>
                <a:gd name="connsiteX15" fmla="*/ 92466 w 111966"/>
                <a:gd name="connsiteY15" fmla="*/ 39631 h 91212"/>
                <a:gd name="connsiteX16" fmla="*/ 91207 w 111966"/>
                <a:gd name="connsiteY16" fmla="*/ 40889 h 91212"/>
                <a:gd name="connsiteX17" fmla="*/ 87433 w 111966"/>
                <a:gd name="connsiteY17" fmla="*/ 42776 h 91212"/>
                <a:gd name="connsiteX18" fmla="*/ 86804 w 111966"/>
                <a:gd name="connsiteY18" fmla="*/ 45292 h 91212"/>
                <a:gd name="connsiteX19" fmla="*/ 82401 w 111966"/>
                <a:gd name="connsiteY19" fmla="*/ 47179 h 91212"/>
                <a:gd name="connsiteX20" fmla="*/ 77997 w 111966"/>
                <a:gd name="connsiteY20" fmla="*/ 49695 h 91212"/>
                <a:gd name="connsiteX21" fmla="*/ 74223 w 111966"/>
                <a:gd name="connsiteY21" fmla="*/ 50324 h 91212"/>
                <a:gd name="connsiteX22" fmla="*/ 71707 w 111966"/>
                <a:gd name="connsiteY22" fmla="*/ 51583 h 91212"/>
                <a:gd name="connsiteX23" fmla="*/ 69820 w 111966"/>
                <a:gd name="connsiteY23" fmla="*/ 54728 h 91212"/>
                <a:gd name="connsiteX24" fmla="*/ 68561 w 111966"/>
                <a:gd name="connsiteY24" fmla="*/ 55357 h 91212"/>
                <a:gd name="connsiteX25" fmla="*/ 67303 w 111966"/>
                <a:gd name="connsiteY25" fmla="*/ 57244 h 91212"/>
                <a:gd name="connsiteX26" fmla="*/ 66045 w 111966"/>
                <a:gd name="connsiteY26" fmla="*/ 59131 h 91212"/>
                <a:gd name="connsiteX27" fmla="*/ 64787 w 111966"/>
                <a:gd name="connsiteY27" fmla="*/ 61019 h 91212"/>
                <a:gd name="connsiteX28" fmla="*/ 62900 w 111966"/>
                <a:gd name="connsiteY28" fmla="*/ 62277 h 91212"/>
                <a:gd name="connsiteX29" fmla="*/ 59755 w 111966"/>
                <a:gd name="connsiteY29" fmla="*/ 66680 h 91212"/>
                <a:gd name="connsiteX30" fmla="*/ 56609 w 111966"/>
                <a:gd name="connsiteY30" fmla="*/ 67938 h 91212"/>
                <a:gd name="connsiteX31" fmla="*/ 55980 w 111966"/>
                <a:gd name="connsiteY31" fmla="*/ 69825 h 91212"/>
                <a:gd name="connsiteX32" fmla="*/ 52835 w 111966"/>
                <a:gd name="connsiteY32" fmla="*/ 73600 h 91212"/>
                <a:gd name="connsiteX33" fmla="*/ 48432 w 111966"/>
                <a:gd name="connsiteY33" fmla="*/ 79261 h 91212"/>
                <a:gd name="connsiteX34" fmla="*/ 43399 w 111966"/>
                <a:gd name="connsiteY34" fmla="*/ 83665 h 91212"/>
                <a:gd name="connsiteX35" fmla="*/ 35851 w 111966"/>
                <a:gd name="connsiteY35" fmla="*/ 89955 h 91212"/>
                <a:gd name="connsiteX36" fmla="*/ 30818 w 111966"/>
                <a:gd name="connsiteY36" fmla="*/ 91213 h 91212"/>
                <a:gd name="connsiteX37" fmla="*/ 19495 w 111966"/>
                <a:gd name="connsiteY37" fmla="*/ 83665 h 91212"/>
                <a:gd name="connsiteX38" fmla="*/ 12576 w 111966"/>
                <a:gd name="connsiteY38" fmla="*/ 76745 h 91212"/>
                <a:gd name="connsiteX39" fmla="*/ 8172 w 111966"/>
                <a:gd name="connsiteY39" fmla="*/ 71712 h 91212"/>
                <a:gd name="connsiteX40" fmla="*/ 10059 w 111966"/>
                <a:gd name="connsiteY40" fmla="*/ 71083 h 91212"/>
                <a:gd name="connsiteX41" fmla="*/ 5027 w 111966"/>
                <a:gd name="connsiteY41" fmla="*/ 66051 h 91212"/>
                <a:gd name="connsiteX42" fmla="*/ 6285 w 111966"/>
                <a:gd name="connsiteY42" fmla="*/ 66680 h 91212"/>
                <a:gd name="connsiteX43" fmla="*/ 7543 w 111966"/>
                <a:gd name="connsiteY43" fmla="*/ 66051 h 91212"/>
                <a:gd name="connsiteX44" fmla="*/ 5656 w 111966"/>
                <a:gd name="connsiteY44" fmla="*/ 62277 h 91212"/>
                <a:gd name="connsiteX45" fmla="*/ 6285 w 111966"/>
                <a:gd name="connsiteY45" fmla="*/ 61648 h 91212"/>
                <a:gd name="connsiteX46" fmla="*/ 3140 w 111966"/>
                <a:gd name="connsiteY46" fmla="*/ 57244 h 91212"/>
                <a:gd name="connsiteX47" fmla="*/ 4398 w 111966"/>
                <a:gd name="connsiteY47" fmla="*/ 57873 h 91212"/>
                <a:gd name="connsiteX48" fmla="*/ 1253 w 111966"/>
                <a:gd name="connsiteY48" fmla="*/ 55986 h 91212"/>
                <a:gd name="connsiteX49" fmla="*/ 1253 w 111966"/>
                <a:gd name="connsiteY49" fmla="*/ 57244 h 91212"/>
                <a:gd name="connsiteX50" fmla="*/ 6285 w 111966"/>
                <a:gd name="connsiteY50" fmla="*/ 57244 h 91212"/>
                <a:gd name="connsiteX51" fmla="*/ 3140 w 111966"/>
                <a:gd name="connsiteY51" fmla="*/ 54099 h 91212"/>
                <a:gd name="connsiteX52" fmla="*/ 3140 w 111966"/>
                <a:gd name="connsiteY52" fmla="*/ 53470 h 91212"/>
                <a:gd name="connsiteX53" fmla="*/ 5027 w 111966"/>
                <a:gd name="connsiteY53" fmla="*/ 52212 h 91212"/>
                <a:gd name="connsiteX54" fmla="*/ 6285 w 111966"/>
                <a:gd name="connsiteY54" fmla="*/ 50953 h 91212"/>
                <a:gd name="connsiteX55" fmla="*/ 8172 w 111966"/>
                <a:gd name="connsiteY55" fmla="*/ 49695 h 91212"/>
                <a:gd name="connsiteX56" fmla="*/ 7543 w 111966"/>
                <a:gd name="connsiteY56" fmla="*/ 47179 h 91212"/>
                <a:gd name="connsiteX57" fmla="*/ 7543 w 111966"/>
                <a:gd name="connsiteY57" fmla="*/ 45921 h 91212"/>
                <a:gd name="connsiteX58" fmla="*/ 10059 w 111966"/>
                <a:gd name="connsiteY58" fmla="*/ 46550 h 91212"/>
                <a:gd name="connsiteX59" fmla="*/ 10059 w 111966"/>
                <a:gd name="connsiteY59" fmla="*/ 46550 h 91212"/>
                <a:gd name="connsiteX60" fmla="*/ 11317 w 111966"/>
                <a:gd name="connsiteY60" fmla="*/ 44663 h 91212"/>
                <a:gd name="connsiteX61" fmla="*/ 11947 w 111966"/>
                <a:gd name="connsiteY61" fmla="*/ 44034 h 91212"/>
                <a:gd name="connsiteX62" fmla="*/ 13834 w 111966"/>
                <a:gd name="connsiteY62" fmla="*/ 44663 h 91212"/>
                <a:gd name="connsiteX63" fmla="*/ 15092 w 111966"/>
                <a:gd name="connsiteY63" fmla="*/ 44034 h 91212"/>
                <a:gd name="connsiteX64" fmla="*/ 14463 w 111966"/>
                <a:gd name="connsiteY64" fmla="*/ 42776 h 91212"/>
                <a:gd name="connsiteX65" fmla="*/ 15092 w 111966"/>
                <a:gd name="connsiteY65" fmla="*/ 42147 h 91212"/>
                <a:gd name="connsiteX66" fmla="*/ 14463 w 111966"/>
                <a:gd name="connsiteY66" fmla="*/ 40260 h 91212"/>
                <a:gd name="connsiteX67" fmla="*/ 14463 w 111966"/>
                <a:gd name="connsiteY67" fmla="*/ 40260 h 91212"/>
                <a:gd name="connsiteX68" fmla="*/ 17608 w 111966"/>
                <a:gd name="connsiteY68" fmla="*/ 40260 h 91212"/>
                <a:gd name="connsiteX69" fmla="*/ 18866 w 111966"/>
                <a:gd name="connsiteY69" fmla="*/ 40889 h 91212"/>
                <a:gd name="connsiteX70" fmla="*/ 18237 w 111966"/>
                <a:gd name="connsiteY70" fmla="*/ 39631 h 91212"/>
                <a:gd name="connsiteX71" fmla="*/ 18237 w 111966"/>
                <a:gd name="connsiteY71" fmla="*/ 38372 h 91212"/>
                <a:gd name="connsiteX72" fmla="*/ 18866 w 111966"/>
                <a:gd name="connsiteY72" fmla="*/ 37743 h 91212"/>
                <a:gd name="connsiteX73" fmla="*/ 18237 w 111966"/>
                <a:gd name="connsiteY73" fmla="*/ 36485 h 91212"/>
                <a:gd name="connsiteX74" fmla="*/ 17608 w 111966"/>
                <a:gd name="connsiteY74" fmla="*/ 34598 h 91212"/>
                <a:gd name="connsiteX75" fmla="*/ 17608 w 111966"/>
                <a:gd name="connsiteY75" fmla="*/ 33969 h 91212"/>
                <a:gd name="connsiteX76" fmla="*/ 18237 w 111966"/>
                <a:gd name="connsiteY76" fmla="*/ 32711 h 91212"/>
                <a:gd name="connsiteX77" fmla="*/ 18866 w 111966"/>
                <a:gd name="connsiteY77" fmla="*/ 32711 h 91212"/>
                <a:gd name="connsiteX78" fmla="*/ 22011 w 111966"/>
                <a:gd name="connsiteY78" fmla="*/ 32711 h 91212"/>
                <a:gd name="connsiteX79" fmla="*/ 23899 w 111966"/>
                <a:gd name="connsiteY79" fmla="*/ 32082 h 91212"/>
                <a:gd name="connsiteX80" fmla="*/ 23899 w 111966"/>
                <a:gd name="connsiteY80" fmla="*/ 32082 h 91212"/>
                <a:gd name="connsiteX81" fmla="*/ 25157 w 111966"/>
                <a:gd name="connsiteY81" fmla="*/ 31453 h 91212"/>
                <a:gd name="connsiteX82" fmla="*/ 25786 w 111966"/>
                <a:gd name="connsiteY82" fmla="*/ 31453 h 91212"/>
                <a:gd name="connsiteX83" fmla="*/ 25157 w 111966"/>
                <a:gd name="connsiteY83" fmla="*/ 29566 h 91212"/>
                <a:gd name="connsiteX84" fmla="*/ 26415 w 111966"/>
                <a:gd name="connsiteY84" fmla="*/ 27679 h 91212"/>
                <a:gd name="connsiteX85" fmla="*/ 29560 w 111966"/>
                <a:gd name="connsiteY85" fmla="*/ 29566 h 91212"/>
                <a:gd name="connsiteX86" fmla="*/ 27044 w 111966"/>
                <a:gd name="connsiteY86" fmla="*/ 25791 h 91212"/>
                <a:gd name="connsiteX87" fmla="*/ 30818 w 111966"/>
                <a:gd name="connsiteY87" fmla="*/ 28307 h 91212"/>
                <a:gd name="connsiteX88" fmla="*/ 30818 w 111966"/>
                <a:gd name="connsiteY88" fmla="*/ 26421 h 91212"/>
                <a:gd name="connsiteX89" fmla="*/ 31447 w 111966"/>
                <a:gd name="connsiteY89" fmla="*/ 25791 h 91212"/>
                <a:gd name="connsiteX90" fmla="*/ 34593 w 111966"/>
                <a:gd name="connsiteY90" fmla="*/ 26421 h 91212"/>
                <a:gd name="connsiteX91" fmla="*/ 37109 w 111966"/>
                <a:gd name="connsiteY91" fmla="*/ 26421 h 91212"/>
                <a:gd name="connsiteX92" fmla="*/ 35222 w 111966"/>
                <a:gd name="connsiteY92" fmla="*/ 23904 h 91212"/>
                <a:gd name="connsiteX93" fmla="*/ 32705 w 111966"/>
                <a:gd name="connsiteY93" fmla="*/ 20759 h 91212"/>
                <a:gd name="connsiteX94" fmla="*/ 34593 w 111966"/>
                <a:gd name="connsiteY94" fmla="*/ 22017 h 91212"/>
                <a:gd name="connsiteX95" fmla="*/ 35851 w 111966"/>
                <a:gd name="connsiteY95" fmla="*/ 22646 h 91212"/>
                <a:gd name="connsiteX96" fmla="*/ 36480 w 111966"/>
                <a:gd name="connsiteY96" fmla="*/ 23904 h 91212"/>
                <a:gd name="connsiteX97" fmla="*/ 37109 w 111966"/>
                <a:gd name="connsiteY97" fmla="*/ 24533 h 91212"/>
                <a:gd name="connsiteX98" fmla="*/ 38367 w 111966"/>
                <a:gd name="connsiteY98" fmla="*/ 24533 h 91212"/>
                <a:gd name="connsiteX99" fmla="*/ 38367 w 111966"/>
                <a:gd name="connsiteY99" fmla="*/ 23904 h 91212"/>
                <a:gd name="connsiteX100" fmla="*/ 35222 w 111966"/>
                <a:gd name="connsiteY100" fmla="*/ 18243 h 91212"/>
                <a:gd name="connsiteX101" fmla="*/ 38367 w 111966"/>
                <a:gd name="connsiteY101" fmla="*/ 19501 h 91212"/>
                <a:gd name="connsiteX102" fmla="*/ 39625 w 111966"/>
                <a:gd name="connsiteY102" fmla="*/ 20130 h 91212"/>
                <a:gd name="connsiteX103" fmla="*/ 39625 w 111966"/>
                <a:gd name="connsiteY103" fmla="*/ 18872 h 91212"/>
                <a:gd name="connsiteX104" fmla="*/ 38996 w 111966"/>
                <a:gd name="connsiteY104" fmla="*/ 17614 h 91212"/>
                <a:gd name="connsiteX105" fmla="*/ 39625 w 111966"/>
                <a:gd name="connsiteY105" fmla="*/ 16985 h 91212"/>
                <a:gd name="connsiteX106" fmla="*/ 40883 w 111966"/>
                <a:gd name="connsiteY106" fmla="*/ 15726 h 91212"/>
                <a:gd name="connsiteX107" fmla="*/ 40883 w 111966"/>
                <a:gd name="connsiteY107" fmla="*/ 15097 h 91212"/>
                <a:gd name="connsiteX108" fmla="*/ 42770 w 111966"/>
                <a:gd name="connsiteY108" fmla="*/ 15097 h 91212"/>
                <a:gd name="connsiteX109" fmla="*/ 45915 w 111966"/>
                <a:gd name="connsiteY109" fmla="*/ 15097 h 91212"/>
                <a:gd name="connsiteX110" fmla="*/ 46545 w 111966"/>
                <a:gd name="connsiteY110" fmla="*/ 14469 h 91212"/>
                <a:gd name="connsiteX111" fmla="*/ 45287 w 111966"/>
                <a:gd name="connsiteY111" fmla="*/ 12581 h 91212"/>
                <a:gd name="connsiteX112" fmla="*/ 45287 w 111966"/>
                <a:gd name="connsiteY112" fmla="*/ 12581 h 91212"/>
                <a:gd name="connsiteX113" fmla="*/ 45287 w 111966"/>
                <a:gd name="connsiteY113" fmla="*/ 12581 h 91212"/>
                <a:gd name="connsiteX114" fmla="*/ 47174 w 111966"/>
                <a:gd name="connsiteY114" fmla="*/ 13840 h 91212"/>
                <a:gd name="connsiteX115" fmla="*/ 46545 w 111966"/>
                <a:gd name="connsiteY115" fmla="*/ 12581 h 91212"/>
                <a:gd name="connsiteX116" fmla="*/ 45287 w 111966"/>
                <a:gd name="connsiteY116" fmla="*/ 12581 h 91212"/>
                <a:gd name="connsiteX117" fmla="*/ 45287 w 111966"/>
                <a:gd name="connsiteY117" fmla="*/ 12581 h 91212"/>
                <a:gd name="connsiteX118" fmla="*/ 46545 w 111966"/>
                <a:gd name="connsiteY118" fmla="*/ 11952 h 91212"/>
                <a:gd name="connsiteX119" fmla="*/ 49061 w 111966"/>
                <a:gd name="connsiteY119" fmla="*/ 13210 h 91212"/>
                <a:gd name="connsiteX120" fmla="*/ 45915 w 111966"/>
                <a:gd name="connsiteY120" fmla="*/ 10065 h 91212"/>
                <a:gd name="connsiteX121" fmla="*/ 45915 w 111966"/>
                <a:gd name="connsiteY121" fmla="*/ 9436 h 91212"/>
                <a:gd name="connsiteX122" fmla="*/ 47803 w 111966"/>
                <a:gd name="connsiteY122" fmla="*/ 9436 h 91212"/>
                <a:gd name="connsiteX123" fmla="*/ 49061 w 111966"/>
                <a:gd name="connsiteY123" fmla="*/ 10065 h 91212"/>
                <a:gd name="connsiteX124" fmla="*/ 50948 w 111966"/>
                <a:gd name="connsiteY124" fmla="*/ 11323 h 91212"/>
                <a:gd name="connsiteX125" fmla="*/ 52835 w 111966"/>
                <a:gd name="connsiteY125" fmla="*/ 10694 h 91212"/>
                <a:gd name="connsiteX126" fmla="*/ 50319 w 111966"/>
                <a:gd name="connsiteY126" fmla="*/ 9436 h 91212"/>
                <a:gd name="connsiteX127" fmla="*/ 49061 w 111966"/>
                <a:gd name="connsiteY127" fmla="*/ 8178 h 91212"/>
                <a:gd name="connsiteX128" fmla="*/ 50319 w 111966"/>
                <a:gd name="connsiteY128" fmla="*/ 6919 h 91212"/>
                <a:gd name="connsiteX129" fmla="*/ 51577 w 111966"/>
                <a:gd name="connsiteY129" fmla="*/ 8807 h 91212"/>
                <a:gd name="connsiteX130" fmla="*/ 52206 w 111966"/>
                <a:gd name="connsiteY130" fmla="*/ 10065 h 91212"/>
                <a:gd name="connsiteX131" fmla="*/ 54722 w 111966"/>
                <a:gd name="connsiteY131" fmla="*/ 10065 h 91212"/>
                <a:gd name="connsiteX132" fmla="*/ 54093 w 111966"/>
                <a:gd name="connsiteY132" fmla="*/ 9436 h 91212"/>
                <a:gd name="connsiteX133" fmla="*/ 51577 w 111966"/>
                <a:gd name="connsiteY133" fmla="*/ 8807 h 91212"/>
                <a:gd name="connsiteX134" fmla="*/ 51577 w 111966"/>
                <a:gd name="connsiteY134" fmla="*/ 6291 h 91212"/>
                <a:gd name="connsiteX135" fmla="*/ 55351 w 111966"/>
                <a:gd name="connsiteY135" fmla="*/ 5033 h 91212"/>
                <a:gd name="connsiteX136" fmla="*/ 57239 w 111966"/>
                <a:gd name="connsiteY136" fmla="*/ 5662 h 91212"/>
                <a:gd name="connsiteX137" fmla="*/ 61013 w 111966"/>
                <a:gd name="connsiteY137" fmla="*/ 3774 h 91212"/>
                <a:gd name="connsiteX138" fmla="*/ 62271 w 111966"/>
                <a:gd name="connsiteY138" fmla="*/ 3145 h 91212"/>
                <a:gd name="connsiteX139" fmla="*/ 64787 w 111966"/>
                <a:gd name="connsiteY139" fmla="*/ 5033 h 91212"/>
                <a:gd name="connsiteX140" fmla="*/ 64787 w 111966"/>
                <a:gd name="connsiteY140" fmla="*/ 5662 h 91212"/>
                <a:gd name="connsiteX141" fmla="*/ 63529 w 111966"/>
                <a:gd name="connsiteY141" fmla="*/ 6919 h 91212"/>
                <a:gd name="connsiteX142" fmla="*/ 61642 w 111966"/>
                <a:gd name="connsiteY142" fmla="*/ 8178 h 91212"/>
                <a:gd name="connsiteX143" fmla="*/ 59126 w 111966"/>
                <a:gd name="connsiteY143" fmla="*/ 8807 h 91212"/>
                <a:gd name="connsiteX144" fmla="*/ 59126 w 111966"/>
                <a:gd name="connsiteY144" fmla="*/ 8807 h 91212"/>
                <a:gd name="connsiteX145" fmla="*/ 55980 w 111966"/>
                <a:gd name="connsiteY145" fmla="*/ 8807 h 91212"/>
                <a:gd name="connsiteX146" fmla="*/ 56609 w 111966"/>
                <a:gd name="connsiteY146" fmla="*/ 10065 h 91212"/>
                <a:gd name="connsiteX147" fmla="*/ 58497 w 111966"/>
                <a:gd name="connsiteY147" fmla="*/ 10065 h 91212"/>
                <a:gd name="connsiteX148" fmla="*/ 65416 w 111966"/>
                <a:gd name="connsiteY148" fmla="*/ 8807 h 91212"/>
                <a:gd name="connsiteX149" fmla="*/ 68561 w 111966"/>
                <a:gd name="connsiteY149" fmla="*/ 9436 h 91212"/>
                <a:gd name="connsiteX150" fmla="*/ 71078 w 111966"/>
                <a:gd name="connsiteY150" fmla="*/ 10694 h 91212"/>
                <a:gd name="connsiteX151" fmla="*/ 68561 w 111966"/>
                <a:gd name="connsiteY151" fmla="*/ 8807 h 91212"/>
                <a:gd name="connsiteX152" fmla="*/ 70449 w 111966"/>
                <a:gd name="connsiteY152" fmla="*/ 6919 h 91212"/>
                <a:gd name="connsiteX153" fmla="*/ 71707 w 111966"/>
                <a:gd name="connsiteY153" fmla="*/ 5662 h 91212"/>
                <a:gd name="connsiteX154" fmla="*/ 72965 w 111966"/>
                <a:gd name="connsiteY154" fmla="*/ 3774 h 91212"/>
                <a:gd name="connsiteX155" fmla="*/ 76110 w 111966"/>
                <a:gd name="connsiteY155" fmla="*/ 4404 h 91212"/>
                <a:gd name="connsiteX156" fmla="*/ 76739 w 111966"/>
                <a:gd name="connsiteY156" fmla="*/ 3774 h 91212"/>
                <a:gd name="connsiteX157" fmla="*/ 78626 w 111966"/>
                <a:gd name="connsiteY157" fmla="*/ 3145 h 91212"/>
                <a:gd name="connsiteX158" fmla="*/ 83030 w 111966"/>
                <a:gd name="connsiteY158" fmla="*/ 3774 h 91212"/>
                <a:gd name="connsiteX159" fmla="*/ 83659 w 111966"/>
                <a:gd name="connsiteY159" fmla="*/ 3145 h 91212"/>
                <a:gd name="connsiteX160" fmla="*/ 79255 w 111966"/>
                <a:gd name="connsiteY160" fmla="*/ 1259 h 91212"/>
                <a:gd name="connsiteX161" fmla="*/ 78626 w 111966"/>
                <a:gd name="connsiteY161" fmla="*/ 0 h 91212"/>
                <a:gd name="connsiteX162" fmla="*/ 83659 w 111966"/>
                <a:gd name="connsiteY162" fmla="*/ 1259 h 91212"/>
                <a:gd name="connsiteX163" fmla="*/ 86804 w 111966"/>
                <a:gd name="connsiteY163" fmla="*/ 1259 h 91212"/>
                <a:gd name="connsiteX164" fmla="*/ 88691 w 111966"/>
                <a:gd name="connsiteY164" fmla="*/ 1887 h 91212"/>
                <a:gd name="connsiteX165" fmla="*/ 94982 w 111966"/>
                <a:gd name="connsiteY165" fmla="*/ 3145 h 91212"/>
                <a:gd name="connsiteX166" fmla="*/ 98756 w 111966"/>
                <a:gd name="connsiteY166" fmla="*/ 5033 h 91212"/>
                <a:gd name="connsiteX167" fmla="*/ 101901 w 111966"/>
                <a:gd name="connsiteY167" fmla="*/ 6919 h 91212"/>
                <a:gd name="connsiteX168" fmla="*/ 101901 w 111966"/>
                <a:gd name="connsiteY168" fmla="*/ 8178 h 91212"/>
                <a:gd name="connsiteX169" fmla="*/ 107563 w 111966"/>
                <a:gd name="connsiteY169" fmla="*/ 13210 h 91212"/>
                <a:gd name="connsiteX170" fmla="*/ 109450 w 111966"/>
                <a:gd name="connsiteY170" fmla="*/ 18872 h 91212"/>
                <a:gd name="connsiteX171" fmla="*/ 8172 w 111966"/>
                <a:gd name="connsiteY171" fmla="*/ 55986 h 91212"/>
                <a:gd name="connsiteX172" fmla="*/ 7543 w 111966"/>
                <a:gd name="connsiteY172" fmla="*/ 55357 h 91212"/>
                <a:gd name="connsiteX173" fmla="*/ 7543 w 111966"/>
                <a:gd name="connsiteY173" fmla="*/ 55986 h 91212"/>
                <a:gd name="connsiteX174" fmla="*/ 8172 w 111966"/>
                <a:gd name="connsiteY174" fmla="*/ 56615 h 91212"/>
                <a:gd name="connsiteX175" fmla="*/ 8172 w 111966"/>
                <a:gd name="connsiteY175" fmla="*/ 55986 h 91212"/>
                <a:gd name="connsiteX176" fmla="*/ 13205 w 111966"/>
                <a:gd name="connsiteY176" fmla="*/ 58502 h 91212"/>
                <a:gd name="connsiteX177" fmla="*/ 12576 w 111966"/>
                <a:gd name="connsiteY177" fmla="*/ 58502 h 91212"/>
                <a:gd name="connsiteX178" fmla="*/ 13205 w 111966"/>
                <a:gd name="connsiteY178" fmla="*/ 59131 h 91212"/>
                <a:gd name="connsiteX179" fmla="*/ 13205 w 111966"/>
                <a:gd name="connsiteY179" fmla="*/ 58502 h 91212"/>
                <a:gd name="connsiteX180" fmla="*/ 13205 w 111966"/>
                <a:gd name="connsiteY180" fmla="*/ 58502 h 91212"/>
                <a:gd name="connsiteX181" fmla="*/ 16350 w 111966"/>
                <a:gd name="connsiteY181" fmla="*/ 54728 h 91212"/>
                <a:gd name="connsiteX182" fmla="*/ 15721 w 111966"/>
                <a:gd name="connsiteY182" fmla="*/ 54728 h 91212"/>
                <a:gd name="connsiteX183" fmla="*/ 16979 w 111966"/>
                <a:gd name="connsiteY183" fmla="*/ 55986 h 91212"/>
                <a:gd name="connsiteX184" fmla="*/ 18237 w 111966"/>
                <a:gd name="connsiteY184" fmla="*/ 56615 h 91212"/>
                <a:gd name="connsiteX185" fmla="*/ 16350 w 111966"/>
                <a:gd name="connsiteY185" fmla="*/ 54728 h 91212"/>
                <a:gd name="connsiteX186" fmla="*/ 13205 w 111966"/>
                <a:gd name="connsiteY186" fmla="*/ 50324 h 91212"/>
                <a:gd name="connsiteX187" fmla="*/ 8172 w 111966"/>
                <a:gd name="connsiteY187" fmla="*/ 54099 h 91212"/>
                <a:gd name="connsiteX188" fmla="*/ 10689 w 111966"/>
                <a:gd name="connsiteY188" fmla="*/ 53470 h 91212"/>
                <a:gd name="connsiteX189" fmla="*/ 13205 w 111966"/>
                <a:gd name="connsiteY189" fmla="*/ 52841 h 91212"/>
                <a:gd name="connsiteX190" fmla="*/ 13205 w 111966"/>
                <a:gd name="connsiteY190" fmla="*/ 50324 h 91212"/>
                <a:gd name="connsiteX191" fmla="*/ 21382 w 111966"/>
                <a:gd name="connsiteY191" fmla="*/ 52841 h 91212"/>
                <a:gd name="connsiteX192" fmla="*/ 18237 w 111966"/>
                <a:gd name="connsiteY192" fmla="*/ 52841 h 91212"/>
                <a:gd name="connsiteX193" fmla="*/ 16979 w 111966"/>
                <a:gd name="connsiteY193" fmla="*/ 54728 h 91212"/>
                <a:gd name="connsiteX194" fmla="*/ 17608 w 111966"/>
                <a:gd name="connsiteY194" fmla="*/ 55986 h 91212"/>
                <a:gd name="connsiteX195" fmla="*/ 21382 w 111966"/>
                <a:gd name="connsiteY195" fmla="*/ 52841 h 91212"/>
                <a:gd name="connsiteX196" fmla="*/ 22011 w 111966"/>
                <a:gd name="connsiteY196" fmla="*/ 49695 h 91212"/>
                <a:gd name="connsiteX197" fmla="*/ 20753 w 111966"/>
                <a:gd name="connsiteY197" fmla="*/ 50953 h 91212"/>
                <a:gd name="connsiteX198" fmla="*/ 22011 w 111966"/>
                <a:gd name="connsiteY198" fmla="*/ 49695 h 91212"/>
                <a:gd name="connsiteX199" fmla="*/ 23270 w 111966"/>
                <a:gd name="connsiteY199" fmla="*/ 48438 h 91212"/>
                <a:gd name="connsiteX200" fmla="*/ 22641 w 111966"/>
                <a:gd name="connsiteY200" fmla="*/ 48438 h 91212"/>
                <a:gd name="connsiteX201" fmla="*/ 23270 w 111966"/>
                <a:gd name="connsiteY201" fmla="*/ 49695 h 91212"/>
                <a:gd name="connsiteX202" fmla="*/ 23270 w 111966"/>
                <a:gd name="connsiteY202" fmla="*/ 48438 h 91212"/>
                <a:gd name="connsiteX203" fmla="*/ 23270 w 111966"/>
                <a:gd name="connsiteY203" fmla="*/ 48438 h 91212"/>
                <a:gd name="connsiteX204" fmla="*/ 24528 w 111966"/>
                <a:gd name="connsiteY204" fmla="*/ 47179 h 91212"/>
                <a:gd name="connsiteX205" fmla="*/ 23899 w 111966"/>
                <a:gd name="connsiteY205" fmla="*/ 47808 h 91212"/>
                <a:gd name="connsiteX206" fmla="*/ 24528 w 111966"/>
                <a:gd name="connsiteY206" fmla="*/ 47179 h 91212"/>
                <a:gd name="connsiteX207" fmla="*/ 33963 w 111966"/>
                <a:gd name="connsiteY207" fmla="*/ 50953 h 91212"/>
                <a:gd name="connsiteX208" fmla="*/ 33963 w 111966"/>
                <a:gd name="connsiteY208" fmla="*/ 50953 h 91212"/>
                <a:gd name="connsiteX209" fmla="*/ 32705 w 111966"/>
                <a:gd name="connsiteY209" fmla="*/ 50953 h 91212"/>
                <a:gd name="connsiteX210" fmla="*/ 33963 w 111966"/>
                <a:gd name="connsiteY210" fmla="*/ 52212 h 91212"/>
                <a:gd name="connsiteX211" fmla="*/ 33963 w 111966"/>
                <a:gd name="connsiteY211" fmla="*/ 50953 h 91212"/>
                <a:gd name="connsiteX212" fmla="*/ 33963 w 111966"/>
                <a:gd name="connsiteY212" fmla="*/ 50953 h 91212"/>
                <a:gd name="connsiteX213" fmla="*/ 29560 w 111966"/>
                <a:gd name="connsiteY213" fmla="*/ 42776 h 91212"/>
                <a:gd name="connsiteX214" fmla="*/ 30189 w 111966"/>
                <a:gd name="connsiteY214" fmla="*/ 41517 h 91212"/>
                <a:gd name="connsiteX215" fmla="*/ 28931 w 111966"/>
                <a:gd name="connsiteY215" fmla="*/ 40260 h 91212"/>
                <a:gd name="connsiteX216" fmla="*/ 28931 w 111966"/>
                <a:gd name="connsiteY216" fmla="*/ 41517 h 91212"/>
                <a:gd name="connsiteX217" fmla="*/ 29560 w 111966"/>
                <a:gd name="connsiteY217" fmla="*/ 42776 h 91212"/>
                <a:gd name="connsiteX218" fmla="*/ 37109 w 111966"/>
                <a:gd name="connsiteY218" fmla="*/ 49067 h 91212"/>
                <a:gd name="connsiteX219" fmla="*/ 35851 w 111966"/>
                <a:gd name="connsiteY219" fmla="*/ 49067 h 91212"/>
                <a:gd name="connsiteX220" fmla="*/ 36480 w 111966"/>
                <a:gd name="connsiteY220" fmla="*/ 49695 h 91212"/>
                <a:gd name="connsiteX221" fmla="*/ 37109 w 111966"/>
                <a:gd name="connsiteY221" fmla="*/ 49067 h 91212"/>
                <a:gd name="connsiteX222" fmla="*/ 37738 w 111966"/>
                <a:gd name="connsiteY222" fmla="*/ 47179 h 91212"/>
                <a:gd name="connsiteX223" fmla="*/ 37738 w 111966"/>
                <a:gd name="connsiteY223" fmla="*/ 48438 h 91212"/>
                <a:gd name="connsiteX224" fmla="*/ 37738 w 111966"/>
                <a:gd name="connsiteY224" fmla="*/ 47179 h 91212"/>
                <a:gd name="connsiteX225" fmla="*/ 32076 w 111966"/>
                <a:gd name="connsiteY225" fmla="*/ 40260 h 91212"/>
                <a:gd name="connsiteX226" fmla="*/ 32076 w 111966"/>
                <a:gd name="connsiteY226" fmla="*/ 40260 h 91212"/>
                <a:gd name="connsiteX227" fmla="*/ 30818 w 111966"/>
                <a:gd name="connsiteY227" fmla="*/ 40889 h 91212"/>
                <a:gd name="connsiteX228" fmla="*/ 32076 w 111966"/>
                <a:gd name="connsiteY228" fmla="*/ 42147 h 91212"/>
                <a:gd name="connsiteX229" fmla="*/ 32076 w 111966"/>
                <a:gd name="connsiteY229" fmla="*/ 40260 h 91212"/>
                <a:gd name="connsiteX230" fmla="*/ 44028 w 111966"/>
                <a:gd name="connsiteY230" fmla="*/ 30824 h 91212"/>
                <a:gd name="connsiteX231" fmla="*/ 44028 w 111966"/>
                <a:gd name="connsiteY231" fmla="*/ 29566 h 91212"/>
                <a:gd name="connsiteX232" fmla="*/ 41512 w 111966"/>
                <a:gd name="connsiteY232" fmla="*/ 26421 h 91212"/>
                <a:gd name="connsiteX233" fmla="*/ 39625 w 111966"/>
                <a:gd name="connsiteY233" fmla="*/ 26421 h 91212"/>
                <a:gd name="connsiteX234" fmla="*/ 44028 w 111966"/>
                <a:gd name="connsiteY234" fmla="*/ 30824 h 91212"/>
                <a:gd name="connsiteX235" fmla="*/ 48432 w 111966"/>
                <a:gd name="connsiteY235" fmla="*/ 32082 h 91212"/>
                <a:gd name="connsiteX236" fmla="*/ 48432 w 111966"/>
                <a:gd name="connsiteY236" fmla="*/ 32082 h 91212"/>
                <a:gd name="connsiteX237" fmla="*/ 47174 w 111966"/>
                <a:gd name="connsiteY237" fmla="*/ 33969 h 91212"/>
                <a:gd name="connsiteX238" fmla="*/ 48432 w 111966"/>
                <a:gd name="connsiteY238" fmla="*/ 32082 h 91212"/>
                <a:gd name="connsiteX239" fmla="*/ 48432 w 111966"/>
                <a:gd name="connsiteY239" fmla="*/ 32082 h 91212"/>
                <a:gd name="connsiteX240" fmla="*/ 46545 w 111966"/>
                <a:gd name="connsiteY240" fmla="*/ 27679 h 91212"/>
                <a:gd name="connsiteX241" fmla="*/ 44657 w 111966"/>
                <a:gd name="connsiteY241" fmla="*/ 27050 h 91212"/>
                <a:gd name="connsiteX242" fmla="*/ 41512 w 111966"/>
                <a:gd name="connsiteY242" fmla="*/ 23904 h 91212"/>
                <a:gd name="connsiteX243" fmla="*/ 42770 w 111966"/>
                <a:gd name="connsiteY243" fmla="*/ 27679 h 91212"/>
                <a:gd name="connsiteX244" fmla="*/ 45287 w 111966"/>
                <a:gd name="connsiteY244" fmla="*/ 30195 h 91212"/>
                <a:gd name="connsiteX245" fmla="*/ 47174 w 111966"/>
                <a:gd name="connsiteY245" fmla="*/ 28936 h 91212"/>
                <a:gd name="connsiteX246" fmla="*/ 46545 w 111966"/>
                <a:gd name="connsiteY246" fmla="*/ 27679 h 91212"/>
                <a:gd name="connsiteX247" fmla="*/ 48432 w 111966"/>
                <a:gd name="connsiteY247" fmla="*/ 25162 h 91212"/>
                <a:gd name="connsiteX248" fmla="*/ 44657 w 111966"/>
                <a:gd name="connsiteY248" fmla="*/ 24533 h 91212"/>
                <a:gd name="connsiteX249" fmla="*/ 48432 w 111966"/>
                <a:gd name="connsiteY249" fmla="*/ 27679 h 91212"/>
                <a:gd name="connsiteX250" fmla="*/ 49061 w 111966"/>
                <a:gd name="connsiteY250" fmla="*/ 26421 h 91212"/>
                <a:gd name="connsiteX251" fmla="*/ 48432 w 111966"/>
                <a:gd name="connsiteY251" fmla="*/ 25162 h 91212"/>
                <a:gd name="connsiteX252" fmla="*/ 53464 w 111966"/>
                <a:gd name="connsiteY252" fmla="*/ 28307 h 91212"/>
                <a:gd name="connsiteX253" fmla="*/ 52835 w 111966"/>
                <a:gd name="connsiteY253" fmla="*/ 28936 h 91212"/>
                <a:gd name="connsiteX254" fmla="*/ 53464 w 111966"/>
                <a:gd name="connsiteY254" fmla="*/ 28307 h 91212"/>
                <a:gd name="connsiteX255" fmla="*/ 52206 w 111966"/>
                <a:gd name="connsiteY255" fmla="*/ 25791 h 91212"/>
                <a:gd name="connsiteX256" fmla="*/ 50319 w 111966"/>
                <a:gd name="connsiteY256" fmla="*/ 23904 h 91212"/>
                <a:gd name="connsiteX257" fmla="*/ 47803 w 111966"/>
                <a:gd name="connsiteY257" fmla="*/ 23275 h 91212"/>
                <a:gd name="connsiteX258" fmla="*/ 49061 w 111966"/>
                <a:gd name="connsiteY258" fmla="*/ 25162 h 91212"/>
                <a:gd name="connsiteX259" fmla="*/ 52206 w 111966"/>
                <a:gd name="connsiteY259" fmla="*/ 25791 h 91212"/>
                <a:gd name="connsiteX260" fmla="*/ 54722 w 111966"/>
                <a:gd name="connsiteY260" fmla="*/ 22017 h 91212"/>
                <a:gd name="connsiteX261" fmla="*/ 51577 w 111966"/>
                <a:gd name="connsiteY261" fmla="*/ 18872 h 91212"/>
                <a:gd name="connsiteX262" fmla="*/ 50319 w 111966"/>
                <a:gd name="connsiteY262" fmla="*/ 18243 h 91212"/>
                <a:gd name="connsiteX263" fmla="*/ 49061 w 111966"/>
                <a:gd name="connsiteY263" fmla="*/ 18872 h 91212"/>
                <a:gd name="connsiteX264" fmla="*/ 51577 w 111966"/>
                <a:gd name="connsiteY264" fmla="*/ 22017 h 91212"/>
                <a:gd name="connsiteX265" fmla="*/ 49690 w 111966"/>
                <a:gd name="connsiteY265" fmla="*/ 21388 h 91212"/>
                <a:gd name="connsiteX266" fmla="*/ 52835 w 111966"/>
                <a:gd name="connsiteY266" fmla="*/ 23275 h 91212"/>
                <a:gd name="connsiteX267" fmla="*/ 54722 w 111966"/>
                <a:gd name="connsiteY267" fmla="*/ 22017 h 91212"/>
                <a:gd name="connsiteX268" fmla="*/ 54722 w 111966"/>
                <a:gd name="connsiteY268" fmla="*/ 22017 h 91212"/>
                <a:gd name="connsiteX269" fmla="*/ 47803 w 111966"/>
                <a:gd name="connsiteY269" fmla="*/ 13840 h 91212"/>
                <a:gd name="connsiteX270" fmla="*/ 48432 w 111966"/>
                <a:gd name="connsiteY270" fmla="*/ 15726 h 91212"/>
                <a:gd name="connsiteX271" fmla="*/ 49061 w 111966"/>
                <a:gd name="connsiteY271" fmla="*/ 15097 h 91212"/>
                <a:gd name="connsiteX272" fmla="*/ 47803 w 111966"/>
                <a:gd name="connsiteY272" fmla="*/ 13840 h 91212"/>
                <a:gd name="connsiteX273" fmla="*/ 58497 w 111966"/>
                <a:gd name="connsiteY273" fmla="*/ 24533 h 91212"/>
                <a:gd name="connsiteX274" fmla="*/ 59126 w 111966"/>
                <a:gd name="connsiteY274" fmla="*/ 25791 h 91212"/>
                <a:gd name="connsiteX275" fmla="*/ 58497 w 111966"/>
                <a:gd name="connsiteY275" fmla="*/ 24533 h 91212"/>
                <a:gd name="connsiteX276" fmla="*/ 61013 w 111966"/>
                <a:gd name="connsiteY276" fmla="*/ 23904 h 91212"/>
                <a:gd name="connsiteX277" fmla="*/ 61013 w 111966"/>
                <a:gd name="connsiteY277" fmla="*/ 23904 h 91212"/>
                <a:gd name="connsiteX278" fmla="*/ 59126 w 111966"/>
                <a:gd name="connsiteY278" fmla="*/ 23904 h 91212"/>
                <a:gd name="connsiteX279" fmla="*/ 60384 w 111966"/>
                <a:gd name="connsiteY279" fmla="*/ 25162 h 91212"/>
                <a:gd name="connsiteX280" fmla="*/ 61013 w 111966"/>
                <a:gd name="connsiteY280" fmla="*/ 23904 h 91212"/>
                <a:gd name="connsiteX281" fmla="*/ 59126 w 111966"/>
                <a:gd name="connsiteY281" fmla="*/ 20130 h 91212"/>
                <a:gd name="connsiteX282" fmla="*/ 55351 w 111966"/>
                <a:gd name="connsiteY282" fmla="*/ 18243 h 91212"/>
                <a:gd name="connsiteX283" fmla="*/ 51577 w 111966"/>
                <a:gd name="connsiteY283" fmla="*/ 16985 h 91212"/>
                <a:gd name="connsiteX284" fmla="*/ 57239 w 111966"/>
                <a:gd name="connsiteY284" fmla="*/ 21388 h 91212"/>
                <a:gd name="connsiteX285" fmla="*/ 59126 w 111966"/>
                <a:gd name="connsiteY285" fmla="*/ 20130 h 91212"/>
                <a:gd name="connsiteX286" fmla="*/ 66674 w 111966"/>
                <a:gd name="connsiteY286" fmla="*/ 18872 h 91212"/>
                <a:gd name="connsiteX287" fmla="*/ 65416 w 111966"/>
                <a:gd name="connsiteY287" fmla="*/ 17614 h 91212"/>
                <a:gd name="connsiteX288" fmla="*/ 60384 w 111966"/>
                <a:gd name="connsiteY288" fmla="*/ 20759 h 91212"/>
                <a:gd name="connsiteX289" fmla="*/ 66674 w 111966"/>
                <a:gd name="connsiteY289" fmla="*/ 18872 h 91212"/>
                <a:gd name="connsiteX290" fmla="*/ 66674 w 111966"/>
                <a:gd name="connsiteY290" fmla="*/ 16985 h 91212"/>
                <a:gd name="connsiteX291" fmla="*/ 66674 w 111966"/>
                <a:gd name="connsiteY291" fmla="*/ 18243 h 91212"/>
                <a:gd name="connsiteX292" fmla="*/ 66674 w 111966"/>
                <a:gd name="connsiteY292" fmla="*/ 16985 h 9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11966" h="91212">
                  <a:moveTo>
                    <a:pt x="109450" y="18872"/>
                  </a:moveTo>
                  <a:cubicBezTo>
                    <a:pt x="110079" y="19501"/>
                    <a:pt x="110708" y="19501"/>
                    <a:pt x="111966" y="20759"/>
                  </a:cubicBezTo>
                  <a:cubicBezTo>
                    <a:pt x="111337" y="21388"/>
                    <a:pt x="110708" y="21388"/>
                    <a:pt x="110708" y="22017"/>
                  </a:cubicBezTo>
                  <a:cubicBezTo>
                    <a:pt x="110708" y="22646"/>
                    <a:pt x="111337" y="24533"/>
                    <a:pt x="111337" y="25791"/>
                  </a:cubicBezTo>
                  <a:cubicBezTo>
                    <a:pt x="111337" y="26421"/>
                    <a:pt x="110708" y="26421"/>
                    <a:pt x="110708" y="27050"/>
                  </a:cubicBezTo>
                  <a:cubicBezTo>
                    <a:pt x="109450" y="27679"/>
                    <a:pt x="109450" y="28307"/>
                    <a:pt x="107563" y="28307"/>
                  </a:cubicBezTo>
                  <a:cubicBezTo>
                    <a:pt x="106934" y="28307"/>
                    <a:pt x="107563" y="30195"/>
                    <a:pt x="106305" y="29566"/>
                  </a:cubicBezTo>
                  <a:cubicBezTo>
                    <a:pt x="105047" y="28936"/>
                    <a:pt x="104418" y="28936"/>
                    <a:pt x="103789" y="28936"/>
                  </a:cubicBezTo>
                  <a:cubicBezTo>
                    <a:pt x="103159" y="29566"/>
                    <a:pt x="102530" y="30195"/>
                    <a:pt x="102530" y="30824"/>
                  </a:cubicBezTo>
                  <a:cubicBezTo>
                    <a:pt x="102530" y="31453"/>
                    <a:pt x="102530" y="31453"/>
                    <a:pt x="101901" y="32082"/>
                  </a:cubicBezTo>
                  <a:cubicBezTo>
                    <a:pt x="101272" y="33340"/>
                    <a:pt x="101272" y="34598"/>
                    <a:pt x="100643" y="35227"/>
                  </a:cubicBezTo>
                  <a:cubicBezTo>
                    <a:pt x="100014" y="35857"/>
                    <a:pt x="98756" y="36485"/>
                    <a:pt x="97498" y="37114"/>
                  </a:cubicBezTo>
                  <a:cubicBezTo>
                    <a:pt x="96869" y="37114"/>
                    <a:pt x="97498" y="38372"/>
                    <a:pt x="97498" y="39002"/>
                  </a:cubicBezTo>
                  <a:cubicBezTo>
                    <a:pt x="97498" y="39002"/>
                    <a:pt x="97498" y="39631"/>
                    <a:pt x="97498" y="39631"/>
                  </a:cubicBezTo>
                  <a:cubicBezTo>
                    <a:pt x="95611" y="37743"/>
                    <a:pt x="94982" y="37114"/>
                    <a:pt x="94982" y="37114"/>
                  </a:cubicBezTo>
                  <a:cubicBezTo>
                    <a:pt x="94353" y="37743"/>
                    <a:pt x="93724" y="39002"/>
                    <a:pt x="92466" y="39631"/>
                  </a:cubicBezTo>
                  <a:cubicBezTo>
                    <a:pt x="91837" y="40260"/>
                    <a:pt x="91837" y="40260"/>
                    <a:pt x="91207" y="40889"/>
                  </a:cubicBezTo>
                  <a:cubicBezTo>
                    <a:pt x="89949" y="41517"/>
                    <a:pt x="88691" y="42147"/>
                    <a:pt x="87433" y="42776"/>
                  </a:cubicBezTo>
                  <a:cubicBezTo>
                    <a:pt x="86804" y="43405"/>
                    <a:pt x="87433" y="44663"/>
                    <a:pt x="86804" y="45292"/>
                  </a:cubicBezTo>
                  <a:cubicBezTo>
                    <a:pt x="86175" y="47179"/>
                    <a:pt x="84288" y="47179"/>
                    <a:pt x="82401" y="47179"/>
                  </a:cubicBezTo>
                  <a:cubicBezTo>
                    <a:pt x="80513" y="47179"/>
                    <a:pt x="79255" y="49067"/>
                    <a:pt x="77997" y="49695"/>
                  </a:cubicBezTo>
                  <a:cubicBezTo>
                    <a:pt x="76739" y="50324"/>
                    <a:pt x="75481" y="50324"/>
                    <a:pt x="74223" y="50324"/>
                  </a:cubicBezTo>
                  <a:cubicBezTo>
                    <a:pt x="72965" y="50324"/>
                    <a:pt x="72336" y="50953"/>
                    <a:pt x="71707" y="51583"/>
                  </a:cubicBezTo>
                  <a:cubicBezTo>
                    <a:pt x="71078" y="52212"/>
                    <a:pt x="70449" y="54099"/>
                    <a:pt x="69820" y="54728"/>
                  </a:cubicBezTo>
                  <a:cubicBezTo>
                    <a:pt x="69820" y="55357"/>
                    <a:pt x="68561" y="54728"/>
                    <a:pt x="68561" y="55357"/>
                  </a:cubicBezTo>
                  <a:cubicBezTo>
                    <a:pt x="67932" y="55986"/>
                    <a:pt x="67303" y="56615"/>
                    <a:pt x="67303" y="57244"/>
                  </a:cubicBezTo>
                  <a:cubicBezTo>
                    <a:pt x="66674" y="57873"/>
                    <a:pt x="66045" y="58502"/>
                    <a:pt x="66045" y="59131"/>
                  </a:cubicBezTo>
                  <a:cubicBezTo>
                    <a:pt x="65416" y="59760"/>
                    <a:pt x="65416" y="60389"/>
                    <a:pt x="64787" y="61019"/>
                  </a:cubicBezTo>
                  <a:cubicBezTo>
                    <a:pt x="64158" y="61648"/>
                    <a:pt x="63529" y="62277"/>
                    <a:pt x="62900" y="62277"/>
                  </a:cubicBezTo>
                  <a:cubicBezTo>
                    <a:pt x="61013" y="62905"/>
                    <a:pt x="60384" y="65422"/>
                    <a:pt x="59755" y="66680"/>
                  </a:cubicBezTo>
                  <a:cubicBezTo>
                    <a:pt x="59126" y="67309"/>
                    <a:pt x="57868" y="67309"/>
                    <a:pt x="56609" y="67938"/>
                  </a:cubicBezTo>
                  <a:cubicBezTo>
                    <a:pt x="55980" y="68567"/>
                    <a:pt x="55980" y="69196"/>
                    <a:pt x="55980" y="69825"/>
                  </a:cubicBezTo>
                  <a:cubicBezTo>
                    <a:pt x="54722" y="71083"/>
                    <a:pt x="53464" y="72341"/>
                    <a:pt x="52835" y="73600"/>
                  </a:cubicBezTo>
                  <a:cubicBezTo>
                    <a:pt x="51577" y="75487"/>
                    <a:pt x="50319" y="77374"/>
                    <a:pt x="48432" y="79261"/>
                  </a:cubicBezTo>
                  <a:cubicBezTo>
                    <a:pt x="47174" y="81148"/>
                    <a:pt x="45287" y="82406"/>
                    <a:pt x="43399" y="83665"/>
                  </a:cubicBezTo>
                  <a:cubicBezTo>
                    <a:pt x="40883" y="85551"/>
                    <a:pt x="38367" y="88068"/>
                    <a:pt x="35851" y="89955"/>
                  </a:cubicBezTo>
                  <a:cubicBezTo>
                    <a:pt x="34593" y="90584"/>
                    <a:pt x="32705" y="91213"/>
                    <a:pt x="30818" y="91213"/>
                  </a:cubicBezTo>
                  <a:cubicBezTo>
                    <a:pt x="28931" y="91213"/>
                    <a:pt x="25786" y="88697"/>
                    <a:pt x="19495" y="83665"/>
                  </a:cubicBezTo>
                  <a:cubicBezTo>
                    <a:pt x="17608" y="82406"/>
                    <a:pt x="15092" y="79261"/>
                    <a:pt x="12576" y="76745"/>
                  </a:cubicBezTo>
                  <a:cubicBezTo>
                    <a:pt x="11317" y="75487"/>
                    <a:pt x="10059" y="73600"/>
                    <a:pt x="8172" y="71712"/>
                  </a:cubicBezTo>
                  <a:cubicBezTo>
                    <a:pt x="11317" y="74229"/>
                    <a:pt x="10689" y="72970"/>
                    <a:pt x="10059" y="71083"/>
                  </a:cubicBezTo>
                  <a:cubicBezTo>
                    <a:pt x="8172" y="69196"/>
                    <a:pt x="6285" y="66680"/>
                    <a:pt x="5027" y="66051"/>
                  </a:cubicBezTo>
                  <a:cubicBezTo>
                    <a:pt x="5656" y="66051"/>
                    <a:pt x="5656" y="66051"/>
                    <a:pt x="6285" y="66680"/>
                  </a:cubicBezTo>
                  <a:cubicBezTo>
                    <a:pt x="8172" y="67938"/>
                    <a:pt x="8801" y="67938"/>
                    <a:pt x="7543" y="66051"/>
                  </a:cubicBezTo>
                  <a:cubicBezTo>
                    <a:pt x="6914" y="64793"/>
                    <a:pt x="8172" y="65422"/>
                    <a:pt x="5656" y="62277"/>
                  </a:cubicBezTo>
                  <a:cubicBezTo>
                    <a:pt x="5027" y="61019"/>
                    <a:pt x="5656" y="61648"/>
                    <a:pt x="6285" y="61648"/>
                  </a:cubicBezTo>
                  <a:cubicBezTo>
                    <a:pt x="5027" y="60389"/>
                    <a:pt x="4398" y="59131"/>
                    <a:pt x="3140" y="57244"/>
                  </a:cubicBezTo>
                  <a:cubicBezTo>
                    <a:pt x="3769" y="57244"/>
                    <a:pt x="4398" y="57873"/>
                    <a:pt x="4398" y="57873"/>
                  </a:cubicBezTo>
                  <a:cubicBezTo>
                    <a:pt x="1882" y="55986"/>
                    <a:pt x="1882" y="55357"/>
                    <a:pt x="1253" y="55986"/>
                  </a:cubicBezTo>
                  <a:cubicBezTo>
                    <a:pt x="1253" y="56615"/>
                    <a:pt x="1253" y="57244"/>
                    <a:pt x="1253" y="57244"/>
                  </a:cubicBezTo>
                  <a:cubicBezTo>
                    <a:pt x="-2522" y="51583"/>
                    <a:pt x="3140" y="55986"/>
                    <a:pt x="6285" y="57244"/>
                  </a:cubicBezTo>
                  <a:cubicBezTo>
                    <a:pt x="5027" y="55986"/>
                    <a:pt x="4398" y="55357"/>
                    <a:pt x="3140" y="54099"/>
                  </a:cubicBezTo>
                  <a:cubicBezTo>
                    <a:pt x="3140" y="54099"/>
                    <a:pt x="2511" y="53470"/>
                    <a:pt x="3140" y="53470"/>
                  </a:cubicBezTo>
                  <a:cubicBezTo>
                    <a:pt x="3769" y="52841"/>
                    <a:pt x="4398" y="52841"/>
                    <a:pt x="5027" y="52212"/>
                  </a:cubicBezTo>
                  <a:cubicBezTo>
                    <a:pt x="5656" y="51583"/>
                    <a:pt x="5027" y="50953"/>
                    <a:pt x="6285" y="50953"/>
                  </a:cubicBezTo>
                  <a:cubicBezTo>
                    <a:pt x="7543" y="50953"/>
                    <a:pt x="6285" y="49067"/>
                    <a:pt x="8172" y="49695"/>
                  </a:cubicBezTo>
                  <a:cubicBezTo>
                    <a:pt x="9430" y="50324"/>
                    <a:pt x="9430" y="49695"/>
                    <a:pt x="7543" y="47179"/>
                  </a:cubicBezTo>
                  <a:cubicBezTo>
                    <a:pt x="6285" y="45292"/>
                    <a:pt x="6914" y="45921"/>
                    <a:pt x="7543" y="45921"/>
                  </a:cubicBezTo>
                  <a:cubicBezTo>
                    <a:pt x="8801" y="46550"/>
                    <a:pt x="9430" y="45921"/>
                    <a:pt x="10059" y="46550"/>
                  </a:cubicBezTo>
                  <a:cubicBezTo>
                    <a:pt x="10059" y="46550"/>
                    <a:pt x="10689" y="46550"/>
                    <a:pt x="10059" y="46550"/>
                  </a:cubicBezTo>
                  <a:cubicBezTo>
                    <a:pt x="7543" y="42776"/>
                    <a:pt x="9430" y="43405"/>
                    <a:pt x="11317" y="44663"/>
                  </a:cubicBezTo>
                  <a:cubicBezTo>
                    <a:pt x="12576" y="45292"/>
                    <a:pt x="13834" y="46550"/>
                    <a:pt x="11947" y="44034"/>
                  </a:cubicBezTo>
                  <a:cubicBezTo>
                    <a:pt x="11317" y="42776"/>
                    <a:pt x="12576" y="43405"/>
                    <a:pt x="13834" y="44663"/>
                  </a:cubicBezTo>
                  <a:cubicBezTo>
                    <a:pt x="16350" y="46550"/>
                    <a:pt x="15721" y="45921"/>
                    <a:pt x="15092" y="44034"/>
                  </a:cubicBezTo>
                  <a:cubicBezTo>
                    <a:pt x="14463" y="43405"/>
                    <a:pt x="14463" y="43405"/>
                    <a:pt x="14463" y="42776"/>
                  </a:cubicBezTo>
                  <a:cubicBezTo>
                    <a:pt x="14463" y="42147"/>
                    <a:pt x="14463" y="41517"/>
                    <a:pt x="15092" y="42147"/>
                  </a:cubicBezTo>
                  <a:cubicBezTo>
                    <a:pt x="16350" y="42776"/>
                    <a:pt x="15092" y="41517"/>
                    <a:pt x="14463" y="40260"/>
                  </a:cubicBezTo>
                  <a:cubicBezTo>
                    <a:pt x="14463" y="40260"/>
                    <a:pt x="14463" y="40260"/>
                    <a:pt x="14463" y="40260"/>
                  </a:cubicBezTo>
                  <a:cubicBezTo>
                    <a:pt x="16350" y="40889"/>
                    <a:pt x="14463" y="38372"/>
                    <a:pt x="17608" y="40260"/>
                  </a:cubicBezTo>
                  <a:cubicBezTo>
                    <a:pt x="18237" y="40889"/>
                    <a:pt x="18866" y="40889"/>
                    <a:pt x="18866" y="40889"/>
                  </a:cubicBezTo>
                  <a:cubicBezTo>
                    <a:pt x="18866" y="40889"/>
                    <a:pt x="18866" y="40260"/>
                    <a:pt x="18237" y="39631"/>
                  </a:cubicBezTo>
                  <a:cubicBezTo>
                    <a:pt x="15721" y="36485"/>
                    <a:pt x="16979" y="37743"/>
                    <a:pt x="18237" y="38372"/>
                  </a:cubicBezTo>
                  <a:cubicBezTo>
                    <a:pt x="19495" y="39631"/>
                    <a:pt x="20124" y="39631"/>
                    <a:pt x="18866" y="37743"/>
                  </a:cubicBezTo>
                  <a:cubicBezTo>
                    <a:pt x="18237" y="37114"/>
                    <a:pt x="18866" y="37114"/>
                    <a:pt x="18237" y="36485"/>
                  </a:cubicBezTo>
                  <a:cubicBezTo>
                    <a:pt x="18237" y="35857"/>
                    <a:pt x="19495" y="37114"/>
                    <a:pt x="17608" y="34598"/>
                  </a:cubicBezTo>
                  <a:cubicBezTo>
                    <a:pt x="17608" y="34598"/>
                    <a:pt x="17608" y="33969"/>
                    <a:pt x="17608" y="33969"/>
                  </a:cubicBezTo>
                  <a:cubicBezTo>
                    <a:pt x="19495" y="35227"/>
                    <a:pt x="18237" y="33969"/>
                    <a:pt x="18237" y="32711"/>
                  </a:cubicBezTo>
                  <a:cubicBezTo>
                    <a:pt x="18237" y="32711"/>
                    <a:pt x="18237" y="32711"/>
                    <a:pt x="18866" y="32711"/>
                  </a:cubicBezTo>
                  <a:cubicBezTo>
                    <a:pt x="22011" y="35227"/>
                    <a:pt x="22641" y="34598"/>
                    <a:pt x="22011" y="32711"/>
                  </a:cubicBezTo>
                  <a:cubicBezTo>
                    <a:pt x="21382" y="30824"/>
                    <a:pt x="23899" y="32082"/>
                    <a:pt x="23899" y="32082"/>
                  </a:cubicBezTo>
                  <a:cubicBezTo>
                    <a:pt x="23899" y="32082"/>
                    <a:pt x="23899" y="32082"/>
                    <a:pt x="23899" y="32082"/>
                  </a:cubicBezTo>
                  <a:cubicBezTo>
                    <a:pt x="24528" y="32082"/>
                    <a:pt x="24528" y="31453"/>
                    <a:pt x="25157" y="31453"/>
                  </a:cubicBezTo>
                  <a:cubicBezTo>
                    <a:pt x="25157" y="31453"/>
                    <a:pt x="25786" y="32082"/>
                    <a:pt x="25786" y="31453"/>
                  </a:cubicBezTo>
                  <a:cubicBezTo>
                    <a:pt x="24528" y="29566"/>
                    <a:pt x="25157" y="30195"/>
                    <a:pt x="25157" y="29566"/>
                  </a:cubicBezTo>
                  <a:cubicBezTo>
                    <a:pt x="25157" y="28936"/>
                    <a:pt x="27044" y="29566"/>
                    <a:pt x="26415" y="27679"/>
                  </a:cubicBezTo>
                  <a:cubicBezTo>
                    <a:pt x="25786" y="25791"/>
                    <a:pt x="26415" y="27050"/>
                    <a:pt x="29560" y="29566"/>
                  </a:cubicBezTo>
                  <a:cubicBezTo>
                    <a:pt x="26415" y="25791"/>
                    <a:pt x="31447" y="30824"/>
                    <a:pt x="27044" y="25791"/>
                  </a:cubicBezTo>
                  <a:cubicBezTo>
                    <a:pt x="30818" y="29566"/>
                    <a:pt x="32076" y="30195"/>
                    <a:pt x="30818" y="28307"/>
                  </a:cubicBezTo>
                  <a:cubicBezTo>
                    <a:pt x="29560" y="26421"/>
                    <a:pt x="30189" y="26421"/>
                    <a:pt x="30818" y="26421"/>
                  </a:cubicBezTo>
                  <a:cubicBezTo>
                    <a:pt x="31447" y="26421"/>
                    <a:pt x="31447" y="26421"/>
                    <a:pt x="31447" y="25791"/>
                  </a:cubicBezTo>
                  <a:cubicBezTo>
                    <a:pt x="32076" y="25162"/>
                    <a:pt x="32705" y="25162"/>
                    <a:pt x="34593" y="26421"/>
                  </a:cubicBezTo>
                  <a:cubicBezTo>
                    <a:pt x="35851" y="27050"/>
                    <a:pt x="36480" y="26421"/>
                    <a:pt x="37109" y="26421"/>
                  </a:cubicBezTo>
                  <a:cubicBezTo>
                    <a:pt x="36480" y="25162"/>
                    <a:pt x="35851" y="24533"/>
                    <a:pt x="35222" y="23904"/>
                  </a:cubicBezTo>
                  <a:cubicBezTo>
                    <a:pt x="34593" y="22646"/>
                    <a:pt x="33963" y="22017"/>
                    <a:pt x="32705" y="20759"/>
                  </a:cubicBezTo>
                  <a:cubicBezTo>
                    <a:pt x="33334" y="21388"/>
                    <a:pt x="33963" y="22017"/>
                    <a:pt x="34593" y="22017"/>
                  </a:cubicBezTo>
                  <a:cubicBezTo>
                    <a:pt x="35222" y="22017"/>
                    <a:pt x="35222" y="22017"/>
                    <a:pt x="35851" y="22646"/>
                  </a:cubicBezTo>
                  <a:cubicBezTo>
                    <a:pt x="35851" y="23275"/>
                    <a:pt x="35851" y="23275"/>
                    <a:pt x="36480" y="23904"/>
                  </a:cubicBezTo>
                  <a:cubicBezTo>
                    <a:pt x="36480" y="23904"/>
                    <a:pt x="37109" y="24533"/>
                    <a:pt x="37109" y="24533"/>
                  </a:cubicBezTo>
                  <a:cubicBezTo>
                    <a:pt x="37738" y="24533"/>
                    <a:pt x="38367" y="24533"/>
                    <a:pt x="38367" y="24533"/>
                  </a:cubicBezTo>
                  <a:cubicBezTo>
                    <a:pt x="38367" y="24533"/>
                    <a:pt x="38367" y="23904"/>
                    <a:pt x="38367" y="23904"/>
                  </a:cubicBezTo>
                  <a:cubicBezTo>
                    <a:pt x="39625" y="24533"/>
                    <a:pt x="38367" y="22017"/>
                    <a:pt x="35222" y="18243"/>
                  </a:cubicBezTo>
                  <a:cubicBezTo>
                    <a:pt x="37109" y="20130"/>
                    <a:pt x="38996" y="21388"/>
                    <a:pt x="38367" y="19501"/>
                  </a:cubicBezTo>
                  <a:cubicBezTo>
                    <a:pt x="38367" y="19501"/>
                    <a:pt x="38996" y="19501"/>
                    <a:pt x="39625" y="20130"/>
                  </a:cubicBezTo>
                  <a:cubicBezTo>
                    <a:pt x="42141" y="22017"/>
                    <a:pt x="42141" y="22017"/>
                    <a:pt x="39625" y="18872"/>
                  </a:cubicBezTo>
                  <a:cubicBezTo>
                    <a:pt x="38996" y="18243"/>
                    <a:pt x="38996" y="17614"/>
                    <a:pt x="38996" y="17614"/>
                  </a:cubicBezTo>
                  <a:cubicBezTo>
                    <a:pt x="39625" y="17614"/>
                    <a:pt x="38996" y="16985"/>
                    <a:pt x="39625" y="16985"/>
                  </a:cubicBezTo>
                  <a:cubicBezTo>
                    <a:pt x="40883" y="16985"/>
                    <a:pt x="40883" y="16355"/>
                    <a:pt x="40883" y="15726"/>
                  </a:cubicBezTo>
                  <a:cubicBezTo>
                    <a:pt x="40883" y="15726"/>
                    <a:pt x="40883" y="15097"/>
                    <a:pt x="40883" y="15097"/>
                  </a:cubicBezTo>
                  <a:cubicBezTo>
                    <a:pt x="41512" y="15097"/>
                    <a:pt x="41512" y="13840"/>
                    <a:pt x="42770" y="15097"/>
                  </a:cubicBezTo>
                  <a:cubicBezTo>
                    <a:pt x="45287" y="16355"/>
                    <a:pt x="45287" y="15726"/>
                    <a:pt x="45915" y="15097"/>
                  </a:cubicBezTo>
                  <a:cubicBezTo>
                    <a:pt x="45915" y="15097"/>
                    <a:pt x="46545" y="15097"/>
                    <a:pt x="46545" y="14469"/>
                  </a:cubicBezTo>
                  <a:cubicBezTo>
                    <a:pt x="46545" y="14469"/>
                    <a:pt x="45915" y="13210"/>
                    <a:pt x="45287" y="12581"/>
                  </a:cubicBezTo>
                  <a:cubicBezTo>
                    <a:pt x="45287" y="12581"/>
                    <a:pt x="45287" y="12581"/>
                    <a:pt x="45287" y="12581"/>
                  </a:cubicBezTo>
                  <a:cubicBezTo>
                    <a:pt x="45287" y="12581"/>
                    <a:pt x="45287" y="12581"/>
                    <a:pt x="45287" y="12581"/>
                  </a:cubicBezTo>
                  <a:cubicBezTo>
                    <a:pt x="45915" y="13210"/>
                    <a:pt x="46545" y="13210"/>
                    <a:pt x="47174" y="13840"/>
                  </a:cubicBezTo>
                  <a:cubicBezTo>
                    <a:pt x="47174" y="13210"/>
                    <a:pt x="46545" y="13210"/>
                    <a:pt x="46545" y="12581"/>
                  </a:cubicBezTo>
                  <a:cubicBezTo>
                    <a:pt x="45915" y="12581"/>
                    <a:pt x="45915" y="12581"/>
                    <a:pt x="45287" y="12581"/>
                  </a:cubicBezTo>
                  <a:cubicBezTo>
                    <a:pt x="45287" y="12581"/>
                    <a:pt x="45287" y="12581"/>
                    <a:pt x="45287" y="12581"/>
                  </a:cubicBezTo>
                  <a:cubicBezTo>
                    <a:pt x="43399" y="10065"/>
                    <a:pt x="44657" y="11323"/>
                    <a:pt x="46545" y="11952"/>
                  </a:cubicBezTo>
                  <a:cubicBezTo>
                    <a:pt x="47803" y="12581"/>
                    <a:pt x="48432" y="12581"/>
                    <a:pt x="49061" y="13210"/>
                  </a:cubicBezTo>
                  <a:cubicBezTo>
                    <a:pt x="47803" y="11952"/>
                    <a:pt x="47174" y="10694"/>
                    <a:pt x="45915" y="10065"/>
                  </a:cubicBezTo>
                  <a:cubicBezTo>
                    <a:pt x="45915" y="10065"/>
                    <a:pt x="45915" y="9436"/>
                    <a:pt x="45915" y="9436"/>
                  </a:cubicBezTo>
                  <a:cubicBezTo>
                    <a:pt x="46545" y="9436"/>
                    <a:pt x="47174" y="9436"/>
                    <a:pt x="47803" y="9436"/>
                  </a:cubicBezTo>
                  <a:cubicBezTo>
                    <a:pt x="47803" y="9436"/>
                    <a:pt x="48432" y="10065"/>
                    <a:pt x="49061" y="10065"/>
                  </a:cubicBezTo>
                  <a:cubicBezTo>
                    <a:pt x="49690" y="10694"/>
                    <a:pt x="50948" y="11323"/>
                    <a:pt x="50948" y="11323"/>
                  </a:cubicBezTo>
                  <a:cubicBezTo>
                    <a:pt x="51577" y="11323"/>
                    <a:pt x="52206" y="10694"/>
                    <a:pt x="52835" y="10694"/>
                  </a:cubicBezTo>
                  <a:cubicBezTo>
                    <a:pt x="51577" y="10065"/>
                    <a:pt x="50948" y="9436"/>
                    <a:pt x="50319" y="9436"/>
                  </a:cubicBezTo>
                  <a:cubicBezTo>
                    <a:pt x="49690" y="8807"/>
                    <a:pt x="49690" y="8807"/>
                    <a:pt x="49061" y="8178"/>
                  </a:cubicBezTo>
                  <a:cubicBezTo>
                    <a:pt x="49690" y="7549"/>
                    <a:pt x="49690" y="7549"/>
                    <a:pt x="50319" y="6919"/>
                  </a:cubicBezTo>
                  <a:cubicBezTo>
                    <a:pt x="50948" y="8178"/>
                    <a:pt x="51577" y="8178"/>
                    <a:pt x="51577" y="8807"/>
                  </a:cubicBezTo>
                  <a:cubicBezTo>
                    <a:pt x="51577" y="8807"/>
                    <a:pt x="51577" y="8807"/>
                    <a:pt x="52206" y="10065"/>
                  </a:cubicBezTo>
                  <a:cubicBezTo>
                    <a:pt x="52835" y="10065"/>
                    <a:pt x="54093" y="10065"/>
                    <a:pt x="54722" y="10065"/>
                  </a:cubicBezTo>
                  <a:cubicBezTo>
                    <a:pt x="54722" y="10065"/>
                    <a:pt x="54093" y="9436"/>
                    <a:pt x="54093" y="9436"/>
                  </a:cubicBezTo>
                  <a:cubicBezTo>
                    <a:pt x="53464" y="9436"/>
                    <a:pt x="52206" y="8807"/>
                    <a:pt x="51577" y="8807"/>
                  </a:cubicBezTo>
                  <a:cubicBezTo>
                    <a:pt x="50319" y="6919"/>
                    <a:pt x="50948" y="6291"/>
                    <a:pt x="51577" y="6291"/>
                  </a:cubicBezTo>
                  <a:cubicBezTo>
                    <a:pt x="53464" y="6291"/>
                    <a:pt x="54722" y="6291"/>
                    <a:pt x="55351" y="5033"/>
                  </a:cubicBezTo>
                  <a:cubicBezTo>
                    <a:pt x="55351" y="5033"/>
                    <a:pt x="56609" y="5662"/>
                    <a:pt x="57239" y="5662"/>
                  </a:cubicBezTo>
                  <a:cubicBezTo>
                    <a:pt x="58497" y="5033"/>
                    <a:pt x="59755" y="4404"/>
                    <a:pt x="61013" y="3774"/>
                  </a:cubicBezTo>
                  <a:cubicBezTo>
                    <a:pt x="61642" y="3774"/>
                    <a:pt x="62271" y="3145"/>
                    <a:pt x="62271" y="3145"/>
                  </a:cubicBezTo>
                  <a:cubicBezTo>
                    <a:pt x="62271" y="3145"/>
                    <a:pt x="62900" y="3774"/>
                    <a:pt x="64787" y="5033"/>
                  </a:cubicBezTo>
                  <a:cubicBezTo>
                    <a:pt x="64787" y="5033"/>
                    <a:pt x="64787" y="5662"/>
                    <a:pt x="64787" y="5662"/>
                  </a:cubicBezTo>
                  <a:cubicBezTo>
                    <a:pt x="64158" y="5662"/>
                    <a:pt x="63529" y="6291"/>
                    <a:pt x="63529" y="6919"/>
                  </a:cubicBezTo>
                  <a:cubicBezTo>
                    <a:pt x="63529" y="7549"/>
                    <a:pt x="62271" y="7549"/>
                    <a:pt x="61642" y="8178"/>
                  </a:cubicBezTo>
                  <a:cubicBezTo>
                    <a:pt x="61013" y="8178"/>
                    <a:pt x="60384" y="8807"/>
                    <a:pt x="59126" y="8807"/>
                  </a:cubicBezTo>
                  <a:cubicBezTo>
                    <a:pt x="59126" y="8807"/>
                    <a:pt x="59126" y="8807"/>
                    <a:pt x="59126" y="8807"/>
                  </a:cubicBezTo>
                  <a:cubicBezTo>
                    <a:pt x="55980" y="6919"/>
                    <a:pt x="58497" y="10694"/>
                    <a:pt x="55980" y="8807"/>
                  </a:cubicBezTo>
                  <a:cubicBezTo>
                    <a:pt x="55351" y="8807"/>
                    <a:pt x="55980" y="9436"/>
                    <a:pt x="56609" y="10065"/>
                  </a:cubicBezTo>
                  <a:cubicBezTo>
                    <a:pt x="57239" y="10065"/>
                    <a:pt x="58497" y="10065"/>
                    <a:pt x="58497" y="10065"/>
                  </a:cubicBezTo>
                  <a:cubicBezTo>
                    <a:pt x="61013" y="9436"/>
                    <a:pt x="62900" y="9436"/>
                    <a:pt x="65416" y="8807"/>
                  </a:cubicBezTo>
                  <a:cubicBezTo>
                    <a:pt x="66045" y="8807"/>
                    <a:pt x="67303" y="8807"/>
                    <a:pt x="68561" y="9436"/>
                  </a:cubicBezTo>
                  <a:cubicBezTo>
                    <a:pt x="69191" y="9436"/>
                    <a:pt x="70449" y="10694"/>
                    <a:pt x="71078" y="10694"/>
                  </a:cubicBezTo>
                  <a:cubicBezTo>
                    <a:pt x="70449" y="10065"/>
                    <a:pt x="69820" y="9436"/>
                    <a:pt x="68561" y="8807"/>
                  </a:cubicBezTo>
                  <a:cubicBezTo>
                    <a:pt x="69191" y="8178"/>
                    <a:pt x="69820" y="7549"/>
                    <a:pt x="70449" y="6919"/>
                  </a:cubicBezTo>
                  <a:cubicBezTo>
                    <a:pt x="71078" y="6291"/>
                    <a:pt x="71707" y="6291"/>
                    <a:pt x="71707" y="5662"/>
                  </a:cubicBezTo>
                  <a:cubicBezTo>
                    <a:pt x="71707" y="4404"/>
                    <a:pt x="71707" y="3145"/>
                    <a:pt x="72965" y="3774"/>
                  </a:cubicBezTo>
                  <a:cubicBezTo>
                    <a:pt x="74223" y="3774"/>
                    <a:pt x="75481" y="4404"/>
                    <a:pt x="76110" y="4404"/>
                  </a:cubicBezTo>
                  <a:cubicBezTo>
                    <a:pt x="76739" y="4404"/>
                    <a:pt x="76110" y="3774"/>
                    <a:pt x="76739" y="3774"/>
                  </a:cubicBezTo>
                  <a:cubicBezTo>
                    <a:pt x="77368" y="3774"/>
                    <a:pt x="77997" y="3145"/>
                    <a:pt x="78626" y="3145"/>
                  </a:cubicBezTo>
                  <a:cubicBezTo>
                    <a:pt x="79885" y="3145"/>
                    <a:pt x="81772" y="3774"/>
                    <a:pt x="83030" y="3774"/>
                  </a:cubicBezTo>
                  <a:cubicBezTo>
                    <a:pt x="83030" y="3774"/>
                    <a:pt x="83030" y="3774"/>
                    <a:pt x="83659" y="3145"/>
                  </a:cubicBezTo>
                  <a:cubicBezTo>
                    <a:pt x="82401" y="2516"/>
                    <a:pt x="80513" y="1887"/>
                    <a:pt x="79255" y="1259"/>
                  </a:cubicBezTo>
                  <a:cubicBezTo>
                    <a:pt x="78626" y="629"/>
                    <a:pt x="77997" y="0"/>
                    <a:pt x="78626" y="0"/>
                  </a:cubicBezTo>
                  <a:cubicBezTo>
                    <a:pt x="79885" y="0"/>
                    <a:pt x="81772" y="1259"/>
                    <a:pt x="83659" y="1259"/>
                  </a:cubicBezTo>
                  <a:cubicBezTo>
                    <a:pt x="84917" y="1259"/>
                    <a:pt x="86804" y="1887"/>
                    <a:pt x="86804" y="1259"/>
                  </a:cubicBezTo>
                  <a:cubicBezTo>
                    <a:pt x="86804" y="629"/>
                    <a:pt x="88062" y="1259"/>
                    <a:pt x="88691" y="1887"/>
                  </a:cubicBezTo>
                  <a:cubicBezTo>
                    <a:pt x="90578" y="2516"/>
                    <a:pt x="93095" y="2516"/>
                    <a:pt x="94982" y="3145"/>
                  </a:cubicBezTo>
                  <a:cubicBezTo>
                    <a:pt x="95611" y="3145"/>
                    <a:pt x="96869" y="3774"/>
                    <a:pt x="98756" y="5033"/>
                  </a:cubicBezTo>
                  <a:cubicBezTo>
                    <a:pt x="100014" y="6291"/>
                    <a:pt x="100643" y="6291"/>
                    <a:pt x="101901" y="6919"/>
                  </a:cubicBezTo>
                  <a:cubicBezTo>
                    <a:pt x="101901" y="7549"/>
                    <a:pt x="101901" y="7549"/>
                    <a:pt x="101901" y="8178"/>
                  </a:cubicBezTo>
                  <a:cubicBezTo>
                    <a:pt x="103789" y="10065"/>
                    <a:pt x="105676" y="11323"/>
                    <a:pt x="107563" y="13210"/>
                  </a:cubicBezTo>
                  <a:cubicBezTo>
                    <a:pt x="107563" y="16355"/>
                    <a:pt x="108192" y="17614"/>
                    <a:pt x="109450" y="18872"/>
                  </a:cubicBezTo>
                  <a:close/>
                  <a:moveTo>
                    <a:pt x="8172" y="55986"/>
                  </a:moveTo>
                  <a:cubicBezTo>
                    <a:pt x="8172" y="55986"/>
                    <a:pt x="7543" y="55357"/>
                    <a:pt x="7543" y="55357"/>
                  </a:cubicBezTo>
                  <a:cubicBezTo>
                    <a:pt x="7543" y="55357"/>
                    <a:pt x="7543" y="55986"/>
                    <a:pt x="7543" y="55986"/>
                  </a:cubicBezTo>
                  <a:cubicBezTo>
                    <a:pt x="7543" y="55986"/>
                    <a:pt x="8172" y="56615"/>
                    <a:pt x="8172" y="56615"/>
                  </a:cubicBezTo>
                  <a:cubicBezTo>
                    <a:pt x="8172" y="56615"/>
                    <a:pt x="8172" y="56615"/>
                    <a:pt x="8172" y="55986"/>
                  </a:cubicBezTo>
                  <a:close/>
                  <a:moveTo>
                    <a:pt x="13205" y="58502"/>
                  </a:moveTo>
                  <a:cubicBezTo>
                    <a:pt x="13205" y="58502"/>
                    <a:pt x="12576" y="58502"/>
                    <a:pt x="12576" y="58502"/>
                  </a:cubicBezTo>
                  <a:cubicBezTo>
                    <a:pt x="12576" y="58502"/>
                    <a:pt x="13205" y="59131"/>
                    <a:pt x="13205" y="59131"/>
                  </a:cubicBezTo>
                  <a:cubicBezTo>
                    <a:pt x="13205" y="59131"/>
                    <a:pt x="13205" y="58502"/>
                    <a:pt x="13205" y="58502"/>
                  </a:cubicBezTo>
                  <a:cubicBezTo>
                    <a:pt x="13205" y="58502"/>
                    <a:pt x="13205" y="58502"/>
                    <a:pt x="13205" y="58502"/>
                  </a:cubicBezTo>
                  <a:close/>
                  <a:moveTo>
                    <a:pt x="16350" y="54728"/>
                  </a:moveTo>
                  <a:cubicBezTo>
                    <a:pt x="16350" y="54728"/>
                    <a:pt x="15721" y="54728"/>
                    <a:pt x="15721" y="54728"/>
                  </a:cubicBezTo>
                  <a:cubicBezTo>
                    <a:pt x="16350" y="55357"/>
                    <a:pt x="16350" y="55357"/>
                    <a:pt x="16979" y="55986"/>
                  </a:cubicBezTo>
                  <a:cubicBezTo>
                    <a:pt x="17608" y="55986"/>
                    <a:pt x="17608" y="56615"/>
                    <a:pt x="18237" y="56615"/>
                  </a:cubicBezTo>
                  <a:cubicBezTo>
                    <a:pt x="16979" y="55986"/>
                    <a:pt x="16979" y="55357"/>
                    <a:pt x="16350" y="54728"/>
                  </a:cubicBezTo>
                  <a:close/>
                  <a:moveTo>
                    <a:pt x="13205" y="50324"/>
                  </a:moveTo>
                  <a:cubicBezTo>
                    <a:pt x="11317" y="50953"/>
                    <a:pt x="8801" y="50953"/>
                    <a:pt x="8172" y="54099"/>
                  </a:cubicBezTo>
                  <a:cubicBezTo>
                    <a:pt x="8801" y="54099"/>
                    <a:pt x="9430" y="53470"/>
                    <a:pt x="10689" y="53470"/>
                  </a:cubicBezTo>
                  <a:cubicBezTo>
                    <a:pt x="11317" y="53470"/>
                    <a:pt x="11947" y="52841"/>
                    <a:pt x="13205" y="52841"/>
                  </a:cubicBezTo>
                  <a:cubicBezTo>
                    <a:pt x="13834" y="52841"/>
                    <a:pt x="13834" y="51583"/>
                    <a:pt x="13205" y="50324"/>
                  </a:cubicBezTo>
                  <a:close/>
                  <a:moveTo>
                    <a:pt x="21382" y="52841"/>
                  </a:moveTo>
                  <a:cubicBezTo>
                    <a:pt x="18237" y="50324"/>
                    <a:pt x="19495" y="52841"/>
                    <a:pt x="18237" y="52841"/>
                  </a:cubicBezTo>
                  <a:cubicBezTo>
                    <a:pt x="17608" y="52841"/>
                    <a:pt x="17608" y="54099"/>
                    <a:pt x="16979" y="54728"/>
                  </a:cubicBezTo>
                  <a:cubicBezTo>
                    <a:pt x="16979" y="55357"/>
                    <a:pt x="17608" y="55357"/>
                    <a:pt x="17608" y="55986"/>
                  </a:cubicBezTo>
                  <a:cubicBezTo>
                    <a:pt x="20124" y="55986"/>
                    <a:pt x="20753" y="54099"/>
                    <a:pt x="21382" y="52841"/>
                  </a:cubicBezTo>
                  <a:close/>
                  <a:moveTo>
                    <a:pt x="22011" y="49695"/>
                  </a:moveTo>
                  <a:cubicBezTo>
                    <a:pt x="21382" y="49695"/>
                    <a:pt x="20124" y="49695"/>
                    <a:pt x="20753" y="50953"/>
                  </a:cubicBezTo>
                  <a:cubicBezTo>
                    <a:pt x="22641" y="52841"/>
                    <a:pt x="23270" y="52212"/>
                    <a:pt x="22011" y="49695"/>
                  </a:cubicBezTo>
                  <a:close/>
                  <a:moveTo>
                    <a:pt x="23270" y="48438"/>
                  </a:moveTo>
                  <a:cubicBezTo>
                    <a:pt x="23270" y="48438"/>
                    <a:pt x="22641" y="48438"/>
                    <a:pt x="22641" y="48438"/>
                  </a:cubicBezTo>
                  <a:cubicBezTo>
                    <a:pt x="22641" y="48438"/>
                    <a:pt x="23270" y="49067"/>
                    <a:pt x="23270" y="49695"/>
                  </a:cubicBezTo>
                  <a:cubicBezTo>
                    <a:pt x="23270" y="49067"/>
                    <a:pt x="23270" y="49067"/>
                    <a:pt x="23270" y="48438"/>
                  </a:cubicBezTo>
                  <a:cubicBezTo>
                    <a:pt x="23270" y="49067"/>
                    <a:pt x="23270" y="49067"/>
                    <a:pt x="23270" y="48438"/>
                  </a:cubicBezTo>
                  <a:close/>
                  <a:moveTo>
                    <a:pt x="24528" y="47179"/>
                  </a:moveTo>
                  <a:cubicBezTo>
                    <a:pt x="23270" y="46550"/>
                    <a:pt x="21382" y="44663"/>
                    <a:pt x="23899" y="47808"/>
                  </a:cubicBezTo>
                  <a:cubicBezTo>
                    <a:pt x="23899" y="47808"/>
                    <a:pt x="23899" y="47808"/>
                    <a:pt x="24528" y="47179"/>
                  </a:cubicBezTo>
                  <a:close/>
                  <a:moveTo>
                    <a:pt x="33963" y="50953"/>
                  </a:moveTo>
                  <a:cubicBezTo>
                    <a:pt x="33334" y="50953"/>
                    <a:pt x="33334" y="50953"/>
                    <a:pt x="33963" y="50953"/>
                  </a:cubicBezTo>
                  <a:cubicBezTo>
                    <a:pt x="33334" y="50324"/>
                    <a:pt x="32705" y="50953"/>
                    <a:pt x="32705" y="50953"/>
                  </a:cubicBezTo>
                  <a:cubicBezTo>
                    <a:pt x="33334" y="51583"/>
                    <a:pt x="33334" y="51583"/>
                    <a:pt x="33963" y="52212"/>
                  </a:cubicBezTo>
                  <a:cubicBezTo>
                    <a:pt x="33334" y="52212"/>
                    <a:pt x="33334" y="51583"/>
                    <a:pt x="33963" y="50953"/>
                  </a:cubicBezTo>
                  <a:cubicBezTo>
                    <a:pt x="33334" y="50953"/>
                    <a:pt x="33963" y="50953"/>
                    <a:pt x="33963" y="50953"/>
                  </a:cubicBezTo>
                  <a:close/>
                  <a:moveTo>
                    <a:pt x="29560" y="42776"/>
                  </a:moveTo>
                  <a:cubicBezTo>
                    <a:pt x="29560" y="42147"/>
                    <a:pt x="29560" y="42147"/>
                    <a:pt x="30189" y="41517"/>
                  </a:cubicBezTo>
                  <a:cubicBezTo>
                    <a:pt x="29560" y="40889"/>
                    <a:pt x="29560" y="40889"/>
                    <a:pt x="28931" y="40260"/>
                  </a:cubicBezTo>
                  <a:cubicBezTo>
                    <a:pt x="28931" y="40889"/>
                    <a:pt x="28931" y="40889"/>
                    <a:pt x="28931" y="41517"/>
                  </a:cubicBezTo>
                  <a:cubicBezTo>
                    <a:pt x="28931" y="42147"/>
                    <a:pt x="28931" y="42147"/>
                    <a:pt x="29560" y="42776"/>
                  </a:cubicBezTo>
                  <a:close/>
                  <a:moveTo>
                    <a:pt x="37109" y="49067"/>
                  </a:moveTo>
                  <a:cubicBezTo>
                    <a:pt x="36480" y="48438"/>
                    <a:pt x="36480" y="48438"/>
                    <a:pt x="35851" y="49067"/>
                  </a:cubicBezTo>
                  <a:cubicBezTo>
                    <a:pt x="35851" y="49067"/>
                    <a:pt x="35851" y="49695"/>
                    <a:pt x="36480" y="49695"/>
                  </a:cubicBezTo>
                  <a:cubicBezTo>
                    <a:pt x="37109" y="49067"/>
                    <a:pt x="37109" y="49067"/>
                    <a:pt x="37109" y="49067"/>
                  </a:cubicBezTo>
                  <a:close/>
                  <a:moveTo>
                    <a:pt x="37738" y="47179"/>
                  </a:moveTo>
                  <a:cubicBezTo>
                    <a:pt x="37738" y="47808"/>
                    <a:pt x="37738" y="47808"/>
                    <a:pt x="37738" y="48438"/>
                  </a:cubicBezTo>
                  <a:cubicBezTo>
                    <a:pt x="38367" y="48438"/>
                    <a:pt x="38996" y="48438"/>
                    <a:pt x="37738" y="47179"/>
                  </a:cubicBezTo>
                  <a:close/>
                  <a:moveTo>
                    <a:pt x="32076" y="40260"/>
                  </a:moveTo>
                  <a:cubicBezTo>
                    <a:pt x="32076" y="39631"/>
                    <a:pt x="31447" y="39631"/>
                    <a:pt x="32076" y="40260"/>
                  </a:cubicBezTo>
                  <a:cubicBezTo>
                    <a:pt x="31447" y="40260"/>
                    <a:pt x="31447" y="40260"/>
                    <a:pt x="30818" y="40889"/>
                  </a:cubicBezTo>
                  <a:cubicBezTo>
                    <a:pt x="31447" y="41517"/>
                    <a:pt x="31447" y="41517"/>
                    <a:pt x="32076" y="42147"/>
                  </a:cubicBezTo>
                  <a:cubicBezTo>
                    <a:pt x="32076" y="40889"/>
                    <a:pt x="32076" y="40260"/>
                    <a:pt x="32076" y="40260"/>
                  </a:cubicBezTo>
                  <a:close/>
                  <a:moveTo>
                    <a:pt x="44028" y="30824"/>
                  </a:moveTo>
                  <a:cubicBezTo>
                    <a:pt x="44028" y="30195"/>
                    <a:pt x="44028" y="30195"/>
                    <a:pt x="44028" y="29566"/>
                  </a:cubicBezTo>
                  <a:cubicBezTo>
                    <a:pt x="43399" y="28936"/>
                    <a:pt x="42141" y="27679"/>
                    <a:pt x="41512" y="26421"/>
                  </a:cubicBezTo>
                  <a:cubicBezTo>
                    <a:pt x="40883" y="26421"/>
                    <a:pt x="40254" y="26421"/>
                    <a:pt x="39625" y="26421"/>
                  </a:cubicBezTo>
                  <a:cubicBezTo>
                    <a:pt x="42770" y="30195"/>
                    <a:pt x="44028" y="31453"/>
                    <a:pt x="44028" y="30824"/>
                  </a:cubicBezTo>
                  <a:close/>
                  <a:moveTo>
                    <a:pt x="48432" y="32082"/>
                  </a:moveTo>
                  <a:cubicBezTo>
                    <a:pt x="48432" y="32711"/>
                    <a:pt x="48432" y="32711"/>
                    <a:pt x="48432" y="32082"/>
                  </a:cubicBezTo>
                  <a:cubicBezTo>
                    <a:pt x="48432" y="33340"/>
                    <a:pt x="45915" y="31453"/>
                    <a:pt x="47174" y="33969"/>
                  </a:cubicBezTo>
                  <a:cubicBezTo>
                    <a:pt x="48432" y="35227"/>
                    <a:pt x="49061" y="34598"/>
                    <a:pt x="48432" y="32082"/>
                  </a:cubicBezTo>
                  <a:cubicBezTo>
                    <a:pt x="48432" y="32711"/>
                    <a:pt x="48432" y="32711"/>
                    <a:pt x="48432" y="32082"/>
                  </a:cubicBezTo>
                  <a:close/>
                  <a:moveTo>
                    <a:pt x="46545" y="27679"/>
                  </a:moveTo>
                  <a:cubicBezTo>
                    <a:pt x="45915" y="27679"/>
                    <a:pt x="45287" y="27679"/>
                    <a:pt x="44657" y="27050"/>
                  </a:cubicBezTo>
                  <a:cubicBezTo>
                    <a:pt x="44028" y="26421"/>
                    <a:pt x="42770" y="25162"/>
                    <a:pt x="41512" y="23904"/>
                  </a:cubicBezTo>
                  <a:cubicBezTo>
                    <a:pt x="45915" y="28936"/>
                    <a:pt x="43399" y="27679"/>
                    <a:pt x="42770" y="27679"/>
                  </a:cubicBezTo>
                  <a:cubicBezTo>
                    <a:pt x="45287" y="30195"/>
                    <a:pt x="45287" y="30195"/>
                    <a:pt x="45287" y="30195"/>
                  </a:cubicBezTo>
                  <a:cubicBezTo>
                    <a:pt x="45915" y="29566"/>
                    <a:pt x="46545" y="28936"/>
                    <a:pt x="47174" y="28936"/>
                  </a:cubicBezTo>
                  <a:cubicBezTo>
                    <a:pt x="47803" y="28936"/>
                    <a:pt x="47174" y="28307"/>
                    <a:pt x="46545" y="27679"/>
                  </a:cubicBezTo>
                  <a:close/>
                  <a:moveTo>
                    <a:pt x="48432" y="25162"/>
                  </a:moveTo>
                  <a:cubicBezTo>
                    <a:pt x="47174" y="25162"/>
                    <a:pt x="45915" y="24533"/>
                    <a:pt x="44657" y="24533"/>
                  </a:cubicBezTo>
                  <a:cubicBezTo>
                    <a:pt x="47803" y="27050"/>
                    <a:pt x="48432" y="27679"/>
                    <a:pt x="48432" y="27679"/>
                  </a:cubicBezTo>
                  <a:cubicBezTo>
                    <a:pt x="48432" y="27050"/>
                    <a:pt x="49061" y="27050"/>
                    <a:pt x="49061" y="26421"/>
                  </a:cubicBezTo>
                  <a:cubicBezTo>
                    <a:pt x="49061" y="25791"/>
                    <a:pt x="48432" y="25162"/>
                    <a:pt x="48432" y="25162"/>
                  </a:cubicBezTo>
                  <a:close/>
                  <a:moveTo>
                    <a:pt x="53464" y="28307"/>
                  </a:moveTo>
                  <a:cubicBezTo>
                    <a:pt x="52835" y="28307"/>
                    <a:pt x="52835" y="28936"/>
                    <a:pt x="52835" y="28936"/>
                  </a:cubicBezTo>
                  <a:cubicBezTo>
                    <a:pt x="54093" y="30195"/>
                    <a:pt x="54722" y="30195"/>
                    <a:pt x="53464" y="28307"/>
                  </a:cubicBezTo>
                  <a:close/>
                  <a:moveTo>
                    <a:pt x="52206" y="25791"/>
                  </a:moveTo>
                  <a:cubicBezTo>
                    <a:pt x="51577" y="25162"/>
                    <a:pt x="50319" y="23904"/>
                    <a:pt x="50319" y="23904"/>
                  </a:cubicBezTo>
                  <a:cubicBezTo>
                    <a:pt x="49061" y="23275"/>
                    <a:pt x="48432" y="23275"/>
                    <a:pt x="47803" y="23275"/>
                  </a:cubicBezTo>
                  <a:cubicBezTo>
                    <a:pt x="47803" y="23275"/>
                    <a:pt x="48432" y="23904"/>
                    <a:pt x="49061" y="25162"/>
                  </a:cubicBezTo>
                  <a:cubicBezTo>
                    <a:pt x="51577" y="26421"/>
                    <a:pt x="49690" y="23275"/>
                    <a:pt x="52206" y="25791"/>
                  </a:cubicBezTo>
                  <a:close/>
                  <a:moveTo>
                    <a:pt x="54722" y="22017"/>
                  </a:moveTo>
                  <a:cubicBezTo>
                    <a:pt x="53464" y="20759"/>
                    <a:pt x="52206" y="20130"/>
                    <a:pt x="51577" y="18872"/>
                  </a:cubicBezTo>
                  <a:cubicBezTo>
                    <a:pt x="50948" y="18243"/>
                    <a:pt x="50319" y="18243"/>
                    <a:pt x="50319" y="18243"/>
                  </a:cubicBezTo>
                  <a:cubicBezTo>
                    <a:pt x="49690" y="18243"/>
                    <a:pt x="49690" y="18872"/>
                    <a:pt x="49061" y="18872"/>
                  </a:cubicBezTo>
                  <a:cubicBezTo>
                    <a:pt x="48432" y="18872"/>
                    <a:pt x="49690" y="20130"/>
                    <a:pt x="51577" y="22017"/>
                  </a:cubicBezTo>
                  <a:cubicBezTo>
                    <a:pt x="50948" y="22017"/>
                    <a:pt x="50319" y="22017"/>
                    <a:pt x="49690" y="21388"/>
                  </a:cubicBezTo>
                  <a:cubicBezTo>
                    <a:pt x="52206" y="23275"/>
                    <a:pt x="52835" y="23904"/>
                    <a:pt x="52835" y="23275"/>
                  </a:cubicBezTo>
                  <a:cubicBezTo>
                    <a:pt x="53464" y="23275"/>
                    <a:pt x="54093" y="22646"/>
                    <a:pt x="54722" y="22017"/>
                  </a:cubicBezTo>
                  <a:cubicBezTo>
                    <a:pt x="54722" y="22017"/>
                    <a:pt x="54722" y="22017"/>
                    <a:pt x="54722" y="22017"/>
                  </a:cubicBezTo>
                  <a:close/>
                  <a:moveTo>
                    <a:pt x="47803" y="13840"/>
                  </a:moveTo>
                  <a:cubicBezTo>
                    <a:pt x="47174" y="13840"/>
                    <a:pt x="45915" y="12581"/>
                    <a:pt x="48432" y="15726"/>
                  </a:cubicBezTo>
                  <a:cubicBezTo>
                    <a:pt x="48432" y="15726"/>
                    <a:pt x="49061" y="15097"/>
                    <a:pt x="49061" y="15097"/>
                  </a:cubicBezTo>
                  <a:cubicBezTo>
                    <a:pt x="48432" y="14469"/>
                    <a:pt x="48432" y="14469"/>
                    <a:pt x="47803" y="13840"/>
                  </a:cubicBezTo>
                  <a:close/>
                  <a:moveTo>
                    <a:pt x="58497" y="24533"/>
                  </a:moveTo>
                  <a:cubicBezTo>
                    <a:pt x="57239" y="23275"/>
                    <a:pt x="55980" y="22646"/>
                    <a:pt x="59126" y="25791"/>
                  </a:cubicBezTo>
                  <a:cubicBezTo>
                    <a:pt x="58497" y="25162"/>
                    <a:pt x="58497" y="24533"/>
                    <a:pt x="58497" y="24533"/>
                  </a:cubicBezTo>
                  <a:close/>
                  <a:moveTo>
                    <a:pt x="61013" y="23904"/>
                  </a:moveTo>
                  <a:cubicBezTo>
                    <a:pt x="61013" y="23904"/>
                    <a:pt x="61013" y="23275"/>
                    <a:pt x="61013" y="23904"/>
                  </a:cubicBezTo>
                  <a:cubicBezTo>
                    <a:pt x="59755" y="23275"/>
                    <a:pt x="59126" y="23904"/>
                    <a:pt x="59126" y="23904"/>
                  </a:cubicBezTo>
                  <a:cubicBezTo>
                    <a:pt x="59755" y="24533"/>
                    <a:pt x="59755" y="24533"/>
                    <a:pt x="60384" y="25162"/>
                  </a:cubicBezTo>
                  <a:cubicBezTo>
                    <a:pt x="60384" y="24533"/>
                    <a:pt x="61013" y="23904"/>
                    <a:pt x="61013" y="23904"/>
                  </a:cubicBezTo>
                  <a:close/>
                  <a:moveTo>
                    <a:pt x="59126" y="20130"/>
                  </a:moveTo>
                  <a:cubicBezTo>
                    <a:pt x="57868" y="19501"/>
                    <a:pt x="57239" y="19501"/>
                    <a:pt x="55351" y="18243"/>
                  </a:cubicBezTo>
                  <a:cubicBezTo>
                    <a:pt x="52206" y="15726"/>
                    <a:pt x="52206" y="16985"/>
                    <a:pt x="51577" y="16985"/>
                  </a:cubicBezTo>
                  <a:cubicBezTo>
                    <a:pt x="54093" y="19501"/>
                    <a:pt x="56609" y="21388"/>
                    <a:pt x="57239" y="21388"/>
                  </a:cubicBezTo>
                  <a:cubicBezTo>
                    <a:pt x="58497" y="22017"/>
                    <a:pt x="59126" y="21388"/>
                    <a:pt x="59126" y="20130"/>
                  </a:cubicBezTo>
                  <a:close/>
                  <a:moveTo>
                    <a:pt x="66674" y="18872"/>
                  </a:moveTo>
                  <a:cubicBezTo>
                    <a:pt x="66045" y="18243"/>
                    <a:pt x="66045" y="18243"/>
                    <a:pt x="65416" y="17614"/>
                  </a:cubicBezTo>
                  <a:cubicBezTo>
                    <a:pt x="62900" y="17614"/>
                    <a:pt x="61013" y="18872"/>
                    <a:pt x="60384" y="20759"/>
                  </a:cubicBezTo>
                  <a:cubicBezTo>
                    <a:pt x="62900" y="20130"/>
                    <a:pt x="64787" y="19501"/>
                    <a:pt x="66674" y="18872"/>
                  </a:cubicBezTo>
                  <a:close/>
                  <a:moveTo>
                    <a:pt x="66674" y="16985"/>
                  </a:moveTo>
                  <a:cubicBezTo>
                    <a:pt x="66674" y="17614"/>
                    <a:pt x="64787" y="15726"/>
                    <a:pt x="66674" y="18243"/>
                  </a:cubicBezTo>
                  <a:cubicBezTo>
                    <a:pt x="66674" y="17614"/>
                    <a:pt x="66674" y="16985"/>
                    <a:pt x="66674" y="16985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96" name="【公众号：阿拉丁PPT】1-67"/>
            <p:cNvSpPr/>
            <p:nvPr/>
          </p:nvSpPr>
          <p:spPr>
            <a:xfrm>
              <a:off x="2014517" y="625161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97" name="【公众号：阿拉丁PPT】1-68"/>
            <p:cNvSpPr/>
            <p:nvPr/>
          </p:nvSpPr>
          <p:spPr>
            <a:xfrm>
              <a:off x="1998161" y="6248465"/>
              <a:ext cx="16355" cy="5941"/>
            </a:xfrm>
            <a:custGeom>
              <a:avLst/>
              <a:gdLst>
                <a:gd name="connsiteX0" fmla="*/ 10694 w 16355"/>
                <a:gd name="connsiteY0" fmla="*/ 0 h 5941"/>
                <a:gd name="connsiteX1" fmla="*/ 10694 w 16355"/>
                <a:gd name="connsiteY1" fmla="*/ 1259 h 5941"/>
                <a:gd name="connsiteX2" fmla="*/ 8178 w 16355"/>
                <a:gd name="connsiteY2" fmla="*/ 1887 h 5941"/>
                <a:gd name="connsiteX3" fmla="*/ 2516 w 16355"/>
                <a:gd name="connsiteY3" fmla="*/ 3145 h 5941"/>
                <a:gd name="connsiteX4" fmla="*/ 0 w 16355"/>
                <a:gd name="connsiteY4" fmla="*/ 4404 h 5941"/>
                <a:gd name="connsiteX5" fmla="*/ 629 w 16355"/>
                <a:gd name="connsiteY5" fmla="*/ 5662 h 5941"/>
                <a:gd name="connsiteX6" fmla="*/ 2516 w 16355"/>
                <a:gd name="connsiteY6" fmla="*/ 5662 h 5941"/>
                <a:gd name="connsiteX7" fmla="*/ 6920 w 16355"/>
                <a:gd name="connsiteY7" fmla="*/ 4404 h 5941"/>
                <a:gd name="connsiteX8" fmla="*/ 13839 w 16355"/>
                <a:gd name="connsiteY8" fmla="*/ 4404 h 5941"/>
                <a:gd name="connsiteX9" fmla="*/ 15097 w 16355"/>
                <a:gd name="connsiteY9" fmla="*/ 4404 h 5941"/>
                <a:gd name="connsiteX10" fmla="*/ 16355 w 16355"/>
                <a:gd name="connsiteY10" fmla="*/ 3774 h 5941"/>
                <a:gd name="connsiteX11" fmla="*/ 14468 w 16355"/>
                <a:gd name="connsiteY11" fmla="*/ 3145 h 5941"/>
                <a:gd name="connsiteX12" fmla="*/ 10694 w 16355"/>
                <a:gd name="connsiteY12" fmla="*/ 0 h 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355" h="5941">
                  <a:moveTo>
                    <a:pt x="10694" y="0"/>
                  </a:moveTo>
                  <a:cubicBezTo>
                    <a:pt x="10694" y="629"/>
                    <a:pt x="10694" y="1259"/>
                    <a:pt x="10694" y="1259"/>
                  </a:cubicBezTo>
                  <a:cubicBezTo>
                    <a:pt x="10065" y="1259"/>
                    <a:pt x="9436" y="1259"/>
                    <a:pt x="8178" y="1887"/>
                  </a:cubicBezTo>
                  <a:cubicBezTo>
                    <a:pt x="6291" y="2516"/>
                    <a:pt x="3774" y="2516"/>
                    <a:pt x="2516" y="3145"/>
                  </a:cubicBezTo>
                  <a:cubicBezTo>
                    <a:pt x="1887" y="3774"/>
                    <a:pt x="1887" y="5033"/>
                    <a:pt x="0" y="4404"/>
                  </a:cubicBezTo>
                  <a:cubicBezTo>
                    <a:pt x="0" y="4404"/>
                    <a:pt x="629" y="5033"/>
                    <a:pt x="629" y="5662"/>
                  </a:cubicBezTo>
                  <a:cubicBezTo>
                    <a:pt x="1887" y="6291"/>
                    <a:pt x="1887" y="5662"/>
                    <a:pt x="2516" y="5662"/>
                  </a:cubicBezTo>
                  <a:cubicBezTo>
                    <a:pt x="3774" y="5033"/>
                    <a:pt x="5033" y="4404"/>
                    <a:pt x="6920" y="4404"/>
                  </a:cubicBezTo>
                  <a:cubicBezTo>
                    <a:pt x="8807" y="4404"/>
                    <a:pt x="11323" y="4404"/>
                    <a:pt x="13839" y="4404"/>
                  </a:cubicBezTo>
                  <a:cubicBezTo>
                    <a:pt x="14468" y="4404"/>
                    <a:pt x="15097" y="4404"/>
                    <a:pt x="15097" y="4404"/>
                  </a:cubicBezTo>
                  <a:cubicBezTo>
                    <a:pt x="15726" y="4404"/>
                    <a:pt x="16355" y="3774"/>
                    <a:pt x="16355" y="3774"/>
                  </a:cubicBezTo>
                  <a:cubicBezTo>
                    <a:pt x="15097" y="3145"/>
                    <a:pt x="14468" y="2516"/>
                    <a:pt x="14468" y="3145"/>
                  </a:cubicBezTo>
                  <a:cubicBezTo>
                    <a:pt x="13839" y="3145"/>
                    <a:pt x="13210" y="3145"/>
                    <a:pt x="10694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98" name="【公众号：阿拉丁PPT】1-69"/>
            <p:cNvSpPr/>
            <p:nvPr/>
          </p:nvSpPr>
          <p:spPr>
            <a:xfrm>
              <a:off x="2014517" y="625161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99" name="【公众号：阿拉丁PPT】1-70"/>
            <p:cNvSpPr/>
            <p:nvPr/>
          </p:nvSpPr>
          <p:spPr>
            <a:xfrm>
              <a:off x="1935417" y="6307384"/>
              <a:ext cx="2355" cy="3986"/>
            </a:xfrm>
            <a:custGeom>
              <a:avLst/>
              <a:gdLst>
                <a:gd name="connsiteX0" fmla="*/ 2355 w 2355"/>
                <a:gd name="connsiteY0" fmla="*/ 3987 h 3986"/>
                <a:gd name="connsiteX1" fmla="*/ 1097 w 2355"/>
                <a:gd name="connsiteY1" fmla="*/ 212 h 3986"/>
                <a:gd name="connsiteX2" fmla="*/ 2355 w 2355"/>
                <a:gd name="connsiteY2" fmla="*/ 3987 h 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5" h="3986">
                  <a:moveTo>
                    <a:pt x="2355" y="3987"/>
                  </a:moveTo>
                  <a:cubicBezTo>
                    <a:pt x="1726" y="2729"/>
                    <a:pt x="1726" y="1470"/>
                    <a:pt x="1097" y="212"/>
                  </a:cubicBezTo>
                  <a:cubicBezTo>
                    <a:pt x="-790" y="-416"/>
                    <a:pt x="-161" y="212"/>
                    <a:pt x="2355" y="398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0" name="【公众号：阿拉丁PPT】1-71"/>
            <p:cNvSpPr/>
            <p:nvPr/>
          </p:nvSpPr>
          <p:spPr>
            <a:xfrm>
              <a:off x="1940289" y="6295016"/>
              <a:ext cx="1257" cy="1257"/>
            </a:xfrm>
            <a:custGeom>
              <a:avLst/>
              <a:gdLst>
                <a:gd name="connsiteX0" fmla="*/ 629 w 1257"/>
                <a:gd name="connsiteY0" fmla="*/ 0 h 1257"/>
                <a:gd name="connsiteX1" fmla="*/ 0 w 1257"/>
                <a:gd name="connsiteY1" fmla="*/ 0 h 1257"/>
                <a:gd name="connsiteX2" fmla="*/ 629 w 1257"/>
                <a:gd name="connsiteY2" fmla="*/ 1258 h 1257"/>
                <a:gd name="connsiteX3" fmla="*/ 1258 w 1257"/>
                <a:gd name="connsiteY3" fmla="*/ 1258 h 1257"/>
                <a:gd name="connsiteX4" fmla="*/ 629 w 1257"/>
                <a:gd name="connsiteY4" fmla="*/ 0 h 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" h="1257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629"/>
                    <a:pt x="629" y="629"/>
                    <a:pt x="629" y="1258"/>
                  </a:cubicBezTo>
                  <a:cubicBezTo>
                    <a:pt x="629" y="1258"/>
                    <a:pt x="1258" y="1258"/>
                    <a:pt x="1258" y="1258"/>
                  </a:cubicBezTo>
                  <a:cubicBezTo>
                    <a:pt x="1258" y="629"/>
                    <a:pt x="629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2" name="【公众号：阿拉丁PPT】1-72"/>
            <p:cNvSpPr/>
            <p:nvPr/>
          </p:nvSpPr>
          <p:spPr>
            <a:xfrm>
              <a:off x="1779880" y="634659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3" name="【公众号：阿拉丁PPT】1-73"/>
            <p:cNvSpPr/>
            <p:nvPr/>
          </p:nvSpPr>
          <p:spPr>
            <a:xfrm>
              <a:off x="1733329" y="6303783"/>
              <a:ext cx="55985" cy="61686"/>
            </a:xfrm>
            <a:custGeom>
              <a:avLst/>
              <a:gdLst>
                <a:gd name="connsiteX0" fmla="*/ 19501 w 55985"/>
                <a:gd name="connsiteY0" fmla="*/ 60429 h 61686"/>
                <a:gd name="connsiteX1" fmla="*/ 16985 w 55985"/>
                <a:gd name="connsiteY1" fmla="*/ 61686 h 61686"/>
                <a:gd name="connsiteX2" fmla="*/ 16355 w 55985"/>
                <a:gd name="connsiteY2" fmla="*/ 61058 h 61686"/>
                <a:gd name="connsiteX3" fmla="*/ 13210 w 55985"/>
                <a:gd name="connsiteY3" fmla="*/ 61686 h 61686"/>
                <a:gd name="connsiteX4" fmla="*/ 12581 w 55985"/>
                <a:gd name="connsiteY4" fmla="*/ 61058 h 61686"/>
                <a:gd name="connsiteX5" fmla="*/ 13210 w 55985"/>
                <a:gd name="connsiteY5" fmla="*/ 59171 h 61686"/>
                <a:gd name="connsiteX6" fmla="*/ 12581 w 55985"/>
                <a:gd name="connsiteY6" fmla="*/ 58541 h 61686"/>
                <a:gd name="connsiteX7" fmla="*/ 13839 w 55985"/>
                <a:gd name="connsiteY7" fmla="*/ 57283 h 61686"/>
                <a:gd name="connsiteX8" fmla="*/ 13210 w 55985"/>
                <a:gd name="connsiteY8" fmla="*/ 56655 h 61686"/>
                <a:gd name="connsiteX9" fmla="*/ 12581 w 55985"/>
                <a:gd name="connsiteY9" fmla="*/ 56655 h 61686"/>
                <a:gd name="connsiteX10" fmla="*/ 10694 w 55985"/>
                <a:gd name="connsiteY10" fmla="*/ 56026 h 61686"/>
                <a:gd name="connsiteX11" fmla="*/ 10694 w 55985"/>
                <a:gd name="connsiteY11" fmla="*/ 54138 h 61686"/>
                <a:gd name="connsiteX12" fmla="*/ 9436 w 55985"/>
                <a:gd name="connsiteY12" fmla="*/ 54138 h 61686"/>
                <a:gd name="connsiteX13" fmla="*/ 8807 w 55985"/>
                <a:gd name="connsiteY13" fmla="*/ 54138 h 61686"/>
                <a:gd name="connsiteX14" fmla="*/ 11952 w 55985"/>
                <a:gd name="connsiteY14" fmla="*/ 52880 h 61686"/>
                <a:gd name="connsiteX15" fmla="*/ 11323 w 55985"/>
                <a:gd name="connsiteY15" fmla="*/ 51622 h 61686"/>
                <a:gd name="connsiteX16" fmla="*/ 11323 w 55985"/>
                <a:gd name="connsiteY16" fmla="*/ 50993 h 61686"/>
                <a:gd name="connsiteX17" fmla="*/ 11952 w 55985"/>
                <a:gd name="connsiteY17" fmla="*/ 49105 h 61686"/>
                <a:gd name="connsiteX18" fmla="*/ 10065 w 55985"/>
                <a:gd name="connsiteY18" fmla="*/ 49105 h 61686"/>
                <a:gd name="connsiteX19" fmla="*/ 10694 w 55985"/>
                <a:gd name="connsiteY19" fmla="*/ 46590 h 61686"/>
                <a:gd name="connsiteX20" fmla="*/ 11323 w 55985"/>
                <a:gd name="connsiteY20" fmla="*/ 44073 h 61686"/>
                <a:gd name="connsiteX21" fmla="*/ 12581 w 55985"/>
                <a:gd name="connsiteY21" fmla="*/ 42186 h 61686"/>
                <a:gd name="connsiteX22" fmla="*/ 13210 w 55985"/>
                <a:gd name="connsiteY22" fmla="*/ 40928 h 61686"/>
                <a:gd name="connsiteX23" fmla="*/ 11323 w 55985"/>
                <a:gd name="connsiteY23" fmla="*/ 40299 h 61686"/>
                <a:gd name="connsiteX24" fmla="*/ 11952 w 55985"/>
                <a:gd name="connsiteY24" fmla="*/ 39670 h 61686"/>
                <a:gd name="connsiteX25" fmla="*/ 11323 w 55985"/>
                <a:gd name="connsiteY25" fmla="*/ 39041 h 61686"/>
                <a:gd name="connsiteX26" fmla="*/ 10065 w 55985"/>
                <a:gd name="connsiteY26" fmla="*/ 38412 h 61686"/>
                <a:gd name="connsiteX27" fmla="*/ 8807 w 55985"/>
                <a:gd name="connsiteY27" fmla="*/ 37783 h 61686"/>
                <a:gd name="connsiteX28" fmla="*/ 8807 w 55985"/>
                <a:gd name="connsiteY28" fmla="*/ 36524 h 61686"/>
                <a:gd name="connsiteX29" fmla="*/ 6920 w 55985"/>
                <a:gd name="connsiteY29" fmla="*/ 34638 h 61686"/>
                <a:gd name="connsiteX30" fmla="*/ 7549 w 55985"/>
                <a:gd name="connsiteY30" fmla="*/ 33379 h 61686"/>
                <a:gd name="connsiteX31" fmla="*/ 6291 w 55985"/>
                <a:gd name="connsiteY31" fmla="*/ 32750 h 61686"/>
                <a:gd name="connsiteX32" fmla="*/ 5033 w 55985"/>
                <a:gd name="connsiteY32" fmla="*/ 30863 h 61686"/>
                <a:gd name="connsiteX33" fmla="*/ 2516 w 55985"/>
                <a:gd name="connsiteY33" fmla="*/ 28347 h 61686"/>
                <a:gd name="connsiteX34" fmla="*/ 1258 w 55985"/>
                <a:gd name="connsiteY34" fmla="*/ 25831 h 61686"/>
                <a:gd name="connsiteX35" fmla="*/ 0 w 55985"/>
                <a:gd name="connsiteY35" fmla="*/ 21428 h 61686"/>
                <a:gd name="connsiteX36" fmla="*/ 1887 w 55985"/>
                <a:gd name="connsiteY36" fmla="*/ 18282 h 61686"/>
                <a:gd name="connsiteX37" fmla="*/ 13210 w 55985"/>
                <a:gd name="connsiteY37" fmla="*/ 11992 h 61686"/>
                <a:gd name="connsiteX38" fmla="*/ 22017 w 55985"/>
                <a:gd name="connsiteY38" fmla="*/ 8217 h 61686"/>
                <a:gd name="connsiteX39" fmla="*/ 28307 w 55985"/>
                <a:gd name="connsiteY39" fmla="*/ 5701 h 61686"/>
                <a:gd name="connsiteX40" fmla="*/ 27679 w 55985"/>
                <a:gd name="connsiteY40" fmla="*/ 6959 h 61686"/>
                <a:gd name="connsiteX41" fmla="*/ 33969 w 55985"/>
                <a:gd name="connsiteY41" fmla="*/ 3814 h 61686"/>
                <a:gd name="connsiteX42" fmla="*/ 32711 w 55985"/>
                <a:gd name="connsiteY42" fmla="*/ 4443 h 61686"/>
                <a:gd name="connsiteX43" fmla="*/ 32711 w 55985"/>
                <a:gd name="connsiteY43" fmla="*/ 5072 h 61686"/>
                <a:gd name="connsiteX44" fmla="*/ 36485 w 55985"/>
                <a:gd name="connsiteY44" fmla="*/ 3814 h 61686"/>
                <a:gd name="connsiteX45" fmla="*/ 37114 w 55985"/>
                <a:gd name="connsiteY45" fmla="*/ 3814 h 61686"/>
                <a:gd name="connsiteX46" fmla="*/ 42147 w 55985"/>
                <a:gd name="connsiteY46" fmla="*/ 1926 h 61686"/>
                <a:gd name="connsiteX47" fmla="*/ 40889 w 55985"/>
                <a:gd name="connsiteY47" fmla="*/ 2556 h 61686"/>
                <a:gd name="connsiteX48" fmla="*/ 44034 w 55985"/>
                <a:gd name="connsiteY48" fmla="*/ 669 h 61686"/>
                <a:gd name="connsiteX49" fmla="*/ 43405 w 55985"/>
                <a:gd name="connsiteY49" fmla="*/ 669 h 61686"/>
                <a:gd name="connsiteX50" fmla="*/ 40889 w 55985"/>
                <a:gd name="connsiteY50" fmla="*/ 3185 h 61686"/>
                <a:gd name="connsiteX51" fmla="*/ 44663 w 55985"/>
                <a:gd name="connsiteY51" fmla="*/ 1297 h 61686"/>
                <a:gd name="connsiteX52" fmla="*/ 45292 w 55985"/>
                <a:gd name="connsiteY52" fmla="*/ 1297 h 61686"/>
                <a:gd name="connsiteX53" fmla="*/ 45292 w 55985"/>
                <a:gd name="connsiteY53" fmla="*/ 2556 h 61686"/>
                <a:gd name="connsiteX54" fmla="*/ 45921 w 55985"/>
                <a:gd name="connsiteY54" fmla="*/ 3185 h 61686"/>
                <a:gd name="connsiteX55" fmla="*/ 45921 w 55985"/>
                <a:gd name="connsiteY55" fmla="*/ 3814 h 61686"/>
                <a:gd name="connsiteX56" fmla="*/ 48437 w 55985"/>
                <a:gd name="connsiteY56" fmla="*/ 3185 h 61686"/>
                <a:gd name="connsiteX57" fmla="*/ 49695 w 55985"/>
                <a:gd name="connsiteY57" fmla="*/ 3185 h 61686"/>
                <a:gd name="connsiteX58" fmla="*/ 48437 w 55985"/>
                <a:gd name="connsiteY58" fmla="*/ 4443 h 61686"/>
                <a:gd name="connsiteX59" fmla="*/ 48437 w 55985"/>
                <a:gd name="connsiteY59" fmla="*/ 4443 h 61686"/>
                <a:gd name="connsiteX60" fmla="*/ 49066 w 55985"/>
                <a:gd name="connsiteY60" fmla="*/ 5072 h 61686"/>
                <a:gd name="connsiteX61" fmla="*/ 49066 w 55985"/>
                <a:gd name="connsiteY61" fmla="*/ 5701 h 61686"/>
                <a:gd name="connsiteX62" fmla="*/ 47808 w 55985"/>
                <a:gd name="connsiteY62" fmla="*/ 6959 h 61686"/>
                <a:gd name="connsiteX63" fmla="*/ 47808 w 55985"/>
                <a:gd name="connsiteY63" fmla="*/ 7588 h 61686"/>
                <a:gd name="connsiteX64" fmla="*/ 49066 w 55985"/>
                <a:gd name="connsiteY64" fmla="*/ 7588 h 61686"/>
                <a:gd name="connsiteX65" fmla="*/ 49066 w 55985"/>
                <a:gd name="connsiteY65" fmla="*/ 8217 h 61686"/>
                <a:gd name="connsiteX66" fmla="*/ 50953 w 55985"/>
                <a:gd name="connsiteY66" fmla="*/ 7588 h 61686"/>
                <a:gd name="connsiteX67" fmla="*/ 50953 w 55985"/>
                <a:gd name="connsiteY67" fmla="*/ 7588 h 61686"/>
                <a:gd name="connsiteX68" fmla="*/ 49695 w 55985"/>
                <a:gd name="connsiteY68" fmla="*/ 9475 h 61686"/>
                <a:gd name="connsiteX69" fmla="*/ 48437 w 55985"/>
                <a:gd name="connsiteY69" fmla="*/ 10104 h 61686"/>
                <a:gd name="connsiteX70" fmla="*/ 49695 w 55985"/>
                <a:gd name="connsiteY70" fmla="*/ 9475 h 61686"/>
                <a:gd name="connsiteX71" fmla="*/ 50953 w 55985"/>
                <a:gd name="connsiteY71" fmla="*/ 9475 h 61686"/>
                <a:gd name="connsiteX72" fmla="*/ 50953 w 55985"/>
                <a:gd name="connsiteY72" fmla="*/ 9475 h 61686"/>
                <a:gd name="connsiteX73" fmla="*/ 52212 w 55985"/>
                <a:gd name="connsiteY73" fmla="*/ 9475 h 61686"/>
                <a:gd name="connsiteX74" fmla="*/ 54099 w 55985"/>
                <a:gd name="connsiteY74" fmla="*/ 8847 h 61686"/>
                <a:gd name="connsiteX75" fmla="*/ 54728 w 55985"/>
                <a:gd name="connsiteY75" fmla="*/ 8847 h 61686"/>
                <a:gd name="connsiteX76" fmla="*/ 55357 w 55985"/>
                <a:gd name="connsiteY76" fmla="*/ 9475 h 61686"/>
                <a:gd name="connsiteX77" fmla="*/ 54728 w 55985"/>
                <a:gd name="connsiteY77" fmla="*/ 10104 h 61686"/>
                <a:gd name="connsiteX78" fmla="*/ 52841 w 55985"/>
                <a:gd name="connsiteY78" fmla="*/ 11992 h 61686"/>
                <a:gd name="connsiteX79" fmla="*/ 52212 w 55985"/>
                <a:gd name="connsiteY79" fmla="*/ 13250 h 61686"/>
                <a:gd name="connsiteX80" fmla="*/ 52212 w 55985"/>
                <a:gd name="connsiteY80" fmla="*/ 13250 h 61686"/>
                <a:gd name="connsiteX81" fmla="*/ 52212 w 55985"/>
                <a:gd name="connsiteY81" fmla="*/ 13879 h 61686"/>
                <a:gd name="connsiteX82" fmla="*/ 52212 w 55985"/>
                <a:gd name="connsiteY82" fmla="*/ 14507 h 61686"/>
                <a:gd name="connsiteX83" fmla="*/ 54099 w 55985"/>
                <a:gd name="connsiteY83" fmla="*/ 14507 h 61686"/>
                <a:gd name="connsiteX84" fmla="*/ 54728 w 55985"/>
                <a:gd name="connsiteY84" fmla="*/ 15137 h 61686"/>
                <a:gd name="connsiteX85" fmla="*/ 51583 w 55985"/>
                <a:gd name="connsiteY85" fmla="*/ 17024 h 61686"/>
                <a:gd name="connsiteX86" fmla="*/ 55986 w 55985"/>
                <a:gd name="connsiteY86" fmla="*/ 15766 h 61686"/>
                <a:gd name="connsiteX87" fmla="*/ 52212 w 55985"/>
                <a:gd name="connsiteY87" fmla="*/ 17653 h 61686"/>
                <a:gd name="connsiteX88" fmla="*/ 53470 w 55985"/>
                <a:gd name="connsiteY88" fmla="*/ 17653 h 61686"/>
                <a:gd name="connsiteX89" fmla="*/ 53470 w 55985"/>
                <a:gd name="connsiteY89" fmla="*/ 18282 h 61686"/>
                <a:gd name="connsiteX90" fmla="*/ 51583 w 55985"/>
                <a:gd name="connsiteY90" fmla="*/ 20169 h 61686"/>
                <a:gd name="connsiteX91" fmla="*/ 50324 w 55985"/>
                <a:gd name="connsiteY91" fmla="*/ 21428 h 61686"/>
                <a:gd name="connsiteX92" fmla="*/ 52841 w 55985"/>
                <a:gd name="connsiteY92" fmla="*/ 20169 h 61686"/>
                <a:gd name="connsiteX93" fmla="*/ 55986 w 55985"/>
                <a:gd name="connsiteY93" fmla="*/ 18911 h 61686"/>
                <a:gd name="connsiteX94" fmla="*/ 54099 w 55985"/>
                <a:gd name="connsiteY94" fmla="*/ 20169 h 61686"/>
                <a:gd name="connsiteX95" fmla="*/ 52841 w 55985"/>
                <a:gd name="connsiteY95" fmla="*/ 20798 h 61686"/>
                <a:gd name="connsiteX96" fmla="*/ 51583 w 55985"/>
                <a:gd name="connsiteY96" fmla="*/ 20798 h 61686"/>
                <a:gd name="connsiteX97" fmla="*/ 50324 w 55985"/>
                <a:gd name="connsiteY97" fmla="*/ 21428 h 61686"/>
                <a:gd name="connsiteX98" fmla="*/ 49695 w 55985"/>
                <a:gd name="connsiteY98" fmla="*/ 22057 h 61686"/>
                <a:gd name="connsiteX99" fmla="*/ 49695 w 55985"/>
                <a:gd name="connsiteY99" fmla="*/ 22057 h 61686"/>
                <a:gd name="connsiteX100" fmla="*/ 55986 w 55985"/>
                <a:gd name="connsiteY100" fmla="*/ 20169 h 61686"/>
                <a:gd name="connsiteX101" fmla="*/ 53470 w 55985"/>
                <a:gd name="connsiteY101" fmla="*/ 22057 h 61686"/>
                <a:gd name="connsiteX102" fmla="*/ 52212 w 55985"/>
                <a:gd name="connsiteY102" fmla="*/ 22685 h 61686"/>
                <a:gd name="connsiteX103" fmla="*/ 52841 w 55985"/>
                <a:gd name="connsiteY103" fmla="*/ 22685 h 61686"/>
                <a:gd name="connsiteX104" fmla="*/ 54099 w 55985"/>
                <a:gd name="connsiteY104" fmla="*/ 22057 h 61686"/>
                <a:gd name="connsiteX105" fmla="*/ 54099 w 55985"/>
                <a:gd name="connsiteY105" fmla="*/ 22685 h 61686"/>
                <a:gd name="connsiteX106" fmla="*/ 54099 w 55985"/>
                <a:gd name="connsiteY106" fmla="*/ 23314 h 61686"/>
                <a:gd name="connsiteX107" fmla="*/ 54099 w 55985"/>
                <a:gd name="connsiteY107" fmla="*/ 23314 h 61686"/>
                <a:gd name="connsiteX108" fmla="*/ 53470 w 55985"/>
                <a:gd name="connsiteY108" fmla="*/ 24573 h 61686"/>
                <a:gd name="connsiteX109" fmla="*/ 51583 w 55985"/>
                <a:gd name="connsiteY109" fmla="*/ 26460 h 61686"/>
                <a:gd name="connsiteX110" fmla="*/ 51583 w 55985"/>
                <a:gd name="connsiteY110" fmla="*/ 26460 h 61686"/>
                <a:gd name="connsiteX111" fmla="*/ 53470 w 55985"/>
                <a:gd name="connsiteY111" fmla="*/ 25831 h 61686"/>
                <a:gd name="connsiteX112" fmla="*/ 53470 w 55985"/>
                <a:gd name="connsiteY112" fmla="*/ 25831 h 61686"/>
                <a:gd name="connsiteX113" fmla="*/ 53470 w 55985"/>
                <a:gd name="connsiteY113" fmla="*/ 25831 h 61686"/>
                <a:gd name="connsiteX114" fmla="*/ 51583 w 55985"/>
                <a:gd name="connsiteY114" fmla="*/ 27088 h 61686"/>
                <a:gd name="connsiteX115" fmla="*/ 52841 w 55985"/>
                <a:gd name="connsiteY115" fmla="*/ 26460 h 61686"/>
                <a:gd name="connsiteX116" fmla="*/ 53470 w 55985"/>
                <a:gd name="connsiteY116" fmla="*/ 25831 h 61686"/>
                <a:gd name="connsiteX117" fmla="*/ 53470 w 55985"/>
                <a:gd name="connsiteY117" fmla="*/ 25831 h 61686"/>
                <a:gd name="connsiteX118" fmla="*/ 53470 w 55985"/>
                <a:gd name="connsiteY118" fmla="*/ 26460 h 61686"/>
                <a:gd name="connsiteX119" fmla="*/ 50953 w 55985"/>
                <a:gd name="connsiteY119" fmla="*/ 27718 h 61686"/>
                <a:gd name="connsiteX120" fmla="*/ 55357 w 55985"/>
                <a:gd name="connsiteY120" fmla="*/ 25831 h 61686"/>
                <a:gd name="connsiteX121" fmla="*/ 55986 w 55985"/>
                <a:gd name="connsiteY121" fmla="*/ 25831 h 61686"/>
                <a:gd name="connsiteX122" fmla="*/ 54728 w 55985"/>
                <a:gd name="connsiteY122" fmla="*/ 27088 h 61686"/>
                <a:gd name="connsiteX123" fmla="*/ 53470 w 55985"/>
                <a:gd name="connsiteY123" fmla="*/ 27718 h 61686"/>
                <a:gd name="connsiteX124" fmla="*/ 51583 w 55985"/>
                <a:gd name="connsiteY124" fmla="*/ 28976 h 61686"/>
                <a:gd name="connsiteX125" fmla="*/ 50953 w 55985"/>
                <a:gd name="connsiteY125" fmla="*/ 30234 h 61686"/>
                <a:gd name="connsiteX126" fmla="*/ 53470 w 55985"/>
                <a:gd name="connsiteY126" fmla="*/ 28976 h 61686"/>
                <a:gd name="connsiteX127" fmla="*/ 54728 w 55985"/>
                <a:gd name="connsiteY127" fmla="*/ 28347 h 61686"/>
                <a:gd name="connsiteX128" fmla="*/ 54728 w 55985"/>
                <a:gd name="connsiteY128" fmla="*/ 28976 h 61686"/>
                <a:gd name="connsiteX129" fmla="*/ 52212 w 55985"/>
                <a:gd name="connsiteY129" fmla="*/ 29605 h 61686"/>
                <a:gd name="connsiteX130" fmla="*/ 50953 w 55985"/>
                <a:gd name="connsiteY130" fmla="*/ 30234 h 61686"/>
                <a:gd name="connsiteX131" fmla="*/ 49695 w 55985"/>
                <a:gd name="connsiteY131" fmla="*/ 31492 h 61686"/>
                <a:gd name="connsiteX132" fmla="*/ 50953 w 55985"/>
                <a:gd name="connsiteY132" fmla="*/ 30863 h 61686"/>
                <a:gd name="connsiteX133" fmla="*/ 52841 w 55985"/>
                <a:gd name="connsiteY133" fmla="*/ 29605 h 61686"/>
                <a:gd name="connsiteX134" fmla="*/ 54728 w 55985"/>
                <a:gd name="connsiteY134" fmla="*/ 29605 h 61686"/>
                <a:gd name="connsiteX135" fmla="*/ 54099 w 55985"/>
                <a:gd name="connsiteY135" fmla="*/ 31492 h 61686"/>
                <a:gd name="connsiteX136" fmla="*/ 52841 w 55985"/>
                <a:gd name="connsiteY136" fmla="*/ 32121 h 61686"/>
                <a:gd name="connsiteX137" fmla="*/ 52841 w 55985"/>
                <a:gd name="connsiteY137" fmla="*/ 34009 h 61686"/>
                <a:gd name="connsiteX138" fmla="*/ 52841 w 55985"/>
                <a:gd name="connsiteY138" fmla="*/ 34638 h 61686"/>
                <a:gd name="connsiteX139" fmla="*/ 50324 w 55985"/>
                <a:gd name="connsiteY139" fmla="*/ 35895 h 61686"/>
                <a:gd name="connsiteX140" fmla="*/ 49695 w 55985"/>
                <a:gd name="connsiteY140" fmla="*/ 35895 h 61686"/>
                <a:gd name="connsiteX141" fmla="*/ 49695 w 55985"/>
                <a:gd name="connsiteY141" fmla="*/ 35267 h 61686"/>
                <a:gd name="connsiteX142" fmla="*/ 49695 w 55985"/>
                <a:gd name="connsiteY142" fmla="*/ 34009 h 61686"/>
                <a:gd name="connsiteX143" fmla="*/ 50324 w 55985"/>
                <a:gd name="connsiteY143" fmla="*/ 32750 h 61686"/>
                <a:gd name="connsiteX144" fmla="*/ 50324 w 55985"/>
                <a:gd name="connsiteY144" fmla="*/ 32750 h 61686"/>
                <a:gd name="connsiteX145" fmla="*/ 51583 w 55985"/>
                <a:gd name="connsiteY145" fmla="*/ 30863 h 61686"/>
                <a:gd name="connsiteX146" fmla="*/ 50324 w 55985"/>
                <a:gd name="connsiteY146" fmla="*/ 30863 h 61686"/>
                <a:gd name="connsiteX147" fmla="*/ 49066 w 55985"/>
                <a:gd name="connsiteY147" fmla="*/ 32121 h 61686"/>
                <a:gd name="connsiteX148" fmla="*/ 46550 w 55985"/>
                <a:gd name="connsiteY148" fmla="*/ 35895 h 61686"/>
                <a:gd name="connsiteX149" fmla="*/ 44663 w 55985"/>
                <a:gd name="connsiteY149" fmla="*/ 37783 h 61686"/>
                <a:gd name="connsiteX150" fmla="*/ 42147 w 55985"/>
                <a:gd name="connsiteY150" fmla="*/ 39041 h 61686"/>
                <a:gd name="connsiteX151" fmla="*/ 45292 w 55985"/>
                <a:gd name="connsiteY151" fmla="*/ 37783 h 61686"/>
                <a:gd name="connsiteX152" fmla="*/ 45921 w 55985"/>
                <a:gd name="connsiteY152" fmla="*/ 39041 h 61686"/>
                <a:gd name="connsiteX153" fmla="*/ 46550 w 55985"/>
                <a:gd name="connsiteY153" fmla="*/ 39670 h 61686"/>
                <a:gd name="connsiteX154" fmla="*/ 47808 w 55985"/>
                <a:gd name="connsiteY154" fmla="*/ 40299 h 61686"/>
                <a:gd name="connsiteX155" fmla="*/ 45292 w 55985"/>
                <a:gd name="connsiteY155" fmla="*/ 42186 h 61686"/>
                <a:gd name="connsiteX156" fmla="*/ 45292 w 55985"/>
                <a:gd name="connsiteY156" fmla="*/ 42186 h 61686"/>
                <a:gd name="connsiteX157" fmla="*/ 44663 w 55985"/>
                <a:gd name="connsiteY157" fmla="*/ 43445 h 61686"/>
                <a:gd name="connsiteX158" fmla="*/ 42147 w 55985"/>
                <a:gd name="connsiteY158" fmla="*/ 45960 h 61686"/>
                <a:gd name="connsiteX159" fmla="*/ 42147 w 55985"/>
                <a:gd name="connsiteY159" fmla="*/ 45960 h 61686"/>
                <a:gd name="connsiteX160" fmla="*/ 45921 w 55985"/>
                <a:gd name="connsiteY160" fmla="*/ 43445 h 61686"/>
                <a:gd name="connsiteX161" fmla="*/ 47179 w 55985"/>
                <a:gd name="connsiteY161" fmla="*/ 42815 h 61686"/>
                <a:gd name="connsiteX162" fmla="*/ 44034 w 55985"/>
                <a:gd name="connsiteY162" fmla="*/ 45331 h 61686"/>
                <a:gd name="connsiteX163" fmla="*/ 42776 w 55985"/>
                <a:gd name="connsiteY163" fmla="*/ 47219 h 61686"/>
                <a:gd name="connsiteX164" fmla="*/ 41518 w 55985"/>
                <a:gd name="connsiteY164" fmla="*/ 48476 h 61686"/>
                <a:gd name="connsiteX165" fmla="*/ 37743 w 55985"/>
                <a:gd name="connsiteY165" fmla="*/ 52251 h 61686"/>
                <a:gd name="connsiteX166" fmla="*/ 33969 w 55985"/>
                <a:gd name="connsiteY166" fmla="*/ 54767 h 61686"/>
                <a:gd name="connsiteX167" fmla="*/ 30824 w 55985"/>
                <a:gd name="connsiteY167" fmla="*/ 56655 h 61686"/>
                <a:gd name="connsiteX168" fmla="*/ 29566 w 55985"/>
                <a:gd name="connsiteY168" fmla="*/ 56655 h 61686"/>
                <a:gd name="connsiteX169" fmla="*/ 22646 w 55985"/>
                <a:gd name="connsiteY169" fmla="*/ 59800 h 61686"/>
                <a:gd name="connsiteX170" fmla="*/ 19501 w 55985"/>
                <a:gd name="connsiteY170" fmla="*/ 60429 h 61686"/>
                <a:gd name="connsiteX171" fmla="*/ 40260 w 55985"/>
                <a:gd name="connsiteY171" fmla="*/ 5072 h 61686"/>
                <a:gd name="connsiteX172" fmla="*/ 40889 w 55985"/>
                <a:gd name="connsiteY172" fmla="*/ 4443 h 61686"/>
                <a:gd name="connsiteX173" fmla="*/ 40260 w 55985"/>
                <a:gd name="connsiteY173" fmla="*/ 5072 h 61686"/>
                <a:gd name="connsiteX174" fmla="*/ 40260 w 55985"/>
                <a:gd name="connsiteY174" fmla="*/ 5072 h 61686"/>
                <a:gd name="connsiteX175" fmla="*/ 40260 w 55985"/>
                <a:gd name="connsiteY175" fmla="*/ 5072 h 61686"/>
                <a:gd name="connsiteX176" fmla="*/ 35856 w 55985"/>
                <a:gd name="connsiteY176" fmla="*/ 7588 h 61686"/>
                <a:gd name="connsiteX177" fmla="*/ 35856 w 55985"/>
                <a:gd name="connsiteY177" fmla="*/ 7588 h 61686"/>
                <a:gd name="connsiteX178" fmla="*/ 35856 w 55985"/>
                <a:gd name="connsiteY178" fmla="*/ 7588 h 61686"/>
                <a:gd name="connsiteX179" fmla="*/ 35856 w 55985"/>
                <a:gd name="connsiteY179" fmla="*/ 7588 h 61686"/>
                <a:gd name="connsiteX180" fmla="*/ 35856 w 55985"/>
                <a:gd name="connsiteY180" fmla="*/ 7588 h 61686"/>
                <a:gd name="connsiteX181" fmla="*/ 37114 w 55985"/>
                <a:gd name="connsiteY181" fmla="*/ 9475 h 61686"/>
                <a:gd name="connsiteX182" fmla="*/ 37114 w 55985"/>
                <a:gd name="connsiteY182" fmla="*/ 9475 h 61686"/>
                <a:gd name="connsiteX183" fmla="*/ 35856 w 55985"/>
                <a:gd name="connsiteY183" fmla="*/ 9475 h 61686"/>
                <a:gd name="connsiteX184" fmla="*/ 35227 w 55985"/>
                <a:gd name="connsiteY184" fmla="*/ 10104 h 61686"/>
                <a:gd name="connsiteX185" fmla="*/ 37114 w 55985"/>
                <a:gd name="connsiteY185" fmla="*/ 9475 h 61686"/>
                <a:gd name="connsiteX186" fmla="*/ 42147 w 55985"/>
                <a:gd name="connsiteY186" fmla="*/ 7588 h 61686"/>
                <a:gd name="connsiteX187" fmla="*/ 41518 w 55985"/>
                <a:gd name="connsiteY187" fmla="*/ 5072 h 61686"/>
                <a:gd name="connsiteX188" fmla="*/ 40889 w 55985"/>
                <a:gd name="connsiteY188" fmla="*/ 6330 h 61686"/>
                <a:gd name="connsiteX189" fmla="*/ 40260 w 55985"/>
                <a:gd name="connsiteY189" fmla="*/ 7588 h 61686"/>
                <a:gd name="connsiteX190" fmla="*/ 42147 w 55985"/>
                <a:gd name="connsiteY190" fmla="*/ 7588 h 61686"/>
                <a:gd name="connsiteX191" fmla="*/ 36485 w 55985"/>
                <a:gd name="connsiteY191" fmla="*/ 11992 h 61686"/>
                <a:gd name="connsiteX192" fmla="*/ 37743 w 55985"/>
                <a:gd name="connsiteY192" fmla="*/ 10104 h 61686"/>
                <a:gd name="connsiteX193" fmla="*/ 36485 w 55985"/>
                <a:gd name="connsiteY193" fmla="*/ 9475 h 61686"/>
                <a:gd name="connsiteX194" fmla="*/ 35227 w 55985"/>
                <a:gd name="connsiteY194" fmla="*/ 10104 h 61686"/>
                <a:gd name="connsiteX195" fmla="*/ 36485 w 55985"/>
                <a:gd name="connsiteY195" fmla="*/ 11992 h 61686"/>
                <a:gd name="connsiteX196" fmla="*/ 38372 w 55985"/>
                <a:gd name="connsiteY196" fmla="*/ 11992 h 61686"/>
                <a:gd name="connsiteX197" fmla="*/ 37743 w 55985"/>
                <a:gd name="connsiteY197" fmla="*/ 11362 h 61686"/>
                <a:gd name="connsiteX198" fmla="*/ 38372 w 55985"/>
                <a:gd name="connsiteY198" fmla="*/ 11992 h 61686"/>
                <a:gd name="connsiteX199" fmla="*/ 38372 w 55985"/>
                <a:gd name="connsiteY199" fmla="*/ 13250 h 61686"/>
                <a:gd name="connsiteX200" fmla="*/ 39001 w 55985"/>
                <a:gd name="connsiteY200" fmla="*/ 12621 h 61686"/>
                <a:gd name="connsiteX201" fmla="*/ 37743 w 55985"/>
                <a:gd name="connsiteY201" fmla="*/ 13250 h 61686"/>
                <a:gd name="connsiteX202" fmla="*/ 38372 w 55985"/>
                <a:gd name="connsiteY202" fmla="*/ 13250 h 61686"/>
                <a:gd name="connsiteX203" fmla="*/ 38372 w 55985"/>
                <a:gd name="connsiteY203" fmla="*/ 13250 h 61686"/>
                <a:gd name="connsiteX204" fmla="*/ 39001 w 55985"/>
                <a:gd name="connsiteY204" fmla="*/ 13879 h 61686"/>
                <a:gd name="connsiteX205" fmla="*/ 39001 w 55985"/>
                <a:gd name="connsiteY205" fmla="*/ 13879 h 61686"/>
                <a:gd name="connsiteX206" fmla="*/ 39001 w 55985"/>
                <a:gd name="connsiteY206" fmla="*/ 13879 h 61686"/>
                <a:gd name="connsiteX207" fmla="*/ 31453 w 55985"/>
                <a:gd name="connsiteY207" fmla="*/ 18911 h 61686"/>
                <a:gd name="connsiteX208" fmla="*/ 32082 w 55985"/>
                <a:gd name="connsiteY208" fmla="*/ 18282 h 61686"/>
                <a:gd name="connsiteX209" fmla="*/ 32082 w 55985"/>
                <a:gd name="connsiteY209" fmla="*/ 17653 h 61686"/>
                <a:gd name="connsiteX210" fmla="*/ 30824 w 55985"/>
                <a:gd name="connsiteY210" fmla="*/ 18282 h 61686"/>
                <a:gd name="connsiteX211" fmla="*/ 31453 w 55985"/>
                <a:gd name="connsiteY211" fmla="*/ 18911 h 61686"/>
                <a:gd name="connsiteX212" fmla="*/ 31453 w 55985"/>
                <a:gd name="connsiteY212" fmla="*/ 18911 h 61686"/>
                <a:gd name="connsiteX213" fmla="*/ 40260 w 55985"/>
                <a:gd name="connsiteY213" fmla="*/ 16395 h 61686"/>
                <a:gd name="connsiteX214" fmla="*/ 40889 w 55985"/>
                <a:gd name="connsiteY214" fmla="*/ 16395 h 61686"/>
                <a:gd name="connsiteX215" fmla="*/ 42147 w 55985"/>
                <a:gd name="connsiteY215" fmla="*/ 15766 h 61686"/>
                <a:gd name="connsiteX216" fmla="*/ 41518 w 55985"/>
                <a:gd name="connsiteY216" fmla="*/ 15766 h 61686"/>
                <a:gd name="connsiteX217" fmla="*/ 40260 w 55985"/>
                <a:gd name="connsiteY217" fmla="*/ 16395 h 61686"/>
                <a:gd name="connsiteX218" fmla="*/ 31453 w 55985"/>
                <a:gd name="connsiteY218" fmla="*/ 20798 h 61686"/>
                <a:gd name="connsiteX219" fmla="*/ 31453 w 55985"/>
                <a:gd name="connsiteY219" fmla="*/ 20798 h 61686"/>
                <a:gd name="connsiteX220" fmla="*/ 31453 w 55985"/>
                <a:gd name="connsiteY220" fmla="*/ 20798 h 61686"/>
                <a:gd name="connsiteX221" fmla="*/ 31453 w 55985"/>
                <a:gd name="connsiteY221" fmla="*/ 20798 h 61686"/>
                <a:gd name="connsiteX222" fmla="*/ 32711 w 55985"/>
                <a:gd name="connsiteY222" fmla="*/ 21428 h 61686"/>
                <a:gd name="connsiteX223" fmla="*/ 32082 w 55985"/>
                <a:gd name="connsiteY223" fmla="*/ 21428 h 61686"/>
                <a:gd name="connsiteX224" fmla="*/ 32711 w 55985"/>
                <a:gd name="connsiteY224" fmla="*/ 21428 h 61686"/>
                <a:gd name="connsiteX225" fmla="*/ 40889 w 55985"/>
                <a:gd name="connsiteY225" fmla="*/ 17653 h 61686"/>
                <a:gd name="connsiteX226" fmla="*/ 40889 w 55985"/>
                <a:gd name="connsiteY226" fmla="*/ 17653 h 61686"/>
                <a:gd name="connsiteX227" fmla="*/ 40889 w 55985"/>
                <a:gd name="connsiteY227" fmla="*/ 17653 h 61686"/>
                <a:gd name="connsiteX228" fmla="*/ 39631 w 55985"/>
                <a:gd name="connsiteY228" fmla="*/ 17653 h 61686"/>
                <a:gd name="connsiteX229" fmla="*/ 40889 w 55985"/>
                <a:gd name="connsiteY229" fmla="*/ 17653 h 61686"/>
                <a:gd name="connsiteX230" fmla="*/ 42147 w 55985"/>
                <a:gd name="connsiteY230" fmla="*/ 23943 h 61686"/>
                <a:gd name="connsiteX231" fmla="*/ 43405 w 55985"/>
                <a:gd name="connsiteY231" fmla="*/ 23943 h 61686"/>
                <a:gd name="connsiteX232" fmla="*/ 47179 w 55985"/>
                <a:gd name="connsiteY232" fmla="*/ 22057 h 61686"/>
                <a:gd name="connsiteX233" fmla="*/ 47808 w 55985"/>
                <a:gd name="connsiteY233" fmla="*/ 21428 h 61686"/>
                <a:gd name="connsiteX234" fmla="*/ 42147 w 55985"/>
                <a:gd name="connsiteY234" fmla="*/ 23943 h 61686"/>
                <a:gd name="connsiteX235" fmla="*/ 39001 w 55985"/>
                <a:gd name="connsiteY235" fmla="*/ 27088 h 61686"/>
                <a:gd name="connsiteX236" fmla="*/ 39001 w 55985"/>
                <a:gd name="connsiteY236" fmla="*/ 27088 h 61686"/>
                <a:gd name="connsiteX237" fmla="*/ 37743 w 55985"/>
                <a:gd name="connsiteY237" fmla="*/ 26460 h 61686"/>
                <a:gd name="connsiteX238" fmla="*/ 39001 w 55985"/>
                <a:gd name="connsiteY238" fmla="*/ 27088 h 61686"/>
                <a:gd name="connsiteX239" fmla="*/ 39001 w 55985"/>
                <a:gd name="connsiteY239" fmla="*/ 27088 h 61686"/>
                <a:gd name="connsiteX240" fmla="*/ 43405 w 55985"/>
                <a:gd name="connsiteY240" fmla="*/ 25831 h 61686"/>
                <a:gd name="connsiteX241" fmla="*/ 44663 w 55985"/>
                <a:gd name="connsiteY241" fmla="*/ 24573 h 61686"/>
                <a:gd name="connsiteX242" fmla="*/ 49066 w 55985"/>
                <a:gd name="connsiteY242" fmla="*/ 22685 h 61686"/>
                <a:gd name="connsiteX243" fmla="*/ 45292 w 55985"/>
                <a:gd name="connsiteY243" fmla="*/ 23314 h 61686"/>
                <a:gd name="connsiteX244" fmla="*/ 42147 w 55985"/>
                <a:gd name="connsiteY244" fmla="*/ 25202 h 61686"/>
                <a:gd name="connsiteX245" fmla="*/ 42147 w 55985"/>
                <a:gd name="connsiteY245" fmla="*/ 26460 h 61686"/>
                <a:gd name="connsiteX246" fmla="*/ 43405 w 55985"/>
                <a:gd name="connsiteY246" fmla="*/ 25831 h 61686"/>
                <a:gd name="connsiteX247" fmla="*/ 44663 w 55985"/>
                <a:gd name="connsiteY247" fmla="*/ 26460 h 61686"/>
                <a:gd name="connsiteX248" fmla="*/ 47179 w 55985"/>
                <a:gd name="connsiteY248" fmla="*/ 24573 h 61686"/>
                <a:gd name="connsiteX249" fmla="*/ 42776 w 55985"/>
                <a:gd name="connsiteY249" fmla="*/ 27088 h 61686"/>
                <a:gd name="connsiteX250" fmla="*/ 43405 w 55985"/>
                <a:gd name="connsiteY250" fmla="*/ 27088 h 61686"/>
                <a:gd name="connsiteX251" fmla="*/ 44663 w 55985"/>
                <a:gd name="connsiteY251" fmla="*/ 26460 h 61686"/>
                <a:gd name="connsiteX252" fmla="*/ 39631 w 55985"/>
                <a:gd name="connsiteY252" fmla="*/ 29605 h 61686"/>
                <a:gd name="connsiteX253" fmla="*/ 39631 w 55985"/>
                <a:gd name="connsiteY253" fmla="*/ 29605 h 61686"/>
                <a:gd name="connsiteX254" fmla="*/ 39631 w 55985"/>
                <a:gd name="connsiteY254" fmla="*/ 29605 h 61686"/>
                <a:gd name="connsiteX255" fmla="*/ 42147 w 55985"/>
                <a:gd name="connsiteY255" fmla="*/ 28976 h 61686"/>
                <a:gd name="connsiteX256" fmla="*/ 44663 w 55985"/>
                <a:gd name="connsiteY256" fmla="*/ 27718 h 61686"/>
                <a:gd name="connsiteX257" fmla="*/ 46550 w 55985"/>
                <a:gd name="connsiteY257" fmla="*/ 26460 h 61686"/>
                <a:gd name="connsiteX258" fmla="*/ 44663 w 55985"/>
                <a:gd name="connsiteY258" fmla="*/ 27088 h 61686"/>
                <a:gd name="connsiteX259" fmla="*/ 42147 w 55985"/>
                <a:gd name="connsiteY259" fmla="*/ 28976 h 61686"/>
                <a:gd name="connsiteX260" fmla="*/ 44034 w 55985"/>
                <a:gd name="connsiteY260" fmla="*/ 29605 h 61686"/>
                <a:gd name="connsiteX261" fmla="*/ 47808 w 55985"/>
                <a:gd name="connsiteY261" fmla="*/ 27718 h 61686"/>
                <a:gd name="connsiteX262" fmla="*/ 49066 w 55985"/>
                <a:gd name="connsiteY262" fmla="*/ 27088 h 61686"/>
                <a:gd name="connsiteX263" fmla="*/ 49066 w 55985"/>
                <a:gd name="connsiteY263" fmla="*/ 26460 h 61686"/>
                <a:gd name="connsiteX264" fmla="*/ 45292 w 55985"/>
                <a:gd name="connsiteY264" fmla="*/ 27718 h 61686"/>
                <a:gd name="connsiteX265" fmla="*/ 46550 w 55985"/>
                <a:gd name="connsiteY265" fmla="*/ 26460 h 61686"/>
                <a:gd name="connsiteX266" fmla="*/ 43405 w 55985"/>
                <a:gd name="connsiteY266" fmla="*/ 28347 h 61686"/>
                <a:gd name="connsiteX267" fmla="*/ 44034 w 55985"/>
                <a:gd name="connsiteY267" fmla="*/ 29605 h 61686"/>
                <a:gd name="connsiteX268" fmla="*/ 44034 w 55985"/>
                <a:gd name="connsiteY268" fmla="*/ 29605 h 61686"/>
                <a:gd name="connsiteX269" fmla="*/ 53470 w 55985"/>
                <a:gd name="connsiteY269" fmla="*/ 25831 h 61686"/>
                <a:gd name="connsiteX270" fmla="*/ 52212 w 55985"/>
                <a:gd name="connsiteY270" fmla="*/ 25831 h 61686"/>
                <a:gd name="connsiteX271" fmla="*/ 52212 w 55985"/>
                <a:gd name="connsiteY271" fmla="*/ 26460 h 61686"/>
                <a:gd name="connsiteX272" fmla="*/ 53470 w 55985"/>
                <a:gd name="connsiteY272" fmla="*/ 25831 h 61686"/>
                <a:gd name="connsiteX273" fmla="*/ 40260 w 55985"/>
                <a:gd name="connsiteY273" fmla="*/ 32121 h 61686"/>
                <a:gd name="connsiteX274" fmla="*/ 39001 w 55985"/>
                <a:gd name="connsiteY274" fmla="*/ 32750 h 61686"/>
                <a:gd name="connsiteX275" fmla="*/ 40260 w 55985"/>
                <a:gd name="connsiteY275" fmla="*/ 32121 h 61686"/>
                <a:gd name="connsiteX276" fmla="*/ 39001 w 55985"/>
                <a:gd name="connsiteY276" fmla="*/ 34009 h 61686"/>
                <a:gd name="connsiteX277" fmla="*/ 39631 w 55985"/>
                <a:gd name="connsiteY277" fmla="*/ 34009 h 61686"/>
                <a:gd name="connsiteX278" fmla="*/ 40260 w 55985"/>
                <a:gd name="connsiteY278" fmla="*/ 33379 h 61686"/>
                <a:gd name="connsiteX279" fmla="*/ 39001 w 55985"/>
                <a:gd name="connsiteY279" fmla="*/ 34009 h 61686"/>
                <a:gd name="connsiteX280" fmla="*/ 39001 w 55985"/>
                <a:gd name="connsiteY280" fmla="*/ 34009 h 61686"/>
                <a:gd name="connsiteX281" fmla="*/ 43405 w 55985"/>
                <a:gd name="connsiteY281" fmla="*/ 32750 h 61686"/>
                <a:gd name="connsiteX282" fmla="*/ 47179 w 55985"/>
                <a:gd name="connsiteY282" fmla="*/ 30234 h 61686"/>
                <a:gd name="connsiteX283" fmla="*/ 49695 w 55985"/>
                <a:gd name="connsiteY283" fmla="*/ 28347 h 61686"/>
                <a:gd name="connsiteX284" fmla="*/ 43405 w 55985"/>
                <a:gd name="connsiteY284" fmla="*/ 31492 h 61686"/>
                <a:gd name="connsiteX285" fmla="*/ 43405 w 55985"/>
                <a:gd name="connsiteY285" fmla="*/ 32750 h 61686"/>
                <a:gd name="connsiteX286" fmla="*/ 40260 w 55985"/>
                <a:gd name="connsiteY286" fmla="*/ 36524 h 61686"/>
                <a:gd name="connsiteX287" fmla="*/ 41518 w 55985"/>
                <a:gd name="connsiteY287" fmla="*/ 35895 h 61686"/>
                <a:gd name="connsiteX288" fmla="*/ 41518 w 55985"/>
                <a:gd name="connsiteY288" fmla="*/ 32750 h 61686"/>
                <a:gd name="connsiteX289" fmla="*/ 40260 w 55985"/>
                <a:gd name="connsiteY289" fmla="*/ 36524 h 61686"/>
                <a:gd name="connsiteX290" fmla="*/ 42147 w 55985"/>
                <a:gd name="connsiteY290" fmla="*/ 36524 h 61686"/>
                <a:gd name="connsiteX291" fmla="*/ 40889 w 55985"/>
                <a:gd name="connsiteY291" fmla="*/ 36524 h 61686"/>
                <a:gd name="connsiteX292" fmla="*/ 42147 w 55985"/>
                <a:gd name="connsiteY292" fmla="*/ 36524 h 6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55985" h="61686">
                  <a:moveTo>
                    <a:pt x="19501" y="60429"/>
                  </a:moveTo>
                  <a:cubicBezTo>
                    <a:pt x="18872" y="60429"/>
                    <a:pt x="18243" y="61058"/>
                    <a:pt x="16985" y="61686"/>
                  </a:cubicBezTo>
                  <a:cubicBezTo>
                    <a:pt x="16985" y="61686"/>
                    <a:pt x="16985" y="61058"/>
                    <a:pt x="16355" y="61058"/>
                  </a:cubicBezTo>
                  <a:cubicBezTo>
                    <a:pt x="15726" y="61058"/>
                    <a:pt x="13839" y="61686"/>
                    <a:pt x="13210" y="61686"/>
                  </a:cubicBezTo>
                  <a:cubicBezTo>
                    <a:pt x="12581" y="61686"/>
                    <a:pt x="12581" y="61686"/>
                    <a:pt x="12581" y="61058"/>
                  </a:cubicBezTo>
                  <a:cubicBezTo>
                    <a:pt x="12581" y="60429"/>
                    <a:pt x="11952" y="60429"/>
                    <a:pt x="13210" y="59171"/>
                  </a:cubicBezTo>
                  <a:cubicBezTo>
                    <a:pt x="13839" y="58541"/>
                    <a:pt x="11952" y="59171"/>
                    <a:pt x="12581" y="58541"/>
                  </a:cubicBezTo>
                  <a:cubicBezTo>
                    <a:pt x="13210" y="57912"/>
                    <a:pt x="13839" y="57283"/>
                    <a:pt x="13839" y="57283"/>
                  </a:cubicBezTo>
                  <a:cubicBezTo>
                    <a:pt x="13839" y="56655"/>
                    <a:pt x="13210" y="56655"/>
                    <a:pt x="13210" y="56655"/>
                  </a:cubicBezTo>
                  <a:cubicBezTo>
                    <a:pt x="13210" y="56655"/>
                    <a:pt x="12581" y="56655"/>
                    <a:pt x="12581" y="56655"/>
                  </a:cubicBezTo>
                  <a:cubicBezTo>
                    <a:pt x="11952" y="56655"/>
                    <a:pt x="10694" y="56655"/>
                    <a:pt x="10694" y="56026"/>
                  </a:cubicBezTo>
                  <a:cubicBezTo>
                    <a:pt x="10694" y="55396"/>
                    <a:pt x="10694" y="54767"/>
                    <a:pt x="10694" y="54138"/>
                  </a:cubicBezTo>
                  <a:cubicBezTo>
                    <a:pt x="10694" y="54138"/>
                    <a:pt x="10065" y="54138"/>
                    <a:pt x="9436" y="54138"/>
                  </a:cubicBezTo>
                  <a:cubicBezTo>
                    <a:pt x="9436" y="54138"/>
                    <a:pt x="8807" y="54138"/>
                    <a:pt x="8807" y="54138"/>
                  </a:cubicBezTo>
                  <a:cubicBezTo>
                    <a:pt x="11323" y="52880"/>
                    <a:pt x="11952" y="52880"/>
                    <a:pt x="11952" y="52880"/>
                  </a:cubicBezTo>
                  <a:cubicBezTo>
                    <a:pt x="11323" y="52251"/>
                    <a:pt x="11323" y="52251"/>
                    <a:pt x="11323" y="51622"/>
                  </a:cubicBezTo>
                  <a:cubicBezTo>
                    <a:pt x="11323" y="51622"/>
                    <a:pt x="10694" y="50993"/>
                    <a:pt x="11323" y="50993"/>
                  </a:cubicBezTo>
                  <a:cubicBezTo>
                    <a:pt x="11323" y="50364"/>
                    <a:pt x="11952" y="49735"/>
                    <a:pt x="11952" y="49105"/>
                  </a:cubicBezTo>
                  <a:cubicBezTo>
                    <a:pt x="11952" y="49105"/>
                    <a:pt x="10694" y="49105"/>
                    <a:pt x="10065" y="49105"/>
                  </a:cubicBezTo>
                  <a:cubicBezTo>
                    <a:pt x="9436" y="48476"/>
                    <a:pt x="10065" y="47848"/>
                    <a:pt x="10694" y="46590"/>
                  </a:cubicBezTo>
                  <a:cubicBezTo>
                    <a:pt x="11952" y="45331"/>
                    <a:pt x="10694" y="44702"/>
                    <a:pt x="11323" y="44073"/>
                  </a:cubicBezTo>
                  <a:cubicBezTo>
                    <a:pt x="11323" y="43445"/>
                    <a:pt x="11952" y="42815"/>
                    <a:pt x="12581" y="42186"/>
                  </a:cubicBezTo>
                  <a:cubicBezTo>
                    <a:pt x="12581" y="41557"/>
                    <a:pt x="13210" y="40928"/>
                    <a:pt x="13210" y="40928"/>
                  </a:cubicBezTo>
                  <a:cubicBezTo>
                    <a:pt x="13210" y="40299"/>
                    <a:pt x="11952" y="40299"/>
                    <a:pt x="11323" y="40299"/>
                  </a:cubicBezTo>
                  <a:cubicBezTo>
                    <a:pt x="11323" y="40299"/>
                    <a:pt x="11952" y="39670"/>
                    <a:pt x="11952" y="39670"/>
                  </a:cubicBezTo>
                  <a:cubicBezTo>
                    <a:pt x="11952" y="39041"/>
                    <a:pt x="11323" y="39041"/>
                    <a:pt x="11323" y="39041"/>
                  </a:cubicBezTo>
                  <a:cubicBezTo>
                    <a:pt x="11323" y="39041"/>
                    <a:pt x="10694" y="38412"/>
                    <a:pt x="10065" y="38412"/>
                  </a:cubicBezTo>
                  <a:cubicBezTo>
                    <a:pt x="9436" y="38412"/>
                    <a:pt x="9436" y="37783"/>
                    <a:pt x="8807" y="37783"/>
                  </a:cubicBezTo>
                  <a:cubicBezTo>
                    <a:pt x="8807" y="37783"/>
                    <a:pt x="8178" y="37154"/>
                    <a:pt x="8807" y="36524"/>
                  </a:cubicBezTo>
                  <a:cubicBezTo>
                    <a:pt x="9436" y="35267"/>
                    <a:pt x="7549" y="35267"/>
                    <a:pt x="6920" y="34638"/>
                  </a:cubicBezTo>
                  <a:cubicBezTo>
                    <a:pt x="6291" y="34009"/>
                    <a:pt x="7549" y="33379"/>
                    <a:pt x="7549" y="33379"/>
                  </a:cubicBezTo>
                  <a:cubicBezTo>
                    <a:pt x="7549" y="33379"/>
                    <a:pt x="6920" y="33379"/>
                    <a:pt x="6291" y="32750"/>
                  </a:cubicBezTo>
                  <a:cubicBezTo>
                    <a:pt x="5662" y="32121"/>
                    <a:pt x="5033" y="31492"/>
                    <a:pt x="5033" y="30863"/>
                  </a:cubicBezTo>
                  <a:cubicBezTo>
                    <a:pt x="4403" y="30234"/>
                    <a:pt x="3145" y="29605"/>
                    <a:pt x="2516" y="28347"/>
                  </a:cubicBezTo>
                  <a:cubicBezTo>
                    <a:pt x="1887" y="27718"/>
                    <a:pt x="1258" y="26460"/>
                    <a:pt x="1258" y="25831"/>
                  </a:cubicBezTo>
                  <a:cubicBezTo>
                    <a:pt x="629" y="24573"/>
                    <a:pt x="0" y="23314"/>
                    <a:pt x="0" y="21428"/>
                  </a:cubicBezTo>
                  <a:cubicBezTo>
                    <a:pt x="0" y="20798"/>
                    <a:pt x="0" y="19540"/>
                    <a:pt x="1887" y="18282"/>
                  </a:cubicBezTo>
                  <a:cubicBezTo>
                    <a:pt x="2516" y="17653"/>
                    <a:pt x="6291" y="15137"/>
                    <a:pt x="13210" y="11992"/>
                  </a:cubicBezTo>
                  <a:cubicBezTo>
                    <a:pt x="15097" y="10733"/>
                    <a:pt x="18872" y="9475"/>
                    <a:pt x="22017" y="8217"/>
                  </a:cubicBezTo>
                  <a:cubicBezTo>
                    <a:pt x="23904" y="7588"/>
                    <a:pt x="25791" y="6330"/>
                    <a:pt x="28307" y="5701"/>
                  </a:cubicBezTo>
                  <a:cubicBezTo>
                    <a:pt x="24533" y="7588"/>
                    <a:pt x="25791" y="6959"/>
                    <a:pt x="27679" y="6959"/>
                  </a:cubicBezTo>
                  <a:cubicBezTo>
                    <a:pt x="30195" y="5701"/>
                    <a:pt x="32711" y="4443"/>
                    <a:pt x="33969" y="3814"/>
                  </a:cubicBezTo>
                  <a:cubicBezTo>
                    <a:pt x="33340" y="3814"/>
                    <a:pt x="33340" y="4443"/>
                    <a:pt x="32711" y="4443"/>
                  </a:cubicBezTo>
                  <a:cubicBezTo>
                    <a:pt x="30824" y="5701"/>
                    <a:pt x="30195" y="6330"/>
                    <a:pt x="32711" y="5072"/>
                  </a:cubicBezTo>
                  <a:cubicBezTo>
                    <a:pt x="33969" y="4443"/>
                    <a:pt x="33340" y="5072"/>
                    <a:pt x="36485" y="3814"/>
                  </a:cubicBezTo>
                  <a:cubicBezTo>
                    <a:pt x="37743" y="3185"/>
                    <a:pt x="36485" y="3814"/>
                    <a:pt x="37114" y="3814"/>
                  </a:cubicBezTo>
                  <a:cubicBezTo>
                    <a:pt x="39001" y="3185"/>
                    <a:pt x="40260" y="2556"/>
                    <a:pt x="42147" y="1926"/>
                  </a:cubicBezTo>
                  <a:cubicBezTo>
                    <a:pt x="41518" y="1926"/>
                    <a:pt x="41518" y="2556"/>
                    <a:pt x="40889" y="2556"/>
                  </a:cubicBezTo>
                  <a:cubicBezTo>
                    <a:pt x="43405" y="1297"/>
                    <a:pt x="44034" y="669"/>
                    <a:pt x="44034" y="669"/>
                  </a:cubicBezTo>
                  <a:cubicBezTo>
                    <a:pt x="44034" y="669"/>
                    <a:pt x="43405" y="669"/>
                    <a:pt x="43405" y="669"/>
                  </a:cubicBezTo>
                  <a:cubicBezTo>
                    <a:pt x="49695" y="-1219"/>
                    <a:pt x="44034" y="1297"/>
                    <a:pt x="40889" y="3185"/>
                  </a:cubicBezTo>
                  <a:cubicBezTo>
                    <a:pt x="42147" y="2556"/>
                    <a:pt x="43405" y="1926"/>
                    <a:pt x="44663" y="1297"/>
                  </a:cubicBezTo>
                  <a:cubicBezTo>
                    <a:pt x="44663" y="1297"/>
                    <a:pt x="45292" y="1297"/>
                    <a:pt x="45292" y="1297"/>
                  </a:cubicBezTo>
                  <a:cubicBezTo>
                    <a:pt x="45292" y="1926"/>
                    <a:pt x="45292" y="1926"/>
                    <a:pt x="45292" y="2556"/>
                  </a:cubicBezTo>
                  <a:cubicBezTo>
                    <a:pt x="45292" y="2556"/>
                    <a:pt x="46550" y="2556"/>
                    <a:pt x="45921" y="3185"/>
                  </a:cubicBezTo>
                  <a:cubicBezTo>
                    <a:pt x="45292" y="3814"/>
                    <a:pt x="47808" y="3185"/>
                    <a:pt x="45921" y="3814"/>
                  </a:cubicBezTo>
                  <a:cubicBezTo>
                    <a:pt x="44663" y="4443"/>
                    <a:pt x="45292" y="4443"/>
                    <a:pt x="48437" y="3185"/>
                  </a:cubicBezTo>
                  <a:cubicBezTo>
                    <a:pt x="50324" y="2556"/>
                    <a:pt x="49695" y="2556"/>
                    <a:pt x="49695" y="3185"/>
                  </a:cubicBezTo>
                  <a:cubicBezTo>
                    <a:pt x="49066" y="3814"/>
                    <a:pt x="48437" y="3814"/>
                    <a:pt x="48437" y="4443"/>
                  </a:cubicBezTo>
                  <a:cubicBezTo>
                    <a:pt x="48437" y="4443"/>
                    <a:pt x="48437" y="4443"/>
                    <a:pt x="48437" y="4443"/>
                  </a:cubicBezTo>
                  <a:cubicBezTo>
                    <a:pt x="52841" y="2556"/>
                    <a:pt x="50953" y="3814"/>
                    <a:pt x="49066" y="5072"/>
                  </a:cubicBezTo>
                  <a:cubicBezTo>
                    <a:pt x="47808" y="5701"/>
                    <a:pt x="46550" y="6330"/>
                    <a:pt x="49066" y="5701"/>
                  </a:cubicBezTo>
                  <a:cubicBezTo>
                    <a:pt x="50324" y="5072"/>
                    <a:pt x="49066" y="5701"/>
                    <a:pt x="47808" y="6959"/>
                  </a:cubicBezTo>
                  <a:cubicBezTo>
                    <a:pt x="45292" y="8217"/>
                    <a:pt x="45921" y="8217"/>
                    <a:pt x="47808" y="7588"/>
                  </a:cubicBezTo>
                  <a:cubicBezTo>
                    <a:pt x="48437" y="7588"/>
                    <a:pt x="48437" y="7588"/>
                    <a:pt x="49066" y="7588"/>
                  </a:cubicBezTo>
                  <a:cubicBezTo>
                    <a:pt x="49066" y="7588"/>
                    <a:pt x="49695" y="7588"/>
                    <a:pt x="49066" y="8217"/>
                  </a:cubicBezTo>
                  <a:cubicBezTo>
                    <a:pt x="47808" y="8847"/>
                    <a:pt x="49695" y="8217"/>
                    <a:pt x="50953" y="7588"/>
                  </a:cubicBezTo>
                  <a:cubicBezTo>
                    <a:pt x="50953" y="7588"/>
                    <a:pt x="50953" y="7588"/>
                    <a:pt x="50953" y="7588"/>
                  </a:cubicBezTo>
                  <a:cubicBezTo>
                    <a:pt x="49695" y="8217"/>
                    <a:pt x="52212" y="7588"/>
                    <a:pt x="49695" y="9475"/>
                  </a:cubicBezTo>
                  <a:cubicBezTo>
                    <a:pt x="49066" y="10104"/>
                    <a:pt x="48437" y="10104"/>
                    <a:pt x="48437" y="10104"/>
                  </a:cubicBezTo>
                  <a:cubicBezTo>
                    <a:pt x="48437" y="10104"/>
                    <a:pt x="49066" y="10104"/>
                    <a:pt x="49695" y="9475"/>
                  </a:cubicBezTo>
                  <a:cubicBezTo>
                    <a:pt x="53470" y="8217"/>
                    <a:pt x="52212" y="8847"/>
                    <a:pt x="50953" y="9475"/>
                  </a:cubicBezTo>
                  <a:cubicBezTo>
                    <a:pt x="49695" y="10104"/>
                    <a:pt x="49066" y="10733"/>
                    <a:pt x="50953" y="9475"/>
                  </a:cubicBezTo>
                  <a:cubicBezTo>
                    <a:pt x="51583" y="9475"/>
                    <a:pt x="51583" y="9475"/>
                    <a:pt x="52212" y="9475"/>
                  </a:cubicBezTo>
                  <a:cubicBezTo>
                    <a:pt x="52841" y="9475"/>
                    <a:pt x="51583" y="10104"/>
                    <a:pt x="54099" y="8847"/>
                  </a:cubicBezTo>
                  <a:cubicBezTo>
                    <a:pt x="54099" y="8847"/>
                    <a:pt x="54728" y="8847"/>
                    <a:pt x="54728" y="8847"/>
                  </a:cubicBezTo>
                  <a:cubicBezTo>
                    <a:pt x="52841" y="10104"/>
                    <a:pt x="54099" y="9475"/>
                    <a:pt x="55357" y="9475"/>
                  </a:cubicBezTo>
                  <a:cubicBezTo>
                    <a:pt x="55357" y="9475"/>
                    <a:pt x="55357" y="9475"/>
                    <a:pt x="54728" y="10104"/>
                  </a:cubicBezTo>
                  <a:cubicBezTo>
                    <a:pt x="51583" y="11992"/>
                    <a:pt x="51583" y="11992"/>
                    <a:pt x="52841" y="11992"/>
                  </a:cubicBezTo>
                  <a:cubicBezTo>
                    <a:pt x="54728" y="11362"/>
                    <a:pt x="52212" y="12621"/>
                    <a:pt x="52212" y="13250"/>
                  </a:cubicBezTo>
                  <a:cubicBezTo>
                    <a:pt x="52212" y="13250"/>
                    <a:pt x="52212" y="13250"/>
                    <a:pt x="52212" y="13250"/>
                  </a:cubicBezTo>
                  <a:cubicBezTo>
                    <a:pt x="52212" y="13250"/>
                    <a:pt x="52212" y="13879"/>
                    <a:pt x="52212" y="13879"/>
                  </a:cubicBezTo>
                  <a:cubicBezTo>
                    <a:pt x="52212" y="13879"/>
                    <a:pt x="51583" y="14507"/>
                    <a:pt x="52212" y="14507"/>
                  </a:cubicBezTo>
                  <a:cubicBezTo>
                    <a:pt x="54728" y="13879"/>
                    <a:pt x="53470" y="14507"/>
                    <a:pt x="54099" y="14507"/>
                  </a:cubicBezTo>
                  <a:cubicBezTo>
                    <a:pt x="54728" y="14507"/>
                    <a:pt x="52841" y="15766"/>
                    <a:pt x="54728" y="15137"/>
                  </a:cubicBezTo>
                  <a:cubicBezTo>
                    <a:pt x="56615" y="14507"/>
                    <a:pt x="55357" y="15137"/>
                    <a:pt x="51583" y="17024"/>
                  </a:cubicBezTo>
                  <a:cubicBezTo>
                    <a:pt x="55986" y="15137"/>
                    <a:pt x="49695" y="18282"/>
                    <a:pt x="55986" y="15766"/>
                  </a:cubicBezTo>
                  <a:cubicBezTo>
                    <a:pt x="51583" y="17653"/>
                    <a:pt x="49695" y="18911"/>
                    <a:pt x="52212" y="17653"/>
                  </a:cubicBezTo>
                  <a:cubicBezTo>
                    <a:pt x="54728" y="17024"/>
                    <a:pt x="54099" y="17024"/>
                    <a:pt x="53470" y="17653"/>
                  </a:cubicBezTo>
                  <a:cubicBezTo>
                    <a:pt x="53470" y="17653"/>
                    <a:pt x="53470" y="17653"/>
                    <a:pt x="53470" y="18282"/>
                  </a:cubicBezTo>
                  <a:cubicBezTo>
                    <a:pt x="53470" y="18282"/>
                    <a:pt x="53470" y="18911"/>
                    <a:pt x="51583" y="20169"/>
                  </a:cubicBezTo>
                  <a:cubicBezTo>
                    <a:pt x="50324" y="20798"/>
                    <a:pt x="50324" y="20798"/>
                    <a:pt x="50324" y="21428"/>
                  </a:cubicBezTo>
                  <a:cubicBezTo>
                    <a:pt x="51583" y="20798"/>
                    <a:pt x="52212" y="20798"/>
                    <a:pt x="52841" y="20169"/>
                  </a:cubicBezTo>
                  <a:cubicBezTo>
                    <a:pt x="54099" y="19540"/>
                    <a:pt x="55357" y="19540"/>
                    <a:pt x="55986" y="18911"/>
                  </a:cubicBezTo>
                  <a:cubicBezTo>
                    <a:pt x="55357" y="19540"/>
                    <a:pt x="54099" y="19540"/>
                    <a:pt x="54099" y="20169"/>
                  </a:cubicBezTo>
                  <a:cubicBezTo>
                    <a:pt x="53470" y="20169"/>
                    <a:pt x="53470" y="20169"/>
                    <a:pt x="52841" y="20798"/>
                  </a:cubicBezTo>
                  <a:cubicBezTo>
                    <a:pt x="52212" y="20798"/>
                    <a:pt x="52212" y="20798"/>
                    <a:pt x="51583" y="20798"/>
                  </a:cubicBezTo>
                  <a:cubicBezTo>
                    <a:pt x="50953" y="20798"/>
                    <a:pt x="50953" y="21428"/>
                    <a:pt x="50324" y="21428"/>
                  </a:cubicBezTo>
                  <a:cubicBezTo>
                    <a:pt x="50324" y="21428"/>
                    <a:pt x="49695" y="22057"/>
                    <a:pt x="49695" y="22057"/>
                  </a:cubicBezTo>
                  <a:cubicBezTo>
                    <a:pt x="49695" y="22057"/>
                    <a:pt x="50324" y="22057"/>
                    <a:pt x="49695" y="22057"/>
                  </a:cubicBezTo>
                  <a:cubicBezTo>
                    <a:pt x="49066" y="22685"/>
                    <a:pt x="50953" y="22057"/>
                    <a:pt x="55986" y="20169"/>
                  </a:cubicBezTo>
                  <a:cubicBezTo>
                    <a:pt x="53470" y="21428"/>
                    <a:pt x="51583" y="22685"/>
                    <a:pt x="53470" y="22057"/>
                  </a:cubicBezTo>
                  <a:cubicBezTo>
                    <a:pt x="54099" y="22057"/>
                    <a:pt x="52841" y="22057"/>
                    <a:pt x="52212" y="22685"/>
                  </a:cubicBezTo>
                  <a:cubicBezTo>
                    <a:pt x="49695" y="23943"/>
                    <a:pt x="49695" y="23943"/>
                    <a:pt x="52841" y="22685"/>
                  </a:cubicBezTo>
                  <a:cubicBezTo>
                    <a:pt x="53470" y="22685"/>
                    <a:pt x="54099" y="22057"/>
                    <a:pt x="54099" y="22057"/>
                  </a:cubicBezTo>
                  <a:cubicBezTo>
                    <a:pt x="54099" y="22057"/>
                    <a:pt x="54728" y="22057"/>
                    <a:pt x="54099" y="22685"/>
                  </a:cubicBezTo>
                  <a:cubicBezTo>
                    <a:pt x="53470" y="23314"/>
                    <a:pt x="54099" y="23314"/>
                    <a:pt x="54099" y="23314"/>
                  </a:cubicBezTo>
                  <a:cubicBezTo>
                    <a:pt x="54099" y="23314"/>
                    <a:pt x="54099" y="23314"/>
                    <a:pt x="54099" y="23314"/>
                  </a:cubicBezTo>
                  <a:cubicBezTo>
                    <a:pt x="54099" y="23943"/>
                    <a:pt x="54728" y="23314"/>
                    <a:pt x="53470" y="24573"/>
                  </a:cubicBezTo>
                  <a:cubicBezTo>
                    <a:pt x="50953" y="25831"/>
                    <a:pt x="51583" y="25831"/>
                    <a:pt x="51583" y="26460"/>
                  </a:cubicBezTo>
                  <a:cubicBezTo>
                    <a:pt x="51583" y="26460"/>
                    <a:pt x="51583" y="26460"/>
                    <a:pt x="51583" y="26460"/>
                  </a:cubicBezTo>
                  <a:cubicBezTo>
                    <a:pt x="51583" y="26460"/>
                    <a:pt x="52841" y="25831"/>
                    <a:pt x="53470" y="25831"/>
                  </a:cubicBezTo>
                  <a:cubicBezTo>
                    <a:pt x="53470" y="25831"/>
                    <a:pt x="53470" y="25831"/>
                    <a:pt x="53470" y="25831"/>
                  </a:cubicBezTo>
                  <a:cubicBezTo>
                    <a:pt x="53470" y="25831"/>
                    <a:pt x="53470" y="25831"/>
                    <a:pt x="53470" y="25831"/>
                  </a:cubicBezTo>
                  <a:cubicBezTo>
                    <a:pt x="52841" y="26460"/>
                    <a:pt x="52212" y="26460"/>
                    <a:pt x="51583" y="27088"/>
                  </a:cubicBezTo>
                  <a:cubicBezTo>
                    <a:pt x="52212" y="27088"/>
                    <a:pt x="52212" y="26460"/>
                    <a:pt x="52841" y="26460"/>
                  </a:cubicBezTo>
                  <a:cubicBezTo>
                    <a:pt x="52841" y="26460"/>
                    <a:pt x="53470" y="25831"/>
                    <a:pt x="53470" y="25831"/>
                  </a:cubicBezTo>
                  <a:cubicBezTo>
                    <a:pt x="53470" y="25831"/>
                    <a:pt x="53470" y="25831"/>
                    <a:pt x="53470" y="25831"/>
                  </a:cubicBezTo>
                  <a:cubicBezTo>
                    <a:pt x="55986" y="24573"/>
                    <a:pt x="54728" y="25831"/>
                    <a:pt x="53470" y="26460"/>
                  </a:cubicBezTo>
                  <a:cubicBezTo>
                    <a:pt x="52212" y="27088"/>
                    <a:pt x="51583" y="27718"/>
                    <a:pt x="50953" y="27718"/>
                  </a:cubicBezTo>
                  <a:cubicBezTo>
                    <a:pt x="52841" y="27088"/>
                    <a:pt x="54099" y="26460"/>
                    <a:pt x="55357" y="25831"/>
                  </a:cubicBezTo>
                  <a:cubicBezTo>
                    <a:pt x="55357" y="25831"/>
                    <a:pt x="55986" y="25831"/>
                    <a:pt x="55986" y="25831"/>
                  </a:cubicBezTo>
                  <a:cubicBezTo>
                    <a:pt x="55986" y="26460"/>
                    <a:pt x="55357" y="26460"/>
                    <a:pt x="54728" y="27088"/>
                  </a:cubicBezTo>
                  <a:cubicBezTo>
                    <a:pt x="54728" y="27088"/>
                    <a:pt x="54099" y="27718"/>
                    <a:pt x="53470" y="27718"/>
                  </a:cubicBezTo>
                  <a:cubicBezTo>
                    <a:pt x="52841" y="28347"/>
                    <a:pt x="51583" y="28976"/>
                    <a:pt x="51583" y="28976"/>
                  </a:cubicBezTo>
                  <a:cubicBezTo>
                    <a:pt x="50953" y="29605"/>
                    <a:pt x="51583" y="29605"/>
                    <a:pt x="50953" y="30234"/>
                  </a:cubicBezTo>
                  <a:cubicBezTo>
                    <a:pt x="52212" y="29605"/>
                    <a:pt x="52841" y="28976"/>
                    <a:pt x="53470" y="28976"/>
                  </a:cubicBezTo>
                  <a:cubicBezTo>
                    <a:pt x="54099" y="28976"/>
                    <a:pt x="54099" y="28347"/>
                    <a:pt x="54728" y="28347"/>
                  </a:cubicBezTo>
                  <a:cubicBezTo>
                    <a:pt x="54728" y="28347"/>
                    <a:pt x="54728" y="28976"/>
                    <a:pt x="54728" y="28976"/>
                  </a:cubicBezTo>
                  <a:cubicBezTo>
                    <a:pt x="53470" y="29605"/>
                    <a:pt x="52841" y="29605"/>
                    <a:pt x="52212" y="29605"/>
                  </a:cubicBezTo>
                  <a:cubicBezTo>
                    <a:pt x="52212" y="29605"/>
                    <a:pt x="51583" y="29605"/>
                    <a:pt x="50953" y="30234"/>
                  </a:cubicBezTo>
                  <a:cubicBezTo>
                    <a:pt x="50324" y="30863"/>
                    <a:pt x="50324" y="30863"/>
                    <a:pt x="49695" y="31492"/>
                  </a:cubicBezTo>
                  <a:cubicBezTo>
                    <a:pt x="50324" y="31492"/>
                    <a:pt x="50324" y="31492"/>
                    <a:pt x="50953" y="30863"/>
                  </a:cubicBezTo>
                  <a:cubicBezTo>
                    <a:pt x="51583" y="30234"/>
                    <a:pt x="52212" y="30234"/>
                    <a:pt x="52841" y="29605"/>
                  </a:cubicBezTo>
                  <a:cubicBezTo>
                    <a:pt x="54728" y="28976"/>
                    <a:pt x="55357" y="28976"/>
                    <a:pt x="54728" y="29605"/>
                  </a:cubicBezTo>
                  <a:cubicBezTo>
                    <a:pt x="53470" y="30863"/>
                    <a:pt x="52841" y="31492"/>
                    <a:pt x="54099" y="31492"/>
                  </a:cubicBezTo>
                  <a:cubicBezTo>
                    <a:pt x="54099" y="31492"/>
                    <a:pt x="52841" y="32121"/>
                    <a:pt x="52841" y="32121"/>
                  </a:cubicBezTo>
                  <a:cubicBezTo>
                    <a:pt x="52841" y="32750"/>
                    <a:pt x="52841" y="33379"/>
                    <a:pt x="52841" y="34009"/>
                  </a:cubicBezTo>
                  <a:cubicBezTo>
                    <a:pt x="52841" y="34009"/>
                    <a:pt x="52841" y="34638"/>
                    <a:pt x="52841" y="34638"/>
                  </a:cubicBezTo>
                  <a:cubicBezTo>
                    <a:pt x="52841" y="34638"/>
                    <a:pt x="51583" y="35267"/>
                    <a:pt x="50324" y="35895"/>
                  </a:cubicBezTo>
                  <a:cubicBezTo>
                    <a:pt x="50324" y="35895"/>
                    <a:pt x="49695" y="35895"/>
                    <a:pt x="49695" y="35895"/>
                  </a:cubicBezTo>
                  <a:cubicBezTo>
                    <a:pt x="49695" y="35267"/>
                    <a:pt x="50324" y="35267"/>
                    <a:pt x="49695" y="35267"/>
                  </a:cubicBezTo>
                  <a:cubicBezTo>
                    <a:pt x="49066" y="35267"/>
                    <a:pt x="49695" y="34638"/>
                    <a:pt x="49695" y="34009"/>
                  </a:cubicBezTo>
                  <a:cubicBezTo>
                    <a:pt x="49695" y="33379"/>
                    <a:pt x="49695" y="33379"/>
                    <a:pt x="50324" y="32750"/>
                  </a:cubicBezTo>
                  <a:cubicBezTo>
                    <a:pt x="50324" y="32750"/>
                    <a:pt x="50324" y="32750"/>
                    <a:pt x="50324" y="32750"/>
                  </a:cubicBezTo>
                  <a:cubicBezTo>
                    <a:pt x="53470" y="30863"/>
                    <a:pt x="49695" y="32121"/>
                    <a:pt x="51583" y="30863"/>
                  </a:cubicBezTo>
                  <a:cubicBezTo>
                    <a:pt x="52212" y="30863"/>
                    <a:pt x="51583" y="30863"/>
                    <a:pt x="50324" y="30863"/>
                  </a:cubicBezTo>
                  <a:cubicBezTo>
                    <a:pt x="49695" y="31492"/>
                    <a:pt x="49066" y="31492"/>
                    <a:pt x="49066" y="32121"/>
                  </a:cubicBezTo>
                  <a:cubicBezTo>
                    <a:pt x="48437" y="33379"/>
                    <a:pt x="47179" y="34638"/>
                    <a:pt x="46550" y="35895"/>
                  </a:cubicBezTo>
                  <a:cubicBezTo>
                    <a:pt x="45921" y="36524"/>
                    <a:pt x="45292" y="37154"/>
                    <a:pt x="44663" y="37783"/>
                  </a:cubicBezTo>
                  <a:cubicBezTo>
                    <a:pt x="44034" y="38412"/>
                    <a:pt x="42147" y="39041"/>
                    <a:pt x="42147" y="39041"/>
                  </a:cubicBezTo>
                  <a:cubicBezTo>
                    <a:pt x="42776" y="38412"/>
                    <a:pt x="43405" y="38412"/>
                    <a:pt x="45292" y="37783"/>
                  </a:cubicBezTo>
                  <a:cubicBezTo>
                    <a:pt x="45292" y="38412"/>
                    <a:pt x="45921" y="38412"/>
                    <a:pt x="45921" y="39041"/>
                  </a:cubicBezTo>
                  <a:cubicBezTo>
                    <a:pt x="45921" y="39041"/>
                    <a:pt x="45921" y="39670"/>
                    <a:pt x="46550" y="39670"/>
                  </a:cubicBezTo>
                  <a:cubicBezTo>
                    <a:pt x="47179" y="39670"/>
                    <a:pt x="48437" y="39670"/>
                    <a:pt x="47808" y="40299"/>
                  </a:cubicBezTo>
                  <a:cubicBezTo>
                    <a:pt x="47179" y="40928"/>
                    <a:pt x="45921" y="41557"/>
                    <a:pt x="45292" y="42186"/>
                  </a:cubicBezTo>
                  <a:cubicBezTo>
                    <a:pt x="45292" y="42186"/>
                    <a:pt x="45292" y="42186"/>
                    <a:pt x="45292" y="42186"/>
                  </a:cubicBezTo>
                  <a:cubicBezTo>
                    <a:pt x="45292" y="42186"/>
                    <a:pt x="45292" y="42815"/>
                    <a:pt x="44663" y="43445"/>
                  </a:cubicBezTo>
                  <a:cubicBezTo>
                    <a:pt x="44034" y="44073"/>
                    <a:pt x="42776" y="45331"/>
                    <a:pt x="42147" y="45960"/>
                  </a:cubicBezTo>
                  <a:cubicBezTo>
                    <a:pt x="42147" y="45960"/>
                    <a:pt x="42147" y="45960"/>
                    <a:pt x="42147" y="45960"/>
                  </a:cubicBezTo>
                  <a:cubicBezTo>
                    <a:pt x="43405" y="45331"/>
                    <a:pt x="44663" y="44073"/>
                    <a:pt x="45921" y="43445"/>
                  </a:cubicBezTo>
                  <a:cubicBezTo>
                    <a:pt x="46550" y="43445"/>
                    <a:pt x="47808" y="42815"/>
                    <a:pt x="47179" y="42815"/>
                  </a:cubicBezTo>
                  <a:cubicBezTo>
                    <a:pt x="45921" y="43445"/>
                    <a:pt x="44663" y="44702"/>
                    <a:pt x="44034" y="45331"/>
                  </a:cubicBezTo>
                  <a:cubicBezTo>
                    <a:pt x="43405" y="45960"/>
                    <a:pt x="42147" y="47219"/>
                    <a:pt x="42776" y="47219"/>
                  </a:cubicBezTo>
                  <a:cubicBezTo>
                    <a:pt x="42776" y="47219"/>
                    <a:pt x="42147" y="47848"/>
                    <a:pt x="41518" y="48476"/>
                  </a:cubicBezTo>
                  <a:cubicBezTo>
                    <a:pt x="40260" y="49735"/>
                    <a:pt x="39001" y="50993"/>
                    <a:pt x="37743" y="52251"/>
                  </a:cubicBezTo>
                  <a:cubicBezTo>
                    <a:pt x="37114" y="52880"/>
                    <a:pt x="35856" y="53509"/>
                    <a:pt x="33969" y="54767"/>
                  </a:cubicBezTo>
                  <a:cubicBezTo>
                    <a:pt x="32711" y="55396"/>
                    <a:pt x="32082" y="56026"/>
                    <a:pt x="30824" y="56655"/>
                  </a:cubicBezTo>
                  <a:cubicBezTo>
                    <a:pt x="30195" y="56655"/>
                    <a:pt x="30195" y="56655"/>
                    <a:pt x="29566" y="56655"/>
                  </a:cubicBezTo>
                  <a:cubicBezTo>
                    <a:pt x="27049" y="57912"/>
                    <a:pt x="25162" y="58541"/>
                    <a:pt x="22646" y="59800"/>
                  </a:cubicBezTo>
                  <a:cubicBezTo>
                    <a:pt x="22017" y="59800"/>
                    <a:pt x="20759" y="59800"/>
                    <a:pt x="19501" y="60429"/>
                  </a:cubicBezTo>
                  <a:close/>
                  <a:moveTo>
                    <a:pt x="40260" y="5072"/>
                  </a:moveTo>
                  <a:cubicBezTo>
                    <a:pt x="40260" y="5072"/>
                    <a:pt x="40889" y="5072"/>
                    <a:pt x="40889" y="4443"/>
                  </a:cubicBezTo>
                  <a:cubicBezTo>
                    <a:pt x="40889" y="4443"/>
                    <a:pt x="40889" y="4443"/>
                    <a:pt x="40260" y="5072"/>
                  </a:cubicBezTo>
                  <a:cubicBezTo>
                    <a:pt x="40260" y="4443"/>
                    <a:pt x="39631" y="5072"/>
                    <a:pt x="40260" y="5072"/>
                  </a:cubicBezTo>
                  <a:cubicBezTo>
                    <a:pt x="39631" y="5072"/>
                    <a:pt x="39631" y="5072"/>
                    <a:pt x="40260" y="5072"/>
                  </a:cubicBezTo>
                  <a:close/>
                  <a:moveTo>
                    <a:pt x="35856" y="7588"/>
                  </a:moveTo>
                  <a:cubicBezTo>
                    <a:pt x="36485" y="7588"/>
                    <a:pt x="36485" y="6959"/>
                    <a:pt x="35856" y="7588"/>
                  </a:cubicBezTo>
                  <a:cubicBezTo>
                    <a:pt x="36485" y="6959"/>
                    <a:pt x="35856" y="7588"/>
                    <a:pt x="35856" y="7588"/>
                  </a:cubicBezTo>
                  <a:cubicBezTo>
                    <a:pt x="35856" y="7588"/>
                    <a:pt x="35856" y="7588"/>
                    <a:pt x="35856" y="7588"/>
                  </a:cubicBezTo>
                  <a:cubicBezTo>
                    <a:pt x="35856" y="7588"/>
                    <a:pt x="35856" y="7588"/>
                    <a:pt x="35856" y="7588"/>
                  </a:cubicBezTo>
                  <a:close/>
                  <a:moveTo>
                    <a:pt x="37114" y="9475"/>
                  </a:moveTo>
                  <a:cubicBezTo>
                    <a:pt x="37114" y="8847"/>
                    <a:pt x="37743" y="8847"/>
                    <a:pt x="37114" y="9475"/>
                  </a:cubicBezTo>
                  <a:cubicBezTo>
                    <a:pt x="37114" y="9475"/>
                    <a:pt x="36485" y="9475"/>
                    <a:pt x="35856" y="9475"/>
                  </a:cubicBezTo>
                  <a:cubicBezTo>
                    <a:pt x="35856" y="9475"/>
                    <a:pt x="35227" y="10104"/>
                    <a:pt x="35227" y="10104"/>
                  </a:cubicBezTo>
                  <a:cubicBezTo>
                    <a:pt x="35856" y="10104"/>
                    <a:pt x="36485" y="9475"/>
                    <a:pt x="37114" y="9475"/>
                  </a:cubicBezTo>
                  <a:close/>
                  <a:moveTo>
                    <a:pt x="42147" y="7588"/>
                  </a:moveTo>
                  <a:cubicBezTo>
                    <a:pt x="42776" y="6330"/>
                    <a:pt x="44034" y="5072"/>
                    <a:pt x="41518" y="5072"/>
                  </a:cubicBezTo>
                  <a:cubicBezTo>
                    <a:pt x="41518" y="5701"/>
                    <a:pt x="40889" y="5701"/>
                    <a:pt x="40889" y="6330"/>
                  </a:cubicBezTo>
                  <a:cubicBezTo>
                    <a:pt x="40889" y="6959"/>
                    <a:pt x="40260" y="6959"/>
                    <a:pt x="40260" y="7588"/>
                  </a:cubicBezTo>
                  <a:cubicBezTo>
                    <a:pt x="40260" y="7588"/>
                    <a:pt x="40889" y="8217"/>
                    <a:pt x="42147" y="7588"/>
                  </a:cubicBezTo>
                  <a:close/>
                  <a:moveTo>
                    <a:pt x="36485" y="11992"/>
                  </a:moveTo>
                  <a:cubicBezTo>
                    <a:pt x="39631" y="10104"/>
                    <a:pt x="37743" y="10733"/>
                    <a:pt x="37743" y="10104"/>
                  </a:cubicBezTo>
                  <a:cubicBezTo>
                    <a:pt x="38372" y="9475"/>
                    <a:pt x="37114" y="9475"/>
                    <a:pt x="36485" y="9475"/>
                  </a:cubicBezTo>
                  <a:cubicBezTo>
                    <a:pt x="35856" y="9475"/>
                    <a:pt x="35856" y="10104"/>
                    <a:pt x="35227" y="10104"/>
                  </a:cubicBezTo>
                  <a:cubicBezTo>
                    <a:pt x="34598" y="11362"/>
                    <a:pt x="35227" y="11992"/>
                    <a:pt x="36485" y="11992"/>
                  </a:cubicBezTo>
                  <a:close/>
                  <a:moveTo>
                    <a:pt x="38372" y="11992"/>
                  </a:moveTo>
                  <a:cubicBezTo>
                    <a:pt x="38372" y="11362"/>
                    <a:pt x="39001" y="10733"/>
                    <a:pt x="37743" y="11362"/>
                  </a:cubicBezTo>
                  <a:cubicBezTo>
                    <a:pt x="35227" y="13250"/>
                    <a:pt x="35856" y="13250"/>
                    <a:pt x="38372" y="11992"/>
                  </a:cubicBezTo>
                  <a:close/>
                  <a:moveTo>
                    <a:pt x="38372" y="13250"/>
                  </a:moveTo>
                  <a:cubicBezTo>
                    <a:pt x="38372" y="13250"/>
                    <a:pt x="39001" y="12621"/>
                    <a:pt x="39001" y="12621"/>
                  </a:cubicBezTo>
                  <a:cubicBezTo>
                    <a:pt x="39001" y="12621"/>
                    <a:pt x="38372" y="12621"/>
                    <a:pt x="37743" y="13250"/>
                  </a:cubicBezTo>
                  <a:cubicBezTo>
                    <a:pt x="37743" y="13250"/>
                    <a:pt x="37743" y="13250"/>
                    <a:pt x="38372" y="13250"/>
                  </a:cubicBezTo>
                  <a:cubicBezTo>
                    <a:pt x="38372" y="13250"/>
                    <a:pt x="38372" y="13250"/>
                    <a:pt x="38372" y="13250"/>
                  </a:cubicBezTo>
                  <a:close/>
                  <a:moveTo>
                    <a:pt x="39001" y="13879"/>
                  </a:moveTo>
                  <a:cubicBezTo>
                    <a:pt x="40260" y="13250"/>
                    <a:pt x="42147" y="11992"/>
                    <a:pt x="39001" y="13879"/>
                  </a:cubicBezTo>
                  <a:cubicBezTo>
                    <a:pt x="39001" y="13250"/>
                    <a:pt x="39001" y="13250"/>
                    <a:pt x="39001" y="13879"/>
                  </a:cubicBezTo>
                  <a:close/>
                  <a:moveTo>
                    <a:pt x="31453" y="18911"/>
                  </a:moveTo>
                  <a:cubicBezTo>
                    <a:pt x="31453" y="18911"/>
                    <a:pt x="32082" y="18911"/>
                    <a:pt x="32082" y="18282"/>
                  </a:cubicBezTo>
                  <a:cubicBezTo>
                    <a:pt x="32082" y="18282"/>
                    <a:pt x="32082" y="18282"/>
                    <a:pt x="32082" y="17653"/>
                  </a:cubicBezTo>
                  <a:cubicBezTo>
                    <a:pt x="31453" y="17653"/>
                    <a:pt x="31453" y="18282"/>
                    <a:pt x="30824" y="18282"/>
                  </a:cubicBezTo>
                  <a:cubicBezTo>
                    <a:pt x="30824" y="18911"/>
                    <a:pt x="30824" y="18911"/>
                    <a:pt x="31453" y="18911"/>
                  </a:cubicBezTo>
                  <a:cubicBezTo>
                    <a:pt x="31453" y="18911"/>
                    <a:pt x="31453" y="18911"/>
                    <a:pt x="31453" y="18911"/>
                  </a:cubicBezTo>
                  <a:close/>
                  <a:moveTo>
                    <a:pt x="40260" y="16395"/>
                  </a:moveTo>
                  <a:cubicBezTo>
                    <a:pt x="40260" y="16395"/>
                    <a:pt x="40889" y="16395"/>
                    <a:pt x="40889" y="16395"/>
                  </a:cubicBezTo>
                  <a:cubicBezTo>
                    <a:pt x="41518" y="16395"/>
                    <a:pt x="41518" y="15766"/>
                    <a:pt x="42147" y="15766"/>
                  </a:cubicBezTo>
                  <a:cubicBezTo>
                    <a:pt x="42147" y="15766"/>
                    <a:pt x="41518" y="15766"/>
                    <a:pt x="41518" y="15766"/>
                  </a:cubicBezTo>
                  <a:cubicBezTo>
                    <a:pt x="40889" y="16395"/>
                    <a:pt x="40889" y="16395"/>
                    <a:pt x="40260" y="16395"/>
                  </a:cubicBezTo>
                  <a:close/>
                  <a:moveTo>
                    <a:pt x="31453" y="20798"/>
                  </a:moveTo>
                  <a:cubicBezTo>
                    <a:pt x="32082" y="20798"/>
                    <a:pt x="32082" y="20798"/>
                    <a:pt x="31453" y="20798"/>
                  </a:cubicBezTo>
                  <a:cubicBezTo>
                    <a:pt x="32082" y="20169"/>
                    <a:pt x="31453" y="20798"/>
                    <a:pt x="31453" y="20798"/>
                  </a:cubicBezTo>
                  <a:cubicBezTo>
                    <a:pt x="31453" y="20798"/>
                    <a:pt x="31453" y="20798"/>
                    <a:pt x="31453" y="20798"/>
                  </a:cubicBezTo>
                  <a:close/>
                  <a:moveTo>
                    <a:pt x="32711" y="21428"/>
                  </a:moveTo>
                  <a:cubicBezTo>
                    <a:pt x="32711" y="21428"/>
                    <a:pt x="32082" y="21428"/>
                    <a:pt x="32082" y="21428"/>
                  </a:cubicBezTo>
                  <a:cubicBezTo>
                    <a:pt x="31453" y="21428"/>
                    <a:pt x="30824" y="22057"/>
                    <a:pt x="32711" y="21428"/>
                  </a:cubicBezTo>
                  <a:close/>
                  <a:moveTo>
                    <a:pt x="40889" y="17653"/>
                  </a:moveTo>
                  <a:cubicBezTo>
                    <a:pt x="41518" y="17653"/>
                    <a:pt x="41518" y="17653"/>
                    <a:pt x="40889" y="17653"/>
                  </a:cubicBezTo>
                  <a:cubicBezTo>
                    <a:pt x="41518" y="17653"/>
                    <a:pt x="41518" y="17024"/>
                    <a:pt x="40889" y="17653"/>
                  </a:cubicBezTo>
                  <a:cubicBezTo>
                    <a:pt x="40889" y="17024"/>
                    <a:pt x="40260" y="17653"/>
                    <a:pt x="39631" y="17653"/>
                  </a:cubicBezTo>
                  <a:cubicBezTo>
                    <a:pt x="40260" y="17653"/>
                    <a:pt x="40889" y="17653"/>
                    <a:pt x="40889" y="17653"/>
                  </a:cubicBezTo>
                  <a:close/>
                  <a:moveTo>
                    <a:pt x="42147" y="23943"/>
                  </a:moveTo>
                  <a:cubicBezTo>
                    <a:pt x="42147" y="23943"/>
                    <a:pt x="42776" y="23943"/>
                    <a:pt x="43405" y="23943"/>
                  </a:cubicBezTo>
                  <a:cubicBezTo>
                    <a:pt x="44663" y="23314"/>
                    <a:pt x="45921" y="22685"/>
                    <a:pt x="47179" y="22057"/>
                  </a:cubicBezTo>
                  <a:cubicBezTo>
                    <a:pt x="47179" y="21428"/>
                    <a:pt x="47808" y="21428"/>
                    <a:pt x="47808" y="21428"/>
                  </a:cubicBezTo>
                  <a:cubicBezTo>
                    <a:pt x="43405" y="23314"/>
                    <a:pt x="42147" y="23943"/>
                    <a:pt x="42147" y="23943"/>
                  </a:cubicBezTo>
                  <a:close/>
                  <a:moveTo>
                    <a:pt x="39001" y="27088"/>
                  </a:moveTo>
                  <a:cubicBezTo>
                    <a:pt x="39001" y="27088"/>
                    <a:pt x="38372" y="27088"/>
                    <a:pt x="39001" y="27088"/>
                  </a:cubicBezTo>
                  <a:cubicBezTo>
                    <a:pt x="37743" y="27088"/>
                    <a:pt x="40260" y="25831"/>
                    <a:pt x="37743" y="26460"/>
                  </a:cubicBezTo>
                  <a:cubicBezTo>
                    <a:pt x="36485" y="27088"/>
                    <a:pt x="36485" y="27088"/>
                    <a:pt x="39001" y="27088"/>
                  </a:cubicBezTo>
                  <a:cubicBezTo>
                    <a:pt x="38372" y="27088"/>
                    <a:pt x="39001" y="27088"/>
                    <a:pt x="39001" y="27088"/>
                  </a:cubicBezTo>
                  <a:close/>
                  <a:moveTo>
                    <a:pt x="43405" y="25831"/>
                  </a:moveTo>
                  <a:cubicBezTo>
                    <a:pt x="44034" y="25202"/>
                    <a:pt x="44034" y="25202"/>
                    <a:pt x="44663" y="24573"/>
                  </a:cubicBezTo>
                  <a:cubicBezTo>
                    <a:pt x="45921" y="23943"/>
                    <a:pt x="46550" y="23314"/>
                    <a:pt x="49066" y="22685"/>
                  </a:cubicBezTo>
                  <a:cubicBezTo>
                    <a:pt x="42776" y="25202"/>
                    <a:pt x="45292" y="23943"/>
                    <a:pt x="45292" y="23314"/>
                  </a:cubicBezTo>
                  <a:cubicBezTo>
                    <a:pt x="42147" y="24573"/>
                    <a:pt x="42147" y="24573"/>
                    <a:pt x="42147" y="25202"/>
                  </a:cubicBezTo>
                  <a:cubicBezTo>
                    <a:pt x="42147" y="25831"/>
                    <a:pt x="42147" y="25831"/>
                    <a:pt x="42147" y="26460"/>
                  </a:cubicBezTo>
                  <a:cubicBezTo>
                    <a:pt x="42147" y="26460"/>
                    <a:pt x="42776" y="25831"/>
                    <a:pt x="43405" y="25831"/>
                  </a:cubicBezTo>
                  <a:close/>
                  <a:moveTo>
                    <a:pt x="44663" y="26460"/>
                  </a:moveTo>
                  <a:cubicBezTo>
                    <a:pt x="45292" y="25831"/>
                    <a:pt x="46550" y="25202"/>
                    <a:pt x="47179" y="24573"/>
                  </a:cubicBezTo>
                  <a:cubicBezTo>
                    <a:pt x="43405" y="26460"/>
                    <a:pt x="42776" y="27088"/>
                    <a:pt x="42776" y="27088"/>
                  </a:cubicBezTo>
                  <a:cubicBezTo>
                    <a:pt x="42776" y="27088"/>
                    <a:pt x="43405" y="27088"/>
                    <a:pt x="43405" y="27088"/>
                  </a:cubicBezTo>
                  <a:cubicBezTo>
                    <a:pt x="44034" y="27088"/>
                    <a:pt x="44034" y="26460"/>
                    <a:pt x="44663" y="26460"/>
                  </a:cubicBezTo>
                  <a:close/>
                  <a:moveTo>
                    <a:pt x="39631" y="29605"/>
                  </a:moveTo>
                  <a:cubicBezTo>
                    <a:pt x="39631" y="29605"/>
                    <a:pt x="39631" y="28976"/>
                    <a:pt x="39631" y="29605"/>
                  </a:cubicBezTo>
                  <a:cubicBezTo>
                    <a:pt x="37743" y="30234"/>
                    <a:pt x="37743" y="30234"/>
                    <a:pt x="39631" y="29605"/>
                  </a:cubicBezTo>
                  <a:close/>
                  <a:moveTo>
                    <a:pt x="42147" y="28976"/>
                  </a:moveTo>
                  <a:cubicBezTo>
                    <a:pt x="43405" y="28347"/>
                    <a:pt x="44663" y="27718"/>
                    <a:pt x="44663" y="27718"/>
                  </a:cubicBezTo>
                  <a:cubicBezTo>
                    <a:pt x="45292" y="27088"/>
                    <a:pt x="45921" y="26460"/>
                    <a:pt x="46550" y="26460"/>
                  </a:cubicBezTo>
                  <a:cubicBezTo>
                    <a:pt x="46550" y="26460"/>
                    <a:pt x="45921" y="26460"/>
                    <a:pt x="44663" y="27088"/>
                  </a:cubicBezTo>
                  <a:cubicBezTo>
                    <a:pt x="41518" y="28347"/>
                    <a:pt x="45292" y="27088"/>
                    <a:pt x="42147" y="28976"/>
                  </a:cubicBezTo>
                  <a:close/>
                  <a:moveTo>
                    <a:pt x="44034" y="29605"/>
                  </a:moveTo>
                  <a:cubicBezTo>
                    <a:pt x="45292" y="28976"/>
                    <a:pt x="46550" y="28347"/>
                    <a:pt x="47808" y="27718"/>
                  </a:cubicBezTo>
                  <a:cubicBezTo>
                    <a:pt x="48437" y="27088"/>
                    <a:pt x="49066" y="27088"/>
                    <a:pt x="49066" y="27088"/>
                  </a:cubicBezTo>
                  <a:cubicBezTo>
                    <a:pt x="49066" y="27088"/>
                    <a:pt x="49066" y="26460"/>
                    <a:pt x="49066" y="26460"/>
                  </a:cubicBezTo>
                  <a:cubicBezTo>
                    <a:pt x="49066" y="26460"/>
                    <a:pt x="47808" y="26460"/>
                    <a:pt x="45292" y="27718"/>
                  </a:cubicBezTo>
                  <a:cubicBezTo>
                    <a:pt x="45921" y="27088"/>
                    <a:pt x="45921" y="27088"/>
                    <a:pt x="46550" y="26460"/>
                  </a:cubicBezTo>
                  <a:cubicBezTo>
                    <a:pt x="44034" y="27718"/>
                    <a:pt x="43405" y="28347"/>
                    <a:pt x="43405" y="28347"/>
                  </a:cubicBezTo>
                  <a:cubicBezTo>
                    <a:pt x="43405" y="29605"/>
                    <a:pt x="43405" y="29605"/>
                    <a:pt x="44034" y="29605"/>
                  </a:cubicBezTo>
                  <a:cubicBezTo>
                    <a:pt x="43405" y="30234"/>
                    <a:pt x="44034" y="30234"/>
                    <a:pt x="44034" y="29605"/>
                  </a:cubicBezTo>
                  <a:close/>
                  <a:moveTo>
                    <a:pt x="53470" y="25831"/>
                  </a:moveTo>
                  <a:cubicBezTo>
                    <a:pt x="54099" y="25202"/>
                    <a:pt x="55357" y="24573"/>
                    <a:pt x="52212" y="25831"/>
                  </a:cubicBezTo>
                  <a:cubicBezTo>
                    <a:pt x="52212" y="25831"/>
                    <a:pt x="52212" y="25831"/>
                    <a:pt x="52212" y="26460"/>
                  </a:cubicBezTo>
                  <a:cubicBezTo>
                    <a:pt x="52841" y="26460"/>
                    <a:pt x="53470" y="26460"/>
                    <a:pt x="53470" y="25831"/>
                  </a:cubicBezTo>
                  <a:close/>
                  <a:moveTo>
                    <a:pt x="40260" y="32121"/>
                  </a:moveTo>
                  <a:cubicBezTo>
                    <a:pt x="41518" y="31492"/>
                    <a:pt x="42776" y="30863"/>
                    <a:pt x="39001" y="32750"/>
                  </a:cubicBezTo>
                  <a:cubicBezTo>
                    <a:pt x="39631" y="32121"/>
                    <a:pt x="39631" y="32121"/>
                    <a:pt x="40260" y="32121"/>
                  </a:cubicBezTo>
                  <a:close/>
                  <a:moveTo>
                    <a:pt x="39001" y="34009"/>
                  </a:moveTo>
                  <a:cubicBezTo>
                    <a:pt x="39001" y="34009"/>
                    <a:pt x="39631" y="34009"/>
                    <a:pt x="39631" y="34009"/>
                  </a:cubicBezTo>
                  <a:cubicBezTo>
                    <a:pt x="39631" y="34009"/>
                    <a:pt x="40260" y="33379"/>
                    <a:pt x="40260" y="33379"/>
                  </a:cubicBezTo>
                  <a:cubicBezTo>
                    <a:pt x="39631" y="32750"/>
                    <a:pt x="39631" y="32750"/>
                    <a:pt x="39001" y="34009"/>
                  </a:cubicBezTo>
                  <a:cubicBezTo>
                    <a:pt x="39001" y="33379"/>
                    <a:pt x="39001" y="33379"/>
                    <a:pt x="39001" y="34009"/>
                  </a:cubicBezTo>
                  <a:close/>
                  <a:moveTo>
                    <a:pt x="43405" y="32750"/>
                  </a:moveTo>
                  <a:cubicBezTo>
                    <a:pt x="44663" y="32121"/>
                    <a:pt x="44663" y="31492"/>
                    <a:pt x="47179" y="30234"/>
                  </a:cubicBezTo>
                  <a:cubicBezTo>
                    <a:pt x="50324" y="28347"/>
                    <a:pt x="49695" y="28347"/>
                    <a:pt x="49695" y="28347"/>
                  </a:cubicBezTo>
                  <a:cubicBezTo>
                    <a:pt x="46550" y="29605"/>
                    <a:pt x="44034" y="30863"/>
                    <a:pt x="43405" y="31492"/>
                  </a:cubicBezTo>
                  <a:cubicBezTo>
                    <a:pt x="42147" y="32121"/>
                    <a:pt x="42147" y="32750"/>
                    <a:pt x="43405" y="32750"/>
                  </a:cubicBezTo>
                  <a:close/>
                  <a:moveTo>
                    <a:pt x="40260" y="36524"/>
                  </a:moveTo>
                  <a:cubicBezTo>
                    <a:pt x="40889" y="36524"/>
                    <a:pt x="41518" y="35895"/>
                    <a:pt x="41518" y="35895"/>
                  </a:cubicBezTo>
                  <a:cubicBezTo>
                    <a:pt x="42776" y="34638"/>
                    <a:pt x="42776" y="33379"/>
                    <a:pt x="41518" y="32750"/>
                  </a:cubicBezTo>
                  <a:cubicBezTo>
                    <a:pt x="41518" y="34638"/>
                    <a:pt x="40889" y="35895"/>
                    <a:pt x="40260" y="36524"/>
                  </a:cubicBezTo>
                  <a:close/>
                  <a:moveTo>
                    <a:pt x="42147" y="36524"/>
                  </a:moveTo>
                  <a:cubicBezTo>
                    <a:pt x="42147" y="36524"/>
                    <a:pt x="44034" y="35267"/>
                    <a:pt x="40889" y="36524"/>
                  </a:cubicBezTo>
                  <a:cubicBezTo>
                    <a:pt x="41518" y="36524"/>
                    <a:pt x="42147" y="36524"/>
                    <a:pt x="42147" y="36524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4" name="【公众号：阿拉丁PPT】1-74"/>
            <p:cNvSpPr/>
            <p:nvPr/>
          </p:nvSpPr>
          <p:spPr>
            <a:xfrm>
              <a:off x="1779880" y="634659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5" name="【公众号：阿拉丁PPT】1-75"/>
            <p:cNvSpPr/>
            <p:nvPr/>
          </p:nvSpPr>
          <p:spPr>
            <a:xfrm>
              <a:off x="1780509" y="6337792"/>
              <a:ext cx="6919" cy="8806"/>
            </a:xfrm>
            <a:custGeom>
              <a:avLst/>
              <a:gdLst>
                <a:gd name="connsiteX0" fmla="*/ 5033 w 6919"/>
                <a:gd name="connsiteY0" fmla="*/ 5661 h 8806"/>
                <a:gd name="connsiteX1" fmla="*/ 4403 w 6919"/>
                <a:gd name="connsiteY1" fmla="*/ 5661 h 8806"/>
                <a:gd name="connsiteX2" fmla="*/ 5033 w 6919"/>
                <a:gd name="connsiteY2" fmla="*/ 4403 h 8806"/>
                <a:gd name="connsiteX3" fmla="*/ 6920 w 6919"/>
                <a:gd name="connsiteY3" fmla="*/ 1258 h 8806"/>
                <a:gd name="connsiteX4" fmla="*/ 6920 w 6919"/>
                <a:gd name="connsiteY4" fmla="*/ 0 h 8806"/>
                <a:gd name="connsiteX5" fmla="*/ 5662 w 6919"/>
                <a:gd name="connsiteY5" fmla="*/ 629 h 8806"/>
                <a:gd name="connsiteX6" fmla="*/ 5033 w 6919"/>
                <a:gd name="connsiteY6" fmla="*/ 1258 h 8806"/>
                <a:gd name="connsiteX7" fmla="*/ 3774 w 6919"/>
                <a:gd name="connsiteY7" fmla="*/ 3774 h 8806"/>
                <a:gd name="connsiteX8" fmla="*/ 629 w 6919"/>
                <a:gd name="connsiteY8" fmla="*/ 7548 h 8806"/>
                <a:gd name="connsiteX9" fmla="*/ 0 w 6919"/>
                <a:gd name="connsiteY9" fmla="*/ 8177 h 8806"/>
                <a:gd name="connsiteX10" fmla="*/ 0 w 6919"/>
                <a:gd name="connsiteY10" fmla="*/ 8806 h 8806"/>
                <a:gd name="connsiteX11" fmla="*/ 1887 w 6919"/>
                <a:gd name="connsiteY11" fmla="*/ 7548 h 8806"/>
                <a:gd name="connsiteX12" fmla="*/ 5033 w 6919"/>
                <a:gd name="connsiteY12" fmla="*/ 5661 h 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19" h="8806">
                  <a:moveTo>
                    <a:pt x="5033" y="5661"/>
                  </a:moveTo>
                  <a:cubicBezTo>
                    <a:pt x="5033" y="5661"/>
                    <a:pt x="4403" y="5661"/>
                    <a:pt x="4403" y="5661"/>
                  </a:cubicBezTo>
                  <a:cubicBezTo>
                    <a:pt x="4403" y="5032"/>
                    <a:pt x="5033" y="5032"/>
                    <a:pt x="5033" y="4403"/>
                  </a:cubicBezTo>
                  <a:cubicBezTo>
                    <a:pt x="5662" y="3145"/>
                    <a:pt x="6920" y="1887"/>
                    <a:pt x="6920" y="1258"/>
                  </a:cubicBezTo>
                  <a:cubicBezTo>
                    <a:pt x="6920" y="629"/>
                    <a:pt x="6291" y="629"/>
                    <a:pt x="6920" y="0"/>
                  </a:cubicBezTo>
                  <a:cubicBezTo>
                    <a:pt x="6920" y="0"/>
                    <a:pt x="5662" y="629"/>
                    <a:pt x="5662" y="629"/>
                  </a:cubicBezTo>
                  <a:cubicBezTo>
                    <a:pt x="5033" y="1258"/>
                    <a:pt x="5033" y="1258"/>
                    <a:pt x="5033" y="1258"/>
                  </a:cubicBezTo>
                  <a:cubicBezTo>
                    <a:pt x="5033" y="1887"/>
                    <a:pt x="4403" y="2516"/>
                    <a:pt x="3774" y="3774"/>
                  </a:cubicBezTo>
                  <a:cubicBezTo>
                    <a:pt x="3145" y="5032"/>
                    <a:pt x="1887" y="6291"/>
                    <a:pt x="629" y="7548"/>
                  </a:cubicBezTo>
                  <a:cubicBezTo>
                    <a:pt x="629" y="7548"/>
                    <a:pt x="0" y="8177"/>
                    <a:pt x="0" y="8177"/>
                  </a:cubicBezTo>
                  <a:cubicBezTo>
                    <a:pt x="0" y="8177"/>
                    <a:pt x="0" y="8806"/>
                    <a:pt x="0" y="8806"/>
                  </a:cubicBezTo>
                  <a:cubicBezTo>
                    <a:pt x="1258" y="8177"/>
                    <a:pt x="1887" y="7548"/>
                    <a:pt x="1887" y="7548"/>
                  </a:cubicBezTo>
                  <a:cubicBezTo>
                    <a:pt x="1258" y="7548"/>
                    <a:pt x="1258" y="7548"/>
                    <a:pt x="5033" y="5661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6" name="【公众号：阿拉丁PPT】1-76"/>
            <p:cNvSpPr/>
            <p:nvPr/>
          </p:nvSpPr>
          <p:spPr>
            <a:xfrm>
              <a:off x="1779880" y="634659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7" name="【公众号：阿拉丁PPT】1-77"/>
            <p:cNvSpPr/>
            <p:nvPr/>
          </p:nvSpPr>
          <p:spPr>
            <a:xfrm>
              <a:off x="1771073" y="6304038"/>
              <a:ext cx="4346" cy="1041"/>
            </a:xfrm>
            <a:custGeom>
              <a:avLst/>
              <a:gdLst>
                <a:gd name="connsiteX0" fmla="*/ 0 w 4346"/>
                <a:gd name="connsiteY0" fmla="*/ 1042 h 1041"/>
                <a:gd name="connsiteX1" fmla="*/ 3774 w 4346"/>
                <a:gd name="connsiteY1" fmla="*/ 413 h 1041"/>
                <a:gd name="connsiteX2" fmla="*/ 0 w 4346"/>
                <a:gd name="connsiteY2" fmla="*/ 1042 h 1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46" h="1041">
                  <a:moveTo>
                    <a:pt x="0" y="1042"/>
                  </a:moveTo>
                  <a:cubicBezTo>
                    <a:pt x="1258" y="1042"/>
                    <a:pt x="2516" y="413"/>
                    <a:pt x="3774" y="413"/>
                  </a:cubicBezTo>
                  <a:cubicBezTo>
                    <a:pt x="5033" y="-216"/>
                    <a:pt x="4403" y="-216"/>
                    <a:pt x="0" y="1042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8" name="【公众号：阿拉丁PPT】1-78"/>
            <p:cNvSpPr/>
            <p:nvPr/>
          </p:nvSpPr>
          <p:spPr>
            <a:xfrm>
              <a:off x="1781767" y="6306339"/>
              <a:ext cx="1258" cy="628"/>
            </a:xfrm>
            <a:custGeom>
              <a:avLst/>
              <a:gdLst>
                <a:gd name="connsiteX0" fmla="*/ 1258 w 1258"/>
                <a:gd name="connsiteY0" fmla="*/ 0 h 628"/>
                <a:gd name="connsiteX1" fmla="*/ 1258 w 1258"/>
                <a:gd name="connsiteY1" fmla="*/ 0 h 628"/>
                <a:gd name="connsiteX2" fmla="*/ 629 w 1258"/>
                <a:gd name="connsiteY2" fmla="*/ 0 h 628"/>
                <a:gd name="connsiteX3" fmla="*/ 0 w 1258"/>
                <a:gd name="connsiteY3" fmla="*/ 629 h 628"/>
                <a:gd name="connsiteX4" fmla="*/ 1258 w 1258"/>
                <a:gd name="connsiteY4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628">
                  <a:moveTo>
                    <a:pt x="1258" y="0"/>
                  </a:moveTo>
                  <a:cubicBezTo>
                    <a:pt x="1258" y="0"/>
                    <a:pt x="1258" y="0"/>
                    <a:pt x="1258" y="0"/>
                  </a:cubicBezTo>
                  <a:cubicBezTo>
                    <a:pt x="1258" y="0"/>
                    <a:pt x="1258" y="0"/>
                    <a:pt x="629" y="0"/>
                  </a:cubicBezTo>
                  <a:cubicBezTo>
                    <a:pt x="629" y="0"/>
                    <a:pt x="629" y="0"/>
                    <a:pt x="0" y="629"/>
                  </a:cubicBezTo>
                  <a:cubicBezTo>
                    <a:pt x="629" y="629"/>
                    <a:pt x="629" y="629"/>
                    <a:pt x="1258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10" name="【公众号：阿拉丁PPT】1-79"/>
            <p:cNvSpPr/>
            <p:nvPr/>
          </p:nvSpPr>
          <p:spPr>
            <a:xfrm>
              <a:off x="2054776" y="648687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11" name="【公众号：阿拉丁PPT】1-80"/>
            <p:cNvSpPr/>
            <p:nvPr/>
          </p:nvSpPr>
          <p:spPr>
            <a:xfrm>
              <a:off x="1969487" y="6483732"/>
              <a:ext cx="116741" cy="87699"/>
            </a:xfrm>
            <a:custGeom>
              <a:avLst/>
              <a:gdLst>
                <a:gd name="connsiteX0" fmla="*/ 114855 w 116741"/>
                <a:gd name="connsiteY0" fmla="*/ 20759 h 87699"/>
                <a:gd name="connsiteX1" fmla="*/ 116742 w 116741"/>
                <a:gd name="connsiteY1" fmla="*/ 22646 h 87699"/>
                <a:gd name="connsiteX2" fmla="*/ 115484 w 116741"/>
                <a:gd name="connsiteY2" fmla="*/ 23904 h 87699"/>
                <a:gd name="connsiteX3" fmla="*/ 115484 w 116741"/>
                <a:gd name="connsiteY3" fmla="*/ 27679 h 87699"/>
                <a:gd name="connsiteX4" fmla="*/ 114855 w 116741"/>
                <a:gd name="connsiteY4" fmla="*/ 28307 h 87699"/>
                <a:gd name="connsiteX5" fmla="*/ 111709 w 116741"/>
                <a:gd name="connsiteY5" fmla="*/ 29565 h 87699"/>
                <a:gd name="connsiteX6" fmla="*/ 110451 w 116741"/>
                <a:gd name="connsiteY6" fmla="*/ 30824 h 87699"/>
                <a:gd name="connsiteX7" fmla="*/ 107935 w 116741"/>
                <a:gd name="connsiteY7" fmla="*/ 30195 h 87699"/>
                <a:gd name="connsiteX8" fmla="*/ 106677 w 116741"/>
                <a:gd name="connsiteY8" fmla="*/ 32082 h 87699"/>
                <a:gd name="connsiteX9" fmla="*/ 106048 w 116741"/>
                <a:gd name="connsiteY9" fmla="*/ 33340 h 87699"/>
                <a:gd name="connsiteX10" fmla="*/ 104790 w 116741"/>
                <a:gd name="connsiteY10" fmla="*/ 36485 h 87699"/>
                <a:gd name="connsiteX11" fmla="*/ 101645 w 116741"/>
                <a:gd name="connsiteY11" fmla="*/ 37743 h 87699"/>
                <a:gd name="connsiteX12" fmla="*/ 101015 w 116741"/>
                <a:gd name="connsiteY12" fmla="*/ 39631 h 87699"/>
                <a:gd name="connsiteX13" fmla="*/ 101015 w 116741"/>
                <a:gd name="connsiteY13" fmla="*/ 40260 h 87699"/>
                <a:gd name="connsiteX14" fmla="*/ 98499 w 116741"/>
                <a:gd name="connsiteY14" fmla="*/ 37743 h 87699"/>
                <a:gd name="connsiteX15" fmla="*/ 95983 w 116741"/>
                <a:gd name="connsiteY15" fmla="*/ 40260 h 87699"/>
                <a:gd name="connsiteX16" fmla="*/ 94725 w 116741"/>
                <a:gd name="connsiteY16" fmla="*/ 41517 h 87699"/>
                <a:gd name="connsiteX17" fmla="*/ 90951 w 116741"/>
                <a:gd name="connsiteY17" fmla="*/ 43405 h 87699"/>
                <a:gd name="connsiteX18" fmla="*/ 90322 w 116741"/>
                <a:gd name="connsiteY18" fmla="*/ 45921 h 87699"/>
                <a:gd name="connsiteX19" fmla="*/ 85289 w 116741"/>
                <a:gd name="connsiteY19" fmla="*/ 47179 h 87699"/>
                <a:gd name="connsiteX20" fmla="*/ 80886 w 116741"/>
                <a:gd name="connsiteY20" fmla="*/ 49067 h 87699"/>
                <a:gd name="connsiteX21" fmla="*/ 77111 w 116741"/>
                <a:gd name="connsiteY21" fmla="*/ 49695 h 87699"/>
                <a:gd name="connsiteX22" fmla="*/ 73966 w 116741"/>
                <a:gd name="connsiteY22" fmla="*/ 50324 h 87699"/>
                <a:gd name="connsiteX23" fmla="*/ 72079 w 116741"/>
                <a:gd name="connsiteY23" fmla="*/ 53470 h 87699"/>
                <a:gd name="connsiteX24" fmla="*/ 70821 w 116741"/>
                <a:gd name="connsiteY24" fmla="*/ 54099 h 87699"/>
                <a:gd name="connsiteX25" fmla="*/ 68934 w 116741"/>
                <a:gd name="connsiteY25" fmla="*/ 55986 h 87699"/>
                <a:gd name="connsiteX26" fmla="*/ 67047 w 116741"/>
                <a:gd name="connsiteY26" fmla="*/ 57873 h 87699"/>
                <a:gd name="connsiteX27" fmla="*/ 65788 w 116741"/>
                <a:gd name="connsiteY27" fmla="*/ 59760 h 87699"/>
                <a:gd name="connsiteX28" fmla="*/ 63901 w 116741"/>
                <a:gd name="connsiteY28" fmla="*/ 61018 h 87699"/>
                <a:gd name="connsiteX29" fmla="*/ 60127 w 116741"/>
                <a:gd name="connsiteY29" fmla="*/ 64793 h 87699"/>
                <a:gd name="connsiteX30" fmla="*/ 56982 w 116741"/>
                <a:gd name="connsiteY30" fmla="*/ 66051 h 87699"/>
                <a:gd name="connsiteX31" fmla="*/ 55724 w 116741"/>
                <a:gd name="connsiteY31" fmla="*/ 67938 h 87699"/>
                <a:gd name="connsiteX32" fmla="*/ 51949 w 116741"/>
                <a:gd name="connsiteY32" fmla="*/ 71712 h 87699"/>
                <a:gd name="connsiteX33" fmla="*/ 46917 w 116741"/>
                <a:gd name="connsiteY33" fmla="*/ 76744 h 87699"/>
                <a:gd name="connsiteX34" fmla="*/ 41884 w 116741"/>
                <a:gd name="connsiteY34" fmla="*/ 81148 h 87699"/>
                <a:gd name="connsiteX35" fmla="*/ 33707 w 116741"/>
                <a:gd name="connsiteY35" fmla="*/ 86810 h 87699"/>
                <a:gd name="connsiteX36" fmla="*/ 28674 w 116741"/>
                <a:gd name="connsiteY36" fmla="*/ 87439 h 87699"/>
                <a:gd name="connsiteX37" fmla="*/ 17980 w 116741"/>
                <a:gd name="connsiteY37" fmla="*/ 78632 h 87699"/>
                <a:gd name="connsiteX38" fmla="*/ 11690 w 116741"/>
                <a:gd name="connsiteY38" fmla="*/ 71712 h 87699"/>
                <a:gd name="connsiteX39" fmla="*/ 7286 w 116741"/>
                <a:gd name="connsiteY39" fmla="*/ 66051 h 87699"/>
                <a:gd name="connsiteX40" fmla="*/ 9173 w 116741"/>
                <a:gd name="connsiteY40" fmla="*/ 66051 h 87699"/>
                <a:gd name="connsiteX41" fmla="*/ 4141 w 116741"/>
                <a:gd name="connsiteY41" fmla="*/ 60389 h 87699"/>
                <a:gd name="connsiteX42" fmla="*/ 5399 w 116741"/>
                <a:gd name="connsiteY42" fmla="*/ 61018 h 87699"/>
                <a:gd name="connsiteX43" fmla="*/ 7286 w 116741"/>
                <a:gd name="connsiteY43" fmla="*/ 60389 h 87699"/>
                <a:gd name="connsiteX44" fmla="*/ 5399 w 116741"/>
                <a:gd name="connsiteY44" fmla="*/ 56615 h 87699"/>
                <a:gd name="connsiteX45" fmla="*/ 6028 w 116741"/>
                <a:gd name="connsiteY45" fmla="*/ 55986 h 87699"/>
                <a:gd name="connsiteX46" fmla="*/ 2883 w 116741"/>
                <a:gd name="connsiteY46" fmla="*/ 51582 h 87699"/>
                <a:gd name="connsiteX47" fmla="*/ 4141 w 116741"/>
                <a:gd name="connsiteY47" fmla="*/ 52212 h 87699"/>
                <a:gd name="connsiteX48" fmla="*/ 1625 w 116741"/>
                <a:gd name="connsiteY48" fmla="*/ 50324 h 87699"/>
                <a:gd name="connsiteX49" fmla="*/ 996 w 116741"/>
                <a:gd name="connsiteY49" fmla="*/ 51582 h 87699"/>
                <a:gd name="connsiteX50" fmla="*/ 6028 w 116741"/>
                <a:gd name="connsiteY50" fmla="*/ 52212 h 87699"/>
                <a:gd name="connsiteX51" fmla="*/ 3512 w 116741"/>
                <a:gd name="connsiteY51" fmla="*/ 49067 h 87699"/>
                <a:gd name="connsiteX52" fmla="*/ 3512 w 116741"/>
                <a:gd name="connsiteY52" fmla="*/ 48437 h 87699"/>
                <a:gd name="connsiteX53" fmla="*/ 6028 w 116741"/>
                <a:gd name="connsiteY53" fmla="*/ 47179 h 87699"/>
                <a:gd name="connsiteX54" fmla="*/ 7286 w 116741"/>
                <a:gd name="connsiteY54" fmla="*/ 45921 h 87699"/>
                <a:gd name="connsiteX55" fmla="*/ 9173 w 116741"/>
                <a:gd name="connsiteY55" fmla="*/ 45292 h 87699"/>
                <a:gd name="connsiteX56" fmla="*/ 8545 w 116741"/>
                <a:gd name="connsiteY56" fmla="*/ 42776 h 87699"/>
                <a:gd name="connsiteX57" fmla="*/ 8545 w 116741"/>
                <a:gd name="connsiteY57" fmla="*/ 41517 h 87699"/>
                <a:gd name="connsiteX58" fmla="*/ 11061 w 116741"/>
                <a:gd name="connsiteY58" fmla="*/ 42146 h 87699"/>
                <a:gd name="connsiteX59" fmla="*/ 11061 w 116741"/>
                <a:gd name="connsiteY59" fmla="*/ 42146 h 87699"/>
                <a:gd name="connsiteX60" fmla="*/ 12319 w 116741"/>
                <a:gd name="connsiteY60" fmla="*/ 40260 h 87699"/>
                <a:gd name="connsiteX61" fmla="*/ 13577 w 116741"/>
                <a:gd name="connsiteY61" fmla="*/ 39631 h 87699"/>
                <a:gd name="connsiteX62" fmla="*/ 15464 w 116741"/>
                <a:gd name="connsiteY62" fmla="*/ 40260 h 87699"/>
                <a:gd name="connsiteX63" fmla="*/ 16722 w 116741"/>
                <a:gd name="connsiteY63" fmla="*/ 39631 h 87699"/>
                <a:gd name="connsiteX64" fmla="*/ 16722 w 116741"/>
                <a:gd name="connsiteY64" fmla="*/ 38372 h 87699"/>
                <a:gd name="connsiteX65" fmla="*/ 17351 w 116741"/>
                <a:gd name="connsiteY65" fmla="*/ 37743 h 87699"/>
                <a:gd name="connsiteX66" fmla="*/ 16722 w 116741"/>
                <a:gd name="connsiteY66" fmla="*/ 35856 h 87699"/>
                <a:gd name="connsiteX67" fmla="*/ 16722 w 116741"/>
                <a:gd name="connsiteY67" fmla="*/ 35856 h 87699"/>
                <a:gd name="connsiteX68" fmla="*/ 19867 w 116741"/>
                <a:gd name="connsiteY68" fmla="*/ 35856 h 87699"/>
                <a:gd name="connsiteX69" fmla="*/ 21126 w 116741"/>
                <a:gd name="connsiteY69" fmla="*/ 36485 h 87699"/>
                <a:gd name="connsiteX70" fmla="*/ 20497 w 116741"/>
                <a:gd name="connsiteY70" fmla="*/ 35227 h 87699"/>
                <a:gd name="connsiteX71" fmla="*/ 20497 w 116741"/>
                <a:gd name="connsiteY71" fmla="*/ 33969 h 87699"/>
                <a:gd name="connsiteX72" fmla="*/ 21126 w 116741"/>
                <a:gd name="connsiteY72" fmla="*/ 33340 h 87699"/>
                <a:gd name="connsiteX73" fmla="*/ 21126 w 116741"/>
                <a:gd name="connsiteY73" fmla="*/ 32082 h 87699"/>
                <a:gd name="connsiteX74" fmla="*/ 20497 w 116741"/>
                <a:gd name="connsiteY74" fmla="*/ 30195 h 87699"/>
                <a:gd name="connsiteX75" fmla="*/ 20497 w 116741"/>
                <a:gd name="connsiteY75" fmla="*/ 29565 h 87699"/>
                <a:gd name="connsiteX76" fmla="*/ 21126 w 116741"/>
                <a:gd name="connsiteY76" fmla="*/ 28936 h 87699"/>
                <a:gd name="connsiteX77" fmla="*/ 21755 w 116741"/>
                <a:gd name="connsiteY77" fmla="*/ 29565 h 87699"/>
                <a:gd name="connsiteX78" fmla="*/ 24900 w 116741"/>
                <a:gd name="connsiteY78" fmla="*/ 30195 h 87699"/>
                <a:gd name="connsiteX79" fmla="*/ 26787 w 116741"/>
                <a:gd name="connsiteY79" fmla="*/ 29565 h 87699"/>
                <a:gd name="connsiteX80" fmla="*/ 26787 w 116741"/>
                <a:gd name="connsiteY80" fmla="*/ 29565 h 87699"/>
                <a:gd name="connsiteX81" fmla="*/ 28045 w 116741"/>
                <a:gd name="connsiteY81" fmla="*/ 28936 h 87699"/>
                <a:gd name="connsiteX82" fmla="*/ 28674 w 116741"/>
                <a:gd name="connsiteY82" fmla="*/ 28936 h 87699"/>
                <a:gd name="connsiteX83" fmla="*/ 28674 w 116741"/>
                <a:gd name="connsiteY83" fmla="*/ 27050 h 87699"/>
                <a:gd name="connsiteX84" fmla="*/ 29932 w 116741"/>
                <a:gd name="connsiteY84" fmla="*/ 25162 h 87699"/>
                <a:gd name="connsiteX85" fmla="*/ 33078 w 116741"/>
                <a:gd name="connsiteY85" fmla="*/ 27679 h 87699"/>
                <a:gd name="connsiteX86" fmla="*/ 31190 w 116741"/>
                <a:gd name="connsiteY86" fmla="*/ 23275 h 87699"/>
                <a:gd name="connsiteX87" fmla="*/ 34336 w 116741"/>
                <a:gd name="connsiteY87" fmla="*/ 25791 h 87699"/>
                <a:gd name="connsiteX88" fmla="*/ 34336 w 116741"/>
                <a:gd name="connsiteY88" fmla="*/ 23904 h 87699"/>
                <a:gd name="connsiteX89" fmla="*/ 34965 w 116741"/>
                <a:gd name="connsiteY89" fmla="*/ 23275 h 87699"/>
                <a:gd name="connsiteX90" fmla="*/ 37481 w 116741"/>
                <a:gd name="connsiteY90" fmla="*/ 23904 h 87699"/>
                <a:gd name="connsiteX91" fmla="*/ 39997 w 116741"/>
                <a:gd name="connsiteY91" fmla="*/ 24533 h 87699"/>
                <a:gd name="connsiteX92" fmla="*/ 38110 w 116741"/>
                <a:gd name="connsiteY92" fmla="*/ 22017 h 87699"/>
                <a:gd name="connsiteX93" fmla="*/ 36223 w 116741"/>
                <a:gd name="connsiteY93" fmla="*/ 18872 h 87699"/>
                <a:gd name="connsiteX94" fmla="*/ 37481 w 116741"/>
                <a:gd name="connsiteY94" fmla="*/ 20759 h 87699"/>
                <a:gd name="connsiteX95" fmla="*/ 38739 w 116741"/>
                <a:gd name="connsiteY95" fmla="*/ 22017 h 87699"/>
                <a:gd name="connsiteX96" fmla="*/ 39368 w 116741"/>
                <a:gd name="connsiteY96" fmla="*/ 23275 h 87699"/>
                <a:gd name="connsiteX97" fmla="*/ 39997 w 116741"/>
                <a:gd name="connsiteY97" fmla="*/ 23904 h 87699"/>
                <a:gd name="connsiteX98" fmla="*/ 41255 w 116741"/>
                <a:gd name="connsiteY98" fmla="*/ 23904 h 87699"/>
                <a:gd name="connsiteX99" fmla="*/ 41255 w 116741"/>
                <a:gd name="connsiteY99" fmla="*/ 23275 h 87699"/>
                <a:gd name="connsiteX100" fmla="*/ 38110 w 116741"/>
                <a:gd name="connsiteY100" fmla="*/ 16984 h 87699"/>
                <a:gd name="connsiteX101" fmla="*/ 41255 w 116741"/>
                <a:gd name="connsiteY101" fmla="*/ 18243 h 87699"/>
                <a:gd name="connsiteX102" fmla="*/ 42513 w 116741"/>
                <a:gd name="connsiteY102" fmla="*/ 18872 h 87699"/>
                <a:gd name="connsiteX103" fmla="*/ 42513 w 116741"/>
                <a:gd name="connsiteY103" fmla="*/ 17614 h 87699"/>
                <a:gd name="connsiteX104" fmla="*/ 41884 w 116741"/>
                <a:gd name="connsiteY104" fmla="*/ 16355 h 87699"/>
                <a:gd name="connsiteX105" fmla="*/ 42513 w 116741"/>
                <a:gd name="connsiteY105" fmla="*/ 15726 h 87699"/>
                <a:gd name="connsiteX106" fmla="*/ 43771 w 116741"/>
                <a:gd name="connsiteY106" fmla="*/ 14469 h 87699"/>
                <a:gd name="connsiteX107" fmla="*/ 43771 w 116741"/>
                <a:gd name="connsiteY107" fmla="*/ 13839 h 87699"/>
                <a:gd name="connsiteX108" fmla="*/ 45659 w 116741"/>
                <a:gd name="connsiteY108" fmla="*/ 13839 h 87699"/>
                <a:gd name="connsiteX109" fmla="*/ 48804 w 116741"/>
                <a:gd name="connsiteY109" fmla="*/ 14469 h 87699"/>
                <a:gd name="connsiteX110" fmla="*/ 49433 w 116741"/>
                <a:gd name="connsiteY110" fmla="*/ 13839 h 87699"/>
                <a:gd name="connsiteX111" fmla="*/ 48175 w 116741"/>
                <a:gd name="connsiteY111" fmla="*/ 11952 h 87699"/>
                <a:gd name="connsiteX112" fmla="*/ 48175 w 116741"/>
                <a:gd name="connsiteY112" fmla="*/ 11952 h 87699"/>
                <a:gd name="connsiteX113" fmla="*/ 48175 w 116741"/>
                <a:gd name="connsiteY113" fmla="*/ 11952 h 87699"/>
                <a:gd name="connsiteX114" fmla="*/ 50062 w 116741"/>
                <a:gd name="connsiteY114" fmla="*/ 13210 h 87699"/>
                <a:gd name="connsiteX115" fmla="*/ 49433 w 116741"/>
                <a:gd name="connsiteY115" fmla="*/ 11952 h 87699"/>
                <a:gd name="connsiteX116" fmla="*/ 48175 w 116741"/>
                <a:gd name="connsiteY116" fmla="*/ 11952 h 87699"/>
                <a:gd name="connsiteX117" fmla="*/ 48175 w 116741"/>
                <a:gd name="connsiteY117" fmla="*/ 11952 h 87699"/>
                <a:gd name="connsiteX118" fmla="*/ 49433 w 116741"/>
                <a:gd name="connsiteY118" fmla="*/ 11323 h 87699"/>
                <a:gd name="connsiteX119" fmla="*/ 51949 w 116741"/>
                <a:gd name="connsiteY119" fmla="*/ 13210 h 87699"/>
                <a:gd name="connsiteX120" fmla="*/ 49433 w 116741"/>
                <a:gd name="connsiteY120" fmla="*/ 9436 h 87699"/>
                <a:gd name="connsiteX121" fmla="*/ 49433 w 116741"/>
                <a:gd name="connsiteY121" fmla="*/ 8807 h 87699"/>
                <a:gd name="connsiteX122" fmla="*/ 51320 w 116741"/>
                <a:gd name="connsiteY122" fmla="*/ 8807 h 87699"/>
                <a:gd name="connsiteX123" fmla="*/ 52578 w 116741"/>
                <a:gd name="connsiteY123" fmla="*/ 9436 h 87699"/>
                <a:gd name="connsiteX124" fmla="*/ 54465 w 116741"/>
                <a:gd name="connsiteY124" fmla="*/ 10694 h 87699"/>
                <a:gd name="connsiteX125" fmla="*/ 56353 w 116741"/>
                <a:gd name="connsiteY125" fmla="*/ 10065 h 87699"/>
                <a:gd name="connsiteX126" fmla="*/ 53836 w 116741"/>
                <a:gd name="connsiteY126" fmla="*/ 8178 h 87699"/>
                <a:gd name="connsiteX127" fmla="*/ 53207 w 116741"/>
                <a:gd name="connsiteY127" fmla="*/ 6919 h 87699"/>
                <a:gd name="connsiteX128" fmla="*/ 54465 w 116741"/>
                <a:gd name="connsiteY128" fmla="*/ 6291 h 87699"/>
                <a:gd name="connsiteX129" fmla="*/ 55724 w 116741"/>
                <a:gd name="connsiteY129" fmla="*/ 8178 h 87699"/>
                <a:gd name="connsiteX130" fmla="*/ 56353 w 116741"/>
                <a:gd name="connsiteY130" fmla="*/ 9436 h 87699"/>
                <a:gd name="connsiteX131" fmla="*/ 58869 w 116741"/>
                <a:gd name="connsiteY131" fmla="*/ 9436 h 87699"/>
                <a:gd name="connsiteX132" fmla="*/ 58240 w 116741"/>
                <a:gd name="connsiteY132" fmla="*/ 8807 h 87699"/>
                <a:gd name="connsiteX133" fmla="*/ 55724 w 116741"/>
                <a:gd name="connsiteY133" fmla="*/ 8178 h 87699"/>
                <a:gd name="connsiteX134" fmla="*/ 55724 w 116741"/>
                <a:gd name="connsiteY134" fmla="*/ 5662 h 87699"/>
                <a:gd name="connsiteX135" fmla="*/ 59498 w 116741"/>
                <a:gd name="connsiteY135" fmla="*/ 4403 h 87699"/>
                <a:gd name="connsiteX136" fmla="*/ 60756 w 116741"/>
                <a:gd name="connsiteY136" fmla="*/ 5033 h 87699"/>
                <a:gd name="connsiteX137" fmla="*/ 64530 w 116741"/>
                <a:gd name="connsiteY137" fmla="*/ 3145 h 87699"/>
                <a:gd name="connsiteX138" fmla="*/ 66417 w 116741"/>
                <a:gd name="connsiteY138" fmla="*/ 2516 h 87699"/>
                <a:gd name="connsiteX139" fmla="*/ 68305 w 116741"/>
                <a:gd name="connsiteY139" fmla="*/ 4403 h 87699"/>
                <a:gd name="connsiteX140" fmla="*/ 67676 w 116741"/>
                <a:gd name="connsiteY140" fmla="*/ 5033 h 87699"/>
                <a:gd name="connsiteX141" fmla="*/ 66417 w 116741"/>
                <a:gd name="connsiteY141" fmla="*/ 6291 h 87699"/>
                <a:gd name="connsiteX142" fmla="*/ 63901 w 116741"/>
                <a:gd name="connsiteY142" fmla="*/ 6919 h 87699"/>
                <a:gd name="connsiteX143" fmla="*/ 61385 w 116741"/>
                <a:gd name="connsiteY143" fmla="*/ 7548 h 87699"/>
                <a:gd name="connsiteX144" fmla="*/ 61385 w 116741"/>
                <a:gd name="connsiteY144" fmla="*/ 7548 h 87699"/>
                <a:gd name="connsiteX145" fmla="*/ 58240 w 116741"/>
                <a:gd name="connsiteY145" fmla="*/ 7548 h 87699"/>
                <a:gd name="connsiteX146" fmla="*/ 58869 w 116741"/>
                <a:gd name="connsiteY146" fmla="*/ 8807 h 87699"/>
                <a:gd name="connsiteX147" fmla="*/ 60756 w 116741"/>
                <a:gd name="connsiteY147" fmla="*/ 9436 h 87699"/>
                <a:gd name="connsiteX148" fmla="*/ 68305 w 116741"/>
                <a:gd name="connsiteY148" fmla="*/ 8807 h 87699"/>
                <a:gd name="connsiteX149" fmla="*/ 71450 w 116741"/>
                <a:gd name="connsiteY149" fmla="*/ 9436 h 87699"/>
                <a:gd name="connsiteX150" fmla="*/ 73966 w 116741"/>
                <a:gd name="connsiteY150" fmla="*/ 11323 h 87699"/>
                <a:gd name="connsiteX151" fmla="*/ 71450 w 116741"/>
                <a:gd name="connsiteY151" fmla="*/ 8807 h 87699"/>
                <a:gd name="connsiteX152" fmla="*/ 73966 w 116741"/>
                <a:gd name="connsiteY152" fmla="*/ 6919 h 87699"/>
                <a:gd name="connsiteX153" fmla="*/ 75224 w 116741"/>
                <a:gd name="connsiteY153" fmla="*/ 5662 h 87699"/>
                <a:gd name="connsiteX154" fmla="*/ 76482 w 116741"/>
                <a:gd name="connsiteY154" fmla="*/ 3774 h 87699"/>
                <a:gd name="connsiteX155" fmla="*/ 79628 w 116741"/>
                <a:gd name="connsiteY155" fmla="*/ 5033 h 87699"/>
                <a:gd name="connsiteX156" fmla="*/ 80257 w 116741"/>
                <a:gd name="connsiteY156" fmla="*/ 4403 h 87699"/>
                <a:gd name="connsiteX157" fmla="*/ 82144 w 116741"/>
                <a:gd name="connsiteY157" fmla="*/ 3774 h 87699"/>
                <a:gd name="connsiteX158" fmla="*/ 86547 w 116741"/>
                <a:gd name="connsiteY158" fmla="*/ 4403 h 87699"/>
                <a:gd name="connsiteX159" fmla="*/ 87176 w 116741"/>
                <a:gd name="connsiteY159" fmla="*/ 3774 h 87699"/>
                <a:gd name="connsiteX160" fmla="*/ 82773 w 116741"/>
                <a:gd name="connsiteY160" fmla="*/ 1258 h 87699"/>
                <a:gd name="connsiteX161" fmla="*/ 82144 w 116741"/>
                <a:gd name="connsiteY161" fmla="*/ 0 h 87699"/>
                <a:gd name="connsiteX162" fmla="*/ 86547 w 116741"/>
                <a:gd name="connsiteY162" fmla="*/ 1258 h 87699"/>
                <a:gd name="connsiteX163" fmla="*/ 89693 w 116741"/>
                <a:gd name="connsiteY163" fmla="*/ 1258 h 87699"/>
                <a:gd name="connsiteX164" fmla="*/ 91580 w 116741"/>
                <a:gd name="connsiteY164" fmla="*/ 1887 h 87699"/>
                <a:gd name="connsiteX165" fmla="*/ 97870 w 116741"/>
                <a:gd name="connsiteY165" fmla="*/ 3145 h 87699"/>
                <a:gd name="connsiteX166" fmla="*/ 101645 w 116741"/>
                <a:gd name="connsiteY166" fmla="*/ 5662 h 87699"/>
                <a:gd name="connsiteX167" fmla="*/ 104790 w 116741"/>
                <a:gd name="connsiteY167" fmla="*/ 7548 h 87699"/>
                <a:gd name="connsiteX168" fmla="*/ 104790 w 116741"/>
                <a:gd name="connsiteY168" fmla="*/ 8807 h 87699"/>
                <a:gd name="connsiteX169" fmla="*/ 109822 w 116741"/>
                <a:gd name="connsiteY169" fmla="*/ 14469 h 87699"/>
                <a:gd name="connsiteX170" fmla="*/ 114855 w 116741"/>
                <a:gd name="connsiteY170" fmla="*/ 20759 h 87699"/>
                <a:gd name="connsiteX171" fmla="*/ 11061 w 116741"/>
                <a:gd name="connsiteY171" fmla="*/ 50953 h 87699"/>
                <a:gd name="connsiteX172" fmla="*/ 10432 w 116741"/>
                <a:gd name="connsiteY172" fmla="*/ 50324 h 87699"/>
                <a:gd name="connsiteX173" fmla="*/ 10432 w 116741"/>
                <a:gd name="connsiteY173" fmla="*/ 50953 h 87699"/>
                <a:gd name="connsiteX174" fmla="*/ 11061 w 116741"/>
                <a:gd name="connsiteY174" fmla="*/ 51582 h 87699"/>
                <a:gd name="connsiteX175" fmla="*/ 11061 w 116741"/>
                <a:gd name="connsiteY175" fmla="*/ 50953 h 87699"/>
                <a:gd name="connsiteX176" fmla="*/ 15464 w 116741"/>
                <a:gd name="connsiteY176" fmla="*/ 53470 h 87699"/>
                <a:gd name="connsiteX177" fmla="*/ 14835 w 116741"/>
                <a:gd name="connsiteY177" fmla="*/ 53470 h 87699"/>
                <a:gd name="connsiteX178" fmla="*/ 15464 w 116741"/>
                <a:gd name="connsiteY178" fmla="*/ 54099 h 87699"/>
                <a:gd name="connsiteX179" fmla="*/ 15464 w 116741"/>
                <a:gd name="connsiteY179" fmla="*/ 53470 h 87699"/>
                <a:gd name="connsiteX180" fmla="*/ 15464 w 116741"/>
                <a:gd name="connsiteY180" fmla="*/ 53470 h 87699"/>
                <a:gd name="connsiteX181" fmla="*/ 18609 w 116741"/>
                <a:gd name="connsiteY181" fmla="*/ 49695 h 87699"/>
                <a:gd name="connsiteX182" fmla="*/ 17980 w 116741"/>
                <a:gd name="connsiteY182" fmla="*/ 49695 h 87699"/>
                <a:gd name="connsiteX183" fmla="*/ 19238 w 116741"/>
                <a:gd name="connsiteY183" fmla="*/ 50953 h 87699"/>
                <a:gd name="connsiteX184" fmla="*/ 20497 w 116741"/>
                <a:gd name="connsiteY184" fmla="*/ 51582 h 87699"/>
                <a:gd name="connsiteX185" fmla="*/ 18609 w 116741"/>
                <a:gd name="connsiteY185" fmla="*/ 49695 h 87699"/>
                <a:gd name="connsiteX186" fmla="*/ 16093 w 116741"/>
                <a:gd name="connsiteY186" fmla="*/ 45292 h 87699"/>
                <a:gd name="connsiteX187" fmla="*/ 11061 w 116741"/>
                <a:gd name="connsiteY187" fmla="*/ 48437 h 87699"/>
                <a:gd name="connsiteX188" fmla="*/ 13577 w 116741"/>
                <a:gd name="connsiteY188" fmla="*/ 47808 h 87699"/>
                <a:gd name="connsiteX189" fmla="*/ 16093 w 116741"/>
                <a:gd name="connsiteY189" fmla="*/ 47179 h 87699"/>
                <a:gd name="connsiteX190" fmla="*/ 16093 w 116741"/>
                <a:gd name="connsiteY190" fmla="*/ 45292 h 87699"/>
                <a:gd name="connsiteX191" fmla="*/ 23642 w 116741"/>
                <a:gd name="connsiteY191" fmla="*/ 48437 h 87699"/>
                <a:gd name="connsiteX192" fmla="*/ 20497 w 116741"/>
                <a:gd name="connsiteY192" fmla="*/ 48437 h 87699"/>
                <a:gd name="connsiteX193" fmla="*/ 19238 w 116741"/>
                <a:gd name="connsiteY193" fmla="*/ 50324 h 87699"/>
                <a:gd name="connsiteX194" fmla="*/ 19867 w 116741"/>
                <a:gd name="connsiteY194" fmla="*/ 51582 h 87699"/>
                <a:gd name="connsiteX195" fmla="*/ 23642 w 116741"/>
                <a:gd name="connsiteY195" fmla="*/ 48437 h 87699"/>
                <a:gd name="connsiteX196" fmla="*/ 24900 w 116741"/>
                <a:gd name="connsiteY196" fmla="*/ 45292 h 87699"/>
                <a:gd name="connsiteX197" fmla="*/ 23642 w 116741"/>
                <a:gd name="connsiteY197" fmla="*/ 46550 h 87699"/>
                <a:gd name="connsiteX198" fmla="*/ 24900 w 116741"/>
                <a:gd name="connsiteY198" fmla="*/ 45292 h 87699"/>
                <a:gd name="connsiteX199" fmla="*/ 26158 w 116741"/>
                <a:gd name="connsiteY199" fmla="*/ 44034 h 87699"/>
                <a:gd name="connsiteX200" fmla="*/ 25529 w 116741"/>
                <a:gd name="connsiteY200" fmla="*/ 43405 h 87699"/>
                <a:gd name="connsiteX201" fmla="*/ 26158 w 116741"/>
                <a:gd name="connsiteY201" fmla="*/ 44663 h 87699"/>
                <a:gd name="connsiteX202" fmla="*/ 26158 w 116741"/>
                <a:gd name="connsiteY202" fmla="*/ 44034 h 87699"/>
                <a:gd name="connsiteX203" fmla="*/ 26158 w 116741"/>
                <a:gd name="connsiteY203" fmla="*/ 44034 h 87699"/>
                <a:gd name="connsiteX204" fmla="*/ 27416 w 116741"/>
                <a:gd name="connsiteY204" fmla="*/ 43405 h 87699"/>
                <a:gd name="connsiteX205" fmla="*/ 26787 w 116741"/>
                <a:gd name="connsiteY205" fmla="*/ 44034 h 87699"/>
                <a:gd name="connsiteX206" fmla="*/ 27416 w 116741"/>
                <a:gd name="connsiteY206" fmla="*/ 43405 h 87699"/>
                <a:gd name="connsiteX207" fmla="*/ 36852 w 116741"/>
                <a:gd name="connsiteY207" fmla="*/ 47808 h 87699"/>
                <a:gd name="connsiteX208" fmla="*/ 36223 w 116741"/>
                <a:gd name="connsiteY208" fmla="*/ 47179 h 87699"/>
                <a:gd name="connsiteX209" fmla="*/ 35594 w 116741"/>
                <a:gd name="connsiteY209" fmla="*/ 47808 h 87699"/>
                <a:gd name="connsiteX210" fmla="*/ 36852 w 116741"/>
                <a:gd name="connsiteY210" fmla="*/ 49067 h 87699"/>
                <a:gd name="connsiteX211" fmla="*/ 36852 w 116741"/>
                <a:gd name="connsiteY211" fmla="*/ 47808 h 87699"/>
                <a:gd name="connsiteX212" fmla="*/ 36852 w 116741"/>
                <a:gd name="connsiteY212" fmla="*/ 47808 h 87699"/>
                <a:gd name="connsiteX213" fmla="*/ 33078 w 116741"/>
                <a:gd name="connsiteY213" fmla="*/ 39001 h 87699"/>
                <a:gd name="connsiteX214" fmla="*/ 33707 w 116741"/>
                <a:gd name="connsiteY214" fmla="*/ 37743 h 87699"/>
                <a:gd name="connsiteX215" fmla="*/ 33078 w 116741"/>
                <a:gd name="connsiteY215" fmla="*/ 36485 h 87699"/>
                <a:gd name="connsiteX216" fmla="*/ 32449 w 116741"/>
                <a:gd name="connsiteY216" fmla="*/ 37743 h 87699"/>
                <a:gd name="connsiteX217" fmla="*/ 33078 w 116741"/>
                <a:gd name="connsiteY217" fmla="*/ 39001 h 87699"/>
                <a:gd name="connsiteX218" fmla="*/ 40626 w 116741"/>
                <a:gd name="connsiteY218" fmla="*/ 45921 h 87699"/>
                <a:gd name="connsiteX219" fmla="*/ 39368 w 116741"/>
                <a:gd name="connsiteY219" fmla="*/ 45921 h 87699"/>
                <a:gd name="connsiteX220" fmla="*/ 39368 w 116741"/>
                <a:gd name="connsiteY220" fmla="*/ 46550 h 87699"/>
                <a:gd name="connsiteX221" fmla="*/ 40626 w 116741"/>
                <a:gd name="connsiteY221" fmla="*/ 45921 h 87699"/>
                <a:gd name="connsiteX222" fmla="*/ 40626 w 116741"/>
                <a:gd name="connsiteY222" fmla="*/ 44034 h 87699"/>
                <a:gd name="connsiteX223" fmla="*/ 40626 w 116741"/>
                <a:gd name="connsiteY223" fmla="*/ 45292 h 87699"/>
                <a:gd name="connsiteX224" fmla="*/ 40626 w 116741"/>
                <a:gd name="connsiteY224" fmla="*/ 44034 h 87699"/>
                <a:gd name="connsiteX225" fmla="*/ 35594 w 116741"/>
                <a:gd name="connsiteY225" fmla="*/ 36485 h 87699"/>
                <a:gd name="connsiteX226" fmla="*/ 35594 w 116741"/>
                <a:gd name="connsiteY226" fmla="*/ 36485 h 87699"/>
                <a:gd name="connsiteX227" fmla="*/ 34336 w 116741"/>
                <a:gd name="connsiteY227" fmla="*/ 36485 h 87699"/>
                <a:gd name="connsiteX228" fmla="*/ 34965 w 116741"/>
                <a:gd name="connsiteY228" fmla="*/ 37743 h 87699"/>
                <a:gd name="connsiteX229" fmla="*/ 35594 w 116741"/>
                <a:gd name="connsiteY229" fmla="*/ 36485 h 87699"/>
                <a:gd name="connsiteX230" fmla="*/ 48175 w 116741"/>
                <a:gd name="connsiteY230" fmla="*/ 28307 h 87699"/>
                <a:gd name="connsiteX231" fmla="*/ 48175 w 116741"/>
                <a:gd name="connsiteY231" fmla="*/ 27050 h 87699"/>
                <a:gd name="connsiteX232" fmla="*/ 45659 w 116741"/>
                <a:gd name="connsiteY232" fmla="*/ 23904 h 87699"/>
                <a:gd name="connsiteX233" fmla="*/ 43771 w 116741"/>
                <a:gd name="connsiteY233" fmla="*/ 23904 h 87699"/>
                <a:gd name="connsiteX234" fmla="*/ 48175 w 116741"/>
                <a:gd name="connsiteY234" fmla="*/ 28307 h 87699"/>
                <a:gd name="connsiteX235" fmla="*/ 52578 w 116741"/>
                <a:gd name="connsiteY235" fmla="*/ 30195 h 87699"/>
                <a:gd name="connsiteX236" fmla="*/ 52578 w 116741"/>
                <a:gd name="connsiteY236" fmla="*/ 30195 h 87699"/>
                <a:gd name="connsiteX237" fmla="*/ 51320 w 116741"/>
                <a:gd name="connsiteY237" fmla="*/ 32082 h 87699"/>
                <a:gd name="connsiteX238" fmla="*/ 52578 w 116741"/>
                <a:gd name="connsiteY238" fmla="*/ 30195 h 87699"/>
                <a:gd name="connsiteX239" fmla="*/ 52578 w 116741"/>
                <a:gd name="connsiteY239" fmla="*/ 30195 h 87699"/>
                <a:gd name="connsiteX240" fmla="*/ 51320 w 116741"/>
                <a:gd name="connsiteY240" fmla="*/ 25162 h 87699"/>
                <a:gd name="connsiteX241" fmla="*/ 49433 w 116741"/>
                <a:gd name="connsiteY241" fmla="*/ 24533 h 87699"/>
                <a:gd name="connsiteX242" fmla="*/ 46288 w 116741"/>
                <a:gd name="connsiteY242" fmla="*/ 20759 h 87699"/>
                <a:gd name="connsiteX243" fmla="*/ 47546 w 116741"/>
                <a:gd name="connsiteY243" fmla="*/ 24533 h 87699"/>
                <a:gd name="connsiteX244" fmla="*/ 50062 w 116741"/>
                <a:gd name="connsiteY244" fmla="*/ 27050 h 87699"/>
                <a:gd name="connsiteX245" fmla="*/ 51949 w 116741"/>
                <a:gd name="connsiteY245" fmla="*/ 25791 h 87699"/>
                <a:gd name="connsiteX246" fmla="*/ 51320 w 116741"/>
                <a:gd name="connsiteY246" fmla="*/ 25162 h 87699"/>
                <a:gd name="connsiteX247" fmla="*/ 53207 w 116741"/>
                <a:gd name="connsiteY247" fmla="*/ 22646 h 87699"/>
                <a:gd name="connsiteX248" fmla="*/ 49433 w 116741"/>
                <a:gd name="connsiteY248" fmla="*/ 21388 h 87699"/>
                <a:gd name="connsiteX249" fmla="*/ 53207 w 116741"/>
                <a:gd name="connsiteY249" fmla="*/ 24533 h 87699"/>
                <a:gd name="connsiteX250" fmla="*/ 53836 w 116741"/>
                <a:gd name="connsiteY250" fmla="*/ 23275 h 87699"/>
                <a:gd name="connsiteX251" fmla="*/ 53207 w 116741"/>
                <a:gd name="connsiteY251" fmla="*/ 22646 h 87699"/>
                <a:gd name="connsiteX252" fmla="*/ 58240 w 116741"/>
                <a:gd name="connsiteY252" fmla="*/ 26420 h 87699"/>
                <a:gd name="connsiteX253" fmla="*/ 56982 w 116741"/>
                <a:gd name="connsiteY253" fmla="*/ 27050 h 87699"/>
                <a:gd name="connsiteX254" fmla="*/ 58240 w 116741"/>
                <a:gd name="connsiteY254" fmla="*/ 26420 h 87699"/>
                <a:gd name="connsiteX255" fmla="*/ 56982 w 116741"/>
                <a:gd name="connsiteY255" fmla="*/ 23275 h 87699"/>
                <a:gd name="connsiteX256" fmla="*/ 55095 w 116741"/>
                <a:gd name="connsiteY256" fmla="*/ 21388 h 87699"/>
                <a:gd name="connsiteX257" fmla="*/ 52578 w 116741"/>
                <a:gd name="connsiteY257" fmla="*/ 20759 h 87699"/>
                <a:gd name="connsiteX258" fmla="*/ 53207 w 116741"/>
                <a:gd name="connsiteY258" fmla="*/ 22646 h 87699"/>
                <a:gd name="connsiteX259" fmla="*/ 56982 w 116741"/>
                <a:gd name="connsiteY259" fmla="*/ 23275 h 87699"/>
                <a:gd name="connsiteX260" fmla="*/ 59498 w 116741"/>
                <a:gd name="connsiteY260" fmla="*/ 20129 h 87699"/>
                <a:gd name="connsiteX261" fmla="*/ 56353 w 116741"/>
                <a:gd name="connsiteY261" fmla="*/ 16984 h 87699"/>
                <a:gd name="connsiteX262" fmla="*/ 55095 w 116741"/>
                <a:gd name="connsiteY262" fmla="*/ 15726 h 87699"/>
                <a:gd name="connsiteX263" fmla="*/ 53836 w 116741"/>
                <a:gd name="connsiteY263" fmla="*/ 16355 h 87699"/>
                <a:gd name="connsiteX264" fmla="*/ 55724 w 116741"/>
                <a:gd name="connsiteY264" fmla="*/ 20129 h 87699"/>
                <a:gd name="connsiteX265" fmla="*/ 53836 w 116741"/>
                <a:gd name="connsiteY265" fmla="*/ 19501 h 87699"/>
                <a:gd name="connsiteX266" fmla="*/ 56982 w 116741"/>
                <a:gd name="connsiteY266" fmla="*/ 22017 h 87699"/>
                <a:gd name="connsiteX267" fmla="*/ 59498 w 116741"/>
                <a:gd name="connsiteY267" fmla="*/ 20129 h 87699"/>
                <a:gd name="connsiteX268" fmla="*/ 59498 w 116741"/>
                <a:gd name="connsiteY268" fmla="*/ 20129 h 87699"/>
                <a:gd name="connsiteX269" fmla="*/ 53836 w 116741"/>
                <a:gd name="connsiteY269" fmla="*/ 11323 h 87699"/>
                <a:gd name="connsiteX270" fmla="*/ 53836 w 116741"/>
                <a:gd name="connsiteY270" fmla="*/ 13210 h 87699"/>
                <a:gd name="connsiteX271" fmla="*/ 54465 w 116741"/>
                <a:gd name="connsiteY271" fmla="*/ 12581 h 87699"/>
                <a:gd name="connsiteX272" fmla="*/ 53836 w 116741"/>
                <a:gd name="connsiteY272" fmla="*/ 11323 h 87699"/>
                <a:gd name="connsiteX273" fmla="*/ 63272 w 116741"/>
                <a:gd name="connsiteY273" fmla="*/ 22646 h 87699"/>
                <a:gd name="connsiteX274" fmla="*/ 63901 w 116741"/>
                <a:gd name="connsiteY274" fmla="*/ 23904 h 87699"/>
                <a:gd name="connsiteX275" fmla="*/ 63272 w 116741"/>
                <a:gd name="connsiteY275" fmla="*/ 22646 h 87699"/>
                <a:gd name="connsiteX276" fmla="*/ 66417 w 116741"/>
                <a:gd name="connsiteY276" fmla="*/ 22646 h 87699"/>
                <a:gd name="connsiteX277" fmla="*/ 66417 w 116741"/>
                <a:gd name="connsiteY277" fmla="*/ 22646 h 87699"/>
                <a:gd name="connsiteX278" fmla="*/ 64530 w 116741"/>
                <a:gd name="connsiteY278" fmla="*/ 22646 h 87699"/>
                <a:gd name="connsiteX279" fmla="*/ 65788 w 116741"/>
                <a:gd name="connsiteY279" fmla="*/ 23904 h 87699"/>
                <a:gd name="connsiteX280" fmla="*/ 66417 w 116741"/>
                <a:gd name="connsiteY280" fmla="*/ 22646 h 87699"/>
                <a:gd name="connsiteX281" fmla="*/ 64530 w 116741"/>
                <a:gd name="connsiteY281" fmla="*/ 18872 h 87699"/>
                <a:gd name="connsiteX282" fmla="*/ 60756 w 116741"/>
                <a:gd name="connsiteY282" fmla="*/ 16355 h 87699"/>
                <a:gd name="connsiteX283" fmla="*/ 56982 w 116741"/>
                <a:gd name="connsiteY283" fmla="*/ 15097 h 87699"/>
                <a:gd name="connsiteX284" fmla="*/ 62014 w 116741"/>
                <a:gd name="connsiteY284" fmla="*/ 20129 h 87699"/>
                <a:gd name="connsiteX285" fmla="*/ 64530 w 116741"/>
                <a:gd name="connsiteY285" fmla="*/ 18872 h 87699"/>
                <a:gd name="connsiteX286" fmla="*/ 72708 w 116741"/>
                <a:gd name="connsiteY286" fmla="*/ 18243 h 87699"/>
                <a:gd name="connsiteX287" fmla="*/ 71450 w 116741"/>
                <a:gd name="connsiteY287" fmla="*/ 16984 h 87699"/>
                <a:gd name="connsiteX288" fmla="*/ 65788 w 116741"/>
                <a:gd name="connsiteY288" fmla="*/ 19501 h 87699"/>
                <a:gd name="connsiteX289" fmla="*/ 72708 w 116741"/>
                <a:gd name="connsiteY289" fmla="*/ 18243 h 87699"/>
                <a:gd name="connsiteX290" fmla="*/ 72079 w 116741"/>
                <a:gd name="connsiteY290" fmla="*/ 15726 h 87699"/>
                <a:gd name="connsiteX291" fmla="*/ 72079 w 116741"/>
                <a:gd name="connsiteY291" fmla="*/ 16984 h 87699"/>
                <a:gd name="connsiteX292" fmla="*/ 72079 w 116741"/>
                <a:gd name="connsiteY292" fmla="*/ 15726 h 87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16741" h="87699">
                  <a:moveTo>
                    <a:pt x="114855" y="20759"/>
                  </a:moveTo>
                  <a:cubicBezTo>
                    <a:pt x="115484" y="21388"/>
                    <a:pt x="115484" y="21388"/>
                    <a:pt x="116742" y="22646"/>
                  </a:cubicBezTo>
                  <a:cubicBezTo>
                    <a:pt x="116113" y="23275"/>
                    <a:pt x="115484" y="23275"/>
                    <a:pt x="115484" y="23904"/>
                  </a:cubicBezTo>
                  <a:cubicBezTo>
                    <a:pt x="115484" y="24533"/>
                    <a:pt x="116113" y="26420"/>
                    <a:pt x="115484" y="27679"/>
                  </a:cubicBezTo>
                  <a:cubicBezTo>
                    <a:pt x="115484" y="28307"/>
                    <a:pt x="114855" y="28307"/>
                    <a:pt x="114855" y="28307"/>
                  </a:cubicBezTo>
                  <a:cubicBezTo>
                    <a:pt x="113597" y="28936"/>
                    <a:pt x="112967" y="29565"/>
                    <a:pt x="111709" y="29565"/>
                  </a:cubicBezTo>
                  <a:cubicBezTo>
                    <a:pt x="111080" y="29565"/>
                    <a:pt x="111709" y="31453"/>
                    <a:pt x="110451" y="30824"/>
                  </a:cubicBezTo>
                  <a:cubicBezTo>
                    <a:pt x="109193" y="30195"/>
                    <a:pt x="108564" y="30195"/>
                    <a:pt x="107935" y="30195"/>
                  </a:cubicBezTo>
                  <a:cubicBezTo>
                    <a:pt x="107306" y="30195"/>
                    <a:pt x="106677" y="31453"/>
                    <a:pt x="106677" y="32082"/>
                  </a:cubicBezTo>
                  <a:cubicBezTo>
                    <a:pt x="106677" y="32082"/>
                    <a:pt x="106048" y="32711"/>
                    <a:pt x="106048" y="33340"/>
                  </a:cubicBezTo>
                  <a:cubicBezTo>
                    <a:pt x="105419" y="34598"/>
                    <a:pt x="105419" y="35856"/>
                    <a:pt x="104790" y="36485"/>
                  </a:cubicBezTo>
                  <a:cubicBezTo>
                    <a:pt x="104161" y="37114"/>
                    <a:pt x="102903" y="37114"/>
                    <a:pt x="101645" y="37743"/>
                  </a:cubicBezTo>
                  <a:cubicBezTo>
                    <a:pt x="101015" y="37743"/>
                    <a:pt x="101015" y="39001"/>
                    <a:pt x="101015" y="39631"/>
                  </a:cubicBezTo>
                  <a:cubicBezTo>
                    <a:pt x="101015" y="39631"/>
                    <a:pt x="101015" y="40260"/>
                    <a:pt x="101015" y="40260"/>
                  </a:cubicBezTo>
                  <a:cubicBezTo>
                    <a:pt x="99128" y="37743"/>
                    <a:pt x="98499" y="37743"/>
                    <a:pt x="98499" y="37743"/>
                  </a:cubicBezTo>
                  <a:cubicBezTo>
                    <a:pt x="97870" y="38372"/>
                    <a:pt x="96612" y="39631"/>
                    <a:pt x="95983" y="40260"/>
                  </a:cubicBezTo>
                  <a:cubicBezTo>
                    <a:pt x="95354" y="40889"/>
                    <a:pt x="95354" y="40889"/>
                    <a:pt x="94725" y="41517"/>
                  </a:cubicBezTo>
                  <a:cubicBezTo>
                    <a:pt x="93467" y="42146"/>
                    <a:pt x="92209" y="42146"/>
                    <a:pt x="90951" y="43405"/>
                  </a:cubicBezTo>
                  <a:cubicBezTo>
                    <a:pt x="90322" y="44034"/>
                    <a:pt x="90322" y="45292"/>
                    <a:pt x="90322" y="45921"/>
                  </a:cubicBezTo>
                  <a:cubicBezTo>
                    <a:pt x="89693" y="47179"/>
                    <a:pt x="87805" y="47179"/>
                    <a:pt x="85289" y="47179"/>
                  </a:cubicBezTo>
                  <a:cubicBezTo>
                    <a:pt x="83402" y="47179"/>
                    <a:pt x="82144" y="48437"/>
                    <a:pt x="80886" y="49067"/>
                  </a:cubicBezTo>
                  <a:cubicBezTo>
                    <a:pt x="79628" y="49695"/>
                    <a:pt x="78369" y="49067"/>
                    <a:pt x="77111" y="49695"/>
                  </a:cubicBezTo>
                  <a:cubicBezTo>
                    <a:pt x="75853" y="49695"/>
                    <a:pt x="75224" y="49695"/>
                    <a:pt x="73966" y="50324"/>
                  </a:cubicBezTo>
                  <a:cubicBezTo>
                    <a:pt x="73337" y="50953"/>
                    <a:pt x="72708" y="52841"/>
                    <a:pt x="72079" y="53470"/>
                  </a:cubicBezTo>
                  <a:cubicBezTo>
                    <a:pt x="72079" y="54099"/>
                    <a:pt x="70821" y="53470"/>
                    <a:pt x="70821" y="54099"/>
                  </a:cubicBezTo>
                  <a:cubicBezTo>
                    <a:pt x="70192" y="54727"/>
                    <a:pt x="69563" y="55357"/>
                    <a:pt x="68934" y="55986"/>
                  </a:cubicBezTo>
                  <a:cubicBezTo>
                    <a:pt x="68305" y="56615"/>
                    <a:pt x="67676" y="57244"/>
                    <a:pt x="67047" y="57873"/>
                  </a:cubicBezTo>
                  <a:cubicBezTo>
                    <a:pt x="66417" y="58502"/>
                    <a:pt x="66417" y="59131"/>
                    <a:pt x="65788" y="59760"/>
                  </a:cubicBezTo>
                  <a:cubicBezTo>
                    <a:pt x="65159" y="60389"/>
                    <a:pt x="64530" y="61018"/>
                    <a:pt x="63901" y="61018"/>
                  </a:cubicBezTo>
                  <a:cubicBezTo>
                    <a:pt x="62014" y="61648"/>
                    <a:pt x="61385" y="63534"/>
                    <a:pt x="60127" y="64793"/>
                  </a:cubicBezTo>
                  <a:cubicBezTo>
                    <a:pt x="59498" y="65422"/>
                    <a:pt x="58240" y="65422"/>
                    <a:pt x="56982" y="66051"/>
                  </a:cubicBezTo>
                  <a:cubicBezTo>
                    <a:pt x="56353" y="66680"/>
                    <a:pt x="56353" y="67309"/>
                    <a:pt x="55724" y="67938"/>
                  </a:cubicBezTo>
                  <a:cubicBezTo>
                    <a:pt x="54465" y="69196"/>
                    <a:pt x="53207" y="70454"/>
                    <a:pt x="51949" y="71712"/>
                  </a:cubicBezTo>
                  <a:cubicBezTo>
                    <a:pt x="50062" y="73599"/>
                    <a:pt x="48804" y="75487"/>
                    <a:pt x="46917" y="76744"/>
                  </a:cubicBezTo>
                  <a:cubicBezTo>
                    <a:pt x="45030" y="78003"/>
                    <a:pt x="43771" y="79890"/>
                    <a:pt x="41884" y="81148"/>
                  </a:cubicBezTo>
                  <a:cubicBezTo>
                    <a:pt x="39368" y="83035"/>
                    <a:pt x="36223" y="84922"/>
                    <a:pt x="33707" y="86810"/>
                  </a:cubicBezTo>
                  <a:cubicBezTo>
                    <a:pt x="32449" y="87439"/>
                    <a:pt x="30561" y="88068"/>
                    <a:pt x="28674" y="87439"/>
                  </a:cubicBezTo>
                  <a:cubicBezTo>
                    <a:pt x="26787" y="87439"/>
                    <a:pt x="23642" y="84922"/>
                    <a:pt x="17980" y="78632"/>
                  </a:cubicBezTo>
                  <a:cubicBezTo>
                    <a:pt x="16093" y="76744"/>
                    <a:pt x="14206" y="74229"/>
                    <a:pt x="11690" y="71712"/>
                  </a:cubicBezTo>
                  <a:cubicBezTo>
                    <a:pt x="10432" y="70454"/>
                    <a:pt x="9173" y="68567"/>
                    <a:pt x="7286" y="66051"/>
                  </a:cubicBezTo>
                  <a:cubicBezTo>
                    <a:pt x="10432" y="68567"/>
                    <a:pt x="9803" y="67938"/>
                    <a:pt x="9173" y="66051"/>
                  </a:cubicBezTo>
                  <a:cubicBezTo>
                    <a:pt x="7286" y="63534"/>
                    <a:pt x="5399" y="61648"/>
                    <a:pt x="4141" y="60389"/>
                  </a:cubicBezTo>
                  <a:cubicBezTo>
                    <a:pt x="4770" y="60389"/>
                    <a:pt x="4770" y="60389"/>
                    <a:pt x="5399" y="61018"/>
                  </a:cubicBezTo>
                  <a:cubicBezTo>
                    <a:pt x="7286" y="62277"/>
                    <a:pt x="7915" y="62277"/>
                    <a:pt x="7286" y="60389"/>
                  </a:cubicBezTo>
                  <a:cubicBezTo>
                    <a:pt x="6657" y="59131"/>
                    <a:pt x="7915" y="59760"/>
                    <a:pt x="5399" y="56615"/>
                  </a:cubicBezTo>
                  <a:cubicBezTo>
                    <a:pt x="4770" y="55357"/>
                    <a:pt x="6028" y="55986"/>
                    <a:pt x="6028" y="55986"/>
                  </a:cubicBezTo>
                  <a:cubicBezTo>
                    <a:pt x="4770" y="54099"/>
                    <a:pt x="4141" y="52841"/>
                    <a:pt x="2883" y="51582"/>
                  </a:cubicBezTo>
                  <a:cubicBezTo>
                    <a:pt x="3512" y="51582"/>
                    <a:pt x="4141" y="52212"/>
                    <a:pt x="4141" y="52212"/>
                  </a:cubicBezTo>
                  <a:cubicBezTo>
                    <a:pt x="2254" y="50324"/>
                    <a:pt x="1625" y="49695"/>
                    <a:pt x="1625" y="50324"/>
                  </a:cubicBezTo>
                  <a:cubicBezTo>
                    <a:pt x="1625" y="50953"/>
                    <a:pt x="1625" y="51582"/>
                    <a:pt x="996" y="51582"/>
                  </a:cubicBezTo>
                  <a:cubicBezTo>
                    <a:pt x="-2149" y="45921"/>
                    <a:pt x="2883" y="50324"/>
                    <a:pt x="6028" y="52212"/>
                  </a:cubicBezTo>
                  <a:cubicBezTo>
                    <a:pt x="5399" y="50953"/>
                    <a:pt x="4141" y="50324"/>
                    <a:pt x="3512" y="49067"/>
                  </a:cubicBezTo>
                  <a:cubicBezTo>
                    <a:pt x="3512" y="49067"/>
                    <a:pt x="3512" y="48437"/>
                    <a:pt x="3512" y="48437"/>
                  </a:cubicBezTo>
                  <a:cubicBezTo>
                    <a:pt x="4141" y="47808"/>
                    <a:pt x="4770" y="47808"/>
                    <a:pt x="6028" y="47179"/>
                  </a:cubicBezTo>
                  <a:cubicBezTo>
                    <a:pt x="6657" y="46550"/>
                    <a:pt x="6657" y="45921"/>
                    <a:pt x="7286" y="45921"/>
                  </a:cubicBezTo>
                  <a:cubicBezTo>
                    <a:pt x="8545" y="46550"/>
                    <a:pt x="7286" y="44034"/>
                    <a:pt x="9173" y="45292"/>
                  </a:cubicBezTo>
                  <a:cubicBezTo>
                    <a:pt x="10432" y="45921"/>
                    <a:pt x="10432" y="45292"/>
                    <a:pt x="8545" y="42776"/>
                  </a:cubicBezTo>
                  <a:cubicBezTo>
                    <a:pt x="7286" y="40889"/>
                    <a:pt x="7915" y="41517"/>
                    <a:pt x="8545" y="41517"/>
                  </a:cubicBezTo>
                  <a:cubicBezTo>
                    <a:pt x="9803" y="42146"/>
                    <a:pt x="9803" y="42146"/>
                    <a:pt x="11061" y="42146"/>
                  </a:cubicBezTo>
                  <a:cubicBezTo>
                    <a:pt x="11061" y="42146"/>
                    <a:pt x="11690" y="42146"/>
                    <a:pt x="11061" y="42146"/>
                  </a:cubicBezTo>
                  <a:cubicBezTo>
                    <a:pt x="8545" y="37743"/>
                    <a:pt x="10432" y="39001"/>
                    <a:pt x="12319" y="40260"/>
                  </a:cubicBezTo>
                  <a:cubicBezTo>
                    <a:pt x="13577" y="40889"/>
                    <a:pt x="14835" y="42146"/>
                    <a:pt x="13577" y="39631"/>
                  </a:cubicBezTo>
                  <a:cubicBezTo>
                    <a:pt x="12948" y="38372"/>
                    <a:pt x="14206" y="39001"/>
                    <a:pt x="15464" y="40260"/>
                  </a:cubicBezTo>
                  <a:cubicBezTo>
                    <a:pt x="17980" y="42146"/>
                    <a:pt x="17351" y="41517"/>
                    <a:pt x="16722" y="39631"/>
                  </a:cubicBezTo>
                  <a:cubicBezTo>
                    <a:pt x="16093" y="39001"/>
                    <a:pt x="16093" y="39001"/>
                    <a:pt x="16722" y="38372"/>
                  </a:cubicBezTo>
                  <a:cubicBezTo>
                    <a:pt x="16722" y="37743"/>
                    <a:pt x="16722" y="37114"/>
                    <a:pt x="17351" y="37743"/>
                  </a:cubicBezTo>
                  <a:cubicBezTo>
                    <a:pt x="18609" y="38372"/>
                    <a:pt x="17351" y="37114"/>
                    <a:pt x="16722" y="35856"/>
                  </a:cubicBezTo>
                  <a:cubicBezTo>
                    <a:pt x="16722" y="35856"/>
                    <a:pt x="16722" y="35856"/>
                    <a:pt x="16722" y="35856"/>
                  </a:cubicBezTo>
                  <a:cubicBezTo>
                    <a:pt x="17980" y="36485"/>
                    <a:pt x="17351" y="33969"/>
                    <a:pt x="19867" y="35856"/>
                  </a:cubicBezTo>
                  <a:cubicBezTo>
                    <a:pt x="20497" y="36485"/>
                    <a:pt x="21126" y="36485"/>
                    <a:pt x="21126" y="36485"/>
                  </a:cubicBezTo>
                  <a:cubicBezTo>
                    <a:pt x="21126" y="36485"/>
                    <a:pt x="21126" y="35856"/>
                    <a:pt x="20497" y="35227"/>
                  </a:cubicBezTo>
                  <a:cubicBezTo>
                    <a:pt x="17980" y="32082"/>
                    <a:pt x="19238" y="32711"/>
                    <a:pt x="20497" y="33969"/>
                  </a:cubicBezTo>
                  <a:cubicBezTo>
                    <a:pt x="21755" y="35227"/>
                    <a:pt x="22384" y="35856"/>
                    <a:pt x="21126" y="33340"/>
                  </a:cubicBezTo>
                  <a:cubicBezTo>
                    <a:pt x="20497" y="32711"/>
                    <a:pt x="21126" y="32711"/>
                    <a:pt x="21126" y="32082"/>
                  </a:cubicBezTo>
                  <a:cubicBezTo>
                    <a:pt x="21126" y="31453"/>
                    <a:pt x="22384" y="32711"/>
                    <a:pt x="20497" y="30195"/>
                  </a:cubicBezTo>
                  <a:cubicBezTo>
                    <a:pt x="20497" y="30195"/>
                    <a:pt x="20497" y="29565"/>
                    <a:pt x="20497" y="29565"/>
                  </a:cubicBezTo>
                  <a:cubicBezTo>
                    <a:pt x="22384" y="31453"/>
                    <a:pt x="21126" y="29565"/>
                    <a:pt x="21126" y="28936"/>
                  </a:cubicBezTo>
                  <a:cubicBezTo>
                    <a:pt x="21126" y="28936"/>
                    <a:pt x="21126" y="28936"/>
                    <a:pt x="21755" y="29565"/>
                  </a:cubicBezTo>
                  <a:cubicBezTo>
                    <a:pt x="24271" y="32082"/>
                    <a:pt x="24900" y="31453"/>
                    <a:pt x="24900" y="30195"/>
                  </a:cubicBezTo>
                  <a:cubicBezTo>
                    <a:pt x="24271" y="28307"/>
                    <a:pt x="26787" y="30195"/>
                    <a:pt x="26787" y="29565"/>
                  </a:cubicBezTo>
                  <a:cubicBezTo>
                    <a:pt x="26787" y="29565"/>
                    <a:pt x="26787" y="29565"/>
                    <a:pt x="26787" y="29565"/>
                  </a:cubicBezTo>
                  <a:cubicBezTo>
                    <a:pt x="27416" y="29565"/>
                    <a:pt x="27416" y="28936"/>
                    <a:pt x="28045" y="28936"/>
                  </a:cubicBezTo>
                  <a:cubicBezTo>
                    <a:pt x="28045" y="28936"/>
                    <a:pt x="28674" y="29565"/>
                    <a:pt x="28674" y="28936"/>
                  </a:cubicBezTo>
                  <a:cubicBezTo>
                    <a:pt x="27416" y="27050"/>
                    <a:pt x="28674" y="27050"/>
                    <a:pt x="28674" y="27050"/>
                  </a:cubicBezTo>
                  <a:cubicBezTo>
                    <a:pt x="28674" y="26420"/>
                    <a:pt x="30561" y="27050"/>
                    <a:pt x="29932" y="25162"/>
                  </a:cubicBezTo>
                  <a:cubicBezTo>
                    <a:pt x="29303" y="23275"/>
                    <a:pt x="29932" y="24533"/>
                    <a:pt x="33078" y="27679"/>
                  </a:cubicBezTo>
                  <a:cubicBezTo>
                    <a:pt x="30561" y="23904"/>
                    <a:pt x="34965" y="28936"/>
                    <a:pt x="31190" y="23275"/>
                  </a:cubicBezTo>
                  <a:cubicBezTo>
                    <a:pt x="34336" y="27050"/>
                    <a:pt x="35594" y="28307"/>
                    <a:pt x="34336" y="25791"/>
                  </a:cubicBezTo>
                  <a:cubicBezTo>
                    <a:pt x="33078" y="23275"/>
                    <a:pt x="33707" y="23904"/>
                    <a:pt x="34336" y="23904"/>
                  </a:cubicBezTo>
                  <a:cubicBezTo>
                    <a:pt x="34965" y="23904"/>
                    <a:pt x="34965" y="23904"/>
                    <a:pt x="34965" y="23275"/>
                  </a:cubicBezTo>
                  <a:cubicBezTo>
                    <a:pt x="35594" y="22646"/>
                    <a:pt x="36223" y="22646"/>
                    <a:pt x="37481" y="23904"/>
                  </a:cubicBezTo>
                  <a:cubicBezTo>
                    <a:pt x="38739" y="24533"/>
                    <a:pt x="39368" y="24533"/>
                    <a:pt x="39997" y="24533"/>
                  </a:cubicBezTo>
                  <a:cubicBezTo>
                    <a:pt x="39368" y="23275"/>
                    <a:pt x="38739" y="22646"/>
                    <a:pt x="38110" y="22017"/>
                  </a:cubicBezTo>
                  <a:cubicBezTo>
                    <a:pt x="37481" y="20759"/>
                    <a:pt x="36852" y="20129"/>
                    <a:pt x="36223" y="18872"/>
                  </a:cubicBezTo>
                  <a:cubicBezTo>
                    <a:pt x="36852" y="19501"/>
                    <a:pt x="37481" y="20129"/>
                    <a:pt x="37481" y="20759"/>
                  </a:cubicBezTo>
                  <a:cubicBezTo>
                    <a:pt x="38110" y="20759"/>
                    <a:pt x="38110" y="20759"/>
                    <a:pt x="38739" y="22017"/>
                  </a:cubicBezTo>
                  <a:cubicBezTo>
                    <a:pt x="38739" y="22646"/>
                    <a:pt x="38739" y="22646"/>
                    <a:pt x="39368" y="23275"/>
                  </a:cubicBezTo>
                  <a:cubicBezTo>
                    <a:pt x="39368" y="23275"/>
                    <a:pt x="39997" y="23904"/>
                    <a:pt x="39997" y="23904"/>
                  </a:cubicBezTo>
                  <a:cubicBezTo>
                    <a:pt x="40626" y="23904"/>
                    <a:pt x="41255" y="23904"/>
                    <a:pt x="41255" y="23904"/>
                  </a:cubicBezTo>
                  <a:cubicBezTo>
                    <a:pt x="41255" y="23904"/>
                    <a:pt x="41255" y="23275"/>
                    <a:pt x="41255" y="23275"/>
                  </a:cubicBezTo>
                  <a:cubicBezTo>
                    <a:pt x="42513" y="23904"/>
                    <a:pt x="41255" y="21388"/>
                    <a:pt x="38110" y="16984"/>
                  </a:cubicBezTo>
                  <a:cubicBezTo>
                    <a:pt x="39997" y="18872"/>
                    <a:pt x="41884" y="20129"/>
                    <a:pt x="41255" y="18243"/>
                  </a:cubicBezTo>
                  <a:cubicBezTo>
                    <a:pt x="41255" y="17614"/>
                    <a:pt x="41884" y="18243"/>
                    <a:pt x="42513" y="18872"/>
                  </a:cubicBezTo>
                  <a:cubicBezTo>
                    <a:pt x="45030" y="20759"/>
                    <a:pt x="45030" y="20759"/>
                    <a:pt x="42513" y="17614"/>
                  </a:cubicBezTo>
                  <a:cubicBezTo>
                    <a:pt x="41884" y="16984"/>
                    <a:pt x="41884" y="16355"/>
                    <a:pt x="41884" y="16355"/>
                  </a:cubicBezTo>
                  <a:cubicBezTo>
                    <a:pt x="42513" y="16355"/>
                    <a:pt x="42513" y="15726"/>
                    <a:pt x="42513" y="15726"/>
                  </a:cubicBezTo>
                  <a:cubicBezTo>
                    <a:pt x="43771" y="15726"/>
                    <a:pt x="43771" y="15097"/>
                    <a:pt x="43771" y="14469"/>
                  </a:cubicBezTo>
                  <a:cubicBezTo>
                    <a:pt x="43771" y="14469"/>
                    <a:pt x="43771" y="14469"/>
                    <a:pt x="43771" y="13839"/>
                  </a:cubicBezTo>
                  <a:cubicBezTo>
                    <a:pt x="44401" y="13839"/>
                    <a:pt x="44401" y="12581"/>
                    <a:pt x="45659" y="13839"/>
                  </a:cubicBezTo>
                  <a:cubicBezTo>
                    <a:pt x="47546" y="15097"/>
                    <a:pt x="48175" y="14469"/>
                    <a:pt x="48804" y="14469"/>
                  </a:cubicBezTo>
                  <a:cubicBezTo>
                    <a:pt x="48804" y="14469"/>
                    <a:pt x="49433" y="14469"/>
                    <a:pt x="49433" y="13839"/>
                  </a:cubicBezTo>
                  <a:cubicBezTo>
                    <a:pt x="49433" y="13839"/>
                    <a:pt x="48804" y="12581"/>
                    <a:pt x="48175" y="11952"/>
                  </a:cubicBezTo>
                  <a:cubicBezTo>
                    <a:pt x="48175" y="11952"/>
                    <a:pt x="48175" y="11952"/>
                    <a:pt x="48175" y="11952"/>
                  </a:cubicBezTo>
                  <a:cubicBezTo>
                    <a:pt x="48175" y="11952"/>
                    <a:pt x="48175" y="11952"/>
                    <a:pt x="48175" y="11952"/>
                  </a:cubicBezTo>
                  <a:cubicBezTo>
                    <a:pt x="48804" y="12581"/>
                    <a:pt x="49433" y="12581"/>
                    <a:pt x="50062" y="13210"/>
                  </a:cubicBezTo>
                  <a:cubicBezTo>
                    <a:pt x="50062" y="12581"/>
                    <a:pt x="49433" y="12581"/>
                    <a:pt x="49433" y="11952"/>
                  </a:cubicBezTo>
                  <a:cubicBezTo>
                    <a:pt x="48804" y="11952"/>
                    <a:pt x="48804" y="11952"/>
                    <a:pt x="48175" y="11952"/>
                  </a:cubicBezTo>
                  <a:cubicBezTo>
                    <a:pt x="48175" y="11952"/>
                    <a:pt x="48175" y="11952"/>
                    <a:pt x="48175" y="11952"/>
                  </a:cubicBezTo>
                  <a:cubicBezTo>
                    <a:pt x="46917" y="9436"/>
                    <a:pt x="48175" y="10694"/>
                    <a:pt x="49433" y="11323"/>
                  </a:cubicBezTo>
                  <a:cubicBezTo>
                    <a:pt x="50691" y="11952"/>
                    <a:pt x="51320" y="12581"/>
                    <a:pt x="51949" y="13210"/>
                  </a:cubicBezTo>
                  <a:cubicBezTo>
                    <a:pt x="50691" y="11323"/>
                    <a:pt x="50062" y="10694"/>
                    <a:pt x="49433" y="9436"/>
                  </a:cubicBezTo>
                  <a:cubicBezTo>
                    <a:pt x="49433" y="9436"/>
                    <a:pt x="49433" y="8807"/>
                    <a:pt x="49433" y="8807"/>
                  </a:cubicBezTo>
                  <a:cubicBezTo>
                    <a:pt x="50062" y="8807"/>
                    <a:pt x="50691" y="8807"/>
                    <a:pt x="51320" y="8807"/>
                  </a:cubicBezTo>
                  <a:cubicBezTo>
                    <a:pt x="51320" y="8807"/>
                    <a:pt x="51949" y="9436"/>
                    <a:pt x="52578" y="9436"/>
                  </a:cubicBezTo>
                  <a:cubicBezTo>
                    <a:pt x="53207" y="10065"/>
                    <a:pt x="54465" y="10694"/>
                    <a:pt x="54465" y="10694"/>
                  </a:cubicBezTo>
                  <a:cubicBezTo>
                    <a:pt x="55095" y="10694"/>
                    <a:pt x="55724" y="10065"/>
                    <a:pt x="56353" y="10065"/>
                  </a:cubicBezTo>
                  <a:cubicBezTo>
                    <a:pt x="55095" y="9436"/>
                    <a:pt x="54465" y="8807"/>
                    <a:pt x="53836" y="8178"/>
                  </a:cubicBezTo>
                  <a:cubicBezTo>
                    <a:pt x="53836" y="7548"/>
                    <a:pt x="53207" y="7548"/>
                    <a:pt x="53207" y="6919"/>
                  </a:cubicBezTo>
                  <a:cubicBezTo>
                    <a:pt x="53836" y="6919"/>
                    <a:pt x="53836" y="6291"/>
                    <a:pt x="54465" y="6291"/>
                  </a:cubicBezTo>
                  <a:cubicBezTo>
                    <a:pt x="55095" y="7548"/>
                    <a:pt x="55095" y="8178"/>
                    <a:pt x="55724" y="8178"/>
                  </a:cubicBezTo>
                  <a:cubicBezTo>
                    <a:pt x="55724" y="8178"/>
                    <a:pt x="55724" y="8178"/>
                    <a:pt x="56353" y="9436"/>
                  </a:cubicBezTo>
                  <a:cubicBezTo>
                    <a:pt x="56982" y="9436"/>
                    <a:pt x="58240" y="9436"/>
                    <a:pt x="58869" y="9436"/>
                  </a:cubicBezTo>
                  <a:cubicBezTo>
                    <a:pt x="58869" y="9436"/>
                    <a:pt x="58240" y="8807"/>
                    <a:pt x="58240" y="8807"/>
                  </a:cubicBezTo>
                  <a:cubicBezTo>
                    <a:pt x="57611" y="8807"/>
                    <a:pt x="56982" y="8178"/>
                    <a:pt x="55724" y="8178"/>
                  </a:cubicBezTo>
                  <a:cubicBezTo>
                    <a:pt x="54465" y="6291"/>
                    <a:pt x="55095" y="5662"/>
                    <a:pt x="55724" y="5662"/>
                  </a:cubicBezTo>
                  <a:cubicBezTo>
                    <a:pt x="57611" y="5662"/>
                    <a:pt x="58869" y="5662"/>
                    <a:pt x="59498" y="4403"/>
                  </a:cubicBezTo>
                  <a:cubicBezTo>
                    <a:pt x="59498" y="4403"/>
                    <a:pt x="60756" y="5033"/>
                    <a:pt x="60756" y="5033"/>
                  </a:cubicBezTo>
                  <a:cubicBezTo>
                    <a:pt x="62014" y="4403"/>
                    <a:pt x="63272" y="3774"/>
                    <a:pt x="64530" y="3145"/>
                  </a:cubicBezTo>
                  <a:cubicBezTo>
                    <a:pt x="65159" y="3145"/>
                    <a:pt x="65788" y="2516"/>
                    <a:pt x="66417" y="2516"/>
                  </a:cubicBezTo>
                  <a:cubicBezTo>
                    <a:pt x="66417" y="2516"/>
                    <a:pt x="67047" y="3145"/>
                    <a:pt x="68305" y="4403"/>
                  </a:cubicBezTo>
                  <a:cubicBezTo>
                    <a:pt x="68305" y="4403"/>
                    <a:pt x="68305" y="5033"/>
                    <a:pt x="67676" y="5033"/>
                  </a:cubicBezTo>
                  <a:cubicBezTo>
                    <a:pt x="67047" y="5033"/>
                    <a:pt x="66417" y="5033"/>
                    <a:pt x="66417" y="6291"/>
                  </a:cubicBezTo>
                  <a:cubicBezTo>
                    <a:pt x="66417" y="6919"/>
                    <a:pt x="65159" y="6919"/>
                    <a:pt x="63901" y="6919"/>
                  </a:cubicBezTo>
                  <a:cubicBezTo>
                    <a:pt x="63272" y="6919"/>
                    <a:pt x="62643" y="7548"/>
                    <a:pt x="61385" y="7548"/>
                  </a:cubicBezTo>
                  <a:cubicBezTo>
                    <a:pt x="61385" y="7548"/>
                    <a:pt x="61385" y="7548"/>
                    <a:pt x="61385" y="7548"/>
                  </a:cubicBezTo>
                  <a:cubicBezTo>
                    <a:pt x="58240" y="5033"/>
                    <a:pt x="60756" y="8807"/>
                    <a:pt x="58240" y="7548"/>
                  </a:cubicBezTo>
                  <a:cubicBezTo>
                    <a:pt x="57611" y="7548"/>
                    <a:pt x="58240" y="7548"/>
                    <a:pt x="58869" y="8807"/>
                  </a:cubicBezTo>
                  <a:cubicBezTo>
                    <a:pt x="59498" y="8807"/>
                    <a:pt x="60756" y="9436"/>
                    <a:pt x="60756" y="9436"/>
                  </a:cubicBezTo>
                  <a:cubicBezTo>
                    <a:pt x="63272" y="9436"/>
                    <a:pt x="65788" y="8807"/>
                    <a:pt x="68305" y="8807"/>
                  </a:cubicBezTo>
                  <a:cubicBezTo>
                    <a:pt x="68934" y="8807"/>
                    <a:pt x="70192" y="8807"/>
                    <a:pt x="71450" y="9436"/>
                  </a:cubicBezTo>
                  <a:cubicBezTo>
                    <a:pt x="72079" y="9436"/>
                    <a:pt x="73337" y="11323"/>
                    <a:pt x="73966" y="11323"/>
                  </a:cubicBezTo>
                  <a:cubicBezTo>
                    <a:pt x="73337" y="10694"/>
                    <a:pt x="72708" y="10065"/>
                    <a:pt x="71450" y="8807"/>
                  </a:cubicBezTo>
                  <a:cubicBezTo>
                    <a:pt x="72079" y="8178"/>
                    <a:pt x="72708" y="7548"/>
                    <a:pt x="73966" y="6919"/>
                  </a:cubicBezTo>
                  <a:cubicBezTo>
                    <a:pt x="74595" y="6291"/>
                    <a:pt x="75224" y="6291"/>
                    <a:pt x="75224" y="5662"/>
                  </a:cubicBezTo>
                  <a:cubicBezTo>
                    <a:pt x="75224" y="4403"/>
                    <a:pt x="75224" y="3145"/>
                    <a:pt x="76482" y="3774"/>
                  </a:cubicBezTo>
                  <a:cubicBezTo>
                    <a:pt x="77741" y="3774"/>
                    <a:pt x="78999" y="4403"/>
                    <a:pt x="79628" y="5033"/>
                  </a:cubicBezTo>
                  <a:cubicBezTo>
                    <a:pt x="80257" y="5033"/>
                    <a:pt x="79628" y="4403"/>
                    <a:pt x="80257" y="4403"/>
                  </a:cubicBezTo>
                  <a:cubicBezTo>
                    <a:pt x="80886" y="4403"/>
                    <a:pt x="81515" y="3774"/>
                    <a:pt x="82144" y="3774"/>
                  </a:cubicBezTo>
                  <a:cubicBezTo>
                    <a:pt x="83402" y="3774"/>
                    <a:pt x="85289" y="4403"/>
                    <a:pt x="86547" y="4403"/>
                  </a:cubicBezTo>
                  <a:cubicBezTo>
                    <a:pt x="86547" y="4403"/>
                    <a:pt x="87176" y="4403"/>
                    <a:pt x="87176" y="3774"/>
                  </a:cubicBezTo>
                  <a:cubicBezTo>
                    <a:pt x="85918" y="3145"/>
                    <a:pt x="84660" y="1887"/>
                    <a:pt x="82773" y="1258"/>
                  </a:cubicBezTo>
                  <a:cubicBezTo>
                    <a:pt x="82773" y="629"/>
                    <a:pt x="82144" y="0"/>
                    <a:pt x="82144" y="0"/>
                  </a:cubicBezTo>
                  <a:cubicBezTo>
                    <a:pt x="83402" y="629"/>
                    <a:pt x="85289" y="1258"/>
                    <a:pt x="86547" y="1258"/>
                  </a:cubicBezTo>
                  <a:cubicBezTo>
                    <a:pt x="87805" y="1258"/>
                    <a:pt x="89063" y="2516"/>
                    <a:pt x="89693" y="1258"/>
                  </a:cubicBezTo>
                  <a:cubicBezTo>
                    <a:pt x="89693" y="629"/>
                    <a:pt x="90951" y="1887"/>
                    <a:pt x="91580" y="1887"/>
                  </a:cubicBezTo>
                  <a:cubicBezTo>
                    <a:pt x="93467" y="2516"/>
                    <a:pt x="95983" y="3145"/>
                    <a:pt x="97870" y="3145"/>
                  </a:cubicBezTo>
                  <a:cubicBezTo>
                    <a:pt x="98499" y="3145"/>
                    <a:pt x="99757" y="3774"/>
                    <a:pt x="101645" y="5662"/>
                  </a:cubicBezTo>
                  <a:cubicBezTo>
                    <a:pt x="102903" y="6919"/>
                    <a:pt x="103532" y="6919"/>
                    <a:pt x="104790" y="7548"/>
                  </a:cubicBezTo>
                  <a:cubicBezTo>
                    <a:pt x="104790" y="8178"/>
                    <a:pt x="104790" y="8178"/>
                    <a:pt x="104790" y="8807"/>
                  </a:cubicBezTo>
                  <a:cubicBezTo>
                    <a:pt x="106677" y="10694"/>
                    <a:pt x="107935" y="12581"/>
                    <a:pt x="109822" y="14469"/>
                  </a:cubicBezTo>
                  <a:cubicBezTo>
                    <a:pt x="113597" y="18243"/>
                    <a:pt x="114226" y="19501"/>
                    <a:pt x="114855" y="20759"/>
                  </a:cubicBezTo>
                  <a:close/>
                  <a:moveTo>
                    <a:pt x="11061" y="50953"/>
                  </a:moveTo>
                  <a:cubicBezTo>
                    <a:pt x="11061" y="50953"/>
                    <a:pt x="10432" y="50324"/>
                    <a:pt x="10432" y="50324"/>
                  </a:cubicBezTo>
                  <a:cubicBezTo>
                    <a:pt x="10432" y="50324"/>
                    <a:pt x="10432" y="50953"/>
                    <a:pt x="10432" y="50953"/>
                  </a:cubicBezTo>
                  <a:cubicBezTo>
                    <a:pt x="10432" y="50953"/>
                    <a:pt x="11061" y="51582"/>
                    <a:pt x="11061" y="51582"/>
                  </a:cubicBezTo>
                  <a:cubicBezTo>
                    <a:pt x="11061" y="50953"/>
                    <a:pt x="11061" y="50953"/>
                    <a:pt x="11061" y="50953"/>
                  </a:cubicBezTo>
                  <a:close/>
                  <a:moveTo>
                    <a:pt x="15464" y="53470"/>
                  </a:moveTo>
                  <a:cubicBezTo>
                    <a:pt x="15464" y="53470"/>
                    <a:pt x="14835" y="53470"/>
                    <a:pt x="14835" y="53470"/>
                  </a:cubicBezTo>
                  <a:cubicBezTo>
                    <a:pt x="14835" y="53470"/>
                    <a:pt x="15464" y="54099"/>
                    <a:pt x="15464" y="54099"/>
                  </a:cubicBezTo>
                  <a:cubicBezTo>
                    <a:pt x="14835" y="53470"/>
                    <a:pt x="15464" y="53470"/>
                    <a:pt x="15464" y="53470"/>
                  </a:cubicBezTo>
                  <a:cubicBezTo>
                    <a:pt x="15464" y="53470"/>
                    <a:pt x="15464" y="53470"/>
                    <a:pt x="15464" y="53470"/>
                  </a:cubicBezTo>
                  <a:close/>
                  <a:moveTo>
                    <a:pt x="18609" y="49695"/>
                  </a:moveTo>
                  <a:cubicBezTo>
                    <a:pt x="18609" y="49695"/>
                    <a:pt x="17980" y="49695"/>
                    <a:pt x="17980" y="49695"/>
                  </a:cubicBezTo>
                  <a:cubicBezTo>
                    <a:pt x="18609" y="50324"/>
                    <a:pt x="18609" y="50953"/>
                    <a:pt x="19238" y="50953"/>
                  </a:cubicBezTo>
                  <a:cubicBezTo>
                    <a:pt x="19867" y="50953"/>
                    <a:pt x="19867" y="51582"/>
                    <a:pt x="20497" y="51582"/>
                  </a:cubicBezTo>
                  <a:cubicBezTo>
                    <a:pt x="19867" y="50953"/>
                    <a:pt x="19238" y="50324"/>
                    <a:pt x="18609" y="49695"/>
                  </a:cubicBezTo>
                  <a:close/>
                  <a:moveTo>
                    <a:pt x="16093" y="45292"/>
                  </a:moveTo>
                  <a:cubicBezTo>
                    <a:pt x="14206" y="45921"/>
                    <a:pt x="11061" y="45921"/>
                    <a:pt x="11061" y="48437"/>
                  </a:cubicBezTo>
                  <a:cubicBezTo>
                    <a:pt x="11690" y="48437"/>
                    <a:pt x="12319" y="48437"/>
                    <a:pt x="13577" y="47808"/>
                  </a:cubicBezTo>
                  <a:cubicBezTo>
                    <a:pt x="14206" y="47808"/>
                    <a:pt x="14835" y="47808"/>
                    <a:pt x="16093" y="47179"/>
                  </a:cubicBezTo>
                  <a:cubicBezTo>
                    <a:pt x="16093" y="47808"/>
                    <a:pt x="16722" y="46550"/>
                    <a:pt x="16093" y="45292"/>
                  </a:cubicBezTo>
                  <a:close/>
                  <a:moveTo>
                    <a:pt x="23642" y="48437"/>
                  </a:moveTo>
                  <a:cubicBezTo>
                    <a:pt x="21126" y="45921"/>
                    <a:pt x="21755" y="47808"/>
                    <a:pt x="20497" y="48437"/>
                  </a:cubicBezTo>
                  <a:cubicBezTo>
                    <a:pt x="19867" y="48437"/>
                    <a:pt x="19867" y="49695"/>
                    <a:pt x="19238" y="50324"/>
                  </a:cubicBezTo>
                  <a:cubicBezTo>
                    <a:pt x="19238" y="50953"/>
                    <a:pt x="19867" y="50953"/>
                    <a:pt x="19867" y="51582"/>
                  </a:cubicBezTo>
                  <a:cubicBezTo>
                    <a:pt x="22384" y="50953"/>
                    <a:pt x="23013" y="49695"/>
                    <a:pt x="23642" y="48437"/>
                  </a:cubicBezTo>
                  <a:close/>
                  <a:moveTo>
                    <a:pt x="24900" y="45292"/>
                  </a:moveTo>
                  <a:cubicBezTo>
                    <a:pt x="24271" y="45292"/>
                    <a:pt x="23013" y="45292"/>
                    <a:pt x="23642" y="46550"/>
                  </a:cubicBezTo>
                  <a:cubicBezTo>
                    <a:pt x="25529" y="48437"/>
                    <a:pt x="26158" y="48437"/>
                    <a:pt x="24900" y="45292"/>
                  </a:cubicBezTo>
                  <a:close/>
                  <a:moveTo>
                    <a:pt x="26158" y="44034"/>
                  </a:moveTo>
                  <a:cubicBezTo>
                    <a:pt x="26158" y="44034"/>
                    <a:pt x="25529" y="43405"/>
                    <a:pt x="25529" y="43405"/>
                  </a:cubicBezTo>
                  <a:cubicBezTo>
                    <a:pt x="25529" y="43405"/>
                    <a:pt x="26158" y="44034"/>
                    <a:pt x="26158" y="44663"/>
                  </a:cubicBezTo>
                  <a:cubicBezTo>
                    <a:pt x="26158" y="45292"/>
                    <a:pt x="26787" y="44663"/>
                    <a:pt x="26158" y="44034"/>
                  </a:cubicBezTo>
                  <a:cubicBezTo>
                    <a:pt x="26787" y="44663"/>
                    <a:pt x="26158" y="44663"/>
                    <a:pt x="26158" y="44034"/>
                  </a:cubicBezTo>
                  <a:close/>
                  <a:moveTo>
                    <a:pt x="27416" y="43405"/>
                  </a:moveTo>
                  <a:cubicBezTo>
                    <a:pt x="26158" y="42776"/>
                    <a:pt x="24271" y="40889"/>
                    <a:pt x="26787" y="44034"/>
                  </a:cubicBezTo>
                  <a:cubicBezTo>
                    <a:pt x="26787" y="43405"/>
                    <a:pt x="27416" y="43405"/>
                    <a:pt x="27416" y="43405"/>
                  </a:cubicBezTo>
                  <a:close/>
                  <a:moveTo>
                    <a:pt x="36852" y="47808"/>
                  </a:moveTo>
                  <a:cubicBezTo>
                    <a:pt x="36852" y="47808"/>
                    <a:pt x="36223" y="47179"/>
                    <a:pt x="36223" y="47179"/>
                  </a:cubicBezTo>
                  <a:cubicBezTo>
                    <a:pt x="36223" y="47179"/>
                    <a:pt x="35594" y="47808"/>
                    <a:pt x="35594" y="47808"/>
                  </a:cubicBezTo>
                  <a:cubicBezTo>
                    <a:pt x="36223" y="48437"/>
                    <a:pt x="36223" y="48437"/>
                    <a:pt x="36852" y="49067"/>
                  </a:cubicBezTo>
                  <a:cubicBezTo>
                    <a:pt x="36223" y="48437"/>
                    <a:pt x="36223" y="47808"/>
                    <a:pt x="36852" y="47808"/>
                  </a:cubicBezTo>
                  <a:cubicBezTo>
                    <a:pt x="36223" y="47808"/>
                    <a:pt x="36852" y="47808"/>
                    <a:pt x="36852" y="47808"/>
                  </a:cubicBezTo>
                  <a:close/>
                  <a:moveTo>
                    <a:pt x="33078" y="39001"/>
                  </a:moveTo>
                  <a:cubicBezTo>
                    <a:pt x="33078" y="38372"/>
                    <a:pt x="33707" y="38372"/>
                    <a:pt x="33707" y="37743"/>
                  </a:cubicBezTo>
                  <a:cubicBezTo>
                    <a:pt x="33707" y="37114"/>
                    <a:pt x="33078" y="37114"/>
                    <a:pt x="33078" y="36485"/>
                  </a:cubicBezTo>
                  <a:cubicBezTo>
                    <a:pt x="33078" y="37114"/>
                    <a:pt x="33078" y="37114"/>
                    <a:pt x="32449" y="37743"/>
                  </a:cubicBezTo>
                  <a:cubicBezTo>
                    <a:pt x="32449" y="38372"/>
                    <a:pt x="32449" y="38372"/>
                    <a:pt x="33078" y="39001"/>
                  </a:cubicBezTo>
                  <a:close/>
                  <a:moveTo>
                    <a:pt x="40626" y="45921"/>
                  </a:moveTo>
                  <a:cubicBezTo>
                    <a:pt x="39997" y="45292"/>
                    <a:pt x="39997" y="45292"/>
                    <a:pt x="39368" y="45921"/>
                  </a:cubicBezTo>
                  <a:cubicBezTo>
                    <a:pt x="39368" y="45921"/>
                    <a:pt x="39368" y="46550"/>
                    <a:pt x="39368" y="46550"/>
                  </a:cubicBezTo>
                  <a:cubicBezTo>
                    <a:pt x="39997" y="45921"/>
                    <a:pt x="39997" y="45921"/>
                    <a:pt x="40626" y="45921"/>
                  </a:cubicBezTo>
                  <a:close/>
                  <a:moveTo>
                    <a:pt x="40626" y="44034"/>
                  </a:moveTo>
                  <a:cubicBezTo>
                    <a:pt x="40626" y="44663"/>
                    <a:pt x="40626" y="44663"/>
                    <a:pt x="40626" y="45292"/>
                  </a:cubicBezTo>
                  <a:cubicBezTo>
                    <a:pt x="41255" y="45292"/>
                    <a:pt x="41884" y="45292"/>
                    <a:pt x="40626" y="44034"/>
                  </a:cubicBezTo>
                  <a:close/>
                  <a:moveTo>
                    <a:pt x="35594" y="36485"/>
                  </a:moveTo>
                  <a:cubicBezTo>
                    <a:pt x="35594" y="36485"/>
                    <a:pt x="35594" y="35856"/>
                    <a:pt x="35594" y="36485"/>
                  </a:cubicBezTo>
                  <a:cubicBezTo>
                    <a:pt x="34965" y="36485"/>
                    <a:pt x="34965" y="36485"/>
                    <a:pt x="34336" y="36485"/>
                  </a:cubicBezTo>
                  <a:cubicBezTo>
                    <a:pt x="34336" y="37114"/>
                    <a:pt x="34965" y="37114"/>
                    <a:pt x="34965" y="37743"/>
                  </a:cubicBezTo>
                  <a:cubicBezTo>
                    <a:pt x="35594" y="37114"/>
                    <a:pt x="35594" y="37114"/>
                    <a:pt x="35594" y="36485"/>
                  </a:cubicBezTo>
                  <a:close/>
                  <a:moveTo>
                    <a:pt x="48175" y="28307"/>
                  </a:moveTo>
                  <a:cubicBezTo>
                    <a:pt x="48175" y="27679"/>
                    <a:pt x="48175" y="27679"/>
                    <a:pt x="48175" y="27050"/>
                  </a:cubicBezTo>
                  <a:cubicBezTo>
                    <a:pt x="47546" y="26420"/>
                    <a:pt x="46917" y="25162"/>
                    <a:pt x="45659" y="23904"/>
                  </a:cubicBezTo>
                  <a:cubicBezTo>
                    <a:pt x="45030" y="23904"/>
                    <a:pt x="44401" y="23904"/>
                    <a:pt x="43771" y="23904"/>
                  </a:cubicBezTo>
                  <a:cubicBezTo>
                    <a:pt x="46917" y="27679"/>
                    <a:pt x="48175" y="28936"/>
                    <a:pt x="48175" y="28307"/>
                  </a:cubicBezTo>
                  <a:close/>
                  <a:moveTo>
                    <a:pt x="52578" y="30195"/>
                  </a:moveTo>
                  <a:cubicBezTo>
                    <a:pt x="52578" y="30195"/>
                    <a:pt x="53207" y="30195"/>
                    <a:pt x="52578" y="30195"/>
                  </a:cubicBezTo>
                  <a:cubicBezTo>
                    <a:pt x="52578" y="31453"/>
                    <a:pt x="50062" y="29565"/>
                    <a:pt x="51320" y="32082"/>
                  </a:cubicBezTo>
                  <a:cubicBezTo>
                    <a:pt x="52578" y="32711"/>
                    <a:pt x="53207" y="32082"/>
                    <a:pt x="52578" y="30195"/>
                  </a:cubicBezTo>
                  <a:cubicBezTo>
                    <a:pt x="53207" y="30195"/>
                    <a:pt x="52578" y="30195"/>
                    <a:pt x="52578" y="30195"/>
                  </a:cubicBezTo>
                  <a:close/>
                  <a:moveTo>
                    <a:pt x="51320" y="25162"/>
                  </a:moveTo>
                  <a:cubicBezTo>
                    <a:pt x="50691" y="25162"/>
                    <a:pt x="50062" y="24533"/>
                    <a:pt x="49433" y="24533"/>
                  </a:cubicBezTo>
                  <a:cubicBezTo>
                    <a:pt x="48804" y="23904"/>
                    <a:pt x="47546" y="22646"/>
                    <a:pt x="46288" y="20759"/>
                  </a:cubicBezTo>
                  <a:cubicBezTo>
                    <a:pt x="50062" y="26420"/>
                    <a:pt x="48175" y="24533"/>
                    <a:pt x="47546" y="24533"/>
                  </a:cubicBezTo>
                  <a:cubicBezTo>
                    <a:pt x="50062" y="27679"/>
                    <a:pt x="50062" y="27050"/>
                    <a:pt x="50062" y="27050"/>
                  </a:cubicBezTo>
                  <a:cubicBezTo>
                    <a:pt x="50691" y="26420"/>
                    <a:pt x="51320" y="26420"/>
                    <a:pt x="51949" y="25791"/>
                  </a:cubicBezTo>
                  <a:cubicBezTo>
                    <a:pt x="51949" y="26420"/>
                    <a:pt x="51949" y="25791"/>
                    <a:pt x="51320" y="25162"/>
                  </a:cubicBezTo>
                  <a:close/>
                  <a:moveTo>
                    <a:pt x="53207" y="22646"/>
                  </a:moveTo>
                  <a:cubicBezTo>
                    <a:pt x="51949" y="22017"/>
                    <a:pt x="50691" y="22017"/>
                    <a:pt x="49433" y="21388"/>
                  </a:cubicBezTo>
                  <a:cubicBezTo>
                    <a:pt x="51949" y="24533"/>
                    <a:pt x="53207" y="25162"/>
                    <a:pt x="53207" y="24533"/>
                  </a:cubicBezTo>
                  <a:cubicBezTo>
                    <a:pt x="53207" y="23904"/>
                    <a:pt x="53836" y="23904"/>
                    <a:pt x="53836" y="23275"/>
                  </a:cubicBezTo>
                  <a:cubicBezTo>
                    <a:pt x="53836" y="23275"/>
                    <a:pt x="53836" y="23275"/>
                    <a:pt x="53207" y="22646"/>
                  </a:cubicBezTo>
                  <a:close/>
                  <a:moveTo>
                    <a:pt x="58240" y="26420"/>
                  </a:moveTo>
                  <a:cubicBezTo>
                    <a:pt x="57611" y="26420"/>
                    <a:pt x="57611" y="27050"/>
                    <a:pt x="56982" y="27050"/>
                  </a:cubicBezTo>
                  <a:cubicBezTo>
                    <a:pt x="58869" y="28307"/>
                    <a:pt x="58869" y="28307"/>
                    <a:pt x="58240" y="26420"/>
                  </a:cubicBezTo>
                  <a:close/>
                  <a:moveTo>
                    <a:pt x="56982" y="23275"/>
                  </a:moveTo>
                  <a:cubicBezTo>
                    <a:pt x="56353" y="22646"/>
                    <a:pt x="55095" y="21388"/>
                    <a:pt x="55095" y="21388"/>
                  </a:cubicBezTo>
                  <a:cubicBezTo>
                    <a:pt x="54465" y="20759"/>
                    <a:pt x="53207" y="20759"/>
                    <a:pt x="52578" y="20759"/>
                  </a:cubicBezTo>
                  <a:cubicBezTo>
                    <a:pt x="52578" y="20759"/>
                    <a:pt x="53207" y="21388"/>
                    <a:pt x="53207" y="22646"/>
                  </a:cubicBezTo>
                  <a:cubicBezTo>
                    <a:pt x="56353" y="24533"/>
                    <a:pt x="54465" y="21388"/>
                    <a:pt x="56982" y="23275"/>
                  </a:cubicBezTo>
                  <a:close/>
                  <a:moveTo>
                    <a:pt x="59498" y="20129"/>
                  </a:moveTo>
                  <a:cubicBezTo>
                    <a:pt x="58240" y="18872"/>
                    <a:pt x="56982" y="18243"/>
                    <a:pt x="56353" y="16984"/>
                  </a:cubicBezTo>
                  <a:cubicBezTo>
                    <a:pt x="55724" y="16355"/>
                    <a:pt x="55095" y="15726"/>
                    <a:pt x="55095" y="15726"/>
                  </a:cubicBezTo>
                  <a:cubicBezTo>
                    <a:pt x="54465" y="15726"/>
                    <a:pt x="54465" y="16355"/>
                    <a:pt x="53836" y="16355"/>
                  </a:cubicBezTo>
                  <a:cubicBezTo>
                    <a:pt x="53207" y="16355"/>
                    <a:pt x="53836" y="17614"/>
                    <a:pt x="55724" y="20129"/>
                  </a:cubicBezTo>
                  <a:cubicBezTo>
                    <a:pt x="55095" y="20129"/>
                    <a:pt x="54465" y="20129"/>
                    <a:pt x="53836" y="19501"/>
                  </a:cubicBezTo>
                  <a:cubicBezTo>
                    <a:pt x="56353" y="22017"/>
                    <a:pt x="56353" y="22017"/>
                    <a:pt x="56982" y="22017"/>
                  </a:cubicBezTo>
                  <a:cubicBezTo>
                    <a:pt x="58240" y="21388"/>
                    <a:pt x="59498" y="20759"/>
                    <a:pt x="59498" y="20129"/>
                  </a:cubicBezTo>
                  <a:cubicBezTo>
                    <a:pt x="60127" y="20129"/>
                    <a:pt x="59498" y="20129"/>
                    <a:pt x="59498" y="20129"/>
                  </a:cubicBezTo>
                  <a:close/>
                  <a:moveTo>
                    <a:pt x="53836" y="11323"/>
                  </a:moveTo>
                  <a:cubicBezTo>
                    <a:pt x="53207" y="11323"/>
                    <a:pt x="51949" y="10065"/>
                    <a:pt x="53836" y="13210"/>
                  </a:cubicBezTo>
                  <a:cubicBezTo>
                    <a:pt x="53836" y="13210"/>
                    <a:pt x="54465" y="12581"/>
                    <a:pt x="54465" y="12581"/>
                  </a:cubicBezTo>
                  <a:cubicBezTo>
                    <a:pt x="54465" y="12581"/>
                    <a:pt x="54465" y="11952"/>
                    <a:pt x="53836" y="11323"/>
                  </a:cubicBezTo>
                  <a:close/>
                  <a:moveTo>
                    <a:pt x="63272" y="22646"/>
                  </a:moveTo>
                  <a:cubicBezTo>
                    <a:pt x="62014" y="21388"/>
                    <a:pt x="60756" y="20759"/>
                    <a:pt x="63901" y="23904"/>
                  </a:cubicBezTo>
                  <a:cubicBezTo>
                    <a:pt x="63901" y="23904"/>
                    <a:pt x="63901" y="23275"/>
                    <a:pt x="63272" y="22646"/>
                  </a:cubicBezTo>
                  <a:close/>
                  <a:moveTo>
                    <a:pt x="66417" y="22646"/>
                  </a:moveTo>
                  <a:cubicBezTo>
                    <a:pt x="66417" y="22017"/>
                    <a:pt x="65788" y="22017"/>
                    <a:pt x="66417" y="22646"/>
                  </a:cubicBezTo>
                  <a:cubicBezTo>
                    <a:pt x="65159" y="22017"/>
                    <a:pt x="64530" y="22017"/>
                    <a:pt x="64530" y="22646"/>
                  </a:cubicBezTo>
                  <a:cubicBezTo>
                    <a:pt x="65159" y="23275"/>
                    <a:pt x="65159" y="23275"/>
                    <a:pt x="65788" y="23904"/>
                  </a:cubicBezTo>
                  <a:cubicBezTo>
                    <a:pt x="65788" y="23275"/>
                    <a:pt x="65788" y="22646"/>
                    <a:pt x="66417" y="22646"/>
                  </a:cubicBezTo>
                  <a:close/>
                  <a:moveTo>
                    <a:pt x="64530" y="18872"/>
                  </a:moveTo>
                  <a:cubicBezTo>
                    <a:pt x="63272" y="18243"/>
                    <a:pt x="62643" y="18243"/>
                    <a:pt x="60756" y="16355"/>
                  </a:cubicBezTo>
                  <a:cubicBezTo>
                    <a:pt x="58240" y="13839"/>
                    <a:pt x="57611" y="14469"/>
                    <a:pt x="56982" y="15097"/>
                  </a:cubicBezTo>
                  <a:cubicBezTo>
                    <a:pt x="59498" y="17614"/>
                    <a:pt x="61385" y="19501"/>
                    <a:pt x="62014" y="20129"/>
                  </a:cubicBezTo>
                  <a:cubicBezTo>
                    <a:pt x="63901" y="20129"/>
                    <a:pt x="64530" y="20129"/>
                    <a:pt x="64530" y="18872"/>
                  </a:cubicBezTo>
                  <a:close/>
                  <a:moveTo>
                    <a:pt x="72708" y="18243"/>
                  </a:moveTo>
                  <a:cubicBezTo>
                    <a:pt x="72079" y="17614"/>
                    <a:pt x="72079" y="17614"/>
                    <a:pt x="71450" y="16984"/>
                  </a:cubicBezTo>
                  <a:cubicBezTo>
                    <a:pt x="68934" y="16984"/>
                    <a:pt x="67047" y="17614"/>
                    <a:pt x="65788" y="19501"/>
                  </a:cubicBezTo>
                  <a:cubicBezTo>
                    <a:pt x="68305" y="18872"/>
                    <a:pt x="70192" y="18243"/>
                    <a:pt x="72708" y="18243"/>
                  </a:cubicBezTo>
                  <a:close/>
                  <a:moveTo>
                    <a:pt x="72079" y="15726"/>
                  </a:moveTo>
                  <a:cubicBezTo>
                    <a:pt x="72079" y="16355"/>
                    <a:pt x="70192" y="14469"/>
                    <a:pt x="72079" y="16984"/>
                  </a:cubicBezTo>
                  <a:cubicBezTo>
                    <a:pt x="72079" y="16355"/>
                    <a:pt x="72079" y="16355"/>
                    <a:pt x="72079" y="1572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12" name="【公众号：阿拉丁PPT】1-81"/>
            <p:cNvSpPr/>
            <p:nvPr/>
          </p:nvSpPr>
          <p:spPr>
            <a:xfrm>
              <a:off x="2054776" y="648687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13" name="【公众号：阿拉丁PPT】1-82"/>
            <p:cNvSpPr/>
            <p:nvPr/>
          </p:nvSpPr>
          <p:spPr>
            <a:xfrm>
              <a:off x="2037792" y="6483103"/>
              <a:ext cx="16355" cy="4053"/>
            </a:xfrm>
            <a:custGeom>
              <a:avLst/>
              <a:gdLst>
                <a:gd name="connsiteX0" fmla="*/ 11323 w 16355"/>
                <a:gd name="connsiteY0" fmla="*/ 0 h 4053"/>
                <a:gd name="connsiteX1" fmla="*/ 10694 w 16355"/>
                <a:gd name="connsiteY1" fmla="*/ 1258 h 4053"/>
                <a:gd name="connsiteX2" fmla="*/ 8178 w 16355"/>
                <a:gd name="connsiteY2" fmla="*/ 1258 h 4053"/>
                <a:gd name="connsiteX3" fmla="*/ 2516 w 16355"/>
                <a:gd name="connsiteY3" fmla="*/ 1887 h 4053"/>
                <a:gd name="connsiteX4" fmla="*/ 0 w 16355"/>
                <a:gd name="connsiteY4" fmla="*/ 2516 h 4053"/>
                <a:gd name="connsiteX5" fmla="*/ 629 w 16355"/>
                <a:gd name="connsiteY5" fmla="*/ 3774 h 4053"/>
                <a:gd name="connsiteX6" fmla="*/ 2516 w 16355"/>
                <a:gd name="connsiteY6" fmla="*/ 3774 h 4053"/>
                <a:gd name="connsiteX7" fmla="*/ 6919 w 16355"/>
                <a:gd name="connsiteY7" fmla="*/ 2516 h 4053"/>
                <a:gd name="connsiteX8" fmla="*/ 13839 w 16355"/>
                <a:gd name="connsiteY8" fmla="*/ 2516 h 4053"/>
                <a:gd name="connsiteX9" fmla="*/ 15097 w 16355"/>
                <a:gd name="connsiteY9" fmla="*/ 2516 h 4053"/>
                <a:gd name="connsiteX10" fmla="*/ 16355 w 16355"/>
                <a:gd name="connsiteY10" fmla="*/ 1887 h 4053"/>
                <a:gd name="connsiteX11" fmla="*/ 14468 w 16355"/>
                <a:gd name="connsiteY11" fmla="*/ 1258 h 4053"/>
                <a:gd name="connsiteX12" fmla="*/ 11323 w 16355"/>
                <a:gd name="connsiteY12" fmla="*/ 0 h 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355" h="4053">
                  <a:moveTo>
                    <a:pt x="11323" y="0"/>
                  </a:moveTo>
                  <a:cubicBezTo>
                    <a:pt x="11323" y="629"/>
                    <a:pt x="11323" y="1258"/>
                    <a:pt x="10694" y="1258"/>
                  </a:cubicBezTo>
                  <a:cubicBezTo>
                    <a:pt x="10065" y="1258"/>
                    <a:pt x="9436" y="1258"/>
                    <a:pt x="8178" y="1258"/>
                  </a:cubicBezTo>
                  <a:cubicBezTo>
                    <a:pt x="6291" y="1258"/>
                    <a:pt x="3774" y="1258"/>
                    <a:pt x="2516" y="1887"/>
                  </a:cubicBezTo>
                  <a:cubicBezTo>
                    <a:pt x="1887" y="1887"/>
                    <a:pt x="1887" y="3145"/>
                    <a:pt x="0" y="2516"/>
                  </a:cubicBezTo>
                  <a:cubicBezTo>
                    <a:pt x="0" y="2516"/>
                    <a:pt x="629" y="3145"/>
                    <a:pt x="629" y="3774"/>
                  </a:cubicBezTo>
                  <a:cubicBezTo>
                    <a:pt x="1887" y="4403"/>
                    <a:pt x="1887" y="3774"/>
                    <a:pt x="2516" y="3774"/>
                  </a:cubicBezTo>
                  <a:cubicBezTo>
                    <a:pt x="3774" y="3145"/>
                    <a:pt x="5661" y="2516"/>
                    <a:pt x="6919" y="2516"/>
                  </a:cubicBezTo>
                  <a:cubicBezTo>
                    <a:pt x="8807" y="2516"/>
                    <a:pt x="11323" y="2516"/>
                    <a:pt x="13839" y="2516"/>
                  </a:cubicBezTo>
                  <a:cubicBezTo>
                    <a:pt x="14468" y="2516"/>
                    <a:pt x="15097" y="2516"/>
                    <a:pt x="15097" y="2516"/>
                  </a:cubicBezTo>
                  <a:cubicBezTo>
                    <a:pt x="15726" y="2516"/>
                    <a:pt x="16355" y="2516"/>
                    <a:pt x="16355" y="1887"/>
                  </a:cubicBezTo>
                  <a:cubicBezTo>
                    <a:pt x="15097" y="1258"/>
                    <a:pt x="14468" y="629"/>
                    <a:pt x="14468" y="1258"/>
                  </a:cubicBezTo>
                  <a:cubicBezTo>
                    <a:pt x="14468" y="3145"/>
                    <a:pt x="14468" y="3774"/>
                    <a:pt x="11323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14" name="【公众号：阿拉丁PPT】1-83"/>
            <p:cNvSpPr/>
            <p:nvPr/>
          </p:nvSpPr>
          <p:spPr>
            <a:xfrm>
              <a:off x="2054776" y="648687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15" name="【公众号：阿拉丁PPT】1-84"/>
            <p:cNvSpPr/>
            <p:nvPr/>
          </p:nvSpPr>
          <p:spPr>
            <a:xfrm>
              <a:off x="1971397" y="6536629"/>
              <a:ext cx="2230" cy="4346"/>
            </a:xfrm>
            <a:custGeom>
              <a:avLst/>
              <a:gdLst>
                <a:gd name="connsiteX0" fmla="*/ 2231 w 2230"/>
                <a:gd name="connsiteY0" fmla="*/ 4346 h 4346"/>
                <a:gd name="connsiteX1" fmla="*/ 1602 w 2230"/>
                <a:gd name="connsiteY1" fmla="*/ 572 h 4346"/>
                <a:gd name="connsiteX2" fmla="*/ 2231 w 2230"/>
                <a:gd name="connsiteY2" fmla="*/ 4346 h 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0" h="4346">
                  <a:moveTo>
                    <a:pt x="2231" y="4346"/>
                  </a:moveTo>
                  <a:cubicBezTo>
                    <a:pt x="2231" y="3089"/>
                    <a:pt x="1602" y="1830"/>
                    <a:pt x="1602" y="572"/>
                  </a:cubicBezTo>
                  <a:cubicBezTo>
                    <a:pt x="-914" y="-686"/>
                    <a:pt x="-285" y="-57"/>
                    <a:pt x="2231" y="434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16" name="【公众号：阿拉丁PPT】1-85"/>
            <p:cNvSpPr/>
            <p:nvPr/>
          </p:nvSpPr>
          <p:spPr>
            <a:xfrm>
              <a:off x="1976774" y="6524620"/>
              <a:ext cx="1258" cy="1257"/>
            </a:xfrm>
            <a:custGeom>
              <a:avLst/>
              <a:gdLst>
                <a:gd name="connsiteX0" fmla="*/ 629 w 1258"/>
                <a:gd name="connsiteY0" fmla="*/ 0 h 1257"/>
                <a:gd name="connsiteX1" fmla="*/ 0 w 1258"/>
                <a:gd name="connsiteY1" fmla="*/ 0 h 1257"/>
                <a:gd name="connsiteX2" fmla="*/ 629 w 1258"/>
                <a:gd name="connsiteY2" fmla="*/ 1258 h 1257"/>
                <a:gd name="connsiteX3" fmla="*/ 1258 w 1258"/>
                <a:gd name="connsiteY3" fmla="*/ 1258 h 1257"/>
                <a:gd name="connsiteX4" fmla="*/ 629 w 1258"/>
                <a:gd name="connsiteY4" fmla="*/ 0 h 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1257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629"/>
                    <a:pt x="629" y="629"/>
                    <a:pt x="629" y="1258"/>
                  </a:cubicBezTo>
                  <a:cubicBezTo>
                    <a:pt x="629" y="1258"/>
                    <a:pt x="1258" y="1258"/>
                    <a:pt x="1258" y="1258"/>
                  </a:cubicBezTo>
                  <a:cubicBezTo>
                    <a:pt x="1258" y="629"/>
                    <a:pt x="1258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18" name="【公众号：阿拉丁PPT】1-86"/>
            <p:cNvSpPr/>
            <p:nvPr/>
          </p:nvSpPr>
          <p:spPr>
            <a:xfrm>
              <a:off x="1557194" y="61578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19" name="【公众号：阿拉丁PPT】1-87"/>
            <p:cNvSpPr/>
            <p:nvPr/>
          </p:nvSpPr>
          <p:spPr>
            <a:xfrm>
              <a:off x="1514672" y="6151591"/>
              <a:ext cx="81803" cy="90819"/>
            </a:xfrm>
            <a:custGeom>
              <a:avLst/>
              <a:gdLst>
                <a:gd name="connsiteX0" fmla="*/ 76492 w 81803"/>
                <a:gd name="connsiteY0" fmla="*/ 7549 h 90819"/>
                <a:gd name="connsiteX1" fmla="*/ 79637 w 81803"/>
                <a:gd name="connsiteY1" fmla="*/ 8178 h 90819"/>
                <a:gd name="connsiteX2" fmla="*/ 79008 w 81803"/>
                <a:gd name="connsiteY2" fmla="*/ 9436 h 90819"/>
                <a:gd name="connsiteX3" fmla="*/ 81524 w 81803"/>
                <a:gd name="connsiteY3" fmla="*/ 11952 h 90819"/>
                <a:gd name="connsiteX4" fmla="*/ 81524 w 81803"/>
                <a:gd name="connsiteY4" fmla="*/ 13211 h 90819"/>
                <a:gd name="connsiteX5" fmla="*/ 79637 w 81803"/>
                <a:gd name="connsiteY5" fmla="*/ 15097 h 90819"/>
                <a:gd name="connsiteX6" fmla="*/ 79008 w 81803"/>
                <a:gd name="connsiteY6" fmla="*/ 16356 h 90819"/>
                <a:gd name="connsiteX7" fmla="*/ 76492 w 81803"/>
                <a:gd name="connsiteY7" fmla="*/ 16985 h 90819"/>
                <a:gd name="connsiteX8" fmla="*/ 76492 w 81803"/>
                <a:gd name="connsiteY8" fmla="*/ 18872 h 90819"/>
                <a:gd name="connsiteX9" fmla="*/ 76492 w 81803"/>
                <a:gd name="connsiteY9" fmla="*/ 20130 h 90819"/>
                <a:gd name="connsiteX10" fmla="*/ 77121 w 81803"/>
                <a:gd name="connsiteY10" fmla="*/ 22647 h 90819"/>
                <a:gd name="connsiteX11" fmla="*/ 75233 w 81803"/>
                <a:gd name="connsiteY11" fmla="*/ 25162 h 90819"/>
                <a:gd name="connsiteX12" fmla="*/ 75863 w 81803"/>
                <a:gd name="connsiteY12" fmla="*/ 26421 h 90819"/>
                <a:gd name="connsiteX13" fmla="*/ 76492 w 81803"/>
                <a:gd name="connsiteY13" fmla="*/ 27050 h 90819"/>
                <a:gd name="connsiteX14" fmla="*/ 73346 w 81803"/>
                <a:gd name="connsiteY14" fmla="*/ 26421 h 90819"/>
                <a:gd name="connsiteX15" fmla="*/ 72717 w 81803"/>
                <a:gd name="connsiteY15" fmla="*/ 29566 h 90819"/>
                <a:gd name="connsiteX16" fmla="*/ 72088 w 81803"/>
                <a:gd name="connsiteY16" fmla="*/ 30824 h 90819"/>
                <a:gd name="connsiteX17" fmla="*/ 69572 w 81803"/>
                <a:gd name="connsiteY17" fmla="*/ 33340 h 90819"/>
                <a:gd name="connsiteX18" fmla="*/ 70201 w 81803"/>
                <a:gd name="connsiteY18" fmla="*/ 35857 h 90819"/>
                <a:gd name="connsiteX19" fmla="*/ 67056 w 81803"/>
                <a:gd name="connsiteY19" fmla="*/ 39002 h 90819"/>
                <a:gd name="connsiteX20" fmla="*/ 64539 w 81803"/>
                <a:gd name="connsiteY20" fmla="*/ 42147 h 90819"/>
                <a:gd name="connsiteX21" fmla="*/ 62023 w 81803"/>
                <a:gd name="connsiteY21" fmla="*/ 44034 h 90819"/>
                <a:gd name="connsiteX22" fmla="*/ 60136 w 81803"/>
                <a:gd name="connsiteY22" fmla="*/ 45921 h 90819"/>
                <a:gd name="connsiteX23" fmla="*/ 60136 w 81803"/>
                <a:gd name="connsiteY23" fmla="*/ 49067 h 90819"/>
                <a:gd name="connsiteX24" fmla="*/ 58878 w 81803"/>
                <a:gd name="connsiteY24" fmla="*/ 49695 h 90819"/>
                <a:gd name="connsiteX25" fmla="*/ 58878 w 81803"/>
                <a:gd name="connsiteY25" fmla="*/ 51583 h 90819"/>
                <a:gd name="connsiteX26" fmla="*/ 58878 w 81803"/>
                <a:gd name="connsiteY26" fmla="*/ 53470 h 90819"/>
                <a:gd name="connsiteX27" fmla="*/ 58878 w 81803"/>
                <a:gd name="connsiteY27" fmla="*/ 55357 h 90819"/>
                <a:gd name="connsiteX28" fmla="*/ 58249 w 81803"/>
                <a:gd name="connsiteY28" fmla="*/ 57245 h 90819"/>
                <a:gd name="connsiteX29" fmla="*/ 57620 w 81803"/>
                <a:gd name="connsiteY29" fmla="*/ 61648 h 90819"/>
                <a:gd name="connsiteX30" fmla="*/ 55733 w 81803"/>
                <a:gd name="connsiteY30" fmla="*/ 63535 h 90819"/>
                <a:gd name="connsiteX31" fmla="*/ 55733 w 81803"/>
                <a:gd name="connsiteY31" fmla="*/ 65422 h 90819"/>
                <a:gd name="connsiteX32" fmla="*/ 55104 w 81803"/>
                <a:gd name="connsiteY32" fmla="*/ 69826 h 90819"/>
                <a:gd name="connsiteX33" fmla="*/ 54475 w 81803"/>
                <a:gd name="connsiteY33" fmla="*/ 75487 h 90819"/>
                <a:gd name="connsiteX34" fmla="*/ 52587 w 81803"/>
                <a:gd name="connsiteY34" fmla="*/ 80519 h 90819"/>
                <a:gd name="connsiteX35" fmla="*/ 48813 w 81803"/>
                <a:gd name="connsiteY35" fmla="*/ 88068 h 90819"/>
                <a:gd name="connsiteX36" fmla="*/ 45039 w 81803"/>
                <a:gd name="connsiteY36" fmla="*/ 90584 h 90819"/>
                <a:gd name="connsiteX37" fmla="*/ 31829 w 81803"/>
                <a:gd name="connsiteY37" fmla="*/ 88697 h 90819"/>
                <a:gd name="connsiteX38" fmla="*/ 23022 w 81803"/>
                <a:gd name="connsiteY38" fmla="*/ 85552 h 90819"/>
                <a:gd name="connsiteX39" fmla="*/ 16731 w 81803"/>
                <a:gd name="connsiteY39" fmla="*/ 83036 h 90819"/>
                <a:gd name="connsiteX40" fmla="*/ 17989 w 81803"/>
                <a:gd name="connsiteY40" fmla="*/ 81777 h 90819"/>
                <a:gd name="connsiteX41" fmla="*/ 11070 w 81803"/>
                <a:gd name="connsiteY41" fmla="*/ 79890 h 90819"/>
                <a:gd name="connsiteX42" fmla="*/ 12328 w 81803"/>
                <a:gd name="connsiteY42" fmla="*/ 79890 h 90819"/>
                <a:gd name="connsiteX43" fmla="*/ 12957 w 81803"/>
                <a:gd name="connsiteY43" fmla="*/ 78632 h 90819"/>
                <a:gd name="connsiteX44" fmla="*/ 9183 w 81803"/>
                <a:gd name="connsiteY44" fmla="*/ 76116 h 90819"/>
                <a:gd name="connsiteX45" fmla="*/ 9183 w 81803"/>
                <a:gd name="connsiteY45" fmla="*/ 75487 h 90819"/>
                <a:gd name="connsiteX46" fmla="*/ 4150 w 81803"/>
                <a:gd name="connsiteY46" fmla="*/ 73600 h 90819"/>
                <a:gd name="connsiteX47" fmla="*/ 5408 w 81803"/>
                <a:gd name="connsiteY47" fmla="*/ 73600 h 90819"/>
                <a:gd name="connsiteX48" fmla="*/ 2263 w 81803"/>
                <a:gd name="connsiteY48" fmla="*/ 72971 h 90819"/>
                <a:gd name="connsiteX49" fmla="*/ 2263 w 81803"/>
                <a:gd name="connsiteY49" fmla="*/ 73600 h 90819"/>
                <a:gd name="connsiteX50" fmla="*/ 6667 w 81803"/>
                <a:gd name="connsiteY50" fmla="*/ 72341 h 90819"/>
                <a:gd name="connsiteX51" fmla="*/ 2892 w 81803"/>
                <a:gd name="connsiteY51" fmla="*/ 71083 h 90819"/>
                <a:gd name="connsiteX52" fmla="*/ 2263 w 81803"/>
                <a:gd name="connsiteY52" fmla="*/ 70455 h 90819"/>
                <a:gd name="connsiteX53" fmla="*/ 3521 w 81803"/>
                <a:gd name="connsiteY53" fmla="*/ 68567 h 90819"/>
                <a:gd name="connsiteX54" fmla="*/ 4150 w 81803"/>
                <a:gd name="connsiteY54" fmla="*/ 67309 h 90819"/>
                <a:gd name="connsiteX55" fmla="*/ 5408 w 81803"/>
                <a:gd name="connsiteY55" fmla="*/ 66051 h 90819"/>
                <a:gd name="connsiteX56" fmla="*/ 3521 w 81803"/>
                <a:gd name="connsiteY56" fmla="*/ 64164 h 90819"/>
                <a:gd name="connsiteX57" fmla="*/ 2892 w 81803"/>
                <a:gd name="connsiteY57" fmla="*/ 63535 h 90819"/>
                <a:gd name="connsiteX58" fmla="*/ 4779 w 81803"/>
                <a:gd name="connsiteY58" fmla="*/ 62905 h 90819"/>
                <a:gd name="connsiteX59" fmla="*/ 4779 w 81803"/>
                <a:gd name="connsiteY59" fmla="*/ 62905 h 90819"/>
                <a:gd name="connsiteX60" fmla="*/ 4779 w 81803"/>
                <a:gd name="connsiteY60" fmla="*/ 61019 h 90819"/>
                <a:gd name="connsiteX61" fmla="*/ 5408 w 81803"/>
                <a:gd name="connsiteY61" fmla="*/ 59760 h 90819"/>
                <a:gd name="connsiteX62" fmla="*/ 7296 w 81803"/>
                <a:gd name="connsiteY62" fmla="*/ 59760 h 90819"/>
                <a:gd name="connsiteX63" fmla="*/ 7925 w 81803"/>
                <a:gd name="connsiteY63" fmla="*/ 59131 h 90819"/>
                <a:gd name="connsiteX64" fmla="*/ 7296 w 81803"/>
                <a:gd name="connsiteY64" fmla="*/ 58502 h 90819"/>
                <a:gd name="connsiteX65" fmla="*/ 7296 w 81803"/>
                <a:gd name="connsiteY65" fmla="*/ 57873 h 90819"/>
                <a:gd name="connsiteX66" fmla="*/ 5408 w 81803"/>
                <a:gd name="connsiteY66" fmla="*/ 56615 h 90819"/>
                <a:gd name="connsiteX67" fmla="*/ 5408 w 81803"/>
                <a:gd name="connsiteY67" fmla="*/ 56615 h 90819"/>
                <a:gd name="connsiteX68" fmla="*/ 7925 w 81803"/>
                <a:gd name="connsiteY68" fmla="*/ 55357 h 90819"/>
                <a:gd name="connsiteX69" fmla="*/ 9183 w 81803"/>
                <a:gd name="connsiteY69" fmla="*/ 55357 h 90819"/>
                <a:gd name="connsiteX70" fmla="*/ 7925 w 81803"/>
                <a:gd name="connsiteY70" fmla="*/ 54728 h 90819"/>
                <a:gd name="connsiteX71" fmla="*/ 7296 w 81803"/>
                <a:gd name="connsiteY71" fmla="*/ 54099 h 90819"/>
                <a:gd name="connsiteX72" fmla="*/ 7296 w 81803"/>
                <a:gd name="connsiteY72" fmla="*/ 53470 h 90819"/>
                <a:gd name="connsiteX73" fmla="*/ 6667 w 81803"/>
                <a:gd name="connsiteY73" fmla="*/ 52841 h 90819"/>
                <a:gd name="connsiteX74" fmla="*/ 5408 w 81803"/>
                <a:gd name="connsiteY74" fmla="*/ 51583 h 90819"/>
                <a:gd name="connsiteX75" fmla="*/ 5408 w 81803"/>
                <a:gd name="connsiteY75" fmla="*/ 51583 h 90819"/>
                <a:gd name="connsiteX76" fmla="*/ 5408 w 81803"/>
                <a:gd name="connsiteY76" fmla="*/ 50324 h 90819"/>
                <a:gd name="connsiteX77" fmla="*/ 6037 w 81803"/>
                <a:gd name="connsiteY77" fmla="*/ 50324 h 90819"/>
                <a:gd name="connsiteX78" fmla="*/ 8554 w 81803"/>
                <a:gd name="connsiteY78" fmla="*/ 49695 h 90819"/>
                <a:gd name="connsiteX79" fmla="*/ 9812 w 81803"/>
                <a:gd name="connsiteY79" fmla="*/ 48438 h 90819"/>
                <a:gd name="connsiteX80" fmla="*/ 9812 w 81803"/>
                <a:gd name="connsiteY80" fmla="*/ 48438 h 90819"/>
                <a:gd name="connsiteX81" fmla="*/ 10441 w 81803"/>
                <a:gd name="connsiteY81" fmla="*/ 47809 h 90819"/>
                <a:gd name="connsiteX82" fmla="*/ 11070 w 81803"/>
                <a:gd name="connsiteY82" fmla="*/ 47809 h 90819"/>
                <a:gd name="connsiteX83" fmla="*/ 9812 w 81803"/>
                <a:gd name="connsiteY83" fmla="*/ 46550 h 90819"/>
                <a:gd name="connsiteX84" fmla="*/ 9812 w 81803"/>
                <a:gd name="connsiteY84" fmla="*/ 44663 h 90819"/>
                <a:gd name="connsiteX85" fmla="*/ 13586 w 81803"/>
                <a:gd name="connsiteY85" fmla="*/ 45292 h 90819"/>
                <a:gd name="connsiteX86" fmla="*/ 9812 w 81803"/>
                <a:gd name="connsiteY86" fmla="*/ 42776 h 90819"/>
                <a:gd name="connsiteX87" fmla="*/ 14215 w 81803"/>
                <a:gd name="connsiteY87" fmla="*/ 43405 h 90819"/>
                <a:gd name="connsiteX88" fmla="*/ 13586 w 81803"/>
                <a:gd name="connsiteY88" fmla="*/ 42147 h 90819"/>
                <a:gd name="connsiteX89" fmla="*/ 13586 w 81803"/>
                <a:gd name="connsiteY89" fmla="*/ 41518 h 90819"/>
                <a:gd name="connsiteX90" fmla="*/ 16102 w 81803"/>
                <a:gd name="connsiteY90" fmla="*/ 40889 h 90819"/>
                <a:gd name="connsiteX91" fmla="*/ 17989 w 81803"/>
                <a:gd name="connsiteY91" fmla="*/ 40260 h 90819"/>
                <a:gd name="connsiteX92" fmla="*/ 15473 w 81803"/>
                <a:gd name="connsiteY92" fmla="*/ 39002 h 90819"/>
                <a:gd name="connsiteX93" fmla="*/ 12328 w 81803"/>
                <a:gd name="connsiteY93" fmla="*/ 37743 h 90819"/>
                <a:gd name="connsiteX94" fmla="*/ 14215 w 81803"/>
                <a:gd name="connsiteY94" fmla="*/ 38373 h 90819"/>
                <a:gd name="connsiteX95" fmla="*/ 15473 w 81803"/>
                <a:gd name="connsiteY95" fmla="*/ 38373 h 90819"/>
                <a:gd name="connsiteX96" fmla="*/ 16731 w 81803"/>
                <a:gd name="connsiteY96" fmla="*/ 39002 h 90819"/>
                <a:gd name="connsiteX97" fmla="*/ 17989 w 81803"/>
                <a:gd name="connsiteY97" fmla="*/ 39631 h 90819"/>
                <a:gd name="connsiteX98" fmla="*/ 19248 w 81803"/>
                <a:gd name="connsiteY98" fmla="*/ 39002 h 90819"/>
                <a:gd name="connsiteX99" fmla="*/ 19248 w 81803"/>
                <a:gd name="connsiteY99" fmla="*/ 38373 h 90819"/>
                <a:gd name="connsiteX100" fmla="*/ 13586 w 81803"/>
                <a:gd name="connsiteY100" fmla="*/ 35228 h 90819"/>
                <a:gd name="connsiteX101" fmla="*/ 16731 w 81803"/>
                <a:gd name="connsiteY101" fmla="*/ 35228 h 90819"/>
                <a:gd name="connsiteX102" fmla="*/ 17989 w 81803"/>
                <a:gd name="connsiteY102" fmla="*/ 35228 h 90819"/>
                <a:gd name="connsiteX103" fmla="*/ 17360 w 81803"/>
                <a:gd name="connsiteY103" fmla="*/ 34598 h 90819"/>
                <a:gd name="connsiteX104" fmla="*/ 16102 w 81803"/>
                <a:gd name="connsiteY104" fmla="*/ 33969 h 90819"/>
                <a:gd name="connsiteX105" fmla="*/ 16731 w 81803"/>
                <a:gd name="connsiteY105" fmla="*/ 33340 h 90819"/>
                <a:gd name="connsiteX106" fmla="*/ 17360 w 81803"/>
                <a:gd name="connsiteY106" fmla="*/ 32082 h 90819"/>
                <a:gd name="connsiteX107" fmla="*/ 17360 w 81803"/>
                <a:gd name="connsiteY107" fmla="*/ 31453 h 90819"/>
                <a:gd name="connsiteX108" fmla="*/ 18619 w 81803"/>
                <a:gd name="connsiteY108" fmla="*/ 30824 h 90819"/>
                <a:gd name="connsiteX109" fmla="*/ 21135 w 81803"/>
                <a:gd name="connsiteY109" fmla="*/ 30195 h 90819"/>
                <a:gd name="connsiteX110" fmla="*/ 21135 w 81803"/>
                <a:gd name="connsiteY110" fmla="*/ 29566 h 90819"/>
                <a:gd name="connsiteX111" fmla="*/ 19248 w 81803"/>
                <a:gd name="connsiteY111" fmla="*/ 28307 h 90819"/>
                <a:gd name="connsiteX112" fmla="*/ 19248 w 81803"/>
                <a:gd name="connsiteY112" fmla="*/ 28307 h 90819"/>
                <a:gd name="connsiteX113" fmla="*/ 19248 w 81803"/>
                <a:gd name="connsiteY113" fmla="*/ 28307 h 90819"/>
                <a:gd name="connsiteX114" fmla="*/ 21764 w 81803"/>
                <a:gd name="connsiteY114" fmla="*/ 28307 h 90819"/>
                <a:gd name="connsiteX115" fmla="*/ 20506 w 81803"/>
                <a:gd name="connsiteY115" fmla="*/ 27679 h 90819"/>
                <a:gd name="connsiteX116" fmla="*/ 19248 w 81803"/>
                <a:gd name="connsiteY116" fmla="*/ 27679 h 90819"/>
                <a:gd name="connsiteX117" fmla="*/ 19248 w 81803"/>
                <a:gd name="connsiteY117" fmla="*/ 27679 h 90819"/>
                <a:gd name="connsiteX118" fmla="*/ 19877 w 81803"/>
                <a:gd name="connsiteY118" fmla="*/ 27050 h 90819"/>
                <a:gd name="connsiteX119" fmla="*/ 23022 w 81803"/>
                <a:gd name="connsiteY119" fmla="*/ 27050 h 90819"/>
                <a:gd name="connsiteX120" fmla="*/ 18619 w 81803"/>
                <a:gd name="connsiteY120" fmla="*/ 25162 h 90819"/>
                <a:gd name="connsiteX121" fmla="*/ 18619 w 81803"/>
                <a:gd name="connsiteY121" fmla="*/ 25162 h 90819"/>
                <a:gd name="connsiteX122" fmla="*/ 20506 w 81803"/>
                <a:gd name="connsiteY122" fmla="*/ 24533 h 90819"/>
                <a:gd name="connsiteX123" fmla="*/ 21764 w 81803"/>
                <a:gd name="connsiteY123" fmla="*/ 24533 h 90819"/>
                <a:gd name="connsiteX124" fmla="*/ 24280 w 81803"/>
                <a:gd name="connsiteY124" fmla="*/ 24533 h 90819"/>
                <a:gd name="connsiteX125" fmla="*/ 25538 w 81803"/>
                <a:gd name="connsiteY125" fmla="*/ 23275 h 90819"/>
                <a:gd name="connsiteX126" fmla="*/ 22393 w 81803"/>
                <a:gd name="connsiteY126" fmla="*/ 23275 h 90819"/>
                <a:gd name="connsiteX127" fmla="*/ 21135 w 81803"/>
                <a:gd name="connsiteY127" fmla="*/ 22647 h 90819"/>
                <a:gd name="connsiteX128" fmla="*/ 21764 w 81803"/>
                <a:gd name="connsiteY128" fmla="*/ 21388 h 90819"/>
                <a:gd name="connsiteX129" fmla="*/ 23651 w 81803"/>
                <a:gd name="connsiteY129" fmla="*/ 22647 h 90819"/>
                <a:gd name="connsiteX130" fmla="*/ 24909 w 81803"/>
                <a:gd name="connsiteY130" fmla="*/ 23275 h 90819"/>
                <a:gd name="connsiteX131" fmla="*/ 26796 w 81803"/>
                <a:gd name="connsiteY131" fmla="*/ 22017 h 90819"/>
                <a:gd name="connsiteX132" fmla="*/ 25538 w 81803"/>
                <a:gd name="connsiteY132" fmla="*/ 21388 h 90819"/>
                <a:gd name="connsiteX133" fmla="*/ 23022 w 81803"/>
                <a:gd name="connsiteY133" fmla="*/ 21388 h 90819"/>
                <a:gd name="connsiteX134" fmla="*/ 21764 w 81803"/>
                <a:gd name="connsiteY134" fmla="*/ 19501 h 90819"/>
                <a:gd name="connsiteX135" fmla="*/ 24280 w 81803"/>
                <a:gd name="connsiteY135" fmla="*/ 16985 h 90819"/>
                <a:gd name="connsiteX136" fmla="*/ 25538 w 81803"/>
                <a:gd name="connsiteY136" fmla="*/ 16985 h 90819"/>
                <a:gd name="connsiteX137" fmla="*/ 27425 w 81803"/>
                <a:gd name="connsiteY137" fmla="*/ 13840 h 90819"/>
                <a:gd name="connsiteX138" fmla="*/ 28054 w 81803"/>
                <a:gd name="connsiteY138" fmla="*/ 12581 h 90819"/>
                <a:gd name="connsiteX139" fmla="*/ 30571 w 81803"/>
                <a:gd name="connsiteY139" fmla="*/ 13211 h 90819"/>
                <a:gd name="connsiteX140" fmla="*/ 30571 w 81803"/>
                <a:gd name="connsiteY140" fmla="*/ 13840 h 90819"/>
                <a:gd name="connsiteX141" fmla="*/ 29941 w 81803"/>
                <a:gd name="connsiteY141" fmla="*/ 15097 h 90819"/>
                <a:gd name="connsiteX142" fmla="*/ 28683 w 81803"/>
                <a:gd name="connsiteY142" fmla="*/ 16356 h 90819"/>
                <a:gd name="connsiteX143" fmla="*/ 27425 w 81803"/>
                <a:gd name="connsiteY143" fmla="*/ 17614 h 90819"/>
                <a:gd name="connsiteX144" fmla="*/ 27425 w 81803"/>
                <a:gd name="connsiteY144" fmla="*/ 17614 h 90819"/>
                <a:gd name="connsiteX145" fmla="*/ 24909 w 81803"/>
                <a:gd name="connsiteY145" fmla="*/ 18872 h 90819"/>
                <a:gd name="connsiteX146" fmla="*/ 26167 w 81803"/>
                <a:gd name="connsiteY146" fmla="*/ 19501 h 90819"/>
                <a:gd name="connsiteX147" fmla="*/ 28054 w 81803"/>
                <a:gd name="connsiteY147" fmla="*/ 18872 h 90819"/>
                <a:gd name="connsiteX148" fmla="*/ 33716 w 81803"/>
                <a:gd name="connsiteY148" fmla="*/ 15726 h 90819"/>
                <a:gd name="connsiteX149" fmla="*/ 36861 w 81803"/>
                <a:gd name="connsiteY149" fmla="*/ 15097 h 90819"/>
                <a:gd name="connsiteX150" fmla="*/ 40006 w 81803"/>
                <a:gd name="connsiteY150" fmla="*/ 15097 h 90819"/>
                <a:gd name="connsiteX151" fmla="*/ 36861 w 81803"/>
                <a:gd name="connsiteY151" fmla="*/ 14469 h 90819"/>
                <a:gd name="connsiteX152" fmla="*/ 37490 w 81803"/>
                <a:gd name="connsiteY152" fmla="*/ 11952 h 90819"/>
                <a:gd name="connsiteX153" fmla="*/ 38119 w 81803"/>
                <a:gd name="connsiteY153" fmla="*/ 10694 h 90819"/>
                <a:gd name="connsiteX154" fmla="*/ 38119 w 81803"/>
                <a:gd name="connsiteY154" fmla="*/ 8807 h 90819"/>
                <a:gd name="connsiteX155" fmla="*/ 41265 w 81803"/>
                <a:gd name="connsiteY155" fmla="*/ 8178 h 90819"/>
                <a:gd name="connsiteX156" fmla="*/ 41265 w 81803"/>
                <a:gd name="connsiteY156" fmla="*/ 7549 h 90819"/>
                <a:gd name="connsiteX157" fmla="*/ 42523 w 81803"/>
                <a:gd name="connsiteY157" fmla="*/ 6291 h 90819"/>
                <a:gd name="connsiteX158" fmla="*/ 46297 w 81803"/>
                <a:gd name="connsiteY158" fmla="*/ 5033 h 90819"/>
                <a:gd name="connsiteX159" fmla="*/ 46297 w 81803"/>
                <a:gd name="connsiteY159" fmla="*/ 4404 h 90819"/>
                <a:gd name="connsiteX160" fmla="*/ 41894 w 81803"/>
                <a:gd name="connsiteY160" fmla="*/ 4404 h 90819"/>
                <a:gd name="connsiteX161" fmla="*/ 40635 w 81803"/>
                <a:gd name="connsiteY161" fmla="*/ 3775 h 90819"/>
                <a:gd name="connsiteX162" fmla="*/ 45039 w 81803"/>
                <a:gd name="connsiteY162" fmla="*/ 3145 h 90819"/>
                <a:gd name="connsiteX163" fmla="*/ 47555 w 81803"/>
                <a:gd name="connsiteY163" fmla="*/ 1887 h 90819"/>
                <a:gd name="connsiteX164" fmla="*/ 49442 w 81803"/>
                <a:gd name="connsiteY164" fmla="*/ 1259 h 90819"/>
                <a:gd name="connsiteX165" fmla="*/ 55104 w 81803"/>
                <a:gd name="connsiteY165" fmla="*/ 0 h 90819"/>
                <a:gd name="connsiteX166" fmla="*/ 59507 w 81803"/>
                <a:gd name="connsiteY166" fmla="*/ 630 h 90819"/>
                <a:gd name="connsiteX167" fmla="*/ 63281 w 81803"/>
                <a:gd name="connsiteY167" fmla="*/ 630 h 90819"/>
                <a:gd name="connsiteX168" fmla="*/ 63911 w 81803"/>
                <a:gd name="connsiteY168" fmla="*/ 1259 h 90819"/>
                <a:gd name="connsiteX169" fmla="*/ 71459 w 81803"/>
                <a:gd name="connsiteY169" fmla="*/ 3145 h 90819"/>
                <a:gd name="connsiteX170" fmla="*/ 76492 w 81803"/>
                <a:gd name="connsiteY170" fmla="*/ 7549 h 90819"/>
                <a:gd name="connsiteX171" fmla="*/ 9812 w 81803"/>
                <a:gd name="connsiteY171" fmla="*/ 72971 h 90819"/>
                <a:gd name="connsiteX172" fmla="*/ 9183 w 81803"/>
                <a:gd name="connsiteY172" fmla="*/ 72341 h 90819"/>
                <a:gd name="connsiteX173" fmla="*/ 9183 w 81803"/>
                <a:gd name="connsiteY173" fmla="*/ 72971 h 90819"/>
                <a:gd name="connsiteX174" fmla="*/ 10441 w 81803"/>
                <a:gd name="connsiteY174" fmla="*/ 73600 h 90819"/>
                <a:gd name="connsiteX175" fmla="*/ 9812 w 81803"/>
                <a:gd name="connsiteY175" fmla="*/ 72971 h 90819"/>
                <a:gd name="connsiteX176" fmla="*/ 14844 w 81803"/>
                <a:gd name="connsiteY176" fmla="*/ 72971 h 90819"/>
                <a:gd name="connsiteX177" fmla="*/ 14215 w 81803"/>
                <a:gd name="connsiteY177" fmla="*/ 72971 h 90819"/>
                <a:gd name="connsiteX178" fmla="*/ 14844 w 81803"/>
                <a:gd name="connsiteY178" fmla="*/ 72971 h 90819"/>
                <a:gd name="connsiteX179" fmla="*/ 14844 w 81803"/>
                <a:gd name="connsiteY179" fmla="*/ 72971 h 90819"/>
                <a:gd name="connsiteX180" fmla="*/ 14844 w 81803"/>
                <a:gd name="connsiteY180" fmla="*/ 72971 h 90819"/>
                <a:gd name="connsiteX181" fmla="*/ 15473 w 81803"/>
                <a:gd name="connsiteY181" fmla="*/ 69196 h 90819"/>
                <a:gd name="connsiteX182" fmla="*/ 14844 w 81803"/>
                <a:gd name="connsiteY182" fmla="*/ 69196 h 90819"/>
                <a:gd name="connsiteX183" fmla="*/ 16731 w 81803"/>
                <a:gd name="connsiteY183" fmla="*/ 69826 h 90819"/>
                <a:gd name="connsiteX184" fmla="*/ 17989 w 81803"/>
                <a:gd name="connsiteY184" fmla="*/ 69826 h 90819"/>
                <a:gd name="connsiteX185" fmla="*/ 15473 w 81803"/>
                <a:gd name="connsiteY185" fmla="*/ 69196 h 90819"/>
                <a:gd name="connsiteX186" fmla="*/ 11070 w 81803"/>
                <a:gd name="connsiteY186" fmla="*/ 66680 h 90819"/>
                <a:gd name="connsiteX187" fmla="*/ 8554 w 81803"/>
                <a:gd name="connsiteY187" fmla="*/ 71083 h 90819"/>
                <a:gd name="connsiteX188" fmla="*/ 10441 w 81803"/>
                <a:gd name="connsiteY188" fmla="*/ 69826 h 90819"/>
                <a:gd name="connsiteX189" fmla="*/ 11699 w 81803"/>
                <a:gd name="connsiteY189" fmla="*/ 68567 h 90819"/>
                <a:gd name="connsiteX190" fmla="*/ 11070 w 81803"/>
                <a:gd name="connsiteY190" fmla="*/ 66680 h 90819"/>
                <a:gd name="connsiteX191" fmla="*/ 18619 w 81803"/>
                <a:gd name="connsiteY191" fmla="*/ 65422 h 90819"/>
                <a:gd name="connsiteX192" fmla="*/ 16102 w 81803"/>
                <a:gd name="connsiteY192" fmla="*/ 66680 h 90819"/>
                <a:gd name="connsiteX193" fmla="*/ 16102 w 81803"/>
                <a:gd name="connsiteY193" fmla="*/ 68567 h 90819"/>
                <a:gd name="connsiteX194" fmla="*/ 17360 w 81803"/>
                <a:gd name="connsiteY194" fmla="*/ 69196 h 90819"/>
                <a:gd name="connsiteX195" fmla="*/ 18619 w 81803"/>
                <a:gd name="connsiteY195" fmla="*/ 65422 h 90819"/>
                <a:gd name="connsiteX196" fmla="*/ 17989 w 81803"/>
                <a:gd name="connsiteY196" fmla="*/ 62905 h 90819"/>
                <a:gd name="connsiteX197" fmla="*/ 17360 w 81803"/>
                <a:gd name="connsiteY197" fmla="*/ 64793 h 90819"/>
                <a:gd name="connsiteX198" fmla="*/ 17989 w 81803"/>
                <a:gd name="connsiteY198" fmla="*/ 62905 h 90819"/>
                <a:gd name="connsiteX199" fmla="*/ 18619 w 81803"/>
                <a:gd name="connsiteY199" fmla="*/ 61648 h 90819"/>
                <a:gd name="connsiteX200" fmla="*/ 17989 w 81803"/>
                <a:gd name="connsiteY200" fmla="*/ 61648 h 90819"/>
                <a:gd name="connsiteX201" fmla="*/ 19248 w 81803"/>
                <a:gd name="connsiteY201" fmla="*/ 62277 h 90819"/>
                <a:gd name="connsiteX202" fmla="*/ 18619 w 81803"/>
                <a:gd name="connsiteY202" fmla="*/ 61648 h 90819"/>
                <a:gd name="connsiteX203" fmla="*/ 18619 w 81803"/>
                <a:gd name="connsiteY203" fmla="*/ 61648 h 90819"/>
                <a:gd name="connsiteX204" fmla="*/ 18619 w 81803"/>
                <a:gd name="connsiteY204" fmla="*/ 60390 h 90819"/>
                <a:gd name="connsiteX205" fmla="*/ 17989 w 81803"/>
                <a:gd name="connsiteY205" fmla="*/ 61019 h 90819"/>
                <a:gd name="connsiteX206" fmla="*/ 18619 w 81803"/>
                <a:gd name="connsiteY206" fmla="*/ 60390 h 90819"/>
                <a:gd name="connsiteX207" fmla="*/ 28683 w 81803"/>
                <a:gd name="connsiteY207" fmla="*/ 59760 h 90819"/>
                <a:gd name="connsiteX208" fmla="*/ 28054 w 81803"/>
                <a:gd name="connsiteY208" fmla="*/ 59760 h 90819"/>
                <a:gd name="connsiteX209" fmla="*/ 28054 w 81803"/>
                <a:gd name="connsiteY209" fmla="*/ 60390 h 90819"/>
                <a:gd name="connsiteX210" fmla="*/ 29313 w 81803"/>
                <a:gd name="connsiteY210" fmla="*/ 61019 h 90819"/>
                <a:gd name="connsiteX211" fmla="*/ 28683 w 81803"/>
                <a:gd name="connsiteY211" fmla="*/ 59760 h 90819"/>
                <a:gd name="connsiteX212" fmla="*/ 28683 w 81803"/>
                <a:gd name="connsiteY212" fmla="*/ 59760 h 90819"/>
                <a:gd name="connsiteX213" fmla="*/ 20506 w 81803"/>
                <a:gd name="connsiteY213" fmla="*/ 54728 h 90819"/>
                <a:gd name="connsiteX214" fmla="*/ 20506 w 81803"/>
                <a:gd name="connsiteY214" fmla="*/ 53470 h 90819"/>
                <a:gd name="connsiteX215" fmla="*/ 19248 w 81803"/>
                <a:gd name="connsiteY215" fmla="*/ 52841 h 90819"/>
                <a:gd name="connsiteX216" fmla="*/ 19877 w 81803"/>
                <a:gd name="connsiteY216" fmla="*/ 54099 h 90819"/>
                <a:gd name="connsiteX217" fmla="*/ 20506 w 81803"/>
                <a:gd name="connsiteY217" fmla="*/ 54728 h 90819"/>
                <a:gd name="connsiteX218" fmla="*/ 30571 w 81803"/>
                <a:gd name="connsiteY218" fmla="*/ 56615 h 90819"/>
                <a:gd name="connsiteX219" fmla="*/ 29941 w 81803"/>
                <a:gd name="connsiteY219" fmla="*/ 56615 h 90819"/>
                <a:gd name="connsiteX220" fmla="*/ 30571 w 81803"/>
                <a:gd name="connsiteY220" fmla="*/ 57245 h 90819"/>
                <a:gd name="connsiteX221" fmla="*/ 30571 w 81803"/>
                <a:gd name="connsiteY221" fmla="*/ 56615 h 90819"/>
                <a:gd name="connsiteX222" fmla="*/ 29941 w 81803"/>
                <a:gd name="connsiteY222" fmla="*/ 55357 h 90819"/>
                <a:gd name="connsiteX223" fmla="*/ 30571 w 81803"/>
                <a:gd name="connsiteY223" fmla="*/ 55986 h 90819"/>
                <a:gd name="connsiteX224" fmla="*/ 29941 w 81803"/>
                <a:gd name="connsiteY224" fmla="*/ 55357 h 90819"/>
                <a:gd name="connsiteX225" fmla="*/ 21764 w 81803"/>
                <a:gd name="connsiteY225" fmla="*/ 51583 h 90819"/>
                <a:gd name="connsiteX226" fmla="*/ 21764 w 81803"/>
                <a:gd name="connsiteY226" fmla="*/ 51583 h 90819"/>
                <a:gd name="connsiteX227" fmla="*/ 21135 w 81803"/>
                <a:gd name="connsiteY227" fmla="*/ 52212 h 90819"/>
                <a:gd name="connsiteX228" fmla="*/ 22393 w 81803"/>
                <a:gd name="connsiteY228" fmla="*/ 52841 h 90819"/>
                <a:gd name="connsiteX229" fmla="*/ 21764 w 81803"/>
                <a:gd name="connsiteY229" fmla="*/ 51583 h 90819"/>
                <a:gd name="connsiteX230" fmla="*/ 26796 w 81803"/>
                <a:gd name="connsiteY230" fmla="*/ 40260 h 90819"/>
                <a:gd name="connsiteX231" fmla="*/ 26167 w 81803"/>
                <a:gd name="connsiteY231" fmla="*/ 39002 h 90819"/>
                <a:gd name="connsiteX232" fmla="*/ 22393 w 81803"/>
                <a:gd name="connsiteY232" fmla="*/ 37743 h 90819"/>
                <a:gd name="connsiteX233" fmla="*/ 21135 w 81803"/>
                <a:gd name="connsiteY233" fmla="*/ 38373 h 90819"/>
                <a:gd name="connsiteX234" fmla="*/ 26796 w 81803"/>
                <a:gd name="connsiteY234" fmla="*/ 40260 h 90819"/>
                <a:gd name="connsiteX235" fmla="*/ 31829 w 81803"/>
                <a:gd name="connsiteY235" fmla="*/ 39631 h 90819"/>
                <a:gd name="connsiteX236" fmla="*/ 31829 w 81803"/>
                <a:gd name="connsiteY236" fmla="*/ 39631 h 90819"/>
                <a:gd name="connsiteX237" fmla="*/ 31829 w 81803"/>
                <a:gd name="connsiteY237" fmla="*/ 41518 h 90819"/>
                <a:gd name="connsiteX238" fmla="*/ 31829 w 81803"/>
                <a:gd name="connsiteY238" fmla="*/ 39631 h 90819"/>
                <a:gd name="connsiteX239" fmla="*/ 31829 w 81803"/>
                <a:gd name="connsiteY239" fmla="*/ 39631 h 90819"/>
                <a:gd name="connsiteX240" fmla="*/ 28054 w 81803"/>
                <a:gd name="connsiteY240" fmla="*/ 37114 h 90819"/>
                <a:gd name="connsiteX241" fmla="*/ 26167 w 81803"/>
                <a:gd name="connsiteY241" fmla="*/ 37743 h 90819"/>
                <a:gd name="connsiteX242" fmla="*/ 21764 w 81803"/>
                <a:gd name="connsiteY242" fmla="*/ 36485 h 90819"/>
                <a:gd name="connsiteX243" fmla="*/ 24909 w 81803"/>
                <a:gd name="connsiteY243" fmla="*/ 39002 h 90819"/>
                <a:gd name="connsiteX244" fmla="*/ 28683 w 81803"/>
                <a:gd name="connsiteY244" fmla="*/ 39631 h 90819"/>
                <a:gd name="connsiteX245" fmla="*/ 29313 w 81803"/>
                <a:gd name="connsiteY245" fmla="*/ 37743 h 90819"/>
                <a:gd name="connsiteX246" fmla="*/ 28054 w 81803"/>
                <a:gd name="connsiteY246" fmla="*/ 37114 h 90819"/>
                <a:gd name="connsiteX247" fmla="*/ 28054 w 81803"/>
                <a:gd name="connsiteY247" fmla="*/ 34598 h 90819"/>
                <a:gd name="connsiteX248" fmla="*/ 24280 w 81803"/>
                <a:gd name="connsiteY248" fmla="*/ 35228 h 90819"/>
                <a:gd name="connsiteX249" fmla="*/ 29313 w 81803"/>
                <a:gd name="connsiteY249" fmla="*/ 35857 h 90819"/>
                <a:gd name="connsiteX250" fmla="*/ 29313 w 81803"/>
                <a:gd name="connsiteY250" fmla="*/ 34598 h 90819"/>
                <a:gd name="connsiteX251" fmla="*/ 28054 w 81803"/>
                <a:gd name="connsiteY251" fmla="*/ 34598 h 90819"/>
                <a:gd name="connsiteX252" fmla="*/ 33716 w 81803"/>
                <a:gd name="connsiteY252" fmla="*/ 35228 h 90819"/>
                <a:gd name="connsiteX253" fmla="*/ 33087 w 81803"/>
                <a:gd name="connsiteY253" fmla="*/ 36485 h 90819"/>
                <a:gd name="connsiteX254" fmla="*/ 33716 w 81803"/>
                <a:gd name="connsiteY254" fmla="*/ 35228 h 90819"/>
                <a:gd name="connsiteX255" fmla="*/ 31200 w 81803"/>
                <a:gd name="connsiteY255" fmla="*/ 33340 h 90819"/>
                <a:gd name="connsiteX256" fmla="*/ 28683 w 81803"/>
                <a:gd name="connsiteY256" fmla="*/ 32711 h 90819"/>
                <a:gd name="connsiteX257" fmla="*/ 26167 w 81803"/>
                <a:gd name="connsiteY257" fmla="*/ 33340 h 90819"/>
                <a:gd name="connsiteX258" fmla="*/ 28054 w 81803"/>
                <a:gd name="connsiteY258" fmla="*/ 33969 h 90819"/>
                <a:gd name="connsiteX259" fmla="*/ 31200 w 81803"/>
                <a:gd name="connsiteY259" fmla="*/ 33340 h 90819"/>
                <a:gd name="connsiteX260" fmla="*/ 31200 w 81803"/>
                <a:gd name="connsiteY260" fmla="*/ 29566 h 90819"/>
                <a:gd name="connsiteX261" fmla="*/ 26796 w 81803"/>
                <a:gd name="connsiteY261" fmla="*/ 28307 h 90819"/>
                <a:gd name="connsiteX262" fmla="*/ 25538 w 81803"/>
                <a:gd name="connsiteY262" fmla="*/ 28307 h 90819"/>
                <a:gd name="connsiteX263" fmla="*/ 24909 w 81803"/>
                <a:gd name="connsiteY263" fmla="*/ 28937 h 90819"/>
                <a:gd name="connsiteX264" fmla="*/ 28683 w 81803"/>
                <a:gd name="connsiteY264" fmla="*/ 30824 h 90819"/>
                <a:gd name="connsiteX265" fmla="*/ 26796 w 81803"/>
                <a:gd name="connsiteY265" fmla="*/ 31453 h 90819"/>
                <a:gd name="connsiteX266" fmla="*/ 30571 w 81803"/>
                <a:gd name="connsiteY266" fmla="*/ 32082 h 90819"/>
                <a:gd name="connsiteX267" fmla="*/ 31200 w 81803"/>
                <a:gd name="connsiteY267" fmla="*/ 29566 h 90819"/>
                <a:gd name="connsiteX268" fmla="*/ 31200 w 81803"/>
                <a:gd name="connsiteY268" fmla="*/ 29566 h 90819"/>
                <a:gd name="connsiteX269" fmla="*/ 21764 w 81803"/>
                <a:gd name="connsiteY269" fmla="*/ 25792 h 90819"/>
                <a:gd name="connsiteX270" fmla="*/ 23022 w 81803"/>
                <a:gd name="connsiteY270" fmla="*/ 27050 h 90819"/>
                <a:gd name="connsiteX271" fmla="*/ 23022 w 81803"/>
                <a:gd name="connsiteY271" fmla="*/ 26421 h 90819"/>
                <a:gd name="connsiteX272" fmla="*/ 21764 w 81803"/>
                <a:gd name="connsiteY272" fmla="*/ 25792 h 90819"/>
                <a:gd name="connsiteX273" fmla="*/ 36232 w 81803"/>
                <a:gd name="connsiteY273" fmla="*/ 30195 h 90819"/>
                <a:gd name="connsiteX274" fmla="*/ 37490 w 81803"/>
                <a:gd name="connsiteY274" fmla="*/ 30824 h 90819"/>
                <a:gd name="connsiteX275" fmla="*/ 36232 w 81803"/>
                <a:gd name="connsiteY275" fmla="*/ 30195 h 90819"/>
                <a:gd name="connsiteX276" fmla="*/ 38119 w 81803"/>
                <a:gd name="connsiteY276" fmla="*/ 28937 h 90819"/>
                <a:gd name="connsiteX277" fmla="*/ 37490 w 81803"/>
                <a:gd name="connsiteY277" fmla="*/ 28937 h 90819"/>
                <a:gd name="connsiteX278" fmla="*/ 36232 w 81803"/>
                <a:gd name="connsiteY278" fmla="*/ 29566 h 90819"/>
                <a:gd name="connsiteX279" fmla="*/ 37490 w 81803"/>
                <a:gd name="connsiteY279" fmla="*/ 30195 h 90819"/>
                <a:gd name="connsiteX280" fmla="*/ 38119 w 81803"/>
                <a:gd name="connsiteY280" fmla="*/ 28937 h 90819"/>
                <a:gd name="connsiteX281" fmla="*/ 34974 w 81803"/>
                <a:gd name="connsiteY281" fmla="*/ 26421 h 90819"/>
                <a:gd name="connsiteX282" fmla="*/ 30571 w 81803"/>
                <a:gd name="connsiteY282" fmla="*/ 26421 h 90819"/>
                <a:gd name="connsiteX283" fmla="*/ 26796 w 81803"/>
                <a:gd name="connsiteY283" fmla="*/ 27050 h 90819"/>
                <a:gd name="connsiteX284" fmla="*/ 33716 w 81803"/>
                <a:gd name="connsiteY284" fmla="*/ 28307 h 90819"/>
                <a:gd name="connsiteX285" fmla="*/ 34974 w 81803"/>
                <a:gd name="connsiteY285" fmla="*/ 26421 h 90819"/>
                <a:gd name="connsiteX286" fmla="*/ 40635 w 81803"/>
                <a:gd name="connsiteY286" fmla="*/ 22647 h 90819"/>
                <a:gd name="connsiteX287" fmla="*/ 39377 w 81803"/>
                <a:gd name="connsiteY287" fmla="*/ 22017 h 90819"/>
                <a:gd name="connsiteX288" fmla="*/ 36232 w 81803"/>
                <a:gd name="connsiteY288" fmla="*/ 26421 h 90819"/>
                <a:gd name="connsiteX289" fmla="*/ 40635 w 81803"/>
                <a:gd name="connsiteY289" fmla="*/ 22647 h 90819"/>
                <a:gd name="connsiteX290" fmla="*/ 39377 w 81803"/>
                <a:gd name="connsiteY290" fmla="*/ 21388 h 90819"/>
                <a:gd name="connsiteX291" fmla="*/ 40006 w 81803"/>
                <a:gd name="connsiteY291" fmla="*/ 22017 h 90819"/>
                <a:gd name="connsiteX292" fmla="*/ 39377 w 81803"/>
                <a:gd name="connsiteY292" fmla="*/ 21388 h 90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81803" h="90819">
                  <a:moveTo>
                    <a:pt x="76492" y="7549"/>
                  </a:moveTo>
                  <a:cubicBezTo>
                    <a:pt x="77121" y="7549"/>
                    <a:pt x="77750" y="7549"/>
                    <a:pt x="79637" y="8178"/>
                  </a:cubicBezTo>
                  <a:cubicBezTo>
                    <a:pt x="79637" y="8807"/>
                    <a:pt x="79008" y="8807"/>
                    <a:pt x="79008" y="9436"/>
                  </a:cubicBezTo>
                  <a:cubicBezTo>
                    <a:pt x="79637" y="10065"/>
                    <a:pt x="80895" y="11323"/>
                    <a:pt x="81524" y="11952"/>
                  </a:cubicBezTo>
                  <a:cubicBezTo>
                    <a:pt x="82153" y="12581"/>
                    <a:pt x="81524" y="12581"/>
                    <a:pt x="81524" y="13211"/>
                  </a:cubicBezTo>
                  <a:cubicBezTo>
                    <a:pt x="80895" y="13840"/>
                    <a:pt x="80895" y="15097"/>
                    <a:pt x="79637" y="15097"/>
                  </a:cubicBezTo>
                  <a:cubicBezTo>
                    <a:pt x="79008" y="15097"/>
                    <a:pt x="80266" y="16356"/>
                    <a:pt x="79008" y="16356"/>
                  </a:cubicBezTo>
                  <a:cubicBezTo>
                    <a:pt x="77750" y="16356"/>
                    <a:pt x="77121" y="16356"/>
                    <a:pt x="76492" y="16985"/>
                  </a:cubicBezTo>
                  <a:cubicBezTo>
                    <a:pt x="75863" y="17614"/>
                    <a:pt x="76492" y="18243"/>
                    <a:pt x="76492" y="18872"/>
                  </a:cubicBezTo>
                  <a:cubicBezTo>
                    <a:pt x="76492" y="19501"/>
                    <a:pt x="76492" y="19501"/>
                    <a:pt x="76492" y="20130"/>
                  </a:cubicBezTo>
                  <a:cubicBezTo>
                    <a:pt x="76492" y="20759"/>
                    <a:pt x="77121" y="22017"/>
                    <a:pt x="77121" y="22647"/>
                  </a:cubicBezTo>
                  <a:cubicBezTo>
                    <a:pt x="77121" y="23275"/>
                    <a:pt x="75863" y="23904"/>
                    <a:pt x="75233" y="25162"/>
                  </a:cubicBezTo>
                  <a:cubicBezTo>
                    <a:pt x="75233" y="25792"/>
                    <a:pt x="75863" y="26421"/>
                    <a:pt x="75863" y="26421"/>
                  </a:cubicBezTo>
                  <a:cubicBezTo>
                    <a:pt x="75863" y="26421"/>
                    <a:pt x="75863" y="27050"/>
                    <a:pt x="76492" y="27050"/>
                  </a:cubicBezTo>
                  <a:cubicBezTo>
                    <a:pt x="73975" y="25792"/>
                    <a:pt x="73346" y="25792"/>
                    <a:pt x="73346" y="26421"/>
                  </a:cubicBezTo>
                  <a:cubicBezTo>
                    <a:pt x="73346" y="27679"/>
                    <a:pt x="72717" y="28307"/>
                    <a:pt x="72717" y="29566"/>
                  </a:cubicBezTo>
                  <a:cubicBezTo>
                    <a:pt x="72717" y="30195"/>
                    <a:pt x="72717" y="30824"/>
                    <a:pt x="72088" y="30824"/>
                  </a:cubicBezTo>
                  <a:cubicBezTo>
                    <a:pt x="71459" y="32082"/>
                    <a:pt x="70201" y="32711"/>
                    <a:pt x="69572" y="33340"/>
                  </a:cubicBezTo>
                  <a:cubicBezTo>
                    <a:pt x="69572" y="33969"/>
                    <a:pt x="70201" y="35228"/>
                    <a:pt x="70201" y="35857"/>
                  </a:cubicBezTo>
                  <a:cubicBezTo>
                    <a:pt x="70201" y="37114"/>
                    <a:pt x="68943" y="38373"/>
                    <a:pt x="67056" y="39002"/>
                  </a:cubicBezTo>
                  <a:cubicBezTo>
                    <a:pt x="65169" y="39631"/>
                    <a:pt x="65169" y="41518"/>
                    <a:pt x="64539" y="42147"/>
                  </a:cubicBezTo>
                  <a:cubicBezTo>
                    <a:pt x="63911" y="42776"/>
                    <a:pt x="62652" y="43405"/>
                    <a:pt x="62023" y="44034"/>
                  </a:cubicBezTo>
                  <a:cubicBezTo>
                    <a:pt x="61394" y="44663"/>
                    <a:pt x="60765" y="45292"/>
                    <a:pt x="60136" y="45921"/>
                  </a:cubicBezTo>
                  <a:cubicBezTo>
                    <a:pt x="60136" y="47179"/>
                    <a:pt x="60136" y="47809"/>
                    <a:pt x="60136" y="49067"/>
                  </a:cubicBezTo>
                  <a:cubicBezTo>
                    <a:pt x="60136" y="49695"/>
                    <a:pt x="59507" y="49695"/>
                    <a:pt x="58878" y="49695"/>
                  </a:cubicBezTo>
                  <a:cubicBezTo>
                    <a:pt x="58878" y="50324"/>
                    <a:pt x="58878" y="50954"/>
                    <a:pt x="58878" y="51583"/>
                  </a:cubicBezTo>
                  <a:cubicBezTo>
                    <a:pt x="58878" y="52212"/>
                    <a:pt x="58878" y="52841"/>
                    <a:pt x="58878" y="53470"/>
                  </a:cubicBezTo>
                  <a:cubicBezTo>
                    <a:pt x="58878" y="54099"/>
                    <a:pt x="58878" y="54728"/>
                    <a:pt x="58878" y="55357"/>
                  </a:cubicBezTo>
                  <a:cubicBezTo>
                    <a:pt x="58878" y="55986"/>
                    <a:pt x="58878" y="56615"/>
                    <a:pt x="58249" y="57245"/>
                  </a:cubicBezTo>
                  <a:cubicBezTo>
                    <a:pt x="56991" y="58502"/>
                    <a:pt x="57620" y="60390"/>
                    <a:pt x="57620" y="61648"/>
                  </a:cubicBezTo>
                  <a:cubicBezTo>
                    <a:pt x="57620" y="62277"/>
                    <a:pt x="56362" y="62905"/>
                    <a:pt x="55733" y="63535"/>
                  </a:cubicBezTo>
                  <a:cubicBezTo>
                    <a:pt x="55733" y="64164"/>
                    <a:pt x="55733" y="64793"/>
                    <a:pt x="55733" y="65422"/>
                  </a:cubicBezTo>
                  <a:cubicBezTo>
                    <a:pt x="55733" y="66680"/>
                    <a:pt x="55104" y="68567"/>
                    <a:pt x="55104" y="69826"/>
                  </a:cubicBezTo>
                  <a:cubicBezTo>
                    <a:pt x="55104" y="71712"/>
                    <a:pt x="54475" y="73600"/>
                    <a:pt x="54475" y="75487"/>
                  </a:cubicBezTo>
                  <a:cubicBezTo>
                    <a:pt x="53846" y="77374"/>
                    <a:pt x="53217" y="79261"/>
                    <a:pt x="52587" y="80519"/>
                  </a:cubicBezTo>
                  <a:cubicBezTo>
                    <a:pt x="51329" y="83036"/>
                    <a:pt x="50700" y="85552"/>
                    <a:pt x="48813" y="88068"/>
                  </a:cubicBezTo>
                  <a:cubicBezTo>
                    <a:pt x="48184" y="89326"/>
                    <a:pt x="46926" y="89955"/>
                    <a:pt x="45039" y="90584"/>
                  </a:cubicBezTo>
                  <a:cubicBezTo>
                    <a:pt x="43781" y="91213"/>
                    <a:pt x="39377" y="90584"/>
                    <a:pt x="31829" y="88697"/>
                  </a:cubicBezTo>
                  <a:cubicBezTo>
                    <a:pt x="29313" y="88068"/>
                    <a:pt x="26167" y="86810"/>
                    <a:pt x="23022" y="85552"/>
                  </a:cubicBezTo>
                  <a:cubicBezTo>
                    <a:pt x="21135" y="84922"/>
                    <a:pt x="19248" y="84293"/>
                    <a:pt x="16731" y="83036"/>
                  </a:cubicBezTo>
                  <a:cubicBezTo>
                    <a:pt x="20506" y="83665"/>
                    <a:pt x="19877" y="83036"/>
                    <a:pt x="17989" y="81777"/>
                  </a:cubicBezTo>
                  <a:cubicBezTo>
                    <a:pt x="15473" y="80519"/>
                    <a:pt x="12957" y="79890"/>
                    <a:pt x="11070" y="79890"/>
                  </a:cubicBezTo>
                  <a:cubicBezTo>
                    <a:pt x="11699" y="79890"/>
                    <a:pt x="11699" y="79890"/>
                    <a:pt x="12328" y="79890"/>
                  </a:cubicBezTo>
                  <a:cubicBezTo>
                    <a:pt x="14215" y="79890"/>
                    <a:pt x="15473" y="79890"/>
                    <a:pt x="12957" y="78632"/>
                  </a:cubicBezTo>
                  <a:cubicBezTo>
                    <a:pt x="11699" y="78003"/>
                    <a:pt x="12957" y="78003"/>
                    <a:pt x="9183" y="76116"/>
                  </a:cubicBezTo>
                  <a:cubicBezTo>
                    <a:pt x="7925" y="75487"/>
                    <a:pt x="9183" y="75487"/>
                    <a:pt x="9183" y="75487"/>
                  </a:cubicBezTo>
                  <a:cubicBezTo>
                    <a:pt x="7296" y="74858"/>
                    <a:pt x="6037" y="74229"/>
                    <a:pt x="4150" y="73600"/>
                  </a:cubicBezTo>
                  <a:cubicBezTo>
                    <a:pt x="4779" y="73600"/>
                    <a:pt x="5408" y="73600"/>
                    <a:pt x="5408" y="73600"/>
                  </a:cubicBezTo>
                  <a:cubicBezTo>
                    <a:pt x="2263" y="72971"/>
                    <a:pt x="1634" y="72971"/>
                    <a:pt x="2263" y="72971"/>
                  </a:cubicBezTo>
                  <a:cubicBezTo>
                    <a:pt x="2263" y="73600"/>
                    <a:pt x="2892" y="73600"/>
                    <a:pt x="2263" y="73600"/>
                  </a:cubicBezTo>
                  <a:cubicBezTo>
                    <a:pt x="-3398" y="70455"/>
                    <a:pt x="2892" y="71712"/>
                    <a:pt x="6667" y="72341"/>
                  </a:cubicBezTo>
                  <a:cubicBezTo>
                    <a:pt x="5408" y="71712"/>
                    <a:pt x="4150" y="71712"/>
                    <a:pt x="2892" y="71083"/>
                  </a:cubicBezTo>
                  <a:cubicBezTo>
                    <a:pt x="2892" y="71083"/>
                    <a:pt x="2263" y="70455"/>
                    <a:pt x="2263" y="70455"/>
                  </a:cubicBezTo>
                  <a:cubicBezTo>
                    <a:pt x="2892" y="69826"/>
                    <a:pt x="2892" y="69196"/>
                    <a:pt x="3521" y="68567"/>
                  </a:cubicBezTo>
                  <a:cubicBezTo>
                    <a:pt x="3521" y="67938"/>
                    <a:pt x="2892" y="67309"/>
                    <a:pt x="4150" y="67309"/>
                  </a:cubicBezTo>
                  <a:cubicBezTo>
                    <a:pt x="5408" y="67309"/>
                    <a:pt x="2892" y="65422"/>
                    <a:pt x="5408" y="66051"/>
                  </a:cubicBezTo>
                  <a:cubicBezTo>
                    <a:pt x="6667" y="66051"/>
                    <a:pt x="6037" y="65422"/>
                    <a:pt x="3521" y="64164"/>
                  </a:cubicBezTo>
                  <a:cubicBezTo>
                    <a:pt x="1634" y="63535"/>
                    <a:pt x="2263" y="63535"/>
                    <a:pt x="2892" y="63535"/>
                  </a:cubicBezTo>
                  <a:cubicBezTo>
                    <a:pt x="4150" y="63535"/>
                    <a:pt x="4150" y="62905"/>
                    <a:pt x="4779" y="62905"/>
                  </a:cubicBezTo>
                  <a:cubicBezTo>
                    <a:pt x="4779" y="62905"/>
                    <a:pt x="5408" y="62905"/>
                    <a:pt x="4779" y="62905"/>
                  </a:cubicBezTo>
                  <a:cubicBezTo>
                    <a:pt x="376" y="61019"/>
                    <a:pt x="2892" y="61019"/>
                    <a:pt x="4779" y="61019"/>
                  </a:cubicBezTo>
                  <a:cubicBezTo>
                    <a:pt x="6037" y="61019"/>
                    <a:pt x="7925" y="61648"/>
                    <a:pt x="5408" y="59760"/>
                  </a:cubicBezTo>
                  <a:cubicBezTo>
                    <a:pt x="4150" y="59131"/>
                    <a:pt x="5408" y="59131"/>
                    <a:pt x="7296" y="59760"/>
                  </a:cubicBezTo>
                  <a:cubicBezTo>
                    <a:pt x="10441" y="60390"/>
                    <a:pt x="9812" y="59760"/>
                    <a:pt x="7925" y="59131"/>
                  </a:cubicBezTo>
                  <a:cubicBezTo>
                    <a:pt x="7296" y="58502"/>
                    <a:pt x="7296" y="58502"/>
                    <a:pt x="7296" y="58502"/>
                  </a:cubicBezTo>
                  <a:cubicBezTo>
                    <a:pt x="7296" y="58502"/>
                    <a:pt x="6667" y="57873"/>
                    <a:pt x="7296" y="57873"/>
                  </a:cubicBezTo>
                  <a:cubicBezTo>
                    <a:pt x="8554" y="57873"/>
                    <a:pt x="7296" y="57245"/>
                    <a:pt x="5408" y="56615"/>
                  </a:cubicBezTo>
                  <a:cubicBezTo>
                    <a:pt x="5408" y="56615"/>
                    <a:pt x="5408" y="56615"/>
                    <a:pt x="5408" y="56615"/>
                  </a:cubicBezTo>
                  <a:cubicBezTo>
                    <a:pt x="7296" y="56615"/>
                    <a:pt x="4779" y="55357"/>
                    <a:pt x="7925" y="55357"/>
                  </a:cubicBezTo>
                  <a:cubicBezTo>
                    <a:pt x="9183" y="55357"/>
                    <a:pt x="9183" y="55357"/>
                    <a:pt x="9183" y="55357"/>
                  </a:cubicBezTo>
                  <a:cubicBezTo>
                    <a:pt x="9183" y="55357"/>
                    <a:pt x="8554" y="54728"/>
                    <a:pt x="7925" y="54728"/>
                  </a:cubicBezTo>
                  <a:cubicBezTo>
                    <a:pt x="4150" y="53470"/>
                    <a:pt x="5408" y="53470"/>
                    <a:pt x="7296" y="54099"/>
                  </a:cubicBezTo>
                  <a:cubicBezTo>
                    <a:pt x="9183" y="54728"/>
                    <a:pt x="9812" y="54728"/>
                    <a:pt x="7296" y="53470"/>
                  </a:cubicBezTo>
                  <a:cubicBezTo>
                    <a:pt x="6667" y="52841"/>
                    <a:pt x="6667" y="52841"/>
                    <a:pt x="6667" y="52841"/>
                  </a:cubicBezTo>
                  <a:cubicBezTo>
                    <a:pt x="6037" y="52212"/>
                    <a:pt x="7925" y="52841"/>
                    <a:pt x="5408" y="51583"/>
                  </a:cubicBezTo>
                  <a:cubicBezTo>
                    <a:pt x="5408" y="51583"/>
                    <a:pt x="4779" y="51583"/>
                    <a:pt x="5408" y="51583"/>
                  </a:cubicBezTo>
                  <a:cubicBezTo>
                    <a:pt x="7925" y="52212"/>
                    <a:pt x="6037" y="50954"/>
                    <a:pt x="5408" y="50324"/>
                  </a:cubicBezTo>
                  <a:cubicBezTo>
                    <a:pt x="5408" y="50324"/>
                    <a:pt x="5408" y="50324"/>
                    <a:pt x="6037" y="50324"/>
                  </a:cubicBezTo>
                  <a:cubicBezTo>
                    <a:pt x="9812" y="50954"/>
                    <a:pt x="9812" y="50324"/>
                    <a:pt x="8554" y="49695"/>
                  </a:cubicBezTo>
                  <a:cubicBezTo>
                    <a:pt x="6667" y="48438"/>
                    <a:pt x="9812" y="49067"/>
                    <a:pt x="9812" y="48438"/>
                  </a:cubicBezTo>
                  <a:cubicBezTo>
                    <a:pt x="9812" y="48438"/>
                    <a:pt x="9812" y="48438"/>
                    <a:pt x="9812" y="48438"/>
                  </a:cubicBezTo>
                  <a:cubicBezTo>
                    <a:pt x="9812" y="48438"/>
                    <a:pt x="10441" y="47809"/>
                    <a:pt x="10441" y="47809"/>
                  </a:cubicBezTo>
                  <a:cubicBezTo>
                    <a:pt x="10441" y="47809"/>
                    <a:pt x="11699" y="47809"/>
                    <a:pt x="11070" y="47809"/>
                  </a:cubicBezTo>
                  <a:cubicBezTo>
                    <a:pt x="9183" y="46550"/>
                    <a:pt x="9812" y="46550"/>
                    <a:pt x="9812" y="46550"/>
                  </a:cubicBezTo>
                  <a:cubicBezTo>
                    <a:pt x="9183" y="45921"/>
                    <a:pt x="11699" y="45921"/>
                    <a:pt x="9812" y="44663"/>
                  </a:cubicBezTo>
                  <a:cubicBezTo>
                    <a:pt x="8554" y="43405"/>
                    <a:pt x="9183" y="44034"/>
                    <a:pt x="13586" y="45292"/>
                  </a:cubicBezTo>
                  <a:cubicBezTo>
                    <a:pt x="9183" y="43405"/>
                    <a:pt x="16102" y="45292"/>
                    <a:pt x="9812" y="42776"/>
                  </a:cubicBezTo>
                  <a:cubicBezTo>
                    <a:pt x="14844" y="44034"/>
                    <a:pt x="16102" y="44663"/>
                    <a:pt x="14215" y="43405"/>
                  </a:cubicBezTo>
                  <a:cubicBezTo>
                    <a:pt x="11699" y="42147"/>
                    <a:pt x="12957" y="42147"/>
                    <a:pt x="13586" y="42147"/>
                  </a:cubicBezTo>
                  <a:cubicBezTo>
                    <a:pt x="13586" y="42147"/>
                    <a:pt x="13586" y="41518"/>
                    <a:pt x="13586" y="41518"/>
                  </a:cubicBezTo>
                  <a:cubicBezTo>
                    <a:pt x="13586" y="40889"/>
                    <a:pt x="14215" y="40889"/>
                    <a:pt x="16102" y="40889"/>
                  </a:cubicBezTo>
                  <a:cubicBezTo>
                    <a:pt x="17360" y="40889"/>
                    <a:pt x="17360" y="40260"/>
                    <a:pt x="17989" y="40260"/>
                  </a:cubicBezTo>
                  <a:cubicBezTo>
                    <a:pt x="16731" y="39631"/>
                    <a:pt x="16102" y="39631"/>
                    <a:pt x="15473" y="39002"/>
                  </a:cubicBezTo>
                  <a:cubicBezTo>
                    <a:pt x="14215" y="38373"/>
                    <a:pt x="12957" y="37743"/>
                    <a:pt x="12328" y="37743"/>
                  </a:cubicBezTo>
                  <a:cubicBezTo>
                    <a:pt x="12957" y="37743"/>
                    <a:pt x="14215" y="38373"/>
                    <a:pt x="14215" y="38373"/>
                  </a:cubicBezTo>
                  <a:cubicBezTo>
                    <a:pt x="14844" y="38373"/>
                    <a:pt x="14844" y="38373"/>
                    <a:pt x="15473" y="38373"/>
                  </a:cubicBezTo>
                  <a:cubicBezTo>
                    <a:pt x="16102" y="38373"/>
                    <a:pt x="16102" y="39002"/>
                    <a:pt x="16731" y="39002"/>
                  </a:cubicBezTo>
                  <a:cubicBezTo>
                    <a:pt x="17360" y="39002"/>
                    <a:pt x="17360" y="39002"/>
                    <a:pt x="17989" y="39631"/>
                  </a:cubicBezTo>
                  <a:cubicBezTo>
                    <a:pt x="18619" y="39631"/>
                    <a:pt x="18619" y="39002"/>
                    <a:pt x="19248" y="39002"/>
                  </a:cubicBezTo>
                  <a:cubicBezTo>
                    <a:pt x="19248" y="39002"/>
                    <a:pt x="18619" y="38373"/>
                    <a:pt x="19248" y="38373"/>
                  </a:cubicBezTo>
                  <a:cubicBezTo>
                    <a:pt x="20506" y="38373"/>
                    <a:pt x="18619" y="37114"/>
                    <a:pt x="13586" y="35228"/>
                  </a:cubicBezTo>
                  <a:cubicBezTo>
                    <a:pt x="16102" y="35857"/>
                    <a:pt x="18619" y="36485"/>
                    <a:pt x="16731" y="35228"/>
                  </a:cubicBezTo>
                  <a:cubicBezTo>
                    <a:pt x="16731" y="35228"/>
                    <a:pt x="17360" y="35228"/>
                    <a:pt x="17989" y="35228"/>
                  </a:cubicBezTo>
                  <a:cubicBezTo>
                    <a:pt x="21135" y="35857"/>
                    <a:pt x="21135" y="35857"/>
                    <a:pt x="17360" y="34598"/>
                  </a:cubicBezTo>
                  <a:cubicBezTo>
                    <a:pt x="16731" y="33969"/>
                    <a:pt x="16102" y="33969"/>
                    <a:pt x="16102" y="33969"/>
                  </a:cubicBezTo>
                  <a:cubicBezTo>
                    <a:pt x="16102" y="33340"/>
                    <a:pt x="16102" y="33340"/>
                    <a:pt x="16731" y="33340"/>
                  </a:cubicBezTo>
                  <a:cubicBezTo>
                    <a:pt x="17360" y="33340"/>
                    <a:pt x="17360" y="32711"/>
                    <a:pt x="17360" y="32082"/>
                  </a:cubicBezTo>
                  <a:cubicBezTo>
                    <a:pt x="17360" y="32082"/>
                    <a:pt x="17360" y="32082"/>
                    <a:pt x="17360" y="31453"/>
                  </a:cubicBezTo>
                  <a:cubicBezTo>
                    <a:pt x="17989" y="30824"/>
                    <a:pt x="17360" y="30195"/>
                    <a:pt x="18619" y="30824"/>
                  </a:cubicBezTo>
                  <a:cubicBezTo>
                    <a:pt x="21135" y="30824"/>
                    <a:pt x="21135" y="30195"/>
                    <a:pt x="21135" y="30195"/>
                  </a:cubicBezTo>
                  <a:cubicBezTo>
                    <a:pt x="21135" y="30195"/>
                    <a:pt x="21764" y="30195"/>
                    <a:pt x="21135" y="29566"/>
                  </a:cubicBezTo>
                  <a:cubicBezTo>
                    <a:pt x="21135" y="29566"/>
                    <a:pt x="19877" y="28937"/>
                    <a:pt x="19248" y="28307"/>
                  </a:cubicBezTo>
                  <a:cubicBezTo>
                    <a:pt x="19248" y="28307"/>
                    <a:pt x="19248" y="28307"/>
                    <a:pt x="19248" y="28307"/>
                  </a:cubicBezTo>
                  <a:cubicBezTo>
                    <a:pt x="19248" y="28307"/>
                    <a:pt x="19248" y="28307"/>
                    <a:pt x="19248" y="28307"/>
                  </a:cubicBezTo>
                  <a:cubicBezTo>
                    <a:pt x="19877" y="28307"/>
                    <a:pt x="20506" y="28307"/>
                    <a:pt x="21764" y="28307"/>
                  </a:cubicBezTo>
                  <a:cubicBezTo>
                    <a:pt x="21135" y="28307"/>
                    <a:pt x="21135" y="27679"/>
                    <a:pt x="20506" y="27679"/>
                  </a:cubicBezTo>
                  <a:cubicBezTo>
                    <a:pt x="19877" y="27679"/>
                    <a:pt x="19877" y="27679"/>
                    <a:pt x="19248" y="27679"/>
                  </a:cubicBezTo>
                  <a:cubicBezTo>
                    <a:pt x="19248" y="27679"/>
                    <a:pt x="19248" y="27679"/>
                    <a:pt x="19248" y="27679"/>
                  </a:cubicBezTo>
                  <a:cubicBezTo>
                    <a:pt x="16731" y="26421"/>
                    <a:pt x="17989" y="26421"/>
                    <a:pt x="19877" y="27050"/>
                  </a:cubicBezTo>
                  <a:cubicBezTo>
                    <a:pt x="21135" y="27050"/>
                    <a:pt x="21764" y="27050"/>
                    <a:pt x="23022" y="27050"/>
                  </a:cubicBezTo>
                  <a:cubicBezTo>
                    <a:pt x="21135" y="26421"/>
                    <a:pt x="19877" y="25792"/>
                    <a:pt x="18619" y="25162"/>
                  </a:cubicBezTo>
                  <a:cubicBezTo>
                    <a:pt x="18619" y="25162"/>
                    <a:pt x="17989" y="25162"/>
                    <a:pt x="18619" y="25162"/>
                  </a:cubicBezTo>
                  <a:cubicBezTo>
                    <a:pt x="19248" y="25162"/>
                    <a:pt x="19877" y="24533"/>
                    <a:pt x="20506" y="24533"/>
                  </a:cubicBezTo>
                  <a:cubicBezTo>
                    <a:pt x="20506" y="24533"/>
                    <a:pt x="21135" y="24533"/>
                    <a:pt x="21764" y="24533"/>
                  </a:cubicBezTo>
                  <a:cubicBezTo>
                    <a:pt x="22393" y="24533"/>
                    <a:pt x="23651" y="25162"/>
                    <a:pt x="24280" y="24533"/>
                  </a:cubicBezTo>
                  <a:cubicBezTo>
                    <a:pt x="24909" y="23904"/>
                    <a:pt x="24909" y="23904"/>
                    <a:pt x="25538" y="23275"/>
                  </a:cubicBezTo>
                  <a:cubicBezTo>
                    <a:pt x="24280" y="23275"/>
                    <a:pt x="23651" y="23275"/>
                    <a:pt x="22393" y="23275"/>
                  </a:cubicBezTo>
                  <a:cubicBezTo>
                    <a:pt x="21764" y="23275"/>
                    <a:pt x="21135" y="22647"/>
                    <a:pt x="21135" y="22647"/>
                  </a:cubicBezTo>
                  <a:cubicBezTo>
                    <a:pt x="21135" y="22017"/>
                    <a:pt x="21135" y="22017"/>
                    <a:pt x="21764" y="21388"/>
                  </a:cubicBezTo>
                  <a:cubicBezTo>
                    <a:pt x="23022" y="22017"/>
                    <a:pt x="23651" y="22017"/>
                    <a:pt x="23651" y="22647"/>
                  </a:cubicBezTo>
                  <a:cubicBezTo>
                    <a:pt x="23651" y="22647"/>
                    <a:pt x="24280" y="22647"/>
                    <a:pt x="24909" y="23275"/>
                  </a:cubicBezTo>
                  <a:cubicBezTo>
                    <a:pt x="25538" y="22647"/>
                    <a:pt x="26167" y="22647"/>
                    <a:pt x="26796" y="22017"/>
                  </a:cubicBezTo>
                  <a:cubicBezTo>
                    <a:pt x="26167" y="22017"/>
                    <a:pt x="26167" y="22017"/>
                    <a:pt x="25538" y="21388"/>
                  </a:cubicBezTo>
                  <a:cubicBezTo>
                    <a:pt x="24909" y="21388"/>
                    <a:pt x="24280" y="21388"/>
                    <a:pt x="23022" y="21388"/>
                  </a:cubicBezTo>
                  <a:cubicBezTo>
                    <a:pt x="21135" y="20130"/>
                    <a:pt x="21135" y="20130"/>
                    <a:pt x="21764" y="19501"/>
                  </a:cubicBezTo>
                  <a:cubicBezTo>
                    <a:pt x="23651" y="18872"/>
                    <a:pt x="24280" y="18243"/>
                    <a:pt x="24280" y="16985"/>
                  </a:cubicBezTo>
                  <a:cubicBezTo>
                    <a:pt x="24280" y="16985"/>
                    <a:pt x="25538" y="16985"/>
                    <a:pt x="25538" y="16985"/>
                  </a:cubicBezTo>
                  <a:cubicBezTo>
                    <a:pt x="26167" y="16356"/>
                    <a:pt x="26796" y="15097"/>
                    <a:pt x="27425" y="13840"/>
                  </a:cubicBezTo>
                  <a:cubicBezTo>
                    <a:pt x="27425" y="13211"/>
                    <a:pt x="28054" y="13211"/>
                    <a:pt x="28054" y="12581"/>
                  </a:cubicBezTo>
                  <a:cubicBezTo>
                    <a:pt x="28054" y="12581"/>
                    <a:pt x="29313" y="12581"/>
                    <a:pt x="30571" y="13211"/>
                  </a:cubicBezTo>
                  <a:cubicBezTo>
                    <a:pt x="30571" y="13211"/>
                    <a:pt x="30571" y="13840"/>
                    <a:pt x="30571" y="13840"/>
                  </a:cubicBezTo>
                  <a:cubicBezTo>
                    <a:pt x="29941" y="14469"/>
                    <a:pt x="29313" y="14469"/>
                    <a:pt x="29941" y="15097"/>
                  </a:cubicBezTo>
                  <a:cubicBezTo>
                    <a:pt x="30571" y="15726"/>
                    <a:pt x="29313" y="16356"/>
                    <a:pt x="28683" y="16356"/>
                  </a:cubicBezTo>
                  <a:cubicBezTo>
                    <a:pt x="28054" y="16985"/>
                    <a:pt x="27425" y="17614"/>
                    <a:pt x="27425" y="17614"/>
                  </a:cubicBezTo>
                  <a:cubicBezTo>
                    <a:pt x="27425" y="17614"/>
                    <a:pt x="27425" y="17614"/>
                    <a:pt x="27425" y="17614"/>
                  </a:cubicBezTo>
                  <a:cubicBezTo>
                    <a:pt x="23651" y="16985"/>
                    <a:pt x="27425" y="18872"/>
                    <a:pt x="24909" y="18872"/>
                  </a:cubicBezTo>
                  <a:cubicBezTo>
                    <a:pt x="24280" y="18872"/>
                    <a:pt x="24909" y="19501"/>
                    <a:pt x="26167" y="19501"/>
                  </a:cubicBezTo>
                  <a:cubicBezTo>
                    <a:pt x="26796" y="19501"/>
                    <a:pt x="27425" y="18872"/>
                    <a:pt x="28054" y="18872"/>
                  </a:cubicBezTo>
                  <a:cubicBezTo>
                    <a:pt x="29941" y="17614"/>
                    <a:pt x="31829" y="16356"/>
                    <a:pt x="33716" y="15726"/>
                  </a:cubicBezTo>
                  <a:cubicBezTo>
                    <a:pt x="34345" y="15097"/>
                    <a:pt x="35603" y="15097"/>
                    <a:pt x="36861" y="15097"/>
                  </a:cubicBezTo>
                  <a:cubicBezTo>
                    <a:pt x="37490" y="15097"/>
                    <a:pt x="39377" y="15726"/>
                    <a:pt x="40006" y="15097"/>
                  </a:cubicBezTo>
                  <a:cubicBezTo>
                    <a:pt x="39377" y="15097"/>
                    <a:pt x="38119" y="14469"/>
                    <a:pt x="36861" y="14469"/>
                  </a:cubicBezTo>
                  <a:cubicBezTo>
                    <a:pt x="36861" y="13840"/>
                    <a:pt x="37490" y="13211"/>
                    <a:pt x="37490" y="11952"/>
                  </a:cubicBezTo>
                  <a:cubicBezTo>
                    <a:pt x="37490" y="11323"/>
                    <a:pt x="38119" y="11323"/>
                    <a:pt x="38119" y="10694"/>
                  </a:cubicBezTo>
                  <a:cubicBezTo>
                    <a:pt x="37490" y="10065"/>
                    <a:pt x="36861" y="8807"/>
                    <a:pt x="38119" y="8807"/>
                  </a:cubicBezTo>
                  <a:cubicBezTo>
                    <a:pt x="38748" y="8807"/>
                    <a:pt x="40635" y="8807"/>
                    <a:pt x="41265" y="8178"/>
                  </a:cubicBezTo>
                  <a:cubicBezTo>
                    <a:pt x="41894" y="8178"/>
                    <a:pt x="41265" y="7549"/>
                    <a:pt x="41265" y="7549"/>
                  </a:cubicBezTo>
                  <a:cubicBezTo>
                    <a:pt x="41894" y="6920"/>
                    <a:pt x="41894" y="6920"/>
                    <a:pt x="42523" y="6291"/>
                  </a:cubicBezTo>
                  <a:cubicBezTo>
                    <a:pt x="43781" y="5662"/>
                    <a:pt x="45039" y="5662"/>
                    <a:pt x="46297" y="5033"/>
                  </a:cubicBezTo>
                  <a:cubicBezTo>
                    <a:pt x="46297" y="5033"/>
                    <a:pt x="46297" y="5033"/>
                    <a:pt x="46297" y="4404"/>
                  </a:cubicBezTo>
                  <a:cubicBezTo>
                    <a:pt x="44410" y="4404"/>
                    <a:pt x="43152" y="4404"/>
                    <a:pt x="41894" y="4404"/>
                  </a:cubicBezTo>
                  <a:cubicBezTo>
                    <a:pt x="41265" y="4404"/>
                    <a:pt x="40006" y="3775"/>
                    <a:pt x="40635" y="3775"/>
                  </a:cubicBezTo>
                  <a:cubicBezTo>
                    <a:pt x="41894" y="3775"/>
                    <a:pt x="43781" y="3145"/>
                    <a:pt x="45039" y="3145"/>
                  </a:cubicBezTo>
                  <a:cubicBezTo>
                    <a:pt x="46297" y="2516"/>
                    <a:pt x="48184" y="3145"/>
                    <a:pt x="47555" y="1887"/>
                  </a:cubicBezTo>
                  <a:cubicBezTo>
                    <a:pt x="47555" y="1259"/>
                    <a:pt x="48813" y="1887"/>
                    <a:pt x="49442" y="1259"/>
                  </a:cubicBezTo>
                  <a:cubicBezTo>
                    <a:pt x="51329" y="630"/>
                    <a:pt x="53217" y="0"/>
                    <a:pt x="55104" y="0"/>
                  </a:cubicBezTo>
                  <a:cubicBezTo>
                    <a:pt x="55733" y="0"/>
                    <a:pt x="56991" y="0"/>
                    <a:pt x="59507" y="630"/>
                  </a:cubicBezTo>
                  <a:cubicBezTo>
                    <a:pt x="61394" y="1259"/>
                    <a:pt x="62023" y="630"/>
                    <a:pt x="63281" y="630"/>
                  </a:cubicBezTo>
                  <a:cubicBezTo>
                    <a:pt x="63281" y="1259"/>
                    <a:pt x="63911" y="1259"/>
                    <a:pt x="63911" y="1259"/>
                  </a:cubicBezTo>
                  <a:cubicBezTo>
                    <a:pt x="66427" y="1887"/>
                    <a:pt x="68943" y="2516"/>
                    <a:pt x="71459" y="3145"/>
                  </a:cubicBezTo>
                  <a:cubicBezTo>
                    <a:pt x="73975" y="6291"/>
                    <a:pt x="74604" y="6920"/>
                    <a:pt x="76492" y="7549"/>
                  </a:cubicBezTo>
                  <a:close/>
                  <a:moveTo>
                    <a:pt x="9812" y="72971"/>
                  </a:moveTo>
                  <a:cubicBezTo>
                    <a:pt x="9183" y="72971"/>
                    <a:pt x="9183" y="72971"/>
                    <a:pt x="9183" y="72341"/>
                  </a:cubicBezTo>
                  <a:cubicBezTo>
                    <a:pt x="9183" y="72341"/>
                    <a:pt x="9183" y="72971"/>
                    <a:pt x="9183" y="72971"/>
                  </a:cubicBezTo>
                  <a:cubicBezTo>
                    <a:pt x="9812" y="72971"/>
                    <a:pt x="9812" y="72971"/>
                    <a:pt x="10441" y="73600"/>
                  </a:cubicBezTo>
                  <a:cubicBezTo>
                    <a:pt x="9812" y="72971"/>
                    <a:pt x="9812" y="72971"/>
                    <a:pt x="9812" y="72971"/>
                  </a:cubicBezTo>
                  <a:close/>
                  <a:moveTo>
                    <a:pt x="14844" y="72971"/>
                  </a:moveTo>
                  <a:cubicBezTo>
                    <a:pt x="14844" y="72971"/>
                    <a:pt x="14215" y="72971"/>
                    <a:pt x="14215" y="72971"/>
                  </a:cubicBezTo>
                  <a:cubicBezTo>
                    <a:pt x="14215" y="72971"/>
                    <a:pt x="14215" y="73600"/>
                    <a:pt x="14844" y="72971"/>
                  </a:cubicBezTo>
                  <a:cubicBezTo>
                    <a:pt x="14844" y="72971"/>
                    <a:pt x="14844" y="72971"/>
                    <a:pt x="14844" y="72971"/>
                  </a:cubicBezTo>
                  <a:cubicBezTo>
                    <a:pt x="14844" y="72971"/>
                    <a:pt x="14844" y="72971"/>
                    <a:pt x="14844" y="72971"/>
                  </a:cubicBezTo>
                  <a:close/>
                  <a:moveTo>
                    <a:pt x="15473" y="69196"/>
                  </a:moveTo>
                  <a:cubicBezTo>
                    <a:pt x="15473" y="69196"/>
                    <a:pt x="14844" y="69196"/>
                    <a:pt x="14844" y="69196"/>
                  </a:cubicBezTo>
                  <a:cubicBezTo>
                    <a:pt x="15473" y="69196"/>
                    <a:pt x="16102" y="69826"/>
                    <a:pt x="16731" y="69826"/>
                  </a:cubicBezTo>
                  <a:cubicBezTo>
                    <a:pt x="17360" y="69826"/>
                    <a:pt x="17360" y="69826"/>
                    <a:pt x="17989" y="69826"/>
                  </a:cubicBezTo>
                  <a:cubicBezTo>
                    <a:pt x="16731" y="69196"/>
                    <a:pt x="16102" y="69196"/>
                    <a:pt x="15473" y="69196"/>
                  </a:cubicBezTo>
                  <a:close/>
                  <a:moveTo>
                    <a:pt x="11070" y="66680"/>
                  </a:moveTo>
                  <a:cubicBezTo>
                    <a:pt x="9812" y="67938"/>
                    <a:pt x="7296" y="69196"/>
                    <a:pt x="8554" y="71083"/>
                  </a:cubicBezTo>
                  <a:cubicBezTo>
                    <a:pt x="9183" y="70455"/>
                    <a:pt x="9812" y="70455"/>
                    <a:pt x="10441" y="69826"/>
                  </a:cubicBezTo>
                  <a:cubicBezTo>
                    <a:pt x="11070" y="69196"/>
                    <a:pt x="11699" y="69196"/>
                    <a:pt x="11699" y="68567"/>
                  </a:cubicBezTo>
                  <a:cubicBezTo>
                    <a:pt x="12328" y="67938"/>
                    <a:pt x="12328" y="67309"/>
                    <a:pt x="11070" y="66680"/>
                  </a:cubicBezTo>
                  <a:close/>
                  <a:moveTo>
                    <a:pt x="18619" y="65422"/>
                  </a:moveTo>
                  <a:cubicBezTo>
                    <a:pt x="14844" y="64793"/>
                    <a:pt x="16731" y="66051"/>
                    <a:pt x="16102" y="66680"/>
                  </a:cubicBezTo>
                  <a:cubicBezTo>
                    <a:pt x="15473" y="67309"/>
                    <a:pt x="16102" y="67938"/>
                    <a:pt x="16102" y="68567"/>
                  </a:cubicBezTo>
                  <a:cubicBezTo>
                    <a:pt x="16731" y="68567"/>
                    <a:pt x="16731" y="68567"/>
                    <a:pt x="17360" y="69196"/>
                  </a:cubicBezTo>
                  <a:cubicBezTo>
                    <a:pt x="19248" y="68567"/>
                    <a:pt x="19248" y="67309"/>
                    <a:pt x="18619" y="65422"/>
                  </a:cubicBezTo>
                  <a:close/>
                  <a:moveTo>
                    <a:pt x="17989" y="62905"/>
                  </a:moveTo>
                  <a:cubicBezTo>
                    <a:pt x="17360" y="63535"/>
                    <a:pt x="16731" y="63535"/>
                    <a:pt x="17360" y="64793"/>
                  </a:cubicBezTo>
                  <a:cubicBezTo>
                    <a:pt x="20506" y="65422"/>
                    <a:pt x="20506" y="64793"/>
                    <a:pt x="17989" y="62905"/>
                  </a:cubicBezTo>
                  <a:close/>
                  <a:moveTo>
                    <a:pt x="18619" y="61648"/>
                  </a:moveTo>
                  <a:cubicBezTo>
                    <a:pt x="17989" y="61648"/>
                    <a:pt x="17989" y="61648"/>
                    <a:pt x="17989" y="61648"/>
                  </a:cubicBezTo>
                  <a:cubicBezTo>
                    <a:pt x="17989" y="61648"/>
                    <a:pt x="18619" y="61648"/>
                    <a:pt x="19248" y="62277"/>
                  </a:cubicBezTo>
                  <a:cubicBezTo>
                    <a:pt x="19248" y="62277"/>
                    <a:pt x="19248" y="62277"/>
                    <a:pt x="18619" y="61648"/>
                  </a:cubicBezTo>
                  <a:cubicBezTo>
                    <a:pt x="18619" y="61648"/>
                    <a:pt x="18619" y="61648"/>
                    <a:pt x="18619" y="61648"/>
                  </a:cubicBezTo>
                  <a:close/>
                  <a:moveTo>
                    <a:pt x="18619" y="60390"/>
                  </a:moveTo>
                  <a:cubicBezTo>
                    <a:pt x="17360" y="60390"/>
                    <a:pt x="14844" y="59760"/>
                    <a:pt x="17989" y="61019"/>
                  </a:cubicBezTo>
                  <a:cubicBezTo>
                    <a:pt x="18619" y="61019"/>
                    <a:pt x="18619" y="60390"/>
                    <a:pt x="18619" y="60390"/>
                  </a:cubicBezTo>
                  <a:close/>
                  <a:moveTo>
                    <a:pt x="28683" y="59760"/>
                  </a:moveTo>
                  <a:cubicBezTo>
                    <a:pt x="28683" y="59760"/>
                    <a:pt x="28054" y="59760"/>
                    <a:pt x="28054" y="59760"/>
                  </a:cubicBezTo>
                  <a:cubicBezTo>
                    <a:pt x="28054" y="59760"/>
                    <a:pt x="28054" y="60390"/>
                    <a:pt x="28054" y="60390"/>
                  </a:cubicBezTo>
                  <a:cubicBezTo>
                    <a:pt x="28683" y="60390"/>
                    <a:pt x="29313" y="61019"/>
                    <a:pt x="29313" y="61019"/>
                  </a:cubicBezTo>
                  <a:cubicBezTo>
                    <a:pt x="28683" y="60390"/>
                    <a:pt x="28683" y="60390"/>
                    <a:pt x="28683" y="59760"/>
                  </a:cubicBezTo>
                  <a:cubicBezTo>
                    <a:pt x="28683" y="59760"/>
                    <a:pt x="28683" y="59760"/>
                    <a:pt x="28683" y="59760"/>
                  </a:cubicBezTo>
                  <a:close/>
                  <a:moveTo>
                    <a:pt x="20506" y="54728"/>
                  </a:moveTo>
                  <a:cubicBezTo>
                    <a:pt x="20506" y="54099"/>
                    <a:pt x="20506" y="54099"/>
                    <a:pt x="20506" y="53470"/>
                  </a:cubicBezTo>
                  <a:cubicBezTo>
                    <a:pt x="19877" y="53470"/>
                    <a:pt x="19877" y="53470"/>
                    <a:pt x="19248" y="52841"/>
                  </a:cubicBezTo>
                  <a:cubicBezTo>
                    <a:pt x="19248" y="53470"/>
                    <a:pt x="19248" y="53470"/>
                    <a:pt x="19877" y="54099"/>
                  </a:cubicBezTo>
                  <a:cubicBezTo>
                    <a:pt x="19877" y="54099"/>
                    <a:pt x="20506" y="54728"/>
                    <a:pt x="20506" y="54728"/>
                  </a:cubicBezTo>
                  <a:close/>
                  <a:moveTo>
                    <a:pt x="30571" y="56615"/>
                  </a:moveTo>
                  <a:cubicBezTo>
                    <a:pt x="29941" y="56615"/>
                    <a:pt x="29941" y="56615"/>
                    <a:pt x="29941" y="56615"/>
                  </a:cubicBezTo>
                  <a:cubicBezTo>
                    <a:pt x="29941" y="56615"/>
                    <a:pt x="30571" y="56615"/>
                    <a:pt x="30571" y="57245"/>
                  </a:cubicBezTo>
                  <a:cubicBezTo>
                    <a:pt x="30571" y="57245"/>
                    <a:pt x="30571" y="57245"/>
                    <a:pt x="30571" y="56615"/>
                  </a:cubicBezTo>
                  <a:close/>
                  <a:moveTo>
                    <a:pt x="29941" y="55357"/>
                  </a:moveTo>
                  <a:cubicBezTo>
                    <a:pt x="29941" y="55357"/>
                    <a:pt x="29941" y="55986"/>
                    <a:pt x="30571" y="55986"/>
                  </a:cubicBezTo>
                  <a:cubicBezTo>
                    <a:pt x="31200" y="55986"/>
                    <a:pt x="31829" y="55986"/>
                    <a:pt x="29941" y="55357"/>
                  </a:cubicBezTo>
                  <a:close/>
                  <a:moveTo>
                    <a:pt x="21764" y="51583"/>
                  </a:moveTo>
                  <a:cubicBezTo>
                    <a:pt x="21135" y="51583"/>
                    <a:pt x="21135" y="51583"/>
                    <a:pt x="21764" y="51583"/>
                  </a:cubicBezTo>
                  <a:cubicBezTo>
                    <a:pt x="21135" y="51583"/>
                    <a:pt x="21135" y="52212"/>
                    <a:pt x="21135" y="52212"/>
                  </a:cubicBezTo>
                  <a:cubicBezTo>
                    <a:pt x="21764" y="52212"/>
                    <a:pt x="21764" y="52841"/>
                    <a:pt x="22393" y="52841"/>
                  </a:cubicBezTo>
                  <a:cubicBezTo>
                    <a:pt x="21764" y="52212"/>
                    <a:pt x="21764" y="52212"/>
                    <a:pt x="21764" y="51583"/>
                  </a:cubicBezTo>
                  <a:close/>
                  <a:moveTo>
                    <a:pt x="26796" y="40260"/>
                  </a:moveTo>
                  <a:cubicBezTo>
                    <a:pt x="26796" y="40260"/>
                    <a:pt x="26167" y="39631"/>
                    <a:pt x="26167" y="39002"/>
                  </a:cubicBezTo>
                  <a:cubicBezTo>
                    <a:pt x="24909" y="38373"/>
                    <a:pt x="23651" y="38373"/>
                    <a:pt x="22393" y="37743"/>
                  </a:cubicBezTo>
                  <a:cubicBezTo>
                    <a:pt x="21764" y="37743"/>
                    <a:pt x="21764" y="38373"/>
                    <a:pt x="21135" y="38373"/>
                  </a:cubicBezTo>
                  <a:cubicBezTo>
                    <a:pt x="25538" y="40260"/>
                    <a:pt x="27425" y="40889"/>
                    <a:pt x="26796" y="40260"/>
                  </a:cubicBezTo>
                  <a:close/>
                  <a:moveTo>
                    <a:pt x="31829" y="39631"/>
                  </a:moveTo>
                  <a:cubicBezTo>
                    <a:pt x="31829" y="40260"/>
                    <a:pt x="31829" y="40260"/>
                    <a:pt x="31829" y="39631"/>
                  </a:cubicBezTo>
                  <a:cubicBezTo>
                    <a:pt x="32458" y="40889"/>
                    <a:pt x="29313" y="40260"/>
                    <a:pt x="31829" y="41518"/>
                  </a:cubicBezTo>
                  <a:cubicBezTo>
                    <a:pt x="33087" y="42147"/>
                    <a:pt x="33087" y="41518"/>
                    <a:pt x="31829" y="39631"/>
                  </a:cubicBezTo>
                  <a:cubicBezTo>
                    <a:pt x="31829" y="40260"/>
                    <a:pt x="31829" y="40260"/>
                    <a:pt x="31829" y="39631"/>
                  </a:cubicBezTo>
                  <a:close/>
                  <a:moveTo>
                    <a:pt x="28054" y="37114"/>
                  </a:moveTo>
                  <a:cubicBezTo>
                    <a:pt x="27425" y="37114"/>
                    <a:pt x="26796" y="37743"/>
                    <a:pt x="26167" y="37743"/>
                  </a:cubicBezTo>
                  <a:cubicBezTo>
                    <a:pt x="24909" y="37114"/>
                    <a:pt x="23651" y="37114"/>
                    <a:pt x="21764" y="36485"/>
                  </a:cubicBezTo>
                  <a:cubicBezTo>
                    <a:pt x="28054" y="39002"/>
                    <a:pt x="24909" y="38373"/>
                    <a:pt x="24909" y="39002"/>
                  </a:cubicBezTo>
                  <a:cubicBezTo>
                    <a:pt x="28683" y="40260"/>
                    <a:pt x="28054" y="40260"/>
                    <a:pt x="28683" y="39631"/>
                  </a:cubicBezTo>
                  <a:cubicBezTo>
                    <a:pt x="29313" y="39002"/>
                    <a:pt x="29313" y="38373"/>
                    <a:pt x="29313" y="37743"/>
                  </a:cubicBezTo>
                  <a:cubicBezTo>
                    <a:pt x="29313" y="37743"/>
                    <a:pt x="28683" y="37114"/>
                    <a:pt x="28054" y="37114"/>
                  </a:cubicBezTo>
                  <a:close/>
                  <a:moveTo>
                    <a:pt x="28054" y="34598"/>
                  </a:moveTo>
                  <a:cubicBezTo>
                    <a:pt x="26796" y="34598"/>
                    <a:pt x="25538" y="35228"/>
                    <a:pt x="24280" y="35228"/>
                  </a:cubicBezTo>
                  <a:cubicBezTo>
                    <a:pt x="28054" y="36485"/>
                    <a:pt x="29313" y="36485"/>
                    <a:pt x="29313" y="35857"/>
                  </a:cubicBezTo>
                  <a:cubicBezTo>
                    <a:pt x="29313" y="35228"/>
                    <a:pt x="29313" y="35228"/>
                    <a:pt x="29313" y="34598"/>
                  </a:cubicBezTo>
                  <a:cubicBezTo>
                    <a:pt x="28683" y="34598"/>
                    <a:pt x="28054" y="34598"/>
                    <a:pt x="28054" y="34598"/>
                  </a:cubicBezTo>
                  <a:close/>
                  <a:moveTo>
                    <a:pt x="33716" y="35228"/>
                  </a:moveTo>
                  <a:cubicBezTo>
                    <a:pt x="33716" y="35857"/>
                    <a:pt x="33716" y="35857"/>
                    <a:pt x="33087" y="36485"/>
                  </a:cubicBezTo>
                  <a:cubicBezTo>
                    <a:pt x="35603" y="36485"/>
                    <a:pt x="35603" y="35857"/>
                    <a:pt x="33716" y="35228"/>
                  </a:cubicBezTo>
                  <a:close/>
                  <a:moveTo>
                    <a:pt x="31200" y="33340"/>
                  </a:moveTo>
                  <a:cubicBezTo>
                    <a:pt x="29941" y="32711"/>
                    <a:pt x="28683" y="32711"/>
                    <a:pt x="28683" y="32711"/>
                  </a:cubicBezTo>
                  <a:cubicBezTo>
                    <a:pt x="27425" y="32711"/>
                    <a:pt x="26796" y="32711"/>
                    <a:pt x="26167" y="33340"/>
                  </a:cubicBezTo>
                  <a:cubicBezTo>
                    <a:pt x="26167" y="33340"/>
                    <a:pt x="26796" y="33969"/>
                    <a:pt x="28054" y="33969"/>
                  </a:cubicBezTo>
                  <a:cubicBezTo>
                    <a:pt x="31829" y="34598"/>
                    <a:pt x="28054" y="32711"/>
                    <a:pt x="31200" y="33340"/>
                  </a:cubicBezTo>
                  <a:close/>
                  <a:moveTo>
                    <a:pt x="31200" y="29566"/>
                  </a:moveTo>
                  <a:cubicBezTo>
                    <a:pt x="29941" y="28937"/>
                    <a:pt x="28054" y="28937"/>
                    <a:pt x="26796" y="28307"/>
                  </a:cubicBezTo>
                  <a:cubicBezTo>
                    <a:pt x="26167" y="28307"/>
                    <a:pt x="25538" y="28307"/>
                    <a:pt x="25538" y="28307"/>
                  </a:cubicBezTo>
                  <a:cubicBezTo>
                    <a:pt x="24909" y="28307"/>
                    <a:pt x="25538" y="28937"/>
                    <a:pt x="24909" y="28937"/>
                  </a:cubicBezTo>
                  <a:cubicBezTo>
                    <a:pt x="24909" y="28937"/>
                    <a:pt x="25538" y="29566"/>
                    <a:pt x="28683" y="30824"/>
                  </a:cubicBezTo>
                  <a:cubicBezTo>
                    <a:pt x="28054" y="30824"/>
                    <a:pt x="27425" y="30824"/>
                    <a:pt x="26796" y="31453"/>
                  </a:cubicBezTo>
                  <a:cubicBezTo>
                    <a:pt x="29941" y="32082"/>
                    <a:pt x="30571" y="32082"/>
                    <a:pt x="30571" y="32082"/>
                  </a:cubicBezTo>
                  <a:cubicBezTo>
                    <a:pt x="31200" y="30824"/>
                    <a:pt x="31829" y="30195"/>
                    <a:pt x="31200" y="29566"/>
                  </a:cubicBezTo>
                  <a:cubicBezTo>
                    <a:pt x="31829" y="29566"/>
                    <a:pt x="31829" y="29566"/>
                    <a:pt x="31200" y="29566"/>
                  </a:cubicBezTo>
                  <a:close/>
                  <a:moveTo>
                    <a:pt x="21764" y="25792"/>
                  </a:moveTo>
                  <a:cubicBezTo>
                    <a:pt x="21135" y="25792"/>
                    <a:pt x="19877" y="25792"/>
                    <a:pt x="23022" y="27050"/>
                  </a:cubicBezTo>
                  <a:cubicBezTo>
                    <a:pt x="23022" y="27050"/>
                    <a:pt x="23022" y="26421"/>
                    <a:pt x="23022" y="26421"/>
                  </a:cubicBezTo>
                  <a:cubicBezTo>
                    <a:pt x="23022" y="25792"/>
                    <a:pt x="22393" y="25792"/>
                    <a:pt x="21764" y="25792"/>
                  </a:cubicBezTo>
                  <a:close/>
                  <a:moveTo>
                    <a:pt x="36232" y="30195"/>
                  </a:moveTo>
                  <a:cubicBezTo>
                    <a:pt x="34974" y="29566"/>
                    <a:pt x="33087" y="29566"/>
                    <a:pt x="37490" y="30824"/>
                  </a:cubicBezTo>
                  <a:cubicBezTo>
                    <a:pt x="36861" y="30824"/>
                    <a:pt x="36232" y="30195"/>
                    <a:pt x="36232" y="30195"/>
                  </a:cubicBezTo>
                  <a:close/>
                  <a:moveTo>
                    <a:pt x="38119" y="28937"/>
                  </a:moveTo>
                  <a:cubicBezTo>
                    <a:pt x="38119" y="28937"/>
                    <a:pt x="37490" y="28937"/>
                    <a:pt x="37490" y="28937"/>
                  </a:cubicBezTo>
                  <a:cubicBezTo>
                    <a:pt x="36861" y="28937"/>
                    <a:pt x="36861" y="29566"/>
                    <a:pt x="36232" y="29566"/>
                  </a:cubicBezTo>
                  <a:cubicBezTo>
                    <a:pt x="36861" y="29566"/>
                    <a:pt x="37490" y="30195"/>
                    <a:pt x="37490" y="30195"/>
                  </a:cubicBezTo>
                  <a:cubicBezTo>
                    <a:pt x="38119" y="29566"/>
                    <a:pt x="38119" y="28937"/>
                    <a:pt x="38119" y="28937"/>
                  </a:cubicBezTo>
                  <a:close/>
                  <a:moveTo>
                    <a:pt x="34974" y="26421"/>
                  </a:moveTo>
                  <a:cubicBezTo>
                    <a:pt x="33716" y="26421"/>
                    <a:pt x="33087" y="26421"/>
                    <a:pt x="30571" y="26421"/>
                  </a:cubicBezTo>
                  <a:cubicBezTo>
                    <a:pt x="26796" y="25792"/>
                    <a:pt x="27425" y="26421"/>
                    <a:pt x="26796" y="27050"/>
                  </a:cubicBezTo>
                  <a:cubicBezTo>
                    <a:pt x="29941" y="27679"/>
                    <a:pt x="33087" y="28937"/>
                    <a:pt x="33716" y="28307"/>
                  </a:cubicBezTo>
                  <a:cubicBezTo>
                    <a:pt x="34974" y="28307"/>
                    <a:pt x="35603" y="27679"/>
                    <a:pt x="34974" y="26421"/>
                  </a:cubicBezTo>
                  <a:close/>
                  <a:moveTo>
                    <a:pt x="40635" y="22647"/>
                  </a:moveTo>
                  <a:cubicBezTo>
                    <a:pt x="40006" y="22647"/>
                    <a:pt x="39377" y="22017"/>
                    <a:pt x="39377" y="22017"/>
                  </a:cubicBezTo>
                  <a:cubicBezTo>
                    <a:pt x="37490" y="23275"/>
                    <a:pt x="36232" y="24533"/>
                    <a:pt x="36232" y="26421"/>
                  </a:cubicBezTo>
                  <a:cubicBezTo>
                    <a:pt x="37490" y="25162"/>
                    <a:pt x="39377" y="23904"/>
                    <a:pt x="40635" y="22647"/>
                  </a:cubicBezTo>
                  <a:close/>
                  <a:moveTo>
                    <a:pt x="39377" y="21388"/>
                  </a:moveTo>
                  <a:cubicBezTo>
                    <a:pt x="39377" y="21388"/>
                    <a:pt x="37490" y="20759"/>
                    <a:pt x="40006" y="22017"/>
                  </a:cubicBezTo>
                  <a:cubicBezTo>
                    <a:pt x="39377" y="22017"/>
                    <a:pt x="39377" y="21388"/>
                    <a:pt x="39377" y="21388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20" name="【公众号：阿拉丁PPT】1-88"/>
            <p:cNvSpPr/>
            <p:nvPr/>
          </p:nvSpPr>
          <p:spPr>
            <a:xfrm>
              <a:off x="1557194" y="61578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21" name="【公众号：阿拉丁PPT】1-89"/>
            <p:cNvSpPr/>
            <p:nvPr/>
          </p:nvSpPr>
          <p:spPr>
            <a:xfrm>
              <a:off x="1543984" y="6157881"/>
              <a:ext cx="13209" cy="8178"/>
            </a:xfrm>
            <a:custGeom>
              <a:avLst/>
              <a:gdLst>
                <a:gd name="connsiteX0" fmla="*/ 6919 w 13209"/>
                <a:gd name="connsiteY0" fmla="*/ 0 h 8178"/>
                <a:gd name="connsiteX1" fmla="*/ 7549 w 13209"/>
                <a:gd name="connsiteY1" fmla="*/ 1259 h 8178"/>
                <a:gd name="connsiteX2" fmla="*/ 5661 w 13209"/>
                <a:gd name="connsiteY2" fmla="*/ 2516 h 8178"/>
                <a:gd name="connsiteX3" fmla="*/ 1258 w 13209"/>
                <a:gd name="connsiteY3" fmla="*/ 5662 h 8178"/>
                <a:gd name="connsiteX4" fmla="*/ 0 w 13209"/>
                <a:gd name="connsiteY4" fmla="*/ 7549 h 8178"/>
                <a:gd name="connsiteX5" fmla="*/ 1258 w 13209"/>
                <a:gd name="connsiteY5" fmla="*/ 8178 h 8178"/>
                <a:gd name="connsiteX6" fmla="*/ 2516 w 13209"/>
                <a:gd name="connsiteY6" fmla="*/ 7549 h 8178"/>
                <a:gd name="connsiteX7" fmla="*/ 5661 w 13209"/>
                <a:gd name="connsiteY7" fmla="*/ 5033 h 8178"/>
                <a:gd name="connsiteX8" fmla="*/ 11323 w 13209"/>
                <a:gd name="connsiteY8" fmla="*/ 2516 h 8178"/>
                <a:gd name="connsiteX9" fmla="*/ 12581 w 13209"/>
                <a:gd name="connsiteY9" fmla="*/ 1887 h 8178"/>
                <a:gd name="connsiteX10" fmla="*/ 13210 w 13209"/>
                <a:gd name="connsiteY10" fmla="*/ 1259 h 8178"/>
                <a:gd name="connsiteX11" fmla="*/ 11323 w 13209"/>
                <a:gd name="connsiteY11" fmla="*/ 1259 h 8178"/>
                <a:gd name="connsiteX12" fmla="*/ 6919 w 13209"/>
                <a:gd name="connsiteY12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09" h="8178">
                  <a:moveTo>
                    <a:pt x="6919" y="0"/>
                  </a:moveTo>
                  <a:cubicBezTo>
                    <a:pt x="6919" y="630"/>
                    <a:pt x="7549" y="630"/>
                    <a:pt x="7549" y="1259"/>
                  </a:cubicBezTo>
                  <a:cubicBezTo>
                    <a:pt x="6919" y="1887"/>
                    <a:pt x="6291" y="1887"/>
                    <a:pt x="5661" y="2516"/>
                  </a:cubicBezTo>
                  <a:cubicBezTo>
                    <a:pt x="4403" y="3775"/>
                    <a:pt x="2516" y="4404"/>
                    <a:pt x="1258" y="5662"/>
                  </a:cubicBezTo>
                  <a:cubicBezTo>
                    <a:pt x="629" y="6291"/>
                    <a:pt x="1258" y="6920"/>
                    <a:pt x="0" y="7549"/>
                  </a:cubicBezTo>
                  <a:cubicBezTo>
                    <a:pt x="0" y="7549"/>
                    <a:pt x="629" y="8178"/>
                    <a:pt x="1258" y="8178"/>
                  </a:cubicBezTo>
                  <a:cubicBezTo>
                    <a:pt x="2516" y="8178"/>
                    <a:pt x="2516" y="7549"/>
                    <a:pt x="2516" y="7549"/>
                  </a:cubicBezTo>
                  <a:cubicBezTo>
                    <a:pt x="3774" y="6920"/>
                    <a:pt x="4403" y="5662"/>
                    <a:pt x="5661" y="5033"/>
                  </a:cubicBezTo>
                  <a:cubicBezTo>
                    <a:pt x="7549" y="4404"/>
                    <a:pt x="9436" y="3145"/>
                    <a:pt x="11323" y="2516"/>
                  </a:cubicBezTo>
                  <a:cubicBezTo>
                    <a:pt x="11952" y="2516"/>
                    <a:pt x="12581" y="2516"/>
                    <a:pt x="12581" y="1887"/>
                  </a:cubicBezTo>
                  <a:cubicBezTo>
                    <a:pt x="13210" y="1887"/>
                    <a:pt x="13210" y="1259"/>
                    <a:pt x="13210" y="1259"/>
                  </a:cubicBezTo>
                  <a:cubicBezTo>
                    <a:pt x="11952" y="1259"/>
                    <a:pt x="11323" y="1259"/>
                    <a:pt x="11323" y="1259"/>
                  </a:cubicBezTo>
                  <a:cubicBezTo>
                    <a:pt x="11323" y="630"/>
                    <a:pt x="10694" y="1259"/>
                    <a:pt x="691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22" name="【公众号：阿拉丁PPT】1-90"/>
            <p:cNvSpPr/>
            <p:nvPr/>
          </p:nvSpPr>
          <p:spPr>
            <a:xfrm>
              <a:off x="1557194" y="61578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23" name="【公众号：阿拉丁PPT】1-91"/>
            <p:cNvSpPr/>
            <p:nvPr/>
          </p:nvSpPr>
          <p:spPr>
            <a:xfrm>
              <a:off x="1518448" y="6229594"/>
              <a:ext cx="4148" cy="2516"/>
            </a:xfrm>
            <a:custGeom>
              <a:avLst/>
              <a:gdLst>
                <a:gd name="connsiteX0" fmla="*/ 4148 w 4148"/>
                <a:gd name="connsiteY0" fmla="*/ 2516 h 2516"/>
                <a:gd name="connsiteX1" fmla="*/ 1003 w 4148"/>
                <a:gd name="connsiteY1" fmla="*/ 0 h 2516"/>
                <a:gd name="connsiteX2" fmla="*/ 4148 w 4148"/>
                <a:gd name="connsiteY2" fmla="*/ 2516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48" h="2516">
                  <a:moveTo>
                    <a:pt x="4148" y="2516"/>
                  </a:moveTo>
                  <a:cubicBezTo>
                    <a:pt x="2890" y="1259"/>
                    <a:pt x="2261" y="629"/>
                    <a:pt x="1003" y="0"/>
                  </a:cubicBezTo>
                  <a:cubicBezTo>
                    <a:pt x="-884" y="0"/>
                    <a:pt x="-255" y="629"/>
                    <a:pt x="4148" y="251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24" name="【公众号：阿拉丁PPT】1-92"/>
            <p:cNvSpPr/>
            <p:nvPr/>
          </p:nvSpPr>
          <p:spPr>
            <a:xfrm>
              <a:off x="1515677" y="6217642"/>
              <a:ext cx="1887" cy="629"/>
            </a:xfrm>
            <a:custGeom>
              <a:avLst/>
              <a:gdLst>
                <a:gd name="connsiteX0" fmla="*/ 629 w 1887"/>
                <a:gd name="connsiteY0" fmla="*/ 0 h 629"/>
                <a:gd name="connsiteX1" fmla="*/ 0 w 1887"/>
                <a:gd name="connsiteY1" fmla="*/ 0 h 629"/>
                <a:gd name="connsiteX2" fmla="*/ 1258 w 1887"/>
                <a:gd name="connsiteY2" fmla="*/ 630 h 629"/>
                <a:gd name="connsiteX3" fmla="*/ 1887 w 1887"/>
                <a:gd name="connsiteY3" fmla="*/ 630 h 629"/>
                <a:gd name="connsiteX4" fmla="*/ 629 w 1887"/>
                <a:gd name="connsiteY4" fmla="*/ 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629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629" y="0"/>
                    <a:pt x="629" y="0"/>
                    <a:pt x="1258" y="630"/>
                  </a:cubicBezTo>
                  <a:cubicBezTo>
                    <a:pt x="1258" y="630"/>
                    <a:pt x="1887" y="630"/>
                    <a:pt x="1887" y="630"/>
                  </a:cubicBezTo>
                  <a:cubicBezTo>
                    <a:pt x="1258" y="630"/>
                    <a:pt x="1258" y="63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26" name="【公众号：阿拉丁PPT】1-93"/>
            <p:cNvSpPr/>
            <p:nvPr/>
          </p:nvSpPr>
          <p:spPr>
            <a:xfrm>
              <a:off x="1783654" y="650637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27" name="【公众号：阿拉丁PPT】1-94"/>
            <p:cNvSpPr/>
            <p:nvPr/>
          </p:nvSpPr>
          <p:spPr>
            <a:xfrm>
              <a:off x="1714634" y="6498829"/>
              <a:ext cx="98585" cy="78002"/>
            </a:xfrm>
            <a:custGeom>
              <a:avLst/>
              <a:gdLst>
                <a:gd name="connsiteX0" fmla="*/ 96698 w 98585"/>
                <a:gd name="connsiteY0" fmla="*/ 25791 h 78002"/>
                <a:gd name="connsiteX1" fmla="*/ 98585 w 98585"/>
                <a:gd name="connsiteY1" fmla="*/ 27679 h 78002"/>
                <a:gd name="connsiteX2" fmla="*/ 97327 w 98585"/>
                <a:gd name="connsiteY2" fmla="*/ 28936 h 78002"/>
                <a:gd name="connsiteX3" fmla="*/ 97956 w 98585"/>
                <a:gd name="connsiteY3" fmla="*/ 32082 h 78002"/>
                <a:gd name="connsiteX4" fmla="*/ 97327 w 98585"/>
                <a:gd name="connsiteY4" fmla="*/ 32711 h 78002"/>
                <a:gd name="connsiteX5" fmla="*/ 94811 w 98585"/>
                <a:gd name="connsiteY5" fmla="*/ 33339 h 78002"/>
                <a:gd name="connsiteX6" fmla="*/ 93553 w 98585"/>
                <a:gd name="connsiteY6" fmla="*/ 33969 h 78002"/>
                <a:gd name="connsiteX7" fmla="*/ 91037 w 98585"/>
                <a:gd name="connsiteY7" fmla="*/ 33339 h 78002"/>
                <a:gd name="connsiteX8" fmla="*/ 89779 w 98585"/>
                <a:gd name="connsiteY8" fmla="*/ 34598 h 78002"/>
                <a:gd name="connsiteX9" fmla="*/ 89150 w 98585"/>
                <a:gd name="connsiteY9" fmla="*/ 35227 h 78002"/>
                <a:gd name="connsiteX10" fmla="*/ 88521 w 98585"/>
                <a:gd name="connsiteY10" fmla="*/ 37743 h 78002"/>
                <a:gd name="connsiteX11" fmla="*/ 86004 w 98585"/>
                <a:gd name="connsiteY11" fmla="*/ 39001 h 78002"/>
                <a:gd name="connsiteX12" fmla="*/ 86004 w 98585"/>
                <a:gd name="connsiteY12" fmla="*/ 40260 h 78002"/>
                <a:gd name="connsiteX13" fmla="*/ 86004 w 98585"/>
                <a:gd name="connsiteY13" fmla="*/ 40889 h 78002"/>
                <a:gd name="connsiteX14" fmla="*/ 83488 w 98585"/>
                <a:gd name="connsiteY14" fmla="*/ 38372 h 78002"/>
                <a:gd name="connsiteX15" fmla="*/ 81601 w 98585"/>
                <a:gd name="connsiteY15" fmla="*/ 40260 h 78002"/>
                <a:gd name="connsiteX16" fmla="*/ 80343 w 98585"/>
                <a:gd name="connsiteY16" fmla="*/ 40889 h 78002"/>
                <a:gd name="connsiteX17" fmla="*/ 77198 w 98585"/>
                <a:gd name="connsiteY17" fmla="*/ 42146 h 78002"/>
                <a:gd name="connsiteX18" fmla="*/ 76569 w 98585"/>
                <a:gd name="connsiteY18" fmla="*/ 44663 h 78002"/>
                <a:gd name="connsiteX19" fmla="*/ 72794 w 98585"/>
                <a:gd name="connsiteY19" fmla="*/ 45292 h 78002"/>
                <a:gd name="connsiteX20" fmla="*/ 69020 w 98585"/>
                <a:gd name="connsiteY20" fmla="*/ 46550 h 78002"/>
                <a:gd name="connsiteX21" fmla="*/ 65875 w 98585"/>
                <a:gd name="connsiteY21" fmla="*/ 46550 h 78002"/>
                <a:gd name="connsiteX22" fmla="*/ 63358 w 98585"/>
                <a:gd name="connsiteY22" fmla="*/ 47179 h 78002"/>
                <a:gd name="connsiteX23" fmla="*/ 62100 w 98585"/>
                <a:gd name="connsiteY23" fmla="*/ 49695 h 78002"/>
                <a:gd name="connsiteX24" fmla="*/ 60842 w 98585"/>
                <a:gd name="connsiteY24" fmla="*/ 49695 h 78002"/>
                <a:gd name="connsiteX25" fmla="*/ 59584 w 98585"/>
                <a:gd name="connsiteY25" fmla="*/ 50953 h 78002"/>
                <a:gd name="connsiteX26" fmla="*/ 58326 w 98585"/>
                <a:gd name="connsiteY26" fmla="*/ 52841 h 78002"/>
                <a:gd name="connsiteX27" fmla="*/ 57068 w 98585"/>
                <a:gd name="connsiteY27" fmla="*/ 54727 h 78002"/>
                <a:gd name="connsiteX28" fmla="*/ 55181 w 98585"/>
                <a:gd name="connsiteY28" fmla="*/ 55986 h 78002"/>
                <a:gd name="connsiteX29" fmla="*/ 52665 w 98585"/>
                <a:gd name="connsiteY29" fmla="*/ 59131 h 78002"/>
                <a:gd name="connsiteX30" fmla="*/ 50148 w 98585"/>
                <a:gd name="connsiteY30" fmla="*/ 59760 h 78002"/>
                <a:gd name="connsiteX31" fmla="*/ 49519 w 98585"/>
                <a:gd name="connsiteY31" fmla="*/ 61647 h 78002"/>
                <a:gd name="connsiteX32" fmla="*/ 47003 w 98585"/>
                <a:gd name="connsiteY32" fmla="*/ 64792 h 78002"/>
                <a:gd name="connsiteX33" fmla="*/ 43229 w 98585"/>
                <a:gd name="connsiteY33" fmla="*/ 69196 h 78002"/>
                <a:gd name="connsiteX34" fmla="*/ 39454 w 98585"/>
                <a:gd name="connsiteY34" fmla="*/ 72970 h 78002"/>
                <a:gd name="connsiteX35" fmla="*/ 32535 w 98585"/>
                <a:gd name="connsiteY35" fmla="*/ 77373 h 78002"/>
                <a:gd name="connsiteX36" fmla="*/ 28131 w 98585"/>
                <a:gd name="connsiteY36" fmla="*/ 78003 h 78002"/>
                <a:gd name="connsiteX37" fmla="*/ 18067 w 98585"/>
                <a:gd name="connsiteY37" fmla="*/ 69196 h 78002"/>
                <a:gd name="connsiteX38" fmla="*/ 11776 w 98585"/>
                <a:gd name="connsiteY38" fmla="*/ 62277 h 78002"/>
                <a:gd name="connsiteX39" fmla="*/ 7373 w 98585"/>
                <a:gd name="connsiteY39" fmla="*/ 56615 h 78002"/>
                <a:gd name="connsiteX40" fmla="*/ 9260 w 98585"/>
                <a:gd name="connsiteY40" fmla="*/ 56615 h 78002"/>
                <a:gd name="connsiteX41" fmla="*/ 4227 w 98585"/>
                <a:gd name="connsiteY41" fmla="*/ 50953 h 78002"/>
                <a:gd name="connsiteX42" fmla="*/ 5485 w 98585"/>
                <a:gd name="connsiteY42" fmla="*/ 51582 h 78002"/>
                <a:gd name="connsiteX43" fmla="*/ 6743 w 98585"/>
                <a:gd name="connsiteY43" fmla="*/ 50953 h 78002"/>
                <a:gd name="connsiteX44" fmla="*/ 4856 w 98585"/>
                <a:gd name="connsiteY44" fmla="*/ 47179 h 78002"/>
                <a:gd name="connsiteX45" fmla="*/ 5485 w 98585"/>
                <a:gd name="connsiteY45" fmla="*/ 46550 h 78002"/>
                <a:gd name="connsiteX46" fmla="*/ 2340 w 98585"/>
                <a:gd name="connsiteY46" fmla="*/ 42146 h 78002"/>
                <a:gd name="connsiteX47" fmla="*/ 3598 w 98585"/>
                <a:gd name="connsiteY47" fmla="*/ 42775 h 78002"/>
                <a:gd name="connsiteX48" fmla="*/ 1082 w 98585"/>
                <a:gd name="connsiteY48" fmla="*/ 40260 h 78002"/>
                <a:gd name="connsiteX49" fmla="*/ 1082 w 98585"/>
                <a:gd name="connsiteY49" fmla="*/ 40889 h 78002"/>
                <a:gd name="connsiteX50" fmla="*/ 5485 w 98585"/>
                <a:gd name="connsiteY50" fmla="*/ 42146 h 78002"/>
                <a:gd name="connsiteX51" fmla="*/ 2969 w 98585"/>
                <a:gd name="connsiteY51" fmla="*/ 39001 h 78002"/>
                <a:gd name="connsiteX52" fmla="*/ 2969 w 98585"/>
                <a:gd name="connsiteY52" fmla="*/ 38372 h 78002"/>
                <a:gd name="connsiteX53" fmla="*/ 4856 w 98585"/>
                <a:gd name="connsiteY53" fmla="*/ 37743 h 78002"/>
                <a:gd name="connsiteX54" fmla="*/ 6114 w 98585"/>
                <a:gd name="connsiteY54" fmla="*/ 36485 h 78002"/>
                <a:gd name="connsiteX55" fmla="*/ 7373 w 98585"/>
                <a:gd name="connsiteY55" fmla="*/ 35856 h 78002"/>
                <a:gd name="connsiteX56" fmla="*/ 6743 w 98585"/>
                <a:gd name="connsiteY56" fmla="*/ 33339 h 78002"/>
                <a:gd name="connsiteX57" fmla="*/ 6743 w 98585"/>
                <a:gd name="connsiteY57" fmla="*/ 32082 h 78002"/>
                <a:gd name="connsiteX58" fmla="*/ 8631 w 98585"/>
                <a:gd name="connsiteY58" fmla="*/ 32711 h 78002"/>
                <a:gd name="connsiteX59" fmla="*/ 8631 w 98585"/>
                <a:gd name="connsiteY59" fmla="*/ 32711 h 78002"/>
                <a:gd name="connsiteX60" fmla="*/ 9889 w 98585"/>
                <a:gd name="connsiteY60" fmla="*/ 31453 h 78002"/>
                <a:gd name="connsiteX61" fmla="*/ 10518 w 98585"/>
                <a:gd name="connsiteY61" fmla="*/ 30824 h 78002"/>
                <a:gd name="connsiteX62" fmla="*/ 12405 w 98585"/>
                <a:gd name="connsiteY62" fmla="*/ 31453 h 78002"/>
                <a:gd name="connsiteX63" fmla="*/ 13034 w 98585"/>
                <a:gd name="connsiteY63" fmla="*/ 30824 h 78002"/>
                <a:gd name="connsiteX64" fmla="*/ 12405 w 98585"/>
                <a:gd name="connsiteY64" fmla="*/ 29565 h 78002"/>
                <a:gd name="connsiteX65" fmla="*/ 13034 w 98585"/>
                <a:gd name="connsiteY65" fmla="*/ 28936 h 78002"/>
                <a:gd name="connsiteX66" fmla="*/ 12405 w 98585"/>
                <a:gd name="connsiteY66" fmla="*/ 27049 h 78002"/>
                <a:gd name="connsiteX67" fmla="*/ 12405 w 98585"/>
                <a:gd name="connsiteY67" fmla="*/ 27049 h 78002"/>
                <a:gd name="connsiteX68" fmla="*/ 14921 w 98585"/>
                <a:gd name="connsiteY68" fmla="*/ 27679 h 78002"/>
                <a:gd name="connsiteX69" fmla="*/ 16179 w 98585"/>
                <a:gd name="connsiteY69" fmla="*/ 28307 h 78002"/>
                <a:gd name="connsiteX70" fmla="*/ 15550 w 98585"/>
                <a:gd name="connsiteY70" fmla="*/ 27049 h 78002"/>
                <a:gd name="connsiteX71" fmla="*/ 15550 w 98585"/>
                <a:gd name="connsiteY71" fmla="*/ 25791 h 78002"/>
                <a:gd name="connsiteX72" fmla="*/ 15550 w 98585"/>
                <a:gd name="connsiteY72" fmla="*/ 25162 h 78002"/>
                <a:gd name="connsiteX73" fmla="*/ 14921 w 98585"/>
                <a:gd name="connsiteY73" fmla="*/ 23904 h 78002"/>
                <a:gd name="connsiteX74" fmla="*/ 14292 w 98585"/>
                <a:gd name="connsiteY74" fmla="*/ 22017 h 78002"/>
                <a:gd name="connsiteX75" fmla="*/ 14292 w 98585"/>
                <a:gd name="connsiteY75" fmla="*/ 21388 h 78002"/>
                <a:gd name="connsiteX76" fmla="*/ 14921 w 98585"/>
                <a:gd name="connsiteY76" fmla="*/ 20758 h 78002"/>
                <a:gd name="connsiteX77" fmla="*/ 15550 w 98585"/>
                <a:gd name="connsiteY77" fmla="*/ 21388 h 78002"/>
                <a:gd name="connsiteX78" fmla="*/ 18067 w 98585"/>
                <a:gd name="connsiteY78" fmla="*/ 22017 h 78002"/>
                <a:gd name="connsiteX79" fmla="*/ 19954 w 98585"/>
                <a:gd name="connsiteY79" fmla="*/ 21388 h 78002"/>
                <a:gd name="connsiteX80" fmla="*/ 19954 w 98585"/>
                <a:gd name="connsiteY80" fmla="*/ 21388 h 78002"/>
                <a:gd name="connsiteX81" fmla="*/ 21212 w 98585"/>
                <a:gd name="connsiteY81" fmla="*/ 20758 h 78002"/>
                <a:gd name="connsiteX82" fmla="*/ 21841 w 98585"/>
                <a:gd name="connsiteY82" fmla="*/ 20758 h 78002"/>
                <a:gd name="connsiteX83" fmla="*/ 21212 w 98585"/>
                <a:gd name="connsiteY83" fmla="*/ 18872 h 78002"/>
                <a:gd name="connsiteX84" fmla="*/ 21841 w 98585"/>
                <a:gd name="connsiteY84" fmla="*/ 17613 h 78002"/>
                <a:gd name="connsiteX85" fmla="*/ 24986 w 98585"/>
                <a:gd name="connsiteY85" fmla="*/ 20129 h 78002"/>
                <a:gd name="connsiteX86" fmla="*/ 23099 w 98585"/>
                <a:gd name="connsiteY86" fmla="*/ 16355 h 78002"/>
                <a:gd name="connsiteX87" fmla="*/ 26244 w 98585"/>
                <a:gd name="connsiteY87" fmla="*/ 18872 h 78002"/>
                <a:gd name="connsiteX88" fmla="*/ 26244 w 98585"/>
                <a:gd name="connsiteY88" fmla="*/ 17613 h 78002"/>
                <a:gd name="connsiteX89" fmla="*/ 26873 w 98585"/>
                <a:gd name="connsiteY89" fmla="*/ 16984 h 78002"/>
                <a:gd name="connsiteX90" fmla="*/ 29389 w 98585"/>
                <a:gd name="connsiteY90" fmla="*/ 17613 h 78002"/>
                <a:gd name="connsiteX91" fmla="*/ 31277 w 98585"/>
                <a:gd name="connsiteY91" fmla="*/ 18243 h 78002"/>
                <a:gd name="connsiteX92" fmla="*/ 29389 w 98585"/>
                <a:gd name="connsiteY92" fmla="*/ 15726 h 78002"/>
                <a:gd name="connsiteX93" fmla="*/ 27502 w 98585"/>
                <a:gd name="connsiteY93" fmla="*/ 12581 h 78002"/>
                <a:gd name="connsiteX94" fmla="*/ 28760 w 98585"/>
                <a:gd name="connsiteY94" fmla="*/ 14468 h 78002"/>
                <a:gd name="connsiteX95" fmla="*/ 30019 w 98585"/>
                <a:gd name="connsiteY95" fmla="*/ 15726 h 78002"/>
                <a:gd name="connsiteX96" fmla="*/ 30648 w 98585"/>
                <a:gd name="connsiteY96" fmla="*/ 16984 h 78002"/>
                <a:gd name="connsiteX97" fmla="*/ 31277 w 98585"/>
                <a:gd name="connsiteY97" fmla="*/ 17613 h 78002"/>
                <a:gd name="connsiteX98" fmla="*/ 32535 w 98585"/>
                <a:gd name="connsiteY98" fmla="*/ 17613 h 78002"/>
                <a:gd name="connsiteX99" fmla="*/ 32535 w 98585"/>
                <a:gd name="connsiteY99" fmla="*/ 16984 h 78002"/>
                <a:gd name="connsiteX100" fmla="*/ 29389 w 98585"/>
                <a:gd name="connsiteY100" fmla="*/ 11323 h 78002"/>
                <a:gd name="connsiteX101" fmla="*/ 32535 w 98585"/>
                <a:gd name="connsiteY101" fmla="*/ 13210 h 78002"/>
                <a:gd name="connsiteX102" fmla="*/ 33793 w 98585"/>
                <a:gd name="connsiteY102" fmla="*/ 13839 h 78002"/>
                <a:gd name="connsiteX103" fmla="*/ 33793 w 98585"/>
                <a:gd name="connsiteY103" fmla="*/ 12581 h 78002"/>
                <a:gd name="connsiteX104" fmla="*/ 33164 w 98585"/>
                <a:gd name="connsiteY104" fmla="*/ 11323 h 78002"/>
                <a:gd name="connsiteX105" fmla="*/ 33793 w 98585"/>
                <a:gd name="connsiteY105" fmla="*/ 10694 h 78002"/>
                <a:gd name="connsiteX106" fmla="*/ 35051 w 98585"/>
                <a:gd name="connsiteY106" fmla="*/ 10065 h 78002"/>
                <a:gd name="connsiteX107" fmla="*/ 35051 w 98585"/>
                <a:gd name="connsiteY107" fmla="*/ 10065 h 78002"/>
                <a:gd name="connsiteX108" fmla="*/ 36938 w 98585"/>
                <a:gd name="connsiteY108" fmla="*/ 10065 h 78002"/>
                <a:gd name="connsiteX109" fmla="*/ 39454 w 98585"/>
                <a:gd name="connsiteY109" fmla="*/ 10694 h 78002"/>
                <a:gd name="connsiteX110" fmla="*/ 40083 w 98585"/>
                <a:gd name="connsiteY110" fmla="*/ 10065 h 78002"/>
                <a:gd name="connsiteX111" fmla="*/ 38825 w 98585"/>
                <a:gd name="connsiteY111" fmla="*/ 8177 h 78002"/>
                <a:gd name="connsiteX112" fmla="*/ 38825 w 98585"/>
                <a:gd name="connsiteY112" fmla="*/ 8177 h 78002"/>
                <a:gd name="connsiteX113" fmla="*/ 38825 w 98585"/>
                <a:gd name="connsiteY113" fmla="*/ 8177 h 78002"/>
                <a:gd name="connsiteX114" fmla="*/ 40712 w 98585"/>
                <a:gd name="connsiteY114" fmla="*/ 9436 h 78002"/>
                <a:gd name="connsiteX115" fmla="*/ 40083 w 98585"/>
                <a:gd name="connsiteY115" fmla="*/ 8177 h 78002"/>
                <a:gd name="connsiteX116" fmla="*/ 39454 w 98585"/>
                <a:gd name="connsiteY116" fmla="*/ 7548 h 78002"/>
                <a:gd name="connsiteX117" fmla="*/ 39454 w 98585"/>
                <a:gd name="connsiteY117" fmla="*/ 7548 h 78002"/>
                <a:gd name="connsiteX118" fmla="*/ 40083 w 98585"/>
                <a:gd name="connsiteY118" fmla="*/ 6919 h 78002"/>
                <a:gd name="connsiteX119" fmla="*/ 42600 w 98585"/>
                <a:gd name="connsiteY119" fmla="*/ 8807 h 78002"/>
                <a:gd name="connsiteX120" fmla="*/ 40083 w 98585"/>
                <a:gd name="connsiteY120" fmla="*/ 5032 h 78002"/>
                <a:gd name="connsiteX121" fmla="*/ 40083 w 98585"/>
                <a:gd name="connsiteY121" fmla="*/ 4403 h 78002"/>
                <a:gd name="connsiteX122" fmla="*/ 41971 w 98585"/>
                <a:gd name="connsiteY122" fmla="*/ 5032 h 78002"/>
                <a:gd name="connsiteX123" fmla="*/ 43229 w 98585"/>
                <a:gd name="connsiteY123" fmla="*/ 5662 h 78002"/>
                <a:gd name="connsiteX124" fmla="*/ 45116 w 98585"/>
                <a:gd name="connsiteY124" fmla="*/ 6919 h 78002"/>
                <a:gd name="connsiteX125" fmla="*/ 47003 w 98585"/>
                <a:gd name="connsiteY125" fmla="*/ 6291 h 78002"/>
                <a:gd name="connsiteX126" fmla="*/ 44487 w 98585"/>
                <a:gd name="connsiteY126" fmla="*/ 4403 h 78002"/>
                <a:gd name="connsiteX127" fmla="*/ 43858 w 98585"/>
                <a:gd name="connsiteY127" fmla="*/ 3145 h 78002"/>
                <a:gd name="connsiteX128" fmla="*/ 44487 w 98585"/>
                <a:gd name="connsiteY128" fmla="*/ 2516 h 78002"/>
                <a:gd name="connsiteX129" fmla="*/ 45745 w 98585"/>
                <a:gd name="connsiteY129" fmla="*/ 4403 h 78002"/>
                <a:gd name="connsiteX130" fmla="*/ 46374 w 98585"/>
                <a:gd name="connsiteY130" fmla="*/ 5662 h 78002"/>
                <a:gd name="connsiteX131" fmla="*/ 48890 w 98585"/>
                <a:gd name="connsiteY131" fmla="*/ 5662 h 78002"/>
                <a:gd name="connsiteX132" fmla="*/ 48261 w 98585"/>
                <a:gd name="connsiteY132" fmla="*/ 5032 h 78002"/>
                <a:gd name="connsiteX133" fmla="*/ 46374 w 98585"/>
                <a:gd name="connsiteY133" fmla="*/ 3774 h 78002"/>
                <a:gd name="connsiteX134" fmla="*/ 46374 w 98585"/>
                <a:gd name="connsiteY134" fmla="*/ 1887 h 78002"/>
                <a:gd name="connsiteX135" fmla="*/ 49519 w 98585"/>
                <a:gd name="connsiteY135" fmla="*/ 1258 h 78002"/>
                <a:gd name="connsiteX136" fmla="*/ 50777 w 98585"/>
                <a:gd name="connsiteY136" fmla="*/ 1887 h 78002"/>
                <a:gd name="connsiteX137" fmla="*/ 53923 w 98585"/>
                <a:gd name="connsiteY137" fmla="*/ 629 h 78002"/>
                <a:gd name="connsiteX138" fmla="*/ 55181 w 98585"/>
                <a:gd name="connsiteY138" fmla="*/ 0 h 78002"/>
                <a:gd name="connsiteX139" fmla="*/ 57068 w 98585"/>
                <a:gd name="connsiteY139" fmla="*/ 1887 h 78002"/>
                <a:gd name="connsiteX140" fmla="*/ 57068 w 98585"/>
                <a:gd name="connsiteY140" fmla="*/ 2516 h 78002"/>
                <a:gd name="connsiteX141" fmla="*/ 55810 w 98585"/>
                <a:gd name="connsiteY141" fmla="*/ 3145 h 78002"/>
                <a:gd name="connsiteX142" fmla="*/ 53923 w 98585"/>
                <a:gd name="connsiteY142" fmla="*/ 3774 h 78002"/>
                <a:gd name="connsiteX143" fmla="*/ 52035 w 98585"/>
                <a:gd name="connsiteY143" fmla="*/ 4403 h 78002"/>
                <a:gd name="connsiteX144" fmla="*/ 52035 w 98585"/>
                <a:gd name="connsiteY144" fmla="*/ 4403 h 78002"/>
                <a:gd name="connsiteX145" fmla="*/ 48890 w 98585"/>
                <a:gd name="connsiteY145" fmla="*/ 4403 h 78002"/>
                <a:gd name="connsiteX146" fmla="*/ 49519 w 98585"/>
                <a:gd name="connsiteY146" fmla="*/ 5662 h 78002"/>
                <a:gd name="connsiteX147" fmla="*/ 51406 w 98585"/>
                <a:gd name="connsiteY147" fmla="*/ 6291 h 78002"/>
                <a:gd name="connsiteX148" fmla="*/ 57697 w 98585"/>
                <a:gd name="connsiteY148" fmla="*/ 6291 h 78002"/>
                <a:gd name="connsiteX149" fmla="*/ 60842 w 98585"/>
                <a:gd name="connsiteY149" fmla="*/ 7548 h 78002"/>
                <a:gd name="connsiteX150" fmla="*/ 63358 w 98585"/>
                <a:gd name="connsiteY150" fmla="*/ 9436 h 78002"/>
                <a:gd name="connsiteX151" fmla="*/ 60842 w 98585"/>
                <a:gd name="connsiteY151" fmla="*/ 6919 h 78002"/>
                <a:gd name="connsiteX152" fmla="*/ 62729 w 98585"/>
                <a:gd name="connsiteY152" fmla="*/ 5662 h 78002"/>
                <a:gd name="connsiteX153" fmla="*/ 63987 w 98585"/>
                <a:gd name="connsiteY153" fmla="*/ 4403 h 78002"/>
                <a:gd name="connsiteX154" fmla="*/ 64617 w 98585"/>
                <a:gd name="connsiteY154" fmla="*/ 2516 h 78002"/>
                <a:gd name="connsiteX155" fmla="*/ 67762 w 98585"/>
                <a:gd name="connsiteY155" fmla="*/ 3774 h 78002"/>
                <a:gd name="connsiteX156" fmla="*/ 68391 w 98585"/>
                <a:gd name="connsiteY156" fmla="*/ 3145 h 78002"/>
                <a:gd name="connsiteX157" fmla="*/ 70278 w 98585"/>
                <a:gd name="connsiteY157" fmla="*/ 3145 h 78002"/>
                <a:gd name="connsiteX158" fmla="*/ 74052 w 98585"/>
                <a:gd name="connsiteY158" fmla="*/ 4403 h 78002"/>
                <a:gd name="connsiteX159" fmla="*/ 74681 w 98585"/>
                <a:gd name="connsiteY159" fmla="*/ 4403 h 78002"/>
                <a:gd name="connsiteX160" fmla="*/ 70907 w 98585"/>
                <a:gd name="connsiteY160" fmla="*/ 1887 h 78002"/>
                <a:gd name="connsiteX161" fmla="*/ 70278 w 98585"/>
                <a:gd name="connsiteY161" fmla="*/ 629 h 78002"/>
                <a:gd name="connsiteX162" fmla="*/ 74681 w 98585"/>
                <a:gd name="connsiteY162" fmla="*/ 2516 h 78002"/>
                <a:gd name="connsiteX163" fmla="*/ 77198 w 98585"/>
                <a:gd name="connsiteY163" fmla="*/ 3145 h 78002"/>
                <a:gd name="connsiteX164" fmla="*/ 79085 w 98585"/>
                <a:gd name="connsiteY164" fmla="*/ 3774 h 78002"/>
                <a:gd name="connsiteX165" fmla="*/ 84746 w 98585"/>
                <a:gd name="connsiteY165" fmla="*/ 5662 h 78002"/>
                <a:gd name="connsiteX166" fmla="*/ 88521 w 98585"/>
                <a:gd name="connsiteY166" fmla="*/ 8177 h 78002"/>
                <a:gd name="connsiteX167" fmla="*/ 91666 w 98585"/>
                <a:gd name="connsiteY167" fmla="*/ 10065 h 78002"/>
                <a:gd name="connsiteX168" fmla="*/ 91666 w 98585"/>
                <a:gd name="connsiteY168" fmla="*/ 11323 h 78002"/>
                <a:gd name="connsiteX169" fmla="*/ 96698 w 98585"/>
                <a:gd name="connsiteY169" fmla="*/ 16984 h 78002"/>
                <a:gd name="connsiteX170" fmla="*/ 96698 w 98585"/>
                <a:gd name="connsiteY170" fmla="*/ 25791 h 78002"/>
                <a:gd name="connsiteX171" fmla="*/ 9260 w 98585"/>
                <a:gd name="connsiteY171" fmla="*/ 44663 h 78002"/>
                <a:gd name="connsiteX172" fmla="*/ 8631 w 98585"/>
                <a:gd name="connsiteY172" fmla="*/ 44034 h 78002"/>
                <a:gd name="connsiteX173" fmla="*/ 8631 w 98585"/>
                <a:gd name="connsiteY173" fmla="*/ 44663 h 78002"/>
                <a:gd name="connsiteX174" fmla="*/ 9260 w 98585"/>
                <a:gd name="connsiteY174" fmla="*/ 45292 h 78002"/>
                <a:gd name="connsiteX175" fmla="*/ 9260 w 98585"/>
                <a:gd name="connsiteY175" fmla="*/ 44663 h 78002"/>
                <a:gd name="connsiteX176" fmla="*/ 13663 w 98585"/>
                <a:gd name="connsiteY176" fmla="*/ 47808 h 78002"/>
                <a:gd name="connsiteX177" fmla="*/ 13034 w 98585"/>
                <a:gd name="connsiteY177" fmla="*/ 47808 h 78002"/>
                <a:gd name="connsiteX178" fmla="*/ 13663 w 98585"/>
                <a:gd name="connsiteY178" fmla="*/ 47808 h 78002"/>
                <a:gd name="connsiteX179" fmla="*/ 13663 w 98585"/>
                <a:gd name="connsiteY179" fmla="*/ 47808 h 78002"/>
                <a:gd name="connsiteX180" fmla="*/ 13663 w 98585"/>
                <a:gd name="connsiteY180" fmla="*/ 47808 h 78002"/>
                <a:gd name="connsiteX181" fmla="*/ 16179 w 98585"/>
                <a:gd name="connsiteY181" fmla="*/ 44663 h 78002"/>
                <a:gd name="connsiteX182" fmla="*/ 15550 w 98585"/>
                <a:gd name="connsiteY182" fmla="*/ 44034 h 78002"/>
                <a:gd name="connsiteX183" fmla="*/ 16808 w 98585"/>
                <a:gd name="connsiteY183" fmla="*/ 45292 h 78002"/>
                <a:gd name="connsiteX184" fmla="*/ 18067 w 98585"/>
                <a:gd name="connsiteY184" fmla="*/ 45921 h 78002"/>
                <a:gd name="connsiteX185" fmla="*/ 16179 w 98585"/>
                <a:gd name="connsiteY185" fmla="*/ 44663 h 78002"/>
                <a:gd name="connsiteX186" fmla="*/ 13034 w 98585"/>
                <a:gd name="connsiteY186" fmla="*/ 40260 h 78002"/>
                <a:gd name="connsiteX187" fmla="*/ 8631 w 98585"/>
                <a:gd name="connsiteY187" fmla="*/ 42775 h 78002"/>
                <a:gd name="connsiteX188" fmla="*/ 10518 w 98585"/>
                <a:gd name="connsiteY188" fmla="*/ 42775 h 78002"/>
                <a:gd name="connsiteX189" fmla="*/ 12405 w 98585"/>
                <a:gd name="connsiteY189" fmla="*/ 42775 h 78002"/>
                <a:gd name="connsiteX190" fmla="*/ 13034 w 98585"/>
                <a:gd name="connsiteY190" fmla="*/ 40260 h 78002"/>
                <a:gd name="connsiteX191" fmla="*/ 20583 w 98585"/>
                <a:gd name="connsiteY191" fmla="*/ 44034 h 78002"/>
                <a:gd name="connsiteX192" fmla="*/ 18067 w 98585"/>
                <a:gd name="connsiteY192" fmla="*/ 43405 h 78002"/>
                <a:gd name="connsiteX193" fmla="*/ 17437 w 98585"/>
                <a:gd name="connsiteY193" fmla="*/ 45292 h 78002"/>
                <a:gd name="connsiteX194" fmla="*/ 18067 w 98585"/>
                <a:gd name="connsiteY194" fmla="*/ 46550 h 78002"/>
                <a:gd name="connsiteX195" fmla="*/ 20583 w 98585"/>
                <a:gd name="connsiteY195" fmla="*/ 44034 h 78002"/>
                <a:gd name="connsiteX196" fmla="*/ 20583 w 98585"/>
                <a:gd name="connsiteY196" fmla="*/ 41517 h 78002"/>
                <a:gd name="connsiteX197" fmla="*/ 19325 w 98585"/>
                <a:gd name="connsiteY197" fmla="*/ 42775 h 78002"/>
                <a:gd name="connsiteX198" fmla="*/ 20583 w 98585"/>
                <a:gd name="connsiteY198" fmla="*/ 41517 h 78002"/>
                <a:gd name="connsiteX199" fmla="*/ 21841 w 98585"/>
                <a:gd name="connsiteY199" fmla="*/ 40260 h 78002"/>
                <a:gd name="connsiteX200" fmla="*/ 21212 w 98585"/>
                <a:gd name="connsiteY200" fmla="*/ 39630 h 78002"/>
                <a:gd name="connsiteX201" fmla="*/ 21841 w 98585"/>
                <a:gd name="connsiteY201" fmla="*/ 40889 h 78002"/>
                <a:gd name="connsiteX202" fmla="*/ 21841 w 98585"/>
                <a:gd name="connsiteY202" fmla="*/ 40260 h 78002"/>
                <a:gd name="connsiteX203" fmla="*/ 21841 w 98585"/>
                <a:gd name="connsiteY203" fmla="*/ 40260 h 78002"/>
                <a:gd name="connsiteX204" fmla="*/ 23099 w 98585"/>
                <a:gd name="connsiteY204" fmla="*/ 39001 h 78002"/>
                <a:gd name="connsiteX205" fmla="*/ 22470 w 98585"/>
                <a:gd name="connsiteY205" fmla="*/ 39630 h 78002"/>
                <a:gd name="connsiteX206" fmla="*/ 23099 w 98585"/>
                <a:gd name="connsiteY206" fmla="*/ 39001 h 78002"/>
                <a:gd name="connsiteX207" fmla="*/ 31277 w 98585"/>
                <a:gd name="connsiteY207" fmla="*/ 44034 h 78002"/>
                <a:gd name="connsiteX208" fmla="*/ 30648 w 98585"/>
                <a:gd name="connsiteY208" fmla="*/ 43405 h 78002"/>
                <a:gd name="connsiteX209" fmla="*/ 30019 w 98585"/>
                <a:gd name="connsiteY209" fmla="*/ 44034 h 78002"/>
                <a:gd name="connsiteX210" fmla="*/ 31277 w 98585"/>
                <a:gd name="connsiteY210" fmla="*/ 45292 h 78002"/>
                <a:gd name="connsiteX211" fmla="*/ 31277 w 98585"/>
                <a:gd name="connsiteY211" fmla="*/ 44034 h 78002"/>
                <a:gd name="connsiteX212" fmla="*/ 31277 w 98585"/>
                <a:gd name="connsiteY212" fmla="*/ 44034 h 78002"/>
                <a:gd name="connsiteX213" fmla="*/ 27502 w 98585"/>
                <a:gd name="connsiteY213" fmla="*/ 35856 h 78002"/>
                <a:gd name="connsiteX214" fmla="*/ 27502 w 98585"/>
                <a:gd name="connsiteY214" fmla="*/ 34598 h 78002"/>
                <a:gd name="connsiteX215" fmla="*/ 26873 w 98585"/>
                <a:gd name="connsiteY215" fmla="*/ 33339 h 78002"/>
                <a:gd name="connsiteX216" fmla="*/ 26873 w 98585"/>
                <a:gd name="connsiteY216" fmla="*/ 34598 h 78002"/>
                <a:gd name="connsiteX217" fmla="*/ 27502 w 98585"/>
                <a:gd name="connsiteY217" fmla="*/ 35856 h 78002"/>
                <a:gd name="connsiteX218" fmla="*/ 34422 w 98585"/>
                <a:gd name="connsiteY218" fmla="*/ 42775 h 78002"/>
                <a:gd name="connsiteX219" fmla="*/ 33793 w 98585"/>
                <a:gd name="connsiteY219" fmla="*/ 42775 h 78002"/>
                <a:gd name="connsiteX220" fmla="*/ 34422 w 98585"/>
                <a:gd name="connsiteY220" fmla="*/ 42775 h 78002"/>
                <a:gd name="connsiteX221" fmla="*/ 34422 w 98585"/>
                <a:gd name="connsiteY221" fmla="*/ 42775 h 78002"/>
                <a:gd name="connsiteX222" fmla="*/ 35051 w 98585"/>
                <a:gd name="connsiteY222" fmla="*/ 40889 h 78002"/>
                <a:gd name="connsiteX223" fmla="*/ 35051 w 98585"/>
                <a:gd name="connsiteY223" fmla="*/ 42146 h 78002"/>
                <a:gd name="connsiteX224" fmla="*/ 35051 w 98585"/>
                <a:gd name="connsiteY224" fmla="*/ 40889 h 78002"/>
                <a:gd name="connsiteX225" fmla="*/ 29389 w 98585"/>
                <a:gd name="connsiteY225" fmla="*/ 33969 h 78002"/>
                <a:gd name="connsiteX226" fmla="*/ 29389 w 98585"/>
                <a:gd name="connsiteY226" fmla="*/ 33969 h 78002"/>
                <a:gd name="connsiteX227" fmla="*/ 28131 w 98585"/>
                <a:gd name="connsiteY227" fmla="*/ 33969 h 78002"/>
                <a:gd name="connsiteX228" fmla="*/ 28760 w 98585"/>
                <a:gd name="connsiteY228" fmla="*/ 35227 h 78002"/>
                <a:gd name="connsiteX229" fmla="*/ 29389 w 98585"/>
                <a:gd name="connsiteY229" fmla="*/ 33969 h 78002"/>
                <a:gd name="connsiteX230" fmla="*/ 39454 w 98585"/>
                <a:gd name="connsiteY230" fmla="*/ 27049 h 78002"/>
                <a:gd name="connsiteX231" fmla="*/ 39454 w 98585"/>
                <a:gd name="connsiteY231" fmla="*/ 25791 h 78002"/>
                <a:gd name="connsiteX232" fmla="*/ 36938 w 98585"/>
                <a:gd name="connsiteY232" fmla="*/ 22646 h 78002"/>
                <a:gd name="connsiteX233" fmla="*/ 35680 w 98585"/>
                <a:gd name="connsiteY233" fmla="*/ 22646 h 78002"/>
                <a:gd name="connsiteX234" fmla="*/ 39454 w 98585"/>
                <a:gd name="connsiteY234" fmla="*/ 27049 h 78002"/>
                <a:gd name="connsiteX235" fmla="*/ 43858 w 98585"/>
                <a:gd name="connsiteY235" fmla="*/ 28936 h 78002"/>
                <a:gd name="connsiteX236" fmla="*/ 43858 w 98585"/>
                <a:gd name="connsiteY236" fmla="*/ 28936 h 78002"/>
                <a:gd name="connsiteX237" fmla="*/ 43229 w 98585"/>
                <a:gd name="connsiteY237" fmla="*/ 30824 h 78002"/>
                <a:gd name="connsiteX238" fmla="*/ 43858 w 98585"/>
                <a:gd name="connsiteY238" fmla="*/ 28936 h 78002"/>
                <a:gd name="connsiteX239" fmla="*/ 43858 w 98585"/>
                <a:gd name="connsiteY239" fmla="*/ 28936 h 78002"/>
                <a:gd name="connsiteX240" fmla="*/ 41971 w 98585"/>
                <a:gd name="connsiteY240" fmla="*/ 24533 h 78002"/>
                <a:gd name="connsiteX241" fmla="*/ 40083 w 98585"/>
                <a:gd name="connsiteY241" fmla="*/ 23904 h 78002"/>
                <a:gd name="connsiteX242" fmla="*/ 36938 w 98585"/>
                <a:gd name="connsiteY242" fmla="*/ 20129 h 78002"/>
                <a:gd name="connsiteX243" fmla="*/ 38196 w 98585"/>
                <a:gd name="connsiteY243" fmla="*/ 23904 h 78002"/>
                <a:gd name="connsiteX244" fmla="*/ 40712 w 98585"/>
                <a:gd name="connsiteY244" fmla="*/ 26420 h 78002"/>
                <a:gd name="connsiteX245" fmla="*/ 42600 w 98585"/>
                <a:gd name="connsiteY245" fmla="*/ 25162 h 78002"/>
                <a:gd name="connsiteX246" fmla="*/ 41971 w 98585"/>
                <a:gd name="connsiteY246" fmla="*/ 24533 h 78002"/>
                <a:gd name="connsiteX247" fmla="*/ 43229 w 98585"/>
                <a:gd name="connsiteY247" fmla="*/ 22646 h 78002"/>
                <a:gd name="connsiteX248" fmla="*/ 40083 w 98585"/>
                <a:gd name="connsiteY248" fmla="*/ 21388 h 78002"/>
                <a:gd name="connsiteX249" fmla="*/ 43858 w 98585"/>
                <a:gd name="connsiteY249" fmla="*/ 24533 h 78002"/>
                <a:gd name="connsiteX250" fmla="*/ 44487 w 98585"/>
                <a:gd name="connsiteY250" fmla="*/ 23275 h 78002"/>
                <a:gd name="connsiteX251" fmla="*/ 43229 w 98585"/>
                <a:gd name="connsiteY251" fmla="*/ 22646 h 78002"/>
                <a:gd name="connsiteX252" fmla="*/ 47632 w 98585"/>
                <a:gd name="connsiteY252" fmla="*/ 26420 h 78002"/>
                <a:gd name="connsiteX253" fmla="*/ 47003 w 98585"/>
                <a:gd name="connsiteY253" fmla="*/ 27049 h 78002"/>
                <a:gd name="connsiteX254" fmla="*/ 47632 w 98585"/>
                <a:gd name="connsiteY254" fmla="*/ 26420 h 78002"/>
                <a:gd name="connsiteX255" fmla="*/ 47003 w 98585"/>
                <a:gd name="connsiteY255" fmla="*/ 23275 h 78002"/>
                <a:gd name="connsiteX256" fmla="*/ 45116 w 98585"/>
                <a:gd name="connsiteY256" fmla="*/ 21388 h 78002"/>
                <a:gd name="connsiteX257" fmla="*/ 42600 w 98585"/>
                <a:gd name="connsiteY257" fmla="*/ 20129 h 78002"/>
                <a:gd name="connsiteX258" fmla="*/ 43858 w 98585"/>
                <a:gd name="connsiteY258" fmla="*/ 22017 h 78002"/>
                <a:gd name="connsiteX259" fmla="*/ 47003 w 98585"/>
                <a:gd name="connsiteY259" fmla="*/ 23275 h 78002"/>
                <a:gd name="connsiteX260" fmla="*/ 48261 w 98585"/>
                <a:gd name="connsiteY260" fmla="*/ 20129 h 78002"/>
                <a:gd name="connsiteX261" fmla="*/ 45116 w 98585"/>
                <a:gd name="connsiteY261" fmla="*/ 16984 h 78002"/>
                <a:gd name="connsiteX262" fmla="*/ 43858 w 98585"/>
                <a:gd name="connsiteY262" fmla="*/ 15726 h 78002"/>
                <a:gd name="connsiteX263" fmla="*/ 43229 w 98585"/>
                <a:gd name="connsiteY263" fmla="*/ 16355 h 78002"/>
                <a:gd name="connsiteX264" fmla="*/ 45745 w 98585"/>
                <a:gd name="connsiteY264" fmla="*/ 19501 h 78002"/>
                <a:gd name="connsiteX265" fmla="*/ 43858 w 98585"/>
                <a:gd name="connsiteY265" fmla="*/ 18872 h 78002"/>
                <a:gd name="connsiteX266" fmla="*/ 47003 w 98585"/>
                <a:gd name="connsiteY266" fmla="*/ 21388 h 78002"/>
                <a:gd name="connsiteX267" fmla="*/ 48261 w 98585"/>
                <a:gd name="connsiteY267" fmla="*/ 20129 h 78002"/>
                <a:gd name="connsiteX268" fmla="*/ 48261 w 98585"/>
                <a:gd name="connsiteY268" fmla="*/ 20129 h 78002"/>
                <a:gd name="connsiteX269" fmla="*/ 42600 w 98585"/>
                <a:gd name="connsiteY269" fmla="*/ 12581 h 78002"/>
                <a:gd name="connsiteX270" fmla="*/ 43229 w 98585"/>
                <a:gd name="connsiteY270" fmla="*/ 13839 h 78002"/>
                <a:gd name="connsiteX271" fmla="*/ 43858 w 98585"/>
                <a:gd name="connsiteY271" fmla="*/ 13210 h 78002"/>
                <a:gd name="connsiteX272" fmla="*/ 42600 w 98585"/>
                <a:gd name="connsiteY272" fmla="*/ 12581 h 78002"/>
                <a:gd name="connsiteX273" fmla="*/ 52035 w 98585"/>
                <a:gd name="connsiteY273" fmla="*/ 23275 h 78002"/>
                <a:gd name="connsiteX274" fmla="*/ 52665 w 98585"/>
                <a:gd name="connsiteY274" fmla="*/ 24533 h 78002"/>
                <a:gd name="connsiteX275" fmla="*/ 52035 w 98585"/>
                <a:gd name="connsiteY275" fmla="*/ 23275 h 78002"/>
                <a:gd name="connsiteX276" fmla="*/ 54552 w 98585"/>
                <a:gd name="connsiteY276" fmla="*/ 23275 h 78002"/>
                <a:gd name="connsiteX277" fmla="*/ 54552 w 98585"/>
                <a:gd name="connsiteY277" fmla="*/ 23275 h 78002"/>
                <a:gd name="connsiteX278" fmla="*/ 52665 w 98585"/>
                <a:gd name="connsiteY278" fmla="*/ 22646 h 78002"/>
                <a:gd name="connsiteX279" fmla="*/ 53923 w 98585"/>
                <a:gd name="connsiteY279" fmla="*/ 23904 h 78002"/>
                <a:gd name="connsiteX280" fmla="*/ 54552 w 98585"/>
                <a:gd name="connsiteY280" fmla="*/ 23275 h 78002"/>
                <a:gd name="connsiteX281" fmla="*/ 52665 w 98585"/>
                <a:gd name="connsiteY281" fmla="*/ 19501 h 78002"/>
                <a:gd name="connsiteX282" fmla="*/ 48890 w 98585"/>
                <a:gd name="connsiteY282" fmla="*/ 16984 h 78002"/>
                <a:gd name="connsiteX283" fmla="*/ 45745 w 98585"/>
                <a:gd name="connsiteY283" fmla="*/ 15097 h 78002"/>
                <a:gd name="connsiteX284" fmla="*/ 50777 w 98585"/>
                <a:gd name="connsiteY284" fmla="*/ 20129 h 78002"/>
                <a:gd name="connsiteX285" fmla="*/ 52665 w 98585"/>
                <a:gd name="connsiteY285" fmla="*/ 19501 h 78002"/>
                <a:gd name="connsiteX286" fmla="*/ 59584 w 98585"/>
                <a:gd name="connsiteY286" fmla="*/ 19501 h 78002"/>
                <a:gd name="connsiteX287" fmla="*/ 58326 w 98585"/>
                <a:gd name="connsiteY287" fmla="*/ 18243 h 78002"/>
                <a:gd name="connsiteX288" fmla="*/ 53923 w 98585"/>
                <a:gd name="connsiteY288" fmla="*/ 20129 h 78002"/>
                <a:gd name="connsiteX289" fmla="*/ 59584 w 98585"/>
                <a:gd name="connsiteY289" fmla="*/ 19501 h 78002"/>
                <a:gd name="connsiteX290" fmla="*/ 58955 w 98585"/>
                <a:gd name="connsiteY290" fmla="*/ 17613 h 78002"/>
                <a:gd name="connsiteX291" fmla="*/ 58955 w 98585"/>
                <a:gd name="connsiteY291" fmla="*/ 18872 h 78002"/>
                <a:gd name="connsiteX292" fmla="*/ 58955 w 98585"/>
                <a:gd name="connsiteY292" fmla="*/ 17613 h 7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8585" h="78002">
                  <a:moveTo>
                    <a:pt x="96698" y="25791"/>
                  </a:moveTo>
                  <a:cubicBezTo>
                    <a:pt x="97327" y="26420"/>
                    <a:pt x="97327" y="26420"/>
                    <a:pt x="98585" y="27679"/>
                  </a:cubicBezTo>
                  <a:cubicBezTo>
                    <a:pt x="97956" y="28307"/>
                    <a:pt x="97327" y="28307"/>
                    <a:pt x="97327" y="28936"/>
                  </a:cubicBezTo>
                  <a:cubicBezTo>
                    <a:pt x="97327" y="29565"/>
                    <a:pt x="97956" y="31453"/>
                    <a:pt x="97956" y="32082"/>
                  </a:cubicBezTo>
                  <a:cubicBezTo>
                    <a:pt x="97956" y="32711"/>
                    <a:pt x="97956" y="32711"/>
                    <a:pt x="97327" y="32711"/>
                  </a:cubicBezTo>
                  <a:cubicBezTo>
                    <a:pt x="96698" y="33339"/>
                    <a:pt x="96069" y="33969"/>
                    <a:pt x="94811" y="33339"/>
                  </a:cubicBezTo>
                  <a:cubicBezTo>
                    <a:pt x="94182" y="33339"/>
                    <a:pt x="94811" y="34598"/>
                    <a:pt x="93553" y="33969"/>
                  </a:cubicBezTo>
                  <a:cubicBezTo>
                    <a:pt x="92295" y="33339"/>
                    <a:pt x="91666" y="33339"/>
                    <a:pt x="91037" y="33339"/>
                  </a:cubicBezTo>
                  <a:cubicBezTo>
                    <a:pt x="90408" y="33339"/>
                    <a:pt x="90408" y="34598"/>
                    <a:pt x="89779" y="34598"/>
                  </a:cubicBezTo>
                  <a:cubicBezTo>
                    <a:pt x="89779" y="34598"/>
                    <a:pt x="89779" y="35227"/>
                    <a:pt x="89150" y="35227"/>
                  </a:cubicBezTo>
                  <a:cubicBezTo>
                    <a:pt x="89150" y="35856"/>
                    <a:pt x="89150" y="37114"/>
                    <a:pt x="88521" y="37743"/>
                  </a:cubicBezTo>
                  <a:cubicBezTo>
                    <a:pt x="87891" y="38372"/>
                    <a:pt x="86633" y="38372"/>
                    <a:pt x="86004" y="39001"/>
                  </a:cubicBezTo>
                  <a:cubicBezTo>
                    <a:pt x="86004" y="39001"/>
                    <a:pt x="86004" y="40260"/>
                    <a:pt x="86004" y="40260"/>
                  </a:cubicBezTo>
                  <a:cubicBezTo>
                    <a:pt x="86004" y="40260"/>
                    <a:pt x="86004" y="40889"/>
                    <a:pt x="86004" y="40889"/>
                  </a:cubicBezTo>
                  <a:cubicBezTo>
                    <a:pt x="84117" y="38372"/>
                    <a:pt x="83488" y="38372"/>
                    <a:pt x="83488" y="38372"/>
                  </a:cubicBezTo>
                  <a:cubicBezTo>
                    <a:pt x="82859" y="39001"/>
                    <a:pt x="82230" y="39630"/>
                    <a:pt x="81601" y="40260"/>
                  </a:cubicBezTo>
                  <a:cubicBezTo>
                    <a:pt x="80972" y="40889"/>
                    <a:pt x="80972" y="40889"/>
                    <a:pt x="80343" y="40889"/>
                  </a:cubicBezTo>
                  <a:cubicBezTo>
                    <a:pt x="79085" y="41517"/>
                    <a:pt x="77827" y="41517"/>
                    <a:pt x="77198" y="42146"/>
                  </a:cubicBezTo>
                  <a:cubicBezTo>
                    <a:pt x="76569" y="42775"/>
                    <a:pt x="77198" y="44034"/>
                    <a:pt x="76569" y="44663"/>
                  </a:cubicBezTo>
                  <a:cubicBezTo>
                    <a:pt x="75939" y="45921"/>
                    <a:pt x="74052" y="45921"/>
                    <a:pt x="72794" y="45292"/>
                  </a:cubicBezTo>
                  <a:cubicBezTo>
                    <a:pt x="70907" y="45292"/>
                    <a:pt x="70278" y="46550"/>
                    <a:pt x="69020" y="46550"/>
                  </a:cubicBezTo>
                  <a:cubicBezTo>
                    <a:pt x="68391" y="46550"/>
                    <a:pt x="67133" y="46550"/>
                    <a:pt x="65875" y="46550"/>
                  </a:cubicBezTo>
                  <a:cubicBezTo>
                    <a:pt x="65246" y="46550"/>
                    <a:pt x="63987" y="46550"/>
                    <a:pt x="63358" y="47179"/>
                  </a:cubicBezTo>
                  <a:cubicBezTo>
                    <a:pt x="62729" y="47808"/>
                    <a:pt x="62729" y="49066"/>
                    <a:pt x="62100" y="49695"/>
                  </a:cubicBezTo>
                  <a:cubicBezTo>
                    <a:pt x="62100" y="50324"/>
                    <a:pt x="60842" y="49695"/>
                    <a:pt x="60842" y="49695"/>
                  </a:cubicBezTo>
                  <a:cubicBezTo>
                    <a:pt x="60213" y="50324"/>
                    <a:pt x="60213" y="50953"/>
                    <a:pt x="59584" y="50953"/>
                  </a:cubicBezTo>
                  <a:cubicBezTo>
                    <a:pt x="58955" y="51582"/>
                    <a:pt x="58955" y="52211"/>
                    <a:pt x="58326" y="52841"/>
                  </a:cubicBezTo>
                  <a:cubicBezTo>
                    <a:pt x="57697" y="53470"/>
                    <a:pt x="57697" y="54099"/>
                    <a:pt x="57068" y="54727"/>
                  </a:cubicBezTo>
                  <a:cubicBezTo>
                    <a:pt x="56439" y="55356"/>
                    <a:pt x="56439" y="55986"/>
                    <a:pt x="55181" y="55986"/>
                  </a:cubicBezTo>
                  <a:cubicBezTo>
                    <a:pt x="53293" y="55986"/>
                    <a:pt x="53293" y="58502"/>
                    <a:pt x="52665" y="59131"/>
                  </a:cubicBezTo>
                  <a:cubicBezTo>
                    <a:pt x="52035" y="59760"/>
                    <a:pt x="50777" y="59760"/>
                    <a:pt x="50148" y="59760"/>
                  </a:cubicBezTo>
                  <a:cubicBezTo>
                    <a:pt x="49519" y="59760"/>
                    <a:pt x="49519" y="61018"/>
                    <a:pt x="49519" y="61647"/>
                  </a:cubicBezTo>
                  <a:cubicBezTo>
                    <a:pt x="48890" y="62905"/>
                    <a:pt x="47632" y="63534"/>
                    <a:pt x="47003" y="64792"/>
                  </a:cubicBezTo>
                  <a:cubicBezTo>
                    <a:pt x="45745" y="66051"/>
                    <a:pt x="44487" y="67937"/>
                    <a:pt x="43229" y="69196"/>
                  </a:cubicBezTo>
                  <a:cubicBezTo>
                    <a:pt x="41971" y="70454"/>
                    <a:pt x="40712" y="71712"/>
                    <a:pt x="39454" y="72970"/>
                  </a:cubicBezTo>
                  <a:cubicBezTo>
                    <a:pt x="37567" y="74858"/>
                    <a:pt x="35051" y="76115"/>
                    <a:pt x="32535" y="77373"/>
                  </a:cubicBezTo>
                  <a:cubicBezTo>
                    <a:pt x="31277" y="78003"/>
                    <a:pt x="30019" y="78003"/>
                    <a:pt x="28131" y="78003"/>
                  </a:cubicBezTo>
                  <a:cubicBezTo>
                    <a:pt x="26873" y="77373"/>
                    <a:pt x="23728" y="74858"/>
                    <a:pt x="18067" y="69196"/>
                  </a:cubicBezTo>
                  <a:cubicBezTo>
                    <a:pt x="16179" y="67309"/>
                    <a:pt x="14292" y="64792"/>
                    <a:pt x="11776" y="62277"/>
                  </a:cubicBezTo>
                  <a:cubicBezTo>
                    <a:pt x="10518" y="61018"/>
                    <a:pt x="9260" y="59131"/>
                    <a:pt x="7373" y="56615"/>
                  </a:cubicBezTo>
                  <a:cubicBezTo>
                    <a:pt x="10518" y="59131"/>
                    <a:pt x="9889" y="58502"/>
                    <a:pt x="9260" y="56615"/>
                  </a:cubicBezTo>
                  <a:cubicBezTo>
                    <a:pt x="7373" y="54099"/>
                    <a:pt x="5485" y="52211"/>
                    <a:pt x="4227" y="50953"/>
                  </a:cubicBezTo>
                  <a:cubicBezTo>
                    <a:pt x="4856" y="50953"/>
                    <a:pt x="4856" y="51582"/>
                    <a:pt x="5485" y="51582"/>
                  </a:cubicBezTo>
                  <a:cubicBezTo>
                    <a:pt x="6743" y="52841"/>
                    <a:pt x="8002" y="53470"/>
                    <a:pt x="6743" y="50953"/>
                  </a:cubicBezTo>
                  <a:cubicBezTo>
                    <a:pt x="6114" y="49695"/>
                    <a:pt x="7373" y="50324"/>
                    <a:pt x="4856" y="47179"/>
                  </a:cubicBezTo>
                  <a:cubicBezTo>
                    <a:pt x="4227" y="45921"/>
                    <a:pt x="4856" y="46550"/>
                    <a:pt x="5485" y="46550"/>
                  </a:cubicBezTo>
                  <a:cubicBezTo>
                    <a:pt x="4227" y="45292"/>
                    <a:pt x="3598" y="43405"/>
                    <a:pt x="2340" y="42146"/>
                  </a:cubicBezTo>
                  <a:cubicBezTo>
                    <a:pt x="2969" y="42146"/>
                    <a:pt x="2969" y="42775"/>
                    <a:pt x="3598" y="42775"/>
                  </a:cubicBezTo>
                  <a:cubicBezTo>
                    <a:pt x="1711" y="40889"/>
                    <a:pt x="1082" y="40260"/>
                    <a:pt x="1082" y="40260"/>
                  </a:cubicBezTo>
                  <a:cubicBezTo>
                    <a:pt x="1082" y="40889"/>
                    <a:pt x="1082" y="41517"/>
                    <a:pt x="1082" y="40889"/>
                  </a:cubicBezTo>
                  <a:cubicBezTo>
                    <a:pt x="-2063" y="35227"/>
                    <a:pt x="2340" y="39630"/>
                    <a:pt x="5485" y="42146"/>
                  </a:cubicBezTo>
                  <a:cubicBezTo>
                    <a:pt x="4227" y="40889"/>
                    <a:pt x="3598" y="40260"/>
                    <a:pt x="2969" y="39001"/>
                  </a:cubicBezTo>
                  <a:cubicBezTo>
                    <a:pt x="2969" y="39001"/>
                    <a:pt x="2340" y="38372"/>
                    <a:pt x="2969" y="38372"/>
                  </a:cubicBezTo>
                  <a:cubicBezTo>
                    <a:pt x="3598" y="37743"/>
                    <a:pt x="4227" y="37743"/>
                    <a:pt x="4856" y="37743"/>
                  </a:cubicBezTo>
                  <a:cubicBezTo>
                    <a:pt x="5485" y="37743"/>
                    <a:pt x="4856" y="36485"/>
                    <a:pt x="6114" y="36485"/>
                  </a:cubicBezTo>
                  <a:cubicBezTo>
                    <a:pt x="7373" y="37114"/>
                    <a:pt x="6114" y="34598"/>
                    <a:pt x="7373" y="35856"/>
                  </a:cubicBezTo>
                  <a:cubicBezTo>
                    <a:pt x="8631" y="36485"/>
                    <a:pt x="8002" y="35856"/>
                    <a:pt x="6743" y="33339"/>
                  </a:cubicBezTo>
                  <a:cubicBezTo>
                    <a:pt x="5485" y="31453"/>
                    <a:pt x="6114" y="32082"/>
                    <a:pt x="6743" y="32082"/>
                  </a:cubicBezTo>
                  <a:cubicBezTo>
                    <a:pt x="8002" y="32711"/>
                    <a:pt x="8002" y="32711"/>
                    <a:pt x="8631" y="32711"/>
                  </a:cubicBezTo>
                  <a:cubicBezTo>
                    <a:pt x="8631" y="32711"/>
                    <a:pt x="9260" y="32711"/>
                    <a:pt x="8631" y="32711"/>
                  </a:cubicBezTo>
                  <a:cubicBezTo>
                    <a:pt x="6114" y="28936"/>
                    <a:pt x="8002" y="30194"/>
                    <a:pt x="9889" y="31453"/>
                  </a:cubicBezTo>
                  <a:cubicBezTo>
                    <a:pt x="11147" y="32082"/>
                    <a:pt x="12405" y="33339"/>
                    <a:pt x="10518" y="30824"/>
                  </a:cubicBezTo>
                  <a:cubicBezTo>
                    <a:pt x="9889" y="29565"/>
                    <a:pt x="11147" y="30194"/>
                    <a:pt x="12405" y="31453"/>
                  </a:cubicBezTo>
                  <a:cubicBezTo>
                    <a:pt x="14921" y="33969"/>
                    <a:pt x="14292" y="32711"/>
                    <a:pt x="13034" y="30824"/>
                  </a:cubicBezTo>
                  <a:cubicBezTo>
                    <a:pt x="12405" y="30194"/>
                    <a:pt x="12405" y="30194"/>
                    <a:pt x="12405" y="29565"/>
                  </a:cubicBezTo>
                  <a:cubicBezTo>
                    <a:pt x="12405" y="29565"/>
                    <a:pt x="12405" y="28936"/>
                    <a:pt x="13034" y="28936"/>
                  </a:cubicBezTo>
                  <a:cubicBezTo>
                    <a:pt x="14292" y="29565"/>
                    <a:pt x="13034" y="28307"/>
                    <a:pt x="12405" y="27049"/>
                  </a:cubicBezTo>
                  <a:cubicBezTo>
                    <a:pt x="12405" y="27049"/>
                    <a:pt x="12405" y="27049"/>
                    <a:pt x="12405" y="27049"/>
                  </a:cubicBezTo>
                  <a:cubicBezTo>
                    <a:pt x="13663" y="27679"/>
                    <a:pt x="12405" y="25162"/>
                    <a:pt x="14921" y="27679"/>
                  </a:cubicBezTo>
                  <a:cubicBezTo>
                    <a:pt x="15550" y="28307"/>
                    <a:pt x="16179" y="28307"/>
                    <a:pt x="16179" y="28307"/>
                  </a:cubicBezTo>
                  <a:cubicBezTo>
                    <a:pt x="16179" y="28307"/>
                    <a:pt x="16179" y="27679"/>
                    <a:pt x="15550" y="27049"/>
                  </a:cubicBezTo>
                  <a:cubicBezTo>
                    <a:pt x="13034" y="23904"/>
                    <a:pt x="14292" y="24533"/>
                    <a:pt x="15550" y="25791"/>
                  </a:cubicBezTo>
                  <a:cubicBezTo>
                    <a:pt x="16808" y="27049"/>
                    <a:pt x="17437" y="27679"/>
                    <a:pt x="15550" y="25162"/>
                  </a:cubicBezTo>
                  <a:cubicBezTo>
                    <a:pt x="14921" y="24533"/>
                    <a:pt x="15550" y="24533"/>
                    <a:pt x="14921" y="23904"/>
                  </a:cubicBezTo>
                  <a:cubicBezTo>
                    <a:pt x="14921" y="23275"/>
                    <a:pt x="16179" y="24533"/>
                    <a:pt x="14292" y="22017"/>
                  </a:cubicBezTo>
                  <a:cubicBezTo>
                    <a:pt x="14292" y="22017"/>
                    <a:pt x="14292" y="21388"/>
                    <a:pt x="14292" y="21388"/>
                  </a:cubicBezTo>
                  <a:cubicBezTo>
                    <a:pt x="16179" y="23275"/>
                    <a:pt x="14921" y="21388"/>
                    <a:pt x="14921" y="20758"/>
                  </a:cubicBezTo>
                  <a:cubicBezTo>
                    <a:pt x="14921" y="20758"/>
                    <a:pt x="14921" y="20758"/>
                    <a:pt x="15550" y="21388"/>
                  </a:cubicBezTo>
                  <a:cubicBezTo>
                    <a:pt x="18067" y="23904"/>
                    <a:pt x="18695" y="23275"/>
                    <a:pt x="18067" y="22017"/>
                  </a:cubicBezTo>
                  <a:cubicBezTo>
                    <a:pt x="17437" y="20129"/>
                    <a:pt x="19325" y="22017"/>
                    <a:pt x="19954" y="21388"/>
                  </a:cubicBezTo>
                  <a:cubicBezTo>
                    <a:pt x="19954" y="21388"/>
                    <a:pt x="19954" y="21388"/>
                    <a:pt x="19954" y="21388"/>
                  </a:cubicBezTo>
                  <a:cubicBezTo>
                    <a:pt x="19954" y="21388"/>
                    <a:pt x="20583" y="21388"/>
                    <a:pt x="21212" y="20758"/>
                  </a:cubicBezTo>
                  <a:cubicBezTo>
                    <a:pt x="21212" y="20758"/>
                    <a:pt x="21841" y="21388"/>
                    <a:pt x="21841" y="20758"/>
                  </a:cubicBezTo>
                  <a:cubicBezTo>
                    <a:pt x="20583" y="18872"/>
                    <a:pt x="21212" y="19501"/>
                    <a:pt x="21212" y="18872"/>
                  </a:cubicBezTo>
                  <a:cubicBezTo>
                    <a:pt x="21212" y="18243"/>
                    <a:pt x="23099" y="19501"/>
                    <a:pt x="21841" y="17613"/>
                  </a:cubicBezTo>
                  <a:cubicBezTo>
                    <a:pt x="21212" y="16355"/>
                    <a:pt x="21841" y="16984"/>
                    <a:pt x="24986" y="20129"/>
                  </a:cubicBezTo>
                  <a:cubicBezTo>
                    <a:pt x="22470" y="16355"/>
                    <a:pt x="26873" y="21388"/>
                    <a:pt x="23099" y="16355"/>
                  </a:cubicBezTo>
                  <a:cubicBezTo>
                    <a:pt x="26244" y="20129"/>
                    <a:pt x="27502" y="21388"/>
                    <a:pt x="26244" y="18872"/>
                  </a:cubicBezTo>
                  <a:cubicBezTo>
                    <a:pt x="24986" y="16984"/>
                    <a:pt x="25615" y="16984"/>
                    <a:pt x="26244" y="17613"/>
                  </a:cubicBezTo>
                  <a:cubicBezTo>
                    <a:pt x="26244" y="17613"/>
                    <a:pt x="26873" y="17613"/>
                    <a:pt x="26873" y="16984"/>
                  </a:cubicBezTo>
                  <a:cubicBezTo>
                    <a:pt x="26873" y="16355"/>
                    <a:pt x="28131" y="16355"/>
                    <a:pt x="29389" y="17613"/>
                  </a:cubicBezTo>
                  <a:cubicBezTo>
                    <a:pt x="30648" y="18243"/>
                    <a:pt x="30648" y="18243"/>
                    <a:pt x="31277" y="18243"/>
                  </a:cubicBezTo>
                  <a:cubicBezTo>
                    <a:pt x="30648" y="16984"/>
                    <a:pt x="30019" y="16355"/>
                    <a:pt x="29389" y="15726"/>
                  </a:cubicBezTo>
                  <a:cubicBezTo>
                    <a:pt x="28760" y="14468"/>
                    <a:pt x="28131" y="13839"/>
                    <a:pt x="27502" y="12581"/>
                  </a:cubicBezTo>
                  <a:cubicBezTo>
                    <a:pt x="28131" y="13210"/>
                    <a:pt x="28760" y="13839"/>
                    <a:pt x="28760" y="14468"/>
                  </a:cubicBezTo>
                  <a:cubicBezTo>
                    <a:pt x="29389" y="15097"/>
                    <a:pt x="29389" y="14468"/>
                    <a:pt x="30019" y="15726"/>
                  </a:cubicBezTo>
                  <a:cubicBezTo>
                    <a:pt x="30019" y="16355"/>
                    <a:pt x="30019" y="16355"/>
                    <a:pt x="30648" y="16984"/>
                  </a:cubicBezTo>
                  <a:cubicBezTo>
                    <a:pt x="30648" y="16984"/>
                    <a:pt x="31277" y="17613"/>
                    <a:pt x="31277" y="17613"/>
                  </a:cubicBezTo>
                  <a:cubicBezTo>
                    <a:pt x="31906" y="17613"/>
                    <a:pt x="32535" y="17613"/>
                    <a:pt x="32535" y="17613"/>
                  </a:cubicBezTo>
                  <a:cubicBezTo>
                    <a:pt x="32535" y="17613"/>
                    <a:pt x="32535" y="16984"/>
                    <a:pt x="32535" y="16984"/>
                  </a:cubicBezTo>
                  <a:cubicBezTo>
                    <a:pt x="33793" y="17613"/>
                    <a:pt x="32535" y="15726"/>
                    <a:pt x="29389" y="11323"/>
                  </a:cubicBezTo>
                  <a:cubicBezTo>
                    <a:pt x="31277" y="13210"/>
                    <a:pt x="33164" y="14468"/>
                    <a:pt x="32535" y="13210"/>
                  </a:cubicBezTo>
                  <a:cubicBezTo>
                    <a:pt x="32535" y="13210"/>
                    <a:pt x="33164" y="13210"/>
                    <a:pt x="33793" y="13839"/>
                  </a:cubicBezTo>
                  <a:cubicBezTo>
                    <a:pt x="35680" y="15726"/>
                    <a:pt x="36309" y="15726"/>
                    <a:pt x="33793" y="12581"/>
                  </a:cubicBezTo>
                  <a:cubicBezTo>
                    <a:pt x="33164" y="11952"/>
                    <a:pt x="33164" y="11323"/>
                    <a:pt x="33164" y="11323"/>
                  </a:cubicBezTo>
                  <a:cubicBezTo>
                    <a:pt x="33164" y="11323"/>
                    <a:pt x="33164" y="10694"/>
                    <a:pt x="33793" y="10694"/>
                  </a:cubicBezTo>
                  <a:cubicBezTo>
                    <a:pt x="34422" y="11323"/>
                    <a:pt x="34422" y="10065"/>
                    <a:pt x="35051" y="10065"/>
                  </a:cubicBezTo>
                  <a:cubicBezTo>
                    <a:pt x="35051" y="10065"/>
                    <a:pt x="35051" y="10065"/>
                    <a:pt x="35051" y="10065"/>
                  </a:cubicBezTo>
                  <a:cubicBezTo>
                    <a:pt x="35680" y="10065"/>
                    <a:pt x="35680" y="8807"/>
                    <a:pt x="36938" y="10065"/>
                  </a:cubicBezTo>
                  <a:cubicBezTo>
                    <a:pt x="38825" y="11952"/>
                    <a:pt x="39454" y="10694"/>
                    <a:pt x="39454" y="10694"/>
                  </a:cubicBezTo>
                  <a:cubicBezTo>
                    <a:pt x="39454" y="10694"/>
                    <a:pt x="40083" y="10694"/>
                    <a:pt x="40083" y="10065"/>
                  </a:cubicBezTo>
                  <a:cubicBezTo>
                    <a:pt x="40083" y="10065"/>
                    <a:pt x="39454" y="8807"/>
                    <a:pt x="38825" y="8177"/>
                  </a:cubicBezTo>
                  <a:cubicBezTo>
                    <a:pt x="38825" y="8177"/>
                    <a:pt x="38825" y="8177"/>
                    <a:pt x="38825" y="8177"/>
                  </a:cubicBezTo>
                  <a:cubicBezTo>
                    <a:pt x="38825" y="8177"/>
                    <a:pt x="38825" y="8177"/>
                    <a:pt x="38825" y="8177"/>
                  </a:cubicBezTo>
                  <a:cubicBezTo>
                    <a:pt x="39454" y="8807"/>
                    <a:pt x="40083" y="9436"/>
                    <a:pt x="40712" y="9436"/>
                  </a:cubicBezTo>
                  <a:cubicBezTo>
                    <a:pt x="40712" y="8807"/>
                    <a:pt x="40083" y="8807"/>
                    <a:pt x="40083" y="8177"/>
                  </a:cubicBezTo>
                  <a:cubicBezTo>
                    <a:pt x="40083" y="8177"/>
                    <a:pt x="39454" y="8177"/>
                    <a:pt x="39454" y="7548"/>
                  </a:cubicBezTo>
                  <a:cubicBezTo>
                    <a:pt x="39454" y="7548"/>
                    <a:pt x="39454" y="7548"/>
                    <a:pt x="39454" y="7548"/>
                  </a:cubicBezTo>
                  <a:cubicBezTo>
                    <a:pt x="37567" y="5032"/>
                    <a:pt x="38825" y="6291"/>
                    <a:pt x="40083" y="6919"/>
                  </a:cubicBezTo>
                  <a:cubicBezTo>
                    <a:pt x="41341" y="7548"/>
                    <a:pt x="41341" y="8177"/>
                    <a:pt x="42600" y="8807"/>
                  </a:cubicBezTo>
                  <a:cubicBezTo>
                    <a:pt x="41341" y="6919"/>
                    <a:pt x="40712" y="6291"/>
                    <a:pt x="40083" y="5032"/>
                  </a:cubicBezTo>
                  <a:cubicBezTo>
                    <a:pt x="40083" y="5032"/>
                    <a:pt x="40083" y="4403"/>
                    <a:pt x="40083" y="4403"/>
                  </a:cubicBezTo>
                  <a:cubicBezTo>
                    <a:pt x="40712" y="4403"/>
                    <a:pt x="41341" y="4403"/>
                    <a:pt x="41971" y="5032"/>
                  </a:cubicBezTo>
                  <a:cubicBezTo>
                    <a:pt x="41971" y="5032"/>
                    <a:pt x="42600" y="5662"/>
                    <a:pt x="43229" y="5662"/>
                  </a:cubicBezTo>
                  <a:cubicBezTo>
                    <a:pt x="43858" y="6291"/>
                    <a:pt x="45116" y="6919"/>
                    <a:pt x="45116" y="6919"/>
                  </a:cubicBezTo>
                  <a:cubicBezTo>
                    <a:pt x="45745" y="6919"/>
                    <a:pt x="46374" y="6919"/>
                    <a:pt x="47003" y="6291"/>
                  </a:cubicBezTo>
                  <a:cubicBezTo>
                    <a:pt x="45745" y="5662"/>
                    <a:pt x="45116" y="5032"/>
                    <a:pt x="44487" y="4403"/>
                  </a:cubicBezTo>
                  <a:cubicBezTo>
                    <a:pt x="43858" y="3774"/>
                    <a:pt x="43858" y="3774"/>
                    <a:pt x="43858" y="3145"/>
                  </a:cubicBezTo>
                  <a:cubicBezTo>
                    <a:pt x="43858" y="3145"/>
                    <a:pt x="44487" y="2516"/>
                    <a:pt x="44487" y="2516"/>
                  </a:cubicBezTo>
                  <a:cubicBezTo>
                    <a:pt x="45116" y="3774"/>
                    <a:pt x="45116" y="3774"/>
                    <a:pt x="45745" y="4403"/>
                  </a:cubicBezTo>
                  <a:cubicBezTo>
                    <a:pt x="45745" y="4403"/>
                    <a:pt x="45745" y="4403"/>
                    <a:pt x="46374" y="5662"/>
                  </a:cubicBezTo>
                  <a:cubicBezTo>
                    <a:pt x="47003" y="5662"/>
                    <a:pt x="47632" y="5662"/>
                    <a:pt x="48890" y="5662"/>
                  </a:cubicBezTo>
                  <a:cubicBezTo>
                    <a:pt x="48890" y="5662"/>
                    <a:pt x="48261" y="5032"/>
                    <a:pt x="48261" y="5032"/>
                  </a:cubicBezTo>
                  <a:cubicBezTo>
                    <a:pt x="47632" y="4403"/>
                    <a:pt x="47003" y="4403"/>
                    <a:pt x="46374" y="3774"/>
                  </a:cubicBezTo>
                  <a:cubicBezTo>
                    <a:pt x="45116" y="1887"/>
                    <a:pt x="45745" y="1258"/>
                    <a:pt x="46374" y="1887"/>
                  </a:cubicBezTo>
                  <a:cubicBezTo>
                    <a:pt x="48261" y="2516"/>
                    <a:pt x="49519" y="2516"/>
                    <a:pt x="49519" y="1258"/>
                  </a:cubicBezTo>
                  <a:cubicBezTo>
                    <a:pt x="49519" y="1258"/>
                    <a:pt x="50777" y="1887"/>
                    <a:pt x="50777" y="1887"/>
                  </a:cubicBezTo>
                  <a:cubicBezTo>
                    <a:pt x="52035" y="1258"/>
                    <a:pt x="52665" y="1258"/>
                    <a:pt x="53923" y="629"/>
                  </a:cubicBezTo>
                  <a:cubicBezTo>
                    <a:pt x="54552" y="629"/>
                    <a:pt x="54552" y="0"/>
                    <a:pt x="55181" y="0"/>
                  </a:cubicBezTo>
                  <a:cubicBezTo>
                    <a:pt x="55181" y="0"/>
                    <a:pt x="55810" y="629"/>
                    <a:pt x="57068" y="1887"/>
                  </a:cubicBezTo>
                  <a:cubicBezTo>
                    <a:pt x="57068" y="1887"/>
                    <a:pt x="57068" y="2516"/>
                    <a:pt x="57068" y="2516"/>
                  </a:cubicBezTo>
                  <a:cubicBezTo>
                    <a:pt x="56439" y="2516"/>
                    <a:pt x="55810" y="2516"/>
                    <a:pt x="55810" y="3145"/>
                  </a:cubicBezTo>
                  <a:cubicBezTo>
                    <a:pt x="55810" y="3774"/>
                    <a:pt x="54552" y="3774"/>
                    <a:pt x="53923" y="3774"/>
                  </a:cubicBezTo>
                  <a:cubicBezTo>
                    <a:pt x="53293" y="3774"/>
                    <a:pt x="52665" y="3774"/>
                    <a:pt x="52035" y="4403"/>
                  </a:cubicBezTo>
                  <a:cubicBezTo>
                    <a:pt x="52035" y="4403"/>
                    <a:pt x="52035" y="4403"/>
                    <a:pt x="52035" y="4403"/>
                  </a:cubicBezTo>
                  <a:cubicBezTo>
                    <a:pt x="49519" y="1887"/>
                    <a:pt x="51406" y="5662"/>
                    <a:pt x="48890" y="4403"/>
                  </a:cubicBezTo>
                  <a:cubicBezTo>
                    <a:pt x="48261" y="3774"/>
                    <a:pt x="48890" y="4403"/>
                    <a:pt x="49519" y="5662"/>
                  </a:cubicBezTo>
                  <a:cubicBezTo>
                    <a:pt x="50148" y="5662"/>
                    <a:pt x="50777" y="6291"/>
                    <a:pt x="51406" y="6291"/>
                  </a:cubicBezTo>
                  <a:cubicBezTo>
                    <a:pt x="53293" y="6291"/>
                    <a:pt x="55810" y="6291"/>
                    <a:pt x="57697" y="6291"/>
                  </a:cubicBezTo>
                  <a:cubicBezTo>
                    <a:pt x="58326" y="6291"/>
                    <a:pt x="59584" y="6919"/>
                    <a:pt x="60842" y="7548"/>
                  </a:cubicBezTo>
                  <a:cubicBezTo>
                    <a:pt x="61471" y="8177"/>
                    <a:pt x="62729" y="9436"/>
                    <a:pt x="63358" y="9436"/>
                  </a:cubicBezTo>
                  <a:cubicBezTo>
                    <a:pt x="62729" y="8807"/>
                    <a:pt x="62100" y="8177"/>
                    <a:pt x="60842" y="6919"/>
                  </a:cubicBezTo>
                  <a:cubicBezTo>
                    <a:pt x="61471" y="6291"/>
                    <a:pt x="62100" y="5662"/>
                    <a:pt x="62729" y="5662"/>
                  </a:cubicBezTo>
                  <a:cubicBezTo>
                    <a:pt x="63358" y="5032"/>
                    <a:pt x="63987" y="5662"/>
                    <a:pt x="63987" y="4403"/>
                  </a:cubicBezTo>
                  <a:cubicBezTo>
                    <a:pt x="63987" y="3145"/>
                    <a:pt x="63987" y="2516"/>
                    <a:pt x="64617" y="2516"/>
                  </a:cubicBezTo>
                  <a:cubicBezTo>
                    <a:pt x="65246" y="2516"/>
                    <a:pt x="66504" y="3774"/>
                    <a:pt x="67762" y="3774"/>
                  </a:cubicBezTo>
                  <a:cubicBezTo>
                    <a:pt x="68391" y="3774"/>
                    <a:pt x="67762" y="3145"/>
                    <a:pt x="68391" y="3145"/>
                  </a:cubicBezTo>
                  <a:cubicBezTo>
                    <a:pt x="69020" y="3145"/>
                    <a:pt x="69020" y="3145"/>
                    <a:pt x="70278" y="3145"/>
                  </a:cubicBezTo>
                  <a:cubicBezTo>
                    <a:pt x="71536" y="3145"/>
                    <a:pt x="72794" y="3774"/>
                    <a:pt x="74052" y="4403"/>
                  </a:cubicBezTo>
                  <a:cubicBezTo>
                    <a:pt x="74052" y="4403"/>
                    <a:pt x="74052" y="4403"/>
                    <a:pt x="74681" y="4403"/>
                  </a:cubicBezTo>
                  <a:cubicBezTo>
                    <a:pt x="73423" y="3774"/>
                    <a:pt x="72165" y="2516"/>
                    <a:pt x="70907" y="1887"/>
                  </a:cubicBezTo>
                  <a:cubicBezTo>
                    <a:pt x="70278" y="1258"/>
                    <a:pt x="69649" y="629"/>
                    <a:pt x="70278" y="629"/>
                  </a:cubicBezTo>
                  <a:cubicBezTo>
                    <a:pt x="71536" y="1258"/>
                    <a:pt x="73423" y="1887"/>
                    <a:pt x="74681" y="2516"/>
                  </a:cubicBezTo>
                  <a:cubicBezTo>
                    <a:pt x="75939" y="2516"/>
                    <a:pt x="77198" y="3774"/>
                    <a:pt x="77198" y="3145"/>
                  </a:cubicBezTo>
                  <a:cubicBezTo>
                    <a:pt x="77198" y="2516"/>
                    <a:pt x="78456" y="3774"/>
                    <a:pt x="79085" y="3774"/>
                  </a:cubicBezTo>
                  <a:cubicBezTo>
                    <a:pt x="80972" y="4403"/>
                    <a:pt x="82859" y="5032"/>
                    <a:pt x="84746" y="5662"/>
                  </a:cubicBezTo>
                  <a:cubicBezTo>
                    <a:pt x="85375" y="5662"/>
                    <a:pt x="86633" y="6919"/>
                    <a:pt x="88521" y="8177"/>
                  </a:cubicBezTo>
                  <a:cubicBezTo>
                    <a:pt x="89779" y="9436"/>
                    <a:pt x="90408" y="9436"/>
                    <a:pt x="91666" y="10065"/>
                  </a:cubicBezTo>
                  <a:cubicBezTo>
                    <a:pt x="91666" y="10694"/>
                    <a:pt x="91666" y="10694"/>
                    <a:pt x="91666" y="11323"/>
                  </a:cubicBezTo>
                  <a:cubicBezTo>
                    <a:pt x="93553" y="13210"/>
                    <a:pt x="94811" y="15097"/>
                    <a:pt x="96698" y="16984"/>
                  </a:cubicBezTo>
                  <a:cubicBezTo>
                    <a:pt x="95440" y="23275"/>
                    <a:pt x="96069" y="24533"/>
                    <a:pt x="96698" y="25791"/>
                  </a:cubicBezTo>
                  <a:close/>
                  <a:moveTo>
                    <a:pt x="9260" y="44663"/>
                  </a:moveTo>
                  <a:cubicBezTo>
                    <a:pt x="9260" y="44663"/>
                    <a:pt x="8631" y="44034"/>
                    <a:pt x="8631" y="44034"/>
                  </a:cubicBezTo>
                  <a:cubicBezTo>
                    <a:pt x="8631" y="44034"/>
                    <a:pt x="8631" y="44663"/>
                    <a:pt x="8631" y="44663"/>
                  </a:cubicBezTo>
                  <a:cubicBezTo>
                    <a:pt x="8631" y="44663"/>
                    <a:pt x="9260" y="45292"/>
                    <a:pt x="9260" y="45292"/>
                  </a:cubicBezTo>
                  <a:cubicBezTo>
                    <a:pt x="9260" y="45292"/>
                    <a:pt x="9260" y="45292"/>
                    <a:pt x="9260" y="44663"/>
                  </a:cubicBezTo>
                  <a:close/>
                  <a:moveTo>
                    <a:pt x="13663" y="47808"/>
                  </a:moveTo>
                  <a:cubicBezTo>
                    <a:pt x="13663" y="47808"/>
                    <a:pt x="13034" y="47808"/>
                    <a:pt x="13034" y="47808"/>
                  </a:cubicBezTo>
                  <a:cubicBezTo>
                    <a:pt x="13034" y="47808"/>
                    <a:pt x="13034" y="47808"/>
                    <a:pt x="13663" y="47808"/>
                  </a:cubicBezTo>
                  <a:cubicBezTo>
                    <a:pt x="13034" y="47808"/>
                    <a:pt x="13663" y="47808"/>
                    <a:pt x="13663" y="47808"/>
                  </a:cubicBezTo>
                  <a:cubicBezTo>
                    <a:pt x="13663" y="47808"/>
                    <a:pt x="13663" y="47808"/>
                    <a:pt x="13663" y="47808"/>
                  </a:cubicBezTo>
                  <a:close/>
                  <a:moveTo>
                    <a:pt x="16179" y="44663"/>
                  </a:moveTo>
                  <a:cubicBezTo>
                    <a:pt x="16179" y="44663"/>
                    <a:pt x="15550" y="44663"/>
                    <a:pt x="15550" y="44034"/>
                  </a:cubicBezTo>
                  <a:cubicBezTo>
                    <a:pt x="16179" y="44663"/>
                    <a:pt x="16179" y="44663"/>
                    <a:pt x="16808" y="45292"/>
                  </a:cubicBezTo>
                  <a:cubicBezTo>
                    <a:pt x="17437" y="45292"/>
                    <a:pt x="17437" y="45921"/>
                    <a:pt x="18067" y="45921"/>
                  </a:cubicBezTo>
                  <a:cubicBezTo>
                    <a:pt x="16808" y="45921"/>
                    <a:pt x="16808" y="45292"/>
                    <a:pt x="16179" y="44663"/>
                  </a:cubicBezTo>
                  <a:close/>
                  <a:moveTo>
                    <a:pt x="13034" y="40260"/>
                  </a:moveTo>
                  <a:cubicBezTo>
                    <a:pt x="11147" y="40889"/>
                    <a:pt x="9260" y="40260"/>
                    <a:pt x="8631" y="42775"/>
                  </a:cubicBezTo>
                  <a:cubicBezTo>
                    <a:pt x="9260" y="42775"/>
                    <a:pt x="9889" y="42775"/>
                    <a:pt x="10518" y="42775"/>
                  </a:cubicBezTo>
                  <a:cubicBezTo>
                    <a:pt x="11147" y="42775"/>
                    <a:pt x="11776" y="42775"/>
                    <a:pt x="12405" y="42775"/>
                  </a:cubicBezTo>
                  <a:cubicBezTo>
                    <a:pt x="13663" y="42775"/>
                    <a:pt x="13663" y="41517"/>
                    <a:pt x="13034" y="40260"/>
                  </a:cubicBezTo>
                  <a:close/>
                  <a:moveTo>
                    <a:pt x="20583" y="44034"/>
                  </a:moveTo>
                  <a:cubicBezTo>
                    <a:pt x="18067" y="41517"/>
                    <a:pt x="18695" y="43405"/>
                    <a:pt x="18067" y="43405"/>
                  </a:cubicBezTo>
                  <a:cubicBezTo>
                    <a:pt x="17437" y="43405"/>
                    <a:pt x="17437" y="44663"/>
                    <a:pt x="17437" y="45292"/>
                  </a:cubicBezTo>
                  <a:cubicBezTo>
                    <a:pt x="17437" y="45921"/>
                    <a:pt x="18067" y="45921"/>
                    <a:pt x="18067" y="46550"/>
                  </a:cubicBezTo>
                  <a:cubicBezTo>
                    <a:pt x="19325" y="46550"/>
                    <a:pt x="19954" y="45292"/>
                    <a:pt x="20583" y="44034"/>
                  </a:cubicBezTo>
                  <a:close/>
                  <a:moveTo>
                    <a:pt x="20583" y="41517"/>
                  </a:moveTo>
                  <a:cubicBezTo>
                    <a:pt x="19954" y="41517"/>
                    <a:pt x="19325" y="41517"/>
                    <a:pt x="19325" y="42775"/>
                  </a:cubicBezTo>
                  <a:cubicBezTo>
                    <a:pt x="21841" y="44034"/>
                    <a:pt x="21841" y="44034"/>
                    <a:pt x="20583" y="41517"/>
                  </a:cubicBezTo>
                  <a:close/>
                  <a:moveTo>
                    <a:pt x="21841" y="40260"/>
                  </a:moveTo>
                  <a:cubicBezTo>
                    <a:pt x="21841" y="40260"/>
                    <a:pt x="21212" y="39630"/>
                    <a:pt x="21212" y="39630"/>
                  </a:cubicBezTo>
                  <a:cubicBezTo>
                    <a:pt x="21212" y="39630"/>
                    <a:pt x="21841" y="40260"/>
                    <a:pt x="21841" y="40889"/>
                  </a:cubicBezTo>
                  <a:cubicBezTo>
                    <a:pt x="21841" y="40889"/>
                    <a:pt x="22470" y="40889"/>
                    <a:pt x="21841" y="40260"/>
                  </a:cubicBezTo>
                  <a:cubicBezTo>
                    <a:pt x="22470" y="40889"/>
                    <a:pt x="21841" y="40260"/>
                    <a:pt x="21841" y="40260"/>
                  </a:cubicBezTo>
                  <a:close/>
                  <a:moveTo>
                    <a:pt x="23099" y="39001"/>
                  </a:moveTo>
                  <a:cubicBezTo>
                    <a:pt x="21841" y="38372"/>
                    <a:pt x="20583" y="36485"/>
                    <a:pt x="22470" y="39630"/>
                  </a:cubicBezTo>
                  <a:cubicBezTo>
                    <a:pt x="22470" y="39630"/>
                    <a:pt x="22470" y="39630"/>
                    <a:pt x="23099" y="39001"/>
                  </a:cubicBezTo>
                  <a:close/>
                  <a:moveTo>
                    <a:pt x="31277" y="44034"/>
                  </a:moveTo>
                  <a:cubicBezTo>
                    <a:pt x="31277" y="44034"/>
                    <a:pt x="30648" y="43405"/>
                    <a:pt x="30648" y="43405"/>
                  </a:cubicBezTo>
                  <a:cubicBezTo>
                    <a:pt x="30648" y="43405"/>
                    <a:pt x="30019" y="43405"/>
                    <a:pt x="30019" y="44034"/>
                  </a:cubicBezTo>
                  <a:cubicBezTo>
                    <a:pt x="30648" y="44663"/>
                    <a:pt x="30648" y="44663"/>
                    <a:pt x="31277" y="45292"/>
                  </a:cubicBezTo>
                  <a:cubicBezTo>
                    <a:pt x="31277" y="44663"/>
                    <a:pt x="31277" y="44663"/>
                    <a:pt x="31277" y="44034"/>
                  </a:cubicBezTo>
                  <a:cubicBezTo>
                    <a:pt x="31277" y="44034"/>
                    <a:pt x="31277" y="44034"/>
                    <a:pt x="31277" y="44034"/>
                  </a:cubicBezTo>
                  <a:close/>
                  <a:moveTo>
                    <a:pt x="27502" y="35856"/>
                  </a:moveTo>
                  <a:cubicBezTo>
                    <a:pt x="27502" y="35227"/>
                    <a:pt x="27502" y="35227"/>
                    <a:pt x="27502" y="34598"/>
                  </a:cubicBezTo>
                  <a:cubicBezTo>
                    <a:pt x="27502" y="33969"/>
                    <a:pt x="26873" y="33969"/>
                    <a:pt x="26873" y="33339"/>
                  </a:cubicBezTo>
                  <a:cubicBezTo>
                    <a:pt x="26873" y="33969"/>
                    <a:pt x="26873" y="33969"/>
                    <a:pt x="26873" y="34598"/>
                  </a:cubicBezTo>
                  <a:cubicBezTo>
                    <a:pt x="26873" y="35227"/>
                    <a:pt x="26873" y="35227"/>
                    <a:pt x="27502" y="35856"/>
                  </a:cubicBezTo>
                  <a:close/>
                  <a:moveTo>
                    <a:pt x="34422" y="42775"/>
                  </a:moveTo>
                  <a:cubicBezTo>
                    <a:pt x="33793" y="42146"/>
                    <a:pt x="33793" y="42146"/>
                    <a:pt x="33793" y="42775"/>
                  </a:cubicBezTo>
                  <a:cubicBezTo>
                    <a:pt x="33793" y="42146"/>
                    <a:pt x="33793" y="42775"/>
                    <a:pt x="34422" y="42775"/>
                  </a:cubicBezTo>
                  <a:cubicBezTo>
                    <a:pt x="34422" y="42775"/>
                    <a:pt x="34422" y="42775"/>
                    <a:pt x="34422" y="42775"/>
                  </a:cubicBezTo>
                  <a:close/>
                  <a:moveTo>
                    <a:pt x="35051" y="40889"/>
                  </a:moveTo>
                  <a:cubicBezTo>
                    <a:pt x="35051" y="41517"/>
                    <a:pt x="35051" y="41517"/>
                    <a:pt x="35051" y="42146"/>
                  </a:cubicBezTo>
                  <a:cubicBezTo>
                    <a:pt x="35051" y="42146"/>
                    <a:pt x="35680" y="42775"/>
                    <a:pt x="35051" y="40889"/>
                  </a:cubicBezTo>
                  <a:close/>
                  <a:moveTo>
                    <a:pt x="29389" y="33969"/>
                  </a:moveTo>
                  <a:cubicBezTo>
                    <a:pt x="29389" y="33339"/>
                    <a:pt x="29389" y="33339"/>
                    <a:pt x="29389" y="33969"/>
                  </a:cubicBezTo>
                  <a:cubicBezTo>
                    <a:pt x="28760" y="33969"/>
                    <a:pt x="28760" y="33969"/>
                    <a:pt x="28131" y="33969"/>
                  </a:cubicBezTo>
                  <a:cubicBezTo>
                    <a:pt x="28131" y="34598"/>
                    <a:pt x="28760" y="34598"/>
                    <a:pt x="28760" y="35227"/>
                  </a:cubicBezTo>
                  <a:cubicBezTo>
                    <a:pt x="29389" y="34598"/>
                    <a:pt x="29389" y="33969"/>
                    <a:pt x="29389" y="33969"/>
                  </a:cubicBezTo>
                  <a:close/>
                  <a:moveTo>
                    <a:pt x="39454" y="27049"/>
                  </a:moveTo>
                  <a:cubicBezTo>
                    <a:pt x="39454" y="27049"/>
                    <a:pt x="39454" y="26420"/>
                    <a:pt x="39454" y="25791"/>
                  </a:cubicBezTo>
                  <a:cubicBezTo>
                    <a:pt x="38825" y="25162"/>
                    <a:pt x="37567" y="23904"/>
                    <a:pt x="36938" y="22646"/>
                  </a:cubicBezTo>
                  <a:cubicBezTo>
                    <a:pt x="36309" y="22646"/>
                    <a:pt x="35680" y="22646"/>
                    <a:pt x="35680" y="22646"/>
                  </a:cubicBezTo>
                  <a:cubicBezTo>
                    <a:pt x="38196" y="26420"/>
                    <a:pt x="39454" y="27679"/>
                    <a:pt x="39454" y="27049"/>
                  </a:cubicBezTo>
                  <a:close/>
                  <a:moveTo>
                    <a:pt x="43858" y="28936"/>
                  </a:moveTo>
                  <a:cubicBezTo>
                    <a:pt x="43858" y="29565"/>
                    <a:pt x="43858" y="29565"/>
                    <a:pt x="43858" y="28936"/>
                  </a:cubicBezTo>
                  <a:cubicBezTo>
                    <a:pt x="43858" y="30194"/>
                    <a:pt x="41971" y="28307"/>
                    <a:pt x="43229" y="30824"/>
                  </a:cubicBezTo>
                  <a:cubicBezTo>
                    <a:pt x="43858" y="31453"/>
                    <a:pt x="44487" y="31453"/>
                    <a:pt x="43858" y="28936"/>
                  </a:cubicBezTo>
                  <a:cubicBezTo>
                    <a:pt x="43858" y="29565"/>
                    <a:pt x="43858" y="29565"/>
                    <a:pt x="43858" y="28936"/>
                  </a:cubicBezTo>
                  <a:close/>
                  <a:moveTo>
                    <a:pt x="41971" y="24533"/>
                  </a:moveTo>
                  <a:cubicBezTo>
                    <a:pt x="41341" y="24533"/>
                    <a:pt x="40712" y="23904"/>
                    <a:pt x="40083" y="23904"/>
                  </a:cubicBezTo>
                  <a:cubicBezTo>
                    <a:pt x="39454" y="23275"/>
                    <a:pt x="38196" y="22017"/>
                    <a:pt x="36938" y="20129"/>
                  </a:cubicBezTo>
                  <a:cubicBezTo>
                    <a:pt x="41341" y="25791"/>
                    <a:pt x="38825" y="23904"/>
                    <a:pt x="38196" y="23904"/>
                  </a:cubicBezTo>
                  <a:cubicBezTo>
                    <a:pt x="40712" y="27049"/>
                    <a:pt x="40712" y="26420"/>
                    <a:pt x="40712" y="26420"/>
                  </a:cubicBezTo>
                  <a:cubicBezTo>
                    <a:pt x="41341" y="26420"/>
                    <a:pt x="41971" y="25791"/>
                    <a:pt x="42600" y="25162"/>
                  </a:cubicBezTo>
                  <a:cubicBezTo>
                    <a:pt x="42600" y="25791"/>
                    <a:pt x="42600" y="25162"/>
                    <a:pt x="41971" y="24533"/>
                  </a:cubicBezTo>
                  <a:close/>
                  <a:moveTo>
                    <a:pt x="43229" y="22646"/>
                  </a:moveTo>
                  <a:cubicBezTo>
                    <a:pt x="41971" y="22017"/>
                    <a:pt x="41341" y="22017"/>
                    <a:pt x="40083" y="21388"/>
                  </a:cubicBezTo>
                  <a:cubicBezTo>
                    <a:pt x="42600" y="24533"/>
                    <a:pt x="43858" y="25162"/>
                    <a:pt x="43858" y="24533"/>
                  </a:cubicBezTo>
                  <a:cubicBezTo>
                    <a:pt x="43858" y="23904"/>
                    <a:pt x="43858" y="23904"/>
                    <a:pt x="44487" y="23275"/>
                  </a:cubicBezTo>
                  <a:cubicBezTo>
                    <a:pt x="43858" y="23275"/>
                    <a:pt x="43229" y="22646"/>
                    <a:pt x="43229" y="22646"/>
                  </a:cubicBezTo>
                  <a:close/>
                  <a:moveTo>
                    <a:pt x="47632" y="26420"/>
                  </a:moveTo>
                  <a:cubicBezTo>
                    <a:pt x="47632" y="26420"/>
                    <a:pt x="47003" y="27049"/>
                    <a:pt x="47003" y="27049"/>
                  </a:cubicBezTo>
                  <a:cubicBezTo>
                    <a:pt x="48890" y="28307"/>
                    <a:pt x="48890" y="28307"/>
                    <a:pt x="47632" y="26420"/>
                  </a:cubicBezTo>
                  <a:close/>
                  <a:moveTo>
                    <a:pt x="47003" y="23275"/>
                  </a:moveTo>
                  <a:cubicBezTo>
                    <a:pt x="46374" y="22646"/>
                    <a:pt x="45116" y="21388"/>
                    <a:pt x="45116" y="21388"/>
                  </a:cubicBezTo>
                  <a:cubicBezTo>
                    <a:pt x="44487" y="20758"/>
                    <a:pt x="43229" y="20758"/>
                    <a:pt x="42600" y="20129"/>
                  </a:cubicBezTo>
                  <a:cubicBezTo>
                    <a:pt x="42600" y="20129"/>
                    <a:pt x="43229" y="20758"/>
                    <a:pt x="43858" y="22017"/>
                  </a:cubicBezTo>
                  <a:cubicBezTo>
                    <a:pt x="46374" y="24533"/>
                    <a:pt x="44487" y="21388"/>
                    <a:pt x="47003" y="23275"/>
                  </a:cubicBezTo>
                  <a:close/>
                  <a:moveTo>
                    <a:pt x="48261" y="20129"/>
                  </a:moveTo>
                  <a:cubicBezTo>
                    <a:pt x="47003" y="18872"/>
                    <a:pt x="46374" y="18243"/>
                    <a:pt x="45116" y="16984"/>
                  </a:cubicBezTo>
                  <a:cubicBezTo>
                    <a:pt x="44487" y="16355"/>
                    <a:pt x="43858" y="15726"/>
                    <a:pt x="43858" y="15726"/>
                  </a:cubicBezTo>
                  <a:cubicBezTo>
                    <a:pt x="43229" y="15726"/>
                    <a:pt x="43229" y="16355"/>
                    <a:pt x="43229" y="16355"/>
                  </a:cubicBezTo>
                  <a:cubicBezTo>
                    <a:pt x="42600" y="16355"/>
                    <a:pt x="43858" y="17613"/>
                    <a:pt x="45745" y="19501"/>
                  </a:cubicBezTo>
                  <a:cubicBezTo>
                    <a:pt x="45116" y="19501"/>
                    <a:pt x="44487" y="18872"/>
                    <a:pt x="43858" y="18872"/>
                  </a:cubicBezTo>
                  <a:cubicBezTo>
                    <a:pt x="45745" y="21388"/>
                    <a:pt x="46374" y="21388"/>
                    <a:pt x="47003" y="21388"/>
                  </a:cubicBezTo>
                  <a:cubicBezTo>
                    <a:pt x="47632" y="21388"/>
                    <a:pt x="48261" y="21388"/>
                    <a:pt x="48261" y="20129"/>
                  </a:cubicBezTo>
                  <a:cubicBezTo>
                    <a:pt x="48890" y="20758"/>
                    <a:pt x="48261" y="20758"/>
                    <a:pt x="48261" y="20129"/>
                  </a:cubicBezTo>
                  <a:close/>
                  <a:moveTo>
                    <a:pt x="42600" y="12581"/>
                  </a:moveTo>
                  <a:cubicBezTo>
                    <a:pt x="41971" y="12581"/>
                    <a:pt x="40712" y="11323"/>
                    <a:pt x="43229" y="13839"/>
                  </a:cubicBezTo>
                  <a:cubicBezTo>
                    <a:pt x="43229" y="13839"/>
                    <a:pt x="43858" y="13839"/>
                    <a:pt x="43858" y="13210"/>
                  </a:cubicBezTo>
                  <a:cubicBezTo>
                    <a:pt x="43229" y="13210"/>
                    <a:pt x="42600" y="12581"/>
                    <a:pt x="42600" y="12581"/>
                  </a:cubicBezTo>
                  <a:close/>
                  <a:moveTo>
                    <a:pt x="52035" y="23275"/>
                  </a:moveTo>
                  <a:cubicBezTo>
                    <a:pt x="50777" y="22017"/>
                    <a:pt x="50148" y="21388"/>
                    <a:pt x="52665" y="24533"/>
                  </a:cubicBezTo>
                  <a:cubicBezTo>
                    <a:pt x="52665" y="24533"/>
                    <a:pt x="52665" y="23904"/>
                    <a:pt x="52035" y="23275"/>
                  </a:cubicBezTo>
                  <a:close/>
                  <a:moveTo>
                    <a:pt x="54552" y="23275"/>
                  </a:moveTo>
                  <a:cubicBezTo>
                    <a:pt x="54552" y="23275"/>
                    <a:pt x="54552" y="23275"/>
                    <a:pt x="54552" y="23275"/>
                  </a:cubicBezTo>
                  <a:cubicBezTo>
                    <a:pt x="53293" y="22646"/>
                    <a:pt x="53293" y="22646"/>
                    <a:pt x="52665" y="22646"/>
                  </a:cubicBezTo>
                  <a:cubicBezTo>
                    <a:pt x="53293" y="23275"/>
                    <a:pt x="53293" y="23275"/>
                    <a:pt x="53923" y="23904"/>
                  </a:cubicBezTo>
                  <a:cubicBezTo>
                    <a:pt x="53923" y="23904"/>
                    <a:pt x="54552" y="23904"/>
                    <a:pt x="54552" y="23275"/>
                  </a:cubicBezTo>
                  <a:close/>
                  <a:moveTo>
                    <a:pt x="52665" y="19501"/>
                  </a:moveTo>
                  <a:cubicBezTo>
                    <a:pt x="51406" y="18872"/>
                    <a:pt x="50777" y="18872"/>
                    <a:pt x="48890" y="16984"/>
                  </a:cubicBezTo>
                  <a:cubicBezTo>
                    <a:pt x="46374" y="14468"/>
                    <a:pt x="46374" y="15097"/>
                    <a:pt x="45745" y="15097"/>
                  </a:cubicBezTo>
                  <a:cubicBezTo>
                    <a:pt x="48261" y="17613"/>
                    <a:pt x="50148" y="19501"/>
                    <a:pt x="50777" y="20129"/>
                  </a:cubicBezTo>
                  <a:cubicBezTo>
                    <a:pt x="52035" y="21388"/>
                    <a:pt x="52665" y="20758"/>
                    <a:pt x="52665" y="19501"/>
                  </a:cubicBezTo>
                  <a:close/>
                  <a:moveTo>
                    <a:pt x="59584" y="19501"/>
                  </a:moveTo>
                  <a:cubicBezTo>
                    <a:pt x="58955" y="18872"/>
                    <a:pt x="58955" y="18872"/>
                    <a:pt x="58326" y="18243"/>
                  </a:cubicBezTo>
                  <a:cubicBezTo>
                    <a:pt x="55810" y="18243"/>
                    <a:pt x="54552" y="18872"/>
                    <a:pt x="53923" y="20129"/>
                  </a:cubicBezTo>
                  <a:cubicBezTo>
                    <a:pt x="55810" y="20129"/>
                    <a:pt x="57697" y="20129"/>
                    <a:pt x="59584" y="19501"/>
                  </a:cubicBezTo>
                  <a:close/>
                  <a:moveTo>
                    <a:pt x="58955" y="17613"/>
                  </a:moveTo>
                  <a:cubicBezTo>
                    <a:pt x="58955" y="18243"/>
                    <a:pt x="57068" y="16355"/>
                    <a:pt x="58955" y="18872"/>
                  </a:cubicBezTo>
                  <a:cubicBezTo>
                    <a:pt x="58955" y="18243"/>
                    <a:pt x="58955" y="18243"/>
                    <a:pt x="58955" y="17613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28" name="【公众号：阿拉丁PPT】1-95"/>
            <p:cNvSpPr/>
            <p:nvPr/>
          </p:nvSpPr>
          <p:spPr>
            <a:xfrm>
              <a:off x="1783654" y="650637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29" name="【公众号：阿拉丁PPT】1-96"/>
            <p:cNvSpPr/>
            <p:nvPr/>
          </p:nvSpPr>
          <p:spPr>
            <a:xfrm>
              <a:off x="1769815" y="6502604"/>
              <a:ext cx="13839" cy="4403"/>
            </a:xfrm>
            <a:custGeom>
              <a:avLst/>
              <a:gdLst>
                <a:gd name="connsiteX0" fmla="*/ 8807 w 13839"/>
                <a:gd name="connsiteY0" fmla="*/ 0 h 4403"/>
                <a:gd name="connsiteX1" fmla="*/ 8807 w 13839"/>
                <a:gd name="connsiteY1" fmla="*/ 1258 h 4403"/>
                <a:gd name="connsiteX2" fmla="*/ 6920 w 13839"/>
                <a:gd name="connsiteY2" fmla="*/ 1258 h 4403"/>
                <a:gd name="connsiteX3" fmla="*/ 1887 w 13839"/>
                <a:gd name="connsiteY3" fmla="*/ 1887 h 4403"/>
                <a:gd name="connsiteX4" fmla="*/ 0 w 13839"/>
                <a:gd name="connsiteY4" fmla="*/ 2516 h 4403"/>
                <a:gd name="connsiteX5" fmla="*/ 629 w 13839"/>
                <a:gd name="connsiteY5" fmla="*/ 3774 h 4403"/>
                <a:gd name="connsiteX6" fmla="*/ 1887 w 13839"/>
                <a:gd name="connsiteY6" fmla="*/ 3774 h 4403"/>
                <a:gd name="connsiteX7" fmla="*/ 5661 w 13839"/>
                <a:gd name="connsiteY7" fmla="*/ 3145 h 4403"/>
                <a:gd name="connsiteX8" fmla="*/ 11323 w 13839"/>
                <a:gd name="connsiteY8" fmla="*/ 3774 h 4403"/>
                <a:gd name="connsiteX9" fmla="*/ 12581 w 13839"/>
                <a:gd name="connsiteY9" fmla="*/ 4403 h 4403"/>
                <a:gd name="connsiteX10" fmla="*/ 13839 w 13839"/>
                <a:gd name="connsiteY10" fmla="*/ 4403 h 4403"/>
                <a:gd name="connsiteX11" fmla="*/ 11952 w 13839"/>
                <a:gd name="connsiteY11" fmla="*/ 3145 h 4403"/>
                <a:gd name="connsiteX12" fmla="*/ 8807 w 13839"/>
                <a:gd name="connsiteY12" fmla="*/ 0 h 4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403">
                  <a:moveTo>
                    <a:pt x="8807" y="0"/>
                  </a:moveTo>
                  <a:cubicBezTo>
                    <a:pt x="8807" y="629"/>
                    <a:pt x="8807" y="1258"/>
                    <a:pt x="8807" y="1258"/>
                  </a:cubicBezTo>
                  <a:cubicBezTo>
                    <a:pt x="8178" y="1258"/>
                    <a:pt x="7549" y="1258"/>
                    <a:pt x="6920" y="1258"/>
                  </a:cubicBezTo>
                  <a:cubicBezTo>
                    <a:pt x="5032" y="1258"/>
                    <a:pt x="3145" y="1258"/>
                    <a:pt x="1887" y="1887"/>
                  </a:cubicBezTo>
                  <a:cubicBezTo>
                    <a:pt x="1258" y="1887"/>
                    <a:pt x="1258" y="3145"/>
                    <a:pt x="0" y="2516"/>
                  </a:cubicBezTo>
                  <a:cubicBezTo>
                    <a:pt x="0" y="2516"/>
                    <a:pt x="629" y="3145"/>
                    <a:pt x="629" y="3774"/>
                  </a:cubicBezTo>
                  <a:cubicBezTo>
                    <a:pt x="1258" y="4403"/>
                    <a:pt x="1887" y="3774"/>
                    <a:pt x="1887" y="3774"/>
                  </a:cubicBezTo>
                  <a:cubicBezTo>
                    <a:pt x="3145" y="3774"/>
                    <a:pt x="4403" y="3145"/>
                    <a:pt x="5661" y="3145"/>
                  </a:cubicBezTo>
                  <a:cubicBezTo>
                    <a:pt x="7549" y="3145"/>
                    <a:pt x="9436" y="3774"/>
                    <a:pt x="11323" y="3774"/>
                  </a:cubicBezTo>
                  <a:cubicBezTo>
                    <a:pt x="11952" y="3774"/>
                    <a:pt x="11952" y="4403"/>
                    <a:pt x="12581" y="4403"/>
                  </a:cubicBezTo>
                  <a:cubicBezTo>
                    <a:pt x="13210" y="4403"/>
                    <a:pt x="13210" y="4403"/>
                    <a:pt x="13839" y="4403"/>
                  </a:cubicBezTo>
                  <a:cubicBezTo>
                    <a:pt x="12581" y="3774"/>
                    <a:pt x="11952" y="3145"/>
                    <a:pt x="11952" y="3145"/>
                  </a:cubicBezTo>
                  <a:cubicBezTo>
                    <a:pt x="11952" y="2516"/>
                    <a:pt x="11323" y="3145"/>
                    <a:pt x="8807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30" name="【公众号：阿拉丁PPT】1-97"/>
            <p:cNvSpPr/>
            <p:nvPr/>
          </p:nvSpPr>
          <p:spPr>
            <a:xfrm>
              <a:off x="1783654" y="650637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31" name="【公众号：阿拉丁PPT】1-98"/>
            <p:cNvSpPr/>
            <p:nvPr/>
          </p:nvSpPr>
          <p:spPr>
            <a:xfrm>
              <a:off x="1716148" y="6545167"/>
              <a:ext cx="2084" cy="3986"/>
            </a:xfrm>
            <a:custGeom>
              <a:avLst/>
              <a:gdLst>
                <a:gd name="connsiteX0" fmla="*/ 2084 w 2084"/>
                <a:gd name="connsiteY0" fmla="*/ 3987 h 3986"/>
                <a:gd name="connsiteX1" fmla="*/ 826 w 2084"/>
                <a:gd name="connsiteY1" fmla="*/ 213 h 3986"/>
                <a:gd name="connsiteX2" fmla="*/ 2084 w 2084"/>
                <a:gd name="connsiteY2" fmla="*/ 3987 h 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4" h="3986">
                  <a:moveTo>
                    <a:pt x="2084" y="3987"/>
                  </a:moveTo>
                  <a:cubicBezTo>
                    <a:pt x="1455" y="2728"/>
                    <a:pt x="1455" y="1471"/>
                    <a:pt x="826" y="213"/>
                  </a:cubicBezTo>
                  <a:cubicBezTo>
                    <a:pt x="-432" y="-417"/>
                    <a:pt x="-432" y="213"/>
                    <a:pt x="2084" y="398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32" name="【公众号：阿拉丁PPT】1-99"/>
            <p:cNvSpPr/>
            <p:nvPr/>
          </p:nvSpPr>
          <p:spPr>
            <a:xfrm>
              <a:off x="1719490" y="6534056"/>
              <a:ext cx="1257" cy="1257"/>
            </a:xfrm>
            <a:custGeom>
              <a:avLst/>
              <a:gdLst>
                <a:gd name="connsiteX0" fmla="*/ 629 w 1257"/>
                <a:gd name="connsiteY0" fmla="*/ 0 h 1257"/>
                <a:gd name="connsiteX1" fmla="*/ 0 w 1257"/>
                <a:gd name="connsiteY1" fmla="*/ 0 h 1257"/>
                <a:gd name="connsiteX2" fmla="*/ 629 w 1257"/>
                <a:gd name="connsiteY2" fmla="*/ 1258 h 1257"/>
                <a:gd name="connsiteX3" fmla="*/ 1258 w 1257"/>
                <a:gd name="connsiteY3" fmla="*/ 1258 h 1257"/>
                <a:gd name="connsiteX4" fmla="*/ 629 w 1257"/>
                <a:gd name="connsiteY4" fmla="*/ 0 h 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" h="1257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629"/>
                    <a:pt x="629" y="629"/>
                    <a:pt x="629" y="1258"/>
                  </a:cubicBezTo>
                  <a:cubicBezTo>
                    <a:pt x="629" y="1258"/>
                    <a:pt x="1258" y="1258"/>
                    <a:pt x="1258" y="1258"/>
                  </a:cubicBezTo>
                  <a:cubicBezTo>
                    <a:pt x="1258" y="629"/>
                    <a:pt x="1258" y="629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34" name="【公众号：阿拉丁PPT】1-100"/>
            <p:cNvSpPr/>
            <p:nvPr/>
          </p:nvSpPr>
          <p:spPr>
            <a:xfrm>
              <a:off x="2266139" y="596224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35" name="【公众号：阿拉丁PPT】1-101"/>
            <p:cNvSpPr/>
            <p:nvPr/>
          </p:nvSpPr>
          <p:spPr>
            <a:xfrm>
              <a:off x="2191832" y="5959100"/>
              <a:ext cx="107646" cy="89955"/>
            </a:xfrm>
            <a:custGeom>
              <a:avLst/>
              <a:gdLst>
                <a:gd name="connsiteX0" fmla="*/ 105131 w 107646"/>
                <a:gd name="connsiteY0" fmla="*/ 17614 h 89955"/>
                <a:gd name="connsiteX1" fmla="*/ 107647 w 107646"/>
                <a:gd name="connsiteY1" fmla="*/ 19501 h 89955"/>
                <a:gd name="connsiteX2" fmla="*/ 106389 w 107646"/>
                <a:gd name="connsiteY2" fmla="*/ 20759 h 89955"/>
                <a:gd name="connsiteX3" fmla="*/ 107018 w 107646"/>
                <a:gd name="connsiteY3" fmla="*/ 23904 h 89955"/>
                <a:gd name="connsiteX4" fmla="*/ 106389 w 107646"/>
                <a:gd name="connsiteY4" fmla="*/ 25162 h 89955"/>
                <a:gd name="connsiteX5" fmla="*/ 103244 w 107646"/>
                <a:gd name="connsiteY5" fmla="*/ 26421 h 89955"/>
                <a:gd name="connsiteX6" fmla="*/ 101985 w 107646"/>
                <a:gd name="connsiteY6" fmla="*/ 27679 h 89955"/>
                <a:gd name="connsiteX7" fmla="*/ 99469 w 107646"/>
                <a:gd name="connsiteY7" fmla="*/ 27679 h 89955"/>
                <a:gd name="connsiteX8" fmla="*/ 98211 w 107646"/>
                <a:gd name="connsiteY8" fmla="*/ 29566 h 89955"/>
                <a:gd name="connsiteX9" fmla="*/ 97582 w 107646"/>
                <a:gd name="connsiteY9" fmla="*/ 30824 h 89955"/>
                <a:gd name="connsiteX10" fmla="*/ 96953 w 107646"/>
                <a:gd name="connsiteY10" fmla="*/ 33969 h 89955"/>
                <a:gd name="connsiteX11" fmla="*/ 94437 w 107646"/>
                <a:gd name="connsiteY11" fmla="*/ 35857 h 89955"/>
                <a:gd name="connsiteX12" fmla="*/ 94437 w 107646"/>
                <a:gd name="connsiteY12" fmla="*/ 37743 h 89955"/>
                <a:gd name="connsiteX13" fmla="*/ 94437 w 107646"/>
                <a:gd name="connsiteY13" fmla="*/ 38372 h 89955"/>
                <a:gd name="connsiteX14" fmla="*/ 91921 w 107646"/>
                <a:gd name="connsiteY14" fmla="*/ 35857 h 89955"/>
                <a:gd name="connsiteX15" fmla="*/ 90033 w 107646"/>
                <a:gd name="connsiteY15" fmla="*/ 38372 h 89955"/>
                <a:gd name="connsiteX16" fmla="*/ 88775 w 107646"/>
                <a:gd name="connsiteY16" fmla="*/ 39631 h 89955"/>
                <a:gd name="connsiteX17" fmla="*/ 85001 w 107646"/>
                <a:gd name="connsiteY17" fmla="*/ 41517 h 89955"/>
                <a:gd name="connsiteX18" fmla="*/ 84372 w 107646"/>
                <a:gd name="connsiteY18" fmla="*/ 44034 h 89955"/>
                <a:gd name="connsiteX19" fmla="*/ 79969 w 107646"/>
                <a:gd name="connsiteY19" fmla="*/ 45921 h 89955"/>
                <a:gd name="connsiteX20" fmla="*/ 75565 w 107646"/>
                <a:gd name="connsiteY20" fmla="*/ 48438 h 89955"/>
                <a:gd name="connsiteX21" fmla="*/ 72420 w 107646"/>
                <a:gd name="connsiteY21" fmla="*/ 49067 h 89955"/>
                <a:gd name="connsiteX22" fmla="*/ 69904 w 107646"/>
                <a:gd name="connsiteY22" fmla="*/ 50324 h 89955"/>
                <a:gd name="connsiteX23" fmla="*/ 68646 w 107646"/>
                <a:gd name="connsiteY23" fmla="*/ 53470 h 89955"/>
                <a:gd name="connsiteX24" fmla="*/ 67387 w 107646"/>
                <a:gd name="connsiteY24" fmla="*/ 54099 h 89955"/>
                <a:gd name="connsiteX25" fmla="*/ 66129 w 107646"/>
                <a:gd name="connsiteY25" fmla="*/ 55986 h 89955"/>
                <a:gd name="connsiteX26" fmla="*/ 64871 w 107646"/>
                <a:gd name="connsiteY26" fmla="*/ 57873 h 89955"/>
                <a:gd name="connsiteX27" fmla="*/ 63613 w 107646"/>
                <a:gd name="connsiteY27" fmla="*/ 59760 h 89955"/>
                <a:gd name="connsiteX28" fmla="*/ 61726 w 107646"/>
                <a:gd name="connsiteY28" fmla="*/ 61019 h 89955"/>
                <a:gd name="connsiteX29" fmla="*/ 58581 w 107646"/>
                <a:gd name="connsiteY29" fmla="*/ 65422 h 89955"/>
                <a:gd name="connsiteX30" fmla="*/ 56065 w 107646"/>
                <a:gd name="connsiteY30" fmla="*/ 66680 h 89955"/>
                <a:gd name="connsiteX31" fmla="*/ 55435 w 107646"/>
                <a:gd name="connsiteY31" fmla="*/ 68567 h 89955"/>
                <a:gd name="connsiteX32" fmla="*/ 52290 w 107646"/>
                <a:gd name="connsiteY32" fmla="*/ 72341 h 89955"/>
                <a:gd name="connsiteX33" fmla="*/ 48516 w 107646"/>
                <a:gd name="connsiteY33" fmla="*/ 78003 h 89955"/>
                <a:gd name="connsiteX34" fmla="*/ 44113 w 107646"/>
                <a:gd name="connsiteY34" fmla="*/ 82406 h 89955"/>
                <a:gd name="connsiteX35" fmla="*/ 36564 w 107646"/>
                <a:gd name="connsiteY35" fmla="*/ 88697 h 89955"/>
                <a:gd name="connsiteX36" fmla="*/ 31531 w 107646"/>
                <a:gd name="connsiteY36" fmla="*/ 89955 h 89955"/>
                <a:gd name="connsiteX37" fmla="*/ 20208 w 107646"/>
                <a:gd name="connsiteY37" fmla="*/ 82406 h 89955"/>
                <a:gd name="connsiteX38" fmla="*/ 13289 w 107646"/>
                <a:gd name="connsiteY38" fmla="*/ 76115 h 89955"/>
                <a:gd name="connsiteX39" fmla="*/ 8256 w 107646"/>
                <a:gd name="connsiteY39" fmla="*/ 71083 h 89955"/>
                <a:gd name="connsiteX40" fmla="*/ 10143 w 107646"/>
                <a:gd name="connsiteY40" fmla="*/ 70455 h 89955"/>
                <a:gd name="connsiteX41" fmla="*/ 5111 w 107646"/>
                <a:gd name="connsiteY41" fmla="*/ 65422 h 89955"/>
                <a:gd name="connsiteX42" fmla="*/ 6369 w 107646"/>
                <a:gd name="connsiteY42" fmla="*/ 66051 h 89955"/>
                <a:gd name="connsiteX43" fmla="*/ 7627 w 107646"/>
                <a:gd name="connsiteY43" fmla="*/ 65422 h 89955"/>
                <a:gd name="connsiteX44" fmla="*/ 5740 w 107646"/>
                <a:gd name="connsiteY44" fmla="*/ 61648 h 89955"/>
                <a:gd name="connsiteX45" fmla="*/ 6369 w 107646"/>
                <a:gd name="connsiteY45" fmla="*/ 61019 h 89955"/>
                <a:gd name="connsiteX46" fmla="*/ 3224 w 107646"/>
                <a:gd name="connsiteY46" fmla="*/ 57244 h 89955"/>
                <a:gd name="connsiteX47" fmla="*/ 4482 w 107646"/>
                <a:gd name="connsiteY47" fmla="*/ 57873 h 89955"/>
                <a:gd name="connsiteX48" fmla="*/ 1337 w 107646"/>
                <a:gd name="connsiteY48" fmla="*/ 55986 h 89955"/>
                <a:gd name="connsiteX49" fmla="*/ 1337 w 107646"/>
                <a:gd name="connsiteY49" fmla="*/ 57244 h 89955"/>
                <a:gd name="connsiteX50" fmla="*/ 6369 w 107646"/>
                <a:gd name="connsiteY50" fmla="*/ 57244 h 89955"/>
                <a:gd name="connsiteX51" fmla="*/ 3224 w 107646"/>
                <a:gd name="connsiteY51" fmla="*/ 54099 h 89955"/>
                <a:gd name="connsiteX52" fmla="*/ 3224 w 107646"/>
                <a:gd name="connsiteY52" fmla="*/ 53470 h 89955"/>
                <a:gd name="connsiteX53" fmla="*/ 5111 w 107646"/>
                <a:gd name="connsiteY53" fmla="*/ 52212 h 89955"/>
                <a:gd name="connsiteX54" fmla="*/ 6369 w 107646"/>
                <a:gd name="connsiteY54" fmla="*/ 50953 h 89955"/>
                <a:gd name="connsiteX55" fmla="*/ 8256 w 107646"/>
                <a:gd name="connsiteY55" fmla="*/ 49695 h 89955"/>
                <a:gd name="connsiteX56" fmla="*/ 7627 w 107646"/>
                <a:gd name="connsiteY56" fmla="*/ 47179 h 89955"/>
                <a:gd name="connsiteX57" fmla="*/ 7627 w 107646"/>
                <a:gd name="connsiteY57" fmla="*/ 45921 h 89955"/>
                <a:gd name="connsiteX58" fmla="*/ 10143 w 107646"/>
                <a:gd name="connsiteY58" fmla="*/ 45921 h 89955"/>
                <a:gd name="connsiteX59" fmla="*/ 10143 w 107646"/>
                <a:gd name="connsiteY59" fmla="*/ 45921 h 89955"/>
                <a:gd name="connsiteX60" fmla="*/ 11402 w 107646"/>
                <a:gd name="connsiteY60" fmla="*/ 44034 h 89955"/>
                <a:gd name="connsiteX61" fmla="*/ 12031 w 107646"/>
                <a:gd name="connsiteY61" fmla="*/ 43405 h 89955"/>
                <a:gd name="connsiteX62" fmla="*/ 13918 w 107646"/>
                <a:gd name="connsiteY62" fmla="*/ 44034 h 89955"/>
                <a:gd name="connsiteX63" fmla="*/ 14547 w 107646"/>
                <a:gd name="connsiteY63" fmla="*/ 43405 h 89955"/>
                <a:gd name="connsiteX64" fmla="*/ 13918 w 107646"/>
                <a:gd name="connsiteY64" fmla="*/ 42147 h 89955"/>
                <a:gd name="connsiteX65" fmla="*/ 14547 w 107646"/>
                <a:gd name="connsiteY65" fmla="*/ 41517 h 89955"/>
                <a:gd name="connsiteX66" fmla="*/ 13918 w 107646"/>
                <a:gd name="connsiteY66" fmla="*/ 39631 h 89955"/>
                <a:gd name="connsiteX67" fmla="*/ 13918 w 107646"/>
                <a:gd name="connsiteY67" fmla="*/ 39631 h 89955"/>
                <a:gd name="connsiteX68" fmla="*/ 17063 w 107646"/>
                <a:gd name="connsiteY68" fmla="*/ 39631 h 89955"/>
                <a:gd name="connsiteX69" fmla="*/ 18321 w 107646"/>
                <a:gd name="connsiteY69" fmla="*/ 40260 h 89955"/>
                <a:gd name="connsiteX70" fmla="*/ 17692 w 107646"/>
                <a:gd name="connsiteY70" fmla="*/ 39002 h 89955"/>
                <a:gd name="connsiteX71" fmla="*/ 17692 w 107646"/>
                <a:gd name="connsiteY71" fmla="*/ 37743 h 89955"/>
                <a:gd name="connsiteX72" fmla="*/ 18321 w 107646"/>
                <a:gd name="connsiteY72" fmla="*/ 37114 h 89955"/>
                <a:gd name="connsiteX73" fmla="*/ 17692 w 107646"/>
                <a:gd name="connsiteY73" fmla="*/ 35857 h 89955"/>
                <a:gd name="connsiteX74" fmla="*/ 17063 w 107646"/>
                <a:gd name="connsiteY74" fmla="*/ 33969 h 89955"/>
                <a:gd name="connsiteX75" fmla="*/ 17063 w 107646"/>
                <a:gd name="connsiteY75" fmla="*/ 33340 h 89955"/>
                <a:gd name="connsiteX76" fmla="*/ 17692 w 107646"/>
                <a:gd name="connsiteY76" fmla="*/ 32711 h 89955"/>
                <a:gd name="connsiteX77" fmla="*/ 18321 w 107646"/>
                <a:gd name="connsiteY77" fmla="*/ 32711 h 89955"/>
                <a:gd name="connsiteX78" fmla="*/ 21467 w 107646"/>
                <a:gd name="connsiteY78" fmla="*/ 32711 h 89955"/>
                <a:gd name="connsiteX79" fmla="*/ 23354 w 107646"/>
                <a:gd name="connsiteY79" fmla="*/ 32082 h 89955"/>
                <a:gd name="connsiteX80" fmla="*/ 23354 w 107646"/>
                <a:gd name="connsiteY80" fmla="*/ 32082 h 89955"/>
                <a:gd name="connsiteX81" fmla="*/ 24612 w 107646"/>
                <a:gd name="connsiteY81" fmla="*/ 31453 h 89955"/>
                <a:gd name="connsiteX82" fmla="*/ 25241 w 107646"/>
                <a:gd name="connsiteY82" fmla="*/ 31453 h 89955"/>
                <a:gd name="connsiteX83" fmla="*/ 24612 w 107646"/>
                <a:gd name="connsiteY83" fmla="*/ 29566 h 89955"/>
                <a:gd name="connsiteX84" fmla="*/ 25241 w 107646"/>
                <a:gd name="connsiteY84" fmla="*/ 27679 h 89955"/>
                <a:gd name="connsiteX85" fmla="*/ 28386 w 107646"/>
                <a:gd name="connsiteY85" fmla="*/ 29566 h 89955"/>
                <a:gd name="connsiteX86" fmla="*/ 25870 w 107646"/>
                <a:gd name="connsiteY86" fmla="*/ 25791 h 89955"/>
                <a:gd name="connsiteX87" fmla="*/ 29644 w 107646"/>
                <a:gd name="connsiteY87" fmla="*/ 28307 h 89955"/>
                <a:gd name="connsiteX88" fmla="*/ 29644 w 107646"/>
                <a:gd name="connsiteY88" fmla="*/ 26421 h 89955"/>
                <a:gd name="connsiteX89" fmla="*/ 30273 w 107646"/>
                <a:gd name="connsiteY89" fmla="*/ 25791 h 89955"/>
                <a:gd name="connsiteX90" fmla="*/ 32789 w 107646"/>
                <a:gd name="connsiteY90" fmla="*/ 25791 h 89955"/>
                <a:gd name="connsiteX91" fmla="*/ 35306 w 107646"/>
                <a:gd name="connsiteY91" fmla="*/ 25791 h 89955"/>
                <a:gd name="connsiteX92" fmla="*/ 33419 w 107646"/>
                <a:gd name="connsiteY92" fmla="*/ 23904 h 89955"/>
                <a:gd name="connsiteX93" fmla="*/ 30902 w 107646"/>
                <a:gd name="connsiteY93" fmla="*/ 21388 h 89955"/>
                <a:gd name="connsiteX94" fmla="*/ 32789 w 107646"/>
                <a:gd name="connsiteY94" fmla="*/ 22646 h 89955"/>
                <a:gd name="connsiteX95" fmla="*/ 34048 w 107646"/>
                <a:gd name="connsiteY95" fmla="*/ 23275 h 89955"/>
                <a:gd name="connsiteX96" fmla="*/ 34677 w 107646"/>
                <a:gd name="connsiteY96" fmla="*/ 24533 h 89955"/>
                <a:gd name="connsiteX97" fmla="*/ 35306 w 107646"/>
                <a:gd name="connsiteY97" fmla="*/ 25162 h 89955"/>
                <a:gd name="connsiteX98" fmla="*/ 36564 w 107646"/>
                <a:gd name="connsiteY98" fmla="*/ 25162 h 89955"/>
                <a:gd name="connsiteX99" fmla="*/ 36564 w 107646"/>
                <a:gd name="connsiteY99" fmla="*/ 24533 h 89955"/>
                <a:gd name="connsiteX100" fmla="*/ 32789 w 107646"/>
                <a:gd name="connsiteY100" fmla="*/ 18872 h 89955"/>
                <a:gd name="connsiteX101" fmla="*/ 35935 w 107646"/>
                <a:gd name="connsiteY101" fmla="*/ 20130 h 89955"/>
                <a:gd name="connsiteX102" fmla="*/ 37193 w 107646"/>
                <a:gd name="connsiteY102" fmla="*/ 20759 h 89955"/>
                <a:gd name="connsiteX103" fmla="*/ 37193 w 107646"/>
                <a:gd name="connsiteY103" fmla="*/ 19501 h 89955"/>
                <a:gd name="connsiteX104" fmla="*/ 36564 w 107646"/>
                <a:gd name="connsiteY104" fmla="*/ 18243 h 89955"/>
                <a:gd name="connsiteX105" fmla="*/ 37193 w 107646"/>
                <a:gd name="connsiteY105" fmla="*/ 17614 h 89955"/>
                <a:gd name="connsiteX106" fmla="*/ 38451 w 107646"/>
                <a:gd name="connsiteY106" fmla="*/ 16355 h 89955"/>
                <a:gd name="connsiteX107" fmla="*/ 38451 w 107646"/>
                <a:gd name="connsiteY107" fmla="*/ 15726 h 89955"/>
                <a:gd name="connsiteX108" fmla="*/ 40338 w 107646"/>
                <a:gd name="connsiteY108" fmla="*/ 15726 h 89955"/>
                <a:gd name="connsiteX109" fmla="*/ 43483 w 107646"/>
                <a:gd name="connsiteY109" fmla="*/ 15726 h 89955"/>
                <a:gd name="connsiteX110" fmla="*/ 44113 w 107646"/>
                <a:gd name="connsiteY110" fmla="*/ 15097 h 89955"/>
                <a:gd name="connsiteX111" fmla="*/ 42854 w 107646"/>
                <a:gd name="connsiteY111" fmla="*/ 13210 h 89955"/>
                <a:gd name="connsiteX112" fmla="*/ 42854 w 107646"/>
                <a:gd name="connsiteY112" fmla="*/ 13210 h 89955"/>
                <a:gd name="connsiteX113" fmla="*/ 42854 w 107646"/>
                <a:gd name="connsiteY113" fmla="*/ 13210 h 89955"/>
                <a:gd name="connsiteX114" fmla="*/ 44741 w 107646"/>
                <a:gd name="connsiteY114" fmla="*/ 14469 h 89955"/>
                <a:gd name="connsiteX115" fmla="*/ 44113 w 107646"/>
                <a:gd name="connsiteY115" fmla="*/ 13210 h 89955"/>
                <a:gd name="connsiteX116" fmla="*/ 42854 w 107646"/>
                <a:gd name="connsiteY116" fmla="*/ 13210 h 89955"/>
                <a:gd name="connsiteX117" fmla="*/ 42854 w 107646"/>
                <a:gd name="connsiteY117" fmla="*/ 13210 h 89955"/>
                <a:gd name="connsiteX118" fmla="*/ 44113 w 107646"/>
                <a:gd name="connsiteY118" fmla="*/ 12581 h 89955"/>
                <a:gd name="connsiteX119" fmla="*/ 46629 w 107646"/>
                <a:gd name="connsiteY119" fmla="*/ 13840 h 89955"/>
                <a:gd name="connsiteX120" fmla="*/ 43483 w 107646"/>
                <a:gd name="connsiteY120" fmla="*/ 10694 h 89955"/>
                <a:gd name="connsiteX121" fmla="*/ 43483 w 107646"/>
                <a:gd name="connsiteY121" fmla="*/ 10065 h 89955"/>
                <a:gd name="connsiteX122" fmla="*/ 45371 w 107646"/>
                <a:gd name="connsiteY122" fmla="*/ 10065 h 89955"/>
                <a:gd name="connsiteX123" fmla="*/ 46629 w 107646"/>
                <a:gd name="connsiteY123" fmla="*/ 10694 h 89955"/>
                <a:gd name="connsiteX124" fmla="*/ 48516 w 107646"/>
                <a:gd name="connsiteY124" fmla="*/ 11952 h 89955"/>
                <a:gd name="connsiteX125" fmla="*/ 50403 w 107646"/>
                <a:gd name="connsiteY125" fmla="*/ 11323 h 89955"/>
                <a:gd name="connsiteX126" fmla="*/ 47887 w 107646"/>
                <a:gd name="connsiteY126" fmla="*/ 10065 h 89955"/>
                <a:gd name="connsiteX127" fmla="*/ 46629 w 107646"/>
                <a:gd name="connsiteY127" fmla="*/ 8807 h 89955"/>
                <a:gd name="connsiteX128" fmla="*/ 47887 w 107646"/>
                <a:gd name="connsiteY128" fmla="*/ 7549 h 89955"/>
                <a:gd name="connsiteX129" fmla="*/ 49145 w 107646"/>
                <a:gd name="connsiteY129" fmla="*/ 9436 h 89955"/>
                <a:gd name="connsiteX130" fmla="*/ 49774 w 107646"/>
                <a:gd name="connsiteY130" fmla="*/ 10065 h 89955"/>
                <a:gd name="connsiteX131" fmla="*/ 52290 w 107646"/>
                <a:gd name="connsiteY131" fmla="*/ 10065 h 89955"/>
                <a:gd name="connsiteX132" fmla="*/ 51661 w 107646"/>
                <a:gd name="connsiteY132" fmla="*/ 9436 h 89955"/>
                <a:gd name="connsiteX133" fmla="*/ 49145 w 107646"/>
                <a:gd name="connsiteY133" fmla="*/ 8807 h 89955"/>
                <a:gd name="connsiteX134" fmla="*/ 49145 w 107646"/>
                <a:gd name="connsiteY134" fmla="*/ 6291 h 89955"/>
                <a:gd name="connsiteX135" fmla="*/ 52919 w 107646"/>
                <a:gd name="connsiteY135" fmla="*/ 5033 h 89955"/>
                <a:gd name="connsiteX136" fmla="*/ 54806 w 107646"/>
                <a:gd name="connsiteY136" fmla="*/ 5662 h 89955"/>
                <a:gd name="connsiteX137" fmla="*/ 57952 w 107646"/>
                <a:gd name="connsiteY137" fmla="*/ 3774 h 89955"/>
                <a:gd name="connsiteX138" fmla="*/ 59210 w 107646"/>
                <a:gd name="connsiteY138" fmla="*/ 3145 h 89955"/>
                <a:gd name="connsiteX139" fmla="*/ 61726 w 107646"/>
                <a:gd name="connsiteY139" fmla="*/ 5033 h 89955"/>
                <a:gd name="connsiteX140" fmla="*/ 61726 w 107646"/>
                <a:gd name="connsiteY140" fmla="*/ 5662 h 89955"/>
                <a:gd name="connsiteX141" fmla="*/ 60468 w 107646"/>
                <a:gd name="connsiteY141" fmla="*/ 6919 h 89955"/>
                <a:gd name="connsiteX142" fmla="*/ 58581 w 107646"/>
                <a:gd name="connsiteY142" fmla="*/ 8178 h 89955"/>
                <a:gd name="connsiteX143" fmla="*/ 56694 w 107646"/>
                <a:gd name="connsiteY143" fmla="*/ 8807 h 89955"/>
                <a:gd name="connsiteX144" fmla="*/ 56694 w 107646"/>
                <a:gd name="connsiteY144" fmla="*/ 8807 h 89955"/>
                <a:gd name="connsiteX145" fmla="*/ 53548 w 107646"/>
                <a:gd name="connsiteY145" fmla="*/ 8807 h 89955"/>
                <a:gd name="connsiteX146" fmla="*/ 54177 w 107646"/>
                <a:gd name="connsiteY146" fmla="*/ 10065 h 89955"/>
                <a:gd name="connsiteX147" fmla="*/ 56065 w 107646"/>
                <a:gd name="connsiteY147" fmla="*/ 10065 h 89955"/>
                <a:gd name="connsiteX148" fmla="*/ 62984 w 107646"/>
                <a:gd name="connsiteY148" fmla="*/ 8807 h 89955"/>
                <a:gd name="connsiteX149" fmla="*/ 66129 w 107646"/>
                <a:gd name="connsiteY149" fmla="*/ 9436 h 89955"/>
                <a:gd name="connsiteX150" fmla="*/ 68646 w 107646"/>
                <a:gd name="connsiteY150" fmla="*/ 10694 h 89955"/>
                <a:gd name="connsiteX151" fmla="*/ 66129 w 107646"/>
                <a:gd name="connsiteY151" fmla="*/ 8807 h 89955"/>
                <a:gd name="connsiteX152" fmla="*/ 68017 w 107646"/>
                <a:gd name="connsiteY152" fmla="*/ 6919 h 89955"/>
                <a:gd name="connsiteX153" fmla="*/ 69275 w 107646"/>
                <a:gd name="connsiteY153" fmla="*/ 5662 h 89955"/>
                <a:gd name="connsiteX154" fmla="*/ 70533 w 107646"/>
                <a:gd name="connsiteY154" fmla="*/ 3774 h 89955"/>
                <a:gd name="connsiteX155" fmla="*/ 73678 w 107646"/>
                <a:gd name="connsiteY155" fmla="*/ 4404 h 89955"/>
                <a:gd name="connsiteX156" fmla="*/ 74307 w 107646"/>
                <a:gd name="connsiteY156" fmla="*/ 3774 h 89955"/>
                <a:gd name="connsiteX157" fmla="*/ 76194 w 107646"/>
                <a:gd name="connsiteY157" fmla="*/ 3145 h 89955"/>
                <a:gd name="connsiteX158" fmla="*/ 80598 w 107646"/>
                <a:gd name="connsiteY158" fmla="*/ 3774 h 89955"/>
                <a:gd name="connsiteX159" fmla="*/ 81227 w 107646"/>
                <a:gd name="connsiteY159" fmla="*/ 3145 h 89955"/>
                <a:gd name="connsiteX160" fmla="*/ 76823 w 107646"/>
                <a:gd name="connsiteY160" fmla="*/ 1259 h 89955"/>
                <a:gd name="connsiteX161" fmla="*/ 75565 w 107646"/>
                <a:gd name="connsiteY161" fmla="*/ 0 h 89955"/>
                <a:gd name="connsiteX162" fmla="*/ 79969 w 107646"/>
                <a:gd name="connsiteY162" fmla="*/ 1259 h 89955"/>
                <a:gd name="connsiteX163" fmla="*/ 83114 w 107646"/>
                <a:gd name="connsiteY163" fmla="*/ 1259 h 89955"/>
                <a:gd name="connsiteX164" fmla="*/ 85001 w 107646"/>
                <a:gd name="connsiteY164" fmla="*/ 1887 h 89955"/>
                <a:gd name="connsiteX165" fmla="*/ 91292 w 107646"/>
                <a:gd name="connsiteY165" fmla="*/ 2516 h 89955"/>
                <a:gd name="connsiteX166" fmla="*/ 95066 w 107646"/>
                <a:gd name="connsiteY166" fmla="*/ 4404 h 89955"/>
                <a:gd name="connsiteX167" fmla="*/ 98211 w 107646"/>
                <a:gd name="connsiteY167" fmla="*/ 6291 h 89955"/>
                <a:gd name="connsiteX168" fmla="*/ 98211 w 107646"/>
                <a:gd name="connsiteY168" fmla="*/ 7549 h 89955"/>
                <a:gd name="connsiteX169" fmla="*/ 103873 w 107646"/>
                <a:gd name="connsiteY169" fmla="*/ 12581 h 89955"/>
                <a:gd name="connsiteX170" fmla="*/ 105131 w 107646"/>
                <a:gd name="connsiteY170" fmla="*/ 17614 h 89955"/>
                <a:gd name="connsiteX171" fmla="*/ 8885 w 107646"/>
                <a:gd name="connsiteY171" fmla="*/ 55986 h 89955"/>
                <a:gd name="connsiteX172" fmla="*/ 8256 w 107646"/>
                <a:gd name="connsiteY172" fmla="*/ 55357 h 89955"/>
                <a:gd name="connsiteX173" fmla="*/ 8256 w 107646"/>
                <a:gd name="connsiteY173" fmla="*/ 55986 h 89955"/>
                <a:gd name="connsiteX174" fmla="*/ 8885 w 107646"/>
                <a:gd name="connsiteY174" fmla="*/ 56615 h 89955"/>
                <a:gd name="connsiteX175" fmla="*/ 8885 w 107646"/>
                <a:gd name="connsiteY175" fmla="*/ 55986 h 89955"/>
                <a:gd name="connsiteX176" fmla="*/ 13289 w 107646"/>
                <a:gd name="connsiteY176" fmla="*/ 57873 h 89955"/>
                <a:gd name="connsiteX177" fmla="*/ 12660 w 107646"/>
                <a:gd name="connsiteY177" fmla="*/ 57873 h 89955"/>
                <a:gd name="connsiteX178" fmla="*/ 13289 w 107646"/>
                <a:gd name="connsiteY178" fmla="*/ 58502 h 89955"/>
                <a:gd name="connsiteX179" fmla="*/ 13289 w 107646"/>
                <a:gd name="connsiteY179" fmla="*/ 57873 h 89955"/>
                <a:gd name="connsiteX180" fmla="*/ 13289 w 107646"/>
                <a:gd name="connsiteY180" fmla="*/ 57873 h 89955"/>
                <a:gd name="connsiteX181" fmla="*/ 16434 w 107646"/>
                <a:gd name="connsiteY181" fmla="*/ 54099 h 89955"/>
                <a:gd name="connsiteX182" fmla="*/ 15805 w 107646"/>
                <a:gd name="connsiteY182" fmla="*/ 54099 h 89955"/>
                <a:gd name="connsiteX183" fmla="*/ 17063 w 107646"/>
                <a:gd name="connsiteY183" fmla="*/ 55357 h 89955"/>
                <a:gd name="connsiteX184" fmla="*/ 18321 w 107646"/>
                <a:gd name="connsiteY184" fmla="*/ 55986 h 89955"/>
                <a:gd name="connsiteX185" fmla="*/ 16434 w 107646"/>
                <a:gd name="connsiteY185" fmla="*/ 54099 h 89955"/>
                <a:gd name="connsiteX186" fmla="*/ 13289 w 107646"/>
                <a:gd name="connsiteY186" fmla="*/ 50324 h 89955"/>
                <a:gd name="connsiteX187" fmla="*/ 8885 w 107646"/>
                <a:gd name="connsiteY187" fmla="*/ 54099 h 89955"/>
                <a:gd name="connsiteX188" fmla="*/ 10773 w 107646"/>
                <a:gd name="connsiteY188" fmla="*/ 53470 h 89955"/>
                <a:gd name="connsiteX189" fmla="*/ 12660 w 107646"/>
                <a:gd name="connsiteY189" fmla="*/ 52841 h 89955"/>
                <a:gd name="connsiteX190" fmla="*/ 13289 w 107646"/>
                <a:gd name="connsiteY190" fmla="*/ 50324 h 89955"/>
                <a:gd name="connsiteX191" fmla="*/ 20837 w 107646"/>
                <a:gd name="connsiteY191" fmla="*/ 52212 h 89955"/>
                <a:gd name="connsiteX192" fmla="*/ 18321 w 107646"/>
                <a:gd name="connsiteY192" fmla="*/ 52212 h 89955"/>
                <a:gd name="connsiteX193" fmla="*/ 17692 w 107646"/>
                <a:gd name="connsiteY193" fmla="*/ 54099 h 89955"/>
                <a:gd name="connsiteX194" fmla="*/ 18321 w 107646"/>
                <a:gd name="connsiteY194" fmla="*/ 54728 h 89955"/>
                <a:gd name="connsiteX195" fmla="*/ 20837 w 107646"/>
                <a:gd name="connsiteY195" fmla="*/ 52212 h 89955"/>
                <a:gd name="connsiteX196" fmla="*/ 21467 w 107646"/>
                <a:gd name="connsiteY196" fmla="*/ 49695 h 89955"/>
                <a:gd name="connsiteX197" fmla="*/ 20208 w 107646"/>
                <a:gd name="connsiteY197" fmla="*/ 50953 h 89955"/>
                <a:gd name="connsiteX198" fmla="*/ 21467 w 107646"/>
                <a:gd name="connsiteY198" fmla="*/ 49695 h 89955"/>
                <a:gd name="connsiteX199" fmla="*/ 22725 w 107646"/>
                <a:gd name="connsiteY199" fmla="*/ 48438 h 89955"/>
                <a:gd name="connsiteX200" fmla="*/ 22096 w 107646"/>
                <a:gd name="connsiteY200" fmla="*/ 48438 h 89955"/>
                <a:gd name="connsiteX201" fmla="*/ 22725 w 107646"/>
                <a:gd name="connsiteY201" fmla="*/ 49695 h 89955"/>
                <a:gd name="connsiteX202" fmla="*/ 22725 w 107646"/>
                <a:gd name="connsiteY202" fmla="*/ 48438 h 89955"/>
                <a:gd name="connsiteX203" fmla="*/ 22725 w 107646"/>
                <a:gd name="connsiteY203" fmla="*/ 48438 h 89955"/>
                <a:gd name="connsiteX204" fmla="*/ 23983 w 107646"/>
                <a:gd name="connsiteY204" fmla="*/ 47179 h 89955"/>
                <a:gd name="connsiteX205" fmla="*/ 23354 w 107646"/>
                <a:gd name="connsiteY205" fmla="*/ 47808 h 89955"/>
                <a:gd name="connsiteX206" fmla="*/ 23983 w 107646"/>
                <a:gd name="connsiteY206" fmla="*/ 47179 h 89955"/>
                <a:gd name="connsiteX207" fmla="*/ 33419 w 107646"/>
                <a:gd name="connsiteY207" fmla="*/ 50324 h 89955"/>
                <a:gd name="connsiteX208" fmla="*/ 33419 w 107646"/>
                <a:gd name="connsiteY208" fmla="*/ 50324 h 89955"/>
                <a:gd name="connsiteX209" fmla="*/ 32160 w 107646"/>
                <a:gd name="connsiteY209" fmla="*/ 50324 h 89955"/>
                <a:gd name="connsiteX210" fmla="*/ 33419 w 107646"/>
                <a:gd name="connsiteY210" fmla="*/ 51583 h 89955"/>
                <a:gd name="connsiteX211" fmla="*/ 33419 w 107646"/>
                <a:gd name="connsiteY211" fmla="*/ 50324 h 89955"/>
                <a:gd name="connsiteX212" fmla="*/ 33419 w 107646"/>
                <a:gd name="connsiteY212" fmla="*/ 50324 h 89955"/>
                <a:gd name="connsiteX213" fmla="*/ 28386 w 107646"/>
                <a:gd name="connsiteY213" fmla="*/ 42147 h 89955"/>
                <a:gd name="connsiteX214" fmla="*/ 29015 w 107646"/>
                <a:gd name="connsiteY214" fmla="*/ 40889 h 89955"/>
                <a:gd name="connsiteX215" fmla="*/ 27757 w 107646"/>
                <a:gd name="connsiteY215" fmla="*/ 39631 h 89955"/>
                <a:gd name="connsiteX216" fmla="*/ 27757 w 107646"/>
                <a:gd name="connsiteY216" fmla="*/ 40889 h 89955"/>
                <a:gd name="connsiteX217" fmla="*/ 28386 w 107646"/>
                <a:gd name="connsiteY217" fmla="*/ 42147 h 89955"/>
                <a:gd name="connsiteX218" fmla="*/ 36564 w 107646"/>
                <a:gd name="connsiteY218" fmla="*/ 48438 h 89955"/>
                <a:gd name="connsiteX219" fmla="*/ 35306 w 107646"/>
                <a:gd name="connsiteY219" fmla="*/ 48438 h 89955"/>
                <a:gd name="connsiteX220" fmla="*/ 36564 w 107646"/>
                <a:gd name="connsiteY220" fmla="*/ 48438 h 89955"/>
                <a:gd name="connsiteX221" fmla="*/ 36564 w 107646"/>
                <a:gd name="connsiteY221" fmla="*/ 48438 h 89955"/>
                <a:gd name="connsiteX222" fmla="*/ 37193 w 107646"/>
                <a:gd name="connsiteY222" fmla="*/ 46550 h 89955"/>
                <a:gd name="connsiteX223" fmla="*/ 37193 w 107646"/>
                <a:gd name="connsiteY223" fmla="*/ 47808 h 89955"/>
                <a:gd name="connsiteX224" fmla="*/ 37193 w 107646"/>
                <a:gd name="connsiteY224" fmla="*/ 46550 h 89955"/>
                <a:gd name="connsiteX225" fmla="*/ 30902 w 107646"/>
                <a:gd name="connsiteY225" fmla="*/ 39631 h 89955"/>
                <a:gd name="connsiteX226" fmla="*/ 30902 w 107646"/>
                <a:gd name="connsiteY226" fmla="*/ 39631 h 89955"/>
                <a:gd name="connsiteX227" fmla="*/ 29644 w 107646"/>
                <a:gd name="connsiteY227" fmla="*/ 40260 h 89955"/>
                <a:gd name="connsiteX228" fmla="*/ 30902 w 107646"/>
                <a:gd name="connsiteY228" fmla="*/ 41517 h 89955"/>
                <a:gd name="connsiteX229" fmla="*/ 30902 w 107646"/>
                <a:gd name="connsiteY229" fmla="*/ 39631 h 89955"/>
                <a:gd name="connsiteX230" fmla="*/ 42225 w 107646"/>
                <a:gd name="connsiteY230" fmla="*/ 30824 h 89955"/>
                <a:gd name="connsiteX231" fmla="*/ 42225 w 107646"/>
                <a:gd name="connsiteY231" fmla="*/ 29566 h 89955"/>
                <a:gd name="connsiteX232" fmla="*/ 39709 w 107646"/>
                <a:gd name="connsiteY232" fmla="*/ 26421 h 89955"/>
                <a:gd name="connsiteX233" fmla="*/ 37822 w 107646"/>
                <a:gd name="connsiteY233" fmla="*/ 27050 h 89955"/>
                <a:gd name="connsiteX234" fmla="*/ 42225 w 107646"/>
                <a:gd name="connsiteY234" fmla="*/ 30824 h 89955"/>
                <a:gd name="connsiteX235" fmla="*/ 46629 w 107646"/>
                <a:gd name="connsiteY235" fmla="*/ 32082 h 89955"/>
                <a:gd name="connsiteX236" fmla="*/ 46629 w 107646"/>
                <a:gd name="connsiteY236" fmla="*/ 32082 h 89955"/>
                <a:gd name="connsiteX237" fmla="*/ 46000 w 107646"/>
                <a:gd name="connsiteY237" fmla="*/ 33969 h 89955"/>
                <a:gd name="connsiteX238" fmla="*/ 46629 w 107646"/>
                <a:gd name="connsiteY238" fmla="*/ 32082 h 89955"/>
                <a:gd name="connsiteX239" fmla="*/ 46629 w 107646"/>
                <a:gd name="connsiteY239" fmla="*/ 32082 h 89955"/>
                <a:gd name="connsiteX240" fmla="*/ 44741 w 107646"/>
                <a:gd name="connsiteY240" fmla="*/ 27679 h 89955"/>
                <a:gd name="connsiteX241" fmla="*/ 42854 w 107646"/>
                <a:gd name="connsiteY241" fmla="*/ 27679 h 89955"/>
                <a:gd name="connsiteX242" fmla="*/ 39080 w 107646"/>
                <a:gd name="connsiteY242" fmla="*/ 24533 h 89955"/>
                <a:gd name="connsiteX243" fmla="*/ 40967 w 107646"/>
                <a:gd name="connsiteY243" fmla="*/ 28307 h 89955"/>
                <a:gd name="connsiteX244" fmla="*/ 44113 w 107646"/>
                <a:gd name="connsiteY244" fmla="*/ 30824 h 89955"/>
                <a:gd name="connsiteX245" fmla="*/ 46000 w 107646"/>
                <a:gd name="connsiteY245" fmla="*/ 29566 h 89955"/>
                <a:gd name="connsiteX246" fmla="*/ 44741 w 107646"/>
                <a:gd name="connsiteY246" fmla="*/ 27679 h 89955"/>
                <a:gd name="connsiteX247" fmla="*/ 46000 w 107646"/>
                <a:gd name="connsiteY247" fmla="*/ 25162 h 89955"/>
                <a:gd name="connsiteX248" fmla="*/ 42225 w 107646"/>
                <a:gd name="connsiteY248" fmla="*/ 24533 h 89955"/>
                <a:gd name="connsiteX249" fmla="*/ 46000 w 107646"/>
                <a:gd name="connsiteY249" fmla="*/ 27050 h 89955"/>
                <a:gd name="connsiteX250" fmla="*/ 46629 w 107646"/>
                <a:gd name="connsiteY250" fmla="*/ 25791 h 89955"/>
                <a:gd name="connsiteX251" fmla="*/ 46000 w 107646"/>
                <a:gd name="connsiteY251" fmla="*/ 25162 h 89955"/>
                <a:gd name="connsiteX252" fmla="*/ 51032 w 107646"/>
                <a:gd name="connsiteY252" fmla="*/ 27679 h 89955"/>
                <a:gd name="connsiteX253" fmla="*/ 50403 w 107646"/>
                <a:gd name="connsiteY253" fmla="*/ 28307 h 89955"/>
                <a:gd name="connsiteX254" fmla="*/ 51032 w 107646"/>
                <a:gd name="connsiteY254" fmla="*/ 27679 h 89955"/>
                <a:gd name="connsiteX255" fmla="*/ 49774 w 107646"/>
                <a:gd name="connsiteY255" fmla="*/ 25162 h 89955"/>
                <a:gd name="connsiteX256" fmla="*/ 47887 w 107646"/>
                <a:gd name="connsiteY256" fmla="*/ 23275 h 89955"/>
                <a:gd name="connsiteX257" fmla="*/ 45371 w 107646"/>
                <a:gd name="connsiteY257" fmla="*/ 22646 h 89955"/>
                <a:gd name="connsiteX258" fmla="*/ 46629 w 107646"/>
                <a:gd name="connsiteY258" fmla="*/ 24533 h 89955"/>
                <a:gd name="connsiteX259" fmla="*/ 49774 w 107646"/>
                <a:gd name="connsiteY259" fmla="*/ 25162 h 89955"/>
                <a:gd name="connsiteX260" fmla="*/ 51661 w 107646"/>
                <a:gd name="connsiteY260" fmla="*/ 21388 h 89955"/>
                <a:gd name="connsiteX261" fmla="*/ 47887 w 107646"/>
                <a:gd name="connsiteY261" fmla="*/ 18872 h 89955"/>
                <a:gd name="connsiteX262" fmla="*/ 46629 w 107646"/>
                <a:gd name="connsiteY262" fmla="*/ 18243 h 89955"/>
                <a:gd name="connsiteX263" fmla="*/ 45371 w 107646"/>
                <a:gd name="connsiteY263" fmla="*/ 18872 h 89955"/>
                <a:gd name="connsiteX264" fmla="*/ 47887 w 107646"/>
                <a:gd name="connsiteY264" fmla="*/ 22017 h 89955"/>
                <a:gd name="connsiteX265" fmla="*/ 46000 w 107646"/>
                <a:gd name="connsiteY265" fmla="*/ 22017 h 89955"/>
                <a:gd name="connsiteX266" fmla="*/ 49145 w 107646"/>
                <a:gd name="connsiteY266" fmla="*/ 23904 h 89955"/>
                <a:gd name="connsiteX267" fmla="*/ 51661 w 107646"/>
                <a:gd name="connsiteY267" fmla="*/ 21388 h 89955"/>
                <a:gd name="connsiteX268" fmla="*/ 51661 w 107646"/>
                <a:gd name="connsiteY268" fmla="*/ 21388 h 89955"/>
                <a:gd name="connsiteX269" fmla="*/ 44741 w 107646"/>
                <a:gd name="connsiteY269" fmla="*/ 13840 h 89955"/>
                <a:gd name="connsiteX270" fmla="*/ 45371 w 107646"/>
                <a:gd name="connsiteY270" fmla="*/ 15726 h 89955"/>
                <a:gd name="connsiteX271" fmla="*/ 46000 w 107646"/>
                <a:gd name="connsiteY271" fmla="*/ 15097 h 89955"/>
                <a:gd name="connsiteX272" fmla="*/ 44741 w 107646"/>
                <a:gd name="connsiteY272" fmla="*/ 13840 h 89955"/>
                <a:gd name="connsiteX273" fmla="*/ 56065 w 107646"/>
                <a:gd name="connsiteY273" fmla="*/ 23904 h 89955"/>
                <a:gd name="connsiteX274" fmla="*/ 56694 w 107646"/>
                <a:gd name="connsiteY274" fmla="*/ 25162 h 89955"/>
                <a:gd name="connsiteX275" fmla="*/ 56065 w 107646"/>
                <a:gd name="connsiteY275" fmla="*/ 23904 h 89955"/>
                <a:gd name="connsiteX276" fmla="*/ 58581 w 107646"/>
                <a:gd name="connsiteY276" fmla="*/ 23275 h 89955"/>
                <a:gd name="connsiteX277" fmla="*/ 58581 w 107646"/>
                <a:gd name="connsiteY277" fmla="*/ 23275 h 89955"/>
                <a:gd name="connsiteX278" fmla="*/ 56694 w 107646"/>
                <a:gd name="connsiteY278" fmla="*/ 23275 h 89955"/>
                <a:gd name="connsiteX279" fmla="*/ 57952 w 107646"/>
                <a:gd name="connsiteY279" fmla="*/ 24533 h 89955"/>
                <a:gd name="connsiteX280" fmla="*/ 58581 w 107646"/>
                <a:gd name="connsiteY280" fmla="*/ 23275 h 89955"/>
                <a:gd name="connsiteX281" fmla="*/ 56694 w 107646"/>
                <a:gd name="connsiteY281" fmla="*/ 20130 h 89955"/>
                <a:gd name="connsiteX282" fmla="*/ 52919 w 107646"/>
                <a:gd name="connsiteY282" fmla="*/ 18243 h 89955"/>
                <a:gd name="connsiteX283" fmla="*/ 49145 w 107646"/>
                <a:gd name="connsiteY283" fmla="*/ 16985 h 89955"/>
                <a:gd name="connsiteX284" fmla="*/ 54806 w 107646"/>
                <a:gd name="connsiteY284" fmla="*/ 21388 h 89955"/>
                <a:gd name="connsiteX285" fmla="*/ 56694 w 107646"/>
                <a:gd name="connsiteY285" fmla="*/ 20130 h 89955"/>
                <a:gd name="connsiteX286" fmla="*/ 63613 w 107646"/>
                <a:gd name="connsiteY286" fmla="*/ 18243 h 89955"/>
                <a:gd name="connsiteX287" fmla="*/ 62355 w 107646"/>
                <a:gd name="connsiteY287" fmla="*/ 16985 h 89955"/>
                <a:gd name="connsiteX288" fmla="*/ 57323 w 107646"/>
                <a:gd name="connsiteY288" fmla="*/ 20130 h 89955"/>
                <a:gd name="connsiteX289" fmla="*/ 63613 w 107646"/>
                <a:gd name="connsiteY289" fmla="*/ 18243 h 89955"/>
                <a:gd name="connsiteX290" fmla="*/ 62984 w 107646"/>
                <a:gd name="connsiteY290" fmla="*/ 16355 h 89955"/>
                <a:gd name="connsiteX291" fmla="*/ 63613 w 107646"/>
                <a:gd name="connsiteY291" fmla="*/ 17614 h 89955"/>
                <a:gd name="connsiteX292" fmla="*/ 62984 w 107646"/>
                <a:gd name="connsiteY292" fmla="*/ 16355 h 89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07646" h="89955">
                  <a:moveTo>
                    <a:pt x="105131" y="17614"/>
                  </a:moveTo>
                  <a:cubicBezTo>
                    <a:pt x="105760" y="18243"/>
                    <a:pt x="106389" y="18243"/>
                    <a:pt x="107647" y="19501"/>
                  </a:cubicBezTo>
                  <a:cubicBezTo>
                    <a:pt x="107018" y="20130"/>
                    <a:pt x="106389" y="20130"/>
                    <a:pt x="106389" y="20759"/>
                  </a:cubicBezTo>
                  <a:cubicBezTo>
                    <a:pt x="106389" y="21388"/>
                    <a:pt x="107018" y="23275"/>
                    <a:pt x="107018" y="23904"/>
                  </a:cubicBezTo>
                  <a:cubicBezTo>
                    <a:pt x="107018" y="24533"/>
                    <a:pt x="107018" y="24533"/>
                    <a:pt x="106389" y="25162"/>
                  </a:cubicBezTo>
                  <a:cubicBezTo>
                    <a:pt x="105760" y="25791"/>
                    <a:pt x="105131" y="26421"/>
                    <a:pt x="103244" y="26421"/>
                  </a:cubicBezTo>
                  <a:cubicBezTo>
                    <a:pt x="102615" y="26421"/>
                    <a:pt x="103244" y="28307"/>
                    <a:pt x="101985" y="27679"/>
                  </a:cubicBezTo>
                  <a:cubicBezTo>
                    <a:pt x="100727" y="27050"/>
                    <a:pt x="100098" y="27050"/>
                    <a:pt x="99469" y="27679"/>
                  </a:cubicBezTo>
                  <a:cubicBezTo>
                    <a:pt x="98840" y="28307"/>
                    <a:pt x="98840" y="28936"/>
                    <a:pt x="98211" y="29566"/>
                  </a:cubicBezTo>
                  <a:cubicBezTo>
                    <a:pt x="98211" y="30195"/>
                    <a:pt x="98211" y="30195"/>
                    <a:pt x="97582" y="30824"/>
                  </a:cubicBezTo>
                  <a:cubicBezTo>
                    <a:pt x="97582" y="32082"/>
                    <a:pt x="97582" y="33340"/>
                    <a:pt x="96953" y="33969"/>
                  </a:cubicBezTo>
                  <a:cubicBezTo>
                    <a:pt x="96324" y="34598"/>
                    <a:pt x="95066" y="35227"/>
                    <a:pt x="94437" y="35857"/>
                  </a:cubicBezTo>
                  <a:cubicBezTo>
                    <a:pt x="93808" y="35857"/>
                    <a:pt x="94437" y="37114"/>
                    <a:pt x="94437" y="37743"/>
                  </a:cubicBezTo>
                  <a:cubicBezTo>
                    <a:pt x="94437" y="37743"/>
                    <a:pt x="94437" y="38372"/>
                    <a:pt x="94437" y="38372"/>
                  </a:cubicBezTo>
                  <a:cubicBezTo>
                    <a:pt x="92550" y="36485"/>
                    <a:pt x="91921" y="35857"/>
                    <a:pt x="91921" y="35857"/>
                  </a:cubicBezTo>
                  <a:cubicBezTo>
                    <a:pt x="91292" y="36485"/>
                    <a:pt x="90663" y="37743"/>
                    <a:pt x="90033" y="38372"/>
                  </a:cubicBezTo>
                  <a:cubicBezTo>
                    <a:pt x="89404" y="39002"/>
                    <a:pt x="89404" y="39002"/>
                    <a:pt x="88775" y="39631"/>
                  </a:cubicBezTo>
                  <a:cubicBezTo>
                    <a:pt x="87517" y="40260"/>
                    <a:pt x="86259" y="40889"/>
                    <a:pt x="85001" y="41517"/>
                  </a:cubicBezTo>
                  <a:cubicBezTo>
                    <a:pt x="84372" y="42147"/>
                    <a:pt x="85001" y="43405"/>
                    <a:pt x="84372" y="44034"/>
                  </a:cubicBezTo>
                  <a:cubicBezTo>
                    <a:pt x="83743" y="45292"/>
                    <a:pt x="81856" y="45921"/>
                    <a:pt x="79969" y="45921"/>
                  </a:cubicBezTo>
                  <a:cubicBezTo>
                    <a:pt x="78081" y="45921"/>
                    <a:pt x="77452" y="47808"/>
                    <a:pt x="75565" y="48438"/>
                  </a:cubicBezTo>
                  <a:cubicBezTo>
                    <a:pt x="74936" y="49067"/>
                    <a:pt x="73049" y="49067"/>
                    <a:pt x="72420" y="49067"/>
                  </a:cubicBezTo>
                  <a:cubicBezTo>
                    <a:pt x="71162" y="49067"/>
                    <a:pt x="70533" y="49695"/>
                    <a:pt x="69904" y="50324"/>
                  </a:cubicBezTo>
                  <a:cubicBezTo>
                    <a:pt x="69275" y="50953"/>
                    <a:pt x="68646" y="52841"/>
                    <a:pt x="68646" y="53470"/>
                  </a:cubicBezTo>
                  <a:cubicBezTo>
                    <a:pt x="68646" y="54099"/>
                    <a:pt x="67387" y="53470"/>
                    <a:pt x="67387" y="54099"/>
                  </a:cubicBezTo>
                  <a:cubicBezTo>
                    <a:pt x="66758" y="54728"/>
                    <a:pt x="66758" y="55357"/>
                    <a:pt x="66129" y="55986"/>
                  </a:cubicBezTo>
                  <a:cubicBezTo>
                    <a:pt x="65500" y="56615"/>
                    <a:pt x="65500" y="57244"/>
                    <a:pt x="64871" y="57873"/>
                  </a:cubicBezTo>
                  <a:cubicBezTo>
                    <a:pt x="64242" y="58502"/>
                    <a:pt x="64242" y="59131"/>
                    <a:pt x="63613" y="59760"/>
                  </a:cubicBezTo>
                  <a:cubicBezTo>
                    <a:pt x="62984" y="60389"/>
                    <a:pt x="62984" y="61019"/>
                    <a:pt x="61726" y="61019"/>
                  </a:cubicBezTo>
                  <a:cubicBezTo>
                    <a:pt x="59839" y="61648"/>
                    <a:pt x="59839" y="64164"/>
                    <a:pt x="58581" y="65422"/>
                  </a:cubicBezTo>
                  <a:cubicBezTo>
                    <a:pt x="57952" y="66051"/>
                    <a:pt x="56694" y="66051"/>
                    <a:pt x="56065" y="66680"/>
                  </a:cubicBezTo>
                  <a:cubicBezTo>
                    <a:pt x="55435" y="67309"/>
                    <a:pt x="55435" y="67938"/>
                    <a:pt x="55435" y="68567"/>
                  </a:cubicBezTo>
                  <a:cubicBezTo>
                    <a:pt x="54177" y="69825"/>
                    <a:pt x="53548" y="71083"/>
                    <a:pt x="52290" y="72341"/>
                  </a:cubicBezTo>
                  <a:cubicBezTo>
                    <a:pt x="51032" y="74229"/>
                    <a:pt x="49774" y="76115"/>
                    <a:pt x="48516" y="78003"/>
                  </a:cubicBezTo>
                  <a:cubicBezTo>
                    <a:pt x="47258" y="79890"/>
                    <a:pt x="46000" y="81148"/>
                    <a:pt x="44113" y="82406"/>
                  </a:cubicBezTo>
                  <a:cubicBezTo>
                    <a:pt x="41596" y="84293"/>
                    <a:pt x="39709" y="86810"/>
                    <a:pt x="36564" y="88697"/>
                  </a:cubicBezTo>
                  <a:cubicBezTo>
                    <a:pt x="35306" y="89326"/>
                    <a:pt x="34048" y="89955"/>
                    <a:pt x="31531" y="89955"/>
                  </a:cubicBezTo>
                  <a:cubicBezTo>
                    <a:pt x="29644" y="89955"/>
                    <a:pt x="26499" y="87439"/>
                    <a:pt x="20208" y="82406"/>
                  </a:cubicBezTo>
                  <a:cubicBezTo>
                    <a:pt x="18321" y="81148"/>
                    <a:pt x="15805" y="78003"/>
                    <a:pt x="13289" y="76115"/>
                  </a:cubicBezTo>
                  <a:cubicBezTo>
                    <a:pt x="12031" y="74858"/>
                    <a:pt x="10143" y="72970"/>
                    <a:pt x="8256" y="71083"/>
                  </a:cubicBezTo>
                  <a:cubicBezTo>
                    <a:pt x="11402" y="73600"/>
                    <a:pt x="10773" y="72341"/>
                    <a:pt x="10143" y="70455"/>
                  </a:cubicBezTo>
                  <a:cubicBezTo>
                    <a:pt x="8256" y="68567"/>
                    <a:pt x="6369" y="66680"/>
                    <a:pt x="5111" y="65422"/>
                  </a:cubicBezTo>
                  <a:cubicBezTo>
                    <a:pt x="5740" y="65422"/>
                    <a:pt x="5740" y="65422"/>
                    <a:pt x="6369" y="66051"/>
                  </a:cubicBezTo>
                  <a:cubicBezTo>
                    <a:pt x="8256" y="67309"/>
                    <a:pt x="8885" y="67309"/>
                    <a:pt x="7627" y="65422"/>
                  </a:cubicBezTo>
                  <a:cubicBezTo>
                    <a:pt x="6998" y="64164"/>
                    <a:pt x="8256" y="64793"/>
                    <a:pt x="5740" y="61648"/>
                  </a:cubicBezTo>
                  <a:cubicBezTo>
                    <a:pt x="5111" y="60389"/>
                    <a:pt x="5740" y="61019"/>
                    <a:pt x="6369" y="61019"/>
                  </a:cubicBezTo>
                  <a:cubicBezTo>
                    <a:pt x="5111" y="59760"/>
                    <a:pt x="3853" y="58502"/>
                    <a:pt x="3224" y="57244"/>
                  </a:cubicBezTo>
                  <a:cubicBezTo>
                    <a:pt x="3853" y="57244"/>
                    <a:pt x="4482" y="57873"/>
                    <a:pt x="4482" y="57873"/>
                  </a:cubicBezTo>
                  <a:cubicBezTo>
                    <a:pt x="1966" y="55986"/>
                    <a:pt x="1337" y="55357"/>
                    <a:pt x="1337" y="55986"/>
                  </a:cubicBezTo>
                  <a:cubicBezTo>
                    <a:pt x="1337" y="56615"/>
                    <a:pt x="1337" y="57244"/>
                    <a:pt x="1337" y="57244"/>
                  </a:cubicBezTo>
                  <a:cubicBezTo>
                    <a:pt x="-2438" y="51583"/>
                    <a:pt x="2595" y="55986"/>
                    <a:pt x="6369" y="57244"/>
                  </a:cubicBezTo>
                  <a:cubicBezTo>
                    <a:pt x="5111" y="55986"/>
                    <a:pt x="4482" y="55357"/>
                    <a:pt x="3224" y="54099"/>
                  </a:cubicBezTo>
                  <a:cubicBezTo>
                    <a:pt x="3224" y="54099"/>
                    <a:pt x="2595" y="53470"/>
                    <a:pt x="3224" y="53470"/>
                  </a:cubicBezTo>
                  <a:cubicBezTo>
                    <a:pt x="3853" y="52841"/>
                    <a:pt x="4482" y="52841"/>
                    <a:pt x="5111" y="52212"/>
                  </a:cubicBezTo>
                  <a:cubicBezTo>
                    <a:pt x="5740" y="51583"/>
                    <a:pt x="5111" y="50953"/>
                    <a:pt x="6369" y="50953"/>
                  </a:cubicBezTo>
                  <a:cubicBezTo>
                    <a:pt x="7627" y="50953"/>
                    <a:pt x="5740" y="49067"/>
                    <a:pt x="8256" y="49695"/>
                  </a:cubicBezTo>
                  <a:cubicBezTo>
                    <a:pt x="9515" y="50324"/>
                    <a:pt x="9515" y="49695"/>
                    <a:pt x="7627" y="47179"/>
                  </a:cubicBezTo>
                  <a:cubicBezTo>
                    <a:pt x="6369" y="45292"/>
                    <a:pt x="6998" y="45921"/>
                    <a:pt x="7627" y="45921"/>
                  </a:cubicBezTo>
                  <a:cubicBezTo>
                    <a:pt x="8885" y="46550"/>
                    <a:pt x="8885" y="45921"/>
                    <a:pt x="10143" y="45921"/>
                  </a:cubicBezTo>
                  <a:cubicBezTo>
                    <a:pt x="10143" y="45921"/>
                    <a:pt x="10773" y="45921"/>
                    <a:pt x="10143" y="45921"/>
                  </a:cubicBezTo>
                  <a:cubicBezTo>
                    <a:pt x="6998" y="42147"/>
                    <a:pt x="9515" y="43405"/>
                    <a:pt x="11402" y="44034"/>
                  </a:cubicBezTo>
                  <a:cubicBezTo>
                    <a:pt x="12660" y="44663"/>
                    <a:pt x="13918" y="45921"/>
                    <a:pt x="12031" y="43405"/>
                  </a:cubicBezTo>
                  <a:cubicBezTo>
                    <a:pt x="11402" y="42147"/>
                    <a:pt x="12660" y="42776"/>
                    <a:pt x="13918" y="44034"/>
                  </a:cubicBezTo>
                  <a:cubicBezTo>
                    <a:pt x="16434" y="45921"/>
                    <a:pt x="16434" y="45292"/>
                    <a:pt x="14547" y="43405"/>
                  </a:cubicBezTo>
                  <a:cubicBezTo>
                    <a:pt x="13918" y="42776"/>
                    <a:pt x="13918" y="42776"/>
                    <a:pt x="13918" y="42147"/>
                  </a:cubicBezTo>
                  <a:cubicBezTo>
                    <a:pt x="13918" y="41517"/>
                    <a:pt x="13918" y="40889"/>
                    <a:pt x="14547" y="41517"/>
                  </a:cubicBezTo>
                  <a:cubicBezTo>
                    <a:pt x="15805" y="42147"/>
                    <a:pt x="14547" y="40889"/>
                    <a:pt x="13918" y="39631"/>
                  </a:cubicBezTo>
                  <a:cubicBezTo>
                    <a:pt x="13918" y="39631"/>
                    <a:pt x="13918" y="39631"/>
                    <a:pt x="13918" y="39631"/>
                  </a:cubicBezTo>
                  <a:cubicBezTo>
                    <a:pt x="15805" y="40260"/>
                    <a:pt x="13918" y="37743"/>
                    <a:pt x="17063" y="39631"/>
                  </a:cubicBezTo>
                  <a:cubicBezTo>
                    <a:pt x="17692" y="40260"/>
                    <a:pt x="18321" y="40260"/>
                    <a:pt x="18321" y="40260"/>
                  </a:cubicBezTo>
                  <a:cubicBezTo>
                    <a:pt x="18321" y="40260"/>
                    <a:pt x="18321" y="39631"/>
                    <a:pt x="17692" y="39002"/>
                  </a:cubicBezTo>
                  <a:cubicBezTo>
                    <a:pt x="15176" y="35857"/>
                    <a:pt x="16434" y="37114"/>
                    <a:pt x="17692" y="37743"/>
                  </a:cubicBezTo>
                  <a:cubicBezTo>
                    <a:pt x="18950" y="39002"/>
                    <a:pt x="19579" y="39002"/>
                    <a:pt x="18321" y="37114"/>
                  </a:cubicBezTo>
                  <a:cubicBezTo>
                    <a:pt x="17692" y="36485"/>
                    <a:pt x="18321" y="36485"/>
                    <a:pt x="17692" y="35857"/>
                  </a:cubicBezTo>
                  <a:cubicBezTo>
                    <a:pt x="17692" y="35227"/>
                    <a:pt x="18950" y="36485"/>
                    <a:pt x="17063" y="33969"/>
                  </a:cubicBezTo>
                  <a:cubicBezTo>
                    <a:pt x="17063" y="33969"/>
                    <a:pt x="17063" y="33340"/>
                    <a:pt x="17063" y="33340"/>
                  </a:cubicBezTo>
                  <a:cubicBezTo>
                    <a:pt x="18950" y="34598"/>
                    <a:pt x="17692" y="33340"/>
                    <a:pt x="17692" y="32711"/>
                  </a:cubicBezTo>
                  <a:cubicBezTo>
                    <a:pt x="17692" y="32711"/>
                    <a:pt x="17692" y="32711"/>
                    <a:pt x="18321" y="32711"/>
                  </a:cubicBezTo>
                  <a:cubicBezTo>
                    <a:pt x="21467" y="35227"/>
                    <a:pt x="22096" y="34598"/>
                    <a:pt x="21467" y="32711"/>
                  </a:cubicBezTo>
                  <a:cubicBezTo>
                    <a:pt x="20837" y="30824"/>
                    <a:pt x="22725" y="32082"/>
                    <a:pt x="23354" y="32082"/>
                  </a:cubicBezTo>
                  <a:cubicBezTo>
                    <a:pt x="23354" y="32082"/>
                    <a:pt x="23354" y="32082"/>
                    <a:pt x="23354" y="32082"/>
                  </a:cubicBezTo>
                  <a:cubicBezTo>
                    <a:pt x="23983" y="32082"/>
                    <a:pt x="23983" y="31453"/>
                    <a:pt x="24612" y="31453"/>
                  </a:cubicBezTo>
                  <a:cubicBezTo>
                    <a:pt x="24612" y="31453"/>
                    <a:pt x="25870" y="32082"/>
                    <a:pt x="25241" y="31453"/>
                  </a:cubicBezTo>
                  <a:cubicBezTo>
                    <a:pt x="23983" y="29566"/>
                    <a:pt x="24612" y="30195"/>
                    <a:pt x="24612" y="29566"/>
                  </a:cubicBezTo>
                  <a:cubicBezTo>
                    <a:pt x="24612" y="28936"/>
                    <a:pt x="26499" y="29566"/>
                    <a:pt x="25241" y="27679"/>
                  </a:cubicBezTo>
                  <a:cubicBezTo>
                    <a:pt x="24612" y="26421"/>
                    <a:pt x="25241" y="27050"/>
                    <a:pt x="28386" y="29566"/>
                  </a:cubicBezTo>
                  <a:cubicBezTo>
                    <a:pt x="25241" y="25791"/>
                    <a:pt x="30273" y="30824"/>
                    <a:pt x="25870" y="25791"/>
                  </a:cubicBezTo>
                  <a:cubicBezTo>
                    <a:pt x="29644" y="28936"/>
                    <a:pt x="30902" y="30195"/>
                    <a:pt x="29644" y="28307"/>
                  </a:cubicBezTo>
                  <a:cubicBezTo>
                    <a:pt x="28386" y="26421"/>
                    <a:pt x="29015" y="26421"/>
                    <a:pt x="29644" y="26421"/>
                  </a:cubicBezTo>
                  <a:cubicBezTo>
                    <a:pt x="30273" y="26421"/>
                    <a:pt x="30273" y="26421"/>
                    <a:pt x="30273" y="25791"/>
                  </a:cubicBezTo>
                  <a:cubicBezTo>
                    <a:pt x="30902" y="25162"/>
                    <a:pt x="31531" y="25162"/>
                    <a:pt x="32789" y="25791"/>
                  </a:cubicBezTo>
                  <a:cubicBezTo>
                    <a:pt x="34048" y="26421"/>
                    <a:pt x="34677" y="25791"/>
                    <a:pt x="35306" y="25791"/>
                  </a:cubicBezTo>
                  <a:cubicBezTo>
                    <a:pt x="34048" y="24533"/>
                    <a:pt x="34048" y="23904"/>
                    <a:pt x="33419" y="23904"/>
                  </a:cubicBezTo>
                  <a:cubicBezTo>
                    <a:pt x="32789" y="22646"/>
                    <a:pt x="32160" y="22017"/>
                    <a:pt x="30902" y="21388"/>
                  </a:cubicBezTo>
                  <a:cubicBezTo>
                    <a:pt x="31531" y="22017"/>
                    <a:pt x="32160" y="22646"/>
                    <a:pt x="32789" y="22646"/>
                  </a:cubicBezTo>
                  <a:cubicBezTo>
                    <a:pt x="33419" y="22646"/>
                    <a:pt x="33419" y="22646"/>
                    <a:pt x="34048" y="23275"/>
                  </a:cubicBezTo>
                  <a:cubicBezTo>
                    <a:pt x="34048" y="23904"/>
                    <a:pt x="34677" y="23904"/>
                    <a:pt x="34677" y="24533"/>
                  </a:cubicBezTo>
                  <a:cubicBezTo>
                    <a:pt x="34677" y="24533"/>
                    <a:pt x="35306" y="25162"/>
                    <a:pt x="35306" y="25162"/>
                  </a:cubicBezTo>
                  <a:cubicBezTo>
                    <a:pt x="35935" y="25162"/>
                    <a:pt x="36564" y="25162"/>
                    <a:pt x="36564" y="25162"/>
                  </a:cubicBezTo>
                  <a:cubicBezTo>
                    <a:pt x="36564" y="25162"/>
                    <a:pt x="36564" y="24533"/>
                    <a:pt x="36564" y="24533"/>
                  </a:cubicBezTo>
                  <a:cubicBezTo>
                    <a:pt x="37822" y="25162"/>
                    <a:pt x="36564" y="23275"/>
                    <a:pt x="32789" y="18872"/>
                  </a:cubicBezTo>
                  <a:cubicBezTo>
                    <a:pt x="34677" y="20759"/>
                    <a:pt x="37193" y="22017"/>
                    <a:pt x="35935" y="20130"/>
                  </a:cubicBezTo>
                  <a:cubicBezTo>
                    <a:pt x="35935" y="20130"/>
                    <a:pt x="36564" y="20130"/>
                    <a:pt x="37193" y="20759"/>
                  </a:cubicBezTo>
                  <a:cubicBezTo>
                    <a:pt x="39709" y="22646"/>
                    <a:pt x="39709" y="22646"/>
                    <a:pt x="37193" y="19501"/>
                  </a:cubicBezTo>
                  <a:cubicBezTo>
                    <a:pt x="36564" y="18872"/>
                    <a:pt x="36564" y="18243"/>
                    <a:pt x="36564" y="18243"/>
                  </a:cubicBezTo>
                  <a:cubicBezTo>
                    <a:pt x="36564" y="18243"/>
                    <a:pt x="36564" y="17614"/>
                    <a:pt x="37193" y="17614"/>
                  </a:cubicBezTo>
                  <a:cubicBezTo>
                    <a:pt x="38451" y="17614"/>
                    <a:pt x="37822" y="16985"/>
                    <a:pt x="38451" y="16355"/>
                  </a:cubicBezTo>
                  <a:cubicBezTo>
                    <a:pt x="38451" y="16355"/>
                    <a:pt x="38451" y="16355"/>
                    <a:pt x="38451" y="15726"/>
                  </a:cubicBezTo>
                  <a:cubicBezTo>
                    <a:pt x="39080" y="15726"/>
                    <a:pt x="39080" y="14469"/>
                    <a:pt x="40338" y="15726"/>
                  </a:cubicBezTo>
                  <a:cubicBezTo>
                    <a:pt x="42854" y="16985"/>
                    <a:pt x="42854" y="16355"/>
                    <a:pt x="43483" y="15726"/>
                  </a:cubicBezTo>
                  <a:cubicBezTo>
                    <a:pt x="43483" y="15726"/>
                    <a:pt x="44113" y="15726"/>
                    <a:pt x="44113" y="15097"/>
                  </a:cubicBezTo>
                  <a:cubicBezTo>
                    <a:pt x="44113" y="15097"/>
                    <a:pt x="42854" y="13840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3483" y="13840"/>
                    <a:pt x="44113" y="13840"/>
                    <a:pt x="44741" y="14469"/>
                  </a:cubicBezTo>
                  <a:cubicBezTo>
                    <a:pt x="44741" y="13840"/>
                    <a:pt x="44113" y="13840"/>
                    <a:pt x="44113" y="13210"/>
                  </a:cubicBezTo>
                  <a:cubicBezTo>
                    <a:pt x="43483" y="13210"/>
                    <a:pt x="43483" y="13210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0967" y="10694"/>
                    <a:pt x="42225" y="11952"/>
                    <a:pt x="44113" y="12581"/>
                  </a:cubicBezTo>
                  <a:cubicBezTo>
                    <a:pt x="45371" y="13210"/>
                    <a:pt x="46000" y="13210"/>
                    <a:pt x="46629" y="13840"/>
                  </a:cubicBezTo>
                  <a:cubicBezTo>
                    <a:pt x="45371" y="12581"/>
                    <a:pt x="44741" y="11323"/>
                    <a:pt x="43483" y="10694"/>
                  </a:cubicBezTo>
                  <a:cubicBezTo>
                    <a:pt x="43483" y="10694"/>
                    <a:pt x="43483" y="10065"/>
                    <a:pt x="43483" y="10065"/>
                  </a:cubicBezTo>
                  <a:cubicBezTo>
                    <a:pt x="44113" y="10065"/>
                    <a:pt x="44741" y="10065"/>
                    <a:pt x="45371" y="10065"/>
                  </a:cubicBezTo>
                  <a:cubicBezTo>
                    <a:pt x="45371" y="10065"/>
                    <a:pt x="46000" y="10694"/>
                    <a:pt x="46629" y="10694"/>
                  </a:cubicBezTo>
                  <a:cubicBezTo>
                    <a:pt x="47258" y="11323"/>
                    <a:pt x="48516" y="11952"/>
                    <a:pt x="48516" y="11952"/>
                  </a:cubicBezTo>
                  <a:cubicBezTo>
                    <a:pt x="49145" y="11952"/>
                    <a:pt x="49774" y="11323"/>
                    <a:pt x="50403" y="11323"/>
                  </a:cubicBezTo>
                  <a:cubicBezTo>
                    <a:pt x="49145" y="10694"/>
                    <a:pt x="48516" y="10065"/>
                    <a:pt x="47887" y="10065"/>
                  </a:cubicBezTo>
                  <a:cubicBezTo>
                    <a:pt x="47258" y="9436"/>
                    <a:pt x="47258" y="9436"/>
                    <a:pt x="46629" y="8807"/>
                  </a:cubicBezTo>
                  <a:cubicBezTo>
                    <a:pt x="47258" y="8807"/>
                    <a:pt x="47258" y="8178"/>
                    <a:pt x="47887" y="7549"/>
                  </a:cubicBezTo>
                  <a:cubicBezTo>
                    <a:pt x="48516" y="8807"/>
                    <a:pt x="49145" y="8807"/>
                    <a:pt x="49145" y="9436"/>
                  </a:cubicBezTo>
                  <a:cubicBezTo>
                    <a:pt x="49145" y="9436"/>
                    <a:pt x="49145" y="9436"/>
                    <a:pt x="49774" y="10065"/>
                  </a:cubicBezTo>
                  <a:cubicBezTo>
                    <a:pt x="50403" y="10065"/>
                    <a:pt x="51661" y="10065"/>
                    <a:pt x="52290" y="10065"/>
                  </a:cubicBezTo>
                  <a:cubicBezTo>
                    <a:pt x="52290" y="10065"/>
                    <a:pt x="51661" y="9436"/>
                    <a:pt x="51661" y="9436"/>
                  </a:cubicBezTo>
                  <a:cubicBezTo>
                    <a:pt x="51032" y="9436"/>
                    <a:pt x="50403" y="8807"/>
                    <a:pt x="49145" y="8807"/>
                  </a:cubicBezTo>
                  <a:cubicBezTo>
                    <a:pt x="47887" y="6919"/>
                    <a:pt x="47887" y="6291"/>
                    <a:pt x="49145" y="6291"/>
                  </a:cubicBezTo>
                  <a:cubicBezTo>
                    <a:pt x="51032" y="6291"/>
                    <a:pt x="52290" y="6291"/>
                    <a:pt x="52919" y="5033"/>
                  </a:cubicBezTo>
                  <a:cubicBezTo>
                    <a:pt x="52919" y="5033"/>
                    <a:pt x="54177" y="5662"/>
                    <a:pt x="54806" y="5662"/>
                  </a:cubicBezTo>
                  <a:cubicBezTo>
                    <a:pt x="56065" y="5033"/>
                    <a:pt x="56694" y="4404"/>
                    <a:pt x="57952" y="3774"/>
                  </a:cubicBezTo>
                  <a:cubicBezTo>
                    <a:pt x="58581" y="3774"/>
                    <a:pt x="58581" y="3145"/>
                    <a:pt x="59210" y="3145"/>
                  </a:cubicBezTo>
                  <a:cubicBezTo>
                    <a:pt x="59210" y="3145"/>
                    <a:pt x="59839" y="3774"/>
                    <a:pt x="61726" y="5033"/>
                  </a:cubicBezTo>
                  <a:cubicBezTo>
                    <a:pt x="61726" y="5033"/>
                    <a:pt x="61726" y="5662"/>
                    <a:pt x="61726" y="5662"/>
                  </a:cubicBezTo>
                  <a:cubicBezTo>
                    <a:pt x="61097" y="5662"/>
                    <a:pt x="60468" y="6291"/>
                    <a:pt x="60468" y="6919"/>
                  </a:cubicBezTo>
                  <a:cubicBezTo>
                    <a:pt x="60468" y="7549"/>
                    <a:pt x="59210" y="7549"/>
                    <a:pt x="58581" y="8178"/>
                  </a:cubicBezTo>
                  <a:cubicBezTo>
                    <a:pt x="57952" y="8178"/>
                    <a:pt x="57323" y="8807"/>
                    <a:pt x="56694" y="8807"/>
                  </a:cubicBezTo>
                  <a:cubicBezTo>
                    <a:pt x="56694" y="8807"/>
                    <a:pt x="56694" y="8807"/>
                    <a:pt x="56694" y="8807"/>
                  </a:cubicBezTo>
                  <a:cubicBezTo>
                    <a:pt x="53548" y="6919"/>
                    <a:pt x="56065" y="10694"/>
                    <a:pt x="53548" y="8807"/>
                  </a:cubicBezTo>
                  <a:cubicBezTo>
                    <a:pt x="52919" y="8807"/>
                    <a:pt x="53548" y="9436"/>
                    <a:pt x="54177" y="10065"/>
                  </a:cubicBezTo>
                  <a:cubicBezTo>
                    <a:pt x="54806" y="10065"/>
                    <a:pt x="56065" y="10065"/>
                    <a:pt x="56065" y="10065"/>
                  </a:cubicBezTo>
                  <a:cubicBezTo>
                    <a:pt x="58581" y="9436"/>
                    <a:pt x="60468" y="9436"/>
                    <a:pt x="62984" y="8807"/>
                  </a:cubicBezTo>
                  <a:cubicBezTo>
                    <a:pt x="63613" y="8807"/>
                    <a:pt x="64871" y="8807"/>
                    <a:pt x="66129" y="9436"/>
                  </a:cubicBezTo>
                  <a:cubicBezTo>
                    <a:pt x="66758" y="9436"/>
                    <a:pt x="68646" y="10694"/>
                    <a:pt x="68646" y="10694"/>
                  </a:cubicBezTo>
                  <a:cubicBezTo>
                    <a:pt x="68017" y="10065"/>
                    <a:pt x="67387" y="9436"/>
                    <a:pt x="66129" y="8807"/>
                  </a:cubicBezTo>
                  <a:cubicBezTo>
                    <a:pt x="66758" y="8178"/>
                    <a:pt x="67387" y="7549"/>
                    <a:pt x="68017" y="6919"/>
                  </a:cubicBezTo>
                  <a:cubicBezTo>
                    <a:pt x="68646" y="6291"/>
                    <a:pt x="69275" y="6291"/>
                    <a:pt x="69275" y="5662"/>
                  </a:cubicBezTo>
                  <a:cubicBezTo>
                    <a:pt x="69275" y="4404"/>
                    <a:pt x="69275" y="3774"/>
                    <a:pt x="70533" y="3774"/>
                  </a:cubicBezTo>
                  <a:cubicBezTo>
                    <a:pt x="71791" y="3774"/>
                    <a:pt x="73049" y="4404"/>
                    <a:pt x="73678" y="4404"/>
                  </a:cubicBezTo>
                  <a:cubicBezTo>
                    <a:pt x="74307" y="4404"/>
                    <a:pt x="73678" y="3774"/>
                    <a:pt x="74307" y="3774"/>
                  </a:cubicBezTo>
                  <a:cubicBezTo>
                    <a:pt x="74936" y="3774"/>
                    <a:pt x="75565" y="3145"/>
                    <a:pt x="76194" y="3145"/>
                  </a:cubicBezTo>
                  <a:cubicBezTo>
                    <a:pt x="77452" y="3145"/>
                    <a:pt x="79339" y="3145"/>
                    <a:pt x="80598" y="3774"/>
                  </a:cubicBezTo>
                  <a:cubicBezTo>
                    <a:pt x="80598" y="3774"/>
                    <a:pt x="80598" y="3774"/>
                    <a:pt x="81227" y="3145"/>
                  </a:cubicBezTo>
                  <a:cubicBezTo>
                    <a:pt x="79969" y="2516"/>
                    <a:pt x="78081" y="1887"/>
                    <a:pt x="76823" y="1259"/>
                  </a:cubicBezTo>
                  <a:cubicBezTo>
                    <a:pt x="76194" y="629"/>
                    <a:pt x="75565" y="0"/>
                    <a:pt x="75565" y="0"/>
                  </a:cubicBezTo>
                  <a:cubicBezTo>
                    <a:pt x="76823" y="0"/>
                    <a:pt x="78711" y="629"/>
                    <a:pt x="79969" y="1259"/>
                  </a:cubicBezTo>
                  <a:cubicBezTo>
                    <a:pt x="81227" y="1259"/>
                    <a:pt x="83114" y="1887"/>
                    <a:pt x="83114" y="1259"/>
                  </a:cubicBezTo>
                  <a:cubicBezTo>
                    <a:pt x="83114" y="629"/>
                    <a:pt x="84372" y="1259"/>
                    <a:pt x="85001" y="1887"/>
                  </a:cubicBezTo>
                  <a:cubicBezTo>
                    <a:pt x="86888" y="1887"/>
                    <a:pt x="89404" y="2516"/>
                    <a:pt x="91292" y="2516"/>
                  </a:cubicBezTo>
                  <a:cubicBezTo>
                    <a:pt x="91921" y="2516"/>
                    <a:pt x="93179" y="3145"/>
                    <a:pt x="95066" y="4404"/>
                  </a:cubicBezTo>
                  <a:cubicBezTo>
                    <a:pt x="96324" y="5662"/>
                    <a:pt x="96953" y="5662"/>
                    <a:pt x="98211" y="6291"/>
                  </a:cubicBezTo>
                  <a:cubicBezTo>
                    <a:pt x="98211" y="6919"/>
                    <a:pt x="98211" y="6919"/>
                    <a:pt x="98211" y="7549"/>
                  </a:cubicBezTo>
                  <a:cubicBezTo>
                    <a:pt x="100098" y="9436"/>
                    <a:pt x="101985" y="10694"/>
                    <a:pt x="103873" y="12581"/>
                  </a:cubicBezTo>
                  <a:cubicBezTo>
                    <a:pt x="103873" y="15097"/>
                    <a:pt x="104502" y="16355"/>
                    <a:pt x="105131" y="17614"/>
                  </a:cubicBezTo>
                  <a:close/>
                  <a:moveTo>
                    <a:pt x="8885" y="55986"/>
                  </a:moveTo>
                  <a:cubicBezTo>
                    <a:pt x="8885" y="55986"/>
                    <a:pt x="8256" y="55357"/>
                    <a:pt x="8256" y="55357"/>
                  </a:cubicBezTo>
                  <a:cubicBezTo>
                    <a:pt x="8256" y="55357"/>
                    <a:pt x="8256" y="55986"/>
                    <a:pt x="8256" y="55986"/>
                  </a:cubicBezTo>
                  <a:cubicBezTo>
                    <a:pt x="8256" y="55986"/>
                    <a:pt x="8885" y="56615"/>
                    <a:pt x="8885" y="56615"/>
                  </a:cubicBezTo>
                  <a:cubicBezTo>
                    <a:pt x="8885" y="56615"/>
                    <a:pt x="8885" y="55986"/>
                    <a:pt x="8885" y="55986"/>
                  </a:cubicBezTo>
                  <a:close/>
                  <a:moveTo>
                    <a:pt x="13289" y="57873"/>
                  </a:moveTo>
                  <a:cubicBezTo>
                    <a:pt x="13289" y="57873"/>
                    <a:pt x="12660" y="57873"/>
                    <a:pt x="12660" y="57873"/>
                  </a:cubicBezTo>
                  <a:cubicBezTo>
                    <a:pt x="12660" y="57873"/>
                    <a:pt x="13289" y="58502"/>
                    <a:pt x="13289" y="58502"/>
                  </a:cubicBezTo>
                  <a:cubicBezTo>
                    <a:pt x="13289" y="58502"/>
                    <a:pt x="13289" y="58502"/>
                    <a:pt x="13289" y="57873"/>
                  </a:cubicBezTo>
                  <a:cubicBezTo>
                    <a:pt x="13289" y="57873"/>
                    <a:pt x="13289" y="57873"/>
                    <a:pt x="13289" y="57873"/>
                  </a:cubicBezTo>
                  <a:close/>
                  <a:moveTo>
                    <a:pt x="16434" y="54099"/>
                  </a:moveTo>
                  <a:cubicBezTo>
                    <a:pt x="16434" y="54099"/>
                    <a:pt x="15805" y="54099"/>
                    <a:pt x="15805" y="54099"/>
                  </a:cubicBezTo>
                  <a:cubicBezTo>
                    <a:pt x="16434" y="54728"/>
                    <a:pt x="16434" y="54728"/>
                    <a:pt x="17063" y="55357"/>
                  </a:cubicBezTo>
                  <a:cubicBezTo>
                    <a:pt x="17692" y="55357"/>
                    <a:pt x="17692" y="55357"/>
                    <a:pt x="18321" y="55986"/>
                  </a:cubicBezTo>
                  <a:cubicBezTo>
                    <a:pt x="17063" y="55357"/>
                    <a:pt x="17063" y="54728"/>
                    <a:pt x="16434" y="54099"/>
                  </a:cubicBezTo>
                  <a:close/>
                  <a:moveTo>
                    <a:pt x="13289" y="50324"/>
                  </a:moveTo>
                  <a:cubicBezTo>
                    <a:pt x="11402" y="50953"/>
                    <a:pt x="8885" y="51583"/>
                    <a:pt x="8885" y="54099"/>
                  </a:cubicBezTo>
                  <a:cubicBezTo>
                    <a:pt x="9515" y="54099"/>
                    <a:pt x="10143" y="53470"/>
                    <a:pt x="10773" y="53470"/>
                  </a:cubicBezTo>
                  <a:cubicBezTo>
                    <a:pt x="11402" y="53470"/>
                    <a:pt x="12031" y="52841"/>
                    <a:pt x="12660" y="52841"/>
                  </a:cubicBezTo>
                  <a:cubicBezTo>
                    <a:pt x="13918" y="52212"/>
                    <a:pt x="13918" y="51583"/>
                    <a:pt x="13289" y="50324"/>
                  </a:cubicBezTo>
                  <a:close/>
                  <a:moveTo>
                    <a:pt x="20837" y="52212"/>
                  </a:moveTo>
                  <a:cubicBezTo>
                    <a:pt x="17692" y="50324"/>
                    <a:pt x="18950" y="52212"/>
                    <a:pt x="18321" y="52212"/>
                  </a:cubicBezTo>
                  <a:cubicBezTo>
                    <a:pt x="17692" y="52212"/>
                    <a:pt x="17692" y="53470"/>
                    <a:pt x="17692" y="54099"/>
                  </a:cubicBezTo>
                  <a:cubicBezTo>
                    <a:pt x="17692" y="54099"/>
                    <a:pt x="18321" y="54728"/>
                    <a:pt x="18321" y="54728"/>
                  </a:cubicBezTo>
                  <a:cubicBezTo>
                    <a:pt x="20208" y="55357"/>
                    <a:pt x="20837" y="54099"/>
                    <a:pt x="20837" y="52212"/>
                  </a:cubicBezTo>
                  <a:close/>
                  <a:moveTo>
                    <a:pt x="21467" y="49695"/>
                  </a:moveTo>
                  <a:cubicBezTo>
                    <a:pt x="20837" y="49695"/>
                    <a:pt x="19579" y="49695"/>
                    <a:pt x="20208" y="50953"/>
                  </a:cubicBezTo>
                  <a:cubicBezTo>
                    <a:pt x="22725" y="52841"/>
                    <a:pt x="22725" y="52212"/>
                    <a:pt x="21467" y="49695"/>
                  </a:cubicBezTo>
                  <a:close/>
                  <a:moveTo>
                    <a:pt x="22725" y="48438"/>
                  </a:moveTo>
                  <a:cubicBezTo>
                    <a:pt x="22725" y="48438"/>
                    <a:pt x="22096" y="48438"/>
                    <a:pt x="22096" y="48438"/>
                  </a:cubicBezTo>
                  <a:cubicBezTo>
                    <a:pt x="22096" y="48438"/>
                    <a:pt x="22725" y="49067"/>
                    <a:pt x="22725" y="49695"/>
                  </a:cubicBezTo>
                  <a:cubicBezTo>
                    <a:pt x="22725" y="49067"/>
                    <a:pt x="23354" y="49067"/>
                    <a:pt x="22725" y="48438"/>
                  </a:cubicBezTo>
                  <a:cubicBezTo>
                    <a:pt x="23354" y="48438"/>
                    <a:pt x="22725" y="48438"/>
                    <a:pt x="22725" y="48438"/>
                  </a:cubicBezTo>
                  <a:close/>
                  <a:moveTo>
                    <a:pt x="23983" y="47179"/>
                  </a:moveTo>
                  <a:cubicBezTo>
                    <a:pt x="22725" y="46550"/>
                    <a:pt x="20837" y="44663"/>
                    <a:pt x="23354" y="47808"/>
                  </a:cubicBezTo>
                  <a:cubicBezTo>
                    <a:pt x="23354" y="47179"/>
                    <a:pt x="23354" y="47179"/>
                    <a:pt x="23983" y="47179"/>
                  </a:cubicBezTo>
                  <a:close/>
                  <a:moveTo>
                    <a:pt x="33419" y="50324"/>
                  </a:moveTo>
                  <a:cubicBezTo>
                    <a:pt x="32789" y="50324"/>
                    <a:pt x="32789" y="50324"/>
                    <a:pt x="33419" y="50324"/>
                  </a:cubicBezTo>
                  <a:cubicBezTo>
                    <a:pt x="32789" y="49695"/>
                    <a:pt x="32160" y="50324"/>
                    <a:pt x="32160" y="50324"/>
                  </a:cubicBezTo>
                  <a:cubicBezTo>
                    <a:pt x="32789" y="50953"/>
                    <a:pt x="32789" y="50953"/>
                    <a:pt x="33419" y="51583"/>
                  </a:cubicBezTo>
                  <a:cubicBezTo>
                    <a:pt x="33419" y="51583"/>
                    <a:pt x="32789" y="50953"/>
                    <a:pt x="33419" y="50324"/>
                  </a:cubicBezTo>
                  <a:cubicBezTo>
                    <a:pt x="32789" y="50953"/>
                    <a:pt x="33419" y="50953"/>
                    <a:pt x="33419" y="50324"/>
                  </a:cubicBezTo>
                  <a:close/>
                  <a:moveTo>
                    <a:pt x="28386" y="42147"/>
                  </a:moveTo>
                  <a:cubicBezTo>
                    <a:pt x="28386" y="41517"/>
                    <a:pt x="28386" y="41517"/>
                    <a:pt x="29015" y="40889"/>
                  </a:cubicBezTo>
                  <a:cubicBezTo>
                    <a:pt x="28386" y="40260"/>
                    <a:pt x="28386" y="40260"/>
                    <a:pt x="27757" y="39631"/>
                  </a:cubicBezTo>
                  <a:cubicBezTo>
                    <a:pt x="27757" y="40260"/>
                    <a:pt x="27757" y="40260"/>
                    <a:pt x="27757" y="40889"/>
                  </a:cubicBezTo>
                  <a:cubicBezTo>
                    <a:pt x="27757" y="41517"/>
                    <a:pt x="28386" y="42147"/>
                    <a:pt x="28386" y="42147"/>
                  </a:cubicBezTo>
                  <a:close/>
                  <a:moveTo>
                    <a:pt x="36564" y="48438"/>
                  </a:moveTo>
                  <a:cubicBezTo>
                    <a:pt x="35935" y="47808"/>
                    <a:pt x="35935" y="47808"/>
                    <a:pt x="35306" y="48438"/>
                  </a:cubicBezTo>
                  <a:cubicBezTo>
                    <a:pt x="35935" y="48438"/>
                    <a:pt x="35935" y="48438"/>
                    <a:pt x="36564" y="48438"/>
                  </a:cubicBezTo>
                  <a:cubicBezTo>
                    <a:pt x="36564" y="48438"/>
                    <a:pt x="36564" y="48438"/>
                    <a:pt x="36564" y="48438"/>
                  </a:cubicBezTo>
                  <a:close/>
                  <a:moveTo>
                    <a:pt x="37193" y="46550"/>
                  </a:moveTo>
                  <a:cubicBezTo>
                    <a:pt x="37193" y="47179"/>
                    <a:pt x="37193" y="47179"/>
                    <a:pt x="37193" y="47808"/>
                  </a:cubicBezTo>
                  <a:cubicBezTo>
                    <a:pt x="37193" y="47808"/>
                    <a:pt x="37822" y="47808"/>
                    <a:pt x="37193" y="46550"/>
                  </a:cubicBezTo>
                  <a:close/>
                  <a:moveTo>
                    <a:pt x="30902" y="39631"/>
                  </a:moveTo>
                  <a:cubicBezTo>
                    <a:pt x="30902" y="39631"/>
                    <a:pt x="30902" y="39631"/>
                    <a:pt x="30902" y="39631"/>
                  </a:cubicBezTo>
                  <a:cubicBezTo>
                    <a:pt x="30273" y="39631"/>
                    <a:pt x="30273" y="39631"/>
                    <a:pt x="29644" y="40260"/>
                  </a:cubicBezTo>
                  <a:cubicBezTo>
                    <a:pt x="30273" y="40889"/>
                    <a:pt x="30273" y="40889"/>
                    <a:pt x="30902" y="41517"/>
                  </a:cubicBezTo>
                  <a:cubicBezTo>
                    <a:pt x="30902" y="40889"/>
                    <a:pt x="30902" y="40260"/>
                    <a:pt x="30902" y="39631"/>
                  </a:cubicBezTo>
                  <a:close/>
                  <a:moveTo>
                    <a:pt x="42225" y="30824"/>
                  </a:moveTo>
                  <a:cubicBezTo>
                    <a:pt x="42225" y="30195"/>
                    <a:pt x="42225" y="30195"/>
                    <a:pt x="42225" y="29566"/>
                  </a:cubicBezTo>
                  <a:cubicBezTo>
                    <a:pt x="41596" y="28936"/>
                    <a:pt x="40338" y="27679"/>
                    <a:pt x="39709" y="26421"/>
                  </a:cubicBezTo>
                  <a:cubicBezTo>
                    <a:pt x="39080" y="26421"/>
                    <a:pt x="38451" y="26421"/>
                    <a:pt x="37822" y="27050"/>
                  </a:cubicBezTo>
                  <a:cubicBezTo>
                    <a:pt x="40967" y="30195"/>
                    <a:pt x="41596" y="30824"/>
                    <a:pt x="42225" y="30824"/>
                  </a:cubicBezTo>
                  <a:close/>
                  <a:moveTo>
                    <a:pt x="46629" y="32082"/>
                  </a:moveTo>
                  <a:cubicBezTo>
                    <a:pt x="46629" y="32082"/>
                    <a:pt x="46629" y="32082"/>
                    <a:pt x="46629" y="32082"/>
                  </a:cubicBezTo>
                  <a:cubicBezTo>
                    <a:pt x="46629" y="33340"/>
                    <a:pt x="44113" y="31453"/>
                    <a:pt x="46000" y="33969"/>
                  </a:cubicBezTo>
                  <a:cubicBezTo>
                    <a:pt x="47258" y="34598"/>
                    <a:pt x="47258" y="33969"/>
                    <a:pt x="46629" y="32082"/>
                  </a:cubicBezTo>
                  <a:cubicBezTo>
                    <a:pt x="46629" y="32082"/>
                    <a:pt x="46629" y="32082"/>
                    <a:pt x="46629" y="32082"/>
                  </a:cubicBezTo>
                  <a:close/>
                  <a:moveTo>
                    <a:pt x="44741" y="27679"/>
                  </a:moveTo>
                  <a:cubicBezTo>
                    <a:pt x="44113" y="27679"/>
                    <a:pt x="43483" y="27679"/>
                    <a:pt x="42854" y="27679"/>
                  </a:cubicBezTo>
                  <a:cubicBezTo>
                    <a:pt x="42225" y="27050"/>
                    <a:pt x="40967" y="25791"/>
                    <a:pt x="39080" y="24533"/>
                  </a:cubicBezTo>
                  <a:cubicBezTo>
                    <a:pt x="43483" y="29566"/>
                    <a:pt x="40967" y="27679"/>
                    <a:pt x="40967" y="28307"/>
                  </a:cubicBezTo>
                  <a:cubicBezTo>
                    <a:pt x="43483" y="30824"/>
                    <a:pt x="43483" y="30824"/>
                    <a:pt x="44113" y="30824"/>
                  </a:cubicBezTo>
                  <a:cubicBezTo>
                    <a:pt x="44741" y="30195"/>
                    <a:pt x="45371" y="29566"/>
                    <a:pt x="46000" y="29566"/>
                  </a:cubicBezTo>
                  <a:cubicBezTo>
                    <a:pt x="45371" y="28307"/>
                    <a:pt x="44741" y="27679"/>
                    <a:pt x="44741" y="27679"/>
                  </a:cubicBezTo>
                  <a:close/>
                  <a:moveTo>
                    <a:pt x="46000" y="25162"/>
                  </a:moveTo>
                  <a:cubicBezTo>
                    <a:pt x="44741" y="25162"/>
                    <a:pt x="43483" y="24533"/>
                    <a:pt x="42225" y="24533"/>
                  </a:cubicBezTo>
                  <a:cubicBezTo>
                    <a:pt x="45371" y="27050"/>
                    <a:pt x="46000" y="27679"/>
                    <a:pt x="46000" y="27050"/>
                  </a:cubicBezTo>
                  <a:cubicBezTo>
                    <a:pt x="46000" y="26421"/>
                    <a:pt x="46000" y="26421"/>
                    <a:pt x="46629" y="25791"/>
                  </a:cubicBezTo>
                  <a:cubicBezTo>
                    <a:pt x="46629" y="25162"/>
                    <a:pt x="46000" y="25162"/>
                    <a:pt x="46000" y="25162"/>
                  </a:cubicBezTo>
                  <a:close/>
                  <a:moveTo>
                    <a:pt x="51032" y="27679"/>
                  </a:moveTo>
                  <a:cubicBezTo>
                    <a:pt x="51032" y="27679"/>
                    <a:pt x="50403" y="28307"/>
                    <a:pt x="50403" y="28307"/>
                  </a:cubicBezTo>
                  <a:cubicBezTo>
                    <a:pt x="52290" y="29566"/>
                    <a:pt x="52290" y="29566"/>
                    <a:pt x="51032" y="27679"/>
                  </a:cubicBezTo>
                  <a:close/>
                  <a:moveTo>
                    <a:pt x="49774" y="25162"/>
                  </a:moveTo>
                  <a:cubicBezTo>
                    <a:pt x="49145" y="24533"/>
                    <a:pt x="47887" y="23275"/>
                    <a:pt x="47887" y="23275"/>
                  </a:cubicBezTo>
                  <a:cubicBezTo>
                    <a:pt x="46629" y="22646"/>
                    <a:pt x="46000" y="22646"/>
                    <a:pt x="45371" y="22646"/>
                  </a:cubicBezTo>
                  <a:cubicBezTo>
                    <a:pt x="45371" y="22646"/>
                    <a:pt x="46000" y="23275"/>
                    <a:pt x="46629" y="24533"/>
                  </a:cubicBezTo>
                  <a:cubicBezTo>
                    <a:pt x="49145" y="26421"/>
                    <a:pt x="47258" y="23275"/>
                    <a:pt x="49774" y="25162"/>
                  </a:cubicBezTo>
                  <a:close/>
                  <a:moveTo>
                    <a:pt x="51661" y="21388"/>
                  </a:moveTo>
                  <a:cubicBezTo>
                    <a:pt x="50403" y="20130"/>
                    <a:pt x="49145" y="19501"/>
                    <a:pt x="47887" y="18872"/>
                  </a:cubicBezTo>
                  <a:cubicBezTo>
                    <a:pt x="47258" y="18243"/>
                    <a:pt x="46629" y="18243"/>
                    <a:pt x="46629" y="18243"/>
                  </a:cubicBezTo>
                  <a:cubicBezTo>
                    <a:pt x="46000" y="18243"/>
                    <a:pt x="46000" y="18872"/>
                    <a:pt x="45371" y="18872"/>
                  </a:cubicBezTo>
                  <a:cubicBezTo>
                    <a:pt x="44741" y="18872"/>
                    <a:pt x="46000" y="20130"/>
                    <a:pt x="47887" y="22017"/>
                  </a:cubicBezTo>
                  <a:cubicBezTo>
                    <a:pt x="47258" y="22017"/>
                    <a:pt x="46629" y="22017"/>
                    <a:pt x="46000" y="22017"/>
                  </a:cubicBezTo>
                  <a:cubicBezTo>
                    <a:pt x="48516" y="23904"/>
                    <a:pt x="49145" y="24533"/>
                    <a:pt x="49145" y="23904"/>
                  </a:cubicBezTo>
                  <a:cubicBezTo>
                    <a:pt x="51032" y="23275"/>
                    <a:pt x="51661" y="22646"/>
                    <a:pt x="51661" y="21388"/>
                  </a:cubicBezTo>
                  <a:cubicBezTo>
                    <a:pt x="52290" y="22017"/>
                    <a:pt x="51661" y="21388"/>
                    <a:pt x="51661" y="21388"/>
                  </a:cubicBezTo>
                  <a:close/>
                  <a:moveTo>
                    <a:pt x="44741" y="13840"/>
                  </a:moveTo>
                  <a:cubicBezTo>
                    <a:pt x="44113" y="13840"/>
                    <a:pt x="42854" y="12581"/>
                    <a:pt x="45371" y="15726"/>
                  </a:cubicBezTo>
                  <a:cubicBezTo>
                    <a:pt x="45371" y="15726"/>
                    <a:pt x="46000" y="15097"/>
                    <a:pt x="46000" y="15097"/>
                  </a:cubicBezTo>
                  <a:cubicBezTo>
                    <a:pt x="46000" y="14469"/>
                    <a:pt x="45371" y="14469"/>
                    <a:pt x="44741" y="13840"/>
                  </a:cubicBezTo>
                  <a:close/>
                  <a:moveTo>
                    <a:pt x="56065" y="23904"/>
                  </a:moveTo>
                  <a:cubicBezTo>
                    <a:pt x="54806" y="22646"/>
                    <a:pt x="53548" y="22017"/>
                    <a:pt x="56694" y="25162"/>
                  </a:cubicBezTo>
                  <a:cubicBezTo>
                    <a:pt x="56065" y="24533"/>
                    <a:pt x="56065" y="24533"/>
                    <a:pt x="56065" y="23904"/>
                  </a:cubicBezTo>
                  <a:close/>
                  <a:moveTo>
                    <a:pt x="58581" y="23275"/>
                  </a:moveTo>
                  <a:cubicBezTo>
                    <a:pt x="58581" y="23275"/>
                    <a:pt x="58581" y="23275"/>
                    <a:pt x="58581" y="23275"/>
                  </a:cubicBezTo>
                  <a:cubicBezTo>
                    <a:pt x="57323" y="22646"/>
                    <a:pt x="56694" y="23275"/>
                    <a:pt x="56694" y="23275"/>
                  </a:cubicBezTo>
                  <a:cubicBezTo>
                    <a:pt x="57323" y="23904"/>
                    <a:pt x="57323" y="23904"/>
                    <a:pt x="57952" y="24533"/>
                  </a:cubicBezTo>
                  <a:cubicBezTo>
                    <a:pt x="57952" y="23904"/>
                    <a:pt x="58581" y="23904"/>
                    <a:pt x="58581" y="23275"/>
                  </a:cubicBezTo>
                  <a:close/>
                  <a:moveTo>
                    <a:pt x="56694" y="20130"/>
                  </a:moveTo>
                  <a:cubicBezTo>
                    <a:pt x="55435" y="19501"/>
                    <a:pt x="54806" y="19501"/>
                    <a:pt x="52919" y="18243"/>
                  </a:cubicBezTo>
                  <a:cubicBezTo>
                    <a:pt x="49774" y="15726"/>
                    <a:pt x="49774" y="16985"/>
                    <a:pt x="49145" y="16985"/>
                  </a:cubicBezTo>
                  <a:cubicBezTo>
                    <a:pt x="51661" y="18872"/>
                    <a:pt x="54177" y="21388"/>
                    <a:pt x="54806" y="21388"/>
                  </a:cubicBezTo>
                  <a:cubicBezTo>
                    <a:pt x="56065" y="21388"/>
                    <a:pt x="56694" y="21388"/>
                    <a:pt x="56694" y="20130"/>
                  </a:cubicBezTo>
                  <a:close/>
                  <a:moveTo>
                    <a:pt x="63613" y="18243"/>
                  </a:moveTo>
                  <a:cubicBezTo>
                    <a:pt x="62984" y="17614"/>
                    <a:pt x="62984" y="17614"/>
                    <a:pt x="62355" y="16985"/>
                  </a:cubicBezTo>
                  <a:cubicBezTo>
                    <a:pt x="59839" y="16985"/>
                    <a:pt x="57952" y="18243"/>
                    <a:pt x="57323" y="20130"/>
                  </a:cubicBezTo>
                  <a:cubicBezTo>
                    <a:pt x="59839" y="19501"/>
                    <a:pt x="61726" y="18872"/>
                    <a:pt x="63613" y="18243"/>
                  </a:cubicBezTo>
                  <a:close/>
                  <a:moveTo>
                    <a:pt x="62984" y="16355"/>
                  </a:moveTo>
                  <a:cubicBezTo>
                    <a:pt x="62984" y="16985"/>
                    <a:pt x="61097" y="15097"/>
                    <a:pt x="63613" y="17614"/>
                  </a:cubicBezTo>
                  <a:cubicBezTo>
                    <a:pt x="63613" y="16985"/>
                    <a:pt x="63613" y="16985"/>
                    <a:pt x="62984" y="16355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36" name="【公众号：阿拉丁PPT】1-102"/>
            <p:cNvSpPr/>
            <p:nvPr/>
          </p:nvSpPr>
          <p:spPr>
            <a:xfrm>
              <a:off x="2266139" y="596224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37" name="【公众号：阿拉丁PPT】1-103"/>
            <p:cNvSpPr/>
            <p:nvPr/>
          </p:nvSpPr>
          <p:spPr>
            <a:xfrm>
              <a:off x="2249783" y="5959100"/>
              <a:ext cx="15097" cy="5941"/>
            </a:xfrm>
            <a:custGeom>
              <a:avLst/>
              <a:gdLst>
                <a:gd name="connsiteX0" fmla="*/ 10694 w 15097"/>
                <a:gd name="connsiteY0" fmla="*/ 0 h 5941"/>
                <a:gd name="connsiteX1" fmla="*/ 10694 w 15097"/>
                <a:gd name="connsiteY1" fmla="*/ 1259 h 5941"/>
                <a:gd name="connsiteX2" fmla="*/ 8178 w 15097"/>
                <a:gd name="connsiteY2" fmla="*/ 1887 h 5941"/>
                <a:gd name="connsiteX3" fmla="*/ 2516 w 15097"/>
                <a:gd name="connsiteY3" fmla="*/ 3145 h 5941"/>
                <a:gd name="connsiteX4" fmla="*/ 0 w 15097"/>
                <a:gd name="connsiteY4" fmla="*/ 4404 h 5941"/>
                <a:gd name="connsiteX5" fmla="*/ 629 w 15097"/>
                <a:gd name="connsiteY5" fmla="*/ 5662 h 5941"/>
                <a:gd name="connsiteX6" fmla="*/ 1887 w 15097"/>
                <a:gd name="connsiteY6" fmla="*/ 5662 h 5941"/>
                <a:gd name="connsiteX7" fmla="*/ 6291 w 15097"/>
                <a:gd name="connsiteY7" fmla="*/ 4404 h 5941"/>
                <a:gd name="connsiteX8" fmla="*/ 12581 w 15097"/>
                <a:gd name="connsiteY8" fmla="*/ 3774 h 5941"/>
                <a:gd name="connsiteX9" fmla="*/ 13839 w 15097"/>
                <a:gd name="connsiteY9" fmla="*/ 3774 h 5941"/>
                <a:gd name="connsiteX10" fmla="*/ 15097 w 15097"/>
                <a:gd name="connsiteY10" fmla="*/ 3145 h 5941"/>
                <a:gd name="connsiteX11" fmla="*/ 13210 w 15097"/>
                <a:gd name="connsiteY11" fmla="*/ 2516 h 5941"/>
                <a:gd name="connsiteX12" fmla="*/ 10694 w 15097"/>
                <a:gd name="connsiteY12" fmla="*/ 0 h 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97" h="5941">
                  <a:moveTo>
                    <a:pt x="10694" y="0"/>
                  </a:moveTo>
                  <a:cubicBezTo>
                    <a:pt x="10694" y="629"/>
                    <a:pt x="10694" y="1259"/>
                    <a:pt x="10694" y="1259"/>
                  </a:cubicBezTo>
                  <a:cubicBezTo>
                    <a:pt x="10065" y="1259"/>
                    <a:pt x="9436" y="1259"/>
                    <a:pt x="8178" y="1887"/>
                  </a:cubicBezTo>
                  <a:cubicBezTo>
                    <a:pt x="6291" y="2516"/>
                    <a:pt x="4403" y="2516"/>
                    <a:pt x="2516" y="3145"/>
                  </a:cubicBezTo>
                  <a:cubicBezTo>
                    <a:pt x="1887" y="3774"/>
                    <a:pt x="1887" y="4404"/>
                    <a:pt x="0" y="4404"/>
                  </a:cubicBezTo>
                  <a:cubicBezTo>
                    <a:pt x="0" y="4404"/>
                    <a:pt x="629" y="5033"/>
                    <a:pt x="629" y="5662"/>
                  </a:cubicBezTo>
                  <a:cubicBezTo>
                    <a:pt x="1887" y="6291"/>
                    <a:pt x="1887" y="5662"/>
                    <a:pt x="1887" y="5662"/>
                  </a:cubicBezTo>
                  <a:cubicBezTo>
                    <a:pt x="3145" y="5033"/>
                    <a:pt x="4403" y="4404"/>
                    <a:pt x="6291" y="4404"/>
                  </a:cubicBezTo>
                  <a:cubicBezTo>
                    <a:pt x="8178" y="4404"/>
                    <a:pt x="10694" y="4404"/>
                    <a:pt x="12581" y="3774"/>
                  </a:cubicBezTo>
                  <a:cubicBezTo>
                    <a:pt x="13210" y="3774"/>
                    <a:pt x="13839" y="3774"/>
                    <a:pt x="13839" y="3774"/>
                  </a:cubicBezTo>
                  <a:cubicBezTo>
                    <a:pt x="14468" y="3774"/>
                    <a:pt x="14468" y="3145"/>
                    <a:pt x="15097" y="3145"/>
                  </a:cubicBezTo>
                  <a:cubicBezTo>
                    <a:pt x="13839" y="2516"/>
                    <a:pt x="13210" y="1887"/>
                    <a:pt x="13210" y="2516"/>
                  </a:cubicBezTo>
                  <a:cubicBezTo>
                    <a:pt x="13839" y="2516"/>
                    <a:pt x="13839" y="3145"/>
                    <a:pt x="10694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38" name="【公众号：阿拉丁PPT】1-104"/>
            <p:cNvSpPr/>
            <p:nvPr/>
          </p:nvSpPr>
          <p:spPr>
            <a:xfrm>
              <a:off x="2266139" y="596224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39" name="【公众号：阿拉丁PPT】1-105"/>
            <p:cNvSpPr/>
            <p:nvPr/>
          </p:nvSpPr>
          <p:spPr>
            <a:xfrm>
              <a:off x="2192245" y="6018019"/>
              <a:ext cx="2810" cy="3986"/>
            </a:xfrm>
            <a:custGeom>
              <a:avLst/>
              <a:gdLst>
                <a:gd name="connsiteX0" fmla="*/ 2811 w 2810"/>
                <a:gd name="connsiteY0" fmla="*/ 3987 h 3986"/>
                <a:gd name="connsiteX1" fmla="*/ 1553 w 2810"/>
                <a:gd name="connsiteY1" fmla="*/ 212 h 3986"/>
                <a:gd name="connsiteX2" fmla="*/ 2811 w 2810"/>
                <a:gd name="connsiteY2" fmla="*/ 3987 h 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0" h="3986">
                  <a:moveTo>
                    <a:pt x="2811" y="3987"/>
                  </a:moveTo>
                  <a:cubicBezTo>
                    <a:pt x="2182" y="2729"/>
                    <a:pt x="2182" y="1470"/>
                    <a:pt x="1553" y="212"/>
                  </a:cubicBezTo>
                  <a:cubicBezTo>
                    <a:pt x="-964" y="-416"/>
                    <a:pt x="-335" y="212"/>
                    <a:pt x="2811" y="398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40" name="【公众号：阿拉丁PPT】1-106"/>
            <p:cNvSpPr/>
            <p:nvPr/>
          </p:nvSpPr>
          <p:spPr>
            <a:xfrm>
              <a:off x="2195684" y="6005651"/>
              <a:ext cx="1258" cy="628"/>
            </a:xfrm>
            <a:custGeom>
              <a:avLst/>
              <a:gdLst>
                <a:gd name="connsiteX0" fmla="*/ 629 w 1258"/>
                <a:gd name="connsiteY0" fmla="*/ 0 h 628"/>
                <a:gd name="connsiteX1" fmla="*/ 0 w 1258"/>
                <a:gd name="connsiteY1" fmla="*/ 0 h 628"/>
                <a:gd name="connsiteX2" fmla="*/ 629 w 1258"/>
                <a:gd name="connsiteY2" fmla="*/ 629 h 628"/>
                <a:gd name="connsiteX3" fmla="*/ 1258 w 1258"/>
                <a:gd name="connsiteY3" fmla="*/ 629 h 628"/>
                <a:gd name="connsiteX4" fmla="*/ 629 w 1258"/>
                <a:gd name="connsiteY4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628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0"/>
                    <a:pt x="629" y="629"/>
                    <a:pt x="629" y="629"/>
                  </a:cubicBezTo>
                  <a:cubicBezTo>
                    <a:pt x="629" y="629"/>
                    <a:pt x="1258" y="629"/>
                    <a:pt x="1258" y="629"/>
                  </a:cubicBezTo>
                  <a:cubicBezTo>
                    <a:pt x="1258" y="0"/>
                    <a:pt x="1258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42" name="【公众号：阿拉丁PPT】1-107"/>
            <p:cNvSpPr/>
            <p:nvPr/>
          </p:nvSpPr>
          <p:spPr>
            <a:xfrm>
              <a:off x="1531403" y="649882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43" name="【公众号：阿拉丁PPT】1-108"/>
            <p:cNvSpPr/>
            <p:nvPr/>
          </p:nvSpPr>
          <p:spPr>
            <a:xfrm>
              <a:off x="1456467" y="6495684"/>
              <a:ext cx="107646" cy="89954"/>
            </a:xfrm>
            <a:custGeom>
              <a:avLst/>
              <a:gdLst>
                <a:gd name="connsiteX0" fmla="*/ 105131 w 107646"/>
                <a:gd name="connsiteY0" fmla="*/ 17613 h 89954"/>
                <a:gd name="connsiteX1" fmla="*/ 107647 w 107646"/>
                <a:gd name="connsiteY1" fmla="*/ 19501 h 89954"/>
                <a:gd name="connsiteX2" fmla="*/ 106389 w 107646"/>
                <a:gd name="connsiteY2" fmla="*/ 20758 h 89954"/>
                <a:gd name="connsiteX3" fmla="*/ 107018 w 107646"/>
                <a:gd name="connsiteY3" fmla="*/ 23904 h 89954"/>
                <a:gd name="connsiteX4" fmla="*/ 106389 w 107646"/>
                <a:gd name="connsiteY4" fmla="*/ 25162 h 89954"/>
                <a:gd name="connsiteX5" fmla="*/ 103244 w 107646"/>
                <a:gd name="connsiteY5" fmla="*/ 26420 h 89954"/>
                <a:gd name="connsiteX6" fmla="*/ 101985 w 107646"/>
                <a:gd name="connsiteY6" fmla="*/ 27679 h 89954"/>
                <a:gd name="connsiteX7" fmla="*/ 99469 w 107646"/>
                <a:gd name="connsiteY7" fmla="*/ 27679 h 89954"/>
                <a:gd name="connsiteX8" fmla="*/ 98211 w 107646"/>
                <a:gd name="connsiteY8" fmla="*/ 29565 h 89954"/>
                <a:gd name="connsiteX9" fmla="*/ 97582 w 107646"/>
                <a:gd name="connsiteY9" fmla="*/ 30824 h 89954"/>
                <a:gd name="connsiteX10" fmla="*/ 96953 w 107646"/>
                <a:gd name="connsiteY10" fmla="*/ 33969 h 89954"/>
                <a:gd name="connsiteX11" fmla="*/ 94437 w 107646"/>
                <a:gd name="connsiteY11" fmla="*/ 35856 h 89954"/>
                <a:gd name="connsiteX12" fmla="*/ 94437 w 107646"/>
                <a:gd name="connsiteY12" fmla="*/ 37743 h 89954"/>
                <a:gd name="connsiteX13" fmla="*/ 94437 w 107646"/>
                <a:gd name="connsiteY13" fmla="*/ 38372 h 89954"/>
                <a:gd name="connsiteX14" fmla="*/ 91921 w 107646"/>
                <a:gd name="connsiteY14" fmla="*/ 35856 h 89954"/>
                <a:gd name="connsiteX15" fmla="*/ 90033 w 107646"/>
                <a:gd name="connsiteY15" fmla="*/ 38372 h 89954"/>
                <a:gd name="connsiteX16" fmla="*/ 88775 w 107646"/>
                <a:gd name="connsiteY16" fmla="*/ 39630 h 89954"/>
                <a:gd name="connsiteX17" fmla="*/ 85001 w 107646"/>
                <a:gd name="connsiteY17" fmla="*/ 41517 h 89954"/>
                <a:gd name="connsiteX18" fmla="*/ 84372 w 107646"/>
                <a:gd name="connsiteY18" fmla="*/ 44034 h 89954"/>
                <a:gd name="connsiteX19" fmla="*/ 79969 w 107646"/>
                <a:gd name="connsiteY19" fmla="*/ 45921 h 89954"/>
                <a:gd name="connsiteX20" fmla="*/ 75565 w 107646"/>
                <a:gd name="connsiteY20" fmla="*/ 48437 h 89954"/>
                <a:gd name="connsiteX21" fmla="*/ 72420 w 107646"/>
                <a:gd name="connsiteY21" fmla="*/ 49066 h 89954"/>
                <a:gd name="connsiteX22" fmla="*/ 69904 w 107646"/>
                <a:gd name="connsiteY22" fmla="*/ 50324 h 89954"/>
                <a:gd name="connsiteX23" fmla="*/ 68646 w 107646"/>
                <a:gd name="connsiteY23" fmla="*/ 53470 h 89954"/>
                <a:gd name="connsiteX24" fmla="*/ 67387 w 107646"/>
                <a:gd name="connsiteY24" fmla="*/ 54099 h 89954"/>
                <a:gd name="connsiteX25" fmla="*/ 66129 w 107646"/>
                <a:gd name="connsiteY25" fmla="*/ 55986 h 89954"/>
                <a:gd name="connsiteX26" fmla="*/ 64871 w 107646"/>
                <a:gd name="connsiteY26" fmla="*/ 57873 h 89954"/>
                <a:gd name="connsiteX27" fmla="*/ 63613 w 107646"/>
                <a:gd name="connsiteY27" fmla="*/ 59760 h 89954"/>
                <a:gd name="connsiteX28" fmla="*/ 61726 w 107646"/>
                <a:gd name="connsiteY28" fmla="*/ 61018 h 89954"/>
                <a:gd name="connsiteX29" fmla="*/ 58581 w 107646"/>
                <a:gd name="connsiteY29" fmla="*/ 65422 h 89954"/>
                <a:gd name="connsiteX30" fmla="*/ 56065 w 107646"/>
                <a:gd name="connsiteY30" fmla="*/ 66680 h 89954"/>
                <a:gd name="connsiteX31" fmla="*/ 55435 w 107646"/>
                <a:gd name="connsiteY31" fmla="*/ 68567 h 89954"/>
                <a:gd name="connsiteX32" fmla="*/ 52290 w 107646"/>
                <a:gd name="connsiteY32" fmla="*/ 72341 h 89954"/>
                <a:gd name="connsiteX33" fmla="*/ 48516 w 107646"/>
                <a:gd name="connsiteY33" fmla="*/ 78003 h 89954"/>
                <a:gd name="connsiteX34" fmla="*/ 44112 w 107646"/>
                <a:gd name="connsiteY34" fmla="*/ 82406 h 89954"/>
                <a:gd name="connsiteX35" fmla="*/ 36564 w 107646"/>
                <a:gd name="connsiteY35" fmla="*/ 88697 h 89954"/>
                <a:gd name="connsiteX36" fmla="*/ 31531 w 107646"/>
                <a:gd name="connsiteY36" fmla="*/ 89954 h 89954"/>
                <a:gd name="connsiteX37" fmla="*/ 20208 w 107646"/>
                <a:gd name="connsiteY37" fmla="*/ 82406 h 89954"/>
                <a:gd name="connsiteX38" fmla="*/ 13289 w 107646"/>
                <a:gd name="connsiteY38" fmla="*/ 76115 h 89954"/>
                <a:gd name="connsiteX39" fmla="*/ 8256 w 107646"/>
                <a:gd name="connsiteY39" fmla="*/ 71083 h 89954"/>
                <a:gd name="connsiteX40" fmla="*/ 10143 w 107646"/>
                <a:gd name="connsiteY40" fmla="*/ 70454 h 89954"/>
                <a:gd name="connsiteX41" fmla="*/ 5111 w 107646"/>
                <a:gd name="connsiteY41" fmla="*/ 65422 h 89954"/>
                <a:gd name="connsiteX42" fmla="*/ 6369 w 107646"/>
                <a:gd name="connsiteY42" fmla="*/ 66051 h 89954"/>
                <a:gd name="connsiteX43" fmla="*/ 7627 w 107646"/>
                <a:gd name="connsiteY43" fmla="*/ 65422 h 89954"/>
                <a:gd name="connsiteX44" fmla="*/ 5740 w 107646"/>
                <a:gd name="connsiteY44" fmla="*/ 61647 h 89954"/>
                <a:gd name="connsiteX45" fmla="*/ 6369 w 107646"/>
                <a:gd name="connsiteY45" fmla="*/ 61018 h 89954"/>
                <a:gd name="connsiteX46" fmla="*/ 3224 w 107646"/>
                <a:gd name="connsiteY46" fmla="*/ 57244 h 89954"/>
                <a:gd name="connsiteX47" fmla="*/ 4482 w 107646"/>
                <a:gd name="connsiteY47" fmla="*/ 57873 h 89954"/>
                <a:gd name="connsiteX48" fmla="*/ 1337 w 107646"/>
                <a:gd name="connsiteY48" fmla="*/ 55986 h 89954"/>
                <a:gd name="connsiteX49" fmla="*/ 1337 w 107646"/>
                <a:gd name="connsiteY49" fmla="*/ 57244 h 89954"/>
                <a:gd name="connsiteX50" fmla="*/ 6369 w 107646"/>
                <a:gd name="connsiteY50" fmla="*/ 57244 h 89954"/>
                <a:gd name="connsiteX51" fmla="*/ 3224 w 107646"/>
                <a:gd name="connsiteY51" fmla="*/ 54099 h 89954"/>
                <a:gd name="connsiteX52" fmla="*/ 3224 w 107646"/>
                <a:gd name="connsiteY52" fmla="*/ 53470 h 89954"/>
                <a:gd name="connsiteX53" fmla="*/ 5111 w 107646"/>
                <a:gd name="connsiteY53" fmla="*/ 52211 h 89954"/>
                <a:gd name="connsiteX54" fmla="*/ 6369 w 107646"/>
                <a:gd name="connsiteY54" fmla="*/ 50953 h 89954"/>
                <a:gd name="connsiteX55" fmla="*/ 8256 w 107646"/>
                <a:gd name="connsiteY55" fmla="*/ 49695 h 89954"/>
                <a:gd name="connsiteX56" fmla="*/ 7627 w 107646"/>
                <a:gd name="connsiteY56" fmla="*/ 47179 h 89954"/>
                <a:gd name="connsiteX57" fmla="*/ 7627 w 107646"/>
                <a:gd name="connsiteY57" fmla="*/ 45921 h 89954"/>
                <a:gd name="connsiteX58" fmla="*/ 10143 w 107646"/>
                <a:gd name="connsiteY58" fmla="*/ 45921 h 89954"/>
                <a:gd name="connsiteX59" fmla="*/ 10143 w 107646"/>
                <a:gd name="connsiteY59" fmla="*/ 45921 h 89954"/>
                <a:gd name="connsiteX60" fmla="*/ 11402 w 107646"/>
                <a:gd name="connsiteY60" fmla="*/ 44034 h 89954"/>
                <a:gd name="connsiteX61" fmla="*/ 12031 w 107646"/>
                <a:gd name="connsiteY61" fmla="*/ 43405 h 89954"/>
                <a:gd name="connsiteX62" fmla="*/ 13918 w 107646"/>
                <a:gd name="connsiteY62" fmla="*/ 44034 h 89954"/>
                <a:gd name="connsiteX63" fmla="*/ 14547 w 107646"/>
                <a:gd name="connsiteY63" fmla="*/ 43405 h 89954"/>
                <a:gd name="connsiteX64" fmla="*/ 13918 w 107646"/>
                <a:gd name="connsiteY64" fmla="*/ 42146 h 89954"/>
                <a:gd name="connsiteX65" fmla="*/ 14547 w 107646"/>
                <a:gd name="connsiteY65" fmla="*/ 41517 h 89954"/>
                <a:gd name="connsiteX66" fmla="*/ 13918 w 107646"/>
                <a:gd name="connsiteY66" fmla="*/ 39630 h 89954"/>
                <a:gd name="connsiteX67" fmla="*/ 13918 w 107646"/>
                <a:gd name="connsiteY67" fmla="*/ 39630 h 89954"/>
                <a:gd name="connsiteX68" fmla="*/ 17063 w 107646"/>
                <a:gd name="connsiteY68" fmla="*/ 39630 h 89954"/>
                <a:gd name="connsiteX69" fmla="*/ 18321 w 107646"/>
                <a:gd name="connsiteY69" fmla="*/ 40260 h 89954"/>
                <a:gd name="connsiteX70" fmla="*/ 17692 w 107646"/>
                <a:gd name="connsiteY70" fmla="*/ 39001 h 89954"/>
                <a:gd name="connsiteX71" fmla="*/ 17692 w 107646"/>
                <a:gd name="connsiteY71" fmla="*/ 37743 h 89954"/>
                <a:gd name="connsiteX72" fmla="*/ 18321 w 107646"/>
                <a:gd name="connsiteY72" fmla="*/ 37114 h 89954"/>
                <a:gd name="connsiteX73" fmla="*/ 17692 w 107646"/>
                <a:gd name="connsiteY73" fmla="*/ 35856 h 89954"/>
                <a:gd name="connsiteX74" fmla="*/ 17063 w 107646"/>
                <a:gd name="connsiteY74" fmla="*/ 33969 h 89954"/>
                <a:gd name="connsiteX75" fmla="*/ 17063 w 107646"/>
                <a:gd name="connsiteY75" fmla="*/ 33339 h 89954"/>
                <a:gd name="connsiteX76" fmla="*/ 17692 w 107646"/>
                <a:gd name="connsiteY76" fmla="*/ 32711 h 89954"/>
                <a:gd name="connsiteX77" fmla="*/ 18321 w 107646"/>
                <a:gd name="connsiteY77" fmla="*/ 32711 h 89954"/>
                <a:gd name="connsiteX78" fmla="*/ 21467 w 107646"/>
                <a:gd name="connsiteY78" fmla="*/ 32711 h 89954"/>
                <a:gd name="connsiteX79" fmla="*/ 23354 w 107646"/>
                <a:gd name="connsiteY79" fmla="*/ 32082 h 89954"/>
                <a:gd name="connsiteX80" fmla="*/ 23354 w 107646"/>
                <a:gd name="connsiteY80" fmla="*/ 32082 h 89954"/>
                <a:gd name="connsiteX81" fmla="*/ 24612 w 107646"/>
                <a:gd name="connsiteY81" fmla="*/ 31453 h 89954"/>
                <a:gd name="connsiteX82" fmla="*/ 25241 w 107646"/>
                <a:gd name="connsiteY82" fmla="*/ 31453 h 89954"/>
                <a:gd name="connsiteX83" fmla="*/ 24612 w 107646"/>
                <a:gd name="connsiteY83" fmla="*/ 29565 h 89954"/>
                <a:gd name="connsiteX84" fmla="*/ 25241 w 107646"/>
                <a:gd name="connsiteY84" fmla="*/ 27679 h 89954"/>
                <a:gd name="connsiteX85" fmla="*/ 28386 w 107646"/>
                <a:gd name="connsiteY85" fmla="*/ 29565 h 89954"/>
                <a:gd name="connsiteX86" fmla="*/ 25870 w 107646"/>
                <a:gd name="connsiteY86" fmla="*/ 25791 h 89954"/>
                <a:gd name="connsiteX87" fmla="*/ 29644 w 107646"/>
                <a:gd name="connsiteY87" fmla="*/ 28307 h 89954"/>
                <a:gd name="connsiteX88" fmla="*/ 29644 w 107646"/>
                <a:gd name="connsiteY88" fmla="*/ 26420 h 89954"/>
                <a:gd name="connsiteX89" fmla="*/ 30273 w 107646"/>
                <a:gd name="connsiteY89" fmla="*/ 25791 h 89954"/>
                <a:gd name="connsiteX90" fmla="*/ 32789 w 107646"/>
                <a:gd name="connsiteY90" fmla="*/ 25791 h 89954"/>
                <a:gd name="connsiteX91" fmla="*/ 35306 w 107646"/>
                <a:gd name="connsiteY91" fmla="*/ 25791 h 89954"/>
                <a:gd name="connsiteX92" fmla="*/ 33419 w 107646"/>
                <a:gd name="connsiteY92" fmla="*/ 23904 h 89954"/>
                <a:gd name="connsiteX93" fmla="*/ 30902 w 107646"/>
                <a:gd name="connsiteY93" fmla="*/ 21388 h 89954"/>
                <a:gd name="connsiteX94" fmla="*/ 32789 w 107646"/>
                <a:gd name="connsiteY94" fmla="*/ 22646 h 89954"/>
                <a:gd name="connsiteX95" fmla="*/ 34048 w 107646"/>
                <a:gd name="connsiteY95" fmla="*/ 23275 h 89954"/>
                <a:gd name="connsiteX96" fmla="*/ 34677 w 107646"/>
                <a:gd name="connsiteY96" fmla="*/ 24533 h 89954"/>
                <a:gd name="connsiteX97" fmla="*/ 35306 w 107646"/>
                <a:gd name="connsiteY97" fmla="*/ 25162 h 89954"/>
                <a:gd name="connsiteX98" fmla="*/ 36564 w 107646"/>
                <a:gd name="connsiteY98" fmla="*/ 25162 h 89954"/>
                <a:gd name="connsiteX99" fmla="*/ 36564 w 107646"/>
                <a:gd name="connsiteY99" fmla="*/ 24533 h 89954"/>
                <a:gd name="connsiteX100" fmla="*/ 32789 w 107646"/>
                <a:gd name="connsiteY100" fmla="*/ 18872 h 89954"/>
                <a:gd name="connsiteX101" fmla="*/ 35935 w 107646"/>
                <a:gd name="connsiteY101" fmla="*/ 20129 h 89954"/>
                <a:gd name="connsiteX102" fmla="*/ 37193 w 107646"/>
                <a:gd name="connsiteY102" fmla="*/ 20758 h 89954"/>
                <a:gd name="connsiteX103" fmla="*/ 37193 w 107646"/>
                <a:gd name="connsiteY103" fmla="*/ 19501 h 89954"/>
                <a:gd name="connsiteX104" fmla="*/ 36564 w 107646"/>
                <a:gd name="connsiteY104" fmla="*/ 18243 h 89954"/>
                <a:gd name="connsiteX105" fmla="*/ 37193 w 107646"/>
                <a:gd name="connsiteY105" fmla="*/ 17613 h 89954"/>
                <a:gd name="connsiteX106" fmla="*/ 38451 w 107646"/>
                <a:gd name="connsiteY106" fmla="*/ 16355 h 89954"/>
                <a:gd name="connsiteX107" fmla="*/ 38451 w 107646"/>
                <a:gd name="connsiteY107" fmla="*/ 15726 h 89954"/>
                <a:gd name="connsiteX108" fmla="*/ 40338 w 107646"/>
                <a:gd name="connsiteY108" fmla="*/ 15726 h 89954"/>
                <a:gd name="connsiteX109" fmla="*/ 43483 w 107646"/>
                <a:gd name="connsiteY109" fmla="*/ 15726 h 89954"/>
                <a:gd name="connsiteX110" fmla="*/ 44112 w 107646"/>
                <a:gd name="connsiteY110" fmla="*/ 15097 h 89954"/>
                <a:gd name="connsiteX111" fmla="*/ 42854 w 107646"/>
                <a:gd name="connsiteY111" fmla="*/ 13210 h 89954"/>
                <a:gd name="connsiteX112" fmla="*/ 42854 w 107646"/>
                <a:gd name="connsiteY112" fmla="*/ 13210 h 89954"/>
                <a:gd name="connsiteX113" fmla="*/ 42854 w 107646"/>
                <a:gd name="connsiteY113" fmla="*/ 13210 h 89954"/>
                <a:gd name="connsiteX114" fmla="*/ 44741 w 107646"/>
                <a:gd name="connsiteY114" fmla="*/ 14468 h 89954"/>
                <a:gd name="connsiteX115" fmla="*/ 44112 w 107646"/>
                <a:gd name="connsiteY115" fmla="*/ 13210 h 89954"/>
                <a:gd name="connsiteX116" fmla="*/ 42854 w 107646"/>
                <a:gd name="connsiteY116" fmla="*/ 13210 h 89954"/>
                <a:gd name="connsiteX117" fmla="*/ 42854 w 107646"/>
                <a:gd name="connsiteY117" fmla="*/ 13210 h 89954"/>
                <a:gd name="connsiteX118" fmla="*/ 44112 w 107646"/>
                <a:gd name="connsiteY118" fmla="*/ 12581 h 89954"/>
                <a:gd name="connsiteX119" fmla="*/ 46629 w 107646"/>
                <a:gd name="connsiteY119" fmla="*/ 13839 h 89954"/>
                <a:gd name="connsiteX120" fmla="*/ 43483 w 107646"/>
                <a:gd name="connsiteY120" fmla="*/ 10694 h 89954"/>
                <a:gd name="connsiteX121" fmla="*/ 43483 w 107646"/>
                <a:gd name="connsiteY121" fmla="*/ 10065 h 89954"/>
                <a:gd name="connsiteX122" fmla="*/ 45371 w 107646"/>
                <a:gd name="connsiteY122" fmla="*/ 10065 h 89954"/>
                <a:gd name="connsiteX123" fmla="*/ 46629 w 107646"/>
                <a:gd name="connsiteY123" fmla="*/ 10694 h 89954"/>
                <a:gd name="connsiteX124" fmla="*/ 48516 w 107646"/>
                <a:gd name="connsiteY124" fmla="*/ 11952 h 89954"/>
                <a:gd name="connsiteX125" fmla="*/ 50403 w 107646"/>
                <a:gd name="connsiteY125" fmla="*/ 11323 h 89954"/>
                <a:gd name="connsiteX126" fmla="*/ 47887 w 107646"/>
                <a:gd name="connsiteY126" fmla="*/ 10065 h 89954"/>
                <a:gd name="connsiteX127" fmla="*/ 46629 w 107646"/>
                <a:gd name="connsiteY127" fmla="*/ 8807 h 89954"/>
                <a:gd name="connsiteX128" fmla="*/ 47887 w 107646"/>
                <a:gd name="connsiteY128" fmla="*/ 7548 h 89954"/>
                <a:gd name="connsiteX129" fmla="*/ 49145 w 107646"/>
                <a:gd name="connsiteY129" fmla="*/ 9436 h 89954"/>
                <a:gd name="connsiteX130" fmla="*/ 49774 w 107646"/>
                <a:gd name="connsiteY130" fmla="*/ 10065 h 89954"/>
                <a:gd name="connsiteX131" fmla="*/ 52290 w 107646"/>
                <a:gd name="connsiteY131" fmla="*/ 10065 h 89954"/>
                <a:gd name="connsiteX132" fmla="*/ 51661 w 107646"/>
                <a:gd name="connsiteY132" fmla="*/ 9436 h 89954"/>
                <a:gd name="connsiteX133" fmla="*/ 49145 w 107646"/>
                <a:gd name="connsiteY133" fmla="*/ 8807 h 89954"/>
                <a:gd name="connsiteX134" fmla="*/ 49145 w 107646"/>
                <a:gd name="connsiteY134" fmla="*/ 6291 h 89954"/>
                <a:gd name="connsiteX135" fmla="*/ 52919 w 107646"/>
                <a:gd name="connsiteY135" fmla="*/ 5032 h 89954"/>
                <a:gd name="connsiteX136" fmla="*/ 54806 w 107646"/>
                <a:gd name="connsiteY136" fmla="*/ 5662 h 89954"/>
                <a:gd name="connsiteX137" fmla="*/ 57952 w 107646"/>
                <a:gd name="connsiteY137" fmla="*/ 3774 h 89954"/>
                <a:gd name="connsiteX138" fmla="*/ 59210 w 107646"/>
                <a:gd name="connsiteY138" fmla="*/ 3145 h 89954"/>
                <a:gd name="connsiteX139" fmla="*/ 61726 w 107646"/>
                <a:gd name="connsiteY139" fmla="*/ 5032 h 89954"/>
                <a:gd name="connsiteX140" fmla="*/ 61726 w 107646"/>
                <a:gd name="connsiteY140" fmla="*/ 5662 h 89954"/>
                <a:gd name="connsiteX141" fmla="*/ 60468 w 107646"/>
                <a:gd name="connsiteY141" fmla="*/ 6919 h 89954"/>
                <a:gd name="connsiteX142" fmla="*/ 58581 w 107646"/>
                <a:gd name="connsiteY142" fmla="*/ 8177 h 89954"/>
                <a:gd name="connsiteX143" fmla="*/ 56693 w 107646"/>
                <a:gd name="connsiteY143" fmla="*/ 8807 h 89954"/>
                <a:gd name="connsiteX144" fmla="*/ 56693 w 107646"/>
                <a:gd name="connsiteY144" fmla="*/ 8807 h 89954"/>
                <a:gd name="connsiteX145" fmla="*/ 53548 w 107646"/>
                <a:gd name="connsiteY145" fmla="*/ 8807 h 89954"/>
                <a:gd name="connsiteX146" fmla="*/ 54177 w 107646"/>
                <a:gd name="connsiteY146" fmla="*/ 10065 h 89954"/>
                <a:gd name="connsiteX147" fmla="*/ 56065 w 107646"/>
                <a:gd name="connsiteY147" fmla="*/ 10065 h 89954"/>
                <a:gd name="connsiteX148" fmla="*/ 62984 w 107646"/>
                <a:gd name="connsiteY148" fmla="*/ 8807 h 89954"/>
                <a:gd name="connsiteX149" fmla="*/ 66129 w 107646"/>
                <a:gd name="connsiteY149" fmla="*/ 9436 h 89954"/>
                <a:gd name="connsiteX150" fmla="*/ 68646 w 107646"/>
                <a:gd name="connsiteY150" fmla="*/ 10694 h 89954"/>
                <a:gd name="connsiteX151" fmla="*/ 66129 w 107646"/>
                <a:gd name="connsiteY151" fmla="*/ 8807 h 89954"/>
                <a:gd name="connsiteX152" fmla="*/ 68017 w 107646"/>
                <a:gd name="connsiteY152" fmla="*/ 6919 h 89954"/>
                <a:gd name="connsiteX153" fmla="*/ 69275 w 107646"/>
                <a:gd name="connsiteY153" fmla="*/ 5662 h 89954"/>
                <a:gd name="connsiteX154" fmla="*/ 70533 w 107646"/>
                <a:gd name="connsiteY154" fmla="*/ 3774 h 89954"/>
                <a:gd name="connsiteX155" fmla="*/ 73678 w 107646"/>
                <a:gd name="connsiteY155" fmla="*/ 4403 h 89954"/>
                <a:gd name="connsiteX156" fmla="*/ 74307 w 107646"/>
                <a:gd name="connsiteY156" fmla="*/ 3774 h 89954"/>
                <a:gd name="connsiteX157" fmla="*/ 76194 w 107646"/>
                <a:gd name="connsiteY157" fmla="*/ 3145 h 89954"/>
                <a:gd name="connsiteX158" fmla="*/ 80598 w 107646"/>
                <a:gd name="connsiteY158" fmla="*/ 3774 h 89954"/>
                <a:gd name="connsiteX159" fmla="*/ 81227 w 107646"/>
                <a:gd name="connsiteY159" fmla="*/ 3145 h 89954"/>
                <a:gd name="connsiteX160" fmla="*/ 76823 w 107646"/>
                <a:gd name="connsiteY160" fmla="*/ 1258 h 89954"/>
                <a:gd name="connsiteX161" fmla="*/ 75565 w 107646"/>
                <a:gd name="connsiteY161" fmla="*/ 0 h 89954"/>
                <a:gd name="connsiteX162" fmla="*/ 79969 w 107646"/>
                <a:gd name="connsiteY162" fmla="*/ 1258 h 89954"/>
                <a:gd name="connsiteX163" fmla="*/ 83114 w 107646"/>
                <a:gd name="connsiteY163" fmla="*/ 1258 h 89954"/>
                <a:gd name="connsiteX164" fmla="*/ 85001 w 107646"/>
                <a:gd name="connsiteY164" fmla="*/ 1887 h 89954"/>
                <a:gd name="connsiteX165" fmla="*/ 91291 w 107646"/>
                <a:gd name="connsiteY165" fmla="*/ 2516 h 89954"/>
                <a:gd name="connsiteX166" fmla="*/ 95066 w 107646"/>
                <a:gd name="connsiteY166" fmla="*/ 4403 h 89954"/>
                <a:gd name="connsiteX167" fmla="*/ 98211 w 107646"/>
                <a:gd name="connsiteY167" fmla="*/ 6291 h 89954"/>
                <a:gd name="connsiteX168" fmla="*/ 98211 w 107646"/>
                <a:gd name="connsiteY168" fmla="*/ 7548 h 89954"/>
                <a:gd name="connsiteX169" fmla="*/ 103873 w 107646"/>
                <a:gd name="connsiteY169" fmla="*/ 12581 h 89954"/>
                <a:gd name="connsiteX170" fmla="*/ 105131 w 107646"/>
                <a:gd name="connsiteY170" fmla="*/ 17613 h 89954"/>
                <a:gd name="connsiteX171" fmla="*/ 8885 w 107646"/>
                <a:gd name="connsiteY171" fmla="*/ 55986 h 89954"/>
                <a:gd name="connsiteX172" fmla="*/ 8256 w 107646"/>
                <a:gd name="connsiteY172" fmla="*/ 55356 h 89954"/>
                <a:gd name="connsiteX173" fmla="*/ 8256 w 107646"/>
                <a:gd name="connsiteY173" fmla="*/ 55986 h 89954"/>
                <a:gd name="connsiteX174" fmla="*/ 8885 w 107646"/>
                <a:gd name="connsiteY174" fmla="*/ 56615 h 89954"/>
                <a:gd name="connsiteX175" fmla="*/ 8885 w 107646"/>
                <a:gd name="connsiteY175" fmla="*/ 55986 h 89954"/>
                <a:gd name="connsiteX176" fmla="*/ 13289 w 107646"/>
                <a:gd name="connsiteY176" fmla="*/ 57873 h 89954"/>
                <a:gd name="connsiteX177" fmla="*/ 12660 w 107646"/>
                <a:gd name="connsiteY177" fmla="*/ 57873 h 89954"/>
                <a:gd name="connsiteX178" fmla="*/ 13289 w 107646"/>
                <a:gd name="connsiteY178" fmla="*/ 58502 h 89954"/>
                <a:gd name="connsiteX179" fmla="*/ 13289 w 107646"/>
                <a:gd name="connsiteY179" fmla="*/ 57873 h 89954"/>
                <a:gd name="connsiteX180" fmla="*/ 13289 w 107646"/>
                <a:gd name="connsiteY180" fmla="*/ 57873 h 89954"/>
                <a:gd name="connsiteX181" fmla="*/ 16434 w 107646"/>
                <a:gd name="connsiteY181" fmla="*/ 54099 h 89954"/>
                <a:gd name="connsiteX182" fmla="*/ 15805 w 107646"/>
                <a:gd name="connsiteY182" fmla="*/ 54099 h 89954"/>
                <a:gd name="connsiteX183" fmla="*/ 17063 w 107646"/>
                <a:gd name="connsiteY183" fmla="*/ 55356 h 89954"/>
                <a:gd name="connsiteX184" fmla="*/ 18321 w 107646"/>
                <a:gd name="connsiteY184" fmla="*/ 55986 h 89954"/>
                <a:gd name="connsiteX185" fmla="*/ 16434 w 107646"/>
                <a:gd name="connsiteY185" fmla="*/ 54099 h 89954"/>
                <a:gd name="connsiteX186" fmla="*/ 13289 w 107646"/>
                <a:gd name="connsiteY186" fmla="*/ 50324 h 89954"/>
                <a:gd name="connsiteX187" fmla="*/ 8885 w 107646"/>
                <a:gd name="connsiteY187" fmla="*/ 54099 h 89954"/>
                <a:gd name="connsiteX188" fmla="*/ 10773 w 107646"/>
                <a:gd name="connsiteY188" fmla="*/ 53470 h 89954"/>
                <a:gd name="connsiteX189" fmla="*/ 12660 w 107646"/>
                <a:gd name="connsiteY189" fmla="*/ 52841 h 89954"/>
                <a:gd name="connsiteX190" fmla="*/ 13289 w 107646"/>
                <a:gd name="connsiteY190" fmla="*/ 50324 h 89954"/>
                <a:gd name="connsiteX191" fmla="*/ 21467 w 107646"/>
                <a:gd name="connsiteY191" fmla="*/ 52211 h 89954"/>
                <a:gd name="connsiteX192" fmla="*/ 18950 w 107646"/>
                <a:gd name="connsiteY192" fmla="*/ 52211 h 89954"/>
                <a:gd name="connsiteX193" fmla="*/ 17692 w 107646"/>
                <a:gd name="connsiteY193" fmla="*/ 54099 h 89954"/>
                <a:gd name="connsiteX194" fmla="*/ 18321 w 107646"/>
                <a:gd name="connsiteY194" fmla="*/ 54727 h 89954"/>
                <a:gd name="connsiteX195" fmla="*/ 21467 w 107646"/>
                <a:gd name="connsiteY195" fmla="*/ 52211 h 89954"/>
                <a:gd name="connsiteX196" fmla="*/ 21467 w 107646"/>
                <a:gd name="connsiteY196" fmla="*/ 49695 h 89954"/>
                <a:gd name="connsiteX197" fmla="*/ 20208 w 107646"/>
                <a:gd name="connsiteY197" fmla="*/ 50953 h 89954"/>
                <a:gd name="connsiteX198" fmla="*/ 21467 w 107646"/>
                <a:gd name="connsiteY198" fmla="*/ 49695 h 89954"/>
                <a:gd name="connsiteX199" fmla="*/ 22725 w 107646"/>
                <a:gd name="connsiteY199" fmla="*/ 47808 h 89954"/>
                <a:gd name="connsiteX200" fmla="*/ 22095 w 107646"/>
                <a:gd name="connsiteY200" fmla="*/ 47808 h 89954"/>
                <a:gd name="connsiteX201" fmla="*/ 22725 w 107646"/>
                <a:gd name="connsiteY201" fmla="*/ 49066 h 89954"/>
                <a:gd name="connsiteX202" fmla="*/ 22725 w 107646"/>
                <a:gd name="connsiteY202" fmla="*/ 47808 h 89954"/>
                <a:gd name="connsiteX203" fmla="*/ 22725 w 107646"/>
                <a:gd name="connsiteY203" fmla="*/ 47808 h 89954"/>
                <a:gd name="connsiteX204" fmla="*/ 23983 w 107646"/>
                <a:gd name="connsiteY204" fmla="*/ 46550 h 89954"/>
                <a:gd name="connsiteX205" fmla="*/ 23354 w 107646"/>
                <a:gd name="connsiteY205" fmla="*/ 47179 h 89954"/>
                <a:gd name="connsiteX206" fmla="*/ 23983 w 107646"/>
                <a:gd name="connsiteY206" fmla="*/ 46550 h 89954"/>
                <a:gd name="connsiteX207" fmla="*/ 33419 w 107646"/>
                <a:gd name="connsiteY207" fmla="*/ 50324 h 89954"/>
                <a:gd name="connsiteX208" fmla="*/ 33419 w 107646"/>
                <a:gd name="connsiteY208" fmla="*/ 50324 h 89954"/>
                <a:gd name="connsiteX209" fmla="*/ 32160 w 107646"/>
                <a:gd name="connsiteY209" fmla="*/ 50324 h 89954"/>
                <a:gd name="connsiteX210" fmla="*/ 33419 w 107646"/>
                <a:gd name="connsiteY210" fmla="*/ 51582 h 89954"/>
                <a:gd name="connsiteX211" fmla="*/ 33419 w 107646"/>
                <a:gd name="connsiteY211" fmla="*/ 50324 h 89954"/>
                <a:gd name="connsiteX212" fmla="*/ 33419 w 107646"/>
                <a:gd name="connsiteY212" fmla="*/ 50324 h 89954"/>
                <a:gd name="connsiteX213" fmla="*/ 29015 w 107646"/>
                <a:gd name="connsiteY213" fmla="*/ 42146 h 89954"/>
                <a:gd name="connsiteX214" fmla="*/ 29644 w 107646"/>
                <a:gd name="connsiteY214" fmla="*/ 40889 h 89954"/>
                <a:gd name="connsiteX215" fmla="*/ 28386 w 107646"/>
                <a:gd name="connsiteY215" fmla="*/ 39630 h 89954"/>
                <a:gd name="connsiteX216" fmla="*/ 28386 w 107646"/>
                <a:gd name="connsiteY216" fmla="*/ 40889 h 89954"/>
                <a:gd name="connsiteX217" fmla="*/ 29015 w 107646"/>
                <a:gd name="connsiteY217" fmla="*/ 42146 h 89954"/>
                <a:gd name="connsiteX218" fmla="*/ 37193 w 107646"/>
                <a:gd name="connsiteY218" fmla="*/ 47808 h 89954"/>
                <a:gd name="connsiteX219" fmla="*/ 35935 w 107646"/>
                <a:gd name="connsiteY219" fmla="*/ 47808 h 89954"/>
                <a:gd name="connsiteX220" fmla="*/ 37193 w 107646"/>
                <a:gd name="connsiteY220" fmla="*/ 47808 h 89954"/>
                <a:gd name="connsiteX221" fmla="*/ 37193 w 107646"/>
                <a:gd name="connsiteY221" fmla="*/ 47808 h 89954"/>
                <a:gd name="connsiteX222" fmla="*/ 37193 w 107646"/>
                <a:gd name="connsiteY222" fmla="*/ 46550 h 89954"/>
                <a:gd name="connsiteX223" fmla="*/ 37193 w 107646"/>
                <a:gd name="connsiteY223" fmla="*/ 47808 h 89954"/>
                <a:gd name="connsiteX224" fmla="*/ 37193 w 107646"/>
                <a:gd name="connsiteY224" fmla="*/ 46550 h 89954"/>
                <a:gd name="connsiteX225" fmla="*/ 30902 w 107646"/>
                <a:gd name="connsiteY225" fmla="*/ 39630 h 89954"/>
                <a:gd name="connsiteX226" fmla="*/ 30902 w 107646"/>
                <a:gd name="connsiteY226" fmla="*/ 39630 h 89954"/>
                <a:gd name="connsiteX227" fmla="*/ 29644 w 107646"/>
                <a:gd name="connsiteY227" fmla="*/ 40260 h 89954"/>
                <a:gd name="connsiteX228" fmla="*/ 30902 w 107646"/>
                <a:gd name="connsiteY228" fmla="*/ 41517 h 89954"/>
                <a:gd name="connsiteX229" fmla="*/ 30902 w 107646"/>
                <a:gd name="connsiteY229" fmla="*/ 39630 h 89954"/>
                <a:gd name="connsiteX230" fmla="*/ 42225 w 107646"/>
                <a:gd name="connsiteY230" fmla="*/ 30824 h 89954"/>
                <a:gd name="connsiteX231" fmla="*/ 42225 w 107646"/>
                <a:gd name="connsiteY231" fmla="*/ 29565 h 89954"/>
                <a:gd name="connsiteX232" fmla="*/ 39709 w 107646"/>
                <a:gd name="connsiteY232" fmla="*/ 26420 h 89954"/>
                <a:gd name="connsiteX233" fmla="*/ 37822 w 107646"/>
                <a:gd name="connsiteY233" fmla="*/ 27049 h 89954"/>
                <a:gd name="connsiteX234" fmla="*/ 42225 w 107646"/>
                <a:gd name="connsiteY234" fmla="*/ 30824 h 89954"/>
                <a:gd name="connsiteX235" fmla="*/ 46629 w 107646"/>
                <a:gd name="connsiteY235" fmla="*/ 31453 h 89954"/>
                <a:gd name="connsiteX236" fmla="*/ 46629 w 107646"/>
                <a:gd name="connsiteY236" fmla="*/ 31453 h 89954"/>
                <a:gd name="connsiteX237" fmla="*/ 46000 w 107646"/>
                <a:gd name="connsiteY237" fmla="*/ 33339 h 89954"/>
                <a:gd name="connsiteX238" fmla="*/ 46629 w 107646"/>
                <a:gd name="connsiteY238" fmla="*/ 31453 h 89954"/>
                <a:gd name="connsiteX239" fmla="*/ 46629 w 107646"/>
                <a:gd name="connsiteY239" fmla="*/ 31453 h 89954"/>
                <a:gd name="connsiteX240" fmla="*/ 44741 w 107646"/>
                <a:gd name="connsiteY240" fmla="*/ 27049 h 89954"/>
                <a:gd name="connsiteX241" fmla="*/ 42854 w 107646"/>
                <a:gd name="connsiteY241" fmla="*/ 27049 h 89954"/>
                <a:gd name="connsiteX242" fmla="*/ 39080 w 107646"/>
                <a:gd name="connsiteY242" fmla="*/ 23904 h 89954"/>
                <a:gd name="connsiteX243" fmla="*/ 40967 w 107646"/>
                <a:gd name="connsiteY243" fmla="*/ 27679 h 89954"/>
                <a:gd name="connsiteX244" fmla="*/ 44112 w 107646"/>
                <a:gd name="connsiteY244" fmla="*/ 30194 h 89954"/>
                <a:gd name="connsiteX245" fmla="*/ 46000 w 107646"/>
                <a:gd name="connsiteY245" fmla="*/ 28936 h 89954"/>
                <a:gd name="connsiteX246" fmla="*/ 44741 w 107646"/>
                <a:gd name="connsiteY246" fmla="*/ 27049 h 89954"/>
                <a:gd name="connsiteX247" fmla="*/ 46000 w 107646"/>
                <a:gd name="connsiteY247" fmla="*/ 24533 h 89954"/>
                <a:gd name="connsiteX248" fmla="*/ 42225 w 107646"/>
                <a:gd name="connsiteY248" fmla="*/ 23904 h 89954"/>
                <a:gd name="connsiteX249" fmla="*/ 46000 w 107646"/>
                <a:gd name="connsiteY249" fmla="*/ 26420 h 89954"/>
                <a:gd name="connsiteX250" fmla="*/ 46629 w 107646"/>
                <a:gd name="connsiteY250" fmla="*/ 25162 h 89954"/>
                <a:gd name="connsiteX251" fmla="*/ 46000 w 107646"/>
                <a:gd name="connsiteY251" fmla="*/ 24533 h 89954"/>
                <a:gd name="connsiteX252" fmla="*/ 51661 w 107646"/>
                <a:gd name="connsiteY252" fmla="*/ 27679 h 89954"/>
                <a:gd name="connsiteX253" fmla="*/ 51032 w 107646"/>
                <a:gd name="connsiteY253" fmla="*/ 28307 h 89954"/>
                <a:gd name="connsiteX254" fmla="*/ 51661 w 107646"/>
                <a:gd name="connsiteY254" fmla="*/ 27679 h 89954"/>
                <a:gd name="connsiteX255" fmla="*/ 50403 w 107646"/>
                <a:gd name="connsiteY255" fmla="*/ 25162 h 89954"/>
                <a:gd name="connsiteX256" fmla="*/ 48516 w 107646"/>
                <a:gd name="connsiteY256" fmla="*/ 23275 h 89954"/>
                <a:gd name="connsiteX257" fmla="*/ 46000 w 107646"/>
                <a:gd name="connsiteY257" fmla="*/ 22646 h 89954"/>
                <a:gd name="connsiteX258" fmla="*/ 47258 w 107646"/>
                <a:gd name="connsiteY258" fmla="*/ 24533 h 89954"/>
                <a:gd name="connsiteX259" fmla="*/ 50403 w 107646"/>
                <a:gd name="connsiteY259" fmla="*/ 25162 h 89954"/>
                <a:gd name="connsiteX260" fmla="*/ 52290 w 107646"/>
                <a:gd name="connsiteY260" fmla="*/ 21388 h 89954"/>
                <a:gd name="connsiteX261" fmla="*/ 48516 w 107646"/>
                <a:gd name="connsiteY261" fmla="*/ 18872 h 89954"/>
                <a:gd name="connsiteX262" fmla="*/ 47258 w 107646"/>
                <a:gd name="connsiteY262" fmla="*/ 18243 h 89954"/>
                <a:gd name="connsiteX263" fmla="*/ 46000 w 107646"/>
                <a:gd name="connsiteY263" fmla="*/ 18872 h 89954"/>
                <a:gd name="connsiteX264" fmla="*/ 48516 w 107646"/>
                <a:gd name="connsiteY264" fmla="*/ 22017 h 89954"/>
                <a:gd name="connsiteX265" fmla="*/ 46629 w 107646"/>
                <a:gd name="connsiteY265" fmla="*/ 22017 h 89954"/>
                <a:gd name="connsiteX266" fmla="*/ 49774 w 107646"/>
                <a:gd name="connsiteY266" fmla="*/ 23904 h 89954"/>
                <a:gd name="connsiteX267" fmla="*/ 52290 w 107646"/>
                <a:gd name="connsiteY267" fmla="*/ 21388 h 89954"/>
                <a:gd name="connsiteX268" fmla="*/ 52290 w 107646"/>
                <a:gd name="connsiteY268" fmla="*/ 21388 h 89954"/>
                <a:gd name="connsiteX269" fmla="*/ 45371 w 107646"/>
                <a:gd name="connsiteY269" fmla="*/ 13839 h 89954"/>
                <a:gd name="connsiteX270" fmla="*/ 46000 w 107646"/>
                <a:gd name="connsiteY270" fmla="*/ 15726 h 89954"/>
                <a:gd name="connsiteX271" fmla="*/ 46629 w 107646"/>
                <a:gd name="connsiteY271" fmla="*/ 15097 h 89954"/>
                <a:gd name="connsiteX272" fmla="*/ 45371 w 107646"/>
                <a:gd name="connsiteY272" fmla="*/ 13839 h 89954"/>
                <a:gd name="connsiteX273" fmla="*/ 56065 w 107646"/>
                <a:gd name="connsiteY273" fmla="*/ 23904 h 89954"/>
                <a:gd name="connsiteX274" fmla="*/ 56693 w 107646"/>
                <a:gd name="connsiteY274" fmla="*/ 25162 h 89954"/>
                <a:gd name="connsiteX275" fmla="*/ 56065 w 107646"/>
                <a:gd name="connsiteY275" fmla="*/ 23904 h 89954"/>
                <a:gd name="connsiteX276" fmla="*/ 58581 w 107646"/>
                <a:gd name="connsiteY276" fmla="*/ 23275 h 89954"/>
                <a:gd name="connsiteX277" fmla="*/ 58581 w 107646"/>
                <a:gd name="connsiteY277" fmla="*/ 23275 h 89954"/>
                <a:gd name="connsiteX278" fmla="*/ 56693 w 107646"/>
                <a:gd name="connsiteY278" fmla="*/ 23275 h 89954"/>
                <a:gd name="connsiteX279" fmla="*/ 57952 w 107646"/>
                <a:gd name="connsiteY279" fmla="*/ 24533 h 89954"/>
                <a:gd name="connsiteX280" fmla="*/ 58581 w 107646"/>
                <a:gd name="connsiteY280" fmla="*/ 23275 h 89954"/>
                <a:gd name="connsiteX281" fmla="*/ 56693 w 107646"/>
                <a:gd name="connsiteY281" fmla="*/ 19501 h 89954"/>
                <a:gd name="connsiteX282" fmla="*/ 52919 w 107646"/>
                <a:gd name="connsiteY282" fmla="*/ 17613 h 89954"/>
                <a:gd name="connsiteX283" fmla="*/ 49145 w 107646"/>
                <a:gd name="connsiteY283" fmla="*/ 16355 h 89954"/>
                <a:gd name="connsiteX284" fmla="*/ 54806 w 107646"/>
                <a:gd name="connsiteY284" fmla="*/ 20758 h 89954"/>
                <a:gd name="connsiteX285" fmla="*/ 56693 w 107646"/>
                <a:gd name="connsiteY285" fmla="*/ 19501 h 89954"/>
                <a:gd name="connsiteX286" fmla="*/ 64242 w 107646"/>
                <a:gd name="connsiteY286" fmla="*/ 18243 h 89954"/>
                <a:gd name="connsiteX287" fmla="*/ 62984 w 107646"/>
                <a:gd name="connsiteY287" fmla="*/ 16984 h 89954"/>
                <a:gd name="connsiteX288" fmla="*/ 57952 w 107646"/>
                <a:gd name="connsiteY288" fmla="*/ 20129 h 89954"/>
                <a:gd name="connsiteX289" fmla="*/ 64242 w 107646"/>
                <a:gd name="connsiteY289" fmla="*/ 18243 h 89954"/>
                <a:gd name="connsiteX290" fmla="*/ 63613 w 107646"/>
                <a:gd name="connsiteY290" fmla="*/ 16355 h 89954"/>
                <a:gd name="connsiteX291" fmla="*/ 64242 w 107646"/>
                <a:gd name="connsiteY291" fmla="*/ 17613 h 89954"/>
                <a:gd name="connsiteX292" fmla="*/ 63613 w 107646"/>
                <a:gd name="connsiteY292" fmla="*/ 16355 h 8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07646" h="89954">
                  <a:moveTo>
                    <a:pt x="105131" y="17613"/>
                  </a:moveTo>
                  <a:cubicBezTo>
                    <a:pt x="105760" y="18243"/>
                    <a:pt x="106389" y="18243"/>
                    <a:pt x="107647" y="19501"/>
                  </a:cubicBezTo>
                  <a:cubicBezTo>
                    <a:pt x="107018" y="20129"/>
                    <a:pt x="106389" y="20129"/>
                    <a:pt x="106389" y="20758"/>
                  </a:cubicBezTo>
                  <a:cubicBezTo>
                    <a:pt x="106389" y="21388"/>
                    <a:pt x="107018" y="23275"/>
                    <a:pt x="107018" y="23904"/>
                  </a:cubicBezTo>
                  <a:cubicBezTo>
                    <a:pt x="107018" y="24533"/>
                    <a:pt x="107018" y="24533"/>
                    <a:pt x="106389" y="25162"/>
                  </a:cubicBezTo>
                  <a:cubicBezTo>
                    <a:pt x="105760" y="25791"/>
                    <a:pt x="105131" y="26420"/>
                    <a:pt x="103244" y="26420"/>
                  </a:cubicBezTo>
                  <a:cubicBezTo>
                    <a:pt x="102615" y="26420"/>
                    <a:pt x="103244" y="28307"/>
                    <a:pt x="101985" y="27679"/>
                  </a:cubicBezTo>
                  <a:cubicBezTo>
                    <a:pt x="100727" y="27049"/>
                    <a:pt x="100098" y="27049"/>
                    <a:pt x="99469" y="27679"/>
                  </a:cubicBezTo>
                  <a:cubicBezTo>
                    <a:pt x="98840" y="28307"/>
                    <a:pt x="98840" y="28936"/>
                    <a:pt x="98211" y="29565"/>
                  </a:cubicBezTo>
                  <a:cubicBezTo>
                    <a:pt x="98211" y="30194"/>
                    <a:pt x="98211" y="30194"/>
                    <a:pt x="97582" y="30824"/>
                  </a:cubicBezTo>
                  <a:cubicBezTo>
                    <a:pt x="97582" y="32082"/>
                    <a:pt x="97582" y="33339"/>
                    <a:pt x="96953" y="33969"/>
                  </a:cubicBezTo>
                  <a:cubicBezTo>
                    <a:pt x="96324" y="34598"/>
                    <a:pt x="95066" y="35227"/>
                    <a:pt x="94437" y="35856"/>
                  </a:cubicBezTo>
                  <a:cubicBezTo>
                    <a:pt x="93808" y="35856"/>
                    <a:pt x="94437" y="37114"/>
                    <a:pt x="94437" y="37743"/>
                  </a:cubicBezTo>
                  <a:cubicBezTo>
                    <a:pt x="94437" y="37743"/>
                    <a:pt x="94437" y="38372"/>
                    <a:pt x="94437" y="38372"/>
                  </a:cubicBezTo>
                  <a:cubicBezTo>
                    <a:pt x="92550" y="36485"/>
                    <a:pt x="91921" y="35856"/>
                    <a:pt x="91921" y="35856"/>
                  </a:cubicBezTo>
                  <a:cubicBezTo>
                    <a:pt x="91291" y="36485"/>
                    <a:pt x="90663" y="37743"/>
                    <a:pt x="90033" y="38372"/>
                  </a:cubicBezTo>
                  <a:cubicBezTo>
                    <a:pt x="89404" y="39001"/>
                    <a:pt x="89404" y="39001"/>
                    <a:pt x="88775" y="39630"/>
                  </a:cubicBezTo>
                  <a:cubicBezTo>
                    <a:pt x="87517" y="40260"/>
                    <a:pt x="86259" y="40889"/>
                    <a:pt x="85001" y="41517"/>
                  </a:cubicBezTo>
                  <a:cubicBezTo>
                    <a:pt x="84372" y="42146"/>
                    <a:pt x="85001" y="43405"/>
                    <a:pt x="84372" y="44034"/>
                  </a:cubicBezTo>
                  <a:cubicBezTo>
                    <a:pt x="83743" y="45292"/>
                    <a:pt x="81856" y="45921"/>
                    <a:pt x="79969" y="45921"/>
                  </a:cubicBezTo>
                  <a:cubicBezTo>
                    <a:pt x="78081" y="45921"/>
                    <a:pt x="77452" y="47808"/>
                    <a:pt x="75565" y="48437"/>
                  </a:cubicBezTo>
                  <a:cubicBezTo>
                    <a:pt x="74936" y="49066"/>
                    <a:pt x="73049" y="49066"/>
                    <a:pt x="72420" y="49066"/>
                  </a:cubicBezTo>
                  <a:cubicBezTo>
                    <a:pt x="71162" y="49066"/>
                    <a:pt x="70533" y="49695"/>
                    <a:pt x="69904" y="50324"/>
                  </a:cubicBezTo>
                  <a:cubicBezTo>
                    <a:pt x="69275" y="50953"/>
                    <a:pt x="68646" y="52841"/>
                    <a:pt x="68646" y="53470"/>
                  </a:cubicBezTo>
                  <a:cubicBezTo>
                    <a:pt x="68646" y="54099"/>
                    <a:pt x="67387" y="53470"/>
                    <a:pt x="67387" y="54099"/>
                  </a:cubicBezTo>
                  <a:cubicBezTo>
                    <a:pt x="66758" y="54727"/>
                    <a:pt x="66758" y="55356"/>
                    <a:pt x="66129" y="55986"/>
                  </a:cubicBezTo>
                  <a:cubicBezTo>
                    <a:pt x="65500" y="56615"/>
                    <a:pt x="65500" y="57244"/>
                    <a:pt x="64871" y="57873"/>
                  </a:cubicBezTo>
                  <a:cubicBezTo>
                    <a:pt x="64242" y="58502"/>
                    <a:pt x="64242" y="59131"/>
                    <a:pt x="63613" y="59760"/>
                  </a:cubicBezTo>
                  <a:cubicBezTo>
                    <a:pt x="62984" y="60389"/>
                    <a:pt x="62984" y="61018"/>
                    <a:pt x="61726" y="61018"/>
                  </a:cubicBezTo>
                  <a:cubicBezTo>
                    <a:pt x="59839" y="61647"/>
                    <a:pt x="59839" y="64163"/>
                    <a:pt x="58581" y="65422"/>
                  </a:cubicBezTo>
                  <a:cubicBezTo>
                    <a:pt x="57952" y="66051"/>
                    <a:pt x="56693" y="66051"/>
                    <a:pt x="56065" y="66680"/>
                  </a:cubicBezTo>
                  <a:cubicBezTo>
                    <a:pt x="55435" y="67309"/>
                    <a:pt x="55435" y="67937"/>
                    <a:pt x="55435" y="68567"/>
                  </a:cubicBezTo>
                  <a:cubicBezTo>
                    <a:pt x="54177" y="69825"/>
                    <a:pt x="53548" y="71083"/>
                    <a:pt x="52290" y="72341"/>
                  </a:cubicBezTo>
                  <a:cubicBezTo>
                    <a:pt x="51032" y="74228"/>
                    <a:pt x="49774" y="76115"/>
                    <a:pt x="48516" y="78003"/>
                  </a:cubicBezTo>
                  <a:cubicBezTo>
                    <a:pt x="47258" y="79890"/>
                    <a:pt x="46000" y="81148"/>
                    <a:pt x="44112" y="82406"/>
                  </a:cubicBezTo>
                  <a:cubicBezTo>
                    <a:pt x="41596" y="84293"/>
                    <a:pt x="39709" y="86809"/>
                    <a:pt x="36564" y="88697"/>
                  </a:cubicBezTo>
                  <a:cubicBezTo>
                    <a:pt x="35306" y="89325"/>
                    <a:pt x="34048" y="89954"/>
                    <a:pt x="31531" y="89954"/>
                  </a:cubicBezTo>
                  <a:cubicBezTo>
                    <a:pt x="29644" y="89954"/>
                    <a:pt x="26499" y="87439"/>
                    <a:pt x="20208" y="82406"/>
                  </a:cubicBezTo>
                  <a:cubicBezTo>
                    <a:pt x="18321" y="81148"/>
                    <a:pt x="15805" y="78003"/>
                    <a:pt x="13289" y="76115"/>
                  </a:cubicBezTo>
                  <a:cubicBezTo>
                    <a:pt x="12031" y="74858"/>
                    <a:pt x="10143" y="72970"/>
                    <a:pt x="8256" y="71083"/>
                  </a:cubicBezTo>
                  <a:cubicBezTo>
                    <a:pt x="11402" y="73599"/>
                    <a:pt x="10773" y="72341"/>
                    <a:pt x="10143" y="70454"/>
                  </a:cubicBezTo>
                  <a:cubicBezTo>
                    <a:pt x="8256" y="68567"/>
                    <a:pt x="6369" y="66680"/>
                    <a:pt x="5111" y="65422"/>
                  </a:cubicBezTo>
                  <a:cubicBezTo>
                    <a:pt x="5740" y="65422"/>
                    <a:pt x="5740" y="65422"/>
                    <a:pt x="6369" y="66051"/>
                  </a:cubicBezTo>
                  <a:cubicBezTo>
                    <a:pt x="8256" y="67309"/>
                    <a:pt x="8885" y="67309"/>
                    <a:pt x="7627" y="65422"/>
                  </a:cubicBezTo>
                  <a:cubicBezTo>
                    <a:pt x="6998" y="64163"/>
                    <a:pt x="8256" y="64792"/>
                    <a:pt x="5740" y="61647"/>
                  </a:cubicBezTo>
                  <a:cubicBezTo>
                    <a:pt x="5111" y="60389"/>
                    <a:pt x="5740" y="61018"/>
                    <a:pt x="6369" y="61018"/>
                  </a:cubicBezTo>
                  <a:cubicBezTo>
                    <a:pt x="5111" y="59760"/>
                    <a:pt x="3853" y="58502"/>
                    <a:pt x="3224" y="57244"/>
                  </a:cubicBezTo>
                  <a:cubicBezTo>
                    <a:pt x="3853" y="57244"/>
                    <a:pt x="4482" y="57873"/>
                    <a:pt x="4482" y="57873"/>
                  </a:cubicBezTo>
                  <a:cubicBezTo>
                    <a:pt x="1966" y="55986"/>
                    <a:pt x="1337" y="55356"/>
                    <a:pt x="1337" y="55986"/>
                  </a:cubicBezTo>
                  <a:cubicBezTo>
                    <a:pt x="1337" y="56615"/>
                    <a:pt x="1337" y="57244"/>
                    <a:pt x="1337" y="57244"/>
                  </a:cubicBezTo>
                  <a:cubicBezTo>
                    <a:pt x="-2438" y="51582"/>
                    <a:pt x="2595" y="55986"/>
                    <a:pt x="6369" y="57244"/>
                  </a:cubicBezTo>
                  <a:cubicBezTo>
                    <a:pt x="5111" y="55986"/>
                    <a:pt x="4482" y="55356"/>
                    <a:pt x="3224" y="54099"/>
                  </a:cubicBezTo>
                  <a:cubicBezTo>
                    <a:pt x="3224" y="54099"/>
                    <a:pt x="2595" y="53470"/>
                    <a:pt x="3224" y="53470"/>
                  </a:cubicBezTo>
                  <a:cubicBezTo>
                    <a:pt x="3853" y="52841"/>
                    <a:pt x="4482" y="52841"/>
                    <a:pt x="5111" y="52211"/>
                  </a:cubicBezTo>
                  <a:cubicBezTo>
                    <a:pt x="5740" y="51582"/>
                    <a:pt x="5111" y="50953"/>
                    <a:pt x="6369" y="50953"/>
                  </a:cubicBezTo>
                  <a:cubicBezTo>
                    <a:pt x="7627" y="50953"/>
                    <a:pt x="5740" y="49066"/>
                    <a:pt x="8256" y="49695"/>
                  </a:cubicBezTo>
                  <a:cubicBezTo>
                    <a:pt x="9514" y="50324"/>
                    <a:pt x="9514" y="49695"/>
                    <a:pt x="7627" y="47179"/>
                  </a:cubicBezTo>
                  <a:cubicBezTo>
                    <a:pt x="6369" y="45292"/>
                    <a:pt x="6998" y="45921"/>
                    <a:pt x="7627" y="45921"/>
                  </a:cubicBezTo>
                  <a:cubicBezTo>
                    <a:pt x="8885" y="46550"/>
                    <a:pt x="8885" y="45921"/>
                    <a:pt x="10143" y="45921"/>
                  </a:cubicBezTo>
                  <a:cubicBezTo>
                    <a:pt x="10143" y="45921"/>
                    <a:pt x="10773" y="45921"/>
                    <a:pt x="10143" y="45921"/>
                  </a:cubicBezTo>
                  <a:cubicBezTo>
                    <a:pt x="6998" y="42146"/>
                    <a:pt x="9514" y="43405"/>
                    <a:pt x="11402" y="44034"/>
                  </a:cubicBezTo>
                  <a:cubicBezTo>
                    <a:pt x="12660" y="44663"/>
                    <a:pt x="13918" y="45921"/>
                    <a:pt x="12031" y="43405"/>
                  </a:cubicBezTo>
                  <a:cubicBezTo>
                    <a:pt x="11402" y="42146"/>
                    <a:pt x="12660" y="42775"/>
                    <a:pt x="13918" y="44034"/>
                  </a:cubicBezTo>
                  <a:cubicBezTo>
                    <a:pt x="16434" y="45921"/>
                    <a:pt x="16434" y="45292"/>
                    <a:pt x="14547" y="43405"/>
                  </a:cubicBezTo>
                  <a:cubicBezTo>
                    <a:pt x="13918" y="42775"/>
                    <a:pt x="13918" y="42775"/>
                    <a:pt x="13918" y="42146"/>
                  </a:cubicBezTo>
                  <a:cubicBezTo>
                    <a:pt x="13918" y="41517"/>
                    <a:pt x="13918" y="40889"/>
                    <a:pt x="14547" y="41517"/>
                  </a:cubicBezTo>
                  <a:cubicBezTo>
                    <a:pt x="15805" y="42146"/>
                    <a:pt x="14547" y="40889"/>
                    <a:pt x="13918" y="39630"/>
                  </a:cubicBezTo>
                  <a:cubicBezTo>
                    <a:pt x="13918" y="39630"/>
                    <a:pt x="13918" y="39630"/>
                    <a:pt x="13918" y="39630"/>
                  </a:cubicBezTo>
                  <a:cubicBezTo>
                    <a:pt x="15805" y="40260"/>
                    <a:pt x="13918" y="37743"/>
                    <a:pt x="17063" y="39630"/>
                  </a:cubicBezTo>
                  <a:cubicBezTo>
                    <a:pt x="17692" y="40260"/>
                    <a:pt x="18321" y="40260"/>
                    <a:pt x="18321" y="40260"/>
                  </a:cubicBezTo>
                  <a:cubicBezTo>
                    <a:pt x="18321" y="40260"/>
                    <a:pt x="18321" y="39630"/>
                    <a:pt x="17692" y="39001"/>
                  </a:cubicBezTo>
                  <a:cubicBezTo>
                    <a:pt x="15176" y="35856"/>
                    <a:pt x="16434" y="37114"/>
                    <a:pt x="17692" y="37743"/>
                  </a:cubicBezTo>
                  <a:cubicBezTo>
                    <a:pt x="18950" y="39001"/>
                    <a:pt x="19579" y="39001"/>
                    <a:pt x="18321" y="37114"/>
                  </a:cubicBezTo>
                  <a:cubicBezTo>
                    <a:pt x="17692" y="36485"/>
                    <a:pt x="18321" y="36485"/>
                    <a:pt x="17692" y="35856"/>
                  </a:cubicBezTo>
                  <a:cubicBezTo>
                    <a:pt x="17692" y="35227"/>
                    <a:pt x="18950" y="36485"/>
                    <a:pt x="17063" y="33969"/>
                  </a:cubicBezTo>
                  <a:cubicBezTo>
                    <a:pt x="17063" y="33969"/>
                    <a:pt x="17063" y="33339"/>
                    <a:pt x="17063" y="33339"/>
                  </a:cubicBezTo>
                  <a:cubicBezTo>
                    <a:pt x="18950" y="34598"/>
                    <a:pt x="17692" y="33339"/>
                    <a:pt x="17692" y="32711"/>
                  </a:cubicBezTo>
                  <a:cubicBezTo>
                    <a:pt x="17692" y="32711"/>
                    <a:pt x="17692" y="32711"/>
                    <a:pt x="18321" y="32711"/>
                  </a:cubicBezTo>
                  <a:cubicBezTo>
                    <a:pt x="21467" y="35227"/>
                    <a:pt x="22095" y="34598"/>
                    <a:pt x="21467" y="32711"/>
                  </a:cubicBezTo>
                  <a:cubicBezTo>
                    <a:pt x="20837" y="30824"/>
                    <a:pt x="22725" y="32082"/>
                    <a:pt x="23354" y="32082"/>
                  </a:cubicBezTo>
                  <a:cubicBezTo>
                    <a:pt x="23354" y="32082"/>
                    <a:pt x="23354" y="32082"/>
                    <a:pt x="23354" y="32082"/>
                  </a:cubicBezTo>
                  <a:cubicBezTo>
                    <a:pt x="23983" y="32082"/>
                    <a:pt x="23983" y="31453"/>
                    <a:pt x="24612" y="31453"/>
                  </a:cubicBezTo>
                  <a:cubicBezTo>
                    <a:pt x="24612" y="31453"/>
                    <a:pt x="25870" y="32082"/>
                    <a:pt x="25241" y="31453"/>
                  </a:cubicBezTo>
                  <a:cubicBezTo>
                    <a:pt x="23983" y="29565"/>
                    <a:pt x="24612" y="30194"/>
                    <a:pt x="24612" y="29565"/>
                  </a:cubicBezTo>
                  <a:cubicBezTo>
                    <a:pt x="24612" y="28936"/>
                    <a:pt x="26499" y="29565"/>
                    <a:pt x="25241" y="27679"/>
                  </a:cubicBezTo>
                  <a:cubicBezTo>
                    <a:pt x="24612" y="26420"/>
                    <a:pt x="25241" y="27049"/>
                    <a:pt x="28386" y="29565"/>
                  </a:cubicBezTo>
                  <a:cubicBezTo>
                    <a:pt x="25241" y="25791"/>
                    <a:pt x="30273" y="30824"/>
                    <a:pt x="25870" y="25791"/>
                  </a:cubicBezTo>
                  <a:cubicBezTo>
                    <a:pt x="29644" y="28936"/>
                    <a:pt x="30902" y="30194"/>
                    <a:pt x="29644" y="28307"/>
                  </a:cubicBezTo>
                  <a:cubicBezTo>
                    <a:pt x="28386" y="26420"/>
                    <a:pt x="29015" y="26420"/>
                    <a:pt x="29644" y="26420"/>
                  </a:cubicBezTo>
                  <a:cubicBezTo>
                    <a:pt x="30273" y="26420"/>
                    <a:pt x="30273" y="26420"/>
                    <a:pt x="30273" y="25791"/>
                  </a:cubicBezTo>
                  <a:cubicBezTo>
                    <a:pt x="30902" y="25162"/>
                    <a:pt x="31531" y="25162"/>
                    <a:pt x="32789" y="25791"/>
                  </a:cubicBezTo>
                  <a:cubicBezTo>
                    <a:pt x="34048" y="26420"/>
                    <a:pt x="34677" y="25791"/>
                    <a:pt x="35306" y="25791"/>
                  </a:cubicBezTo>
                  <a:cubicBezTo>
                    <a:pt x="34048" y="24533"/>
                    <a:pt x="34048" y="23904"/>
                    <a:pt x="33419" y="23904"/>
                  </a:cubicBezTo>
                  <a:cubicBezTo>
                    <a:pt x="32789" y="22646"/>
                    <a:pt x="32160" y="22017"/>
                    <a:pt x="30902" y="21388"/>
                  </a:cubicBezTo>
                  <a:cubicBezTo>
                    <a:pt x="31531" y="22017"/>
                    <a:pt x="32160" y="22646"/>
                    <a:pt x="32789" y="22646"/>
                  </a:cubicBezTo>
                  <a:cubicBezTo>
                    <a:pt x="33419" y="22646"/>
                    <a:pt x="33419" y="22646"/>
                    <a:pt x="34048" y="23275"/>
                  </a:cubicBezTo>
                  <a:cubicBezTo>
                    <a:pt x="34048" y="23904"/>
                    <a:pt x="34677" y="23904"/>
                    <a:pt x="34677" y="24533"/>
                  </a:cubicBezTo>
                  <a:cubicBezTo>
                    <a:pt x="34677" y="24533"/>
                    <a:pt x="35306" y="25162"/>
                    <a:pt x="35306" y="25162"/>
                  </a:cubicBezTo>
                  <a:cubicBezTo>
                    <a:pt x="35935" y="25162"/>
                    <a:pt x="36564" y="25162"/>
                    <a:pt x="36564" y="25162"/>
                  </a:cubicBezTo>
                  <a:cubicBezTo>
                    <a:pt x="36564" y="25162"/>
                    <a:pt x="36564" y="24533"/>
                    <a:pt x="36564" y="24533"/>
                  </a:cubicBezTo>
                  <a:cubicBezTo>
                    <a:pt x="37822" y="25162"/>
                    <a:pt x="36564" y="23275"/>
                    <a:pt x="32789" y="18872"/>
                  </a:cubicBezTo>
                  <a:cubicBezTo>
                    <a:pt x="34677" y="20758"/>
                    <a:pt x="37193" y="22017"/>
                    <a:pt x="35935" y="20129"/>
                  </a:cubicBezTo>
                  <a:cubicBezTo>
                    <a:pt x="35935" y="20129"/>
                    <a:pt x="36564" y="20129"/>
                    <a:pt x="37193" y="20758"/>
                  </a:cubicBezTo>
                  <a:cubicBezTo>
                    <a:pt x="39709" y="22646"/>
                    <a:pt x="39709" y="22646"/>
                    <a:pt x="37193" y="19501"/>
                  </a:cubicBezTo>
                  <a:cubicBezTo>
                    <a:pt x="36564" y="18872"/>
                    <a:pt x="36564" y="18243"/>
                    <a:pt x="36564" y="18243"/>
                  </a:cubicBezTo>
                  <a:cubicBezTo>
                    <a:pt x="36564" y="18243"/>
                    <a:pt x="36564" y="17613"/>
                    <a:pt x="37193" y="17613"/>
                  </a:cubicBezTo>
                  <a:cubicBezTo>
                    <a:pt x="38451" y="17613"/>
                    <a:pt x="37822" y="16984"/>
                    <a:pt x="38451" y="16355"/>
                  </a:cubicBezTo>
                  <a:cubicBezTo>
                    <a:pt x="38451" y="16355"/>
                    <a:pt x="38451" y="16355"/>
                    <a:pt x="38451" y="15726"/>
                  </a:cubicBezTo>
                  <a:cubicBezTo>
                    <a:pt x="39080" y="15726"/>
                    <a:pt x="39080" y="14468"/>
                    <a:pt x="40338" y="15726"/>
                  </a:cubicBezTo>
                  <a:cubicBezTo>
                    <a:pt x="42854" y="16984"/>
                    <a:pt x="42854" y="16355"/>
                    <a:pt x="43483" y="15726"/>
                  </a:cubicBezTo>
                  <a:cubicBezTo>
                    <a:pt x="43483" y="15726"/>
                    <a:pt x="44112" y="15726"/>
                    <a:pt x="44112" y="15097"/>
                  </a:cubicBezTo>
                  <a:cubicBezTo>
                    <a:pt x="44112" y="15097"/>
                    <a:pt x="42854" y="13839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3483" y="13839"/>
                    <a:pt x="44112" y="13839"/>
                    <a:pt x="44741" y="14468"/>
                  </a:cubicBezTo>
                  <a:cubicBezTo>
                    <a:pt x="44741" y="13839"/>
                    <a:pt x="44112" y="13839"/>
                    <a:pt x="44112" y="13210"/>
                  </a:cubicBezTo>
                  <a:cubicBezTo>
                    <a:pt x="43483" y="13210"/>
                    <a:pt x="43483" y="13210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0967" y="10694"/>
                    <a:pt x="42225" y="11952"/>
                    <a:pt x="44112" y="12581"/>
                  </a:cubicBezTo>
                  <a:cubicBezTo>
                    <a:pt x="45371" y="13210"/>
                    <a:pt x="46000" y="13210"/>
                    <a:pt x="46629" y="13839"/>
                  </a:cubicBezTo>
                  <a:cubicBezTo>
                    <a:pt x="45371" y="12581"/>
                    <a:pt x="44741" y="11323"/>
                    <a:pt x="43483" y="10694"/>
                  </a:cubicBezTo>
                  <a:cubicBezTo>
                    <a:pt x="43483" y="10694"/>
                    <a:pt x="43483" y="10065"/>
                    <a:pt x="43483" y="10065"/>
                  </a:cubicBezTo>
                  <a:cubicBezTo>
                    <a:pt x="44112" y="10065"/>
                    <a:pt x="44741" y="10065"/>
                    <a:pt x="45371" y="10065"/>
                  </a:cubicBezTo>
                  <a:cubicBezTo>
                    <a:pt x="45371" y="10065"/>
                    <a:pt x="46000" y="10694"/>
                    <a:pt x="46629" y="10694"/>
                  </a:cubicBezTo>
                  <a:cubicBezTo>
                    <a:pt x="47258" y="11323"/>
                    <a:pt x="48516" y="11952"/>
                    <a:pt x="48516" y="11952"/>
                  </a:cubicBezTo>
                  <a:cubicBezTo>
                    <a:pt x="49145" y="11952"/>
                    <a:pt x="49774" y="11323"/>
                    <a:pt x="50403" y="11323"/>
                  </a:cubicBezTo>
                  <a:cubicBezTo>
                    <a:pt x="49145" y="10694"/>
                    <a:pt x="48516" y="10065"/>
                    <a:pt x="47887" y="10065"/>
                  </a:cubicBezTo>
                  <a:cubicBezTo>
                    <a:pt x="47258" y="9436"/>
                    <a:pt x="47258" y="9436"/>
                    <a:pt x="46629" y="8807"/>
                  </a:cubicBezTo>
                  <a:cubicBezTo>
                    <a:pt x="47258" y="8807"/>
                    <a:pt x="47258" y="8177"/>
                    <a:pt x="47887" y="7548"/>
                  </a:cubicBezTo>
                  <a:cubicBezTo>
                    <a:pt x="48516" y="8807"/>
                    <a:pt x="49145" y="8807"/>
                    <a:pt x="49145" y="9436"/>
                  </a:cubicBezTo>
                  <a:cubicBezTo>
                    <a:pt x="49145" y="9436"/>
                    <a:pt x="49145" y="9436"/>
                    <a:pt x="49774" y="10065"/>
                  </a:cubicBezTo>
                  <a:cubicBezTo>
                    <a:pt x="50403" y="10065"/>
                    <a:pt x="51661" y="10065"/>
                    <a:pt x="52290" y="10065"/>
                  </a:cubicBezTo>
                  <a:cubicBezTo>
                    <a:pt x="52290" y="10065"/>
                    <a:pt x="51661" y="9436"/>
                    <a:pt x="51661" y="9436"/>
                  </a:cubicBezTo>
                  <a:cubicBezTo>
                    <a:pt x="51032" y="9436"/>
                    <a:pt x="50403" y="8807"/>
                    <a:pt x="49145" y="8807"/>
                  </a:cubicBezTo>
                  <a:cubicBezTo>
                    <a:pt x="47887" y="6919"/>
                    <a:pt x="47887" y="6291"/>
                    <a:pt x="49145" y="6291"/>
                  </a:cubicBezTo>
                  <a:cubicBezTo>
                    <a:pt x="51032" y="6291"/>
                    <a:pt x="52290" y="6291"/>
                    <a:pt x="52919" y="5032"/>
                  </a:cubicBezTo>
                  <a:cubicBezTo>
                    <a:pt x="52919" y="5032"/>
                    <a:pt x="54177" y="5662"/>
                    <a:pt x="54806" y="5662"/>
                  </a:cubicBezTo>
                  <a:cubicBezTo>
                    <a:pt x="56065" y="5032"/>
                    <a:pt x="56693" y="4403"/>
                    <a:pt x="57952" y="3774"/>
                  </a:cubicBezTo>
                  <a:cubicBezTo>
                    <a:pt x="58581" y="3774"/>
                    <a:pt x="58581" y="3145"/>
                    <a:pt x="59210" y="3145"/>
                  </a:cubicBezTo>
                  <a:cubicBezTo>
                    <a:pt x="59210" y="3145"/>
                    <a:pt x="59839" y="3774"/>
                    <a:pt x="61726" y="5032"/>
                  </a:cubicBezTo>
                  <a:cubicBezTo>
                    <a:pt x="61726" y="5032"/>
                    <a:pt x="61726" y="5662"/>
                    <a:pt x="61726" y="5662"/>
                  </a:cubicBezTo>
                  <a:cubicBezTo>
                    <a:pt x="61097" y="5662"/>
                    <a:pt x="60468" y="6291"/>
                    <a:pt x="60468" y="6919"/>
                  </a:cubicBezTo>
                  <a:cubicBezTo>
                    <a:pt x="60468" y="7548"/>
                    <a:pt x="59210" y="7548"/>
                    <a:pt x="58581" y="8177"/>
                  </a:cubicBezTo>
                  <a:cubicBezTo>
                    <a:pt x="57952" y="8177"/>
                    <a:pt x="57323" y="8807"/>
                    <a:pt x="56693" y="8807"/>
                  </a:cubicBezTo>
                  <a:cubicBezTo>
                    <a:pt x="56693" y="8807"/>
                    <a:pt x="56693" y="8807"/>
                    <a:pt x="56693" y="8807"/>
                  </a:cubicBezTo>
                  <a:cubicBezTo>
                    <a:pt x="53548" y="6919"/>
                    <a:pt x="56065" y="10694"/>
                    <a:pt x="53548" y="8807"/>
                  </a:cubicBezTo>
                  <a:cubicBezTo>
                    <a:pt x="52919" y="8807"/>
                    <a:pt x="53548" y="9436"/>
                    <a:pt x="54177" y="10065"/>
                  </a:cubicBezTo>
                  <a:cubicBezTo>
                    <a:pt x="54806" y="10065"/>
                    <a:pt x="56065" y="10065"/>
                    <a:pt x="56065" y="10065"/>
                  </a:cubicBezTo>
                  <a:cubicBezTo>
                    <a:pt x="58581" y="9436"/>
                    <a:pt x="60468" y="9436"/>
                    <a:pt x="62984" y="8807"/>
                  </a:cubicBezTo>
                  <a:cubicBezTo>
                    <a:pt x="63613" y="8807"/>
                    <a:pt x="64871" y="8807"/>
                    <a:pt x="66129" y="9436"/>
                  </a:cubicBezTo>
                  <a:cubicBezTo>
                    <a:pt x="66758" y="9436"/>
                    <a:pt x="68017" y="10694"/>
                    <a:pt x="68646" y="10694"/>
                  </a:cubicBezTo>
                  <a:cubicBezTo>
                    <a:pt x="68017" y="10065"/>
                    <a:pt x="67387" y="9436"/>
                    <a:pt x="66129" y="8807"/>
                  </a:cubicBezTo>
                  <a:cubicBezTo>
                    <a:pt x="66758" y="8177"/>
                    <a:pt x="67387" y="7548"/>
                    <a:pt x="68017" y="6919"/>
                  </a:cubicBezTo>
                  <a:cubicBezTo>
                    <a:pt x="68646" y="6291"/>
                    <a:pt x="69275" y="6291"/>
                    <a:pt x="69275" y="5662"/>
                  </a:cubicBezTo>
                  <a:cubicBezTo>
                    <a:pt x="69275" y="4403"/>
                    <a:pt x="69275" y="3774"/>
                    <a:pt x="70533" y="3774"/>
                  </a:cubicBezTo>
                  <a:cubicBezTo>
                    <a:pt x="71791" y="3774"/>
                    <a:pt x="73049" y="4403"/>
                    <a:pt x="73678" y="4403"/>
                  </a:cubicBezTo>
                  <a:cubicBezTo>
                    <a:pt x="74307" y="4403"/>
                    <a:pt x="73678" y="3774"/>
                    <a:pt x="74307" y="3774"/>
                  </a:cubicBezTo>
                  <a:cubicBezTo>
                    <a:pt x="74936" y="3774"/>
                    <a:pt x="75565" y="3145"/>
                    <a:pt x="76194" y="3145"/>
                  </a:cubicBezTo>
                  <a:cubicBezTo>
                    <a:pt x="77452" y="3145"/>
                    <a:pt x="79339" y="3145"/>
                    <a:pt x="80598" y="3774"/>
                  </a:cubicBezTo>
                  <a:cubicBezTo>
                    <a:pt x="80598" y="3774"/>
                    <a:pt x="80598" y="3774"/>
                    <a:pt x="81227" y="3145"/>
                  </a:cubicBezTo>
                  <a:cubicBezTo>
                    <a:pt x="79969" y="2516"/>
                    <a:pt x="78081" y="1887"/>
                    <a:pt x="76823" y="1258"/>
                  </a:cubicBezTo>
                  <a:cubicBezTo>
                    <a:pt x="76194" y="629"/>
                    <a:pt x="75565" y="0"/>
                    <a:pt x="75565" y="0"/>
                  </a:cubicBezTo>
                  <a:cubicBezTo>
                    <a:pt x="76823" y="0"/>
                    <a:pt x="78710" y="629"/>
                    <a:pt x="79969" y="1258"/>
                  </a:cubicBezTo>
                  <a:cubicBezTo>
                    <a:pt x="81227" y="1258"/>
                    <a:pt x="83114" y="1887"/>
                    <a:pt x="83114" y="1258"/>
                  </a:cubicBezTo>
                  <a:cubicBezTo>
                    <a:pt x="83114" y="629"/>
                    <a:pt x="84372" y="1258"/>
                    <a:pt x="85001" y="1887"/>
                  </a:cubicBezTo>
                  <a:cubicBezTo>
                    <a:pt x="86888" y="1887"/>
                    <a:pt x="89404" y="2516"/>
                    <a:pt x="91291" y="2516"/>
                  </a:cubicBezTo>
                  <a:cubicBezTo>
                    <a:pt x="91921" y="2516"/>
                    <a:pt x="93179" y="3145"/>
                    <a:pt x="95066" y="4403"/>
                  </a:cubicBezTo>
                  <a:cubicBezTo>
                    <a:pt x="96324" y="5662"/>
                    <a:pt x="96953" y="5662"/>
                    <a:pt x="98211" y="6291"/>
                  </a:cubicBezTo>
                  <a:cubicBezTo>
                    <a:pt x="98211" y="6919"/>
                    <a:pt x="98211" y="6919"/>
                    <a:pt x="98211" y="7548"/>
                  </a:cubicBezTo>
                  <a:cubicBezTo>
                    <a:pt x="100098" y="9436"/>
                    <a:pt x="101985" y="10694"/>
                    <a:pt x="103873" y="12581"/>
                  </a:cubicBezTo>
                  <a:cubicBezTo>
                    <a:pt x="103873" y="15097"/>
                    <a:pt x="104502" y="16355"/>
                    <a:pt x="105131" y="17613"/>
                  </a:cubicBezTo>
                  <a:close/>
                  <a:moveTo>
                    <a:pt x="8885" y="55986"/>
                  </a:moveTo>
                  <a:cubicBezTo>
                    <a:pt x="8885" y="55986"/>
                    <a:pt x="8256" y="55356"/>
                    <a:pt x="8256" y="55356"/>
                  </a:cubicBezTo>
                  <a:cubicBezTo>
                    <a:pt x="8256" y="55356"/>
                    <a:pt x="8256" y="55986"/>
                    <a:pt x="8256" y="55986"/>
                  </a:cubicBezTo>
                  <a:cubicBezTo>
                    <a:pt x="8256" y="55986"/>
                    <a:pt x="8885" y="56615"/>
                    <a:pt x="8885" y="56615"/>
                  </a:cubicBezTo>
                  <a:cubicBezTo>
                    <a:pt x="8885" y="55986"/>
                    <a:pt x="8885" y="55986"/>
                    <a:pt x="8885" y="55986"/>
                  </a:cubicBezTo>
                  <a:close/>
                  <a:moveTo>
                    <a:pt x="13289" y="57873"/>
                  </a:moveTo>
                  <a:cubicBezTo>
                    <a:pt x="13289" y="57873"/>
                    <a:pt x="12660" y="57873"/>
                    <a:pt x="12660" y="57873"/>
                  </a:cubicBezTo>
                  <a:cubicBezTo>
                    <a:pt x="12660" y="57873"/>
                    <a:pt x="13289" y="58502"/>
                    <a:pt x="13289" y="58502"/>
                  </a:cubicBezTo>
                  <a:cubicBezTo>
                    <a:pt x="13289" y="58502"/>
                    <a:pt x="13918" y="57873"/>
                    <a:pt x="13289" y="57873"/>
                  </a:cubicBezTo>
                  <a:cubicBezTo>
                    <a:pt x="13918" y="57873"/>
                    <a:pt x="13918" y="57873"/>
                    <a:pt x="13289" y="57873"/>
                  </a:cubicBezTo>
                  <a:close/>
                  <a:moveTo>
                    <a:pt x="16434" y="54099"/>
                  </a:moveTo>
                  <a:cubicBezTo>
                    <a:pt x="16434" y="54099"/>
                    <a:pt x="15805" y="54099"/>
                    <a:pt x="15805" y="54099"/>
                  </a:cubicBezTo>
                  <a:cubicBezTo>
                    <a:pt x="16434" y="54727"/>
                    <a:pt x="16434" y="54727"/>
                    <a:pt x="17063" y="55356"/>
                  </a:cubicBezTo>
                  <a:cubicBezTo>
                    <a:pt x="17692" y="55356"/>
                    <a:pt x="17692" y="55356"/>
                    <a:pt x="18321" y="55986"/>
                  </a:cubicBezTo>
                  <a:cubicBezTo>
                    <a:pt x="17692" y="55356"/>
                    <a:pt x="17063" y="54727"/>
                    <a:pt x="16434" y="54099"/>
                  </a:cubicBezTo>
                  <a:close/>
                  <a:moveTo>
                    <a:pt x="13289" y="50324"/>
                  </a:moveTo>
                  <a:cubicBezTo>
                    <a:pt x="11402" y="50953"/>
                    <a:pt x="8885" y="51582"/>
                    <a:pt x="8885" y="54099"/>
                  </a:cubicBezTo>
                  <a:cubicBezTo>
                    <a:pt x="9514" y="54099"/>
                    <a:pt x="10143" y="53470"/>
                    <a:pt x="10773" y="53470"/>
                  </a:cubicBezTo>
                  <a:cubicBezTo>
                    <a:pt x="11402" y="53470"/>
                    <a:pt x="12031" y="52841"/>
                    <a:pt x="12660" y="52841"/>
                  </a:cubicBezTo>
                  <a:cubicBezTo>
                    <a:pt x="13918" y="52211"/>
                    <a:pt x="13918" y="50953"/>
                    <a:pt x="13289" y="50324"/>
                  </a:cubicBezTo>
                  <a:close/>
                  <a:moveTo>
                    <a:pt x="21467" y="52211"/>
                  </a:moveTo>
                  <a:cubicBezTo>
                    <a:pt x="18321" y="50324"/>
                    <a:pt x="19579" y="52211"/>
                    <a:pt x="18950" y="52211"/>
                  </a:cubicBezTo>
                  <a:cubicBezTo>
                    <a:pt x="18321" y="52211"/>
                    <a:pt x="18321" y="53470"/>
                    <a:pt x="17692" y="54099"/>
                  </a:cubicBezTo>
                  <a:cubicBezTo>
                    <a:pt x="17692" y="54099"/>
                    <a:pt x="18321" y="54727"/>
                    <a:pt x="18321" y="54727"/>
                  </a:cubicBezTo>
                  <a:cubicBezTo>
                    <a:pt x="20208" y="55356"/>
                    <a:pt x="20837" y="54099"/>
                    <a:pt x="21467" y="52211"/>
                  </a:cubicBezTo>
                  <a:close/>
                  <a:moveTo>
                    <a:pt x="21467" y="49695"/>
                  </a:moveTo>
                  <a:cubicBezTo>
                    <a:pt x="20837" y="49695"/>
                    <a:pt x="19579" y="49695"/>
                    <a:pt x="20208" y="50953"/>
                  </a:cubicBezTo>
                  <a:cubicBezTo>
                    <a:pt x="22725" y="52211"/>
                    <a:pt x="23354" y="52211"/>
                    <a:pt x="21467" y="49695"/>
                  </a:cubicBezTo>
                  <a:close/>
                  <a:moveTo>
                    <a:pt x="22725" y="47808"/>
                  </a:moveTo>
                  <a:cubicBezTo>
                    <a:pt x="22725" y="47808"/>
                    <a:pt x="22095" y="47808"/>
                    <a:pt x="22095" y="47808"/>
                  </a:cubicBezTo>
                  <a:cubicBezTo>
                    <a:pt x="22095" y="47808"/>
                    <a:pt x="22725" y="48437"/>
                    <a:pt x="22725" y="49066"/>
                  </a:cubicBezTo>
                  <a:cubicBezTo>
                    <a:pt x="23354" y="49066"/>
                    <a:pt x="23354" y="48437"/>
                    <a:pt x="22725" y="47808"/>
                  </a:cubicBezTo>
                  <a:cubicBezTo>
                    <a:pt x="23354" y="48437"/>
                    <a:pt x="23354" y="48437"/>
                    <a:pt x="22725" y="47808"/>
                  </a:cubicBezTo>
                  <a:close/>
                  <a:moveTo>
                    <a:pt x="23983" y="46550"/>
                  </a:moveTo>
                  <a:cubicBezTo>
                    <a:pt x="22725" y="45921"/>
                    <a:pt x="20837" y="44034"/>
                    <a:pt x="23354" y="47179"/>
                  </a:cubicBezTo>
                  <a:cubicBezTo>
                    <a:pt x="23354" y="47179"/>
                    <a:pt x="23983" y="47179"/>
                    <a:pt x="23983" y="46550"/>
                  </a:cubicBezTo>
                  <a:close/>
                  <a:moveTo>
                    <a:pt x="33419" y="50324"/>
                  </a:moveTo>
                  <a:cubicBezTo>
                    <a:pt x="33419" y="50324"/>
                    <a:pt x="33419" y="49695"/>
                    <a:pt x="33419" y="50324"/>
                  </a:cubicBezTo>
                  <a:cubicBezTo>
                    <a:pt x="32789" y="49695"/>
                    <a:pt x="32160" y="50324"/>
                    <a:pt x="32160" y="50324"/>
                  </a:cubicBezTo>
                  <a:cubicBezTo>
                    <a:pt x="32789" y="50953"/>
                    <a:pt x="32789" y="50953"/>
                    <a:pt x="33419" y="51582"/>
                  </a:cubicBezTo>
                  <a:cubicBezTo>
                    <a:pt x="33419" y="50953"/>
                    <a:pt x="33419" y="50953"/>
                    <a:pt x="33419" y="50324"/>
                  </a:cubicBezTo>
                  <a:cubicBezTo>
                    <a:pt x="33419" y="50324"/>
                    <a:pt x="33419" y="50324"/>
                    <a:pt x="33419" y="50324"/>
                  </a:cubicBezTo>
                  <a:close/>
                  <a:moveTo>
                    <a:pt x="29015" y="42146"/>
                  </a:moveTo>
                  <a:cubicBezTo>
                    <a:pt x="29015" y="41517"/>
                    <a:pt x="29015" y="41517"/>
                    <a:pt x="29644" y="40889"/>
                  </a:cubicBezTo>
                  <a:cubicBezTo>
                    <a:pt x="29015" y="40260"/>
                    <a:pt x="29015" y="40260"/>
                    <a:pt x="28386" y="39630"/>
                  </a:cubicBezTo>
                  <a:cubicBezTo>
                    <a:pt x="28386" y="40260"/>
                    <a:pt x="28386" y="40260"/>
                    <a:pt x="28386" y="40889"/>
                  </a:cubicBezTo>
                  <a:cubicBezTo>
                    <a:pt x="28386" y="41517"/>
                    <a:pt x="28386" y="41517"/>
                    <a:pt x="29015" y="42146"/>
                  </a:cubicBezTo>
                  <a:close/>
                  <a:moveTo>
                    <a:pt x="37193" y="47808"/>
                  </a:moveTo>
                  <a:cubicBezTo>
                    <a:pt x="36564" y="47179"/>
                    <a:pt x="36564" y="47179"/>
                    <a:pt x="35935" y="47808"/>
                  </a:cubicBezTo>
                  <a:cubicBezTo>
                    <a:pt x="35935" y="47808"/>
                    <a:pt x="35935" y="48437"/>
                    <a:pt x="37193" y="47808"/>
                  </a:cubicBezTo>
                  <a:cubicBezTo>
                    <a:pt x="36564" y="48437"/>
                    <a:pt x="36564" y="48437"/>
                    <a:pt x="37193" y="47808"/>
                  </a:cubicBezTo>
                  <a:close/>
                  <a:moveTo>
                    <a:pt x="37193" y="46550"/>
                  </a:moveTo>
                  <a:cubicBezTo>
                    <a:pt x="37193" y="47179"/>
                    <a:pt x="37193" y="47179"/>
                    <a:pt x="37193" y="47808"/>
                  </a:cubicBezTo>
                  <a:cubicBezTo>
                    <a:pt x="37822" y="47808"/>
                    <a:pt x="38451" y="47808"/>
                    <a:pt x="37193" y="46550"/>
                  </a:cubicBezTo>
                  <a:close/>
                  <a:moveTo>
                    <a:pt x="30902" y="39630"/>
                  </a:moveTo>
                  <a:cubicBezTo>
                    <a:pt x="30902" y="39630"/>
                    <a:pt x="30902" y="39001"/>
                    <a:pt x="30902" y="39630"/>
                  </a:cubicBezTo>
                  <a:cubicBezTo>
                    <a:pt x="30273" y="39630"/>
                    <a:pt x="30273" y="39630"/>
                    <a:pt x="29644" y="40260"/>
                  </a:cubicBezTo>
                  <a:cubicBezTo>
                    <a:pt x="30273" y="40889"/>
                    <a:pt x="30273" y="40889"/>
                    <a:pt x="30902" y="41517"/>
                  </a:cubicBezTo>
                  <a:cubicBezTo>
                    <a:pt x="30902" y="40260"/>
                    <a:pt x="30902" y="40260"/>
                    <a:pt x="30902" y="39630"/>
                  </a:cubicBezTo>
                  <a:close/>
                  <a:moveTo>
                    <a:pt x="42225" y="30824"/>
                  </a:moveTo>
                  <a:cubicBezTo>
                    <a:pt x="42225" y="30194"/>
                    <a:pt x="42225" y="30194"/>
                    <a:pt x="42225" y="29565"/>
                  </a:cubicBezTo>
                  <a:cubicBezTo>
                    <a:pt x="41596" y="28936"/>
                    <a:pt x="40338" y="27679"/>
                    <a:pt x="39709" y="26420"/>
                  </a:cubicBezTo>
                  <a:cubicBezTo>
                    <a:pt x="39080" y="26420"/>
                    <a:pt x="38451" y="26420"/>
                    <a:pt x="37822" y="27049"/>
                  </a:cubicBezTo>
                  <a:cubicBezTo>
                    <a:pt x="40967" y="30194"/>
                    <a:pt x="42225" y="30824"/>
                    <a:pt x="42225" y="30824"/>
                  </a:cubicBezTo>
                  <a:close/>
                  <a:moveTo>
                    <a:pt x="46629" y="31453"/>
                  </a:moveTo>
                  <a:cubicBezTo>
                    <a:pt x="46629" y="32082"/>
                    <a:pt x="46629" y="32082"/>
                    <a:pt x="46629" y="31453"/>
                  </a:cubicBezTo>
                  <a:cubicBezTo>
                    <a:pt x="46629" y="32711"/>
                    <a:pt x="44112" y="30824"/>
                    <a:pt x="46000" y="33339"/>
                  </a:cubicBezTo>
                  <a:cubicBezTo>
                    <a:pt x="47258" y="34598"/>
                    <a:pt x="47258" y="33969"/>
                    <a:pt x="46629" y="31453"/>
                  </a:cubicBezTo>
                  <a:cubicBezTo>
                    <a:pt x="46629" y="32082"/>
                    <a:pt x="46629" y="32082"/>
                    <a:pt x="46629" y="31453"/>
                  </a:cubicBezTo>
                  <a:close/>
                  <a:moveTo>
                    <a:pt x="44741" y="27049"/>
                  </a:moveTo>
                  <a:cubicBezTo>
                    <a:pt x="44112" y="27049"/>
                    <a:pt x="43483" y="27049"/>
                    <a:pt x="42854" y="27049"/>
                  </a:cubicBezTo>
                  <a:cubicBezTo>
                    <a:pt x="42225" y="26420"/>
                    <a:pt x="40967" y="25162"/>
                    <a:pt x="39080" y="23904"/>
                  </a:cubicBezTo>
                  <a:cubicBezTo>
                    <a:pt x="43483" y="28936"/>
                    <a:pt x="40967" y="27049"/>
                    <a:pt x="40967" y="27679"/>
                  </a:cubicBezTo>
                  <a:cubicBezTo>
                    <a:pt x="43483" y="30194"/>
                    <a:pt x="43483" y="30194"/>
                    <a:pt x="44112" y="30194"/>
                  </a:cubicBezTo>
                  <a:cubicBezTo>
                    <a:pt x="44741" y="29565"/>
                    <a:pt x="45371" y="28936"/>
                    <a:pt x="46000" y="28936"/>
                  </a:cubicBezTo>
                  <a:cubicBezTo>
                    <a:pt x="46000" y="28307"/>
                    <a:pt x="45371" y="27679"/>
                    <a:pt x="44741" y="27049"/>
                  </a:cubicBezTo>
                  <a:close/>
                  <a:moveTo>
                    <a:pt x="46000" y="24533"/>
                  </a:moveTo>
                  <a:cubicBezTo>
                    <a:pt x="44741" y="24533"/>
                    <a:pt x="43483" y="23904"/>
                    <a:pt x="42225" y="23904"/>
                  </a:cubicBezTo>
                  <a:cubicBezTo>
                    <a:pt x="45371" y="26420"/>
                    <a:pt x="46000" y="27049"/>
                    <a:pt x="46000" y="26420"/>
                  </a:cubicBezTo>
                  <a:cubicBezTo>
                    <a:pt x="46000" y="25791"/>
                    <a:pt x="46000" y="25791"/>
                    <a:pt x="46629" y="25162"/>
                  </a:cubicBezTo>
                  <a:cubicBezTo>
                    <a:pt x="46629" y="25162"/>
                    <a:pt x="46629" y="25162"/>
                    <a:pt x="46000" y="24533"/>
                  </a:cubicBezTo>
                  <a:close/>
                  <a:moveTo>
                    <a:pt x="51661" y="27679"/>
                  </a:moveTo>
                  <a:cubicBezTo>
                    <a:pt x="51661" y="27679"/>
                    <a:pt x="51032" y="28307"/>
                    <a:pt x="51032" y="28307"/>
                  </a:cubicBezTo>
                  <a:cubicBezTo>
                    <a:pt x="52290" y="29565"/>
                    <a:pt x="52290" y="29565"/>
                    <a:pt x="51661" y="27679"/>
                  </a:cubicBezTo>
                  <a:close/>
                  <a:moveTo>
                    <a:pt x="50403" y="25162"/>
                  </a:moveTo>
                  <a:cubicBezTo>
                    <a:pt x="49774" y="24533"/>
                    <a:pt x="48516" y="23275"/>
                    <a:pt x="48516" y="23275"/>
                  </a:cubicBezTo>
                  <a:cubicBezTo>
                    <a:pt x="47258" y="22646"/>
                    <a:pt x="46629" y="22646"/>
                    <a:pt x="46000" y="22646"/>
                  </a:cubicBezTo>
                  <a:cubicBezTo>
                    <a:pt x="46000" y="22646"/>
                    <a:pt x="46629" y="23275"/>
                    <a:pt x="47258" y="24533"/>
                  </a:cubicBezTo>
                  <a:cubicBezTo>
                    <a:pt x="49774" y="26420"/>
                    <a:pt x="47258" y="23275"/>
                    <a:pt x="50403" y="25162"/>
                  </a:cubicBezTo>
                  <a:close/>
                  <a:moveTo>
                    <a:pt x="52290" y="21388"/>
                  </a:moveTo>
                  <a:cubicBezTo>
                    <a:pt x="51032" y="20129"/>
                    <a:pt x="49774" y="19501"/>
                    <a:pt x="48516" y="18872"/>
                  </a:cubicBezTo>
                  <a:cubicBezTo>
                    <a:pt x="47887" y="18243"/>
                    <a:pt x="47258" y="18243"/>
                    <a:pt x="47258" y="18243"/>
                  </a:cubicBezTo>
                  <a:cubicBezTo>
                    <a:pt x="46629" y="18243"/>
                    <a:pt x="46629" y="18872"/>
                    <a:pt x="46000" y="18872"/>
                  </a:cubicBezTo>
                  <a:cubicBezTo>
                    <a:pt x="45371" y="18872"/>
                    <a:pt x="46629" y="20129"/>
                    <a:pt x="48516" y="22017"/>
                  </a:cubicBezTo>
                  <a:cubicBezTo>
                    <a:pt x="47887" y="22017"/>
                    <a:pt x="47258" y="22017"/>
                    <a:pt x="46629" y="22017"/>
                  </a:cubicBezTo>
                  <a:cubicBezTo>
                    <a:pt x="49145" y="23904"/>
                    <a:pt x="49774" y="24533"/>
                    <a:pt x="49774" y="23904"/>
                  </a:cubicBezTo>
                  <a:cubicBezTo>
                    <a:pt x="51032" y="22646"/>
                    <a:pt x="51661" y="22017"/>
                    <a:pt x="52290" y="21388"/>
                  </a:cubicBezTo>
                  <a:cubicBezTo>
                    <a:pt x="52290" y="22017"/>
                    <a:pt x="52290" y="21388"/>
                    <a:pt x="52290" y="21388"/>
                  </a:cubicBezTo>
                  <a:close/>
                  <a:moveTo>
                    <a:pt x="45371" y="13839"/>
                  </a:moveTo>
                  <a:cubicBezTo>
                    <a:pt x="44741" y="13839"/>
                    <a:pt x="43483" y="12581"/>
                    <a:pt x="46000" y="15726"/>
                  </a:cubicBezTo>
                  <a:cubicBezTo>
                    <a:pt x="46000" y="15726"/>
                    <a:pt x="46629" y="15097"/>
                    <a:pt x="46629" y="15097"/>
                  </a:cubicBezTo>
                  <a:cubicBezTo>
                    <a:pt x="46000" y="14468"/>
                    <a:pt x="45371" y="14468"/>
                    <a:pt x="45371" y="13839"/>
                  </a:cubicBezTo>
                  <a:close/>
                  <a:moveTo>
                    <a:pt x="56065" y="23904"/>
                  </a:moveTo>
                  <a:cubicBezTo>
                    <a:pt x="54806" y="22646"/>
                    <a:pt x="53548" y="22017"/>
                    <a:pt x="56693" y="25162"/>
                  </a:cubicBezTo>
                  <a:cubicBezTo>
                    <a:pt x="56693" y="24533"/>
                    <a:pt x="56693" y="24533"/>
                    <a:pt x="56065" y="23904"/>
                  </a:cubicBezTo>
                  <a:close/>
                  <a:moveTo>
                    <a:pt x="58581" y="23275"/>
                  </a:moveTo>
                  <a:cubicBezTo>
                    <a:pt x="58581" y="23275"/>
                    <a:pt x="58581" y="22646"/>
                    <a:pt x="58581" y="23275"/>
                  </a:cubicBezTo>
                  <a:cubicBezTo>
                    <a:pt x="57323" y="22646"/>
                    <a:pt x="56693" y="23275"/>
                    <a:pt x="56693" y="23275"/>
                  </a:cubicBezTo>
                  <a:cubicBezTo>
                    <a:pt x="57323" y="23904"/>
                    <a:pt x="57323" y="23904"/>
                    <a:pt x="57952" y="24533"/>
                  </a:cubicBezTo>
                  <a:cubicBezTo>
                    <a:pt x="57952" y="23904"/>
                    <a:pt x="58581" y="23275"/>
                    <a:pt x="58581" y="23275"/>
                  </a:cubicBezTo>
                  <a:close/>
                  <a:moveTo>
                    <a:pt x="56693" y="19501"/>
                  </a:moveTo>
                  <a:cubicBezTo>
                    <a:pt x="55435" y="18872"/>
                    <a:pt x="54806" y="18872"/>
                    <a:pt x="52919" y="17613"/>
                  </a:cubicBezTo>
                  <a:cubicBezTo>
                    <a:pt x="49774" y="15097"/>
                    <a:pt x="49774" y="16355"/>
                    <a:pt x="49145" y="16355"/>
                  </a:cubicBezTo>
                  <a:cubicBezTo>
                    <a:pt x="51661" y="18243"/>
                    <a:pt x="54177" y="20758"/>
                    <a:pt x="54806" y="20758"/>
                  </a:cubicBezTo>
                  <a:cubicBezTo>
                    <a:pt x="56065" y="21388"/>
                    <a:pt x="56693" y="20758"/>
                    <a:pt x="56693" y="19501"/>
                  </a:cubicBezTo>
                  <a:close/>
                  <a:moveTo>
                    <a:pt x="64242" y="18243"/>
                  </a:moveTo>
                  <a:cubicBezTo>
                    <a:pt x="63613" y="17613"/>
                    <a:pt x="63613" y="17613"/>
                    <a:pt x="62984" y="16984"/>
                  </a:cubicBezTo>
                  <a:cubicBezTo>
                    <a:pt x="60468" y="16984"/>
                    <a:pt x="58581" y="18243"/>
                    <a:pt x="57952" y="20129"/>
                  </a:cubicBezTo>
                  <a:cubicBezTo>
                    <a:pt x="59839" y="19501"/>
                    <a:pt x="62355" y="18872"/>
                    <a:pt x="64242" y="18243"/>
                  </a:cubicBezTo>
                  <a:close/>
                  <a:moveTo>
                    <a:pt x="63613" y="16355"/>
                  </a:moveTo>
                  <a:cubicBezTo>
                    <a:pt x="63613" y="16984"/>
                    <a:pt x="61726" y="15097"/>
                    <a:pt x="64242" y="17613"/>
                  </a:cubicBezTo>
                  <a:cubicBezTo>
                    <a:pt x="63613" y="16984"/>
                    <a:pt x="63613" y="16355"/>
                    <a:pt x="63613" y="16355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44" name="【公众号：阿拉丁PPT】1-109"/>
            <p:cNvSpPr/>
            <p:nvPr/>
          </p:nvSpPr>
          <p:spPr>
            <a:xfrm>
              <a:off x="1531403" y="649882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45" name="【公众号：阿拉丁PPT】1-110"/>
            <p:cNvSpPr/>
            <p:nvPr/>
          </p:nvSpPr>
          <p:spPr>
            <a:xfrm>
              <a:off x="1514419" y="6495684"/>
              <a:ext cx="15097" cy="5941"/>
            </a:xfrm>
            <a:custGeom>
              <a:avLst/>
              <a:gdLst>
                <a:gd name="connsiteX0" fmla="*/ 10694 w 15097"/>
                <a:gd name="connsiteY0" fmla="*/ 0 h 5941"/>
                <a:gd name="connsiteX1" fmla="*/ 10694 w 15097"/>
                <a:gd name="connsiteY1" fmla="*/ 1258 h 5941"/>
                <a:gd name="connsiteX2" fmla="*/ 8178 w 15097"/>
                <a:gd name="connsiteY2" fmla="*/ 1887 h 5941"/>
                <a:gd name="connsiteX3" fmla="*/ 2516 w 15097"/>
                <a:gd name="connsiteY3" fmla="*/ 3145 h 5941"/>
                <a:gd name="connsiteX4" fmla="*/ 0 w 15097"/>
                <a:gd name="connsiteY4" fmla="*/ 4403 h 5941"/>
                <a:gd name="connsiteX5" fmla="*/ 629 w 15097"/>
                <a:gd name="connsiteY5" fmla="*/ 5662 h 5941"/>
                <a:gd name="connsiteX6" fmla="*/ 1887 w 15097"/>
                <a:gd name="connsiteY6" fmla="*/ 5662 h 5941"/>
                <a:gd name="connsiteX7" fmla="*/ 6291 w 15097"/>
                <a:gd name="connsiteY7" fmla="*/ 4403 h 5941"/>
                <a:gd name="connsiteX8" fmla="*/ 12581 w 15097"/>
                <a:gd name="connsiteY8" fmla="*/ 3774 h 5941"/>
                <a:gd name="connsiteX9" fmla="*/ 13839 w 15097"/>
                <a:gd name="connsiteY9" fmla="*/ 3774 h 5941"/>
                <a:gd name="connsiteX10" fmla="*/ 15097 w 15097"/>
                <a:gd name="connsiteY10" fmla="*/ 3145 h 5941"/>
                <a:gd name="connsiteX11" fmla="*/ 13210 w 15097"/>
                <a:gd name="connsiteY11" fmla="*/ 2516 h 5941"/>
                <a:gd name="connsiteX12" fmla="*/ 10694 w 15097"/>
                <a:gd name="connsiteY12" fmla="*/ 0 h 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97" h="5941">
                  <a:moveTo>
                    <a:pt x="10694" y="0"/>
                  </a:moveTo>
                  <a:cubicBezTo>
                    <a:pt x="10694" y="629"/>
                    <a:pt x="10694" y="1258"/>
                    <a:pt x="10694" y="1258"/>
                  </a:cubicBezTo>
                  <a:cubicBezTo>
                    <a:pt x="10065" y="1258"/>
                    <a:pt x="9436" y="1258"/>
                    <a:pt x="8178" y="1887"/>
                  </a:cubicBezTo>
                  <a:cubicBezTo>
                    <a:pt x="6291" y="2516"/>
                    <a:pt x="4403" y="2516"/>
                    <a:pt x="2516" y="3145"/>
                  </a:cubicBezTo>
                  <a:cubicBezTo>
                    <a:pt x="1887" y="3774"/>
                    <a:pt x="1887" y="4403"/>
                    <a:pt x="0" y="4403"/>
                  </a:cubicBezTo>
                  <a:cubicBezTo>
                    <a:pt x="0" y="4403"/>
                    <a:pt x="629" y="5032"/>
                    <a:pt x="629" y="5662"/>
                  </a:cubicBezTo>
                  <a:cubicBezTo>
                    <a:pt x="1887" y="6291"/>
                    <a:pt x="1887" y="5662"/>
                    <a:pt x="1887" y="5662"/>
                  </a:cubicBezTo>
                  <a:cubicBezTo>
                    <a:pt x="3145" y="5032"/>
                    <a:pt x="4403" y="4403"/>
                    <a:pt x="6291" y="4403"/>
                  </a:cubicBezTo>
                  <a:cubicBezTo>
                    <a:pt x="8178" y="4403"/>
                    <a:pt x="10694" y="4403"/>
                    <a:pt x="12581" y="3774"/>
                  </a:cubicBezTo>
                  <a:cubicBezTo>
                    <a:pt x="13210" y="3774"/>
                    <a:pt x="13839" y="3774"/>
                    <a:pt x="13839" y="3774"/>
                  </a:cubicBezTo>
                  <a:cubicBezTo>
                    <a:pt x="14468" y="3774"/>
                    <a:pt x="14468" y="3145"/>
                    <a:pt x="15097" y="3145"/>
                  </a:cubicBezTo>
                  <a:cubicBezTo>
                    <a:pt x="13839" y="2516"/>
                    <a:pt x="13210" y="1887"/>
                    <a:pt x="13210" y="2516"/>
                  </a:cubicBezTo>
                  <a:cubicBezTo>
                    <a:pt x="14468" y="2516"/>
                    <a:pt x="13839" y="2516"/>
                    <a:pt x="10694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46" name="【公众号：阿拉丁PPT】1-111"/>
            <p:cNvSpPr/>
            <p:nvPr/>
          </p:nvSpPr>
          <p:spPr>
            <a:xfrm>
              <a:off x="1531403" y="649882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47" name="【公众号：阿拉丁PPT】1-112"/>
            <p:cNvSpPr/>
            <p:nvPr/>
          </p:nvSpPr>
          <p:spPr>
            <a:xfrm>
              <a:off x="1457145" y="6554343"/>
              <a:ext cx="2545" cy="4246"/>
            </a:xfrm>
            <a:custGeom>
              <a:avLst/>
              <a:gdLst>
                <a:gd name="connsiteX0" fmla="*/ 2546 w 2545"/>
                <a:gd name="connsiteY0" fmla="*/ 4246 h 4246"/>
                <a:gd name="connsiteX1" fmla="*/ 1288 w 2545"/>
                <a:gd name="connsiteY1" fmla="*/ 472 h 4246"/>
                <a:gd name="connsiteX2" fmla="*/ 2546 w 2545"/>
                <a:gd name="connsiteY2" fmla="*/ 4246 h 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5" h="4246">
                  <a:moveTo>
                    <a:pt x="2546" y="4246"/>
                  </a:moveTo>
                  <a:cubicBezTo>
                    <a:pt x="1917" y="2988"/>
                    <a:pt x="1917" y="1730"/>
                    <a:pt x="1288" y="472"/>
                  </a:cubicBezTo>
                  <a:cubicBezTo>
                    <a:pt x="-599" y="-787"/>
                    <a:pt x="-599" y="472"/>
                    <a:pt x="2546" y="424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48" name="【公众号：阿拉丁PPT】1-113"/>
            <p:cNvSpPr/>
            <p:nvPr/>
          </p:nvSpPr>
          <p:spPr>
            <a:xfrm>
              <a:off x="1460949" y="6541605"/>
              <a:ext cx="1258" cy="629"/>
            </a:xfrm>
            <a:custGeom>
              <a:avLst/>
              <a:gdLst>
                <a:gd name="connsiteX0" fmla="*/ 629 w 1258"/>
                <a:gd name="connsiteY0" fmla="*/ 0 h 629"/>
                <a:gd name="connsiteX1" fmla="*/ 0 w 1258"/>
                <a:gd name="connsiteY1" fmla="*/ 0 h 629"/>
                <a:gd name="connsiteX2" fmla="*/ 629 w 1258"/>
                <a:gd name="connsiteY2" fmla="*/ 630 h 629"/>
                <a:gd name="connsiteX3" fmla="*/ 1258 w 1258"/>
                <a:gd name="connsiteY3" fmla="*/ 630 h 629"/>
                <a:gd name="connsiteX4" fmla="*/ 629 w 1258"/>
                <a:gd name="connsiteY4" fmla="*/ 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629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0"/>
                    <a:pt x="629" y="630"/>
                    <a:pt x="629" y="630"/>
                  </a:cubicBezTo>
                  <a:cubicBezTo>
                    <a:pt x="629" y="630"/>
                    <a:pt x="1258" y="630"/>
                    <a:pt x="1258" y="630"/>
                  </a:cubicBezTo>
                  <a:cubicBezTo>
                    <a:pt x="1258" y="630"/>
                    <a:pt x="629" y="63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50" name="【公众号：阿拉丁PPT】1-114"/>
            <p:cNvSpPr/>
            <p:nvPr/>
          </p:nvSpPr>
          <p:spPr>
            <a:xfrm>
              <a:off x="1998161" y="582762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51" name="【公众号：阿拉丁PPT】1-115"/>
            <p:cNvSpPr/>
            <p:nvPr/>
          </p:nvSpPr>
          <p:spPr>
            <a:xfrm>
              <a:off x="1972874" y="5825112"/>
              <a:ext cx="63939" cy="64409"/>
            </a:xfrm>
            <a:custGeom>
              <a:avLst/>
              <a:gdLst>
                <a:gd name="connsiteX0" fmla="*/ 57998 w 63939"/>
                <a:gd name="connsiteY0" fmla="*/ 1887 h 64409"/>
                <a:gd name="connsiteX1" fmla="*/ 61144 w 63939"/>
                <a:gd name="connsiteY1" fmla="*/ 2516 h 64409"/>
                <a:gd name="connsiteX2" fmla="*/ 61144 w 63939"/>
                <a:gd name="connsiteY2" fmla="*/ 3774 h 64409"/>
                <a:gd name="connsiteX3" fmla="*/ 63660 w 63939"/>
                <a:gd name="connsiteY3" fmla="*/ 5661 h 64409"/>
                <a:gd name="connsiteX4" fmla="*/ 63660 w 63939"/>
                <a:gd name="connsiteY4" fmla="*/ 6291 h 64409"/>
                <a:gd name="connsiteX5" fmla="*/ 62402 w 63939"/>
                <a:gd name="connsiteY5" fmla="*/ 8177 h 64409"/>
                <a:gd name="connsiteX6" fmla="*/ 62402 w 63939"/>
                <a:gd name="connsiteY6" fmla="*/ 9436 h 64409"/>
                <a:gd name="connsiteX7" fmla="*/ 60514 w 63939"/>
                <a:gd name="connsiteY7" fmla="*/ 10065 h 64409"/>
                <a:gd name="connsiteX8" fmla="*/ 60514 w 63939"/>
                <a:gd name="connsiteY8" fmla="*/ 11323 h 64409"/>
                <a:gd name="connsiteX9" fmla="*/ 61144 w 63939"/>
                <a:gd name="connsiteY9" fmla="*/ 11951 h 64409"/>
                <a:gd name="connsiteX10" fmla="*/ 62402 w 63939"/>
                <a:gd name="connsiteY10" fmla="*/ 13839 h 64409"/>
                <a:gd name="connsiteX11" fmla="*/ 61144 w 63939"/>
                <a:gd name="connsiteY11" fmla="*/ 15726 h 64409"/>
                <a:gd name="connsiteX12" fmla="*/ 61773 w 63939"/>
                <a:gd name="connsiteY12" fmla="*/ 16984 h 64409"/>
                <a:gd name="connsiteX13" fmla="*/ 62402 w 63939"/>
                <a:gd name="connsiteY13" fmla="*/ 17613 h 64409"/>
                <a:gd name="connsiteX14" fmla="*/ 59256 w 63939"/>
                <a:gd name="connsiteY14" fmla="*/ 16984 h 64409"/>
                <a:gd name="connsiteX15" fmla="*/ 59256 w 63939"/>
                <a:gd name="connsiteY15" fmla="*/ 18872 h 64409"/>
                <a:gd name="connsiteX16" fmla="*/ 59256 w 63939"/>
                <a:gd name="connsiteY16" fmla="*/ 20129 h 64409"/>
                <a:gd name="connsiteX17" fmla="*/ 57369 w 63939"/>
                <a:gd name="connsiteY17" fmla="*/ 22017 h 64409"/>
                <a:gd name="connsiteX18" fmla="*/ 58627 w 63939"/>
                <a:gd name="connsiteY18" fmla="*/ 23904 h 64409"/>
                <a:gd name="connsiteX19" fmla="*/ 56111 w 63939"/>
                <a:gd name="connsiteY19" fmla="*/ 26420 h 64409"/>
                <a:gd name="connsiteX20" fmla="*/ 54224 w 63939"/>
                <a:gd name="connsiteY20" fmla="*/ 28936 h 64409"/>
                <a:gd name="connsiteX21" fmla="*/ 52337 w 63939"/>
                <a:gd name="connsiteY21" fmla="*/ 30194 h 64409"/>
                <a:gd name="connsiteX22" fmla="*/ 51079 w 63939"/>
                <a:gd name="connsiteY22" fmla="*/ 31453 h 64409"/>
                <a:gd name="connsiteX23" fmla="*/ 51708 w 63939"/>
                <a:gd name="connsiteY23" fmla="*/ 33968 h 64409"/>
                <a:gd name="connsiteX24" fmla="*/ 51079 w 63939"/>
                <a:gd name="connsiteY24" fmla="*/ 34598 h 64409"/>
                <a:gd name="connsiteX25" fmla="*/ 51079 w 63939"/>
                <a:gd name="connsiteY25" fmla="*/ 35856 h 64409"/>
                <a:gd name="connsiteX26" fmla="*/ 51708 w 63939"/>
                <a:gd name="connsiteY26" fmla="*/ 37114 h 64409"/>
                <a:gd name="connsiteX27" fmla="*/ 52337 w 63939"/>
                <a:gd name="connsiteY27" fmla="*/ 38372 h 64409"/>
                <a:gd name="connsiteX28" fmla="*/ 51708 w 63939"/>
                <a:gd name="connsiteY28" fmla="*/ 39630 h 64409"/>
                <a:gd name="connsiteX29" fmla="*/ 52337 w 63939"/>
                <a:gd name="connsiteY29" fmla="*/ 42775 h 64409"/>
                <a:gd name="connsiteX30" fmla="*/ 51079 w 63939"/>
                <a:gd name="connsiteY30" fmla="*/ 44034 h 64409"/>
                <a:gd name="connsiteX31" fmla="*/ 51708 w 63939"/>
                <a:gd name="connsiteY31" fmla="*/ 45292 h 64409"/>
                <a:gd name="connsiteX32" fmla="*/ 51708 w 63939"/>
                <a:gd name="connsiteY32" fmla="*/ 48437 h 64409"/>
                <a:gd name="connsiteX33" fmla="*/ 52337 w 63939"/>
                <a:gd name="connsiteY33" fmla="*/ 52840 h 64409"/>
                <a:gd name="connsiteX34" fmla="*/ 51708 w 63939"/>
                <a:gd name="connsiteY34" fmla="*/ 56615 h 64409"/>
                <a:gd name="connsiteX35" fmla="*/ 49820 w 63939"/>
                <a:gd name="connsiteY35" fmla="*/ 62276 h 64409"/>
                <a:gd name="connsiteX36" fmla="*/ 46675 w 63939"/>
                <a:gd name="connsiteY36" fmla="*/ 64163 h 64409"/>
                <a:gd name="connsiteX37" fmla="*/ 33465 w 63939"/>
                <a:gd name="connsiteY37" fmla="*/ 62905 h 64409"/>
                <a:gd name="connsiteX38" fmla="*/ 24029 w 63939"/>
                <a:gd name="connsiteY38" fmla="*/ 61018 h 64409"/>
                <a:gd name="connsiteX39" fmla="*/ 17110 w 63939"/>
                <a:gd name="connsiteY39" fmla="*/ 59760 h 64409"/>
                <a:gd name="connsiteX40" fmla="*/ 18368 w 63939"/>
                <a:gd name="connsiteY40" fmla="*/ 59130 h 64409"/>
                <a:gd name="connsiteX41" fmla="*/ 11448 w 63939"/>
                <a:gd name="connsiteY41" fmla="*/ 57873 h 64409"/>
                <a:gd name="connsiteX42" fmla="*/ 12706 w 63939"/>
                <a:gd name="connsiteY42" fmla="*/ 57873 h 64409"/>
                <a:gd name="connsiteX43" fmla="*/ 13335 w 63939"/>
                <a:gd name="connsiteY43" fmla="*/ 57244 h 64409"/>
                <a:gd name="connsiteX44" fmla="*/ 9561 w 63939"/>
                <a:gd name="connsiteY44" fmla="*/ 55985 h 64409"/>
                <a:gd name="connsiteX45" fmla="*/ 9561 w 63939"/>
                <a:gd name="connsiteY45" fmla="*/ 55356 h 64409"/>
                <a:gd name="connsiteX46" fmla="*/ 4529 w 63939"/>
                <a:gd name="connsiteY46" fmla="*/ 54099 h 64409"/>
                <a:gd name="connsiteX47" fmla="*/ 5787 w 63939"/>
                <a:gd name="connsiteY47" fmla="*/ 54099 h 64409"/>
                <a:gd name="connsiteX48" fmla="*/ 2641 w 63939"/>
                <a:gd name="connsiteY48" fmla="*/ 54099 h 64409"/>
                <a:gd name="connsiteX49" fmla="*/ 3270 w 63939"/>
                <a:gd name="connsiteY49" fmla="*/ 54727 h 64409"/>
                <a:gd name="connsiteX50" fmla="*/ 7045 w 63939"/>
                <a:gd name="connsiteY50" fmla="*/ 53470 h 64409"/>
                <a:gd name="connsiteX51" fmla="*/ 2641 w 63939"/>
                <a:gd name="connsiteY51" fmla="*/ 52840 h 64409"/>
                <a:gd name="connsiteX52" fmla="*/ 2012 w 63939"/>
                <a:gd name="connsiteY52" fmla="*/ 52211 h 64409"/>
                <a:gd name="connsiteX53" fmla="*/ 2641 w 63939"/>
                <a:gd name="connsiteY53" fmla="*/ 50953 h 64409"/>
                <a:gd name="connsiteX54" fmla="*/ 2641 w 63939"/>
                <a:gd name="connsiteY54" fmla="*/ 49695 h 64409"/>
                <a:gd name="connsiteX55" fmla="*/ 3270 w 63939"/>
                <a:gd name="connsiteY55" fmla="*/ 48437 h 64409"/>
                <a:gd name="connsiteX56" fmla="*/ 1383 w 63939"/>
                <a:gd name="connsiteY56" fmla="*/ 47179 h 64409"/>
                <a:gd name="connsiteX57" fmla="*/ 754 w 63939"/>
                <a:gd name="connsiteY57" fmla="*/ 46549 h 64409"/>
                <a:gd name="connsiteX58" fmla="*/ 2641 w 63939"/>
                <a:gd name="connsiteY58" fmla="*/ 45921 h 64409"/>
                <a:gd name="connsiteX59" fmla="*/ 2641 w 63939"/>
                <a:gd name="connsiteY59" fmla="*/ 45921 h 64409"/>
                <a:gd name="connsiteX60" fmla="*/ 2641 w 63939"/>
                <a:gd name="connsiteY60" fmla="*/ 44663 h 64409"/>
                <a:gd name="connsiteX61" fmla="*/ 2641 w 63939"/>
                <a:gd name="connsiteY61" fmla="*/ 44034 h 64409"/>
                <a:gd name="connsiteX62" fmla="*/ 4529 w 63939"/>
                <a:gd name="connsiteY62" fmla="*/ 44034 h 64409"/>
                <a:gd name="connsiteX63" fmla="*/ 5158 w 63939"/>
                <a:gd name="connsiteY63" fmla="*/ 43404 h 64409"/>
                <a:gd name="connsiteX64" fmla="*/ 3900 w 63939"/>
                <a:gd name="connsiteY64" fmla="*/ 42775 h 64409"/>
                <a:gd name="connsiteX65" fmla="*/ 3900 w 63939"/>
                <a:gd name="connsiteY65" fmla="*/ 42146 h 64409"/>
                <a:gd name="connsiteX66" fmla="*/ 2012 w 63939"/>
                <a:gd name="connsiteY66" fmla="*/ 41517 h 64409"/>
                <a:gd name="connsiteX67" fmla="*/ 2012 w 63939"/>
                <a:gd name="connsiteY67" fmla="*/ 41517 h 64409"/>
                <a:gd name="connsiteX68" fmla="*/ 4529 w 63939"/>
                <a:gd name="connsiteY68" fmla="*/ 40889 h 64409"/>
                <a:gd name="connsiteX69" fmla="*/ 5787 w 63939"/>
                <a:gd name="connsiteY69" fmla="*/ 40889 h 64409"/>
                <a:gd name="connsiteX70" fmla="*/ 4529 w 63939"/>
                <a:gd name="connsiteY70" fmla="*/ 40259 h 64409"/>
                <a:gd name="connsiteX71" fmla="*/ 3270 w 63939"/>
                <a:gd name="connsiteY71" fmla="*/ 39630 h 64409"/>
                <a:gd name="connsiteX72" fmla="*/ 3270 w 63939"/>
                <a:gd name="connsiteY72" fmla="*/ 39001 h 64409"/>
                <a:gd name="connsiteX73" fmla="*/ 2641 w 63939"/>
                <a:gd name="connsiteY73" fmla="*/ 38372 h 64409"/>
                <a:gd name="connsiteX74" fmla="*/ 754 w 63939"/>
                <a:gd name="connsiteY74" fmla="*/ 37743 h 64409"/>
                <a:gd name="connsiteX75" fmla="*/ 125 w 63939"/>
                <a:gd name="connsiteY75" fmla="*/ 37743 h 64409"/>
                <a:gd name="connsiteX76" fmla="*/ 125 w 63939"/>
                <a:gd name="connsiteY76" fmla="*/ 37114 h 64409"/>
                <a:gd name="connsiteX77" fmla="*/ 754 w 63939"/>
                <a:gd name="connsiteY77" fmla="*/ 37114 h 64409"/>
                <a:gd name="connsiteX78" fmla="*/ 3270 w 63939"/>
                <a:gd name="connsiteY78" fmla="*/ 36485 h 64409"/>
                <a:gd name="connsiteX79" fmla="*/ 4529 w 63939"/>
                <a:gd name="connsiteY79" fmla="*/ 35227 h 64409"/>
                <a:gd name="connsiteX80" fmla="*/ 4529 w 63939"/>
                <a:gd name="connsiteY80" fmla="*/ 35227 h 64409"/>
                <a:gd name="connsiteX81" fmla="*/ 5158 w 63939"/>
                <a:gd name="connsiteY81" fmla="*/ 34598 h 64409"/>
                <a:gd name="connsiteX82" fmla="*/ 5787 w 63939"/>
                <a:gd name="connsiteY82" fmla="*/ 34598 h 64409"/>
                <a:gd name="connsiteX83" fmla="*/ 3900 w 63939"/>
                <a:gd name="connsiteY83" fmla="*/ 33339 h 64409"/>
                <a:gd name="connsiteX84" fmla="*/ 3270 w 63939"/>
                <a:gd name="connsiteY84" fmla="*/ 32082 h 64409"/>
                <a:gd name="connsiteX85" fmla="*/ 7045 w 63939"/>
                <a:gd name="connsiteY85" fmla="*/ 32082 h 64409"/>
                <a:gd name="connsiteX86" fmla="*/ 2641 w 63939"/>
                <a:gd name="connsiteY86" fmla="*/ 30823 h 64409"/>
                <a:gd name="connsiteX87" fmla="*/ 7045 w 63939"/>
                <a:gd name="connsiteY87" fmla="*/ 30823 h 64409"/>
                <a:gd name="connsiteX88" fmla="*/ 5787 w 63939"/>
                <a:gd name="connsiteY88" fmla="*/ 30194 h 64409"/>
                <a:gd name="connsiteX89" fmla="*/ 5787 w 63939"/>
                <a:gd name="connsiteY89" fmla="*/ 29565 h 64409"/>
                <a:gd name="connsiteX90" fmla="*/ 8303 w 63939"/>
                <a:gd name="connsiteY90" fmla="*/ 28936 h 64409"/>
                <a:gd name="connsiteX91" fmla="*/ 10190 w 63939"/>
                <a:gd name="connsiteY91" fmla="*/ 28307 h 64409"/>
                <a:gd name="connsiteX92" fmla="*/ 7045 w 63939"/>
                <a:gd name="connsiteY92" fmla="*/ 27678 h 64409"/>
                <a:gd name="connsiteX93" fmla="*/ 3270 w 63939"/>
                <a:gd name="connsiteY93" fmla="*/ 27049 h 64409"/>
                <a:gd name="connsiteX94" fmla="*/ 5158 w 63939"/>
                <a:gd name="connsiteY94" fmla="*/ 27049 h 64409"/>
                <a:gd name="connsiteX95" fmla="*/ 6416 w 63939"/>
                <a:gd name="connsiteY95" fmla="*/ 27049 h 64409"/>
                <a:gd name="connsiteX96" fmla="*/ 7674 w 63939"/>
                <a:gd name="connsiteY96" fmla="*/ 27678 h 64409"/>
                <a:gd name="connsiteX97" fmla="*/ 8932 w 63939"/>
                <a:gd name="connsiteY97" fmla="*/ 27678 h 64409"/>
                <a:gd name="connsiteX98" fmla="*/ 10190 w 63939"/>
                <a:gd name="connsiteY98" fmla="*/ 27049 h 64409"/>
                <a:gd name="connsiteX99" fmla="*/ 10190 w 63939"/>
                <a:gd name="connsiteY99" fmla="*/ 26420 h 64409"/>
                <a:gd name="connsiteX100" fmla="*/ 3900 w 63939"/>
                <a:gd name="connsiteY100" fmla="*/ 24533 h 64409"/>
                <a:gd name="connsiteX101" fmla="*/ 7045 w 63939"/>
                <a:gd name="connsiteY101" fmla="*/ 24533 h 64409"/>
                <a:gd name="connsiteX102" fmla="*/ 8303 w 63939"/>
                <a:gd name="connsiteY102" fmla="*/ 24533 h 64409"/>
                <a:gd name="connsiteX103" fmla="*/ 7674 w 63939"/>
                <a:gd name="connsiteY103" fmla="*/ 23904 h 64409"/>
                <a:gd name="connsiteX104" fmla="*/ 6416 w 63939"/>
                <a:gd name="connsiteY104" fmla="*/ 23275 h 64409"/>
                <a:gd name="connsiteX105" fmla="*/ 6416 w 63939"/>
                <a:gd name="connsiteY105" fmla="*/ 22646 h 64409"/>
                <a:gd name="connsiteX106" fmla="*/ 7045 w 63939"/>
                <a:gd name="connsiteY106" fmla="*/ 21387 h 64409"/>
                <a:gd name="connsiteX107" fmla="*/ 7045 w 63939"/>
                <a:gd name="connsiteY107" fmla="*/ 21387 h 64409"/>
                <a:gd name="connsiteX108" fmla="*/ 8303 w 63939"/>
                <a:gd name="connsiteY108" fmla="*/ 20758 h 64409"/>
                <a:gd name="connsiteX109" fmla="*/ 10819 w 63939"/>
                <a:gd name="connsiteY109" fmla="*/ 20129 h 64409"/>
                <a:gd name="connsiteX110" fmla="*/ 10819 w 63939"/>
                <a:gd name="connsiteY110" fmla="*/ 19501 h 64409"/>
                <a:gd name="connsiteX111" fmla="*/ 8303 w 63939"/>
                <a:gd name="connsiteY111" fmla="*/ 18872 h 64409"/>
                <a:gd name="connsiteX112" fmla="*/ 8303 w 63939"/>
                <a:gd name="connsiteY112" fmla="*/ 18872 h 64409"/>
                <a:gd name="connsiteX113" fmla="*/ 8303 w 63939"/>
                <a:gd name="connsiteY113" fmla="*/ 18872 h 64409"/>
                <a:gd name="connsiteX114" fmla="*/ 10819 w 63939"/>
                <a:gd name="connsiteY114" fmla="*/ 18872 h 64409"/>
                <a:gd name="connsiteX115" fmla="*/ 9561 w 63939"/>
                <a:gd name="connsiteY115" fmla="*/ 18872 h 64409"/>
                <a:gd name="connsiteX116" fmla="*/ 8932 w 63939"/>
                <a:gd name="connsiteY116" fmla="*/ 18872 h 64409"/>
                <a:gd name="connsiteX117" fmla="*/ 8932 w 63939"/>
                <a:gd name="connsiteY117" fmla="*/ 18872 h 64409"/>
                <a:gd name="connsiteX118" fmla="*/ 9561 w 63939"/>
                <a:gd name="connsiteY118" fmla="*/ 18242 h 64409"/>
                <a:gd name="connsiteX119" fmla="*/ 12706 w 63939"/>
                <a:gd name="connsiteY119" fmla="*/ 18242 h 64409"/>
                <a:gd name="connsiteX120" fmla="*/ 8303 w 63939"/>
                <a:gd name="connsiteY120" fmla="*/ 16984 h 64409"/>
                <a:gd name="connsiteX121" fmla="*/ 7674 w 63939"/>
                <a:gd name="connsiteY121" fmla="*/ 16984 h 64409"/>
                <a:gd name="connsiteX122" fmla="*/ 8932 w 63939"/>
                <a:gd name="connsiteY122" fmla="*/ 16355 h 64409"/>
                <a:gd name="connsiteX123" fmla="*/ 10190 w 63939"/>
                <a:gd name="connsiteY123" fmla="*/ 16355 h 64409"/>
                <a:gd name="connsiteX124" fmla="*/ 12706 w 63939"/>
                <a:gd name="connsiteY124" fmla="*/ 16355 h 64409"/>
                <a:gd name="connsiteX125" fmla="*/ 13964 w 63939"/>
                <a:gd name="connsiteY125" fmla="*/ 15097 h 64409"/>
                <a:gd name="connsiteX126" fmla="*/ 10819 w 63939"/>
                <a:gd name="connsiteY126" fmla="*/ 15097 h 64409"/>
                <a:gd name="connsiteX127" fmla="*/ 9561 w 63939"/>
                <a:gd name="connsiteY127" fmla="*/ 14468 h 64409"/>
                <a:gd name="connsiteX128" fmla="*/ 9561 w 63939"/>
                <a:gd name="connsiteY128" fmla="*/ 13839 h 64409"/>
                <a:gd name="connsiteX129" fmla="*/ 12077 w 63939"/>
                <a:gd name="connsiteY129" fmla="*/ 14468 h 64409"/>
                <a:gd name="connsiteX130" fmla="*/ 13335 w 63939"/>
                <a:gd name="connsiteY130" fmla="*/ 14468 h 64409"/>
                <a:gd name="connsiteX131" fmla="*/ 15222 w 63939"/>
                <a:gd name="connsiteY131" fmla="*/ 13839 h 64409"/>
                <a:gd name="connsiteX132" fmla="*/ 13964 w 63939"/>
                <a:gd name="connsiteY132" fmla="*/ 13839 h 64409"/>
                <a:gd name="connsiteX133" fmla="*/ 12077 w 63939"/>
                <a:gd name="connsiteY133" fmla="*/ 14468 h 64409"/>
                <a:gd name="connsiteX134" fmla="*/ 10819 w 63939"/>
                <a:gd name="connsiteY134" fmla="*/ 13210 h 64409"/>
                <a:gd name="connsiteX135" fmla="*/ 12706 w 63939"/>
                <a:gd name="connsiteY135" fmla="*/ 11323 h 64409"/>
                <a:gd name="connsiteX136" fmla="*/ 13964 w 63939"/>
                <a:gd name="connsiteY136" fmla="*/ 11323 h 64409"/>
                <a:gd name="connsiteX137" fmla="*/ 15222 w 63939"/>
                <a:gd name="connsiteY137" fmla="*/ 9436 h 64409"/>
                <a:gd name="connsiteX138" fmla="*/ 15852 w 63939"/>
                <a:gd name="connsiteY138" fmla="*/ 8806 h 64409"/>
                <a:gd name="connsiteX139" fmla="*/ 18997 w 63939"/>
                <a:gd name="connsiteY139" fmla="*/ 9436 h 64409"/>
                <a:gd name="connsiteX140" fmla="*/ 18997 w 63939"/>
                <a:gd name="connsiteY140" fmla="*/ 10065 h 64409"/>
                <a:gd name="connsiteX141" fmla="*/ 18368 w 63939"/>
                <a:gd name="connsiteY141" fmla="*/ 11323 h 64409"/>
                <a:gd name="connsiteX142" fmla="*/ 17739 w 63939"/>
                <a:gd name="connsiteY142" fmla="*/ 12581 h 64409"/>
                <a:gd name="connsiteX143" fmla="*/ 16481 w 63939"/>
                <a:gd name="connsiteY143" fmla="*/ 13839 h 64409"/>
                <a:gd name="connsiteX144" fmla="*/ 16481 w 63939"/>
                <a:gd name="connsiteY144" fmla="*/ 13839 h 64409"/>
                <a:gd name="connsiteX145" fmla="*/ 13964 w 63939"/>
                <a:gd name="connsiteY145" fmla="*/ 15097 h 64409"/>
                <a:gd name="connsiteX146" fmla="*/ 15222 w 63939"/>
                <a:gd name="connsiteY146" fmla="*/ 15726 h 64409"/>
                <a:gd name="connsiteX147" fmla="*/ 17110 w 63939"/>
                <a:gd name="connsiteY147" fmla="*/ 15097 h 64409"/>
                <a:gd name="connsiteX148" fmla="*/ 21513 w 63939"/>
                <a:gd name="connsiteY148" fmla="*/ 12581 h 64409"/>
                <a:gd name="connsiteX149" fmla="*/ 24658 w 63939"/>
                <a:gd name="connsiteY149" fmla="*/ 11951 h 64409"/>
                <a:gd name="connsiteX150" fmla="*/ 27804 w 63939"/>
                <a:gd name="connsiteY150" fmla="*/ 11951 h 64409"/>
                <a:gd name="connsiteX151" fmla="*/ 24658 w 63939"/>
                <a:gd name="connsiteY151" fmla="*/ 11323 h 64409"/>
                <a:gd name="connsiteX152" fmla="*/ 25287 w 63939"/>
                <a:gd name="connsiteY152" fmla="*/ 9436 h 64409"/>
                <a:gd name="connsiteX153" fmla="*/ 25287 w 63939"/>
                <a:gd name="connsiteY153" fmla="*/ 8177 h 64409"/>
                <a:gd name="connsiteX154" fmla="*/ 24658 w 63939"/>
                <a:gd name="connsiteY154" fmla="*/ 6919 h 64409"/>
                <a:gd name="connsiteX155" fmla="*/ 27804 w 63939"/>
                <a:gd name="connsiteY155" fmla="*/ 6291 h 64409"/>
                <a:gd name="connsiteX156" fmla="*/ 27804 w 63939"/>
                <a:gd name="connsiteY156" fmla="*/ 5661 h 64409"/>
                <a:gd name="connsiteX157" fmla="*/ 29062 w 63939"/>
                <a:gd name="connsiteY157" fmla="*/ 5032 h 64409"/>
                <a:gd name="connsiteX158" fmla="*/ 32836 w 63939"/>
                <a:gd name="connsiteY158" fmla="*/ 3774 h 64409"/>
                <a:gd name="connsiteX159" fmla="*/ 32836 w 63939"/>
                <a:gd name="connsiteY159" fmla="*/ 3145 h 64409"/>
                <a:gd name="connsiteX160" fmla="*/ 28433 w 63939"/>
                <a:gd name="connsiteY160" fmla="*/ 3145 h 64409"/>
                <a:gd name="connsiteX161" fmla="*/ 26546 w 63939"/>
                <a:gd name="connsiteY161" fmla="*/ 2516 h 64409"/>
                <a:gd name="connsiteX162" fmla="*/ 30949 w 63939"/>
                <a:gd name="connsiteY162" fmla="*/ 1887 h 64409"/>
                <a:gd name="connsiteX163" fmla="*/ 33465 w 63939"/>
                <a:gd name="connsiteY163" fmla="*/ 1258 h 64409"/>
                <a:gd name="connsiteX164" fmla="*/ 35352 w 63939"/>
                <a:gd name="connsiteY164" fmla="*/ 1258 h 64409"/>
                <a:gd name="connsiteX165" fmla="*/ 41014 w 63939"/>
                <a:gd name="connsiteY165" fmla="*/ 0 h 64409"/>
                <a:gd name="connsiteX166" fmla="*/ 45417 w 63939"/>
                <a:gd name="connsiteY166" fmla="*/ 0 h 64409"/>
                <a:gd name="connsiteX167" fmla="*/ 49192 w 63939"/>
                <a:gd name="connsiteY167" fmla="*/ 0 h 64409"/>
                <a:gd name="connsiteX168" fmla="*/ 49820 w 63939"/>
                <a:gd name="connsiteY168" fmla="*/ 629 h 64409"/>
                <a:gd name="connsiteX169" fmla="*/ 57369 w 63939"/>
                <a:gd name="connsiteY169" fmla="*/ 1887 h 64409"/>
                <a:gd name="connsiteX170" fmla="*/ 57998 w 63939"/>
                <a:gd name="connsiteY170" fmla="*/ 1887 h 64409"/>
                <a:gd name="connsiteX171" fmla="*/ 6416 w 63939"/>
                <a:gd name="connsiteY171" fmla="*/ 50324 h 64409"/>
                <a:gd name="connsiteX172" fmla="*/ 5158 w 63939"/>
                <a:gd name="connsiteY172" fmla="*/ 50324 h 64409"/>
                <a:gd name="connsiteX173" fmla="*/ 6416 w 63939"/>
                <a:gd name="connsiteY173" fmla="*/ 50324 h 64409"/>
                <a:gd name="connsiteX174" fmla="*/ 6416 w 63939"/>
                <a:gd name="connsiteY174" fmla="*/ 50324 h 64409"/>
                <a:gd name="connsiteX175" fmla="*/ 6416 w 63939"/>
                <a:gd name="connsiteY175" fmla="*/ 50324 h 64409"/>
                <a:gd name="connsiteX176" fmla="*/ 11448 w 63939"/>
                <a:gd name="connsiteY176" fmla="*/ 49695 h 64409"/>
                <a:gd name="connsiteX177" fmla="*/ 10819 w 63939"/>
                <a:gd name="connsiteY177" fmla="*/ 49695 h 64409"/>
                <a:gd name="connsiteX178" fmla="*/ 11448 w 63939"/>
                <a:gd name="connsiteY178" fmla="*/ 49695 h 64409"/>
                <a:gd name="connsiteX179" fmla="*/ 11448 w 63939"/>
                <a:gd name="connsiteY179" fmla="*/ 49695 h 64409"/>
                <a:gd name="connsiteX180" fmla="*/ 11448 w 63939"/>
                <a:gd name="connsiteY180" fmla="*/ 49695 h 64409"/>
                <a:gd name="connsiteX181" fmla="*/ 11448 w 63939"/>
                <a:gd name="connsiteY181" fmla="*/ 47179 h 64409"/>
                <a:gd name="connsiteX182" fmla="*/ 10819 w 63939"/>
                <a:gd name="connsiteY182" fmla="*/ 47179 h 64409"/>
                <a:gd name="connsiteX183" fmla="*/ 12706 w 63939"/>
                <a:gd name="connsiteY183" fmla="*/ 47808 h 64409"/>
                <a:gd name="connsiteX184" fmla="*/ 13964 w 63939"/>
                <a:gd name="connsiteY184" fmla="*/ 47808 h 64409"/>
                <a:gd name="connsiteX185" fmla="*/ 11448 w 63939"/>
                <a:gd name="connsiteY185" fmla="*/ 47179 h 64409"/>
                <a:gd name="connsiteX186" fmla="*/ 6416 w 63939"/>
                <a:gd name="connsiteY186" fmla="*/ 45921 h 64409"/>
                <a:gd name="connsiteX187" fmla="*/ 5158 w 63939"/>
                <a:gd name="connsiteY187" fmla="*/ 49066 h 64409"/>
                <a:gd name="connsiteX188" fmla="*/ 6416 w 63939"/>
                <a:gd name="connsiteY188" fmla="*/ 47808 h 64409"/>
                <a:gd name="connsiteX189" fmla="*/ 7674 w 63939"/>
                <a:gd name="connsiteY189" fmla="*/ 46549 h 64409"/>
                <a:gd name="connsiteX190" fmla="*/ 6416 w 63939"/>
                <a:gd name="connsiteY190" fmla="*/ 45921 h 64409"/>
                <a:gd name="connsiteX191" fmla="*/ 13964 w 63939"/>
                <a:gd name="connsiteY191" fmla="*/ 44663 h 64409"/>
                <a:gd name="connsiteX192" fmla="*/ 12077 w 63939"/>
                <a:gd name="connsiteY192" fmla="*/ 45292 h 64409"/>
                <a:gd name="connsiteX193" fmla="*/ 12706 w 63939"/>
                <a:gd name="connsiteY193" fmla="*/ 46549 h 64409"/>
                <a:gd name="connsiteX194" fmla="*/ 13964 w 63939"/>
                <a:gd name="connsiteY194" fmla="*/ 46549 h 64409"/>
                <a:gd name="connsiteX195" fmla="*/ 13964 w 63939"/>
                <a:gd name="connsiteY195" fmla="*/ 44663 h 64409"/>
                <a:gd name="connsiteX196" fmla="*/ 12706 w 63939"/>
                <a:gd name="connsiteY196" fmla="*/ 42775 h 64409"/>
                <a:gd name="connsiteX197" fmla="*/ 12706 w 63939"/>
                <a:gd name="connsiteY197" fmla="*/ 44034 h 64409"/>
                <a:gd name="connsiteX198" fmla="*/ 12706 w 63939"/>
                <a:gd name="connsiteY198" fmla="*/ 42775 h 64409"/>
                <a:gd name="connsiteX199" fmla="*/ 12706 w 63939"/>
                <a:gd name="connsiteY199" fmla="*/ 42146 h 64409"/>
                <a:gd name="connsiteX200" fmla="*/ 12077 w 63939"/>
                <a:gd name="connsiteY200" fmla="*/ 42146 h 64409"/>
                <a:gd name="connsiteX201" fmla="*/ 12706 w 63939"/>
                <a:gd name="connsiteY201" fmla="*/ 42146 h 64409"/>
                <a:gd name="connsiteX202" fmla="*/ 12706 w 63939"/>
                <a:gd name="connsiteY202" fmla="*/ 42146 h 64409"/>
                <a:gd name="connsiteX203" fmla="*/ 12706 w 63939"/>
                <a:gd name="connsiteY203" fmla="*/ 42146 h 64409"/>
                <a:gd name="connsiteX204" fmla="*/ 12706 w 63939"/>
                <a:gd name="connsiteY204" fmla="*/ 40889 h 64409"/>
                <a:gd name="connsiteX205" fmla="*/ 12706 w 63939"/>
                <a:gd name="connsiteY205" fmla="*/ 41517 h 64409"/>
                <a:gd name="connsiteX206" fmla="*/ 12706 w 63939"/>
                <a:gd name="connsiteY206" fmla="*/ 40889 h 64409"/>
                <a:gd name="connsiteX207" fmla="*/ 22142 w 63939"/>
                <a:gd name="connsiteY207" fmla="*/ 40259 h 64409"/>
                <a:gd name="connsiteX208" fmla="*/ 21513 w 63939"/>
                <a:gd name="connsiteY208" fmla="*/ 40259 h 64409"/>
                <a:gd name="connsiteX209" fmla="*/ 21513 w 63939"/>
                <a:gd name="connsiteY209" fmla="*/ 40889 h 64409"/>
                <a:gd name="connsiteX210" fmla="*/ 22142 w 63939"/>
                <a:gd name="connsiteY210" fmla="*/ 40259 h 64409"/>
                <a:gd name="connsiteX211" fmla="*/ 22142 w 63939"/>
                <a:gd name="connsiteY211" fmla="*/ 40259 h 64409"/>
                <a:gd name="connsiteX212" fmla="*/ 22142 w 63939"/>
                <a:gd name="connsiteY212" fmla="*/ 40259 h 64409"/>
                <a:gd name="connsiteX213" fmla="*/ 13964 w 63939"/>
                <a:gd name="connsiteY213" fmla="*/ 37114 h 64409"/>
                <a:gd name="connsiteX214" fmla="*/ 13335 w 63939"/>
                <a:gd name="connsiteY214" fmla="*/ 36485 h 64409"/>
                <a:gd name="connsiteX215" fmla="*/ 12077 w 63939"/>
                <a:gd name="connsiteY215" fmla="*/ 36485 h 64409"/>
                <a:gd name="connsiteX216" fmla="*/ 12706 w 63939"/>
                <a:gd name="connsiteY216" fmla="*/ 37114 h 64409"/>
                <a:gd name="connsiteX217" fmla="*/ 13964 w 63939"/>
                <a:gd name="connsiteY217" fmla="*/ 37114 h 64409"/>
                <a:gd name="connsiteX218" fmla="*/ 23400 w 63939"/>
                <a:gd name="connsiteY218" fmla="*/ 37743 h 64409"/>
                <a:gd name="connsiteX219" fmla="*/ 22771 w 63939"/>
                <a:gd name="connsiteY219" fmla="*/ 37743 h 64409"/>
                <a:gd name="connsiteX220" fmla="*/ 23400 w 63939"/>
                <a:gd name="connsiteY220" fmla="*/ 37743 h 64409"/>
                <a:gd name="connsiteX221" fmla="*/ 23400 w 63939"/>
                <a:gd name="connsiteY221" fmla="*/ 37743 h 64409"/>
                <a:gd name="connsiteX222" fmla="*/ 22771 w 63939"/>
                <a:gd name="connsiteY222" fmla="*/ 37114 h 64409"/>
                <a:gd name="connsiteX223" fmla="*/ 23400 w 63939"/>
                <a:gd name="connsiteY223" fmla="*/ 37743 h 64409"/>
                <a:gd name="connsiteX224" fmla="*/ 22771 w 63939"/>
                <a:gd name="connsiteY224" fmla="*/ 37114 h 64409"/>
                <a:gd name="connsiteX225" fmla="*/ 13964 w 63939"/>
                <a:gd name="connsiteY225" fmla="*/ 34598 h 64409"/>
                <a:gd name="connsiteX226" fmla="*/ 13964 w 63939"/>
                <a:gd name="connsiteY226" fmla="*/ 34598 h 64409"/>
                <a:gd name="connsiteX227" fmla="*/ 13964 w 63939"/>
                <a:gd name="connsiteY227" fmla="*/ 34598 h 64409"/>
                <a:gd name="connsiteX228" fmla="*/ 14594 w 63939"/>
                <a:gd name="connsiteY228" fmla="*/ 35227 h 64409"/>
                <a:gd name="connsiteX229" fmla="*/ 13964 w 63939"/>
                <a:gd name="connsiteY229" fmla="*/ 34598 h 64409"/>
                <a:gd name="connsiteX230" fmla="*/ 17110 w 63939"/>
                <a:gd name="connsiteY230" fmla="*/ 27049 h 64409"/>
                <a:gd name="connsiteX231" fmla="*/ 16481 w 63939"/>
                <a:gd name="connsiteY231" fmla="*/ 26420 h 64409"/>
                <a:gd name="connsiteX232" fmla="*/ 12706 w 63939"/>
                <a:gd name="connsiteY232" fmla="*/ 25791 h 64409"/>
                <a:gd name="connsiteX233" fmla="*/ 11448 w 63939"/>
                <a:gd name="connsiteY233" fmla="*/ 26420 h 64409"/>
                <a:gd name="connsiteX234" fmla="*/ 17110 w 63939"/>
                <a:gd name="connsiteY234" fmla="*/ 27049 h 64409"/>
                <a:gd name="connsiteX235" fmla="*/ 21513 w 63939"/>
                <a:gd name="connsiteY235" fmla="*/ 26420 h 64409"/>
                <a:gd name="connsiteX236" fmla="*/ 21513 w 63939"/>
                <a:gd name="connsiteY236" fmla="*/ 26420 h 64409"/>
                <a:gd name="connsiteX237" fmla="*/ 22142 w 63939"/>
                <a:gd name="connsiteY237" fmla="*/ 27678 h 64409"/>
                <a:gd name="connsiteX238" fmla="*/ 21513 w 63939"/>
                <a:gd name="connsiteY238" fmla="*/ 26420 h 64409"/>
                <a:gd name="connsiteX239" fmla="*/ 21513 w 63939"/>
                <a:gd name="connsiteY239" fmla="*/ 26420 h 64409"/>
                <a:gd name="connsiteX240" fmla="*/ 17110 w 63939"/>
                <a:gd name="connsiteY240" fmla="*/ 24533 h 64409"/>
                <a:gd name="connsiteX241" fmla="*/ 15222 w 63939"/>
                <a:gd name="connsiteY241" fmla="*/ 25162 h 64409"/>
                <a:gd name="connsiteX242" fmla="*/ 10819 w 63939"/>
                <a:gd name="connsiteY242" fmla="*/ 24533 h 64409"/>
                <a:gd name="connsiteX243" fmla="*/ 14594 w 63939"/>
                <a:gd name="connsiteY243" fmla="*/ 25791 h 64409"/>
                <a:gd name="connsiteX244" fmla="*/ 18368 w 63939"/>
                <a:gd name="connsiteY244" fmla="*/ 26420 h 64409"/>
                <a:gd name="connsiteX245" fmla="*/ 18997 w 63939"/>
                <a:gd name="connsiteY245" fmla="*/ 25162 h 64409"/>
                <a:gd name="connsiteX246" fmla="*/ 17110 w 63939"/>
                <a:gd name="connsiteY246" fmla="*/ 24533 h 64409"/>
                <a:gd name="connsiteX247" fmla="*/ 16481 w 63939"/>
                <a:gd name="connsiteY247" fmla="*/ 22646 h 64409"/>
                <a:gd name="connsiteX248" fmla="*/ 13335 w 63939"/>
                <a:gd name="connsiteY248" fmla="*/ 23275 h 64409"/>
                <a:gd name="connsiteX249" fmla="*/ 18368 w 63939"/>
                <a:gd name="connsiteY249" fmla="*/ 23904 h 64409"/>
                <a:gd name="connsiteX250" fmla="*/ 17739 w 63939"/>
                <a:gd name="connsiteY250" fmla="*/ 23275 h 64409"/>
                <a:gd name="connsiteX251" fmla="*/ 16481 w 63939"/>
                <a:gd name="connsiteY251" fmla="*/ 22646 h 64409"/>
                <a:gd name="connsiteX252" fmla="*/ 22142 w 63939"/>
                <a:gd name="connsiteY252" fmla="*/ 22646 h 64409"/>
                <a:gd name="connsiteX253" fmla="*/ 22142 w 63939"/>
                <a:gd name="connsiteY253" fmla="*/ 23275 h 64409"/>
                <a:gd name="connsiteX254" fmla="*/ 22142 w 63939"/>
                <a:gd name="connsiteY254" fmla="*/ 22646 h 64409"/>
                <a:gd name="connsiteX255" fmla="*/ 19626 w 63939"/>
                <a:gd name="connsiteY255" fmla="*/ 21387 h 64409"/>
                <a:gd name="connsiteX256" fmla="*/ 17110 w 63939"/>
                <a:gd name="connsiteY256" fmla="*/ 20758 h 64409"/>
                <a:gd name="connsiteX257" fmla="*/ 14594 w 63939"/>
                <a:gd name="connsiteY257" fmla="*/ 21387 h 64409"/>
                <a:gd name="connsiteX258" fmla="*/ 16481 w 63939"/>
                <a:gd name="connsiteY258" fmla="*/ 22017 h 64409"/>
                <a:gd name="connsiteX259" fmla="*/ 19626 w 63939"/>
                <a:gd name="connsiteY259" fmla="*/ 21387 h 64409"/>
                <a:gd name="connsiteX260" fmla="*/ 18997 w 63939"/>
                <a:gd name="connsiteY260" fmla="*/ 18872 h 64409"/>
                <a:gd name="connsiteX261" fmla="*/ 14594 w 63939"/>
                <a:gd name="connsiteY261" fmla="*/ 18242 h 64409"/>
                <a:gd name="connsiteX262" fmla="*/ 13335 w 63939"/>
                <a:gd name="connsiteY262" fmla="*/ 18242 h 64409"/>
                <a:gd name="connsiteX263" fmla="*/ 12706 w 63939"/>
                <a:gd name="connsiteY263" fmla="*/ 18872 h 64409"/>
                <a:gd name="connsiteX264" fmla="*/ 16481 w 63939"/>
                <a:gd name="connsiteY264" fmla="*/ 20129 h 64409"/>
                <a:gd name="connsiteX265" fmla="*/ 14594 w 63939"/>
                <a:gd name="connsiteY265" fmla="*/ 20758 h 64409"/>
                <a:gd name="connsiteX266" fmla="*/ 18368 w 63939"/>
                <a:gd name="connsiteY266" fmla="*/ 20758 h 64409"/>
                <a:gd name="connsiteX267" fmla="*/ 18997 w 63939"/>
                <a:gd name="connsiteY267" fmla="*/ 18872 h 64409"/>
                <a:gd name="connsiteX268" fmla="*/ 18997 w 63939"/>
                <a:gd name="connsiteY268" fmla="*/ 18872 h 64409"/>
                <a:gd name="connsiteX269" fmla="*/ 8932 w 63939"/>
                <a:gd name="connsiteY269" fmla="*/ 16984 h 64409"/>
                <a:gd name="connsiteX270" fmla="*/ 10190 w 63939"/>
                <a:gd name="connsiteY270" fmla="*/ 17613 h 64409"/>
                <a:gd name="connsiteX271" fmla="*/ 10190 w 63939"/>
                <a:gd name="connsiteY271" fmla="*/ 16984 h 64409"/>
                <a:gd name="connsiteX272" fmla="*/ 8932 w 63939"/>
                <a:gd name="connsiteY272" fmla="*/ 16984 h 64409"/>
                <a:gd name="connsiteX273" fmla="*/ 23400 w 63939"/>
                <a:gd name="connsiteY273" fmla="*/ 18872 h 64409"/>
                <a:gd name="connsiteX274" fmla="*/ 24658 w 63939"/>
                <a:gd name="connsiteY274" fmla="*/ 19501 h 64409"/>
                <a:gd name="connsiteX275" fmla="*/ 23400 w 63939"/>
                <a:gd name="connsiteY275" fmla="*/ 18872 h 64409"/>
                <a:gd name="connsiteX276" fmla="*/ 25287 w 63939"/>
                <a:gd name="connsiteY276" fmla="*/ 18242 h 64409"/>
                <a:gd name="connsiteX277" fmla="*/ 24658 w 63939"/>
                <a:gd name="connsiteY277" fmla="*/ 18242 h 64409"/>
                <a:gd name="connsiteX278" fmla="*/ 23400 w 63939"/>
                <a:gd name="connsiteY278" fmla="*/ 18872 h 64409"/>
                <a:gd name="connsiteX279" fmla="*/ 24658 w 63939"/>
                <a:gd name="connsiteY279" fmla="*/ 18872 h 64409"/>
                <a:gd name="connsiteX280" fmla="*/ 25287 w 63939"/>
                <a:gd name="connsiteY280" fmla="*/ 18242 h 64409"/>
                <a:gd name="connsiteX281" fmla="*/ 21513 w 63939"/>
                <a:gd name="connsiteY281" fmla="*/ 16984 h 64409"/>
                <a:gd name="connsiteX282" fmla="*/ 17110 w 63939"/>
                <a:gd name="connsiteY282" fmla="*/ 16984 h 64409"/>
                <a:gd name="connsiteX283" fmla="*/ 13335 w 63939"/>
                <a:gd name="connsiteY283" fmla="*/ 17613 h 64409"/>
                <a:gd name="connsiteX284" fmla="*/ 20255 w 63939"/>
                <a:gd name="connsiteY284" fmla="*/ 18242 h 64409"/>
                <a:gd name="connsiteX285" fmla="*/ 21513 w 63939"/>
                <a:gd name="connsiteY285" fmla="*/ 16984 h 64409"/>
                <a:gd name="connsiteX286" fmla="*/ 26546 w 63939"/>
                <a:gd name="connsiteY286" fmla="*/ 13839 h 64409"/>
                <a:gd name="connsiteX287" fmla="*/ 25287 w 63939"/>
                <a:gd name="connsiteY287" fmla="*/ 13839 h 64409"/>
                <a:gd name="connsiteX288" fmla="*/ 23400 w 63939"/>
                <a:gd name="connsiteY288" fmla="*/ 16984 h 64409"/>
                <a:gd name="connsiteX289" fmla="*/ 26546 w 63939"/>
                <a:gd name="connsiteY289" fmla="*/ 13839 h 64409"/>
                <a:gd name="connsiteX290" fmla="*/ 24658 w 63939"/>
                <a:gd name="connsiteY290" fmla="*/ 12581 h 64409"/>
                <a:gd name="connsiteX291" fmla="*/ 25916 w 63939"/>
                <a:gd name="connsiteY291" fmla="*/ 13210 h 64409"/>
                <a:gd name="connsiteX292" fmla="*/ 24658 w 63939"/>
                <a:gd name="connsiteY292" fmla="*/ 12581 h 64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63939" h="64409">
                  <a:moveTo>
                    <a:pt x="57998" y="1887"/>
                  </a:moveTo>
                  <a:cubicBezTo>
                    <a:pt x="58627" y="1887"/>
                    <a:pt x="59256" y="1887"/>
                    <a:pt x="61144" y="2516"/>
                  </a:cubicBezTo>
                  <a:cubicBezTo>
                    <a:pt x="61144" y="3145"/>
                    <a:pt x="60514" y="3145"/>
                    <a:pt x="61144" y="3774"/>
                  </a:cubicBezTo>
                  <a:cubicBezTo>
                    <a:pt x="61773" y="4403"/>
                    <a:pt x="63031" y="5032"/>
                    <a:pt x="63660" y="5661"/>
                  </a:cubicBezTo>
                  <a:cubicBezTo>
                    <a:pt x="64289" y="5661"/>
                    <a:pt x="63660" y="6291"/>
                    <a:pt x="63660" y="6291"/>
                  </a:cubicBezTo>
                  <a:cubicBezTo>
                    <a:pt x="63031" y="6919"/>
                    <a:pt x="63660" y="7548"/>
                    <a:pt x="62402" y="8177"/>
                  </a:cubicBezTo>
                  <a:cubicBezTo>
                    <a:pt x="61773" y="8177"/>
                    <a:pt x="63660" y="8806"/>
                    <a:pt x="62402" y="9436"/>
                  </a:cubicBezTo>
                  <a:cubicBezTo>
                    <a:pt x="61144" y="9436"/>
                    <a:pt x="60514" y="9436"/>
                    <a:pt x="60514" y="10065"/>
                  </a:cubicBezTo>
                  <a:cubicBezTo>
                    <a:pt x="60514" y="10694"/>
                    <a:pt x="60514" y="10694"/>
                    <a:pt x="60514" y="11323"/>
                  </a:cubicBezTo>
                  <a:cubicBezTo>
                    <a:pt x="60514" y="11323"/>
                    <a:pt x="60514" y="11951"/>
                    <a:pt x="61144" y="11951"/>
                  </a:cubicBezTo>
                  <a:cubicBezTo>
                    <a:pt x="61773" y="12581"/>
                    <a:pt x="62402" y="13210"/>
                    <a:pt x="62402" y="13839"/>
                  </a:cubicBezTo>
                  <a:cubicBezTo>
                    <a:pt x="62402" y="14468"/>
                    <a:pt x="61773" y="15097"/>
                    <a:pt x="61144" y="15726"/>
                  </a:cubicBezTo>
                  <a:cubicBezTo>
                    <a:pt x="61144" y="15726"/>
                    <a:pt x="61773" y="16355"/>
                    <a:pt x="61773" y="16984"/>
                  </a:cubicBezTo>
                  <a:cubicBezTo>
                    <a:pt x="61773" y="16984"/>
                    <a:pt x="62402" y="16984"/>
                    <a:pt x="62402" y="17613"/>
                  </a:cubicBezTo>
                  <a:cubicBezTo>
                    <a:pt x="59256" y="16984"/>
                    <a:pt x="59256" y="16984"/>
                    <a:pt x="59256" y="16984"/>
                  </a:cubicBezTo>
                  <a:cubicBezTo>
                    <a:pt x="59256" y="17613"/>
                    <a:pt x="59256" y="18242"/>
                    <a:pt x="59256" y="18872"/>
                  </a:cubicBezTo>
                  <a:cubicBezTo>
                    <a:pt x="59256" y="19501"/>
                    <a:pt x="59256" y="19501"/>
                    <a:pt x="59256" y="20129"/>
                  </a:cubicBezTo>
                  <a:cubicBezTo>
                    <a:pt x="58627" y="20758"/>
                    <a:pt x="57998" y="21387"/>
                    <a:pt x="57369" y="22017"/>
                  </a:cubicBezTo>
                  <a:cubicBezTo>
                    <a:pt x="57369" y="22646"/>
                    <a:pt x="58627" y="23275"/>
                    <a:pt x="58627" y="23904"/>
                  </a:cubicBezTo>
                  <a:cubicBezTo>
                    <a:pt x="59256" y="25162"/>
                    <a:pt x="57998" y="25791"/>
                    <a:pt x="56111" y="26420"/>
                  </a:cubicBezTo>
                  <a:cubicBezTo>
                    <a:pt x="54853" y="27049"/>
                    <a:pt x="54853" y="28307"/>
                    <a:pt x="54224" y="28936"/>
                  </a:cubicBezTo>
                  <a:cubicBezTo>
                    <a:pt x="53595" y="29565"/>
                    <a:pt x="52966" y="29565"/>
                    <a:pt x="52337" y="30194"/>
                  </a:cubicBezTo>
                  <a:cubicBezTo>
                    <a:pt x="51708" y="30823"/>
                    <a:pt x="51079" y="30823"/>
                    <a:pt x="51079" y="31453"/>
                  </a:cubicBezTo>
                  <a:cubicBezTo>
                    <a:pt x="51079" y="32082"/>
                    <a:pt x="51708" y="32711"/>
                    <a:pt x="51708" y="33968"/>
                  </a:cubicBezTo>
                  <a:cubicBezTo>
                    <a:pt x="51708" y="33968"/>
                    <a:pt x="51079" y="34598"/>
                    <a:pt x="51079" y="34598"/>
                  </a:cubicBezTo>
                  <a:cubicBezTo>
                    <a:pt x="51079" y="35227"/>
                    <a:pt x="51079" y="35856"/>
                    <a:pt x="51079" y="35856"/>
                  </a:cubicBezTo>
                  <a:cubicBezTo>
                    <a:pt x="51079" y="36485"/>
                    <a:pt x="51079" y="37114"/>
                    <a:pt x="51708" y="37114"/>
                  </a:cubicBezTo>
                  <a:cubicBezTo>
                    <a:pt x="51708" y="37743"/>
                    <a:pt x="52337" y="38372"/>
                    <a:pt x="52337" y="38372"/>
                  </a:cubicBezTo>
                  <a:cubicBezTo>
                    <a:pt x="52337" y="39001"/>
                    <a:pt x="52337" y="39630"/>
                    <a:pt x="51708" y="39630"/>
                  </a:cubicBezTo>
                  <a:cubicBezTo>
                    <a:pt x="50450" y="40259"/>
                    <a:pt x="51708" y="41517"/>
                    <a:pt x="52337" y="42775"/>
                  </a:cubicBezTo>
                  <a:cubicBezTo>
                    <a:pt x="52337" y="43404"/>
                    <a:pt x="51079" y="44034"/>
                    <a:pt x="51079" y="44034"/>
                  </a:cubicBezTo>
                  <a:cubicBezTo>
                    <a:pt x="51079" y="44663"/>
                    <a:pt x="51708" y="44663"/>
                    <a:pt x="51708" y="45292"/>
                  </a:cubicBezTo>
                  <a:cubicBezTo>
                    <a:pt x="51708" y="46549"/>
                    <a:pt x="51708" y="47179"/>
                    <a:pt x="51708" y="48437"/>
                  </a:cubicBezTo>
                  <a:cubicBezTo>
                    <a:pt x="51708" y="49695"/>
                    <a:pt x="52337" y="50953"/>
                    <a:pt x="52337" y="52840"/>
                  </a:cubicBezTo>
                  <a:cubicBezTo>
                    <a:pt x="52337" y="54099"/>
                    <a:pt x="52337" y="55356"/>
                    <a:pt x="51708" y="56615"/>
                  </a:cubicBezTo>
                  <a:cubicBezTo>
                    <a:pt x="51079" y="58502"/>
                    <a:pt x="51079" y="60389"/>
                    <a:pt x="49820" y="62276"/>
                  </a:cubicBezTo>
                  <a:cubicBezTo>
                    <a:pt x="49192" y="62905"/>
                    <a:pt x="48562" y="64163"/>
                    <a:pt x="46675" y="64163"/>
                  </a:cubicBezTo>
                  <a:cubicBezTo>
                    <a:pt x="45417" y="64792"/>
                    <a:pt x="41014" y="64163"/>
                    <a:pt x="33465" y="62905"/>
                  </a:cubicBezTo>
                  <a:cubicBezTo>
                    <a:pt x="30949" y="62276"/>
                    <a:pt x="27175" y="61647"/>
                    <a:pt x="24029" y="61018"/>
                  </a:cubicBezTo>
                  <a:cubicBezTo>
                    <a:pt x="22142" y="60389"/>
                    <a:pt x="20255" y="60389"/>
                    <a:pt x="17110" y="59760"/>
                  </a:cubicBezTo>
                  <a:cubicBezTo>
                    <a:pt x="20884" y="60389"/>
                    <a:pt x="20255" y="59760"/>
                    <a:pt x="18368" y="59130"/>
                  </a:cubicBezTo>
                  <a:cubicBezTo>
                    <a:pt x="15852" y="58502"/>
                    <a:pt x="12706" y="57873"/>
                    <a:pt x="11448" y="57873"/>
                  </a:cubicBezTo>
                  <a:cubicBezTo>
                    <a:pt x="12077" y="57873"/>
                    <a:pt x="12077" y="57873"/>
                    <a:pt x="12706" y="57873"/>
                  </a:cubicBezTo>
                  <a:cubicBezTo>
                    <a:pt x="14594" y="57873"/>
                    <a:pt x="15852" y="57873"/>
                    <a:pt x="13335" y="57244"/>
                  </a:cubicBezTo>
                  <a:cubicBezTo>
                    <a:pt x="12077" y="56615"/>
                    <a:pt x="13335" y="56615"/>
                    <a:pt x="9561" y="55985"/>
                  </a:cubicBezTo>
                  <a:cubicBezTo>
                    <a:pt x="8303" y="55985"/>
                    <a:pt x="9561" y="55356"/>
                    <a:pt x="9561" y="55356"/>
                  </a:cubicBezTo>
                  <a:cubicBezTo>
                    <a:pt x="7674" y="54727"/>
                    <a:pt x="6416" y="54727"/>
                    <a:pt x="4529" y="54099"/>
                  </a:cubicBezTo>
                  <a:cubicBezTo>
                    <a:pt x="5158" y="54099"/>
                    <a:pt x="5787" y="54099"/>
                    <a:pt x="5787" y="54099"/>
                  </a:cubicBezTo>
                  <a:cubicBezTo>
                    <a:pt x="2641" y="53470"/>
                    <a:pt x="2012" y="53470"/>
                    <a:pt x="2641" y="54099"/>
                  </a:cubicBezTo>
                  <a:cubicBezTo>
                    <a:pt x="2641" y="54099"/>
                    <a:pt x="3270" y="54727"/>
                    <a:pt x="3270" y="54727"/>
                  </a:cubicBezTo>
                  <a:cubicBezTo>
                    <a:pt x="-3020" y="52840"/>
                    <a:pt x="3270" y="53470"/>
                    <a:pt x="7045" y="53470"/>
                  </a:cubicBezTo>
                  <a:cubicBezTo>
                    <a:pt x="5787" y="53470"/>
                    <a:pt x="4529" y="52840"/>
                    <a:pt x="2641" y="52840"/>
                  </a:cubicBezTo>
                  <a:cubicBezTo>
                    <a:pt x="2641" y="52840"/>
                    <a:pt x="2012" y="52840"/>
                    <a:pt x="2012" y="52211"/>
                  </a:cubicBezTo>
                  <a:cubicBezTo>
                    <a:pt x="2012" y="51582"/>
                    <a:pt x="2641" y="51582"/>
                    <a:pt x="2641" y="50953"/>
                  </a:cubicBezTo>
                  <a:cubicBezTo>
                    <a:pt x="2641" y="50324"/>
                    <a:pt x="2012" y="50324"/>
                    <a:pt x="2641" y="49695"/>
                  </a:cubicBezTo>
                  <a:cubicBezTo>
                    <a:pt x="3900" y="49695"/>
                    <a:pt x="1383" y="48437"/>
                    <a:pt x="3270" y="48437"/>
                  </a:cubicBezTo>
                  <a:cubicBezTo>
                    <a:pt x="4529" y="48437"/>
                    <a:pt x="3900" y="47808"/>
                    <a:pt x="1383" y="47179"/>
                  </a:cubicBezTo>
                  <a:cubicBezTo>
                    <a:pt x="-504" y="46549"/>
                    <a:pt x="125" y="46549"/>
                    <a:pt x="754" y="46549"/>
                  </a:cubicBezTo>
                  <a:cubicBezTo>
                    <a:pt x="2012" y="46549"/>
                    <a:pt x="2012" y="46549"/>
                    <a:pt x="2641" y="45921"/>
                  </a:cubicBezTo>
                  <a:cubicBezTo>
                    <a:pt x="2641" y="45921"/>
                    <a:pt x="3270" y="45921"/>
                    <a:pt x="2641" y="45921"/>
                  </a:cubicBezTo>
                  <a:cubicBezTo>
                    <a:pt x="-1762" y="44663"/>
                    <a:pt x="125" y="44663"/>
                    <a:pt x="2641" y="44663"/>
                  </a:cubicBezTo>
                  <a:cubicBezTo>
                    <a:pt x="3900" y="44663"/>
                    <a:pt x="5787" y="44663"/>
                    <a:pt x="2641" y="44034"/>
                  </a:cubicBezTo>
                  <a:cubicBezTo>
                    <a:pt x="1383" y="43404"/>
                    <a:pt x="2641" y="43404"/>
                    <a:pt x="4529" y="44034"/>
                  </a:cubicBezTo>
                  <a:cubicBezTo>
                    <a:pt x="7674" y="44663"/>
                    <a:pt x="7045" y="44034"/>
                    <a:pt x="5158" y="43404"/>
                  </a:cubicBezTo>
                  <a:cubicBezTo>
                    <a:pt x="4529" y="43404"/>
                    <a:pt x="4529" y="42775"/>
                    <a:pt x="3900" y="42775"/>
                  </a:cubicBezTo>
                  <a:cubicBezTo>
                    <a:pt x="3900" y="42775"/>
                    <a:pt x="3270" y="42146"/>
                    <a:pt x="3900" y="42146"/>
                  </a:cubicBezTo>
                  <a:cubicBezTo>
                    <a:pt x="5158" y="42146"/>
                    <a:pt x="3270" y="41517"/>
                    <a:pt x="2012" y="41517"/>
                  </a:cubicBezTo>
                  <a:cubicBezTo>
                    <a:pt x="2012" y="41517"/>
                    <a:pt x="2012" y="41517"/>
                    <a:pt x="2012" y="41517"/>
                  </a:cubicBezTo>
                  <a:cubicBezTo>
                    <a:pt x="3900" y="41517"/>
                    <a:pt x="754" y="40259"/>
                    <a:pt x="4529" y="40889"/>
                  </a:cubicBezTo>
                  <a:cubicBezTo>
                    <a:pt x="5787" y="40889"/>
                    <a:pt x="5787" y="40889"/>
                    <a:pt x="5787" y="40889"/>
                  </a:cubicBezTo>
                  <a:cubicBezTo>
                    <a:pt x="5787" y="40889"/>
                    <a:pt x="5158" y="40889"/>
                    <a:pt x="4529" y="40259"/>
                  </a:cubicBezTo>
                  <a:cubicBezTo>
                    <a:pt x="754" y="39630"/>
                    <a:pt x="2012" y="39630"/>
                    <a:pt x="3270" y="39630"/>
                  </a:cubicBezTo>
                  <a:cubicBezTo>
                    <a:pt x="5158" y="39630"/>
                    <a:pt x="5787" y="39630"/>
                    <a:pt x="3270" y="39001"/>
                  </a:cubicBezTo>
                  <a:cubicBezTo>
                    <a:pt x="2641" y="39001"/>
                    <a:pt x="2641" y="39001"/>
                    <a:pt x="2641" y="38372"/>
                  </a:cubicBezTo>
                  <a:cubicBezTo>
                    <a:pt x="2012" y="38372"/>
                    <a:pt x="3900" y="38372"/>
                    <a:pt x="754" y="37743"/>
                  </a:cubicBezTo>
                  <a:cubicBezTo>
                    <a:pt x="754" y="37743"/>
                    <a:pt x="125" y="37743"/>
                    <a:pt x="125" y="37743"/>
                  </a:cubicBezTo>
                  <a:cubicBezTo>
                    <a:pt x="2641" y="37743"/>
                    <a:pt x="754" y="37114"/>
                    <a:pt x="125" y="37114"/>
                  </a:cubicBezTo>
                  <a:cubicBezTo>
                    <a:pt x="125" y="37114"/>
                    <a:pt x="125" y="37114"/>
                    <a:pt x="754" y="37114"/>
                  </a:cubicBezTo>
                  <a:cubicBezTo>
                    <a:pt x="4529" y="37743"/>
                    <a:pt x="4529" y="37114"/>
                    <a:pt x="3270" y="36485"/>
                  </a:cubicBezTo>
                  <a:cubicBezTo>
                    <a:pt x="1383" y="35856"/>
                    <a:pt x="4529" y="35856"/>
                    <a:pt x="4529" y="35227"/>
                  </a:cubicBezTo>
                  <a:cubicBezTo>
                    <a:pt x="4529" y="35227"/>
                    <a:pt x="4529" y="35227"/>
                    <a:pt x="4529" y="35227"/>
                  </a:cubicBezTo>
                  <a:cubicBezTo>
                    <a:pt x="4529" y="35227"/>
                    <a:pt x="4529" y="34598"/>
                    <a:pt x="5158" y="34598"/>
                  </a:cubicBezTo>
                  <a:cubicBezTo>
                    <a:pt x="5158" y="34598"/>
                    <a:pt x="6416" y="34598"/>
                    <a:pt x="5787" y="34598"/>
                  </a:cubicBezTo>
                  <a:cubicBezTo>
                    <a:pt x="3270" y="33968"/>
                    <a:pt x="4529" y="33968"/>
                    <a:pt x="3900" y="33339"/>
                  </a:cubicBezTo>
                  <a:cubicBezTo>
                    <a:pt x="3270" y="32711"/>
                    <a:pt x="5158" y="32711"/>
                    <a:pt x="3270" y="32082"/>
                  </a:cubicBezTo>
                  <a:cubicBezTo>
                    <a:pt x="2012" y="31453"/>
                    <a:pt x="2641" y="31453"/>
                    <a:pt x="7045" y="32082"/>
                  </a:cubicBezTo>
                  <a:cubicBezTo>
                    <a:pt x="2641" y="30823"/>
                    <a:pt x="9561" y="32082"/>
                    <a:pt x="2641" y="30823"/>
                  </a:cubicBezTo>
                  <a:cubicBezTo>
                    <a:pt x="7674" y="31453"/>
                    <a:pt x="9561" y="32082"/>
                    <a:pt x="7045" y="30823"/>
                  </a:cubicBezTo>
                  <a:cubicBezTo>
                    <a:pt x="4529" y="30194"/>
                    <a:pt x="5787" y="30194"/>
                    <a:pt x="5787" y="30194"/>
                  </a:cubicBezTo>
                  <a:cubicBezTo>
                    <a:pt x="5787" y="30194"/>
                    <a:pt x="5787" y="30194"/>
                    <a:pt x="5787" y="29565"/>
                  </a:cubicBezTo>
                  <a:cubicBezTo>
                    <a:pt x="5787" y="28936"/>
                    <a:pt x="6416" y="28936"/>
                    <a:pt x="8303" y="28936"/>
                  </a:cubicBezTo>
                  <a:cubicBezTo>
                    <a:pt x="9561" y="28936"/>
                    <a:pt x="9561" y="28307"/>
                    <a:pt x="10190" y="28307"/>
                  </a:cubicBezTo>
                  <a:cubicBezTo>
                    <a:pt x="8932" y="27678"/>
                    <a:pt x="7674" y="27678"/>
                    <a:pt x="7045" y="27678"/>
                  </a:cubicBezTo>
                  <a:cubicBezTo>
                    <a:pt x="5787" y="27678"/>
                    <a:pt x="4529" y="27049"/>
                    <a:pt x="3270" y="27049"/>
                  </a:cubicBezTo>
                  <a:cubicBezTo>
                    <a:pt x="3900" y="27049"/>
                    <a:pt x="5158" y="27049"/>
                    <a:pt x="5158" y="27049"/>
                  </a:cubicBezTo>
                  <a:cubicBezTo>
                    <a:pt x="5787" y="27049"/>
                    <a:pt x="5787" y="27049"/>
                    <a:pt x="6416" y="27049"/>
                  </a:cubicBezTo>
                  <a:cubicBezTo>
                    <a:pt x="7045" y="27049"/>
                    <a:pt x="7045" y="27678"/>
                    <a:pt x="7674" y="27678"/>
                  </a:cubicBezTo>
                  <a:cubicBezTo>
                    <a:pt x="8303" y="27678"/>
                    <a:pt x="8303" y="27678"/>
                    <a:pt x="8932" y="27678"/>
                  </a:cubicBezTo>
                  <a:cubicBezTo>
                    <a:pt x="9561" y="27678"/>
                    <a:pt x="9561" y="27678"/>
                    <a:pt x="10190" y="27049"/>
                  </a:cubicBezTo>
                  <a:cubicBezTo>
                    <a:pt x="10190" y="27049"/>
                    <a:pt x="9561" y="27049"/>
                    <a:pt x="10190" y="26420"/>
                  </a:cubicBezTo>
                  <a:cubicBezTo>
                    <a:pt x="11448" y="26420"/>
                    <a:pt x="8932" y="25791"/>
                    <a:pt x="3900" y="24533"/>
                  </a:cubicBezTo>
                  <a:cubicBezTo>
                    <a:pt x="6416" y="24533"/>
                    <a:pt x="8932" y="25162"/>
                    <a:pt x="7045" y="24533"/>
                  </a:cubicBezTo>
                  <a:cubicBezTo>
                    <a:pt x="6416" y="24533"/>
                    <a:pt x="7674" y="24533"/>
                    <a:pt x="8303" y="24533"/>
                  </a:cubicBezTo>
                  <a:cubicBezTo>
                    <a:pt x="11448" y="25162"/>
                    <a:pt x="11448" y="24533"/>
                    <a:pt x="7674" y="23904"/>
                  </a:cubicBezTo>
                  <a:cubicBezTo>
                    <a:pt x="7045" y="23904"/>
                    <a:pt x="6416" y="23275"/>
                    <a:pt x="6416" y="23275"/>
                  </a:cubicBezTo>
                  <a:cubicBezTo>
                    <a:pt x="6416" y="23275"/>
                    <a:pt x="6416" y="22646"/>
                    <a:pt x="6416" y="22646"/>
                  </a:cubicBezTo>
                  <a:cubicBezTo>
                    <a:pt x="7045" y="22646"/>
                    <a:pt x="7045" y="22017"/>
                    <a:pt x="7045" y="21387"/>
                  </a:cubicBezTo>
                  <a:cubicBezTo>
                    <a:pt x="7045" y="21387"/>
                    <a:pt x="7045" y="21387"/>
                    <a:pt x="7045" y="21387"/>
                  </a:cubicBezTo>
                  <a:cubicBezTo>
                    <a:pt x="7674" y="21387"/>
                    <a:pt x="6416" y="20758"/>
                    <a:pt x="8303" y="20758"/>
                  </a:cubicBezTo>
                  <a:cubicBezTo>
                    <a:pt x="10819" y="20758"/>
                    <a:pt x="10819" y="20129"/>
                    <a:pt x="10819" y="20129"/>
                  </a:cubicBezTo>
                  <a:cubicBezTo>
                    <a:pt x="10819" y="20129"/>
                    <a:pt x="10819" y="20129"/>
                    <a:pt x="10819" y="19501"/>
                  </a:cubicBezTo>
                  <a:cubicBezTo>
                    <a:pt x="10819" y="19501"/>
                    <a:pt x="9561" y="18872"/>
                    <a:pt x="8303" y="18872"/>
                  </a:cubicBezTo>
                  <a:cubicBezTo>
                    <a:pt x="8303" y="18872"/>
                    <a:pt x="8303" y="18872"/>
                    <a:pt x="8303" y="18872"/>
                  </a:cubicBezTo>
                  <a:cubicBezTo>
                    <a:pt x="8303" y="18872"/>
                    <a:pt x="8303" y="18872"/>
                    <a:pt x="8303" y="18872"/>
                  </a:cubicBezTo>
                  <a:cubicBezTo>
                    <a:pt x="8932" y="18872"/>
                    <a:pt x="9561" y="18872"/>
                    <a:pt x="10819" y="18872"/>
                  </a:cubicBezTo>
                  <a:cubicBezTo>
                    <a:pt x="10190" y="18872"/>
                    <a:pt x="10190" y="18872"/>
                    <a:pt x="9561" y="18872"/>
                  </a:cubicBezTo>
                  <a:cubicBezTo>
                    <a:pt x="9561" y="18872"/>
                    <a:pt x="8932" y="18872"/>
                    <a:pt x="8932" y="18872"/>
                  </a:cubicBezTo>
                  <a:cubicBezTo>
                    <a:pt x="8932" y="18872"/>
                    <a:pt x="8932" y="18872"/>
                    <a:pt x="8932" y="18872"/>
                  </a:cubicBezTo>
                  <a:cubicBezTo>
                    <a:pt x="5787" y="18242"/>
                    <a:pt x="7674" y="18242"/>
                    <a:pt x="9561" y="18242"/>
                  </a:cubicBezTo>
                  <a:cubicBezTo>
                    <a:pt x="10819" y="18242"/>
                    <a:pt x="11448" y="18242"/>
                    <a:pt x="12706" y="18242"/>
                  </a:cubicBezTo>
                  <a:cubicBezTo>
                    <a:pt x="10819" y="17613"/>
                    <a:pt x="9561" y="17613"/>
                    <a:pt x="8303" y="16984"/>
                  </a:cubicBezTo>
                  <a:cubicBezTo>
                    <a:pt x="8303" y="16984"/>
                    <a:pt x="7674" y="16984"/>
                    <a:pt x="7674" y="16984"/>
                  </a:cubicBezTo>
                  <a:cubicBezTo>
                    <a:pt x="8303" y="16984"/>
                    <a:pt x="8303" y="16355"/>
                    <a:pt x="8932" y="16355"/>
                  </a:cubicBezTo>
                  <a:cubicBezTo>
                    <a:pt x="8932" y="16355"/>
                    <a:pt x="9561" y="16355"/>
                    <a:pt x="10190" y="16355"/>
                  </a:cubicBezTo>
                  <a:cubicBezTo>
                    <a:pt x="10819" y="16355"/>
                    <a:pt x="12077" y="16355"/>
                    <a:pt x="12706" y="16355"/>
                  </a:cubicBezTo>
                  <a:cubicBezTo>
                    <a:pt x="13335" y="16355"/>
                    <a:pt x="13335" y="15726"/>
                    <a:pt x="13964" y="15097"/>
                  </a:cubicBezTo>
                  <a:cubicBezTo>
                    <a:pt x="12706" y="15097"/>
                    <a:pt x="12077" y="15097"/>
                    <a:pt x="10819" y="15097"/>
                  </a:cubicBezTo>
                  <a:cubicBezTo>
                    <a:pt x="10190" y="15097"/>
                    <a:pt x="9561" y="15097"/>
                    <a:pt x="9561" y="14468"/>
                  </a:cubicBezTo>
                  <a:cubicBezTo>
                    <a:pt x="9561" y="14468"/>
                    <a:pt x="9561" y="13839"/>
                    <a:pt x="9561" y="13839"/>
                  </a:cubicBezTo>
                  <a:cubicBezTo>
                    <a:pt x="10819" y="14468"/>
                    <a:pt x="11448" y="14468"/>
                    <a:pt x="12077" y="14468"/>
                  </a:cubicBezTo>
                  <a:cubicBezTo>
                    <a:pt x="12077" y="14468"/>
                    <a:pt x="12706" y="14468"/>
                    <a:pt x="13335" y="14468"/>
                  </a:cubicBezTo>
                  <a:cubicBezTo>
                    <a:pt x="13964" y="14468"/>
                    <a:pt x="14594" y="13839"/>
                    <a:pt x="15222" y="13839"/>
                  </a:cubicBezTo>
                  <a:cubicBezTo>
                    <a:pt x="14594" y="13839"/>
                    <a:pt x="14594" y="13839"/>
                    <a:pt x="13964" y="13839"/>
                  </a:cubicBezTo>
                  <a:cubicBezTo>
                    <a:pt x="13335" y="13839"/>
                    <a:pt x="12706" y="13839"/>
                    <a:pt x="12077" y="14468"/>
                  </a:cubicBezTo>
                  <a:cubicBezTo>
                    <a:pt x="10190" y="13839"/>
                    <a:pt x="10190" y="13210"/>
                    <a:pt x="10819" y="13210"/>
                  </a:cubicBezTo>
                  <a:cubicBezTo>
                    <a:pt x="12077" y="12581"/>
                    <a:pt x="13335" y="11951"/>
                    <a:pt x="12706" y="11323"/>
                  </a:cubicBezTo>
                  <a:cubicBezTo>
                    <a:pt x="12706" y="11323"/>
                    <a:pt x="13964" y="11323"/>
                    <a:pt x="13964" y="11323"/>
                  </a:cubicBezTo>
                  <a:cubicBezTo>
                    <a:pt x="14594" y="10694"/>
                    <a:pt x="14594" y="10065"/>
                    <a:pt x="15222" y="9436"/>
                  </a:cubicBezTo>
                  <a:cubicBezTo>
                    <a:pt x="15222" y="9436"/>
                    <a:pt x="15222" y="8806"/>
                    <a:pt x="15852" y="8806"/>
                  </a:cubicBezTo>
                  <a:cubicBezTo>
                    <a:pt x="15852" y="8806"/>
                    <a:pt x="17110" y="8806"/>
                    <a:pt x="18997" y="9436"/>
                  </a:cubicBezTo>
                  <a:cubicBezTo>
                    <a:pt x="18997" y="9436"/>
                    <a:pt x="19626" y="10065"/>
                    <a:pt x="18997" y="10065"/>
                  </a:cubicBezTo>
                  <a:cubicBezTo>
                    <a:pt x="18368" y="10065"/>
                    <a:pt x="18368" y="10694"/>
                    <a:pt x="18368" y="11323"/>
                  </a:cubicBezTo>
                  <a:cubicBezTo>
                    <a:pt x="18997" y="11951"/>
                    <a:pt x="17739" y="11951"/>
                    <a:pt x="17739" y="12581"/>
                  </a:cubicBezTo>
                  <a:cubicBezTo>
                    <a:pt x="17110" y="13210"/>
                    <a:pt x="17110" y="13210"/>
                    <a:pt x="16481" y="13839"/>
                  </a:cubicBezTo>
                  <a:cubicBezTo>
                    <a:pt x="16481" y="13839"/>
                    <a:pt x="16481" y="13839"/>
                    <a:pt x="16481" y="13839"/>
                  </a:cubicBezTo>
                  <a:cubicBezTo>
                    <a:pt x="12706" y="13839"/>
                    <a:pt x="17110" y="15097"/>
                    <a:pt x="13964" y="15097"/>
                  </a:cubicBezTo>
                  <a:cubicBezTo>
                    <a:pt x="13335" y="15097"/>
                    <a:pt x="13964" y="15097"/>
                    <a:pt x="15222" y="15726"/>
                  </a:cubicBezTo>
                  <a:cubicBezTo>
                    <a:pt x="15852" y="15726"/>
                    <a:pt x="16481" y="15726"/>
                    <a:pt x="17110" y="15097"/>
                  </a:cubicBezTo>
                  <a:cubicBezTo>
                    <a:pt x="18997" y="14468"/>
                    <a:pt x="20255" y="13210"/>
                    <a:pt x="21513" y="12581"/>
                  </a:cubicBezTo>
                  <a:cubicBezTo>
                    <a:pt x="22142" y="12581"/>
                    <a:pt x="22771" y="11951"/>
                    <a:pt x="24658" y="11951"/>
                  </a:cubicBezTo>
                  <a:cubicBezTo>
                    <a:pt x="25287" y="11951"/>
                    <a:pt x="27175" y="11951"/>
                    <a:pt x="27804" y="11951"/>
                  </a:cubicBezTo>
                  <a:cubicBezTo>
                    <a:pt x="27175" y="11951"/>
                    <a:pt x="25916" y="11951"/>
                    <a:pt x="24658" y="11323"/>
                  </a:cubicBezTo>
                  <a:cubicBezTo>
                    <a:pt x="24658" y="10694"/>
                    <a:pt x="24658" y="10065"/>
                    <a:pt x="25287" y="9436"/>
                  </a:cubicBezTo>
                  <a:cubicBezTo>
                    <a:pt x="25287" y="8806"/>
                    <a:pt x="25916" y="8806"/>
                    <a:pt x="25287" y="8177"/>
                  </a:cubicBezTo>
                  <a:cubicBezTo>
                    <a:pt x="24658" y="7548"/>
                    <a:pt x="24029" y="6919"/>
                    <a:pt x="24658" y="6919"/>
                  </a:cubicBezTo>
                  <a:cubicBezTo>
                    <a:pt x="25287" y="6919"/>
                    <a:pt x="27175" y="6291"/>
                    <a:pt x="27804" y="6291"/>
                  </a:cubicBezTo>
                  <a:cubicBezTo>
                    <a:pt x="28433" y="6291"/>
                    <a:pt x="27804" y="5661"/>
                    <a:pt x="27804" y="5661"/>
                  </a:cubicBezTo>
                  <a:cubicBezTo>
                    <a:pt x="27804" y="5661"/>
                    <a:pt x="28433" y="5032"/>
                    <a:pt x="29062" y="5032"/>
                  </a:cubicBezTo>
                  <a:cubicBezTo>
                    <a:pt x="30320" y="4403"/>
                    <a:pt x="31578" y="4403"/>
                    <a:pt x="32836" y="3774"/>
                  </a:cubicBezTo>
                  <a:cubicBezTo>
                    <a:pt x="32836" y="3774"/>
                    <a:pt x="32836" y="3774"/>
                    <a:pt x="32836" y="3145"/>
                  </a:cubicBezTo>
                  <a:cubicBezTo>
                    <a:pt x="30949" y="3145"/>
                    <a:pt x="29691" y="3145"/>
                    <a:pt x="28433" y="3145"/>
                  </a:cubicBezTo>
                  <a:cubicBezTo>
                    <a:pt x="27804" y="3145"/>
                    <a:pt x="26546" y="2516"/>
                    <a:pt x="26546" y="2516"/>
                  </a:cubicBezTo>
                  <a:cubicBezTo>
                    <a:pt x="27804" y="2516"/>
                    <a:pt x="29691" y="1887"/>
                    <a:pt x="30949" y="1887"/>
                  </a:cubicBezTo>
                  <a:cubicBezTo>
                    <a:pt x="31578" y="1887"/>
                    <a:pt x="33465" y="1258"/>
                    <a:pt x="33465" y="1258"/>
                  </a:cubicBezTo>
                  <a:cubicBezTo>
                    <a:pt x="33465" y="1258"/>
                    <a:pt x="34723" y="1258"/>
                    <a:pt x="35352" y="1258"/>
                  </a:cubicBezTo>
                  <a:cubicBezTo>
                    <a:pt x="37239" y="629"/>
                    <a:pt x="39127" y="629"/>
                    <a:pt x="41014" y="0"/>
                  </a:cubicBezTo>
                  <a:cubicBezTo>
                    <a:pt x="41643" y="0"/>
                    <a:pt x="42901" y="0"/>
                    <a:pt x="45417" y="0"/>
                  </a:cubicBezTo>
                  <a:cubicBezTo>
                    <a:pt x="47304" y="0"/>
                    <a:pt x="47933" y="0"/>
                    <a:pt x="49192" y="0"/>
                  </a:cubicBezTo>
                  <a:cubicBezTo>
                    <a:pt x="49820" y="0"/>
                    <a:pt x="49820" y="629"/>
                    <a:pt x="49820" y="629"/>
                  </a:cubicBezTo>
                  <a:cubicBezTo>
                    <a:pt x="52337" y="1258"/>
                    <a:pt x="54853" y="1258"/>
                    <a:pt x="57369" y="1887"/>
                  </a:cubicBezTo>
                  <a:cubicBezTo>
                    <a:pt x="54853" y="1258"/>
                    <a:pt x="56740" y="1258"/>
                    <a:pt x="57998" y="1887"/>
                  </a:cubicBezTo>
                  <a:close/>
                  <a:moveTo>
                    <a:pt x="6416" y="50324"/>
                  </a:moveTo>
                  <a:cubicBezTo>
                    <a:pt x="5787" y="50324"/>
                    <a:pt x="5787" y="50324"/>
                    <a:pt x="5158" y="50324"/>
                  </a:cubicBezTo>
                  <a:cubicBezTo>
                    <a:pt x="5787" y="50324"/>
                    <a:pt x="5787" y="50324"/>
                    <a:pt x="6416" y="50324"/>
                  </a:cubicBezTo>
                  <a:cubicBezTo>
                    <a:pt x="6416" y="50324"/>
                    <a:pt x="7045" y="50324"/>
                    <a:pt x="6416" y="50324"/>
                  </a:cubicBezTo>
                  <a:cubicBezTo>
                    <a:pt x="7045" y="50324"/>
                    <a:pt x="7045" y="50324"/>
                    <a:pt x="6416" y="50324"/>
                  </a:cubicBezTo>
                  <a:close/>
                  <a:moveTo>
                    <a:pt x="11448" y="49695"/>
                  </a:moveTo>
                  <a:cubicBezTo>
                    <a:pt x="11448" y="49695"/>
                    <a:pt x="10819" y="49695"/>
                    <a:pt x="10819" y="49695"/>
                  </a:cubicBezTo>
                  <a:cubicBezTo>
                    <a:pt x="10819" y="50324"/>
                    <a:pt x="11448" y="50324"/>
                    <a:pt x="11448" y="49695"/>
                  </a:cubicBezTo>
                  <a:cubicBezTo>
                    <a:pt x="12077" y="50324"/>
                    <a:pt x="12077" y="50324"/>
                    <a:pt x="11448" y="49695"/>
                  </a:cubicBezTo>
                  <a:cubicBezTo>
                    <a:pt x="11448" y="49695"/>
                    <a:pt x="11448" y="49695"/>
                    <a:pt x="11448" y="49695"/>
                  </a:cubicBezTo>
                  <a:close/>
                  <a:moveTo>
                    <a:pt x="11448" y="47179"/>
                  </a:moveTo>
                  <a:cubicBezTo>
                    <a:pt x="11448" y="47179"/>
                    <a:pt x="10819" y="47179"/>
                    <a:pt x="10819" y="47179"/>
                  </a:cubicBezTo>
                  <a:cubicBezTo>
                    <a:pt x="11448" y="47179"/>
                    <a:pt x="12077" y="47179"/>
                    <a:pt x="12706" y="47808"/>
                  </a:cubicBezTo>
                  <a:cubicBezTo>
                    <a:pt x="13335" y="47808"/>
                    <a:pt x="13335" y="47808"/>
                    <a:pt x="13964" y="47808"/>
                  </a:cubicBezTo>
                  <a:cubicBezTo>
                    <a:pt x="12706" y="47179"/>
                    <a:pt x="12077" y="47179"/>
                    <a:pt x="11448" y="47179"/>
                  </a:cubicBezTo>
                  <a:close/>
                  <a:moveTo>
                    <a:pt x="6416" y="45921"/>
                  </a:moveTo>
                  <a:cubicBezTo>
                    <a:pt x="5158" y="47179"/>
                    <a:pt x="3270" y="47808"/>
                    <a:pt x="5158" y="49066"/>
                  </a:cubicBezTo>
                  <a:cubicBezTo>
                    <a:pt x="5787" y="48437"/>
                    <a:pt x="5787" y="48437"/>
                    <a:pt x="6416" y="47808"/>
                  </a:cubicBezTo>
                  <a:cubicBezTo>
                    <a:pt x="7045" y="47179"/>
                    <a:pt x="7045" y="47179"/>
                    <a:pt x="7674" y="46549"/>
                  </a:cubicBezTo>
                  <a:cubicBezTo>
                    <a:pt x="8303" y="46549"/>
                    <a:pt x="7674" y="45921"/>
                    <a:pt x="6416" y="45921"/>
                  </a:cubicBezTo>
                  <a:close/>
                  <a:moveTo>
                    <a:pt x="13964" y="44663"/>
                  </a:moveTo>
                  <a:cubicBezTo>
                    <a:pt x="10190" y="44034"/>
                    <a:pt x="12077" y="45292"/>
                    <a:pt x="12077" y="45292"/>
                  </a:cubicBezTo>
                  <a:cubicBezTo>
                    <a:pt x="11448" y="45292"/>
                    <a:pt x="12077" y="45921"/>
                    <a:pt x="12706" y="46549"/>
                  </a:cubicBezTo>
                  <a:cubicBezTo>
                    <a:pt x="13335" y="46549"/>
                    <a:pt x="13335" y="46549"/>
                    <a:pt x="13964" y="46549"/>
                  </a:cubicBezTo>
                  <a:cubicBezTo>
                    <a:pt x="15222" y="46549"/>
                    <a:pt x="14594" y="45921"/>
                    <a:pt x="13964" y="44663"/>
                  </a:cubicBezTo>
                  <a:close/>
                  <a:moveTo>
                    <a:pt x="12706" y="42775"/>
                  </a:moveTo>
                  <a:cubicBezTo>
                    <a:pt x="12077" y="42775"/>
                    <a:pt x="11448" y="43404"/>
                    <a:pt x="12706" y="44034"/>
                  </a:cubicBezTo>
                  <a:cubicBezTo>
                    <a:pt x="15222" y="44663"/>
                    <a:pt x="15222" y="44034"/>
                    <a:pt x="12706" y="42775"/>
                  </a:cubicBezTo>
                  <a:close/>
                  <a:moveTo>
                    <a:pt x="12706" y="42146"/>
                  </a:moveTo>
                  <a:cubicBezTo>
                    <a:pt x="12706" y="42146"/>
                    <a:pt x="12077" y="42146"/>
                    <a:pt x="12077" y="42146"/>
                  </a:cubicBezTo>
                  <a:cubicBezTo>
                    <a:pt x="12077" y="42146"/>
                    <a:pt x="12706" y="42146"/>
                    <a:pt x="12706" y="42146"/>
                  </a:cubicBezTo>
                  <a:cubicBezTo>
                    <a:pt x="13335" y="42146"/>
                    <a:pt x="13335" y="42146"/>
                    <a:pt x="12706" y="42146"/>
                  </a:cubicBezTo>
                  <a:cubicBezTo>
                    <a:pt x="13335" y="42146"/>
                    <a:pt x="13335" y="42146"/>
                    <a:pt x="12706" y="42146"/>
                  </a:cubicBezTo>
                  <a:close/>
                  <a:moveTo>
                    <a:pt x="12706" y="40889"/>
                  </a:moveTo>
                  <a:cubicBezTo>
                    <a:pt x="11448" y="40889"/>
                    <a:pt x="8932" y="40259"/>
                    <a:pt x="12706" y="41517"/>
                  </a:cubicBezTo>
                  <a:cubicBezTo>
                    <a:pt x="12706" y="41517"/>
                    <a:pt x="12706" y="40889"/>
                    <a:pt x="12706" y="40889"/>
                  </a:cubicBezTo>
                  <a:close/>
                  <a:moveTo>
                    <a:pt x="22142" y="40259"/>
                  </a:moveTo>
                  <a:cubicBezTo>
                    <a:pt x="22142" y="40259"/>
                    <a:pt x="21513" y="40259"/>
                    <a:pt x="21513" y="40259"/>
                  </a:cubicBezTo>
                  <a:cubicBezTo>
                    <a:pt x="21513" y="40259"/>
                    <a:pt x="21513" y="40889"/>
                    <a:pt x="21513" y="40889"/>
                  </a:cubicBezTo>
                  <a:cubicBezTo>
                    <a:pt x="22142" y="40889"/>
                    <a:pt x="22142" y="40889"/>
                    <a:pt x="22142" y="40259"/>
                  </a:cubicBezTo>
                  <a:cubicBezTo>
                    <a:pt x="22771" y="40889"/>
                    <a:pt x="22771" y="40889"/>
                    <a:pt x="22142" y="40259"/>
                  </a:cubicBezTo>
                  <a:cubicBezTo>
                    <a:pt x="22142" y="40259"/>
                    <a:pt x="22142" y="40259"/>
                    <a:pt x="22142" y="40259"/>
                  </a:cubicBezTo>
                  <a:close/>
                  <a:moveTo>
                    <a:pt x="13964" y="37114"/>
                  </a:moveTo>
                  <a:cubicBezTo>
                    <a:pt x="13964" y="37114"/>
                    <a:pt x="13964" y="36485"/>
                    <a:pt x="13335" y="36485"/>
                  </a:cubicBezTo>
                  <a:cubicBezTo>
                    <a:pt x="12706" y="36485"/>
                    <a:pt x="12706" y="36485"/>
                    <a:pt x="12077" y="36485"/>
                  </a:cubicBezTo>
                  <a:cubicBezTo>
                    <a:pt x="12077" y="36485"/>
                    <a:pt x="12706" y="37114"/>
                    <a:pt x="12706" y="37114"/>
                  </a:cubicBezTo>
                  <a:cubicBezTo>
                    <a:pt x="12706" y="37114"/>
                    <a:pt x="13335" y="37114"/>
                    <a:pt x="13964" y="37114"/>
                  </a:cubicBezTo>
                  <a:close/>
                  <a:moveTo>
                    <a:pt x="23400" y="37743"/>
                  </a:moveTo>
                  <a:cubicBezTo>
                    <a:pt x="22771" y="37743"/>
                    <a:pt x="22771" y="37743"/>
                    <a:pt x="22771" y="37743"/>
                  </a:cubicBezTo>
                  <a:cubicBezTo>
                    <a:pt x="22771" y="38372"/>
                    <a:pt x="23400" y="38372"/>
                    <a:pt x="23400" y="37743"/>
                  </a:cubicBezTo>
                  <a:cubicBezTo>
                    <a:pt x="23400" y="38372"/>
                    <a:pt x="23400" y="38372"/>
                    <a:pt x="23400" y="37743"/>
                  </a:cubicBezTo>
                  <a:close/>
                  <a:moveTo>
                    <a:pt x="22771" y="37114"/>
                  </a:moveTo>
                  <a:cubicBezTo>
                    <a:pt x="22771" y="37114"/>
                    <a:pt x="23400" y="37743"/>
                    <a:pt x="23400" y="37743"/>
                  </a:cubicBezTo>
                  <a:cubicBezTo>
                    <a:pt x="24029" y="37743"/>
                    <a:pt x="24658" y="37743"/>
                    <a:pt x="22771" y="37114"/>
                  </a:cubicBezTo>
                  <a:close/>
                  <a:moveTo>
                    <a:pt x="13964" y="34598"/>
                  </a:moveTo>
                  <a:cubicBezTo>
                    <a:pt x="13964" y="34598"/>
                    <a:pt x="13335" y="34598"/>
                    <a:pt x="13964" y="34598"/>
                  </a:cubicBezTo>
                  <a:cubicBezTo>
                    <a:pt x="13335" y="35227"/>
                    <a:pt x="13335" y="35227"/>
                    <a:pt x="13964" y="34598"/>
                  </a:cubicBezTo>
                  <a:cubicBezTo>
                    <a:pt x="13964" y="35227"/>
                    <a:pt x="14594" y="35227"/>
                    <a:pt x="14594" y="35227"/>
                  </a:cubicBezTo>
                  <a:cubicBezTo>
                    <a:pt x="14594" y="35227"/>
                    <a:pt x="13964" y="35227"/>
                    <a:pt x="13964" y="34598"/>
                  </a:cubicBezTo>
                  <a:close/>
                  <a:moveTo>
                    <a:pt x="17110" y="27049"/>
                  </a:moveTo>
                  <a:cubicBezTo>
                    <a:pt x="17110" y="27049"/>
                    <a:pt x="16481" y="26420"/>
                    <a:pt x="16481" y="26420"/>
                  </a:cubicBezTo>
                  <a:cubicBezTo>
                    <a:pt x="15222" y="26420"/>
                    <a:pt x="13964" y="25791"/>
                    <a:pt x="12706" y="25791"/>
                  </a:cubicBezTo>
                  <a:cubicBezTo>
                    <a:pt x="12077" y="25791"/>
                    <a:pt x="12077" y="26420"/>
                    <a:pt x="11448" y="26420"/>
                  </a:cubicBezTo>
                  <a:cubicBezTo>
                    <a:pt x="15852" y="27049"/>
                    <a:pt x="17110" y="27049"/>
                    <a:pt x="17110" y="27049"/>
                  </a:cubicBezTo>
                  <a:close/>
                  <a:moveTo>
                    <a:pt x="21513" y="26420"/>
                  </a:moveTo>
                  <a:cubicBezTo>
                    <a:pt x="21513" y="26420"/>
                    <a:pt x="21513" y="26420"/>
                    <a:pt x="21513" y="26420"/>
                  </a:cubicBezTo>
                  <a:cubicBezTo>
                    <a:pt x="22771" y="27049"/>
                    <a:pt x="19626" y="27049"/>
                    <a:pt x="22142" y="27678"/>
                  </a:cubicBezTo>
                  <a:cubicBezTo>
                    <a:pt x="23400" y="27678"/>
                    <a:pt x="23400" y="27049"/>
                    <a:pt x="21513" y="26420"/>
                  </a:cubicBezTo>
                  <a:cubicBezTo>
                    <a:pt x="21513" y="26420"/>
                    <a:pt x="21513" y="26420"/>
                    <a:pt x="21513" y="26420"/>
                  </a:cubicBezTo>
                  <a:close/>
                  <a:moveTo>
                    <a:pt x="17110" y="24533"/>
                  </a:moveTo>
                  <a:cubicBezTo>
                    <a:pt x="16481" y="24533"/>
                    <a:pt x="15852" y="24533"/>
                    <a:pt x="15222" y="25162"/>
                  </a:cubicBezTo>
                  <a:cubicBezTo>
                    <a:pt x="13964" y="25162"/>
                    <a:pt x="12706" y="24533"/>
                    <a:pt x="10819" y="24533"/>
                  </a:cubicBezTo>
                  <a:cubicBezTo>
                    <a:pt x="17739" y="25791"/>
                    <a:pt x="14594" y="25791"/>
                    <a:pt x="14594" y="25791"/>
                  </a:cubicBezTo>
                  <a:cubicBezTo>
                    <a:pt x="18368" y="26420"/>
                    <a:pt x="18368" y="26420"/>
                    <a:pt x="18368" y="26420"/>
                  </a:cubicBezTo>
                  <a:cubicBezTo>
                    <a:pt x="18368" y="25791"/>
                    <a:pt x="18997" y="25791"/>
                    <a:pt x="18997" y="25162"/>
                  </a:cubicBezTo>
                  <a:cubicBezTo>
                    <a:pt x="18368" y="24533"/>
                    <a:pt x="17739" y="24533"/>
                    <a:pt x="17110" y="24533"/>
                  </a:cubicBezTo>
                  <a:close/>
                  <a:moveTo>
                    <a:pt x="16481" y="22646"/>
                  </a:moveTo>
                  <a:cubicBezTo>
                    <a:pt x="15222" y="22646"/>
                    <a:pt x="14594" y="23275"/>
                    <a:pt x="13335" y="23275"/>
                  </a:cubicBezTo>
                  <a:cubicBezTo>
                    <a:pt x="17110" y="23904"/>
                    <a:pt x="18368" y="23904"/>
                    <a:pt x="18368" y="23904"/>
                  </a:cubicBezTo>
                  <a:cubicBezTo>
                    <a:pt x="18368" y="23904"/>
                    <a:pt x="18368" y="23275"/>
                    <a:pt x="17739" y="23275"/>
                  </a:cubicBezTo>
                  <a:cubicBezTo>
                    <a:pt x="17110" y="22646"/>
                    <a:pt x="17110" y="22646"/>
                    <a:pt x="16481" y="22646"/>
                  </a:cubicBezTo>
                  <a:close/>
                  <a:moveTo>
                    <a:pt x="22142" y="22646"/>
                  </a:moveTo>
                  <a:cubicBezTo>
                    <a:pt x="22142" y="22646"/>
                    <a:pt x="22142" y="23275"/>
                    <a:pt x="22142" y="23275"/>
                  </a:cubicBezTo>
                  <a:cubicBezTo>
                    <a:pt x="24029" y="23275"/>
                    <a:pt x="24029" y="23275"/>
                    <a:pt x="22142" y="22646"/>
                  </a:cubicBezTo>
                  <a:close/>
                  <a:moveTo>
                    <a:pt x="19626" y="21387"/>
                  </a:moveTo>
                  <a:cubicBezTo>
                    <a:pt x="18368" y="21387"/>
                    <a:pt x="17110" y="20758"/>
                    <a:pt x="17110" y="20758"/>
                  </a:cubicBezTo>
                  <a:cubicBezTo>
                    <a:pt x="15852" y="20758"/>
                    <a:pt x="15222" y="20758"/>
                    <a:pt x="14594" y="21387"/>
                  </a:cubicBezTo>
                  <a:cubicBezTo>
                    <a:pt x="14594" y="21387"/>
                    <a:pt x="15222" y="21387"/>
                    <a:pt x="16481" y="22017"/>
                  </a:cubicBezTo>
                  <a:cubicBezTo>
                    <a:pt x="20255" y="22017"/>
                    <a:pt x="16481" y="21387"/>
                    <a:pt x="19626" y="21387"/>
                  </a:cubicBezTo>
                  <a:close/>
                  <a:moveTo>
                    <a:pt x="18997" y="18872"/>
                  </a:moveTo>
                  <a:cubicBezTo>
                    <a:pt x="17739" y="18872"/>
                    <a:pt x="15852" y="18242"/>
                    <a:pt x="14594" y="18242"/>
                  </a:cubicBezTo>
                  <a:cubicBezTo>
                    <a:pt x="13964" y="18242"/>
                    <a:pt x="13335" y="18242"/>
                    <a:pt x="13335" y="18242"/>
                  </a:cubicBezTo>
                  <a:cubicBezTo>
                    <a:pt x="13335" y="18242"/>
                    <a:pt x="13335" y="18872"/>
                    <a:pt x="12706" y="18872"/>
                  </a:cubicBezTo>
                  <a:cubicBezTo>
                    <a:pt x="12706" y="18872"/>
                    <a:pt x="13964" y="19501"/>
                    <a:pt x="16481" y="20129"/>
                  </a:cubicBezTo>
                  <a:cubicBezTo>
                    <a:pt x="15852" y="20129"/>
                    <a:pt x="15222" y="20129"/>
                    <a:pt x="14594" y="20758"/>
                  </a:cubicBezTo>
                  <a:cubicBezTo>
                    <a:pt x="17739" y="21387"/>
                    <a:pt x="18368" y="21387"/>
                    <a:pt x="18368" y="20758"/>
                  </a:cubicBezTo>
                  <a:cubicBezTo>
                    <a:pt x="18997" y="20129"/>
                    <a:pt x="18997" y="19501"/>
                    <a:pt x="18997" y="18872"/>
                  </a:cubicBezTo>
                  <a:cubicBezTo>
                    <a:pt x="19626" y="18872"/>
                    <a:pt x="18997" y="18872"/>
                    <a:pt x="18997" y="18872"/>
                  </a:cubicBezTo>
                  <a:close/>
                  <a:moveTo>
                    <a:pt x="8932" y="16984"/>
                  </a:moveTo>
                  <a:cubicBezTo>
                    <a:pt x="8303" y="16984"/>
                    <a:pt x="7045" y="16984"/>
                    <a:pt x="10190" y="17613"/>
                  </a:cubicBezTo>
                  <a:cubicBezTo>
                    <a:pt x="10190" y="17613"/>
                    <a:pt x="10190" y="17613"/>
                    <a:pt x="10190" y="16984"/>
                  </a:cubicBezTo>
                  <a:cubicBezTo>
                    <a:pt x="10190" y="16984"/>
                    <a:pt x="9561" y="16984"/>
                    <a:pt x="8932" y="16984"/>
                  </a:cubicBezTo>
                  <a:close/>
                  <a:moveTo>
                    <a:pt x="23400" y="18872"/>
                  </a:moveTo>
                  <a:cubicBezTo>
                    <a:pt x="21513" y="18872"/>
                    <a:pt x="20255" y="18242"/>
                    <a:pt x="24658" y="19501"/>
                  </a:cubicBezTo>
                  <a:cubicBezTo>
                    <a:pt x="24658" y="19501"/>
                    <a:pt x="24029" y="19501"/>
                    <a:pt x="23400" y="18872"/>
                  </a:cubicBezTo>
                  <a:close/>
                  <a:moveTo>
                    <a:pt x="25287" y="18242"/>
                  </a:moveTo>
                  <a:cubicBezTo>
                    <a:pt x="25287" y="18242"/>
                    <a:pt x="24658" y="18242"/>
                    <a:pt x="24658" y="18242"/>
                  </a:cubicBezTo>
                  <a:cubicBezTo>
                    <a:pt x="24029" y="18242"/>
                    <a:pt x="24029" y="18872"/>
                    <a:pt x="23400" y="18872"/>
                  </a:cubicBezTo>
                  <a:cubicBezTo>
                    <a:pt x="24029" y="18872"/>
                    <a:pt x="24658" y="18872"/>
                    <a:pt x="24658" y="18872"/>
                  </a:cubicBezTo>
                  <a:cubicBezTo>
                    <a:pt x="25287" y="18872"/>
                    <a:pt x="25287" y="18242"/>
                    <a:pt x="25287" y="18242"/>
                  </a:cubicBezTo>
                  <a:close/>
                  <a:moveTo>
                    <a:pt x="21513" y="16984"/>
                  </a:moveTo>
                  <a:cubicBezTo>
                    <a:pt x="20255" y="16984"/>
                    <a:pt x="19626" y="16984"/>
                    <a:pt x="17110" y="16984"/>
                  </a:cubicBezTo>
                  <a:cubicBezTo>
                    <a:pt x="13335" y="16355"/>
                    <a:pt x="13964" y="16984"/>
                    <a:pt x="13335" y="17613"/>
                  </a:cubicBezTo>
                  <a:cubicBezTo>
                    <a:pt x="16481" y="18242"/>
                    <a:pt x="19626" y="18242"/>
                    <a:pt x="20255" y="18242"/>
                  </a:cubicBezTo>
                  <a:cubicBezTo>
                    <a:pt x="22142" y="17613"/>
                    <a:pt x="22142" y="17613"/>
                    <a:pt x="21513" y="16984"/>
                  </a:cubicBezTo>
                  <a:close/>
                  <a:moveTo>
                    <a:pt x="26546" y="13839"/>
                  </a:moveTo>
                  <a:cubicBezTo>
                    <a:pt x="25916" y="13839"/>
                    <a:pt x="25287" y="13839"/>
                    <a:pt x="25287" y="13839"/>
                  </a:cubicBezTo>
                  <a:cubicBezTo>
                    <a:pt x="23400" y="14468"/>
                    <a:pt x="22771" y="15726"/>
                    <a:pt x="23400" y="16984"/>
                  </a:cubicBezTo>
                  <a:cubicBezTo>
                    <a:pt x="24029" y="15726"/>
                    <a:pt x="25287" y="15097"/>
                    <a:pt x="26546" y="13839"/>
                  </a:cubicBezTo>
                  <a:close/>
                  <a:moveTo>
                    <a:pt x="24658" y="12581"/>
                  </a:moveTo>
                  <a:cubicBezTo>
                    <a:pt x="24658" y="12581"/>
                    <a:pt x="22771" y="12581"/>
                    <a:pt x="25916" y="13210"/>
                  </a:cubicBezTo>
                  <a:cubicBezTo>
                    <a:pt x="25287" y="13210"/>
                    <a:pt x="24658" y="13210"/>
                    <a:pt x="24658" y="12581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52" name="【公众号：阿拉丁PPT】1-116"/>
            <p:cNvSpPr/>
            <p:nvPr/>
          </p:nvSpPr>
          <p:spPr>
            <a:xfrm>
              <a:off x="1998161" y="582762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53" name="【公众号：阿拉丁PPT】1-117"/>
            <p:cNvSpPr/>
            <p:nvPr/>
          </p:nvSpPr>
          <p:spPr>
            <a:xfrm>
              <a:off x="1986209" y="5827628"/>
              <a:ext cx="11951" cy="5661"/>
            </a:xfrm>
            <a:custGeom>
              <a:avLst/>
              <a:gdLst>
                <a:gd name="connsiteX0" fmla="*/ 5661 w 11951"/>
                <a:gd name="connsiteY0" fmla="*/ 0 h 5661"/>
                <a:gd name="connsiteX1" fmla="*/ 6291 w 11951"/>
                <a:gd name="connsiteY1" fmla="*/ 630 h 5661"/>
                <a:gd name="connsiteX2" fmla="*/ 5032 w 11951"/>
                <a:gd name="connsiteY2" fmla="*/ 1259 h 5661"/>
                <a:gd name="connsiteX3" fmla="*/ 1258 w 11951"/>
                <a:gd name="connsiteY3" fmla="*/ 3775 h 5661"/>
                <a:gd name="connsiteX4" fmla="*/ 0 w 11951"/>
                <a:gd name="connsiteY4" fmla="*/ 5033 h 5661"/>
                <a:gd name="connsiteX5" fmla="*/ 1258 w 11951"/>
                <a:gd name="connsiteY5" fmla="*/ 5662 h 5661"/>
                <a:gd name="connsiteX6" fmla="*/ 2516 w 11951"/>
                <a:gd name="connsiteY6" fmla="*/ 5033 h 5661"/>
                <a:gd name="connsiteX7" fmla="*/ 5032 w 11951"/>
                <a:gd name="connsiteY7" fmla="*/ 3145 h 5661"/>
                <a:gd name="connsiteX8" fmla="*/ 10065 w 11951"/>
                <a:gd name="connsiteY8" fmla="*/ 1259 h 5661"/>
                <a:gd name="connsiteX9" fmla="*/ 11323 w 11951"/>
                <a:gd name="connsiteY9" fmla="*/ 1259 h 5661"/>
                <a:gd name="connsiteX10" fmla="*/ 11952 w 11951"/>
                <a:gd name="connsiteY10" fmla="*/ 630 h 5661"/>
                <a:gd name="connsiteX11" fmla="*/ 10065 w 11951"/>
                <a:gd name="connsiteY11" fmla="*/ 630 h 5661"/>
                <a:gd name="connsiteX12" fmla="*/ 5661 w 11951"/>
                <a:gd name="connsiteY12" fmla="*/ 0 h 5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951" h="5661">
                  <a:moveTo>
                    <a:pt x="5661" y="0"/>
                  </a:moveTo>
                  <a:cubicBezTo>
                    <a:pt x="5661" y="0"/>
                    <a:pt x="6291" y="630"/>
                    <a:pt x="6291" y="630"/>
                  </a:cubicBezTo>
                  <a:cubicBezTo>
                    <a:pt x="6291" y="630"/>
                    <a:pt x="5032" y="1259"/>
                    <a:pt x="5032" y="1259"/>
                  </a:cubicBezTo>
                  <a:cubicBezTo>
                    <a:pt x="3774" y="1887"/>
                    <a:pt x="2516" y="2516"/>
                    <a:pt x="1258" y="3775"/>
                  </a:cubicBezTo>
                  <a:cubicBezTo>
                    <a:pt x="629" y="4404"/>
                    <a:pt x="1887" y="5033"/>
                    <a:pt x="0" y="5033"/>
                  </a:cubicBezTo>
                  <a:cubicBezTo>
                    <a:pt x="0" y="5033"/>
                    <a:pt x="1258" y="5033"/>
                    <a:pt x="1258" y="5662"/>
                  </a:cubicBezTo>
                  <a:cubicBezTo>
                    <a:pt x="2516" y="5662"/>
                    <a:pt x="2516" y="5662"/>
                    <a:pt x="2516" y="5033"/>
                  </a:cubicBezTo>
                  <a:cubicBezTo>
                    <a:pt x="3145" y="4404"/>
                    <a:pt x="3774" y="3775"/>
                    <a:pt x="5032" y="3145"/>
                  </a:cubicBezTo>
                  <a:cubicBezTo>
                    <a:pt x="6291" y="2516"/>
                    <a:pt x="8178" y="1887"/>
                    <a:pt x="10065" y="1259"/>
                  </a:cubicBezTo>
                  <a:cubicBezTo>
                    <a:pt x="10065" y="1259"/>
                    <a:pt x="10694" y="1259"/>
                    <a:pt x="11323" y="1259"/>
                  </a:cubicBezTo>
                  <a:cubicBezTo>
                    <a:pt x="11952" y="1259"/>
                    <a:pt x="11952" y="630"/>
                    <a:pt x="11952" y="630"/>
                  </a:cubicBezTo>
                  <a:cubicBezTo>
                    <a:pt x="10694" y="630"/>
                    <a:pt x="10065" y="630"/>
                    <a:pt x="10065" y="630"/>
                  </a:cubicBezTo>
                  <a:cubicBezTo>
                    <a:pt x="10065" y="630"/>
                    <a:pt x="9436" y="630"/>
                    <a:pt x="5661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54" name="【公众号：阿拉丁PPT】1-118"/>
            <p:cNvSpPr/>
            <p:nvPr/>
          </p:nvSpPr>
          <p:spPr>
            <a:xfrm>
              <a:off x="1998161" y="582762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55" name="【公众号：阿拉丁PPT】1-119"/>
            <p:cNvSpPr/>
            <p:nvPr/>
          </p:nvSpPr>
          <p:spPr>
            <a:xfrm>
              <a:off x="1975141" y="5878582"/>
              <a:ext cx="4148" cy="1886"/>
            </a:xfrm>
            <a:custGeom>
              <a:avLst/>
              <a:gdLst>
                <a:gd name="connsiteX0" fmla="*/ 4148 w 4148"/>
                <a:gd name="connsiteY0" fmla="*/ 1887 h 1886"/>
                <a:gd name="connsiteX1" fmla="*/ 1003 w 4148"/>
                <a:gd name="connsiteY1" fmla="*/ 0 h 1886"/>
                <a:gd name="connsiteX2" fmla="*/ 4148 w 4148"/>
                <a:gd name="connsiteY2" fmla="*/ 18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48" h="1886">
                  <a:moveTo>
                    <a:pt x="4148" y="1887"/>
                  </a:moveTo>
                  <a:cubicBezTo>
                    <a:pt x="2890" y="1258"/>
                    <a:pt x="1632" y="629"/>
                    <a:pt x="1003" y="0"/>
                  </a:cubicBezTo>
                  <a:cubicBezTo>
                    <a:pt x="-884" y="629"/>
                    <a:pt x="-255" y="629"/>
                    <a:pt x="4148" y="188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56" name="【公众号：阿拉丁PPT】1-120"/>
            <p:cNvSpPr/>
            <p:nvPr/>
          </p:nvSpPr>
          <p:spPr>
            <a:xfrm>
              <a:off x="1969854" y="5871033"/>
              <a:ext cx="1887" cy="279"/>
            </a:xfrm>
            <a:custGeom>
              <a:avLst/>
              <a:gdLst>
                <a:gd name="connsiteX0" fmla="*/ 629 w 1887"/>
                <a:gd name="connsiteY0" fmla="*/ 0 h 279"/>
                <a:gd name="connsiteX1" fmla="*/ 0 w 1887"/>
                <a:gd name="connsiteY1" fmla="*/ 0 h 279"/>
                <a:gd name="connsiteX2" fmla="*/ 629 w 1887"/>
                <a:gd name="connsiteY2" fmla="*/ 0 h 279"/>
                <a:gd name="connsiteX3" fmla="*/ 1887 w 1887"/>
                <a:gd name="connsiteY3" fmla="*/ 0 h 279"/>
                <a:gd name="connsiteX4" fmla="*/ 629 w 1887"/>
                <a:gd name="connsiteY4" fmla="*/ 0 h 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279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629" y="0"/>
                    <a:pt x="629" y="0"/>
                    <a:pt x="629" y="0"/>
                  </a:cubicBezTo>
                  <a:cubicBezTo>
                    <a:pt x="1258" y="629"/>
                    <a:pt x="1258" y="0"/>
                    <a:pt x="1887" y="0"/>
                  </a:cubicBezTo>
                  <a:cubicBezTo>
                    <a:pt x="1258" y="0"/>
                    <a:pt x="1258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58" name="【公众号：阿拉丁PPT】1-121"/>
            <p:cNvSpPr/>
            <p:nvPr/>
          </p:nvSpPr>
          <p:spPr>
            <a:xfrm>
              <a:off x="1493660" y="6741644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59" name="【公众号：阿拉丁PPT】1-122"/>
            <p:cNvSpPr/>
            <p:nvPr/>
          </p:nvSpPr>
          <p:spPr>
            <a:xfrm>
              <a:off x="1468372" y="6739128"/>
              <a:ext cx="63939" cy="64410"/>
            </a:xfrm>
            <a:custGeom>
              <a:avLst/>
              <a:gdLst>
                <a:gd name="connsiteX0" fmla="*/ 57998 w 63939"/>
                <a:gd name="connsiteY0" fmla="*/ 1887 h 64410"/>
                <a:gd name="connsiteX1" fmla="*/ 61143 w 63939"/>
                <a:gd name="connsiteY1" fmla="*/ 2516 h 64410"/>
                <a:gd name="connsiteX2" fmla="*/ 61143 w 63939"/>
                <a:gd name="connsiteY2" fmla="*/ 3774 h 64410"/>
                <a:gd name="connsiteX3" fmla="*/ 63660 w 63939"/>
                <a:gd name="connsiteY3" fmla="*/ 5662 h 64410"/>
                <a:gd name="connsiteX4" fmla="*/ 63660 w 63939"/>
                <a:gd name="connsiteY4" fmla="*/ 6291 h 64410"/>
                <a:gd name="connsiteX5" fmla="*/ 62402 w 63939"/>
                <a:gd name="connsiteY5" fmla="*/ 8178 h 64410"/>
                <a:gd name="connsiteX6" fmla="*/ 62402 w 63939"/>
                <a:gd name="connsiteY6" fmla="*/ 9436 h 64410"/>
                <a:gd name="connsiteX7" fmla="*/ 60514 w 63939"/>
                <a:gd name="connsiteY7" fmla="*/ 10065 h 64410"/>
                <a:gd name="connsiteX8" fmla="*/ 60514 w 63939"/>
                <a:gd name="connsiteY8" fmla="*/ 11323 h 64410"/>
                <a:gd name="connsiteX9" fmla="*/ 61143 w 63939"/>
                <a:gd name="connsiteY9" fmla="*/ 11952 h 64410"/>
                <a:gd name="connsiteX10" fmla="*/ 62402 w 63939"/>
                <a:gd name="connsiteY10" fmla="*/ 13840 h 64410"/>
                <a:gd name="connsiteX11" fmla="*/ 61143 w 63939"/>
                <a:gd name="connsiteY11" fmla="*/ 15726 h 64410"/>
                <a:gd name="connsiteX12" fmla="*/ 61773 w 63939"/>
                <a:gd name="connsiteY12" fmla="*/ 16985 h 64410"/>
                <a:gd name="connsiteX13" fmla="*/ 62402 w 63939"/>
                <a:gd name="connsiteY13" fmla="*/ 17614 h 64410"/>
                <a:gd name="connsiteX14" fmla="*/ 59256 w 63939"/>
                <a:gd name="connsiteY14" fmla="*/ 16985 h 64410"/>
                <a:gd name="connsiteX15" fmla="*/ 59256 w 63939"/>
                <a:gd name="connsiteY15" fmla="*/ 18872 h 64410"/>
                <a:gd name="connsiteX16" fmla="*/ 59256 w 63939"/>
                <a:gd name="connsiteY16" fmla="*/ 20130 h 64410"/>
                <a:gd name="connsiteX17" fmla="*/ 57369 w 63939"/>
                <a:gd name="connsiteY17" fmla="*/ 22017 h 64410"/>
                <a:gd name="connsiteX18" fmla="*/ 58627 w 63939"/>
                <a:gd name="connsiteY18" fmla="*/ 23904 h 64410"/>
                <a:gd name="connsiteX19" fmla="*/ 56111 w 63939"/>
                <a:gd name="connsiteY19" fmla="*/ 26421 h 64410"/>
                <a:gd name="connsiteX20" fmla="*/ 54224 w 63939"/>
                <a:gd name="connsiteY20" fmla="*/ 28936 h 64410"/>
                <a:gd name="connsiteX21" fmla="*/ 52337 w 63939"/>
                <a:gd name="connsiteY21" fmla="*/ 30195 h 64410"/>
                <a:gd name="connsiteX22" fmla="*/ 51079 w 63939"/>
                <a:gd name="connsiteY22" fmla="*/ 31453 h 64410"/>
                <a:gd name="connsiteX23" fmla="*/ 51708 w 63939"/>
                <a:gd name="connsiteY23" fmla="*/ 33969 h 64410"/>
                <a:gd name="connsiteX24" fmla="*/ 51079 w 63939"/>
                <a:gd name="connsiteY24" fmla="*/ 34598 h 64410"/>
                <a:gd name="connsiteX25" fmla="*/ 51079 w 63939"/>
                <a:gd name="connsiteY25" fmla="*/ 35857 h 64410"/>
                <a:gd name="connsiteX26" fmla="*/ 51708 w 63939"/>
                <a:gd name="connsiteY26" fmla="*/ 37114 h 64410"/>
                <a:gd name="connsiteX27" fmla="*/ 52337 w 63939"/>
                <a:gd name="connsiteY27" fmla="*/ 38372 h 64410"/>
                <a:gd name="connsiteX28" fmla="*/ 51708 w 63939"/>
                <a:gd name="connsiteY28" fmla="*/ 39631 h 64410"/>
                <a:gd name="connsiteX29" fmla="*/ 52337 w 63939"/>
                <a:gd name="connsiteY29" fmla="*/ 42776 h 64410"/>
                <a:gd name="connsiteX30" fmla="*/ 51079 w 63939"/>
                <a:gd name="connsiteY30" fmla="*/ 44034 h 64410"/>
                <a:gd name="connsiteX31" fmla="*/ 51708 w 63939"/>
                <a:gd name="connsiteY31" fmla="*/ 45292 h 64410"/>
                <a:gd name="connsiteX32" fmla="*/ 51708 w 63939"/>
                <a:gd name="connsiteY32" fmla="*/ 48438 h 64410"/>
                <a:gd name="connsiteX33" fmla="*/ 52337 w 63939"/>
                <a:gd name="connsiteY33" fmla="*/ 52841 h 64410"/>
                <a:gd name="connsiteX34" fmla="*/ 51708 w 63939"/>
                <a:gd name="connsiteY34" fmla="*/ 56615 h 64410"/>
                <a:gd name="connsiteX35" fmla="*/ 49821 w 63939"/>
                <a:gd name="connsiteY35" fmla="*/ 62277 h 64410"/>
                <a:gd name="connsiteX36" fmla="*/ 46675 w 63939"/>
                <a:gd name="connsiteY36" fmla="*/ 64164 h 64410"/>
                <a:gd name="connsiteX37" fmla="*/ 33465 w 63939"/>
                <a:gd name="connsiteY37" fmla="*/ 62905 h 64410"/>
                <a:gd name="connsiteX38" fmla="*/ 24029 w 63939"/>
                <a:gd name="connsiteY38" fmla="*/ 61019 h 64410"/>
                <a:gd name="connsiteX39" fmla="*/ 17110 w 63939"/>
                <a:gd name="connsiteY39" fmla="*/ 59760 h 64410"/>
                <a:gd name="connsiteX40" fmla="*/ 18368 w 63939"/>
                <a:gd name="connsiteY40" fmla="*/ 59131 h 64410"/>
                <a:gd name="connsiteX41" fmla="*/ 11448 w 63939"/>
                <a:gd name="connsiteY41" fmla="*/ 57873 h 64410"/>
                <a:gd name="connsiteX42" fmla="*/ 12706 w 63939"/>
                <a:gd name="connsiteY42" fmla="*/ 57873 h 64410"/>
                <a:gd name="connsiteX43" fmla="*/ 13335 w 63939"/>
                <a:gd name="connsiteY43" fmla="*/ 57244 h 64410"/>
                <a:gd name="connsiteX44" fmla="*/ 9561 w 63939"/>
                <a:gd name="connsiteY44" fmla="*/ 55986 h 64410"/>
                <a:gd name="connsiteX45" fmla="*/ 9561 w 63939"/>
                <a:gd name="connsiteY45" fmla="*/ 55357 h 64410"/>
                <a:gd name="connsiteX46" fmla="*/ 4529 w 63939"/>
                <a:gd name="connsiteY46" fmla="*/ 54099 h 64410"/>
                <a:gd name="connsiteX47" fmla="*/ 5787 w 63939"/>
                <a:gd name="connsiteY47" fmla="*/ 54099 h 64410"/>
                <a:gd name="connsiteX48" fmla="*/ 2641 w 63939"/>
                <a:gd name="connsiteY48" fmla="*/ 54099 h 64410"/>
                <a:gd name="connsiteX49" fmla="*/ 3271 w 63939"/>
                <a:gd name="connsiteY49" fmla="*/ 54728 h 64410"/>
                <a:gd name="connsiteX50" fmla="*/ 7045 w 63939"/>
                <a:gd name="connsiteY50" fmla="*/ 53470 h 64410"/>
                <a:gd name="connsiteX51" fmla="*/ 2641 w 63939"/>
                <a:gd name="connsiteY51" fmla="*/ 52841 h 64410"/>
                <a:gd name="connsiteX52" fmla="*/ 2012 w 63939"/>
                <a:gd name="connsiteY52" fmla="*/ 52212 h 64410"/>
                <a:gd name="connsiteX53" fmla="*/ 2641 w 63939"/>
                <a:gd name="connsiteY53" fmla="*/ 50953 h 64410"/>
                <a:gd name="connsiteX54" fmla="*/ 2641 w 63939"/>
                <a:gd name="connsiteY54" fmla="*/ 49695 h 64410"/>
                <a:gd name="connsiteX55" fmla="*/ 3271 w 63939"/>
                <a:gd name="connsiteY55" fmla="*/ 48438 h 64410"/>
                <a:gd name="connsiteX56" fmla="*/ 1383 w 63939"/>
                <a:gd name="connsiteY56" fmla="*/ 47179 h 64410"/>
                <a:gd name="connsiteX57" fmla="*/ 754 w 63939"/>
                <a:gd name="connsiteY57" fmla="*/ 46550 h 64410"/>
                <a:gd name="connsiteX58" fmla="*/ 2641 w 63939"/>
                <a:gd name="connsiteY58" fmla="*/ 45921 h 64410"/>
                <a:gd name="connsiteX59" fmla="*/ 2641 w 63939"/>
                <a:gd name="connsiteY59" fmla="*/ 45921 h 64410"/>
                <a:gd name="connsiteX60" fmla="*/ 2641 w 63939"/>
                <a:gd name="connsiteY60" fmla="*/ 44663 h 64410"/>
                <a:gd name="connsiteX61" fmla="*/ 2641 w 63939"/>
                <a:gd name="connsiteY61" fmla="*/ 44034 h 64410"/>
                <a:gd name="connsiteX62" fmla="*/ 4529 w 63939"/>
                <a:gd name="connsiteY62" fmla="*/ 44034 h 64410"/>
                <a:gd name="connsiteX63" fmla="*/ 5158 w 63939"/>
                <a:gd name="connsiteY63" fmla="*/ 43405 h 64410"/>
                <a:gd name="connsiteX64" fmla="*/ 3899 w 63939"/>
                <a:gd name="connsiteY64" fmla="*/ 42776 h 64410"/>
                <a:gd name="connsiteX65" fmla="*/ 3899 w 63939"/>
                <a:gd name="connsiteY65" fmla="*/ 42147 h 64410"/>
                <a:gd name="connsiteX66" fmla="*/ 2012 w 63939"/>
                <a:gd name="connsiteY66" fmla="*/ 41517 h 64410"/>
                <a:gd name="connsiteX67" fmla="*/ 2012 w 63939"/>
                <a:gd name="connsiteY67" fmla="*/ 41517 h 64410"/>
                <a:gd name="connsiteX68" fmla="*/ 4529 w 63939"/>
                <a:gd name="connsiteY68" fmla="*/ 40889 h 64410"/>
                <a:gd name="connsiteX69" fmla="*/ 5787 w 63939"/>
                <a:gd name="connsiteY69" fmla="*/ 40889 h 64410"/>
                <a:gd name="connsiteX70" fmla="*/ 4529 w 63939"/>
                <a:gd name="connsiteY70" fmla="*/ 40260 h 64410"/>
                <a:gd name="connsiteX71" fmla="*/ 3271 w 63939"/>
                <a:gd name="connsiteY71" fmla="*/ 39631 h 64410"/>
                <a:gd name="connsiteX72" fmla="*/ 3271 w 63939"/>
                <a:gd name="connsiteY72" fmla="*/ 39002 h 64410"/>
                <a:gd name="connsiteX73" fmla="*/ 2641 w 63939"/>
                <a:gd name="connsiteY73" fmla="*/ 38372 h 64410"/>
                <a:gd name="connsiteX74" fmla="*/ 754 w 63939"/>
                <a:gd name="connsiteY74" fmla="*/ 37743 h 64410"/>
                <a:gd name="connsiteX75" fmla="*/ 125 w 63939"/>
                <a:gd name="connsiteY75" fmla="*/ 37743 h 64410"/>
                <a:gd name="connsiteX76" fmla="*/ 125 w 63939"/>
                <a:gd name="connsiteY76" fmla="*/ 37114 h 64410"/>
                <a:gd name="connsiteX77" fmla="*/ 754 w 63939"/>
                <a:gd name="connsiteY77" fmla="*/ 37114 h 64410"/>
                <a:gd name="connsiteX78" fmla="*/ 3271 w 63939"/>
                <a:gd name="connsiteY78" fmla="*/ 36485 h 64410"/>
                <a:gd name="connsiteX79" fmla="*/ 4529 w 63939"/>
                <a:gd name="connsiteY79" fmla="*/ 35227 h 64410"/>
                <a:gd name="connsiteX80" fmla="*/ 4529 w 63939"/>
                <a:gd name="connsiteY80" fmla="*/ 35227 h 64410"/>
                <a:gd name="connsiteX81" fmla="*/ 5158 w 63939"/>
                <a:gd name="connsiteY81" fmla="*/ 34598 h 64410"/>
                <a:gd name="connsiteX82" fmla="*/ 5787 w 63939"/>
                <a:gd name="connsiteY82" fmla="*/ 34598 h 64410"/>
                <a:gd name="connsiteX83" fmla="*/ 3899 w 63939"/>
                <a:gd name="connsiteY83" fmla="*/ 33340 h 64410"/>
                <a:gd name="connsiteX84" fmla="*/ 3271 w 63939"/>
                <a:gd name="connsiteY84" fmla="*/ 32082 h 64410"/>
                <a:gd name="connsiteX85" fmla="*/ 7045 w 63939"/>
                <a:gd name="connsiteY85" fmla="*/ 32082 h 64410"/>
                <a:gd name="connsiteX86" fmla="*/ 2641 w 63939"/>
                <a:gd name="connsiteY86" fmla="*/ 30824 h 64410"/>
                <a:gd name="connsiteX87" fmla="*/ 7045 w 63939"/>
                <a:gd name="connsiteY87" fmla="*/ 30824 h 64410"/>
                <a:gd name="connsiteX88" fmla="*/ 5787 w 63939"/>
                <a:gd name="connsiteY88" fmla="*/ 30195 h 64410"/>
                <a:gd name="connsiteX89" fmla="*/ 5787 w 63939"/>
                <a:gd name="connsiteY89" fmla="*/ 29566 h 64410"/>
                <a:gd name="connsiteX90" fmla="*/ 8303 w 63939"/>
                <a:gd name="connsiteY90" fmla="*/ 28936 h 64410"/>
                <a:gd name="connsiteX91" fmla="*/ 10190 w 63939"/>
                <a:gd name="connsiteY91" fmla="*/ 28307 h 64410"/>
                <a:gd name="connsiteX92" fmla="*/ 7045 w 63939"/>
                <a:gd name="connsiteY92" fmla="*/ 27679 h 64410"/>
                <a:gd name="connsiteX93" fmla="*/ 3271 w 63939"/>
                <a:gd name="connsiteY93" fmla="*/ 27050 h 64410"/>
                <a:gd name="connsiteX94" fmla="*/ 5158 w 63939"/>
                <a:gd name="connsiteY94" fmla="*/ 27050 h 64410"/>
                <a:gd name="connsiteX95" fmla="*/ 6416 w 63939"/>
                <a:gd name="connsiteY95" fmla="*/ 27050 h 64410"/>
                <a:gd name="connsiteX96" fmla="*/ 7674 w 63939"/>
                <a:gd name="connsiteY96" fmla="*/ 27679 h 64410"/>
                <a:gd name="connsiteX97" fmla="*/ 8932 w 63939"/>
                <a:gd name="connsiteY97" fmla="*/ 27679 h 64410"/>
                <a:gd name="connsiteX98" fmla="*/ 10190 w 63939"/>
                <a:gd name="connsiteY98" fmla="*/ 27050 h 64410"/>
                <a:gd name="connsiteX99" fmla="*/ 10190 w 63939"/>
                <a:gd name="connsiteY99" fmla="*/ 26421 h 64410"/>
                <a:gd name="connsiteX100" fmla="*/ 3899 w 63939"/>
                <a:gd name="connsiteY100" fmla="*/ 24533 h 64410"/>
                <a:gd name="connsiteX101" fmla="*/ 7045 w 63939"/>
                <a:gd name="connsiteY101" fmla="*/ 24533 h 64410"/>
                <a:gd name="connsiteX102" fmla="*/ 8303 w 63939"/>
                <a:gd name="connsiteY102" fmla="*/ 24533 h 64410"/>
                <a:gd name="connsiteX103" fmla="*/ 7674 w 63939"/>
                <a:gd name="connsiteY103" fmla="*/ 23904 h 64410"/>
                <a:gd name="connsiteX104" fmla="*/ 6416 w 63939"/>
                <a:gd name="connsiteY104" fmla="*/ 23275 h 64410"/>
                <a:gd name="connsiteX105" fmla="*/ 6416 w 63939"/>
                <a:gd name="connsiteY105" fmla="*/ 22646 h 64410"/>
                <a:gd name="connsiteX106" fmla="*/ 7045 w 63939"/>
                <a:gd name="connsiteY106" fmla="*/ 21388 h 64410"/>
                <a:gd name="connsiteX107" fmla="*/ 7045 w 63939"/>
                <a:gd name="connsiteY107" fmla="*/ 21388 h 64410"/>
                <a:gd name="connsiteX108" fmla="*/ 8303 w 63939"/>
                <a:gd name="connsiteY108" fmla="*/ 20759 h 64410"/>
                <a:gd name="connsiteX109" fmla="*/ 10819 w 63939"/>
                <a:gd name="connsiteY109" fmla="*/ 20130 h 64410"/>
                <a:gd name="connsiteX110" fmla="*/ 10819 w 63939"/>
                <a:gd name="connsiteY110" fmla="*/ 19501 h 64410"/>
                <a:gd name="connsiteX111" fmla="*/ 8303 w 63939"/>
                <a:gd name="connsiteY111" fmla="*/ 18872 h 64410"/>
                <a:gd name="connsiteX112" fmla="*/ 8303 w 63939"/>
                <a:gd name="connsiteY112" fmla="*/ 18872 h 64410"/>
                <a:gd name="connsiteX113" fmla="*/ 8303 w 63939"/>
                <a:gd name="connsiteY113" fmla="*/ 18872 h 64410"/>
                <a:gd name="connsiteX114" fmla="*/ 10819 w 63939"/>
                <a:gd name="connsiteY114" fmla="*/ 18872 h 64410"/>
                <a:gd name="connsiteX115" fmla="*/ 9561 w 63939"/>
                <a:gd name="connsiteY115" fmla="*/ 18872 h 64410"/>
                <a:gd name="connsiteX116" fmla="*/ 8932 w 63939"/>
                <a:gd name="connsiteY116" fmla="*/ 18872 h 64410"/>
                <a:gd name="connsiteX117" fmla="*/ 8932 w 63939"/>
                <a:gd name="connsiteY117" fmla="*/ 18872 h 64410"/>
                <a:gd name="connsiteX118" fmla="*/ 9561 w 63939"/>
                <a:gd name="connsiteY118" fmla="*/ 18243 h 64410"/>
                <a:gd name="connsiteX119" fmla="*/ 12706 w 63939"/>
                <a:gd name="connsiteY119" fmla="*/ 18243 h 64410"/>
                <a:gd name="connsiteX120" fmla="*/ 8303 w 63939"/>
                <a:gd name="connsiteY120" fmla="*/ 16985 h 64410"/>
                <a:gd name="connsiteX121" fmla="*/ 7674 w 63939"/>
                <a:gd name="connsiteY121" fmla="*/ 16985 h 64410"/>
                <a:gd name="connsiteX122" fmla="*/ 8932 w 63939"/>
                <a:gd name="connsiteY122" fmla="*/ 16355 h 64410"/>
                <a:gd name="connsiteX123" fmla="*/ 10190 w 63939"/>
                <a:gd name="connsiteY123" fmla="*/ 16355 h 64410"/>
                <a:gd name="connsiteX124" fmla="*/ 12706 w 63939"/>
                <a:gd name="connsiteY124" fmla="*/ 16355 h 64410"/>
                <a:gd name="connsiteX125" fmla="*/ 13964 w 63939"/>
                <a:gd name="connsiteY125" fmla="*/ 15097 h 64410"/>
                <a:gd name="connsiteX126" fmla="*/ 10819 w 63939"/>
                <a:gd name="connsiteY126" fmla="*/ 15097 h 64410"/>
                <a:gd name="connsiteX127" fmla="*/ 9561 w 63939"/>
                <a:gd name="connsiteY127" fmla="*/ 14469 h 64410"/>
                <a:gd name="connsiteX128" fmla="*/ 9561 w 63939"/>
                <a:gd name="connsiteY128" fmla="*/ 13840 h 64410"/>
                <a:gd name="connsiteX129" fmla="*/ 12077 w 63939"/>
                <a:gd name="connsiteY129" fmla="*/ 14469 h 64410"/>
                <a:gd name="connsiteX130" fmla="*/ 13335 w 63939"/>
                <a:gd name="connsiteY130" fmla="*/ 14469 h 64410"/>
                <a:gd name="connsiteX131" fmla="*/ 15223 w 63939"/>
                <a:gd name="connsiteY131" fmla="*/ 13840 h 64410"/>
                <a:gd name="connsiteX132" fmla="*/ 13964 w 63939"/>
                <a:gd name="connsiteY132" fmla="*/ 13840 h 64410"/>
                <a:gd name="connsiteX133" fmla="*/ 12077 w 63939"/>
                <a:gd name="connsiteY133" fmla="*/ 14469 h 64410"/>
                <a:gd name="connsiteX134" fmla="*/ 10819 w 63939"/>
                <a:gd name="connsiteY134" fmla="*/ 13210 h 64410"/>
                <a:gd name="connsiteX135" fmla="*/ 12706 w 63939"/>
                <a:gd name="connsiteY135" fmla="*/ 11323 h 64410"/>
                <a:gd name="connsiteX136" fmla="*/ 13964 w 63939"/>
                <a:gd name="connsiteY136" fmla="*/ 11323 h 64410"/>
                <a:gd name="connsiteX137" fmla="*/ 15223 w 63939"/>
                <a:gd name="connsiteY137" fmla="*/ 9436 h 64410"/>
                <a:gd name="connsiteX138" fmla="*/ 15852 w 63939"/>
                <a:gd name="connsiteY138" fmla="*/ 8807 h 64410"/>
                <a:gd name="connsiteX139" fmla="*/ 18997 w 63939"/>
                <a:gd name="connsiteY139" fmla="*/ 9436 h 64410"/>
                <a:gd name="connsiteX140" fmla="*/ 18997 w 63939"/>
                <a:gd name="connsiteY140" fmla="*/ 10065 h 64410"/>
                <a:gd name="connsiteX141" fmla="*/ 18368 w 63939"/>
                <a:gd name="connsiteY141" fmla="*/ 11323 h 64410"/>
                <a:gd name="connsiteX142" fmla="*/ 17739 w 63939"/>
                <a:gd name="connsiteY142" fmla="*/ 12581 h 64410"/>
                <a:gd name="connsiteX143" fmla="*/ 16481 w 63939"/>
                <a:gd name="connsiteY143" fmla="*/ 13840 h 64410"/>
                <a:gd name="connsiteX144" fmla="*/ 16481 w 63939"/>
                <a:gd name="connsiteY144" fmla="*/ 13840 h 64410"/>
                <a:gd name="connsiteX145" fmla="*/ 13964 w 63939"/>
                <a:gd name="connsiteY145" fmla="*/ 15097 h 64410"/>
                <a:gd name="connsiteX146" fmla="*/ 15223 w 63939"/>
                <a:gd name="connsiteY146" fmla="*/ 15726 h 64410"/>
                <a:gd name="connsiteX147" fmla="*/ 17110 w 63939"/>
                <a:gd name="connsiteY147" fmla="*/ 15097 h 64410"/>
                <a:gd name="connsiteX148" fmla="*/ 21513 w 63939"/>
                <a:gd name="connsiteY148" fmla="*/ 12581 h 64410"/>
                <a:gd name="connsiteX149" fmla="*/ 24658 w 63939"/>
                <a:gd name="connsiteY149" fmla="*/ 11952 h 64410"/>
                <a:gd name="connsiteX150" fmla="*/ 27804 w 63939"/>
                <a:gd name="connsiteY150" fmla="*/ 11952 h 64410"/>
                <a:gd name="connsiteX151" fmla="*/ 24658 w 63939"/>
                <a:gd name="connsiteY151" fmla="*/ 11323 h 64410"/>
                <a:gd name="connsiteX152" fmla="*/ 25287 w 63939"/>
                <a:gd name="connsiteY152" fmla="*/ 9436 h 64410"/>
                <a:gd name="connsiteX153" fmla="*/ 25287 w 63939"/>
                <a:gd name="connsiteY153" fmla="*/ 8178 h 64410"/>
                <a:gd name="connsiteX154" fmla="*/ 24658 w 63939"/>
                <a:gd name="connsiteY154" fmla="*/ 6919 h 64410"/>
                <a:gd name="connsiteX155" fmla="*/ 27804 w 63939"/>
                <a:gd name="connsiteY155" fmla="*/ 6291 h 64410"/>
                <a:gd name="connsiteX156" fmla="*/ 27804 w 63939"/>
                <a:gd name="connsiteY156" fmla="*/ 5662 h 64410"/>
                <a:gd name="connsiteX157" fmla="*/ 29062 w 63939"/>
                <a:gd name="connsiteY157" fmla="*/ 5033 h 64410"/>
                <a:gd name="connsiteX158" fmla="*/ 32836 w 63939"/>
                <a:gd name="connsiteY158" fmla="*/ 3774 h 64410"/>
                <a:gd name="connsiteX159" fmla="*/ 32836 w 63939"/>
                <a:gd name="connsiteY159" fmla="*/ 3145 h 64410"/>
                <a:gd name="connsiteX160" fmla="*/ 28433 w 63939"/>
                <a:gd name="connsiteY160" fmla="*/ 3145 h 64410"/>
                <a:gd name="connsiteX161" fmla="*/ 26545 w 63939"/>
                <a:gd name="connsiteY161" fmla="*/ 2516 h 64410"/>
                <a:gd name="connsiteX162" fmla="*/ 30949 w 63939"/>
                <a:gd name="connsiteY162" fmla="*/ 1887 h 64410"/>
                <a:gd name="connsiteX163" fmla="*/ 33465 w 63939"/>
                <a:gd name="connsiteY163" fmla="*/ 1259 h 64410"/>
                <a:gd name="connsiteX164" fmla="*/ 35352 w 63939"/>
                <a:gd name="connsiteY164" fmla="*/ 1259 h 64410"/>
                <a:gd name="connsiteX165" fmla="*/ 41014 w 63939"/>
                <a:gd name="connsiteY165" fmla="*/ 0 h 64410"/>
                <a:gd name="connsiteX166" fmla="*/ 45417 w 63939"/>
                <a:gd name="connsiteY166" fmla="*/ 0 h 64410"/>
                <a:gd name="connsiteX167" fmla="*/ 49191 w 63939"/>
                <a:gd name="connsiteY167" fmla="*/ 0 h 64410"/>
                <a:gd name="connsiteX168" fmla="*/ 49821 w 63939"/>
                <a:gd name="connsiteY168" fmla="*/ 629 h 64410"/>
                <a:gd name="connsiteX169" fmla="*/ 57369 w 63939"/>
                <a:gd name="connsiteY169" fmla="*/ 1887 h 64410"/>
                <a:gd name="connsiteX170" fmla="*/ 57998 w 63939"/>
                <a:gd name="connsiteY170" fmla="*/ 1887 h 64410"/>
                <a:gd name="connsiteX171" fmla="*/ 6416 w 63939"/>
                <a:gd name="connsiteY171" fmla="*/ 50324 h 64410"/>
                <a:gd name="connsiteX172" fmla="*/ 5158 w 63939"/>
                <a:gd name="connsiteY172" fmla="*/ 50324 h 64410"/>
                <a:gd name="connsiteX173" fmla="*/ 6416 w 63939"/>
                <a:gd name="connsiteY173" fmla="*/ 50324 h 64410"/>
                <a:gd name="connsiteX174" fmla="*/ 6416 w 63939"/>
                <a:gd name="connsiteY174" fmla="*/ 50324 h 64410"/>
                <a:gd name="connsiteX175" fmla="*/ 6416 w 63939"/>
                <a:gd name="connsiteY175" fmla="*/ 50324 h 64410"/>
                <a:gd name="connsiteX176" fmla="*/ 11448 w 63939"/>
                <a:gd name="connsiteY176" fmla="*/ 50324 h 64410"/>
                <a:gd name="connsiteX177" fmla="*/ 10819 w 63939"/>
                <a:gd name="connsiteY177" fmla="*/ 50324 h 64410"/>
                <a:gd name="connsiteX178" fmla="*/ 11448 w 63939"/>
                <a:gd name="connsiteY178" fmla="*/ 50324 h 64410"/>
                <a:gd name="connsiteX179" fmla="*/ 11448 w 63939"/>
                <a:gd name="connsiteY179" fmla="*/ 50324 h 64410"/>
                <a:gd name="connsiteX180" fmla="*/ 11448 w 63939"/>
                <a:gd name="connsiteY180" fmla="*/ 50324 h 64410"/>
                <a:gd name="connsiteX181" fmla="*/ 11448 w 63939"/>
                <a:gd name="connsiteY181" fmla="*/ 47179 h 64410"/>
                <a:gd name="connsiteX182" fmla="*/ 10819 w 63939"/>
                <a:gd name="connsiteY182" fmla="*/ 47179 h 64410"/>
                <a:gd name="connsiteX183" fmla="*/ 12706 w 63939"/>
                <a:gd name="connsiteY183" fmla="*/ 47808 h 64410"/>
                <a:gd name="connsiteX184" fmla="*/ 13964 w 63939"/>
                <a:gd name="connsiteY184" fmla="*/ 47808 h 64410"/>
                <a:gd name="connsiteX185" fmla="*/ 11448 w 63939"/>
                <a:gd name="connsiteY185" fmla="*/ 47179 h 64410"/>
                <a:gd name="connsiteX186" fmla="*/ 6416 w 63939"/>
                <a:gd name="connsiteY186" fmla="*/ 45921 h 64410"/>
                <a:gd name="connsiteX187" fmla="*/ 5158 w 63939"/>
                <a:gd name="connsiteY187" fmla="*/ 49067 h 64410"/>
                <a:gd name="connsiteX188" fmla="*/ 6416 w 63939"/>
                <a:gd name="connsiteY188" fmla="*/ 48438 h 64410"/>
                <a:gd name="connsiteX189" fmla="*/ 7674 w 63939"/>
                <a:gd name="connsiteY189" fmla="*/ 47179 h 64410"/>
                <a:gd name="connsiteX190" fmla="*/ 6416 w 63939"/>
                <a:gd name="connsiteY190" fmla="*/ 45921 h 64410"/>
                <a:gd name="connsiteX191" fmla="*/ 13964 w 63939"/>
                <a:gd name="connsiteY191" fmla="*/ 44663 h 64410"/>
                <a:gd name="connsiteX192" fmla="*/ 12077 w 63939"/>
                <a:gd name="connsiteY192" fmla="*/ 45292 h 64410"/>
                <a:gd name="connsiteX193" fmla="*/ 12706 w 63939"/>
                <a:gd name="connsiteY193" fmla="*/ 46550 h 64410"/>
                <a:gd name="connsiteX194" fmla="*/ 13964 w 63939"/>
                <a:gd name="connsiteY194" fmla="*/ 46550 h 64410"/>
                <a:gd name="connsiteX195" fmla="*/ 13964 w 63939"/>
                <a:gd name="connsiteY195" fmla="*/ 44663 h 64410"/>
                <a:gd name="connsiteX196" fmla="*/ 12706 w 63939"/>
                <a:gd name="connsiteY196" fmla="*/ 43405 h 64410"/>
                <a:gd name="connsiteX197" fmla="*/ 12706 w 63939"/>
                <a:gd name="connsiteY197" fmla="*/ 44663 h 64410"/>
                <a:gd name="connsiteX198" fmla="*/ 12706 w 63939"/>
                <a:gd name="connsiteY198" fmla="*/ 43405 h 64410"/>
                <a:gd name="connsiteX199" fmla="*/ 12706 w 63939"/>
                <a:gd name="connsiteY199" fmla="*/ 42147 h 64410"/>
                <a:gd name="connsiteX200" fmla="*/ 12077 w 63939"/>
                <a:gd name="connsiteY200" fmla="*/ 42147 h 64410"/>
                <a:gd name="connsiteX201" fmla="*/ 12706 w 63939"/>
                <a:gd name="connsiteY201" fmla="*/ 42147 h 64410"/>
                <a:gd name="connsiteX202" fmla="*/ 12706 w 63939"/>
                <a:gd name="connsiteY202" fmla="*/ 42147 h 64410"/>
                <a:gd name="connsiteX203" fmla="*/ 12706 w 63939"/>
                <a:gd name="connsiteY203" fmla="*/ 42147 h 64410"/>
                <a:gd name="connsiteX204" fmla="*/ 12706 w 63939"/>
                <a:gd name="connsiteY204" fmla="*/ 40889 h 64410"/>
                <a:gd name="connsiteX205" fmla="*/ 12706 w 63939"/>
                <a:gd name="connsiteY205" fmla="*/ 41517 h 64410"/>
                <a:gd name="connsiteX206" fmla="*/ 12706 w 63939"/>
                <a:gd name="connsiteY206" fmla="*/ 40889 h 64410"/>
                <a:gd name="connsiteX207" fmla="*/ 22142 w 63939"/>
                <a:gd name="connsiteY207" fmla="*/ 40260 h 64410"/>
                <a:gd name="connsiteX208" fmla="*/ 21513 w 63939"/>
                <a:gd name="connsiteY208" fmla="*/ 40260 h 64410"/>
                <a:gd name="connsiteX209" fmla="*/ 21513 w 63939"/>
                <a:gd name="connsiteY209" fmla="*/ 40889 h 64410"/>
                <a:gd name="connsiteX210" fmla="*/ 22142 w 63939"/>
                <a:gd name="connsiteY210" fmla="*/ 40260 h 64410"/>
                <a:gd name="connsiteX211" fmla="*/ 22142 w 63939"/>
                <a:gd name="connsiteY211" fmla="*/ 40260 h 64410"/>
                <a:gd name="connsiteX212" fmla="*/ 22142 w 63939"/>
                <a:gd name="connsiteY212" fmla="*/ 40260 h 64410"/>
                <a:gd name="connsiteX213" fmla="*/ 13335 w 63939"/>
                <a:gd name="connsiteY213" fmla="*/ 37114 h 64410"/>
                <a:gd name="connsiteX214" fmla="*/ 12706 w 63939"/>
                <a:gd name="connsiteY214" fmla="*/ 36485 h 64410"/>
                <a:gd name="connsiteX215" fmla="*/ 11448 w 63939"/>
                <a:gd name="connsiteY215" fmla="*/ 36485 h 64410"/>
                <a:gd name="connsiteX216" fmla="*/ 12077 w 63939"/>
                <a:gd name="connsiteY216" fmla="*/ 37114 h 64410"/>
                <a:gd name="connsiteX217" fmla="*/ 13335 w 63939"/>
                <a:gd name="connsiteY217" fmla="*/ 37114 h 64410"/>
                <a:gd name="connsiteX218" fmla="*/ 23400 w 63939"/>
                <a:gd name="connsiteY218" fmla="*/ 38372 h 64410"/>
                <a:gd name="connsiteX219" fmla="*/ 22771 w 63939"/>
                <a:gd name="connsiteY219" fmla="*/ 38372 h 64410"/>
                <a:gd name="connsiteX220" fmla="*/ 23400 w 63939"/>
                <a:gd name="connsiteY220" fmla="*/ 38372 h 64410"/>
                <a:gd name="connsiteX221" fmla="*/ 23400 w 63939"/>
                <a:gd name="connsiteY221" fmla="*/ 38372 h 64410"/>
                <a:gd name="connsiteX222" fmla="*/ 22771 w 63939"/>
                <a:gd name="connsiteY222" fmla="*/ 37114 h 64410"/>
                <a:gd name="connsiteX223" fmla="*/ 23400 w 63939"/>
                <a:gd name="connsiteY223" fmla="*/ 37743 h 64410"/>
                <a:gd name="connsiteX224" fmla="*/ 22771 w 63939"/>
                <a:gd name="connsiteY224" fmla="*/ 37114 h 64410"/>
                <a:gd name="connsiteX225" fmla="*/ 13964 w 63939"/>
                <a:gd name="connsiteY225" fmla="*/ 35227 h 64410"/>
                <a:gd name="connsiteX226" fmla="*/ 13964 w 63939"/>
                <a:gd name="connsiteY226" fmla="*/ 35227 h 64410"/>
                <a:gd name="connsiteX227" fmla="*/ 13964 w 63939"/>
                <a:gd name="connsiteY227" fmla="*/ 35227 h 64410"/>
                <a:gd name="connsiteX228" fmla="*/ 14593 w 63939"/>
                <a:gd name="connsiteY228" fmla="*/ 35857 h 64410"/>
                <a:gd name="connsiteX229" fmla="*/ 13964 w 63939"/>
                <a:gd name="connsiteY229" fmla="*/ 35227 h 64410"/>
                <a:gd name="connsiteX230" fmla="*/ 17110 w 63939"/>
                <a:gd name="connsiteY230" fmla="*/ 27050 h 64410"/>
                <a:gd name="connsiteX231" fmla="*/ 16481 w 63939"/>
                <a:gd name="connsiteY231" fmla="*/ 26421 h 64410"/>
                <a:gd name="connsiteX232" fmla="*/ 12706 w 63939"/>
                <a:gd name="connsiteY232" fmla="*/ 25791 h 64410"/>
                <a:gd name="connsiteX233" fmla="*/ 11448 w 63939"/>
                <a:gd name="connsiteY233" fmla="*/ 26421 h 64410"/>
                <a:gd name="connsiteX234" fmla="*/ 17110 w 63939"/>
                <a:gd name="connsiteY234" fmla="*/ 27050 h 64410"/>
                <a:gd name="connsiteX235" fmla="*/ 20884 w 63939"/>
                <a:gd name="connsiteY235" fmla="*/ 26421 h 64410"/>
                <a:gd name="connsiteX236" fmla="*/ 20884 w 63939"/>
                <a:gd name="connsiteY236" fmla="*/ 26421 h 64410"/>
                <a:gd name="connsiteX237" fmla="*/ 21513 w 63939"/>
                <a:gd name="connsiteY237" fmla="*/ 27679 h 64410"/>
                <a:gd name="connsiteX238" fmla="*/ 20884 w 63939"/>
                <a:gd name="connsiteY238" fmla="*/ 26421 h 64410"/>
                <a:gd name="connsiteX239" fmla="*/ 20884 w 63939"/>
                <a:gd name="connsiteY239" fmla="*/ 26421 h 64410"/>
                <a:gd name="connsiteX240" fmla="*/ 17110 w 63939"/>
                <a:gd name="connsiteY240" fmla="*/ 24533 h 64410"/>
                <a:gd name="connsiteX241" fmla="*/ 15223 w 63939"/>
                <a:gd name="connsiteY241" fmla="*/ 25162 h 64410"/>
                <a:gd name="connsiteX242" fmla="*/ 10819 w 63939"/>
                <a:gd name="connsiteY242" fmla="*/ 24533 h 64410"/>
                <a:gd name="connsiteX243" fmla="*/ 14593 w 63939"/>
                <a:gd name="connsiteY243" fmla="*/ 25791 h 64410"/>
                <a:gd name="connsiteX244" fmla="*/ 18368 w 63939"/>
                <a:gd name="connsiteY244" fmla="*/ 26421 h 64410"/>
                <a:gd name="connsiteX245" fmla="*/ 18997 w 63939"/>
                <a:gd name="connsiteY245" fmla="*/ 25162 h 64410"/>
                <a:gd name="connsiteX246" fmla="*/ 17110 w 63939"/>
                <a:gd name="connsiteY246" fmla="*/ 24533 h 64410"/>
                <a:gd name="connsiteX247" fmla="*/ 16481 w 63939"/>
                <a:gd name="connsiteY247" fmla="*/ 22646 h 64410"/>
                <a:gd name="connsiteX248" fmla="*/ 13335 w 63939"/>
                <a:gd name="connsiteY248" fmla="*/ 23275 h 64410"/>
                <a:gd name="connsiteX249" fmla="*/ 18368 w 63939"/>
                <a:gd name="connsiteY249" fmla="*/ 23904 h 64410"/>
                <a:gd name="connsiteX250" fmla="*/ 17739 w 63939"/>
                <a:gd name="connsiteY250" fmla="*/ 23275 h 64410"/>
                <a:gd name="connsiteX251" fmla="*/ 16481 w 63939"/>
                <a:gd name="connsiteY251" fmla="*/ 22646 h 64410"/>
                <a:gd name="connsiteX252" fmla="*/ 22142 w 63939"/>
                <a:gd name="connsiteY252" fmla="*/ 22646 h 64410"/>
                <a:gd name="connsiteX253" fmla="*/ 22142 w 63939"/>
                <a:gd name="connsiteY253" fmla="*/ 23275 h 64410"/>
                <a:gd name="connsiteX254" fmla="*/ 22142 w 63939"/>
                <a:gd name="connsiteY254" fmla="*/ 22646 h 64410"/>
                <a:gd name="connsiteX255" fmla="*/ 19626 w 63939"/>
                <a:gd name="connsiteY255" fmla="*/ 22017 h 64410"/>
                <a:gd name="connsiteX256" fmla="*/ 17110 w 63939"/>
                <a:gd name="connsiteY256" fmla="*/ 21388 h 64410"/>
                <a:gd name="connsiteX257" fmla="*/ 14593 w 63939"/>
                <a:gd name="connsiteY257" fmla="*/ 22017 h 64410"/>
                <a:gd name="connsiteX258" fmla="*/ 16481 w 63939"/>
                <a:gd name="connsiteY258" fmla="*/ 22646 h 64410"/>
                <a:gd name="connsiteX259" fmla="*/ 19626 w 63939"/>
                <a:gd name="connsiteY259" fmla="*/ 22017 h 64410"/>
                <a:gd name="connsiteX260" fmla="*/ 18997 w 63939"/>
                <a:gd name="connsiteY260" fmla="*/ 18872 h 64410"/>
                <a:gd name="connsiteX261" fmla="*/ 14593 w 63939"/>
                <a:gd name="connsiteY261" fmla="*/ 18243 h 64410"/>
                <a:gd name="connsiteX262" fmla="*/ 13335 w 63939"/>
                <a:gd name="connsiteY262" fmla="*/ 18243 h 64410"/>
                <a:gd name="connsiteX263" fmla="*/ 12706 w 63939"/>
                <a:gd name="connsiteY263" fmla="*/ 18872 h 64410"/>
                <a:gd name="connsiteX264" fmla="*/ 16481 w 63939"/>
                <a:gd name="connsiteY264" fmla="*/ 20130 h 64410"/>
                <a:gd name="connsiteX265" fmla="*/ 14593 w 63939"/>
                <a:gd name="connsiteY265" fmla="*/ 20759 h 64410"/>
                <a:gd name="connsiteX266" fmla="*/ 18368 w 63939"/>
                <a:gd name="connsiteY266" fmla="*/ 20759 h 64410"/>
                <a:gd name="connsiteX267" fmla="*/ 18997 w 63939"/>
                <a:gd name="connsiteY267" fmla="*/ 18872 h 64410"/>
                <a:gd name="connsiteX268" fmla="*/ 18997 w 63939"/>
                <a:gd name="connsiteY268" fmla="*/ 18872 h 64410"/>
                <a:gd name="connsiteX269" fmla="*/ 8932 w 63939"/>
                <a:gd name="connsiteY269" fmla="*/ 16985 h 64410"/>
                <a:gd name="connsiteX270" fmla="*/ 10190 w 63939"/>
                <a:gd name="connsiteY270" fmla="*/ 17614 h 64410"/>
                <a:gd name="connsiteX271" fmla="*/ 10190 w 63939"/>
                <a:gd name="connsiteY271" fmla="*/ 16985 h 64410"/>
                <a:gd name="connsiteX272" fmla="*/ 8932 w 63939"/>
                <a:gd name="connsiteY272" fmla="*/ 16985 h 64410"/>
                <a:gd name="connsiteX273" fmla="*/ 23400 w 63939"/>
                <a:gd name="connsiteY273" fmla="*/ 19501 h 64410"/>
                <a:gd name="connsiteX274" fmla="*/ 24658 w 63939"/>
                <a:gd name="connsiteY274" fmla="*/ 20130 h 64410"/>
                <a:gd name="connsiteX275" fmla="*/ 23400 w 63939"/>
                <a:gd name="connsiteY275" fmla="*/ 19501 h 64410"/>
                <a:gd name="connsiteX276" fmla="*/ 25287 w 63939"/>
                <a:gd name="connsiteY276" fmla="*/ 18243 h 64410"/>
                <a:gd name="connsiteX277" fmla="*/ 24658 w 63939"/>
                <a:gd name="connsiteY277" fmla="*/ 18243 h 64410"/>
                <a:gd name="connsiteX278" fmla="*/ 23400 w 63939"/>
                <a:gd name="connsiteY278" fmla="*/ 18872 h 64410"/>
                <a:gd name="connsiteX279" fmla="*/ 24658 w 63939"/>
                <a:gd name="connsiteY279" fmla="*/ 18872 h 64410"/>
                <a:gd name="connsiteX280" fmla="*/ 25287 w 63939"/>
                <a:gd name="connsiteY280" fmla="*/ 18243 h 64410"/>
                <a:gd name="connsiteX281" fmla="*/ 21513 w 63939"/>
                <a:gd name="connsiteY281" fmla="*/ 16985 h 64410"/>
                <a:gd name="connsiteX282" fmla="*/ 17110 w 63939"/>
                <a:gd name="connsiteY282" fmla="*/ 16985 h 64410"/>
                <a:gd name="connsiteX283" fmla="*/ 13335 w 63939"/>
                <a:gd name="connsiteY283" fmla="*/ 17614 h 64410"/>
                <a:gd name="connsiteX284" fmla="*/ 20255 w 63939"/>
                <a:gd name="connsiteY284" fmla="*/ 18243 h 64410"/>
                <a:gd name="connsiteX285" fmla="*/ 21513 w 63939"/>
                <a:gd name="connsiteY285" fmla="*/ 16985 h 64410"/>
                <a:gd name="connsiteX286" fmla="*/ 26545 w 63939"/>
                <a:gd name="connsiteY286" fmla="*/ 14469 h 64410"/>
                <a:gd name="connsiteX287" fmla="*/ 25287 w 63939"/>
                <a:gd name="connsiteY287" fmla="*/ 14469 h 64410"/>
                <a:gd name="connsiteX288" fmla="*/ 23400 w 63939"/>
                <a:gd name="connsiteY288" fmla="*/ 17614 h 64410"/>
                <a:gd name="connsiteX289" fmla="*/ 26545 w 63939"/>
                <a:gd name="connsiteY289" fmla="*/ 14469 h 64410"/>
                <a:gd name="connsiteX290" fmla="*/ 24658 w 63939"/>
                <a:gd name="connsiteY290" fmla="*/ 13210 h 64410"/>
                <a:gd name="connsiteX291" fmla="*/ 25916 w 63939"/>
                <a:gd name="connsiteY291" fmla="*/ 13840 h 64410"/>
                <a:gd name="connsiteX292" fmla="*/ 24658 w 63939"/>
                <a:gd name="connsiteY292" fmla="*/ 13210 h 64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63939" h="64410">
                  <a:moveTo>
                    <a:pt x="57998" y="1887"/>
                  </a:moveTo>
                  <a:cubicBezTo>
                    <a:pt x="58627" y="1887"/>
                    <a:pt x="59256" y="1887"/>
                    <a:pt x="61143" y="2516"/>
                  </a:cubicBezTo>
                  <a:cubicBezTo>
                    <a:pt x="61143" y="3145"/>
                    <a:pt x="60514" y="3145"/>
                    <a:pt x="61143" y="3774"/>
                  </a:cubicBezTo>
                  <a:cubicBezTo>
                    <a:pt x="61773" y="4404"/>
                    <a:pt x="63031" y="5033"/>
                    <a:pt x="63660" y="5662"/>
                  </a:cubicBezTo>
                  <a:cubicBezTo>
                    <a:pt x="64289" y="5662"/>
                    <a:pt x="63660" y="6291"/>
                    <a:pt x="63660" y="6291"/>
                  </a:cubicBezTo>
                  <a:cubicBezTo>
                    <a:pt x="63031" y="6919"/>
                    <a:pt x="63660" y="7549"/>
                    <a:pt x="62402" y="8178"/>
                  </a:cubicBezTo>
                  <a:cubicBezTo>
                    <a:pt x="61773" y="8178"/>
                    <a:pt x="63660" y="8807"/>
                    <a:pt x="62402" y="9436"/>
                  </a:cubicBezTo>
                  <a:cubicBezTo>
                    <a:pt x="61143" y="9436"/>
                    <a:pt x="60514" y="9436"/>
                    <a:pt x="60514" y="10065"/>
                  </a:cubicBezTo>
                  <a:cubicBezTo>
                    <a:pt x="60514" y="10694"/>
                    <a:pt x="60514" y="10694"/>
                    <a:pt x="60514" y="11323"/>
                  </a:cubicBezTo>
                  <a:cubicBezTo>
                    <a:pt x="60514" y="11323"/>
                    <a:pt x="60514" y="11952"/>
                    <a:pt x="61143" y="11952"/>
                  </a:cubicBezTo>
                  <a:cubicBezTo>
                    <a:pt x="61773" y="12581"/>
                    <a:pt x="62402" y="13210"/>
                    <a:pt x="62402" y="13840"/>
                  </a:cubicBezTo>
                  <a:cubicBezTo>
                    <a:pt x="62402" y="14469"/>
                    <a:pt x="61773" y="15097"/>
                    <a:pt x="61143" y="15726"/>
                  </a:cubicBezTo>
                  <a:cubicBezTo>
                    <a:pt x="61143" y="15726"/>
                    <a:pt x="61773" y="16355"/>
                    <a:pt x="61773" y="16985"/>
                  </a:cubicBezTo>
                  <a:cubicBezTo>
                    <a:pt x="61773" y="16985"/>
                    <a:pt x="62402" y="16985"/>
                    <a:pt x="62402" y="17614"/>
                  </a:cubicBezTo>
                  <a:cubicBezTo>
                    <a:pt x="59256" y="16985"/>
                    <a:pt x="59256" y="16985"/>
                    <a:pt x="59256" y="16985"/>
                  </a:cubicBezTo>
                  <a:cubicBezTo>
                    <a:pt x="59256" y="17614"/>
                    <a:pt x="59256" y="18243"/>
                    <a:pt x="59256" y="18872"/>
                  </a:cubicBezTo>
                  <a:cubicBezTo>
                    <a:pt x="59256" y="19501"/>
                    <a:pt x="59256" y="19501"/>
                    <a:pt x="59256" y="20130"/>
                  </a:cubicBezTo>
                  <a:cubicBezTo>
                    <a:pt x="58627" y="20759"/>
                    <a:pt x="57998" y="21388"/>
                    <a:pt x="57369" y="22017"/>
                  </a:cubicBezTo>
                  <a:cubicBezTo>
                    <a:pt x="57369" y="22646"/>
                    <a:pt x="58627" y="23275"/>
                    <a:pt x="58627" y="23904"/>
                  </a:cubicBezTo>
                  <a:cubicBezTo>
                    <a:pt x="59256" y="25162"/>
                    <a:pt x="57998" y="25791"/>
                    <a:pt x="56111" y="26421"/>
                  </a:cubicBezTo>
                  <a:cubicBezTo>
                    <a:pt x="54853" y="27050"/>
                    <a:pt x="54853" y="28307"/>
                    <a:pt x="54224" y="28936"/>
                  </a:cubicBezTo>
                  <a:cubicBezTo>
                    <a:pt x="53595" y="29566"/>
                    <a:pt x="52966" y="29566"/>
                    <a:pt x="52337" y="30195"/>
                  </a:cubicBezTo>
                  <a:cubicBezTo>
                    <a:pt x="51708" y="30824"/>
                    <a:pt x="51079" y="30824"/>
                    <a:pt x="51079" y="31453"/>
                  </a:cubicBezTo>
                  <a:cubicBezTo>
                    <a:pt x="51079" y="32082"/>
                    <a:pt x="51708" y="32711"/>
                    <a:pt x="51708" y="33969"/>
                  </a:cubicBezTo>
                  <a:cubicBezTo>
                    <a:pt x="51708" y="33969"/>
                    <a:pt x="51079" y="34598"/>
                    <a:pt x="51079" y="34598"/>
                  </a:cubicBezTo>
                  <a:cubicBezTo>
                    <a:pt x="51079" y="35227"/>
                    <a:pt x="51079" y="35857"/>
                    <a:pt x="51079" y="35857"/>
                  </a:cubicBezTo>
                  <a:cubicBezTo>
                    <a:pt x="51079" y="36485"/>
                    <a:pt x="51079" y="37114"/>
                    <a:pt x="51708" y="37114"/>
                  </a:cubicBezTo>
                  <a:cubicBezTo>
                    <a:pt x="51708" y="37743"/>
                    <a:pt x="52337" y="38372"/>
                    <a:pt x="52337" y="38372"/>
                  </a:cubicBezTo>
                  <a:cubicBezTo>
                    <a:pt x="52337" y="39002"/>
                    <a:pt x="52337" y="39631"/>
                    <a:pt x="51708" y="39631"/>
                  </a:cubicBezTo>
                  <a:cubicBezTo>
                    <a:pt x="50450" y="40260"/>
                    <a:pt x="51708" y="41517"/>
                    <a:pt x="52337" y="42776"/>
                  </a:cubicBezTo>
                  <a:cubicBezTo>
                    <a:pt x="52337" y="43405"/>
                    <a:pt x="51079" y="44034"/>
                    <a:pt x="51079" y="44034"/>
                  </a:cubicBezTo>
                  <a:cubicBezTo>
                    <a:pt x="51079" y="44663"/>
                    <a:pt x="51708" y="44663"/>
                    <a:pt x="51708" y="45292"/>
                  </a:cubicBezTo>
                  <a:cubicBezTo>
                    <a:pt x="51708" y="46550"/>
                    <a:pt x="51708" y="47179"/>
                    <a:pt x="51708" y="48438"/>
                  </a:cubicBezTo>
                  <a:cubicBezTo>
                    <a:pt x="51708" y="49695"/>
                    <a:pt x="52337" y="50953"/>
                    <a:pt x="52337" y="52841"/>
                  </a:cubicBezTo>
                  <a:cubicBezTo>
                    <a:pt x="52337" y="54099"/>
                    <a:pt x="52337" y="55357"/>
                    <a:pt x="51708" y="56615"/>
                  </a:cubicBezTo>
                  <a:cubicBezTo>
                    <a:pt x="51079" y="58502"/>
                    <a:pt x="51079" y="60389"/>
                    <a:pt x="49821" y="62277"/>
                  </a:cubicBezTo>
                  <a:cubicBezTo>
                    <a:pt x="49191" y="62905"/>
                    <a:pt x="48562" y="63534"/>
                    <a:pt x="46675" y="64164"/>
                  </a:cubicBezTo>
                  <a:cubicBezTo>
                    <a:pt x="45417" y="64793"/>
                    <a:pt x="41014" y="64164"/>
                    <a:pt x="33465" y="62905"/>
                  </a:cubicBezTo>
                  <a:cubicBezTo>
                    <a:pt x="30949" y="62277"/>
                    <a:pt x="27175" y="61648"/>
                    <a:pt x="24029" y="61019"/>
                  </a:cubicBezTo>
                  <a:cubicBezTo>
                    <a:pt x="22142" y="60389"/>
                    <a:pt x="20255" y="60389"/>
                    <a:pt x="17110" y="59760"/>
                  </a:cubicBezTo>
                  <a:cubicBezTo>
                    <a:pt x="20884" y="60389"/>
                    <a:pt x="20255" y="59760"/>
                    <a:pt x="18368" y="59131"/>
                  </a:cubicBezTo>
                  <a:cubicBezTo>
                    <a:pt x="15852" y="58502"/>
                    <a:pt x="12706" y="57873"/>
                    <a:pt x="11448" y="57873"/>
                  </a:cubicBezTo>
                  <a:cubicBezTo>
                    <a:pt x="12077" y="57873"/>
                    <a:pt x="12077" y="57873"/>
                    <a:pt x="12706" y="57873"/>
                  </a:cubicBezTo>
                  <a:cubicBezTo>
                    <a:pt x="14593" y="57873"/>
                    <a:pt x="15852" y="57873"/>
                    <a:pt x="13335" y="57244"/>
                  </a:cubicBezTo>
                  <a:cubicBezTo>
                    <a:pt x="12077" y="56615"/>
                    <a:pt x="13335" y="56615"/>
                    <a:pt x="9561" y="55986"/>
                  </a:cubicBezTo>
                  <a:cubicBezTo>
                    <a:pt x="8303" y="55986"/>
                    <a:pt x="9561" y="55357"/>
                    <a:pt x="9561" y="55357"/>
                  </a:cubicBezTo>
                  <a:cubicBezTo>
                    <a:pt x="7674" y="54728"/>
                    <a:pt x="6416" y="54728"/>
                    <a:pt x="4529" y="54099"/>
                  </a:cubicBezTo>
                  <a:cubicBezTo>
                    <a:pt x="5158" y="54099"/>
                    <a:pt x="5787" y="54099"/>
                    <a:pt x="5787" y="54099"/>
                  </a:cubicBezTo>
                  <a:cubicBezTo>
                    <a:pt x="2641" y="53470"/>
                    <a:pt x="2012" y="53470"/>
                    <a:pt x="2641" y="54099"/>
                  </a:cubicBezTo>
                  <a:cubicBezTo>
                    <a:pt x="2641" y="54099"/>
                    <a:pt x="3271" y="54728"/>
                    <a:pt x="3271" y="54728"/>
                  </a:cubicBezTo>
                  <a:cubicBezTo>
                    <a:pt x="-3020" y="52841"/>
                    <a:pt x="3271" y="53470"/>
                    <a:pt x="7045" y="53470"/>
                  </a:cubicBezTo>
                  <a:cubicBezTo>
                    <a:pt x="5787" y="53470"/>
                    <a:pt x="4529" y="52841"/>
                    <a:pt x="2641" y="52841"/>
                  </a:cubicBezTo>
                  <a:cubicBezTo>
                    <a:pt x="2641" y="52841"/>
                    <a:pt x="2012" y="52841"/>
                    <a:pt x="2012" y="52212"/>
                  </a:cubicBezTo>
                  <a:cubicBezTo>
                    <a:pt x="2012" y="51583"/>
                    <a:pt x="2641" y="51583"/>
                    <a:pt x="2641" y="50953"/>
                  </a:cubicBezTo>
                  <a:cubicBezTo>
                    <a:pt x="2641" y="50324"/>
                    <a:pt x="2012" y="50324"/>
                    <a:pt x="2641" y="49695"/>
                  </a:cubicBezTo>
                  <a:cubicBezTo>
                    <a:pt x="3899" y="49695"/>
                    <a:pt x="1383" y="48438"/>
                    <a:pt x="3271" y="48438"/>
                  </a:cubicBezTo>
                  <a:cubicBezTo>
                    <a:pt x="4529" y="48438"/>
                    <a:pt x="3899" y="47808"/>
                    <a:pt x="1383" y="47179"/>
                  </a:cubicBezTo>
                  <a:cubicBezTo>
                    <a:pt x="-504" y="46550"/>
                    <a:pt x="125" y="46550"/>
                    <a:pt x="754" y="46550"/>
                  </a:cubicBezTo>
                  <a:cubicBezTo>
                    <a:pt x="2012" y="46550"/>
                    <a:pt x="2012" y="46550"/>
                    <a:pt x="2641" y="45921"/>
                  </a:cubicBezTo>
                  <a:cubicBezTo>
                    <a:pt x="2641" y="45921"/>
                    <a:pt x="3271" y="45921"/>
                    <a:pt x="2641" y="45921"/>
                  </a:cubicBezTo>
                  <a:cubicBezTo>
                    <a:pt x="-1762" y="44663"/>
                    <a:pt x="125" y="44663"/>
                    <a:pt x="2641" y="44663"/>
                  </a:cubicBezTo>
                  <a:cubicBezTo>
                    <a:pt x="3899" y="44663"/>
                    <a:pt x="5787" y="44663"/>
                    <a:pt x="2641" y="44034"/>
                  </a:cubicBezTo>
                  <a:cubicBezTo>
                    <a:pt x="1383" y="43405"/>
                    <a:pt x="2641" y="43405"/>
                    <a:pt x="4529" y="44034"/>
                  </a:cubicBezTo>
                  <a:cubicBezTo>
                    <a:pt x="7674" y="44663"/>
                    <a:pt x="7045" y="44034"/>
                    <a:pt x="5158" y="43405"/>
                  </a:cubicBezTo>
                  <a:cubicBezTo>
                    <a:pt x="4529" y="43405"/>
                    <a:pt x="4529" y="42776"/>
                    <a:pt x="3899" y="42776"/>
                  </a:cubicBezTo>
                  <a:cubicBezTo>
                    <a:pt x="3899" y="42776"/>
                    <a:pt x="3271" y="42147"/>
                    <a:pt x="3899" y="42147"/>
                  </a:cubicBezTo>
                  <a:cubicBezTo>
                    <a:pt x="5158" y="42147"/>
                    <a:pt x="3271" y="41517"/>
                    <a:pt x="2012" y="41517"/>
                  </a:cubicBezTo>
                  <a:cubicBezTo>
                    <a:pt x="2012" y="41517"/>
                    <a:pt x="2012" y="41517"/>
                    <a:pt x="2012" y="41517"/>
                  </a:cubicBezTo>
                  <a:cubicBezTo>
                    <a:pt x="3899" y="41517"/>
                    <a:pt x="754" y="40260"/>
                    <a:pt x="4529" y="40889"/>
                  </a:cubicBezTo>
                  <a:cubicBezTo>
                    <a:pt x="5787" y="40889"/>
                    <a:pt x="5787" y="40889"/>
                    <a:pt x="5787" y="40889"/>
                  </a:cubicBezTo>
                  <a:cubicBezTo>
                    <a:pt x="5787" y="40889"/>
                    <a:pt x="5158" y="40889"/>
                    <a:pt x="4529" y="40260"/>
                  </a:cubicBezTo>
                  <a:cubicBezTo>
                    <a:pt x="754" y="39631"/>
                    <a:pt x="2012" y="39631"/>
                    <a:pt x="3271" y="39631"/>
                  </a:cubicBezTo>
                  <a:cubicBezTo>
                    <a:pt x="5158" y="39631"/>
                    <a:pt x="5787" y="39631"/>
                    <a:pt x="3271" y="39002"/>
                  </a:cubicBezTo>
                  <a:cubicBezTo>
                    <a:pt x="2641" y="39002"/>
                    <a:pt x="2641" y="39002"/>
                    <a:pt x="2641" y="38372"/>
                  </a:cubicBezTo>
                  <a:cubicBezTo>
                    <a:pt x="2012" y="38372"/>
                    <a:pt x="3899" y="38372"/>
                    <a:pt x="754" y="37743"/>
                  </a:cubicBezTo>
                  <a:cubicBezTo>
                    <a:pt x="754" y="37743"/>
                    <a:pt x="125" y="37743"/>
                    <a:pt x="125" y="37743"/>
                  </a:cubicBezTo>
                  <a:cubicBezTo>
                    <a:pt x="2641" y="37743"/>
                    <a:pt x="754" y="37114"/>
                    <a:pt x="125" y="37114"/>
                  </a:cubicBezTo>
                  <a:cubicBezTo>
                    <a:pt x="125" y="37114"/>
                    <a:pt x="125" y="37114"/>
                    <a:pt x="754" y="37114"/>
                  </a:cubicBezTo>
                  <a:cubicBezTo>
                    <a:pt x="4529" y="37743"/>
                    <a:pt x="4529" y="37114"/>
                    <a:pt x="3271" y="36485"/>
                  </a:cubicBezTo>
                  <a:cubicBezTo>
                    <a:pt x="1383" y="35857"/>
                    <a:pt x="4529" y="35857"/>
                    <a:pt x="4529" y="35227"/>
                  </a:cubicBezTo>
                  <a:cubicBezTo>
                    <a:pt x="4529" y="35227"/>
                    <a:pt x="4529" y="35227"/>
                    <a:pt x="4529" y="35227"/>
                  </a:cubicBezTo>
                  <a:cubicBezTo>
                    <a:pt x="4529" y="35227"/>
                    <a:pt x="4529" y="34598"/>
                    <a:pt x="5158" y="34598"/>
                  </a:cubicBezTo>
                  <a:cubicBezTo>
                    <a:pt x="5158" y="34598"/>
                    <a:pt x="6416" y="34598"/>
                    <a:pt x="5787" y="34598"/>
                  </a:cubicBezTo>
                  <a:cubicBezTo>
                    <a:pt x="3271" y="33969"/>
                    <a:pt x="4529" y="33969"/>
                    <a:pt x="3899" y="33340"/>
                  </a:cubicBezTo>
                  <a:cubicBezTo>
                    <a:pt x="3271" y="32711"/>
                    <a:pt x="5158" y="32711"/>
                    <a:pt x="3271" y="32082"/>
                  </a:cubicBezTo>
                  <a:cubicBezTo>
                    <a:pt x="2012" y="31453"/>
                    <a:pt x="2641" y="31453"/>
                    <a:pt x="7045" y="32082"/>
                  </a:cubicBezTo>
                  <a:cubicBezTo>
                    <a:pt x="2641" y="30824"/>
                    <a:pt x="9561" y="32082"/>
                    <a:pt x="2641" y="30824"/>
                  </a:cubicBezTo>
                  <a:cubicBezTo>
                    <a:pt x="7674" y="31453"/>
                    <a:pt x="9561" y="32082"/>
                    <a:pt x="7045" y="30824"/>
                  </a:cubicBezTo>
                  <a:cubicBezTo>
                    <a:pt x="4529" y="30195"/>
                    <a:pt x="5787" y="30195"/>
                    <a:pt x="5787" y="30195"/>
                  </a:cubicBezTo>
                  <a:cubicBezTo>
                    <a:pt x="5787" y="30195"/>
                    <a:pt x="5787" y="30195"/>
                    <a:pt x="5787" y="29566"/>
                  </a:cubicBezTo>
                  <a:cubicBezTo>
                    <a:pt x="5787" y="28936"/>
                    <a:pt x="6416" y="28936"/>
                    <a:pt x="8303" y="28936"/>
                  </a:cubicBezTo>
                  <a:cubicBezTo>
                    <a:pt x="9561" y="28936"/>
                    <a:pt x="9561" y="28307"/>
                    <a:pt x="10190" y="28307"/>
                  </a:cubicBezTo>
                  <a:cubicBezTo>
                    <a:pt x="8932" y="27679"/>
                    <a:pt x="7674" y="27679"/>
                    <a:pt x="7045" y="27679"/>
                  </a:cubicBezTo>
                  <a:cubicBezTo>
                    <a:pt x="5787" y="27679"/>
                    <a:pt x="4529" y="27050"/>
                    <a:pt x="3271" y="27050"/>
                  </a:cubicBezTo>
                  <a:cubicBezTo>
                    <a:pt x="3899" y="27050"/>
                    <a:pt x="5158" y="27050"/>
                    <a:pt x="5158" y="27050"/>
                  </a:cubicBezTo>
                  <a:cubicBezTo>
                    <a:pt x="5787" y="27050"/>
                    <a:pt x="5787" y="27050"/>
                    <a:pt x="6416" y="27050"/>
                  </a:cubicBezTo>
                  <a:cubicBezTo>
                    <a:pt x="7045" y="27050"/>
                    <a:pt x="7045" y="27679"/>
                    <a:pt x="7674" y="27679"/>
                  </a:cubicBezTo>
                  <a:cubicBezTo>
                    <a:pt x="8303" y="27679"/>
                    <a:pt x="8303" y="27679"/>
                    <a:pt x="8932" y="27679"/>
                  </a:cubicBezTo>
                  <a:cubicBezTo>
                    <a:pt x="9561" y="27679"/>
                    <a:pt x="9561" y="27679"/>
                    <a:pt x="10190" y="27050"/>
                  </a:cubicBezTo>
                  <a:cubicBezTo>
                    <a:pt x="10190" y="27050"/>
                    <a:pt x="9561" y="27050"/>
                    <a:pt x="10190" y="26421"/>
                  </a:cubicBezTo>
                  <a:cubicBezTo>
                    <a:pt x="11448" y="26421"/>
                    <a:pt x="8932" y="25791"/>
                    <a:pt x="3899" y="24533"/>
                  </a:cubicBezTo>
                  <a:cubicBezTo>
                    <a:pt x="6416" y="24533"/>
                    <a:pt x="8932" y="25162"/>
                    <a:pt x="7045" y="24533"/>
                  </a:cubicBezTo>
                  <a:cubicBezTo>
                    <a:pt x="6416" y="24533"/>
                    <a:pt x="7674" y="24533"/>
                    <a:pt x="8303" y="24533"/>
                  </a:cubicBezTo>
                  <a:cubicBezTo>
                    <a:pt x="11448" y="25162"/>
                    <a:pt x="11448" y="24533"/>
                    <a:pt x="7674" y="23904"/>
                  </a:cubicBezTo>
                  <a:cubicBezTo>
                    <a:pt x="7045" y="23904"/>
                    <a:pt x="6416" y="23275"/>
                    <a:pt x="6416" y="23275"/>
                  </a:cubicBezTo>
                  <a:cubicBezTo>
                    <a:pt x="6416" y="23275"/>
                    <a:pt x="6416" y="22646"/>
                    <a:pt x="6416" y="22646"/>
                  </a:cubicBezTo>
                  <a:cubicBezTo>
                    <a:pt x="7045" y="22646"/>
                    <a:pt x="7045" y="22017"/>
                    <a:pt x="7045" y="21388"/>
                  </a:cubicBezTo>
                  <a:cubicBezTo>
                    <a:pt x="7045" y="21388"/>
                    <a:pt x="7045" y="21388"/>
                    <a:pt x="7045" y="21388"/>
                  </a:cubicBezTo>
                  <a:cubicBezTo>
                    <a:pt x="7674" y="21388"/>
                    <a:pt x="6416" y="20759"/>
                    <a:pt x="8303" y="20759"/>
                  </a:cubicBezTo>
                  <a:cubicBezTo>
                    <a:pt x="10819" y="20759"/>
                    <a:pt x="10819" y="20130"/>
                    <a:pt x="10819" y="20130"/>
                  </a:cubicBezTo>
                  <a:cubicBezTo>
                    <a:pt x="10819" y="20130"/>
                    <a:pt x="10819" y="20130"/>
                    <a:pt x="10819" y="19501"/>
                  </a:cubicBezTo>
                  <a:cubicBezTo>
                    <a:pt x="10819" y="19501"/>
                    <a:pt x="9561" y="18872"/>
                    <a:pt x="8303" y="18872"/>
                  </a:cubicBezTo>
                  <a:cubicBezTo>
                    <a:pt x="8303" y="18872"/>
                    <a:pt x="8303" y="18872"/>
                    <a:pt x="8303" y="18872"/>
                  </a:cubicBezTo>
                  <a:cubicBezTo>
                    <a:pt x="8303" y="18872"/>
                    <a:pt x="8303" y="18872"/>
                    <a:pt x="8303" y="18872"/>
                  </a:cubicBezTo>
                  <a:cubicBezTo>
                    <a:pt x="8932" y="18872"/>
                    <a:pt x="9561" y="18872"/>
                    <a:pt x="10819" y="18872"/>
                  </a:cubicBezTo>
                  <a:cubicBezTo>
                    <a:pt x="10190" y="18872"/>
                    <a:pt x="10190" y="18872"/>
                    <a:pt x="9561" y="18872"/>
                  </a:cubicBezTo>
                  <a:cubicBezTo>
                    <a:pt x="9561" y="18872"/>
                    <a:pt x="8932" y="18872"/>
                    <a:pt x="8932" y="18872"/>
                  </a:cubicBezTo>
                  <a:cubicBezTo>
                    <a:pt x="8932" y="18872"/>
                    <a:pt x="8932" y="18872"/>
                    <a:pt x="8932" y="18872"/>
                  </a:cubicBezTo>
                  <a:cubicBezTo>
                    <a:pt x="5787" y="18243"/>
                    <a:pt x="7674" y="18243"/>
                    <a:pt x="9561" y="18243"/>
                  </a:cubicBezTo>
                  <a:cubicBezTo>
                    <a:pt x="10819" y="18243"/>
                    <a:pt x="11448" y="18243"/>
                    <a:pt x="12706" y="18243"/>
                  </a:cubicBezTo>
                  <a:cubicBezTo>
                    <a:pt x="10819" y="17614"/>
                    <a:pt x="9561" y="17614"/>
                    <a:pt x="8303" y="16985"/>
                  </a:cubicBezTo>
                  <a:cubicBezTo>
                    <a:pt x="8303" y="16985"/>
                    <a:pt x="7674" y="16985"/>
                    <a:pt x="7674" y="16985"/>
                  </a:cubicBezTo>
                  <a:cubicBezTo>
                    <a:pt x="8303" y="16985"/>
                    <a:pt x="8303" y="16355"/>
                    <a:pt x="8932" y="16355"/>
                  </a:cubicBezTo>
                  <a:cubicBezTo>
                    <a:pt x="8932" y="16355"/>
                    <a:pt x="9561" y="16355"/>
                    <a:pt x="10190" y="16355"/>
                  </a:cubicBezTo>
                  <a:cubicBezTo>
                    <a:pt x="10819" y="16355"/>
                    <a:pt x="12077" y="16355"/>
                    <a:pt x="12706" y="16355"/>
                  </a:cubicBezTo>
                  <a:cubicBezTo>
                    <a:pt x="13335" y="16355"/>
                    <a:pt x="13335" y="15726"/>
                    <a:pt x="13964" y="15097"/>
                  </a:cubicBezTo>
                  <a:cubicBezTo>
                    <a:pt x="12706" y="15097"/>
                    <a:pt x="12077" y="15097"/>
                    <a:pt x="10819" y="15097"/>
                  </a:cubicBezTo>
                  <a:cubicBezTo>
                    <a:pt x="10190" y="15097"/>
                    <a:pt x="9561" y="15097"/>
                    <a:pt x="9561" y="14469"/>
                  </a:cubicBezTo>
                  <a:cubicBezTo>
                    <a:pt x="9561" y="14469"/>
                    <a:pt x="9561" y="13840"/>
                    <a:pt x="9561" y="13840"/>
                  </a:cubicBezTo>
                  <a:cubicBezTo>
                    <a:pt x="10819" y="14469"/>
                    <a:pt x="11448" y="14469"/>
                    <a:pt x="12077" y="14469"/>
                  </a:cubicBezTo>
                  <a:cubicBezTo>
                    <a:pt x="12077" y="14469"/>
                    <a:pt x="12706" y="14469"/>
                    <a:pt x="13335" y="14469"/>
                  </a:cubicBezTo>
                  <a:cubicBezTo>
                    <a:pt x="13964" y="14469"/>
                    <a:pt x="14593" y="13840"/>
                    <a:pt x="15223" y="13840"/>
                  </a:cubicBezTo>
                  <a:cubicBezTo>
                    <a:pt x="14593" y="13840"/>
                    <a:pt x="14593" y="13840"/>
                    <a:pt x="13964" y="13840"/>
                  </a:cubicBezTo>
                  <a:cubicBezTo>
                    <a:pt x="13335" y="13840"/>
                    <a:pt x="12706" y="13840"/>
                    <a:pt x="12077" y="14469"/>
                  </a:cubicBezTo>
                  <a:cubicBezTo>
                    <a:pt x="10190" y="13840"/>
                    <a:pt x="10190" y="13210"/>
                    <a:pt x="10819" y="13210"/>
                  </a:cubicBezTo>
                  <a:cubicBezTo>
                    <a:pt x="12077" y="12581"/>
                    <a:pt x="13335" y="11952"/>
                    <a:pt x="12706" y="11323"/>
                  </a:cubicBezTo>
                  <a:cubicBezTo>
                    <a:pt x="12706" y="11323"/>
                    <a:pt x="13964" y="11323"/>
                    <a:pt x="13964" y="11323"/>
                  </a:cubicBezTo>
                  <a:cubicBezTo>
                    <a:pt x="14593" y="10694"/>
                    <a:pt x="14593" y="10065"/>
                    <a:pt x="15223" y="9436"/>
                  </a:cubicBezTo>
                  <a:cubicBezTo>
                    <a:pt x="15223" y="9436"/>
                    <a:pt x="15223" y="8807"/>
                    <a:pt x="15852" y="8807"/>
                  </a:cubicBezTo>
                  <a:cubicBezTo>
                    <a:pt x="15852" y="8807"/>
                    <a:pt x="17110" y="8807"/>
                    <a:pt x="18997" y="9436"/>
                  </a:cubicBezTo>
                  <a:cubicBezTo>
                    <a:pt x="18997" y="9436"/>
                    <a:pt x="19626" y="10065"/>
                    <a:pt x="18997" y="10065"/>
                  </a:cubicBezTo>
                  <a:cubicBezTo>
                    <a:pt x="18368" y="10065"/>
                    <a:pt x="18368" y="10694"/>
                    <a:pt x="18368" y="11323"/>
                  </a:cubicBezTo>
                  <a:cubicBezTo>
                    <a:pt x="18997" y="11952"/>
                    <a:pt x="17739" y="11952"/>
                    <a:pt x="17739" y="12581"/>
                  </a:cubicBezTo>
                  <a:cubicBezTo>
                    <a:pt x="17110" y="13210"/>
                    <a:pt x="17110" y="13210"/>
                    <a:pt x="16481" y="13840"/>
                  </a:cubicBezTo>
                  <a:cubicBezTo>
                    <a:pt x="16481" y="13840"/>
                    <a:pt x="16481" y="13840"/>
                    <a:pt x="16481" y="13840"/>
                  </a:cubicBezTo>
                  <a:cubicBezTo>
                    <a:pt x="12706" y="13840"/>
                    <a:pt x="17110" y="15097"/>
                    <a:pt x="13964" y="15097"/>
                  </a:cubicBezTo>
                  <a:cubicBezTo>
                    <a:pt x="13335" y="15097"/>
                    <a:pt x="13964" y="15097"/>
                    <a:pt x="15223" y="15726"/>
                  </a:cubicBezTo>
                  <a:cubicBezTo>
                    <a:pt x="15852" y="15726"/>
                    <a:pt x="16481" y="15726"/>
                    <a:pt x="17110" y="15097"/>
                  </a:cubicBezTo>
                  <a:cubicBezTo>
                    <a:pt x="18997" y="14469"/>
                    <a:pt x="20255" y="13210"/>
                    <a:pt x="21513" y="12581"/>
                  </a:cubicBezTo>
                  <a:cubicBezTo>
                    <a:pt x="22142" y="12581"/>
                    <a:pt x="22771" y="11952"/>
                    <a:pt x="24658" y="11952"/>
                  </a:cubicBezTo>
                  <a:cubicBezTo>
                    <a:pt x="25287" y="11952"/>
                    <a:pt x="27175" y="11952"/>
                    <a:pt x="27804" y="11952"/>
                  </a:cubicBezTo>
                  <a:cubicBezTo>
                    <a:pt x="27175" y="11952"/>
                    <a:pt x="25916" y="11952"/>
                    <a:pt x="24658" y="11323"/>
                  </a:cubicBezTo>
                  <a:cubicBezTo>
                    <a:pt x="24658" y="10694"/>
                    <a:pt x="24658" y="10065"/>
                    <a:pt x="25287" y="9436"/>
                  </a:cubicBezTo>
                  <a:cubicBezTo>
                    <a:pt x="25287" y="8807"/>
                    <a:pt x="25916" y="8807"/>
                    <a:pt x="25287" y="8178"/>
                  </a:cubicBezTo>
                  <a:cubicBezTo>
                    <a:pt x="24658" y="7549"/>
                    <a:pt x="24029" y="6919"/>
                    <a:pt x="24658" y="6919"/>
                  </a:cubicBezTo>
                  <a:cubicBezTo>
                    <a:pt x="25287" y="6919"/>
                    <a:pt x="27175" y="6291"/>
                    <a:pt x="27804" y="6291"/>
                  </a:cubicBezTo>
                  <a:cubicBezTo>
                    <a:pt x="28433" y="6291"/>
                    <a:pt x="27804" y="5662"/>
                    <a:pt x="27804" y="5662"/>
                  </a:cubicBezTo>
                  <a:cubicBezTo>
                    <a:pt x="27804" y="5662"/>
                    <a:pt x="28433" y="5033"/>
                    <a:pt x="29062" y="5033"/>
                  </a:cubicBezTo>
                  <a:cubicBezTo>
                    <a:pt x="30320" y="4404"/>
                    <a:pt x="31578" y="4404"/>
                    <a:pt x="32836" y="3774"/>
                  </a:cubicBezTo>
                  <a:cubicBezTo>
                    <a:pt x="32836" y="3774"/>
                    <a:pt x="32836" y="3774"/>
                    <a:pt x="32836" y="3145"/>
                  </a:cubicBezTo>
                  <a:cubicBezTo>
                    <a:pt x="30949" y="3145"/>
                    <a:pt x="29691" y="3145"/>
                    <a:pt x="28433" y="3145"/>
                  </a:cubicBezTo>
                  <a:cubicBezTo>
                    <a:pt x="27804" y="3145"/>
                    <a:pt x="26545" y="2516"/>
                    <a:pt x="26545" y="2516"/>
                  </a:cubicBezTo>
                  <a:cubicBezTo>
                    <a:pt x="27804" y="2516"/>
                    <a:pt x="29691" y="1887"/>
                    <a:pt x="30949" y="1887"/>
                  </a:cubicBezTo>
                  <a:cubicBezTo>
                    <a:pt x="31578" y="1887"/>
                    <a:pt x="33465" y="1259"/>
                    <a:pt x="33465" y="1259"/>
                  </a:cubicBezTo>
                  <a:cubicBezTo>
                    <a:pt x="33465" y="1259"/>
                    <a:pt x="34723" y="1259"/>
                    <a:pt x="35352" y="1259"/>
                  </a:cubicBezTo>
                  <a:cubicBezTo>
                    <a:pt x="37239" y="629"/>
                    <a:pt x="39127" y="629"/>
                    <a:pt x="41014" y="0"/>
                  </a:cubicBezTo>
                  <a:cubicBezTo>
                    <a:pt x="41643" y="0"/>
                    <a:pt x="42901" y="0"/>
                    <a:pt x="45417" y="0"/>
                  </a:cubicBezTo>
                  <a:cubicBezTo>
                    <a:pt x="47304" y="0"/>
                    <a:pt x="47933" y="0"/>
                    <a:pt x="49191" y="0"/>
                  </a:cubicBezTo>
                  <a:cubicBezTo>
                    <a:pt x="49821" y="0"/>
                    <a:pt x="49821" y="629"/>
                    <a:pt x="49821" y="629"/>
                  </a:cubicBezTo>
                  <a:cubicBezTo>
                    <a:pt x="52337" y="1259"/>
                    <a:pt x="54853" y="1259"/>
                    <a:pt x="57369" y="1887"/>
                  </a:cubicBezTo>
                  <a:cubicBezTo>
                    <a:pt x="54853" y="1259"/>
                    <a:pt x="56111" y="1887"/>
                    <a:pt x="57998" y="1887"/>
                  </a:cubicBezTo>
                  <a:close/>
                  <a:moveTo>
                    <a:pt x="6416" y="50324"/>
                  </a:moveTo>
                  <a:cubicBezTo>
                    <a:pt x="5787" y="50324"/>
                    <a:pt x="5787" y="50324"/>
                    <a:pt x="5158" y="50324"/>
                  </a:cubicBezTo>
                  <a:cubicBezTo>
                    <a:pt x="5787" y="50324"/>
                    <a:pt x="5787" y="50324"/>
                    <a:pt x="6416" y="50324"/>
                  </a:cubicBezTo>
                  <a:cubicBezTo>
                    <a:pt x="6416" y="50324"/>
                    <a:pt x="6416" y="50953"/>
                    <a:pt x="6416" y="50324"/>
                  </a:cubicBezTo>
                  <a:cubicBezTo>
                    <a:pt x="7045" y="50324"/>
                    <a:pt x="6416" y="50324"/>
                    <a:pt x="6416" y="50324"/>
                  </a:cubicBezTo>
                  <a:close/>
                  <a:moveTo>
                    <a:pt x="11448" y="50324"/>
                  </a:moveTo>
                  <a:cubicBezTo>
                    <a:pt x="11448" y="50324"/>
                    <a:pt x="10819" y="50324"/>
                    <a:pt x="10819" y="50324"/>
                  </a:cubicBezTo>
                  <a:cubicBezTo>
                    <a:pt x="10819" y="50324"/>
                    <a:pt x="11448" y="50324"/>
                    <a:pt x="11448" y="50324"/>
                  </a:cubicBezTo>
                  <a:cubicBezTo>
                    <a:pt x="11448" y="50324"/>
                    <a:pt x="11448" y="50324"/>
                    <a:pt x="11448" y="50324"/>
                  </a:cubicBezTo>
                  <a:cubicBezTo>
                    <a:pt x="11448" y="50324"/>
                    <a:pt x="11448" y="50324"/>
                    <a:pt x="11448" y="50324"/>
                  </a:cubicBezTo>
                  <a:close/>
                  <a:moveTo>
                    <a:pt x="11448" y="47179"/>
                  </a:moveTo>
                  <a:cubicBezTo>
                    <a:pt x="11448" y="47179"/>
                    <a:pt x="10819" y="47179"/>
                    <a:pt x="10819" y="47179"/>
                  </a:cubicBezTo>
                  <a:cubicBezTo>
                    <a:pt x="11448" y="47179"/>
                    <a:pt x="12077" y="47179"/>
                    <a:pt x="12706" y="47808"/>
                  </a:cubicBezTo>
                  <a:cubicBezTo>
                    <a:pt x="13335" y="47808"/>
                    <a:pt x="13335" y="47808"/>
                    <a:pt x="13964" y="47808"/>
                  </a:cubicBezTo>
                  <a:cubicBezTo>
                    <a:pt x="12706" y="47808"/>
                    <a:pt x="12077" y="47808"/>
                    <a:pt x="11448" y="47179"/>
                  </a:cubicBezTo>
                  <a:close/>
                  <a:moveTo>
                    <a:pt x="6416" y="45921"/>
                  </a:moveTo>
                  <a:cubicBezTo>
                    <a:pt x="5158" y="47179"/>
                    <a:pt x="3271" y="47808"/>
                    <a:pt x="5158" y="49067"/>
                  </a:cubicBezTo>
                  <a:cubicBezTo>
                    <a:pt x="5787" y="48438"/>
                    <a:pt x="5787" y="48438"/>
                    <a:pt x="6416" y="48438"/>
                  </a:cubicBezTo>
                  <a:cubicBezTo>
                    <a:pt x="7045" y="47808"/>
                    <a:pt x="7045" y="47808"/>
                    <a:pt x="7674" y="47179"/>
                  </a:cubicBezTo>
                  <a:cubicBezTo>
                    <a:pt x="8303" y="47179"/>
                    <a:pt x="7674" y="46550"/>
                    <a:pt x="6416" y="45921"/>
                  </a:cubicBezTo>
                  <a:close/>
                  <a:moveTo>
                    <a:pt x="13964" y="44663"/>
                  </a:moveTo>
                  <a:cubicBezTo>
                    <a:pt x="10190" y="44034"/>
                    <a:pt x="12077" y="45292"/>
                    <a:pt x="12077" y="45292"/>
                  </a:cubicBezTo>
                  <a:cubicBezTo>
                    <a:pt x="11448" y="45292"/>
                    <a:pt x="12077" y="45921"/>
                    <a:pt x="12706" y="46550"/>
                  </a:cubicBezTo>
                  <a:cubicBezTo>
                    <a:pt x="13335" y="46550"/>
                    <a:pt x="13335" y="46550"/>
                    <a:pt x="13964" y="46550"/>
                  </a:cubicBezTo>
                  <a:cubicBezTo>
                    <a:pt x="15223" y="47179"/>
                    <a:pt x="14593" y="45921"/>
                    <a:pt x="13964" y="44663"/>
                  </a:cubicBezTo>
                  <a:close/>
                  <a:moveTo>
                    <a:pt x="12706" y="43405"/>
                  </a:moveTo>
                  <a:cubicBezTo>
                    <a:pt x="12077" y="43405"/>
                    <a:pt x="11448" y="44034"/>
                    <a:pt x="12706" y="44663"/>
                  </a:cubicBezTo>
                  <a:cubicBezTo>
                    <a:pt x="15223" y="44663"/>
                    <a:pt x="15223" y="44034"/>
                    <a:pt x="12706" y="43405"/>
                  </a:cubicBezTo>
                  <a:close/>
                  <a:moveTo>
                    <a:pt x="12706" y="42147"/>
                  </a:moveTo>
                  <a:cubicBezTo>
                    <a:pt x="12706" y="42147"/>
                    <a:pt x="12077" y="42147"/>
                    <a:pt x="12077" y="42147"/>
                  </a:cubicBezTo>
                  <a:cubicBezTo>
                    <a:pt x="12077" y="42147"/>
                    <a:pt x="12706" y="42776"/>
                    <a:pt x="12706" y="42147"/>
                  </a:cubicBezTo>
                  <a:cubicBezTo>
                    <a:pt x="13335" y="42776"/>
                    <a:pt x="13335" y="42147"/>
                    <a:pt x="12706" y="42147"/>
                  </a:cubicBezTo>
                  <a:cubicBezTo>
                    <a:pt x="13335" y="42147"/>
                    <a:pt x="12706" y="42147"/>
                    <a:pt x="12706" y="42147"/>
                  </a:cubicBezTo>
                  <a:close/>
                  <a:moveTo>
                    <a:pt x="12706" y="40889"/>
                  </a:moveTo>
                  <a:cubicBezTo>
                    <a:pt x="11448" y="40889"/>
                    <a:pt x="8932" y="40260"/>
                    <a:pt x="12706" y="41517"/>
                  </a:cubicBezTo>
                  <a:cubicBezTo>
                    <a:pt x="12706" y="41517"/>
                    <a:pt x="12706" y="41517"/>
                    <a:pt x="12706" y="40889"/>
                  </a:cubicBezTo>
                  <a:close/>
                  <a:moveTo>
                    <a:pt x="22142" y="40260"/>
                  </a:moveTo>
                  <a:cubicBezTo>
                    <a:pt x="22142" y="40260"/>
                    <a:pt x="21513" y="40260"/>
                    <a:pt x="21513" y="40260"/>
                  </a:cubicBezTo>
                  <a:cubicBezTo>
                    <a:pt x="21513" y="40260"/>
                    <a:pt x="21513" y="40889"/>
                    <a:pt x="21513" y="40889"/>
                  </a:cubicBezTo>
                  <a:cubicBezTo>
                    <a:pt x="22142" y="40889"/>
                    <a:pt x="22142" y="40889"/>
                    <a:pt x="22142" y="40260"/>
                  </a:cubicBezTo>
                  <a:cubicBezTo>
                    <a:pt x="22771" y="40889"/>
                    <a:pt x="22142" y="40889"/>
                    <a:pt x="22142" y="40260"/>
                  </a:cubicBezTo>
                  <a:cubicBezTo>
                    <a:pt x="22142" y="40889"/>
                    <a:pt x="22142" y="40889"/>
                    <a:pt x="22142" y="40260"/>
                  </a:cubicBezTo>
                  <a:close/>
                  <a:moveTo>
                    <a:pt x="13335" y="37114"/>
                  </a:moveTo>
                  <a:cubicBezTo>
                    <a:pt x="13335" y="37114"/>
                    <a:pt x="12706" y="36485"/>
                    <a:pt x="12706" y="36485"/>
                  </a:cubicBezTo>
                  <a:cubicBezTo>
                    <a:pt x="12077" y="36485"/>
                    <a:pt x="12077" y="36485"/>
                    <a:pt x="11448" y="36485"/>
                  </a:cubicBezTo>
                  <a:cubicBezTo>
                    <a:pt x="11448" y="36485"/>
                    <a:pt x="12077" y="37114"/>
                    <a:pt x="12077" y="37114"/>
                  </a:cubicBezTo>
                  <a:cubicBezTo>
                    <a:pt x="12706" y="37114"/>
                    <a:pt x="13335" y="37114"/>
                    <a:pt x="13335" y="37114"/>
                  </a:cubicBezTo>
                  <a:close/>
                  <a:moveTo>
                    <a:pt x="23400" y="38372"/>
                  </a:moveTo>
                  <a:cubicBezTo>
                    <a:pt x="22771" y="38372"/>
                    <a:pt x="22771" y="38372"/>
                    <a:pt x="22771" y="38372"/>
                  </a:cubicBezTo>
                  <a:cubicBezTo>
                    <a:pt x="22771" y="38372"/>
                    <a:pt x="23400" y="38372"/>
                    <a:pt x="23400" y="38372"/>
                  </a:cubicBezTo>
                  <a:cubicBezTo>
                    <a:pt x="23400" y="38372"/>
                    <a:pt x="23400" y="38372"/>
                    <a:pt x="23400" y="38372"/>
                  </a:cubicBezTo>
                  <a:close/>
                  <a:moveTo>
                    <a:pt x="22771" y="37114"/>
                  </a:moveTo>
                  <a:cubicBezTo>
                    <a:pt x="22771" y="37114"/>
                    <a:pt x="23400" y="37743"/>
                    <a:pt x="23400" y="37743"/>
                  </a:cubicBezTo>
                  <a:cubicBezTo>
                    <a:pt x="24029" y="37743"/>
                    <a:pt x="24658" y="37743"/>
                    <a:pt x="22771" y="37114"/>
                  </a:cubicBezTo>
                  <a:close/>
                  <a:moveTo>
                    <a:pt x="13964" y="35227"/>
                  </a:moveTo>
                  <a:cubicBezTo>
                    <a:pt x="13335" y="35227"/>
                    <a:pt x="13335" y="35227"/>
                    <a:pt x="13964" y="35227"/>
                  </a:cubicBezTo>
                  <a:cubicBezTo>
                    <a:pt x="13335" y="35227"/>
                    <a:pt x="13335" y="35227"/>
                    <a:pt x="13964" y="35227"/>
                  </a:cubicBezTo>
                  <a:cubicBezTo>
                    <a:pt x="13964" y="35857"/>
                    <a:pt x="14593" y="35857"/>
                    <a:pt x="14593" y="35857"/>
                  </a:cubicBezTo>
                  <a:cubicBezTo>
                    <a:pt x="14593" y="35857"/>
                    <a:pt x="13964" y="35227"/>
                    <a:pt x="13964" y="35227"/>
                  </a:cubicBezTo>
                  <a:close/>
                  <a:moveTo>
                    <a:pt x="17110" y="27050"/>
                  </a:moveTo>
                  <a:cubicBezTo>
                    <a:pt x="17110" y="27050"/>
                    <a:pt x="16481" y="26421"/>
                    <a:pt x="16481" y="26421"/>
                  </a:cubicBezTo>
                  <a:cubicBezTo>
                    <a:pt x="15223" y="26421"/>
                    <a:pt x="13964" y="25791"/>
                    <a:pt x="12706" y="25791"/>
                  </a:cubicBezTo>
                  <a:cubicBezTo>
                    <a:pt x="12077" y="25791"/>
                    <a:pt x="12077" y="26421"/>
                    <a:pt x="11448" y="26421"/>
                  </a:cubicBezTo>
                  <a:cubicBezTo>
                    <a:pt x="15852" y="27050"/>
                    <a:pt x="17110" y="27050"/>
                    <a:pt x="17110" y="27050"/>
                  </a:cubicBezTo>
                  <a:close/>
                  <a:moveTo>
                    <a:pt x="20884" y="26421"/>
                  </a:moveTo>
                  <a:cubicBezTo>
                    <a:pt x="21513" y="26421"/>
                    <a:pt x="21513" y="26421"/>
                    <a:pt x="20884" y="26421"/>
                  </a:cubicBezTo>
                  <a:cubicBezTo>
                    <a:pt x="22142" y="27050"/>
                    <a:pt x="18997" y="27050"/>
                    <a:pt x="21513" y="27679"/>
                  </a:cubicBezTo>
                  <a:cubicBezTo>
                    <a:pt x="22771" y="27679"/>
                    <a:pt x="22771" y="27679"/>
                    <a:pt x="20884" y="26421"/>
                  </a:cubicBezTo>
                  <a:cubicBezTo>
                    <a:pt x="21513" y="26421"/>
                    <a:pt x="21513" y="26421"/>
                    <a:pt x="20884" y="26421"/>
                  </a:cubicBezTo>
                  <a:close/>
                  <a:moveTo>
                    <a:pt x="17110" y="24533"/>
                  </a:moveTo>
                  <a:cubicBezTo>
                    <a:pt x="16481" y="24533"/>
                    <a:pt x="15852" y="24533"/>
                    <a:pt x="15223" y="25162"/>
                  </a:cubicBezTo>
                  <a:cubicBezTo>
                    <a:pt x="13964" y="25162"/>
                    <a:pt x="12706" y="24533"/>
                    <a:pt x="10819" y="24533"/>
                  </a:cubicBezTo>
                  <a:cubicBezTo>
                    <a:pt x="17739" y="25791"/>
                    <a:pt x="14593" y="25791"/>
                    <a:pt x="14593" y="25791"/>
                  </a:cubicBezTo>
                  <a:cubicBezTo>
                    <a:pt x="18368" y="26421"/>
                    <a:pt x="18368" y="26421"/>
                    <a:pt x="18368" y="26421"/>
                  </a:cubicBezTo>
                  <a:cubicBezTo>
                    <a:pt x="18368" y="25791"/>
                    <a:pt x="18997" y="25791"/>
                    <a:pt x="18997" y="25162"/>
                  </a:cubicBezTo>
                  <a:cubicBezTo>
                    <a:pt x="18368" y="24533"/>
                    <a:pt x="17739" y="24533"/>
                    <a:pt x="17110" y="24533"/>
                  </a:cubicBezTo>
                  <a:close/>
                  <a:moveTo>
                    <a:pt x="16481" y="22646"/>
                  </a:moveTo>
                  <a:cubicBezTo>
                    <a:pt x="15223" y="22646"/>
                    <a:pt x="14593" y="23275"/>
                    <a:pt x="13335" y="23275"/>
                  </a:cubicBezTo>
                  <a:cubicBezTo>
                    <a:pt x="17110" y="23904"/>
                    <a:pt x="18368" y="23904"/>
                    <a:pt x="18368" y="23904"/>
                  </a:cubicBezTo>
                  <a:cubicBezTo>
                    <a:pt x="18368" y="23904"/>
                    <a:pt x="18368" y="23275"/>
                    <a:pt x="17739" y="23275"/>
                  </a:cubicBezTo>
                  <a:cubicBezTo>
                    <a:pt x="17110" y="22646"/>
                    <a:pt x="17110" y="22646"/>
                    <a:pt x="16481" y="22646"/>
                  </a:cubicBezTo>
                  <a:close/>
                  <a:moveTo>
                    <a:pt x="22142" y="22646"/>
                  </a:moveTo>
                  <a:cubicBezTo>
                    <a:pt x="22142" y="22646"/>
                    <a:pt x="22142" y="23275"/>
                    <a:pt x="22142" y="23275"/>
                  </a:cubicBezTo>
                  <a:cubicBezTo>
                    <a:pt x="24029" y="23904"/>
                    <a:pt x="24029" y="23904"/>
                    <a:pt x="22142" y="22646"/>
                  </a:cubicBezTo>
                  <a:close/>
                  <a:moveTo>
                    <a:pt x="19626" y="22017"/>
                  </a:moveTo>
                  <a:cubicBezTo>
                    <a:pt x="18368" y="22017"/>
                    <a:pt x="17110" y="21388"/>
                    <a:pt x="17110" y="21388"/>
                  </a:cubicBezTo>
                  <a:cubicBezTo>
                    <a:pt x="15852" y="21388"/>
                    <a:pt x="15223" y="21388"/>
                    <a:pt x="14593" y="22017"/>
                  </a:cubicBezTo>
                  <a:cubicBezTo>
                    <a:pt x="14593" y="22017"/>
                    <a:pt x="15223" y="22017"/>
                    <a:pt x="16481" y="22646"/>
                  </a:cubicBezTo>
                  <a:cubicBezTo>
                    <a:pt x="20255" y="22646"/>
                    <a:pt x="16481" y="21388"/>
                    <a:pt x="19626" y="22017"/>
                  </a:cubicBezTo>
                  <a:close/>
                  <a:moveTo>
                    <a:pt x="18997" y="18872"/>
                  </a:moveTo>
                  <a:cubicBezTo>
                    <a:pt x="17739" y="18872"/>
                    <a:pt x="15852" y="18243"/>
                    <a:pt x="14593" y="18243"/>
                  </a:cubicBezTo>
                  <a:cubicBezTo>
                    <a:pt x="13964" y="18243"/>
                    <a:pt x="13335" y="18243"/>
                    <a:pt x="13335" y="18243"/>
                  </a:cubicBezTo>
                  <a:cubicBezTo>
                    <a:pt x="13335" y="18243"/>
                    <a:pt x="13335" y="18872"/>
                    <a:pt x="12706" y="18872"/>
                  </a:cubicBezTo>
                  <a:cubicBezTo>
                    <a:pt x="12706" y="18872"/>
                    <a:pt x="13964" y="19501"/>
                    <a:pt x="16481" y="20130"/>
                  </a:cubicBezTo>
                  <a:cubicBezTo>
                    <a:pt x="15852" y="20130"/>
                    <a:pt x="15223" y="20130"/>
                    <a:pt x="14593" y="20759"/>
                  </a:cubicBezTo>
                  <a:cubicBezTo>
                    <a:pt x="17739" y="21388"/>
                    <a:pt x="18368" y="21388"/>
                    <a:pt x="18368" y="20759"/>
                  </a:cubicBezTo>
                  <a:cubicBezTo>
                    <a:pt x="18997" y="20130"/>
                    <a:pt x="18997" y="20130"/>
                    <a:pt x="18997" y="18872"/>
                  </a:cubicBezTo>
                  <a:cubicBezTo>
                    <a:pt x="19626" y="19501"/>
                    <a:pt x="18997" y="19501"/>
                    <a:pt x="18997" y="18872"/>
                  </a:cubicBezTo>
                  <a:close/>
                  <a:moveTo>
                    <a:pt x="8932" y="16985"/>
                  </a:moveTo>
                  <a:cubicBezTo>
                    <a:pt x="8303" y="16985"/>
                    <a:pt x="7045" y="16985"/>
                    <a:pt x="10190" y="17614"/>
                  </a:cubicBezTo>
                  <a:cubicBezTo>
                    <a:pt x="10190" y="17614"/>
                    <a:pt x="10190" y="16985"/>
                    <a:pt x="10190" y="16985"/>
                  </a:cubicBezTo>
                  <a:cubicBezTo>
                    <a:pt x="10190" y="16985"/>
                    <a:pt x="9561" y="16985"/>
                    <a:pt x="8932" y="16985"/>
                  </a:cubicBezTo>
                  <a:close/>
                  <a:moveTo>
                    <a:pt x="23400" y="19501"/>
                  </a:moveTo>
                  <a:cubicBezTo>
                    <a:pt x="21513" y="19501"/>
                    <a:pt x="20255" y="18872"/>
                    <a:pt x="24658" y="20130"/>
                  </a:cubicBezTo>
                  <a:cubicBezTo>
                    <a:pt x="24029" y="19501"/>
                    <a:pt x="24029" y="19501"/>
                    <a:pt x="23400" y="19501"/>
                  </a:cubicBezTo>
                  <a:close/>
                  <a:moveTo>
                    <a:pt x="25287" y="18243"/>
                  </a:moveTo>
                  <a:cubicBezTo>
                    <a:pt x="25287" y="18243"/>
                    <a:pt x="24658" y="18243"/>
                    <a:pt x="24658" y="18243"/>
                  </a:cubicBezTo>
                  <a:cubicBezTo>
                    <a:pt x="24029" y="18243"/>
                    <a:pt x="24029" y="18872"/>
                    <a:pt x="23400" y="18872"/>
                  </a:cubicBezTo>
                  <a:cubicBezTo>
                    <a:pt x="24029" y="18872"/>
                    <a:pt x="24658" y="18872"/>
                    <a:pt x="24658" y="18872"/>
                  </a:cubicBezTo>
                  <a:cubicBezTo>
                    <a:pt x="25287" y="18872"/>
                    <a:pt x="25287" y="18872"/>
                    <a:pt x="25287" y="18243"/>
                  </a:cubicBezTo>
                  <a:close/>
                  <a:moveTo>
                    <a:pt x="21513" y="16985"/>
                  </a:moveTo>
                  <a:cubicBezTo>
                    <a:pt x="20255" y="16985"/>
                    <a:pt x="19626" y="16985"/>
                    <a:pt x="17110" y="16985"/>
                  </a:cubicBezTo>
                  <a:cubicBezTo>
                    <a:pt x="13335" y="16355"/>
                    <a:pt x="13964" y="16985"/>
                    <a:pt x="13335" y="17614"/>
                  </a:cubicBezTo>
                  <a:cubicBezTo>
                    <a:pt x="16481" y="18243"/>
                    <a:pt x="19626" y="18243"/>
                    <a:pt x="20255" y="18243"/>
                  </a:cubicBezTo>
                  <a:cubicBezTo>
                    <a:pt x="22142" y="18243"/>
                    <a:pt x="22142" y="17614"/>
                    <a:pt x="21513" y="16985"/>
                  </a:cubicBezTo>
                  <a:close/>
                  <a:moveTo>
                    <a:pt x="26545" y="14469"/>
                  </a:moveTo>
                  <a:cubicBezTo>
                    <a:pt x="25916" y="14469"/>
                    <a:pt x="25287" y="14469"/>
                    <a:pt x="25287" y="14469"/>
                  </a:cubicBezTo>
                  <a:cubicBezTo>
                    <a:pt x="23400" y="15097"/>
                    <a:pt x="22771" y="16355"/>
                    <a:pt x="23400" y="17614"/>
                  </a:cubicBezTo>
                  <a:cubicBezTo>
                    <a:pt x="24029" y="15726"/>
                    <a:pt x="25287" y="15097"/>
                    <a:pt x="26545" y="14469"/>
                  </a:cubicBezTo>
                  <a:close/>
                  <a:moveTo>
                    <a:pt x="24658" y="13210"/>
                  </a:moveTo>
                  <a:cubicBezTo>
                    <a:pt x="24658" y="13210"/>
                    <a:pt x="22771" y="13210"/>
                    <a:pt x="25916" y="13840"/>
                  </a:cubicBezTo>
                  <a:cubicBezTo>
                    <a:pt x="25287" y="13210"/>
                    <a:pt x="24658" y="13210"/>
                    <a:pt x="24658" y="1321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60" name="【公众号：阿拉丁PPT】1-123"/>
            <p:cNvSpPr/>
            <p:nvPr/>
          </p:nvSpPr>
          <p:spPr>
            <a:xfrm>
              <a:off x="1493660" y="6741644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61" name="【公众号：阿拉丁PPT】1-124"/>
            <p:cNvSpPr/>
            <p:nvPr/>
          </p:nvSpPr>
          <p:spPr>
            <a:xfrm>
              <a:off x="1481079" y="6741644"/>
              <a:ext cx="11951" cy="5661"/>
            </a:xfrm>
            <a:custGeom>
              <a:avLst/>
              <a:gdLst>
                <a:gd name="connsiteX0" fmla="*/ 5661 w 11951"/>
                <a:gd name="connsiteY0" fmla="*/ 0 h 5661"/>
                <a:gd name="connsiteX1" fmla="*/ 6291 w 11951"/>
                <a:gd name="connsiteY1" fmla="*/ 629 h 5661"/>
                <a:gd name="connsiteX2" fmla="*/ 5032 w 11951"/>
                <a:gd name="connsiteY2" fmla="*/ 1258 h 5661"/>
                <a:gd name="connsiteX3" fmla="*/ 1258 w 11951"/>
                <a:gd name="connsiteY3" fmla="*/ 3774 h 5661"/>
                <a:gd name="connsiteX4" fmla="*/ 0 w 11951"/>
                <a:gd name="connsiteY4" fmla="*/ 5033 h 5661"/>
                <a:gd name="connsiteX5" fmla="*/ 1258 w 11951"/>
                <a:gd name="connsiteY5" fmla="*/ 5662 h 5661"/>
                <a:gd name="connsiteX6" fmla="*/ 2516 w 11951"/>
                <a:gd name="connsiteY6" fmla="*/ 5033 h 5661"/>
                <a:gd name="connsiteX7" fmla="*/ 5032 w 11951"/>
                <a:gd name="connsiteY7" fmla="*/ 3145 h 5661"/>
                <a:gd name="connsiteX8" fmla="*/ 10065 w 11951"/>
                <a:gd name="connsiteY8" fmla="*/ 1258 h 5661"/>
                <a:gd name="connsiteX9" fmla="*/ 11323 w 11951"/>
                <a:gd name="connsiteY9" fmla="*/ 1258 h 5661"/>
                <a:gd name="connsiteX10" fmla="*/ 11952 w 11951"/>
                <a:gd name="connsiteY10" fmla="*/ 629 h 5661"/>
                <a:gd name="connsiteX11" fmla="*/ 10065 w 11951"/>
                <a:gd name="connsiteY11" fmla="*/ 629 h 5661"/>
                <a:gd name="connsiteX12" fmla="*/ 5661 w 11951"/>
                <a:gd name="connsiteY12" fmla="*/ 0 h 5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951" h="5661">
                  <a:moveTo>
                    <a:pt x="5661" y="0"/>
                  </a:moveTo>
                  <a:cubicBezTo>
                    <a:pt x="5661" y="0"/>
                    <a:pt x="6291" y="629"/>
                    <a:pt x="6291" y="629"/>
                  </a:cubicBezTo>
                  <a:cubicBezTo>
                    <a:pt x="5661" y="629"/>
                    <a:pt x="5032" y="1258"/>
                    <a:pt x="5032" y="1258"/>
                  </a:cubicBezTo>
                  <a:cubicBezTo>
                    <a:pt x="3774" y="1887"/>
                    <a:pt x="2516" y="2516"/>
                    <a:pt x="1258" y="3774"/>
                  </a:cubicBezTo>
                  <a:cubicBezTo>
                    <a:pt x="629" y="4403"/>
                    <a:pt x="1887" y="5033"/>
                    <a:pt x="0" y="5033"/>
                  </a:cubicBezTo>
                  <a:cubicBezTo>
                    <a:pt x="0" y="5033"/>
                    <a:pt x="1258" y="5033"/>
                    <a:pt x="1258" y="5662"/>
                  </a:cubicBezTo>
                  <a:cubicBezTo>
                    <a:pt x="2516" y="5662"/>
                    <a:pt x="2516" y="5662"/>
                    <a:pt x="2516" y="5033"/>
                  </a:cubicBezTo>
                  <a:cubicBezTo>
                    <a:pt x="3145" y="4403"/>
                    <a:pt x="3774" y="3774"/>
                    <a:pt x="5032" y="3145"/>
                  </a:cubicBezTo>
                  <a:cubicBezTo>
                    <a:pt x="6291" y="2516"/>
                    <a:pt x="8178" y="1887"/>
                    <a:pt x="10065" y="1258"/>
                  </a:cubicBezTo>
                  <a:cubicBezTo>
                    <a:pt x="10065" y="1258"/>
                    <a:pt x="10694" y="1258"/>
                    <a:pt x="11323" y="1258"/>
                  </a:cubicBezTo>
                  <a:cubicBezTo>
                    <a:pt x="11952" y="1258"/>
                    <a:pt x="11952" y="629"/>
                    <a:pt x="11952" y="629"/>
                  </a:cubicBezTo>
                  <a:cubicBezTo>
                    <a:pt x="10694" y="629"/>
                    <a:pt x="10065" y="629"/>
                    <a:pt x="10065" y="629"/>
                  </a:cubicBezTo>
                  <a:cubicBezTo>
                    <a:pt x="10065" y="629"/>
                    <a:pt x="10065" y="629"/>
                    <a:pt x="5661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62" name="【公众号：阿拉丁PPT】1-125"/>
            <p:cNvSpPr/>
            <p:nvPr/>
          </p:nvSpPr>
          <p:spPr>
            <a:xfrm>
              <a:off x="1493660" y="6741644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63" name="【公众号：阿拉丁PPT】1-126"/>
            <p:cNvSpPr/>
            <p:nvPr/>
          </p:nvSpPr>
          <p:spPr>
            <a:xfrm>
              <a:off x="1470205" y="6793226"/>
              <a:ext cx="4582" cy="1887"/>
            </a:xfrm>
            <a:custGeom>
              <a:avLst/>
              <a:gdLst>
                <a:gd name="connsiteX0" fmla="*/ 4583 w 4582"/>
                <a:gd name="connsiteY0" fmla="*/ 1887 h 1887"/>
                <a:gd name="connsiteX1" fmla="*/ 1438 w 4582"/>
                <a:gd name="connsiteY1" fmla="*/ 0 h 1887"/>
                <a:gd name="connsiteX2" fmla="*/ 4583 w 4582"/>
                <a:gd name="connsiteY2" fmla="*/ 1887 h 1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82" h="1887">
                  <a:moveTo>
                    <a:pt x="4583" y="1887"/>
                  </a:moveTo>
                  <a:cubicBezTo>
                    <a:pt x="3325" y="1259"/>
                    <a:pt x="2067" y="630"/>
                    <a:pt x="1438" y="0"/>
                  </a:cubicBezTo>
                  <a:cubicBezTo>
                    <a:pt x="-1079" y="0"/>
                    <a:pt x="-450" y="630"/>
                    <a:pt x="4583" y="188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64" name="【公众号：阿拉丁PPT】1-127"/>
            <p:cNvSpPr/>
            <p:nvPr/>
          </p:nvSpPr>
          <p:spPr>
            <a:xfrm>
              <a:off x="1465352" y="6785049"/>
              <a:ext cx="1887" cy="471"/>
            </a:xfrm>
            <a:custGeom>
              <a:avLst/>
              <a:gdLst>
                <a:gd name="connsiteX0" fmla="*/ 629 w 1887"/>
                <a:gd name="connsiteY0" fmla="*/ 0 h 471"/>
                <a:gd name="connsiteX1" fmla="*/ 0 w 1887"/>
                <a:gd name="connsiteY1" fmla="*/ 0 h 471"/>
                <a:gd name="connsiteX2" fmla="*/ 629 w 1887"/>
                <a:gd name="connsiteY2" fmla="*/ 0 h 471"/>
                <a:gd name="connsiteX3" fmla="*/ 1887 w 1887"/>
                <a:gd name="connsiteY3" fmla="*/ 0 h 471"/>
                <a:gd name="connsiteX4" fmla="*/ 629 w 1887"/>
                <a:gd name="connsiteY4" fmla="*/ 0 h 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471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629" y="629"/>
                    <a:pt x="629" y="629"/>
                    <a:pt x="629" y="0"/>
                  </a:cubicBezTo>
                  <a:cubicBezTo>
                    <a:pt x="1258" y="629"/>
                    <a:pt x="1258" y="0"/>
                    <a:pt x="1887" y="0"/>
                  </a:cubicBezTo>
                  <a:cubicBezTo>
                    <a:pt x="1258" y="629"/>
                    <a:pt x="1258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66" name="【公众号：阿拉丁PPT】1-128"/>
            <p:cNvSpPr/>
            <p:nvPr/>
          </p:nvSpPr>
          <p:spPr>
            <a:xfrm>
              <a:off x="2255445" y="620065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67" name="【公众号：阿拉丁PPT】1-129"/>
            <p:cNvSpPr/>
            <p:nvPr/>
          </p:nvSpPr>
          <p:spPr>
            <a:xfrm>
              <a:off x="2184902" y="6196883"/>
              <a:ext cx="103253" cy="86180"/>
            </a:xfrm>
            <a:custGeom>
              <a:avLst/>
              <a:gdLst>
                <a:gd name="connsiteX0" fmla="*/ 100737 w 103253"/>
                <a:gd name="connsiteY0" fmla="*/ 18872 h 86180"/>
                <a:gd name="connsiteX1" fmla="*/ 103254 w 103253"/>
                <a:gd name="connsiteY1" fmla="*/ 20758 h 86180"/>
                <a:gd name="connsiteX2" fmla="*/ 101995 w 103253"/>
                <a:gd name="connsiteY2" fmla="*/ 22017 h 86180"/>
                <a:gd name="connsiteX3" fmla="*/ 102624 w 103253"/>
                <a:gd name="connsiteY3" fmla="*/ 25162 h 86180"/>
                <a:gd name="connsiteX4" fmla="*/ 101995 w 103253"/>
                <a:gd name="connsiteY4" fmla="*/ 25791 h 86180"/>
                <a:gd name="connsiteX5" fmla="*/ 98850 w 103253"/>
                <a:gd name="connsiteY5" fmla="*/ 27049 h 86180"/>
                <a:gd name="connsiteX6" fmla="*/ 97592 w 103253"/>
                <a:gd name="connsiteY6" fmla="*/ 28307 h 86180"/>
                <a:gd name="connsiteX7" fmla="*/ 95076 w 103253"/>
                <a:gd name="connsiteY7" fmla="*/ 27679 h 86180"/>
                <a:gd name="connsiteX8" fmla="*/ 93818 w 103253"/>
                <a:gd name="connsiteY8" fmla="*/ 29565 h 86180"/>
                <a:gd name="connsiteX9" fmla="*/ 93818 w 103253"/>
                <a:gd name="connsiteY9" fmla="*/ 30824 h 86180"/>
                <a:gd name="connsiteX10" fmla="*/ 93189 w 103253"/>
                <a:gd name="connsiteY10" fmla="*/ 33339 h 86180"/>
                <a:gd name="connsiteX11" fmla="*/ 90672 w 103253"/>
                <a:gd name="connsiteY11" fmla="*/ 34598 h 86180"/>
                <a:gd name="connsiteX12" fmla="*/ 90672 w 103253"/>
                <a:gd name="connsiteY12" fmla="*/ 36485 h 86180"/>
                <a:gd name="connsiteX13" fmla="*/ 90672 w 103253"/>
                <a:gd name="connsiteY13" fmla="*/ 37114 h 86180"/>
                <a:gd name="connsiteX14" fmla="*/ 88156 w 103253"/>
                <a:gd name="connsiteY14" fmla="*/ 34598 h 86180"/>
                <a:gd name="connsiteX15" fmla="*/ 86269 w 103253"/>
                <a:gd name="connsiteY15" fmla="*/ 37114 h 86180"/>
                <a:gd name="connsiteX16" fmla="*/ 85011 w 103253"/>
                <a:gd name="connsiteY16" fmla="*/ 38372 h 86180"/>
                <a:gd name="connsiteX17" fmla="*/ 81866 w 103253"/>
                <a:gd name="connsiteY17" fmla="*/ 40260 h 86180"/>
                <a:gd name="connsiteX18" fmla="*/ 81866 w 103253"/>
                <a:gd name="connsiteY18" fmla="*/ 42775 h 86180"/>
                <a:gd name="connsiteX19" fmla="*/ 77462 w 103253"/>
                <a:gd name="connsiteY19" fmla="*/ 44663 h 86180"/>
                <a:gd name="connsiteX20" fmla="*/ 73688 w 103253"/>
                <a:gd name="connsiteY20" fmla="*/ 46550 h 86180"/>
                <a:gd name="connsiteX21" fmla="*/ 70543 w 103253"/>
                <a:gd name="connsiteY21" fmla="*/ 47179 h 86180"/>
                <a:gd name="connsiteX22" fmla="*/ 68026 w 103253"/>
                <a:gd name="connsiteY22" fmla="*/ 48437 h 86180"/>
                <a:gd name="connsiteX23" fmla="*/ 66768 w 103253"/>
                <a:gd name="connsiteY23" fmla="*/ 51582 h 86180"/>
                <a:gd name="connsiteX24" fmla="*/ 65510 w 103253"/>
                <a:gd name="connsiteY24" fmla="*/ 52211 h 86180"/>
                <a:gd name="connsiteX25" fmla="*/ 64252 w 103253"/>
                <a:gd name="connsiteY25" fmla="*/ 54099 h 86180"/>
                <a:gd name="connsiteX26" fmla="*/ 62994 w 103253"/>
                <a:gd name="connsiteY26" fmla="*/ 55986 h 86180"/>
                <a:gd name="connsiteX27" fmla="*/ 61736 w 103253"/>
                <a:gd name="connsiteY27" fmla="*/ 57873 h 86180"/>
                <a:gd name="connsiteX28" fmla="*/ 59849 w 103253"/>
                <a:gd name="connsiteY28" fmla="*/ 59131 h 86180"/>
                <a:gd name="connsiteX29" fmla="*/ 57333 w 103253"/>
                <a:gd name="connsiteY29" fmla="*/ 62905 h 86180"/>
                <a:gd name="connsiteX30" fmla="*/ 54816 w 103253"/>
                <a:gd name="connsiteY30" fmla="*/ 64163 h 86180"/>
                <a:gd name="connsiteX31" fmla="*/ 54187 w 103253"/>
                <a:gd name="connsiteY31" fmla="*/ 66051 h 86180"/>
                <a:gd name="connsiteX32" fmla="*/ 51671 w 103253"/>
                <a:gd name="connsiteY32" fmla="*/ 69825 h 86180"/>
                <a:gd name="connsiteX33" fmla="*/ 47897 w 103253"/>
                <a:gd name="connsiteY33" fmla="*/ 74858 h 86180"/>
                <a:gd name="connsiteX34" fmla="*/ 44122 w 103253"/>
                <a:gd name="connsiteY34" fmla="*/ 79261 h 86180"/>
                <a:gd name="connsiteX35" fmla="*/ 37203 w 103253"/>
                <a:gd name="connsiteY35" fmla="*/ 84922 h 86180"/>
                <a:gd name="connsiteX36" fmla="*/ 32171 w 103253"/>
                <a:gd name="connsiteY36" fmla="*/ 86180 h 86180"/>
                <a:gd name="connsiteX37" fmla="*/ 20847 w 103253"/>
                <a:gd name="connsiteY37" fmla="*/ 78632 h 86180"/>
                <a:gd name="connsiteX38" fmla="*/ 13928 w 103253"/>
                <a:gd name="connsiteY38" fmla="*/ 72341 h 86180"/>
                <a:gd name="connsiteX39" fmla="*/ 8895 w 103253"/>
                <a:gd name="connsiteY39" fmla="*/ 67309 h 86180"/>
                <a:gd name="connsiteX40" fmla="*/ 10782 w 103253"/>
                <a:gd name="connsiteY40" fmla="*/ 67309 h 86180"/>
                <a:gd name="connsiteX41" fmla="*/ 5750 w 103253"/>
                <a:gd name="connsiteY41" fmla="*/ 62277 h 86180"/>
                <a:gd name="connsiteX42" fmla="*/ 7008 w 103253"/>
                <a:gd name="connsiteY42" fmla="*/ 62905 h 86180"/>
                <a:gd name="connsiteX43" fmla="*/ 8266 w 103253"/>
                <a:gd name="connsiteY43" fmla="*/ 62277 h 86180"/>
                <a:gd name="connsiteX44" fmla="*/ 5750 w 103253"/>
                <a:gd name="connsiteY44" fmla="*/ 58502 h 86180"/>
                <a:gd name="connsiteX45" fmla="*/ 6379 w 103253"/>
                <a:gd name="connsiteY45" fmla="*/ 57873 h 86180"/>
                <a:gd name="connsiteX46" fmla="*/ 3234 w 103253"/>
                <a:gd name="connsiteY46" fmla="*/ 54099 h 86180"/>
                <a:gd name="connsiteX47" fmla="*/ 4492 w 103253"/>
                <a:gd name="connsiteY47" fmla="*/ 54727 h 86180"/>
                <a:gd name="connsiteX48" fmla="*/ 1347 w 103253"/>
                <a:gd name="connsiteY48" fmla="*/ 52841 h 86180"/>
                <a:gd name="connsiteX49" fmla="*/ 1347 w 103253"/>
                <a:gd name="connsiteY49" fmla="*/ 53470 h 86180"/>
                <a:gd name="connsiteX50" fmla="*/ 5750 w 103253"/>
                <a:gd name="connsiteY50" fmla="*/ 54099 h 86180"/>
                <a:gd name="connsiteX51" fmla="*/ 2605 w 103253"/>
                <a:gd name="connsiteY51" fmla="*/ 50953 h 86180"/>
                <a:gd name="connsiteX52" fmla="*/ 1976 w 103253"/>
                <a:gd name="connsiteY52" fmla="*/ 50324 h 86180"/>
                <a:gd name="connsiteX53" fmla="*/ 3863 w 103253"/>
                <a:gd name="connsiteY53" fmla="*/ 49066 h 86180"/>
                <a:gd name="connsiteX54" fmla="*/ 5121 w 103253"/>
                <a:gd name="connsiteY54" fmla="*/ 47808 h 86180"/>
                <a:gd name="connsiteX55" fmla="*/ 6379 w 103253"/>
                <a:gd name="connsiteY55" fmla="*/ 47179 h 86180"/>
                <a:gd name="connsiteX56" fmla="*/ 5750 w 103253"/>
                <a:gd name="connsiteY56" fmla="*/ 44663 h 86180"/>
                <a:gd name="connsiteX57" fmla="*/ 5750 w 103253"/>
                <a:gd name="connsiteY57" fmla="*/ 43405 h 86180"/>
                <a:gd name="connsiteX58" fmla="*/ 8266 w 103253"/>
                <a:gd name="connsiteY58" fmla="*/ 44034 h 86180"/>
                <a:gd name="connsiteX59" fmla="*/ 8266 w 103253"/>
                <a:gd name="connsiteY59" fmla="*/ 44034 h 86180"/>
                <a:gd name="connsiteX60" fmla="*/ 9525 w 103253"/>
                <a:gd name="connsiteY60" fmla="*/ 42146 h 86180"/>
                <a:gd name="connsiteX61" fmla="*/ 10154 w 103253"/>
                <a:gd name="connsiteY61" fmla="*/ 41517 h 86180"/>
                <a:gd name="connsiteX62" fmla="*/ 12041 w 103253"/>
                <a:gd name="connsiteY62" fmla="*/ 42146 h 86180"/>
                <a:gd name="connsiteX63" fmla="*/ 12670 w 103253"/>
                <a:gd name="connsiteY63" fmla="*/ 41517 h 86180"/>
                <a:gd name="connsiteX64" fmla="*/ 12041 w 103253"/>
                <a:gd name="connsiteY64" fmla="*/ 40260 h 86180"/>
                <a:gd name="connsiteX65" fmla="*/ 12670 w 103253"/>
                <a:gd name="connsiteY65" fmla="*/ 39630 h 86180"/>
                <a:gd name="connsiteX66" fmla="*/ 12041 w 103253"/>
                <a:gd name="connsiteY66" fmla="*/ 37743 h 86180"/>
                <a:gd name="connsiteX67" fmla="*/ 12041 w 103253"/>
                <a:gd name="connsiteY67" fmla="*/ 37743 h 86180"/>
                <a:gd name="connsiteX68" fmla="*/ 14557 w 103253"/>
                <a:gd name="connsiteY68" fmla="*/ 37743 h 86180"/>
                <a:gd name="connsiteX69" fmla="*/ 15815 w 103253"/>
                <a:gd name="connsiteY69" fmla="*/ 38372 h 86180"/>
                <a:gd name="connsiteX70" fmla="*/ 15186 w 103253"/>
                <a:gd name="connsiteY70" fmla="*/ 37114 h 86180"/>
                <a:gd name="connsiteX71" fmla="*/ 14557 w 103253"/>
                <a:gd name="connsiteY71" fmla="*/ 35856 h 86180"/>
                <a:gd name="connsiteX72" fmla="*/ 14557 w 103253"/>
                <a:gd name="connsiteY72" fmla="*/ 35227 h 86180"/>
                <a:gd name="connsiteX73" fmla="*/ 13928 w 103253"/>
                <a:gd name="connsiteY73" fmla="*/ 33969 h 86180"/>
                <a:gd name="connsiteX74" fmla="*/ 13299 w 103253"/>
                <a:gd name="connsiteY74" fmla="*/ 32082 h 86180"/>
                <a:gd name="connsiteX75" fmla="*/ 13299 w 103253"/>
                <a:gd name="connsiteY75" fmla="*/ 31453 h 86180"/>
                <a:gd name="connsiteX76" fmla="*/ 13928 w 103253"/>
                <a:gd name="connsiteY76" fmla="*/ 30824 h 86180"/>
                <a:gd name="connsiteX77" fmla="*/ 14557 w 103253"/>
                <a:gd name="connsiteY77" fmla="*/ 30824 h 86180"/>
                <a:gd name="connsiteX78" fmla="*/ 17073 w 103253"/>
                <a:gd name="connsiteY78" fmla="*/ 30824 h 86180"/>
                <a:gd name="connsiteX79" fmla="*/ 18960 w 103253"/>
                <a:gd name="connsiteY79" fmla="*/ 30194 h 86180"/>
                <a:gd name="connsiteX80" fmla="*/ 18960 w 103253"/>
                <a:gd name="connsiteY80" fmla="*/ 30194 h 86180"/>
                <a:gd name="connsiteX81" fmla="*/ 20218 w 103253"/>
                <a:gd name="connsiteY81" fmla="*/ 29565 h 86180"/>
                <a:gd name="connsiteX82" fmla="*/ 20847 w 103253"/>
                <a:gd name="connsiteY82" fmla="*/ 29565 h 86180"/>
                <a:gd name="connsiteX83" fmla="*/ 20218 w 103253"/>
                <a:gd name="connsiteY83" fmla="*/ 27679 h 86180"/>
                <a:gd name="connsiteX84" fmla="*/ 20847 w 103253"/>
                <a:gd name="connsiteY84" fmla="*/ 25791 h 86180"/>
                <a:gd name="connsiteX85" fmla="*/ 23993 w 103253"/>
                <a:gd name="connsiteY85" fmla="*/ 27679 h 86180"/>
                <a:gd name="connsiteX86" fmla="*/ 21476 w 103253"/>
                <a:gd name="connsiteY86" fmla="*/ 23904 h 86180"/>
                <a:gd name="connsiteX87" fmla="*/ 25251 w 103253"/>
                <a:gd name="connsiteY87" fmla="*/ 26420 h 86180"/>
                <a:gd name="connsiteX88" fmla="*/ 25251 w 103253"/>
                <a:gd name="connsiteY88" fmla="*/ 25162 h 86180"/>
                <a:gd name="connsiteX89" fmla="*/ 25880 w 103253"/>
                <a:gd name="connsiteY89" fmla="*/ 24533 h 86180"/>
                <a:gd name="connsiteX90" fmla="*/ 28396 w 103253"/>
                <a:gd name="connsiteY90" fmla="*/ 25162 h 86180"/>
                <a:gd name="connsiteX91" fmla="*/ 30912 w 103253"/>
                <a:gd name="connsiteY91" fmla="*/ 25162 h 86180"/>
                <a:gd name="connsiteX92" fmla="*/ 29025 w 103253"/>
                <a:gd name="connsiteY92" fmla="*/ 23275 h 86180"/>
                <a:gd name="connsiteX93" fmla="*/ 26509 w 103253"/>
                <a:gd name="connsiteY93" fmla="*/ 20758 h 86180"/>
                <a:gd name="connsiteX94" fmla="*/ 28396 w 103253"/>
                <a:gd name="connsiteY94" fmla="*/ 22017 h 86180"/>
                <a:gd name="connsiteX95" fmla="*/ 29654 w 103253"/>
                <a:gd name="connsiteY95" fmla="*/ 22646 h 86180"/>
                <a:gd name="connsiteX96" fmla="*/ 30283 w 103253"/>
                <a:gd name="connsiteY96" fmla="*/ 23904 h 86180"/>
                <a:gd name="connsiteX97" fmla="*/ 30912 w 103253"/>
                <a:gd name="connsiteY97" fmla="*/ 24533 h 86180"/>
                <a:gd name="connsiteX98" fmla="*/ 32171 w 103253"/>
                <a:gd name="connsiteY98" fmla="*/ 24533 h 86180"/>
                <a:gd name="connsiteX99" fmla="*/ 32171 w 103253"/>
                <a:gd name="connsiteY99" fmla="*/ 23904 h 86180"/>
                <a:gd name="connsiteX100" fmla="*/ 28396 w 103253"/>
                <a:gd name="connsiteY100" fmla="*/ 18243 h 86180"/>
                <a:gd name="connsiteX101" fmla="*/ 31541 w 103253"/>
                <a:gd name="connsiteY101" fmla="*/ 19501 h 86180"/>
                <a:gd name="connsiteX102" fmla="*/ 32799 w 103253"/>
                <a:gd name="connsiteY102" fmla="*/ 20129 h 86180"/>
                <a:gd name="connsiteX103" fmla="*/ 32799 w 103253"/>
                <a:gd name="connsiteY103" fmla="*/ 18872 h 86180"/>
                <a:gd name="connsiteX104" fmla="*/ 32171 w 103253"/>
                <a:gd name="connsiteY104" fmla="*/ 17613 h 86180"/>
                <a:gd name="connsiteX105" fmla="*/ 32799 w 103253"/>
                <a:gd name="connsiteY105" fmla="*/ 16984 h 86180"/>
                <a:gd name="connsiteX106" fmla="*/ 34058 w 103253"/>
                <a:gd name="connsiteY106" fmla="*/ 15726 h 86180"/>
                <a:gd name="connsiteX107" fmla="*/ 34058 w 103253"/>
                <a:gd name="connsiteY107" fmla="*/ 15097 h 86180"/>
                <a:gd name="connsiteX108" fmla="*/ 35945 w 103253"/>
                <a:gd name="connsiteY108" fmla="*/ 15097 h 86180"/>
                <a:gd name="connsiteX109" fmla="*/ 39090 w 103253"/>
                <a:gd name="connsiteY109" fmla="*/ 15097 h 86180"/>
                <a:gd name="connsiteX110" fmla="*/ 39719 w 103253"/>
                <a:gd name="connsiteY110" fmla="*/ 14468 h 86180"/>
                <a:gd name="connsiteX111" fmla="*/ 38461 w 103253"/>
                <a:gd name="connsiteY111" fmla="*/ 12581 h 86180"/>
                <a:gd name="connsiteX112" fmla="*/ 38461 w 103253"/>
                <a:gd name="connsiteY112" fmla="*/ 12581 h 86180"/>
                <a:gd name="connsiteX113" fmla="*/ 38461 w 103253"/>
                <a:gd name="connsiteY113" fmla="*/ 12581 h 86180"/>
                <a:gd name="connsiteX114" fmla="*/ 40348 w 103253"/>
                <a:gd name="connsiteY114" fmla="*/ 13839 h 86180"/>
                <a:gd name="connsiteX115" fmla="*/ 39719 w 103253"/>
                <a:gd name="connsiteY115" fmla="*/ 12581 h 86180"/>
                <a:gd name="connsiteX116" fmla="*/ 38461 w 103253"/>
                <a:gd name="connsiteY116" fmla="*/ 12581 h 86180"/>
                <a:gd name="connsiteX117" fmla="*/ 38461 w 103253"/>
                <a:gd name="connsiteY117" fmla="*/ 12581 h 86180"/>
                <a:gd name="connsiteX118" fmla="*/ 39090 w 103253"/>
                <a:gd name="connsiteY118" fmla="*/ 11952 h 86180"/>
                <a:gd name="connsiteX119" fmla="*/ 41606 w 103253"/>
                <a:gd name="connsiteY119" fmla="*/ 13210 h 86180"/>
                <a:gd name="connsiteX120" fmla="*/ 38461 w 103253"/>
                <a:gd name="connsiteY120" fmla="*/ 10065 h 86180"/>
                <a:gd name="connsiteX121" fmla="*/ 38461 w 103253"/>
                <a:gd name="connsiteY121" fmla="*/ 9436 h 86180"/>
                <a:gd name="connsiteX122" fmla="*/ 40348 w 103253"/>
                <a:gd name="connsiteY122" fmla="*/ 9436 h 86180"/>
                <a:gd name="connsiteX123" fmla="*/ 41606 w 103253"/>
                <a:gd name="connsiteY123" fmla="*/ 10065 h 86180"/>
                <a:gd name="connsiteX124" fmla="*/ 43493 w 103253"/>
                <a:gd name="connsiteY124" fmla="*/ 11323 h 86180"/>
                <a:gd name="connsiteX125" fmla="*/ 45380 w 103253"/>
                <a:gd name="connsiteY125" fmla="*/ 10694 h 86180"/>
                <a:gd name="connsiteX126" fmla="*/ 42864 w 103253"/>
                <a:gd name="connsiteY126" fmla="*/ 9436 h 86180"/>
                <a:gd name="connsiteX127" fmla="*/ 41606 w 103253"/>
                <a:gd name="connsiteY127" fmla="*/ 8177 h 86180"/>
                <a:gd name="connsiteX128" fmla="*/ 42235 w 103253"/>
                <a:gd name="connsiteY128" fmla="*/ 7548 h 86180"/>
                <a:gd name="connsiteX129" fmla="*/ 43493 w 103253"/>
                <a:gd name="connsiteY129" fmla="*/ 9436 h 86180"/>
                <a:gd name="connsiteX130" fmla="*/ 44122 w 103253"/>
                <a:gd name="connsiteY130" fmla="*/ 10065 h 86180"/>
                <a:gd name="connsiteX131" fmla="*/ 46639 w 103253"/>
                <a:gd name="connsiteY131" fmla="*/ 10065 h 86180"/>
                <a:gd name="connsiteX132" fmla="*/ 46010 w 103253"/>
                <a:gd name="connsiteY132" fmla="*/ 9436 h 86180"/>
                <a:gd name="connsiteX133" fmla="*/ 43493 w 103253"/>
                <a:gd name="connsiteY133" fmla="*/ 8807 h 86180"/>
                <a:gd name="connsiteX134" fmla="*/ 42864 w 103253"/>
                <a:gd name="connsiteY134" fmla="*/ 6919 h 86180"/>
                <a:gd name="connsiteX135" fmla="*/ 46010 w 103253"/>
                <a:gd name="connsiteY135" fmla="*/ 5662 h 86180"/>
                <a:gd name="connsiteX136" fmla="*/ 47268 w 103253"/>
                <a:gd name="connsiteY136" fmla="*/ 6291 h 86180"/>
                <a:gd name="connsiteX137" fmla="*/ 50413 w 103253"/>
                <a:gd name="connsiteY137" fmla="*/ 4403 h 86180"/>
                <a:gd name="connsiteX138" fmla="*/ 51671 w 103253"/>
                <a:gd name="connsiteY138" fmla="*/ 3774 h 86180"/>
                <a:gd name="connsiteX139" fmla="*/ 54187 w 103253"/>
                <a:gd name="connsiteY139" fmla="*/ 5662 h 86180"/>
                <a:gd name="connsiteX140" fmla="*/ 54187 w 103253"/>
                <a:gd name="connsiteY140" fmla="*/ 6291 h 86180"/>
                <a:gd name="connsiteX141" fmla="*/ 52929 w 103253"/>
                <a:gd name="connsiteY141" fmla="*/ 7548 h 86180"/>
                <a:gd name="connsiteX142" fmla="*/ 51042 w 103253"/>
                <a:gd name="connsiteY142" fmla="*/ 8177 h 86180"/>
                <a:gd name="connsiteX143" fmla="*/ 49155 w 103253"/>
                <a:gd name="connsiteY143" fmla="*/ 8807 h 86180"/>
                <a:gd name="connsiteX144" fmla="*/ 49155 w 103253"/>
                <a:gd name="connsiteY144" fmla="*/ 8807 h 86180"/>
                <a:gd name="connsiteX145" fmla="*/ 46010 w 103253"/>
                <a:gd name="connsiteY145" fmla="*/ 8807 h 86180"/>
                <a:gd name="connsiteX146" fmla="*/ 46639 w 103253"/>
                <a:gd name="connsiteY146" fmla="*/ 10065 h 86180"/>
                <a:gd name="connsiteX147" fmla="*/ 48526 w 103253"/>
                <a:gd name="connsiteY147" fmla="*/ 10065 h 86180"/>
                <a:gd name="connsiteX148" fmla="*/ 54816 w 103253"/>
                <a:gd name="connsiteY148" fmla="*/ 8807 h 86180"/>
                <a:gd name="connsiteX149" fmla="*/ 57962 w 103253"/>
                <a:gd name="connsiteY149" fmla="*/ 9436 h 86180"/>
                <a:gd name="connsiteX150" fmla="*/ 60478 w 103253"/>
                <a:gd name="connsiteY150" fmla="*/ 10694 h 86180"/>
                <a:gd name="connsiteX151" fmla="*/ 57962 w 103253"/>
                <a:gd name="connsiteY151" fmla="*/ 8807 h 86180"/>
                <a:gd name="connsiteX152" fmla="*/ 59849 w 103253"/>
                <a:gd name="connsiteY152" fmla="*/ 6919 h 86180"/>
                <a:gd name="connsiteX153" fmla="*/ 61107 w 103253"/>
                <a:gd name="connsiteY153" fmla="*/ 5662 h 86180"/>
                <a:gd name="connsiteX154" fmla="*/ 61736 w 103253"/>
                <a:gd name="connsiteY154" fmla="*/ 3774 h 86180"/>
                <a:gd name="connsiteX155" fmla="*/ 64881 w 103253"/>
                <a:gd name="connsiteY155" fmla="*/ 4403 h 86180"/>
                <a:gd name="connsiteX156" fmla="*/ 65510 w 103253"/>
                <a:gd name="connsiteY156" fmla="*/ 3774 h 86180"/>
                <a:gd name="connsiteX157" fmla="*/ 67397 w 103253"/>
                <a:gd name="connsiteY157" fmla="*/ 3145 h 86180"/>
                <a:gd name="connsiteX158" fmla="*/ 71172 w 103253"/>
                <a:gd name="connsiteY158" fmla="*/ 3774 h 86180"/>
                <a:gd name="connsiteX159" fmla="*/ 71801 w 103253"/>
                <a:gd name="connsiteY159" fmla="*/ 3145 h 86180"/>
                <a:gd name="connsiteX160" fmla="*/ 67397 w 103253"/>
                <a:gd name="connsiteY160" fmla="*/ 1258 h 86180"/>
                <a:gd name="connsiteX161" fmla="*/ 66139 w 103253"/>
                <a:gd name="connsiteY161" fmla="*/ 0 h 86180"/>
                <a:gd name="connsiteX162" fmla="*/ 70543 w 103253"/>
                <a:gd name="connsiteY162" fmla="*/ 1258 h 86180"/>
                <a:gd name="connsiteX163" fmla="*/ 73688 w 103253"/>
                <a:gd name="connsiteY163" fmla="*/ 1258 h 86180"/>
                <a:gd name="connsiteX164" fmla="*/ 75575 w 103253"/>
                <a:gd name="connsiteY164" fmla="*/ 1887 h 86180"/>
                <a:gd name="connsiteX165" fmla="*/ 81866 w 103253"/>
                <a:gd name="connsiteY165" fmla="*/ 3145 h 86180"/>
                <a:gd name="connsiteX166" fmla="*/ 85640 w 103253"/>
                <a:gd name="connsiteY166" fmla="*/ 5032 h 86180"/>
                <a:gd name="connsiteX167" fmla="*/ 88785 w 103253"/>
                <a:gd name="connsiteY167" fmla="*/ 6919 h 86180"/>
                <a:gd name="connsiteX168" fmla="*/ 89414 w 103253"/>
                <a:gd name="connsiteY168" fmla="*/ 8177 h 86180"/>
                <a:gd name="connsiteX169" fmla="*/ 95076 w 103253"/>
                <a:gd name="connsiteY169" fmla="*/ 13210 h 86180"/>
                <a:gd name="connsiteX170" fmla="*/ 100737 w 103253"/>
                <a:gd name="connsiteY170" fmla="*/ 18872 h 86180"/>
                <a:gd name="connsiteX171" fmla="*/ 10154 w 103253"/>
                <a:gd name="connsiteY171" fmla="*/ 51582 h 86180"/>
                <a:gd name="connsiteX172" fmla="*/ 9525 w 103253"/>
                <a:gd name="connsiteY172" fmla="*/ 50953 h 86180"/>
                <a:gd name="connsiteX173" fmla="*/ 9525 w 103253"/>
                <a:gd name="connsiteY173" fmla="*/ 51582 h 86180"/>
                <a:gd name="connsiteX174" fmla="*/ 10154 w 103253"/>
                <a:gd name="connsiteY174" fmla="*/ 52211 h 86180"/>
                <a:gd name="connsiteX175" fmla="*/ 10154 w 103253"/>
                <a:gd name="connsiteY175" fmla="*/ 51582 h 86180"/>
                <a:gd name="connsiteX176" fmla="*/ 14557 w 103253"/>
                <a:gd name="connsiteY176" fmla="*/ 54099 h 86180"/>
                <a:gd name="connsiteX177" fmla="*/ 13928 w 103253"/>
                <a:gd name="connsiteY177" fmla="*/ 54099 h 86180"/>
                <a:gd name="connsiteX178" fmla="*/ 14557 w 103253"/>
                <a:gd name="connsiteY178" fmla="*/ 54099 h 86180"/>
                <a:gd name="connsiteX179" fmla="*/ 14557 w 103253"/>
                <a:gd name="connsiteY179" fmla="*/ 54099 h 86180"/>
                <a:gd name="connsiteX180" fmla="*/ 14557 w 103253"/>
                <a:gd name="connsiteY180" fmla="*/ 54099 h 86180"/>
                <a:gd name="connsiteX181" fmla="*/ 17073 w 103253"/>
                <a:gd name="connsiteY181" fmla="*/ 50324 h 86180"/>
                <a:gd name="connsiteX182" fmla="*/ 16444 w 103253"/>
                <a:gd name="connsiteY182" fmla="*/ 50324 h 86180"/>
                <a:gd name="connsiteX183" fmla="*/ 17702 w 103253"/>
                <a:gd name="connsiteY183" fmla="*/ 51582 h 86180"/>
                <a:gd name="connsiteX184" fmla="*/ 18960 w 103253"/>
                <a:gd name="connsiteY184" fmla="*/ 52211 h 86180"/>
                <a:gd name="connsiteX185" fmla="*/ 17073 w 103253"/>
                <a:gd name="connsiteY185" fmla="*/ 50324 h 86180"/>
                <a:gd name="connsiteX186" fmla="*/ 13928 w 103253"/>
                <a:gd name="connsiteY186" fmla="*/ 46550 h 86180"/>
                <a:gd name="connsiteX187" fmla="*/ 9525 w 103253"/>
                <a:gd name="connsiteY187" fmla="*/ 49695 h 86180"/>
                <a:gd name="connsiteX188" fmla="*/ 11412 w 103253"/>
                <a:gd name="connsiteY188" fmla="*/ 49066 h 86180"/>
                <a:gd name="connsiteX189" fmla="*/ 13299 w 103253"/>
                <a:gd name="connsiteY189" fmla="*/ 48437 h 86180"/>
                <a:gd name="connsiteX190" fmla="*/ 13928 w 103253"/>
                <a:gd name="connsiteY190" fmla="*/ 46550 h 86180"/>
                <a:gd name="connsiteX191" fmla="*/ 21476 w 103253"/>
                <a:gd name="connsiteY191" fmla="*/ 49066 h 86180"/>
                <a:gd name="connsiteX192" fmla="*/ 18960 w 103253"/>
                <a:gd name="connsiteY192" fmla="*/ 49066 h 86180"/>
                <a:gd name="connsiteX193" fmla="*/ 18331 w 103253"/>
                <a:gd name="connsiteY193" fmla="*/ 50953 h 86180"/>
                <a:gd name="connsiteX194" fmla="*/ 18960 w 103253"/>
                <a:gd name="connsiteY194" fmla="*/ 51582 h 86180"/>
                <a:gd name="connsiteX195" fmla="*/ 21476 w 103253"/>
                <a:gd name="connsiteY195" fmla="*/ 49066 h 86180"/>
                <a:gd name="connsiteX196" fmla="*/ 22106 w 103253"/>
                <a:gd name="connsiteY196" fmla="*/ 45921 h 86180"/>
                <a:gd name="connsiteX197" fmla="*/ 20847 w 103253"/>
                <a:gd name="connsiteY197" fmla="*/ 47179 h 86180"/>
                <a:gd name="connsiteX198" fmla="*/ 22106 w 103253"/>
                <a:gd name="connsiteY198" fmla="*/ 45921 h 86180"/>
                <a:gd name="connsiteX199" fmla="*/ 23364 w 103253"/>
                <a:gd name="connsiteY199" fmla="*/ 45292 h 86180"/>
                <a:gd name="connsiteX200" fmla="*/ 22735 w 103253"/>
                <a:gd name="connsiteY200" fmla="*/ 45292 h 86180"/>
                <a:gd name="connsiteX201" fmla="*/ 23364 w 103253"/>
                <a:gd name="connsiteY201" fmla="*/ 46550 h 86180"/>
                <a:gd name="connsiteX202" fmla="*/ 23364 w 103253"/>
                <a:gd name="connsiteY202" fmla="*/ 45292 h 86180"/>
                <a:gd name="connsiteX203" fmla="*/ 23364 w 103253"/>
                <a:gd name="connsiteY203" fmla="*/ 45292 h 86180"/>
                <a:gd name="connsiteX204" fmla="*/ 23993 w 103253"/>
                <a:gd name="connsiteY204" fmla="*/ 44034 h 86180"/>
                <a:gd name="connsiteX205" fmla="*/ 23364 w 103253"/>
                <a:gd name="connsiteY205" fmla="*/ 44663 h 86180"/>
                <a:gd name="connsiteX206" fmla="*/ 23993 w 103253"/>
                <a:gd name="connsiteY206" fmla="*/ 44034 h 86180"/>
                <a:gd name="connsiteX207" fmla="*/ 33428 w 103253"/>
                <a:gd name="connsiteY207" fmla="*/ 47808 h 86180"/>
                <a:gd name="connsiteX208" fmla="*/ 33428 w 103253"/>
                <a:gd name="connsiteY208" fmla="*/ 47808 h 86180"/>
                <a:gd name="connsiteX209" fmla="*/ 32171 w 103253"/>
                <a:gd name="connsiteY209" fmla="*/ 47808 h 86180"/>
                <a:gd name="connsiteX210" fmla="*/ 33428 w 103253"/>
                <a:gd name="connsiteY210" fmla="*/ 49066 h 86180"/>
                <a:gd name="connsiteX211" fmla="*/ 33428 w 103253"/>
                <a:gd name="connsiteY211" fmla="*/ 47808 h 86180"/>
                <a:gd name="connsiteX212" fmla="*/ 33428 w 103253"/>
                <a:gd name="connsiteY212" fmla="*/ 47808 h 86180"/>
                <a:gd name="connsiteX213" fmla="*/ 28396 w 103253"/>
                <a:gd name="connsiteY213" fmla="*/ 39630 h 86180"/>
                <a:gd name="connsiteX214" fmla="*/ 28396 w 103253"/>
                <a:gd name="connsiteY214" fmla="*/ 38372 h 86180"/>
                <a:gd name="connsiteX215" fmla="*/ 27138 w 103253"/>
                <a:gd name="connsiteY215" fmla="*/ 37114 h 86180"/>
                <a:gd name="connsiteX216" fmla="*/ 27138 w 103253"/>
                <a:gd name="connsiteY216" fmla="*/ 38372 h 86180"/>
                <a:gd name="connsiteX217" fmla="*/ 28396 w 103253"/>
                <a:gd name="connsiteY217" fmla="*/ 39630 h 86180"/>
                <a:gd name="connsiteX218" fmla="*/ 36574 w 103253"/>
                <a:gd name="connsiteY218" fmla="*/ 45292 h 86180"/>
                <a:gd name="connsiteX219" fmla="*/ 35945 w 103253"/>
                <a:gd name="connsiteY219" fmla="*/ 45292 h 86180"/>
                <a:gd name="connsiteX220" fmla="*/ 36574 w 103253"/>
                <a:gd name="connsiteY220" fmla="*/ 45292 h 86180"/>
                <a:gd name="connsiteX221" fmla="*/ 36574 w 103253"/>
                <a:gd name="connsiteY221" fmla="*/ 45292 h 86180"/>
                <a:gd name="connsiteX222" fmla="*/ 36574 w 103253"/>
                <a:gd name="connsiteY222" fmla="*/ 44034 h 86180"/>
                <a:gd name="connsiteX223" fmla="*/ 36574 w 103253"/>
                <a:gd name="connsiteY223" fmla="*/ 45292 h 86180"/>
                <a:gd name="connsiteX224" fmla="*/ 36574 w 103253"/>
                <a:gd name="connsiteY224" fmla="*/ 44034 h 86180"/>
                <a:gd name="connsiteX225" fmla="*/ 30283 w 103253"/>
                <a:gd name="connsiteY225" fmla="*/ 37114 h 86180"/>
                <a:gd name="connsiteX226" fmla="*/ 30283 w 103253"/>
                <a:gd name="connsiteY226" fmla="*/ 37114 h 86180"/>
                <a:gd name="connsiteX227" fmla="*/ 29025 w 103253"/>
                <a:gd name="connsiteY227" fmla="*/ 37114 h 86180"/>
                <a:gd name="connsiteX228" fmla="*/ 30283 w 103253"/>
                <a:gd name="connsiteY228" fmla="*/ 38372 h 86180"/>
                <a:gd name="connsiteX229" fmla="*/ 30283 w 103253"/>
                <a:gd name="connsiteY229" fmla="*/ 37114 h 86180"/>
                <a:gd name="connsiteX230" fmla="*/ 40977 w 103253"/>
                <a:gd name="connsiteY230" fmla="*/ 28936 h 86180"/>
                <a:gd name="connsiteX231" fmla="*/ 40977 w 103253"/>
                <a:gd name="connsiteY231" fmla="*/ 27679 h 86180"/>
                <a:gd name="connsiteX232" fmla="*/ 38461 w 103253"/>
                <a:gd name="connsiteY232" fmla="*/ 24533 h 86180"/>
                <a:gd name="connsiteX233" fmla="*/ 37203 w 103253"/>
                <a:gd name="connsiteY233" fmla="*/ 24533 h 86180"/>
                <a:gd name="connsiteX234" fmla="*/ 40977 w 103253"/>
                <a:gd name="connsiteY234" fmla="*/ 28936 h 86180"/>
                <a:gd name="connsiteX235" fmla="*/ 45380 w 103253"/>
                <a:gd name="connsiteY235" fmla="*/ 30194 h 86180"/>
                <a:gd name="connsiteX236" fmla="*/ 45380 w 103253"/>
                <a:gd name="connsiteY236" fmla="*/ 30194 h 86180"/>
                <a:gd name="connsiteX237" fmla="*/ 44752 w 103253"/>
                <a:gd name="connsiteY237" fmla="*/ 32082 h 86180"/>
                <a:gd name="connsiteX238" fmla="*/ 45380 w 103253"/>
                <a:gd name="connsiteY238" fmla="*/ 30194 h 86180"/>
                <a:gd name="connsiteX239" fmla="*/ 45380 w 103253"/>
                <a:gd name="connsiteY239" fmla="*/ 30194 h 86180"/>
                <a:gd name="connsiteX240" fmla="*/ 42864 w 103253"/>
                <a:gd name="connsiteY240" fmla="*/ 25791 h 86180"/>
                <a:gd name="connsiteX241" fmla="*/ 40977 w 103253"/>
                <a:gd name="connsiteY241" fmla="*/ 25162 h 86180"/>
                <a:gd name="connsiteX242" fmla="*/ 37203 w 103253"/>
                <a:gd name="connsiteY242" fmla="*/ 22017 h 86180"/>
                <a:gd name="connsiteX243" fmla="*/ 39090 w 103253"/>
                <a:gd name="connsiteY243" fmla="*/ 25791 h 86180"/>
                <a:gd name="connsiteX244" fmla="*/ 42235 w 103253"/>
                <a:gd name="connsiteY244" fmla="*/ 28307 h 86180"/>
                <a:gd name="connsiteX245" fmla="*/ 44122 w 103253"/>
                <a:gd name="connsiteY245" fmla="*/ 27049 h 86180"/>
                <a:gd name="connsiteX246" fmla="*/ 42864 w 103253"/>
                <a:gd name="connsiteY246" fmla="*/ 25791 h 86180"/>
                <a:gd name="connsiteX247" fmla="*/ 44122 w 103253"/>
                <a:gd name="connsiteY247" fmla="*/ 23275 h 86180"/>
                <a:gd name="connsiteX248" fmla="*/ 40348 w 103253"/>
                <a:gd name="connsiteY248" fmla="*/ 22646 h 86180"/>
                <a:gd name="connsiteX249" fmla="*/ 44122 w 103253"/>
                <a:gd name="connsiteY249" fmla="*/ 25162 h 86180"/>
                <a:gd name="connsiteX250" fmla="*/ 44752 w 103253"/>
                <a:gd name="connsiteY250" fmla="*/ 23904 h 86180"/>
                <a:gd name="connsiteX251" fmla="*/ 44122 w 103253"/>
                <a:gd name="connsiteY251" fmla="*/ 23275 h 86180"/>
                <a:gd name="connsiteX252" fmla="*/ 49155 w 103253"/>
                <a:gd name="connsiteY252" fmla="*/ 26420 h 86180"/>
                <a:gd name="connsiteX253" fmla="*/ 48526 w 103253"/>
                <a:gd name="connsiteY253" fmla="*/ 27049 h 86180"/>
                <a:gd name="connsiteX254" fmla="*/ 49155 w 103253"/>
                <a:gd name="connsiteY254" fmla="*/ 26420 h 86180"/>
                <a:gd name="connsiteX255" fmla="*/ 47897 w 103253"/>
                <a:gd name="connsiteY255" fmla="*/ 23904 h 86180"/>
                <a:gd name="connsiteX256" fmla="*/ 46010 w 103253"/>
                <a:gd name="connsiteY256" fmla="*/ 22017 h 86180"/>
                <a:gd name="connsiteX257" fmla="*/ 43493 w 103253"/>
                <a:gd name="connsiteY257" fmla="*/ 21388 h 86180"/>
                <a:gd name="connsiteX258" fmla="*/ 44752 w 103253"/>
                <a:gd name="connsiteY258" fmla="*/ 22646 h 86180"/>
                <a:gd name="connsiteX259" fmla="*/ 47897 w 103253"/>
                <a:gd name="connsiteY259" fmla="*/ 23904 h 86180"/>
                <a:gd name="connsiteX260" fmla="*/ 49784 w 103253"/>
                <a:gd name="connsiteY260" fmla="*/ 20129 h 86180"/>
                <a:gd name="connsiteX261" fmla="*/ 46010 w 103253"/>
                <a:gd name="connsiteY261" fmla="*/ 17613 h 86180"/>
                <a:gd name="connsiteX262" fmla="*/ 44752 w 103253"/>
                <a:gd name="connsiteY262" fmla="*/ 16984 h 86180"/>
                <a:gd name="connsiteX263" fmla="*/ 44122 w 103253"/>
                <a:gd name="connsiteY263" fmla="*/ 17613 h 86180"/>
                <a:gd name="connsiteX264" fmla="*/ 46639 w 103253"/>
                <a:gd name="connsiteY264" fmla="*/ 20758 h 86180"/>
                <a:gd name="connsiteX265" fmla="*/ 44752 w 103253"/>
                <a:gd name="connsiteY265" fmla="*/ 20129 h 86180"/>
                <a:gd name="connsiteX266" fmla="*/ 47897 w 103253"/>
                <a:gd name="connsiteY266" fmla="*/ 22017 h 86180"/>
                <a:gd name="connsiteX267" fmla="*/ 49784 w 103253"/>
                <a:gd name="connsiteY267" fmla="*/ 20129 h 86180"/>
                <a:gd name="connsiteX268" fmla="*/ 49784 w 103253"/>
                <a:gd name="connsiteY268" fmla="*/ 20129 h 86180"/>
                <a:gd name="connsiteX269" fmla="*/ 42864 w 103253"/>
                <a:gd name="connsiteY269" fmla="*/ 13210 h 86180"/>
                <a:gd name="connsiteX270" fmla="*/ 43493 w 103253"/>
                <a:gd name="connsiteY270" fmla="*/ 14468 h 86180"/>
                <a:gd name="connsiteX271" fmla="*/ 44122 w 103253"/>
                <a:gd name="connsiteY271" fmla="*/ 13839 h 86180"/>
                <a:gd name="connsiteX272" fmla="*/ 42864 w 103253"/>
                <a:gd name="connsiteY272" fmla="*/ 13210 h 86180"/>
                <a:gd name="connsiteX273" fmla="*/ 53558 w 103253"/>
                <a:gd name="connsiteY273" fmla="*/ 22646 h 86180"/>
                <a:gd name="connsiteX274" fmla="*/ 54187 w 103253"/>
                <a:gd name="connsiteY274" fmla="*/ 23904 h 86180"/>
                <a:gd name="connsiteX275" fmla="*/ 53558 w 103253"/>
                <a:gd name="connsiteY275" fmla="*/ 22646 h 86180"/>
                <a:gd name="connsiteX276" fmla="*/ 56074 w 103253"/>
                <a:gd name="connsiteY276" fmla="*/ 22646 h 86180"/>
                <a:gd name="connsiteX277" fmla="*/ 56074 w 103253"/>
                <a:gd name="connsiteY277" fmla="*/ 22646 h 86180"/>
                <a:gd name="connsiteX278" fmla="*/ 54187 w 103253"/>
                <a:gd name="connsiteY278" fmla="*/ 22646 h 86180"/>
                <a:gd name="connsiteX279" fmla="*/ 55445 w 103253"/>
                <a:gd name="connsiteY279" fmla="*/ 23904 h 86180"/>
                <a:gd name="connsiteX280" fmla="*/ 56074 w 103253"/>
                <a:gd name="connsiteY280" fmla="*/ 22646 h 86180"/>
                <a:gd name="connsiteX281" fmla="*/ 54187 w 103253"/>
                <a:gd name="connsiteY281" fmla="*/ 18872 h 86180"/>
                <a:gd name="connsiteX282" fmla="*/ 50413 w 103253"/>
                <a:gd name="connsiteY282" fmla="*/ 16984 h 86180"/>
                <a:gd name="connsiteX283" fmla="*/ 46639 w 103253"/>
                <a:gd name="connsiteY283" fmla="*/ 15726 h 86180"/>
                <a:gd name="connsiteX284" fmla="*/ 52300 w 103253"/>
                <a:gd name="connsiteY284" fmla="*/ 20129 h 86180"/>
                <a:gd name="connsiteX285" fmla="*/ 54187 w 103253"/>
                <a:gd name="connsiteY285" fmla="*/ 18872 h 86180"/>
                <a:gd name="connsiteX286" fmla="*/ 61107 w 103253"/>
                <a:gd name="connsiteY286" fmla="*/ 18243 h 86180"/>
                <a:gd name="connsiteX287" fmla="*/ 59849 w 103253"/>
                <a:gd name="connsiteY287" fmla="*/ 16984 h 86180"/>
                <a:gd name="connsiteX288" fmla="*/ 55445 w 103253"/>
                <a:gd name="connsiteY288" fmla="*/ 19501 h 86180"/>
                <a:gd name="connsiteX289" fmla="*/ 61107 w 103253"/>
                <a:gd name="connsiteY289" fmla="*/ 18243 h 86180"/>
                <a:gd name="connsiteX290" fmla="*/ 60478 w 103253"/>
                <a:gd name="connsiteY290" fmla="*/ 15726 h 86180"/>
                <a:gd name="connsiteX291" fmla="*/ 61107 w 103253"/>
                <a:gd name="connsiteY291" fmla="*/ 16984 h 86180"/>
                <a:gd name="connsiteX292" fmla="*/ 60478 w 103253"/>
                <a:gd name="connsiteY292" fmla="*/ 15726 h 86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03253" h="86180">
                  <a:moveTo>
                    <a:pt x="100737" y="18872"/>
                  </a:moveTo>
                  <a:cubicBezTo>
                    <a:pt x="101366" y="19501"/>
                    <a:pt x="101995" y="19501"/>
                    <a:pt x="103254" y="20758"/>
                  </a:cubicBezTo>
                  <a:cubicBezTo>
                    <a:pt x="102624" y="21388"/>
                    <a:pt x="101995" y="21388"/>
                    <a:pt x="101995" y="22017"/>
                  </a:cubicBezTo>
                  <a:cubicBezTo>
                    <a:pt x="101995" y="22646"/>
                    <a:pt x="102624" y="24533"/>
                    <a:pt x="102624" y="25162"/>
                  </a:cubicBezTo>
                  <a:cubicBezTo>
                    <a:pt x="102624" y="25791"/>
                    <a:pt x="102624" y="25791"/>
                    <a:pt x="101995" y="25791"/>
                  </a:cubicBezTo>
                  <a:cubicBezTo>
                    <a:pt x="101366" y="26420"/>
                    <a:pt x="100737" y="27049"/>
                    <a:pt x="98850" y="27049"/>
                  </a:cubicBezTo>
                  <a:cubicBezTo>
                    <a:pt x="98221" y="27049"/>
                    <a:pt x="98850" y="28307"/>
                    <a:pt x="97592" y="28307"/>
                  </a:cubicBezTo>
                  <a:cubicBezTo>
                    <a:pt x="96334" y="27679"/>
                    <a:pt x="95705" y="27679"/>
                    <a:pt x="95076" y="27679"/>
                  </a:cubicBezTo>
                  <a:cubicBezTo>
                    <a:pt x="94447" y="28307"/>
                    <a:pt x="94447" y="28936"/>
                    <a:pt x="93818" y="29565"/>
                  </a:cubicBezTo>
                  <a:cubicBezTo>
                    <a:pt x="93818" y="29565"/>
                    <a:pt x="93818" y="30194"/>
                    <a:pt x="93818" y="30824"/>
                  </a:cubicBezTo>
                  <a:cubicBezTo>
                    <a:pt x="93818" y="31453"/>
                    <a:pt x="93818" y="32711"/>
                    <a:pt x="93189" y="33339"/>
                  </a:cubicBezTo>
                  <a:cubicBezTo>
                    <a:pt x="92560" y="33969"/>
                    <a:pt x="91302" y="33969"/>
                    <a:pt x="90672" y="34598"/>
                  </a:cubicBezTo>
                  <a:cubicBezTo>
                    <a:pt x="90043" y="34598"/>
                    <a:pt x="90672" y="35856"/>
                    <a:pt x="90672" y="36485"/>
                  </a:cubicBezTo>
                  <a:cubicBezTo>
                    <a:pt x="90672" y="36485"/>
                    <a:pt x="90672" y="37114"/>
                    <a:pt x="90672" y="37114"/>
                  </a:cubicBezTo>
                  <a:cubicBezTo>
                    <a:pt x="88785" y="35227"/>
                    <a:pt x="88156" y="34598"/>
                    <a:pt x="88156" y="34598"/>
                  </a:cubicBezTo>
                  <a:cubicBezTo>
                    <a:pt x="87527" y="35227"/>
                    <a:pt x="86898" y="36485"/>
                    <a:pt x="86269" y="37114"/>
                  </a:cubicBezTo>
                  <a:cubicBezTo>
                    <a:pt x="85640" y="37743"/>
                    <a:pt x="85640" y="37743"/>
                    <a:pt x="85011" y="38372"/>
                  </a:cubicBezTo>
                  <a:cubicBezTo>
                    <a:pt x="83753" y="39001"/>
                    <a:pt x="82495" y="39001"/>
                    <a:pt x="81866" y="40260"/>
                  </a:cubicBezTo>
                  <a:cubicBezTo>
                    <a:pt x="81237" y="40889"/>
                    <a:pt x="81866" y="42146"/>
                    <a:pt x="81866" y="42775"/>
                  </a:cubicBezTo>
                  <a:cubicBezTo>
                    <a:pt x="81237" y="44034"/>
                    <a:pt x="79350" y="44034"/>
                    <a:pt x="77462" y="44663"/>
                  </a:cubicBezTo>
                  <a:cubicBezTo>
                    <a:pt x="75575" y="44663"/>
                    <a:pt x="74946" y="45921"/>
                    <a:pt x="73688" y="46550"/>
                  </a:cubicBezTo>
                  <a:cubicBezTo>
                    <a:pt x="73059" y="47179"/>
                    <a:pt x="71801" y="46550"/>
                    <a:pt x="70543" y="47179"/>
                  </a:cubicBezTo>
                  <a:cubicBezTo>
                    <a:pt x="69914" y="47179"/>
                    <a:pt x="68656" y="47808"/>
                    <a:pt x="68026" y="48437"/>
                  </a:cubicBezTo>
                  <a:cubicBezTo>
                    <a:pt x="67397" y="49066"/>
                    <a:pt x="67397" y="50324"/>
                    <a:pt x="66768" y="51582"/>
                  </a:cubicBezTo>
                  <a:cubicBezTo>
                    <a:pt x="66768" y="52211"/>
                    <a:pt x="65510" y="51582"/>
                    <a:pt x="65510" y="52211"/>
                  </a:cubicBezTo>
                  <a:cubicBezTo>
                    <a:pt x="64881" y="52841"/>
                    <a:pt x="64881" y="53470"/>
                    <a:pt x="64252" y="54099"/>
                  </a:cubicBezTo>
                  <a:cubicBezTo>
                    <a:pt x="63623" y="54727"/>
                    <a:pt x="63623" y="55356"/>
                    <a:pt x="62994" y="55986"/>
                  </a:cubicBezTo>
                  <a:cubicBezTo>
                    <a:pt x="62365" y="56615"/>
                    <a:pt x="62365" y="57244"/>
                    <a:pt x="61736" y="57873"/>
                  </a:cubicBezTo>
                  <a:cubicBezTo>
                    <a:pt x="61107" y="58502"/>
                    <a:pt x="61107" y="59131"/>
                    <a:pt x="59849" y="59131"/>
                  </a:cubicBezTo>
                  <a:cubicBezTo>
                    <a:pt x="57962" y="59760"/>
                    <a:pt x="57962" y="61647"/>
                    <a:pt x="57333" y="62905"/>
                  </a:cubicBezTo>
                  <a:cubicBezTo>
                    <a:pt x="56704" y="63534"/>
                    <a:pt x="55445" y="63534"/>
                    <a:pt x="54816" y="64163"/>
                  </a:cubicBezTo>
                  <a:cubicBezTo>
                    <a:pt x="54187" y="64792"/>
                    <a:pt x="54816" y="65422"/>
                    <a:pt x="54187" y="66051"/>
                  </a:cubicBezTo>
                  <a:cubicBezTo>
                    <a:pt x="53558" y="67309"/>
                    <a:pt x="52300" y="68567"/>
                    <a:pt x="51671" y="69825"/>
                  </a:cubicBezTo>
                  <a:cubicBezTo>
                    <a:pt x="50413" y="71712"/>
                    <a:pt x="49155" y="73599"/>
                    <a:pt x="47897" y="74858"/>
                  </a:cubicBezTo>
                  <a:cubicBezTo>
                    <a:pt x="46639" y="76115"/>
                    <a:pt x="45380" y="78003"/>
                    <a:pt x="44122" y="79261"/>
                  </a:cubicBezTo>
                  <a:cubicBezTo>
                    <a:pt x="42235" y="81148"/>
                    <a:pt x="39719" y="83035"/>
                    <a:pt x="37203" y="84922"/>
                  </a:cubicBezTo>
                  <a:cubicBezTo>
                    <a:pt x="35945" y="85551"/>
                    <a:pt x="34687" y="86180"/>
                    <a:pt x="32171" y="86180"/>
                  </a:cubicBezTo>
                  <a:cubicBezTo>
                    <a:pt x="30912" y="86180"/>
                    <a:pt x="27138" y="83664"/>
                    <a:pt x="20847" y="78632"/>
                  </a:cubicBezTo>
                  <a:cubicBezTo>
                    <a:pt x="18960" y="77373"/>
                    <a:pt x="16444" y="74228"/>
                    <a:pt x="13928" y="72341"/>
                  </a:cubicBezTo>
                  <a:cubicBezTo>
                    <a:pt x="12670" y="71083"/>
                    <a:pt x="10782" y="69196"/>
                    <a:pt x="8895" y="67309"/>
                  </a:cubicBezTo>
                  <a:cubicBezTo>
                    <a:pt x="12041" y="69825"/>
                    <a:pt x="11412" y="68567"/>
                    <a:pt x="10782" y="67309"/>
                  </a:cubicBezTo>
                  <a:cubicBezTo>
                    <a:pt x="8895" y="65422"/>
                    <a:pt x="7008" y="63534"/>
                    <a:pt x="5750" y="62277"/>
                  </a:cubicBezTo>
                  <a:cubicBezTo>
                    <a:pt x="6379" y="62277"/>
                    <a:pt x="6379" y="62277"/>
                    <a:pt x="7008" y="62905"/>
                  </a:cubicBezTo>
                  <a:cubicBezTo>
                    <a:pt x="8895" y="64163"/>
                    <a:pt x="9525" y="64163"/>
                    <a:pt x="8266" y="62277"/>
                  </a:cubicBezTo>
                  <a:cubicBezTo>
                    <a:pt x="7637" y="61018"/>
                    <a:pt x="8266" y="61647"/>
                    <a:pt x="5750" y="58502"/>
                  </a:cubicBezTo>
                  <a:cubicBezTo>
                    <a:pt x="5121" y="57244"/>
                    <a:pt x="5750" y="57873"/>
                    <a:pt x="6379" y="57873"/>
                  </a:cubicBezTo>
                  <a:cubicBezTo>
                    <a:pt x="5121" y="56615"/>
                    <a:pt x="3863" y="55356"/>
                    <a:pt x="3234" y="54099"/>
                  </a:cubicBezTo>
                  <a:cubicBezTo>
                    <a:pt x="3863" y="54099"/>
                    <a:pt x="4492" y="54727"/>
                    <a:pt x="4492" y="54727"/>
                  </a:cubicBezTo>
                  <a:cubicBezTo>
                    <a:pt x="1976" y="52841"/>
                    <a:pt x="1347" y="52211"/>
                    <a:pt x="1347" y="52841"/>
                  </a:cubicBezTo>
                  <a:cubicBezTo>
                    <a:pt x="1347" y="53470"/>
                    <a:pt x="1347" y="54099"/>
                    <a:pt x="1347" y="53470"/>
                  </a:cubicBezTo>
                  <a:cubicBezTo>
                    <a:pt x="-2427" y="47808"/>
                    <a:pt x="2605" y="52211"/>
                    <a:pt x="5750" y="54099"/>
                  </a:cubicBezTo>
                  <a:cubicBezTo>
                    <a:pt x="4492" y="52841"/>
                    <a:pt x="3863" y="52211"/>
                    <a:pt x="2605" y="50953"/>
                  </a:cubicBezTo>
                  <a:cubicBezTo>
                    <a:pt x="2605" y="50953"/>
                    <a:pt x="1976" y="50324"/>
                    <a:pt x="1976" y="50324"/>
                  </a:cubicBezTo>
                  <a:cubicBezTo>
                    <a:pt x="2605" y="49695"/>
                    <a:pt x="3234" y="49695"/>
                    <a:pt x="3863" y="49066"/>
                  </a:cubicBezTo>
                  <a:cubicBezTo>
                    <a:pt x="4492" y="48437"/>
                    <a:pt x="3863" y="47808"/>
                    <a:pt x="5121" y="47808"/>
                  </a:cubicBezTo>
                  <a:cubicBezTo>
                    <a:pt x="6379" y="47808"/>
                    <a:pt x="4492" y="45921"/>
                    <a:pt x="6379" y="47179"/>
                  </a:cubicBezTo>
                  <a:cubicBezTo>
                    <a:pt x="7637" y="47808"/>
                    <a:pt x="7008" y="47179"/>
                    <a:pt x="5750" y="44663"/>
                  </a:cubicBezTo>
                  <a:cubicBezTo>
                    <a:pt x="4492" y="42775"/>
                    <a:pt x="5121" y="43405"/>
                    <a:pt x="5750" y="43405"/>
                  </a:cubicBezTo>
                  <a:cubicBezTo>
                    <a:pt x="7008" y="44034"/>
                    <a:pt x="7008" y="43405"/>
                    <a:pt x="8266" y="44034"/>
                  </a:cubicBezTo>
                  <a:cubicBezTo>
                    <a:pt x="8266" y="44034"/>
                    <a:pt x="8895" y="44034"/>
                    <a:pt x="8266" y="44034"/>
                  </a:cubicBezTo>
                  <a:cubicBezTo>
                    <a:pt x="5121" y="40260"/>
                    <a:pt x="7008" y="41517"/>
                    <a:pt x="9525" y="42146"/>
                  </a:cubicBezTo>
                  <a:cubicBezTo>
                    <a:pt x="10782" y="42775"/>
                    <a:pt x="12041" y="44034"/>
                    <a:pt x="10154" y="41517"/>
                  </a:cubicBezTo>
                  <a:cubicBezTo>
                    <a:pt x="9525" y="40260"/>
                    <a:pt x="10782" y="40889"/>
                    <a:pt x="12041" y="42146"/>
                  </a:cubicBezTo>
                  <a:cubicBezTo>
                    <a:pt x="14557" y="44034"/>
                    <a:pt x="13928" y="43405"/>
                    <a:pt x="12670" y="41517"/>
                  </a:cubicBezTo>
                  <a:cubicBezTo>
                    <a:pt x="12041" y="40889"/>
                    <a:pt x="12041" y="40889"/>
                    <a:pt x="12041" y="40260"/>
                  </a:cubicBezTo>
                  <a:cubicBezTo>
                    <a:pt x="12041" y="39630"/>
                    <a:pt x="12041" y="39001"/>
                    <a:pt x="12670" y="39630"/>
                  </a:cubicBezTo>
                  <a:cubicBezTo>
                    <a:pt x="13928" y="40260"/>
                    <a:pt x="12670" y="39001"/>
                    <a:pt x="12041" y="37743"/>
                  </a:cubicBezTo>
                  <a:cubicBezTo>
                    <a:pt x="12041" y="37743"/>
                    <a:pt x="12041" y="37743"/>
                    <a:pt x="12041" y="37743"/>
                  </a:cubicBezTo>
                  <a:cubicBezTo>
                    <a:pt x="13299" y="38372"/>
                    <a:pt x="12041" y="35856"/>
                    <a:pt x="14557" y="37743"/>
                  </a:cubicBezTo>
                  <a:cubicBezTo>
                    <a:pt x="15186" y="38372"/>
                    <a:pt x="15815" y="38372"/>
                    <a:pt x="15815" y="38372"/>
                  </a:cubicBezTo>
                  <a:cubicBezTo>
                    <a:pt x="15815" y="38372"/>
                    <a:pt x="15815" y="37743"/>
                    <a:pt x="15186" y="37114"/>
                  </a:cubicBezTo>
                  <a:cubicBezTo>
                    <a:pt x="12670" y="33969"/>
                    <a:pt x="13928" y="35227"/>
                    <a:pt x="14557" y="35856"/>
                  </a:cubicBezTo>
                  <a:cubicBezTo>
                    <a:pt x="15815" y="37114"/>
                    <a:pt x="16444" y="37114"/>
                    <a:pt x="14557" y="35227"/>
                  </a:cubicBezTo>
                  <a:cubicBezTo>
                    <a:pt x="13928" y="34598"/>
                    <a:pt x="14557" y="34598"/>
                    <a:pt x="13928" y="33969"/>
                  </a:cubicBezTo>
                  <a:cubicBezTo>
                    <a:pt x="13928" y="33339"/>
                    <a:pt x="15186" y="34598"/>
                    <a:pt x="13299" y="32082"/>
                  </a:cubicBezTo>
                  <a:cubicBezTo>
                    <a:pt x="13299" y="32082"/>
                    <a:pt x="13299" y="31453"/>
                    <a:pt x="13299" y="31453"/>
                  </a:cubicBezTo>
                  <a:cubicBezTo>
                    <a:pt x="15186" y="32711"/>
                    <a:pt x="13928" y="31453"/>
                    <a:pt x="13928" y="30824"/>
                  </a:cubicBezTo>
                  <a:cubicBezTo>
                    <a:pt x="13928" y="30824"/>
                    <a:pt x="13928" y="30824"/>
                    <a:pt x="14557" y="30824"/>
                  </a:cubicBezTo>
                  <a:cubicBezTo>
                    <a:pt x="17702" y="33339"/>
                    <a:pt x="18331" y="32711"/>
                    <a:pt x="17073" y="30824"/>
                  </a:cubicBezTo>
                  <a:cubicBezTo>
                    <a:pt x="16444" y="28936"/>
                    <a:pt x="18331" y="30824"/>
                    <a:pt x="18960" y="30194"/>
                  </a:cubicBezTo>
                  <a:cubicBezTo>
                    <a:pt x="18960" y="30194"/>
                    <a:pt x="18960" y="30194"/>
                    <a:pt x="18960" y="30194"/>
                  </a:cubicBezTo>
                  <a:cubicBezTo>
                    <a:pt x="18960" y="30194"/>
                    <a:pt x="19589" y="29565"/>
                    <a:pt x="20218" y="29565"/>
                  </a:cubicBezTo>
                  <a:cubicBezTo>
                    <a:pt x="20218" y="29565"/>
                    <a:pt x="20847" y="30194"/>
                    <a:pt x="20847" y="29565"/>
                  </a:cubicBezTo>
                  <a:cubicBezTo>
                    <a:pt x="19589" y="27679"/>
                    <a:pt x="20218" y="28307"/>
                    <a:pt x="20218" y="27679"/>
                  </a:cubicBezTo>
                  <a:cubicBezTo>
                    <a:pt x="20218" y="27049"/>
                    <a:pt x="22106" y="27679"/>
                    <a:pt x="20847" y="25791"/>
                  </a:cubicBezTo>
                  <a:cubicBezTo>
                    <a:pt x="20218" y="24533"/>
                    <a:pt x="20847" y="25162"/>
                    <a:pt x="23993" y="27679"/>
                  </a:cubicBezTo>
                  <a:cubicBezTo>
                    <a:pt x="20847" y="24533"/>
                    <a:pt x="25880" y="28936"/>
                    <a:pt x="21476" y="23904"/>
                  </a:cubicBezTo>
                  <a:cubicBezTo>
                    <a:pt x="25251" y="27049"/>
                    <a:pt x="26509" y="28307"/>
                    <a:pt x="25251" y="26420"/>
                  </a:cubicBezTo>
                  <a:cubicBezTo>
                    <a:pt x="23993" y="24533"/>
                    <a:pt x="24622" y="24533"/>
                    <a:pt x="25251" y="25162"/>
                  </a:cubicBezTo>
                  <a:cubicBezTo>
                    <a:pt x="25880" y="25162"/>
                    <a:pt x="25880" y="25162"/>
                    <a:pt x="25880" y="24533"/>
                  </a:cubicBezTo>
                  <a:cubicBezTo>
                    <a:pt x="25880" y="23904"/>
                    <a:pt x="27138" y="23904"/>
                    <a:pt x="28396" y="25162"/>
                  </a:cubicBezTo>
                  <a:cubicBezTo>
                    <a:pt x="29654" y="25791"/>
                    <a:pt x="30283" y="25162"/>
                    <a:pt x="30912" y="25162"/>
                  </a:cubicBezTo>
                  <a:cubicBezTo>
                    <a:pt x="29654" y="23904"/>
                    <a:pt x="29654" y="23275"/>
                    <a:pt x="29025" y="23275"/>
                  </a:cubicBezTo>
                  <a:cubicBezTo>
                    <a:pt x="28396" y="22017"/>
                    <a:pt x="27138" y="21388"/>
                    <a:pt x="26509" y="20758"/>
                  </a:cubicBezTo>
                  <a:cubicBezTo>
                    <a:pt x="27138" y="21388"/>
                    <a:pt x="27767" y="22017"/>
                    <a:pt x="28396" y="22017"/>
                  </a:cubicBezTo>
                  <a:cubicBezTo>
                    <a:pt x="29025" y="22017"/>
                    <a:pt x="29025" y="22017"/>
                    <a:pt x="29654" y="22646"/>
                  </a:cubicBezTo>
                  <a:cubicBezTo>
                    <a:pt x="29654" y="23275"/>
                    <a:pt x="30283" y="23275"/>
                    <a:pt x="30283" y="23904"/>
                  </a:cubicBezTo>
                  <a:cubicBezTo>
                    <a:pt x="30283" y="23904"/>
                    <a:pt x="30912" y="24533"/>
                    <a:pt x="30912" y="24533"/>
                  </a:cubicBezTo>
                  <a:cubicBezTo>
                    <a:pt x="31541" y="24533"/>
                    <a:pt x="32171" y="24533"/>
                    <a:pt x="32171" y="24533"/>
                  </a:cubicBezTo>
                  <a:cubicBezTo>
                    <a:pt x="32171" y="24533"/>
                    <a:pt x="32171" y="23904"/>
                    <a:pt x="32171" y="23904"/>
                  </a:cubicBezTo>
                  <a:cubicBezTo>
                    <a:pt x="33428" y="24533"/>
                    <a:pt x="32171" y="22646"/>
                    <a:pt x="28396" y="18243"/>
                  </a:cubicBezTo>
                  <a:cubicBezTo>
                    <a:pt x="30283" y="20129"/>
                    <a:pt x="32799" y="21388"/>
                    <a:pt x="31541" y="19501"/>
                  </a:cubicBezTo>
                  <a:cubicBezTo>
                    <a:pt x="31541" y="19501"/>
                    <a:pt x="32171" y="19501"/>
                    <a:pt x="32799" y="20129"/>
                  </a:cubicBezTo>
                  <a:cubicBezTo>
                    <a:pt x="35316" y="22017"/>
                    <a:pt x="35316" y="22017"/>
                    <a:pt x="32799" y="18872"/>
                  </a:cubicBezTo>
                  <a:cubicBezTo>
                    <a:pt x="32171" y="18243"/>
                    <a:pt x="32171" y="17613"/>
                    <a:pt x="32171" y="17613"/>
                  </a:cubicBezTo>
                  <a:cubicBezTo>
                    <a:pt x="32171" y="17613"/>
                    <a:pt x="32171" y="16984"/>
                    <a:pt x="32799" y="16984"/>
                  </a:cubicBezTo>
                  <a:cubicBezTo>
                    <a:pt x="34058" y="16984"/>
                    <a:pt x="33428" y="16355"/>
                    <a:pt x="34058" y="15726"/>
                  </a:cubicBezTo>
                  <a:cubicBezTo>
                    <a:pt x="34058" y="15726"/>
                    <a:pt x="34058" y="15726"/>
                    <a:pt x="34058" y="15097"/>
                  </a:cubicBezTo>
                  <a:cubicBezTo>
                    <a:pt x="34687" y="15097"/>
                    <a:pt x="34058" y="13839"/>
                    <a:pt x="35945" y="15097"/>
                  </a:cubicBezTo>
                  <a:cubicBezTo>
                    <a:pt x="38461" y="16355"/>
                    <a:pt x="38461" y="15726"/>
                    <a:pt x="39090" y="15097"/>
                  </a:cubicBezTo>
                  <a:cubicBezTo>
                    <a:pt x="39090" y="15097"/>
                    <a:pt x="39719" y="15097"/>
                    <a:pt x="39719" y="14468"/>
                  </a:cubicBezTo>
                  <a:cubicBezTo>
                    <a:pt x="39719" y="14468"/>
                    <a:pt x="38461" y="13210"/>
                    <a:pt x="38461" y="12581"/>
                  </a:cubicBezTo>
                  <a:cubicBezTo>
                    <a:pt x="38461" y="12581"/>
                    <a:pt x="38461" y="12581"/>
                    <a:pt x="38461" y="12581"/>
                  </a:cubicBezTo>
                  <a:cubicBezTo>
                    <a:pt x="38461" y="12581"/>
                    <a:pt x="38461" y="12581"/>
                    <a:pt x="38461" y="12581"/>
                  </a:cubicBezTo>
                  <a:cubicBezTo>
                    <a:pt x="39090" y="13210"/>
                    <a:pt x="39719" y="13210"/>
                    <a:pt x="40348" y="13839"/>
                  </a:cubicBezTo>
                  <a:cubicBezTo>
                    <a:pt x="40348" y="13210"/>
                    <a:pt x="39719" y="13210"/>
                    <a:pt x="39719" y="12581"/>
                  </a:cubicBezTo>
                  <a:cubicBezTo>
                    <a:pt x="39090" y="12581"/>
                    <a:pt x="39090" y="12581"/>
                    <a:pt x="38461" y="12581"/>
                  </a:cubicBezTo>
                  <a:cubicBezTo>
                    <a:pt x="38461" y="12581"/>
                    <a:pt x="38461" y="12581"/>
                    <a:pt x="38461" y="12581"/>
                  </a:cubicBezTo>
                  <a:cubicBezTo>
                    <a:pt x="36574" y="10065"/>
                    <a:pt x="37832" y="11323"/>
                    <a:pt x="39090" y="11952"/>
                  </a:cubicBezTo>
                  <a:cubicBezTo>
                    <a:pt x="40348" y="12581"/>
                    <a:pt x="40977" y="12581"/>
                    <a:pt x="41606" y="13210"/>
                  </a:cubicBezTo>
                  <a:cubicBezTo>
                    <a:pt x="40348" y="11952"/>
                    <a:pt x="39719" y="10694"/>
                    <a:pt x="38461" y="10065"/>
                  </a:cubicBezTo>
                  <a:cubicBezTo>
                    <a:pt x="38461" y="10065"/>
                    <a:pt x="38461" y="9436"/>
                    <a:pt x="38461" y="9436"/>
                  </a:cubicBezTo>
                  <a:cubicBezTo>
                    <a:pt x="39090" y="9436"/>
                    <a:pt x="39719" y="9436"/>
                    <a:pt x="40348" y="9436"/>
                  </a:cubicBezTo>
                  <a:cubicBezTo>
                    <a:pt x="40348" y="9436"/>
                    <a:pt x="40977" y="10065"/>
                    <a:pt x="41606" y="10065"/>
                  </a:cubicBezTo>
                  <a:cubicBezTo>
                    <a:pt x="42235" y="10694"/>
                    <a:pt x="43493" y="11323"/>
                    <a:pt x="43493" y="11323"/>
                  </a:cubicBezTo>
                  <a:cubicBezTo>
                    <a:pt x="44122" y="11323"/>
                    <a:pt x="44752" y="10694"/>
                    <a:pt x="45380" y="10694"/>
                  </a:cubicBezTo>
                  <a:cubicBezTo>
                    <a:pt x="44122" y="10065"/>
                    <a:pt x="43493" y="9436"/>
                    <a:pt x="42864" y="9436"/>
                  </a:cubicBezTo>
                  <a:cubicBezTo>
                    <a:pt x="42235" y="8807"/>
                    <a:pt x="42235" y="8807"/>
                    <a:pt x="41606" y="8177"/>
                  </a:cubicBezTo>
                  <a:cubicBezTo>
                    <a:pt x="41606" y="8177"/>
                    <a:pt x="42235" y="7548"/>
                    <a:pt x="42235" y="7548"/>
                  </a:cubicBezTo>
                  <a:cubicBezTo>
                    <a:pt x="42864" y="8807"/>
                    <a:pt x="43493" y="8807"/>
                    <a:pt x="43493" y="9436"/>
                  </a:cubicBezTo>
                  <a:cubicBezTo>
                    <a:pt x="43493" y="9436"/>
                    <a:pt x="43493" y="9436"/>
                    <a:pt x="44122" y="10065"/>
                  </a:cubicBezTo>
                  <a:cubicBezTo>
                    <a:pt x="44752" y="10065"/>
                    <a:pt x="45380" y="10065"/>
                    <a:pt x="46639" y="10065"/>
                  </a:cubicBezTo>
                  <a:cubicBezTo>
                    <a:pt x="46639" y="10065"/>
                    <a:pt x="46010" y="9436"/>
                    <a:pt x="46010" y="9436"/>
                  </a:cubicBezTo>
                  <a:cubicBezTo>
                    <a:pt x="45380" y="9436"/>
                    <a:pt x="44752" y="8807"/>
                    <a:pt x="43493" y="8807"/>
                  </a:cubicBezTo>
                  <a:cubicBezTo>
                    <a:pt x="42235" y="6919"/>
                    <a:pt x="42235" y="6919"/>
                    <a:pt x="42864" y="6919"/>
                  </a:cubicBezTo>
                  <a:cubicBezTo>
                    <a:pt x="44752" y="6919"/>
                    <a:pt x="46010" y="6919"/>
                    <a:pt x="46010" y="5662"/>
                  </a:cubicBezTo>
                  <a:cubicBezTo>
                    <a:pt x="46010" y="5662"/>
                    <a:pt x="47268" y="6291"/>
                    <a:pt x="47268" y="6291"/>
                  </a:cubicBezTo>
                  <a:cubicBezTo>
                    <a:pt x="48526" y="5662"/>
                    <a:pt x="49155" y="5032"/>
                    <a:pt x="50413" y="4403"/>
                  </a:cubicBezTo>
                  <a:cubicBezTo>
                    <a:pt x="51042" y="4403"/>
                    <a:pt x="51042" y="3774"/>
                    <a:pt x="51671" y="3774"/>
                  </a:cubicBezTo>
                  <a:cubicBezTo>
                    <a:pt x="51671" y="3774"/>
                    <a:pt x="52300" y="4403"/>
                    <a:pt x="54187" y="5662"/>
                  </a:cubicBezTo>
                  <a:cubicBezTo>
                    <a:pt x="54187" y="5662"/>
                    <a:pt x="54187" y="6291"/>
                    <a:pt x="54187" y="6291"/>
                  </a:cubicBezTo>
                  <a:cubicBezTo>
                    <a:pt x="53558" y="6291"/>
                    <a:pt x="52929" y="6291"/>
                    <a:pt x="52929" y="7548"/>
                  </a:cubicBezTo>
                  <a:cubicBezTo>
                    <a:pt x="52929" y="8177"/>
                    <a:pt x="51671" y="8177"/>
                    <a:pt x="51042" y="8177"/>
                  </a:cubicBezTo>
                  <a:cubicBezTo>
                    <a:pt x="50413" y="8177"/>
                    <a:pt x="49784" y="8807"/>
                    <a:pt x="49155" y="8807"/>
                  </a:cubicBezTo>
                  <a:cubicBezTo>
                    <a:pt x="49155" y="8807"/>
                    <a:pt x="49155" y="8807"/>
                    <a:pt x="49155" y="8807"/>
                  </a:cubicBezTo>
                  <a:cubicBezTo>
                    <a:pt x="46010" y="6919"/>
                    <a:pt x="48526" y="10065"/>
                    <a:pt x="46010" y="8807"/>
                  </a:cubicBezTo>
                  <a:cubicBezTo>
                    <a:pt x="45380" y="8807"/>
                    <a:pt x="46010" y="8807"/>
                    <a:pt x="46639" y="10065"/>
                  </a:cubicBezTo>
                  <a:cubicBezTo>
                    <a:pt x="47268" y="10065"/>
                    <a:pt x="47897" y="10694"/>
                    <a:pt x="48526" y="10065"/>
                  </a:cubicBezTo>
                  <a:cubicBezTo>
                    <a:pt x="51042" y="10065"/>
                    <a:pt x="52929" y="9436"/>
                    <a:pt x="54816" y="8807"/>
                  </a:cubicBezTo>
                  <a:cubicBezTo>
                    <a:pt x="55445" y="8807"/>
                    <a:pt x="56704" y="8807"/>
                    <a:pt x="57962" y="9436"/>
                  </a:cubicBezTo>
                  <a:cubicBezTo>
                    <a:pt x="58591" y="9436"/>
                    <a:pt x="59849" y="10694"/>
                    <a:pt x="60478" y="10694"/>
                  </a:cubicBezTo>
                  <a:cubicBezTo>
                    <a:pt x="59849" y="10065"/>
                    <a:pt x="59220" y="9436"/>
                    <a:pt x="57962" y="8807"/>
                  </a:cubicBezTo>
                  <a:cubicBezTo>
                    <a:pt x="58591" y="8177"/>
                    <a:pt x="59220" y="7548"/>
                    <a:pt x="59849" y="6919"/>
                  </a:cubicBezTo>
                  <a:cubicBezTo>
                    <a:pt x="60478" y="6291"/>
                    <a:pt x="61107" y="6291"/>
                    <a:pt x="61107" y="5662"/>
                  </a:cubicBezTo>
                  <a:cubicBezTo>
                    <a:pt x="61107" y="4403"/>
                    <a:pt x="61107" y="3774"/>
                    <a:pt x="61736" y="3774"/>
                  </a:cubicBezTo>
                  <a:cubicBezTo>
                    <a:pt x="62994" y="3774"/>
                    <a:pt x="64252" y="4403"/>
                    <a:pt x="64881" y="4403"/>
                  </a:cubicBezTo>
                  <a:cubicBezTo>
                    <a:pt x="65510" y="4403"/>
                    <a:pt x="64881" y="3774"/>
                    <a:pt x="65510" y="3774"/>
                  </a:cubicBezTo>
                  <a:cubicBezTo>
                    <a:pt x="66139" y="3774"/>
                    <a:pt x="66768" y="3145"/>
                    <a:pt x="67397" y="3145"/>
                  </a:cubicBezTo>
                  <a:cubicBezTo>
                    <a:pt x="68656" y="3145"/>
                    <a:pt x="69914" y="3774"/>
                    <a:pt x="71172" y="3774"/>
                  </a:cubicBezTo>
                  <a:cubicBezTo>
                    <a:pt x="71172" y="3774"/>
                    <a:pt x="71172" y="3774"/>
                    <a:pt x="71801" y="3145"/>
                  </a:cubicBezTo>
                  <a:cubicBezTo>
                    <a:pt x="70543" y="2516"/>
                    <a:pt x="68656" y="1887"/>
                    <a:pt x="67397" y="1258"/>
                  </a:cubicBezTo>
                  <a:cubicBezTo>
                    <a:pt x="66768" y="629"/>
                    <a:pt x="66139" y="0"/>
                    <a:pt x="66139" y="0"/>
                  </a:cubicBezTo>
                  <a:cubicBezTo>
                    <a:pt x="67397" y="629"/>
                    <a:pt x="69285" y="1258"/>
                    <a:pt x="70543" y="1258"/>
                  </a:cubicBezTo>
                  <a:cubicBezTo>
                    <a:pt x="71801" y="1258"/>
                    <a:pt x="73059" y="1887"/>
                    <a:pt x="73688" y="1258"/>
                  </a:cubicBezTo>
                  <a:cubicBezTo>
                    <a:pt x="73688" y="629"/>
                    <a:pt x="74946" y="1887"/>
                    <a:pt x="75575" y="1887"/>
                  </a:cubicBezTo>
                  <a:cubicBezTo>
                    <a:pt x="77462" y="2516"/>
                    <a:pt x="79350" y="2516"/>
                    <a:pt x="81866" y="3145"/>
                  </a:cubicBezTo>
                  <a:cubicBezTo>
                    <a:pt x="82495" y="3145"/>
                    <a:pt x="83753" y="3774"/>
                    <a:pt x="85640" y="5032"/>
                  </a:cubicBezTo>
                  <a:cubicBezTo>
                    <a:pt x="86898" y="6291"/>
                    <a:pt x="87527" y="6291"/>
                    <a:pt x="88785" y="6919"/>
                  </a:cubicBezTo>
                  <a:cubicBezTo>
                    <a:pt x="88785" y="7548"/>
                    <a:pt x="88785" y="7548"/>
                    <a:pt x="89414" y="8177"/>
                  </a:cubicBezTo>
                  <a:cubicBezTo>
                    <a:pt x="91302" y="10065"/>
                    <a:pt x="93189" y="11323"/>
                    <a:pt x="95076" y="13210"/>
                  </a:cubicBezTo>
                  <a:cubicBezTo>
                    <a:pt x="98850" y="16355"/>
                    <a:pt x="100108" y="17613"/>
                    <a:pt x="100737" y="18872"/>
                  </a:cubicBezTo>
                  <a:close/>
                  <a:moveTo>
                    <a:pt x="10154" y="51582"/>
                  </a:moveTo>
                  <a:cubicBezTo>
                    <a:pt x="10154" y="51582"/>
                    <a:pt x="9525" y="50953"/>
                    <a:pt x="9525" y="50953"/>
                  </a:cubicBezTo>
                  <a:cubicBezTo>
                    <a:pt x="9525" y="50953"/>
                    <a:pt x="9525" y="51582"/>
                    <a:pt x="9525" y="51582"/>
                  </a:cubicBezTo>
                  <a:cubicBezTo>
                    <a:pt x="9525" y="51582"/>
                    <a:pt x="10154" y="52211"/>
                    <a:pt x="10154" y="52211"/>
                  </a:cubicBezTo>
                  <a:cubicBezTo>
                    <a:pt x="10154" y="52211"/>
                    <a:pt x="10154" y="52211"/>
                    <a:pt x="10154" y="51582"/>
                  </a:cubicBezTo>
                  <a:close/>
                  <a:moveTo>
                    <a:pt x="14557" y="54099"/>
                  </a:moveTo>
                  <a:cubicBezTo>
                    <a:pt x="14557" y="54099"/>
                    <a:pt x="13928" y="54099"/>
                    <a:pt x="13928" y="54099"/>
                  </a:cubicBezTo>
                  <a:cubicBezTo>
                    <a:pt x="13928" y="54099"/>
                    <a:pt x="13928" y="54099"/>
                    <a:pt x="14557" y="54099"/>
                  </a:cubicBezTo>
                  <a:cubicBezTo>
                    <a:pt x="14557" y="54099"/>
                    <a:pt x="14557" y="54099"/>
                    <a:pt x="14557" y="54099"/>
                  </a:cubicBezTo>
                  <a:cubicBezTo>
                    <a:pt x="14557" y="54099"/>
                    <a:pt x="14557" y="54099"/>
                    <a:pt x="14557" y="54099"/>
                  </a:cubicBezTo>
                  <a:close/>
                  <a:moveTo>
                    <a:pt x="17073" y="50324"/>
                  </a:moveTo>
                  <a:cubicBezTo>
                    <a:pt x="17073" y="50324"/>
                    <a:pt x="16444" y="50324"/>
                    <a:pt x="16444" y="50324"/>
                  </a:cubicBezTo>
                  <a:cubicBezTo>
                    <a:pt x="17073" y="50953"/>
                    <a:pt x="17073" y="50953"/>
                    <a:pt x="17702" y="51582"/>
                  </a:cubicBezTo>
                  <a:cubicBezTo>
                    <a:pt x="18331" y="51582"/>
                    <a:pt x="18331" y="52211"/>
                    <a:pt x="18960" y="52211"/>
                  </a:cubicBezTo>
                  <a:cubicBezTo>
                    <a:pt x="18331" y="51582"/>
                    <a:pt x="17702" y="50953"/>
                    <a:pt x="17073" y="50324"/>
                  </a:cubicBezTo>
                  <a:close/>
                  <a:moveTo>
                    <a:pt x="13928" y="46550"/>
                  </a:moveTo>
                  <a:cubicBezTo>
                    <a:pt x="12041" y="47179"/>
                    <a:pt x="9525" y="47179"/>
                    <a:pt x="9525" y="49695"/>
                  </a:cubicBezTo>
                  <a:cubicBezTo>
                    <a:pt x="10154" y="49695"/>
                    <a:pt x="10782" y="49066"/>
                    <a:pt x="11412" y="49066"/>
                  </a:cubicBezTo>
                  <a:cubicBezTo>
                    <a:pt x="12041" y="49066"/>
                    <a:pt x="12670" y="48437"/>
                    <a:pt x="13299" y="48437"/>
                  </a:cubicBezTo>
                  <a:cubicBezTo>
                    <a:pt x="14557" y="48437"/>
                    <a:pt x="14557" y="47808"/>
                    <a:pt x="13928" y="46550"/>
                  </a:cubicBezTo>
                  <a:close/>
                  <a:moveTo>
                    <a:pt x="21476" y="49066"/>
                  </a:moveTo>
                  <a:cubicBezTo>
                    <a:pt x="18331" y="46550"/>
                    <a:pt x="19589" y="49066"/>
                    <a:pt x="18960" y="49066"/>
                  </a:cubicBezTo>
                  <a:cubicBezTo>
                    <a:pt x="18331" y="49066"/>
                    <a:pt x="18331" y="50324"/>
                    <a:pt x="18331" y="50953"/>
                  </a:cubicBezTo>
                  <a:cubicBezTo>
                    <a:pt x="18331" y="50953"/>
                    <a:pt x="18960" y="51582"/>
                    <a:pt x="18960" y="51582"/>
                  </a:cubicBezTo>
                  <a:cubicBezTo>
                    <a:pt x="20847" y="51582"/>
                    <a:pt x="21476" y="50324"/>
                    <a:pt x="21476" y="49066"/>
                  </a:cubicBezTo>
                  <a:close/>
                  <a:moveTo>
                    <a:pt x="22106" y="45921"/>
                  </a:moveTo>
                  <a:cubicBezTo>
                    <a:pt x="21476" y="45921"/>
                    <a:pt x="20218" y="45921"/>
                    <a:pt x="20847" y="47179"/>
                  </a:cubicBezTo>
                  <a:cubicBezTo>
                    <a:pt x="23364" y="49066"/>
                    <a:pt x="23364" y="48437"/>
                    <a:pt x="22106" y="45921"/>
                  </a:cubicBezTo>
                  <a:close/>
                  <a:moveTo>
                    <a:pt x="23364" y="45292"/>
                  </a:moveTo>
                  <a:cubicBezTo>
                    <a:pt x="23364" y="45292"/>
                    <a:pt x="22735" y="45292"/>
                    <a:pt x="22735" y="45292"/>
                  </a:cubicBezTo>
                  <a:cubicBezTo>
                    <a:pt x="22735" y="45292"/>
                    <a:pt x="23364" y="45921"/>
                    <a:pt x="23364" y="46550"/>
                  </a:cubicBezTo>
                  <a:cubicBezTo>
                    <a:pt x="23364" y="45921"/>
                    <a:pt x="23364" y="45292"/>
                    <a:pt x="23364" y="45292"/>
                  </a:cubicBezTo>
                  <a:cubicBezTo>
                    <a:pt x="23364" y="45292"/>
                    <a:pt x="23364" y="45292"/>
                    <a:pt x="23364" y="45292"/>
                  </a:cubicBezTo>
                  <a:close/>
                  <a:moveTo>
                    <a:pt x="23993" y="44034"/>
                  </a:moveTo>
                  <a:cubicBezTo>
                    <a:pt x="22735" y="43405"/>
                    <a:pt x="20847" y="41517"/>
                    <a:pt x="23364" y="44663"/>
                  </a:cubicBezTo>
                  <a:cubicBezTo>
                    <a:pt x="23364" y="44034"/>
                    <a:pt x="23993" y="44034"/>
                    <a:pt x="23993" y="44034"/>
                  </a:cubicBezTo>
                  <a:close/>
                  <a:moveTo>
                    <a:pt x="33428" y="47808"/>
                  </a:moveTo>
                  <a:cubicBezTo>
                    <a:pt x="32799" y="47179"/>
                    <a:pt x="32799" y="47179"/>
                    <a:pt x="33428" y="47808"/>
                  </a:cubicBezTo>
                  <a:cubicBezTo>
                    <a:pt x="32799" y="47179"/>
                    <a:pt x="32171" y="47808"/>
                    <a:pt x="32171" y="47808"/>
                  </a:cubicBezTo>
                  <a:cubicBezTo>
                    <a:pt x="32799" y="48437"/>
                    <a:pt x="32799" y="48437"/>
                    <a:pt x="33428" y="49066"/>
                  </a:cubicBezTo>
                  <a:cubicBezTo>
                    <a:pt x="33428" y="48437"/>
                    <a:pt x="32799" y="47808"/>
                    <a:pt x="33428" y="47808"/>
                  </a:cubicBezTo>
                  <a:cubicBezTo>
                    <a:pt x="32799" y="47808"/>
                    <a:pt x="33428" y="47808"/>
                    <a:pt x="33428" y="47808"/>
                  </a:cubicBezTo>
                  <a:close/>
                  <a:moveTo>
                    <a:pt x="28396" y="39630"/>
                  </a:moveTo>
                  <a:cubicBezTo>
                    <a:pt x="28396" y="39001"/>
                    <a:pt x="28396" y="39001"/>
                    <a:pt x="28396" y="38372"/>
                  </a:cubicBezTo>
                  <a:cubicBezTo>
                    <a:pt x="27767" y="37743"/>
                    <a:pt x="27767" y="37743"/>
                    <a:pt x="27138" y="37114"/>
                  </a:cubicBezTo>
                  <a:cubicBezTo>
                    <a:pt x="27138" y="37743"/>
                    <a:pt x="27138" y="37743"/>
                    <a:pt x="27138" y="38372"/>
                  </a:cubicBezTo>
                  <a:cubicBezTo>
                    <a:pt x="27767" y="39001"/>
                    <a:pt x="28396" y="39001"/>
                    <a:pt x="28396" y="39630"/>
                  </a:cubicBezTo>
                  <a:close/>
                  <a:moveTo>
                    <a:pt x="36574" y="45292"/>
                  </a:moveTo>
                  <a:cubicBezTo>
                    <a:pt x="35945" y="44663"/>
                    <a:pt x="35945" y="44663"/>
                    <a:pt x="35945" y="45292"/>
                  </a:cubicBezTo>
                  <a:cubicBezTo>
                    <a:pt x="35316" y="45292"/>
                    <a:pt x="35945" y="45921"/>
                    <a:pt x="36574" y="45292"/>
                  </a:cubicBezTo>
                  <a:cubicBezTo>
                    <a:pt x="35945" y="45921"/>
                    <a:pt x="35945" y="45921"/>
                    <a:pt x="36574" y="45292"/>
                  </a:cubicBezTo>
                  <a:close/>
                  <a:moveTo>
                    <a:pt x="36574" y="44034"/>
                  </a:moveTo>
                  <a:cubicBezTo>
                    <a:pt x="36574" y="44663"/>
                    <a:pt x="36574" y="44663"/>
                    <a:pt x="36574" y="45292"/>
                  </a:cubicBezTo>
                  <a:cubicBezTo>
                    <a:pt x="37203" y="45292"/>
                    <a:pt x="37832" y="45292"/>
                    <a:pt x="36574" y="44034"/>
                  </a:cubicBezTo>
                  <a:close/>
                  <a:moveTo>
                    <a:pt x="30283" y="37114"/>
                  </a:moveTo>
                  <a:cubicBezTo>
                    <a:pt x="30283" y="37114"/>
                    <a:pt x="30283" y="37114"/>
                    <a:pt x="30283" y="37114"/>
                  </a:cubicBezTo>
                  <a:cubicBezTo>
                    <a:pt x="29654" y="37114"/>
                    <a:pt x="29654" y="37114"/>
                    <a:pt x="29025" y="37114"/>
                  </a:cubicBezTo>
                  <a:cubicBezTo>
                    <a:pt x="29654" y="37743"/>
                    <a:pt x="29654" y="37743"/>
                    <a:pt x="30283" y="38372"/>
                  </a:cubicBezTo>
                  <a:cubicBezTo>
                    <a:pt x="30283" y="37743"/>
                    <a:pt x="30283" y="37743"/>
                    <a:pt x="30283" y="37114"/>
                  </a:cubicBezTo>
                  <a:close/>
                  <a:moveTo>
                    <a:pt x="40977" y="28936"/>
                  </a:moveTo>
                  <a:cubicBezTo>
                    <a:pt x="40977" y="28307"/>
                    <a:pt x="40977" y="28307"/>
                    <a:pt x="40977" y="27679"/>
                  </a:cubicBezTo>
                  <a:cubicBezTo>
                    <a:pt x="40348" y="27049"/>
                    <a:pt x="39090" y="25791"/>
                    <a:pt x="38461" y="24533"/>
                  </a:cubicBezTo>
                  <a:cubicBezTo>
                    <a:pt x="37832" y="24533"/>
                    <a:pt x="37203" y="24533"/>
                    <a:pt x="37203" y="24533"/>
                  </a:cubicBezTo>
                  <a:cubicBezTo>
                    <a:pt x="39719" y="28307"/>
                    <a:pt x="40348" y="28936"/>
                    <a:pt x="40977" y="28936"/>
                  </a:cubicBezTo>
                  <a:close/>
                  <a:moveTo>
                    <a:pt x="45380" y="30194"/>
                  </a:moveTo>
                  <a:cubicBezTo>
                    <a:pt x="45380" y="30194"/>
                    <a:pt x="45380" y="30824"/>
                    <a:pt x="45380" y="30194"/>
                  </a:cubicBezTo>
                  <a:cubicBezTo>
                    <a:pt x="45380" y="31453"/>
                    <a:pt x="42864" y="29565"/>
                    <a:pt x="44752" y="32082"/>
                  </a:cubicBezTo>
                  <a:cubicBezTo>
                    <a:pt x="45380" y="32711"/>
                    <a:pt x="46010" y="32082"/>
                    <a:pt x="45380" y="30194"/>
                  </a:cubicBezTo>
                  <a:cubicBezTo>
                    <a:pt x="45380" y="30824"/>
                    <a:pt x="45380" y="30194"/>
                    <a:pt x="45380" y="30194"/>
                  </a:cubicBezTo>
                  <a:close/>
                  <a:moveTo>
                    <a:pt x="42864" y="25791"/>
                  </a:moveTo>
                  <a:cubicBezTo>
                    <a:pt x="42235" y="25791"/>
                    <a:pt x="41606" y="25791"/>
                    <a:pt x="40977" y="25162"/>
                  </a:cubicBezTo>
                  <a:cubicBezTo>
                    <a:pt x="40348" y="24533"/>
                    <a:pt x="39090" y="23275"/>
                    <a:pt x="37203" y="22017"/>
                  </a:cubicBezTo>
                  <a:cubicBezTo>
                    <a:pt x="41606" y="27049"/>
                    <a:pt x="39090" y="25162"/>
                    <a:pt x="39090" y="25791"/>
                  </a:cubicBezTo>
                  <a:cubicBezTo>
                    <a:pt x="41606" y="28307"/>
                    <a:pt x="41606" y="28307"/>
                    <a:pt x="42235" y="28307"/>
                  </a:cubicBezTo>
                  <a:cubicBezTo>
                    <a:pt x="42864" y="27679"/>
                    <a:pt x="43493" y="27679"/>
                    <a:pt x="44122" y="27049"/>
                  </a:cubicBezTo>
                  <a:cubicBezTo>
                    <a:pt x="44122" y="27049"/>
                    <a:pt x="43493" y="26420"/>
                    <a:pt x="42864" y="25791"/>
                  </a:cubicBezTo>
                  <a:close/>
                  <a:moveTo>
                    <a:pt x="44122" y="23275"/>
                  </a:moveTo>
                  <a:cubicBezTo>
                    <a:pt x="42864" y="23275"/>
                    <a:pt x="41606" y="22646"/>
                    <a:pt x="40348" y="22646"/>
                  </a:cubicBezTo>
                  <a:cubicBezTo>
                    <a:pt x="43493" y="25162"/>
                    <a:pt x="44122" y="25791"/>
                    <a:pt x="44122" y="25162"/>
                  </a:cubicBezTo>
                  <a:cubicBezTo>
                    <a:pt x="44122" y="24533"/>
                    <a:pt x="44122" y="24533"/>
                    <a:pt x="44752" y="23904"/>
                  </a:cubicBezTo>
                  <a:cubicBezTo>
                    <a:pt x="44752" y="23904"/>
                    <a:pt x="44752" y="23904"/>
                    <a:pt x="44122" y="23275"/>
                  </a:cubicBezTo>
                  <a:close/>
                  <a:moveTo>
                    <a:pt x="49155" y="26420"/>
                  </a:moveTo>
                  <a:cubicBezTo>
                    <a:pt x="49155" y="26420"/>
                    <a:pt x="48526" y="27049"/>
                    <a:pt x="48526" y="27049"/>
                  </a:cubicBezTo>
                  <a:cubicBezTo>
                    <a:pt x="50413" y="28307"/>
                    <a:pt x="50413" y="28307"/>
                    <a:pt x="49155" y="26420"/>
                  </a:cubicBezTo>
                  <a:close/>
                  <a:moveTo>
                    <a:pt x="47897" y="23904"/>
                  </a:moveTo>
                  <a:cubicBezTo>
                    <a:pt x="47268" y="23275"/>
                    <a:pt x="46010" y="22017"/>
                    <a:pt x="46010" y="22017"/>
                  </a:cubicBezTo>
                  <a:cubicBezTo>
                    <a:pt x="45380" y="21388"/>
                    <a:pt x="44122" y="21388"/>
                    <a:pt x="43493" y="21388"/>
                  </a:cubicBezTo>
                  <a:cubicBezTo>
                    <a:pt x="43493" y="21388"/>
                    <a:pt x="44122" y="22017"/>
                    <a:pt x="44752" y="22646"/>
                  </a:cubicBezTo>
                  <a:cubicBezTo>
                    <a:pt x="47897" y="25162"/>
                    <a:pt x="45380" y="22017"/>
                    <a:pt x="47897" y="23904"/>
                  </a:cubicBezTo>
                  <a:close/>
                  <a:moveTo>
                    <a:pt x="49784" y="20129"/>
                  </a:moveTo>
                  <a:cubicBezTo>
                    <a:pt x="48526" y="18872"/>
                    <a:pt x="47268" y="18243"/>
                    <a:pt x="46010" y="17613"/>
                  </a:cubicBezTo>
                  <a:cubicBezTo>
                    <a:pt x="45380" y="16984"/>
                    <a:pt x="44752" y="16984"/>
                    <a:pt x="44752" y="16984"/>
                  </a:cubicBezTo>
                  <a:cubicBezTo>
                    <a:pt x="44122" y="16984"/>
                    <a:pt x="44122" y="17613"/>
                    <a:pt x="44122" y="17613"/>
                  </a:cubicBezTo>
                  <a:cubicBezTo>
                    <a:pt x="43493" y="17613"/>
                    <a:pt x="44752" y="18872"/>
                    <a:pt x="46639" y="20758"/>
                  </a:cubicBezTo>
                  <a:cubicBezTo>
                    <a:pt x="46010" y="20758"/>
                    <a:pt x="45380" y="20758"/>
                    <a:pt x="44752" y="20129"/>
                  </a:cubicBezTo>
                  <a:cubicBezTo>
                    <a:pt x="47268" y="22017"/>
                    <a:pt x="47897" y="22646"/>
                    <a:pt x="47897" y="22017"/>
                  </a:cubicBezTo>
                  <a:cubicBezTo>
                    <a:pt x="48526" y="22017"/>
                    <a:pt x="49155" y="21388"/>
                    <a:pt x="49784" y="20129"/>
                  </a:cubicBezTo>
                  <a:cubicBezTo>
                    <a:pt x="50413" y="20758"/>
                    <a:pt x="49784" y="20758"/>
                    <a:pt x="49784" y="20129"/>
                  </a:cubicBezTo>
                  <a:close/>
                  <a:moveTo>
                    <a:pt x="42864" y="13210"/>
                  </a:moveTo>
                  <a:cubicBezTo>
                    <a:pt x="42235" y="13210"/>
                    <a:pt x="40977" y="11952"/>
                    <a:pt x="43493" y="14468"/>
                  </a:cubicBezTo>
                  <a:cubicBezTo>
                    <a:pt x="43493" y="14468"/>
                    <a:pt x="44122" y="13839"/>
                    <a:pt x="44122" y="13839"/>
                  </a:cubicBezTo>
                  <a:cubicBezTo>
                    <a:pt x="43493" y="13839"/>
                    <a:pt x="43493" y="13210"/>
                    <a:pt x="42864" y="13210"/>
                  </a:cubicBezTo>
                  <a:close/>
                  <a:moveTo>
                    <a:pt x="53558" y="22646"/>
                  </a:moveTo>
                  <a:cubicBezTo>
                    <a:pt x="52300" y="21388"/>
                    <a:pt x="51042" y="20758"/>
                    <a:pt x="54187" y="23904"/>
                  </a:cubicBezTo>
                  <a:cubicBezTo>
                    <a:pt x="54187" y="23904"/>
                    <a:pt x="54187" y="23275"/>
                    <a:pt x="53558" y="22646"/>
                  </a:cubicBezTo>
                  <a:close/>
                  <a:moveTo>
                    <a:pt x="56074" y="22646"/>
                  </a:moveTo>
                  <a:cubicBezTo>
                    <a:pt x="56074" y="22646"/>
                    <a:pt x="56074" y="22017"/>
                    <a:pt x="56074" y="22646"/>
                  </a:cubicBezTo>
                  <a:cubicBezTo>
                    <a:pt x="54816" y="22017"/>
                    <a:pt x="54816" y="22646"/>
                    <a:pt x="54187" y="22646"/>
                  </a:cubicBezTo>
                  <a:cubicBezTo>
                    <a:pt x="54816" y="23275"/>
                    <a:pt x="54816" y="23275"/>
                    <a:pt x="55445" y="23904"/>
                  </a:cubicBezTo>
                  <a:cubicBezTo>
                    <a:pt x="55445" y="23275"/>
                    <a:pt x="56074" y="22646"/>
                    <a:pt x="56074" y="22646"/>
                  </a:cubicBezTo>
                  <a:close/>
                  <a:moveTo>
                    <a:pt x="54187" y="18872"/>
                  </a:moveTo>
                  <a:cubicBezTo>
                    <a:pt x="52929" y="18243"/>
                    <a:pt x="52300" y="18243"/>
                    <a:pt x="50413" y="16984"/>
                  </a:cubicBezTo>
                  <a:cubicBezTo>
                    <a:pt x="47268" y="14468"/>
                    <a:pt x="47268" y="15726"/>
                    <a:pt x="46639" y="15726"/>
                  </a:cubicBezTo>
                  <a:cubicBezTo>
                    <a:pt x="49155" y="17613"/>
                    <a:pt x="51671" y="20129"/>
                    <a:pt x="52300" y="20129"/>
                  </a:cubicBezTo>
                  <a:cubicBezTo>
                    <a:pt x="53558" y="20758"/>
                    <a:pt x="54187" y="20129"/>
                    <a:pt x="54187" y="18872"/>
                  </a:cubicBezTo>
                  <a:close/>
                  <a:moveTo>
                    <a:pt x="61107" y="18243"/>
                  </a:moveTo>
                  <a:cubicBezTo>
                    <a:pt x="60478" y="17613"/>
                    <a:pt x="60478" y="17613"/>
                    <a:pt x="59849" y="16984"/>
                  </a:cubicBezTo>
                  <a:cubicBezTo>
                    <a:pt x="57333" y="16984"/>
                    <a:pt x="56074" y="17613"/>
                    <a:pt x="55445" y="19501"/>
                  </a:cubicBezTo>
                  <a:cubicBezTo>
                    <a:pt x="57333" y="18872"/>
                    <a:pt x="59220" y="18243"/>
                    <a:pt x="61107" y="18243"/>
                  </a:cubicBezTo>
                  <a:close/>
                  <a:moveTo>
                    <a:pt x="60478" y="15726"/>
                  </a:moveTo>
                  <a:cubicBezTo>
                    <a:pt x="60478" y="16355"/>
                    <a:pt x="58591" y="14468"/>
                    <a:pt x="61107" y="16984"/>
                  </a:cubicBezTo>
                  <a:cubicBezTo>
                    <a:pt x="60478" y="16355"/>
                    <a:pt x="60478" y="16355"/>
                    <a:pt x="60478" y="1572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68" name="【公众号：阿拉丁PPT】1-130"/>
            <p:cNvSpPr/>
            <p:nvPr/>
          </p:nvSpPr>
          <p:spPr>
            <a:xfrm>
              <a:off x="2255445" y="620065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69" name="【公众号：阿拉丁PPT】1-131"/>
            <p:cNvSpPr/>
            <p:nvPr/>
          </p:nvSpPr>
          <p:spPr>
            <a:xfrm>
              <a:off x="2240976" y="6197512"/>
              <a:ext cx="14468" cy="5312"/>
            </a:xfrm>
            <a:custGeom>
              <a:avLst/>
              <a:gdLst>
                <a:gd name="connsiteX0" fmla="*/ 8807 w 14468"/>
                <a:gd name="connsiteY0" fmla="*/ 0 h 5312"/>
                <a:gd name="connsiteX1" fmla="*/ 8807 w 14468"/>
                <a:gd name="connsiteY1" fmla="*/ 1258 h 5312"/>
                <a:gd name="connsiteX2" fmla="*/ 6920 w 14468"/>
                <a:gd name="connsiteY2" fmla="*/ 1258 h 5312"/>
                <a:gd name="connsiteX3" fmla="*/ 1887 w 14468"/>
                <a:gd name="connsiteY3" fmla="*/ 2516 h 5312"/>
                <a:gd name="connsiteX4" fmla="*/ 0 w 14468"/>
                <a:gd name="connsiteY4" fmla="*/ 3774 h 5312"/>
                <a:gd name="connsiteX5" fmla="*/ 629 w 14468"/>
                <a:gd name="connsiteY5" fmla="*/ 5033 h 5312"/>
                <a:gd name="connsiteX6" fmla="*/ 1887 w 14468"/>
                <a:gd name="connsiteY6" fmla="*/ 5033 h 5312"/>
                <a:gd name="connsiteX7" fmla="*/ 5661 w 14468"/>
                <a:gd name="connsiteY7" fmla="*/ 3774 h 5312"/>
                <a:gd name="connsiteX8" fmla="*/ 11952 w 14468"/>
                <a:gd name="connsiteY8" fmla="*/ 3774 h 5312"/>
                <a:gd name="connsiteX9" fmla="*/ 13210 w 14468"/>
                <a:gd name="connsiteY9" fmla="*/ 3774 h 5312"/>
                <a:gd name="connsiteX10" fmla="*/ 14468 w 14468"/>
                <a:gd name="connsiteY10" fmla="*/ 3145 h 5312"/>
                <a:gd name="connsiteX11" fmla="*/ 12581 w 14468"/>
                <a:gd name="connsiteY11" fmla="*/ 2516 h 5312"/>
                <a:gd name="connsiteX12" fmla="*/ 8807 w 14468"/>
                <a:gd name="connsiteY12" fmla="*/ 0 h 5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468" h="5312">
                  <a:moveTo>
                    <a:pt x="8807" y="0"/>
                  </a:moveTo>
                  <a:cubicBezTo>
                    <a:pt x="8807" y="629"/>
                    <a:pt x="8807" y="1258"/>
                    <a:pt x="8807" y="1258"/>
                  </a:cubicBezTo>
                  <a:cubicBezTo>
                    <a:pt x="8178" y="1258"/>
                    <a:pt x="7549" y="1258"/>
                    <a:pt x="6920" y="1258"/>
                  </a:cubicBezTo>
                  <a:cubicBezTo>
                    <a:pt x="5032" y="1887"/>
                    <a:pt x="3145" y="1887"/>
                    <a:pt x="1887" y="2516"/>
                  </a:cubicBezTo>
                  <a:cubicBezTo>
                    <a:pt x="1258" y="3145"/>
                    <a:pt x="1258" y="3774"/>
                    <a:pt x="0" y="3774"/>
                  </a:cubicBezTo>
                  <a:cubicBezTo>
                    <a:pt x="0" y="3774"/>
                    <a:pt x="629" y="4403"/>
                    <a:pt x="629" y="5033"/>
                  </a:cubicBezTo>
                  <a:cubicBezTo>
                    <a:pt x="1887" y="5662"/>
                    <a:pt x="1887" y="5033"/>
                    <a:pt x="1887" y="5033"/>
                  </a:cubicBezTo>
                  <a:cubicBezTo>
                    <a:pt x="3145" y="4403"/>
                    <a:pt x="4403" y="3774"/>
                    <a:pt x="5661" y="3774"/>
                  </a:cubicBezTo>
                  <a:cubicBezTo>
                    <a:pt x="7549" y="3774"/>
                    <a:pt x="10065" y="3774"/>
                    <a:pt x="11952" y="3774"/>
                  </a:cubicBezTo>
                  <a:cubicBezTo>
                    <a:pt x="12581" y="3774"/>
                    <a:pt x="13210" y="3774"/>
                    <a:pt x="13210" y="3774"/>
                  </a:cubicBezTo>
                  <a:cubicBezTo>
                    <a:pt x="13839" y="3774"/>
                    <a:pt x="13839" y="3774"/>
                    <a:pt x="14468" y="3145"/>
                  </a:cubicBezTo>
                  <a:cubicBezTo>
                    <a:pt x="13210" y="2516"/>
                    <a:pt x="12581" y="1887"/>
                    <a:pt x="12581" y="2516"/>
                  </a:cubicBezTo>
                  <a:cubicBezTo>
                    <a:pt x="11952" y="2516"/>
                    <a:pt x="11952" y="2516"/>
                    <a:pt x="8807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70" name="【公众号：阿拉丁PPT】1-132"/>
            <p:cNvSpPr/>
            <p:nvPr/>
          </p:nvSpPr>
          <p:spPr>
            <a:xfrm>
              <a:off x="2255445" y="620065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71" name="【公众号：阿拉丁PPT】1-133"/>
            <p:cNvSpPr/>
            <p:nvPr/>
          </p:nvSpPr>
          <p:spPr>
            <a:xfrm>
              <a:off x="2187039" y="6251139"/>
              <a:ext cx="2355" cy="4245"/>
            </a:xfrm>
            <a:custGeom>
              <a:avLst/>
              <a:gdLst>
                <a:gd name="connsiteX0" fmla="*/ 2355 w 2355"/>
                <a:gd name="connsiteY0" fmla="*/ 4246 h 4245"/>
                <a:gd name="connsiteX1" fmla="*/ 1097 w 2355"/>
                <a:gd name="connsiteY1" fmla="*/ 472 h 4245"/>
                <a:gd name="connsiteX2" fmla="*/ 2355 w 2355"/>
                <a:gd name="connsiteY2" fmla="*/ 4246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5" h="4245">
                  <a:moveTo>
                    <a:pt x="2355" y="4246"/>
                  </a:moveTo>
                  <a:cubicBezTo>
                    <a:pt x="1726" y="2988"/>
                    <a:pt x="1097" y="1730"/>
                    <a:pt x="1097" y="472"/>
                  </a:cubicBezTo>
                  <a:cubicBezTo>
                    <a:pt x="-790" y="-786"/>
                    <a:pt x="-161" y="472"/>
                    <a:pt x="2355" y="424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72" name="【公众号：阿拉丁PPT】1-134"/>
            <p:cNvSpPr/>
            <p:nvPr/>
          </p:nvSpPr>
          <p:spPr>
            <a:xfrm>
              <a:off x="2190023" y="6239030"/>
              <a:ext cx="1258" cy="628"/>
            </a:xfrm>
            <a:custGeom>
              <a:avLst/>
              <a:gdLst>
                <a:gd name="connsiteX0" fmla="*/ 629 w 1258"/>
                <a:gd name="connsiteY0" fmla="*/ 0 h 628"/>
                <a:gd name="connsiteX1" fmla="*/ 0 w 1258"/>
                <a:gd name="connsiteY1" fmla="*/ 0 h 628"/>
                <a:gd name="connsiteX2" fmla="*/ 629 w 1258"/>
                <a:gd name="connsiteY2" fmla="*/ 629 h 628"/>
                <a:gd name="connsiteX3" fmla="*/ 1258 w 1258"/>
                <a:gd name="connsiteY3" fmla="*/ 629 h 628"/>
                <a:gd name="connsiteX4" fmla="*/ 629 w 1258"/>
                <a:gd name="connsiteY4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628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0"/>
                    <a:pt x="629" y="629"/>
                    <a:pt x="629" y="629"/>
                  </a:cubicBezTo>
                  <a:cubicBezTo>
                    <a:pt x="629" y="629"/>
                    <a:pt x="1258" y="629"/>
                    <a:pt x="1258" y="629"/>
                  </a:cubicBezTo>
                  <a:cubicBezTo>
                    <a:pt x="1258" y="629"/>
                    <a:pt x="629" y="629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73" name="【公众号：阿拉丁PPT】1-135"/>
            <p:cNvSpPr/>
            <p:nvPr/>
          </p:nvSpPr>
          <p:spPr>
            <a:xfrm>
              <a:off x="237189" y="4057469"/>
              <a:ext cx="681515" cy="671114"/>
            </a:xfrm>
            <a:custGeom>
              <a:avLst/>
              <a:gdLst>
                <a:gd name="connsiteX0" fmla="*/ 239290 w 681515"/>
                <a:gd name="connsiteY0" fmla="*/ 0 h 671114"/>
                <a:gd name="connsiteX1" fmla="*/ 357552 w 681515"/>
                <a:gd name="connsiteY1" fmla="*/ 166071 h 671114"/>
                <a:gd name="connsiteX2" fmla="*/ 301566 w 681515"/>
                <a:gd name="connsiteY2" fmla="*/ 262945 h 671114"/>
                <a:gd name="connsiteX3" fmla="*/ 302196 w 681515"/>
                <a:gd name="connsiteY3" fmla="*/ 370513 h 671114"/>
                <a:gd name="connsiteX4" fmla="*/ 433039 w 681515"/>
                <a:gd name="connsiteY4" fmla="*/ 435306 h 671114"/>
                <a:gd name="connsiteX5" fmla="*/ 578979 w 681515"/>
                <a:gd name="connsiteY5" fmla="*/ 388127 h 671114"/>
                <a:gd name="connsiteX6" fmla="*/ 681515 w 681515"/>
                <a:gd name="connsiteY6" fmla="*/ 591311 h 671114"/>
                <a:gd name="connsiteX7" fmla="*/ 316664 w 681515"/>
                <a:gd name="connsiteY7" fmla="*/ 666169 h 671114"/>
                <a:gd name="connsiteX8" fmla="*/ 27928 w 681515"/>
                <a:gd name="connsiteY8" fmla="*/ 457952 h 671114"/>
                <a:gd name="connsiteX9" fmla="*/ 23524 w 681515"/>
                <a:gd name="connsiteY9" fmla="*/ 191862 h 671114"/>
                <a:gd name="connsiteX10" fmla="*/ 239290 w 681515"/>
                <a:gd name="connsiteY10" fmla="*/ 0 h 67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1515" h="671114">
                  <a:moveTo>
                    <a:pt x="239290" y="0"/>
                  </a:moveTo>
                  <a:cubicBezTo>
                    <a:pt x="278921" y="55357"/>
                    <a:pt x="317922" y="110714"/>
                    <a:pt x="357552" y="166071"/>
                  </a:cubicBezTo>
                  <a:cubicBezTo>
                    <a:pt x="335535" y="195636"/>
                    <a:pt x="314148" y="228347"/>
                    <a:pt x="301566" y="262945"/>
                  </a:cubicBezTo>
                  <a:cubicBezTo>
                    <a:pt x="288356" y="297543"/>
                    <a:pt x="285840" y="337802"/>
                    <a:pt x="302196" y="370513"/>
                  </a:cubicBezTo>
                  <a:cubicBezTo>
                    <a:pt x="325471" y="416434"/>
                    <a:pt x="381456" y="437822"/>
                    <a:pt x="433039" y="435306"/>
                  </a:cubicBezTo>
                  <a:cubicBezTo>
                    <a:pt x="484621" y="432789"/>
                    <a:pt x="532430" y="410144"/>
                    <a:pt x="578979" y="388127"/>
                  </a:cubicBezTo>
                  <a:cubicBezTo>
                    <a:pt x="616094" y="457323"/>
                    <a:pt x="645030" y="521486"/>
                    <a:pt x="681515" y="591311"/>
                  </a:cubicBezTo>
                  <a:cubicBezTo>
                    <a:pt x="570173" y="644781"/>
                    <a:pt x="438700" y="685669"/>
                    <a:pt x="316664" y="666169"/>
                  </a:cubicBezTo>
                  <a:cubicBezTo>
                    <a:pt x="194627" y="646039"/>
                    <a:pt x="77623" y="571181"/>
                    <a:pt x="27928" y="457952"/>
                  </a:cubicBezTo>
                  <a:cubicBezTo>
                    <a:pt x="-9186" y="374917"/>
                    <a:pt x="-7928" y="277413"/>
                    <a:pt x="23524" y="191862"/>
                  </a:cubicBezTo>
                  <a:cubicBezTo>
                    <a:pt x="54977" y="106310"/>
                    <a:pt x="166320" y="54728"/>
                    <a:pt x="239290" y="0"/>
                  </a:cubicBezTo>
                  <a:close/>
                </a:path>
              </a:pathLst>
            </a:custGeom>
            <a:solidFill>
              <a:srgbClr val="D6AB6C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74" name="【公众号：阿拉丁PPT】1-136"/>
            <p:cNvSpPr/>
            <p:nvPr/>
          </p:nvSpPr>
          <p:spPr>
            <a:xfrm>
              <a:off x="10687184" y="2142572"/>
              <a:ext cx="381895" cy="590482"/>
            </a:xfrm>
            <a:custGeom>
              <a:avLst/>
              <a:gdLst>
                <a:gd name="connsiteX0" fmla="*/ 0 w 381895"/>
                <a:gd name="connsiteY0" fmla="*/ 565520 h 590482"/>
                <a:gd name="connsiteX1" fmla="*/ 25791 w 381895"/>
                <a:gd name="connsiteY1" fmla="*/ 410144 h 590482"/>
                <a:gd name="connsiteX2" fmla="*/ 109456 w 381895"/>
                <a:gd name="connsiteY2" fmla="*/ 387498 h 590482"/>
                <a:gd name="connsiteX3" fmla="*/ 167958 w 381895"/>
                <a:gd name="connsiteY3" fmla="*/ 328366 h 590482"/>
                <a:gd name="connsiteX4" fmla="*/ 132101 w 381895"/>
                <a:gd name="connsiteY4" fmla="*/ 221427 h 590482"/>
                <a:gd name="connsiteX5" fmla="*/ 26421 w 381895"/>
                <a:gd name="connsiteY5" fmla="*/ 167329 h 590482"/>
                <a:gd name="connsiteX6" fmla="*/ 81148 w 381895"/>
                <a:gd name="connsiteY6" fmla="*/ 0 h 590482"/>
                <a:gd name="connsiteX7" fmla="*/ 321447 w 381895"/>
                <a:gd name="connsiteY7" fmla="*/ 158522 h 590482"/>
                <a:gd name="connsiteX8" fmla="*/ 365480 w 381895"/>
                <a:gd name="connsiteY8" fmla="*/ 430273 h 590482"/>
                <a:gd name="connsiteX9" fmla="*/ 222685 w 381895"/>
                <a:gd name="connsiteY9" fmla="*/ 578101 h 590482"/>
                <a:gd name="connsiteX10" fmla="*/ 0 w 381895"/>
                <a:gd name="connsiteY10" fmla="*/ 565520 h 590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1895" h="590482">
                  <a:moveTo>
                    <a:pt x="0" y="565520"/>
                  </a:moveTo>
                  <a:cubicBezTo>
                    <a:pt x="8807" y="513938"/>
                    <a:pt x="17614" y="462355"/>
                    <a:pt x="25791" y="410144"/>
                  </a:cubicBezTo>
                  <a:cubicBezTo>
                    <a:pt x="54099" y="405740"/>
                    <a:pt x="83665" y="399450"/>
                    <a:pt x="109456" y="387498"/>
                  </a:cubicBezTo>
                  <a:cubicBezTo>
                    <a:pt x="135247" y="375546"/>
                    <a:pt x="158522" y="355416"/>
                    <a:pt x="167958" y="328366"/>
                  </a:cubicBezTo>
                  <a:cubicBezTo>
                    <a:pt x="180539" y="290623"/>
                    <a:pt x="161667" y="247848"/>
                    <a:pt x="132101" y="221427"/>
                  </a:cubicBezTo>
                  <a:cubicBezTo>
                    <a:pt x="102536" y="195007"/>
                    <a:pt x="64164" y="180539"/>
                    <a:pt x="26421" y="167329"/>
                  </a:cubicBezTo>
                  <a:cubicBezTo>
                    <a:pt x="44034" y="109456"/>
                    <a:pt x="63534" y="58502"/>
                    <a:pt x="81148" y="0"/>
                  </a:cubicBezTo>
                  <a:cubicBezTo>
                    <a:pt x="171732" y="31453"/>
                    <a:pt x="265461" y="81148"/>
                    <a:pt x="321447" y="158522"/>
                  </a:cubicBezTo>
                  <a:cubicBezTo>
                    <a:pt x="377433" y="235895"/>
                    <a:pt x="400078" y="340948"/>
                    <a:pt x="365480" y="430273"/>
                  </a:cubicBezTo>
                  <a:cubicBezTo>
                    <a:pt x="340318" y="495695"/>
                    <a:pt x="286220" y="548536"/>
                    <a:pt x="222685" y="578101"/>
                  </a:cubicBezTo>
                  <a:cubicBezTo>
                    <a:pt x="159151" y="608296"/>
                    <a:pt x="69825" y="574956"/>
                    <a:pt x="0" y="565520"/>
                  </a:cubicBezTo>
                  <a:close/>
                </a:path>
              </a:pathLst>
            </a:custGeom>
            <a:solidFill>
              <a:srgbClr val="D6AB6C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8" name="【公众号：阿拉丁PPT】1-137"/>
            <p:cNvSpPr/>
            <p:nvPr/>
          </p:nvSpPr>
          <p:spPr>
            <a:xfrm>
              <a:off x="3329240" y="1"/>
              <a:ext cx="730691" cy="665689"/>
            </a:xfrm>
            <a:custGeom>
              <a:avLst/>
              <a:gdLst>
                <a:gd name="connsiteX0" fmla="*/ 433804 w 730691"/>
                <a:gd name="connsiteY0" fmla="*/ 0 h 665689"/>
                <a:gd name="connsiteX1" fmla="*/ 671504 w 730691"/>
                <a:gd name="connsiteY1" fmla="*/ 0 h 665689"/>
                <a:gd name="connsiteX2" fmla="*/ 703047 w 730691"/>
                <a:gd name="connsiteY2" fmla="*/ 81846 h 665689"/>
                <a:gd name="connsiteX3" fmla="*/ 729074 w 730691"/>
                <a:gd name="connsiteY3" fmla="*/ 286918 h 665689"/>
                <a:gd name="connsiteX4" fmla="*/ 522115 w 730691"/>
                <a:gd name="connsiteY4" fmla="*/ 622833 h 665689"/>
                <a:gd name="connsiteX5" fmla="*/ 228976 w 730691"/>
                <a:gd name="connsiteY5" fmla="*/ 649254 h 665689"/>
                <a:gd name="connsiteX6" fmla="*/ 0 w 730691"/>
                <a:gd name="connsiteY6" fmla="*/ 425939 h 665689"/>
                <a:gd name="connsiteX7" fmla="*/ 173619 w 730691"/>
                <a:gd name="connsiteY7" fmla="*/ 281886 h 665689"/>
                <a:gd name="connsiteX8" fmla="*/ 285591 w 730691"/>
                <a:gd name="connsiteY8" fmla="*/ 335985 h 665689"/>
                <a:gd name="connsiteX9" fmla="*/ 404482 w 730691"/>
                <a:gd name="connsiteY9" fmla="*/ 326549 h 665689"/>
                <a:gd name="connsiteX10" fmla="*/ 465500 w 730691"/>
                <a:gd name="connsiteY10" fmla="*/ 176834 h 665689"/>
                <a:gd name="connsiteX11" fmla="*/ 401337 w 730691"/>
                <a:gd name="connsiteY11" fmla="*/ 19570 h 66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0691" h="665689">
                  <a:moveTo>
                    <a:pt x="433804" y="0"/>
                  </a:moveTo>
                  <a:lnTo>
                    <a:pt x="671504" y="0"/>
                  </a:lnTo>
                  <a:lnTo>
                    <a:pt x="703047" y="81846"/>
                  </a:lnTo>
                  <a:cubicBezTo>
                    <a:pt x="724042" y="149155"/>
                    <a:pt x="735050" y="218666"/>
                    <a:pt x="729074" y="286918"/>
                  </a:cubicBezTo>
                  <a:cubicBezTo>
                    <a:pt x="717122" y="423423"/>
                    <a:pt x="642894" y="558670"/>
                    <a:pt x="522115" y="622833"/>
                  </a:cubicBezTo>
                  <a:cubicBezTo>
                    <a:pt x="433419" y="670641"/>
                    <a:pt x="325221" y="676932"/>
                    <a:pt x="228976" y="649254"/>
                  </a:cubicBezTo>
                  <a:cubicBezTo>
                    <a:pt x="132101" y="620946"/>
                    <a:pt x="66051" y="501426"/>
                    <a:pt x="0" y="425939"/>
                  </a:cubicBezTo>
                  <a:cubicBezTo>
                    <a:pt x="57873" y="378131"/>
                    <a:pt x="115746" y="330323"/>
                    <a:pt x="173619" y="281886"/>
                  </a:cubicBezTo>
                  <a:cubicBezTo>
                    <a:pt x="208217" y="303903"/>
                    <a:pt x="245960" y="324662"/>
                    <a:pt x="285591" y="335985"/>
                  </a:cubicBezTo>
                  <a:cubicBezTo>
                    <a:pt x="324592" y="347308"/>
                    <a:pt x="369255" y="347308"/>
                    <a:pt x="404482" y="326549"/>
                  </a:cubicBezTo>
                  <a:cubicBezTo>
                    <a:pt x="453548" y="296983"/>
                    <a:pt x="473049" y="233449"/>
                    <a:pt x="465500" y="176834"/>
                  </a:cubicBezTo>
                  <a:cubicBezTo>
                    <a:pt x="458581" y="120219"/>
                    <a:pt x="429644" y="68636"/>
                    <a:pt x="401337" y="19570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9" name="【公众号：阿拉丁PPT】1-138"/>
            <p:cNvSpPr/>
            <p:nvPr/>
          </p:nvSpPr>
          <p:spPr>
            <a:xfrm>
              <a:off x="9731571" y="0"/>
              <a:ext cx="2460429" cy="2494514"/>
            </a:xfrm>
            <a:custGeom>
              <a:avLst/>
              <a:gdLst>
                <a:gd name="connsiteX0" fmla="*/ 0 w 2460429"/>
                <a:gd name="connsiteY0" fmla="*/ 0 h 2494514"/>
                <a:gd name="connsiteX1" fmla="*/ 2460429 w 2460429"/>
                <a:gd name="connsiteY1" fmla="*/ 0 h 2494514"/>
                <a:gd name="connsiteX2" fmla="*/ 2460429 w 2460429"/>
                <a:gd name="connsiteY2" fmla="*/ 2489546 h 2494514"/>
                <a:gd name="connsiteX3" fmla="*/ 2455200 w 2460429"/>
                <a:gd name="connsiteY3" fmla="*/ 2492386 h 2494514"/>
                <a:gd name="connsiteX4" fmla="*/ 2386817 w 2460429"/>
                <a:gd name="connsiteY4" fmla="*/ 2487979 h 2494514"/>
                <a:gd name="connsiteX5" fmla="*/ 1843944 w 2460429"/>
                <a:gd name="connsiteY5" fmla="*/ 2171565 h 2494514"/>
                <a:gd name="connsiteX6" fmla="*/ 1489157 w 2460429"/>
                <a:gd name="connsiteY6" fmla="*/ 1573334 h 2494514"/>
                <a:gd name="connsiteX7" fmla="*/ 1019882 w 2460429"/>
                <a:gd name="connsiteY7" fmla="*/ 1074494 h 2494514"/>
                <a:gd name="connsiteX8" fmla="*/ 587721 w 2460429"/>
                <a:gd name="connsiteY8" fmla="*/ 913456 h 2494514"/>
                <a:gd name="connsiteX9" fmla="*/ 88076 w 2460429"/>
                <a:gd name="connsiteY9" fmla="*/ 84013 h 249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0429" h="2494514">
                  <a:moveTo>
                    <a:pt x="0" y="0"/>
                  </a:moveTo>
                  <a:lnTo>
                    <a:pt x="2460429" y="0"/>
                  </a:lnTo>
                  <a:lnTo>
                    <a:pt x="2460429" y="2489546"/>
                  </a:lnTo>
                  <a:lnTo>
                    <a:pt x="2455200" y="2492386"/>
                  </a:lnTo>
                  <a:cubicBezTo>
                    <a:pt x="2436424" y="2496157"/>
                    <a:pt x="2413866" y="2495056"/>
                    <a:pt x="2386817" y="2487979"/>
                  </a:cubicBezTo>
                  <a:cubicBezTo>
                    <a:pt x="2181746" y="2435139"/>
                    <a:pt x="1982336" y="2334490"/>
                    <a:pt x="1843944" y="2171565"/>
                  </a:cubicBezTo>
                  <a:cubicBezTo>
                    <a:pt x="1692971" y="1994801"/>
                    <a:pt x="1601758" y="1776519"/>
                    <a:pt x="1489157" y="1573334"/>
                  </a:cubicBezTo>
                  <a:cubicBezTo>
                    <a:pt x="1376556" y="1370150"/>
                    <a:pt x="1231873" y="1170111"/>
                    <a:pt x="1019882" y="1074494"/>
                  </a:cubicBezTo>
                  <a:cubicBezTo>
                    <a:pt x="879603" y="1010960"/>
                    <a:pt x="717307" y="997121"/>
                    <a:pt x="587721" y="913456"/>
                  </a:cubicBezTo>
                  <a:cubicBezTo>
                    <a:pt x="313611" y="736771"/>
                    <a:pt x="290906" y="330353"/>
                    <a:pt x="88076" y="84013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0" name="【公众号：阿拉丁PPT】1-139"/>
            <p:cNvSpPr/>
            <p:nvPr/>
          </p:nvSpPr>
          <p:spPr>
            <a:xfrm>
              <a:off x="9953336" y="0"/>
              <a:ext cx="2238664" cy="2326408"/>
            </a:xfrm>
            <a:custGeom>
              <a:avLst/>
              <a:gdLst>
                <a:gd name="connsiteX0" fmla="*/ 0 w 2238664"/>
                <a:gd name="connsiteY0" fmla="*/ 0 h 2326408"/>
                <a:gd name="connsiteX1" fmla="*/ 34876 w 2238664"/>
                <a:gd name="connsiteY1" fmla="*/ 0 h 2326408"/>
                <a:gd name="connsiteX2" fmla="*/ 76670 w 2238664"/>
                <a:gd name="connsiteY2" fmla="*/ 79960 h 2326408"/>
                <a:gd name="connsiteX3" fmla="*/ 169691 w 2238664"/>
                <a:gd name="connsiteY3" fmla="*/ 247917 h 2326408"/>
                <a:gd name="connsiteX4" fmla="*/ 245178 w 2238664"/>
                <a:gd name="connsiteY4" fmla="*/ 433488 h 2326408"/>
                <a:gd name="connsiteX5" fmla="*/ 309341 w 2238664"/>
                <a:gd name="connsiteY5" fmla="*/ 594526 h 2326408"/>
                <a:gd name="connsiteX6" fmla="*/ 516300 w 2238664"/>
                <a:gd name="connsiteY6" fmla="*/ 753047 h 2326408"/>
                <a:gd name="connsiteX7" fmla="*/ 643999 w 2238664"/>
                <a:gd name="connsiteY7" fmla="*/ 807146 h 2326408"/>
                <a:gd name="connsiteX8" fmla="*/ 788052 w 2238664"/>
                <a:gd name="connsiteY8" fmla="*/ 876342 h 2326408"/>
                <a:gd name="connsiteX9" fmla="*/ 1362378 w 2238664"/>
                <a:gd name="connsiteY9" fmla="*/ 1303470 h 2326408"/>
                <a:gd name="connsiteX10" fmla="*/ 1491335 w 2238664"/>
                <a:gd name="connsiteY10" fmla="*/ 1445007 h 2326408"/>
                <a:gd name="connsiteX11" fmla="*/ 1602048 w 2238664"/>
                <a:gd name="connsiteY11" fmla="*/ 1601013 h 2326408"/>
                <a:gd name="connsiteX12" fmla="*/ 1682567 w 2238664"/>
                <a:gd name="connsiteY12" fmla="*/ 1765825 h 2326408"/>
                <a:gd name="connsiteX13" fmla="*/ 1770635 w 2238664"/>
                <a:gd name="connsiteY13" fmla="*/ 1918056 h 2326408"/>
                <a:gd name="connsiteX14" fmla="*/ 2113951 w 2238664"/>
                <a:gd name="connsiteY14" fmla="*/ 2222096 h 2326408"/>
                <a:gd name="connsiteX15" fmla="*/ 2238664 w 2238664"/>
                <a:gd name="connsiteY15" fmla="*/ 2285341 h 2326408"/>
                <a:gd name="connsiteX16" fmla="*/ 2238664 w 2238664"/>
                <a:gd name="connsiteY16" fmla="*/ 2326408 h 2326408"/>
                <a:gd name="connsiteX17" fmla="*/ 2160491 w 2238664"/>
                <a:gd name="connsiteY17" fmla="*/ 2299342 h 2326408"/>
                <a:gd name="connsiteX18" fmla="*/ 2016595 w 2238664"/>
                <a:gd name="connsiteY18" fmla="*/ 2226293 h 2326408"/>
                <a:gd name="connsiteX19" fmla="*/ 1776925 w 2238664"/>
                <a:gd name="connsiteY19" fmla="*/ 2020592 h 2326408"/>
                <a:gd name="connsiteX20" fmla="*/ 1680680 w 2238664"/>
                <a:gd name="connsiteY20" fmla="*/ 1885974 h 2326408"/>
                <a:gd name="connsiteX21" fmla="*/ 1597016 w 2238664"/>
                <a:gd name="connsiteY21" fmla="*/ 1719904 h 2326408"/>
                <a:gd name="connsiteX22" fmla="*/ 1507690 w 2238664"/>
                <a:gd name="connsiteY22" fmla="*/ 1559495 h 2326408"/>
                <a:gd name="connsiteX23" fmla="*/ 1390686 w 2238664"/>
                <a:gd name="connsiteY23" fmla="*/ 1413555 h 2326408"/>
                <a:gd name="connsiteX24" fmla="*/ 1131516 w 2238664"/>
                <a:gd name="connsiteY24" fmla="*/ 1144948 h 2326408"/>
                <a:gd name="connsiteX25" fmla="*/ 840263 w 2238664"/>
                <a:gd name="connsiteY25" fmla="*/ 937360 h 2326408"/>
                <a:gd name="connsiteX26" fmla="*/ 680483 w 2238664"/>
                <a:gd name="connsiteY26" fmla="*/ 855583 h 2326408"/>
                <a:gd name="connsiteX27" fmla="*/ 552157 w 2238664"/>
                <a:gd name="connsiteY27" fmla="*/ 804001 h 2326408"/>
                <a:gd name="connsiteX28" fmla="*/ 315003 w 2238664"/>
                <a:gd name="connsiteY28" fmla="*/ 669383 h 2326408"/>
                <a:gd name="connsiteX29" fmla="*/ 238887 w 2238664"/>
                <a:gd name="connsiteY29" fmla="*/ 546089 h 2326408"/>
                <a:gd name="connsiteX30" fmla="*/ 172837 w 2238664"/>
                <a:gd name="connsiteY30" fmla="*/ 356114 h 2326408"/>
                <a:gd name="connsiteX31" fmla="*/ 92947 w 2238664"/>
                <a:gd name="connsiteY31" fmla="*/ 175575 h 2326408"/>
                <a:gd name="connsiteX32" fmla="*/ 1734 w 2238664"/>
                <a:gd name="connsiteY32" fmla="*/ 3844 h 232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238664" h="2326408">
                  <a:moveTo>
                    <a:pt x="0" y="0"/>
                  </a:moveTo>
                  <a:lnTo>
                    <a:pt x="34876" y="0"/>
                  </a:lnTo>
                  <a:lnTo>
                    <a:pt x="76670" y="79960"/>
                  </a:lnTo>
                  <a:cubicBezTo>
                    <a:pt x="108987" y="135159"/>
                    <a:pt x="142013" y="190044"/>
                    <a:pt x="169691" y="247917"/>
                  </a:cubicBezTo>
                  <a:cubicBezTo>
                    <a:pt x="198628" y="308306"/>
                    <a:pt x="221903" y="370582"/>
                    <a:pt x="245178" y="433488"/>
                  </a:cubicBezTo>
                  <a:cubicBezTo>
                    <a:pt x="264678" y="487587"/>
                    <a:pt x="279776" y="545459"/>
                    <a:pt x="309341" y="594526"/>
                  </a:cubicBezTo>
                  <a:cubicBezTo>
                    <a:pt x="356520" y="671270"/>
                    <a:pt x="435782" y="717191"/>
                    <a:pt x="516300" y="753047"/>
                  </a:cubicBezTo>
                  <a:cubicBezTo>
                    <a:pt x="558447" y="771919"/>
                    <a:pt x="601223" y="789533"/>
                    <a:pt x="643999" y="807146"/>
                  </a:cubicBezTo>
                  <a:cubicBezTo>
                    <a:pt x="693064" y="827905"/>
                    <a:pt x="740873" y="851180"/>
                    <a:pt x="788052" y="876342"/>
                  </a:cubicBezTo>
                  <a:cubicBezTo>
                    <a:pt x="998785" y="988314"/>
                    <a:pt x="1193163" y="1134884"/>
                    <a:pt x="1362378" y="1303470"/>
                  </a:cubicBezTo>
                  <a:cubicBezTo>
                    <a:pt x="1407671" y="1348762"/>
                    <a:pt x="1451075" y="1395312"/>
                    <a:pt x="1491335" y="1445007"/>
                  </a:cubicBezTo>
                  <a:cubicBezTo>
                    <a:pt x="1531594" y="1494073"/>
                    <a:pt x="1570595" y="1545656"/>
                    <a:pt x="1602048" y="1601013"/>
                  </a:cubicBezTo>
                  <a:cubicBezTo>
                    <a:pt x="1631614" y="1654482"/>
                    <a:pt x="1656147" y="1711097"/>
                    <a:pt x="1682567" y="1765825"/>
                  </a:cubicBezTo>
                  <a:cubicBezTo>
                    <a:pt x="1708358" y="1818666"/>
                    <a:pt x="1736666" y="1870248"/>
                    <a:pt x="1770635" y="1918056"/>
                  </a:cubicBezTo>
                  <a:cubicBezTo>
                    <a:pt x="1859332" y="2043553"/>
                    <a:pt x="1980228" y="2144634"/>
                    <a:pt x="2113951" y="2222096"/>
                  </a:cubicBezTo>
                  <a:lnTo>
                    <a:pt x="2238664" y="2285341"/>
                  </a:lnTo>
                  <a:lnTo>
                    <a:pt x="2238664" y="2326408"/>
                  </a:lnTo>
                  <a:lnTo>
                    <a:pt x="2160491" y="2299342"/>
                  </a:lnTo>
                  <a:cubicBezTo>
                    <a:pt x="2110796" y="2278505"/>
                    <a:pt x="2062516" y="2254286"/>
                    <a:pt x="2016595" y="2226293"/>
                  </a:cubicBezTo>
                  <a:cubicBezTo>
                    <a:pt x="1926641" y="2170936"/>
                    <a:pt x="1844864" y="2101111"/>
                    <a:pt x="1776925" y="2020592"/>
                  </a:cubicBezTo>
                  <a:cubicBezTo>
                    <a:pt x="1741070" y="1978445"/>
                    <a:pt x="1708987" y="1933153"/>
                    <a:pt x="1680680" y="1885974"/>
                  </a:cubicBezTo>
                  <a:cubicBezTo>
                    <a:pt x="1648598" y="1832505"/>
                    <a:pt x="1623436" y="1775890"/>
                    <a:pt x="1597016" y="1719904"/>
                  </a:cubicBezTo>
                  <a:cubicBezTo>
                    <a:pt x="1571225" y="1664547"/>
                    <a:pt x="1543546" y="1609820"/>
                    <a:pt x="1507690" y="1559495"/>
                  </a:cubicBezTo>
                  <a:cubicBezTo>
                    <a:pt x="1471205" y="1509171"/>
                    <a:pt x="1432203" y="1460105"/>
                    <a:pt x="1390686" y="1413555"/>
                  </a:cubicBezTo>
                  <a:cubicBezTo>
                    <a:pt x="1308280" y="1319825"/>
                    <a:pt x="1224615" y="1227984"/>
                    <a:pt x="1131516" y="1144948"/>
                  </a:cubicBezTo>
                  <a:cubicBezTo>
                    <a:pt x="1042190" y="1065688"/>
                    <a:pt x="944057" y="997120"/>
                    <a:pt x="840263" y="937360"/>
                  </a:cubicBezTo>
                  <a:cubicBezTo>
                    <a:pt x="788052" y="907166"/>
                    <a:pt x="735211" y="880116"/>
                    <a:pt x="680483" y="855583"/>
                  </a:cubicBezTo>
                  <a:cubicBezTo>
                    <a:pt x="638337" y="836712"/>
                    <a:pt x="594932" y="820985"/>
                    <a:pt x="552157" y="804001"/>
                  </a:cubicBezTo>
                  <a:cubicBezTo>
                    <a:pt x="468492" y="771290"/>
                    <a:pt x="379167" y="734176"/>
                    <a:pt x="315003" y="669383"/>
                  </a:cubicBezTo>
                  <a:cubicBezTo>
                    <a:pt x="280405" y="634156"/>
                    <a:pt x="255872" y="592639"/>
                    <a:pt x="238887" y="546089"/>
                  </a:cubicBezTo>
                  <a:cubicBezTo>
                    <a:pt x="216242" y="482554"/>
                    <a:pt x="196111" y="419020"/>
                    <a:pt x="172837" y="356114"/>
                  </a:cubicBezTo>
                  <a:cubicBezTo>
                    <a:pt x="149562" y="294467"/>
                    <a:pt x="123770" y="234078"/>
                    <a:pt x="92947" y="175575"/>
                  </a:cubicBezTo>
                  <a:cubicBezTo>
                    <a:pt x="62752" y="118332"/>
                    <a:pt x="30671" y="61717"/>
                    <a:pt x="1734" y="3844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81" name="【公众号：阿拉丁PPT】1-140"/>
            <p:cNvSpPr/>
            <p:nvPr/>
          </p:nvSpPr>
          <p:spPr>
            <a:xfrm>
              <a:off x="11623322" y="1165706"/>
              <a:ext cx="628" cy="6290"/>
            </a:xfrm>
            <a:custGeom>
              <a:avLst/>
              <a:gdLst>
                <a:gd name="connsiteX0" fmla="*/ 629 w 628"/>
                <a:gd name="connsiteY0" fmla="*/ 0 h 6290"/>
                <a:gd name="connsiteX1" fmla="*/ 629 w 628"/>
                <a:gd name="connsiteY1" fmla="*/ 0 h 6290"/>
                <a:gd name="connsiteX2" fmla="*/ 629 w 628"/>
                <a:gd name="connsiteY2" fmla="*/ 0 h 6290"/>
                <a:gd name="connsiteX3" fmla="*/ 629 w 628"/>
                <a:gd name="connsiteY3" fmla="*/ 0 h 6290"/>
                <a:gd name="connsiteX4" fmla="*/ 0 w 628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8" h="6290">
                  <a:moveTo>
                    <a:pt x="629" y="0"/>
                  </a:moveTo>
                  <a:lnTo>
                    <a:pt x="629" y="0"/>
                  </a:lnTo>
                  <a:lnTo>
                    <a:pt x="629" y="0"/>
                  </a:lnTo>
                  <a:lnTo>
                    <a:pt x="62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82" name="【公众号：阿拉丁PPT】1-141"/>
            <p:cNvSpPr/>
            <p:nvPr/>
          </p:nvSpPr>
          <p:spPr>
            <a:xfrm>
              <a:off x="11563577" y="1090377"/>
              <a:ext cx="99376" cy="79732"/>
            </a:xfrm>
            <a:custGeom>
              <a:avLst/>
              <a:gdLst>
                <a:gd name="connsiteX0" fmla="*/ 94973 w 99376"/>
                <a:gd name="connsiteY0" fmla="*/ 51425 h 79732"/>
                <a:gd name="connsiteX1" fmla="*/ 98118 w 99376"/>
                <a:gd name="connsiteY1" fmla="*/ 48909 h 79732"/>
                <a:gd name="connsiteX2" fmla="*/ 97489 w 99376"/>
                <a:gd name="connsiteY2" fmla="*/ 47651 h 79732"/>
                <a:gd name="connsiteX3" fmla="*/ 99376 w 99376"/>
                <a:gd name="connsiteY3" fmla="*/ 43877 h 79732"/>
                <a:gd name="connsiteX4" fmla="*/ 98747 w 99376"/>
                <a:gd name="connsiteY4" fmla="*/ 43247 h 79732"/>
                <a:gd name="connsiteX5" fmla="*/ 96231 w 99376"/>
                <a:gd name="connsiteY5" fmla="*/ 42618 h 79732"/>
                <a:gd name="connsiteX6" fmla="*/ 95602 w 99376"/>
                <a:gd name="connsiteY6" fmla="*/ 41989 h 79732"/>
                <a:gd name="connsiteX7" fmla="*/ 93086 w 99376"/>
                <a:gd name="connsiteY7" fmla="*/ 43247 h 79732"/>
                <a:gd name="connsiteX8" fmla="*/ 92456 w 99376"/>
                <a:gd name="connsiteY8" fmla="*/ 41989 h 79732"/>
                <a:gd name="connsiteX9" fmla="*/ 92456 w 99376"/>
                <a:gd name="connsiteY9" fmla="*/ 40731 h 79732"/>
                <a:gd name="connsiteX10" fmla="*/ 92456 w 99376"/>
                <a:gd name="connsiteY10" fmla="*/ 38215 h 79732"/>
                <a:gd name="connsiteX11" fmla="*/ 89941 w 99376"/>
                <a:gd name="connsiteY11" fmla="*/ 37586 h 79732"/>
                <a:gd name="connsiteX12" fmla="*/ 89941 w 99376"/>
                <a:gd name="connsiteY12" fmla="*/ 35699 h 79732"/>
                <a:gd name="connsiteX13" fmla="*/ 89941 w 99376"/>
                <a:gd name="connsiteY13" fmla="*/ 35070 h 79732"/>
                <a:gd name="connsiteX14" fmla="*/ 86795 w 99376"/>
                <a:gd name="connsiteY14" fmla="*/ 38215 h 79732"/>
                <a:gd name="connsiteX15" fmla="*/ 85537 w 99376"/>
                <a:gd name="connsiteY15" fmla="*/ 36328 h 79732"/>
                <a:gd name="connsiteX16" fmla="*/ 84908 w 99376"/>
                <a:gd name="connsiteY16" fmla="*/ 35699 h 79732"/>
                <a:gd name="connsiteX17" fmla="*/ 81763 w 99376"/>
                <a:gd name="connsiteY17" fmla="*/ 35070 h 79732"/>
                <a:gd name="connsiteX18" fmla="*/ 81763 w 99376"/>
                <a:gd name="connsiteY18" fmla="*/ 32553 h 79732"/>
                <a:gd name="connsiteX19" fmla="*/ 77988 w 99376"/>
                <a:gd name="connsiteY19" fmla="*/ 31925 h 79732"/>
                <a:gd name="connsiteX20" fmla="*/ 74214 w 99376"/>
                <a:gd name="connsiteY20" fmla="*/ 30666 h 79732"/>
                <a:gd name="connsiteX21" fmla="*/ 71069 w 99376"/>
                <a:gd name="connsiteY21" fmla="*/ 31295 h 79732"/>
                <a:gd name="connsiteX22" fmla="*/ 68553 w 99376"/>
                <a:gd name="connsiteY22" fmla="*/ 30666 h 79732"/>
                <a:gd name="connsiteX23" fmla="*/ 67924 w 99376"/>
                <a:gd name="connsiteY23" fmla="*/ 27521 h 79732"/>
                <a:gd name="connsiteX24" fmla="*/ 66665 w 99376"/>
                <a:gd name="connsiteY24" fmla="*/ 27521 h 79732"/>
                <a:gd name="connsiteX25" fmla="*/ 66036 w 99376"/>
                <a:gd name="connsiteY25" fmla="*/ 26263 h 79732"/>
                <a:gd name="connsiteX26" fmla="*/ 65407 w 99376"/>
                <a:gd name="connsiteY26" fmla="*/ 24376 h 79732"/>
                <a:gd name="connsiteX27" fmla="*/ 64778 w 99376"/>
                <a:gd name="connsiteY27" fmla="*/ 22489 h 79732"/>
                <a:gd name="connsiteX28" fmla="*/ 63520 w 99376"/>
                <a:gd name="connsiteY28" fmla="*/ 21231 h 79732"/>
                <a:gd name="connsiteX29" fmla="*/ 61633 w 99376"/>
                <a:gd name="connsiteY29" fmla="*/ 18085 h 79732"/>
                <a:gd name="connsiteX30" fmla="*/ 59117 w 99376"/>
                <a:gd name="connsiteY30" fmla="*/ 17456 h 79732"/>
                <a:gd name="connsiteX31" fmla="*/ 59117 w 99376"/>
                <a:gd name="connsiteY31" fmla="*/ 15569 h 79732"/>
                <a:gd name="connsiteX32" fmla="*/ 57229 w 99376"/>
                <a:gd name="connsiteY32" fmla="*/ 12424 h 79732"/>
                <a:gd name="connsiteX33" fmla="*/ 54713 w 99376"/>
                <a:gd name="connsiteY33" fmla="*/ 8020 h 79732"/>
                <a:gd name="connsiteX34" fmla="*/ 51568 w 99376"/>
                <a:gd name="connsiteY34" fmla="*/ 4875 h 79732"/>
                <a:gd name="connsiteX35" fmla="*/ 45907 w 99376"/>
                <a:gd name="connsiteY35" fmla="*/ 472 h 79732"/>
                <a:gd name="connsiteX36" fmla="*/ 41503 w 99376"/>
                <a:gd name="connsiteY36" fmla="*/ 472 h 79732"/>
                <a:gd name="connsiteX37" fmla="*/ 28293 w 99376"/>
                <a:gd name="connsiteY37" fmla="*/ 11166 h 79732"/>
                <a:gd name="connsiteX38" fmla="*/ 19486 w 99376"/>
                <a:gd name="connsiteY38" fmla="*/ 19972 h 79732"/>
                <a:gd name="connsiteX39" fmla="*/ 13196 w 99376"/>
                <a:gd name="connsiteY39" fmla="*/ 26263 h 79732"/>
                <a:gd name="connsiteX40" fmla="*/ 15083 w 99376"/>
                <a:gd name="connsiteY40" fmla="*/ 26263 h 79732"/>
                <a:gd name="connsiteX41" fmla="*/ 8164 w 99376"/>
                <a:gd name="connsiteY41" fmla="*/ 32553 h 79732"/>
                <a:gd name="connsiteX42" fmla="*/ 9421 w 99376"/>
                <a:gd name="connsiteY42" fmla="*/ 31925 h 79732"/>
                <a:gd name="connsiteX43" fmla="*/ 10679 w 99376"/>
                <a:gd name="connsiteY43" fmla="*/ 32553 h 79732"/>
                <a:gd name="connsiteX44" fmla="*/ 7534 w 99376"/>
                <a:gd name="connsiteY44" fmla="*/ 36957 h 79732"/>
                <a:gd name="connsiteX45" fmla="*/ 7534 w 99376"/>
                <a:gd name="connsiteY45" fmla="*/ 37586 h 79732"/>
                <a:gd name="connsiteX46" fmla="*/ 3131 w 99376"/>
                <a:gd name="connsiteY46" fmla="*/ 42618 h 79732"/>
                <a:gd name="connsiteX47" fmla="*/ 5018 w 99376"/>
                <a:gd name="connsiteY47" fmla="*/ 41360 h 79732"/>
                <a:gd name="connsiteX48" fmla="*/ 1873 w 99376"/>
                <a:gd name="connsiteY48" fmla="*/ 43877 h 79732"/>
                <a:gd name="connsiteX49" fmla="*/ 1873 w 99376"/>
                <a:gd name="connsiteY49" fmla="*/ 43247 h 79732"/>
                <a:gd name="connsiteX50" fmla="*/ 6905 w 99376"/>
                <a:gd name="connsiteY50" fmla="*/ 41360 h 79732"/>
                <a:gd name="connsiteX51" fmla="*/ 3131 w 99376"/>
                <a:gd name="connsiteY51" fmla="*/ 45135 h 79732"/>
                <a:gd name="connsiteX52" fmla="*/ 2502 w 99376"/>
                <a:gd name="connsiteY52" fmla="*/ 45764 h 79732"/>
                <a:gd name="connsiteX53" fmla="*/ 4389 w 99376"/>
                <a:gd name="connsiteY53" fmla="*/ 46393 h 79732"/>
                <a:gd name="connsiteX54" fmla="*/ 5018 w 99376"/>
                <a:gd name="connsiteY54" fmla="*/ 47651 h 79732"/>
                <a:gd name="connsiteX55" fmla="*/ 6276 w 99376"/>
                <a:gd name="connsiteY55" fmla="*/ 48280 h 79732"/>
                <a:gd name="connsiteX56" fmla="*/ 5018 w 99376"/>
                <a:gd name="connsiteY56" fmla="*/ 50796 h 79732"/>
                <a:gd name="connsiteX57" fmla="*/ 4389 w 99376"/>
                <a:gd name="connsiteY57" fmla="*/ 52054 h 79732"/>
                <a:gd name="connsiteX58" fmla="*/ 6905 w 99376"/>
                <a:gd name="connsiteY58" fmla="*/ 50796 h 79732"/>
                <a:gd name="connsiteX59" fmla="*/ 6905 w 99376"/>
                <a:gd name="connsiteY59" fmla="*/ 50796 h 79732"/>
                <a:gd name="connsiteX60" fmla="*/ 7534 w 99376"/>
                <a:gd name="connsiteY60" fmla="*/ 52054 h 79732"/>
                <a:gd name="connsiteX61" fmla="*/ 8164 w 99376"/>
                <a:gd name="connsiteY61" fmla="*/ 52683 h 79732"/>
                <a:gd name="connsiteX62" fmla="*/ 10050 w 99376"/>
                <a:gd name="connsiteY62" fmla="*/ 51425 h 79732"/>
                <a:gd name="connsiteX63" fmla="*/ 10679 w 99376"/>
                <a:gd name="connsiteY63" fmla="*/ 51425 h 79732"/>
                <a:gd name="connsiteX64" fmla="*/ 10050 w 99376"/>
                <a:gd name="connsiteY64" fmla="*/ 52683 h 79732"/>
                <a:gd name="connsiteX65" fmla="*/ 10679 w 99376"/>
                <a:gd name="connsiteY65" fmla="*/ 53312 h 79732"/>
                <a:gd name="connsiteX66" fmla="*/ 9421 w 99376"/>
                <a:gd name="connsiteY66" fmla="*/ 55829 h 79732"/>
                <a:gd name="connsiteX67" fmla="*/ 9421 w 99376"/>
                <a:gd name="connsiteY67" fmla="*/ 55829 h 79732"/>
                <a:gd name="connsiteX68" fmla="*/ 12567 w 99376"/>
                <a:gd name="connsiteY68" fmla="*/ 55199 h 79732"/>
                <a:gd name="connsiteX69" fmla="*/ 14454 w 99376"/>
                <a:gd name="connsiteY69" fmla="*/ 53941 h 79732"/>
                <a:gd name="connsiteX70" fmla="*/ 13824 w 99376"/>
                <a:gd name="connsiteY70" fmla="*/ 55199 h 79732"/>
                <a:gd name="connsiteX71" fmla="*/ 13196 w 99376"/>
                <a:gd name="connsiteY71" fmla="*/ 56458 h 79732"/>
                <a:gd name="connsiteX72" fmla="*/ 13196 w 99376"/>
                <a:gd name="connsiteY72" fmla="*/ 57087 h 79732"/>
                <a:gd name="connsiteX73" fmla="*/ 12567 w 99376"/>
                <a:gd name="connsiteY73" fmla="*/ 58345 h 79732"/>
                <a:gd name="connsiteX74" fmla="*/ 11309 w 99376"/>
                <a:gd name="connsiteY74" fmla="*/ 60232 h 79732"/>
                <a:gd name="connsiteX75" fmla="*/ 11309 w 99376"/>
                <a:gd name="connsiteY75" fmla="*/ 60861 h 79732"/>
                <a:gd name="connsiteX76" fmla="*/ 11309 w 99376"/>
                <a:gd name="connsiteY76" fmla="*/ 61490 h 79732"/>
                <a:gd name="connsiteX77" fmla="*/ 11938 w 99376"/>
                <a:gd name="connsiteY77" fmla="*/ 60861 h 79732"/>
                <a:gd name="connsiteX78" fmla="*/ 15083 w 99376"/>
                <a:gd name="connsiteY78" fmla="*/ 59603 h 79732"/>
                <a:gd name="connsiteX79" fmla="*/ 16970 w 99376"/>
                <a:gd name="connsiteY79" fmla="*/ 59603 h 79732"/>
                <a:gd name="connsiteX80" fmla="*/ 16970 w 99376"/>
                <a:gd name="connsiteY80" fmla="*/ 59603 h 79732"/>
                <a:gd name="connsiteX81" fmla="*/ 17599 w 99376"/>
                <a:gd name="connsiteY81" fmla="*/ 59603 h 79732"/>
                <a:gd name="connsiteX82" fmla="*/ 18228 w 99376"/>
                <a:gd name="connsiteY82" fmla="*/ 59603 h 79732"/>
                <a:gd name="connsiteX83" fmla="*/ 16970 w 99376"/>
                <a:gd name="connsiteY83" fmla="*/ 62119 h 79732"/>
                <a:gd name="connsiteX84" fmla="*/ 17599 w 99376"/>
                <a:gd name="connsiteY84" fmla="*/ 63377 h 79732"/>
                <a:gd name="connsiteX85" fmla="*/ 21374 w 99376"/>
                <a:gd name="connsiteY85" fmla="*/ 60232 h 79732"/>
                <a:gd name="connsiteX86" fmla="*/ 17599 w 99376"/>
                <a:gd name="connsiteY86" fmla="*/ 64635 h 79732"/>
                <a:gd name="connsiteX87" fmla="*/ 22002 w 99376"/>
                <a:gd name="connsiteY87" fmla="*/ 61490 h 79732"/>
                <a:gd name="connsiteX88" fmla="*/ 21374 w 99376"/>
                <a:gd name="connsiteY88" fmla="*/ 63377 h 79732"/>
                <a:gd name="connsiteX89" fmla="*/ 22002 w 99376"/>
                <a:gd name="connsiteY89" fmla="*/ 64006 h 79732"/>
                <a:gd name="connsiteX90" fmla="*/ 25148 w 99376"/>
                <a:gd name="connsiteY90" fmla="*/ 62748 h 79732"/>
                <a:gd name="connsiteX91" fmla="*/ 27664 w 99376"/>
                <a:gd name="connsiteY91" fmla="*/ 62119 h 79732"/>
                <a:gd name="connsiteX92" fmla="*/ 25148 w 99376"/>
                <a:gd name="connsiteY92" fmla="*/ 64635 h 79732"/>
                <a:gd name="connsiteX93" fmla="*/ 22002 w 99376"/>
                <a:gd name="connsiteY93" fmla="*/ 68410 h 79732"/>
                <a:gd name="connsiteX94" fmla="*/ 23890 w 99376"/>
                <a:gd name="connsiteY94" fmla="*/ 66523 h 79732"/>
                <a:gd name="connsiteX95" fmla="*/ 25148 w 99376"/>
                <a:gd name="connsiteY95" fmla="*/ 65264 h 79732"/>
                <a:gd name="connsiteX96" fmla="*/ 25777 w 99376"/>
                <a:gd name="connsiteY96" fmla="*/ 64006 h 79732"/>
                <a:gd name="connsiteX97" fmla="*/ 27035 w 99376"/>
                <a:gd name="connsiteY97" fmla="*/ 62748 h 79732"/>
                <a:gd name="connsiteX98" fmla="*/ 28293 w 99376"/>
                <a:gd name="connsiteY98" fmla="*/ 62748 h 79732"/>
                <a:gd name="connsiteX99" fmla="*/ 28293 w 99376"/>
                <a:gd name="connsiteY99" fmla="*/ 63377 h 79732"/>
                <a:gd name="connsiteX100" fmla="*/ 23260 w 99376"/>
                <a:gd name="connsiteY100" fmla="*/ 70297 h 79732"/>
                <a:gd name="connsiteX101" fmla="*/ 27035 w 99376"/>
                <a:gd name="connsiteY101" fmla="*/ 68410 h 79732"/>
                <a:gd name="connsiteX102" fmla="*/ 28293 w 99376"/>
                <a:gd name="connsiteY102" fmla="*/ 67781 h 79732"/>
                <a:gd name="connsiteX103" fmla="*/ 28293 w 99376"/>
                <a:gd name="connsiteY103" fmla="*/ 69039 h 79732"/>
                <a:gd name="connsiteX104" fmla="*/ 27035 w 99376"/>
                <a:gd name="connsiteY104" fmla="*/ 70297 h 79732"/>
                <a:gd name="connsiteX105" fmla="*/ 27664 w 99376"/>
                <a:gd name="connsiteY105" fmla="*/ 70926 h 79732"/>
                <a:gd name="connsiteX106" fmla="*/ 28922 w 99376"/>
                <a:gd name="connsiteY106" fmla="*/ 71555 h 79732"/>
                <a:gd name="connsiteX107" fmla="*/ 28922 w 99376"/>
                <a:gd name="connsiteY107" fmla="*/ 71555 h 79732"/>
                <a:gd name="connsiteX108" fmla="*/ 30809 w 99376"/>
                <a:gd name="connsiteY108" fmla="*/ 71555 h 79732"/>
                <a:gd name="connsiteX109" fmla="*/ 33955 w 99376"/>
                <a:gd name="connsiteY109" fmla="*/ 70297 h 79732"/>
                <a:gd name="connsiteX110" fmla="*/ 33955 w 99376"/>
                <a:gd name="connsiteY110" fmla="*/ 70926 h 79732"/>
                <a:gd name="connsiteX111" fmla="*/ 32067 w 99376"/>
                <a:gd name="connsiteY111" fmla="*/ 73442 h 79732"/>
                <a:gd name="connsiteX112" fmla="*/ 32067 w 99376"/>
                <a:gd name="connsiteY112" fmla="*/ 73442 h 79732"/>
                <a:gd name="connsiteX113" fmla="*/ 32067 w 99376"/>
                <a:gd name="connsiteY113" fmla="*/ 73442 h 79732"/>
                <a:gd name="connsiteX114" fmla="*/ 34584 w 99376"/>
                <a:gd name="connsiteY114" fmla="*/ 71555 h 79732"/>
                <a:gd name="connsiteX115" fmla="*/ 33326 w 99376"/>
                <a:gd name="connsiteY115" fmla="*/ 72813 h 79732"/>
                <a:gd name="connsiteX116" fmla="*/ 32067 w 99376"/>
                <a:gd name="connsiteY116" fmla="*/ 73442 h 79732"/>
                <a:gd name="connsiteX117" fmla="*/ 32067 w 99376"/>
                <a:gd name="connsiteY117" fmla="*/ 73442 h 79732"/>
                <a:gd name="connsiteX118" fmla="*/ 32696 w 99376"/>
                <a:gd name="connsiteY118" fmla="*/ 73442 h 79732"/>
                <a:gd name="connsiteX119" fmla="*/ 35841 w 99376"/>
                <a:gd name="connsiteY119" fmla="*/ 71555 h 79732"/>
                <a:gd name="connsiteX120" fmla="*/ 32067 w 99376"/>
                <a:gd name="connsiteY120" fmla="*/ 75958 h 79732"/>
                <a:gd name="connsiteX121" fmla="*/ 32067 w 99376"/>
                <a:gd name="connsiteY121" fmla="*/ 76587 h 79732"/>
                <a:gd name="connsiteX122" fmla="*/ 33955 w 99376"/>
                <a:gd name="connsiteY122" fmla="*/ 75958 h 79732"/>
                <a:gd name="connsiteX123" fmla="*/ 35212 w 99376"/>
                <a:gd name="connsiteY123" fmla="*/ 74700 h 79732"/>
                <a:gd name="connsiteX124" fmla="*/ 37729 w 99376"/>
                <a:gd name="connsiteY124" fmla="*/ 72813 h 79732"/>
                <a:gd name="connsiteX125" fmla="*/ 39616 w 99376"/>
                <a:gd name="connsiteY125" fmla="*/ 73442 h 79732"/>
                <a:gd name="connsiteX126" fmla="*/ 36471 w 99376"/>
                <a:gd name="connsiteY126" fmla="*/ 75958 h 79732"/>
                <a:gd name="connsiteX127" fmla="*/ 35212 w 99376"/>
                <a:gd name="connsiteY127" fmla="*/ 77216 h 79732"/>
                <a:gd name="connsiteX128" fmla="*/ 35841 w 99376"/>
                <a:gd name="connsiteY128" fmla="*/ 77845 h 79732"/>
                <a:gd name="connsiteX129" fmla="*/ 37729 w 99376"/>
                <a:gd name="connsiteY129" fmla="*/ 75329 h 79732"/>
                <a:gd name="connsiteX130" fmla="*/ 38987 w 99376"/>
                <a:gd name="connsiteY130" fmla="*/ 74071 h 79732"/>
                <a:gd name="connsiteX131" fmla="*/ 41503 w 99376"/>
                <a:gd name="connsiteY131" fmla="*/ 73442 h 79732"/>
                <a:gd name="connsiteX132" fmla="*/ 40245 w 99376"/>
                <a:gd name="connsiteY132" fmla="*/ 74700 h 79732"/>
                <a:gd name="connsiteX133" fmla="*/ 37729 w 99376"/>
                <a:gd name="connsiteY133" fmla="*/ 75958 h 79732"/>
                <a:gd name="connsiteX134" fmla="*/ 37100 w 99376"/>
                <a:gd name="connsiteY134" fmla="*/ 78475 h 79732"/>
                <a:gd name="connsiteX135" fmla="*/ 40245 w 99376"/>
                <a:gd name="connsiteY135" fmla="*/ 78475 h 79732"/>
                <a:gd name="connsiteX136" fmla="*/ 42132 w 99376"/>
                <a:gd name="connsiteY136" fmla="*/ 77845 h 79732"/>
                <a:gd name="connsiteX137" fmla="*/ 44648 w 99376"/>
                <a:gd name="connsiteY137" fmla="*/ 79104 h 79732"/>
                <a:gd name="connsiteX138" fmla="*/ 45907 w 99376"/>
                <a:gd name="connsiteY138" fmla="*/ 79733 h 79732"/>
                <a:gd name="connsiteX139" fmla="*/ 48422 w 99376"/>
                <a:gd name="connsiteY139" fmla="*/ 77216 h 79732"/>
                <a:gd name="connsiteX140" fmla="*/ 48422 w 99376"/>
                <a:gd name="connsiteY140" fmla="*/ 76587 h 79732"/>
                <a:gd name="connsiteX141" fmla="*/ 47165 w 99376"/>
                <a:gd name="connsiteY141" fmla="*/ 75958 h 79732"/>
                <a:gd name="connsiteX142" fmla="*/ 45277 w 99376"/>
                <a:gd name="connsiteY142" fmla="*/ 75329 h 79732"/>
                <a:gd name="connsiteX143" fmla="*/ 43390 w 99376"/>
                <a:gd name="connsiteY143" fmla="*/ 75329 h 79732"/>
                <a:gd name="connsiteX144" fmla="*/ 43390 w 99376"/>
                <a:gd name="connsiteY144" fmla="*/ 75329 h 79732"/>
                <a:gd name="connsiteX145" fmla="*/ 40245 w 99376"/>
                <a:gd name="connsiteY145" fmla="*/ 75958 h 79732"/>
                <a:gd name="connsiteX146" fmla="*/ 40874 w 99376"/>
                <a:gd name="connsiteY146" fmla="*/ 74700 h 79732"/>
                <a:gd name="connsiteX147" fmla="*/ 42762 w 99376"/>
                <a:gd name="connsiteY147" fmla="*/ 74071 h 79732"/>
                <a:gd name="connsiteX148" fmla="*/ 49052 w 99376"/>
                <a:gd name="connsiteY148" fmla="*/ 73442 h 79732"/>
                <a:gd name="connsiteX149" fmla="*/ 52197 w 99376"/>
                <a:gd name="connsiteY149" fmla="*/ 72184 h 79732"/>
                <a:gd name="connsiteX150" fmla="*/ 55343 w 99376"/>
                <a:gd name="connsiteY150" fmla="*/ 69668 h 79732"/>
                <a:gd name="connsiteX151" fmla="*/ 52197 w 99376"/>
                <a:gd name="connsiteY151" fmla="*/ 72184 h 79732"/>
                <a:gd name="connsiteX152" fmla="*/ 53455 w 99376"/>
                <a:gd name="connsiteY152" fmla="*/ 73442 h 79732"/>
                <a:gd name="connsiteX153" fmla="*/ 54084 w 99376"/>
                <a:gd name="connsiteY153" fmla="*/ 74700 h 79732"/>
                <a:gd name="connsiteX154" fmla="*/ 54713 w 99376"/>
                <a:gd name="connsiteY154" fmla="*/ 76587 h 79732"/>
                <a:gd name="connsiteX155" fmla="*/ 58488 w 99376"/>
                <a:gd name="connsiteY155" fmla="*/ 74700 h 79732"/>
                <a:gd name="connsiteX156" fmla="*/ 58488 w 99376"/>
                <a:gd name="connsiteY156" fmla="*/ 75329 h 79732"/>
                <a:gd name="connsiteX157" fmla="*/ 60375 w 99376"/>
                <a:gd name="connsiteY157" fmla="*/ 75329 h 79732"/>
                <a:gd name="connsiteX158" fmla="*/ 64778 w 99376"/>
                <a:gd name="connsiteY158" fmla="*/ 73442 h 79732"/>
                <a:gd name="connsiteX159" fmla="*/ 65407 w 99376"/>
                <a:gd name="connsiteY159" fmla="*/ 73442 h 79732"/>
                <a:gd name="connsiteX160" fmla="*/ 60375 w 99376"/>
                <a:gd name="connsiteY160" fmla="*/ 76587 h 79732"/>
                <a:gd name="connsiteX161" fmla="*/ 59117 w 99376"/>
                <a:gd name="connsiteY161" fmla="*/ 78475 h 79732"/>
                <a:gd name="connsiteX162" fmla="*/ 64149 w 99376"/>
                <a:gd name="connsiteY162" fmla="*/ 75958 h 79732"/>
                <a:gd name="connsiteX163" fmla="*/ 67294 w 99376"/>
                <a:gd name="connsiteY163" fmla="*/ 75329 h 79732"/>
                <a:gd name="connsiteX164" fmla="*/ 69182 w 99376"/>
                <a:gd name="connsiteY164" fmla="*/ 74700 h 79732"/>
                <a:gd name="connsiteX165" fmla="*/ 75472 w 99376"/>
                <a:gd name="connsiteY165" fmla="*/ 72184 h 79732"/>
                <a:gd name="connsiteX166" fmla="*/ 79875 w 99376"/>
                <a:gd name="connsiteY166" fmla="*/ 69039 h 79732"/>
                <a:gd name="connsiteX167" fmla="*/ 83650 w 99376"/>
                <a:gd name="connsiteY167" fmla="*/ 66523 h 79732"/>
                <a:gd name="connsiteX168" fmla="*/ 84279 w 99376"/>
                <a:gd name="connsiteY168" fmla="*/ 65264 h 79732"/>
                <a:gd name="connsiteX169" fmla="*/ 91827 w 99376"/>
                <a:gd name="connsiteY169" fmla="*/ 58345 h 79732"/>
                <a:gd name="connsiteX170" fmla="*/ 94973 w 99376"/>
                <a:gd name="connsiteY170" fmla="*/ 51425 h 79732"/>
                <a:gd name="connsiteX171" fmla="*/ 8792 w 99376"/>
                <a:gd name="connsiteY171" fmla="*/ 41989 h 79732"/>
                <a:gd name="connsiteX172" fmla="*/ 8164 w 99376"/>
                <a:gd name="connsiteY172" fmla="*/ 42618 h 79732"/>
                <a:gd name="connsiteX173" fmla="*/ 8164 w 99376"/>
                <a:gd name="connsiteY173" fmla="*/ 41989 h 79732"/>
                <a:gd name="connsiteX174" fmla="*/ 9421 w 99376"/>
                <a:gd name="connsiteY174" fmla="*/ 40731 h 79732"/>
                <a:gd name="connsiteX175" fmla="*/ 8792 w 99376"/>
                <a:gd name="connsiteY175" fmla="*/ 41989 h 79732"/>
                <a:gd name="connsiteX176" fmla="*/ 14454 w 99376"/>
                <a:gd name="connsiteY176" fmla="*/ 38215 h 79732"/>
                <a:gd name="connsiteX177" fmla="*/ 13824 w 99376"/>
                <a:gd name="connsiteY177" fmla="*/ 38844 h 79732"/>
                <a:gd name="connsiteX178" fmla="*/ 14454 w 99376"/>
                <a:gd name="connsiteY178" fmla="*/ 38215 h 79732"/>
                <a:gd name="connsiteX179" fmla="*/ 14454 w 99376"/>
                <a:gd name="connsiteY179" fmla="*/ 38215 h 79732"/>
                <a:gd name="connsiteX180" fmla="*/ 14454 w 99376"/>
                <a:gd name="connsiteY180" fmla="*/ 38215 h 79732"/>
                <a:gd name="connsiteX181" fmla="*/ 16341 w 99376"/>
                <a:gd name="connsiteY181" fmla="*/ 41360 h 79732"/>
                <a:gd name="connsiteX182" fmla="*/ 15712 w 99376"/>
                <a:gd name="connsiteY182" fmla="*/ 41989 h 79732"/>
                <a:gd name="connsiteX183" fmla="*/ 17599 w 99376"/>
                <a:gd name="connsiteY183" fmla="*/ 40102 h 79732"/>
                <a:gd name="connsiteX184" fmla="*/ 18857 w 99376"/>
                <a:gd name="connsiteY184" fmla="*/ 39473 h 79732"/>
                <a:gd name="connsiteX185" fmla="*/ 16341 w 99376"/>
                <a:gd name="connsiteY185" fmla="*/ 41360 h 79732"/>
                <a:gd name="connsiteX186" fmla="*/ 11938 w 99376"/>
                <a:gd name="connsiteY186" fmla="*/ 46393 h 79732"/>
                <a:gd name="connsiteX187" fmla="*/ 8164 w 99376"/>
                <a:gd name="connsiteY187" fmla="*/ 43877 h 79732"/>
                <a:gd name="connsiteX188" fmla="*/ 10050 w 99376"/>
                <a:gd name="connsiteY188" fmla="*/ 43877 h 79732"/>
                <a:gd name="connsiteX189" fmla="*/ 11938 w 99376"/>
                <a:gd name="connsiteY189" fmla="*/ 43877 h 79732"/>
                <a:gd name="connsiteX190" fmla="*/ 11938 w 99376"/>
                <a:gd name="connsiteY190" fmla="*/ 46393 h 79732"/>
                <a:gd name="connsiteX191" fmla="*/ 20115 w 99376"/>
                <a:gd name="connsiteY191" fmla="*/ 41989 h 79732"/>
                <a:gd name="connsiteX192" fmla="*/ 17599 w 99376"/>
                <a:gd name="connsiteY192" fmla="*/ 42618 h 79732"/>
                <a:gd name="connsiteX193" fmla="*/ 16970 w 99376"/>
                <a:gd name="connsiteY193" fmla="*/ 40731 h 79732"/>
                <a:gd name="connsiteX194" fmla="*/ 18228 w 99376"/>
                <a:gd name="connsiteY194" fmla="*/ 39473 h 79732"/>
                <a:gd name="connsiteX195" fmla="*/ 20115 w 99376"/>
                <a:gd name="connsiteY195" fmla="*/ 41989 h 79732"/>
                <a:gd name="connsiteX196" fmla="*/ 20115 w 99376"/>
                <a:gd name="connsiteY196" fmla="*/ 44506 h 79732"/>
                <a:gd name="connsiteX197" fmla="*/ 19486 w 99376"/>
                <a:gd name="connsiteY197" fmla="*/ 43247 h 79732"/>
                <a:gd name="connsiteX198" fmla="*/ 20115 w 99376"/>
                <a:gd name="connsiteY198" fmla="*/ 44506 h 79732"/>
                <a:gd name="connsiteX199" fmla="*/ 20745 w 99376"/>
                <a:gd name="connsiteY199" fmla="*/ 45135 h 79732"/>
                <a:gd name="connsiteX200" fmla="*/ 19486 w 99376"/>
                <a:gd name="connsiteY200" fmla="*/ 45764 h 79732"/>
                <a:gd name="connsiteX201" fmla="*/ 20745 w 99376"/>
                <a:gd name="connsiteY201" fmla="*/ 44506 h 79732"/>
                <a:gd name="connsiteX202" fmla="*/ 20745 w 99376"/>
                <a:gd name="connsiteY202" fmla="*/ 45135 h 79732"/>
                <a:gd name="connsiteX203" fmla="*/ 20745 w 99376"/>
                <a:gd name="connsiteY203" fmla="*/ 45135 h 79732"/>
                <a:gd name="connsiteX204" fmla="*/ 21374 w 99376"/>
                <a:gd name="connsiteY204" fmla="*/ 46393 h 79732"/>
                <a:gd name="connsiteX205" fmla="*/ 21374 w 99376"/>
                <a:gd name="connsiteY205" fmla="*/ 46393 h 79732"/>
                <a:gd name="connsiteX206" fmla="*/ 21374 w 99376"/>
                <a:gd name="connsiteY206" fmla="*/ 46393 h 79732"/>
                <a:gd name="connsiteX207" fmla="*/ 32067 w 99376"/>
                <a:gd name="connsiteY207" fmla="*/ 40102 h 79732"/>
                <a:gd name="connsiteX208" fmla="*/ 31438 w 99376"/>
                <a:gd name="connsiteY208" fmla="*/ 40731 h 79732"/>
                <a:gd name="connsiteX209" fmla="*/ 30809 w 99376"/>
                <a:gd name="connsiteY209" fmla="*/ 40102 h 79732"/>
                <a:gd name="connsiteX210" fmla="*/ 32067 w 99376"/>
                <a:gd name="connsiteY210" fmla="*/ 38844 h 79732"/>
                <a:gd name="connsiteX211" fmla="*/ 32067 w 99376"/>
                <a:gd name="connsiteY211" fmla="*/ 40102 h 79732"/>
                <a:gd name="connsiteX212" fmla="*/ 32067 w 99376"/>
                <a:gd name="connsiteY212" fmla="*/ 40102 h 79732"/>
                <a:gd name="connsiteX213" fmla="*/ 25148 w 99376"/>
                <a:gd name="connsiteY213" fmla="*/ 49538 h 79732"/>
                <a:gd name="connsiteX214" fmla="*/ 25148 w 99376"/>
                <a:gd name="connsiteY214" fmla="*/ 50796 h 79732"/>
                <a:gd name="connsiteX215" fmla="*/ 23890 w 99376"/>
                <a:gd name="connsiteY215" fmla="*/ 52054 h 79732"/>
                <a:gd name="connsiteX216" fmla="*/ 23890 w 99376"/>
                <a:gd name="connsiteY216" fmla="*/ 50796 h 79732"/>
                <a:gd name="connsiteX217" fmla="*/ 25148 w 99376"/>
                <a:gd name="connsiteY217" fmla="*/ 49538 h 79732"/>
                <a:gd name="connsiteX218" fmla="*/ 34584 w 99376"/>
                <a:gd name="connsiteY218" fmla="*/ 41360 h 79732"/>
                <a:gd name="connsiteX219" fmla="*/ 33326 w 99376"/>
                <a:gd name="connsiteY219" fmla="*/ 41989 h 79732"/>
                <a:gd name="connsiteX220" fmla="*/ 34584 w 99376"/>
                <a:gd name="connsiteY220" fmla="*/ 41360 h 79732"/>
                <a:gd name="connsiteX221" fmla="*/ 34584 w 99376"/>
                <a:gd name="connsiteY221" fmla="*/ 41360 h 79732"/>
                <a:gd name="connsiteX222" fmla="*/ 34584 w 99376"/>
                <a:gd name="connsiteY222" fmla="*/ 43247 h 79732"/>
                <a:gd name="connsiteX223" fmla="*/ 34584 w 99376"/>
                <a:gd name="connsiteY223" fmla="*/ 41989 h 79732"/>
                <a:gd name="connsiteX224" fmla="*/ 34584 w 99376"/>
                <a:gd name="connsiteY224" fmla="*/ 43247 h 79732"/>
                <a:gd name="connsiteX225" fmla="*/ 26406 w 99376"/>
                <a:gd name="connsiteY225" fmla="*/ 51425 h 79732"/>
                <a:gd name="connsiteX226" fmla="*/ 26406 w 99376"/>
                <a:gd name="connsiteY226" fmla="*/ 51425 h 79732"/>
                <a:gd name="connsiteX227" fmla="*/ 25148 w 99376"/>
                <a:gd name="connsiteY227" fmla="*/ 51425 h 79732"/>
                <a:gd name="connsiteX228" fmla="*/ 26406 w 99376"/>
                <a:gd name="connsiteY228" fmla="*/ 50167 h 79732"/>
                <a:gd name="connsiteX229" fmla="*/ 26406 w 99376"/>
                <a:gd name="connsiteY229" fmla="*/ 51425 h 79732"/>
                <a:gd name="connsiteX230" fmla="*/ 35212 w 99376"/>
                <a:gd name="connsiteY230" fmla="*/ 57087 h 79732"/>
                <a:gd name="connsiteX231" fmla="*/ 34584 w 99376"/>
                <a:gd name="connsiteY231" fmla="*/ 58345 h 79732"/>
                <a:gd name="connsiteX232" fmla="*/ 30809 w 99376"/>
                <a:gd name="connsiteY232" fmla="*/ 62119 h 79732"/>
                <a:gd name="connsiteX233" fmla="*/ 29551 w 99376"/>
                <a:gd name="connsiteY233" fmla="*/ 62119 h 79732"/>
                <a:gd name="connsiteX234" fmla="*/ 35212 w 99376"/>
                <a:gd name="connsiteY234" fmla="*/ 57087 h 79732"/>
                <a:gd name="connsiteX235" fmla="*/ 40245 w 99376"/>
                <a:gd name="connsiteY235" fmla="*/ 54570 h 79732"/>
                <a:gd name="connsiteX236" fmla="*/ 40245 w 99376"/>
                <a:gd name="connsiteY236" fmla="*/ 54570 h 79732"/>
                <a:gd name="connsiteX237" fmla="*/ 39616 w 99376"/>
                <a:gd name="connsiteY237" fmla="*/ 52683 h 79732"/>
                <a:gd name="connsiteX238" fmla="*/ 40245 w 99376"/>
                <a:gd name="connsiteY238" fmla="*/ 54570 h 79732"/>
                <a:gd name="connsiteX239" fmla="*/ 40245 w 99376"/>
                <a:gd name="connsiteY239" fmla="*/ 54570 h 79732"/>
                <a:gd name="connsiteX240" fmla="*/ 37100 w 99376"/>
                <a:gd name="connsiteY240" fmla="*/ 59603 h 79732"/>
                <a:gd name="connsiteX241" fmla="*/ 35212 w 99376"/>
                <a:gd name="connsiteY241" fmla="*/ 60232 h 79732"/>
                <a:gd name="connsiteX242" fmla="*/ 30809 w 99376"/>
                <a:gd name="connsiteY242" fmla="*/ 64635 h 79732"/>
                <a:gd name="connsiteX243" fmla="*/ 33326 w 99376"/>
                <a:gd name="connsiteY243" fmla="*/ 60232 h 79732"/>
                <a:gd name="connsiteX244" fmla="*/ 37100 w 99376"/>
                <a:gd name="connsiteY244" fmla="*/ 57087 h 79732"/>
                <a:gd name="connsiteX245" fmla="*/ 38358 w 99376"/>
                <a:gd name="connsiteY245" fmla="*/ 58345 h 79732"/>
                <a:gd name="connsiteX246" fmla="*/ 37100 w 99376"/>
                <a:gd name="connsiteY246" fmla="*/ 59603 h 79732"/>
                <a:gd name="connsiteX247" fmla="*/ 37729 w 99376"/>
                <a:gd name="connsiteY247" fmla="*/ 62119 h 79732"/>
                <a:gd name="connsiteX248" fmla="*/ 33955 w 99376"/>
                <a:gd name="connsiteY248" fmla="*/ 64006 h 79732"/>
                <a:gd name="connsiteX249" fmla="*/ 38987 w 99376"/>
                <a:gd name="connsiteY249" fmla="*/ 60232 h 79732"/>
                <a:gd name="connsiteX250" fmla="*/ 38987 w 99376"/>
                <a:gd name="connsiteY250" fmla="*/ 61490 h 79732"/>
                <a:gd name="connsiteX251" fmla="*/ 37729 w 99376"/>
                <a:gd name="connsiteY251" fmla="*/ 62119 h 79732"/>
                <a:gd name="connsiteX252" fmla="*/ 43390 w 99376"/>
                <a:gd name="connsiteY252" fmla="*/ 57087 h 79732"/>
                <a:gd name="connsiteX253" fmla="*/ 43390 w 99376"/>
                <a:gd name="connsiteY253" fmla="*/ 57087 h 79732"/>
                <a:gd name="connsiteX254" fmla="*/ 43390 w 99376"/>
                <a:gd name="connsiteY254" fmla="*/ 57087 h 79732"/>
                <a:gd name="connsiteX255" fmla="*/ 41503 w 99376"/>
                <a:gd name="connsiteY255" fmla="*/ 60232 h 79732"/>
                <a:gd name="connsiteX256" fmla="*/ 38987 w 99376"/>
                <a:gd name="connsiteY256" fmla="*/ 62748 h 79732"/>
                <a:gd name="connsiteX257" fmla="*/ 36471 w 99376"/>
                <a:gd name="connsiteY257" fmla="*/ 64006 h 79732"/>
                <a:gd name="connsiteX258" fmla="*/ 37729 w 99376"/>
                <a:gd name="connsiteY258" fmla="*/ 62119 h 79732"/>
                <a:gd name="connsiteX259" fmla="*/ 41503 w 99376"/>
                <a:gd name="connsiteY259" fmla="*/ 60232 h 79732"/>
                <a:gd name="connsiteX260" fmla="*/ 42762 w 99376"/>
                <a:gd name="connsiteY260" fmla="*/ 64006 h 79732"/>
                <a:gd name="connsiteX261" fmla="*/ 38358 w 99376"/>
                <a:gd name="connsiteY261" fmla="*/ 67781 h 79732"/>
                <a:gd name="connsiteX262" fmla="*/ 36471 w 99376"/>
                <a:gd name="connsiteY262" fmla="*/ 69039 h 79732"/>
                <a:gd name="connsiteX263" fmla="*/ 35841 w 99376"/>
                <a:gd name="connsiteY263" fmla="*/ 69039 h 79732"/>
                <a:gd name="connsiteX264" fmla="*/ 38987 w 99376"/>
                <a:gd name="connsiteY264" fmla="*/ 65264 h 79732"/>
                <a:gd name="connsiteX265" fmla="*/ 37100 w 99376"/>
                <a:gd name="connsiteY265" fmla="*/ 65893 h 79732"/>
                <a:gd name="connsiteX266" fmla="*/ 40874 w 99376"/>
                <a:gd name="connsiteY266" fmla="*/ 62748 h 79732"/>
                <a:gd name="connsiteX267" fmla="*/ 42762 w 99376"/>
                <a:gd name="connsiteY267" fmla="*/ 63377 h 79732"/>
                <a:gd name="connsiteX268" fmla="*/ 42762 w 99376"/>
                <a:gd name="connsiteY268" fmla="*/ 64006 h 79732"/>
                <a:gd name="connsiteX269" fmla="*/ 33955 w 99376"/>
                <a:gd name="connsiteY269" fmla="*/ 73442 h 79732"/>
                <a:gd name="connsiteX270" fmla="*/ 34584 w 99376"/>
                <a:gd name="connsiteY270" fmla="*/ 71555 h 79732"/>
                <a:gd name="connsiteX271" fmla="*/ 35212 w 99376"/>
                <a:gd name="connsiteY271" fmla="*/ 72184 h 79732"/>
                <a:gd name="connsiteX272" fmla="*/ 33955 w 99376"/>
                <a:gd name="connsiteY272" fmla="*/ 73442 h 79732"/>
                <a:gd name="connsiteX273" fmla="*/ 47165 w 99376"/>
                <a:gd name="connsiteY273" fmla="*/ 60232 h 79732"/>
                <a:gd name="connsiteX274" fmla="*/ 48422 w 99376"/>
                <a:gd name="connsiteY274" fmla="*/ 58974 h 79732"/>
                <a:gd name="connsiteX275" fmla="*/ 47165 w 99376"/>
                <a:gd name="connsiteY275" fmla="*/ 60232 h 79732"/>
                <a:gd name="connsiteX276" fmla="*/ 49681 w 99376"/>
                <a:gd name="connsiteY276" fmla="*/ 59603 h 79732"/>
                <a:gd name="connsiteX277" fmla="*/ 49052 w 99376"/>
                <a:gd name="connsiteY277" fmla="*/ 60232 h 79732"/>
                <a:gd name="connsiteX278" fmla="*/ 47794 w 99376"/>
                <a:gd name="connsiteY278" fmla="*/ 60232 h 79732"/>
                <a:gd name="connsiteX279" fmla="*/ 49052 w 99376"/>
                <a:gd name="connsiteY279" fmla="*/ 58974 h 79732"/>
                <a:gd name="connsiteX280" fmla="*/ 49681 w 99376"/>
                <a:gd name="connsiteY280" fmla="*/ 59603 h 79732"/>
                <a:gd name="connsiteX281" fmla="*/ 46536 w 99376"/>
                <a:gd name="connsiteY281" fmla="*/ 64006 h 79732"/>
                <a:gd name="connsiteX282" fmla="*/ 42132 w 99376"/>
                <a:gd name="connsiteY282" fmla="*/ 67151 h 79732"/>
                <a:gd name="connsiteX283" fmla="*/ 38358 w 99376"/>
                <a:gd name="connsiteY283" fmla="*/ 69039 h 79732"/>
                <a:gd name="connsiteX284" fmla="*/ 45277 w 99376"/>
                <a:gd name="connsiteY284" fmla="*/ 62748 h 79732"/>
                <a:gd name="connsiteX285" fmla="*/ 46536 w 99376"/>
                <a:gd name="connsiteY285" fmla="*/ 64006 h 79732"/>
                <a:gd name="connsiteX286" fmla="*/ 53455 w 99376"/>
                <a:gd name="connsiteY286" fmla="*/ 63377 h 79732"/>
                <a:gd name="connsiteX287" fmla="*/ 52197 w 99376"/>
                <a:gd name="connsiteY287" fmla="*/ 64635 h 79732"/>
                <a:gd name="connsiteX288" fmla="*/ 47794 w 99376"/>
                <a:gd name="connsiteY288" fmla="*/ 63377 h 79732"/>
                <a:gd name="connsiteX289" fmla="*/ 53455 w 99376"/>
                <a:gd name="connsiteY289" fmla="*/ 63377 h 79732"/>
                <a:gd name="connsiteX290" fmla="*/ 52826 w 99376"/>
                <a:gd name="connsiteY290" fmla="*/ 65264 h 79732"/>
                <a:gd name="connsiteX291" fmla="*/ 53455 w 99376"/>
                <a:gd name="connsiteY291" fmla="*/ 64006 h 79732"/>
                <a:gd name="connsiteX292" fmla="*/ 52826 w 99376"/>
                <a:gd name="connsiteY292" fmla="*/ 65264 h 79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9376" h="79732">
                  <a:moveTo>
                    <a:pt x="94973" y="51425"/>
                  </a:moveTo>
                  <a:cubicBezTo>
                    <a:pt x="95602" y="50796"/>
                    <a:pt x="96231" y="50167"/>
                    <a:pt x="98118" y="48909"/>
                  </a:cubicBezTo>
                  <a:cubicBezTo>
                    <a:pt x="97489" y="48280"/>
                    <a:pt x="96860" y="48909"/>
                    <a:pt x="97489" y="47651"/>
                  </a:cubicBezTo>
                  <a:cubicBezTo>
                    <a:pt x="97489" y="47022"/>
                    <a:pt x="98747" y="45135"/>
                    <a:pt x="99376" y="43877"/>
                  </a:cubicBezTo>
                  <a:cubicBezTo>
                    <a:pt x="99376" y="43247"/>
                    <a:pt x="99376" y="43247"/>
                    <a:pt x="98747" y="43247"/>
                  </a:cubicBezTo>
                  <a:cubicBezTo>
                    <a:pt x="98118" y="43247"/>
                    <a:pt x="97489" y="41989"/>
                    <a:pt x="96231" y="42618"/>
                  </a:cubicBezTo>
                  <a:cubicBezTo>
                    <a:pt x="95602" y="43247"/>
                    <a:pt x="96860" y="40731"/>
                    <a:pt x="95602" y="41989"/>
                  </a:cubicBezTo>
                  <a:cubicBezTo>
                    <a:pt x="94344" y="42618"/>
                    <a:pt x="93715" y="43247"/>
                    <a:pt x="93086" y="43247"/>
                  </a:cubicBezTo>
                  <a:cubicBezTo>
                    <a:pt x="92456" y="43247"/>
                    <a:pt x="92456" y="41989"/>
                    <a:pt x="92456" y="41989"/>
                  </a:cubicBezTo>
                  <a:cubicBezTo>
                    <a:pt x="92456" y="41989"/>
                    <a:pt x="92456" y="41360"/>
                    <a:pt x="92456" y="40731"/>
                  </a:cubicBezTo>
                  <a:cubicBezTo>
                    <a:pt x="92456" y="40102"/>
                    <a:pt x="92456" y="38844"/>
                    <a:pt x="92456" y="38215"/>
                  </a:cubicBezTo>
                  <a:cubicBezTo>
                    <a:pt x="91827" y="37586"/>
                    <a:pt x="90570" y="37586"/>
                    <a:pt x="89941" y="37586"/>
                  </a:cubicBezTo>
                  <a:cubicBezTo>
                    <a:pt x="89941" y="37586"/>
                    <a:pt x="89941" y="36328"/>
                    <a:pt x="89941" y="35699"/>
                  </a:cubicBezTo>
                  <a:cubicBezTo>
                    <a:pt x="89941" y="35699"/>
                    <a:pt x="89941" y="35070"/>
                    <a:pt x="89941" y="35070"/>
                  </a:cubicBezTo>
                  <a:cubicBezTo>
                    <a:pt x="87424" y="37586"/>
                    <a:pt x="86795" y="38215"/>
                    <a:pt x="86795" y="38215"/>
                  </a:cubicBezTo>
                  <a:cubicBezTo>
                    <a:pt x="86166" y="37586"/>
                    <a:pt x="86166" y="36957"/>
                    <a:pt x="85537" y="36328"/>
                  </a:cubicBezTo>
                  <a:cubicBezTo>
                    <a:pt x="85537" y="35699"/>
                    <a:pt x="84908" y="35699"/>
                    <a:pt x="84908" y="35699"/>
                  </a:cubicBezTo>
                  <a:cubicBezTo>
                    <a:pt x="83650" y="35070"/>
                    <a:pt x="82392" y="35699"/>
                    <a:pt x="81763" y="35070"/>
                  </a:cubicBezTo>
                  <a:cubicBezTo>
                    <a:pt x="81134" y="34441"/>
                    <a:pt x="82392" y="33183"/>
                    <a:pt x="81763" y="32553"/>
                  </a:cubicBezTo>
                  <a:cubicBezTo>
                    <a:pt x="81763" y="31295"/>
                    <a:pt x="79875" y="31295"/>
                    <a:pt x="77988" y="31925"/>
                  </a:cubicBezTo>
                  <a:cubicBezTo>
                    <a:pt x="76101" y="32553"/>
                    <a:pt x="75472" y="31295"/>
                    <a:pt x="74214" y="30666"/>
                  </a:cubicBezTo>
                  <a:cubicBezTo>
                    <a:pt x="73585" y="30666"/>
                    <a:pt x="72327" y="30666"/>
                    <a:pt x="71069" y="31295"/>
                  </a:cubicBezTo>
                  <a:cubicBezTo>
                    <a:pt x="70439" y="31295"/>
                    <a:pt x="69182" y="31295"/>
                    <a:pt x="68553" y="30666"/>
                  </a:cubicBezTo>
                  <a:cubicBezTo>
                    <a:pt x="67924" y="30037"/>
                    <a:pt x="67924" y="28779"/>
                    <a:pt x="67924" y="27521"/>
                  </a:cubicBezTo>
                  <a:cubicBezTo>
                    <a:pt x="67924" y="26892"/>
                    <a:pt x="66665" y="27521"/>
                    <a:pt x="66665" y="27521"/>
                  </a:cubicBezTo>
                  <a:cubicBezTo>
                    <a:pt x="66036" y="26892"/>
                    <a:pt x="66036" y="26263"/>
                    <a:pt x="66036" y="26263"/>
                  </a:cubicBezTo>
                  <a:cubicBezTo>
                    <a:pt x="66036" y="25634"/>
                    <a:pt x="65407" y="25005"/>
                    <a:pt x="65407" y="24376"/>
                  </a:cubicBezTo>
                  <a:cubicBezTo>
                    <a:pt x="65407" y="23747"/>
                    <a:pt x="65407" y="23118"/>
                    <a:pt x="64778" y="22489"/>
                  </a:cubicBezTo>
                  <a:cubicBezTo>
                    <a:pt x="64778" y="21860"/>
                    <a:pt x="64149" y="21231"/>
                    <a:pt x="63520" y="21231"/>
                  </a:cubicBezTo>
                  <a:cubicBezTo>
                    <a:pt x="61633" y="21231"/>
                    <a:pt x="62262" y="18714"/>
                    <a:pt x="61633" y="18085"/>
                  </a:cubicBezTo>
                  <a:cubicBezTo>
                    <a:pt x="61004" y="17456"/>
                    <a:pt x="59746" y="18085"/>
                    <a:pt x="59117" y="17456"/>
                  </a:cubicBezTo>
                  <a:cubicBezTo>
                    <a:pt x="58488" y="17456"/>
                    <a:pt x="59117" y="16198"/>
                    <a:pt x="59117" y="15569"/>
                  </a:cubicBezTo>
                  <a:cubicBezTo>
                    <a:pt x="58488" y="14311"/>
                    <a:pt x="57858" y="13682"/>
                    <a:pt x="57229" y="12424"/>
                  </a:cubicBezTo>
                  <a:cubicBezTo>
                    <a:pt x="56600" y="11166"/>
                    <a:pt x="55972" y="9279"/>
                    <a:pt x="54713" y="8020"/>
                  </a:cubicBezTo>
                  <a:cubicBezTo>
                    <a:pt x="54084" y="6762"/>
                    <a:pt x="52826" y="5504"/>
                    <a:pt x="51568" y="4875"/>
                  </a:cubicBezTo>
                  <a:cubicBezTo>
                    <a:pt x="49681" y="3617"/>
                    <a:pt x="48422" y="1730"/>
                    <a:pt x="45907" y="472"/>
                  </a:cubicBezTo>
                  <a:cubicBezTo>
                    <a:pt x="44648" y="-157"/>
                    <a:pt x="43390" y="-157"/>
                    <a:pt x="41503" y="472"/>
                  </a:cubicBezTo>
                  <a:cubicBezTo>
                    <a:pt x="39616" y="1101"/>
                    <a:pt x="35841" y="4246"/>
                    <a:pt x="28293" y="11166"/>
                  </a:cubicBezTo>
                  <a:cubicBezTo>
                    <a:pt x="26406" y="13053"/>
                    <a:pt x="22631" y="16827"/>
                    <a:pt x="19486" y="19972"/>
                  </a:cubicBezTo>
                  <a:cubicBezTo>
                    <a:pt x="17599" y="21860"/>
                    <a:pt x="15712" y="23747"/>
                    <a:pt x="13196" y="26263"/>
                  </a:cubicBezTo>
                  <a:cubicBezTo>
                    <a:pt x="16970" y="23118"/>
                    <a:pt x="16341" y="24376"/>
                    <a:pt x="15083" y="26263"/>
                  </a:cubicBezTo>
                  <a:cubicBezTo>
                    <a:pt x="12567" y="28779"/>
                    <a:pt x="10050" y="31295"/>
                    <a:pt x="8164" y="32553"/>
                  </a:cubicBezTo>
                  <a:cubicBezTo>
                    <a:pt x="8792" y="32553"/>
                    <a:pt x="8792" y="31925"/>
                    <a:pt x="9421" y="31925"/>
                  </a:cubicBezTo>
                  <a:cubicBezTo>
                    <a:pt x="11309" y="30666"/>
                    <a:pt x="12567" y="30037"/>
                    <a:pt x="10679" y="32553"/>
                  </a:cubicBezTo>
                  <a:cubicBezTo>
                    <a:pt x="9421" y="33812"/>
                    <a:pt x="10679" y="33183"/>
                    <a:pt x="7534" y="36957"/>
                  </a:cubicBezTo>
                  <a:cubicBezTo>
                    <a:pt x="6276" y="38215"/>
                    <a:pt x="7534" y="37586"/>
                    <a:pt x="7534" y="37586"/>
                  </a:cubicBezTo>
                  <a:cubicBezTo>
                    <a:pt x="5647" y="39473"/>
                    <a:pt x="4389" y="40731"/>
                    <a:pt x="3131" y="42618"/>
                  </a:cubicBezTo>
                  <a:cubicBezTo>
                    <a:pt x="3760" y="41989"/>
                    <a:pt x="4389" y="41989"/>
                    <a:pt x="5018" y="41360"/>
                  </a:cubicBezTo>
                  <a:cubicBezTo>
                    <a:pt x="2502" y="43877"/>
                    <a:pt x="1243" y="44506"/>
                    <a:pt x="1873" y="43877"/>
                  </a:cubicBezTo>
                  <a:cubicBezTo>
                    <a:pt x="1873" y="43247"/>
                    <a:pt x="2502" y="42618"/>
                    <a:pt x="1873" y="43247"/>
                  </a:cubicBezTo>
                  <a:cubicBezTo>
                    <a:pt x="-3160" y="50167"/>
                    <a:pt x="3131" y="44506"/>
                    <a:pt x="6905" y="41360"/>
                  </a:cubicBezTo>
                  <a:cubicBezTo>
                    <a:pt x="5647" y="42618"/>
                    <a:pt x="4389" y="43877"/>
                    <a:pt x="3131" y="45135"/>
                  </a:cubicBezTo>
                  <a:cubicBezTo>
                    <a:pt x="3131" y="45135"/>
                    <a:pt x="2502" y="45764"/>
                    <a:pt x="2502" y="45764"/>
                  </a:cubicBezTo>
                  <a:cubicBezTo>
                    <a:pt x="3131" y="45764"/>
                    <a:pt x="3760" y="46393"/>
                    <a:pt x="4389" y="46393"/>
                  </a:cubicBezTo>
                  <a:cubicBezTo>
                    <a:pt x="5018" y="46393"/>
                    <a:pt x="4389" y="47651"/>
                    <a:pt x="5018" y="47651"/>
                  </a:cubicBezTo>
                  <a:cubicBezTo>
                    <a:pt x="6276" y="47022"/>
                    <a:pt x="4389" y="49538"/>
                    <a:pt x="6276" y="48280"/>
                  </a:cubicBezTo>
                  <a:cubicBezTo>
                    <a:pt x="7534" y="47022"/>
                    <a:pt x="6905" y="48280"/>
                    <a:pt x="5018" y="50796"/>
                  </a:cubicBezTo>
                  <a:cubicBezTo>
                    <a:pt x="3131" y="52683"/>
                    <a:pt x="3760" y="52683"/>
                    <a:pt x="4389" y="52054"/>
                  </a:cubicBezTo>
                  <a:cubicBezTo>
                    <a:pt x="5647" y="51425"/>
                    <a:pt x="6276" y="51425"/>
                    <a:pt x="6905" y="50796"/>
                  </a:cubicBezTo>
                  <a:cubicBezTo>
                    <a:pt x="6905" y="50796"/>
                    <a:pt x="7534" y="50796"/>
                    <a:pt x="6905" y="50796"/>
                  </a:cubicBezTo>
                  <a:cubicBezTo>
                    <a:pt x="3131" y="55829"/>
                    <a:pt x="5018" y="53941"/>
                    <a:pt x="7534" y="52054"/>
                  </a:cubicBezTo>
                  <a:cubicBezTo>
                    <a:pt x="8792" y="50796"/>
                    <a:pt x="10679" y="49538"/>
                    <a:pt x="8164" y="52683"/>
                  </a:cubicBezTo>
                  <a:cubicBezTo>
                    <a:pt x="6905" y="53941"/>
                    <a:pt x="8792" y="53312"/>
                    <a:pt x="10050" y="51425"/>
                  </a:cubicBezTo>
                  <a:cubicBezTo>
                    <a:pt x="13196" y="48909"/>
                    <a:pt x="12567" y="49538"/>
                    <a:pt x="10679" y="51425"/>
                  </a:cubicBezTo>
                  <a:cubicBezTo>
                    <a:pt x="10050" y="52054"/>
                    <a:pt x="10050" y="52683"/>
                    <a:pt x="10050" y="52683"/>
                  </a:cubicBezTo>
                  <a:cubicBezTo>
                    <a:pt x="10050" y="52683"/>
                    <a:pt x="9421" y="53941"/>
                    <a:pt x="10679" y="53312"/>
                  </a:cubicBezTo>
                  <a:cubicBezTo>
                    <a:pt x="11938" y="52683"/>
                    <a:pt x="10679" y="53941"/>
                    <a:pt x="9421" y="55829"/>
                  </a:cubicBezTo>
                  <a:cubicBezTo>
                    <a:pt x="9421" y="55829"/>
                    <a:pt x="9421" y="56458"/>
                    <a:pt x="9421" y="55829"/>
                  </a:cubicBezTo>
                  <a:cubicBezTo>
                    <a:pt x="11309" y="54570"/>
                    <a:pt x="8792" y="57716"/>
                    <a:pt x="12567" y="55199"/>
                  </a:cubicBezTo>
                  <a:cubicBezTo>
                    <a:pt x="13824" y="54570"/>
                    <a:pt x="13824" y="54570"/>
                    <a:pt x="14454" y="53941"/>
                  </a:cubicBezTo>
                  <a:cubicBezTo>
                    <a:pt x="14454" y="53941"/>
                    <a:pt x="13824" y="54570"/>
                    <a:pt x="13824" y="55199"/>
                  </a:cubicBezTo>
                  <a:cubicBezTo>
                    <a:pt x="10050" y="58974"/>
                    <a:pt x="11938" y="57716"/>
                    <a:pt x="13196" y="56458"/>
                  </a:cubicBezTo>
                  <a:cubicBezTo>
                    <a:pt x="15083" y="55199"/>
                    <a:pt x="15712" y="54570"/>
                    <a:pt x="13196" y="57087"/>
                  </a:cubicBezTo>
                  <a:cubicBezTo>
                    <a:pt x="12567" y="57716"/>
                    <a:pt x="12567" y="57716"/>
                    <a:pt x="12567" y="58345"/>
                  </a:cubicBezTo>
                  <a:cubicBezTo>
                    <a:pt x="11938" y="58974"/>
                    <a:pt x="13824" y="57716"/>
                    <a:pt x="11309" y="60232"/>
                  </a:cubicBezTo>
                  <a:cubicBezTo>
                    <a:pt x="11309" y="60232"/>
                    <a:pt x="10679" y="60861"/>
                    <a:pt x="11309" y="60861"/>
                  </a:cubicBezTo>
                  <a:cubicBezTo>
                    <a:pt x="13824" y="58974"/>
                    <a:pt x="11938" y="60861"/>
                    <a:pt x="11309" y="61490"/>
                  </a:cubicBezTo>
                  <a:cubicBezTo>
                    <a:pt x="11309" y="61490"/>
                    <a:pt x="11309" y="61490"/>
                    <a:pt x="11938" y="60861"/>
                  </a:cubicBezTo>
                  <a:cubicBezTo>
                    <a:pt x="15712" y="57716"/>
                    <a:pt x="15712" y="58345"/>
                    <a:pt x="15083" y="59603"/>
                  </a:cubicBezTo>
                  <a:cubicBezTo>
                    <a:pt x="13824" y="61490"/>
                    <a:pt x="16341" y="59603"/>
                    <a:pt x="16970" y="59603"/>
                  </a:cubicBezTo>
                  <a:cubicBezTo>
                    <a:pt x="16970" y="59603"/>
                    <a:pt x="16970" y="59603"/>
                    <a:pt x="16970" y="59603"/>
                  </a:cubicBezTo>
                  <a:cubicBezTo>
                    <a:pt x="16970" y="59603"/>
                    <a:pt x="17599" y="59603"/>
                    <a:pt x="17599" y="59603"/>
                  </a:cubicBezTo>
                  <a:cubicBezTo>
                    <a:pt x="17599" y="59603"/>
                    <a:pt x="18857" y="58974"/>
                    <a:pt x="18228" y="59603"/>
                  </a:cubicBezTo>
                  <a:cubicBezTo>
                    <a:pt x="16341" y="62119"/>
                    <a:pt x="17599" y="61490"/>
                    <a:pt x="16970" y="62119"/>
                  </a:cubicBezTo>
                  <a:cubicBezTo>
                    <a:pt x="16341" y="63377"/>
                    <a:pt x="18857" y="61490"/>
                    <a:pt x="17599" y="63377"/>
                  </a:cubicBezTo>
                  <a:cubicBezTo>
                    <a:pt x="16341" y="65264"/>
                    <a:pt x="17599" y="64006"/>
                    <a:pt x="21374" y="60232"/>
                  </a:cubicBezTo>
                  <a:cubicBezTo>
                    <a:pt x="17599" y="64635"/>
                    <a:pt x="23890" y="58345"/>
                    <a:pt x="17599" y="64635"/>
                  </a:cubicBezTo>
                  <a:cubicBezTo>
                    <a:pt x="22002" y="60232"/>
                    <a:pt x="23890" y="58345"/>
                    <a:pt x="22002" y="61490"/>
                  </a:cubicBezTo>
                  <a:cubicBezTo>
                    <a:pt x="20115" y="64006"/>
                    <a:pt x="20745" y="63377"/>
                    <a:pt x="21374" y="63377"/>
                  </a:cubicBezTo>
                  <a:cubicBezTo>
                    <a:pt x="22002" y="63377"/>
                    <a:pt x="22002" y="63377"/>
                    <a:pt x="22002" y="64006"/>
                  </a:cubicBezTo>
                  <a:cubicBezTo>
                    <a:pt x="22002" y="64635"/>
                    <a:pt x="22631" y="64006"/>
                    <a:pt x="25148" y="62748"/>
                  </a:cubicBezTo>
                  <a:cubicBezTo>
                    <a:pt x="27035" y="61490"/>
                    <a:pt x="27035" y="62119"/>
                    <a:pt x="27664" y="62119"/>
                  </a:cubicBezTo>
                  <a:cubicBezTo>
                    <a:pt x="26406" y="63377"/>
                    <a:pt x="25777" y="64006"/>
                    <a:pt x="25148" y="64635"/>
                  </a:cubicBezTo>
                  <a:cubicBezTo>
                    <a:pt x="23890" y="65893"/>
                    <a:pt x="23260" y="67151"/>
                    <a:pt x="22002" y="68410"/>
                  </a:cubicBezTo>
                  <a:cubicBezTo>
                    <a:pt x="22631" y="67781"/>
                    <a:pt x="23890" y="67151"/>
                    <a:pt x="23890" y="66523"/>
                  </a:cubicBezTo>
                  <a:cubicBezTo>
                    <a:pt x="24519" y="65893"/>
                    <a:pt x="24519" y="66523"/>
                    <a:pt x="25148" y="65264"/>
                  </a:cubicBezTo>
                  <a:cubicBezTo>
                    <a:pt x="25148" y="64635"/>
                    <a:pt x="25777" y="64006"/>
                    <a:pt x="25777" y="64006"/>
                  </a:cubicBezTo>
                  <a:cubicBezTo>
                    <a:pt x="26406" y="63377"/>
                    <a:pt x="26406" y="63377"/>
                    <a:pt x="27035" y="62748"/>
                  </a:cubicBezTo>
                  <a:cubicBezTo>
                    <a:pt x="27664" y="62748"/>
                    <a:pt x="28293" y="62748"/>
                    <a:pt x="28293" y="62748"/>
                  </a:cubicBezTo>
                  <a:cubicBezTo>
                    <a:pt x="28293" y="62748"/>
                    <a:pt x="28293" y="63377"/>
                    <a:pt x="28293" y="63377"/>
                  </a:cubicBezTo>
                  <a:cubicBezTo>
                    <a:pt x="29551" y="62748"/>
                    <a:pt x="27664" y="65264"/>
                    <a:pt x="23260" y="70297"/>
                  </a:cubicBezTo>
                  <a:cubicBezTo>
                    <a:pt x="25777" y="67781"/>
                    <a:pt x="28293" y="65893"/>
                    <a:pt x="27035" y="68410"/>
                  </a:cubicBezTo>
                  <a:cubicBezTo>
                    <a:pt x="27035" y="69039"/>
                    <a:pt x="27664" y="68410"/>
                    <a:pt x="28293" y="67781"/>
                  </a:cubicBezTo>
                  <a:cubicBezTo>
                    <a:pt x="31438" y="65264"/>
                    <a:pt x="31438" y="65264"/>
                    <a:pt x="28293" y="69039"/>
                  </a:cubicBezTo>
                  <a:cubicBezTo>
                    <a:pt x="27664" y="69668"/>
                    <a:pt x="27035" y="70297"/>
                    <a:pt x="27035" y="70297"/>
                  </a:cubicBezTo>
                  <a:cubicBezTo>
                    <a:pt x="27035" y="70297"/>
                    <a:pt x="27035" y="70926"/>
                    <a:pt x="27664" y="70926"/>
                  </a:cubicBezTo>
                  <a:cubicBezTo>
                    <a:pt x="28922" y="70297"/>
                    <a:pt x="28293" y="71555"/>
                    <a:pt x="28922" y="71555"/>
                  </a:cubicBezTo>
                  <a:cubicBezTo>
                    <a:pt x="28922" y="71555"/>
                    <a:pt x="28922" y="71555"/>
                    <a:pt x="28922" y="71555"/>
                  </a:cubicBezTo>
                  <a:cubicBezTo>
                    <a:pt x="29551" y="71555"/>
                    <a:pt x="28922" y="72813"/>
                    <a:pt x="30809" y="71555"/>
                  </a:cubicBezTo>
                  <a:cubicBezTo>
                    <a:pt x="33326" y="69668"/>
                    <a:pt x="33326" y="70297"/>
                    <a:pt x="33955" y="70297"/>
                  </a:cubicBezTo>
                  <a:cubicBezTo>
                    <a:pt x="33955" y="70297"/>
                    <a:pt x="34584" y="70297"/>
                    <a:pt x="33955" y="70926"/>
                  </a:cubicBezTo>
                  <a:cubicBezTo>
                    <a:pt x="33955" y="70926"/>
                    <a:pt x="32696" y="72184"/>
                    <a:pt x="32067" y="73442"/>
                  </a:cubicBezTo>
                  <a:cubicBezTo>
                    <a:pt x="32067" y="73442"/>
                    <a:pt x="32067" y="73442"/>
                    <a:pt x="32067" y="73442"/>
                  </a:cubicBezTo>
                  <a:cubicBezTo>
                    <a:pt x="32067" y="73442"/>
                    <a:pt x="32067" y="73442"/>
                    <a:pt x="32067" y="73442"/>
                  </a:cubicBezTo>
                  <a:cubicBezTo>
                    <a:pt x="32696" y="72813"/>
                    <a:pt x="33326" y="72184"/>
                    <a:pt x="34584" y="71555"/>
                  </a:cubicBezTo>
                  <a:cubicBezTo>
                    <a:pt x="33955" y="72184"/>
                    <a:pt x="33955" y="72184"/>
                    <a:pt x="33326" y="72813"/>
                  </a:cubicBezTo>
                  <a:cubicBezTo>
                    <a:pt x="32696" y="72813"/>
                    <a:pt x="32696" y="73442"/>
                    <a:pt x="32067" y="73442"/>
                  </a:cubicBezTo>
                  <a:cubicBezTo>
                    <a:pt x="32067" y="73442"/>
                    <a:pt x="32067" y="73442"/>
                    <a:pt x="32067" y="73442"/>
                  </a:cubicBezTo>
                  <a:cubicBezTo>
                    <a:pt x="29551" y="76587"/>
                    <a:pt x="31438" y="74700"/>
                    <a:pt x="32696" y="73442"/>
                  </a:cubicBezTo>
                  <a:cubicBezTo>
                    <a:pt x="33955" y="72184"/>
                    <a:pt x="34584" y="72184"/>
                    <a:pt x="35841" y="71555"/>
                  </a:cubicBezTo>
                  <a:cubicBezTo>
                    <a:pt x="33955" y="73442"/>
                    <a:pt x="33326" y="74700"/>
                    <a:pt x="32067" y="75958"/>
                  </a:cubicBezTo>
                  <a:cubicBezTo>
                    <a:pt x="32067" y="75958"/>
                    <a:pt x="31438" y="76587"/>
                    <a:pt x="32067" y="76587"/>
                  </a:cubicBezTo>
                  <a:cubicBezTo>
                    <a:pt x="32696" y="76587"/>
                    <a:pt x="33326" y="76587"/>
                    <a:pt x="33955" y="75958"/>
                  </a:cubicBezTo>
                  <a:cubicBezTo>
                    <a:pt x="33955" y="75958"/>
                    <a:pt x="34584" y="75329"/>
                    <a:pt x="35212" y="74700"/>
                  </a:cubicBezTo>
                  <a:cubicBezTo>
                    <a:pt x="35841" y="74071"/>
                    <a:pt x="37100" y="72813"/>
                    <a:pt x="37729" y="72813"/>
                  </a:cubicBezTo>
                  <a:cubicBezTo>
                    <a:pt x="38358" y="72813"/>
                    <a:pt x="38987" y="72813"/>
                    <a:pt x="39616" y="73442"/>
                  </a:cubicBezTo>
                  <a:cubicBezTo>
                    <a:pt x="38358" y="74071"/>
                    <a:pt x="37729" y="75329"/>
                    <a:pt x="36471" y="75958"/>
                  </a:cubicBezTo>
                  <a:cubicBezTo>
                    <a:pt x="35841" y="76587"/>
                    <a:pt x="35841" y="77216"/>
                    <a:pt x="35212" y="77216"/>
                  </a:cubicBezTo>
                  <a:cubicBezTo>
                    <a:pt x="35212" y="77216"/>
                    <a:pt x="35841" y="77845"/>
                    <a:pt x="35841" y="77845"/>
                  </a:cubicBezTo>
                  <a:cubicBezTo>
                    <a:pt x="37100" y="76587"/>
                    <a:pt x="37100" y="75958"/>
                    <a:pt x="37729" y="75329"/>
                  </a:cubicBezTo>
                  <a:cubicBezTo>
                    <a:pt x="37729" y="75329"/>
                    <a:pt x="38358" y="74700"/>
                    <a:pt x="38987" y="74071"/>
                  </a:cubicBezTo>
                  <a:cubicBezTo>
                    <a:pt x="39616" y="74071"/>
                    <a:pt x="40874" y="74071"/>
                    <a:pt x="41503" y="73442"/>
                  </a:cubicBezTo>
                  <a:cubicBezTo>
                    <a:pt x="40874" y="74071"/>
                    <a:pt x="40874" y="74071"/>
                    <a:pt x="40245" y="74700"/>
                  </a:cubicBezTo>
                  <a:cubicBezTo>
                    <a:pt x="39616" y="75329"/>
                    <a:pt x="38358" y="75329"/>
                    <a:pt x="37729" y="75958"/>
                  </a:cubicBezTo>
                  <a:cubicBezTo>
                    <a:pt x="35841" y="78475"/>
                    <a:pt x="35841" y="78475"/>
                    <a:pt x="37100" y="78475"/>
                  </a:cubicBezTo>
                  <a:cubicBezTo>
                    <a:pt x="38987" y="77845"/>
                    <a:pt x="40245" y="77845"/>
                    <a:pt x="40245" y="78475"/>
                  </a:cubicBezTo>
                  <a:cubicBezTo>
                    <a:pt x="40245" y="78475"/>
                    <a:pt x="41503" y="77845"/>
                    <a:pt x="42132" y="77845"/>
                  </a:cubicBezTo>
                  <a:cubicBezTo>
                    <a:pt x="43390" y="77845"/>
                    <a:pt x="44019" y="78475"/>
                    <a:pt x="44648" y="79104"/>
                  </a:cubicBezTo>
                  <a:cubicBezTo>
                    <a:pt x="45277" y="79104"/>
                    <a:pt x="45277" y="79733"/>
                    <a:pt x="45907" y="79733"/>
                  </a:cubicBezTo>
                  <a:cubicBezTo>
                    <a:pt x="45907" y="79733"/>
                    <a:pt x="47165" y="79104"/>
                    <a:pt x="48422" y="77216"/>
                  </a:cubicBezTo>
                  <a:cubicBezTo>
                    <a:pt x="48422" y="77216"/>
                    <a:pt x="48422" y="76587"/>
                    <a:pt x="48422" y="76587"/>
                  </a:cubicBezTo>
                  <a:cubicBezTo>
                    <a:pt x="47794" y="76587"/>
                    <a:pt x="47165" y="76587"/>
                    <a:pt x="47165" y="75958"/>
                  </a:cubicBezTo>
                  <a:cubicBezTo>
                    <a:pt x="47165" y="75329"/>
                    <a:pt x="45907" y="75329"/>
                    <a:pt x="45277" y="75329"/>
                  </a:cubicBezTo>
                  <a:cubicBezTo>
                    <a:pt x="44648" y="75329"/>
                    <a:pt x="44019" y="75329"/>
                    <a:pt x="43390" y="75329"/>
                  </a:cubicBezTo>
                  <a:cubicBezTo>
                    <a:pt x="43390" y="75329"/>
                    <a:pt x="43390" y="75329"/>
                    <a:pt x="43390" y="75329"/>
                  </a:cubicBezTo>
                  <a:cubicBezTo>
                    <a:pt x="39616" y="78475"/>
                    <a:pt x="43390" y="74071"/>
                    <a:pt x="40245" y="75958"/>
                  </a:cubicBezTo>
                  <a:cubicBezTo>
                    <a:pt x="39616" y="76587"/>
                    <a:pt x="40245" y="75958"/>
                    <a:pt x="40874" y="74700"/>
                  </a:cubicBezTo>
                  <a:cubicBezTo>
                    <a:pt x="41503" y="74700"/>
                    <a:pt x="42762" y="74071"/>
                    <a:pt x="42762" y="74071"/>
                  </a:cubicBezTo>
                  <a:cubicBezTo>
                    <a:pt x="45277" y="74071"/>
                    <a:pt x="47165" y="73442"/>
                    <a:pt x="49052" y="73442"/>
                  </a:cubicBezTo>
                  <a:cubicBezTo>
                    <a:pt x="49681" y="73442"/>
                    <a:pt x="50939" y="72813"/>
                    <a:pt x="52197" y="72184"/>
                  </a:cubicBezTo>
                  <a:cubicBezTo>
                    <a:pt x="52826" y="71555"/>
                    <a:pt x="54713" y="70297"/>
                    <a:pt x="55343" y="69668"/>
                  </a:cubicBezTo>
                  <a:cubicBezTo>
                    <a:pt x="54713" y="70297"/>
                    <a:pt x="53455" y="70926"/>
                    <a:pt x="52197" y="72184"/>
                  </a:cubicBezTo>
                  <a:cubicBezTo>
                    <a:pt x="52826" y="72813"/>
                    <a:pt x="53455" y="73442"/>
                    <a:pt x="53455" y="73442"/>
                  </a:cubicBezTo>
                  <a:cubicBezTo>
                    <a:pt x="53455" y="73442"/>
                    <a:pt x="54713" y="73442"/>
                    <a:pt x="54084" y="74700"/>
                  </a:cubicBezTo>
                  <a:cubicBezTo>
                    <a:pt x="54084" y="75958"/>
                    <a:pt x="53455" y="77216"/>
                    <a:pt x="54713" y="76587"/>
                  </a:cubicBezTo>
                  <a:cubicBezTo>
                    <a:pt x="55972" y="75958"/>
                    <a:pt x="57229" y="75329"/>
                    <a:pt x="58488" y="74700"/>
                  </a:cubicBezTo>
                  <a:cubicBezTo>
                    <a:pt x="59117" y="74700"/>
                    <a:pt x="58488" y="75329"/>
                    <a:pt x="58488" y="75329"/>
                  </a:cubicBezTo>
                  <a:cubicBezTo>
                    <a:pt x="59117" y="75329"/>
                    <a:pt x="59117" y="75329"/>
                    <a:pt x="60375" y="75329"/>
                  </a:cubicBezTo>
                  <a:cubicBezTo>
                    <a:pt x="61633" y="74700"/>
                    <a:pt x="63520" y="74071"/>
                    <a:pt x="64778" y="73442"/>
                  </a:cubicBezTo>
                  <a:cubicBezTo>
                    <a:pt x="64778" y="73442"/>
                    <a:pt x="64778" y="73442"/>
                    <a:pt x="65407" y="73442"/>
                  </a:cubicBezTo>
                  <a:cubicBezTo>
                    <a:pt x="63520" y="74700"/>
                    <a:pt x="62262" y="75958"/>
                    <a:pt x="60375" y="76587"/>
                  </a:cubicBezTo>
                  <a:cubicBezTo>
                    <a:pt x="59746" y="77216"/>
                    <a:pt x="59117" y="78475"/>
                    <a:pt x="59117" y="78475"/>
                  </a:cubicBezTo>
                  <a:cubicBezTo>
                    <a:pt x="61004" y="77845"/>
                    <a:pt x="62891" y="76587"/>
                    <a:pt x="64149" y="75958"/>
                  </a:cubicBezTo>
                  <a:cubicBezTo>
                    <a:pt x="65407" y="75329"/>
                    <a:pt x="67294" y="74071"/>
                    <a:pt x="67294" y="75329"/>
                  </a:cubicBezTo>
                  <a:cubicBezTo>
                    <a:pt x="67294" y="75958"/>
                    <a:pt x="68553" y="74700"/>
                    <a:pt x="69182" y="74700"/>
                  </a:cubicBezTo>
                  <a:cubicBezTo>
                    <a:pt x="71698" y="74071"/>
                    <a:pt x="73585" y="72813"/>
                    <a:pt x="75472" y="72184"/>
                  </a:cubicBezTo>
                  <a:cubicBezTo>
                    <a:pt x="76101" y="71555"/>
                    <a:pt x="77988" y="70926"/>
                    <a:pt x="79875" y="69039"/>
                  </a:cubicBezTo>
                  <a:cubicBezTo>
                    <a:pt x="81763" y="67781"/>
                    <a:pt x="82392" y="67151"/>
                    <a:pt x="83650" y="66523"/>
                  </a:cubicBezTo>
                  <a:cubicBezTo>
                    <a:pt x="83650" y="65893"/>
                    <a:pt x="84279" y="65893"/>
                    <a:pt x="84279" y="65264"/>
                  </a:cubicBezTo>
                  <a:cubicBezTo>
                    <a:pt x="86795" y="62748"/>
                    <a:pt x="88682" y="60861"/>
                    <a:pt x="91827" y="58345"/>
                  </a:cubicBezTo>
                  <a:cubicBezTo>
                    <a:pt x="92456" y="54570"/>
                    <a:pt x="93715" y="53312"/>
                    <a:pt x="94973" y="51425"/>
                  </a:cubicBezTo>
                  <a:close/>
                  <a:moveTo>
                    <a:pt x="8792" y="41989"/>
                  </a:moveTo>
                  <a:cubicBezTo>
                    <a:pt x="8792" y="41989"/>
                    <a:pt x="8164" y="42618"/>
                    <a:pt x="8164" y="42618"/>
                  </a:cubicBezTo>
                  <a:cubicBezTo>
                    <a:pt x="8164" y="42618"/>
                    <a:pt x="8164" y="41989"/>
                    <a:pt x="8164" y="41989"/>
                  </a:cubicBezTo>
                  <a:cubicBezTo>
                    <a:pt x="8792" y="41360"/>
                    <a:pt x="8792" y="41360"/>
                    <a:pt x="9421" y="40731"/>
                  </a:cubicBezTo>
                  <a:cubicBezTo>
                    <a:pt x="9421" y="41360"/>
                    <a:pt x="9421" y="41360"/>
                    <a:pt x="8792" y="41989"/>
                  </a:cubicBezTo>
                  <a:close/>
                  <a:moveTo>
                    <a:pt x="14454" y="38215"/>
                  </a:moveTo>
                  <a:cubicBezTo>
                    <a:pt x="14454" y="38215"/>
                    <a:pt x="13824" y="38215"/>
                    <a:pt x="13824" y="38844"/>
                  </a:cubicBezTo>
                  <a:cubicBezTo>
                    <a:pt x="13824" y="38215"/>
                    <a:pt x="13824" y="38215"/>
                    <a:pt x="14454" y="38215"/>
                  </a:cubicBezTo>
                  <a:cubicBezTo>
                    <a:pt x="14454" y="37586"/>
                    <a:pt x="14454" y="38215"/>
                    <a:pt x="14454" y="38215"/>
                  </a:cubicBezTo>
                  <a:cubicBezTo>
                    <a:pt x="14454" y="38215"/>
                    <a:pt x="14454" y="38215"/>
                    <a:pt x="14454" y="38215"/>
                  </a:cubicBezTo>
                  <a:close/>
                  <a:moveTo>
                    <a:pt x="16341" y="41360"/>
                  </a:moveTo>
                  <a:cubicBezTo>
                    <a:pt x="16341" y="41360"/>
                    <a:pt x="15712" y="41360"/>
                    <a:pt x="15712" y="41989"/>
                  </a:cubicBezTo>
                  <a:cubicBezTo>
                    <a:pt x="16341" y="41360"/>
                    <a:pt x="16970" y="40731"/>
                    <a:pt x="17599" y="40102"/>
                  </a:cubicBezTo>
                  <a:cubicBezTo>
                    <a:pt x="18228" y="40102"/>
                    <a:pt x="18228" y="39473"/>
                    <a:pt x="18857" y="39473"/>
                  </a:cubicBezTo>
                  <a:cubicBezTo>
                    <a:pt x="17599" y="39473"/>
                    <a:pt x="16970" y="40731"/>
                    <a:pt x="16341" y="41360"/>
                  </a:cubicBezTo>
                  <a:close/>
                  <a:moveTo>
                    <a:pt x="11938" y="46393"/>
                  </a:moveTo>
                  <a:cubicBezTo>
                    <a:pt x="10050" y="46393"/>
                    <a:pt x="7534" y="47022"/>
                    <a:pt x="8164" y="43877"/>
                  </a:cubicBezTo>
                  <a:cubicBezTo>
                    <a:pt x="8792" y="43877"/>
                    <a:pt x="9421" y="43877"/>
                    <a:pt x="10050" y="43877"/>
                  </a:cubicBezTo>
                  <a:cubicBezTo>
                    <a:pt x="10679" y="43877"/>
                    <a:pt x="11309" y="43877"/>
                    <a:pt x="11938" y="43877"/>
                  </a:cubicBezTo>
                  <a:cubicBezTo>
                    <a:pt x="13196" y="43877"/>
                    <a:pt x="13196" y="45135"/>
                    <a:pt x="11938" y="46393"/>
                  </a:cubicBezTo>
                  <a:close/>
                  <a:moveTo>
                    <a:pt x="20115" y="41989"/>
                  </a:moveTo>
                  <a:cubicBezTo>
                    <a:pt x="16341" y="45135"/>
                    <a:pt x="18228" y="42618"/>
                    <a:pt x="17599" y="42618"/>
                  </a:cubicBezTo>
                  <a:cubicBezTo>
                    <a:pt x="16970" y="42618"/>
                    <a:pt x="17599" y="41360"/>
                    <a:pt x="16970" y="40731"/>
                  </a:cubicBezTo>
                  <a:cubicBezTo>
                    <a:pt x="17599" y="40102"/>
                    <a:pt x="17599" y="40102"/>
                    <a:pt x="18228" y="39473"/>
                  </a:cubicBezTo>
                  <a:cubicBezTo>
                    <a:pt x="20115" y="38844"/>
                    <a:pt x="20115" y="40102"/>
                    <a:pt x="20115" y="41989"/>
                  </a:cubicBezTo>
                  <a:close/>
                  <a:moveTo>
                    <a:pt x="20115" y="44506"/>
                  </a:moveTo>
                  <a:cubicBezTo>
                    <a:pt x="19486" y="44506"/>
                    <a:pt x="18228" y="45135"/>
                    <a:pt x="19486" y="43247"/>
                  </a:cubicBezTo>
                  <a:cubicBezTo>
                    <a:pt x="22002" y="40731"/>
                    <a:pt x="22002" y="41360"/>
                    <a:pt x="20115" y="44506"/>
                  </a:cubicBezTo>
                  <a:close/>
                  <a:moveTo>
                    <a:pt x="20745" y="45135"/>
                  </a:moveTo>
                  <a:cubicBezTo>
                    <a:pt x="20115" y="45135"/>
                    <a:pt x="20115" y="45764"/>
                    <a:pt x="19486" y="45764"/>
                  </a:cubicBezTo>
                  <a:cubicBezTo>
                    <a:pt x="19486" y="45764"/>
                    <a:pt x="20115" y="45135"/>
                    <a:pt x="20745" y="44506"/>
                  </a:cubicBezTo>
                  <a:cubicBezTo>
                    <a:pt x="21374" y="44506"/>
                    <a:pt x="21374" y="44506"/>
                    <a:pt x="20745" y="45135"/>
                  </a:cubicBezTo>
                  <a:cubicBezTo>
                    <a:pt x="21374" y="45135"/>
                    <a:pt x="21374" y="45135"/>
                    <a:pt x="20745" y="45135"/>
                  </a:cubicBezTo>
                  <a:close/>
                  <a:moveTo>
                    <a:pt x="21374" y="46393"/>
                  </a:moveTo>
                  <a:cubicBezTo>
                    <a:pt x="20115" y="47651"/>
                    <a:pt x="18228" y="49538"/>
                    <a:pt x="21374" y="46393"/>
                  </a:cubicBezTo>
                  <a:cubicBezTo>
                    <a:pt x="21374" y="45764"/>
                    <a:pt x="21374" y="46393"/>
                    <a:pt x="21374" y="46393"/>
                  </a:cubicBezTo>
                  <a:close/>
                  <a:moveTo>
                    <a:pt x="32067" y="40102"/>
                  </a:moveTo>
                  <a:cubicBezTo>
                    <a:pt x="32067" y="40102"/>
                    <a:pt x="31438" y="40731"/>
                    <a:pt x="31438" y="40731"/>
                  </a:cubicBezTo>
                  <a:cubicBezTo>
                    <a:pt x="31438" y="40731"/>
                    <a:pt x="31438" y="40731"/>
                    <a:pt x="30809" y="40102"/>
                  </a:cubicBezTo>
                  <a:cubicBezTo>
                    <a:pt x="31438" y="39473"/>
                    <a:pt x="31438" y="39473"/>
                    <a:pt x="32067" y="38844"/>
                  </a:cubicBezTo>
                  <a:cubicBezTo>
                    <a:pt x="32067" y="39473"/>
                    <a:pt x="32067" y="39473"/>
                    <a:pt x="32067" y="40102"/>
                  </a:cubicBezTo>
                  <a:cubicBezTo>
                    <a:pt x="32067" y="40102"/>
                    <a:pt x="32067" y="40102"/>
                    <a:pt x="32067" y="40102"/>
                  </a:cubicBezTo>
                  <a:close/>
                  <a:moveTo>
                    <a:pt x="25148" y="49538"/>
                  </a:moveTo>
                  <a:cubicBezTo>
                    <a:pt x="25148" y="50167"/>
                    <a:pt x="25148" y="50167"/>
                    <a:pt x="25148" y="50796"/>
                  </a:cubicBezTo>
                  <a:cubicBezTo>
                    <a:pt x="24519" y="51425"/>
                    <a:pt x="24519" y="51425"/>
                    <a:pt x="23890" y="52054"/>
                  </a:cubicBezTo>
                  <a:cubicBezTo>
                    <a:pt x="23890" y="51425"/>
                    <a:pt x="23890" y="51425"/>
                    <a:pt x="23890" y="50796"/>
                  </a:cubicBezTo>
                  <a:cubicBezTo>
                    <a:pt x="24519" y="50167"/>
                    <a:pt x="24519" y="50167"/>
                    <a:pt x="25148" y="49538"/>
                  </a:cubicBezTo>
                  <a:close/>
                  <a:moveTo>
                    <a:pt x="34584" y="41360"/>
                  </a:moveTo>
                  <a:cubicBezTo>
                    <a:pt x="33955" y="41989"/>
                    <a:pt x="33326" y="41989"/>
                    <a:pt x="33326" y="41989"/>
                  </a:cubicBezTo>
                  <a:cubicBezTo>
                    <a:pt x="33955" y="41360"/>
                    <a:pt x="33955" y="41360"/>
                    <a:pt x="34584" y="41360"/>
                  </a:cubicBezTo>
                  <a:cubicBezTo>
                    <a:pt x="34584" y="40731"/>
                    <a:pt x="34584" y="41360"/>
                    <a:pt x="34584" y="41360"/>
                  </a:cubicBezTo>
                  <a:close/>
                  <a:moveTo>
                    <a:pt x="34584" y="43247"/>
                  </a:moveTo>
                  <a:cubicBezTo>
                    <a:pt x="34584" y="42618"/>
                    <a:pt x="34584" y="42618"/>
                    <a:pt x="34584" y="41989"/>
                  </a:cubicBezTo>
                  <a:cubicBezTo>
                    <a:pt x="35212" y="41360"/>
                    <a:pt x="36471" y="40731"/>
                    <a:pt x="34584" y="43247"/>
                  </a:cubicBezTo>
                  <a:close/>
                  <a:moveTo>
                    <a:pt x="26406" y="51425"/>
                  </a:moveTo>
                  <a:cubicBezTo>
                    <a:pt x="26406" y="52054"/>
                    <a:pt x="26406" y="52054"/>
                    <a:pt x="26406" y="51425"/>
                  </a:cubicBezTo>
                  <a:cubicBezTo>
                    <a:pt x="25777" y="51425"/>
                    <a:pt x="25777" y="51425"/>
                    <a:pt x="25148" y="51425"/>
                  </a:cubicBezTo>
                  <a:cubicBezTo>
                    <a:pt x="25777" y="50796"/>
                    <a:pt x="25777" y="50796"/>
                    <a:pt x="26406" y="50167"/>
                  </a:cubicBezTo>
                  <a:cubicBezTo>
                    <a:pt x="27035" y="50796"/>
                    <a:pt x="27035" y="51425"/>
                    <a:pt x="26406" y="51425"/>
                  </a:cubicBezTo>
                  <a:close/>
                  <a:moveTo>
                    <a:pt x="35212" y="57087"/>
                  </a:moveTo>
                  <a:cubicBezTo>
                    <a:pt x="35212" y="57087"/>
                    <a:pt x="35212" y="57716"/>
                    <a:pt x="34584" y="58345"/>
                  </a:cubicBezTo>
                  <a:cubicBezTo>
                    <a:pt x="33326" y="59603"/>
                    <a:pt x="32067" y="60861"/>
                    <a:pt x="30809" y="62119"/>
                  </a:cubicBezTo>
                  <a:cubicBezTo>
                    <a:pt x="30180" y="62119"/>
                    <a:pt x="29551" y="62119"/>
                    <a:pt x="29551" y="62119"/>
                  </a:cubicBezTo>
                  <a:cubicBezTo>
                    <a:pt x="33955" y="58345"/>
                    <a:pt x="35212" y="57087"/>
                    <a:pt x="35212" y="57087"/>
                  </a:cubicBezTo>
                  <a:close/>
                  <a:moveTo>
                    <a:pt x="40245" y="54570"/>
                  </a:moveTo>
                  <a:cubicBezTo>
                    <a:pt x="40245" y="54570"/>
                    <a:pt x="40245" y="54570"/>
                    <a:pt x="40245" y="54570"/>
                  </a:cubicBezTo>
                  <a:cubicBezTo>
                    <a:pt x="40874" y="53312"/>
                    <a:pt x="37729" y="55829"/>
                    <a:pt x="39616" y="52683"/>
                  </a:cubicBezTo>
                  <a:cubicBezTo>
                    <a:pt x="41503" y="52054"/>
                    <a:pt x="41503" y="52054"/>
                    <a:pt x="40245" y="54570"/>
                  </a:cubicBezTo>
                  <a:cubicBezTo>
                    <a:pt x="40245" y="54570"/>
                    <a:pt x="40245" y="54570"/>
                    <a:pt x="40245" y="54570"/>
                  </a:cubicBezTo>
                  <a:close/>
                  <a:moveTo>
                    <a:pt x="37100" y="59603"/>
                  </a:moveTo>
                  <a:cubicBezTo>
                    <a:pt x="36471" y="60232"/>
                    <a:pt x="35841" y="60232"/>
                    <a:pt x="35212" y="60232"/>
                  </a:cubicBezTo>
                  <a:cubicBezTo>
                    <a:pt x="33955" y="61490"/>
                    <a:pt x="32696" y="62119"/>
                    <a:pt x="30809" y="64635"/>
                  </a:cubicBezTo>
                  <a:cubicBezTo>
                    <a:pt x="37100" y="58345"/>
                    <a:pt x="33955" y="60861"/>
                    <a:pt x="33326" y="60232"/>
                  </a:cubicBezTo>
                  <a:cubicBezTo>
                    <a:pt x="36471" y="56458"/>
                    <a:pt x="36471" y="57087"/>
                    <a:pt x="37100" y="57087"/>
                  </a:cubicBezTo>
                  <a:cubicBezTo>
                    <a:pt x="37729" y="57087"/>
                    <a:pt x="38358" y="57716"/>
                    <a:pt x="38358" y="58345"/>
                  </a:cubicBezTo>
                  <a:cubicBezTo>
                    <a:pt x="38358" y="58345"/>
                    <a:pt x="37729" y="58974"/>
                    <a:pt x="37100" y="59603"/>
                  </a:cubicBezTo>
                  <a:close/>
                  <a:moveTo>
                    <a:pt x="37729" y="62119"/>
                  </a:moveTo>
                  <a:cubicBezTo>
                    <a:pt x="36471" y="62748"/>
                    <a:pt x="35212" y="63377"/>
                    <a:pt x="33955" y="64006"/>
                  </a:cubicBezTo>
                  <a:cubicBezTo>
                    <a:pt x="37729" y="60232"/>
                    <a:pt x="38987" y="59603"/>
                    <a:pt x="38987" y="60232"/>
                  </a:cubicBezTo>
                  <a:cubicBezTo>
                    <a:pt x="38987" y="60861"/>
                    <a:pt x="38987" y="60861"/>
                    <a:pt x="38987" y="61490"/>
                  </a:cubicBezTo>
                  <a:cubicBezTo>
                    <a:pt x="38358" y="61490"/>
                    <a:pt x="38358" y="61490"/>
                    <a:pt x="37729" y="62119"/>
                  </a:cubicBezTo>
                  <a:close/>
                  <a:moveTo>
                    <a:pt x="43390" y="57087"/>
                  </a:moveTo>
                  <a:cubicBezTo>
                    <a:pt x="43390" y="57087"/>
                    <a:pt x="43390" y="57087"/>
                    <a:pt x="43390" y="57087"/>
                  </a:cubicBezTo>
                  <a:cubicBezTo>
                    <a:pt x="45277" y="55199"/>
                    <a:pt x="45277" y="55199"/>
                    <a:pt x="43390" y="57087"/>
                  </a:cubicBezTo>
                  <a:close/>
                  <a:moveTo>
                    <a:pt x="41503" y="60232"/>
                  </a:moveTo>
                  <a:cubicBezTo>
                    <a:pt x="40245" y="61490"/>
                    <a:pt x="38987" y="62748"/>
                    <a:pt x="38987" y="62748"/>
                  </a:cubicBezTo>
                  <a:cubicBezTo>
                    <a:pt x="37729" y="63377"/>
                    <a:pt x="37100" y="64006"/>
                    <a:pt x="36471" y="64006"/>
                  </a:cubicBezTo>
                  <a:cubicBezTo>
                    <a:pt x="36471" y="64006"/>
                    <a:pt x="37100" y="62748"/>
                    <a:pt x="37729" y="62119"/>
                  </a:cubicBezTo>
                  <a:cubicBezTo>
                    <a:pt x="41503" y="59603"/>
                    <a:pt x="38358" y="63377"/>
                    <a:pt x="41503" y="60232"/>
                  </a:cubicBezTo>
                  <a:close/>
                  <a:moveTo>
                    <a:pt x="42762" y="64006"/>
                  </a:moveTo>
                  <a:cubicBezTo>
                    <a:pt x="41503" y="65264"/>
                    <a:pt x="39616" y="66523"/>
                    <a:pt x="38358" y="67781"/>
                  </a:cubicBezTo>
                  <a:cubicBezTo>
                    <a:pt x="37729" y="68410"/>
                    <a:pt x="37100" y="69039"/>
                    <a:pt x="36471" y="69039"/>
                  </a:cubicBezTo>
                  <a:cubicBezTo>
                    <a:pt x="35841" y="69039"/>
                    <a:pt x="35841" y="69039"/>
                    <a:pt x="35841" y="69039"/>
                  </a:cubicBezTo>
                  <a:cubicBezTo>
                    <a:pt x="35212" y="69039"/>
                    <a:pt x="36471" y="67781"/>
                    <a:pt x="38987" y="65264"/>
                  </a:cubicBezTo>
                  <a:cubicBezTo>
                    <a:pt x="38358" y="65264"/>
                    <a:pt x="37729" y="65893"/>
                    <a:pt x="37100" y="65893"/>
                  </a:cubicBezTo>
                  <a:cubicBezTo>
                    <a:pt x="40245" y="63377"/>
                    <a:pt x="40874" y="62748"/>
                    <a:pt x="40874" y="62748"/>
                  </a:cubicBezTo>
                  <a:cubicBezTo>
                    <a:pt x="41503" y="62748"/>
                    <a:pt x="42132" y="63377"/>
                    <a:pt x="42762" y="63377"/>
                  </a:cubicBezTo>
                  <a:cubicBezTo>
                    <a:pt x="42762" y="63377"/>
                    <a:pt x="42762" y="63377"/>
                    <a:pt x="42762" y="64006"/>
                  </a:cubicBezTo>
                  <a:close/>
                  <a:moveTo>
                    <a:pt x="33955" y="73442"/>
                  </a:moveTo>
                  <a:cubicBezTo>
                    <a:pt x="33326" y="74071"/>
                    <a:pt x="32067" y="75329"/>
                    <a:pt x="34584" y="71555"/>
                  </a:cubicBezTo>
                  <a:cubicBezTo>
                    <a:pt x="34584" y="71555"/>
                    <a:pt x="34584" y="71555"/>
                    <a:pt x="35212" y="72184"/>
                  </a:cubicBezTo>
                  <a:cubicBezTo>
                    <a:pt x="34584" y="72184"/>
                    <a:pt x="33955" y="72813"/>
                    <a:pt x="33955" y="73442"/>
                  </a:cubicBezTo>
                  <a:close/>
                  <a:moveTo>
                    <a:pt x="47165" y="60232"/>
                  </a:moveTo>
                  <a:cubicBezTo>
                    <a:pt x="45907" y="61490"/>
                    <a:pt x="44019" y="62748"/>
                    <a:pt x="48422" y="58974"/>
                  </a:cubicBezTo>
                  <a:cubicBezTo>
                    <a:pt x="47794" y="58974"/>
                    <a:pt x="47794" y="59603"/>
                    <a:pt x="47165" y="60232"/>
                  </a:cubicBezTo>
                  <a:close/>
                  <a:moveTo>
                    <a:pt x="49681" y="59603"/>
                  </a:moveTo>
                  <a:cubicBezTo>
                    <a:pt x="49681" y="59603"/>
                    <a:pt x="49052" y="60232"/>
                    <a:pt x="49052" y="60232"/>
                  </a:cubicBezTo>
                  <a:cubicBezTo>
                    <a:pt x="48422" y="60232"/>
                    <a:pt x="47794" y="60232"/>
                    <a:pt x="47794" y="60232"/>
                  </a:cubicBezTo>
                  <a:cubicBezTo>
                    <a:pt x="48422" y="59603"/>
                    <a:pt x="49052" y="58974"/>
                    <a:pt x="49052" y="58974"/>
                  </a:cubicBezTo>
                  <a:cubicBezTo>
                    <a:pt x="49052" y="58974"/>
                    <a:pt x="49681" y="59603"/>
                    <a:pt x="49681" y="59603"/>
                  </a:cubicBezTo>
                  <a:close/>
                  <a:moveTo>
                    <a:pt x="46536" y="64006"/>
                  </a:moveTo>
                  <a:cubicBezTo>
                    <a:pt x="44648" y="65264"/>
                    <a:pt x="44648" y="65264"/>
                    <a:pt x="42132" y="67151"/>
                  </a:cubicBezTo>
                  <a:cubicBezTo>
                    <a:pt x="38358" y="70297"/>
                    <a:pt x="38987" y="69668"/>
                    <a:pt x="38358" y="69039"/>
                  </a:cubicBezTo>
                  <a:cubicBezTo>
                    <a:pt x="41503" y="65893"/>
                    <a:pt x="44648" y="63377"/>
                    <a:pt x="45277" y="62748"/>
                  </a:cubicBezTo>
                  <a:cubicBezTo>
                    <a:pt x="46536" y="62748"/>
                    <a:pt x="47165" y="62748"/>
                    <a:pt x="46536" y="64006"/>
                  </a:cubicBezTo>
                  <a:close/>
                  <a:moveTo>
                    <a:pt x="53455" y="63377"/>
                  </a:moveTo>
                  <a:cubicBezTo>
                    <a:pt x="52826" y="64006"/>
                    <a:pt x="52197" y="64635"/>
                    <a:pt x="52197" y="64635"/>
                  </a:cubicBezTo>
                  <a:cubicBezTo>
                    <a:pt x="49681" y="65264"/>
                    <a:pt x="48422" y="64635"/>
                    <a:pt x="47794" y="63377"/>
                  </a:cubicBezTo>
                  <a:cubicBezTo>
                    <a:pt x="50310" y="63377"/>
                    <a:pt x="52197" y="63377"/>
                    <a:pt x="53455" y="63377"/>
                  </a:cubicBezTo>
                  <a:close/>
                  <a:moveTo>
                    <a:pt x="52826" y="65264"/>
                  </a:moveTo>
                  <a:cubicBezTo>
                    <a:pt x="52826" y="64635"/>
                    <a:pt x="50939" y="67151"/>
                    <a:pt x="53455" y="64006"/>
                  </a:cubicBezTo>
                  <a:cubicBezTo>
                    <a:pt x="52826" y="64635"/>
                    <a:pt x="52826" y="65264"/>
                    <a:pt x="52826" y="65264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83" name="【公众号：阿拉丁PPT】1-142"/>
            <p:cNvSpPr/>
            <p:nvPr/>
          </p:nvSpPr>
          <p:spPr>
            <a:xfrm>
              <a:off x="11623322" y="1165706"/>
              <a:ext cx="279" cy="6290"/>
            </a:xfrm>
            <a:custGeom>
              <a:avLst/>
              <a:gdLst>
                <a:gd name="connsiteX0" fmla="*/ 0 w 279"/>
                <a:gd name="connsiteY0" fmla="*/ 0 h 6290"/>
                <a:gd name="connsiteX1" fmla="*/ 0 w 279"/>
                <a:gd name="connsiteY1" fmla="*/ 0 h 6290"/>
                <a:gd name="connsiteX2" fmla="*/ 0 w 279"/>
                <a:gd name="connsiteY2" fmla="*/ 0 h 6290"/>
                <a:gd name="connsiteX3" fmla="*/ 0 w 279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" h="6290">
                  <a:moveTo>
                    <a:pt x="0" y="0"/>
                  </a:moveTo>
                  <a:cubicBezTo>
                    <a:pt x="0" y="0"/>
                    <a:pt x="629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84" name="【公众号：阿拉丁PPT】1-143"/>
            <p:cNvSpPr/>
            <p:nvPr/>
          </p:nvSpPr>
          <p:spPr>
            <a:xfrm>
              <a:off x="11608225" y="1164448"/>
              <a:ext cx="15097" cy="6290"/>
            </a:xfrm>
            <a:custGeom>
              <a:avLst/>
              <a:gdLst>
                <a:gd name="connsiteX0" fmla="*/ 8807 w 15097"/>
                <a:gd name="connsiteY0" fmla="*/ 6291 h 6290"/>
                <a:gd name="connsiteX1" fmla="*/ 8807 w 15097"/>
                <a:gd name="connsiteY1" fmla="*/ 5033 h 6290"/>
                <a:gd name="connsiteX2" fmla="*/ 6919 w 15097"/>
                <a:gd name="connsiteY2" fmla="*/ 5033 h 6290"/>
                <a:gd name="connsiteX3" fmla="*/ 1887 w 15097"/>
                <a:gd name="connsiteY3" fmla="*/ 5033 h 6290"/>
                <a:gd name="connsiteX4" fmla="*/ 0 w 15097"/>
                <a:gd name="connsiteY4" fmla="*/ 4403 h 6290"/>
                <a:gd name="connsiteX5" fmla="*/ 1259 w 15097"/>
                <a:gd name="connsiteY5" fmla="*/ 3145 h 6290"/>
                <a:gd name="connsiteX6" fmla="*/ 2516 w 15097"/>
                <a:gd name="connsiteY6" fmla="*/ 2516 h 6290"/>
                <a:gd name="connsiteX7" fmla="*/ 6291 w 15097"/>
                <a:gd name="connsiteY7" fmla="*/ 2516 h 6290"/>
                <a:gd name="connsiteX8" fmla="*/ 12581 w 15097"/>
                <a:gd name="connsiteY8" fmla="*/ 629 h 6290"/>
                <a:gd name="connsiteX9" fmla="*/ 13840 w 15097"/>
                <a:gd name="connsiteY9" fmla="*/ 0 h 6290"/>
                <a:gd name="connsiteX10" fmla="*/ 15097 w 15097"/>
                <a:gd name="connsiteY10" fmla="*/ 0 h 6290"/>
                <a:gd name="connsiteX11" fmla="*/ 12581 w 15097"/>
                <a:gd name="connsiteY11" fmla="*/ 1258 h 6290"/>
                <a:gd name="connsiteX12" fmla="*/ 8807 w 15097"/>
                <a:gd name="connsiteY12" fmla="*/ 6291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97" h="6290">
                  <a:moveTo>
                    <a:pt x="8807" y="6291"/>
                  </a:moveTo>
                  <a:cubicBezTo>
                    <a:pt x="8807" y="5661"/>
                    <a:pt x="9436" y="5033"/>
                    <a:pt x="8807" y="5033"/>
                  </a:cubicBezTo>
                  <a:cubicBezTo>
                    <a:pt x="8178" y="5033"/>
                    <a:pt x="7549" y="5033"/>
                    <a:pt x="6919" y="5033"/>
                  </a:cubicBezTo>
                  <a:cubicBezTo>
                    <a:pt x="5033" y="5033"/>
                    <a:pt x="3145" y="5661"/>
                    <a:pt x="1887" y="5033"/>
                  </a:cubicBezTo>
                  <a:cubicBezTo>
                    <a:pt x="1259" y="5033"/>
                    <a:pt x="1887" y="3774"/>
                    <a:pt x="0" y="4403"/>
                  </a:cubicBezTo>
                  <a:cubicBezTo>
                    <a:pt x="0" y="4403"/>
                    <a:pt x="629" y="3145"/>
                    <a:pt x="1259" y="3145"/>
                  </a:cubicBezTo>
                  <a:cubicBezTo>
                    <a:pt x="2516" y="2516"/>
                    <a:pt x="2516" y="2516"/>
                    <a:pt x="2516" y="2516"/>
                  </a:cubicBezTo>
                  <a:cubicBezTo>
                    <a:pt x="3774" y="2516"/>
                    <a:pt x="5033" y="3145"/>
                    <a:pt x="6291" y="2516"/>
                  </a:cubicBezTo>
                  <a:cubicBezTo>
                    <a:pt x="8178" y="2516"/>
                    <a:pt x="10694" y="1258"/>
                    <a:pt x="12581" y="629"/>
                  </a:cubicBezTo>
                  <a:cubicBezTo>
                    <a:pt x="13210" y="629"/>
                    <a:pt x="13840" y="0"/>
                    <a:pt x="13840" y="0"/>
                  </a:cubicBezTo>
                  <a:cubicBezTo>
                    <a:pt x="14469" y="0"/>
                    <a:pt x="14469" y="0"/>
                    <a:pt x="15097" y="0"/>
                  </a:cubicBezTo>
                  <a:cubicBezTo>
                    <a:pt x="13840" y="1258"/>
                    <a:pt x="13210" y="1258"/>
                    <a:pt x="12581" y="1258"/>
                  </a:cubicBezTo>
                  <a:cubicBezTo>
                    <a:pt x="13210" y="2516"/>
                    <a:pt x="12581" y="2516"/>
                    <a:pt x="8807" y="6291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85" name="【公众号：阿拉丁PPT】1-144"/>
            <p:cNvSpPr/>
            <p:nvPr/>
          </p:nvSpPr>
          <p:spPr>
            <a:xfrm>
              <a:off x="11623322" y="1165706"/>
              <a:ext cx="628" cy="6290"/>
            </a:xfrm>
            <a:custGeom>
              <a:avLst/>
              <a:gdLst>
                <a:gd name="connsiteX0" fmla="*/ 0 w 628"/>
                <a:gd name="connsiteY0" fmla="*/ 0 h 6290"/>
                <a:gd name="connsiteX1" fmla="*/ 629 w 628"/>
                <a:gd name="connsiteY1" fmla="*/ 0 h 6290"/>
                <a:gd name="connsiteX2" fmla="*/ 629 w 628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6290">
                  <a:moveTo>
                    <a:pt x="0" y="0"/>
                  </a:moveTo>
                  <a:lnTo>
                    <a:pt x="629" y="0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86" name="【公众号：阿拉丁PPT】1-145"/>
            <p:cNvSpPr/>
            <p:nvPr/>
          </p:nvSpPr>
          <p:spPr>
            <a:xfrm>
              <a:off x="11565048" y="1126705"/>
              <a:ext cx="3547" cy="4961"/>
            </a:xfrm>
            <a:custGeom>
              <a:avLst/>
              <a:gdLst>
                <a:gd name="connsiteX0" fmla="*/ 3547 w 3547"/>
                <a:gd name="connsiteY0" fmla="*/ 0 h 4961"/>
                <a:gd name="connsiteX1" fmla="*/ 1031 w 3547"/>
                <a:gd name="connsiteY1" fmla="*/ 4403 h 4961"/>
                <a:gd name="connsiteX2" fmla="*/ 3547 w 3547"/>
                <a:gd name="connsiteY2" fmla="*/ 0 h 4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7" h="4961">
                  <a:moveTo>
                    <a:pt x="3547" y="0"/>
                  </a:moveTo>
                  <a:cubicBezTo>
                    <a:pt x="2917" y="1258"/>
                    <a:pt x="2289" y="3145"/>
                    <a:pt x="1031" y="4403"/>
                  </a:cubicBezTo>
                  <a:cubicBezTo>
                    <a:pt x="-857" y="5661"/>
                    <a:pt x="-228" y="5033"/>
                    <a:pt x="3547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87" name="【公众号：阿拉丁PPT】1-146"/>
            <p:cNvSpPr/>
            <p:nvPr/>
          </p:nvSpPr>
          <p:spPr>
            <a:xfrm>
              <a:off x="11565450" y="1142431"/>
              <a:ext cx="1886" cy="1258"/>
            </a:xfrm>
            <a:custGeom>
              <a:avLst/>
              <a:gdLst>
                <a:gd name="connsiteX0" fmla="*/ 629 w 1886"/>
                <a:gd name="connsiteY0" fmla="*/ 629 h 1258"/>
                <a:gd name="connsiteX1" fmla="*/ 0 w 1886"/>
                <a:gd name="connsiteY1" fmla="*/ 1258 h 1258"/>
                <a:gd name="connsiteX2" fmla="*/ 1258 w 1886"/>
                <a:gd name="connsiteY2" fmla="*/ 0 h 1258"/>
                <a:gd name="connsiteX3" fmla="*/ 1887 w 1886"/>
                <a:gd name="connsiteY3" fmla="*/ 0 h 1258"/>
                <a:gd name="connsiteX4" fmla="*/ 629 w 1886"/>
                <a:gd name="connsiteY4" fmla="*/ 629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258">
                  <a:moveTo>
                    <a:pt x="629" y="629"/>
                  </a:moveTo>
                  <a:cubicBezTo>
                    <a:pt x="629" y="629"/>
                    <a:pt x="0" y="629"/>
                    <a:pt x="0" y="1258"/>
                  </a:cubicBezTo>
                  <a:cubicBezTo>
                    <a:pt x="629" y="629"/>
                    <a:pt x="629" y="629"/>
                    <a:pt x="1258" y="0"/>
                  </a:cubicBezTo>
                  <a:cubicBezTo>
                    <a:pt x="1258" y="0"/>
                    <a:pt x="1887" y="0"/>
                    <a:pt x="1887" y="0"/>
                  </a:cubicBezTo>
                  <a:cubicBezTo>
                    <a:pt x="1258" y="0"/>
                    <a:pt x="1258" y="0"/>
                    <a:pt x="629" y="629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89" name="【公众号：阿拉丁PPT】1-147"/>
            <p:cNvSpPr/>
            <p:nvPr/>
          </p:nvSpPr>
          <p:spPr>
            <a:xfrm>
              <a:off x="11600048" y="85180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90" name="【公众号：阿拉丁PPT】1-148"/>
            <p:cNvSpPr/>
            <p:nvPr/>
          </p:nvSpPr>
          <p:spPr>
            <a:xfrm>
              <a:off x="11579289" y="839227"/>
              <a:ext cx="92759" cy="74857"/>
            </a:xfrm>
            <a:custGeom>
              <a:avLst/>
              <a:gdLst>
                <a:gd name="connsiteX0" fmla="*/ 1258 w 92759"/>
                <a:gd name="connsiteY0" fmla="*/ 50324 h 74857"/>
                <a:gd name="connsiteX1" fmla="*/ 0 w 92759"/>
                <a:gd name="connsiteY1" fmla="*/ 54099 h 74857"/>
                <a:gd name="connsiteX2" fmla="*/ 1258 w 92759"/>
                <a:gd name="connsiteY2" fmla="*/ 54728 h 74857"/>
                <a:gd name="connsiteX3" fmla="*/ 1887 w 92759"/>
                <a:gd name="connsiteY3" fmla="*/ 59131 h 74857"/>
                <a:gd name="connsiteX4" fmla="*/ 2516 w 92759"/>
                <a:gd name="connsiteY4" fmla="*/ 59760 h 74857"/>
                <a:gd name="connsiteX5" fmla="*/ 5033 w 92759"/>
                <a:gd name="connsiteY5" fmla="*/ 59131 h 74857"/>
                <a:gd name="connsiteX6" fmla="*/ 6291 w 92759"/>
                <a:gd name="connsiteY6" fmla="*/ 59760 h 74857"/>
                <a:gd name="connsiteX7" fmla="*/ 8178 w 92759"/>
                <a:gd name="connsiteY7" fmla="*/ 57873 h 74857"/>
                <a:gd name="connsiteX8" fmla="*/ 9436 w 92759"/>
                <a:gd name="connsiteY8" fmla="*/ 59131 h 74857"/>
                <a:gd name="connsiteX9" fmla="*/ 10065 w 92759"/>
                <a:gd name="connsiteY9" fmla="*/ 59760 h 74857"/>
                <a:gd name="connsiteX10" fmla="*/ 11323 w 92759"/>
                <a:gd name="connsiteY10" fmla="*/ 62276 h 74857"/>
                <a:gd name="connsiteX11" fmla="*/ 13839 w 92759"/>
                <a:gd name="connsiteY11" fmla="*/ 61647 h 74857"/>
                <a:gd name="connsiteX12" fmla="*/ 14469 w 92759"/>
                <a:gd name="connsiteY12" fmla="*/ 63534 h 74857"/>
                <a:gd name="connsiteX13" fmla="*/ 14469 w 92759"/>
                <a:gd name="connsiteY13" fmla="*/ 64164 h 74857"/>
                <a:gd name="connsiteX14" fmla="*/ 15726 w 92759"/>
                <a:gd name="connsiteY14" fmla="*/ 59760 h 74857"/>
                <a:gd name="connsiteX15" fmla="*/ 18243 w 92759"/>
                <a:gd name="connsiteY15" fmla="*/ 61018 h 74857"/>
                <a:gd name="connsiteX16" fmla="*/ 19501 w 92759"/>
                <a:gd name="connsiteY16" fmla="*/ 61647 h 74857"/>
                <a:gd name="connsiteX17" fmla="*/ 22646 w 92759"/>
                <a:gd name="connsiteY17" fmla="*/ 61018 h 74857"/>
                <a:gd name="connsiteX18" fmla="*/ 23904 w 92759"/>
                <a:gd name="connsiteY18" fmla="*/ 63534 h 74857"/>
                <a:gd name="connsiteX19" fmla="*/ 27679 w 92759"/>
                <a:gd name="connsiteY19" fmla="*/ 62276 h 74857"/>
                <a:gd name="connsiteX20" fmla="*/ 31453 w 92759"/>
                <a:gd name="connsiteY20" fmla="*/ 61647 h 74857"/>
                <a:gd name="connsiteX21" fmla="*/ 33969 w 92759"/>
                <a:gd name="connsiteY21" fmla="*/ 59760 h 74857"/>
                <a:gd name="connsiteX22" fmla="*/ 36485 w 92759"/>
                <a:gd name="connsiteY22" fmla="*/ 59131 h 74857"/>
                <a:gd name="connsiteX23" fmla="*/ 38372 w 92759"/>
                <a:gd name="connsiteY23" fmla="*/ 61647 h 74857"/>
                <a:gd name="connsiteX24" fmla="*/ 39631 w 92759"/>
                <a:gd name="connsiteY24" fmla="*/ 61018 h 74857"/>
                <a:gd name="connsiteX25" fmla="*/ 41517 w 92759"/>
                <a:gd name="connsiteY25" fmla="*/ 62276 h 74857"/>
                <a:gd name="connsiteX26" fmla="*/ 43405 w 92759"/>
                <a:gd name="connsiteY26" fmla="*/ 63534 h 74857"/>
                <a:gd name="connsiteX27" fmla="*/ 44663 w 92759"/>
                <a:gd name="connsiteY27" fmla="*/ 64793 h 74857"/>
                <a:gd name="connsiteX28" fmla="*/ 46550 w 92759"/>
                <a:gd name="connsiteY28" fmla="*/ 64793 h 74857"/>
                <a:gd name="connsiteX29" fmla="*/ 50324 w 92759"/>
                <a:gd name="connsiteY29" fmla="*/ 67309 h 74857"/>
                <a:gd name="connsiteX30" fmla="*/ 52841 w 92759"/>
                <a:gd name="connsiteY30" fmla="*/ 66680 h 74857"/>
                <a:gd name="connsiteX31" fmla="*/ 54099 w 92759"/>
                <a:gd name="connsiteY31" fmla="*/ 67938 h 74857"/>
                <a:gd name="connsiteX32" fmla="*/ 57873 w 92759"/>
                <a:gd name="connsiteY32" fmla="*/ 69825 h 74857"/>
                <a:gd name="connsiteX33" fmla="*/ 62277 w 92759"/>
                <a:gd name="connsiteY33" fmla="*/ 72341 h 74857"/>
                <a:gd name="connsiteX34" fmla="*/ 66680 w 92759"/>
                <a:gd name="connsiteY34" fmla="*/ 73599 h 74857"/>
                <a:gd name="connsiteX35" fmla="*/ 74229 w 92759"/>
                <a:gd name="connsiteY35" fmla="*/ 74858 h 74857"/>
                <a:gd name="connsiteX36" fmla="*/ 78632 w 92759"/>
                <a:gd name="connsiteY36" fmla="*/ 72341 h 74857"/>
                <a:gd name="connsiteX37" fmla="*/ 84922 w 92759"/>
                <a:gd name="connsiteY37" fmla="*/ 56615 h 74857"/>
                <a:gd name="connsiteX38" fmla="*/ 88068 w 92759"/>
                <a:gd name="connsiteY38" fmla="*/ 44663 h 74857"/>
                <a:gd name="connsiteX39" fmla="*/ 90584 w 92759"/>
                <a:gd name="connsiteY39" fmla="*/ 35856 h 74857"/>
                <a:gd name="connsiteX40" fmla="*/ 89325 w 92759"/>
                <a:gd name="connsiteY40" fmla="*/ 37114 h 74857"/>
                <a:gd name="connsiteX41" fmla="*/ 91842 w 92759"/>
                <a:gd name="connsiteY41" fmla="*/ 28307 h 74857"/>
                <a:gd name="connsiteX42" fmla="*/ 91213 w 92759"/>
                <a:gd name="connsiteY42" fmla="*/ 29566 h 74857"/>
                <a:gd name="connsiteX43" fmla="*/ 89955 w 92759"/>
                <a:gd name="connsiteY43" fmla="*/ 29566 h 74857"/>
                <a:gd name="connsiteX44" fmla="*/ 90584 w 92759"/>
                <a:gd name="connsiteY44" fmla="*/ 24533 h 74857"/>
                <a:gd name="connsiteX45" fmla="*/ 89955 w 92759"/>
                <a:gd name="connsiteY45" fmla="*/ 23904 h 74857"/>
                <a:gd name="connsiteX46" fmla="*/ 91213 w 92759"/>
                <a:gd name="connsiteY46" fmla="*/ 16984 h 74857"/>
                <a:gd name="connsiteX47" fmla="*/ 89955 w 92759"/>
                <a:gd name="connsiteY47" fmla="*/ 18872 h 74857"/>
                <a:gd name="connsiteX48" fmla="*/ 91842 w 92759"/>
                <a:gd name="connsiteY48" fmla="*/ 15097 h 74857"/>
                <a:gd name="connsiteX49" fmla="*/ 92471 w 92759"/>
                <a:gd name="connsiteY49" fmla="*/ 15726 h 74857"/>
                <a:gd name="connsiteX50" fmla="*/ 88697 w 92759"/>
                <a:gd name="connsiteY50" fmla="*/ 19501 h 74857"/>
                <a:gd name="connsiteX51" fmla="*/ 89955 w 92759"/>
                <a:gd name="connsiteY51" fmla="*/ 14468 h 74857"/>
                <a:gd name="connsiteX52" fmla="*/ 89955 w 92759"/>
                <a:gd name="connsiteY52" fmla="*/ 13210 h 74857"/>
                <a:gd name="connsiteX53" fmla="*/ 88068 w 92759"/>
                <a:gd name="connsiteY53" fmla="*/ 13210 h 74857"/>
                <a:gd name="connsiteX54" fmla="*/ 86810 w 92759"/>
                <a:gd name="connsiteY54" fmla="*/ 12581 h 74857"/>
                <a:gd name="connsiteX55" fmla="*/ 85551 w 92759"/>
                <a:gd name="connsiteY55" fmla="*/ 12581 h 74857"/>
                <a:gd name="connsiteX56" fmla="*/ 85551 w 92759"/>
                <a:gd name="connsiteY56" fmla="*/ 9436 h 74857"/>
                <a:gd name="connsiteX57" fmla="*/ 85551 w 92759"/>
                <a:gd name="connsiteY57" fmla="*/ 8178 h 74857"/>
                <a:gd name="connsiteX58" fmla="*/ 83665 w 92759"/>
                <a:gd name="connsiteY58" fmla="*/ 10065 h 74857"/>
                <a:gd name="connsiteX59" fmla="*/ 83665 w 92759"/>
                <a:gd name="connsiteY59" fmla="*/ 10065 h 74857"/>
                <a:gd name="connsiteX60" fmla="*/ 82406 w 92759"/>
                <a:gd name="connsiteY60" fmla="*/ 8807 h 74857"/>
                <a:gd name="connsiteX61" fmla="*/ 81777 w 92759"/>
                <a:gd name="connsiteY61" fmla="*/ 8807 h 74857"/>
                <a:gd name="connsiteX62" fmla="*/ 80519 w 92759"/>
                <a:gd name="connsiteY62" fmla="*/ 10694 h 74857"/>
                <a:gd name="connsiteX63" fmla="*/ 79890 w 92759"/>
                <a:gd name="connsiteY63" fmla="*/ 10694 h 74857"/>
                <a:gd name="connsiteX64" fmla="*/ 79890 w 92759"/>
                <a:gd name="connsiteY64" fmla="*/ 9436 h 74857"/>
                <a:gd name="connsiteX65" fmla="*/ 79261 w 92759"/>
                <a:gd name="connsiteY65" fmla="*/ 9436 h 74857"/>
                <a:gd name="connsiteX66" fmla="*/ 79261 w 92759"/>
                <a:gd name="connsiteY66" fmla="*/ 6920 h 74857"/>
                <a:gd name="connsiteX67" fmla="*/ 79261 w 92759"/>
                <a:gd name="connsiteY67" fmla="*/ 6920 h 74857"/>
                <a:gd name="connsiteX68" fmla="*/ 76744 w 92759"/>
                <a:gd name="connsiteY68" fmla="*/ 8807 h 74857"/>
                <a:gd name="connsiteX69" fmla="*/ 75487 w 92759"/>
                <a:gd name="connsiteY69" fmla="*/ 10694 h 74857"/>
                <a:gd name="connsiteX70" fmla="*/ 75487 w 92759"/>
                <a:gd name="connsiteY70" fmla="*/ 9436 h 74857"/>
                <a:gd name="connsiteX71" fmla="*/ 75487 w 92759"/>
                <a:gd name="connsiteY71" fmla="*/ 8178 h 74857"/>
                <a:gd name="connsiteX72" fmla="*/ 74858 w 92759"/>
                <a:gd name="connsiteY72" fmla="*/ 7549 h 74857"/>
                <a:gd name="connsiteX73" fmla="*/ 74858 w 92759"/>
                <a:gd name="connsiteY73" fmla="*/ 6291 h 74857"/>
                <a:gd name="connsiteX74" fmla="*/ 74858 w 92759"/>
                <a:gd name="connsiteY74" fmla="*/ 3774 h 74857"/>
                <a:gd name="connsiteX75" fmla="*/ 74858 w 92759"/>
                <a:gd name="connsiteY75" fmla="*/ 3145 h 74857"/>
                <a:gd name="connsiteX76" fmla="*/ 74229 w 92759"/>
                <a:gd name="connsiteY76" fmla="*/ 2516 h 74857"/>
                <a:gd name="connsiteX77" fmla="*/ 73599 w 92759"/>
                <a:gd name="connsiteY77" fmla="*/ 3145 h 74857"/>
                <a:gd name="connsiteX78" fmla="*/ 71712 w 92759"/>
                <a:gd name="connsiteY78" fmla="*/ 5032 h 74857"/>
                <a:gd name="connsiteX79" fmla="*/ 69825 w 92759"/>
                <a:gd name="connsiteY79" fmla="*/ 5662 h 74857"/>
                <a:gd name="connsiteX80" fmla="*/ 69825 w 92759"/>
                <a:gd name="connsiteY80" fmla="*/ 5662 h 74857"/>
                <a:gd name="connsiteX81" fmla="*/ 68567 w 92759"/>
                <a:gd name="connsiteY81" fmla="*/ 5662 h 74857"/>
                <a:gd name="connsiteX82" fmla="*/ 67938 w 92759"/>
                <a:gd name="connsiteY82" fmla="*/ 6291 h 74857"/>
                <a:gd name="connsiteX83" fmla="*/ 67938 w 92759"/>
                <a:gd name="connsiteY83" fmla="*/ 3774 h 74857"/>
                <a:gd name="connsiteX84" fmla="*/ 66680 w 92759"/>
                <a:gd name="connsiteY84" fmla="*/ 2516 h 74857"/>
                <a:gd name="connsiteX85" fmla="*/ 64793 w 92759"/>
                <a:gd name="connsiteY85" fmla="*/ 6920 h 74857"/>
                <a:gd name="connsiteX86" fmla="*/ 65422 w 92759"/>
                <a:gd name="connsiteY86" fmla="*/ 1258 h 74857"/>
                <a:gd name="connsiteX87" fmla="*/ 63534 w 92759"/>
                <a:gd name="connsiteY87" fmla="*/ 6291 h 74857"/>
                <a:gd name="connsiteX88" fmla="*/ 62905 w 92759"/>
                <a:gd name="connsiteY88" fmla="*/ 4403 h 74857"/>
                <a:gd name="connsiteX89" fmla="*/ 62277 w 92759"/>
                <a:gd name="connsiteY89" fmla="*/ 4403 h 74857"/>
                <a:gd name="connsiteX90" fmla="*/ 60389 w 92759"/>
                <a:gd name="connsiteY90" fmla="*/ 6920 h 74857"/>
                <a:gd name="connsiteX91" fmla="*/ 58502 w 92759"/>
                <a:gd name="connsiteY91" fmla="*/ 8807 h 74857"/>
                <a:gd name="connsiteX92" fmla="*/ 59131 w 92759"/>
                <a:gd name="connsiteY92" fmla="*/ 5032 h 74857"/>
                <a:gd name="connsiteX93" fmla="*/ 60389 w 92759"/>
                <a:gd name="connsiteY93" fmla="*/ 629 h 74857"/>
                <a:gd name="connsiteX94" fmla="*/ 59760 w 92759"/>
                <a:gd name="connsiteY94" fmla="*/ 3145 h 74857"/>
                <a:gd name="connsiteX95" fmla="*/ 59131 w 92759"/>
                <a:gd name="connsiteY95" fmla="*/ 5032 h 74857"/>
                <a:gd name="connsiteX96" fmla="*/ 59131 w 92759"/>
                <a:gd name="connsiteY96" fmla="*/ 6920 h 74857"/>
                <a:gd name="connsiteX97" fmla="*/ 58502 w 92759"/>
                <a:gd name="connsiteY97" fmla="*/ 8178 h 74857"/>
                <a:gd name="connsiteX98" fmla="*/ 57244 w 92759"/>
                <a:gd name="connsiteY98" fmla="*/ 9436 h 74857"/>
                <a:gd name="connsiteX99" fmla="*/ 57244 w 92759"/>
                <a:gd name="connsiteY99" fmla="*/ 8807 h 74857"/>
                <a:gd name="connsiteX100" fmla="*/ 58502 w 92759"/>
                <a:gd name="connsiteY100" fmla="*/ 629 h 74857"/>
                <a:gd name="connsiteX101" fmla="*/ 56615 w 92759"/>
                <a:gd name="connsiteY101" fmla="*/ 4403 h 74857"/>
                <a:gd name="connsiteX102" fmla="*/ 55986 w 92759"/>
                <a:gd name="connsiteY102" fmla="*/ 5662 h 74857"/>
                <a:gd name="connsiteX103" fmla="*/ 55357 w 92759"/>
                <a:gd name="connsiteY103" fmla="*/ 4403 h 74857"/>
                <a:gd name="connsiteX104" fmla="*/ 55986 w 92759"/>
                <a:gd name="connsiteY104" fmla="*/ 2516 h 74857"/>
                <a:gd name="connsiteX105" fmla="*/ 55357 w 92759"/>
                <a:gd name="connsiteY105" fmla="*/ 2516 h 74857"/>
                <a:gd name="connsiteX106" fmla="*/ 54099 w 92759"/>
                <a:gd name="connsiteY106" fmla="*/ 2516 h 74857"/>
                <a:gd name="connsiteX107" fmla="*/ 54099 w 92759"/>
                <a:gd name="connsiteY107" fmla="*/ 2516 h 74857"/>
                <a:gd name="connsiteX108" fmla="*/ 52841 w 92759"/>
                <a:gd name="connsiteY108" fmla="*/ 3774 h 74857"/>
                <a:gd name="connsiteX109" fmla="*/ 50324 w 92759"/>
                <a:gd name="connsiteY109" fmla="*/ 6291 h 74857"/>
                <a:gd name="connsiteX110" fmla="*/ 49695 w 92759"/>
                <a:gd name="connsiteY110" fmla="*/ 6291 h 74857"/>
                <a:gd name="connsiteX111" fmla="*/ 50324 w 92759"/>
                <a:gd name="connsiteY111" fmla="*/ 3145 h 74857"/>
                <a:gd name="connsiteX112" fmla="*/ 50324 w 92759"/>
                <a:gd name="connsiteY112" fmla="*/ 3145 h 74857"/>
                <a:gd name="connsiteX113" fmla="*/ 50324 w 92759"/>
                <a:gd name="connsiteY113" fmla="*/ 3145 h 74857"/>
                <a:gd name="connsiteX114" fmla="*/ 49067 w 92759"/>
                <a:gd name="connsiteY114" fmla="*/ 5662 h 74857"/>
                <a:gd name="connsiteX115" fmla="*/ 49695 w 92759"/>
                <a:gd name="connsiteY115" fmla="*/ 3774 h 74857"/>
                <a:gd name="connsiteX116" fmla="*/ 50324 w 92759"/>
                <a:gd name="connsiteY116" fmla="*/ 3145 h 74857"/>
                <a:gd name="connsiteX117" fmla="*/ 50324 w 92759"/>
                <a:gd name="connsiteY117" fmla="*/ 3145 h 74857"/>
                <a:gd name="connsiteX118" fmla="*/ 49695 w 92759"/>
                <a:gd name="connsiteY118" fmla="*/ 3145 h 74857"/>
                <a:gd name="connsiteX119" fmla="*/ 47808 w 92759"/>
                <a:gd name="connsiteY119" fmla="*/ 6291 h 74857"/>
                <a:gd name="connsiteX120" fmla="*/ 49067 w 92759"/>
                <a:gd name="connsiteY120" fmla="*/ 629 h 74857"/>
                <a:gd name="connsiteX121" fmla="*/ 49067 w 92759"/>
                <a:gd name="connsiteY121" fmla="*/ 0 h 74857"/>
                <a:gd name="connsiteX122" fmla="*/ 47808 w 92759"/>
                <a:gd name="connsiteY122" fmla="*/ 1258 h 74857"/>
                <a:gd name="connsiteX123" fmla="*/ 47179 w 92759"/>
                <a:gd name="connsiteY123" fmla="*/ 2516 h 74857"/>
                <a:gd name="connsiteX124" fmla="*/ 45921 w 92759"/>
                <a:gd name="connsiteY124" fmla="*/ 5032 h 74857"/>
                <a:gd name="connsiteX125" fmla="*/ 44034 w 92759"/>
                <a:gd name="connsiteY125" fmla="*/ 5662 h 74857"/>
                <a:gd name="connsiteX126" fmla="*/ 45921 w 92759"/>
                <a:gd name="connsiteY126" fmla="*/ 2516 h 74857"/>
                <a:gd name="connsiteX127" fmla="*/ 46550 w 92759"/>
                <a:gd name="connsiteY127" fmla="*/ 629 h 74857"/>
                <a:gd name="connsiteX128" fmla="*/ 45292 w 92759"/>
                <a:gd name="connsiteY128" fmla="*/ 629 h 74857"/>
                <a:gd name="connsiteX129" fmla="*/ 44663 w 92759"/>
                <a:gd name="connsiteY129" fmla="*/ 3774 h 74857"/>
                <a:gd name="connsiteX130" fmla="*/ 44034 w 92759"/>
                <a:gd name="connsiteY130" fmla="*/ 5662 h 74857"/>
                <a:gd name="connsiteX131" fmla="*/ 42146 w 92759"/>
                <a:gd name="connsiteY131" fmla="*/ 6920 h 74857"/>
                <a:gd name="connsiteX132" fmla="*/ 42776 w 92759"/>
                <a:gd name="connsiteY132" fmla="*/ 5662 h 74857"/>
                <a:gd name="connsiteX133" fmla="*/ 44663 w 92759"/>
                <a:gd name="connsiteY133" fmla="*/ 3145 h 74857"/>
                <a:gd name="connsiteX134" fmla="*/ 44034 w 92759"/>
                <a:gd name="connsiteY134" fmla="*/ 629 h 74857"/>
                <a:gd name="connsiteX135" fmla="*/ 40889 w 92759"/>
                <a:gd name="connsiteY135" fmla="*/ 1887 h 74857"/>
                <a:gd name="connsiteX136" fmla="*/ 39631 w 92759"/>
                <a:gd name="connsiteY136" fmla="*/ 3145 h 74857"/>
                <a:gd name="connsiteX137" fmla="*/ 36485 w 92759"/>
                <a:gd name="connsiteY137" fmla="*/ 3145 h 74857"/>
                <a:gd name="connsiteX138" fmla="*/ 35227 w 92759"/>
                <a:gd name="connsiteY138" fmla="*/ 3145 h 74857"/>
                <a:gd name="connsiteX139" fmla="*/ 33969 w 92759"/>
                <a:gd name="connsiteY139" fmla="*/ 6920 h 74857"/>
                <a:gd name="connsiteX140" fmla="*/ 34598 w 92759"/>
                <a:gd name="connsiteY140" fmla="*/ 7549 h 74857"/>
                <a:gd name="connsiteX141" fmla="*/ 35856 w 92759"/>
                <a:gd name="connsiteY141" fmla="*/ 7549 h 74857"/>
                <a:gd name="connsiteX142" fmla="*/ 37743 w 92759"/>
                <a:gd name="connsiteY142" fmla="*/ 6920 h 74857"/>
                <a:gd name="connsiteX143" fmla="*/ 39631 w 92759"/>
                <a:gd name="connsiteY143" fmla="*/ 6291 h 74857"/>
                <a:gd name="connsiteX144" fmla="*/ 39631 w 92759"/>
                <a:gd name="connsiteY144" fmla="*/ 6291 h 74857"/>
                <a:gd name="connsiteX145" fmla="*/ 42146 w 92759"/>
                <a:gd name="connsiteY145" fmla="*/ 4403 h 74857"/>
                <a:gd name="connsiteX146" fmla="*/ 42146 w 92759"/>
                <a:gd name="connsiteY146" fmla="*/ 6291 h 74857"/>
                <a:gd name="connsiteX147" fmla="*/ 40260 w 92759"/>
                <a:gd name="connsiteY147" fmla="*/ 8178 h 74857"/>
                <a:gd name="connsiteX148" fmla="*/ 34598 w 92759"/>
                <a:gd name="connsiteY148" fmla="*/ 11952 h 74857"/>
                <a:gd name="connsiteX149" fmla="*/ 32082 w 92759"/>
                <a:gd name="connsiteY149" fmla="*/ 15097 h 74857"/>
                <a:gd name="connsiteX150" fmla="*/ 30195 w 92759"/>
                <a:gd name="connsiteY150" fmla="*/ 18243 h 74857"/>
                <a:gd name="connsiteX151" fmla="*/ 31453 w 92759"/>
                <a:gd name="connsiteY151" fmla="*/ 14468 h 74857"/>
                <a:gd name="connsiteX152" fmla="*/ 29565 w 92759"/>
                <a:gd name="connsiteY152" fmla="*/ 13839 h 74857"/>
                <a:gd name="connsiteX153" fmla="*/ 28307 w 92759"/>
                <a:gd name="connsiteY153" fmla="*/ 13210 h 74857"/>
                <a:gd name="connsiteX154" fmla="*/ 27050 w 92759"/>
                <a:gd name="connsiteY154" fmla="*/ 11952 h 74857"/>
                <a:gd name="connsiteX155" fmla="*/ 24533 w 92759"/>
                <a:gd name="connsiteY155" fmla="*/ 15097 h 74857"/>
                <a:gd name="connsiteX156" fmla="*/ 23904 w 92759"/>
                <a:gd name="connsiteY156" fmla="*/ 14468 h 74857"/>
                <a:gd name="connsiteX157" fmla="*/ 22646 w 92759"/>
                <a:gd name="connsiteY157" fmla="*/ 15097 h 74857"/>
                <a:gd name="connsiteX158" fmla="*/ 19501 w 92759"/>
                <a:gd name="connsiteY158" fmla="*/ 18872 h 74857"/>
                <a:gd name="connsiteX159" fmla="*/ 18872 w 92759"/>
                <a:gd name="connsiteY159" fmla="*/ 18872 h 74857"/>
                <a:gd name="connsiteX160" fmla="*/ 21388 w 92759"/>
                <a:gd name="connsiteY160" fmla="*/ 13839 h 74857"/>
                <a:gd name="connsiteX161" fmla="*/ 22017 w 92759"/>
                <a:gd name="connsiteY161" fmla="*/ 11952 h 74857"/>
                <a:gd name="connsiteX162" fmla="*/ 18872 w 92759"/>
                <a:gd name="connsiteY162" fmla="*/ 16355 h 74857"/>
                <a:gd name="connsiteX163" fmla="*/ 16355 w 92759"/>
                <a:gd name="connsiteY163" fmla="*/ 18243 h 74857"/>
                <a:gd name="connsiteX164" fmla="*/ 15097 w 92759"/>
                <a:gd name="connsiteY164" fmla="*/ 20130 h 74857"/>
                <a:gd name="connsiteX165" fmla="*/ 10694 w 92759"/>
                <a:gd name="connsiteY165" fmla="*/ 25791 h 74857"/>
                <a:gd name="connsiteX166" fmla="*/ 8178 w 92759"/>
                <a:gd name="connsiteY166" fmla="*/ 30824 h 74857"/>
                <a:gd name="connsiteX167" fmla="*/ 6291 w 92759"/>
                <a:gd name="connsiteY167" fmla="*/ 35227 h 74857"/>
                <a:gd name="connsiteX168" fmla="*/ 6291 w 92759"/>
                <a:gd name="connsiteY168" fmla="*/ 36485 h 74857"/>
                <a:gd name="connsiteX169" fmla="*/ 3145 w 92759"/>
                <a:gd name="connsiteY169" fmla="*/ 45921 h 74857"/>
                <a:gd name="connsiteX170" fmla="*/ 1258 w 92759"/>
                <a:gd name="connsiteY170" fmla="*/ 50324 h 74857"/>
                <a:gd name="connsiteX171" fmla="*/ 86810 w 92759"/>
                <a:gd name="connsiteY171" fmla="*/ 18872 h 74857"/>
                <a:gd name="connsiteX172" fmla="*/ 87439 w 92759"/>
                <a:gd name="connsiteY172" fmla="*/ 17614 h 74857"/>
                <a:gd name="connsiteX173" fmla="*/ 86810 w 92759"/>
                <a:gd name="connsiteY173" fmla="*/ 18872 h 74857"/>
                <a:gd name="connsiteX174" fmla="*/ 86810 w 92759"/>
                <a:gd name="connsiteY174" fmla="*/ 19501 h 74857"/>
                <a:gd name="connsiteX175" fmla="*/ 86810 w 92759"/>
                <a:gd name="connsiteY175" fmla="*/ 18872 h 74857"/>
                <a:gd name="connsiteX176" fmla="*/ 84293 w 92759"/>
                <a:gd name="connsiteY176" fmla="*/ 24533 h 74857"/>
                <a:gd name="connsiteX177" fmla="*/ 84922 w 92759"/>
                <a:gd name="connsiteY177" fmla="*/ 23904 h 74857"/>
                <a:gd name="connsiteX178" fmla="*/ 84293 w 92759"/>
                <a:gd name="connsiteY178" fmla="*/ 24533 h 74857"/>
                <a:gd name="connsiteX179" fmla="*/ 84293 w 92759"/>
                <a:gd name="connsiteY179" fmla="*/ 24533 h 74857"/>
                <a:gd name="connsiteX180" fmla="*/ 84293 w 92759"/>
                <a:gd name="connsiteY180" fmla="*/ 24533 h 74857"/>
                <a:gd name="connsiteX181" fmla="*/ 80519 w 92759"/>
                <a:gd name="connsiteY181" fmla="*/ 23275 h 74857"/>
                <a:gd name="connsiteX182" fmla="*/ 81148 w 92759"/>
                <a:gd name="connsiteY182" fmla="*/ 22646 h 74857"/>
                <a:gd name="connsiteX183" fmla="*/ 80519 w 92759"/>
                <a:gd name="connsiteY183" fmla="*/ 25162 h 74857"/>
                <a:gd name="connsiteX184" fmla="*/ 79890 w 92759"/>
                <a:gd name="connsiteY184" fmla="*/ 26420 h 74857"/>
                <a:gd name="connsiteX185" fmla="*/ 80519 w 92759"/>
                <a:gd name="connsiteY185" fmla="*/ 23275 h 74857"/>
                <a:gd name="connsiteX186" fmla="*/ 81777 w 92759"/>
                <a:gd name="connsiteY186" fmla="*/ 16355 h 74857"/>
                <a:gd name="connsiteX187" fmla="*/ 86180 w 92759"/>
                <a:gd name="connsiteY187" fmla="*/ 16984 h 74857"/>
                <a:gd name="connsiteX188" fmla="*/ 84293 w 92759"/>
                <a:gd name="connsiteY188" fmla="*/ 18243 h 74857"/>
                <a:gd name="connsiteX189" fmla="*/ 82406 w 92759"/>
                <a:gd name="connsiteY189" fmla="*/ 18872 h 74857"/>
                <a:gd name="connsiteX190" fmla="*/ 81777 w 92759"/>
                <a:gd name="connsiteY190" fmla="*/ 16355 h 74857"/>
                <a:gd name="connsiteX191" fmla="*/ 76744 w 92759"/>
                <a:gd name="connsiteY191" fmla="*/ 24533 h 74857"/>
                <a:gd name="connsiteX192" fmla="*/ 78632 w 92759"/>
                <a:gd name="connsiteY192" fmla="*/ 22646 h 74857"/>
                <a:gd name="connsiteX193" fmla="*/ 79890 w 92759"/>
                <a:gd name="connsiteY193" fmla="*/ 23904 h 74857"/>
                <a:gd name="connsiteX194" fmla="*/ 79261 w 92759"/>
                <a:gd name="connsiteY194" fmla="*/ 25791 h 74857"/>
                <a:gd name="connsiteX195" fmla="*/ 76744 w 92759"/>
                <a:gd name="connsiteY195" fmla="*/ 24533 h 74857"/>
                <a:gd name="connsiteX196" fmla="*/ 75487 w 92759"/>
                <a:gd name="connsiteY196" fmla="*/ 22017 h 74857"/>
                <a:gd name="connsiteX197" fmla="*/ 76744 w 92759"/>
                <a:gd name="connsiteY197" fmla="*/ 22646 h 74857"/>
                <a:gd name="connsiteX198" fmla="*/ 75487 w 92759"/>
                <a:gd name="connsiteY198" fmla="*/ 22017 h 74857"/>
                <a:gd name="connsiteX199" fmla="*/ 73599 w 92759"/>
                <a:gd name="connsiteY199" fmla="*/ 21388 h 74857"/>
                <a:gd name="connsiteX200" fmla="*/ 74229 w 92759"/>
                <a:gd name="connsiteY200" fmla="*/ 20130 h 74857"/>
                <a:gd name="connsiteX201" fmla="*/ 73599 w 92759"/>
                <a:gd name="connsiteY201" fmla="*/ 22017 h 74857"/>
                <a:gd name="connsiteX202" fmla="*/ 72970 w 92759"/>
                <a:gd name="connsiteY202" fmla="*/ 22017 h 74857"/>
                <a:gd name="connsiteX203" fmla="*/ 73599 w 92759"/>
                <a:gd name="connsiteY203" fmla="*/ 21388 h 74857"/>
                <a:gd name="connsiteX204" fmla="*/ 72970 w 92759"/>
                <a:gd name="connsiteY204" fmla="*/ 20759 h 74857"/>
                <a:gd name="connsiteX205" fmla="*/ 73599 w 92759"/>
                <a:gd name="connsiteY205" fmla="*/ 20759 h 74857"/>
                <a:gd name="connsiteX206" fmla="*/ 72970 w 92759"/>
                <a:gd name="connsiteY206" fmla="*/ 20759 h 74857"/>
                <a:gd name="connsiteX207" fmla="*/ 66680 w 92759"/>
                <a:gd name="connsiteY207" fmla="*/ 31453 h 74857"/>
                <a:gd name="connsiteX208" fmla="*/ 66680 w 92759"/>
                <a:gd name="connsiteY208" fmla="*/ 30195 h 74857"/>
                <a:gd name="connsiteX209" fmla="*/ 67309 w 92759"/>
                <a:gd name="connsiteY209" fmla="*/ 30195 h 74857"/>
                <a:gd name="connsiteX210" fmla="*/ 66680 w 92759"/>
                <a:gd name="connsiteY210" fmla="*/ 32082 h 74857"/>
                <a:gd name="connsiteX211" fmla="*/ 66680 w 92759"/>
                <a:gd name="connsiteY211" fmla="*/ 31453 h 74857"/>
                <a:gd name="connsiteX212" fmla="*/ 66680 w 92759"/>
                <a:gd name="connsiteY212" fmla="*/ 31453 h 74857"/>
                <a:gd name="connsiteX213" fmla="*/ 67938 w 92759"/>
                <a:gd name="connsiteY213" fmla="*/ 19501 h 74857"/>
                <a:gd name="connsiteX214" fmla="*/ 67309 w 92759"/>
                <a:gd name="connsiteY214" fmla="*/ 18243 h 74857"/>
                <a:gd name="connsiteX215" fmla="*/ 67938 w 92759"/>
                <a:gd name="connsiteY215" fmla="*/ 16355 h 74857"/>
                <a:gd name="connsiteX216" fmla="*/ 68567 w 92759"/>
                <a:gd name="connsiteY216" fmla="*/ 17614 h 74857"/>
                <a:gd name="connsiteX217" fmla="*/ 67938 w 92759"/>
                <a:gd name="connsiteY217" fmla="*/ 19501 h 74857"/>
                <a:gd name="connsiteX218" fmla="*/ 62905 w 92759"/>
                <a:gd name="connsiteY218" fmla="*/ 31453 h 74857"/>
                <a:gd name="connsiteX219" fmla="*/ 63534 w 92759"/>
                <a:gd name="connsiteY219" fmla="*/ 30824 h 74857"/>
                <a:gd name="connsiteX220" fmla="*/ 62905 w 92759"/>
                <a:gd name="connsiteY220" fmla="*/ 31453 h 74857"/>
                <a:gd name="connsiteX221" fmla="*/ 62905 w 92759"/>
                <a:gd name="connsiteY221" fmla="*/ 31453 h 74857"/>
                <a:gd name="connsiteX222" fmla="*/ 62277 w 92759"/>
                <a:gd name="connsiteY222" fmla="*/ 30195 h 74857"/>
                <a:gd name="connsiteX223" fmla="*/ 62905 w 92759"/>
                <a:gd name="connsiteY223" fmla="*/ 31453 h 74857"/>
                <a:gd name="connsiteX224" fmla="*/ 62277 w 92759"/>
                <a:gd name="connsiteY224" fmla="*/ 30195 h 74857"/>
                <a:gd name="connsiteX225" fmla="*/ 65422 w 92759"/>
                <a:gd name="connsiteY225" fmla="*/ 18243 h 74857"/>
                <a:gd name="connsiteX226" fmla="*/ 65422 w 92759"/>
                <a:gd name="connsiteY226" fmla="*/ 17614 h 74857"/>
                <a:gd name="connsiteX227" fmla="*/ 66051 w 92759"/>
                <a:gd name="connsiteY227" fmla="*/ 17614 h 74857"/>
                <a:gd name="connsiteX228" fmla="*/ 65422 w 92759"/>
                <a:gd name="connsiteY228" fmla="*/ 19501 h 74857"/>
                <a:gd name="connsiteX229" fmla="*/ 65422 w 92759"/>
                <a:gd name="connsiteY229" fmla="*/ 18243 h 74857"/>
                <a:gd name="connsiteX230" fmla="*/ 54099 w 92759"/>
                <a:gd name="connsiteY230" fmla="*/ 17614 h 74857"/>
                <a:gd name="connsiteX231" fmla="*/ 53470 w 92759"/>
                <a:gd name="connsiteY231" fmla="*/ 16355 h 74857"/>
                <a:gd name="connsiteX232" fmla="*/ 54727 w 92759"/>
                <a:gd name="connsiteY232" fmla="*/ 11323 h 74857"/>
                <a:gd name="connsiteX233" fmla="*/ 55986 w 92759"/>
                <a:gd name="connsiteY233" fmla="*/ 10694 h 74857"/>
                <a:gd name="connsiteX234" fmla="*/ 54099 w 92759"/>
                <a:gd name="connsiteY234" fmla="*/ 17614 h 74857"/>
                <a:gd name="connsiteX235" fmla="*/ 50953 w 92759"/>
                <a:gd name="connsiteY235" fmla="*/ 22017 h 74857"/>
                <a:gd name="connsiteX236" fmla="*/ 50953 w 92759"/>
                <a:gd name="connsiteY236" fmla="*/ 22646 h 74857"/>
                <a:gd name="connsiteX237" fmla="*/ 52212 w 92759"/>
                <a:gd name="connsiteY237" fmla="*/ 23275 h 74857"/>
                <a:gd name="connsiteX238" fmla="*/ 50953 w 92759"/>
                <a:gd name="connsiteY238" fmla="*/ 22646 h 74857"/>
                <a:gd name="connsiteX239" fmla="*/ 50953 w 92759"/>
                <a:gd name="connsiteY239" fmla="*/ 22017 h 74857"/>
                <a:gd name="connsiteX240" fmla="*/ 50953 w 92759"/>
                <a:gd name="connsiteY240" fmla="*/ 16355 h 74857"/>
                <a:gd name="connsiteX241" fmla="*/ 52212 w 92759"/>
                <a:gd name="connsiteY241" fmla="*/ 14468 h 74857"/>
                <a:gd name="connsiteX242" fmla="*/ 54099 w 92759"/>
                <a:gd name="connsiteY242" fmla="*/ 8807 h 74857"/>
                <a:gd name="connsiteX243" fmla="*/ 54099 w 92759"/>
                <a:gd name="connsiteY243" fmla="*/ 13839 h 74857"/>
                <a:gd name="connsiteX244" fmla="*/ 52841 w 92759"/>
                <a:gd name="connsiteY244" fmla="*/ 18243 h 74857"/>
                <a:gd name="connsiteX245" fmla="*/ 50953 w 92759"/>
                <a:gd name="connsiteY245" fmla="*/ 18243 h 74857"/>
                <a:gd name="connsiteX246" fmla="*/ 50953 w 92759"/>
                <a:gd name="connsiteY246" fmla="*/ 16355 h 74857"/>
                <a:gd name="connsiteX247" fmla="*/ 49067 w 92759"/>
                <a:gd name="connsiteY247" fmla="*/ 14468 h 74857"/>
                <a:gd name="connsiteX248" fmla="*/ 51582 w 92759"/>
                <a:gd name="connsiteY248" fmla="*/ 10694 h 74857"/>
                <a:gd name="connsiteX249" fmla="*/ 49067 w 92759"/>
                <a:gd name="connsiteY249" fmla="*/ 16355 h 74857"/>
                <a:gd name="connsiteX250" fmla="*/ 48437 w 92759"/>
                <a:gd name="connsiteY250" fmla="*/ 15726 h 74857"/>
                <a:gd name="connsiteX251" fmla="*/ 49067 w 92759"/>
                <a:gd name="connsiteY251" fmla="*/ 14468 h 74857"/>
                <a:gd name="connsiteX252" fmla="*/ 45921 w 92759"/>
                <a:gd name="connsiteY252" fmla="*/ 21388 h 74857"/>
                <a:gd name="connsiteX253" fmla="*/ 46550 w 92759"/>
                <a:gd name="connsiteY253" fmla="*/ 21388 h 74857"/>
                <a:gd name="connsiteX254" fmla="*/ 45921 w 92759"/>
                <a:gd name="connsiteY254" fmla="*/ 21388 h 74857"/>
                <a:gd name="connsiteX255" fmla="*/ 45921 w 92759"/>
                <a:gd name="connsiteY255" fmla="*/ 17614 h 74857"/>
                <a:gd name="connsiteX256" fmla="*/ 47179 w 92759"/>
                <a:gd name="connsiteY256" fmla="*/ 13839 h 74857"/>
                <a:gd name="connsiteX257" fmla="*/ 49067 w 92759"/>
                <a:gd name="connsiteY257" fmla="*/ 11323 h 74857"/>
                <a:gd name="connsiteX258" fmla="*/ 48437 w 92759"/>
                <a:gd name="connsiteY258" fmla="*/ 13839 h 74857"/>
                <a:gd name="connsiteX259" fmla="*/ 45921 w 92759"/>
                <a:gd name="connsiteY259" fmla="*/ 17614 h 74857"/>
                <a:gd name="connsiteX260" fmla="*/ 43405 w 92759"/>
                <a:gd name="connsiteY260" fmla="*/ 15097 h 74857"/>
                <a:gd name="connsiteX261" fmla="*/ 45292 w 92759"/>
                <a:gd name="connsiteY261" fmla="*/ 9436 h 74857"/>
                <a:gd name="connsiteX262" fmla="*/ 45921 w 92759"/>
                <a:gd name="connsiteY262" fmla="*/ 7549 h 74857"/>
                <a:gd name="connsiteX263" fmla="*/ 46550 w 92759"/>
                <a:gd name="connsiteY263" fmla="*/ 7549 h 74857"/>
                <a:gd name="connsiteX264" fmla="*/ 45292 w 92759"/>
                <a:gd name="connsiteY264" fmla="*/ 12581 h 74857"/>
                <a:gd name="connsiteX265" fmla="*/ 46550 w 92759"/>
                <a:gd name="connsiteY265" fmla="*/ 10694 h 74857"/>
                <a:gd name="connsiteX266" fmla="*/ 44663 w 92759"/>
                <a:gd name="connsiteY266" fmla="*/ 15097 h 74857"/>
                <a:gd name="connsiteX267" fmla="*/ 42776 w 92759"/>
                <a:gd name="connsiteY267" fmla="*/ 15097 h 74857"/>
                <a:gd name="connsiteX268" fmla="*/ 43405 w 92759"/>
                <a:gd name="connsiteY268" fmla="*/ 15097 h 74857"/>
                <a:gd name="connsiteX269" fmla="*/ 46550 w 92759"/>
                <a:gd name="connsiteY269" fmla="*/ 2516 h 74857"/>
                <a:gd name="connsiteX270" fmla="*/ 46550 w 92759"/>
                <a:gd name="connsiteY270" fmla="*/ 4403 h 74857"/>
                <a:gd name="connsiteX271" fmla="*/ 45921 w 92759"/>
                <a:gd name="connsiteY271" fmla="*/ 4403 h 74857"/>
                <a:gd name="connsiteX272" fmla="*/ 46550 w 92759"/>
                <a:gd name="connsiteY272" fmla="*/ 2516 h 74857"/>
                <a:gd name="connsiteX273" fmla="*/ 40889 w 92759"/>
                <a:gd name="connsiteY273" fmla="*/ 20759 h 74857"/>
                <a:gd name="connsiteX274" fmla="*/ 40889 w 92759"/>
                <a:gd name="connsiteY274" fmla="*/ 22646 h 74857"/>
                <a:gd name="connsiteX275" fmla="*/ 40889 w 92759"/>
                <a:gd name="connsiteY275" fmla="*/ 20759 h 74857"/>
                <a:gd name="connsiteX276" fmla="*/ 39001 w 92759"/>
                <a:gd name="connsiteY276" fmla="*/ 22017 h 74857"/>
                <a:gd name="connsiteX277" fmla="*/ 39001 w 92759"/>
                <a:gd name="connsiteY277" fmla="*/ 21388 h 74857"/>
                <a:gd name="connsiteX278" fmla="*/ 40260 w 92759"/>
                <a:gd name="connsiteY278" fmla="*/ 20759 h 74857"/>
                <a:gd name="connsiteX279" fmla="*/ 39631 w 92759"/>
                <a:gd name="connsiteY279" fmla="*/ 22646 h 74857"/>
                <a:gd name="connsiteX280" fmla="*/ 39001 w 92759"/>
                <a:gd name="connsiteY280" fmla="*/ 22017 h 74857"/>
                <a:gd name="connsiteX281" fmla="*/ 39631 w 92759"/>
                <a:gd name="connsiteY281" fmla="*/ 16984 h 74857"/>
                <a:gd name="connsiteX282" fmla="*/ 42146 w 92759"/>
                <a:gd name="connsiteY282" fmla="*/ 11952 h 74857"/>
                <a:gd name="connsiteX283" fmla="*/ 44663 w 92759"/>
                <a:gd name="connsiteY283" fmla="*/ 8178 h 74857"/>
                <a:gd name="connsiteX284" fmla="*/ 41517 w 92759"/>
                <a:gd name="connsiteY284" fmla="*/ 16984 h 74857"/>
                <a:gd name="connsiteX285" fmla="*/ 39631 w 92759"/>
                <a:gd name="connsiteY285" fmla="*/ 16984 h 74857"/>
                <a:gd name="connsiteX286" fmla="*/ 33340 w 92759"/>
                <a:gd name="connsiteY286" fmla="*/ 20759 h 74857"/>
                <a:gd name="connsiteX287" fmla="*/ 33969 w 92759"/>
                <a:gd name="connsiteY287" fmla="*/ 18872 h 74857"/>
                <a:gd name="connsiteX288" fmla="*/ 39001 w 92759"/>
                <a:gd name="connsiteY288" fmla="*/ 18243 h 74857"/>
                <a:gd name="connsiteX289" fmla="*/ 33340 w 92759"/>
                <a:gd name="connsiteY289" fmla="*/ 20759 h 74857"/>
                <a:gd name="connsiteX290" fmla="*/ 33340 w 92759"/>
                <a:gd name="connsiteY290" fmla="*/ 18243 h 74857"/>
                <a:gd name="connsiteX291" fmla="*/ 33340 w 92759"/>
                <a:gd name="connsiteY291" fmla="*/ 19501 h 74857"/>
                <a:gd name="connsiteX292" fmla="*/ 33340 w 92759"/>
                <a:gd name="connsiteY292" fmla="*/ 18243 h 7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2759" h="74857">
                  <a:moveTo>
                    <a:pt x="1258" y="50324"/>
                  </a:moveTo>
                  <a:cubicBezTo>
                    <a:pt x="1258" y="50953"/>
                    <a:pt x="629" y="51582"/>
                    <a:pt x="0" y="54099"/>
                  </a:cubicBezTo>
                  <a:cubicBezTo>
                    <a:pt x="629" y="54099"/>
                    <a:pt x="1258" y="54099"/>
                    <a:pt x="1258" y="54728"/>
                  </a:cubicBezTo>
                  <a:cubicBezTo>
                    <a:pt x="1258" y="55357"/>
                    <a:pt x="1258" y="57873"/>
                    <a:pt x="1887" y="59131"/>
                  </a:cubicBezTo>
                  <a:cubicBezTo>
                    <a:pt x="1887" y="59760"/>
                    <a:pt x="2516" y="59760"/>
                    <a:pt x="2516" y="59760"/>
                  </a:cubicBezTo>
                  <a:cubicBezTo>
                    <a:pt x="3145" y="59760"/>
                    <a:pt x="3774" y="60389"/>
                    <a:pt x="5033" y="59131"/>
                  </a:cubicBezTo>
                  <a:cubicBezTo>
                    <a:pt x="5662" y="58502"/>
                    <a:pt x="5662" y="61018"/>
                    <a:pt x="6291" y="59760"/>
                  </a:cubicBezTo>
                  <a:cubicBezTo>
                    <a:pt x="6919" y="58502"/>
                    <a:pt x="7548" y="57873"/>
                    <a:pt x="8178" y="57873"/>
                  </a:cubicBezTo>
                  <a:cubicBezTo>
                    <a:pt x="8807" y="57873"/>
                    <a:pt x="9436" y="58502"/>
                    <a:pt x="9436" y="59131"/>
                  </a:cubicBezTo>
                  <a:cubicBezTo>
                    <a:pt x="9436" y="59131"/>
                    <a:pt x="10065" y="59760"/>
                    <a:pt x="10065" y="59760"/>
                  </a:cubicBezTo>
                  <a:cubicBezTo>
                    <a:pt x="10694" y="60389"/>
                    <a:pt x="10694" y="61647"/>
                    <a:pt x="11323" y="62276"/>
                  </a:cubicBezTo>
                  <a:cubicBezTo>
                    <a:pt x="11952" y="62906"/>
                    <a:pt x="13210" y="61647"/>
                    <a:pt x="13839" y="61647"/>
                  </a:cubicBezTo>
                  <a:cubicBezTo>
                    <a:pt x="14469" y="61647"/>
                    <a:pt x="14469" y="62906"/>
                    <a:pt x="14469" y="63534"/>
                  </a:cubicBezTo>
                  <a:cubicBezTo>
                    <a:pt x="14469" y="63534"/>
                    <a:pt x="14469" y="64164"/>
                    <a:pt x="14469" y="64164"/>
                  </a:cubicBezTo>
                  <a:cubicBezTo>
                    <a:pt x="15097" y="60389"/>
                    <a:pt x="15726" y="59760"/>
                    <a:pt x="15726" y="59760"/>
                  </a:cubicBezTo>
                  <a:cubicBezTo>
                    <a:pt x="16355" y="60389"/>
                    <a:pt x="17614" y="60389"/>
                    <a:pt x="18243" y="61018"/>
                  </a:cubicBezTo>
                  <a:cubicBezTo>
                    <a:pt x="18872" y="61018"/>
                    <a:pt x="18872" y="61647"/>
                    <a:pt x="19501" y="61647"/>
                  </a:cubicBezTo>
                  <a:cubicBezTo>
                    <a:pt x="20759" y="61647"/>
                    <a:pt x="22017" y="61018"/>
                    <a:pt x="22646" y="61018"/>
                  </a:cubicBezTo>
                  <a:cubicBezTo>
                    <a:pt x="23275" y="61018"/>
                    <a:pt x="23275" y="62906"/>
                    <a:pt x="23904" y="63534"/>
                  </a:cubicBezTo>
                  <a:cubicBezTo>
                    <a:pt x="24533" y="64793"/>
                    <a:pt x="26420" y="63534"/>
                    <a:pt x="27679" y="62276"/>
                  </a:cubicBezTo>
                  <a:cubicBezTo>
                    <a:pt x="29565" y="61018"/>
                    <a:pt x="30195" y="62276"/>
                    <a:pt x="31453" y="61647"/>
                  </a:cubicBezTo>
                  <a:cubicBezTo>
                    <a:pt x="32082" y="61647"/>
                    <a:pt x="33340" y="60389"/>
                    <a:pt x="33969" y="59760"/>
                  </a:cubicBezTo>
                  <a:cubicBezTo>
                    <a:pt x="34598" y="59131"/>
                    <a:pt x="35856" y="58502"/>
                    <a:pt x="36485" y="59131"/>
                  </a:cubicBezTo>
                  <a:cubicBezTo>
                    <a:pt x="37114" y="59760"/>
                    <a:pt x="37743" y="61018"/>
                    <a:pt x="38372" y="61647"/>
                  </a:cubicBezTo>
                  <a:cubicBezTo>
                    <a:pt x="38372" y="61647"/>
                    <a:pt x="39001" y="61018"/>
                    <a:pt x="39631" y="61018"/>
                  </a:cubicBezTo>
                  <a:cubicBezTo>
                    <a:pt x="40260" y="61018"/>
                    <a:pt x="40889" y="61647"/>
                    <a:pt x="41517" y="62276"/>
                  </a:cubicBezTo>
                  <a:cubicBezTo>
                    <a:pt x="42146" y="62906"/>
                    <a:pt x="42776" y="62906"/>
                    <a:pt x="43405" y="63534"/>
                  </a:cubicBezTo>
                  <a:cubicBezTo>
                    <a:pt x="44034" y="64164"/>
                    <a:pt x="44663" y="64793"/>
                    <a:pt x="44663" y="64793"/>
                  </a:cubicBezTo>
                  <a:cubicBezTo>
                    <a:pt x="45292" y="64793"/>
                    <a:pt x="45921" y="65422"/>
                    <a:pt x="46550" y="64793"/>
                  </a:cubicBezTo>
                  <a:cubicBezTo>
                    <a:pt x="48437" y="64164"/>
                    <a:pt x="49067" y="66051"/>
                    <a:pt x="50324" y="67309"/>
                  </a:cubicBezTo>
                  <a:cubicBezTo>
                    <a:pt x="50953" y="67938"/>
                    <a:pt x="52212" y="66680"/>
                    <a:pt x="52841" y="66680"/>
                  </a:cubicBezTo>
                  <a:cubicBezTo>
                    <a:pt x="53470" y="66680"/>
                    <a:pt x="53470" y="67938"/>
                    <a:pt x="54099" y="67938"/>
                  </a:cubicBezTo>
                  <a:cubicBezTo>
                    <a:pt x="55357" y="68567"/>
                    <a:pt x="56615" y="69196"/>
                    <a:pt x="57873" y="69825"/>
                  </a:cubicBezTo>
                  <a:cubicBezTo>
                    <a:pt x="59131" y="70454"/>
                    <a:pt x="61018" y="71712"/>
                    <a:pt x="62277" y="72341"/>
                  </a:cubicBezTo>
                  <a:cubicBezTo>
                    <a:pt x="63534" y="72970"/>
                    <a:pt x="65422" y="73599"/>
                    <a:pt x="66680" y="73599"/>
                  </a:cubicBezTo>
                  <a:cubicBezTo>
                    <a:pt x="69196" y="74228"/>
                    <a:pt x="71712" y="74858"/>
                    <a:pt x="74229" y="74858"/>
                  </a:cubicBezTo>
                  <a:cubicBezTo>
                    <a:pt x="75487" y="74858"/>
                    <a:pt x="76744" y="74228"/>
                    <a:pt x="78632" y="72341"/>
                  </a:cubicBezTo>
                  <a:cubicBezTo>
                    <a:pt x="79890" y="71083"/>
                    <a:pt x="81777" y="66051"/>
                    <a:pt x="84922" y="56615"/>
                  </a:cubicBezTo>
                  <a:cubicBezTo>
                    <a:pt x="85551" y="54099"/>
                    <a:pt x="87439" y="49066"/>
                    <a:pt x="88068" y="44663"/>
                  </a:cubicBezTo>
                  <a:cubicBezTo>
                    <a:pt x="88697" y="42147"/>
                    <a:pt x="89325" y="39630"/>
                    <a:pt x="90584" y="35856"/>
                  </a:cubicBezTo>
                  <a:cubicBezTo>
                    <a:pt x="88697" y="40889"/>
                    <a:pt x="88697" y="39001"/>
                    <a:pt x="89325" y="37114"/>
                  </a:cubicBezTo>
                  <a:cubicBezTo>
                    <a:pt x="90584" y="33340"/>
                    <a:pt x="91213" y="30195"/>
                    <a:pt x="91842" y="28307"/>
                  </a:cubicBezTo>
                  <a:cubicBezTo>
                    <a:pt x="91842" y="28937"/>
                    <a:pt x="91213" y="28937"/>
                    <a:pt x="91213" y="29566"/>
                  </a:cubicBezTo>
                  <a:cubicBezTo>
                    <a:pt x="89955" y="32082"/>
                    <a:pt x="89325" y="32711"/>
                    <a:pt x="89955" y="29566"/>
                  </a:cubicBezTo>
                  <a:cubicBezTo>
                    <a:pt x="89955" y="27678"/>
                    <a:pt x="89325" y="28937"/>
                    <a:pt x="90584" y="24533"/>
                  </a:cubicBezTo>
                  <a:cubicBezTo>
                    <a:pt x="91213" y="22646"/>
                    <a:pt x="89955" y="23904"/>
                    <a:pt x="89955" y="23904"/>
                  </a:cubicBezTo>
                  <a:cubicBezTo>
                    <a:pt x="90584" y="21388"/>
                    <a:pt x="91213" y="19501"/>
                    <a:pt x="91213" y="16984"/>
                  </a:cubicBezTo>
                  <a:cubicBezTo>
                    <a:pt x="90584" y="17614"/>
                    <a:pt x="90584" y="18243"/>
                    <a:pt x="89955" y="18872"/>
                  </a:cubicBezTo>
                  <a:cubicBezTo>
                    <a:pt x="91213" y="15097"/>
                    <a:pt x="91213" y="14468"/>
                    <a:pt x="91842" y="15097"/>
                  </a:cubicBezTo>
                  <a:cubicBezTo>
                    <a:pt x="91842" y="15726"/>
                    <a:pt x="91842" y="16355"/>
                    <a:pt x="92471" y="15726"/>
                  </a:cubicBezTo>
                  <a:cubicBezTo>
                    <a:pt x="93729" y="7549"/>
                    <a:pt x="90584" y="15097"/>
                    <a:pt x="88697" y="19501"/>
                  </a:cubicBezTo>
                  <a:cubicBezTo>
                    <a:pt x="89325" y="17614"/>
                    <a:pt x="89325" y="16355"/>
                    <a:pt x="89955" y="14468"/>
                  </a:cubicBezTo>
                  <a:cubicBezTo>
                    <a:pt x="89955" y="13839"/>
                    <a:pt x="89955" y="13210"/>
                    <a:pt x="89955" y="13210"/>
                  </a:cubicBezTo>
                  <a:cubicBezTo>
                    <a:pt x="89325" y="13210"/>
                    <a:pt x="88697" y="13210"/>
                    <a:pt x="88068" y="13210"/>
                  </a:cubicBezTo>
                  <a:cubicBezTo>
                    <a:pt x="87439" y="13210"/>
                    <a:pt x="87439" y="11952"/>
                    <a:pt x="86810" y="12581"/>
                  </a:cubicBezTo>
                  <a:cubicBezTo>
                    <a:pt x="86180" y="13839"/>
                    <a:pt x="86180" y="10065"/>
                    <a:pt x="85551" y="12581"/>
                  </a:cubicBezTo>
                  <a:cubicBezTo>
                    <a:pt x="84922" y="13839"/>
                    <a:pt x="84922" y="13210"/>
                    <a:pt x="85551" y="9436"/>
                  </a:cubicBezTo>
                  <a:cubicBezTo>
                    <a:pt x="86180" y="6920"/>
                    <a:pt x="85551" y="7549"/>
                    <a:pt x="85551" y="8178"/>
                  </a:cubicBezTo>
                  <a:cubicBezTo>
                    <a:pt x="84922" y="9436"/>
                    <a:pt x="84293" y="9436"/>
                    <a:pt x="83665" y="10065"/>
                  </a:cubicBezTo>
                  <a:cubicBezTo>
                    <a:pt x="83665" y="10065"/>
                    <a:pt x="83665" y="10694"/>
                    <a:pt x="83665" y="10065"/>
                  </a:cubicBezTo>
                  <a:cubicBezTo>
                    <a:pt x="84922" y="3774"/>
                    <a:pt x="83665" y="6291"/>
                    <a:pt x="82406" y="8807"/>
                  </a:cubicBezTo>
                  <a:cubicBezTo>
                    <a:pt x="81777" y="10065"/>
                    <a:pt x="80519" y="12581"/>
                    <a:pt x="81777" y="8807"/>
                  </a:cubicBezTo>
                  <a:cubicBezTo>
                    <a:pt x="81777" y="7549"/>
                    <a:pt x="81148" y="8807"/>
                    <a:pt x="80519" y="10694"/>
                  </a:cubicBezTo>
                  <a:cubicBezTo>
                    <a:pt x="79261" y="14468"/>
                    <a:pt x="79261" y="13839"/>
                    <a:pt x="79890" y="10694"/>
                  </a:cubicBezTo>
                  <a:cubicBezTo>
                    <a:pt x="79890" y="10065"/>
                    <a:pt x="79890" y="9436"/>
                    <a:pt x="79890" y="9436"/>
                  </a:cubicBezTo>
                  <a:cubicBezTo>
                    <a:pt x="79890" y="9436"/>
                    <a:pt x="79890" y="8178"/>
                    <a:pt x="79261" y="9436"/>
                  </a:cubicBezTo>
                  <a:cubicBezTo>
                    <a:pt x="78632" y="10694"/>
                    <a:pt x="79261" y="8807"/>
                    <a:pt x="79261" y="6920"/>
                  </a:cubicBezTo>
                  <a:cubicBezTo>
                    <a:pt x="79261" y="6920"/>
                    <a:pt x="79261" y="6291"/>
                    <a:pt x="79261" y="6920"/>
                  </a:cubicBezTo>
                  <a:cubicBezTo>
                    <a:pt x="78003" y="8807"/>
                    <a:pt x="78632" y="5032"/>
                    <a:pt x="76744" y="8807"/>
                  </a:cubicBezTo>
                  <a:cubicBezTo>
                    <a:pt x="76115" y="10065"/>
                    <a:pt x="76115" y="10065"/>
                    <a:pt x="75487" y="10694"/>
                  </a:cubicBezTo>
                  <a:cubicBezTo>
                    <a:pt x="75487" y="10694"/>
                    <a:pt x="75487" y="10065"/>
                    <a:pt x="75487" y="9436"/>
                  </a:cubicBezTo>
                  <a:cubicBezTo>
                    <a:pt x="76744" y="4403"/>
                    <a:pt x="76115" y="6291"/>
                    <a:pt x="75487" y="8178"/>
                  </a:cubicBezTo>
                  <a:cubicBezTo>
                    <a:pt x="74858" y="10065"/>
                    <a:pt x="74229" y="11323"/>
                    <a:pt x="74858" y="7549"/>
                  </a:cubicBezTo>
                  <a:cubicBezTo>
                    <a:pt x="74858" y="6291"/>
                    <a:pt x="74858" y="6920"/>
                    <a:pt x="74858" y="6291"/>
                  </a:cubicBezTo>
                  <a:cubicBezTo>
                    <a:pt x="74858" y="5662"/>
                    <a:pt x="74229" y="7549"/>
                    <a:pt x="74858" y="3774"/>
                  </a:cubicBezTo>
                  <a:cubicBezTo>
                    <a:pt x="74858" y="3145"/>
                    <a:pt x="74858" y="3145"/>
                    <a:pt x="74858" y="3145"/>
                  </a:cubicBezTo>
                  <a:cubicBezTo>
                    <a:pt x="73599" y="6291"/>
                    <a:pt x="74229" y="3774"/>
                    <a:pt x="74229" y="2516"/>
                  </a:cubicBezTo>
                  <a:cubicBezTo>
                    <a:pt x="74229" y="2516"/>
                    <a:pt x="74229" y="2516"/>
                    <a:pt x="73599" y="3145"/>
                  </a:cubicBezTo>
                  <a:cubicBezTo>
                    <a:pt x="71712" y="7549"/>
                    <a:pt x="71083" y="7549"/>
                    <a:pt x="71712" y="5032"/>
                  </a:cubicBezTo>
                  <a:cubicBezTo>
                    <a:pt x="71712" y="2516"/>
                    <a:pt x="70454" y="5662"/>
                    <a:pt x="69825" y="5662"/>
                  </a:cubicBezTo>
                  <a:cubicBezTo>
                    <a:pt x="69825" y="5662"/>
                    <a:pt x="69825" y="5662"/>
                    <a:pt x="69825" y="5662"/>
                  </a:cubicBezTo>
                  <a:cubicBezTo>
                    <a:pt x="69196" y="5662"/>
                    <a:pt x="69196" y="5662"/>
                    <a:pt x="68567" y="5662"/>
                  </a:cubicBezTo>
                  <a:cubicBezTo>
                    <a:pt x="68567" y="5662"/>
                    <a:pt x="67938" y="6920"/>
                    <a:pt x="67938" y="6291"/>
                  </a:cubicBezTo>
                  <a:cubicBezTo>
                    <a:pt x="68567" y="3145"/>
                    <a:pt x="67938" y="4403"/>
                    <a:pt x="67938" y="3774"/>
                  </a:cubicBezTo>
                  <a:cubicBezTo>
                    <a:pt x="67938" y="2516"/>
                    <a:pt x="66680" y="5032"/>
                    <a:pt x="66680" y="2516"/>
                  </a:cubicBezTo>
                  <a:cubicBezTo>
                    <a:pt x="66680" y="629"/>
                    <a:pt x="66680" y="1887"/>
                    <a:pt x="64793" y="6920"/>
                  </a:cubicBezTo>
                  <a:cubicBezTo>
                    <a:pt x="66051" y="1258"/>
                    <a:pt x="63534" y="9436"/>
                    <a:pt x="65422" y="1258"/>
                  </a:cubicBezTo>
                  <a:cubicBezTo>
                    <a:pt x="63534" y="7549"/>
                    <a:pt x="62905" y="9436"/>
                    <a:pt x="63534" y="6291"/>
                  </a:cubicBezTo>
                  <a:cubicBezTo>
                    <a:pt x="64163" y="3145"/>
                    <a:pt x="63534" y="4403"/>
                    <a:pt x="62905" y="4403"/>
                  </a:cubicBezTo>
                  <a:cubicBezTo>
                    <a:pt x="62905" y="4403"/>
                    <a:pt x="62277" y="4403"/>
                    <a:pt x="62277" y="4403"/>
                  </a:cubicBezTo>
                  <a:cubicBezTo>
                    <a:pt x="61648" y="4403"/>
                    <a:pt x="61018" y="4403"/>
                    <a:pt x="60389" y="6920"/>
                  </a:cubicBezTo>
                  <a:cubicBezTo>
                    <a:pt x="59760" y="8807"/>
                    <a:pt x="59131" y="8178"/>
                    <a:pt x="58502" y="8807"/>
                  </a:cubicBezTo>
                  <a:cubicBezTo>
                    <a:pt x="59131" y="6920"/>
                    <a:pt x="59131" y="5662"/>
                    <a:pt x="59131" y="5032"/>
                  </a:cubicBezTo>
                  <a:cubicBezTo>
                    <a:pt x="59760" y="3145"/>
                    <a:pt x="59760" y="1887"/>
                    <a:pt x="60389" y="629"/>
                  </a:cubicBezTo>
                  <a:cubicBezTo>
                    <a:pt x="59760" y="1258"/>
                    <a:pt x="59760" y="2516"/>
                    <a:pt x="59760" y="3145"/>
                  </a:cubicBezTo>
                  <a:cubicBezTo>
                    <a:pt x="59760" y="3774"/>
                    <a:pt x="59131" y="3774"/>
                    <a:pt x="59131" y="5032"/>
                  </a:cubicBezTo>
                  <a:cubicBezTo>
                    <a:pt x="59131" y="5662"/>
                    <a:pt x="59131" y="6291"/>
                    <a:pt x="59131" y="6920"/>
                  </a:cubicBezTo>
                  <a:cubicBezTo>
                    <a:pt x="59131" y="7549"/>
                    <a:pt x="59131" y="8178"/>
                    <a:pt x="58502" y="8178"/>
                  </a:cubicBezTo>
                  <a:cubicBezTo>
                    <a:pt x="57873" y="8807"/>
                    <a:pt x="57873" y="8807"/>
                    <a:pt x="57244" y="9436"/>
                  </a:cubicBezTo>
                  <a:cubicBezTo>
                    <a:pt x="57244" y="9436"/>
                    <a:pt x="57244" y="8807"/>
                    <a:pt x="57244" y="8807"/>
                  </a:cubicBezTo>
                  <a:cubicBezTo>
                    <a:pt x="56615" y="10065"/>
                    <a:pt x="56615" y="6920"/>
                    <a:pt x="58502" y="629"/>
                  </a:cubicBezTo>
                  <a:cubicBezTo>
                    <a:pt x="57244" y="3774"/>
                    <a:pt x="55986" y="6920"/>
                    <a:pt x="56615" y="4403"/>
                  </a:cubicBezTo>
                  <a:cubicBezTo>
                    <a:pt x="56615" y="3774"/>
                    <a:pt x="55986" y="5032"/>
                    <a:pt x="55986" y="5662"/>
                  </a:cubicBezTo>
                  <a:cubicBezTo>
                    <a:pt x="54727" y="9436"/>
                    <a:pt x="54727" y="9436"/>
                    <a:pt x="55357" y="4403"/>
                  </a:cubicBezTo>
                  <a:cubicBezTo>
                    <a:pt x="55357" y="3145"/>
                    <a:pt x="55986" y="2516"/>
                    <a:pt x="55986" y="2516"/>
                  </a:cubicBezTo>
                  <a:cubicBezTo>
                    <a:pt x="55986" y="2516"/>
                    <a:pt x="55357" y="1887"/>
                    <a:pt x="55357" y="2516"/>
                  </a:cubicBezTo>
                  <a:cubicBezTo>
                    <a:pt x="54727" y="3145"/>
                    <a:pt x="54727" y="2516"/>
                    <a:pt x="54099" y="2516"/>
                  </a:cubicBezTo>
                  <a:cubicBezTo>
                    <a:pt x="54099" y="2516"/>
                    <a:pt x="54099" y="1887"/>
                    <a:pt x="54099" y="2516"/>
                  </a:cubicBezTo>
                  <a:cubicBezTo>
                    <a:pt x="53470" y="2516"/>
                    <a:pt x="53470" y="1887"/>
                    <a:pt x="52841" y="3774"/>
                  </a:cubicBezTo>
                  <a:cubicBezTo>
                    <a:pt x="51582" y="6920"/>
                    <a:pt x="50953" y="6291"/>
                    <a:pt x="50324" y="6291"/>
                  </a:cubicBezTo>
                  <a:cubicBezTo>
                    <a:pt x="50324" y="6291"/>
                    <a:pt x="49695" y="6291"/>
                    <a:pt x="49695" y="6291"/>
                  </a:cubicBezTo>
                  <a:cubicBezTo>
                    <a:pt x="49695" y="6291"/>
                    <a:pt x="50324" y="4403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49695" y="3774"/>
                    <a:pt x="49695" y="5032"/>
                    <a:pt x="49067" y="5662"/>
                  </a:cubicBezTo>
                  <a:cubicBezTo>
                    <a:pt x="49067" y="5032"/>
                    <a:pt x="49067" y="4403"/>
                    <a:pt x="49695" y="3774"/>
                  </a:cubicBezTo>
                  <a:cubicBezTo>
                    <a:pt x="49695" y="3145"/>
                    <a:pt x="50324" y="3145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50953" y="-629"/>
                    <a:pt x="50324" y="1258"/>
                    <a:pt x="49695" y="3145"/>
                  </a:cubicBezTo>
                  <a:cubicBezTo>
                    <a:pt x="49067" y="4403"/>
                    <a:pt x="48437" y="5032"/>
                    <a:pt x="47808" y="6291"/>
                  </a:cubicBezTo>
                  <a:cubicBezTo>
                    <a:pt x="48437" y="3774"/>
                    <a:pt x="49067" y="2516"/>
                    <a:pt x="49067" y="629"/>
                  </a:cubicBezTo>
                  <a:cubicBezTo>
                    <a:pt x="49067" y="629"/>
                    <a:pt x="49067" y="0"/>
                    <a:pt x="49067" y="0"/>
                  </a:cubicBezTo>
                  <a:cubicBezTo>
                    <a:pt x="48437" y="629"/>
                    <a:pt x="47808" y="629"/>
                    <a:pt x="47808" y="1258"/>
                  </a:cubicBezTo>
                  <a:cubicBezTo>
                    <a:pt x="47808" y="1258"/>
                    <a:pt x="47179" y="2516"/>
                    <a:pt x="47179" y="2516"/>
                  </a:cubicBezTo>
                  <a:cubicBezTo>
                    <a:pt x="46550" y="3774"/>
                    <a:pt x="45921" y="5032"/>
                    <a:pt x="45921" y="5032"/>
                  </a:cubicBezTo>
                  <a:cubicBezTo>
                    <a:pt x="45292" y="5662"/>
                    <a:pt x="44663" y="5662"/>
                    <a:pt x="44034" y="5662"/>
                  </a:cubicBezTo>
                  <a:cubicBezTo>
                    <a:pt x="44663" y="4403"/>
                    <a:pt x="45292" y="3145"/>
                    <a:pt x="45921" y="2516"/>
                  </a:cubicBezTo>
                  <a:cubicBezTo>
                    <a:pt x="45921" y="1887"/>
                    <a:pt x="46550" y="1258"/>
                    <a:pt x="46550" y="629"/>
                  </a:cubicBezTo>
                  <a:cubicBezTo>
                    <a:pt x="45921" y="629"/>
                    <a:pt x="45921" y="629"/>
                    <a:pt x="45292" y="629"/>
                  </a:cubicBezTo>
                  <a:cubicBezTo>
                    <a:pt x="45292" y="2516"/>
                    <a:pt x="44663" y="3145"/>
                    <a:pt x="44663" y="3774"/>
                  </a:cubicBezTo>
                  <a:cubicBezTo>
                    <a:pt x="44663" y="3774"/>
                    <a:pt x="44663" y="4403"/>
                    <a:pt x="44034" y="5662"/>
                  </a:cubicBezTo>
                  <a:cubicBezTo>
                    <a:pt x="43405" y="6291"/>
                    <a:pt x="42776" y="6920"/>
                    <a:pt x="42146" y="6920"/>
                  </a:cubicBezTo>
                  <a:cubicBezTo>
                    <a:pt x="42146" y="6291"/>
                    <a:pt x="42146" y="5662"/>
                    <a:pt x="42776" y="5662"/>
                  </a:cubicBezTo>
                  <a:cubicBezTo>
                    <a:pt x="43405" y="5032"/>
                    <a:pt x="44034" y="4403"/>
                    <a:pt x="44663" y="3145"/>
                  </a:cubicBezTo>
                  <a:cubicBezTo>
                    <a:pt x="45292" y="629"/>
                    <a:pt x="44663" y="0"/>
                    <a:pt x="44034" y="629"/>
                  </a:cubicBezTo>
                  <a:cubicBezTo>
                    <a:pt x="42776" y="1887"/>
                    <a:pt x="41517" y="3145"/>
                    <a:pt x="40889" y="1887"/>
                  </a:cubicBezTo>
                  <a:cubicBezTo>
                    <a:pt x="40889" y="1887"/>
                    <a:pt x="40260" y="3145"/>
                    <a:pt x="39631" y="3145"/>
                  </a:cubicBezTo>
                  <a:cubicBezTo>
                    <a:pt x="38372" y="3145"/>
                    <a:pt x="37743" y="3145"/>
                    <a:pt x="36485" y="3145"/>
                  </a:cubicBezTo>
                  <a:cubicBezTo>
                    <a:pt x="35856" y="3145"/>
                    <a:pt x="35856" y="3145"/>
                    <a:pt x="35227" y="3145"/>
                  </a:cubicBezTo>
                  <a:cubicBezTo>
                    <a:pt x="35227" y="3145"/>
                    <a:pt x="34598" y="4403"/>
                    <a:pt x="33969" y="6920"/>
                  </a:cubicBezTo>
                  <a:cubicBezTo>
                    <a:pt x="33969" y="6920"/>
                    <a:pt x="33969" y="7549"/>
                    <a:pt x="34598" y="7549"/>
                  </a:cubicBezTo>
                  <a:cubicBezTo>
                    <a:pt x="35227" y="7549"/>
                    <a:pt x="35856" y="6920"/>
                    <a:pt x="35856" y="7549"/>
                  </a:cubicBezTo>
                  <a:cubicBezTo>
                    <a:pt x="36485" y="8178"/>
                    <a:pt x="37114" y="7549"/>
                    <a:pt x="37743" y="6920"/>
                  </a:cubicBezTo>
                  <a:cubicBezTo>
                    <a:pt x="38372" y="6920"/>
                    <a:pt x="39001" y="6291"/>
                    <a:pt x="39631" y="6291"/>
                  </a:cubicBezTo>
                  <a:cubicBezTo>
                    <a:pt x="39631" y="6291"/>
                    <a:pt x="39631" y="6291"/>
                    <a:pt x="39631" y="6291"/>
                  </a:cubicBezTo>
                  <a:cubicBezTo>
                    <a:pt x="41517" y="1887"/>
                    <a:pt x="40889" y="7549"/>
                    <a:pt x="42146" y="4403"/>
                  </a:cubicBezTo>
                  <a:cubicBezTo>
                    <a:pt x="42146" y="3774"/>
                    <a:pt x="42146" y="4403"/>
                    <a:pt x="42146" y="6291"/>
                  </a:cubicBezTo>
                  <a:cubicBezTo>
                    <a:pt x="41517" y="6920"/>
                    <a:pt x="40889" y="7549"/>
                    <a:pt x="40260" y="8178"/>
                  </a:cubicBezTo>
                  <a:cubicBezTo>
                    <a:pt x="38372" y="9436"/>
                    <a:pt x="36485" y="10694"/>
                    <a:pt x="34598" y="11952"/>
                  </a:cubicBezTo>
                  <a:cubicBezTo>
                    <a:pt x="33969" y="12581"/>
                    <a:pt x="33340" y="13210"/>
                    <a:pt x="32082" y="15097"/>
                  </a:cubicBezTo>
                  <a:cubicBezTo>
                    <a:pt x="31453" y="15726"/>
                    <a:pt x="30824" y="18243"/>
                    <a:pt x="30195" y="18243"/>
                  </a:cubicBezTo>
                  <a:cubicBezTo>
                    <a:pt x="30824" y="16984"/>
                    <a:pt x="30824" y="16355"/>
                    <a:pt x="31453" y="14468"/>
                  </a:cubicBezTo>
                  <a:cubicBezTo>
                    <a:pt x="30824" y="14468"/>
                    <a:pt x="30195" y="13839"/>
                    <a:pt x="29565" y="13839"/>
                  </a:cubicBezTo>
                  <a:cubicBezTo>
                    <a:pt x="28936" y="13839"/>
                    <a:pt x="28307" y="14468"/>
                    <a:pt x="28307" y="13210"/>
                  </a:cubicBezTo>
                  <a:cubicBezTo>
                    <a:pt x="28307" y="11952"/>
                    <a:pt x="27679" y="10694"/>
                    <a:pt x="27050" y="11952"/>
                  </a:cubicBezTo>
                  <a:cubicBezTo>
                    <a:pt x="26420" y="12581"/>
                    <a:pt x="25162" y="14468"/>
                    <a:pt x="24533" y="15097"/>
                  </a:cubicBezTo>
                  <a:cubicBezTo>
                    <a:pt x="23904" y="15726"/>
                    <a:pt x="23904" y="14468"/>
                    <a:pt x="23904" y="14468"/>
                  </a:cubicBezTo>
                  <a:cubicBezTo>
                    <a:pt x="23275" y="14468"/>
                    <a:pt x="23275" y="14468"/>
                    <a:pt x="22646" y="15097"/>
                  </a:cubicBezTo>
                  <a:cubicBezTo>
                    <a:pt x="21388" y="16355"/>
                    <a:pt x="20759" y="17614"/>
                    <a:pt x="19501" y="18872"/>
                  </a:cubicBezTo>
                  <a:cubicBezTo>
                    <a:pt x="19501" y="18872"/>
                    <a:pt x="19501" y="18872"/>
                    <a:pt x="18872" y="18872"/>
                  </a:cubicBezTo>
                  <a:cubicBezTo>
                    <a:pt x="20129" y="16984"/>
                    <a:pt x="20759" y="15097"/>
                    <a:pt x="21388" y="13839"/>
                  </a:cubicBezTo>
                  <a:cubicBezTo>
                    <a:pt x="21388" y="13210"/>
                    <a:pt x="22017" y="11323"/>
                    <a:pt x="22017" y="11952"/>
                  </a:cubicBezTo>
                  <a:cubicBezTo>
                    <a:pt x="20759" y="13210"/>
                    <a:pt x="19501" y="15097"/>
                    <a:pt x="18872" y="16355"/>
                  </a:cubicBezTo>
                  <a:cubicBezTo>
                    <a:pt x="18243" y="16984"/>
                    <a:pt x="16984" y="19501"/>
                    <a:pt x="16355" y="18243"/>
                  </a:cubicBezTo>
                  <a:cubicBezTo>
                    <a:pt x="16355" y="17614"/>
                    <a:pt x="15726" y="19501"/>
                    <a:pt x="15097" y="20130"/>
                  </a:cubicBezTo>
                  <a:cubicBezTo>
                    <a:pt x="13839" y="22017"/>
                    <a:pt x="11952" y="23904"/>
                    <a:pt x="10694" y="25791"/>
                  </a:cubicBezTo>
                  <a:cubicBezTo>
                    <a:pt x="10065" y="26420"/>
                    <a:pt x="9436" y="28307"/>
                    <a:pt x="8178" y="30824"/>
                  </a:cubicBezTo>
                  <a:cubicBezTo>
                    <a:pt x="7548" y="32711"/>
                    <a:pt x="6919" y="33340"/>
                    <a:pt x="6291" y="35227"/>
                  </a:cubicBezTo>
                  <a:cubicBezTo>
                    <a:pt x="6291" y="35856"/>
                    <a:pt x="6291" y="35856"/>
                    <a:pt x="6291" y="36485"/>
                  </a:cubicBezTo>
                  <a:cubicBezTo>
                    <a:pt x="5033" y="39630"/>
                    <a:pt x="4403" y="42776"/>
                    <a:pt x="3145" y="45921"/>
                  </a:cubicBezTo>
                  <a:cubicBezTo>
                    <a:pt x="1887" y="46550"/>
                    <a:pt x="1258" y="48437"/>
                    <a:pt x="1258" y="50324"/>
                  </a:cubicBezTo>
                  <a:close/>
                  <a:moveTo>
                    <a:pt x="86810" y="18872"/>
                  </a:moveTo>
                  <a:cubicBezTo>
                    <a:pt x="86810" y="18243"/>
                    <a:pt x="86810" y="18243"/>
                    <a:pt x="87439" y="17614"/>
                  </a:cubicBezTo>
                  <a:cubicBezTo>
                    <a:pt x="87439" y="18243"/>
                    <a:pt x="87439" y="18243"/>
                    <a:pt x="86810" y="18872"/>
                  </a:cubicBezTo>
                  <a:cubicBezTo>
                    <a:pt x="87439" y="18872"/>
                    <a:pt x="87439" y="19501"/>
                    <a:pt x="86810" y="19501"/>
                  </a:cubicBezTo>
                  <a:cubicBezTo>
                    <a:pt x="86810" y="19501"/>
                    <a:pt x="86810" y="19501"/>
                    <a:pt x="86810" y="18872"/>
                  </a:cubicBezTo>
                  <a:close/>
                  <a:moveTo>
                    <a:pt x="84293" y="24533"/>
                  </a:moveTo>
                  <a:cubicBezTo>
                    <a:pt x="84293" y="24533"/>
                    <a:pt x="84922" y="23904"/>
                    <a:pt x="84922" y="23904"/>
                  </a:cubicBezTo>
                  <a:cubicBezTo>
                    <a:pt x="84293" y="23904"/>
                    <a:pt x="84293" y="24533"/>
                    <a:pt x="84293" y="24533"/>
                  </a:cubicBezTo>
                  <a:cubicBezTo>
                    <a:pt x="84293" y="25162"/>
                    <a:pt x="84293" y="25162"/>
                    <a:pt x="84293" y="24533"/>
                  </a:cubicBezTo>
                  <a:cubicBezTo>
                    <a:pt x="83665" y="24533"/>
                    <a:pt x="83665" y="24533"/>
                    <a:pt x="84293" y="24533"/>
                  </a:cubicBezTo>
                  <a:close/>
                  <a:moveTo>
                    <a:pt x="80519" y="23275"/>
                  </a:moveTo>
                  <a:cubicBezTo>
                    <a:pt x="80519" y="23275"/>
                    <a:pt x="81148" y="22646"/>
                    <a:pt x="81148" y="22646"/>
                  </a:cubicBezTo>
                  <a:cubicBezTo>
                    <a:pt x="81148" y="23275"/>
                    <a:pt x="80519" y="23904"/>
                    <a:pt x="80519" y="25162"/>
                  </a:cubicBezTo>
                  <a:cubicBezTo>
                    <a:pt x="80519" y="25791"/>
                    <a:pt x="79890" y="25791"/>
                    <a:pt x="79890" y="26420"/>
                  </a:cubicBezTo>
                  <a:cubicBezTo>
                    <a:pt x="80519" y="24533"/>
                    <a:pt x="80519" y="23904"/>
                    <a:pt x="80519" y="23275"/>
                  </a:cubicBezTo>
                  <a:close/>
                  <a:moveTo>
                    <a:pt x="81777" y="16355"/>
                  </a:moveTo>
                  <a:cubicBezTo>
                    <a:pt x="83665" y="15726"/>
                    <a:pt x="85551" y="13839"/>
                    <a:pt x="86180" y="16984"/>
                  </a:cubicBezTo>
                  <a:cubicBezTo>
                    <a:pt x="85551" y="17614"/>
                    <a:pt x="84922" y="17614"/>
                    <a:pt x="84293" y="18243"/>
                  </a:cubicBezTo>
                  <a:cubicBezTo>
                    <a:pt x="83665" y="18243"/>
                    <a:pt x="83035" y="18872"/>
                    <a:pt x="82406" y="18872"/>
                  </a:cubicBezTo>
                  <a:cubicBezTo>
                    <a:pt x="82406" y="18872"/>
                    <a:pt x="81777" y="18243"/>
                    <a:pt x="81777" y="16355"/>
                  </a:cubicBezTo>
                  <a:close/>
                  <a:moveTo>
                    <a:pt x="76744" y="24533"/>
                  </a:moveTo>
                  <a:cubicBezTo>
                    <a:pt x="78632" y="20130"/>
                    <a:pt x="78003" y="22646"/>
                    <a:pt x="78632" y="22646"/>
                  </a:cubicBezTo>
                  <a:cubicBezTo>
                    <a:pt x="79261" y="22017"/>
                    <a:pt x="79261" y="23275"/>
                    <a:pt x="79890" y="23904"/>
                  </a:cubicBezTo>
                  <a:cubicBezTo>
                    <a:pt x="79890" y="24533"/>
                    <a:pt x="79890" y="25162"/>
                    <a:pt x="79261" y="25791"/>
                  </a:cubicBezTo>
                  <a:cubicBezTo>
                    <a:pt x="78003" y="26420"/>
                    <a:pt x="77374" y="25791"/>
                    <a:pt x="76744" y="24533"/>
                  </a:cubicBezTo>
                  <a:close/>
                  <a:moveTo>
                    <a:pt x="75487" y="22017"/>
                  </a:moveTo>
                  <a:cubicBezTo>
                    <a:pt x="76115" y="21388"/>
                    <a:pt x="76744" y="20759"/>
                    <a:pt x="76744" y="22646"/>
                  </a:cubicBezTo>
                  <a:cubicBezTo>
                    <a:pt x="75487" y="25791"/>
                    <a:pt x="74858" y="25162"/>
                    <a:pt x="75487" y="22017"/>
                  </a:cubicBezTo>
                  <a:close/>
                  <a:moveTo>
                    <a:pt x="73599" y="21388"/>
                  </a:moveTo>
                  <a:cubicBezTo>
                    <a:pt x="73599" y="20759"/>
                    <a:pt x="74229" y="20759"/>
                    <a:pt x="74229" y="20130"/>
                  </a:cubicBezTo>
                  <a:cubicBezTo>
                    <a:pt x="74229" y="20130"/>
                    <a:pt x="74229" y="20759"/>
                    <a:pt x="73599" y="22017"/>
                  </a:cubicBezTo>
                  <a:cubicBezTo>
                    <a:pt x="73599" y="22017"/>
                    <a:pt x="72970" y="22017"/>
                    <a:pt x="72970" y="22017"/>
                  </a:cubicBezTo>
                  <a:cubicBezTo>
                    <a:pt x="73599" y="22017"/>
                    <a:pt x="73599" y="21388"/>
                    <a:pt x="73599" y="21388"/>
                  </a:cubicBezTo>
                  <a:close/>
                  <a:moveTo>
                    <a:pt x="72970" y="20759"/>
                  </a:moveTo>
                  <a:cubicBezTo>
                    <a:pt x="73599" y="18872"/>
                    <a:pt x="74858" y="16355"/>
                    <a:pt x="73599" y="20759"/>
                  </a:cubicBezTo>
                  <a:cubicBezTo>
                    <a:pt x="72970" y="20759"/>
                    <a:pt x="72970" y="20759"/>
                    <a:pt x="72970" y="20759"/>
                  </a:cubicBezTo>
                  <a:close/>
                  <a:moveTo>
                    <a:pt x="66680" y="31453"/>
                  </a:moveTo>
                  <a:cubicBezTo>
                    <a:pt x="66680" y="30824"/>
                    <a:pt x="66680" y="30824"/>
                    <a:pt x="66680" y="30195"/>
                  </a:cubicBezTo>
                  <a:cubicBezTo>
                    <a:pt x="66680" y="30195"/>
                    <a:pt x="67309" y="30195"/>
                    <a:pt x="67309" y="30195"/>
                  </a:cubicBezTo>
                  <a:cubicBezTo>
                    <a:pt x="67309" y="30824"/>
                    <a:pt x="66680" y="31453"/>
                    <a:pt x="66680" y="32082"/>
                  </a:cubicBezTo>
                  <a:cubicBezTo>
                    <a:pt x="66680" y="32082"/>
                    <a:pt x="66680" y="31453"/>
                    <a:pt x="66680" y="31453"/>
                  </a:cubicBezTo>
                  <a:cubicBezTo>
                    <a:pt x="66680" y="31453"/>
                    <a:pt x="66680" y="31453"/>
                    <a:pt x="66680" y="31453"/>
                  </a:cubicBezTo>
                  <a:close/>
                  <a:moveTo>
                    <a:pt x="67938" y="19501"/>
                  </a:moveTo>
                  <a:cubicBezTo>
                    <a:pt x="67938" y="18872"/>
                    <a:pt x="67309" y="18872"/>
                    <a:pt x="67309" y="18243"/>
                  </a:cubicBezTo>
                  <a:cubicBezTo>
                    <a:pt x="67309" y="17614"/>
                    <a:pt x="67938" y="16984"/>
                    <a:pt x="67938" y="16355"/>
                  </a:cubicBezTo>
                  <a:cubicBezTo>
                    <a:pt x="67938" y="16984"/>
                    <a:pt x="68567" y="16984"/>
                    <a:pt x="68567" y="17614"/>
                  </a:cubicBezTo>
                  <a:cubicBezTo>
                    <a:pt x="67938" y="18243"/>
                    <a:pt x="67938" y="18872"/>
                    <a:pt x="67938" y="19501"/>
                  </a:cubicBezTo>
                  <a:close/>
                  <a:moveTo>
                    <a:pt x="62905" y="31453"/>
                  </a:moveTo>
                  <a:cubicBezTo>
                    <a:pt x="63534" y="30824"/>
                    <a:pt x="63534" y="30195"/>
                    <a:pt x="63534" y="30824"/>
                  </a:cubicBezTo>
                  <a:cubicBezTo>
                    <a:pt x="64163" y="30824"/>
                    <a:pt x="63534" y="31453"/>
                    <a:pt x="62905" y="31453"/>
                  </a:cubicBezTo>
                  <a:cubicBezTo>
                    <a:pt x="63534" y="31453"/>
                    <a:pt x="63534" y="31453"/>
                    <a:pt x="62905" y="31453"/>
                  </a:cubicBezTo>
                  <a:close/>
                  <a:moveTo>
                    <a:pt x="62277" y="30195"/>
                  </a:moveTo>
                  <a:cubicBezTo>
                    <a:pt x="62277" y="30824"/>
                    <a:pt x="62277" y="30824"/>
                    <a:pt x="62905" y="31453"/>
                  </a:cubicBezTo>
                  <a:cubicBezTo>
                    <a:pt x="62277" y="31453"/>
                    <a:pt x="61648" y="32711"/>
                    <a:pt x="62277" y="30195"/>
                  </a:cubicBezTo>
                  <a:close/>
                  <a:moveTo>
                    <a:pt x="65422" y="18243"/>
                  </a:moveTo>
                  <a:cubicBezTo>
                    <a:pt x="65422" y="18243"/>
                    <a:pt x="65422" y="17614"/>
                    <a:pt x="65422" y="17614"/>
                  </a:cubicBezTo>
                  <a:cubicBezTo>
                    <a:pt x="65422" y="17614"/>
                    <a:pt x="66051" y="17614"/>
                    <a:pt x="66051" y="17614"/>
                  </a:cubicBezTo>
                  <a:cubicBezTo>
                    <a:pt x="66051" y="18243"/>
                    <a:pt x="65422" y="18872"/>
                    <a:pt x="65422" y="19501"/>
                  </a:cubicBezTo>
                  <a:cubicBezTo>
                    <a:pt x="65422" y="19501"/>
                    <a:pt x="65422" y="18872"/>
                    <a:pt x="65422" y="18243"/>
                  </a:cubicBezTo>
                  <a:close/>
                  <a:moveTo>
                    <a:pt x="54099" y="17614"/>
                  </a:moveTo>
                  <a:cubicBezTo>
                    <a:pt x="54099" y="17614"/>
                    <a:pt x="54099" y="16984"/>
                    <a:pt x="53470" y="16355"/>
                  </a:cubicBezTo>
                  <a:cubicBezTo>
                    <a:pt x="54099" y="15097"/>
                    <a:pt x="54099" y="13210"/>
                    <a:pt x="54727" y="11323"/>
                  </a:cubicBezTo>
                  <a:cubicBezTo>
                    <a:pt x="55357" y="11323"/>
                    <a:pt x="55357" y="10694"/>
                    <a:pt x="55986" y="10694"/>
                  </a:cubicBezTo>
                  <a:cubicBezTo>
                    <a:pt x="54727" y="15726"/>
                    <a:pt x="54099" y="17614"/>
                    <a:pt x="54099" y="17614"/>
                  </a:cubicBezTo>
                  <a:close/>
                  <a:moveTo>
                    <a:pt x="50953" y="22017"/>
                  </a:moveTo>
                  <a:cubicBezTo>
                    <a:pt x="50953" y="22017"/>
                    <a:pt x="50953" y="22646"/>
                    <a:pt x="50953" y="22646"/>
                  </a:cubicBezTo>
                  <a:cubicBezTo>
                    <a:pt x="50953" y="23275"/>
                    <a:pt x="52841" y="19501"/>
                    <a:pt x="52212" y="23275"/>
                  </a:cubicBezTo>
                  <a:cubicBezTo>
                    <a:pt x="51582" y="25162"/>
                    <a:pt x="50953" y="24533"/>
                    <a:pt x="50953" y="22646"/>
                  </a:cubicBezTo>
                  <a:cubicBezTo>
                    <a:pt x="50953" y="22646"/>
                    <a:pt x="50953" y="22017"/>
                    <a:pt x="50953" y="22017"/>
                  </a:cubicBezTo>
                  <a:close/>
                  <a:moveTo>
                    <a:pt x="50953" y="16355"/>
                  </a:moveTo>
                  <a:cubicBezTo>
                    <a:pt x="51582" y="15726"/>
                    <a:pt x="52212" y="15097"/>
                    <a:pt x="52212" y="14468"/>
                  </a:cubicBezTo>
                  <a:cubicBezTo>
                    <a:pt x="52841" y="13210"/>
                    <a:pt x="52841" y="11323"/>
                    <a:pt x="54099" y="8807"/>
                  </a:cubicBezTo>
                  <a:cubicBezTo>
                    <a:pt x="52212" y="17614"/>
                    <a:pt x="53470" y="13839"/>
                    <a:pt x="54099" y="13839"/>
                  </a:cubicBezTo>
                  <a:cubicBezTo>
                    <a:pt x="52841" y="18243"/>
                    <a:pt x="52841" y="18243"/>
                    <a:pt x="52841" y="18243"/>
                  </a:cubicBezTo>
                  <a:cubicBezTo>
                    <a:pt x="52212" y="18243"/>
                    <a:pt x="51582" y="18243"/>
                    <a:pt x="50953" y="18243"/>
                  </a:cubicBezTo>
                  <a:cubicBezTo>
                    <a:pt x="50324" y="17614"/>
                    <a:pt x="50953" y="16984"/>
                    <a:pt x="50953" y="16355"/>
                  </a:cubicBezTo>
                  <a:close/>
                  <a:moveTo>
                    <a:pt x="49067" y="14468"/>
                  </a:moveTo>
                  <a:cubicBezTo>
                    <a:pt x="49695" y="13210"/>
                    <a:pt x="50953" y="11952"/>
                    <a:pt x="51582" y="10694"/>
                  </a:cubicBezTo>
                  <a:cubicBezTo>
                    <a:pt x="50324" y="15726"/>
                    <a:pt x="49695" y="16984"/>
                    <a:pt x="49067" y="16355"/>
                  </a:cubicBezTo>
                  <a:cubicBezTo>
                    <a:pt x="49067" y="15726"/>
                    <a:pt x="48437" y="15726"/>
                    <a:pt x="48437" y="15726"/>
                  </a:cubicBezTo>
                  <a:cubicBezTo>
                    <a:pt x="49067" y="15097"/>
                    <a:pt x="49067" y="15097"/>
                    <a:pt x="49067" y="14468"/>
                  </a:cubicBezTo>
                  <a:close/>
                  <a:moveTo>
                    <a:pt x="45921" y="21388"/>
                  </a:moveTo>
                  <a:cubicBezTo>
                    <a:pt x="46550" y="21388"/>
                    <a:pt x="46550" y="21388"/>
                    <a:pt x="46550" y="21388"/>
                  </a:cubicBezTo>
                  <a:cubicBezTo>
                    <a:pt x="45921" y="23904"/>
                    <a:pt x="45921" y="23904"/>
                    <a:pt x="45921" y="21388"/>
                  </a:cubicBezTo>
                  <a:close/>
                  <a:moveTo>
                    <a:pt x="45921" y="17614"/>
                  </a:moveTo>
                  <a:cubicBezTo>
                    <a:pt x="46550" y="16355"/>
                    <a:pt x="47179" y="14468"/>
                    <a:pt x="47179" y="13839"/>
                  </a:cubicBezTo>
                  <a:cubicBezTo>
                    <a:pt x="47808" y="12581"/>
                    <a:pt x="48437" y="11952"/>
                    <a:pt x="49067" y="11323"/>
                  </a:cubicBezTo>
                  <a:cubicBezTo>
                    <a:pt x="49067" y="11323"/>
                    <a:pt x="49067" y="12581"/>
                    <a:pt x="48437" y="13839"/>
                  </a:cubicBezTo>
                  <a:cubicBezTo>
                    <a:pt x="47179" y="18243"/>
                    <a:pt x="47808" y="13210"/>
                    <a:pt x="45921" y="17614"/>
                  </a:cubicBezTo>
                  <a:close/>
                  <a:moveTo>
                    <a:pt x="43405" y="15097"/>
                  </a:moveTo>
                  <a:cubicBezTo>
                    <a:pt x="44034" y="13210"/>
                    <a:pt x="44663" y="11323"/>
                    <a:pt x="45292" y="9436"/>
                  </a:cubicBezTo>
                  <a:cubicBezTo>
                    <a:pt x="45921" y="8807"/>
                    <a:pt x="45921" y="7549"/>
                    <a:pt x="45921" y="7549"/>
                  </a:cubicBezTo>
                  <a:cubicBezTo>
                    <a:pt x="46550" y="7549"/>
                    <a:pt x="46550" y="7549"/>
                    <a:pt x="46550" y="7549"/>
                  </a:cubicBezTo>
                  <a:cubicBezTo>
                    <a:pt x="46550" y="7549"/>
                    <a:pt x="46550" y="8807"/>
                    <a:pt x="45292" y="12581"/>
                  </a:cubicBezTo>
                  <a:cubicBezTo>
                    <a:pt x="45921" y="11952"/>
                    <a:pt x="45921" y="11323"/>
                    <a:pt x="46550" y="10694"/>
                  </a:cubicBezTo>
                  <a:cubicBezTo>
                    <a:pt x="45292" y="14468"/>
                    <a:pt x="44663" y="15097"/>
                    <a:pt x="44663" y="15097"/>
                  </a:cubicBezTo>
                  <a:cubicBezTo>
                    <a:pt x="44034" y="15097"/>
                    <a:pt x="43405" y="15097"/>
                    <a:pt x="42776" y="15097"/>
                  </a:cubicBezTo>
                  <a:cubicBezTo>
                    <a:pt x="43405" y="15726"/>
                    <a:pt x="43405" y="15097"/>
                    <a:pt x="43405" y="15097"/>
                  </a:cubicBezTo>
                  <a:close/>
                  <a:moveTo>
                    <a:pt x="46550" y="2516"/>
                  </a:moveTo>
                  <a:cubicBezTo>
                    <a:pt x="47179" y="1887"/>
                    <a:pt x="47808" y="0"/>
                    <a:pt x="46550" y="4403"/>
                  </a:cubicBezTo>
                  <a:cubicBezTo>
                    <a:pt x="46550" y="4403"/>
                    <a:pt x="45921" y="4403"/>
                    <a:pt x="45921" y="4403"/>
                  </a:cubicBezTo>
                  <a:cubicBezTo>
                    <a:pt x="46550" y="3774"/>
                    <a:pt x="46550" y="3145"/>
                    <a:pt x="46550" y="2516"/>
                  </a:cubicBezTo>
                  <a:close/>
                  <a:moveTo>
                    <a:pt x="40889" y="20759"/>
                  </a:moveTo>
                  <a:cubicBezTo>
                    <a:pt x="41517" y="18872"/>
                    <a:pt x="42146" y="16984"/>
                    <a:pt x="40889" y="22646"/>
                  </a:cubicBezTo>
                  <a:cubicBezTo>
                    <a:pt x="40889" y="22017"/>
                    <a:pt x="40889" y="21388"/>
                    <a:pt x="40889" y="20759"/>
                  </a:cubicBezTo>
                  <a:close/>
                  <a:moveTo>
                    <a:pt x="39001" y="22017"/>
                  </a:moveTo>
                  <a:cubicBezTo>
                    <a:pt x="39001" y="22017"/>
                    <a:pt x="39001" y="21388"/>
                    <a:pt x="39001" y="21388"/>
                  </a:cubicBezTo>
                  <a:cubicBezTo>
                    <a:pt x="39631" y="21388"/>
                    <a:pt x="39631" y="20759"/>
                    <a:pt x="40260" y="20759"/>
                  </a:cubicBezTo>
                  <a:cubicBezTo>
                    <a:pt x="40260" y="21388"/>
                    <a:pt x="39631" y="22017"/>
                    <a:pt x="39631" y="22646"/>
                  </a:cubicBezTo>
                  <a:cubicBezTo>
                    <a:pt x="39631" y="22017"/>
                    <a:pt x="39001" y="22017"/>
                    <a:pt x="39001" y="22017"/>
                  </a:cubicBezTo>
                  <a:close/>
                  <a:moveTo>
                    <a:pt x="39631" y="16984"/>
                  </a:moveTo>
                  <a:cubicBezTo>
                    <a:pt x="40260" y="15097"/>
                    <a:pt x="40889" y="15097"/>
                    <a:pt x="42146" y="11952"/>
                  </a:cubicBezTo>
                  <a:cubicBezTo>
                    <a:pt x="44034" y="7549"/>
                    <a:pt x="44034" y="8178"/>
                    <a:pt x="44663" y="8178"/>
                  </a:cubicBezTo>
                  <a:cubicBezTo>
                    <a:pt x="43405" y="12581"/>
                    <a:pt x="42146" y="15726"/>
                    <a:pt x="41517" y="16984"/>
                  </a:cubicBezTo>
                  <a:cubicBezTo>
                    <a:pt x="40260" y="18243"/>
                    <a:pt x="39631" y="18243"/>
                    <a:pt x="39631" y="16984"/>
                  </a:cubicBezTo>
                  <a:close/>
                  <a:moveTo>
                    <a:pt x="33340" y="20759"/>
                  </a:moveTo>
                  <a:cubicBezTo>
                    <a:pt x="33340" y="20130"/>
                    <a:pt x="33969" y="19501"/>
                    <a:pt x="33969" y="18872"/>
                  </a:cubicBezTo>
                  <a:cubicBezTo>
                    <a:pt x="35856" y="16984"/>
                    <a:pt x="37743" y="16984"/>
                    <a:pt x="39001" y="18243"/>
                  </a:cubicBezTo>
                  <a:cubicBezTo>
                    <a:pt x="37114" y="18872"/>
                    <a:pt x="35227" y="20130"/>
                    <a:pt x="33340" y="20759"/>
                  </a:cubicBezTo>
                  <a:close/>
                  <a:moveTo>
                    <a:pt x="33340" y="18243"/>
                  </a:moveTo>
                  <a:cubicBezTo>
                    <a:pt x="33340" y="18872"/>
                    <a:pt x="34598" y="15726"/>
                    <a:pt x="33340" y="19501"/>
                  </a:cubicBezTo>
                  <a:cubicBezTo>
                    <a:pt x="33340" y="18872"/>
                    <a:pt x="33340" y="18872"/>
                    <a:pt x="33340" y="18243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91" name="【公众号：阿拉丁PPT】1-149"/>
            <p:cNvSpPr/>
            <p:nvPr/>
          </p:nvSpPr>
          <p:spPr>
            <a:xfrm>
              <a:off x="11600048" y="85180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92" name="【公众号：阿拉丁PPT】1-150"/>
            <p:cNvSpPr/>
            <p:nvPr/>
          </p:nvSpPr>
          <p:spPr>
            <a:xfrm>
              <a:off x="11599418" y="841114"/>
              <a:ext cx="13210" cy="11322"/>
            </a:xfrm>
            <a:custGeom>
              <a:avLst/>
              <a:gdLst>
                <a:gd name="connsiteX0" fmla="*/ 4404 w 13210"/>
                <a:gd name="connsiteY0" fmla="*/ 3145 h 11322"/>
                <a:gd name="connsiteX1" fmla="*/ 5033 w 13210"/>
                <a:gd name="connsiteY1" fmla="*/ 4403 h 11322"/>
                <a:gd name="connsiteX2" fmla="*/ 6920 w 13210"/>
                <a:gd name="connsiteY2" fmla="*/ 3145 h 11322"/>
                <a:gd name="connsiteX3" fmla="*/ 11323 w 13210"/>
                <a:gd name="connsiteY3" fmla="*/ 629 h 11322"/>
                <a:gd name="connsiteX4" fmla="*/ 13211 w 13210"/>
                <a:gd name="connsiteY4" fmla="*/ 0 h 11322"/>
                <a:gd name="connsiteX5" fmla="*/ 12581 w 13210"/>
                <a:gd name="connsiteY5" fmla="*/ 1887 h 11322"/>
                <a:gd name="connsiteX6" fmla="*/ 11323 w 13210"/>
                <a:gd name="connsiteY6" fmla="*/ 3145 h 11322"/>
                <a:gd name="connsiteX7" fmla="*/ 7549 w 13210"/>
                <a:gd name="connsiteY7" fmla="*/ 5032 h 11322"/>
                <a:gd name="connsiteX8" fmla="*/ 2516 w 13210"/>
                <a:gd name="connsiteY8" fmla="*/ 9436 h 11322"/>
                <a:gd name="connsiteX9" fmla="*/ 1259 w 13210"/>
                <a:gd name="connsiteY9" fmla="*/ 10694 h 11322"/>
                <a:gd name="connsiteX10" fmla="*/ 0 w 13210"/>
                <a:gd name="connsiteY10" fmla="*/ 11323 h 11322"/>
                <a:gd name="connsiteX11" fmla="*/ 1259 w 13210"/>
                <a:gd name="connsiteY11" fmla="*/ 8807 h 11322"/>
                <a:gd name="connsiteX12" fmla="*/ 4404 w 13210"/>
                <a:gd name="connsiteY12" fmla="*/ 3145 h 1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10" h="11322">
                  <a:moveTo>
                    <a:pt x="4404" y="3145"/>
                  </a:moveTo>
                  <a:cubicBezTo>
                    <a:pt x="4404" y="3774"/>
                    <a:pt x="4404" y="4403"/>
                    <a:pt x="5033" y="4403"/>
                  </a:cubicBezTo>
                  <a:cubicBezTo>
                    <a:pt x="5662" y="4403"/>
                    <a:pt x="6291" y="3774"/>
                    <a:pt x="6920" y="3145"/>
                  </a:cubicBezTo>
                  <a:cubicBezTo>
                    <a:pt x="8807" y="1887"/>
                    <a:pt x="10065" y="629"/>
                    <a:pt x="11323" y="629"/>
                  </a:cubicBezTo>
                  <a:cubicBezTo>
                    <a:pt x="11952" y="629"/>
                    <a:pt x="12581" y="1887"/>
                    <a:pt x="13211" y="0"/>
                  </a:cubicBezTo>
                  <a:cubicBezTo>
                    <a:pt x="13211" y="0"/>
                    <a:pt x="13211" y="1258"/>
                    <a:pt x="12581" y="1887"/>
                  </a:cubicBezTo>
                  <a:cubicBezTo>
                    <a:pt x="11952" y="3145"/>
                    <a:pt x="11952" y="2516"/>
                    <a:pt x="11323" y="3145"/>
                  </a:cubicBezTo>
                  <a:cubicBezTo>
                    <a:pt x="10065" y="3774"/>
                    <a:pt x="8807" y="3774"/>
                    <a:pt x="7549" y="5032"/>
                  </a:cubicBezTo>
                  <a:cubicBezTo>
                    <a:pt x="5662" y="6291"/>
                    <a:pt x="4404" y="8178"/>
                    <a:pt x="2516" y="9436"/>
                  </a:cubicBezTo>
                  <a:cubicBezTo>
                    <a:pt x="2516" y="9436"/>
                    <a:pt x="1887" y="10065"/>
                    <a:pt x="1259" y="10694"/>
                  </a:cubicBezTo>
                  <a:cubicBezTo>
                    <a:pt x="630" y="10694"/>
                    <a:pt x="630" y="11323"/>
                    <a:pt x="0" y="11323"/>
                  </a:cubicBezTo>
                  <a:cubicBezTo>
                    <a:pt x="630" y="10065"/>
                    <a:pt x="1259" y="8807"/>
                    <a:pt x="1259" y="8807"/>
                  </a:cubicBezTo>
                  <a:cubicBezTo>
                    <a:pt x="2516" y="8807"/>
                    <a:pt x="2516" y="8807"/>
                    <a:pt x="4404" y="3145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93" name="【公众号：阿拉丁PPT】1-151"/>
            <p:cNvSpPr/>
            <p:nvPr/>
          </p:nvSpPr>
          <p:spPr>
            <a:xfrm>
              <a:off x="11600048" y="85180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94" name="【公众号：阿拉丁PPT】1-152"/>
            <p:cNvSpPr/>
            <p:nvPr/>
          </p:nvSpPr>
          <p:spPr>
            <a:xfrm>
              <a:off x="11673018" y="855276"/>
              <a:ext cx="943" cy="5968"/>
            </a:xfrm>
            <a:custGeom>
              <a:avLst/>
              <a:gdLst>
                <a:gd name="connsiteX0" fmla="*/ 0 w 943"/>
                <a:gd name="connsiteY0" fmla="*/ 5968 h 5968"/>
                <a:gd name="connsiteX1" fmla="*/ 0 w 943"/>
                <a:gd name="connsiteY1" fmla="*/ 936 h 5968"/>
                <a:gd name="connsiteX2" fmla="*/ 0 w 943"/>
                <a:gd name="connsiteY2" fmla="*/ 5968 h 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5968">
                  <a:moveTo>
                    <a:pt x="0" y="5968"/>
                  </a:moveTo>
                  <a:cubicBezTo>
                    <a:pt x="0" y="4081"/>
                    <a:pt x="0" y="2823"/>
                    <a:pt x="0" y="936"/>
                  </a:cubicBezTo>
                  <a:cubicBezTo>
                    <a:pt x="1258" y="-951"/>
                    <a:pt x="1258" y="-322"/>
                    <a:pt x="0" y="596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95" name="【公众号：阿拉丁PPT】1-153"/>
            <p:cNvSpPr/>
            <p:nvPr/>
          </p:nvSpPr>
          <p:spPr>
            <a:xfrm>
              <a:off x="11666098" y="844889"/>
              <a:ext cx="1257" cy="2516"/>
            </a:xfrm>
            <a:custGeom>
              <a:avLst/>
              <a:gdLst>
                <a:gd name="connsiteX0" fmla="*/ 629 w 1257"/>
                <a:gd name="connsiteY0" fmla="*/ 629 h 2516"/>
                <a:gd name="connsiteX1" fmla="*/ 1258 w 1257"/>
                <a:gd name="connsiteY1" fmla="*/ 0 h 2516"/>
                <a:gd name="connsiteX2" fmla="*/ 629 w 1257"/>
                <a:gd name="connsiteY2" fmla="*/ 1887 h 2516"/>
                <a:gd name="connsiteX3" fmla="*/ 0 w 1257"/>
                <a:gd name="connsiteY3" fmla="*/ 2516 h 2516"/>
                <a:gd name="connsiteX4" fmla="*/ 629 w 1257"/>
                <a:gd name="connsiteY4" fmla="*/ 629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" h="2516">
                  <a:moveTo>
                    <a:pt x="629" y="629"/>
                  </a:moveTo>
                  <a:cubicBezTo>
                    <a:pt x="629" y="629"/>
                    <a:pt x="1258" y="0"/>
                    <a:pt x="1258" y="0"/>
                  </a:cubicBezTo>
                  <a:cubicBezTo>
                    <a:pt x="1258" y="629"/>
                    <a:pt x="1258" y="1258"/>
                    <a:pt x="629" y="1887"/>
                  </a:cubicBezTo>
                  <a:cubicBezTo>
                    <a:pt x="629" y="1887"/>
                    <a:pt x="0" y="2516"/>
                    <a:pt x="0" y="2516"/>
                  </a:cubicBezTo>
                  <a:cubicBezTo>
                    <a:pt x="0" y="1258"/>
                    <a:pt x="0" y="1258"/>
                    <a:pt x="629" y="629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97" name="【公众号：阿拉丁PPT】1-154"/>
            <p:cNvSpPr/>
            <p:nvPr/>
          </p:nvSpPr>
          <p:spPr>
            <a:xfrm>
              <a:off x="11135805" y="476263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98" name="【公众号：阿拉丁PPT】1-155"/>
            <p:cNvSpPr/>
            <p:nvPr/>
          </p:nvSpPr>
          <p:spPr>
            <a:xfrm>
              <a:off x="11115046" y="463053"/>
              <a:ext cx="92760" cy="74857"/>
            </a:xfrm>
            <a:custGeom>
              <a:avLst/>
              <a:gdLst>
                <a:gd name="connsiteX0" fmla="*/ 1259 w 92760"/>
                <a:gd name="connsiteY0" fmla="*/ 50324 h 74857"/>
                <a:gd name="connsiteX1" fmla="*/ 0 w 92760"/>
                <a:gd name="connsiteY1" fmla="*/ 54099 h 74857"/>
                <a:gd name="connsiteX2" fmla="*/ 1259 w 92760"/>
                <a:gd name="connsiteY2" fmla="*/ 54728 h 74857"/>
                <a:gd name="connsiteX3" fmla="*/ 1887 w 92760"/>
                <a:gd name="connsiteY3" fmla="*/ 59131 h 74857"/>
                <a:gd name="connsiteX4" fmla="*/ 2516 w 92760"/>
                <a:gd name="connsiteY4" fmla="*/ 59760 h 74857"/>
                <a:gd name="connsiteX5" fmla="*/ 5033 w 92760"/>
                <a:gd name="connsiteY5" fmla="*/ 59131 h 74857"/>
                <a:gd name="connsiteX6" fmla="*/ 6291 w 92760"/>
                <a:gd name="connsiteY6" fmla="*/ 59760 h 74857"/>
                <a:gd name="connsiteX7" fmla="*/ 8178 w 92760"/>
                <a:gd name="connsiteY7" fmla="*/ 57873 h 74857"/>
                <a:gd name="connsiteX8" fmla="*/ 9436 w 92760"/>
                <a:gd name="connsiteY8" fmla="*/ 59131 h 74857"/>
                <a:gd name="connsiteX9" fmla="*/ 10065 w 92760"/>
                <a:gd name="connsiteY9" fmla="*/ 59760 h 74857"/>
                <a:gd name="connsiteX10" fmla="*/ 11323 w 92760"/>
                <a:gd name="connsiteY10" fmla="*/ 62276 h 74857"/>
                <a:gd name="connsiteX11" fmla="*/ 13840 w 92760"/>
                <a:gd name="connsiteY11" fmla="*/ 61647 h 74857"/>
                <a:gd name="connsiteX12" fmla="*/ 14469 w 92760"/>
                <a:gd name="connsiteY12" fmla="*/ 63535 h 74857"/>
                <a:gd name="connsiteX13" fmla="*/ 14469 w 92760"/>
                <a:gd name="connsiteY13" fmla="*/ 64164 h 74857"/>
                <a:gd name="connsiteX14" fmla="*/ 15726 w 92760"/>
                <a:gd name="connsiteY14" fmla="*/ 59760 h 74857"/>
                <a:gd name="connsiteX15" fmla="*/ 18243 w 92760"/>
                <a:gd name="connsiteY15" fmla="*/ 61018 h 74857"/>
                <a:gd name="connsiteX16" fmla="*/ 19501 w 92760"/>
                <a:gd name="connsiteY16" fmla="*/ 61647 h 74857"/>
                <a:gd name="connsiteX17" fmla="*/ 22647 w 92760"/>
                <a:gd name="connsiteY17" fmla="*/ 61018 h 74857"/>
                <a:gd name="connsiteX18" fmla="*/ 23904 w 92760"/>
                <a:gd name="connsiteY18" fmla="*/ 63535 h 74857"/>
                <a:gd name="connsiteX19" fmla="*/ 27679 w 92760"/>
                <a:gd name="connsiteY19" fmla="*/ 62276 h 74857"/>
                <a:gd name="connsiteX20" fmla="*/ 31453 w 92760"/>
                <a:gd name="connsiteY20" fmla="*/ 61647 h 74857"/>
                <a:gd name="connsiteX21" fmla="*/ 33969 w 92760"/>
                <a:gd name="connsiteY21" fmla="*/ 59760 h 74857"/>
                <a:gd name="connsiteX22" fmla="*/ 36485 w 92760"/>
                <a:gd name="connsiteY22" fmla="*/ 59131 h 74857"/>
                <a:gd name="connsiteX23" fmla="*/ 38373 w 92760"/>
                <a:gd name="connsiteY23" fmla="*/ 61647 h 74857"/>
                <a:gd name="connsiteX24" fmla="*/ 39631 w 92760"/>
                <a:gd name="connsiteY24" fmla="*/ 61018 h 74857"/>
                <a:gd name="connsiteX25" fmla="*/ 41518 w 92760"/>
                <a:gd name="connsiteY25" fmla="*/ 62276 h 74857"/>
                <a:gd name="connsiteX26" fmla="*/ 43405 w 92760"/>
                <a:gd name="connsiteY26" fmla="*/ 63535 h 74857"/>
                <a:gd name="connsiteX27" fmla="*/ 44663 w 92760"/>
                <a:gd name="connsiteY27" fmla="*/ 64793 h 74857"/>
                <a:gd name="connsiteX28" fmla="*/ 46550 w 92760"/>
                <a:gd name="connsiteY28" fmla="*/ 64793 h 74857"/>
                <a:gd name="connsiteX29" fmla="*/ 50324 w 92760"/>
                <a:gd name="connsiteY29" fmla="*/ 67309 h 74857"/>
                <a:gd name="connsiteX30" fmla="*/ 52841 w 92760"/>
                <a:gd name="connsiteY30" fmla="*/ 66680 h 74857"/>
                <a:gd name="connsiteX31" fmla="*/ 54099 w 92760"/>
                <a:gd name="connsiteY31" fmla="*/ 67938 h 74857"/>
                <a:gd name="connsiteX32" fmla="*/ 57873 w 92760"/>
                <a:gd name="connsiteY32" fmla="*/ 69825 h 74857"/>
                <a:gd name="connsiteX33" fmla="*/ 62277 w 92760"/>
                <a:gd name="connsiteY33" fmla="*/ 72341 h 74857"/>
                <a:gd name="connsiteX34" fmla="*/ 66680 w 92760"/>
                <a:gd name="connsiteY34" fmla="*/ 73599 h 74857"/>
                <a:gd name="connsiteX35" fmla="*/ 74229 w 92760"/>
                <a:gd name="connsiteY35" fmla="*/ 74858 h 74857"/>
                <a:gd name="connsiteX36" fmla="*/ 78632 w 92760"/>
                <a:gd name="connsiteY36" fmla="*/ 72341 h 74857"/>
                <a:gd name="connsiteX37" fmla="*/ 84922 w 92760"/>
                <a:gd name="connsiteY37" fmla="*/ 56615 h 74857"/>
                <a:gd name="connsiteX38" fmla="*/ 88068 w 92760"/>
                <a:gd name="connsiteY38" fmla="*/ 44663 h 74857"/>
                <a:gd name="connsiteX39" fmla="*/ 90584 w 92760"/>
                <a:gd name="connsiteY39" fmla="*/ 35856 h 74857"/>
                <a:gd name="connsiteX40" fmla="*/ 89326 w 92760"/>
                <a:gd name="connsiteY40" fmla="*/ 37114 h 74857"/>
                <a:gd name="connsiteX41" fmla="*/ 91843 w 92760"/>
                <a:gd name="connsiteY41" fmla="*/ 28307 h 74857"/>
                <a:gd name="connsiteX42" fmla="*/ 91213 w 92760"/>
                <a:gd name="connsiteY42" fmla="*/ 29566 h 74857"/>
                <a:gd name="connsiteX43" fmla="*/ 89955 w 92760"/>
                <a:gd name="connsiteY43" fmla="*/ 29566 h 74857"/>
                <a:gd name="connsiteX44" fmla="*/ 90584 w 92760"/>
                <a:gd name="connsiteY44" fmla="*/ 24533 h 74857"/>
                <a:gd name="connsiteX45" fmla="*/ 89955 w 92760"/>
                <a:gd name="connsiteY45" fmla="*/ 23904 h 74857"/>
                <a:gd name="connsiteX46" fmla="*/ 91213 w 92760"/>
                <a:gd name="connsiteY46" fmla="*/ 16985 h 74857"/>
                <a:gd name="connsiteX47" fmla="*/ 89955 w 92760"/>
                <a:gd name="connsiteY47" fmla="*/ 18872 h 74857"/>
                <a:gd name="connsiteX48" fmla="*/ 91843 w 92760"/>
                <a:gd name="connsiteY48" fmla="*/ 15097 h 74857"/>
                <a:gd name="connsiteX49" fmla="*/ 92471 w 92760"/>
                <a:gd name="connsiteY49" fmla="*/ 15726 h 74857"/>
                <a:gd name="connsiteX50" fmla="*/ 88697 w 92760"/>
                <a:gd name="connsiteY50" fmla="*/ 19501 h 74857"/>
                <a:gd name="connsiteX51" fmla="*/ 89955 w 92760"/>
                <a:gd name="connsiteY51" fmla="*/ 14468 h 74857"/>
                <a:gd name="connsiteX52" fmla="*/ 89955 w 92760"/>
                <a:gd name="connsiteY52" fmla="*/ 13210 h 74857"/>
                <a:gd name="connsiteX53" fmla="*/ 88068 w 92760"/>
                <a:gd name="connsiteY53" fmla="*/ 13210 h 74857"/>
                <a:gd name="connsiteX54" fmla="*/ 86810 w 92760"/>
                <a:gd name="connsiteY54" fmla="*/ 12581 h 74857"/>
                <a:gd name="connsiteX55" fmla="*/ 85552 w 92760"/>
                <a:gd name="connsiteY55" fmla="*/ 12581 h 74857"/>
                <a:gd name="connsiteX56" fmla="*/ 85552 w 92760"/>
                <a:gd name="connsiteY56" fmla="*/ 9436 h 74857"/>
                <a:gd name="connsiteX57" fmla="*/ 85552 w 92760"/>
                <a:gd name="connsiteY57" fmla="*/ 8178 h 74857"/>
                <a:gd name="connsiteX58" fmla="*/ 83665 w 92760"/>
                <a:gd name="connsiteY58" fmla="*/ 10065 h 74857"/>
                <a:gd name="connsiteX59" fmla="*/ 83665 w 92760"/>
                <a:gd name="connsiteY59" fmla="*/ 10065 h 74857"/>
                <a:gd name="connsiteX60" fmla="*/ 82407 w 92760"/>
                <a:gd name="connsiteY60" fmla="*/ 8807 h 74857"/>
                <a:gd name="connsiteX61" fmla="*/ 81777 w 92760"/>
                <a:gd name="connsiteY61" fmla="*/ 8807 h 74857"/>
                <a:gd name="connsiteX62" fmla="*/ 80519 w 92760"/>
                <a:gd name="connsiteY62" fmla="*/ 10694 h 74857"/>
                <a:gd name="connsiteX63" fmla="*/ 79890 w 92760"/>
                <a:gd name="connsiteY63" fmla="*/ 10694 h 74857"/>
                <a:gd name="connsiteX64" fmla="*/ 79890 w 92760"/>
                <a:gd name="connsiteY64" fmla="*/ 9436 h 74857"/>
                <a:gd name="connsiteX65" fmla="*/ 79261 w 92760"/>
                <a:gd name="connsiteY65" fmla="*/ 9436 h 74857"/>
                <a:gd name="connsiteX66" fmla="*/ 79261 w 92760"/>
                <a:gd name="connsiteY66" fmla="*/ 6920 h 74857"/>
                <a:gd name="connsiteX67" fmla="*/ 79261 w 92760"/>
                <a:gd name="connsiteY67" fmla="*/ 6920 h 74857"/>
                <a:gd name="connsiteX68" fmla="*/ 76745 w 92760"/>
                <a:gd name="connsiteY68" fmla="*/ 8807 h 74857"/>
                <a:gd name="connsiteX69" fmla="*/ 75487 w 92760"/>
                <a:gd name="connsiteY69" fmla="*/ 10694 h 74857"/>
                <a:gd name="connsiteX70" fmla="*/ 75487 w 92760"/>
                <a:gd name="connsiteY70" fmla="*/ 9436 h 74857"/>
                <a:gd name="connsiteX71" fmla="*/ 75487 w 92760"/>
                <a:gd name="connsiteY71" fmla="*/ 8178 h 74857"/>
                <a:gd name="connsiteX72" fmla="*/ 74858 w 92760"/>
                <a:gd name="connsiteY72" fmla="*/ 7549 h 74857"/>
                <a:gd name="connsiteX73" fmla="*/ 74858 w 92760"/>
                <a:gd name="connsiteY73" fmla="*/ 6291 h 74857"/>
                <a:gd name="connsiteX74" fmla="*/ 74858 w 92760"/>
                <a:gd name="connsiteY74" fmla="*/ 3774 h 74857"/>
                <a:gd name="connsiteX75" fmla="*/ 74858 w 92760"/>
                <a:gd name="connsiteY75" fmla="*/ 3145 h 74857"/>
                <a:gd name="connsiteX76" fmla="*/ 74229 w 92760"/>
                <a:gd name="connsiteY76" fmla="*/ 2516 h 74857"/>
                <a:gd name="connsiteX77" fmla="*/ 73600 w 92760"/>
                <a:gd name="connsiteY77" fmla="*/ 3145 h 74857"/>
                <a:gd name="connsiteX78" fmla="*/ 71712 w 92760"/>
                <a:gd name="connsiteY78" fmla="*/ 5032 h 74857"/>
                <a:gd name="connsiteX79" fmla="*/ 69826 w 92760"/>
                <a:gd name="connsiteY79" fmla="*/ 5662 h 74857"/>
                <a:gd name="connsiteX80" fmla="*/ 69826 w 92760"/>
                <a:gd name="connsiteY80" fmla="*/ 5662 h 74857"/>
                <a:gd name="connsiteX81" fmla="*/ 68567 w 92760"/>
                <a:gd name="connsiteY81" fmla="*/ 5662 h 74857"/>
                <a:gd name="connsiteX82" fmla="*/ 67938 w 92760"/>
                <a:gd name="connsiteY82" fmla="*/ 6291 h 74857"/>
                <a:gd name="connsiteX83" fmla="*/ 67938 w 92760"/>
                <a:gd name="connsiteY83" fmla="*/ 3774 h 74857"/>
                <a:gd name="connsiteX84" fmla="*/ 66680 w 92760"/>
                <a:gd name="connsiteY84" fmla="*/ 2516 h 74857"/>
                <a:gd name="connsiteX85" fmla="*/ 64793 w 92760"/>
                <a:gd name="connsiteY85" fmla="*/ 6920 h 74857"/>
                <a:gd name="connsiteX86" fmla="*/ 65422 w 92760"/>
                <a:gd name="connsiteY86" fmla="*/ 1258 h 74857"/>
                <a:gd name="connsiteX87" fmla="*/ 63535 w 92760"/>
                <a:gd name="connsiteY87" fmla="*/ 6291 h 74857"/>
                <a:gd name="connsiteX88" fmla="*/ 62905 w 92760"/>
                <a:gd name="connsiteY88" fmla="*/ 4403 h 74857"/>
                <a:gd name="connsiteX89" fmla="*/ 62277 w 92760"/>
                <a:gd name="connsiteY89" fmla="*/ 4403 h 74857"/>
                <a:gd name="connsiteX90" fmla="*/ 60390 w 92760"/>
                <a:gd name="connsiteY90" fmla="*/ 6920 h 74857"/>
                <a:gd name="connsiteX91" fmla="*/ 58502 w 92760"/>
                <a:gd name="connsiteY91" fmla="*/ 8807 h 74857"/>
                <a:gd name="connsiteX92" fmla="*/ 59131 w 92760"/>
                <a:gd name="connsiteY92" fmla="*/ 5032 h 74857"/>
                <a:gd name="connsiteX93" fmla="*/ 60390 w 92760"/>
                <a:gd name="connsiteY93" fmla="*/ 629 h 74857"/>
                <a:gd name="connsiteX94" fmla="*/ 59760 w 92760"/>
                <a:gd name="connsiteY94" fmla="*/ 3145 h 74857"/>
                <a:gd name="connsiteX95" fmla="*/ 59131 w 92760"/>
                <a:gd name="connsiteY95" fmla="*/ 5032 h 74857"/>
                <a:gd name="connsiteX96" fmla="*/ 59131 w 92760"/>
                <a:gd name="connsiteY96" fmla="*/ 6920 h 74857"/>
                <a:gd name="connsiteX97" fmla="*/ 58502 w 92760"/>
                <a:gd name="connsiteY97" fmla="*/ 8178 h 74857"/>
                <a:gd name="connsiteX98" fmla="*/ 57245 w 92760"/>
                <a:gd name="connsiteY98" fmla="*/ 9436 h 74857"/>
                <a:gd name="connsiteX99" fmla="*/ 57245 w 92760"/>
                <a:gd name="connsiteY99" fmla="*/ 8807 h 74857"/>
                <a:gd name="connsiteX100" fmla="*/ 58502 w 92760"/>
                <a:gd name="connsiteY100" fmla="*/ 629 h 74857"/>
                <a:gd name="connsiteX101" fmla="*/ 56615 w 92760"/>
                <a:gd name="connsiteY101" fmla="*/ 4403 h 74857"/>
                <a:gd name="connsiteX102" fmla="*/ 55986 w 92760"/>
                <a:gd name="connsiteY102" fmla="*/ 5662 h 74857"/>
                <a:gd name="connsiteX103" fmla="*/ 55357 w 92760"/>
                <a:gd name="connsiteY103" fmla="*/ 4403 h 74857"/>
                <a:gd name="connsiteX104" fmla="*/ 55986 w 92760"/>
                <a:gd name="connsiteY104" fmla="*/ 2516 h 74857"/>
                <a:gd name="connsiteX105" fmla="*/ 55357 w 92760"/>
                <a:gd name="connsiteY105" fmla="*/ 2516 h 74857"/>
                <a:gd name="connsiteX106" fmla="*/ 54099 w 92760"/>
                <a:gd name="connsiteY106" fmla="*/ 2516 h 74857"/>
                <a:gd name="connsiteX107" fmla="*/ 54099 w 92760"/>
                <a:gd name="connsiteY107" fmla="*/ 2516 h 74857"/>
                <a:gd name="connsiteX108" fmla="*/ 52841 w 92760"/>
                <a:gd name="connsiteY108" fmla="*/ 3774 h 74857"/>
                <a:gd name="connsiteX109" fmla="*/ 50324 w 92760"/>
                <a:gd name="connsiteY109" fmla="*/ 6291 h 74857"/>
                <a:gd name="connsiteX110" fmla="*/ 49695 w 92760"/>
                <a:gd name="connsiteY110" fmla="*/ 6291 h 74857"/>
                <a:gd name="connsiteX111" fmla="*/ 50324 w 92760"/>
                <a:gd name="connsiteY111" fmla="*/ 3145 h 74857"/>
                <a:gd name="connsiteX112" fmla="*/ 50324 w 92760"/>
                <a:gd name="connsiteY112" fmla="*/ 3145 h 74857"/>
                <a:gd name="connsiteX113" fmla="*/ 50324 w 92760"/>
                <a:gd name="connsiteY113" fmla="*/ 3145 h 74857"/>
                <a:gd name="connsiteX114" fmla="*/ 49067 w 92760"/>
                <a:gd name="connsiteY114" fmla="*/ 5662 h 74857"/>
                <a:gd name="connsiteX115" fmla="*/ 49695 w 92760"/>
                <a:gd name="connsiteY115" fmla="*/ 3774 h 74857"/>
                <a:gd name="connsiteX116" fmla="*/ 50324 w 92760"/>
                <a:gd name="connsiteY116" fmla="*/ 3145 h 74857"/>
                <a:gd name="connsiteX117" fmla="*/ 50324 w 92760"/>
                <a:gd name="connsiteY117" fmla="*/ 3145 h 74857"/>
                <a:gd name="connsiteX118" fmla="*/ 49695 w 92760"/>
                <a:gd name="connsiteY118" fmla="*/ 3145 h 74857"/>
                <a:gd name="connsiteX119" fmla="*/ 47809 w 92760"/>
                <a:gd name="connsiteY119" fmla="*/ 6291 h 74857"/>
                <a:gd name="connsiteX120" fmla="*/ 49067 w 92760"/>
                <a:gd name="connsiteY120" fmla="*/ 629 h 74857"/>
                <a:gd name="connsiteX121" fmla="*/ 49067 w 92760"/>
                <a:gd name="connsiteY121" fmla="*/ 0 h 74857"/>
                <a:gd name="connsiteX122" fmla="*/ 47809 w 92760"/>
                <a:gd name="connsiteY122" fmla="*/ 1258 h 74857"/>
                <a:gd name="connsiteX123" fmla="*/ 47179 w 92760"/>
                <a:gd name="connsiteY123" fmla="*/ 2516 h 74857"/>
                <a:gd name="connsiteX124" fmla="*/ 45921 w 92760"/>
                <a:gd name="connsiteY124" fmla="*/ 5032 h 74857"/>
                <a:gd name="connsiteX125" fmla="*/ 44034 w 92760"/>
                <a:gd name="connsiteY125" fmla="*/ 5662 h 74857"/>
                <a:gd name="connsiteX126" fmla="*/ 45921 w 92760"/>
                <a:gd name="connsiteY126" fmla="*/ 2516 h 74857"/>
                <a:gd name="connsiteX127" fmla="*/ 46550 w 92760"/>
                <a:gd name="connsiteY127" fmla="*/ 629 h 74857"/>
                <a:gd name="connsiteX128" fmla="*/ 45292 w 92760"/>
                <a:gd name="connsiteY128" fmla="*/ 629 h 74857"/>
                <a:gd name="connsiteX129" fmla="*/ 44663 w 92760"/>
                <a:gd name="connsiteY129" fmla="*/ 3774 h 74857"/>
                <a:gd name="connsiteX130" fmla="*/ 44034 w 92760"/>
                <a:gd name="connsiteY130" fmla="*/ 5662 h 74857"/>
                <a:gd name="connsiteX131" fmla="*/ 42147 w 92760"/>
                <a:gd name="connsiteY131" fmla="*/ 6920 h 74857"/>
                <a:gd name="connsiteX132" fmla="*/ 42776 w 92760"/>
                <a:gd name="connsiteY132" fmla="*/ 5662 h 74857"/>
                <a:gd name="connsiteX133" fmla="*/ 44663 w 92760"/>
                <a:gd name="connsiteY133" fmla="*/ 3145 h 74857"/>
                <a:gd name="connsiteX134" fmla="*/ 44034 w 92760"/>
                <a:gd name="connsiteY134" fmla="*/ 629 h 74857"/>
                <a:gd name="connsiteX135" fmla="*/ 40889 w 92760"/>
                <a:gd name="connsiteY135" fmla="*/ 1887 h 74857"/>
                <a:gd name="connsiteX136" fmla="*/ 39631 w 92760"/>
                <a:gd name="connsiteY136" fmla="*/ 3145 h 74857"/>
                <a:gd name="connsiteX137" fmla="*/ 36485 w 92760"/>
                <a:gd name="connsiteY137" fmla="*/ 3145 h 74857"/>
                <a:gd name="connsiteX138" fmla="*/ 35228 w 92760"/>
                <a:gd name="connsiteY138" fmla="*/ 3145 h 74857"/>
                <a:gd name="connsiteX139" fmla="*/ 33969 w 92760"/>
                <a:gd name="connsiteY139" fmla="*/ 6920 h 74857"/>
                <a:gd name="connsiteX140" fmla="*/ 34598 w 92760"/>
                <a:gd name="connsiteY140" fmla="*/ 7549 h 74857"/>
                <a:gd name="connsiteX141" fmla="*/ 35857 w 92760"/>
                <a:gd name="connsiteY141" fmla="*/ 7549 h 74857"/>
                <a:gd name="connsiteX142" fmla="*/ 37743 w 92760"/>
                <a:gd name="connsiteY142" fmla="*/ 6920 h 74857"/>
                <a:gd name="connsiteX143" fmla="*/ 39631 w 92760"/>
                <a:gd name="connsiteY143" fmla="*/ 6291 h 74857"/>
                <a:gd name="connsiteX144" fmla="*/ 39631 w 92760"/>
                <a:gd name="connsiteY144" fmla="*/ 6291 h 74857"/>
                <a:gd name="connsiteX145" fmla="*/ 42147 w 92760"/>
                <a:gd name="connsiteY145" fmla="*/ 4403 h 74857"/>
                <a:gd name="connsiteX146" fmla="*/ 42147 w 92760"/>
                <a:gd name="connsiteY146" fmla="*/ 6291 h 74857"/>
                <a:gd name="connsiteX147" fmla="*/ 40260 w 92760"/>
                <a:gd name="connsiteY147" fmla="*/ 8178 h 74857"/>
                <a:gd name="connsiteX148" fmla="*/ 34598 w 92760"/>
                <a:gd name="connsiteY148" fmla="*/ 11952 h 74857"/>
                <a:gd name="connsiteX149" fmla="*/ 32082 w 92760"/>
                <a:gd name="connsiteY149" fmla="*/ 15097 h 74857"/>
                <a:gd name="connsiteX150" fmla="*/ 30195 w 92760"/>
                <a:gd name="connsiteY150" fmla="*/ 18872 h 74857"/>
                <a:gd name="connsiteX151" fmla="*/ 31453 w 92760"/>
                <a:gd name="connsiteY151" fmla="*/ 15097 h 74857"/>
                <a:gd name="connsiteX152" fmla="*/ 29566 w 92760"/>
                <a:gd name="connsiteY152" fmla="*/ 14468 h 74857"/>
                <a:gd name="connsiteX153" fmla="*/ 28307 w 92760"/>
                <a:gd name="connsiteY153" fmla="*/ 13839 h 74857"/>
                <a:gd name="connsiteX154" fmla="*/ 27050 w 92760"/>
                <a:gd name="connsiteY154" fmla="*/ 12581 h 74857"/>
                <a:gd name="connsiteX155" fmla="*/ 24533 w 92760"/>
                <a:gd name="connsiteY155" fmla="*/ 15726 h 74857"/>
                <a:gd name="connsiteX156" fmla="*/ 23904 w 92760"/>
                <a:gd name="connsiteY156" fmla="*/ 15097 h 74857"/>
                <a:gd name="connsiteX157" fmla="*/ 22647 w 92760"/>
                <a:gd name="connsiteY157" fmla="*/ 15726 h 74857"/>
                <a:gd name="connsiteX158" fmla="*/ 19501 w 92760"/>
                <a:gd name="connsiteY158" fmla="*/ 19501 h 74857"/>
                <a:gd name="connsiteX159" fmla="*/ 18872 w 92760"/>
                <a:gd name="connsiteY159" fmla="*/ 19501 h 74857"/>
                <a:gd name="connsiteX160" fmla="*/ 21388 w 92760"/>
                <a:gd name="connsiteY160" fmla="*/ 14468 h 74857"/>
                <a:gd name="connsiteX161" fmla="*/ 22017 w 92760"/>
                <a:gd name="connsiteY161" fmla="*/ 12581 h 74857"/>
                <a:gd name="connsiteX162" fmla="*/ 18872 w 92760"/>
                <a:gd name="connsiteY162" fmla="*/ 16985 h 74857"/>
                <a:gd name="connsiteX163" fmla="*/ 16356 w 92760"/>
                <a:gd name="connsiteY163" fmla="*/ 18872 h 74857"/>
                <a:gd name="connsiteX164" fmla="*/ 15097 w 92760"/>
                <a:gd name="connsiteY164" fmla="*/ 20759 h 74857"/>
                <a:gd name="connsiteX165" fmla="*/ 10694 w 92760"/>
                <a:gd name="connsiteY165" fmla="*/ 26420 h 74857"/>
                <a:gd name="connsiteX166" fmla="*/ 8178 w 92760"/>
                <a:gd name="connsiteY166" fmla="*/ 31453 h 74857"/>
                <a:gd name="connsiteX167" fmla="*/ 6291 w 92760"/>
                <a:gd name="connsiteY167" fmla="*/ 35856 h 74857"/>
                <a:gd name="connsiteX168" fmla="*/ 6291 w 92760"/>
                <a:gd name="connsiteY168" fmla="*/ 37114 h 74857"/>
                <a:gd name="connsiteX169" fmla="*/ 3145 w 92760"/>
                <a:gd name="connsiteY169" fmla="*/ 46550 h 74857"/>
                <a:gd name="connsiteX170" fmla="*/ 1259 w 92760"/>
                <a:gd name="connsiteY170" fmla="*/ 50324 h 74857"/>
                <a:gd name="connsiteX171" fmla="*/ 87439 w 92760"/>
                <a:gd name="connsiteY171" fmla="*/ 19501 h 74857"/>
                <a:gd name="connsiteX172" fmla="*/ 88068 w 92760"/>
                <a:gd name="connsiteY172" fmla="*/ 18243 h 74857"/>
                <a:gd name="connsiteX173" fmla="*/ 87439 w 92760"/>
                <a:gd name="connsiteY173" fmla="*/ 19501 h 74857"/>
                <a:gd name="connsiteX174" fmla="*/ 87439 w 92760"/>
                <a:gd name="connsiteY174" fmla="*/ 20130 h 74857"/>
                <a:gd name="connsiteX175" fmla="*/ 87439 w 92760"/>
                <a:gd name="connsiteY175" fmla="*/ 19501 h 74857"/>
                <a:gd name="connsiteX176" fmla="*/ 84293 w 92760"/>
                <a:gd name="connsiteY176" fmla="*/ 25162 h 74857"/>
                <a:gd name="connsiteX177" fmla="*/ 84922 w 92760"/>
                <a:gd name="connsiteY177" fmla="*/ 24533 h 74857"/>
                <a:gd name="connsiteX178" fmla="*/ 84293 w 92760"/>
                <a:gd name="connsiteY178" fmla="*/ 25162 h 74857"/>
                <a:gd name="connsiteX179" fmla="*/ 84293 w 92760"/>
                <a:gd name="connsiteY179" fmla="*/ 25162 h 74857"/>
                <a:gd name="connsiteX180" fmla="*/ 84293 w 92760"/>
                <a:gd name="connsiteY180" fmla="*/ 25162 h 74857"/>
                <a:gd name="connsiteX181" fmla="*/ 81148 w 92760"/>
                <a:gd name="connsiteY181" fmla="*/ 23275 h 74857"/>
                <a:gd name="connsiteX182" fmla="*/ 81777 w 92760"/>
                <a:gd name="connsiteY182" fmla="*/ 22646 h 74857"/>
                <a:gd name="connsiteX183" fmla="*/ 81148 w 92760"/>
                <a:gd name="connsiteY183" fmla="*/ 25162 h 74857"/>
                <a:gd name="connsiteX184" fmla="*/ 80519 w 92760"/>
                <a:gd name="connsiteY184" fmla="*/ 26420 h 74857"/>
                <a:gd name="connsiteX185" fmla="*/ 81148 w 92760"/>
                <a:gd name="connsiteY185" fmla="*/ 23275 h 74857"/>
                <a:gd name="connsiteX186" fmla="*/ 82407 w 92760"/>
                <a:gd name="connsiteY186" fmla="*/ 16985 h 74857"/>
                <a:gd name="connsiteX187" fmla="*/ 86810 w 92760"/>
                <a:gd name="connsiteY187" fmla="*/ 17614 h 74857"/>
                <a:gd name="connsiteX188" fmla="*/ 84922 w 92760"/>
                <a:gd name="connsiteY188" fmla="*/ 18872 h 74857"/>
                <a:gd name="connsiteX189" fmla="*/ 83036 w 92760"/>
                <a:gd name="connsiteY189" fmla="*/ 19501 h 74857"/>
                <a:gd name="connsiteX190" fmla="*/ 82407 w 92760"/>
                <a:gd name="connsiteY190" fmla="*/ 16985 h 74857"/>
                <a:gd name="connsiteX191" fmla="*/ 76745 w 92760"/>
                <a:gd name="connsiteY191" fmla="*/ 24533 h 74857"/>
                <a:gd name="connsiteX192" fmla="*/ 78632 w 92760"/>
                <a:gd name="connsiteY192" fmla="*/ 22646 h 74857"/>
                <a:gd name="connsiteX193" fmla="*/ 79890 w 92760"/>
                <a:gd name="connsiteY193" fmla="*/ 23904 h 74857"/>
                <a:gd name="connsiteX194" fmla="*/ 79261 w 92760"/>
                <a:gd name="connsiteY194" fmla="*/ 25791 h 74857"/>
                <a:gd name="connsiteX195" fmla="*/ 76745 w 92760"/>
                <a:gd name="connsiteY195" fmla="*/ 24533 h 74857"/>
                <a:gd name="connsiteX196" fmla="*/ 75487 w 92760"/>
                <a:gd name="connsiteY196" fmla="*/ 22017 h 74857"/>
                <a:gd name="connsiteX197" fmla="*/ 76745 w 92760"/>
                <a:gd name="connsiteY197" fmla="*/ 22646 h 74857"/>
                <a:gd name="connsiteX198" fmla="*/ 75487 w 92760"/>
                <a:gd name="connsiteY198" fmla="*/ 22017 h 74857"/>
                <a:gd name="connsiteX199" fmla="*/ 74229 w 92760"/>
                <a:gd name="connsiteY199" fmla="*/ 22017 h 74857"/>
                <a:gd name="connsiteX200" fmla="*/ 74858 w 92760"/>
                <a:gd name="connsiteY200" fmla="*/ 20759 h 74857"/>
                <a:gd name="connsiteX201" fmla="*/ 74229 w 92760"/>
                <a:gd name="connsiteY201" fmla="*/ 22646 h 74857"/>
                <a:gd name="connsiteX202" fmla="*/ 73600 w 92760"/>
                <a:gd name="connsiteY202" fmla="*/ 22646 h 74857"/>
                <a:gd name="connsiteX203" fmla="*/ 74229 w 92760"/>
                <a:gd name="connsiteY203" fmla="*/ 22017 h 74857"/>
                <a:gd name="connsiteX204" fmla="*/ 72971 w 92760"/>
                <a:gd name="connsiteY204" fmla="*/ 21388 h 74857"/>
                <a:gd name="connsiteX205" fmla="*/ 73600 w 92760"/>
                <a:gd name="connsiteY205" fmla="*/ 21388 h 74857"/>
                <a:gd name="connsiteX206" fmla="*/ 72971 w 92760"/>
                <a:gd name="connsiteY206" fmla="*/ 21388 h 74857"/>
                <a:gd name="connsiteX207" fmla="*/ 66680 w 92760"/>
                <a:gd name="connsiteY207" fmla="*/ 32082 h 74857"/>
                <a:gd name="connsiteX208" fmla="*/ 66680 w 92760"/>
                <a:gd name="connsiteY208" fmla="*/ 30824 h 74857"/>
                <a:gd name="connsiteX209" fmla="*/ 67309 w 92760"/>
                <a:gd name="connsiteY209" fmla="*/ 30824 h 74857"/>
                <a:gd name="connsiteX210" fmla="*/ 66680 w 92760"/>
                <a:gd name="connsiteY210" fmla="*/ 32711 h 74857"/>
                <a:gd name="connsiteX211" fmla="*/ 66680 w 92760"/>
                <a:gd name="connsiteY211" fmla="*/ 32082 h 74857"/>
                <a:gd name="connsiteX212" fmla="*/ 66680 w 92760"/>
                <a:gd name="connsiteY212" fmla="*/ 32082 h 74857"/>
                <a:gd name="connsiteX213" fmla="*/ 67938 w 92760"/>
                <a:gd name="connsiteY213" fmla="*/ 20130 h 74857"/>
                <a:gd name="connsiteX214" fmla="*/ 67309 w 92760"/>
                <a:gd name="connsiteY214" fmla="*/ 18872 h 74857"/>
                <a:gd name="connsiteX215" fmla="*/ 67938 w 92760"/>
                <a:gd name="connsiteY215" fmla="*/ 16985 h 74857"/>
                <a:gd name="connsiteX216" fmla="*/ 68567 w 92760"/>
                <a:gd name="connsiteY216" fmla="*/ 18243 h 74857"/>
                <a:gd name="connsiteX217" fmla="*/ 67938 w 92760"/>
                <a:gd name="connsiteY217" fmla="*/ 20130 h 74857"/>
                <a:gd name="connsiteX218" fmla="*/ 63535 w 92760"/>
                <a:gd name="connsiteY218" fmla="*/ 32082 h 74857"/>
                <a:gd name="connsiteX219" fmla="*/ 64164 w 92760"/>
                <a:gd name="connsiteY219" fmla="*/ 31453 h 74857"/>
                <a:gd name="connsiteX220" fmla="*/ 63535 w 92760"/>
                <a:gd name="connsiteY220" fmla="*/ 32082 h 74857"/>
                <a:gd name="connsiteX221" fmla="*/ 63535 w 92760"/>
                <a:gd name="connsiteY221" fmla="*/ 32082 h 74857"/>
                <a:gd name="connsiteX222" fmla="*/ 62905 w 92760"/>
                <a:gd name="connsiteY222" fmla="*/ 30195 h 74857"/>
                <a:gd name="connsiteX223" fmla="*/ 63535 w 92760"/>
                <a:gd name="connsiteY223" fmla="*/ 31453 h 74857"/>
                <a:gd name="connsiteX224" fmla="*/ 62905 w 92760"/>
                <a:gd name="connsiteY224" fmla="*/ 30195 h 74857"/>
                <a:gd name="connsiteX225" fmla="*/ 65422 w 92760"/>
                <a:gd name="connsiteY225" fmla="*/ 18872 h 74857"/>
                <a:gd name="connsiteX226" fmla="*/ 65422 w 92760"/>
                <a:gd name="connsiteY226" fmla="*/ 18243 h 74857"/>
                <a:gd name="connsiteX227" fmla="*/ 66051 w 92760"/>
                <a:gd name="connsiteY227" fmla="*/ 18243 h 74857"/>
                <a:gd name="connsiteX228" fmla="*/ 65422 w 92760"/>
                <a:gd name="connsiteY228" fmla="*/ 20130 h 74857"/>
                <a:gd name="connsiteX229" fmla="*/ 65422 w 92760"/>
                <a:gd name="connsiteY229" fmla="*/ 18872 h 74857"/>
                <a:gd name="connsiteX230" fmla="*/ 54099 w 92760"/>
                <a:gd name="connsiteY230" fmla="*/ 17614 h 74857"/>
                <a:gd name="connsiteX231" fmla="*/ 53470 w 92760"/>
                <a:gd name="connsiteY231" fmla="*/ 16355 h 74857"/>
                <a:gd name="connsiteX232" fmla="*/ 54728 w 92760"/>
                <a:gd name="connsiteY232" fmla="*/ 11323 h 74857"/>
                <a:gd name="connsiteX233" fmla="*/ 55986 w 92760"/>
                <a:gd name="connsiteY233" fmla="*/ 10694 h 74857"/>
                <a:gd name="connsiteX234" fmla="*/ 54099 w 92760"/>
                <a:gd name="connsiteY234" fmla="*/ 17614 h 74857"/>
                <a:gd name="connsiteX235" fmla="*/ 50954 w 92760"/>
                <a:gd name="connsiteY235" fmla="*/ 22646 h 74857"/>
                <a:gd name="connsiteX236" fmla="*/ 50954 w 92760"/>
                <a:gd name="connsiteY236" fmla="*/ 23275 h 74857"/>
                <a:gd name="connsiteX237" fmla="*/ 52212 w 92760"/>
                <a:gd name="connsiteY237" fmla="*/ 23904 h 74857"/>
                <a:gd name="connsiteX238" fmla="*/ 50954 w 92760"/>
                <a:gd name="connsiteY238" fmla="*/ 23275 h 74857"/>
                <a:gd name="connsiteX239" fmla="*/ 50954 w 92760"/>
                <a:gd name="connsiteY239" fmla="*/ 22646 h 74857"/>
                <a:gd name="connsiteX240" fmla="*/ 50954 w 92760"/>
                <a:gd name="connsiteY240" fmla="*/ 16355 h 74857"/>
                <a:gd name="connsiteX241" fmla="*/ 52212 w 92760"/>
                <a:gd name="connsiteY241" fmla="*/ 14468 h 74857"/>
                <a:gd name="connsiteX242" fmla="*/ 54099 w 92760"/>
                <a:gd name="connsiteY242" fmla="*/ 8807 h 74857"/>
                <a:gd name="connsiteX243" fmla="*/ 54099 w 92760"/>
                <a:gd name="connsiteY243" fmla="*/ 13839 h 74857"/>
                <a:gd name="connsiteX244" fmla="*/ 52841 w 92760"/>
                <a:gd name="connsiteY244" fmla="*/ 18243 h 74857"/>
                <a:gd name="connsiteX245" fmla="*/ 50954 w 92760"/>
                <a:gd name="connsiteY245" fmla="*/ 18243 h 74857"/>
                <a:gd name="connsiteX246" fmla="*/ 50954 w 92760"/>
                <a:gd name="connsiteY246" fmla="*/ 16355 h 74857"/>
                <a:gd name="connsiteX247" fmla="*/ 49067 w 92760"/>
                <a:gd name="connsiteY247" fmla="*/ 15097 h 74857"/>
                <a:gd name="connsiteX248" fmla="*/ 51583 w 92760"/>
                <a:gd name="connsiteY248" fmla="*/ 11323 h 74857"/>
                <a:gd name="connsiteX249" fmla="*/ 49067 w 92760"/>
                <a:gd name="connsiteY249" fmla="*/ 16985 h 74857"/>
                <a:gd name="connsiteX250" fmla="*/ 48438 w 92760"/>
                <a:gd name="connsiteY250" fmla="*/ 16355 h 74857"/>
                <a:gd name="connsiteX251" fmla="*/ 49067 w 92760"/>
                <a:gd name="connsiteY251" fmla="*/ 15097 h 74857"/>
                <a:gd name="connsiteX252" fmla="*/ 45921 w 92760"/>
                <a:gd name="connsiteY252" fmla="*/ 21388 h 74857"/>
                <a:gd name="connsiteX253" fmla="*/ 46550 w 92760"/>
                <a:gd name="connsiteY253" fmla="*/ 21388 h 74857"/>
                <a:gd name="connsiteX254" fmla="*/ 45921 w 92760"/>
                <a:gd name="connsiteY254" fmla="*/ 21388 h 74857"/>
                <a:gd name="connsiteX255" fmla="*/ 46550 w 92760"/>
                <a:gd name="connsiteY255" fmla="*/ 18243 h 74857"/>
                <a:gd name="connsiteX256" fmla="*/ 47809 w 92760"/>
                <a:gd name="connsiteY256" fmla="*/ 14468 h 74857"/>
                <a:gd name="connsiteX257" fmla="*/ 49695 w 92760"/>
                <a:gd name="connsiteY257" fmla="*/ 11952 h 74857"/>
                <a:gd name="connsiteX258" fmla="*/ 49067 w 92760"/>
                <a:gd name="connsiteY258" fmla="*/ 14468 h 74857"/>
                <a:gd name="connsiteX259" fmla="*/ 46550 w 92760"/>
                <a:gd name="connsiteY259" fmla="*/ 18243 h 74857"/>
                <a:gd name="connsiteX260" fmla="*/ 44034 w 92760"/>
                <a:gd name="connsiteY260" fmla="*/ 15726 h 74857"/>
                <a:gd name="connsiteX261" fmla="*/ 45921 w 92760"/>
                <a:gd name="connsiteY261" fmla="*/ 10065 h 74857"/>
                <a:gd name="connsiteX262" fmla="*/ 46550 w 92760"/>
                <a:gd name="connsiteY262" fmla="*/ 8178 h 74857"/>
                <a:gd name="connsiteX263" fmla="*/ 47179 w 92760"/>
                <a:gd name="connsiteY263" fmla="*/ 8178 h 74857"/>
                <a:gd name="connsiteX264" fmla="*/ 45921 w 92760"/>
                <a:gd name="connsiteY264" fmla="*/ 13210 h 74857"/>
                <a:gd name="connsiteX265" fmla="*/ 47179 w 92760"/>
                <a:gd name="connsiteY265" fmla="*/ 11323 h 74857"/>
                <a:gd name="connsiteX266" fmla="*/ 45292 w 92760"/>
                <a:gd name="connsiteY266" fmla="*/ 15726 h 74857"/>
                <a:gd name="connsiteX267" fmla="*/ 43405 w 92760"/>
                <a:gd name="connsiteY267" fmla="*/ 15726 h 74857"/>
                <a:gd name="connsiteX268" fmla="*/ 44034 w 92760"/>
                <a:gd name="connsiteY268" fmla="*/ 15726 h 74857"/>
                <a:gd name="connsiteX269" fmla="*/ 47179 w 92760"/>
                <a:gd name="connsiteY269" fmla="*/ 3145 h 74857"/>
                <a:gd name="connsiteX270" fmla="*/ 47179 w 92760"/>
                <a:gd name="connsiteY270" fmla="*/ 5032 h 74857"/>
                <a:gd name="connsiteX271" fmla="*/ 46550 w 92760"/>
                <a:gd name="connsiteY271" fmla="*/ 5032 h 74857"/>
                <a:gd name="connsiteX272" fmla="*/ 47179 w 92760"/>
                <a:gd name="connsiteY272" fmla="*/ 3145 h 74857"/>
                <a:gd name="connsiteX273" fmla="*/ 41518 w 92760"/>
                <a:gd name="connsiteY273" fmla="*/ 20759 h 74857"/>
                <a:gd name="connsiteX274" fmla="*/ 41518 w 92760"/>
                <a:gd name="connsiteY274" fmla="*/ 22646 h 74857"/>
                <a:gd name="connsiteX275" fmla="*/ 41518 w 92760"/>
                <a:gd name="connsiteY275" fmla="*/ 20759 h 74857"/>
                <a:gd name="connsiteX276" fmla="*/ 39002 w 92760"/>
                <a:gd name="connsiteY276" fmla="*/ 22646 h 74857"/>
                <a:gd name="connsiteX277" fmla="*/ 39002 w 92760"/>
                <a:gd name="connsiteY277" fmla="*/ 22017 h 74857"/>
                <a:gd name="connsiteX278" fmla="*/ 40260 w 92760"/>
                <a:gd name="connsiteY278" fmla="*/ 21388 h 74857"/>
                <a:gd name="connsiteX279" fmla="*/ 39631 w 92760"/>
                <a:gd name="connsiteY279" fmla="*/ 23275 h 74857"/>
                <a:gd name="connsiteX280" fmla="*/ 39002 w 92760"/>
                <a:gd name="connsiteY280" fmla="*/ 22646 h 74857"/>
                <a:gd name="connsiteX281" fmla="*/ 39631 w 92760"/>
                <a:gd name="connsiteY281" fmla="*/ 16985 h 74857"/>
                <a:gd name="connsiteX282" fmla="*/ 42147 w 92760"/>
                <a:gd name="connsiteY282" fmla="*/ 11952 h 74857"/>
                <a:gd name="connsiteX283" fmla="*/ 44663 w 92760"/>
                <a:gd name="connsiteY283" fmla="*/ 8178 h 74857"/>
                <a:gd name="connsiteX284" fmla="*/ 41518 w 92760"/>
                <a:gd name="connsiteY284" fmla="*/ 16985 h 74857"/>
                <a:gd name="connsiteX285" fmla="*/ 39631 w 92760"/>
                <a:gd name="connsiteY285" fmla="*/ 16985 h 74857"/>
                <a:gd name="connsiteX286" fmla="*/ 33340 w 92760"/>
                <a:gd name="connsiteY286" fmla="*/ 21388 h 74857"/>
                <a:gd name="connsiteX287" fmla="*/ 33969 w 92760"/>
                <a:gd name="connsiteY287" fmla="*/ 19501 h 74857"/>
                <a:gd name="connsiteX288" fmla="*/ 39002 w 92760"/>
                <a:gd name="connsiteY288" fmla="*/ 18872 h 74857"/>
                <a:gd name="connsiteX289" fmla="*/ 33340 w 92760"/>
                <a:gd name="connsiteY289" fmla="*/ 21388 h 74857"/>
                <a:gd name="connsiteX290" fmla="*/ 33340 w 92760"/>
                <a:gd name="connsiteY290" fmla="*/ 18872 h 74857"/>
                <a:gd name="connsiteX291" fmla="*/ 33340 w 92760"/>
                <a:gd name="connsiteY291" fmla="*/ 20130 h 74857"/>
                <a:gd name="connsiteX292" fmla="*/ 33340 w 92760"/>
                <a:gd name="connsiteY292" fmla="*/ 18872 h 7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2760" h="74857">
                  <a:moveTo>
                    <a:pt x="1259" y="50324"/>
                  </a:moveTo>
                  <a:cubicBezTo>
                    <a:pt x="1259" y="50953"/>
                    <a:pt x="630" y="51583"/>
                    <a:pt x="0" y="54099"/>
                  </a:cubicBezTo>
                  <a:cubicBezTo>
                    <a:pt x="630" y="54099"/>
                    <a:pt x="1259" y="54099"/>
                    <a:pt x="1259" y="54728"/>
                  </a:cubicBezTo>
                  <a:cubicBezTo>
                    <a:pt x="1259" y="55357"/>
                    <a:pt x="1259" y="57873"/>
                    <a:pt x="1887" y="59131"/>
                  </a:cubicBezTo>
                  <a:cubicBezTo>
                    <a:pt x="1887" y="59760"/>
                    <a:pt x="2516" y="59760"/>
                    <a:pt x="2516" y="59760"/>
                  </a:cubicBezTo>
                  <a:cubicBezTo>
                    <a:pt x="3145" y="59760"/>
                    <a:pt x="3775" y="60389"/>
                    <a:pt x="5033" y="59131"/>
                  </a:cubicBezTo>
                  <a:cubicBezTo>
                    <a:pt x="5662" y="58502"/>
                    <a:pt x="5662" y="61018"/>
                    <a:pt x="6291" y="59760"/>
                  </a:cubicBezTo>
                  <a:cubicBezTo>
                    <a:pt x="6920" y="58502"/>
                    <a:pt x="7549" y="57873"/>
                    <a:pt x="8178" y="57873"/>
                  </a:cubicBezTo>
                  <a:cubicBezTo>
                    <a:pt x="8807" y="57873"/>
                    <a:pt x="9436" y="58502"/>
                    <a:pt x="9436" y="59131"/>
                  </a:cubicBezTo>
                  <a:cubicBezTo>
                    <a:pt x="9436" y="59131"/>
                    <a:pt x="10065" y="59760"/>
                    <a:pt x="10065" y="59760"/>
                  </a:cubicBezTo>
                  <a:cubicBezTo>
                    <a:pt x="10694" y="60389"/>
                    <a:pt x="10694" y="61647"/>
                    <a:pt x="11323" y="62276"/>
                  </a:cubicBezTo>
                  <a:cubicBezTo>
                    <a:pt x="11952" y="62905"/>
                    <a:pt x="13211" y="61647"/>
                    <a:pt x="13840" y="61647"/>
                  </a:cubicBezTo>
                  <a:cubicBezTo>
                    <a:pt x="14469" y="61647"/>
                    <a:pt x="14469" y="62905"/>
                    <a:pt x="14469" y="63535"/>
                  </a:cubicBezTo>
                  <a:cubicBezTo>
                    <a:pt x="14469" y="63535"/>
                    <a:pt x="14469" y="64164"/>
                    <a:pt x="14469" y="64164"/>
                  </a:cubicBezTo>
                  <a:cubicBezTo>
                    <a:pt x="15097" y="60389"/>
                    <a:pt x="15726" y="59760"/>
                    <a:pt x="15726" y="59760"/>
                  </a:cubicBezTo>
                  <a:cubicBezTo>
                    <a:pt x="16356" y="60389"/>
                    <a:pt x="17614" y="60389"/>
                    <a:pt x="18243" y="61018"/>
                  </a:cubicBezTo>
                  <a:cubicBezTo>
                    <a:pt x="18872" y="61018"/>
                    <a:pt x="18872" y="61647"/>
                    <a:pt x="19501" y="61647"/>
                  </a:cubicBezTo>
                  <a:cubicBezTo>
                    <a:pt x="20759" y="61647"/>
                    <a:pt x="22017" y="61018"/>
                    <a:pt x="22647" y="61018"/>
                  </a:cubicBezTo>
                  <a:cubicBezTo>
                    <a:pt x="23275" y="61018"/>
                    <a:pt x="23275" y="62905"/>
                    <a:pt x="23904" y="63535"/>
                  </a:cubicBezTo>
                  <a:cubicBezTo>
                    <a:pt x="24533" y="64793"/>
                    <a:pt x="26421" y="63535"/>
                    <a:pt x="27679" y="62276"/>
                  </a:cubicBezTo>
                  <a:cubicBezTo>
                    <a:pt x="29566" y="61018"/>
                    <a:pt x="30195" y="62276"/>
                    <a:pt x="31453" y="61647"/>
                  </a:cubicBezTo>
                  <a:cubicBezTo>
                    <a:pt x="32082" y="61647"/>
                    <a:pt x="33340" y="60389"/>
                    <a:pt x="33969" y="59760"/>
                  </a:cubicBezTo>
                  <a:cubicBezTo>
                    <a:pt x="34598" y="59131"/>
                    <a:pt x="35857" y="58502"/>
                    <a:pt x="36485" y="59131"/>
                  </a:cubicBezTo>
                  <a:cubicBezTo>
                    <a:pt x="37114" y="59760"/>
                    <a:pt x="37743" y="61018"/>
                    <a:pt x="38373" y="61647"/>
                  </a:cubicBezTo>
                  <a:cubicBezTo>
                    <a:pt x="38373" y="61647"/>
                    <a:pt x="39002" y="61018"/>
                    <a:pt x="39631" y="61018"/>
                  </a:cubicBezTo>
                  <a:cubicBezTo>
                    <a:pt x="40260" y="61018"/>
                    <a:pt x="40889" y="61647"/>
                    <a:pt x="41518" y="62276"/>
                  </a:cubicBezTo>
                  <a:cubicBezTo>
                    <a:pt x="42147" y="62905"/>
                    <a:pt x="42776" y="62905"/>
                    <a:pt x="43405" y="63535"/>
                  </a:cubicBezTo>
                  <a:cubicBezTo>
                    <a:pt x="44034" y="64164"/>
                    <a:pt x="44663" y="64793"/>
                    <a:pt x="44663" y="64793"/>
                  </a:cubicBezTo>
                  <a:cubicBezTo>
                    <a:pt x="45292" y="64793"/>
                    <a:pt x="45921" y="65422"/>
                    <a:pt x="46550" y="64793"/>
                  </a:cubicBezTo>
                  <a:cubicBezTo>
                    <a:pt x="48438" y="64164"/>
                    <a:pt x="49067" y="66051"/>
                    <a:pt x="50324" y="67309"/>
                  </a:cubicBezTo>
                  <a:cubicBezTo>
                    <a:pt x="50954" y="67938"/>
                    <a:pt x="52212" y="66680"/>
                    <a:pt x="52841" y="66680"/>
                  </a:cubicBezTo>
                  <a:cubicBezTo>
                    <a:pt x="53470" y="66680"/>
                    <a:pt x="53470" y="67938"/>
                    <a:pt x="54099" y="67938"/>
                  </a:cubicBezTo>
                  <a:cubicBezTo>
                    <a:pt x="55357" y="68567"/>
                    <a:pt x="56615" y="69196"/>
                    <a:pt x="57873" y="69825"/>
                  </a:cubicBezTo>
                  <a:cubicBezTo>
                    <a:pt x="59131" y="70454"/>
                    <a:pt x="61019" y="71712"/>
                    <a:pt x="62277" y="72341"/>
                  </a:cubicBezTo>
                  <a:cubicBezTo>
                    <a:pt x="63535" y="72970"/>
                    <a:pt x="65422" y="73599"/>
                    <a:pt x="66680" y="73599"/>
                  </a:cubicBezTo>
                  <a:cubicBezTo>
                    <a:pt x="69196" y="74228"/>
                    <a:pt x="71712" y="74858"/>
                    <a:pt x="74229" y="74858"/>
                  </a:cubicBezTo>
                  <a:cubicBezTo>
                    <a:pt x="75487" y="74858"/>
                    <a:pt x="76745" y="74228"/>
                    <a:pt x="78632" y="72341"/>
                  </a:cubicBezTo>
                  <a:cubicBezTo>
                    <a:pt x="79890" y="71083"/>
                    <a:pt x="81777" y="66051"/>
                    <a:pt x="84922" y="56615"/>
                  </a:cubicBezTo>
                  <a:cubicBezTo>
                    <a:pt x="85552" y="54099"/>
                    <a:pt x="87439" y="49066"/>
                    <a:pt x="88068" y="44663"/>
                  </a:cubicBezTo>
                  <a:cubicBezTo>
                    <a:pt x="88697" y="42147"/>
                    <a:pt x="89326" y="39630"/>
                    <a:pt x="90584" y="35856"/>
                  </a:cubicBezTo>
                  <a:cubicBezTo>
                    <a:pt x="88697" y="40889"/>
                    <a:pt x="88697" y="39001"/>
                    <a:pt x="89326" y="37114"/>
                  </a:cubicBezTo>
                  <a:cubicBezTo>
                    <a:pt x="90584" y="33340"/>
                    <a:pt x="91213" y="30195"/>
                    <a:pt x="91843" y="28307"/>
                  </a:cubicBezTo>
                  <a:cubicBezTo>
                    <a:pt x="91843" y="28937"/>
                    <a:pt x="91213" y="28937"/>
                    <a:pt x="91213" y="29566"/>
                  </a:cubicBezTo>
                  <a:cubicBezTo>
                    <a:pt x="89955" y="32082"/>
                    <a:pt x="89326" y="32711"/>
                    <a:pt x="89955" y="29566"/>
                  </a:cubicBezTo>
                  <a:cubicBezTo>
                    <a:pt x="89955" y="27678"/>
                    <a:pt x="89326" y="28937"/>
                    <a:pt x="90584" y="24533"/>
                  </a:cubicBezTo>
                  <a:cubicBezTo>
                    <a:pt x="91213" y="22646"/>
                    <a:pt x="89955" y="23904"/>
                    <a:pt x="89955" y="23904"/>
                  </a:cubicBezTo>
                  <a:cubicBezTo>
                    <a:pt x="90584" y="21388"/>
                    <a:pt x="91213" y="19501"/>
                    <a:pt x="91213" y="16985"/>
                  </a:cubicBezTo>
                  <a:cubicBezTo>
                    <a:pt x="90584" y="17614"/>
                    <a:pt x="90584" y="18243"/>
                    <a:pt x="89955" y="18872"/>
                  </a:cubicBezTo>
                  <a:cubicBezTo>
                    <a:pt x="91213" y="15097"/>
                    <a:pt x="91213" y="14468"/>
                    <a:pt x="91843" y="15097"/>
                  </a:cubicBezTo>
                  <a:cubicBezTo>
                    <a:pt x="91843" y="15726"/>
                    <a:pt x="91843" y="16355"/>
                    <a:pt x="92471" y="15726"/>
                  </a:cubicBezTo>
                  <a:cubicBezTo>
                    <a:pt x="93729" y="7549"/>
                    <a:pt x="90584" y="15097"/>
                    <a:pt x="88697" y="19501"/>
                  </a:cubicBezTo>
                  <a:cubicBezTo>
                    <a:pt x="89326" y="17614"/>
                    <a:pt x="89326" y="16355"/>
                    <a:pt x="89955" y="14468"/>
                  </a:cubicBezTo>
                  <a:cubicBezTo>
                    <a:pt x="89955" y="13839"/>
                    <a:pt x="89955" y="13210"/>
                    <a:pt x="89955" y="13210"/>
                  </a:cubicBezTo>
                  <a:cubicBezTo>
                    <a:pt x="89326" y="13210"/>
                    <a:pt x="88697" y="13210"/>
                    <a:pt x="88068" y="13210"/>
                  </a:cubicBezTo>
                  <a:cubicBezTo>
                    <a:pt x="87439" y="13210"/>
                    <a:pt x="87439" y="11952"/>
                    <a:pt x="86810" y="12581"/>
                  </a:cubicBezTo>
                  <a:cubicBezTo>
                    <a:pt x="86181" y="13839"/>
                    <a:pt x="86181" y="10065"/>
                    <a:pt x="85552" y="12581"/>
                  </a:cubicBezTo>
                  <a:cubicBezTo>
                    <a:pt x="84922" y="13839"/>
                    <a:pt x="84922" y="13210"/>
                    <a:pt x="85552" y="9436"/>
                  </a:cubicBezTo>
                  <a:cubicBezTo>
                    <a:pt x="86181" y="6920"/>
                    <a:pt x="85552" y="7549"/>
                    <a:pt x="85552" y="8178"/>
                  </a:cubicBezTo>
                  <a:cubicBezTo>
                    <a:pt x="84922" y="9436"/>
                    <a:pt x="84293" y="9436"/>
                    <a:pt x="83665" y="10065"/>
                  </a:cubicBezTo>
                  <a:cubicBezTo>
                    <a:pt x="83665" y="10065"/>
                    <a:pt x="83665" y="10694"/>
                    <a:pt x="83665" y="10065"/>
                  </a:cubicBezTo>
                  <a:cubicBezTo>
                    <a:pt x="84922" y="3774"/>
                    <a:pt x="83665" y="6291"/>
                    <a:pt x="82407" y="8807"/>
                  </a:cubicBezTo>
                  <a:cubicBezTo>
                    <a:pt x="81777" y="10065"/>
                    <a:pt x="80519" y="12581"/>
                    <a:pt x="81777" y="8807"/>
                  </a:cubicBezTo>
                  <a:cubicBezTo>
                    <a:pt x="81777" y="7549"/>
                    <a:pt x="81148" y="8807"/>
                    <a:pt x="80519" y="10694"/>
                  </a:cubicBezTo>
                  <a:cubicBezTo>
                    <a:pt x="79261" y="14468"/>
                    <a:pt x="79261" y="13839"/>
                    <a:pt x="79890" y="10694"/>
                  </a:cubicBezTo>
                  <a:cubicBezTo>
                    <a:pt x="79890" y="10065"/>
                    <a:pt x="79890" y="9436"/>
                    <a:pt x="79890" y="9436"/>
                  </a:cubicBezTo>
                  <a:cubicBezTo>
                    <a:pt x="79890" y="9436"/>
                    <a:pt x="79890" y="8178"/>
                    <a:pt x="79261" y="9436"/>
                  </a:cubicBezTo>
                  <a:cubicBezTo>
                    <a:pt x="78632" y="10694"/>
                    <a:pt x="79261" y="8807"/>
                    <a:pt x="79261" y="6920"/>
                  </a:cubicBezTo>
                  <a:cubicBezTo>
                    <a:pt x="79261" y="6920"/>
                    <a:pt x="79261" y="6291"/>
                    <a:pt x="79261" y="6920"/>
                  </a:cubicBezTo>
                  <a:cubicBezTo>
                    <a:pt x="78003" y="8807"/>
                    <a:pt x="78632" y="5032"/>
                    <a:pt x="76745" y="8807"/>
                  </a:cubicBezTo>
                  <a:cubicBezTo>
                    <a:pt x="76116" y="10065"/>
                    <a:pt x="76116" y="10065"/>
                    <a:pt x="75487" y="10694"/>
                  </a:cubicBezTo>
                  <a:cubicBezTo>
                    <a:pt x="75487" y="10694"/>
                    <a:pt x="75487" y="10065"/>
                    <a:pt x="75487" y="9436"/>
                  </a:cubicBezTo>
                  <a:cubicBezTo>
                    <a:pt x="76745" y="4403"/>
                    <a:pt x="76116" y="6291"/>
                    <a:pt x="75487" y="8178"/>
                  </a:cubicBezTo>
                  <a:cubicBezTo>
                    <a:pt x="74858" y="10065"/>
                    <a:pt x="74229" y="11323"/>
                    <a:pt x="74858" y="7549"/>
                  </a:cubicBezTo>
                  <a:cubicBezTo>
                    <a:pt x="74858" y="6291"/>
                    <a:pt x="74858" y="6920"/>
                    <a:pt x="74858" y="6291"/>
                  </a:cubicBezTo>
                  <a:cubicBezTo>
                    <a:pt x="74858" y="5662"/>
                    <a:pt x="74229" y="7549"/>
                    <a:pt x="74858" y="3774"/>
                  </a:cubicBezTo>
                  <a:cubicBezTo>
                    <a:pt x="74858" y="3145"/>
                    <a:pt x="74858" y="3145"/>
                    <a:pt x="74858" y="3145"/>
                  </a:cubicBezTo>
                  <a:cubicBezTo>
                    <a:pt x="73600" y="6291"/>
                    <a:pt x="74229" y="3774"/>
                    <a:pt x="74229" y="2516"/>
                  </a:cubicBezTo>
                  <a:cubicBezTo>
                    <a:pt x="74229" y="2516"/>
                    <a:pt x="74229" y="2516"/>
                    <a:pt x="73600" y="3145"/>
                  </a:cubicBezTo>
                  <a:cubicBezTo>
                    <a:pt x="71712" y="7549"/>
                    <a:pt x="71083" y="7549"/>
                    <a:pt x="71712" y="5032"/>
                  </a:cubicBezTo>
                  <a:cubicBezTo>
                    <a:pt x="71712" y="2516"/>
                    <a:pt x="70455" y="5662"/>
                    <a:pt x="69826" y="5662"/>
                  </a:cubicBezTo>
                  <a:cubicBezTo>
                    <a:pt x="69826" y="5662"/>
                    <a:pt x="69826" y="5662"/>
                    <a:pt x="69826" y="5662"/>
                  </a:cubicBezTo>
                  <a:cubicBezTo>
                    <a:pt x="69196" y="5662"/>
                    <a:pt x="69196" y="5662"/>
                    <a:pt x="68567" y="5662"/>
                  </a:cubicBezTo>
                  <a:cubicBezTo>
                    <a:pt x="68567" y="5662"/>
                    <a:pt x="67938" y="6920"/>
                    <a:pt x="67938" y="6291"/>
                  </a:cubicBezTo>
                  <a:cubicBezTo>
                    <a:pt x="68567" y="3145"/>
                    <a:pt x="67938" y="4403"/>
                    <a:pt x="67938" y="3774"/>
                  </a:cubicBezTo>
                  <a:cubicBezTo>
                    <a:pt x="67938" y="2516"/>
                    <a:pt x="66680" y="5032"/>
                    <a:pt x="66680" y="2516"/>
                  </a:cubicBezTo>
                  <a:cubicBezTo>
                    <a:pt x="66680" y="629"/>
                    <a:pt x="66680" y="1887"/>
                    <a:pt x="64793" y="6920"/>
                  </a:cubicBezTo>
                  <a:cubicBezTo>
                    <a:pt x="66051" y="1258"/>
                    <a:pt x="63535" y="9436"/>
                    <a:pt x="65422" y="1258"/>
                  </a:cubicBezTo>
                  <a:cubicBezTo>
                    <a:pt x="63535" y="7549"/>
                    <a:pt x="62905" y="9436"/>
                    <a:pt x="63535" y="6291"/>
                  </a:cubicBezTo>
                  <a:cubicBezTo>
                    <a:pt x="64164" y="3145"/>
                    <a:pt x="63535" y="4403"/>
                    <a:pt x="62905" y="4403"/>
                  </a:cubicBezTo>
                  <a:cubicBezTo>
                    <a:pt x="62905" y="4403"/>
                    <a:pt x="62277" y="4403"/>
                    <a:pt x="62277" y="4403"/>
                  </a:cubicBezTo>
                  <a:cubicBezTo>
                    <a:pt x="61648" y="4403"/>
                    <a:pt x="61019" y="4403"/>
                    <a:pt x="60390" y="6920"/>
                  </a:cubicBezTo>
                  <a:cubicBezTo>
                    <a:pt x="59760" y="8807"/>
                    <a:pt x="59131" y="8178"/>
                    <a:pt x="58502" y="8807"/>
                  </a:cubicBezTo>
                  <a:cubicBezTo>
                    <a:pt x="59131" y="6920"/>
                    <a:pt x="59131" y="5662"/>
                    <a:pt x="59131" y="5032"/>
                  </a:cubicBezTo>
                  <a:cubicBezTo>
                    <a:pt x="59760" y="3145"/>
                    <a:pt x="59760" y="1887"/>
                    <a:pt x="60390" y="629"/>
                  </a:cubicBezTo>
                  <a:cubicBezTo>
                    <a:pt x="59760" y="1258"/>
                    <a:pt x="59760" y="2516"/>
                    <a:pt x="59760" y="3145"/>
                  </a:cubicBezTo>
                  <a:cubicBezTo>
                    <a:pt x="59760" y="3774"/>
                    <a:pt x="59131" y="3774"/>
                    <a:pt x="59131" y="5032"/>
                  </a:cubicBezTo>
                  <a:cubicBezTo>
                    <a:pt x="59131" y="5662"/>
                    <a:pt x="59131" y="6291"/>
                    <a:pt x="59131" y="6920"/>
                  </a:cubicBezTo>
                  <a:cubicBezTo>
                    <a:pt x="59131" y="7549"/>
                    <a:pt x="59131" y="8178"/>
                    <a:pt x="58502" y="8178"/>
                  </a:cubicBezTo>
                  <a:cubicBezTo>
                    <a:pt x="57873" y="8807"/>
                    <a:pt x="57873" y="8807"/>
                    <a:pt x="57245" y="9436"/>
                  </a:cubicBezTo>
                  <a:cubicBezTo>
                    <a:pt x="57245" y="9436"/>
                    <a:pt x="57245" y="8807"/>
                    <a:pt x="57245" y="8807"/>
                  </a:cubicBezTo>
                  <a:cubicBezTo>
                    <a:pt x="56615" y="10065"/>
                    <a:pt x="56615" y="6920"/>
                    <a:pt x="58502" y="629"/>
                  </a:cubicBezTo>
                  <a:cubicBezTo>
                    <a:pt x="57245" y="3774"/>
                    <a:pt x="55986" y="6920"/>
                    <a:pt x="56615" y="4403"/>
                  </a:cubicBezTo>
                  <a:cubicBezTo>
                    <a:pt x="56615" y="3774"/>
                    <a:pt x="55986" y="5032"/>
                    <a:pt x="55986" y="5662"/>
                  </a:cubicBezTo>
                  <a:cubicBezTo>
                    <a:pt x="54728" y="9436"/>
                    <a:pt x="54728" y="9436"/>
                    <a:pt x="55357" y="4403"/>
                  </a:cubicBezTo>
                  <a:cubicBezTo>
                    <a:pt x="55357" y="3145"/>
                    <a:pt x="55986" y="2516"/>
                    <a:pt x="55986" y="2516"/>
                  </a:cubicBezTo>
                  <a:cubicBezTo>
                    <a:pt x="55986" y="2516"/>
                    <a:pt x="55357" y="1887"/>
                    <a:pt x="55357" y="2516"/>
                  </a:cubicBezTo>
                  <a:cubicBezTo>
                    <a:pt x="54728" y="3145"/>
                    <a:pt x="54728" y="2516"/>
                    <a:pt x="54099" y="2516"/>
                  </a:cubicBezTo>
                  <a:cubicBezTo>
                    <a:pt x="54099" y="2516"/>
                    <a:pt x="54099" y="1887"/>
                    <a:pt x="54099" y="2516"/>
                  </a:cubicBezTo>
                  <a:cubicBezTo>
                    <a:pt x="53470" y="2516"/>
                    <a:pt x="53470" y="1887"/>
                    <a:pt x="52841" y="3774"/>
                  </a:cubicBezTo>
                  <a:cubicBezTo>
                    <a:pt x="51583" y="6920"/>
                    <a:pt x="50954" y="6291"/>
                    <a:pt x="50324" y="6291"/>
                  </a:cubicBezTo>
                  <a:cubicBezTo>
                    <a:pt x="50324" y="6291"/>
                    <a:pt x="49695" y="6291"/>
                    <a:pt x="49695" y="6291"/>
                  </a:cubicBezTo>
                  <a:cubicBezTo>
                    <a:pt x="49695" y="6291"/>
                    <a:pt x="50324" y="4403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49695" y="3774"/>
                    <a:pt x="49695" y="5032"/>
                    <a:pt x="49067" y="5662"/>
                  </a:cubicBezTo>
                  <a:cubicBezTo>
                    <a:pt x="49067" y="5032"/>
                    <a:pt x="49067" y="4403"/>
                    <a:pt x="49695" y="3774"/>
                  </a:cubicBezTo>
                  <a:cubicBezTo>
                    <a:pt x="49695" y="3145"/>
                    <a:pt x="50324" y="3145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50954" y="-629"/>
                    <a:pt x="50324" y="1258"/>
                    <a:pt x="49695" y="3145"/>
                  </a:cubicBezTo>
                  <a:cubicBezTo>
                    <a:pt x="49067" y="4403"/>
                    <a:pt x="48438" y="5032"/>
                    <a:pt x="47809" y="6291"/>
                  </a:cubicBezTo>
                  <a:cubicBezTo>
                    <a:pt x="48438" y="3774"/>
                    <a:pt x="49067" y="2516"/>
                    <a:pt x="49067" y="629"/>
                  </a:cubicBezTo>
                  <a:cubicBezTo>
                    <a:pt x="49067" y="629"/>
                    <a:pt x="49067" y="0"/>
                    <a:pt x="49067" y="0"/>
                  </a:cubicBezTo>
                  <a:cubicBezTo>
                    <a:pt x="48438" y="629"/>
                    <a:pt x="47809" y="629"/>
                    <a:pt x="47809" y="1258"/>
                  </a:cubicBezTo>
                  <a:cubicBezTo>
                    <a:pt x="47809" y="1258"/>
                    <a:pt x="47179" y="2516"/>
                    <a:pt x="47179" y="2516"/>
                  </a:cubicBezTo>
                  <a:cubicBezTo>
                    <a:pt x="46550" y="3774"/>
                    <a:pt x="45921" y="5032"/>
                    <a:pt x="45921" y="5032"/>
                  </a:cubicBezTo>
                  <a:cubicBezTo>
                    <a:pt x="45292" y="5662"/>
                    <a:pt x="44663" y="5662"/>
                    <a:pt x="44034" y="5662"/>
                  </a:cubicBezTo>
                  <a:cubicBezTo>
                    <a:pt x="44663" y="4403"/>
                    <a:pt x="45292" y="3145"/>
                    <a:pt x="45921" y="2516"/>
                  </a:cubicBezTo>
                  <a:cubicBezTo>
                    <a:pt x="45921" y="1887"/>
                    <a:pt x="46550" y="1258"/>
                    <a:pt x="46550" y="629"/>
                  </a:cubicBezTo>
                  <a:cubicBezTo>
                    <a:pt x="45921" y="629"/>
                    <a:pt x="45921" y="629"/>
                    <a:pt x="45292" y="629"/>
                  </a:cubicBezTo>
                  <a:cubicBezTo>
                    <a:pt x="45292" y="2516"/>
                    <a:pt x="44663" y="3145"/>
                    <a:pt x="44663" y="3774"/>
                  </a:cubicBezTo>
                  <a:cubicBezTo>
                    <a:pt x="44663" y="3774"/>
                    <a:pt x="44663" y="4403"/>
                    <a:pt x="44034" y="5662"/>
                  </a:cubicBezTo>
                  <a:cubicBezTo>
                    <a:pt x="43405" y="6291"/>
                    <a:pt x="42776" y="6920"/>
                    <a:pt x="42147" y="6920"/>
                  </a:cubicBezTo>
                  <a:cubicBezTo>
                    <a:pt x="42147" y="6291"/>
                    <a:pt x="42147" y="5662"/>
                    <a:pt x="42776" y="5662"/>
                  </a:cubicBezTo>
                  <a:cubicBezTo>
                    <a:pt x="43405" y="5032"/>
                    <a:pt x="44034" y="4403"/>
                    <a:pt x="44663" y="3145"/>
                  </a:cubicBezTo>
                  <a:cubicBezTo>
                    <a:pt x="45292" y="629"/>
                    <a:pt x="44663" y="0"/>
                    <a:pt x="44034" y="629"/>
                  </a:cubicBezTo>
                  <a:cubicBezTo>
                    <a:pt x="42776" y="1887"/>
                    <a:pt x="41518" y="3145"/>
                    <a:pt x="40889" y="1887"/>
                  </a:cubicBezTo>
                  <a:cubicBezTo>
                    <a:pt x="40889" y="1887"/>
                    <a:pt x="40260" y="3145"/>
                    <a:pt x="39631" y="3145"/>
                  </a:cubicBezTo>
                  <a:cubicBezTo>
                    <a:pt x="38373" y="3145"/>
                    <a:pt x="37743" y="3145"/>
                    <a:pt x="36485" y="3145"/>
                  </a:cubicBezTo>
                  <a:cubicBezTo>
                    <a:pt x="35857" y="3145"/>
                    <a:pt x="35857" y="3145"/>
                    <a:pt x="35228" y="3145"/>
                  </a:cubicBezTo>
                  <a:cubicBezTo>
                    <a:pt x="35228" y="3145"/>
                    <a:pt x="34598" y="4403"/>
                    <a:pt x="33969" y="6920"/>
                  </a:cubicBezTo>
                  <a:cubicBezTo>
                    <a:pt x="33969" y="6920"/>
                    <a:pt x="33969" y="7549"/>
                    <a:pt x="34598" y="7549"/>
                  </a:cubicBezTo>
                  <a:cubicBezTo>
                    <a:pt x="35228" y="7549"/>
                    <a:pt x="35857" y="6920"/>
                    <a:pt x="35857" y="7549"/>
                  </a:cubicBezTo>
                  <a:cubicBezTo>
                    <a:pt x="36485" y="8178"/>
                    <a:pt x="37114" y="7549"/>
                    <a:pt x="37743" y="6920"/>
                  </a:cubicBezTo>
                  <a:cubicBezTo>
                    <a:pt x="38373" y="6920"/>
                    <a:pt x="39002" y="6291"/>
                    <a:pt x="39631" y="6291"/>
                  </a:cubicBezTo>
                  <a:cubicBezTo>
                    <a:pt x="39631" y="6291"/>
                    <a:pt x="39631" y="6291"/>
                    <a:pt x="39631" y="6291"/>
                  </a:cubicBezTo>
                  <a:cubicBezTo>
                    <a:pt x="41518" y="1887"/>
                    <a:pt x="40889" y="7549"/>
                    <a:pt x="42147" y="4403"/>
                  </a:cubicBezTo>
                  <a:cubicBezTo>
                    <a:pt x="42147" y="3774"/>
                    <a:pt x="42147" y="4403"/>
                    <a:pt x="42147" y="6291"/>
                  </a:cubicBezTo>
                  <a:cubicBezTo>
                    <a:pt x="41518" y="6920"/>
                    <a:pt x="40889" y="7549"/>
                    <a:pt x="40260" y="8178"/>
                  </a:cubicBezTo>
                  <a:cubicBezTo>
                    <a:pt x="38373" y="9436"/>
                    <a:pt x="36485" y="10694"/>
                    <a:pt x="34598" y="11952"/>
                  </a:cubicBezTo>
                  <a:cubicBezTo>
                    <a:pt x="33969" y="12581"/>
                    <a:pt x="33340" y="13210"/>
                    <a:pt x="32082" y="15097"/>
                  </a:cubicBezTo>
                  <a:cubicBezTo>
                    <a:pt x="31453" y="15726"/>
                    <a:pt x="30824" y="18243"/>
                    <a:pt x="30195" y="18872"/>
                  </a:cubicBezTo>
                  <a:cubicBezTo>
                    <a:pt x="30824" y="17614"/>
                    <a:pt x="30824" y="16985"/>
                    <a:pt x="31453" y="15097"/>
                  </a:cubicBezTo>
                  <a:cubicBezTo>
                    <a:pt x="30824" y="15097"/>
                    <a:pt x="30195" y="14468"/>
                    <a:pt x="29566" y="14468"/>
                  </a:cubicBezTo>
                  <a:cubicBezTo>
                    <a:pt x="28937" y="14468"/>
                    <a:pt x="28307" y="15097"/>
                    <a:pt x="28307" y="13839"/>
                  </a:cubicBezTo>
                  <a:cubicBezTo>
                    <a:pt x="28307" y="12581"/>
                    <a:pt x="27679" y="11323"/>
                    <a:pt x="27050" y="12581"/>
                  </a:cubicBezTo>
                  <a:cubicBezTo>
                    <a:pt x="26421" y="13210"/>
                    <a:pt x="25162" y="15097"/>
                    <a:pt x="24533" y="15726"/>
                  </a:cubicBezTo>
                  <a:cubicBezTo>
                    <a:pt x="23904" y="16355"/>
                    <a:pt x="23904" y="15097"/>
                    <a:pt x="23904" y="15097"/>
                  </a:cubicBezTo>
                  <a:cubicBezTo>
                    <a:pt x="23275" y="15097"/>
                    <a:pt x="23275" y="15097"/>
                    <a:pt x="22647" y="15726"/>
                  </a:cubicBezTo>
                  <a:cubicBezTo>
                    <a:pt x="21388" y="16985"/>
                    <a:pt x="20759" y="18243"/>
                    <a:pt x="19501" y="19501"/>
                  </a:cubicBezTo>
                  <a:cubicBezTo>
                    <a:pt x="19501" y="19501"/>
                    <a:pt x="19501" y="19501"/>
                    <a:pt x="18872" y="19501"/>
                  </a:cubicBezTo>
                  <a:cubicBezTo>
                    <a:pt x="20130" y="17614"/>
                    <a:pt x="20759" y="15726"/>
                    <a:pt x="21388" y="14468"/>
                  </a:cubicBezTo>
                  <a:cubicBezTo>
                    <a:pt x="21388" y="13839"/>
                    <a:pt x="22017" y="11952"/>
                    <a:pt x="22017" y="12581"/>
                  </a:cubicBezTo>
                  <a:cubicBezTo>
                    <a:pt x="20759" y="13839"/>
                    <a:pt x="19501" y="15726"/>
                    <a:pt x="18872" y="16985"/>
                  </a:cubicBezTo>
                  <a:cubicBezTo>
                    <a:pt x="18243" y="17614"/>
                    <a:pt x="16985" y="20130"/>
                    <a:pt x="16356" y="18872"/>
                  </a:cubicBezTo>
                  <a:cubicBezTo>
                    <a:pt x="16356" y="18243"/>
                    <a:pt x="15726" y="20130"/>
                    <a:pt x="15097" y="20759"/>
                  </a:cubicBezTo>
                  <a:cubicBezTo>
                    <a:pt x="13840" y="22646"/>
                    <a:pt x="11952" y="24533"/>
                    <a:pt x="10694" y="26420"/>
                  </a:cubicBezTo>
                  <a:cubicBezTo>
                    <a:pt x="10065" y="27049"/>
                    <a:pt x="9436" y="28937"/>
                    <a:pt x="8178" y="31453"/>
                  </a:cubicBezTo>
                  <a:cubicBezTo>
                    <a:pt x="7549" y="33340"/>
                    <a:pt x="6920" y="33969"/>
                    <a:pt x="6291" y="35856"/>
                  </a:cubicBezTo>
                  <a:cubicBezTo>
                    <a:pt x="6291" y="36485"/>
                    <a:pt x="6291" y="36485"/>
                    <a:pt x="6291" y="37114"/>
                  </a:cubicBezTo>
                  <a:cubicBezTo>
                    <a:pt x="5033" y="40260"/>
                    <a:pt x="4404" y="43405"/>
                    <a:pt x="3145" y="46550"/>
                  </a:cubicBezTo>
                  <a:cubicBezTo>
                    <a:pt x="1887" y="47179"/>
                    <a:pt x="1887" y="48437"/>
                    <a:pt x="1259" y="50324"/>
                  </a:cubicBezTo>
                  <a:close/>
                  <a:moveTo>
                    <a:pt x="87439" y="19501"/>
                  </a:moveTo>
                  <a:cubicBezTo>
                    <a:pt x="87439" y="18872"/>
                    <a:pt x="87439" y="18872"/>
                    <a:pt x="88068" y="18243"/>
                  </a:cubicBezTo>
                  <a:cubicBezTo>
                    <a:pt x="87439" y="18243"/>
                    <a:pt x="87439" y="18872"/>
                    <a:pt x="87439" y="19501"/>
                  </a:cubicBezTo>
                  <a:cubicBezTo>
                    <a:pt x="88068" y="19501"/>
                    <a:pt x="88068" y="20130"/>
                    <a:pt x="87439" y="20130"/>
                  </a:cubicBezTo>
                  <a:cubicBezTo>
                    <a:pt x="87439" y="20130"/>
                    <a:pt x="87439" y="19501"/>
                    <a:pt x="87439" y="19501"/>
                  </a:cubicBezTo>
                  <a:close/>
                  <a:moveTo>
                    <a:pt x="84293" y="25162"/>
                  </a:moveTo>
                  <a:cubicBezTo>
                    <a:pt x="84293" y="25162"/>
                    <a:pt x="84922" y="24533"/>
                    <a:pt x="84922" y="24533"/>
                  </a:cubicBezTo>
                  <a:cubicBezTo>
                    <a:pt x="84922" y="24533"/>
                    <a:pt x="84293" y="25162"/>
                    <a:pt x="84293" y="25162"/>
                  </a:cubicBezTo>
                  <a:cubicBezTo>
                    <a:pt x="84293" y="25162"/>
                    <a:pt x="84293" y="25162"/>
                    <a:pt x="84293" y="25162"/>
                  </a:cubicBezTo>
                  <a:cubicBezTo>
                    <a:pt x="84293" y="25162"/>
                    <a:pt x="84293" y="25162"/>
                    <a:pt x="84293" y="25162"/>
                  </a:cubicBezTo>
                  <a:close/>
                  <a:moveTo>
                    <a:pt x="81148" y="23275"/>
                  </a:moveTo>
                  <a:cubicBezTo>
                    <a:pt x="81148" y="23275"/>
                    <a:pt x="81777" y="22646"/>
                    <a:pt x="81777" y="22646"/>
                  </a:cubicBezTo>
                  <a:cubicBezTo>
                    <a:pt x="81777" y="23275"/>
                    <a:pt x="81148" y="23904"/>
                    <a:pt x="81148" y="25162"/>
                  </a:cubicBezTo>
                  <a:cubicBezTo>
                    <a:pt x="81148" y="25791"/>
                    <a:pt x="80519" y="25791"/>
                    <a:pt x="80519" y="26420"/>
                  </a:cubicBezTo>
                  <a:cubicBezTo>
                    <a:pt x="80519" y="25162"/>
                    <a:pt x="80519" y="24533"/>
                    <a:pt x="81148" y="23275"/>
                  </a:cubicBezTo>
                  <a:close/>
                  <a:moveTo>
                    <a:pt x="82407" y="16985"/>
                  </a:moveTo>
                  <a:cubicBezTo>
                    <a:pt x="84293" y="16355"/>
                    <a:pt x="86181" y="14468"/>
                    <a:pt x="86810" y="17614"/>
                  </a:cubicBezTo>
                  <a:cubicBezTo>
                    <a:pt x="86181" y="18243"/>
                    <a:pt x="85552" y="18243"/>
                    <a:pt x="84922" y="18872"/>
                  </a:cubicBezTo>
                  <a:cubicBezTo>
                    <a:pt x="84293" y="18872"/>
                    <a:pt x="83665" y="19501"/>
                    <a:pt x="83036" y="19501"/>
                  </a:cubicBezTo>
                  <a:cubicBezTo>
                    <a:pt x="82407" y="19501"/>
                    <a:pt x="81777" y="18243"/>
                    <a:pt x="82407" y="16985"/>
                  </a:cubicBezTo>
                  <a:close/>
                  <a:moveTo>
                    <a:pt x="76745" y="24533"/>
                  </a:moveTo>
                  <a:cubicBezTo>
                    <a:pt x="78632" y="20130"/>
                    <a:pt x="78003" y="22646"/>
                    <a:pt x="78632" y="22646"/>
                  </a:cubicBezTo>
                  <a:cubicBezTo>
                    <a:pt x="79261" y="22017"/>
                    <a:pt x="79261" y="23275"/>
                    <a:pt x="79890" y="23904"/>
                  </a:cubicBezTo>
                  <a:cubicBezTo>
                    <a:pt x="79890" y="24533"/>
                    <a:pt x="79890" y="25162"/>
                    <a:pt x="79261" y="25791"/>
                  </a:cubicBezTo>
                  <a:cubicBezTo>
                    <a:pt x="78003" y="27049"/>
                    <a:pt x="77374" y="25791"/>
                    <a:pt x="76745" y="24533"/>
                  </a:cubicBezTo>
                  <a:close/>
                  <a:moveTo>
                    <a:pt x="75487" y="22017"/>
                  </a:moveTo>
                  <a:cubicBezTo>
                    <a:pt x="76116" y="21388"/>
                    <a:pt x="76745" y="20759"/>
                    <a:pt x="76745" y="22646"/>
                  </a:cubicBezTo>
                  <a:cubicBezTo>
                    <a:pt x="75487" y="26420"/>
                    <a:pt x="74858" y="25791"/>
                    <a:pt x="75487" y="22017"/>
                  </a:cubicBezTo>
                  <a:close/>
                  <a:moveTo>
                    <a:pt x="74229" y="22017"/>
                  </a:moveTo>
                  <a:cubicBezTo>
                    <a:pt x="74229" y="21388"/>
                    <a:pt x="74858" y="21388"/>
                    <a:pt x="74858" y="20759"/>
                  </a:cubicBezTo>
                  <a:cubicBezTo>
                    <a:pt x="74858" y="20759"/>
                    <a:pt x="74858" y="21388"/>
                    <a:pt x="74229" y="22646"/>
                  </a:cubicBezTo>
                  <a:cubicBezTo>
                    <a:pt x="74229" y="22646"/>
                    <a:pt x="73600" y="22646"/>
                    <a:pt x="73600" y="22646"/>
                  </a:cubicBezTo>
                  <a:cubicBezTo>
                    <a:pt x="74229" y="22646"/>
                    <a:pt x="74229" y="22017"/>
                    <a:pt x="74229" y="22017"/>
                  </a:cubicBezTo>
                  <a:close/>
                  <a:moveTo>
                    <a:pt x="72971" y="21388"/>
                  </a:moveTo>
                  <a:cubicBezTo>
                    <a:pt x="73600" y="19501"/>
                    <a:pt x="74858" y="16985"/>
                    <a:pt x="73600" y="21388"/>
                  </a:cubicBezTo>
                  <a:cubicBezTo>
                    <a:pt x="73600" y="21388"/>
                    <a:pt x="72971" y="21388"/>
                    <a:pt x="72971" y="21388"/>
                  </a:cubicBezTo>
                  <a:close/>
                  <a:moveTo>
                    <a:pt x="66680" y="32082"/>
                  </a:moveTo>
                  <a:cubicBezTo>
                    <a:pt x="66680" y="31453"/>
                    <a:pt x="66680" y="31453"/>
                    <a:pt x="66680" y="30824"/>
                  </a:cubicBezTo>
                  <a:cubicBezTo>
                    <a:pt x="66680" y="30824"/>
                    <a:pt x="67309" y="30824"/>
                    <a:pt x="67309" y="30824"/>
                  </a:cubicBezTo>
                  <a:cubicBezTo>
                    <a:pt x="67309" y="31453"/>
                    <a:pt x="66680" y="32082"/>
                    <a:pt x="66680" y="32711"/>
                  </a:cubicBezTo>
                  <a:cubicBezTo>
                    <a:pt x="66680" y="32711"/>
                    <a:pt x="66680" y="32082"/>
                    <a:pt x="66680" y="32082"/>
                  </a:cubicBezTo>
                  <a:cubicBezTo>
                    <a:pt x="66680" y="32082"/>
                    <a:pt x="66680" y="32082"/>
                    <a:pt x="66680" y="32082"/>
                  </a:cubicBezTo>
                  <a:close/>
                  <a:moveTo>
                    <a:pt x="67938" y="20130"/>
                  </a:moveTo>
                  <a:cubicBezTo>
                    <a:pt x="67938" y="19501"/>
                    <a:pt x="67309" y="19501"/>
                    <a:pt x="67309" y="18872"/>
                  </a:cubicBezTo>
                  <a:cubicBezTo>
                    <a:pt x="67309" y="18243"/>
                    <a:pt x="67938" y="17614"/>
                    <a:pt x="67938" y="16985"/>
                  </a:cubicBezTo>
                  <a:cubicBezTo>
                    <a:pt x="67938" y="17614"/>
                    <a:pt x="68567" y="17614"/>
                    <a:pt x="68567" y="18243"/>
                  </a:cubicBezTo>
                  <a:cubicBezTo>
                    <a:pt x="67938" y="18872"/>
                    <a:pt x="67938" y="19501"/>
                    <a:pt x="67938" y="20130"/>
                  </a:cubicBezTo>
                  <a:close/>
                  <a:moveTo>
                    <a:pt x="63535" y="32082"/>
                  </a:moveTo>
                  <a:cubicBezTo>
                    <a:pt x="64164" y="31453"/>
                    <a:pt x="64164" y="30824"/>
                    <a:pt x="64164" y="31453"/>
                  </a:cubicBezTo>
                  <a:cubicBezTo>
                    <a:pt x="64164" y="31453"/>
                    <a:pt x="64164" y="31453"/>
                    <a:pt x="63535" y="32082"/>
                  </a:cubicBezTo>
                  <a:cubicBezTo>
                    <a:pt x="63535" y="32082"/>
                    <a:pt x="63535" y="32082"/>
                    <a:pt x="63535" y="32082"/>
                  </a:cubicBezTo>
                  <a:close/>
                  <a:moveTo>
                    <a:pt x="62905" y="30195"/>
                  </a:moveTo>
                  <a:cubicBezTo>
                    <a:pt x="62905" y="30824"/>
                    <a:pt x="62905" y="30824"/>
                    <a:pt x="63535" y="31453"/>
                  </a:cubicBezTo>
                  <a:cubicBezTo>
                    <a:pt x="62277" y="32082"/>
                    <a:pt x="62277" y="32711"/>
                    <a:pt x="62905" y="30195"/>
                  </a:cubicBezTo>
                  <a:close/>
                  <a:moveTo>
                    <a:pt x="65422" y="18872"/>
                  </a:moveTo>
                  <a:cubicBezTo>
                    <a:pt x="65422" y="18872"/>
                    <a:pt x="65422" y="18243"/>
                    <a:pt x="65422" y="18243"/>
                  </a:cubicBezTo>
                  <a:cubicBezTo>
                    <a:pt x="65422" y="18243"/>
                    <a:pt x="66051" y="18243"/>
                    <a:pt x="66051" y="18243"/>
                  </a:cubicBezTo>
                  <a:cubicBezTo>
                    <a:pt x="66051" y="18872"/>
                    <a:pt x="65422" y="19501"/>
                    <a:pt x="65422" y="20130"/>
                  </a:cubicBezTo>
                  <a:cubicBezTo>
                    <a:pt x="65422" y="20130"/>
                    <a:pt x="65422" y="19501"/>
                    <a:pt x="65422" y="18872"/>
                  </a:cubicBezTo>
                  <a:close/>
                  <a:moveTo>
                    <a:pt x="54099" y="17614"/>
                  </a:moveTo>
                  <a:cubicBezTo>
                    <a:pt x="54099" y="17614"/>
                    <a:pt x="54099" y="16985"/>
                    <a:pt x="53470" y="16355"/>
                  </a:cubicBezTo>
                  <a:cubicBezTo>
                    <a:pt x="54099" y="15097"/>
                    <a:pt x="54099" y="13210"/>
                    <a:pt x="54728" y="11323"/>
                  </a:cubicBezTo>
                  <a:cubicBezTo>
                    <a:pt x="55357" y="11323"/>
                    <a:pt x="55357" y="10694"/>
                    <a:pt x="55986" y="10694"/>
                  </a:cubicBezTo>
                  <a:cubicBezTo>
                    <a:pt x="54728" y="16355"/>
                    <a:pt x="54099" y="18243"/>
                    <a:pt x="54099" y="17614"/>
                  </a:cubicBezTo>
                  <a:close/>
                  <a:moveTo>
                    <a:pt x="50954" y="22646"/>
                  </a:moveTo>
                  <a:cubicBezTo>
                    <a:pt x="50954" y="22646"/>
                    <a:pt x="50954" y="23275"/>
                    <a:pt x="50954" y="23275"/>
                  </a:cubicBezTo>
                  <a:cubicBezTo>
                    <a:pt x="50954" y="23904"/>
                    <a:pt x="52841" y="20130"/>
                    <a:pt x="52212" y="23904"/>
                  </a:cubicBezTo>
                  <a:cubicBezTo>
                    <a:pt x="51583" y="25791"/>
                    <a:pt x="50954" y="25162"/>
                    <a:pt x="50954" y="23275"/>
                  </a:cubicBezTo>
                  <a:cubicBezTo>
                    <a:pt x="50954" y="22646"/>
                    <a:pt x="50954" y="22646"/>
                    <a:pt x="50954" y="22646"/>
                  </a:cubicBezTo>
                  <a:close/>
                  <a:moveTo>
                    <a:pt x="50954" y="16355"/>
                  </a:moveTo>
                  <a:cubicBezTo>
                    <a:pt x="51583" y="15726"/>
                    <a:pt x="52212" y="15097"/>
                    <a:pt x="52212" y="14468"/>
                  </a:cubicBezTo>
                  <a:cubicBezTo>
                    <a:pt x="52841" y="13210"/>
                    <a:pt x="52841" y="11323"/>
                    <a:pt x="54099" y="8807"/>
                  </a:cubicBezTo>
                  <a:cubicBezTo>
                    <a:pt x="52212" y="17614"/>
                    <a:pt x="53470" y="13839"/>
                    <a:pt x="54099" y="13839"/>
                  </a:cubicBezTo>
                  <a:cubicBezTo>
                    <a:pt x="52841" y="18243"/>
                    <a:pt x="52841" y="18243"/>
                    <a:pt x="52841" y="18243"/>
                  </a:cubicBezTo>
                  <a:cubicBezTo>
                    <a:pt x="52212" y="18243"/>
                    <a:pt x="51583" y="18243"/>
                    <a:pt x="50954" y="18243"/>
                  </a:cubicBezTo>
                  <a:cubicBezTo>
                    <a:pt x="50954" y="18243"/>
                    <a:pt x="50954" y="16985"/>
                    <a:pt x="50954" y="16355"/>
                  </a:cubicBezTo>
                  <a:close/>
                  <a:moveTo>
                    <a:pt x="49067" y="15097"/>
                  </a:moveTo>
                  <a:cubicBezTo>
                    <a:pt x="49695" y="13839"/>
                    <a:pt x="50954" y="12581"/>
                    <a:pt x="51583" y="11323"/>
                  </a:cubicBezTo>
                  <a:cubicBezTo>
                    <a:pt x="50324" y="16355"/>
                    <a:pt x="49695" y="17614"/>
                    <a:pt x="49067" y="16985"/>
                  </a:cubicBezTo>
                  <a:cubicBezTo>
                    <a:pt x="49067" y="16355"/>
                    <a:pt x="48438" y="16355"/>
                    <a:pt x="48438" y="16355"/>
                  </a:cubicBezTo>
                  <a:cubicBezTo>
                    <a:pt x="49067" y="15726"/>
                    <a:pt x="49067" y="15097"/>
                    <a:pt x="49067" y="15097"/>
                  </a:cubicBezTo>
                  <a:close/>
                  <a:moveTo>
                    <a:pt x="45921" y="21388"/>
                  </a:moveTo>
                  <a:cubicBezTo>
                    <a:pt x="46550" y="21388"/>
                    <a:pt x="46550" y="21388"/>
                    <a:pt x="46550" y="21388"/>
                  </a:cubicBezTo>
                  <a:cubicBezTo>
                    <a:pt x="45921" y="24533"/>
                    <a:pt x="45921" y="24533"/>
                    <a:pt x="45921" y="21388"/>
                  </a:cubicBezTo>
                  <a:close/>
                  <a:moveTo>
                    <a:pt x="46550" y="18243"/>
                  </a:moveTo>
                  <a:cubicBezTo>
                    <a:pt x="47179" y="16985"/>
                    <a:pt x="47809" y="15097"/>
                    <a:pt x="47809" y="14468"/>
                  </a:cubicBezTo>
                  <a:cubicBezTo>
                    <a:pt x="48438" y="13210"/>
                    <a:pt x="49067" y="12581"/>
                    <a:pt x="49695" y="11952"/>
                  </a:cubicBezTo>
                  <a:cubicBezTo>
                    <a:pt x="49695" y="11952"/>
                    <a:pt x="49695" y="13210"/>
                    <a:pt x="49067" y="14468"/>
                  </a:cubicBezTo>
                  <a:cubicBezTo>
                    <a:pt x="47179" y="18872"/>
                    <a:pt x="47809" y="13839"/>
                    <a:pt x="46550" y="18243"/>
                  </a:cubicBezTo>
                  <a:close/>
                  <a:moveTo>
                    <a:pt x="44034" y="15726"/>
                  </a:moveTo>
                  <a:cubicBezTo>
                    <a:pt x="44663" y="13839"/>
                    <a:pt x="45292" y="11952"/>
                    <a:pt x="45921" y="10065"/>
                  </a:cubicBezTo>
                  <a:cubicBezTo>
                    <a:pt x="46550" y="9436"/>
                    <a:pt x="46550" y="8178"/>
                    <a:pt x="46550" y="8178"/>
                  </a:cubicBezTo>
                  <a:cubicBezTo>
                    <a:pt x="47179" y="8178"/>
                    <a:pt x="47179" y="8178"/>
                    <a:pt x="47179" y="8178"/>
                  </a:cubicBezTo>
                  <a:cubicBezTo>
                    <a:pt x="47179" y="8178"/>
                    <a:pt x="47179" y="9436"/>
                    <a:pt x="45921" y="13210"/>
                  </a:cubicBezTo>
                  <a:cubicBezTo>
                    <a:pt x="46550" y="12581"/>
                    <a:pt x="46550" y="11952"/>
                    <a:pt x="47179" y="11323"/>
                  </a:cubicBezTo>
                  <a:cubicBezTo>
                    <a:pt x="45921" y="15097"/>
                    <a:pt x="45292" y="15726"/>
                    <a:pt x="45292" y="15726"/>
                  </a:cubicBezTo>
                  <a:cubicBezTo>
                    <a:pt x="44663" y="15726"/>
                    <a:pt x="44034" y="15726"/>
                    <a:pt x="43405" y="15726"/>
                  </a:cubicBezTo>
                  <a:cubicBezTo>
                    <a:pt x="43405" y="16355"/>
                    <a:pt x="44034" y="15726"/>
                    <a:pt x="44034" y="15726"/>
                  </a:cubicBezTo>
                  <a:close/>
                  <a:moveTo>
                    <a:pt x="47179" y="3145"/>
                  </a:moveTo>
                  <a:cubicBezTo>
                    <a:pt x="47809" y="2516"/>
                    <a:pt x="48438" y="629"/>
                    <a:pt x="47179" y="5032"/>
                  </a:cubicBezTo>
                  <a:cubicBezTo>
                    <a:pt x="47179" y="5032"/>
                    <a:pt x="46550" y="5032"/>
                    <a:pt x="46550" y="5032"/>
                  </a:cubicBezTo>
                  <a:cubicBezTo>
                    <a:pt x="46550" y="3774"/>
                    <a:pt x="46550" y="3774"/>
                    <a:pt x="47179" y="3145"/>
                  </a:cubicBezTo>
                  <a:close/>
                  <a:moveTo>
                    <a:pt x="41518" y="20759"/>
                  </a:moveTo>
                  <a:cubicBezTo>
                    <a:pt x="42147" y="18872"/>
                    <a:pt x="42776" y="16985"/>
                    <a:pt x="41518" y="22646"/>
                  </a:cubicBezTo>
                  <a:cubicBezTo>
                    <a:pt x="41518" y="22017"/>
                    <a:pt x="41518" y="21388"/>
                    <a:pt x="41518" y="20759"/>
                  </a:cubicBezTo>
                  <a:close/>
                  <a:moveTo>
                    <a:pt x="39002" y="22646"/>
                  </a:moveTo>
                  <a:cubicBezTo>
                    <a:pt x="39002" y="22646"/>
                    <a:pt x="39002" y="22017"/>
                    <a:pt x="39002" y="22017"/>
                  </a:cubicBezTo>
                  <a:cubicBezTo>
                    <a:pt x="39631" y="22017"/>
                    <a:pt x="39631" y="21388"/>
                    <a:pt x="40260" y="21388"/>
                  </a:cubicBezTo>
                  <a:cubicBezTo>
                    <a:pt x="40260" y="22017"/>
                    <a:pt x="39631" y="22646"/>
                    <a:pt x="39631" y="23275"/>
                  </a:cubicBezTo>
                  <a:cubicBezTo>
                    <a:pt x="39631" y="22646"/>
                    <a:pt x="39631" y="22646"/>
                    <a:pt x="39002" y="22646"/>
                  </a:cubicBezTo>
                  <a:close/>
                  <a:moveTo>
                    <a:pt x="39631" y="16985"/>
                  </a:moveTo>
                  <a:cubicBezTo>
                    <a:pt x="40260" y="15097"/>
                    <a:pt x="40889" y="15097"/>
                    <a:pt x="42147" y="11952"/>
                  </a:cubicBezTo>
                  <a:cubicBezTo>
                    <a:pt x="44034" y="7549"/>
                    <a:pt x="44034" y="8178"/>
                    <a:pt x="44663" y="8178"/>
                  </a:cubicBezTo>
                  <a:cubicBezTo>
                    <a:pt x="43405" y="12581"/>
                    <a:pt x="42147" y="15726"/>
                    <a:pt x="41518" y="16985"/>
                  </a:cubicBezTo>
                  <a:cubicBezTo>
                    <a:pt x="40889" y="18243"/>
                    <a:pt x="40260" y="18872"/>
                    <a:pt x="39631" y="16985"/>
                  </a:cubicBezTo>
                  <a:close/>
                  <a:moveTo>
                    <a:pt x="33340" y="21388"/>
                  </a:moveTo>
                  <a:cubicBezTo>
                    <a:pt x="33340" y="20759"/>
                    <a:pt x="33969" y="20130"/>
                    <a:pt x="33969" y="19501"/>
                  </a:cubicBezTo>
                  <a:cubicBezTo>
                    <a:pt x="35857" y="17614"/>
                    <a:pt x="37743" y="17614"/>
                    <a:pt x="39002" y="18872"/>
                  </a:cubicBezTo>
                  <a:cubicBezTo>
                    <a:pt x="37114" y="19501"/>
                    <a:pt x="35228" y="20130"/>
                    <a:pt x="33340" y="21388"/>
                  </a:cubicBezTo>
                  <a:close/>
                  <a:moveTo>
                    <a:pt x="33340" y="18872"/>
                  </a:moveTo>
                  <a:cubicBezTo>
                    <a:pt x="33340" y="19501"/>
                    <a:pt x="34598" y="16355"/>
                    <a:pt x="33340" y="20130"/>
                  </a:cubicBezTo>
                  <a:cubicBezTo>
                    <a:pt x="33340" y="19501"/>
                    <a:pt x="33340" y="18872"/>
                    <a:pt x="33340" y="18872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99" name="【公众号：阿拉丁PPT】1-156"/>
            <p:cNvSpPr/>
            <p:nvPr/>
          </p:nvSpPr>
          <p:spPr>
            <a:xfrm>
              <a:off x="11135805" y="476263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00" name="【公众号：阿拉丁PPT】1-157"/>
            <p:cNvSpPr/>
            <p:nvPr/>
          </p:nvSpPr>
          <p:spPr>
            <a:xfrm>
              <a:off x="11135176" y="465569"/>
              <a:ext cx="13209" cy="11322"/>
            </a:xfrm>
            <a:custGeom>
              <a:avLst/>
              <a:gdLst>
                <a:gd name="connsiteX0" fmla="*/ 4403 w 13209"/>
                <a:gd name="connsiteY0" fmla="*/ 3145 h 11322"/>
                <a:gd name="connsiteX1" fmla="*/ 5032 w 13209"/>
                <a:gd name="connsiteY1" fmla="*/ 4403 h 11322"/>
                <a:gd name="connsiteX2" fmla="*/ 6919 w 13209"/>
                <a:gd name="connsiteY2" fmla="*/ 3145 h 11322"/>
                <a:gd name="connsiteX3" fmla="*/ 11323 w 13209"/>
                <a:gd name="connsiteY3" fmla="*/ 629 h 11322"/>
                <a:gd name="connsiteX4" fmla="*/ 13210 w 13209"/>
                <a:gd name="connsiteY4" fmla="*/ 0 h 11322"/>
                <a:gd name="connsiteX5" fmla="*/ 12581 w 13209"/>
                <a:gd name="connsiteY5" fmla="*/ 1887 h 11322"/>
                <a:gd name="connsiteX6" fmla="*/ 11323 w 13209"/>
                <a:gd name="connsiteY6" fmla="*/ 3145 h 11322"/>
                <a:gd name="connsiteX7" fmla="*/ 7548 w 13209"/>
                <a:gd name="connsiteY7" fmla="*/ 5032 h 11322"/>
                <a:gd name="connsiteX8" fmla="*/ 2516 w 13209"/>
                <a:gd name="connsiteY8" fmla="*/ 9436 h 11322"/>
                <a:gd name="connsiteX9" fmla="*/ 1258 w 13209"/>
                <a:gd name="connsiteY9" fmla="*/ 10694 h 11322"/>
                <a:gd name="connsiteX10" fmla="*/ 0 w 13209"/>
                <a:gd name="connsiteY10" fmla="*/ 11323 h 11322"/>
                <a:gd name="connsiteX11" fmla="*/ 1258 w 13209"/>
                <a:gd name="connsiteY11" fmla="*/ 8807 h 11322"/>
                <a:gd name="connsiteX12" fmla="*/ 4403 w 13209"/>
                <a:gd name="connsiteY12" fmla="*/ 3145 h 1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09" h="11322">
                  <a:moveTo>
                    <a:pt x="4403" y="3145"/>
                  </a:moveTo>
                  <a:cubicBezTo>
                    <a:pt x="4403" y="3774"/>
                    <a:pt x="4403" y="4403"/>
                    <a:pt x="5032" y="4403"/>
                  </a:cubicBezTo>
                  <a:cubicBezTo>
                    <a:pt x="5662" y="4403"/>
                    <a:pt x="6291" y="3774"/>
                    <a:pt x="6919" y="3145"/>
                  </a:cubicBezTo>
                  <a:cubicBezTo>
                    <a:pt x="8807" y="1887"/>
                    <a:pt x="10065" y="629"/>
                    <a:pt x="11323" y="629"/>
                  </a:cubicBezTo>
                  <a:cubicBezTo>
                    <a:pt x="11952" y="629"/>
                    <a:pt x="12581" y="1887"/>
                    <a:pt x="13210" y="0"/>
                  </a:cubicBezTo>
                  <a:cubicBezTo>
                    <a:pt x="13210" y="0"/>
                    <a:pt x="13210" y="1258"/>
                    <a:pt x="12581" y="1887"/>
                  </a:cubicBezTo>
                  <a:cubicBezTo>
                    <a:pt x="11952" y="3145"/>
                    <a:pt x="11952" y="2516"/>
                    <a:pt x="11323" y="3145"/>
                  </a:cubicBezTo>
                  <a:cubicBezTo>
                    <a:pt x="10065" y="3774"/>
                    <a:pt x="8807" y="3774"/>
                    <a:pt x="7548" y="5032"/>
                  </a:cubicBezTo>
                  <a:cubicBezTo>
                    <a:pt x="5662" y="6291"/>
                    <a:pt x="4403" y="8178"/>
                    <a:pt x="2516" y="9436"/>
                  </a:cubicBezTo>
                  <a:cubicBezTo>
                    <a:pt x="2516" y="9436"/>
                    <a:pt x="1887" y="10065"/>
                    <a:pt x="1258" y="10694"/>
                  </a:cubicBezTo>
                  <a:cubicBezTo>
                    <a:pt x="629" y="10694"/>
                    <a:pt x="629" y="11323"/>
                    <a:pt x="0" y="11323"/>
                  </a:cubicBezTo>
                  <a:cubicBezTo>
                    <a:pt x="629" y="10065"/>
                    <a:pt x="1258" y="8807"/>
                    <a:pt x="1258" y="8807"/>
                  </a:cubicBezTo>
                  <a:cubicBezTo>
                    <a:pt x="2516" y="8807"/>
                    <a:pt x="3145" y="8178"/>
                    <a:pt x="4403" y="3145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01" name="【公众号：阿拉丁PPT】1-158"/>
            <p:cNvSpPr/>
            <p:nvPr/>
          </p:nvSpPr>
          <p:spPr>
            <a:xfrm>
              <a:off x="11135805" y="476263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02" name="【公众号：阿拉丁PPT】1-159"/>
            <p:cNvSpPr/>
            <p:nvPr/>
          </p:nvSpPr>
          <p:spPr>
            <a:xfrm>
              <a:off x="11208775" y="479219"/>
              <a:ext cx="943" cy="5850"/>
            </a:xfrm>
            <a:custGeom>
              <a:avLst/>
              <a:gdLst>
                <a:gd name="connsiteX0" fmla="*/ 0 w 943"/>
                <a:gd name="connsiteY0" fmla="*/ 5850 h 5850"/>
                <a:gd name="connsiteX1" fmla="*/ 0 w 943"/>
                <a:gd name="connsiteY1" fmla="*/ 818 h 5850"/>
                <a:gd name="connsiteX2" fmla="*/ 0 w 943"/>
                <a:gd name="connsiteY2" fmla="*/ 5850 h 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5850">
                  <a:moveTo>
                    <a:pt x="0" y="5850"/>
                  </a:moveTo>
                  <a:cubicBezTo>
                    <a:pt x="0" y="3963"/>
                    <a:pt x="0" y="2705"/>
                    <a:pt x="0" y="818"/>
                  </a:cubicBezTo>
                  <a:cubicBezTo>
                    <a:pt x="1259" y="-1069"/>
                    <a:pt x="1259" y="189"/>
                    <a:pt x="0" y="585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03" name="【公众号：阿拉丁PPT】1-160"/>
            <p:cNvSpPr/>
            <p:nvPr/>
          </p:nvSpPr>
          <p:spPr>
            <a:xfrm>
              <a:off x="11201856" y="469343"/>
              <a:ext cx="1257" cy="2516"/>
            </a:xfrm>
            <a:custGeom>
              <a:avLst/>
              <a:gdLst>
                <a:gd name="connsiteX0" fmla="*/ 629 w 1257"/>
                <a:gd name="connsiteY0" fmla="*/ 629 h 2516"/>
                <a:gd name="connsiteX1" fmla="*/ 1258 w 1257"/>
                <a:gd name="connsiteY1" fmla="*/ 0 h 2516"/>
                <a:gd name="connsiteX2" fmla="*/ 629 w 1257"/>
                <a:gd name="connsiteY2" fmla="*/ 1887 h 2516"/>
                <a:gd name="connsiteX3" fmla="*/ 0 w 1257"/>
                <a:gd name="connsiteY3" fmla="*/ 2516 h 2516"/>
                <a:gd name="connsiteX4" fmla="*/ 629 w 1257"/>
                <a:gd name="connsiteY4" fmla="*/ 629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" h="2516">
                  <a:moveTo>
                    <a:pt x="629" y="629"/>
                  </a:moveTo>
                  <a:cubicBezTo>
                    <a:pt x="629" y="629"/>
                    <a:pt x="1258" y="0"/>
                    <a:pt x="1258" y="0"/>
                  </a:cubicBezTo>
                  <a:cubicBezTo>
                    <a:pt x="1258" y="629"/>
                    <a:pt x="1258" y="1258"/>
                    <a:pt x="629" y="1887"/>
                  </a:cubicBezTo>
                  <a:cubicBezTo>
                    <a:pt x="629" y="1887"/>
                    <a:pt x="0" y="2516"/>
                    <a:pt x="0" y="2516"/>
                  </a:cubicBezTo>
                  <a:cubicBezTo>
                    <a:pt x="629" y="1258"/>
                    <a:pt x="629" y="629"/>
                    <a:pt x="629" y="629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05" name="【公众号：阿拉丁PPT】1-161"/>
            <p:cNvSpPr/>
            <p:nvPr/>
          </p:nvSpPr>
          <p:spPr>
            <a:xfrm>
              <a:off x="11899477" y="1095252"/>
              <a:ext cx="628" cy="6290"/>
            </a:xfrm>
            <a:custGeom>
              <a:avLst/>
              <a:gdLst>
                <a:gd name="connsiteX0" fmla="*/ 629 w 628"/>
                <a:gd name="connsiteY0" fmla="*/ 0 h 6290"/>
                <a:gd name="connsiteX1" fmla="*/ 629 w 628"/>
                <a:gd name="connsiteY1" fmla="*/ 0 h 6290"/>
                <a:gd name="connsiteX2" fmla="*/ 629 w 628"/>
                <a:gd name="connsiteY2" fmla="*/ 0 h 6290"/>
                <a:gd name="connsiteX3" fmla="*/ 0 w 628"/>
                <a:gd name="connsiteY3" fmla="*/ 0 h 6290"/>
                <a:gd name="connsiteX4" fmla="*/ 0 w 628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8" h="6290">
                  <a:moveTo>
                    <a:pt x="629" y="0"/>
                  </a:moveTo>
                  <a:lnTo>
                    <a:pt x="629" y="0"/>
                  </a:lnTo>
                  <a:lnTo>
                    <a:pt x="62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06" name="【公众号：阿拉丁PPT】1-162"/>
            <p:cNvSpPr/>
            <p:nvPr/>
          </p:nvSpPr>
          <p:spPr>
            <a:xfrm>
              <a:off x="11837629" y="1033605"/>
              <a:ext cx="86381" cy="76342"/>
            </a:xfrm>
            <a:custGeom>
              <a:avLst/>
              <a:gdLst>
                <a:gd name="connsiteX0" fmla="*/ 84494 w 86381"/>
                <a:gd name="connsiteY0" fmla="*/ 26420 h 76342"/>
                <a:gd name="connsiteX1" fmla="*/ 86381 w 86381"/>
                <a:gd name="connsiteY1" fmla="*/ 23275 h 76342"/>
                <a:gd name="connsiteX2" fmla="*/ 85123 w 86381"/>
                <a:gd name="connsiteY2" fmla="*/ 22646 h 76342"/>
                <a:gd name="connsiteX3" fmla="*/ 85123 w 86381"/>
                <a:gd name="connsiteY3" fmla="*/ 18872 h 76342"/>
                <a:gd name="connsiteX4" fmla="*/ 84494 w 86381"/>
                <a:gd name="connsiteY4" fmla="*/ 18243 h 76342"/>
                <a:gd name="connsiteX5" fmla="*/ 81978 w 86381"/>
                <a:gd name="connsiteY5" fmla="*/ 18872 h 76342"/>
                <a:gd name="connsiteX6" fmla="*/ 81349 w 86381"/>
                <a:gd name="connsiteY6" fmla="*/ 18243 h 76342"/>
                <a:gd name="connsiteX7" fmla="*/ 79461 w 86381"/>
                <a:gd name="connsiteY7" fmla="*/ 20130 h 76342"/>
                <a:gd name="connsiteX8" fmla="*/ 78203 w 86381"/>
                <a:gd name="connsiteY8" fmla="*/ 18872 h 76342"/>
                <a:gd name="connsiteX9" fmla="*/ 77575 w 86381"/>
                <a:gd name="connsiteY9" fmla="*/ 18243 h 76342"/>
                <a:gd name="connsiteX10" fmla="*/ 76316 w 86381"/>
                <a:gd name="connsiteY10" fmla="*/ 15726 h 76342"/>
                <a:gd name="connsiteX11" fmla="*/ 73800 w 86381"/>
                <a:gd name="connsiteY11" fmla="*/ 15726 h 76342"/>
                <a:gd name="connsiteX12" fmla="*/ 73800 w 86381"/>
                <a:gd name="connsiteY12" fmla="*/ 13839 h 76342"/>
                <a:gd name="connsiteX13" fmla="*/ 73800 w 86381"/>
                <a:gd name="connsiteY13" fmla="*/ 13210 h 76342"/>
                <a:gd name="connsiteX14" fmla="*/ 71913 w 86381"/>
                <a:gd name="connsiteY14" fmla="*/ 16984 h 76342"/>
                <a:gd name="connsiteX15" fmla="*/ 70025 w 86381"/>
                <a:gd name="connsiteY15" fmla="*/ 15726 h 76342"/>
                <a:gd name="connsiteX16" fmla="*/ 68768 w 86381"/>
                <a:gd name="connsiteY16" fmla="*/ 15097 h 76342"/>
                <a:gd name="connsiteX17" fmla="*/ 65622 w 86381"/>
                <a:gd name="connsiteY17" fmla="*/ 15726 h 76342"/>
                <a:gd name="connsiteX18" fmla="*/ 64993 w 86381"/>
                <a:gd name="connsiteY18" fmla="*/ 13210 h 76342"/>
                <a:gd name="connsiteX19" fmla="*/ 61219 w 86381"/>
                <a:gd name="connsiteY19" fmla="*/ 14468 h 76342"/>
                <a:gd name="connsiteX20" fmla="*/ 57444 w 86381"/>
                <a:gd name="connsiteY20" fmla="*/ 15097 h 76342"/>
                <a:gd name="connsiteX21" fmla="*/ 54929 w 86381"/>
                <a:gd name="connsiteY21" fmla="*/ 16984 h 76342"/>
                <a:gd name="connsiteX22" fmla="*/ 53041 w 86381"/>
                <a:gd name="connsiteY22" fmla="*/ 17613 h 76342"/>
                <a:gd name="connsiteX23" fmla="*/ 51784 w 86381"/>
                <a:gd name="connsiteY23" fmla="*/ 15097 h 76342"/>
                <a:gd name="connsiteX24" fmla="*/ 50525 w 86381"/>
                <a:gd name="connsiteY24" fmla="*/ 15726 h 76342"/>
                <a:gd name="connsiteX25" fmla="*/ 49267 w 86381"/>
                <a:gd name="connsiteY25" fmla="*/ 14468 h 76342"/>
                <a:gd name="connsiteX26" fmla="*/ 48009 w 86381"/>
                <a:gd name="connsiteY26" fmla="*/ 13210 h 76342"/>
                <a:gd name="connsiteX27" fmla="*/ 46751 w 86381"/>
                <a:gd name="connsiteY27" fmla="*/ 11952 h 76342"/>
                <a:gd name="connsiteX28" fmla="*/ 45493 w 86381"/>
                <a:gd name="connsiteY28" fmla="*/ 11323 h 76342"/>
                <a:gd name="connsiteX29" fmla="*/ 42977 w 86381"/>
                <a:gd name="connsiteY29" fmla="*/ 8807 h 76342"/>
                <a:gd name="connsiteX30" fmla="*/ 41089 w 86381"/>
                <a:gd name="connsiteY30" fmla="*/ 9436 h 76342"/>
                <a:gd name="connsiteX31" fmla="*/ 40460 w 86381"/>
                <a:gd name="connsiteY31" fmla="*/ 8178 h 76342"/>
                <a:gd name="connsiteX32" fmla="*/ 37944 w 86381"/>
                <a:gd name="connsiteY32" fmla="*/ 6291 h 76342"/>
                <a:gd name="connsiteX33" fmla="*/ 34170 w 86381"/>
                <a:gd name="connsiteY33" fmla="*/ 3145 h 76342"/>
                <a:gd name="connsiteX34" fmla="*/ 30396 w 86381"/>
                <a:gd name="connsiteY34" fmla="*/ 1258 h 76342"/>
                <a:gd name="connsiteX35" fmla="*/ 24105 w 86381"/>
                <a:gd name="connsiteY35" fmla="*/ 0 h 76342"/>
                <a:gd name="connsiteX36" fmla="*/ 20331 w 86381"/>
                <a:gd name="connsiteY36" fmla="*/ 1887 h 76342"/>
                <a:gd name="connsiteX37" fmla="*/ 12153 w 86381"/>
                <a:gd name="connsiteY37" fmla="*/ 16984 h 76342"/>
                <a:gd name="connsiteX38" fmla="*/ 7750 w 86381"/>
                <a:gd name="connsiteY38" fmla="*/ 28307 h 76342"/>
                <a:gd name="connsiteX39" fmla="*/ 4604 w 86381"/>
                <a:gd name="connsiteY39" fmla="*/ 36485 h 76342"/>
                <a:gd name="connsiteX40" fmla="*/ 5862 w 86381"/>
                <a:gd name="connsiteY40" fmla="*/ 35856 h 76342"/>
                <a:gd name="connsiteX41" fmla="*/ 2088 w 86381"/>
                <a:gd name="connsiteY41" fmla="*/ 44663 h 76342"/>
                <a:gd name="connsiteX42" fmla="*/ 3346 w 86381"/>
                <a:gd name="connsiteY42" fmla="*/ 43405 h 76342"/>
                <a:gd name="connsiteX43" fmla="*/ 4604 w 86381"/>
                <a:gd name="connsiteY43" fmla="*/ 43405 h 76342"/>
                <a:gd name="connsiteX44" fmla="*/ 3346 w 86381"/>
                <a:gd name="connsiteY44" fmla="*/ 48437 h 76342"/>
                <a:gd name="connsiteX45" fmla="*/ 3975 w 86381"/>
                <a:gd name="connsiteY45" fmla="*/ 49066 h 76342"/>
                <a:gd name="connsiteX46" fmla="*/ 1459 w 86381"/>
                <a:gd name="connsiteY46" fmla="*/ 55357 h 76342"/>
                <a:gd name="connsiteX47" fmla="*/ 2717 w 86381"/>
                <a:gd name="connsiteY47" fmla="*/ 54099 h 76342"/>
                <a:gd name="connsiteX48" fmla="*/ 829 w 86381"/>
                <a:gd name="connsiteY48" fmla="*/ 57873 h 76342"/>
                <a:gd name="connsiteX49" fmla="*/ 829 w 86381"/>
                <a:gd name="connsiteY49" fmla="*/ 57244 h 76342"/>
                <a:gd name="connsiteX50" fmla="*/ 4604 w 86381"/>
                <a:gd name="connsiteY50" fmla="*/ 53470 h 76342"/>
                <a:gd name="connsiteX51" fmla="*/ 2717 w 86381"/>
                <a:gd name="connsiteY51" fmla="*/ 58502 h 76342"/>
                <a:gd name="connsiteX52" fmla="*/ 2717 w 86381"/>
                <a:gd name="connsiteY52" fmla="*/ 59760 h 76342"/>
                <a:gd name="connsiteX53" fmla="*/ 4604 w 86381"/>
                <a:gd name="connsiteY53" fmla="*/ 59760 h 76342"/>
                <a:gd name="connsiteX54" fmla="*/ 5862 w 86381"/>
                <a:gd name="connsiteY54" fmla="*/ 60389 h 76342"/>
                <a:gd name="connsiteX55" fmla="*/ 7120 w 86381"/>
                <a:gd name="connsiteY55" fmla="*/ 60389 h 76342"/>
                <a:gd name="connsiteX56" fmla="*/ 6491 w 86381"/>
                <a:gd name="connsiteY56" fmla="*/ 63535 h 76342"/>
                <a:gd name="connsiteX57" fmla="*/ 6491 w 86381"/>
                <a:gd name="connsiteY57" fmla="*/ 64793 h 76342"/>
                <a:gd name="connsiteX58" fmla="*/ 8379 w 86381"/>
                <a:gd name="connsiteY58" fmla="*/ 62905 h 76342"/>
                <a:gd name="connsiteX59" fmla="*/ 8379 w 86381"/>
                <a:gd name="connsiteY59" fmla="*/ 62905 h 76342"/>
                <a:gd name="connsiteX60" fmla="*/ 9636 w 86381"/>
                <a:gd name="connsiteY60" fmla="*/ 64163 h 76342"/>
                <a:gd name="connsiteX61" fmla="*/ 10265 w 86381"/>
                <a:gd name="connsiteY61" fmla="*/ 64793 h 76342"/>
                <a:gd name="connsiteX62" fmla="*/ 11524 w 86381"/>
                <a:gd name="connsiteY62" fmla="*/ 62905 h 76342"/>
                <a:gd name="connsiteX63" fmla="*/ 12153 w 86381"/>
                <a:gd name="connsiteY63" fmla="*/ 62905 h 76342"/>
                <a:gd name="connsiteX64" fmla="*/ 12153 w 86381"/>
                <a:gd name="connsiteY64" fmla="*/ 64163 h 76342"/>
                <a:gd name="connsiteX65" fmla="*/ 12782 w 86381"/>
                <a:gd name="connsiteY65" fmla="*/ 64163 h 76342"/>
                <a:gd name="connsiteX66" fmla="*/ 12153 w 86381"/>
                <a:gd name="connsiteY66" fmla="*/ 66680 h 76342"/>
                <a:gd name="connsiteX67" fmla="*/ 12153 w 86381"/>
                <a:gd name="connsiteY67" fmla="*/ 66680 h 76342"/>
                <a:gd name="connsiteX68" fmla="*/ 14669 w 86381"/>
                <a:gd name="connsiteY68" fmla="*/ 64793 h 76342"/>
                <a:gd name="connsiteX69" fmla="*/ 15927 w 86381"/>
                <a:gd name="connsiteY69" fmla="*/ 63535 h 76342"/>
                <a:gd name="connsiteX70" fmla="*/ 15298 w 86381"/>
                <a:gd name="connsiteY70" fmla="*/ 64793 h 76342"/>
                <a:gd name="connsiteX71" fmla="*/ 15298 w 86381"/>
                <a:gd name="connsiteY71" fmla="*/ 66051 h 76342"/>
                <a:gd name="connsiteX72" fmla="*/ 15298 w 86381"/>
                <a:gd name="connsiteY72" fmla="*/ 66680 h 76342"/>
                <a:gd name="connsiteX73" fmla="*/ 15298 w 86381"/>
                <a:gd name="connsiteY73" fmla="*/ 67938 h 76342"/>
                <a:gd name="connsiteX74" fmla="*/ 14669 w 86381"/>
                <a:gd name="connsiteY74" fmla="*/ 70454 h 76342"/>
                <a:gd name="connsiteX75" fmla="*/ 14669 w 86381"/>
                <a:gd name="connsiteY75" fmla="*/ 71083 h 76342"/>
                <a:gd name="connsiteX76" fmla="*/ 15298 w 86381"/>
                <a:gd name="connsiteY76" fmla="*/ 71712 h 76342"/>
                <a:gd name="connsiteX77" fmla="*/ 15927 w 86381"/>
                <a:gd name="connsiteY77" fmla="*/ 71083 h 76342"/>
                <a:gd name="connsiteX78" fmla="*/ 17814 w 86381"/>
                <a:gd name="connsiteY78" fmla="*/ 69196 h 76342"/>
                <a:gd name="connsiteX79" fmla="*/ 19072 w 86381"/>
                <a:gd name="connsiteY79" fmla="*/ 68567 h 76342"/>
                <a:gd name="connsiteX80" fmla="*/ 19072 w 86381"/>
                <a:gd name="connsiteY80" fmla="*/ 68567 h 76342"/>
                <a:gd name="connsiteX81" fmla="*/ 19701 w 86381"/>
                <a:gd name="connsiteY81" fmla="*/ 68567 h 76342"/>
                <a:gd name="connsiteX82" fmla="*/ 20331 w 86381"/>
                <a:gd name="connsiteY82" fmla="*/ 68567 h 76342"/>
                <a:gd name="connsiteX83" fmla="*/ 20331 w 86381"/>
                <a:gd name="connsiteY83" fmla="*/ 71083 h 76342"/>
                <a:gd name="connsiteX84" fmla="*/ 20960 w 86381"/>
                <a:gd name="connsiteY84" fmla="*/ 72341 h 76342"/>
                <a:gd name="connsiteX85" fmla="*/ 23476 w 86381"/>
                <a:gd name="connsiteY85" fmla="*/ 67938 h 76342"/>
                <a:gd name="connsiteX86" fmla="*/ 22217 w 86381"/>
                <a:gd name="connsiteY86" fmla="*/ 73599 h 76342"/>
                <a:gd name="connsiteX87" fmla="*/ 24734 w 86381"/>
                <a:gd name="connsiteY87" fmla="*/ 68567 h 76342"/>
                <a:gd name="connsiteX88" fmla="*/ 24734 w 86381"/>
                <a:gd name="connsiteY88" fmla="*/ 70454 h 76342"/>
                <a:gd name="connsiteX89" fmla="*/ 25363 w 86381"/>
                <a:gd name="connsiteY89" fmla="*/ 70454 h 76342"/>
                <a:gd name="connsiteX90" fmla="*/ 27250 w 86381"/>
                <a:gd name="connsiteY90" fmla="*/ 68567 h 76342"/>
                <a:gd name="connsiteX91" fmla="*/ 29137 w 86381"/>
                <a:gd name="connsiteY91" fmla="*/ 66680 h 76342"/>
                <a:gd name="connsiteX92" fmla="*/ 27879 w 86381"/>
                <a:gd name="connsiteY92" fmla="*/ 70454 h 76342"/>
                <a:gd name="connsiteX93" fmla="*/ 26621 w 86381"/>
                <a:gd name="connsiteY93" fmla="*/ 74857 h 76342"/>
                <a:gd name="connsiteX94" fmla="*/ 27879 w 86381"/>
                <a:gd name="connsiteY94" fmla="*/ 72341 h 76342"/>
                <a:gd name="connsiteX95" fmla="*/ 28508 w 86381"/>
                <a:gd name="connsiteY95" fmla="*/ 70454 h 76342"/>
                <a:gd name="connsiteX96" fmla="*/ 28508 w 86381"/>
                <a:gd name="connsiteY96" fmla="*/ 68567 h 76342"/>
                <a:gd name="connsiteX97" fmla="*/ 29137 w 86381"/>
                <a:gd name="connsiteY97" fmla="*/ 67309 h 76342"/>
                <a:gd name="connsiteX98" fmla="*/ 30396 w 86381"/>
                <a:gd name="connsiteY98" fmla="*/ 66680 h 76342"/>
                <a:gd name="connsiteX99" fmla="*/ 30396 w 86381"/>
                <a:gd name="connsiteY99" fmla="*/ 67309 h 76342"/>
                <a:gd name="connsiteX100" fmla="*/ 27879 w 86381"/>
                <a:gd name="connsiteY100" fmla="*/ 75487 h 76342"/>
                <a:gd name="connsiteX101" fmla="*/ 30396 w 86381"/>
                <a:gd name="connsiteY101" fmla="*/ 72341 h 76342"/>
                <a:gd name="connsiteX102" fmla="*/ 31024 w 86381"/>
                <a:gd name="connsiteY102" fmla="*/ 71083 h 76342"/>
                <a:gd name="connsiteX103" fmla="*/ 31024 w 86381"/>
                <a:gd name="connsiteY103" fmla="*/ 72341 h 76342"/>
                <a:gd name="connsiteX104" fmla="*/ 30396 w 86381"/>
                <a:gd name="connsiteY104" fmla="*/ 74228 h 76342"/>
                <a:gd name="connsiteX105" fmla="*/ 31024 w 86381"/>
                <a:gd name="connsiteY105" fmla="*/ 74228 h 76342"/>
                <a:gd name="connsiteX106" fmla="*/ 32282 w 86381"/>
                <a:gd name="connsiteY106" fmla="*/ 74228 h 76342"/>
                <a:gd name="connsiteX107" fmla="*/ 32282 w 86381"/>
                <a:gd name="connsiteY107" fmla="*/ 74228 h 76342"/>
                <a:gd name="connsiteX108" fmla="*/ 33541 w 86381"/>
                <a:gd name="connsiteY108" fmla="*/ 72970 h 76342"/>
                <a:gd name="connsiteX109" fmla="*/ 36057 w 86381"/>
                <a:gd name="connsiteY109" fmla="*/ 70454 h 76342"/>
                <a:gd name="connsiteX110" fmla="*/ 36686 w 86381"/>
                <a:gd name="connsiteY110" fmla="*/ 70454 h 76342"/>
                <a:gd name="connsiteX111" fmla="*/ 35427 w 86381"/>
                <a:gd name="connsiteY111" fmla="*/ 73599 h 76342"/>
                <a:gd name="connsiteX112" fmla="*/ 35427 w 86381"/>
                <a:gd name="connsiteY112" fmla="*/ 73599 h 76342"/>
                <a:gd name="connsiteX113" fmla="*/ 35427 w 86381"/>
                <a:gd name="connsiteY113" fmla="*/ 73599 h 76342"/>
                <a:gd name="connsiteX114" fmla="*/ 36686 w 86381"/>
                <a:gd name="connsiteY114" fmla="*/ 71083 h 76342"/>
                <a:gd name="connsiteX115" fmla="*/ 36057 w 86381"/>
                <a:gd name="connsiteY115" fmla="*/ 72970 h 76342"/>
                <a:gd name="connsiteX116" fmla="*/ 35427 w 86381"/>
                <a:gd name="connsiteY116" fmla="*/ 73599 h 76342"/>
                <a:gd name="connsiteX117" fmla="*/ 35427 w 86381"/>
                <a:gd name="connsiteY117" fmla="*/ 73599 h 76342"/>
                <a:gd name="connsiteX118" fmla="*/ 36057 w 86381"/>
                <a:gd name="connsiteY118" fmla="*/ 73599 h 76342"/>
                <a:gd name="connsiteX119" fmla="*/ 37944 w 86381"/>
                <a:gd name="connsiteY119" fmla="*/ 70454 h 76342"/>
                <a:gd name="connsiteX120" fmla="*/ 36057 w 86381"/>
                <a:gd name="connsiteY120" fmla="*/ 75487 h 76342"/>
                <a:gd name="connsiteX121" fmla="*/ 36057 w 86381"/>
                <a:gd name="connsiteY121" fmla="*/ 76116 h 76342"/>
                <a:gd name="connsiteX122" fmla="*/ 37315 w 86381"/>
                <a:gd name="connsiteY122" fmla="*/ 74857 h 76342"/>
                <a:gd name="connsiteX123" fmla="*/ 37944 w 86381"/>
                <a:gd name="connsiteY123" fmla="*/ 73599 h 76342"/>
                <a:gd name="connsiteX124" fmla="*/ 39202 w 86381"/>
                <a:gd name="connsiteY124" fmla="*/ 71083 h 76342"/>
                <a:gd name="connsiteX125" fmla="*/ 41089 w 86381"/>
                <a:gd name="connsiteY125" fmla="*/ 70454 h 76342"/>
                <a:gd name="connsiteX126" fmla="*/ 39202 w 86381"/>
                <a:gd name="connsiteY126" fmla="*/ 73599 h 76342"/>
                <a:gd name="connsiteX127" fmla="*/ 38573 w 86381"/>
                <a:gd name="connsiteY127" fmla="*/ 75487 h 76342"/>
                <a:gd name="connsiteX128" fmla="*/ 39202 w 86381"/>
                <a:gd name="connsiteY128" fmla="*/ 76116 h 76342"/>
                <a:gd name="connsiteX129" fmla="*/ 39831 w 86381"/>
                <a:gd name="connsiteY129" fmla="*/ 72970 h 76342"/>
                <a:gd name="connsiteX130" fmla="*/ 40460 w 86381"/>
                <a:gd name="connsiteY130" fmla="*/ 71712 h 76342"/>
                <a:gd name="connsiteX131" fmla="*/ 42348 w 86381"/>
                <a:gd name="connsiteY131" fmla="*/ 70454 h 76342"/>
                <a:gd name="connsiteX132" fmla="*/ 41718 w 86381"/>
                <a:gd name="connsiteY132" fmla="*/ 71712 h 76342"/>
                <a:gd name="connsiteX133" fmla="*/ 39831 w 86381"/>
                <a:gd name="connsiteY133" fmla="*/ 73599 h 76342"/>
                <a:gd name="connsiteX134" fmla="*/ 39831 w 86381"/>
                <a:gd name="connsiteY134" fmla="*/ 76116 h 76342"/>
                <a:gd name="connsiteX135" fmla="*/ 42977 w 86381"/>
                <a:gd name="connsiteY135" fmla="*/ 74857 h 76342"/>
                <a:gd name="connsiteX136" fmla="*/ 44234 w 86381"/>
                <a:gd name="connsiteY136" fmla="*/ 73599 h 76342"/>
                <a:gd name="connsiteX137" fmla="*/ 46751 w 86381"/>
                <a:gd name="connsiteY137" fmla="*/ 73599 h 76342"/>
                <a:gd name="connsiteX138" fmla="*/ 48009 w 86381"/>
                <a:gd name="connsiteY138" fmla="*/ 73599 h 76342"/>
                <a:gd name="connsiteX139" fmla="*/ 49267 w 86381"/>
                <a:gd name="connsiteY139" fmla="*/ 70454 h 76342"/>
                <a:gd name="connsiteX140" fmla="*/ 49267 w 86381"/>
                <a:gd name="connsiteY140" fmla="*/ 69825 h 76342"/>
                <a:gd name="connsiteX141" fmla="*/ 48009 w 86381"/>
                <a:gd name="connsiteY141" fmla="*/ 69825 h 76342"/>
                <a:gd name="connsiteX142" fmla="*/ 46122 w 86381"/>
                <a:gd name="connsiteY142" fmla="*/ 70454 h 76342"/>
                <a:gd name="connsiteX143" fmla="*/ 44234 w 86381"/>
                <a:gd name="connsiteY143" fmla="*/ 71083 h 76342"/>
                <a:gd name="connsiteX144" fmla="*/ 44234 w 86381"/>
                <a:gd name="connsiteY144" fmla="*/ 71083 h 76342"/>
                <a:gd name="connsiteX145" fmla="*/ 41718 w 86381"/>
                <a:gd name="connsiteY145" fmla="*/ 72970 h 76342"/>
                <a:gd name="connsiteX146" fmla="*/ 41718 w 86381"/>
                <a:gd name="connsiteY146" fmla="*/ 71083 h 76342"/>
                <a:gd name="connsiteX147" fmla="*/ 43605 w 86381"/>
                <a:gd name="connsiteY147" fmla="*/ 69196 h 76342"/>
                <a:gd name="connsiteX148" fmla="*/ 49267 w 86381"/>
                <a:gd name="connsiteY148" fmla="*/ 66051 h 76342"/>
                <a:gd name="connsiteX149" fmla="*/ 51784 w 86381"/>
                <a:gd name="connsiteY149" fmla="*/ 63535 h 76342"/>
                <a:gd name="connsiteX150" fmla="*/ 53670 w 86381"/>
                <a:gd name="connsiteY150" fmla="*/ 60389 h 76342"/>
                <a:gd name="connsiteX151" fmla="*/ 51784 w 86381"/>
                <a:gd name="connsiteY151" fmla="*/ 64163 h 76342"/>
                <a:gd name="connsiteX152" fmla="*/ 53670 w 86381"/>
                <a:gd name="connsiteY152" fmla="*/ 64793 h 76342"/>
                <a:gd name="connsiteX153" fmla="*/ 54929 w 86381"/>
                <a:gd name="connsiteY153" fmla="*/ 65422 h 76342"/>
                <a:gd name="connsiteX154" fmla="*/ 56187 w 86381"/>
                <a:gd name="connsiteY154" fmla="*/ 66680 h 76342"/>
                <a:gd name="connsiteX155" fmla="*/ 58703 w 86381"/>
                <a:gd name="connsiteY155" fmla="*/ 63535 h 76342"/>
                <a:gd name="connsiteX156" fmla="*/ 59332 w 86381"/>
                <a:gd name="connsiteY156" fmla="*/ 64163 h 76342"/>
                <a:gd name="connsiteX157" fmla="*/ 60590 w 86381"/>
                <a:gd name="connsiteY157" fmla="*/ 63535 h 76342"/>
                <a:gd name="connsiteX158" fmla="*/ 63735 w 86381"/>
                <a:gd name="connsiteY158" fmla="*/ 60389 h 76342"/>
                <a:gd name="connsiteX159" fmla="*/ 64365 w 86381"/>
                <a:gd name="connsiteY159" fmla="*/ 60389 h 76342"/>
                <a:gd name="connsiteX160" fmla="*/ 61219 w 86381"/>
                <a:gd name="connsiteY160" fmla="*/ 65422 h 76342"/>
                <a:gd name="connsiteX161" fmla="*/ 60590 w 86381"/>
                <a:gd name="connsiteY161" fmla="*/ 67309 h 76342"/>
                <a:gd name="connsiteX162" fmla="*/ 64365 w 86381"/>
                <a:gd name="connsiteY162" fmla="*/ 62905 h 76342"/>
                <a:gd name="connsiteX163" fmla="*/ 66880 w 86381"/>
                <a:gd name="connsiteY163" fmla="*/ 61018 h 76342"/>
                <a:gd name="connsiteX164" fmla="*/ 68139 w 86381"/>
                <a:gd name="connsiteY164" fmla="*/ 59760 h 76342"/>
                <a:gd name="connsiteX165" fmla="*/ 73171 w 86381"/>
                <a:gd name="connsiteY165" fmla="*/ 54728 h 76342"/>
                <a:gd name="connsiteX166" fmla="*/ 76316 w 86381"/>
                <a:gd name="connsiteY166" fmla="*/ 49695 h 76342"/>
                <a:gd name="connsiteX167" fmla="*/ 78832 w 86381"/>
                <a:gd name="connsiteY167" fmla="*/ 45921 h 76342"/>
                <a:gd name="connsiteX168" fmla="*/ 78832 w 86381"/>
                <a:gd name="connsiteY168" fmla="*/ 44663 h 76342"/>
                <a:gd name="connsiteX169" fmla="*/ 82607 w 86381"/>
                <a:gd name="connsiteY169" fmla="*/ 35856 h 76342"/>
                <a:gd name="connsiteX170" fmla="*/ 84494 w 86381"/>
                <a:gd name="connsiteY170" fmla="*/ 26420 h 76342"/>
                <a:gd name="connsiteX171" fmla="*/ 7120 w 86381"/>
                <a:gd name="connsiteY171" fmla="*/ 52211 h 76342"/>
                <a:gd name="connsiteX172" fmla="*/ 6491 w 86381"/>
                <a:gd name="connsiteY172" fmla="*/ 53470 h 76342"/>
                <a:gd name="connsiteX173" fmla="*/ 7120 w 86381"/>
                <a:gd name="connsiteY173" fmla="*/ 52211 h 76342"/>
                <a:gd name="connsiteX174" fmla="*/ 7120 w 86381"/>
                <a:gd name="connsiteY174" fmla="*/ 51582 h 76342"/>
                <a:gd name="connsiteX175" fmla="*/ 7120 w 86381"/>
                <a:gd name="connsiteY175" fmla="*/ 52211 h 76342"/>
                <a:gd name="connsiteX176" fmla="*/ 10265 w 86381"/>
                <a:gd name="connsiteY176" fmla="*/ 47179 h 76342"/>
                <a:gd name="connsiteX177" fmla="*/ 9636 w 86381"/>
                <a:gd name="connsiteY177" fmla="*/ 47808 h 76342"/>
                <a:gd name="connsiteX178" fmla="*/ 10265 w 86381"/>
                <a:gd name="connsiteY178" fmla="*/ 47179 h 76342"/>
                <a:gd name="connsiteX179" fmla="*/ 10265 w 86381"/>
                <a:gd name="connsiteY179" fmla="*/ 47179 h 76342"/>
                <a:gd name="connsiteX180" fmla="*/ 10265 w 86381"/>
                <a:gd name="connsiteY180" fmla="*/ 47179 h 76342"/>
                <a:gd name="connsiteX181" fmla="*/ 12782 w 86381"/>
                <a:gd name="connsiteY181" fmla="*/ 48437 h 76342"/>
                <a:gd name="connsiteX182" fmla="*/ 12153 w 86381"/>
                <a:gd name="connsiteY182" fmla="*/ 49066 h 76342"/>
                <a:gd name="connsiteX183" fmla="*/ 12782 w 86381"/>
                <a:gd name="connsiteY183" fmla="*/ 47179 h 76342"/>
                <a:gd name="connsiteX184" fmla="*/ 13411 w 86381"/>
                <a:gd name="connsiteY184" fmla="*/ 45921 h 76342"/>
                <a:gd name="connsiteX185" fmla="*/ 12782 w 86381"/>
                <a:gd name="connsiteY185" fmla="*/ 48437 h 76342"/>
                <a:gd name="connsiteX186" fmla="*/ 10895 w 86381"/>
                <a:gd name="connsiteY186" fmla="*/ 54728 h 76342"/>
                <a:gd name="connsiteX187" fmla="*/ 7120 w 86381"/>
                <a:gd name="connsiteY187" fmla="*/ 54099 h 76342"/>
                <a:gd name="connsiteX188" fmla="*/ 9008 w 86381"/>
                <a:gd name="connsiteY188" fmla="*/ 53470 h 76342"/>
                <a:gd name="connsiteX189" fmla="*/ 10895 w 86381"/>
                <a:gd name="connsiteY189" fmla="*/ 52841 h 76342"/>
                <a:gd name="connsiteX190" fmla="*/ 10895 w 86381"/>
                <a:gd name="connsiteY190" fmla="*/ 54728 h 76342"/>
                <a:gd name="connsiteX191" fmla="*/ 16556 w 86381"/>
                <a:gd name="connsiteY191" fmla="*/ 47179 h 76342"/>
                <a:gd name="connsiteX192" fmla="*/ 14669 w 86381"/>
                <a:gd name="connsiteY192" fmla="*/ 49066 h 76342"/>
                <a:gd name="connsiteX193" fmla="*/ 14040 w 86381"/>
                <a:gd name="connsiteY193" fmla="*/ 47808 h 76342"/>
                <a:gd name="connsiteX194" fmla="*/ 14669 w 86381"/>
                <a:gd name="connsiteY194" fmla="*/ 46550 h 76342"/>
                <a:gd name="connsiteX195" fmla="*/ 16556 w 86381"/>
                <a:gd name="connsiteY195" fmla="*/ 47179 h 76342"/>
                <a:gd name="connsiteX196" fmla="*/ 17186 w 86381"/>
                <a:gd name="connsiteY196" fmla="*/ 50324 h 76342"/>
                <a:gd name="connsiteX197" fmla="*/ 15927 w 86381"/>
                <a:gd name="connsiteY197" fmla="*/ 49695 h 76342"/>
                <a:gd name="connsiteX198" fmla="*/ 17186 w 86381"/>
                <a:gd name="connsiteY198" fmla="*/ 50324 h 76342"/>
                <a:gd name="connsiteX199" fmla="*/ 18443 w 86381"/>
                <a:gd name="connsiteY199" fmla="*/ 50324 h 76342"/>
                <a:gd name="connsiteX200" fmla="*/ 17814 w 86381"/>
                <a:gd name="connsiteY200" fmla="*/ 50953 h 76342"/>
                <a:gd name="connsiteX201" fmla="*/ 18443 w 86381"/>
                <a:gd name="connsiteY201" fmla="*/ 49066 h 76342"/>
                <a:gd name="connsiteX202" fmla="*/ 19072 w 86381"/>
                <a:gd name="connsiteY202" fmla="*/ 49066 h 76342"/>
                <a:gd name="connsiteX203" fmla="*/ 18443 w 86381"/>
                <a:gd name="connsiteY203" fmla="*/ 50324 h 76342"/>
                <a:gd name="connsiteX204" fmla="*/ 19701 w 86381"/>
                <a:gd name="connsiteY204" fmla="*/ 50953 h 76342"/>
                <a:gd name="connsiteX205" fmla="*/ 19072 w 86381"/>
                <a:gd name="connsiteY205" fmla="*/ 50953 h 76342"/>
                <a:gd name="connsiteX206" fmla="*/ 19701 w 86381"/>
                <a:gd name="connsiteY206" fmla="*/ 50953 h 76342"/>
                <a:gd name="connsiteX207" fmla="*/ 26621 w 86381"/>
                <a:gd name="connsiteY207" fmla="*/ 40889 h 76342"/>
                <a:gd name="connsiteX208" fmla="*/ 25992 w 86381"/>
                <a:gd name="connsiteY208" fmla="*/ 42147 h 76342"/>
                <a:gd name="connsiteX209" fmla="*/ 25363 w 86381"/>
                <a:gd name="connsiteY209" fmla="*/ 42147 h 76342"/>
                <a:gd name="connsiteX210" fmla="*/ 25992 w 86381"/>
                <a:gd name="connsiteY210" fmla="*/ 40259 h 76342"/>
                <a:gd name="connsiteX211" fmla="*/ 26621 w 86381"/>
                <a:gd name="connsiteY211" fmla="*/ 40889 h 76342"/>
                <a:gd name="connsiteX212" fmla="*/ 26621 w 86381"/>
                <a:gd name="connsiteY212" fmla="*/ 40889 h 76342"/>
                <a:gd name="connsiteX213" fmla="*/ 23476 w 86381"/>
                <a:gd name="connsiteY213" fmla="*/ 52841 h 76342"/>
                <a:gd name="connsiteX214" fmla="*/ 24105 w 86381"/>
                <a:gd name="connsiteY214" fmla="*/ 54099 h 76342"/>
                <a:gd name="connsiteX215" fmla="*/ 23476 w 86381"/>
                <a:gd name="connsiteY215" fmla="*/ 55986 h 76342"/>
                <a:gd name="connsiteX216" fmla="*/ 23476 w 86381"/>
                <a:gd name="connsiteY216" fmla="*/ 54728 h 76342"/>
                <a:gd name="connsiteX217" fmla="*/ 23476 w 86381"/>
                <a:gd name="connsiteY217" fmla="*/ 52841 h 76342"/>
                <a:gd name="connsiteX218" fmla="*/ 29137 w 86381"/>
                <a:gd name="connsiteY218" fmla="*/ 40889 h 76342"/>
                <a:gd name="connsiteX219" fmla="*/ 28508 w 86381"/>
                <a:gd name="connsiteY219" fmla="*/ 41518 h 76342"/>
                <a:gd name="connsiteX220" fmla="*/ 29137 w 86381"/>
                <a:gd name="connsiteY220" fmla="*/ 40889 h 76342"/>
                <a:gd name="connsiteX221" fmla="*/ 29137 w 86381"/>
                <a:gd name="connsiteY221" fmla="*/ 40889 h 76342"/>
                <a:gd name="connsiteX222" fmla="*/ 29767 w 86381"/>
                <a:gd name="connsiteY222" fmla="*/ 42776 h 76342"/>
                <a:gd name="connsiteX223" fmla="*/ 29767 w 86381"/>
                <a:gd name="connsiteY223" fmla="*/ 41518 h 76342"/>
                <a:gd name="connsiteX224" fmla="*/ 29767 w 86381"/>
                <a:gd name="connsiteY224" fmla="*/ 42776 h 76342"/>
                <a:gd name="connsiteX225" fmla="*/ 25363 w 86381"/>
                <a:gd name="connsiteY225" fmla="*/ 53470 h 76342"/>
                <a:gd name="connsiteX226" fmla="*/ 25363 w 86381"/>
                <a:gd name="connsiteY226" fmla="*/ 53470 h 76342"/>
                <a:gd name="connsiteX227" fmla="*/ 24734 w 86381"/>
                <a:gd name="connsiteY227" fmla="*/ 54099 h 76342"/>
                <a:gd name="connsiteX228" fmla="*/ 25363 w 86381"/>
                <a:gd name="connsiteY228" fmla="*/ 52211 h 76342"/>
                <a:gd name="connsiteX229" fmla="*/ 25363 w 86381"/>
                <a:gd name="connsiteY229" fmla="*/ 53470 h 76342"/>
                <a:gd name="connsiteX230" fmla="*/ 34799 w 86381"/>
                <a:gd name="connsiteY230" fmla="*/ 55357 h 76342"/>
                <a:gd name="connsiteX231" fmla="*/ 34799 w 86381"/>
                <a:gd name="connsiteY231" fmla="*/ 56615 h 76342"/>
                <a:gd name="connsiteX232" fmla="*/ 32912 w 86381"/>
                <a:gd name="connsiteY232" fmla="*/ 61647 h 76342"/>
                <a:gd name="connsiteX233" fmla="*/ 31653 w 86381"/>
                <a:gd name="connsiteY233" fmla="*/ 62276 h 76342"/>
                <a:gd name="connsiteX234" fmla="*/ 34799 w 86381"/>
                <a:gd name="connsiteY234" fmla="*/ 55357 h 76342"/>
                <a:gd name="connsiteX235" fmla="*/ 37944 w 86381"/>
                <a:gd name="connsiteY235" fmla="*/ 50953 h 76342"/>
                <a:gd name="connsiteX236" fmla="*/ 37944 w 86381"/>
                <a:gd name="connsiteY236" fmla="*/ 50324 h 76342"/>
                <a:gd name="connsiteX237" fmla="*/ 36686 w 86381"/>
                <a:gd name="connsiteY237" fmla="*/ 49695 h 76342"/>
                <a:gd name="connsiteX238" fmla="*/ 37944 w 86381"/>
                <a:gd name="connsiteY238" fmla="*/ 50324 h 76342"/>
                <a:gd name="connsiteX239" fmla="*/ 37944 w 86381"/>
                <a:gd name="connsiteY239" fmla="*/ 50953 h 76342"/>
                <a:gd name="connsiteX240" fmla="*/ 37315 w 86381"/>
                <a:gd name="connsiteY240" fmla="*/ 56615 h 76342"/>
                <a:gd name="connsiteX241" fmla="*/ 36057 w 86381"/>
                <a:gd name="connsiteY241" fmla="*/ 58502 h 76342"/>
                <a:gd name="connsiteX242" fmla="*/ 33541 w 86381"/>
                <a:gd name="connsiteY242" fmla="*/ 64163 h 76342"/>
                <a:gd name="connsiteX243" fmla="*/ 34170 w 86381"/>
                <a:gd name="connsiteY243" fmla="*/ 59131 h 76342"/>
                <a:gd name="connsiteX244" fmla="*/ 36057 w 86381"/>
                <a:gd name="connsiteY244" fmla="*/ 54728 h 76342"/>
                <a:gd name="connsiteX245" fmla="*/ 37944 w 86381"/>
                <a:gd name="connsiteY245" fmla="*/ 54728 h 76342"/>
                <a:gd name="connsiteX246" fmla="*/ 37315 w 86381"/>
                <a:gd name="connsiteY246" fmla="*/ 56615 h 76342"/>
                <a:gd name="connsiteX247" fmla="*/ 38573 w 86381"/>
                <a:gd name="connsiteY247" fmla="*/ 58502 h 76342"/>
                <a:gd name="connsiteX248" fmla="*/ 36057 w 86381"/>
                <a:gd name="connsiteY248" fmla="*/ 61647 h 76342"/>
                <a:gd name="connsiteX249" fmla="*/ 38573 w 86381"/>
                <a:gd name="connsiteY249" fmla="*/ 55986 h 76342"/>
                <a:gd name="connsiteX250" fmla="*/ 39202 w 86381"/>
                <a:gd name="connsiteY250" fmla="*/ 56615 h 76342"/>
                <a:gd name="connsiteX251" fmla="*/ 38573 w 86381"/>
                <a:gd name="connsiteY251" fmla="*/ 58502 h 76342"/>
                <a:gd name="connsiteX252" fmla="*/ 42348 w 86381"/>
                <a:gd name="connsiteY252" fmla="*/ 52211 h 76342"/>
                <a:gd name="connsiteX253" fmla="*/ 41718 w 86381"/>
                <a:gd name="connsiteY253" fmla="*/ 52211 h 76342"/>
                <a:gd name="connsiteX254" fmla="*/ 42348 w 86381"/>
                <a:gd name="connsiteY254" fmla="*/ 52211 h 76342"/>
                <a:gd name="connsiteX255" fmla="*/ 41089 w 86381"/>
                <a:gd name="connsiteY255" fmla="*/ 55986 h 76342"/>
                <a:gd name="connsiteX256" fmla="*/ 39831 w 86381"/>
                <a:gd name="connsiteY256" fmla="*/ 59131 h 76342"/>
                <a:gd name="connsiteX257" fmla="*/ 37944 w 86381"/>
                <a:gd name="connsiteY257" fmla="*/ 61647 h 76342"/>
                <a:gd name="connsiteX258" fmla="*/ 38573 w 86381"/>
                <a:gd name="connsiteY258" fmla="*/ 59131 h 76342"/>
                <a:gd name="connsiteX259" fmla="*/ 41089 w 86381"/>
                <a:gd name="connsiteY259" fmla="*/ 55986 h 76342"/>
                <a:gd name="connsiteX260" fmla="*/ 42977 w 86381"/>
                <a:gd name="connsiteY260" fmla="*/ 58502 h 76342"/>
                <a:gd name="connsiteX261" fmla="*/ 40460 w 86381"/>
                <a:gd name="connsiteY261" fmla="*/ 63535 h 76342"/>
                <a:gd name="connsiteX262" fmla="*/ 39202 w 86381"/>
                <a:gd name="connsiteY262" fmla="*/ 65422 h 76342"/>
                <a:gd name="connsiteX263" fmla="*/ 38573 w 86381"/>
                <a:gd name="connsiteY263" fmla="*/ 65422 h 76342"/>
                <a:gd name="connsiteX264" fmla="*/ 40460 w 86381"/>
                <a:gd name="connsiteY264" fmla="*/ 60389 h 76342"/>
                <a:gd name="connsiteX265" fmla="*/ 39202 w 86381"/>
                <a:gd name="connsiteY265" fmla="*/ 61647 h 76342"/>
                <a:gd name="connsiteX266" fmla="*/ 41718 w 86381"/>
                <a:gd name="connsiteY266" fmla="*/ 57244 h 76342"/>
                <a:gd name="connsiteX267" fmla="*/ 43605 w 86381"/>
                <a:gd name="connsiteY267" fmla="*/ 57244 h 76342"/>
                <a:gd name="connsiteX268" fmla="*/ 42977 w 86381"/>
                <a:gd name="connsiteY268" fmla="*/ 58502 h 76342"/>
                <a:gd name="connsiteX269" fmla="*/ 38573 w 86381"/>
                <a:gd name="connsiteY269" fmla="*/ 70454 h 76342"/>
                <a:gd name="connsiteX270" fmla="*/ 38573 w 86381"/>
                <a:gd name="connsiteY270" fmla="*/ 68567 h 76342"/>
                <a:gd name="connsiteX271" fmla="*/ 39202 w 86381"/>
                <a:gd name="connsiteY271" fmla="*/ 68567 h 76342"/>
                <a:gd name="connsiteX272" fmla="*/ 38573 w 86381"/>
                <a:gd name="connsiteY272" fmla="*/ 70454 h 76342"/>
                <a:gd name="connsiteX273" fmla="*/ 46122 w 86381"/>
                <a:gd name="connsiteY273" fmla="*/ 52841 h 76342"/>
                <a:gd name="connsiteX274" fmla="*/ 46751 w 86381"/>
                <a:gd name="connsiteY274" fmla="*/ 50953 h 76342"/>
                <a:gd name="connsiteX275" fmla="*/ 46122 w 86381"/>
                <a:gd name="connsiteY275" fmla="*/ 52841 h 76342"/>
                <a:gd name="connsiteX276" fmla="*/ 48009 w 86381"/>
                <a:gd name="connsiteY276" fmla="*/ 51582 h 76342"/>
                <a:gd name="connsiteX277" fmla="*/ 47380 w 86381"/>
                <a:gd name="connsiteY277" fmla="*/ 52211 h 76342"/>
                <a:gd name="connsiteX278" fmla="*/ 46122 w 86381"/>
                <a:gd name="connsiteY278" fmla="*/ 52841 h 76342"/>
                <a:gd name="connsiteX279" fmla="*/ 46751 w 86381"/>
                <a:gd name="connsiteY279" fmla="*/ 50953 h 76342"/>
                <a:gd name="connsiteX280" fmla="*/ 48009 w 86381"/>
                <a:gd name="connsiteY280" fmla="*/ 51582 h 76342"/>
                <a:gd name="connsiteX281" fmla="*/ 46751 w 86381"/>
                <a:gd name="connsiteY281" fmla="*/ 56615 h 76342"/>
                <a:gd name="connsiteX282" fmla="*/ 44234 w 86381"/>
                <a:gd name="connsiteY282" fmla="*/ 61018 h 76342"/>
                <a:gd name="connsiteX283" fmla="*/ 41718 w 86381"/>
                <a:gd name="connsiteY283" fmla="*/ 64793 h 76342"/>
                <a:gd name="connsiteX284" fmla="*/ 45493 w 86381"/>
                <a:gd name="connsiteY284" fmla="*/ 56615 h 76342"/>
                <a:gd name="connsiteX285" fmla="*/ 46751 w 86381"/>
                <a:gd name="connsiteY285" fmla="*/ 56615 h 76342"/>
                <a:gd name="connsiteX286" fmla="*/ 52412 w 86381"/>
                <a:gd name="connsiteY286" fmla="*/ 52841 h 76342"/>
                <a:gd name="connsiteX287" fmla="*/ 51784 w 86381"/>
                <a:gd name="connsiteY287" fmla="*/ 54728 h 76342"/>
                <a:gd name="connsiteX288" fmla="*/ 47380 w 86381"/>
                <a:gd name="connsiteY288" fmla="*/ 55357 h 76342"/>
                <a:gd name="connsiteX289" fmla="*/ 52412 w 86381"/>
                <a:gd name="connsiteY289" fmla="*/ 52841 h 76342"/>
                <a:gd name="connsiteX290" fmla="*/ 52412 w 86381"/>
                <a:gd name="connsiteY290" fmla="*/ 55986 h 76342"/>
                <a:gd name="connsiteX291" fmla="*/ 52412 w 86381"/>
                <a:gd name="connsiteY291" fmla="*/ 54728 h 76342"/>
                <a:gd name="connsiteX292" fmla="*/ 52412 w 86381"/>
                <a:gd name="connsiteY292" fmla="*/ 55986 h 7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86381" h="76342">
                  <a:moveTo>
                    <a:pt x="84494" y="26420"/>
                  </a:moveTo>
                  <a:cubicBezTo>
                    <a:pt x="84494" y="25791"/>
                    <a:pt x="85123" y="25162"/>
                    <a:pt x="86381" y="23275"/>
                  </a:cubicBezTo>
                  <a:cubicBezTo>
                    <a:pt x="85752" y="23275"/>
                    <a:pt x="85123" y="23275"/>
                    <a:pt x="85123" y="22646"/>
                  </a:cubicBezTo>
                  <a:cubicBezTo>
                    <a:pt x="85123" y="22017"/>
                    <a:pt x="85123" y="19501"/>
                    <a:pt x="85123" y="18872"/>
                  </a:cubicBezTo>
                  <a:cubicBezTo>
                    <a:pt x="85123" y="18243"/>
                    <a:pt x="85123" y="18243"/>
                    <a:pt x="84494" y="18243"/>
                  </a:cubicBezTo>
                  <a:cubicBezTo>
                    <a:pt x="83865" y="18243"/>
                    <a:pt x="83236" y="17613"/>
                    <a:pt x="81978" y="18872"/>
                  </a:cubicBezTo>
                  <a:cubicBezTo>
                    <a:pt x="81349" y="19501"/>
                    <a:pt x="81978" y="16984"/>
                    <a:pt x="81349" y="18243"/>
                  </a:cubicBezTo>
                  <a:cubicBezTo>
                    <a:pt x="80720" y="19501"/>
                    <a:pt x="80091" y="20130"/>
                    <a:pt x="79461" y="20130"/>
                  </a:cubicBezTo>
                  <a:cubicBezTo>
                    <a:pt x="78832" y="20130"/>
                    <a:pt x="78832" y="19501"/>
                    <a:pt x="78203" y="18872"/>
                  </a:cubicBezTo>
                  <a:cubicBezTo>
                    <a:pt x="78203" y="18872"/>
                    <a:pt x="78203" y="18243"/>
                    <a:pt x="77575" y="18243"/>
                  </a:cubicBezTo>
                  <a:cubicBezTo>
                    <a:pt x="77575" y="17613"/>
                    <a:pt x="76946" y="16355"/>
                    <a:pt x="76316" y="15726"/>
                  </a:cubicBezTo>
                  <a:cubicBezTo>
                    <a:pt x="75687" y="15097"/>
                    <a:pt x="74429" y="16355"/>
                    <a:pt x="73800" y="15726"/>
                  </a:cubicBezTo>
                  <a:cubicBezTo>
                    <a:pt x="73800" y="15726"/>
                    <a:pt x="73800" y="14468"/>
                    <a:pt x="73800" y="13839"/>
                  </a:cubicBezTo>
                  <a:cubicBezTo>
                    <a:pt x="73800" y="13839"/>
                    <a:pt x="73800" y="13210"/>
                    <a:pt x="73800" y="13210"/>
                  </a:cubicBezTo>
                  <a:cubicBezTo>
                    <a:pt x="72542" y="16984"/>
                    <a:pt x="71913" y="17613"/>
                    <a:pt x="71913" y="16984"/>
                  </a:cubicBezTo>
                  <a:cubicBezTo>
                    <a:pt x="71284" y="16355"/>
                    <a:pt x="70655" y="16355"/>
                    <a:pt x="70025" y="15726"/>
                  </a:cubicBezTo>
                  <a:cubicBezTo>
                    <a:pt x="69397" y="15726"/>
                    <a:pt x="69397" y="15097"/>
                    <a:pt x="68768" y="15097"/>
                  </a:cubicBezTo>
                  <a:cubicBezTo>
                    <a:pt x="67510" y="15097"/>
                    <a:pt x="66880" y="15726"/>
                    <a:pt x="65622" y="15726"/>
                  </a:cubicBezTo>
                  <a:cubicBezTo>
                    <a:pt x="64993" y="15726"/>
                    <a:pt x="65622" y="13839"/>
                    <a:pt x="64993" y="13210"/>
                  </a:cubicBezTo>
                  <a:cubicBezTo>
                    <a:pt x="64365" y="11952"/>
                    <a:pt x="63106" y="13210"/>
                    <a:pt x="61219" y="14468"/>
                  </a:cubicBezTo>
                  <a:cubicBezTo>
                    <a:pt x="59332" y="15726"/>
                    <a:pt x="58703" y="14468"/>
                    <a:pt x="57444" y="15097"/>
                  </a:cubicBezTo>
                  <a:cubicBezTo>
                    <a:pt x="56815" y="15097"/>
                    <a:pt x="55558" y="16355"/>
                    <a:pt x="54929" y="16984"/>
                  </a:cubicBezTo>
                  <a:cubicBezTo>
                    <a:pt x="54299" y="17613"/>
                    <a:pt x="53041" y="17613"/>
                    <a:pt x="53041" y="17613"/>
                  </a:cubicBezTo>
                  <a:cubicBezTo>
                    <a:pt x="52412" y="16984"/>
                    <a:pt x="52412" y="15726"/>
                    <a:pt x="51784" y="15097"/>
                  </a:cubicBezTo>
                  <a:cubicBezTo>
                    <a:pt x="51784" y="15097"/>
                    <a:pt x="51154" y="15726"/>
                    <a:pt x="50525" y="15726"/>
                  </a:cubicBezTo>
                  <a:cubicBezTo>
                    <a:pt x="49896" y="15726"/>
                    <a:pt x="49896" y="15097"/>
                    <a:pt x="49267" y="14468"/>
                  </a:cubicBezTo>
                  <a:cubicBezTo>
                    <a:pt x="48638" y="13839"/>
                    <a:pt x="48638" y="13839"/>
                    <a:pt x="48009" y="13210"/>
                  </a:cubicBezTo>
                  <a:cubicBezTo>
                    <a:pt x="47380" y="12581"/>
                    <a:pt x="47380" y="11952"/>
                    <a:pt x="46751" y="11952"/>
                  </a:cubicBezTo>
                  <a:cubicBezTo>
                    <a:pt x="46122" y="11952"/>
                    <a:pt x="46122" y="11323"/>
                    <a:pt x="45493" y="11323"/>
                  </a:cubicBezTo>
                  <a:cubicBezTo>
                    <a:pt x="44234" y="11952"/>
                    <a:pt x="43605" y="10065"/>
                    <a:pt x="42977" y="8807"/>
                  </a:cubicBezTo>
                  <a:cubicBezTo>
                    <a:pt x="42348" y="8178"/>
                    <a:pt x="41718" y="9436"/>
                    <a:pt x="41089" y="9436"/>
                  </a:cubicBezTo>
                  <a:cubicBezTo>
                    <a:pt x="40460" y="9436"/>
                    <a:pt x="40460" y="8178"/>
                    <a:pt x="40460" y="8178"/>
                  </a:cubicBezTo>
                  <a:cubicBezTo>
                    <a:pt x="39831" y="7549"/>
                    <a:pt x="38573" y="6920"/>
                    <a:pt x="37944" y="6291"/>
                  </a:cubicBezTo>
                  <a:cubicBezTo>
                    <a:pt x="36686" y="5032"/>
                    <a:pt x="35427" y="4403"/>
                    <a:pt x="34170" y="3145"/>
                  </a:cubicBezTo>
                  <a:cubicBezTo>
                    <a:pt x="32912" y="2516"/>
                    <a:pt x="31653" y="1887"/>
                    <a:pt x="30396" y="1258"/>
                  </a:cubicBezTo>
                  <a:cubicBezTo>
                    <a:pt x="28508" y="629"/>
                    <a:pt x="26621" y="0"/>
                    <a:pt x="24105" y="0"/>
                  </a:cubicBezTo>
                  <a:cubicBezTo>
                    <a:pt x="22846" y="0"/>
                    <a:pt x="21589" y="629"/>
                    <a:pt x="20331" y="1887"/>
                  </a:cubicBezTo>
                  <a:cubicBezTo>
                    <a:pt x="19072" y="3145"/>
                    <a:pt x="16556" y="7549"/>
                    <a:pt x="12153" y="16984"/>
                  </a:cubicBezTo>
                  <a:cubicBezTo>
                    <a:pt x="10895" y="19501"/>
                    <a:pt x="9008" y="24533"/>
                    <a:pt x="7750" y="28307"/>
                  </a:cubicBezTo>
                  <a:cubicBezTo>
                    <a:pt x="6491" y="30824"/>
                    <a:pt x="5862" y="33340"/>
                    <a:pt x="4604" y="36485"/>
                  </a:cubicBezTo>
                  <a:cubicBezTo>
                    <a:pt x="7120" y="32082"/>
                    <a:pt x="6491" y="33340"/>
                    <a:pt x="5862" y="35856"/>
                  </a:cubicBezTo>
                  <a:cubicBezTo>
                    <a:pt x="4604" y="39001"/>
                    <a:pt x="3346" y="42776"/>
                    <a:pt x="2088" y="44663"/>
                  </a:cubicBezTo>
                  <a:cubicBezTo>
                    <a:pt x="2717" y="44034"/>
                    <a:pt x="2717" y="44034"/>
                    <a:pt x="3346" y="43405"/>
                  </a:cubicBezTo>
                  <a:cubicBezTo>
                    <a:pt x="4604" y="41518"/>
                    <a:pt x="5233" y="40259"/>
                    <a:pt x="4604" y="43405"/>
                  </a:cubicBezTo>
                  <a:cubicBezTo>
                    <a:pt x="3975" y="45292"/>
                    <a:pt x="5233" y="44034"/>
                    <a:pt x="3346" y="48437"/>
                  </a:cubicBezTo>
                  <a:cubicBezTo>
                    <a:pt x="2717" y="50324"/>
                    <a:pt x="3346" y="49066"/>
                    <a:pt x="3975" y="49066"/>
                  </a:cubicBezTo>
                  <a:cubicBezTo>
                    <a:pt x="3346" y="51582"/>
                    <a:pt x="2717" y="53470"/>
                    <a:pt x="1459" y="55357"/>
                  </a:cubicBezTo>
                  <a:cubicBezTo>
                    <a:pt x="2088" y="54728"/>
                    <a:pt x="2088" y="54099"/>
                    <a:pt x="2717" y="54099"/>
                  </a:cubicBezTo>
                  <a:cubicBezTo>
                    <a:pt x="1459" y="57873"/>
                    <a:pt x="829" y="58502"/>
                    <a:pt x="829" y="57873"/>
                  </a:cubicBezTo>
                  <a:cubicBezTo>
                    <a:pt x="829" y="57244"/>
                    <a:pt x="829" y="56615"/>
                    <a:pt x="829" y="57244"/>
                  </a:cubicBezTo>
                  <a:cubicBezTo>
                    <a:pt x="-1686" y="65422"/>
                    <a:pt x="2088" y="57873"/>
                    <a:pt x="4604" y="53470"/>
                  </a:cubicBezTo>
                  <a:cubicBezTo>
                    <a:pt x="3975" y="55357"/>
                    <a:pt x="3346" y="56615"/>
                    <a:pt x="2717" y="58502"/>
                  </a:cubicBezTo>
                  <a:cubicBezTo>
                    <a:pt x="2717" y="59131"/>
                    <a:pt x="2717" y="59760"/>
                    <a:pt x="2717" y="59760"/>
                  </a:cubicBezTo>
                  <a:cubicBezTo>
                    <a:pt x="3346" y="59760"/>
                    <a:pt x="3975" y="59760"/>
                    <a:pt x="4604" y="59760"/>
                  </a:cubicBezTo>
                  <a:cubicBezTo>
                    <a:pt x="5233" y="59760"/>
                    <a:pt x="4604" y="61018"/>
                    <a:pt x="5862" y="60389"/>
                  </a:cubicBezTo>
                  <a:cubicBezTo>
                    <a:pt x="6491" y="59131"/>
                    <a:pt x="5862" y="62905"/>
                    <a:pt x="7120" y="60389"/>
                  </a:cubicBezTo>
                  <a:cubicBezTo>
                    <a:pt x="7750" y="59131"/>
                    <a:pt x="7750" y="59760"/>
                    <a:pt x="6491" y="63535"/>
                  </a:cubicBezTo>
                  <a:cubicBezTo>
                    <a:pt x="5862" y="66051"/>
                    <a:pt x="5862" y="65422"/>
                    <a:pt x="6491" y="64793"/>
                  </a:cubicBezTo>
                  <a:cubicBezTo>
                    <a:pt x="7120" y="63535"/>
                    <a:pt x="7750" y="63535"/>
                    <a:pt x="8379" y="62905"/>
                  </a:cubicBezTo>
                  <a:cubicBezTo>
                    <a:pt x="8379" y="62905"/>
                    <a:pt x="8379" y="62276"/>
                    <a:pt x="8379" y="62905"/>
                  </a:cubicBezTo>
                  <a:cubicBezTo>
                    <a:pt x="6491" y="68567"/>
                    <a:pt x="7750" y="66680"/>
                    <a:pt x="9636" y="64163"/>
                  </a:cubicBezTo>
                  <a:cubicBezTo>
                    <a:pt x="10265" y="62905"/>
                    <a:pt x="11524" y="61018"/>
                    <a:pt x="10265" y="64793"/>
                  </a:cubicBezTo>
                  <a:cubicBezTo>
                    <a:pt x="9636" y="66051"/>
                    <a:pt x="10895" y="64793"/>
                    <a:pt x="11524" y="62905"/>
                  </a:cubicBezTo>
                  <a:cubicBezTo>
                    <a:pt x="13411" y="59131"/>
                    <a:pt x="12782" y="60389"/>
                    <a:pt x="12153" y="62905"/>
                  </a:cubicBezTo>
                  <a:cubicBezTo>
                    <a:pt x="12153" y="63535"/>
                    <a:pt x="12153" y="64163"/>
                    <a:pt x="12153" y="64163"/>
                  </a:cubicBezTo>
                  <a:cubicBezTo>
                    <a:pt x="12153" y="64163"/>
                    <a:pt x="12153" y="65422"/>
                    <a:pt x="12782" y="64163"/>
                  </a:cubicBezTo>
                  <a:cubicBezTo>
                    <a:pt x="13411" y="62905"/>
                    <a:pt x="12782" y="64793"/>
                    <a:pt x="12153" y="66680"/>
                  </a:cubicBezTo>
                  <a:cubicBezTo>
                    <a:pt x="12153" y="66680"/>
                    <a:pt x="12153" y="67309"/>
                    <a:pt x="12153" y="66680"/>
                  </a:cubicBezTo>
                  <a:cubicBezTo>
                    <a:pt x="13411" y="64793"/>
                    <a:pt x="12153" y="68567"/>
                    <a:pt x="14669" y="64793"/>
                  </a:cubicBezTo>
                  <a:cubicBezTo>
                    <a:pt x="15298" y="63535"/>
                    <a:pt x="15298" y="63535"/>
                    <a:pt x="15927" y="63535"/>
                  </a:cubicBezTo>
                  <a:cubicBezTo>
                    <a:pt x="15927" y="63535"/>
                    <a:pt x="15927" y="64163"/>
                    <a:pt x="15298" y="64793"/>
                  </a:cubicBezTo>
                  <a:cubicBezTo>
                    <a:pt x="13411" y="69825"/>
                    <a:pt x="14040" y="67938"/>
                    <a:pt x="15298" y="66051"/>
                  </a:cubicBezTo>
                  <a:cubicBezTo>
                    <a:pt x="16556" y="64163"/>
                    <a:pt x="16556" y="63535"/>
                    <a:pt x="15298" y="66680"/>
                  </a:cubicBezTo>
                  <a:cubicBezTo>
                    <a:pt x="14669" y="67938"/>
                    <a:pt x="15298" y="67309"/>
                    <a:pt x="15298" y="67938"/>
                  </a:cubicBezTo>
                  <a:cubicBezTo>
                    <a:pt x="15298" y="68567"/>
                    <a:pt x="15927" y="66680"/>
                    <a:pt x="14669" y="70454"/>
                  </a:cubicBezTo>
                  <a:cubicBezTo>
                    <a:pt x="14669" y="71083"/>
                    <a:pt x="14669" y="71083"/>
                    <a:pt x="14669" y="71083"/>
                  </a:cubicBezTo>
                  <a:cubicBezTo>
                    <a:pt x="15927" y="68567"/>
                    <a:pt x="15298" y="70454"/>
                    <a:pt x="15298" y="71712"/>
                  </a:cubicBezTo>
                  <a:cubicBezTo>
                    <a:pt x="15298" y="71712"/>
                    <a:pt x="15298" y="71712"/>
                    <a:pt x="15927" y="71083"/>
                  </a:cubicBezTo>
                  <a:cubicBezTo>
                    <a:pt x="17814" y="66680"/>
                    <a:pt x="18443" y="66680"/>
                    <a:pt x="17814" y="69196"/>
                  </a:cubicBezTo>
                  <a:cubicBezTo>
                    <a:pt x="17186" y="71712"/>
                    <a:pt x="19072" y="68567"/>
                    <a:pt x="19072" y="68567"/>
                  </a:cubicBezTo>
                  <a:cubicBezTo>
                    <a:pt x="19072" y="68567"/>
                    <a:pt x="19072" y="68567"/>
                    <a:pt x="19072" y="68567"/>
                  </a:cubicBezTo>
                  <a:cubicBezTo>
                    <a:pt x="19072" y="68567"/>
                    <a:pt x="19701" y="68567"/>
                    <a:pt x="19701" y="68567"/>
                  </a:cubicBezTo>
                  <a:cubicBezTo>
                    <a:pt x="19701" y="68567"/>
                    <a:pt x="20331" y="67309"/>
                    <a:pt x="20331" y="68567"/>
                  </a:cubicBezTo>
                  <a:cubicBezTo>
                    <a:pt x="19701" y="71712"/>
                    <a:pt x="20331" y="70454"/>
                    <a:pt x="20331" y="71083"/>
                  </a:cubicBezTo>
                  <a:cubicBezTo>
                    <a:pt x="20331" y="72341"/>
                    <a:pt x="21589" y="69825"/>
                    <a:pt x="20960" y="72341"/>
                  </a:cubicBezTo>
                  <a:cubicBezTo>
                    <a:pt x="20331" y="74228"/>
                    <a:pt x="20960" y="72970"/>
                    <a:pt x="23476" y="67938"/>
                  </a:cubicBezTo>
                  <a:cubicBezTo>
                    <a:pt x="21589" y="73599"/>
                    <a:pt x="25363" y="65422"/>
                    <a:pt x="22217" y="73599"/>
                  </a:cubicBezTo>
                  <a:cubicBezTo>
                    <a:pt x="24734" y="67309"/>
                    <a:pt x="25992" y="65422"/>
                    <a:pt x="24734" y="68567"/>
                  </a:cubicBezTo>
                  <a:cubicBezTo>
                    <a:pt x="24105" y="71712"/>
                    <a:pt x="24734" y="70454"/>
                    <a:pt x="24734" y="70454"/>
                  </a:cubicBezTo>
                  <a:cubicBezTo>
                    <a:pt x="24734" y="70454"/>
                    <a:pt x="25363" y="70454"/>
                    <a:pt x="25363" y="70454"/>
                  </a:cubicBezTo>
                  <a:cubicBezTo>
                    <a:pt x="25363" y="70454"/>
                    <a:pt x="25992" y="70454"/>
                    <a:pt x="27250" y="68567"/>
                  </a:cubicBezTo>
                  <a:cubicBezTo>
                    <a:pt x="28508" y="66680"/>
                    <a:pt x="28508" y="67309"/>
                    <a:pt x="29137" y="66680"/>
                  </a:cubicBezTo>
                  <a:cubicBezTo>
                    <a:pt x="28508" y="68567"/>
                    <a:pt x="27879" y="69196"/>
                    <a:pt x="27879" y="70454"/>
                  </a:cubicBezTo>
                  <a:cubicBezTo>
                    <a:pt x="27250" y="71712"/>
                    <a:pt x="26621" y="73599"/>
                    <a:pt x="26621" y="74857"/>
                  </a:cubicBezTo>
                  <a:cubicBezTo>
                    <a:pt x="27250" y="74228"/>
                    <a:pt x="27250" y="72970"/>
                    <a:pt x="27879" y="72341"/>
                  </a:cubicBezTo>
                  <a:cubicBezTo>
                    <a:pt x="27879" y="71712"/>
                    <a:pt x="28508" y="71712"/>
                    <a:pt x="28508" y="70454"/>
                  </a:cubicBezTo>
                  <a:cubicBezTo>
                    <a:pt x="28508" y="69825"/>
                    <a:pt x="28508" y="69196"/>
                    <a:pt x="28508" y="68567"/>
                  </a:cubicBezTo>
                  <a:cubicBezTo>
                    <a:pt x="28508" y="67938"/>
                    <a:pt x="29137" y="67309"/>
                    <a:pt x="29137" y="67309"/>
                  </a:cubicBezTo>
                  <a:cubicBezTo>
                    <a:pt x="29767" y="67309"/>
                    <a:pt x="29767" y="66680"/>
                    <a:pt x="30396" y="66680"/>
                  </a:cubicBezTo>
                  <a:cubicBezTo>
                    <a:pt x="30396" y="66680"/>
                    <a:pt x="30396" y="67309"/>
                    <a:pt x="30396" y="67309"/>
                  </a:cubicBezTo>
                  <a:cubicBezTo>
                    <a:pt x="31024" y="66051"/>
                    <a:pt x="30396" y="69196"/>
                    <a:pt x="27879" y="75487"/>
                  </a:cubicBezTo>
                  <a:cubicBezTo>
                    <a:pt x="29137" y="72341"/>
                    <a:pt x="31024" y="69825"/>
                    <a:pt x="30396" y="72341"/>
                  </a:cubicBezTo>
                  <a:cubicBezTo>
                    <a:pt x="30396" y="72970"/>
                    <a:pt x="31024" y="71712"/>
                    <a:pt x="31024" y="71083"/>
                  </a:cubicBezTo>
                  <a:cubicBezTo>
                    <a:pt x="32912" y="67309"/>
                    <a:pt x="32912" y="67938"/>
                    <a:pt x="31024" y="72341"/>
                  </a:cubicBezTo>
                  <a:cubicBezTo>
                    <a:pt x="30396" y="73599"/>
                    <a:pt x="30396" y="74228"/>
                    <a:pt x="30396" y="74228"/>
                  </a:cubicBezTo>
                  <a:cubicBezTo>
                    <a:pt x="30396" y="74228"/>
                    <a:pt x="30396" y="74857"/>
                    <a:pt x="31024" y="74228"/>
                  </a:cubicBezTo>
                  <a:cubicBezTo>
                    <a:pt x="31653" y="73599"/>
                    <a:pt x="31653" y="74228"/>
                    <a:pt x="32282" y="74228"/>
                  </a:cubicBezTo>
                  <a:cubicBezTo>
                    <a:pt x="32282" y="74228"/>
                    <a:pt x="32282" y="74857"/>
                    <a:pt x="32282" y="74228"/>
                  </a:cubicBezTo>
                  <a:cubicBezTo>
                    <a:pt x="32912" y="74228"/>
                    <a:pt x="32912" y="74857"/>
                    <a:pt x="33541" y="72970"/>
                  </a:cubicBezTo>
                  <a:cubicBezTo>
                    <a:pt x="35427" y="69825"/>
                    <a:pt x="35427" y="71083"/>
                    <a:pt x="36057" y="70454"/>
                  </a:cubicBezTo>
                  <a:cubicBezTo>
                    <a:pt x="36057" y="70454"/>
                    <a:pt x="36686" y="70454"/>
                    <a:pt x="36686" y="70454"/>
                  </a:cubicBezTo>
                  <a:cubicBezTo>
                    <a:pt x="36686" y="70454"/>
                    <a:pt x="36057" y="72341"/>
                    <a:pt x="35427" y="73599"/>
                  </a:cubicBezTo>
                  <a:cubicBezTo>
                    <a:pt x="35427" y="73599"/>
                    <a:pt x="35427" y="73599"/>
                    <a:pt x="35427" y="73599"/>
                  </a:cubicBezTo>
                  <a:cubicBezTo>
                    <a:pt x="35427" y="73599"/>
                    <a:pt x="35427" y="73599"/>
                    <a:pt x="35427" y="73599"/>
                  </a:cubicBezTo>
                  <a:cubicBezTo>
                    <a:pt x="36057" y="72970"/>
                    <a:pt x="36057" y="71712"/>
                    <a:pt x="36686" y="71083"/>
                  </a:cubicBezTo>
                  <a:cubicBezTo>
                    <a:pt x="36686" y="71712"/>
                    <a:pt x="36057" y="72341"/>
                    <a:pt x="36057" y="72970"/>
                  </a:cubicBezTo>
                  <a:cubicBezTo>
                    <a:pt x="36057" y="72970"/>
                    <a:pt x="35427" y="73599"/>
                    <a:pt x="35427" y="73599"/>
                  </a:cubicBezTo>
                  <a:cubicBezTo>
                    <a:pt x="35427" y="73599"/>
                    <a:pt x="35427" y="73599"/>
                    <a:pt x="35427" y="73599"/>
                  </a:cubicBezTo>
                  <a:cubicBezTo>
                    <a:pt x="34170" y="77374"/>
                    <a:pt x="35427" y="75487"/>
                    <a:pt x="36057" y="73599"/>
                  </a:cubicBezTo>
                  <a:cubicBezTo>
                    <a:pt x="36686" y="72341"/>
                    <a:pt x="37315" y="71712"/>
                    <a:pt x="37944" y="70454"/>
                  </a:cubicBezTo>
                  <a:cubicBezTo>
                    <a:pt x="37315" y="72970"/>
                    <a:pt x="36686" y="74228"/>
                    <a:pt x="36057" y="75487"/>
                  </a:cubicBezTo>
                  <a:cubicBezTo>
                    <a:pt x="36057" y="75487"/>
                    <a:pt x="36057" y="76116"/>
                    <a:pt x="36057" y="76116"/>
                  </a:cubicBezTo>
                  <a:cubicBezTo>
                    <a:pt x="36686" y="75487"/>
                    <a:pt x="37315" y="75487"/>
                    <a:pt x="37315" y="74857"/>
                  </a:cubicBezTo>
                  <a:cubicBezTo>
                    <a:pt x="37315" y="74857"/>
                    <a:pt x="37944" y="74228"/>
                    <a:pt x="37944" y="73599"/>
                  </a:cubicBezTo>
                  <a:cubicBezTo>
                    <a:pt x="38573" y="72970"/>
                    <a:pt x="39202" y="71083"/>
                    <a:pt x="39202" y="71083"/>
                  </a:cubicBezTo>
                  <a:cubicBezTo>
                    <a:pt x="39831" y="70454"/>
                    <a:pt x="40460" y="71083"/>
                    <a:pt x="41089" y="70454"/>
                  </a:cubicBezTo>
                  <a:cubicBezTo>
                    <a:pt x="40460" y="71712"/>
                    <a:pt x="39831" y="72970"/>
                    <a:pt x="39202" y="73599"/>
                  </a:cubicBezTo>
                  <a:cubicBezTo>
                    <a:pt x="39202" y="74228"/>
                    <a:pt x="38573" y="74857"/>
                    <a:pt x="38573" y="75487"/>
                  </a:cubicBezTo>
                  <a:cubicBezTo>
                    <a:pt x="38573" y="75487"/>
                    <a:pt x="39202" y="75487"/>
                    <a:pt x="39202" y="76116"/>
                  </a:cubicBezTo>
                  <a:cubicBezTo>
                    <a:pt x="39831" y="74857"/>
                    <a:pt x="39831" y="74228"/>
                    <a:pt x="39831" y="72970"/>
                  </a:cubicBezTo>
                  <a:cubicBezTo>
                    <a:pt x="39831" y="72970"/>
                    <a:pt x="39831" y="72341"/>
                    <a:pt x="40460" y="71712"/>
                  </a:cubicBezTo>
                  <a:cubicBezTo>
                    <a:pt x="41089" y="71083"/>
                    <a:pt x="41718" y="71083"/>
                    <a:pt x="42348" y="70454"/>
                  </a:cubicBezTo>
                  <a:cubicBezTo>
                    <a:pt x="42348" y="71083"/>
                    <a:pt x="41718" y="71083"/>
                    <a:pt x="41718" y="71712"/>
                  </a:cubicBezTo>
                  <a:cubicBezTo>
                    <a:pt x="41089" y="72341"/>
                    <a:pt x="40460" y="72970"/>
                    <a:pt x="39831" y="73599"/>
                  </a:cubicBezTo>
                  <a:cubicBezTo>
                    <a:pt x="39202" y="76116"/>
                    <a:pt x="39202" y="76745"/>
                    <a:pt x="39831" y="76116"/>
                  </a:cubicBezTo>
                  <a:cubicBezTo>
                    <a:pt x="41089" y="74857"/>
                    <a:pt x="42348" y="74228"/>
                    <a:pt x="42977" y="74857"/>
                  </a:cubicBezTo>
                  <a:cubicBezTo>
                    <a:pt x="42977" y="74857"/>
                    <a:pt x="44234" y="73599"/>
                    <a:pt x="44234" y="73599"/>
                  </a:cubicBezTo>
                  <a:cubicBezTo>
                    <a:pt x="45493" y="73599"/>
                    <a:pt x="46122" y="73599"/>
                    <a:pt x="46751" y="73599"/>
                  </a:cubicBezTo>
                  <a:cubicBezTo>
                    <a:pt x="47380" y="73599"/>
                    <a:pt x="47380" y="73599"/>
                    <a:pt x="48009" y="73599"/>
                  </a:cubicBezTo>
                  <a:cubicBezTo>
                    <a:pt x="48009" y="73599"/>
                    <a:pt x="48638" y="72341"/>
                    <a:pt x="49267" y="70454"/>
                  </a:cubicBezTo>
                  <a:cubicBezTo>
                    <a:pt x="49267" y="70454"/>
                    <a:pt x="49267" y="69825"/>
                    <a:pt x="49267" y="69825"/>
                  </a:cubicBezTo>
                  <a:cubicBezTo>
                    <a:pt x="48638" y="69825"/>
                    <a:pt x="48009" y="70454"/>
                    <a:pt x="48009" y="69825"/>
                  </a:cubicBezTo>
                  <a:cubicBezTo>
                    <a:pt x="48009" y="69196"/>
                    <a:pt x="46751" y="69825"/>
                    <a:pt x="46122" y="70454"/>
                  </a:cubicBezTo>
                  <a:cubicBezTo>
                    <a:pt x="45493" y="70454"/>
                    <a:pt x="44863" y="71083"/>
                    <a:pt x="44234" y="71083"/>
                  </a:cubicBezTo>
                  <a:cubicBezTo>
                    <a:pt x="44234" y="71083"/>
                    <a:pt x="44234" y="71083"/>
                    <a:pt x="44234" y="71083"/>
                  </a:cubicBezTo>
                  <a:cubicBezTo>
                    <a:pt x="42348" y="75487"/>
                    <a:pt x="43605" y="69825"/>
                    <a:pt x="41718" y="72970"/>
                  </a:cubicBezTo>
                  <a:cubicBezTo>
                    <a:pt x="41089" y="73599"/>
                    <a:pt x="41718" y="72970"/>
                    <a:pt x="41718" y="71083"/>
                  </a:cubicBezTo>
                  <a:cubicBezTo>
                    <a:pt x="42348" y="70454"/>
                    <a:pt x="42977" y="69825"/>
                    <a:pt x="43605" y="69196"/>
                  </a:cubicBezTo>
                  <a:cubicBezTo>
                    <a:pt x="45493" y="67938"/>
                    <a:pt x="47380" y="67309"/>
                    <a:pt x="49267" y="66051"/>
                  </a:cubicBezTo>
                  <a:cubicBezTo>
                    <a:pt x="49896" y="65422"/>
                    <a:pt x="50525" y="64793"/>
                    <a:pt x="51784" y="63535"/>
                  </a:cubicBezTo>
                  <a:cubicBezTo>
                    <a:pt x="52412" y="62905"/>
                    <a:pt x="53041" y="60389"/>
                    <a:pt x="53670" y="60389"/>
                  </a:cubicBezTo>
                  <a:cubicBezTo>
                    <a:pt x="53041" y="61647"/>
                    <a:pt x="53041" y="62276"/>
                    <a:pt x="51784" y="64163"/>
                  </a:cubicBezTo>
                  <a:cubicBezTo>
                    <a:pt x="52412" y="64163"/>
                    <a:pt x="53041" y="64793"/>
                    <a:pt x="53670" y="64793"/>
                  </a:cubicBezTo>
                  <a:cubicBezTo>
                    <a:pt x="54299" y="64793"/>
                    <a:pt x="54929" y="64163"/>
                    <a:pt x="54929" y="65422"/>
                  </a:cubicBezTo>
                  <a:cubicBezTo>
                    <a:pt x="54929" y="66680"/>
                    <a:pt x="54929" y="67938"/>
                    <a:pt x="56187" y="66680"/>
                  </a:cubicBezTo>
                  <a:cubicBezTo>
                    <a:pt x="56815" y="66051"/>
                    <a:pt x="58074" y="64163"/>
                    <a:pt x="58703" y="63535"/>
                  </a:cubicBezTo>
                  <a:cubicBezTo>
                    <a:pt x="59332" y="62905"/>
                    <a:pt x="58703" y="64163"/>
                    <a:pt x="59332" y="64163"/>
                  </a:cubicBezTo>
                  <a:cubicBezTo>
                    <a:pt x="59961" y="64163"/>
                    <a:pt x="59961" y="64163"/>
                    <a:pt x="60590" y="63535"/>
                  </a:cubicBezTo>
                  <a:cubicBezTo>
                    <a:pt x="61848" y="62905"/>
                    <a:pt x="62477" y="61018"/>
                    <a:pt x="63735" y="60389"/>
                  </a:cubicBezTo>
                  <a:cubicBezTo>
                    <a:pt x="63735" y="60389"/>
                    <a:pt x="63735" y="60389"/>
                    <a:pt x="64365" y="60389"/>
                  </a:cubicBezTo>
                  <a:cubicBezTo>
                    <a:pt x="63106" y="62276"/>
                    <a:pt x="62477" y="63535"/>
                    <a:pt x="61219" y="65422"/>
                  </a:cubicBezTo>
                  <a:cubicBezTo>
                    <a:pt x="61219" y="66051"/>
                    <a:pt x="60590" y="67309"/>
                    <a:pt x="60590" y="67309"/>
                  </a:cubicBezTo>
                  <a:cubicBezTo>
                    <a:pt x="61848" y="66051"/>
                    <a:pt x="63106" y="64163"/>
                    <a:pt x="64365" y="62905"/>
                  </a:cubicBezTo>
                  <a:cubicBezTo>
                    <a:pt x="64993" y="62276"/>
                    <a:pt x="66251" y="60389"/>
                    <a:pt x="66880" y="61018"/>
                  </a:cubicBezTo>
                  <a:cubicBezTo>
                    <a:pt x="66880" y="61647"/>
                    <a:pt x="67510" y="59760"/>
                    <a:pt x="68139" y="59760"/>
                  </a:cubicBezTo>
                  <a:cubicBezTo>
                    <a:pt x="70025" y="57873"/>
                    <a:pt x="71284" y="56615"/>
                    <a:pt x="73171" y="54728"/>
                  </a:cubicBezTo>
                  <a:cubicBezTo>
                    <a:pt x="73800" y="54099"/>
                    <a:pt x="74429" y="52841"/>
                    <a:pt x="76316" y="49695"/>
                  </a:cubicBezTo>
                  <a:cubicBezTo>
                    <a:pt x="77575" y="47808"/>
                    <a:pt x="77575" y="47179"/>
                    <a:pt x="78832" y="45921"/>
                  </a:cubicBezTo>
                  <a:cubicBezTo>
                    <a:pt x="78832" y="45292"/>
                    <a:pt x="78832" y="45292"/>
                    <a:pt x="78832" y="44663"/>
                  </a:cubicBezTo>
                  <a:cubicBezTo>
                    <a:pt x="80091" y="41518"/>
                    <a:pt x="81349" y="39001"/>
                    <a:pt x="82607" y="35856"/>
                  </a:cubicBezTo>
                  <a:cubicBezTo>
                    <a:pt x="83236" y="29565"/>
                    <a:pt x="83865" y="28307"/>
                    <a:pt x="84494" y="26420"/>
                  </a:cubicBezTo>
                  <a:close/>
                  <a:moveTo>
                    <a:pt x="7120" y="52211"/>
                  </a:moveTo>
                  <a:cubicBezTo>
                    <a:pt x="7120" y="52841"/>
                    <a:pt x="6491" y="52841"/>
                    <a:pt x="6491" y="53470"/>
                  </a:cubicBezTo>
                  <a:cubicBezTo>
                    <a:pt x="6491" y="52841"/>
                    <a:pt x="6491" y="52841"/>
                    <a:pt x="7120" y="52211"/>
                  </a:cubicBezTo>
                  <a:cubicBezTo>
                    <a:pt x="6491" y="52211"/>
                    <a:pt x="7120" y="51582"/>
                    <a:pt x="7120" y="51582"/>
                  </a:cubicBezTo>
                  <a:cubicBezTo>
                    <a:pt x="7120" y="51582"/>
                    <a:pt x="7120" y="51582"/>
                    <a:pt x="7120" y="52211"/>
                  </a:cubicBezTo>
                  <a:close/>
                  <a:moveTo>
                    <a:pt x="10265" y="47179"/>
                  </a:moveTo>
                  <a:cubicBezTo>
                    <a:pt x="10265" y="47179"/>
                    <a:pt x="9636" y="47808"/>
                    <a:pt x="9636" y="47808"/>
                  </a:cubicBezTo>
                  <a:cubicBezTo>
                    <a:pt x="9636" y="47179"/>
                    <a:pt x="10265" y="46550"/>
                    <a:pt x="10265" y="47179"/>
                  </a:cubicBezTo>
                  <a:cubicBezTo>
                    <a:pt x="10265" y="46550"/>
                    <a:pt x="10265" y="46550"/>
                    <a:pt x="10265" y="47179"/>
                  </a:cubicBezTo>
                  <a:cubicBezTo>
                    <a:pt x="10265" y="46550"/>
                    <a:pt x="10265" y="46550"/>
                    <a:pt x="10265" y="47179"/>
                  </a:cubicBezTo>
                  <a:close/>
                  <a:moveTo>
                    <a:pt x="12782" y="48437"/>
                  </a:moveTo>
                  <a:cubicBezTo>
                    <a:pt x="12782" y="48437"/>
                    <a:pt x="12153" y="49066"/>
                    <a:pt x="12153" y="49066"/>
                  </a:cubicBezTo>
                  <a:cubicBezTo>
                    <a:pt x="12153" y="48437"/>
                    <a:pt x="12782" y="47808"/>
                    <a:pt x="12782" y="47179"/>
                  </a:cubicBezTo>
                  <a:cubicBezTo>
                    <a:pt x="12782" y="46550"/>
                    <a:pt x="13411" y="46550"/>
                    <a:pt x="13411" y="45921"/>
                  </a:cubicBezTo>
                  <a:cubicBezTo>
                    <a:pt x="13411" y="46550"/>
                    <a:pt x="13411" y="47808"/>
                    <a:pt x="12782" y="48437"/>
                  </a:cubicBezTo>
                  <a:close/>
                  <a:moveTo>
                    <a:pt x="10895" y="54728"/>
                  </a:moveTo>
                  <a:cubicBezTo>
                    <a:pt x="9008" y="55357"/>
                    <a:pt x="7120" y="56615"/>
                    <a:pt x="7120" y="54099"/>
                  </a:cubicBezTo>
                  <a:cubicBezTo>
                    <a:pt x="7750" y="54099"/>
                    <a:pt x="8379" y="53470"/>
                    <a:pt x="9008" y="53470"/>
                  </a:cubicBezTo>
                  <a:cubicBezTo>
                    <a:pt x="9636" y="53470"/>
                    <a:pt x="10265" y="52841"/>
                    <a:pt x="10895" y="52841"/>
                  </a:cubicBezTo>
                  <a:cubicBezTo>
                    <a:pt x="10895" y="52211"/>
                    <a:pt x="11524" y="53470"/>
                    <a:pt x="10895" y="54728"/>
                  </a:cubicBezTo>
                  <a:close/>
                  <a:moveTo>
                    <a:pt x="16556" y="47179"/>
                  </a:moveTo>
                  <a:cubicBezTo>
                    <a:pt x="14669" y="51582"/>
                    <a:pt x="15298" y="48437"/>
                    <a:pt x="14669" y="49066"/>
                  </a:cubicBezTo>
                  <a:cubicBezTo>
                    <a:pt x="14040" y="49695"/>
                    <a:pt x="14040" y="48437"/>
                    <a:pt x="14040" y="47808"/>
                  </a:cubicBezTo>
                  <a:cubicBezTo>
                    <a:pt x="14040" y="47179"/>
                    <a:pt x="14669" y="46550"/>
                    <a:pt x="14669" y="46550"/>
                  </a:cubicBezTo>
                  <a:cubicBezTo>
                    <a:pt x="15927" y="45292"/>
                    <a:pt x="16556" y="45921"/>
                    <a:pt x="16556" y="47179"/>
                  </a:cubicBezTo>
                  <a:close/>
                  <a:moveTo>
                    <a:pt x="17186" y="50324"/>
                  </a:moveTo>
                  <a:cubicBezTo>
                    <a:pt x="16556" y="50953"/>
                    <a:pt x="15927" y="51582"/>
                    <a:pt x="15927" y="49695"/>
                  </a:cubicBezTo>
                  <a:cubicBezTo>
                    <a:pt x="17814" y="45921"/>
                    <a:pt x="18443" y="46550"/>
                    <a:pt x="17186" y="50324"/>
                  </a:cubicBezTo>
                  <a:close/>
                  <a:moveTo>
                    <a:pt x="18443" y="50324"/>
                  </a:moveTo>
                  <a:cubicBezTo>
                    <a:pt x="18443" y="50953"/>
                    <a:pt x="17814" y="50953"/>
                    <a:pt x="17814" y="50953"/>
                  </a:cubicBezTo>
                  <a:cubicBezTo>
                    <a:pt x="17814" y="50953"/>
                    <a:pt x="17814" y="50324"/>
                    <a:pt x="18443" y="49066"/>
                  </a:cubicBezTo>
                  <a:cubicBezTo>
                    <a:pt x="18443" y="49066"/>
                    <a:pt x="18443" y="49066"/>
                    <a:pt x="19072" y="49066"/>
                  </a:cubicBezTo>
                  <a:cubicBezTo>
                    <a:pt x="18443" y="49695"/>
                    <a:pt x="18443" y="50324"/>
                    <a:pt x="18443" y="50324"/>
                  </a:cubicBezTo>
                  <a:close/>
                  <a:moveTo>
                    <a:pt x="19701" y="50953"/>
                  </a:moveTo>
                  <a:cubicBezTo>
                    <a:pt x="19072" y="52211"/>
                    <a:pt x="17814" y="55357"/>
                    <a:pt x="19072" y="50953"/>
                  </a:cubicBezTo>
                  <a:cubicBezTo>
                    <a:pt x="19072" y="50953"/>
                    <a:pt x="19072" y="50953"/>
                    <a:pt x="19701" y="50953"/>
                  </a:cubicBezTo>
                  <a:close/>
                  <a:moveTo>
                    <a:pt x="26621" y="40889"/>
                  </a:moveTo>
                  <a:cubicBezTo>
                    <a:pt x="26621" y="41518"/>
                    <a:pt x="26621" y="41518"/>
                    <a:pt x="25992" y="42147"/>
                  </a:cubicBezTo>
                  <a:cubicBezTo>
                    <a:pt x="25992" y="42147"/>
                    <a:pt x="25363" y="42147"/>
                    <a:pt x="25363" y="42147"/>
                  </a:cubicBezTo>
                  <a:cubicBezTo>
                    <a:pt x="25363" y="41518"/>
                    <a:pt x="25992" y="40889"/>
                    <a:pt x="25992" y="40259"/>
                  </a:cubicBezTo>
                  <a:cubicBezTo>
                    <a:pt x="25992" y="40259"/>
                    <a:pt x="25992" y="40889"/>
                    <a:pt x="26621" y="40889"/>
                  </a:cubicBezTo>
                  <a:cubicBezTo>
                    <a:pt x="25992" y="40889"/>
                    <a:pt x="25992" y="40889"/>
                    <a:pt x="26621" y="40889"/>
                  </a:cubicBezTo>
                  <a:close/>
                  <a:moveTo>
                    <a:pt x="23476" y="52841"/>
                  </a:moveTo>
                  <a:cubicBezTo>
                    <a:pt x="23476" y="53470"/>
                    <a:pt x="23476" y="53470"/>
                    <a:pt x="24105" y="54099"/>
                  </a:cubicBezTo>
                  <a:cubicBezTo>
                    <a:pt x="24105" y="54728"/>
                    <a:pt x="23476" y="55357"/>
                    <a:pt x="23476" y="55986"/>
                  </a:cubicBezTo>
                  <a:cubicBezTo>
                    <a:pt x="23476" y="55357"/>
                    <a:pt x="23476" y="55357"/>
                    <a:pt x="23476" y="54728"/>
                  </a:cubicBezTo>
                  <a:cubicBezTo>
                    <a:pt x="22846" y="53470"/>
                    <a:pt x="23476" y="52841"/>
                    <a:pt x="23476" y="52841"/>
                  </a:cubicBezTo>
                  <a:close/>
                  <a:moveTo>
                    <a:pt x="29137" y="40889"/>
                  </a:moveTo>
                  <a:cubicBezTo>
                    <a:pt x="28508" y="41518"/>
                    <a:pt x="28508" y="41518"/>
                    <a:pt x="28508" y="41518"/>
                  </a:cubicBezTo>
                  <a:cubicBezTo>
                    <a:pt x="28508" y="41518"/>
                    <a:pt x="28508" y="41518"/>
                    <a:pt x="29137" y="40889"/>
                  </a:cubicBezTo>
                  <a:cubicBezTo>
                    <a:pt x="28508" y="40889"/>
                    <a:pt x="29137" y="40889"/>
                    <a:pt x="29137" y="40889"/>
                  </a:cubicBezTo>
                  <a:close/>
                  <a:moveTo>
                    <a:pt x="29767" y="42776"/>
                  </a:moveTo>
                  <a:cubicBezTo>
                    <a:pt x="29767" y="42147"/>
                    <a:pt x="29767" y="42147"/>
                    <a:pt x="29767" y="41518"/>
                  </a:cubicBezTo>
                  <a:cubicBezTo>
                    <a:pt x="29767" y="40889"/>
                    <a:pt x="30396" y="40259"/>
                    <a:pt x="29767" y="42776"/>
                  </a:cubicBezTo>
                  <a:close/>
                  <a:moveTo>
                    <a:pt x="25363" y="53470"/>
                  </a:moveTo>
                  <a:cubicBezTo>
                    <a:pt x="25363" y="54099"/>
                    <a:pt x="25363" y="54099"/>
                    <a:pt x="25363" y="53470"/>
                  </a:cubicBezTo>
                  <a:cubicBezTo>
                    <a:pt x="24734" y="54099"/>
                    <a:pt x="24734" y="54099"/>
                    <a:pt x="24734" y="54099"/>
                  </a:cubicBezTo>
                  <a:cubicBezTo>
                    <a:pt x="24734" y="53470"/>
                    <a:pt x="25363" y="52841"/>
                    <a:pt x="25363" y="52211"/>
                  </a:cubicBezTo>
                  <a:cubicBezTo>
                    <a:pt x="25363" y="52841"/>
                    <a:pt x="25363" y="53470"/>
                    <a:pt x="25363" y="53470"/>
                  </a:cubicBezTo>
                  <a:close/>
                  <a:moveTo>
                    <a:pt x="34799" y="55357"/>
                  </a:moveTo>
                  <a:cubicBezTo>
                    <a:pt x="34799" y="55357"/>
                    <a:pt x="34799" y="55986"/>
                    <a:pt x="34799" y="56615"/>
                  </a:cubicBezTo>
                  <a:cubicBezTo>
                    <a:pt x="34170" y="57873"/>
                    <a:pt x="33541" y="59760"/>
                    <a:pt x="32912" y="61647"/>
                  </a:cubicBezTo>
                  <a:cubicBezTo>
                    <a:pt x="32282" y="61647"/>
                    <a:pt x="32282" y="62276"/>
                    <a:pt x="31653" y="62276"/>
                  </a:cubicBezTo>
                  <a:cubicBezTo>
                    <a:pt x="34170" y="56615"/>
                    <a:pt x="34799" y="55357"/>
                    <a:pt x="34799" y="55357"/>
                  </a:cubicBezTo>
                  <a:close/>
                  <a:moveTo>
                    <a:pt x="37944" y="50953"/>
                  </a:moveTo>
                  <a:cubicBezTo>
                    <a:pt x="37944" y="50953"/>
                    <a:pt x="37944" y="50324"/>
                    <a:pt x="37944" y="50324"/>
                  </a:cubicBezTo>
                  <a:cubicBezTo>
                    <a:pt x="37944" y="49695"/>
                    <a:pt x="36057" y="52841"/>
                    <a:pt x="36686" y="49695"/>
                  </a:cubicBezTo>
                  <a:cubicBezTo>
                    <a:pt x="37315" y="48437"/>
                    <a:pt x="37944" y="48437"/>
                    <a:pt x="37944" y="50324"/>
                  </a:cubicBezTo>
                  <a:cubicBezTo>
                    <a:pt x="37944" y="50953"/>
                    <a:pt x="37944" y="50953"/>
                    <a:pt x="37944" y="50953"/>
                  </a:cubicBezTo>
                  <a:close/>
                  <a:moveTo>
                    <a:pt x="37315" y="56615"/>
                  </a:moveTo>
                  <a:cubicBezTo>
                    <a:pt x="36686" y="57244"/>
                    <a:pt x="36057" y="57873"/>
                    <a:pt x="36057" y="58502"/>
                  </a:cubicBezTo>
                  <a:cubicBezTo>
                    <a:pt x="35427" y="59760"/>
                    <a:pt x="34799" y="61647"/>
                    <a:pt x="33541" y="64163"/>
                  </a:cubicBezTo>
                  <a:cubicBezTo>
                    <a:pt x="36686" y="55986"/>
                    <a:pt x="34799" y="59131"/>
                    <a:pt x="34170" y="59131"/>
                  </a:cubicBezTo>
                  <a:cubicBezTo>
                    <a:pt x="36057" y="54728"/>
                    <a:pt x="36057" y="54728"/>
                    <a:pt x="36057" y="54728"/>
                  </a:cubicBezTo>
                  <a:cubicBezTo>
                    <a:pt x="36686" y="54728"/>
                    <a:pt x="37315" y="54728"/>
                    <a:pt x="37944" y="54728"/>
                  </a:cubicBezTo>
                  <a:cubicBezTo>
                    <a:pt x="37944" y="55357"/>
                    <a:pt x="37315" y="55986"/>
                    <a:pt x="37315" y="56615"/>
                  </a:cubicBezTo>
                  <a:close/>
                  <a:moveTo>
                    <a:pt x="38573" y="58502"/>
                  </a:moveTo>
                  <a:cubicBezTo>
                    <a:pt x="37944" y="59760"/>
                    <a:pt x="36686" y="60389"/>
                    <a:pt x="36057" y="61647"/>
                  </a:cubicBezTo>
                  <a:cubicBezTo>
                    <a:pt x="37944" y="56615"/>
                    <a:pt x="38573" y="55986"/>
                    <a:pt x="38573" y="55986"/>
                  </a:cubicBezTo>
                  <a:cubicBezTo>
                    <a:pt x="38573" y="56615"/>
                    <a:pt x="38573" y="56615"/>
                    <a:pt x="39202" y="56615"/>
                  </a:cubicBezTo>
                  <a:cubicBezTo>
                    <a:pt x="38573" y="57873"/>
                    <a:pt x="38573" y="57873"/>
                    <a:pt x="38573" y="58502"/>
                  </a:cubicBezTo>
                  <a:close/>
                  <a:moveTo>
                    <a:pt x="42348" y="52211"/>
                  </a:moveTo>
                  <a:cubicBezTo>
                    <a:pt x="42348" y="52211"/>
                    <a:pt x="41718" y="52211"/>
                    <a:pt x="41718" y="52211"/>
                  </a:cubicBezTo>
                  <a:cubicBezTo>
                    <a:pt x="42977" y="49695"/>
                    <a:pt x="42977" y="49695"/>
                    <a:pt x="42348" y="52211"/>
                  </a:cubicBezTo>
                  <a:close/>
                  <a:moveTo>
                    <a:pt x="41089" y="55986"/>
                  </a:moveTo>
                  <a:cubicBezTo>
                    <a:pt x="40460" y="57244"/>
                    <a:pt x="39831" y="59131"/>
                    <a:pt x="39831" y="59131"/>
                  </a:cubicBezTo>
                  <a:cubicBezTo>
                    <a:pt x="39202" y="60389"/>
                    <a:pt x="38573" y="61018"/>
                    <a:pt x="37944" y="61647"/>
                  </a:cubicBezTo>
                  <a:cubicBezTo>
                    <a:pt x="37944" y="61647"/>
                    <a:pt x="38573" y="60389"/>
                    <a:pt x="38573" y="59131"/>
                  </a:cubicBezTo>
                  <a:cubicBezTo>
                    <a:pt x="41089" y="54728"/>
                    <a:pt x="39202" y="59760"/>
                    <a:pt x="41089" y="55986"/>
                  </a:cubicBezTo>
                  <a:close/>
                  <a:moveTo>
                    <a:pt x="42977" y="58502"/>
                  </a:moveTo>
                  <a:cubicBezTo>
                    <a:pt x="42348" y="60389"/>
                    <a:pt x="41089" y="62276"/>
                    <a:pt x="40460" y="63535"/>
                  </a:cubicBezTo>
                  <a:cubicBezTo>
                    <a:pt x="39831" y="64163"/>
                    <a:pt x="39831" y="65422"/>
                    <a:pt x="39202" y="65422"/>
                  </a:cubicBezTo>
                  <a:cubicBezTo>
                    <a:pt x="38573" y="65422"/>
                    <a:pt x="38573" y="65422"/>
                    <a:pt x="38573" y="65422"/>
                  </a:cubicBezTo>
                  <a:cubicBezTo>
                    <a:pt x="38573" y="65422"/>
                    <a:pt x="38573" y="64163"/>
                    <a:pt x="40460" y="60389"/>
                  </a:cubicBezTo>
                  <a:cubicBezTo>
                    <a:pt x="39831" y="61018"/>
                    <a:pt x="39831" y="61647"/>
                    <a:pt x="39202" y="61647"/>
                  </a:cubicBezTo>
                  <a:cubicBezTo>
                    <a:pt x="41089" y="57873"/>
                    <a:pt x="41089" y="57244"/>
                    <a:pt x="41718" y="57244"/>
                  </a:cubicBezTo>
                  <a:cubicBezTo>
                    <a:pt x="42348" y="57244"/>
                    <a:pt x="42977" y="57244"/>
                    <a:pt x="43605" y="57244"/>
                  </a:cubicBezTo>
                  <a:cubicBezTo>
                    <a:pt x="43605" y="57244"/>
                    <a:pt x="42977" y="57873"/>
                    <a:pt x="42977" y="58502"/>
                  </a:cubicBezTo>
                  <a:close/>
                  <a:moveTo>
                    <a:pt x="38573" y="70454"/>
                  </a:moveTo>
                  <a:cubicBezTo>
                    <a:pt x="37944" y="71083"/>
                    <a:pt x="37315" y="72970"/>
                    <a:pt x="38573" y="68567"/>
                  </a:cubicBezTo>
                  <a:cubicBezTo>
                    <a:pt x="38573" y="68567"/>
                    <a:pt x="39202" y="68567"/>
                    <a:pt x="39202" y="68567"/>
                  </a:cubicBezTo>
                  <a:cubicBezTo>
                    <a:pt x="39202" y="69196"/>
                    <a:pt x="39202" y="69825"/>
                    <a:pt x="38573" y="70454"/>
                  </a:cubicBezTo>
                  <a:close/>
                  <a:moveTo>
                    <a:pt x="46122" y="52841"/>
                  </a:moveTo>
                  <a:cubicBezTo>
                    <a:pt x="45493" y="54728"/>
                    <a:pt x="44234" y="56615"/>
                    <a:pt x="46751" y="50953"/>
                  </a:cubicBezTo>
                  <a:cubicBezTo>
                    <a:pt x="46122" y="51582"/>
                    <a:pt x="46122" y="52211"/>
                    <a:pt x="46122" y="52841"/>
                  </a:cubicBezTo>
                  <a:close/>
                  <a:moveTo>
                    <a:pt x="48009" y="51582"/>
                  </a:moveTo>
                  <a:cubicBezTo>
                    <a:pt x="48009" y="51582"/>
                    <a:pt x="48009" y="52211"/>
                    <a:pt x="47380" y="52211"/>
                  </a:cubicBezTo>
                  <a:cubicBezTo>
                    <a:pt x="46751" y="52211"/>
                    <a:pt x="46751" y="52841"/>
                    <a:pt x="46122" y="52841"/>
                  </a:cubicBezTo>
                  <a:cubicBezTo>
                    <a:pt x="46122" y="52211"/>
                    <a:pt x="46751" y="51582"/>
                    <a:pt x="46751" y="50953"/>
                  </a:cubicBezTo>
                  <a:cubicBezTo>
                    <a:pt x="47380" y="51582"/>
                    <a:pt x="48009" y="51582"/>
                    <a:pt x="48009" y="51582"/>
                  </a:cubicBezTo>
                  <a:close/>
                  <a:moveTo>
                    <a:pt x="46751" y="56615"/>
                  </a:moveTo>
                  <a:cubicBezTo>
                    <a:pt x="45493" y="58502"/>
                    <a:pt x="45493" y="58502"/>
                    <a:pt x="44234" y="61018"/>
                  </a:cubicBezTo>
                  <a:cubicBezTo>
                    <a:pt x="42348" y="65422"/>
                    <a:pt x="42348" y="64163"/>
                    <a:pt x="41718" y="64793"/>
                  </a:cubicBezTo>
                  <a:cubicBezTo>
                    <a:pt x="43605" y="61018"/>
                    <a:pt x="44863" y="57244"/>
                    <a:pt x="45493" y="56615"/>
                  </a:cubicBezTo>
                  <a:cubicBezTo>
                    <a:pt x="46122" y="55357"/>
                    <a:pt x="46751" y="55357"/>
                    <a:pt x="46751" y="56615"/>
                  </a:cubicBezTo>
                  <a:close/>
                  <a:moveTo>
                    <a:pt x="52412" y="52841"/>
                  </a:moveTo>
                  <a:cubicBezTo>
                    <a:pt x="52412" y="53470"/>
                    <a:pt x="51784" y="54099"/>
                    <a:pt x="51784" y="54728"/>
                  </a:cubicBezTo>
                  <a:cubicBezTo>
                    <a:pt x="49896" y="55986"/>
                    <a:pt x="48638" y="56615"/>
                    <a:pt x="47380" y="55357"/>
                  </a:cubicBezTo>
                  <a:cubicBezTo>
                    <a:pt x="49267" y="54728"/>
                    <a:pt x="51154" y="54099"/>
                    <a:pt x="52412" y="52841"/>
                  </a:cubicBezTo>
                  <a:close/>
                  <a:moveTo>
                    <a:pt x="52412" y="55986"/>
                  </a:moveTo>
                  <a:cubicBezTo>
                    <a:pt x="52412" y="55357"/>
                    <a:pt x="51154" y="58502"/>
                    <a:pt x="52412" y="54728"/>
                  </a:cubicBezTo>
                  <a:cubicBezTo>
                    <a:pt x="52412" y="54728"/>
                    <a:pt x="52412" y="55357"/>
                    <a:pt x="52412" y="5598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07" name="【公众号：阿拉丁PPT】1-163"/>
            <p:cNvSpPr/>
            <p:nvPr/>
          </p:nvSpPr>
          <p:spPr>
            <a:xfrm>
              <a:off x="11899477" y="1095252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08" name="【公众号：阿拉丁PPT】1-164"/>
            <p:cNvSpPr/>
            <p:nvPr/>
          </p:nvSpPr>
          <p:spPr>
            <a:xfrm>
              <a:off x="11887525" y="1095252"/>
              <a:ext cx="12581" cy="10064"/>
            </a:xfrm>
            <a:custGeom>
              <a:avLst/>
              <a:gdLst>
                <a:gd name="connsiteX0" fmla="*/ 8178 w 12581"/>
                <a:gd name="connsiteY0" fmla="*/ 6920 h 10064"/>
                <a:gd name="connsiteX1" fmla="*/ 8178 w 12581"/>
                <a:gd name="connsiteY1" fmla="*/ 5661 h 10064"/>
                <a:gd name="connsiteX2" fmla="*/ 6291 w 12581"/>
                <a:gd name="connsiteY2" fmla="*/ 6920 h 10064"/>
                <a:gd name="connsiteX3" fmla="*/ 1887 w 12581"/>
                <a:gd name="connsiteY3" fmla="*/ 9436 h 10064"/>
                <a:gd name="connsiteX4" fmla="*/ 0 w 12581"/>
                <a:gd name="connsiteY4" fmla="*/ 10065 h 10064"/>
                <a:gd name="connsiteX5" fmla="*/ 629 w 12581"/>
                <a:gd name="connsiteY5" fmla="*/ 8178 h 10064"/>
                <a:gd name="connsiteX6" fmla="*/ 1887 w 12581"/>
                <a:gd name="connsiteY6" fmla="*/ 6920 h 10064"/>
                <a:gd name="connsiteX7" fmla="*/ 5033 w 12581"/>
                <a:gd name="connsiteY7" fmla="*/ 5661 h 10064"/>
                <a:gd name="connsiteX8" fmla="*/ 10065 w 12581"/>
                <a:gd name="connsiteY8" fmla="*/ 1887 h 10064"/>
                <a:gd name="connsiteX9" fmla="*/ 11323 w 12581"/>
                <a:gd name="connsiteY9" fmla="*/ 629 h 10064"/>
                <a:gd name="connsiteX10" fmla="*/ 12581 w 12581"/>
                <a:gd name="connsiteY10" fmla="*/ 0 h 10064"/>
                <a:gd name="connsiteX11" fmla="*/ 11323 w 12581"/>
                <a:gd name="connsiteY11" fmla="*/ 1887 h 10064"/>
                <a:gd name="connsiteX12" fmla="*/ 8178 w 12581"/>
                <a:gd name="connsiteY12" fmla="*/ 6920 h 1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1" h="10064">
                  <a:moveTo>
                    <a:pt x="8178" y="6920"/>
                  </a:moveTo>
                  <a:cubicBezTo>
                    <a:pt x="8178" y="6291"/>
                    <a:pt x="8178" y="5661"/>
                    <a:pt x="8178" y="5661"/>
                  </a:cubicBezTo>
                  <a:cubicBezTo>
                    <a:pt x="7548" y="5661"/>
                    <a:pt x="6919" y="6291"/>
                    <a:pt x="6291" y="6920"/>
                  </a:cubicBezTo>
                  <a:cubicBezTo>
                    <a:pt x="5033" y="7549"/>
                    <a:pt x="3145" y="8807"/>
                    <a:pt x="1887" y="9436"/>
                  </a:cubicBezTo>
                  <a:cubicBezTo>
                    <a:pt x="1258" y="9436"/>
                    <a:pt x="1258" y="8178"/>
                    <a:pt x="0" y="10065"/>
                  </a:cubicBezTo>
                  <a:cubicBezTo>
                    <a:pt x="0" y="10065"/>
                    <a:pt x="629" y="8807"/>
                    <a:pt x="629" y="8178"/>
                  </a:cubicBezTo>
                  <a:cubicBezTo>
                    <a:pt x="1258" y="6920"/>
                    <a:pt x="1258" y="7549"/>
                    <a:pt x="1887" y="6920"/>
                  </a:cubicBezTo>
                  <a:cubicBezTo>
                    <a:pt x="3145" y="6291"/>
                    <a:pt x="3774" y="6291"/>
                    <a:pt x="5033" y="5661"/>
                  </a:cubicBezTo>
                  <a:cubicBezTo>
                    <a:pt x="6291" y="4403"/>
                    <a:pt x="8178" y="3145"/>
                    <a:pt x="10065" y="1887"/>
                  </a:cubicBezTo>
                  <a:cubicBezTo>
                    <a:pt x="10065" y="1887"/>
                    <a:pt x="10694" y="1258"/>
                    <a:pt x="11323" y="629"/>
                  </a:cubicBezTo>
                  <a:cubicBezTo>
                    <a:pt x="11952" y="629"/>
                    <a:pt x="11952" y="629"/>
                    <a:pt x="12581" y="0"/>
                  </a:cubicBezTo>
                  <a:cubicBezTo>
                    <a:pt x="11952" y="1258"/>
                    <a:pt x="11323" y="2516"/>
                    <a:pt x="11323" y="1887"/>
                  </a:cubicBezTo>
                  <a:cubicBezTo>
                    <a:pt x="10694" y="1887"/>
                    <a:pt x="10065" y="1887"/>
                    <a:pt x="8178" y="692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09" name="【公众号：阿拉丁PPT】1-165"/>
            <p:cNvSpPr/>
            <p:nvPr/>
          </p:nvSpPr>
          <p:spPr>
            <a:xfrm>
              <a:off x="11899477" y="1095252"/>
              <a:ext cx="628" cy="6290"/>
            </a:xfrm>
            <a:custGeom>
              <a:avLst/>
              <a:gdLst>
                <a:gd name="connsiteX0" fmla="*/ 0 w 628"/>
                <a:gd name="connsiteY0" fmla="*/ 0 h 6290"/>
                <a:gd name="connsiteX1" fmla="*/ 629 w 628"/>
                <a:gd name="connsiteY1" fmla="*/ 0 h 6290"/>
                <a:gd name="connsiteX2" fmla="*/ 629 w 628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6290">
                  <a:moveTo>
                    <a:pt x="0" y="0"/>
                  </a:moveTo>
                  <a:lnTo>
                    <a:pt x="629" y="0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0" name="【公众号：阿拉丁PPT】1-166"/>
            <p:cNvSpPr/>
            <p:nvPr/>
          </p:nvSpPr>
          <p:spPr>
            <a:xfrm>
              <a:off x="11838211" y="1082671"/>
              <a:ext cx="1506" cy="5639"/>
            </a:xfrm>
            <a:custGeom>
              <a:avLst/>
              <a:gdLst>
                <a:gd name="connsiteX0" fmla="*/ 1506 w 1506"/>
                <a:gd name="connsiteY0" fmla="*/ 0 h 5639"/>
                <a:gd name="connsiteX1" fmla="*/ 877 w 1506"/>
                <a:gd name="connsiteY1" fmla="*/ 4403 h 5639"/>
                <a:gd name="connsiteX2" fmla="*/ 1506 w 1506"/>
                <a:gd name="connsiteY2" fmla="*/ 0 h 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6" h="5639">
                  <a:moveTo>
                    <a:pt x="1506" y="0"/>
                  </a:moveTo>
                  <a:cubicBezTo>
                    <a:pt x="1506" y="1887"/>
                    <a:pt x="877" y="3145"/>
                    <a:pt x="877" y="4403"/>
                  </a:cubicBezTo>
                  <a:cubicBezTo>
                    <a:pt x="-381" y="6920"/>
                    <a:pt x="-381" y="5661"/>
                    <a:pt x="1506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1" name="【公众号：阿拉丁PPT】1-167"/>
            <p:cNvSpPr/>
            <p:nvPr/>
          </p:nvSpPr>
          <p:spPr>
            <a:xfrm>
              <a:off x="11842391" y="1097140"/>
              <a:ext cx="1100" cy="1257"/>
            </a:xfrm>
            <a:custGeom>
              <a:avLst/>
              <a:gdLst>
                <a:gd name="connsiteX0" fmla="*/ 472 w 1100"/>
                <a:gd name="connsiteY0" fmla="*/ 1258 h 1257"/>
                <a:gd name="connsiteX1" fmla="*/ 472 w 1100"/>
                <a:gd name="connsiteY1" fmla="*/ 1258 h 1257"/>
                <a:gd name="connsiteX2" fmla="*/ 472 w 1100"/>
                <a:gd name="connsiteY2" fmla="*/ 629 h 1257"/>
                <a:gd name="connsiteX3" fmla="*/ 1101 w 1100"/>
                <a:gd name="connsiteY3" fmla="*/ 0 h 1257"/>
                <a:gd name="connsiteX4" fmla="*/ 472 w 1100"/>
                <a:gd name="connsiteY4" fmla="*/ 1258 h 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" h="1257">
                  <a:moveTo>
                    <a:pt x="472" y="1258"/>
                  </a:moveTo>
                  <a:cubicBezTo>
                    <a:pt x="-157" y="1258"/>
                    <a:pt x="-157" y="1258"/>
                    <a:pt x="472" y="1258"/>
                  </a:cubicBezTo>
                  <a:cubicBezTo>
                    <a:pt x="-157" y="1258"/>
                    <a:pt x="472" y="629"/>
                    <a:pt x="472" y="629"/>
                  </a:cubicBezTo>
                  <a:cubicBezTo>
                    <a:pt x="472" y="629"/>
                    <a:pt x="1101" y="629"/>
                    <a:pt x="1101" y="0"/>
                  </a:cubicBezTo>
                  <a:cubicBezTo>
                    <a:pt x="472" y="0"/>
                    <a:pt x="472" y="629"/>
                    <a:pt x="472" y="125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3" name="【公众号：阿拉丁PPT】1-168"/>
            <p:cNvSpPr/>
            <p:nvPr/>
          </p:nvSpPr>
          <p:spPr>
            <a:xfrm>
              <a:off x="11294327" y="80022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4" name="【公众号：阿拉丁PPT】1-169"/>
            <p:cNvSpPr/>
            <p:nvPr/>
          </p:nvSpPr>
          <p:spPr>
            <a:xfrm>
              <a:off x="11231850" y="737950"/>
              <a:ext cx="86381" cy="76342"/>
            </a:xfrm>
            <a:custGeom>
              <a:avLst/>
              <a:gdLst>
                <a:gd name="connsiteX0" fmla="*/ 84494 w 86381"/>
                <a:gd name="connsiteY0" fmla="*/ 26420 h 76342"/>
                <a:gd name="connsiteX1" fmla="*/ 86381 w 86381"/>
                <a:gd name="connsiteY1" fmla="*/ 23275 h 76342"/>
                <a:gd name="connsiteX2" fmla="*/ 85123 w 86381"/>
                <a:gd name="connsiteY2" fmla="*/ 22646 h 76342"/>
                <a:gd name="connsiteX3" fmla="*/ 85123 w 86381"/>
                <a:gd name="connsiteY3" fmla="*/ 18872 h 76342"/>
                <a:gd name="connsiteX4" fmla="*/ 84494 w 86381"/>
                <a:gd name="connsiteY4" fmla="*/ 18243 h 76342"/>
                <a:gd name="connsiteX5" fmla="*/ 81978 w 86381"/>
                <a:gd name="connsiteY5" fmla="*/ 18872 h 76342"/>
                <a:gd name="connsiteX6" fmla="*/ 81348 w 86381"/>
                <a:gd name="connsiteY6" fmla="*/ 18243 h 76342"/>
                <a:gd name="connsiteX7" fmla="*/ 79462 w 86381"/>
                <a:gd name="connsiteY7" fmla="*/ 20130 h 76342"/>
                <a:gd name="connsiteX8" fmla="*/ 78203 w 86381"/>
                <a:gd name="connsiteY8" fmla="*/ 18872 h 76342"/>
                <a:gd name="connsiteX9" fmla="*/ 77574 w 86381"/>
                <a:gd name="connsiteY9" fmla="*/ 18243 h 76342"/>
                <a:gd name="connsiteX10" fmla="*/ 76316 w 86381"/>
                <a:gd name="connsiteY10" fmla="*/ 15726 h 76342"/>
                <a:gd name="connsiteX11" fmla="*/ 73800 w 86381"/>
                <a:gd name="connsiteY11" fmla="*/ 15726 h 76342"/>
                <a:gd name="connsiteX12" fmla="*/ 73800 w 86381"/>
                <a:gd name="connsiteY12" fmla="*/ 13839 h 76342"/>
                <a:gd name="connsiteX13" fmla="*/ 73800 w 86381"/>
                <a:gd name="connsiteY13" fmla="*/ 13210 h 76342"/>
                <a:gd name="connsiteX14" fmla="*/ 71913 w 86381"/>
                <a:gd name="connsiteY14" fmla="*/ 16984 h 76342"/>
                <a:gd name="connsiteX15" fmla="*/ 70026 w 86381"/>
                <a:gd name="connsiteY15" fmla="*/ 15726 h 76342"/>
                <a:gd name="connsiteX16" fmla="*/ 68767 w 86381"/>
                <a:gd name="connsiteY16" fmla="*/ 15097 h 76342"/>
                <a:gd name="connsiteX17" fmla="*/ 65622 w 86381"/>
                <a:gd name="connsiteY17" fmla="*/ 15726 h 76342"/>
                <a:gd name="connsiteX18" fmla="*/ 64993 w 86381"/>
                <a:gd name="connsiteY18" fmla="*/ 13210 h 76342"/>
                <a:gd name="connsiteX19" fmla="*/ 61219 w 86381"/>
                <a:gd name="connsiteY19" fmla="*/ 14468 h 76342"/>
                <a:gd name="connsiteX20" fmla="*/ 57445 w 86381"/>
                <a:gd name="connsiteY20" fmla="*/ 15097 h 76342"/>
                <a:gd name="connsiteX21" fmla="*/ 54928 w 86381"/>
                <a:gd name="connsiteY21" fmla="*/ 16984 h 76342"/>
                <a:gd name="connsiteX22" fmla="*/ 53041 w 86381"/>
                <a:gd name="connsiteY22" fmla="*/ 17613 h 76342"/>
                <a:gd name="connsiteX23" fmla="*/ 51783 w 86381"/>
                <a:gd name="connsiteY23" fmla="*/ 15097 h 76342"/>
                <a:gd name="connsiteX24" fmla="*/ 50525 w 86381"/>
                <a:gd name="connsiteY24" fmla="*/ 15726 h 76342"/>
                <a:gd name="connsiteX25" fmla="*/ 49267 w 86381"/>
                <a:gd name="connsiteY25" fmla="*/ 14468 h 76342"/>
                <a:gd name="connsiteX26" fmla="*/ 48009 w 86381"/>
                <a:gd name="connsiteY26" fmla="*/ 13210 h 76342"/>
                <a:gd name="connsiteX27" fmla="*/ 46750 w 86381"/>
                <a:gd name="connsiteY27" fmla="*/ 11952 h 76342"/>
                <a:gd name="connsiteX28" fmla="*/ 45493 w 86381"/>
                <a:gd name="connsiteY28" fmla="*/ 11323 h 76342"/>
                <a:gd name="connsiteX29" fmla="*/ 42976 w 86381"/>
                <a:gd name="connsiteY29" fmla="*/ 8807 h 76342"/>
                <a:gd name="connsiteX30" fmla="*/ 41090 w 86381"/>
                <a:gd name="connsiteY30" fmla="*/ 9436 h 76342"/>
                <a:gd name="connsiteX31" fmla="*/ 40460 w 86381"/>
                <a:gd name="connsiteY31" fmla="*/ 8178 h 76342"/>
                <a:gd name="connsiteX32" fmla="*/ 37944 w 86381"/>
                <a:gd name="connsiteY32" fmla="*/ 6291 h 76342"/>
                <a:gd name="connsiteX33" fmla="*/ 34169 w 86381"/>
                <a:gd name="connsiteY33" fmla="*/ 3145 h 76342"/>
                <a:gd name="connsiteX34" fmla="*/ 30395 w 86381"/>
                <a:gd name="connsiteY34" fmla="*/ 1258 h 76342"/>
                <a:gd name="connsiteX35" fmla="*/ 24105 w 86381"/>
                <a:gd name="connsiteY35" fmla="*/ 0 h 76342"/>
                <a:gd name="connsiteX36" fmla="*/ 20330 w 86381"/>
                <a:gd name="connsiteY36" fmla="*/ 1887 h 76342"/>
                <a:gd name="connsiteX37" fmla="*/ 12152 w 86381"/>
                <a:gd name="connsiteY37" fmla="*/ 16984 h 76342"/>
                <a:gd name="connsiteX38" fmla="*/ 7749 w 86381"/>
                <a:gd name="connsiteY38" fmla="*/ 28307 h 76342"/>
                <a:gd name="connsiteX39" fmla="*/ 4604 w 86381"/>
                <a:gd name="connsiteY39" fmla="*/ 36485 h 76342"/>
                <a:gd name="connsiteX40" fmla="*/ 5862 w 86381"/>
                <a:gd name="connsiteY40" fmla="*/ 35856 h 76342"/>
                <a:gd name="connsiteX41" fmla="*/ 2088 w 86381"/>
                <a:gd name="connsiteY41" fmla="*/ 44663 h 76342"/>
                <a:gd name="connsiteX42" fmla="*/ 3346 w 86381"/>
                <a:gd name="connsiteY42" fmla="*/ 43405 h 76342"/>
                <a:gd name="connsiteX43" fmla="*/ 4604 w 86381"/>
                <a:gd name="connsiteY43" fmla="*/ 43405 h 76342"/>
                <a:gd name="connsiteX44" fmla="*/ 3346 w 86381"/>
                <a:gd name="connsiteY44" fmla="*/ 48437 h 76342"/>
                <a:gd name="connsiteX45" fmla="*/ 3975 w 86381"/>
                <a:gd name="connsiteY45" fmla="*/ 49066 h 76342"/>
                <a:gd name="connsiteX46" fmla="*/ 1459 w 86381"/>
                <a:gd name="connsiteY46" fmla="*/ 55357 h 76342"/>
                <a:gd name="connsiteX47" fmla="*/ 2717 w 86381"/>
                <a:gd name="connsiteY47" fmla="*/ 54099 h 76342"/>
                <a:gd name="connsiteX48" fmla="*/ 830 w 86381"/>
                <a:gd name="connsiteY48" fmla="*/ 57873 h 76342"/>
                <a:gd name="connsiteX49" fmla="*/ 830 w 86381"/>
                <a:gd name="connsiteY49" fmla="*/ 57244 h 76342"/>
                <a:gd name="connsiteX50" fmla="*/ 4604 w 86381"/>
                <a:gd name="connsiteY50" fmla="*/ 53470 h 76342"/>
                <a:gd name="connsiteX51" fmla="*/ 2717 w 86381"/>
                <a:gd name="connsiteY51" fmla="*/ 58502 h 76342"/>
                <a:gd name="connsiteX52" fmla="*/ 2717 w 86381"/>
                <a:gd name="connsiteY52" fmla="*/ 59760 h 76342"/>
                <a:gd name="connsiteX53" fmla="*/ 4604 w 86381"/>
                <a:gd name="connsiteY53" fmla="*/ 59760 h 76342"/>
                <a:gd name="connsiteX54" fmla="*/ 5862 w 86381"/>
                <a:gd name="connsiteY54" fmla="*/ 60389 h 76342"/>
                <a:gd name="connsiteX55" fmla="*/ 7120 w 86381"/>
                <a:gd name="connsiteY55" fmla="*/ 60389 h 76342"/>
                <a:gd name="connsiteX56" fmla="*/ 6492 w 86381"/>
                <a:gd name="connsiteY56" fmla="*/ 63534 h 76342"/>
                <a:gd name="connsiteX57" fmla="*/ 6492 w 86381"/>
                <a:gd name="connsiteY57" fmla="*/ 64793 h 76342"/>
                <a:gd name="connsiteX58" fmla="*/ 8378 w 86381"/>
                <a:gd name="connsiteY58" fmla="*/ 62905 h 76342"/>
                <a:gd name="connsiteX59" fmla="*/ 8378 w 86381"/>
                <a:gd name="connsiteY59" fmla="*/ 62905 h 76342"/>
                <a:gd name="connsiteX60" fmla="*/ 9637 w 86381"/>
                <a:gd name="connsiteY60" fmla="*/ 64164 h 76342"/>
                <a:gd name="connsiteX61" fmla="*/ 10266 w 86381"/>
                <a:gd name="connsiteY61" fmla="*/ 64793 h 76342"/>
                <a:gd name="connsiteX62" fmla="*/ 11524 w 86381"/>
                <a:gd name="connsiteY62" fmla="*/ 62905 h 76342"/>
                <a:gd name="connsiteX63" fmla="*/ 12152 w 86381"/>
                <a:gd name="connsiteY63" fmla="*/ 62905 h 76342"/>
                <a:gd name="connsiteX64" fmla="*/ 12152 w 86381"/>
                <a:gd name="connsiteY64" fmla="*/ 64164 h 76342"/>
                <a:gd name="connsiteX65" fmla="*/ 12782 w 86381"/>
                <a:gd name="connsiteY65" fmla="*/ 64164 h 76342"/>
                <a:gd name="connsiteX66" fmla="*/ 12152 w 86381"/>
                <a:gd name="connsiteY66" fmla="*/ 66680 h 76342"/>
                <a:gd name="connsiteX67" fmla="*/ 12152 w 86381"/>
                <a:gd name="connsiteY67" fmla="*/ 66680 h 76342"/>
                <a:gd name="connsiteX68" fmla="*/ 14669 w 86381"/>
                <a:gd name="connsiteY68" fmla="*/ 64793 h 76342"/>
                <a:gd name="connsiteX69" fmla="*/ 15927 w 86381"/>
                <a:gd name="connsiteY69" fmla="*/ 63534 h 76342"/>
                <a:gd name="connsiteX70" fmla="*/ 15298 w 86381"/>
                <a:gd name="connsiteY70" fmla="*/ 64793 h 76342"/>
                <a:gd name="connsiteX71" fmla="*/ 15298 w 86381"/>
                <a:gd name="connsiteY71" fmla="*/ 66051 h 76342"/>
                <a:gd name="connsiteX72" fmla="*/ 15298 w 86381"/>
                <a:gd name="connsiteY72" fmla="*/ 66680 h 76342"/>
                <a:gd name="connsiteX73" fmla="*/ 15298 w 86381"/>
                <a:gd name="connsiteY73" fmla="*/ 67938 h 76342"/>
                <a:gd name="connsiteX74" fmla="*/ 14669 w 86381"/>
                <a:gd name="connsiteY74" fmla="*/ 70454 h 76342"/>
                <a:gd name="connsiteX75" fmla="*/ 14669 w 86381"/>
                <a:gd name="connsiteY75" fmla="*/ 71083 h 76342"/>
                <a:gd name="connsiteX76" fmla="*/ 15298 w 86381"/>
                <a:gd name="connsiteY76" fmla="*/ 71712 h 76342"/>
                <a:gd name="connsiteX77" fmla="*/ 15927 w 86381"/>
                <a:gd name="connsiteY77" fmla="*/ 71083 h 76342"/>
                <a:gd name="connsiteX78" fmla="*/ 17814 w 86381"/>
                <a:gd name="connsiteY78" fmla="*/ 69196 h 76342"/>
                <a:gd name="connsiteX79" fmla="*/ 19073 w 86381"/>
                <a:gd name="connsiteY79" fmla="*/ 68567 h 76342"/>
                <a:gd name="connsiteX80" fmla="*/ 19073 w 86381"/>
                <a:gd name="connsiteY80" fmla="*/ 68567 h 76342"/>
                <a:gd name="connsiteX81" fmla="*/ 19702 w 86381"/>
                <a:gd name="connsiteY81" fmla="*/ 68567 h 76342"/>
                <a:gd name="connsiteX82" fmla="*/ 20330 w 86381"/>
                <a:gd name="connsiteY82" fmla="*/ 68567 h 76342"/>
                <a:gd name="connsiteX83" fmla="*/ 20330 w 86381"/>
                <a:gd name="connsiteY83" fmla="*/ 71083 h 76342"/>
                <a:gd name="connsiteX84" fmla="*/ 20959 w 86381"/>
                <a:gd name="connsiteY84" fmla="*/ 72341 h 76342"/>
                <a:gd name="connsiteX85" fmla="*/ 23476 w 86381"/>
                <a:gd name="connsiteY85" fmla="*/ 67938 h 76342"/>
                <a:gd name="connsiteX86" fmla="*/ 22218 w 86381"/>
                <a:gd name="connsiteY86" fmla="*/ 73599 h 76342"/>
                <a:gd name="connsiteX87" fmla="*/ 24734 w 86381"/>
                <a:gd name="connsiteY87" fmla="*/ 68567 h 76342"/>
                <a:gd name="connsiteX88" fmla="*/ 24734 w 86381"/>
                <a:gd name="connsiteY88" fmla="*/ 70454 h 76342"/>
                <a:gd name="connsiteX89" fmla="*/ 25363 w 86381"/>
                <a:gd name="connsiteY89" fmla="*/ 70454 h 76342"/>
                <a:gd name="connsiteX90" fmla="*/ 27250 w 86381"/>
                <a:gd name="connsiteY90" fmla="*/ 68567 h 76342"/>
                <a:gd name="connsiteX91" fmla="*/ 29137 w 86381"/>
                <a:gd name="connsiteY91" fmla="*/ 66680 h 76342"/>
                <a:gd name="connsiteX92" fmla="*/ 27879 w 86381"/>
                <a:gd name="connsiteY92" fmla="*/ 70454 h 76342"/>
                <a:gd name="connsiteX93" fmla="*/ 26621 w 86381"/>
                <a:gd name="connsiteY93" fmla="*/ 74857 h 76342"/>
                <a:gd name="connsiteX94" fmla="*/ 27879 w 86381"/>
                <a:gd name="connsiteY94" fmla="*/ 72341 h 76342"/>
                <a:gd name="connsiteX95" fmla="*/ 28508 w 86381"/>
                <a:gd name="connsiteY95" fmla="*/ 70454 h 76342"/>
                <a:gd name="connsiteX96" fmla="*/ 28508 w 86381"/>
                <a:gd name="connsiteY96" fmla="*/ 68567 h 76342"/>
                <a:gd name="connsiteX97" fmla="*/ 29137 w 86381"/>
                <a:gd name="connsiteY97" fmla="*/ 67309 h 76342"/>
                <a:gd name="connsiteX98" fmla="*/ 30395 w 86381"/>
                <a:gd name="connsiteY98" fmla="*/ 66680 h 76342"/>
                <a:gd name="connsiteX99" fmla="*/ 30395 w 86381"/>
                <a:gd name="connsiteY99" fmla="*/ 67309 h 76342"/>
                <a:gd name="connsiteX100" fmla="*/ 27879 w 86381"/>
                <a:gd name="connsiteY100" fmla="*/ 75487 h 76342"/>
                <a:gd name="connsiteX101" fmla="*/ 30395 w 86381"/>
                <a:gd name="connsiteY101" fmla="*/ 72341 h 76342"/>
                <a:gd name="connsiteX102" fmla="*/ 31024 w 86381"/>
                <a:gd name="connsiteY102" fmla="*/ 71083 h 76342"/>
                <a:gd name="connsiteX103" fmla="*/ 31024 w 86381"/>
                <a:gd name="connsiteY103" fmla="*/ 72341 h 76342"/>
                <a:gd name="connsiteX104" fmla="*/ 30395 w 86381"/>
                <a:gd name="connsiteY104" fmla="*/ 74228 h 76342"/>
                <a:gd name="connsiteX105" fmla="*/ 31024 w 86381"/>
                <a:gd name="connsiteY105" fmla="*/ 74228 h 76342"/>
                <a:gd name="connsiteX106" fmla="*/ 32283 w 86381"/>
                <a:gd name="connsiteY106" fmla="*/ 74228 h 76342"/>
                <a:gd name="connsiteX107" fmla="*/ 32283 w 86381"/>
                <a:gd name="connsiteY107" fmla="*/ 74228 h 76342"/>
                <a:gd name="connsiteX108" fmla="*/ 33540 w 86381"/>
                <a:gd name="connsiteY108" fmla="*/ 72970 h 76342"/>
                <a:gd name="connsiteX109" fmla="*/ 36057 w 86381"/>
                <a:gd name="connsiteY109" fmla="*/ 70454 h 76342"/>
                <a:gd name="connsiteX110" fmla="*/ 36057 w 86381"/>
                <a:gd name="connsiteY110" fmla="*/ 70454 h 76342"/>
                <a:gd name="connsiteX111" fmla="*/ 34799 w 86381"/>
                <a:gd name="connsiteY111" fmla="*/ 73599 h 76342"/>
                <a:gd name="connsiteX112" fmla="*/ 34799 w 86381"/>
                <a:gd name="connsiteY112" fmla="*/ 73599 h 76342"/>
                <a:gd name="connsiteX113" fmla="*/ 34799 w 86381"/>
                <a:gd name="connsiteY113" fmla="*/ 73599 h 76342"/>
                <a:gd name="connsiteX114" fmla="*/ 36057 w 86381"/>
                <a:gd name="connsiteY114" fmla="*/ 71083 h 76342"/>
                <a:gd name="connsiteX115" fmla="*/ 35428 w 86381"/>
                <a:gd name="connsiteY115" fmla="*/ 72970 h 76342"/>
                <a:gd name="connsiteX116" fmla="*/ 34799 w 86381"/>
                <a:gd name="connsiteY116" fmla="*/ 73599 h 76342"/>
                <a:gd name="connsiteX117" fmla="*/ 34799 w 86381"/>
                <a:gd name="connsiteY117" fmla="*/ 73599 h 76342"/>
                <a:gd name="connsiteX118" fmla="*/ 35428 w 86381"/>
                <a:gd name="connsiteY118" fmla="*/ 73599 h 76342"/>
                <a:gd name="connsiteX119" fmla="*/ 37315 w 86381"/>
                <a:gd name="connsiteY119" fmla="*/ 70454 h 76342"/>
                <a:gd name="connsiteX120" fmla="*/ 35428 w 86381"/>
                <a:gd name="connsiteY120" fmla="*/ 75487 h 76342"/>
                <a:gd name="connsiteX121" fmla="*/ 35428 w 86381"/>
                <a:gd name="connsiteY121" fmla="*/ 76116 h 76342"/>
                <a:gd name="connsiteX122" fmla="*/ 36686 w 86381"/>
                <a:gd name="connsiteY122" fmla="*/ 74857 h 76342"/>
                <a:gd name="connsiteX123" fmla="*/ 37315 w 86381"/>
                <a:gd name="connsiteY123" fmla="*/ 73599 h 76342"/>
                <a:gd name="connsiteX124" fmla="*/ 38573 w 86381"/>
                <a:gd name="connsiteY124" fmla="*/ 71083 h 76342"/>
                <a:gd name="connsiteX125" fmla="*/ 40460 w 86381"/>
                <a:gd name="connsiteY125" fmla="*/ 70454 h 76342"/>
                <a:gd name="connsiteX126" fmla="*/ 38573 w 86381"/>
                <a:gd name="connsiteY126" fmla="*/ 73599 h 76342"/>
                <a:gd name="connsiteX127" fmla="*/ 37944 w 86381"/>
                <a:gd name="connsiteY127" fmla="*/ 75487 h 76342"/>
                <a:gd name="connsiteX128" fmla="*/ 38573 w 86381"/>
                <a:gd name="connsiteY128" fmla="*/ 76116 h 76342"/>
                <a:gd name="connsiteX129" fmla="*/ 39202 w 86381"/>
                <a:gd name="connsiteY129" fmla="*/ 72970 h 76342"/>
                <a:gd name="connsiteX130" fmla="*/ 39831 w 86381"/>
                <a:gd name="connsiteY130" fmla="*/ 71712 h 76342"/>
                <a:gd name="connsiteX131" fmla="*/ 41718 w 86381"/>
                <a:gd name="connsiteY131" fmla="*/ 70454 h 76342"/>
                <a:gd name="connsiteX132" fmla="*/ 41090 w 86381"/>
                <a:gd name="connsiteY132" fmla="*/ 71712 h 76342"/>
                <a:gd name="connsiteX133" fmla="*/ 39202 w 86381"/>
                <a:gd name="connsiteY133" fmla="*/ 73599 h 76342"/>
                <a:gd name="connsiteX134" fmla="*/ 39202 w 86381"/>
                <a:gd name="connsiteY134" fmla="*/ 76116 h 76342"/>
                <a:gd name="connsiteX135" fmla="*/ 42347 w 86381"/>
                <a:gd name="connsiteY135" fmla="*/ 74857 h 76342"/>
                <a:gd name="connsiteX136" fmla="*/ 43605 w 86381"/>
                <a:gd name="connsiteY136" fmla="*/ 73599 h 76342"/>
                <a:gd name="connsiteX137" fmla="*/ 46122 w 86381"/>
                <a:gd name="connsiteY137" fmla="*/ 73599 h 76342"/>
                <a:gd name="connsiteX138" fmla="*/ 47380 w 86381"/>
                <a:gd name="connsiteY138" fmla="*/ 73599 h 76342"/>
                <a:gd name="connsiteX139" fmla="*/ 48638 w 86381"/>
                <a:gd name="connsiteY139" fmla="*/ 70454 h 76342"/>
                <a:gd name="connsiteX140" fmla="*/ 48638 w 86381"/>
                <a:gd name="connsiteY140" fmla="*/ 69825 h 76342"/>
                <a:gd name="connsiteX141" fmla="*/ 47380 w 86381"/>
                <a:gd name="connsiteY141" fmla="*/ 69825 h 76342"/>
                <a:gd name="connsiteX142" fmla="*/ 45493 w 86381"/>
                <a:gd name="connsiteY142" fmla="*/ 70454 h 76342"/>
                <a:gd name="connsiteX143" fmla="*/ 43605 w 86381"/>
                <a:gd name="connsiteY143" fmla="*/ 71083 h 76342"/>
                <a:gd name="connsiteX144" fmla="*/ 43605 w 86381"/>
                <a:gd name="connsiteY144" fmla="*/ 71083 h 76342"/>
                <a:gd name="connsiteX145" fmla="*/ 41090 w 86381"/>
                <a:gd name="connsiteY145" fmla="*/ 72970 h 76342"/>
                <a:gd name="connsiteX146" fmla="*/ 41090 w 86381"/>
                <a:gd name="connsiteY146" fmla="*/ 71083 h 76342"/>
                <a:gd name="connsiteX147" fmla="*/ 42976 w 86381"/>
                <a:gd name="connsiteY147" fmla="*/ 69196 h 76342"/>
                <a:gd name="connsiteX148" fmla="*/ 48638 w 86381"/>
                <a:gd name="connsiteY148" fmla="*/ 66051 h 76342"/>
                <a:gd name="connsiteX149" fmla="*/ 51154 w 86381"/>
                <a:gd name="connsiteY149" fmla="*/ 63534 h 76342"/>
                <a:gd name="connsiteX150" fmla="*/ 53041 w 86381"/>
                <a:gd name="connsiteY150" fmla="*/ 60389 h 76342"/>
                <a:gd name="connsiteX151" fmla="*/ 51154 w 86381"/>
                <a:gd name="connsiteY151" fmla="*/ 64164 h 76342"/>
                <a:gd name="connsiteX152" fmla="*/ 53041 w 86381"/>
                <a:gd name="connsiteY152" fmla="*/ 64793 h 76342"/>
                <a:gd name="connsiteX153" fmla="*/ 54300 w 86381"/>
                <a:gd name="connsiteY153" fmla="*/ 65422 h 76342"/>
                <a:gd name="connsiteX154" fmla="*/ 55557 w 86381"/>
                <a:gd name="connsiteY154" fmla="*/ 66680 h 76342"/>
                <a:gd name="connsiteX155" fmla="*/ 58074 w 86381"/>
                <a:gd name="connsiteY155" fmla="*/ 63534 h 76342"/>
                <a:gd name="connsiteX156" fmla="*/ 58703 w 86381"/>
                <a:gd name="connsiteY156" fmla="*/ 64164 h 76342"/>
                <a:gd name="connsiteX157" fmla="*/ 59961 w 86381"/>
                <a:gd name="connsiteY157" fmla="*/ 63534 h 76342"/>
                <a:gd name="connsiteX158" fmla="*/ 63106 w 86381"/>
                <a:gd name="connsiteY158" fmla="*/ 60389 h 76342"/>
                <a:gd name="connsiteX159" fmla="*/ 63735 w 86381"/>
                <a:gd name="connsiteY159" fmla="*/ 60389 h 76342"/>
                <a:gd name="connsiteX160" fmla="*/ 60590 w 86381"/>
                <a:gd name="connsiteY160" fmla="*/ 65422 h 76342"/>
                <a:gd name="connsiteX161" fmla="*/ 59961 w 86381"/>
                <a:gd name="connsiteY161" fmla="*/ 67309 h 76342"/>
                <a:gd name="connsiteX162" fmla="*/ 63735 w 86381"/>
                <a:gd name="connsiteY162" fmla="*/ 62905 h 76342"/>
                <a:gd name="connsiteX163" fmla="*/ 66252 w 86381"/>
                <a:gd name="connsiteY163" fmla="*/ 61018 h 76342"/>
                <a:gd name="connsiteX164" fmla="*/ 67510 w 86381"/>
                <a:gd name="connsiteY164" fmla="*/ 59760 h 76342"/>
                <a:gd name="connsiteX165" fmla="*/ 72542 w 86381"/>
                <a:gd name="connsiteY165" fmla="*/ 54728 h 76342"/>
                <a:gd name="connsiteX166" fmla="*/ 75688 w 86381"/>
                <a:gd name="connsiteY166" fmla="*/ 49695 h 76342"/>
                <a:gd name="connsiteX167" fmla="*/ 78203 w 86381"/>
                <a:gd name="connsiteY167" fmla="*/ 45921 h 76342"/>
                <a:gd name="connsiteX168" fmla="*/ 78203 w 86381"/>
                <a:gd name="connsiteY168" fmla="*/ 44663 h 76342"/>
                <a:gd name="connsiteX169" fmla="*/ 81978 w 86381"/>
                <a:gd name="connsiteY169" fmla="*/ 35856 h 76342"/>
                <a:gd name="connsiteX170" fmla="*/ 84494 w 86381"/>
                <a:gd name="connsiteY170" fmla="*/ 26420 h 76342"/>
                <a:gd name="connsiteX171" fmla="*/ 7120 w 86381"/>
                <a:gd name="connsiteY171" fmla="*/ 52841 h 76342"/>
                <a:gd name="connsiteX172" fmla="*/ 6492 w 86381"/>
                <a:gd name="connsiteY172" fmla="*/ 54099 h 76342"/>
                <a:gd name="connsiteX173" fmla="*/ 7120 w 86381"/>
                <a:gd name="connsiteY173" fmla="*/ 52841 h 76342"/>
                <a:gd name="connsiteX174" fmla="*/ 7120 w 86381"/>
                <a:gd name="connsiteY174" fmla="*/ 52211 h 76342"/>
                <a:gd name="connsiteX175" fmla="*/ 7120 w 86381"/>
                <a:gd name="connsiteY175" fmla="*/ 52841 h 76342"/>
                <a:gd name="connsiteX176" fmla="*/ 10266 w 86381"/>
                <a:gd name="connsiteY176" fmla="*/ 47179 h 76342"/>
                <a:gd name="connsiteX177" fmla="*/ 9637 w 86381"/>
                <a:gd name="connsiteY177" fmla="*/ 47808 h 76342"/>
                <a:gd name="connsiteX178" fmla="*/ 10266 w 86381"/>
                <a:gd name="connsiteY178" fmla="*/ 47179 h 76342"/>
                <a:gd name="connsiteX179" fmla="*/ 10266 w 86381"/>
                <a:gd name="connsiteY179" fmla="*/ 47179 h 76342"/>
                <a:gd name="connsiteX180" fmla="*/ 10266 w 86381"/>
                <a:gd name="connsiteY180" fmla="*/ 47179 h 76342"/>
                <a:gd name="connsiteX181" fmla="*/ 13411 w 86381"/>
                <a:gd name="connsiteY181" fmla="*/ 49066 h 76342"/>
                <a:gd name="connsiteX182" fmla="*/ 12782 w 86381"/>
                <a:gd name="connsiteY182" fmla="*/ 49695 h 76342"/>
                <a:gd name="connsiteX183" fmla="*/ 13411 w 86381"/>
                <a:gd name="connsiteY183" fmla="*/ 47808 h 76342"/>
                <a:gd name="connsiteX184" fmla="*/ 14040 w 86381"/>
                <a:gd name="connsiteY184" fmla="*/ 46550 h 76342"/>
                <a:gd name="connsiteX185" fmla="*/ 13411 w 86381"/>
                <a:gd name="connsiteY185" fmla="*/ 49066 h 76342"/>
                <a:gd name="connsiteX186" fmla="*/ 10895 w 86381"/>
                <a:gd name="connsiteY186" fmla="*/ 55357 h 76342"/>
                <a:gd name="connsiteX187" fmla="*/ 7120 w 86381"/>
                <a:gd name="connsiteY187" fmla="*/ 54728 h 76342"/>
                <a:gd name="connsiteX188" fmla="*/ 9007 w 86381"/>
                <a:gd name="connsiteY188" fmla="*/ 54099 h 76342"/>
                <a:gd name="connsiteX189" fmla="*/ 10895 w 86381"/>
                <a:gd name="connsiteY189" fmla="*/ 53470 h 76342"/>
                <a:gd name="connsiteX190" fmla="*/ 10895 w 86381"/>
                <a:gd name="connsiteY190" fmla="*/ 55357 h 76342"/>
                <a:gd name="connsiteX191" fmla="*/ 16556 w 86381"/>
                <a:gd name="connsiteY191" fmla="*/ 47808 h 76342"/>
                <a:gd name="connsiteX192" fmla="*/ 14669 w 86381"/>
                <a:gd name="connsiteY192" fmla="*/ 49695 h 76342"/>
                <a:gd name="connsiteX193" fmla="*/ 14040 w 86381"/>
                <a:gd name="connsiteY193" fmla="*/ 48437 h 76342"/>
                <a:gd name="connsiteX194" fmla="*/ 14669 w 86381"/>
                <a:gd name="connsiteY194" fmla="*/ 47179 h 76342"/>
                <a:gd name="connsiteX195" fmla="*/ 16556 w 86381"/>
                <a:gd name="connsiteY195" fmla="*/ 47808 h 76342"/>
                <a:gd name="connsiteX196" fmla="*/ 17185 w 86381"/>
                <a:gd name="connsiteY196" fmla="*/ 50324 h 76342"/>
                <a:gd name="connsiteX197" fmla="*/ 15927 w 86381"/>
                <a:gd name="connsiteY197" fmla="*/ 49695 h 76342"/>
                <a:gd name="connsiteX198" fmla="*/ 17185 w 86381"/>
                <a:gd name="connsiteY198" fmla="*/ 50324 h 76342"/>
                <a:gd name="connsiteX199" fmla="*/ 18443 w 86381"/>
                <a:gd name="connsiteY199" fmla="*/ 50953 h 76342"/>
                <a:gd name="connsiteX200" fmla="*/ 17814 w 86381"/>
                <a:gd name="connsiteY200" fmla="*/ 51582 h 76342"/>
                <a:gd name="connsiteX201" fmla="*/ 18443 w 86381"/>
                <a:gd name="connsiteY201" fmla="*/ 49695 h 76342"/>
                <a:gd name="connsiteX202" fmla="*/ 19073 w 86381"/>
                <a:gd name="connsiteY202" fmla="*/ 49695 h 76342"/>
                <a:gd name="connsiteX203" fmla="*/ 18443 w 86381"/>
                <a:gd name="connsiteY203" fmla="*/ 50953 h 76342"/>
                <a:gd name="connsiteX204" fmla="*/ 19702 w 86381"/>
                <a:gd name="connsiteY204" fmla="*/ 51582 h 76342"/>
                <a:gd name="connsiteX205" fmla="*/ 19073 w 86381"/>
                <a:gd name="connsiteY205" fmla="*/ 51582 h 76342"/>
                <a:gd name="connsiteX206" fmla="*/ 19702 w 86381"/>
                <a:gd name="connsiteY206" fmla="*/ 51582 h 76342"/>
                <a:gd name="connsiteX207" fmla="*/ 26621 w 86381"/>
                <a:gd name="connsiteY207" fmla="*/ 41518 h 76342"/>
                <a:gd name="connsiteX208" fmla="*/ 25992 w 86381"/>
                <a:gd name="connsiteY208" fmla="*/ 42776 h 76342"/>
                <a:gd name="connsiteX209" fmla="*/ 25363 w 86381"/>
                <a:gd name="connsiteY209" fmla="*/ 42776 h 76342"/>
                <a:gd name="connsiteX210" fmla="*/ 25992 w 86381"/>
                <a:gd name="connsiteY210" fmla="*/ 40889 h 76342"/>
                <a:gd name="connsiteX211" fmla="*/ 26621 w 86381"/>
                <a:gd name="connsiteY211" fmla="*/ 41518 h 76342"/>
                <a:gd name="connsiteX212" fmla="*/ 26621 w 86381"/>
                <a:gd name="connsiteY212" fmla="*/ 41518 h 76342"/>
                <a:gd name="connsiteX213" fmla="*/ 23476 w 86381"/>
                <a:gd name="connsiteY213" fmla="*/ 52841 h 76342"/>
                <a:gd name="connsiteX214" fmla="*/ 24105 w 86381"/>
                <a:gd name="connsiteY214" fmla="*/ 54099 h 76342"/>
                <a:gd name="connsiteX215" fmla="*/ 23476 w 86381"/>
                <a:gd name="connsiteY215" fmla="*/ 55986 h 76342"/>
                <a:gd name="connsiteX216" fmla="*/ 23476 w 86381"/>
                <a:gd name="connsiteY216" fmla="*/ 54728 h 76342"/>
                <a:gd name="connsiteX217" fmla="*/ 23476 w 86381"/>
                <a:gd name="connsiteY217" fmla="*/ 52841 h 76342"/>
                <a:gd name="connsiteX218" fmla="*/ 29137 w 86381"/>
                <a:gd name="connsiteY218" fmla="*/ 41518 h 76342"/>
                <a:gd name="connsiteX219" fmla="*/ 28508 w 86381"/>
                <a:gd name="connsiteY219" fmla="*/ 42147 h 76342"/>
                <a:gd name="connsiteX220" fmla="*/ 29137 w 86381"/>
                <a:gd name="connsiteY220" fmla="*/ 41518 h 76342"/>
                <a:gd name="connsiteX221" fmla="*/ 29137 w 86381"/>
                <a:gd name="connsiteY221" fmla="*/ 41518 h 76342"/>
                <a:gd name="connsiteX222" fmla="*/ 29766 w 86381"/>
                <a:gd name="connsiteY222" fmla="*/ 43405 h 76342"/>
                <a:gd name="connsiteX223" fmla="*/ 29766 w 86381"/>
                <a:gd name="connsiteY223" fmla="*/ 42147 h 76342"/>
                <a:gd name="connsiteX224" fmla="*/ 29766 w 86381"/>
                <a:gd name="connsiteY224" fmla="*/ 43405 h 76342"/>
                <a:gd name="connsiteX225" fmla="*/ 25363 w 86381"/>
                <a:gd name="connsiteY225" fmla="*/ 54099 h 76342"/>
                <a:gd name="connsiteX226" fmla="*/ 25363 w 86381"/>
                <a:gd name="connsiteY226" fmla="*/ 54099 h 76342"/>
                <a:gd name="connsiteX227" fmla="*/ 24734 w 86381"/>
                <a:gd name="connsiteY227" fmla="*/ 54728 h 76342"/>
                <a:gd name="connsiteX228" fmla="*/ 25363 w 86381"/>
                <a:gd name="connsiteY228" fmla="*/ 52841 h 76342"/>
                <a:gd name="connsiteX229" fmla="*/ 25363 w 86381"/>
                <a:gd name="connsiteY229" fmla="*/ 54099 h 76342"/>
                <a:gd name="connsiteX230" fmla="*/ 34799 w 86381"/>
                <a:gd name="connsiteY230" fmla="*/ 55986 h 76342"/>
                <a:gd name="connsiteX231" fmla="*/ 34799 w 86381"/>
                <a:gd name="connsiteY231" fmla="*/ 57244 h 76342"/>
                <a:gd name="connsiteX232" fmla="*/ 32912 w 86381"/>
                <a:gd name="connsiteY232" fmla="*/ 62276 h 76342"/>
                <a:gd name="connsiteX233" fmla="*/ 31654 w 86381"/>
                <a:gd name="connsiteY233" fmla="*/ 62905 h 76342"/>
                <a:gd name="connsiteX234" fmla="*/ 34799 w 86381"/>
                <a:gd name="connsiteY234" fmla="*/ 55986 h 76342"/>
                <a:gd name="connsiteX235" fmla="*/ 38573 w 86381"/>
                <a:gd name="connsiteY235" fmla="*/ 51582 h 76342"/>
                <a:gd name="connsiteX236" fmla="*/ 38573 w 86381"/>
                <a:gd name="connsiteY236" fmla="*/ 50953 h 76342"/>
                <a:gd name="connsiteX237" fmla="*/ 37315 w 86381"/>
                <a:gd name="connsiteY237" fmla="*/ 50324 h 76342"/>
                <a:gd name="connsiteX238" fmla="*/ 38573 w 86381"/>
                <a:gd name="connsiteY238" fmla="*/ 50953 h 76342"/>
                <a:gd name="connsiteX239" fmla="*/ 38573 w 86381"/>
                <a:gd name="connsiteY239" fmla="*/ 51582 h 76342"/>
                <a:gd name="connsiteX240" fmla="*/ 37315 w 86381"/>
                <a:gd name="connsiteY240" fmla="*/ 57244 h 76342"/>
                <a:gd name="connsiteX241" fmla="*/ 36057 w 86381"/>
                <a:gd name="connsiteY241" fmla="*/ 59131 h 76342"/>
                <a:gd name="connsiteX242" fmla="*/ 33540 w 86381"/>
                <a:gd name="connsiteY242" fmla="*/ 64793 h 76342"/>
                <a:gd name="connsiteX243" fmla="*/ 34169 w 86381"/>
                <a:gd name="connsiteY243" fmla="*/ 59760 h 76342"/>
                <a:gd name="connsiteX244" fmla="*/ 36057 w 86381"/>
                <a:gd name="connsiteY244" fmla="*/ 55357 h 76342"/>
                <a:gd name="connsiteX245" fmla="*/ 37944 w 86381"/>
                <a:gd name="connsiteY245" fmla="*/ 55357 h 76342"/>
                <a:gd name="connsiteX246" fmla="*/ 37315 w 86381"/>
                <a:gd name="connsiteY246" fmla="*/ 57244 h 76342"/>
                <a:gd name="connsiteX247" fmla="*/ 38573 w 86381"/>
                <a:gd name="connsiteY247" fmla="*/ 59131 h 76342"/>
                <a:gd name="connsiteX248" fmla="*/ 36057 w 86381"/>
                <a:gd name="connsiteY248" fmla="*/ 62276 h 76342"/>
                <a:gd name="connsiteX249" fmla="*/ 38573 w 86381"/>
                <a:gd name="connsiteY249" fmla="*/ 56615 h 76342"/>
                <a:gd name="connsiteX250" fmla="*/ 39202 w 86381"/>
                <a:gd name="connsiteY250" fmla="*/ 57244 h 76342"/>
                <a:gd name="connsiteX251" fmla="*/ 38573 w 86381"/>
                <a:gd name="connsiteY251" fmla="*/ 59131 h 76342"/>
                <a:gd name="connsiteX252" fmla="*/ 42347 w 86381"/>
                <a:gd name="connsiteY252" fmla="*/ 52211 h 76342"/>
                <a:gd name="connsiteX253" fmla="*/ 41718 w 86381"/>
                <a:gd name="connsiteY253" fmla="*/ 52211 h 76342"/>
                <a:gd name="connsiteX254" fmla="*/ 42347 w 86381"/>
                <a:gd name="connsiteY254" fmla="*/ 52211 h 76342"/>
                <a:gd name="connsiteX255" fmla="*/ 41718 w 86381"/>
                <a:gd name="connsiteY255" fmla="*/ 55986 h 76342"/>
                <a:gd name="connsiteX256" fmla="*/ 40460 w 86381"/>
                <a:gd name="connsiteY256" fmla="*/ 59131 h 76342"/>
                <a:gd name="connsiteX257" fmla="*/ 38573 w 86381"/>
                <a:gd name="connsiteY257" fmla="*/ 61647 h 76342"/>
                <a:gd name="connsiteX258" fmla="*/ 39202 w 86381"/>
                <a:gd name="connsiteY258" fmla="*/ 59131 h 76342"/>
                <a:gd name="connsiteX259" fmla="*/ 41718 w 86381"/>
                <a:gd name="connsiteY259" fmla="*/ 55986 h 76342"/>
                <a:gd name="connsiteX260" fmla="*/ 42976 w 86381"/>
                <a:gd name="connsiteY260" fmla="*/ 58502 h 76342"/>
                <a:gd name="connsiteX261" fmla="*/ 40460 w 86381"/>
                <a:gd name="connsiteY261" fmla="*/ 63534 h 76342"/>
                <a:gd name="connsiteX262" fmla="*/ 39202 w 86381"/>
                <a:gd name="connsiteY262" fmla="*/ 65422 h 76342"/>
                <a:gd name="connsiteX263" fmla="*/ 38573 w 86381"/>
                <a:gd name="connsiteY263" fmla="*/ 65422 h 76342"/>
                <a:gd name="connsiteX264" fmla="*/ 40460 w 86381"/>
                <a:gd name="connsiteY264" fmla="*/ 60389 h 76342"/>
                <a:gd name="connsiteX265" fmla="*/ 39202 w 86381"/>
                <a:gd name="connsiteY265" fmla="*/ 61647 h 76342"/>
                <a:gd name="connsiteX266" fmla="*/ 41718 w 86381"/>
                <a:gd name="connsiteY266" fmla="*/ 57244 h 76342"/>
                <a:gd name="connsiteX267" fmla="*/ 43605 w 86381"/>
                <a:gd name="connsiteY267" fmla="*/ 57244 h 76342"/>
                <a:gd name="connsiteX268" fmla="*/ 42976 w 86381"/>
                <a:gd name="connsiteY268" fmla="*/ 58502 h 76342"/>
                <a:gd name="connsiteX269" fmla="*/ 38573 w 86381"/>
                <a:gd name="connsiteY269" fmla="*/ 71083 h 76342"/>
                <a:gd name="connsiteX270" fmla="*/ 38573 w 86381"/>
                <a:gd name="connsiteY270" fmla="*/ 69196 h 76342"/>
                <a:gd name="connsiteX271" fmla="*/ 39202 w 86381"/>
                <a:gd name="connsiteY271" fmla="*/ 69196 h 76342"/>
                <a:gd name="connsiteX272" fmla="*/ 38573 w 86381"/>
                <a:gd name="connsiteY272" fmla="*/ 71083 h 76342"/>
                <a:gd name="connsiteX273" fmla="*/ 46122 w 86381"/>
                <a:gd name="connsiteY273" fmla="*/ 53470 h 76342"/>
                <a:gd name="connsiteX274" fmla="*/ 46750 w 86381"/>
                <a:gd name="connsiteY274" fmla="*/ 51582 h 76342"/>
                <a:gd name="connsiteX275" fmla="*/ 46122 w 86381"/>
                <a:gd name="connsiteY275" fmla="*/ 53470 h 76342"/>
                <a:gd name="connsiteX276" fmla="*/ 48009 w 86381"/>
                <a:gd name="connsiteY276" fmla="*/ 52211 h 76342"/>
                <a:gd name="connsiteX277" fmla="*/ 47380 w 86381"/>
                <a:gd name="connsiteY277" fmla="*/ 52841 h 76342"/>
                <a:gd name="connsiteX278" fmla="*/ 46122 w 86381"/>
                <a:gd name="connsiteY278" fmla="*/ 53470 h 76342"/>
                <a:gd name="connsiteX279" fmla="*/ 46750 w 86381"/>
                <a:gd name="connsiteY279" fmla="*/ 51582 h 76342"/>
                <a:gd name="connsiteX280" fmla="*/ 48009 w 86381"/>
                <a:gd name="connsiteY280" fmla="*/ 52211 h 76342"/>
                <a:gd name="connsiteX281" fmla="*/ 46750 w 86381"/>
                <a:gd name="connsiteY281" fmla="*/ 57244 h 76342"/>
                <a:gd name="connsiteX282" fmla="*/ 44235 w 86381"/>
                <a:gd name="connsiteY282" fmla="*/ 61647 h 76342"/>
                <a:gd name="connsiteX283" fmla="*/ 41718 w 86381"/>
                <a:gd name="connsiteY283" fmla="*/ 65422 h 76342"/>
                <a:gd name="connsiteX284" fmla="*/ 45493 w 86381"/>
                <a:gd name="connsiteY284" fmla="*/ 57244 h 76342"/>
                <a:gd name="connsiteX285" fmla="*/ 46750 w 86381"/>
                <a:gd name="connsiteY285" fmla="*/ 57244 h 76342"/>
                <a:gd name="connsiteX286" fmla="*/ 53041 w 86381"/>
                <a:gd name="connsiteY286" fmla="*/ 53470 h 76342"/>
                <a:gd name="connsiteX287" fmla="*/ 52412 w 86381"/>
                <a:gd name="connsiteY287" fmla="*/ 55357 h 76342"/>
                <a:gd name="connsiteX288" fmla="*/ 48009 w 86381"/>
                <a:gd name="connsiteY288" fmla="*/ 55986 h 76342"/>
                <a:gd name="connsiteX289" fmla="*/ 53041 w 86381"/>
                <a:gd name="connsiteY289" fmla="*/ 53470 h 76342"/>
                <a:gd name="connsiteX290" fmla="*/ 52412 w 86381"/>
                <a:gd name="connsiteY290" fmla="*/ 55986 h 76342"/>
                <a:gd name="connsiteX291" fmla="*/ 52412 w 86381"/>
                <a:gd name="connsiteY291" fmla="*/ 54728 h 76342"/>
                <a:gd name="connsiteX292" fmla="*/ 52412 w 86381"/>
                <a:gd name="connsiteY292" fmla="*/ 55986 h 7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86381" h="76342">
                  <a:moveTo>
                    <a:pt x="84494" y="26420"/>
                  </a:moveTo>
                  <a:cubicBezTo>
                    <a:pt x="84494" y="25791"/>
                    <a:pt x="85123" y="25162"/>
                    <a:pt x="86381" y="23275"/>
                  </a:cubicBezTo>
                  <a:cubicBezTo>
                    <a:pt x="85752" y="23275"/>
                    <a:pt x="85123" y="23275"/>
                    <a:pt x="85123" y="22646"/>
                  </a:cubicBezTo>
                  <a:cubicBezTo>
                    <a:pt x="85123" y="22017"/>
                    <a:pt x="85123" y="19501"/>
                    <a:pt x="85123" y="18872"/>
                  </a:cubicBezTo>
                  <a:cubicBezTo>
                    <a:pt x="85123" y="18243"/>
                    <a:pt x="85123" y="18243"/>
                    <a:pt x="84494" y="18243"/>
                  </a:cubicBezTo>
                  <a:cubicBezTo>
                    <a:pt x="83865" y="18243"/>
                    <a:pt x="83236" y="17613"/>
                    <a:pt x="81978" y="18872"/>
                  </a:cubicBezTo>
                  <a:cubicBezTo>
                    <a:pt x="81348" y="19501"/>
                    <a:pt x="81978" y="16984"/>
                    <a:pt x="81348" y="18243"/>
                  </a:cubicBezTo>
                  <a:cubicBezTo>
                    <a:pt x="80720" y="19501"/>
                    <a:pt x="80091" y="20130"/>
                    <a:pt x="79462" y="20130"/>
                  </a:cubicBezTo>
                  <a:cubicBezTo>
                    <a:pt x="78833" y="20130"/>
                    <a:pt x="78833" y="19501"/>
                    <a:pt x="78203" y="18872"/>
                  </a:cubicBezTo>
                  <a:cubicBezTo>
                    <a:pt x="78203" y="18872"/>
                    <a:pt x="78203" y="18243"/>
                    <a:pt x="77574" y="18243"/>
                  </a:cubicBezTo>
                  <a:cubicBezTo>
                    <a:pt x="77574" y="17613"/>
                    <a:pt x="76945" y="16355"/>
                    <a:pt x="76316" y="15726"/>
                  </a:cubicBezTo>
                  <a:cubicBezTo>
                    <a:pt x="75688" y="15097"/>
                    <a:pt x="74429" y="16355"/>
                    <a:pt x="73800" y="15726"/>
                  </a:cubicBezTo>
                  <a:cubicBezTo>
                    <a:pt x="73800" y="15726"/>
                    <a:pt x="73800" y="14468"/>
                    <a:pt x="73800" y="13839"/>
                  </a:cubicBezTo>
                  <a:cubicBezTo>
                    <a:pt x="73800" y="13839"/>
                    <a:pt x="73800" y="13210"/>
                    <a:pt x="73800" y="13210"/>
                  </a:cubicBezTo>
                  <a:cubicBezTo>
                    <a:pt x="72542" y="16984"/>
                    <a:pt x="71913" y="17613"/>
                    <a:pt x="71913" y="16984"/>
                  </a:cubicBezTo>
                  <a:cubicBezTo>
                    <a:pt x="71284" y="16355"/>
                    <a:pt x="70655" y="16355"/>
                    <a:pt x="70026" y="15726"/>
                  </a:cubicBezTo>
                  <a:cubicBezTo>
                    <a:pt x="69397" y="15726"/>
                    <a:pt x="69397" y="15097"/>
                    <a:pt x="68767" y="15097"/>
                  </a:cubicBezTo>
                  <a:cubicBezTo>
                    <a:pt x="67510" y="15097"/>
                    <a:pt x="66881" y="15726"/>
                    <a:pt x="65622" y="15726"/>
                  </a:cubicBezTo>
                  <a:cubicBezTo>
                    <a:pt x="64993" y="15726"/>
                    <a:pt x="65622" y="13839"/>
                    <a:pt x="64993" y="13210"/>
                  </a:cubicBezTo>
                  <a:cubicBezTo>
                    <a:pt x="64364" y="11952"/>
                    <a:pt x="63106" y="13210"/>
                    <a:pt x="61219" y="14468"/>
                  </a:cubicBezTo>
                  <a:cubicBezTo>
                    <a:pt x="59332" y="15726"/>
                    <a:pt x="58703" y="14468"/>
                    <a:pt x="57445" y="15097"/>
                  </a:cubicBezTo>
                  <a:cubicBezTo>
                    <a:pt x="56816" y="15097"/>
                    <a:pt x="55557" y="16355"/>
                    <a:pt x="54928" y="16984"/>
                  </a:cubicBezTo>
                  <a:cubicBezTo>
                    <a:pt x="54300" y="17613"/>
                    <a:pt x="53041" y="17613"/>
                    <a:pt x="53041" y="17613"/>
                  </a:cubicBezTo>
                  <a:cubicBezTo>
                    <a:pt x="52412" y="16984"/>
                    <a:pt x="52412" y="15726"/>
                    <a:pt x="51783" y="15097"/>
                  </a:cubicBezTo>
                  <a:cubicBezTo>
                    <a:pt x="51783" y="15097"/>
                    <a:pt x="51154" y="15726"/>
                    <a:pt x="50525" y="15726"/>
                  </a:cubicBezTo>
                  <a:cubicBezTo>
                    <a:pt x="49896" y="15726"/>
                    <a:pt x="49896" y="15097"/>
                    <a:pt x="49267" y="14468"/>
                  </a:cubicBezTo>
                  <a:cubicBezTo>
                    <a:pt x="48638" y="13839"/>
                    <a:pt x="48638" y="13839"/>
                    <a:pt x="48009" y="13210"/>
                  </a:cubicBezTo>
                  <a:cubicBezTo>
                    <a:pt x="47380" y="12581"/>
                    <a:pt x="47380" y="11952"/>
                    <a:pt x="46750" y="11952"/>
                  </a:cubicBezTo>
                  <a:cubicBezTo>
                    <a:pt x="46122" y="11952"/>
                    <a:pt x="46122" y="11323"/>
                    <a:pt x="45493" y="11323"/>
                  </a:cubicBezTo>
                  <a:cubicBezTo>
                    <a:pt x="44235" y="11952"/>
                    <a:pt x="43605" y="10065"/>
                    <a:pt x="42976" y="8807"/>
                  </a:cubicBezTo>
                  <a:cubicBezTo>
                    <a:pt x="42347" y="8178"/>
                    <a:pt x="41718" y="9436"/>
                    <a:pt x="41090" y="9436"/>
                  </a:cubicBezTo>
                  <a:cubicBezTo>
                    <a:pt x="40460" y="9436"/>
                    <a:pt x="40460" y="8178"/>
                    <a:pt x="40460" y="8178"/>
                  </a:cubicBezTo>
                  <a:cubicBezTo>
                    <a:pt x="39831" y="7549"/>
                    <a:pt x="38573" y="6920"/>
                    <a:pt x="37944" y="6291"/>
                  </a:cubicBezTo>
                  <a:cubicBezTo>
                    <a:pt x="36686" y="5032"/>
                    <a:pt x="35428" y="4403"/>
                    <a:pt x="34169" y="3145"/>
                  </a:cubicBezTo>
                  <a:cubicBezTo>
                    <a:pt x="32912" y="2516"/>
                    <a:pt x="31654" y="1887"/>
                    <a:pt x="30395" y="1258"/>
                  </a:cubicBezTo>
                  <a:cubicBezTo>
                    <a:pt x="28508" y="629"/>
                    <a:pt x="26621" y="0"/>
                    <a:pt x="24105" y="0"/>
                  </a:cubicBezTo>
                  <a:cubicBezTo>
                    <a:pt x="22847" y="0"/>
                    <a:pt x="21588" y="629"/>
                    <a:pt x="20330" y="1887"/>
                  </a:cubicBezTo>
                  <a:cubicBezTo>
                    <a:pt x="19073" y="3145"/>
                    <a:pt x="16556" y="7549"/>
                    <a:pt x="12152" y="16984"/>
                  </a:cubicBezTo>
                  <a:cubicBezTo>
                    <a:pt x="10895" y="19501"/>
                    <a:pt x="9007" y="24533"/>
                    <a:pt x="7749" y="28307"/>
                  </a:cubicBezTo>
                  <a:cubicBezTo>
                    <a:pt x="6492" y="30824"/>
                    <a:pt x="5862" y="33340"/>
                    <a:pt x="4604" y="36485"/>
                  </a:cubicBezTo>
                  <a:cubicBezTo>
                    <a:pt x="7120" y="32082"/>
                    <a:pt x="6492" y="33340"/>
                    <a:pt x="5862" y="35856"/>
                  </a:cubicBezTo>
                  <a:cubicBezTo>
                    <a:pt x="4604" y="39001"/>
                    <a:pt x="3346" y="42776"/>
                    <a:pt x="2088" y="44663"/>
                  </a:cubicBezTo>
                  <a:cubicBezTo>
                    <a:pt x="2717" y="44034"/>
                    <a:pt x="2717" y="44034"/>
                    <a:pt x="3346" y="43405"/>
                  </a:cubicBezTo>
                  <a:cubicBezTo>
                    <a:pt x="4604" y="41518"/>
                    <a:pt x="5233" y="40259"/>
                    <a:pt x="4604" y="43405"/>
                  </a:cubicBezTo>
                  <a:cubicBezTo>
                    <a:pt x="3975" y="45292"/>
                    <a:pt x="5233" y="44034"/>
                    <a:pt x="3346" y="48437"/>
                  </a:cubicBezTo>
                  <a:cubicBezTo>
                    <a:pt x="2717" y="50324"/>
                    <a:pt x="3346" y="49066"/>
                    <a:pt x="3975" y="49066"/>
                  </a:cubicBezTo>
                  <a:cubicBezTo>
                    <a:pt x="3346" y="51582"/>
                    <a:pt x="2717" y="53470"/>
                    <a:pt x="1459" y="55357"/>
                  </a:cubicBezTo>
                  <a:cubicBezTo>
                    <a:pt x="2088" y="54728"/>
                    <a:pt x="2088" y="54099"/>
                    <a:pt x="2717" y="54099"/>
                  </a:cubicBezTo>
                  <a:cubicBezTo>
                    <a:pt x="1459" y="57873"/>
                    <a:pt x="830" y="58502"/>
                    <a:pt x="830" y="57873"/>
                  </a:cubicBezTo>
                  <a:cubicBezTo>
                    <a:pt x="830" y="57244"/>
                    <a:pt x="830" y="56615"/>
                    <a:pt x="830" y="57244"/>
                  </a:cubicBezTo>
                  <a:cubicBezTo>
                    <a:pt x="-1686" y="65422"/>
                    <a:pt x="2088" y="57873"/>
                    <a:pt x="4604" y="53470"/>
                  </a:cubicBezTo>
                  <a:cubicBezTo>
                    <a:pt x="3975" y="55357"/>
                    <a:pt x="3346" y="56615"/>
                    <a:pt x="2717" y="58502"/>
                  </a:cubicBezTo>
                  <a:cubicBezTo>
                    <a:pt x="2717" y="59131"/>
                    <a:pt x="2717" y="59760"/>
                    <a:pt x="2717" y="59760"/>
                  </a:cubicBezTo>
                  <a:cubicBezTo>
                    <a:pt x="3346" y="59760"/>
                    <a:pt x="3975" y="59760"/>
                    <a:pt x="4604" y="59760"/>
                  </a:cubicBezTo>
                  <a:cubicBezTo>
                    <a:pt x="5233" y="59760"/>
                    <a:pt x="4604" y="61018"/>
                    <a:pt x="5862" y="60389"/>
                  </a:cubicBezTo>
                  <a:cubicBezTo>
                    <a:pt x="6492" y="59131"/>
                    <a:pt x="5862" y="62905"/>
                    <a:pt x="7120" y="60389"/>
                  </a:cubicBezTo>
                  <a:cubicBezTo>
                    <a:pt x="7749" y="59131"/>
                    <a:pt x="7749" y="59760"/>
                    <a:pt x="6492" y="63534"/>
                  </a:cubicBezTo>
                  <a:cubicBezTo>
                    <a:pt x="5862" y="66051"/>
                    <a:pt x="5862" y="65422"/>
                    <a:pt x="6492" y="64793"/>
                  </a:cubicBezTo>
                  <a:cubicBezTo>
                    <a:pt x="7120" y="63534"/>
                    <a:pt x="7749" y="63534"/>
                    <a:pt x="8378" y="62905"/>
                  </a:cubicBezTo>
                  <a:cubicBezTo>
                    <a:pt x="8378" y="62905"/>
                    <a:pt x="8378" y="62276"/>
                    <a:pt x="8378" y="62905"/>
                  </a:cubicBezTo>
                  <a:cubicBezTo>
                    <a:pt x="6492" y="68567"/>
                    <a:pt x="7749" y="66680"/>
                    <a:pt x="9637" y="64164"/>
                  </a:cubicBezTo>
                  <a:cubicBezTo>
                    <a:pt x="10266" y="62905"/>
                    <a:pt x="11524" y="61018"/>
                    <a:pt x="10266" y="64793"/>
                  </a:cubicBezTo>
                  <a:cubicBezTo>
                    <a:pt x="9637" y="66051"/>
                    <a:pt x="10895" y="64793"/>
                    <a:pt x="11524" y="62905"/>
                  </a:cubicBezTo>
                  <a:cubicBezTo>
                    <a:pt x="13411" y="59131"/>
                    <a:pt x="12782" y="60389"/>
                    <a:pt x="12152" y="62905"/>
                  </a:cubicBezTo>
                  <a:cubicBezTo>
                    <a:pt x="12152" y="63534"/>
                    <a:pt x="12152" y="64164"/>
                    <a:pt x="12152" y="64164"/>
                  </a:cubicBezTo>
                  <a:cubicBezTo>
                    <a:pt x="12152" y="64164"/>
                    <a:pt x="12152" y="65422"/>
                    <a:pt x="12782" y="64164"/>
                  </a:cubicBezTo>
                  <a:cubicBezTo>
                    <a:pt x="13411" y="62905"/>
                    <a:pt x="12782" y="64793"/>
                    <a:pt x="12152" y="66680"/>
                  </a:cubicBezTo>
                  <a:cubicBezTo>
                    <a:pt x="12152" y="66680"/>
                    <a:pt x="12152" y="67309"/>
                    <a:pt x="12152" y="66680"/>
                  </a:cubicBezTo>
                  <a:cubicBezTo>
                    <a:pt x="13411" y="64793"/>
                    <a:pt x="12152" y="68567"/>
                    <a:pt x="14669" y="64793"/>
                  </a:cubicBezTo>
                  <a:cubicBezTo>
                    <a:pt x="15298" y="63534"/>
                    <a:pt x="15298" y="63534"/>
                    <a:pt x="15927" y="63534"/>
                  </a:cubicBezTo>
                  <a:cubicBezTo>
                    <a:pt x="15927" y="63534"/>
                    <a:pt x="15927" y="64164"/>
                    <a:pt x="15298" y="64793"/>
                  </a:cubicBezTo>
                  <a:cubicBezTo>
                    <a:pt x="13411" y="69825"/>
                    <a:pt x="14040" y="67938"/>
                    <a:pt x="15298" y="66051"/>
                  </a:cubicBezTo>
                  <a:cubicBezTo>
                    <a:pt x="16556" y="64164"/>
                    <a:pt x="16556" y="63534"/>
                    <a:pt x="15298" y="66680"/>
                  </a:cubicBezTo>
                  <a:cubicBezTo>
                    <a:pt x="14669" y="67938"/>
                    <a:pt x="15298" y="67309"/>
                    <a:pt x="15298" y="67938"/>
                  </a:cubicBezTo>
                  <a:cubicBezTo>
                    <a:pt x="15298" y="68567"/>
                    <a:pt x="15927" y="66680"/>
                    <a:pt x="14669" y="70454"/>
                  </a:cubicBezTo>
                  <a:cubicBezTo>
                    <a:pt x="14669" y="71083"/>
                    <a:pt x="14669" y="71083"/>
                    <a:pt x="14669" y="71083"/>
                  </a:cubicBezTo>
                  <a:cubicBezTo>
                    <a:pt x="15927" y="68567"/>
                    <a:pt x="15298" y="70454"/>
                    <a:pt x="15298" y="71712"/>
                  </a:cubicBezTo>
                  <a:cubicBezTo>
                    <a:pt x="15298" y="71712"/>
                    <a:pt x="15298" y="71712"/>
                    <a:pt x="15927" y="71083"/>
                  </a:cubicBezTo>
                  <a:cubicBezTo>
                    <a:pt x="17814" y="66680"/>
                    <a:pt x="18443" y="66680"/>
                    <a:pt x="17814" y="69196"/>
                  </a:cubicBezTo>
                  <a:cubicBezTo>
                    <a:pt x="17185" y="71712"/>
                    <a:pt x="19073" y="68567"/>
                    <a:pt x="19073" y="68567"/>
                  </a:cubicBezTo>
                  <a:cubicBezTo>
                    <a:pt x="19073" y="68567"/>
                    <a:pt x="19073" y="68567"/>
                    <a:pt x="19073" y="68567"/>
                  </a:cubicBezTo>
                  <a:cubicBezTo>
                    <a:pt x="19073" y="68567"/>
                    <a:pt x="19702" y="68567"/>
                    <a:pt x="19702" y="68567"/>
                  </a:cubicBezTo>
                  <a:cubicBezTo>
                    <a:pt x="19702" y="68567"/>
                    <a:pt x="20330" y="67309"/>
                    <a:pt x="20330" y="68567"/>
                  </a:cubicBezTo>
                  <a:cubicBezTo>
                    <a:pt x="19702" y="71712"/>
                    <a:pt x="20330" y="70454"/>
                    <a:pt x="20330" y="71083"/>
                  </a:cubicBezTo>
                  <a:cubicBezTo>
                    <a:pt x="20330" y="72341"/>
                    <a:pt x="21588" y="69825"/>
                    <a:pt x="20959" y="72341"/>
                  </a:cubicBezTo>
                  <a:cubicBezTo>
                    <a:pt x="20330" y="74228"/>
                    <a:pt x="20959" y="72970"/>
                    <a:pt x="23476" y="67938"/>
                  </a:cubicBezTo>
                  <a:cubicBezTo>
                    <a:pt x="21588" y="73599"/>
                    <a:pt x="24734" y="65422"/>
                    <a:pt x="22218" y="73599"/>
                  </a:cubicBezTo>
                  <a:cubicBezTo>
                    <a:pt x="24734" y="67309"/>
                    <a:pt x="25992" y="65422"/>
                    <a:pt x="24734" y="68567"/>
                  </a:cubicBezTo>
                  <a:cubicBezTo>
                    <a:pt x="24105" y="71712"/>
                    <a:pt x="24734" y="70454"/>
                    <a:pt x="24734" y="70454"/>
                  </a:cubicBezTo>
                  <a:cubicBezTo>
                    <a:pt x="24734" y="70454"/>
                    <a:pt x="25363" y="70454"/>
                    <a:pt x="25363" y="70454"/>
                  </a:cubicBezTo>
                  <a:cubicBezTo>
                    <a:pt x="25363" y="70454"/>
                    <a:pt x="25992" y="70454"/>
                    <a:pt x="27250" y="68567"/>
                  </a:cubicBezTo>
                  <a:cubicBezTo>
                    <a:pt x="28508" y="66680"/>
                    <a:pt x="28508" y="67309"/>
                    <a:pt x="29137" y="66680"/>
                  </a:cubicBezTo>
                  <a:cubicBezTo>
                    <a:pt x="28508" y="68567"/>
                    <a:pt x="27879" y="69196"/>
                    <a:pt x="27879" y="70454"/>
                  </a:cubicBezTo>
                  <a:cubicBezTo>
                    <a:pt x="27250" y="71712"/>
                    <a:pt x="26621" y="73599"/>
                    <a:pt x="26621" y="74857"/>
                  </a:cubicBezTo>
                  <a:cubicBezTo>
                    <a:pt x="27250" y="74228"/>
                    <a:pt x="27250" y="72970"/>
                    <a:pt x="27879" y="72341"/>
                  </a:cubicBezTo>
                  <a:cubicBezTo>
                    <a:pt x="27879" y="71712"/>
                    <a:pt x="28508" y="71712"/>
                    <a:pt x="28508" y="70454"/>
                  </a:cubicBezTo>
                  <a:cubicBezTo>
                    <a:pt x="28508" y="69825"/>
                    <a:pt x="28508" y="69196"/>
                    <a:pt x="28508" y="68567"/>
                  </a:cubicBezTo>
                  <a:cubicBezTo>
                    <a:pt x="28508" y="67938"/>
                    <a:pt x="29137" y="67309"/>
                    <a:pt x="29137" y="67309"/>
                  </a:cubicBezTo>
                  <a:cubicBezTo>
                    <a:pt x="29766" y="67309"/>
                    <a:pt x="29766" y="66680"/>
                    <a:pt x="30395" y="66680"/>
                  </a:cubicBezTo>
                  <a:cubicBezTo>
                    <a:pt x="30395" y="66680"/>
                    <a:pt x="30395" y="67309"/>
                    <a:pt x="30395" y="67309"/>
                  </a:cubicBezTo>
                  <a:cubicBezTo>
                    <a:pt x="31024" y="66051"/>
                    <a:pt x="30395" y="69196"/>
                    <a:pt x="27879" y="75487"/>
                  </a:cubicBezTo>
                  <a:cubicBezTo>
                    <a:pt x="29137" y="72341"/>
                    <a:pt x="31024" y="69825"/>
                    <a:pt x="30395" y="72341"/>
                  </a:cubicBezTo>
                  <a:cubicBezTo>
                    <a:pt x="30395" y="72970"/>
                    <a:pt x="31024" y="71712"/>
                    <a:pt x="31024" y="71083"/>
                  </a:cubicBezTo>
                  <a:cubicBezTo>
                    <a:pt x="32912" y="67309"/>
                    <a:pt x="32912" y="67938"/>
                    <a:pt x="31024" y="72341"/>
                  </a:cubicBezTo>
                  <a:cubicBezTo>
                    <a:pt x="30395" y="73599"/>
                    <a:pt x="30395" y="74228"/>
                    <a:pt x="30395" y="74228"/>
                  </a:cubicBezTo>
                  <a:cubicBezTo>
                    <a:pt x="30395" y="74228"/>
                    <a:pt x="30395" y="74857"/>
                    <a:pt x="31024" y="74228"/>
                  </a:cubicBezTo>
                  <a:cubicBezTo>
                    <a:pt x="31654" y="73599"/>
                    <a:pt x="31654" y="74228"/>
                    <a:pt x="32283" y="74228"/>
                  </a:cubicBezTo>
                  <a:cubicBezTo>
                    <a:pt x="32283" y="74228"/>
                    <a:pt x="32283" y="74857"/>
                    <a:pt x="32283" y="74228"/>
                  </a:cubicBezTo>
                  <a:cubicBezTo>
                    <a:pt x="32912" y="74228"/>
                    <a:pt x="32912" y="74857"/>
                    <a:pt x="33540" y="72970"/>
                  </a:cubicBezTo>
                  <a:cubicBezTo>
                    <a:pt x="35428" y="69825"/>
                    <a:pt x="35428" y="71083"/>
                    <a:pt x="36057" y="70454"/>
                  </a:cubicBezTo>
                  <a:cubicBezTo>
                    <a:pt x="36057" y="70454"/>
                    <a:pt x="36686" y="70454"/>
                    <a:pt x="36057" y="70454"/>
                  </a:cubicBezTo>
                  <a:cubicBezTo>
                    <a:pt x="36057" y="70454"/>
                    <a:pt x="35428" y="72341"/>
                    <a:pt x="34799" y="73599"/>
                  </a:cubicBezTo>
                  <a:cubicBezTo>
                    <a:pt x="34799" y="73599"/>
                    <a:pt x="34799" y="73599"/>
                    <a:pt x="34799" y="73599"/>
                  </a:cubicBezTo>
                  <a:cubicBezTo>
                    <a:pt x="34799" y="73599"/>
                    <a:pt x="34799" y="73599"/>
                    <a:pt x="34799" y="73599"/>
                  </a:cubicBezTo>
                  <a:cubicBezTo>
                    <a:pt x="35428" y="72970"/>
                    <a:pt x="35428" y="71712"/>
                    <a:pt x="36057" y="71083"/>
                  </a:cubicBezTo>
                  <a:cubicBezTo>
                    <a:pt x="36057" y="71712"/>
                    <a:pt x="35428" y="72341"/>
                    <a:pt x="35428" y="72970"/>
                  </a:cubicBezTo>
                  <a:cubicBezTo>
                    <a:pt x="35428" y="72970"/>
                    <a:pt x="34799" y="73599"/>
                    <a:pt x="34799" y="73599"/>
                  </a:cubicBezTo>
                  <a:cubicBezTo>
                    <a:pt x="34799" y="73599"/>
                    <a:pt x="34799" y="73599"/>
                    <a:pt x="34799" y="73599"/>
                  </a:cubicBezTo>
                  <a:cubicBezTo>
                    <a:pt x="33540" y="77374"/>
                    <a:pt x="34799" y="75487"/>
                    <a:pt x="35428" y="73599"/>
                  </a:cubicBezTo>
                  <a:cubicBezTo>
                    <a:pt x="36057" y="72341"/>
                    <a:pt x="36686" y="71712"/>
                    <a:pt x="37315" y="70454"/>
                  </a:cubicBezTo>
                  <a:cubicBezTo>
                    <a:pt x="36686" y="72970"/>
                    <a:pt x="36057" y="74228"/>
                    <a:pt x="35428" y="75487"/>
                  </a:cubicBezTo>
                  <a:cubicBezTo>
                    <a:pt x="35428" y="75487"/>
                    <a:pt x="35428" y="76116"/>
                    <a:pt x="35428" y="76116"/>
                  </a:cubicBezTo>
                  <a:cubicBezTo>
                    <a:pt x="36057" y="75487"/>
                    <a:pt x="36686" y="75487"/>
                    <a:pt x="36686" y="74857"/>
                  </a:cubicBezTo>
                  <a:cubicBezTo>
                    <a:pt x="36686" y="74857"/>
                    <a:pt x="37315" y="74228"/>
                    <a:pt x="37315" y="73599"/>
                  </a:cubicBezTo>
                  <a:cubicBezTo>
                    <a:pt x="37944" y="72970"/>
                    <a:pt x="38573" y="71083"/>
                    <a:pt x="38573" y="71083"/>
                  </a:cubicBezTo>
                  <a:cubicBezTo>
                    <a:pt x="39202" y="70454"/>
                    <a:pt x="39831" y="71083"/>
                    <a:pt x="40460" y="70454"/>
                  </a:cubicBezTo>
                  <a:cubicBezTo>
                    <a:pt x="39831" y="71712"/>
                    <a:pt x="39202" y="72970"/>
                    <a:pt x="38573" y="73599"/>
                  </a:cubicBezTo>
                  <a:cubicBezTo>
                    <a:pt x="38573" y="74228"/>
                    <a:pt x="37944" y="74857"/>
                    <a:pt x="37944" y="75487"/>
                  </a:cubicBezTo>
                  <a:cubicBezTo>
                    <a:pt x="37944" y="75487"/>
                    <a:pt x="38573" y="75487"/>
                    <a:pt x="38573" y="76116"/>
                  </a:cubicBezTo>
                  <a:cubicBezTo>
                    <a:pt x="39202" y="74857"/>
                    <a:pt x="39202" y="74228"/>
                    <a:pt x="39202" y="72970"/>
                  </a:cubicBezTo>
                  <a:cubicBezTo>
                    <a:pt x="39202" y="72970"/>
                    <a:pt x="39202" y="72341"/>
                    <a:pt x="39831" y="71712"/>
                  </a:cubicBezTo>
                  <a:cubicBezTo>
                    <a:pt x="40460" y="71083"/>
                    <a:pt x="41090" y="71083"/>
                    <a:pt x="41718" y="70454"/>
                  </a:cubicBezTo>
                  <a:cubicBezTo>
                    <a:pt x="41718" y="71083"/>
                    <a:pt x="41090" y="71083"/>
                    <a:pt x="41090" y="71712"/>
                  </a:cubicBezTo>
                  <a:cubicBezTo>
                    <a:pt x="40460" y="72341"/>
                    <a:pt x="39831" y="72970"/>
                    <a:pt x="39202" y="73599"/>
                  </a:cubicBezTo>
                  <a:cubicBezTo>
                    <a:pt x="38573" y="76116"/>
                    <a:pt x="38573" y="76745"/>
                    <a:pt x="39202" y="76116"/>
                  </a:cubicBezTo>
                  <a:cubicBezTo>
                    <a:pt x="40460" y="74857"/>
                    <a:pt x="41718" y="74228"/>
                    <a:pt x="42347" y="74857"/>
                  </a:cubicBezTo>
                  <a:cubicBezTo>
                    <a:pt x="42347" y="74857"/>
                    <a:pt x="43605" y="73599"/>
                    <a:pt x="43605" y="73599"/>
                  </a:cubicBezTo>
                  <a:cubicBezTo>
                    <a:pt x="44864" y="73599"/>
                    <a:pt x="45493" y="73599"/>
                    <a:pt x="46122" y="73599"/>
                  </a:cubicBezTo>
                  <a:cubicBezTo>
                    <a:pt x="46750" y="73599"/>
                    <a:pt x="46750" y="73599"/>
                    <a:pt x="47380" y="73599"/>
                  </a:cubicBezTo>
                  <a:cubicBezTo>
                    <a:pt x="47380" y="73599"/>
                    <a:pt x="48009" y="72341"/>
                    <a:pt x="48638" y="70454"/>
                  </a:cubicBezTo>
                  <a:cubicBezTo>
                    <a:pt x="48638" y="70454"/>
                    <a:pt x="48638" y="69825"/>
                    <a:pt x="48638" y="69825"/>
                  </a:cubicBezTo>
                  <a:cubicBezTo>
                    <a:pt x="48009" y="69825"/>
                    <a:pt x="47380" y="70454"/>
                    <a:pt x="47380" y="69825"/>
                  </a:cubicBezTo>
                  <a:cubicBezTo>
                    <a:pt x="47380" y="69196"/>
                    <a:pt x="46122" y="69825"/>
                    <a:pt x="45493" y="70454"/>
                  </a:cubicBezTo>
                  <a:cubicBezTo>
                    <a:pt x="44864" y="70454"/>
                    <a:pt x="44235" y="71083"/>
                    <a:pt x="43605" y="71083"/>
                  </a:cubicBezTo>
                  <a:cubicBezTo>
                    <a:pt x="43605" y="71083"/>
                    <a:pt x="43605" y="71083"/>
                    <a:pt x="43605" y="71083"/>
                  </a:cubicBezTo>
                  <a:cubicBezTo>
                    <a:pt x="41718" y="75487"/>
                    <a:pt x="42976" y="69825"/>
                    <a:pt x="41090" y="72970"/>
                  </a:cubicBezTo>
                  <a:cubicBezTo>
                    <a:pt x="40460" y="73599"/>
                    <a:pt x="41090" y="72970"/>
                    <a:pt x="41090" y="71083"/>
                  </a:cubicBezTo>
                  <a:cubicBezTo>
                    <a:pt x="41718" y="70454"/>
                    <a:pt x="42347" y="69825"/>
                    <a:pt x="42976" y="69196"/>
                  </a:cubicBezTo>
                  <a:cubicBezTo>
                    <a:pt x="44864" y="67938"/>
                    <a:pt x="46750" y="67309"/>
                    <a:pt x="48638" y="66051"/>
                  </a:cubicBezTo>
                  <a:cubicBezTo>
                    <a:pt x="49267" y="65422"/>
                    <a:pt x="49896" y="64793"/>
                    <a:pt x="51154" y="63534"/>
                  </a:cubicBezTo>
                  <a:cubicBezTo>
                    <a:pt x="51783" y="62905"/>
                    <a:pt x="52412" y="60389"/>
                    <a:pt x="53041" y="60389"/>
                  </a:cubicBezTo>
                  <a:cubicBezTo>
                    <a:pt x="52412" y="61647"/>
                    <a:pt x="52412" y="62276"/>
                    <a:pt x="51154" y="64164"/>
                  </a:cubicBezTo>
                  <a:cubicBezTo>
                    <a:pt x="51783" y="64164"/>
                    <a:pt x="52412" y="64793"/>
                    <a:pt x="53041" y="64793"/>
                  </a:cubicBezTo>
                  <a:cubicBezTo>
                    <a:pt x="53671" y="64793"/>
                    <a:pt x="54300" y="64164"/>
                    <a:pt x="54300" y="65422"/>
                  </a:cubicBezTo>
                  <a:cubicBezTo>
                    <a:pt x="54300" y="66680"/>
                    <a:pt x="54300" y="67938"/>
                    <a:pt x="55557" y="66680"/>
                  </a:cubicBezTo>
                  <a:cubicBezTo>
                    <a:pt x="56186" y="66051"/>
                    <a:pt x="57445" y="64164"/>
                    <a:pt x="58074" y="63534"/>
                  </a:cubicBezTo>
                  <a:cubicBezTo>
                    <a:pt x="58703" y="62905"/>
                    <a:pt x="58074" y="64164"/>
                    <a:pt x="58703" y="64164"/>
                  </a:cubicBezTo>
                  <a:cubicBezTo>
                    <a:pt x="59332" y="64164"/>
                    <a:pt x="59332" y="64164"/>
                    <a:pt x="59961" y="63534"/>
                  </a:cubicBezTo>
                  <a:cubicBezTo>
                    <a:pt x="61219" y="62905"/>
                    <a:pt x="61848" y="61018"/>
                    <a:pt x="63106" y="60389"/>
                  </a:cubicBezTo>
                  <a:cubicBezTo>
                    <a:pt x="63106" y="60389"/>
                    <a:pt x="63106" y="60389"/>
                    <a:pt x="63735" y="60389"/>
                  </a:cubicBezTo>
                  <a:cubicBezTo>
                    <a:pt x="62477" y="62276"/>
                    <a:pt x="61848" y="63534"/>
                    <a:pt x="60590" y="65422"/>
                  </a:cubicBezTo>
                  <a:cubicBezTo>
                    <a:pt x="60590" y="66051"/>
                    <a:pt x="59961" y="67309"/>
                    <a:pt x="59961" y="67309"/>
                  </a:cubicBezTo>
                  <a:cubicBezTo>
                    <a:pt x="61219" y="66051"/>
                    <a:pt x="62477" y="64164"/>
                    <a:pt x="63735" y="62905"/>
                  </a:cubicBezTo>
                  <a:cubicBezTo>
                    <a:pt x="64364" y="62276"/>
                    <a:pt x="65622" y="60389"/>
                    <a:pt x="66252" y="61018"/>
                  </a:cubicBezTo>
                  <a:cubicBezTo>
                    <a:pt x="66252" y="61647"/>
                    <a:pt x="66881" y="59760"/>
                    <a:pt x="67510" y="59760"/>
                  </a:cubicBezTo>
                  <a:cubicBezTo>
                    <a:pt x="69397" y="57873"/>
                    <a:pt x="70655" y="56615"/>
                    <a:pt x="72542" y="54728"/>
                  </a:cubicBezTo>
                  <a:cubicBezTo>
                    <a:pt x="73171" y="54099"/>
                    <a:pt x="73800" y="52841"/>
                    <a:pt x="75688" y="49695"/>
                  </a:cubicBezTo>
                  <a:cubicBezTo>
                    <a:pt x="76945" y="47808"/>
                    <a:pt x="76945" y="47179"/>
                    <a:pt x="78203" y="45921"/>
                  </a:cubicBezTo>
                  <a:cubicBezTo>
                    <a:pt x="78203" y="45292"/>
                    <a:pt x="78203" y="45292"/>
                    <a:pt x="78203" y="44663"/>
                  </a:cubicBezTo>
                  <a:cubicBezTo>
                    <a:pt x="79462" y="41518"/>
                    <a:pt x="80720" y="39001"/>
                    <a:pt x="81978" y="35856"/>
                  </a:cubicBezTo>
                  <a:cubicBezTo>
                    <a:pt x="83236" y="30195"/>
                    <a:pt x="83865" y="28307"/>
                    <a:pt x="84494" y="26420"/>
                  </a:cubicBezTo>
                  <a:close/>
                  <a:moveTo>
                    <a:pt x="7120" y="52841"/>
                  </a:moveTo>
                  <a:cubicBezTo>
                    <a:pt x="7120" y="53470"/>
                    <a:pt x="6492" y="53470"/>
                    <a:pt x="6492" y="54099"/>
                  </a:cubicBezTo>
                  <a:cubicBezTo>
                    <a:pt x="6492" y="53470"/>
                    <a:pt x="6492" y="53470"/>
                    <a:pt x="7120" y="52841"/>
                  </a:cubicBezTo>
                  <a:cubicBezTo>
                    <a:pt x="6492" y="52841"/>
                    <a:pt x="7120" y="52211"/>
                    <a:pt x="7120" y="52211"/>
                  </a:cubicBezTo>
                  <a:cubicBezTo>
                    <a:pt x="7120" y="52211"/>
                    <a:pt x="7120" y="52211"/>
                    <a:pt x="7120" y="52841"/>
                  </a:cubicBezTo>
                  <a:close/>
                  <a:moveTo>
                    <a:pt x="10266" y="47179"/>
                  </a:moveTo>
                  <a:cubicBezTo>
                    <a:pt x="10266" y="47179"/>
                    <a:pt x="9637" y="47808"/>
                    <a:pt x="9637" y="47808"/>
                  </a:cubicBezTo>
                  <a:cubicBezTo>
                    <a:pt x="10266" y="47808"/>
                    <a:pt x="10266" y="47179"/>
                    <a:pt x="10266" y="47179"/>
                  </a:cubicBezTo>
                  <a:cubicBezTo>
                    <a:pt x="10266" y="47179"/>
                    <a:pt x="10266" y="47179"/>
                    <a:pt x="10266" y="47179"/>
                  </a:cubicBezTo>
                  <a:cubicBezTo>
                    <a:pt x="10895" y="47179"/>
                    <a:pt x="10266" y="47179"/>
                    <a:pt x="10266" y="47179"/>
                  </a:cubicBezTo>
                  <a:close/>
                  <a:moveTo>
                    <a:pt x="13411" y="49066"/>
                  </a:moveTo>
                  <a:cubicBezTo>
                    <a:pt x="13411" y="49066"/>
                    <a:pt x="12782" y="49695"/>
                    <a:pt x="12782" y="49695"/>
                  </a:cubicBezTo>
                  <a:cubicBezTo>
                    <a:pt x="12782" y="49066"/>
                    <a:pt x="13411" y="48437"/>
                    <a:pt x="13411" y="47808"/>
                  </a:cubicBezTo>
                  <a:cubicBezTo>
                    <a:pt x="13411" y="47179"/>
                    <a:pt x="14040" y="47179"/>
                    <a:pt x="14040" y="46550"/>
                  </a:cubicBezTo>
                  <a:cubicBezTo>
                    <a:pt x="14040" y="47179"/>
                    <a:pt x="13411" y="48437"/>
                    <a:pt x="13411" y="49066"/>
                  </a:cubicBezTo>
                  <a:close/>
                  <a:moveTo>
                    <a:pt x="10895" y="55357"/>
                  </a:moveTo>
                  <a:cubicBezTo>
                    <a:pt x="9007" y="55986"/>
                    <a:pt x="7120" y="57244"/>
                    <a:pt x="7120" y="54728"/>
                  </a:cubicBezTo>
                  <a:cubicBezTo>
                    <a:pt x="7749" y="54728"/>
                    <a:pt x="8378" y="54099"/>
                    <a:pt x="9007" y="54099"/>
                  </a:cubicBezTo>
                  <a:cubicBezTo>
                    <a:pt x="9637" y="54099"/>
                    <a:pt x="10266" y="53470"/>
                    <a:pt x="10895" y="53470"/>
                  </a:cubicBezTo>
                  <a:cubicBezTo>
                    <a:pt x="11524" y="52841"/>
                    <a:pt x="11524" y="53470"/>
                    <a:pt x="10895" y="55357"/>
                  </a:cubicBezTo>
                  <a:close/>
                  <a:moveTo>
                    <a:pt x="16556" y="47808"/>
                  </a:moveTo>
                  <a:cubicBezTo>
                    <a:pt x="14669" y="52211"/>
                    <a:pt x="15298" y="49066"/>
                    <a:pt x="14669" y="49695"/>
                  </a:cubicBezTo>
                  <a:cubicBezTo>
                    <a:pt x="14040" y="50324"/>
                    <a:pt x="14040" y="49066"/>
                    <a:pt x="14040" y="48437"/>
                  </a:cubicBezTo>
                  <a:cubicBezTo>
                    <a:pt x="14040" y="47808"/>
                    <a:pt x="14669" y="47179"/>
                    <a:pt x="14669" y="47179"/>
                  </a:cubicBezTo>
                  <a:cubicBezTo>
                    <a:pt x="15927" y="45292"/>
                    <a:pt x="16556" y="46550"/>
                    <a:pt x="16556" y="47808"/>
                  </a:cubicBezTo>
                  <a:close/>
                  <a:moveTo>
                    <a:pt x="17185" y="50324"/>
                  </a:moveTo>
                  <a:cubicBezTo>
                    <a:pt x="16556" y="50953"/>
                    <a:pt x="15927" y="51582"/>
                    <a:pt x="15927" y="49695"/>
                  </a:cubicBezTo>
                  <a:cubicBezTo>
                    <a:pt x="18443" y="46550"/>
                    <a:pt x="18443" y="47179"/>
                    <a:pt x="17185" y="50324"/>
                  </a:cubicBezTo>
                  <a:close/>
                  <a:moveTo>
                    <a:pt x="18443" y="50953"/>
                  </a:moveTo>
                  <a:cubicBezTo>
                    <a:pt x="18443" y="51582"/>
                    <a:pt x="17814" y="51582"/>
                    <a:pt x="17814" y="51582"/>
                  </a:cubicBezTo>
                  <a:cubicBezTo>
                    <a:pt x="17814" y="51582"/>
                    <a:pt x="17814" y="50953"/>
                    <a:pt x="18443" y="49695"/>
                  </a:cubicBezTo>
                  <a:cubicBezTo>
                    <a:pt x="18443" y="49695"/>
                    <a:pt x="18443" y="49695"/>
                    <a:pt x="19073" y="49695"/>
                  </a:cubicBezTo>
                  <a:cubicBezTo>
                    <a:pt x="19073" y="50324"/>
                    <a:pt x="18443" y="50324"/>
                    <a:pt x="18443" y="50953"/>
                  </a:cubicBezTo>
                  <a:close/>
                  <a:moveTo>
                    <a:pt x="19702" y="51582"/>
                  </a:moveTo>
                  <a:cubicBezTo>
                    <a:pt x="19073" y="52841"/>
                    <a:pt x="17814" y="55986"/>
                    <a:pt x="19073" y="51582"/>
                  </a:cubicBezTo>
                  <a:cubicBezTo>
                    <a:pt x="19073" y="51582"/>
                    <a:pt x="19073" y="51582"/>
                    <a:pt x="19702" y="51582"/>
                  </a:cubicBezTo>
                  <a:close/>
                  <a:moveTo>
                    <a:pt x="26621" y="41518"/>
                  </a:moveTo>
                  <a:cubicBezTo>
                    <a:pt x="26621" y="42147"/>
                    <a:pt x="26621" y="42147"/>
                    <a:pt x="25992" y="42776"/>
                  </a:cubicBezTo>
                  <a:cubicBezTo>
                    <a:pt x="25992" y="42776"/>
                    <a:pt x="25363" y="42776"/>
                    <a:pt x="25363" y="42776"/>
                  </a:cubicBezTo>
                  <a:cubicBezTo>
                    <a:pt x="25363" y="42147"/>
                    <a:pt x="25992" y="41518"/>
                    <a:pt x="25992" y="40889"/>
                  </a:cubicBezTo>
                  <a:cubicBezTo>
                    <a:pt x="25992" y="40889"/>
                    <a:pt x="25992" y="40889"/>
                    <a:pt x="26621" y="41518"/>
                  </a:cubicBezTo>
                  <a:cubicBezTo>
                    <a:pt x="25992" y="41518"/>
                    <a:pt x="26621" y="41518"/>
                    <a:pt x="26621" y="41518"/>
                  </a:cubicBezTo>
                  <a:close/>
                  <a:moveTo>
                    <a:pt x="23476" y="52841"/>
                  </a:moveTo>
                  <a:cubicBezTo>
                    <a:pt x="23476" y="53470"/>
                    <a:pt x="23476" y="53470"/>
                    <a:pt x="24105" y="54099"/>
                  </a:cubicBezTo>
                  <a:cubicBezTo>
                    <a:pt x="24105" y="54728"/>
                    <a:pt x="23476" y="55357"/>
                    <a:pt x="23476" y="55986"/>
                  </a:cubicBezTo>
                  <a:cubicBezTo>
                    <a:pt x="23476" y="55357"/>
                    <a:pt x="23476" y="55357"/>
                    <a:pt x="23476" y="54728"/>
                  </a:cubicBezTo>
                  <a:cubicBezTo>
                    <a:pt x="23476" y="54099"/>
                    <a:pt x="23476" y="53470"/>
                    <a:pt x="23476" y="52841"/>
                  </a:cubicBezTo>
                  <a:close/>
                  <a:moveTo>
                    <a:pt x="29137" y="41518"/>
                  </a:moveTo>
                  <a:cubicBezTo>
                    <a:pt x="28508" y="42147"/>
                    <a:pt x="28508" y="42147"/>
                    <a:pt x="28508" y="42147"/>
                  </a:cubicBezTo>
                  <a:cubicBezTo>
                    <a:pt x="28508" y="42147"/>
                    <a:pt x="28508" y="41518"/>
                    <a:pt x="29137" y="41518"/>
                  </a:cubicBezTo>
                  <a:cubicBezTo>
                    <a:pt x="29137" y="41518"/>
                    <a:pt x="29137" y="41518"/>
                    <a:pt x="29137" y="41518"/>
                  </a:cubicBezTo>
                  <a:close/>
                  <a:moveTo>
                    <a:pt x="29766" y="43405"/>
                  </a:moveTo>
                  <a:cubicBezTo>
                    <a:pt x="29766" y="42776"/>
                    <a:pt x="29766" y="42776"/>
                    <a:pt x="29766" y="42147"/>
                  </a:cubicBezTo>
                  <a:cubicBezTo>
                    <a:pt x="29766" y="41518"/>
                    <a:pt x="30395" y="40889"/>
                    <a:pt x="29766" y="43405"/>
                  </a:cubicBezTo>
                  <a:close/>
                  <a:moveTo>
                    <a:pt x="25363" y="54099"/>
                  </a:moveTo>
                  <a:cubicBezTo>
                    <a:pt x="25363" y="54728"/>
                    <a:pt x="25363" y="54728"/>
                    <a:pt x="25363" y="54099"/>
                  </a:cubicBezTo>
                  <a:cubicBezTo>
                    <a:pt x="24734" y="54728"/>
                    <a:pt x="24734" y="54728"/>
                    <a:pt x="24734" y="54728"/>
                  </a:cubicBezTo>
                  <a:cubicBezTo>
                    <a:pt x="24734" y="54099"/>
                    <a:pt x="25363" y="53470"/>
                    <a:pt x="25363" y="52841"/>
                  </a:cubicBezTo>
                  <a:cubicBezTo>
                    <a:pt x="25363" y="53470"/>
                    <a:pt x="25363" y="53470"/>
                    <a:pt x="25363" y="54099"/>
                  </a:cubicBezTo>
                  <a:close/>
                  <a:moveTo>
                    <a:pt x="34799" y="55986"/>
                  </a:moveTo>
                  <a:cubicBezTo>
                    <a:pt x="34799" y="55986"/>
                    <a:pt x="34799" y="56615"/>
                    <a:pt x="34799" y="57244"/>
                  </a:cubicBezTo>
                  <a:cubicBezTo>
                    <a:pt x="34169" y="58502"/>
                    <a:pt x="33540" y="60389"/>
                    <a:pt x="32912" y="62276"/>
                  </a:cubicBezTo>
                  <a:cubicBezTo>
                    <a:pt x="32283" y="62276"/>
                    <a:pt x="32283" y="62905"/>
                    <a:pt x="31654" y="62905"/>
                  </a:cubicBezTo>
                  <a:cubicBezTo>
                    <a:pt x="34169" y="57244"/>
                    <a:pt x="34799" y="55357"/>
                    <a:pt x="34799" y="55986"/>
                  </a:cubicBezTo>
                  <a:close/>
                  <a:moveTo>
                    <a:pt x="38573" y="51582"/>
                  </a:moveTo>
                  <a:cubicBezTo>
                    <a:pt x="38573" y="51582"/>
                    <a:pt x="38573" y="50953"/>
                    <a:pt x="38573" y="50953"/>
                  </a:cubicBezTo>
                  <a:cubicBezTo>
                    <a:pt x="38573" y="50324"/>
                    <a:pt x="36686" y="53470"/>
                    <a:pt x="37315" y="50324"/>
                  </a:cubicBezTo>
                  <a:cubicBezTo>
                    <a:pt x="37944" y="49066"/>
                    <a:pt x="38573" y="49066"/>
                    <a:pt x="38573" y="50953"/>
                  </a:cubicBezTo>
                  <a:cubicBezTo>
                    <a:pt x="38573" y="50953"/>
                    <a:pt x="38573" y="51582"/>
                    <a:pt x="38573" y="51582"/>
                  </a:cubicBezTo>
                  <a:close/>
                  <a:moveTo>
                    <a:pt x="37315" y="57244"/>
                  </a:moveTo>
                  <a:cubicBezTo>
                    <a:pt x="36686" y="57873"/>
                    <a:pt x="36057" y="58502"/>
                    <a:pt x="36057" y="59131"/>
                  </a:cubicBezTo>
                  <a:cubicBezTo>
                    <a:pt x="35428" y="60389"/>
                    <a:pt x="34799" y="62276"/>
                    <a:pt x="33540" y="64793"/>
                  </a:cubicBezTo>
                  <a:cubicBezTo>
                    <a:pt x="36686" y="56615"/>
                    <a:pt x="34799" y="59760"/>
                    <a:pt x="34169" y="59760"/>
                  </a:cubicBezTo>
                  <a:cubicBezTo>
                    <a:pt x="36057" y="55357"/>
                    <a:pt x="36057" y="55357"/>
                    <a:pt x="36057" y="55357"/>
                  </a:cubicBezTo>
                  <a:cubicBezTo>
                    <a:pt x="36686" y="55357"/>
                    <a:pt x="37315" y="55357"/>
                    <a:pt x="37944" y="55357"/>
                  </a:cubicBezTo>
                  <a:cubicBezTo>
                    <a:pt x="37944" y="55986"/>
                    <a:pt x="37315" y="56615"/>
                    <a:pt x="37315" y="57244"/>
                  </a:cubicBezTo>
                  <a:close/>
                  <a:moveTo>
                    <a:pt x="38573" y="59131"/>
                  </a:moveTo>
                  <a:cubicBezTo>
                    <a:pt x="37944" y="60389"/>
                    <a:pt x="36686" y="61018"/>
                    <a:pt x="36057" y="62276"/>
                  </a:cubicBezTo>
                  <a:cubicBezTo>
                    <a:pt x="37944" y="57244"/>
                    <a:pt x="38573" y="56615"/>
                    <a:pt x="38573" y="56615"/>
                  </a:cubicBezTo>
                  <a:cubicBezTo>
                    <a:pt x="38573" y="57244"/>
                    <a:pt x="38573" y="57244"/>
                    <a:pt x="39202" y="57244"/>
                  </a:cubicBezTo>
                  <a:cubicBezTo>
                    <a:pt x="39202" y="57873"/>
                    <a:pt x="38573" y="58502"/>
                    <a:pt x="38573" y="59131"/>
                  </a:cubicBezTo>
                  <a:close/>
                  <a:moveTo>
                    <a:pt x="42347" y="52211"/>
                  </a:moveTo>
                  <a:cubicBezTo>
                    <a:pt x="42347" y="52211"/>
                    <a:pt x="41718" y="52211"/>
                    <a:pt x="41718" y="52211"/>
                  </a:cubicBezTo>
                  <a:cubicBezTo>
                    <a:pt x="42976" y="49695"/>
                    <a:pt x="42976" y="49695"/>
                    <a:pt x="42347" y="52211"/>
                  </a:cubicBezTo>
                  <a:close/>
                  <a:moveTo>
                    <a:pt x="41718" y="55986"/>
                  </a:moveTo>
                  <a:cubicBezTo>
                    <a:pt x="41090" y="57244"/>
                    <a:pt x="40460" y="59131"/>
                    <a:pt x="40460" y="59131"/>
                  </a:cubicBezTo>
                  <a:cubicBezTo>
                    <a:pt x="39831" y="60389"/>
                    <a:pt x="39202" y="61018"/>
                    <a:pt x="38573" y="61647"/>
                  </a:cubicBezTo>
                  <a:cubicBezTo>
                    <a:pt x="38573" y="61647"/>
                    <a:pt x="39202" y="60389"/>
                    <a:pt x="39202" y="59131"/>
                  </a:cubicBezTo>
                  <a:cubicBezTo>
                    <a:pt x="41090" y="55357"/>
                    <a:pt x="39831" y="60389"/>
                    <a:pt x="41718" y="55986"/>
                  </a:cubicBezTo>
                  <a:close/>
                  <a:moveTo>
                    <a:pt x="42976" y="58502"/>
                  </a:moveTo>
                  <a:cubicBezTo>
                    <a:pt x="42347" y="60389"/>
                    <a:pt x="41090" y="62276"/>
                    <a:pt x="40460" y="63534"/>
                  </a:cubicBezTo>
                  <a:cubicBezTo>
                    <a:pt x="39831" y="64164"/>
                    <a:pt x="39831" y="65422"/>
                    <a:pt x="39202" y="65422"/>
                  </a:cubicBezTo>
                  <a:cubicBezTo>
                    <a:pt x="38573" y="65422"/>
                    <a:pt x="38573" y="65422"/>
                    <a:pt x="38573" y="65422"/>
                  </a:cubicBezTo>
                  <a:cubicBezTo>
                    <a:pt x="38573" y="65422"/>
                    <a:pt x="38573" y="64164"/>
                    <a:pt x="40460" y="60389"/>
                  </a:cubicBezTo>
                  <a:cubicBezTo>
                    <a:pt x="39831" y="61018"/>
                    <a:pt x="39831" y="61647"/>
                    <a:pt x="39202" y="61647"/>
                  </a:cubicBezTo>
                  <a:cubicBezTo>
                    <a:pt x="41090" y="57873"/>
                    <a:pt x="41090" y="57244"/>
                    <a:pt x="41718" y="57244"/>
                  </a:cubicBezTo>
                  <a:cubicBezTo>
                    <a:pt x="42347" y="57244"/>
                    <a:pt x="42976" y="57244"/>
                    <a:pt x="43605" y="57244"/>
                  </a:cubicBezTo>
                  <a:cubicBezTo>
                    <a:pt x="43605" y="57873"/>
                    <a:pt x="43605" y="58502"/>
                    <a:pt x="42976" y="58502"/>
                  </a:cubicBezTo>
                  <a:close/>
                  <a:moveTo>
                    <a:pt x="38573" y="71083"/>
                  </a:moveTo>
                  <a:cubicBezTo>
                    <a:pt x="37944" y="71712"/>
                    <a:pt x="37315" y="73599"/>
                    <a:pt x="38573" y="69196"/>
                  </a:cubicBezTo>
                  <a:cubicBezTo>
                    <a:pt x="38573" y="69196"/>
                    <a:pt x="39202" y="69196"/>
                    <a:pt x="39202" y="69196"/>
                  </a:cubicBezTo>
                  <a:cubicBezTo>
                    <a:pt x="39202" y="69825"/>
                    <a:pt x="39202" y="70454"/>
                    <a:pt x="38573" y="71083"/>
                  </a:cubicBezTo>
                  <a:close/>
                  <a:moveTo>
                    <a:pt x="46122" y="53470"/>
                  </a:moveTo>
                  <a:cubicBezTo>
                    <a:pt x="45493" y="55357"/>
                    <a:pt x="44235" y="57244"/>
                    <a:pt x="46750" y="51582"/>
                  </a:cubicBezTo>
                  <a:cubicBezTo>
                    <a:pt x="46122" y="52211"/>
                    <a:pt x="46122" y="52841"/>
                    <a:pt x="46122" y="53470"/>
                  </a:cubicBezTo>
                  <a:close/>
                  <a:moveTo>
                    <a:pt x="48009" y="52211"/>
                  </a:moveTo>
                  <a:cubicBezTo>
                    <a:pt x="48009" y="52211"/>
                    <a:pt x="48009" y="52841"/>
                    <a:pt x="47380" y="52841"/>
                  </a:cubicBezTo>
                  <a:cubicBezTo>
                    <a:pt x="46750" y="52841"/>
                    <a:pt x="46750" y="53470"/>
                    <a:pt x="46122" y="53470"/>
                  </a:cubicBezTo>
                  <a:cubicBezTo>
                    <a:pt x="46122" y="52841"/>
                    <a:pt x="46750" y="52211"/>
                    <a:pt x="46750" y="51582"/>
                  </a:cubicBezTo>
                  <a:cubicBezTo>
                    <a:pt x="48009" y="51582"/>
                    <a:pt x="48009" y="52211"/>
                    <a:pt x="48009" y="52211"/>
                  </a:cubicBezTo>
                  <a:close/>
                  <a:moveTo>
                    <a:pt x="46750" y="57244"/>
                  </a:moveTo>
                  <a:cubicBezTo>
                    <a:pt x="45493" y="59131"/>
                    <a:pt x="45493" y="59131"/>
                    <a:pt x="44235" y="61647"/>
                  </a:cubicBezTo>
                  <a:cubicBezTo>
                    <a:pt x="42347" y="66051"/>
                    <a:pt x="42347" y="64793"/>
                    <a:pt x="41718" y="65422"/>
                  </a:cubicBezTo>
                  <a:cubicBezTo>
                    <a:pt x="43605" y="61647"/>
                    <a:pt x="44864" y="57873"/>
                    <a:pt x="45493" y="57244"/>
                  </a:cubicBezTo>
                  <a:cubicBezTo>
                    <a:pt x="46122" y="55986"/>
                    <a:pt x="46750" y="55986"/>
                    <a:pt x="46750" y="57244"/>
                  </a:cubicBezTo>
                  <a:close/>
                  <a:moveTo>
                    <a:pt x="53041" y="53470"/>
                  </a:moveTo>
                  <a:cubicBezTo>
                    <a:pt x="53041" y="54099"/>
                    <a:pt x="52412" y="54728"/>
                    <a:pt x="52412" y="55357"/>
                  </a:cubicBezTo>
                  <a:cubicBezTo>
                    <a:pt x="50525" y="56615"/>
                    <a:pt x="49267" y="57244"/>
                    <a:pt x="48009" y="55986"/>
                  </a:cubicBezTo>
                  <a:cubicBezTo>
                    <a:pt x="49267" y="55357"/>
                    <a:pt x="51154" y="54099"/>
                    <a:pt x="53041" y="53470"/>
                  </a:cubicBezTo>
                  <a:close/>
                  <a:moveTo>
                    <a:pt x="52412" y="55986"/>
                  </a:moveTo>
                  <a:cubicBezTo>
                    <a:pt x="52412" y="55357"/>
                    <a:pt x="51154" y="58502"/>
                    <a:pt x="52412" y="54728"/>
                  </a:cubicBezTo>
                  <a:cubicBezTo>
                    <a:pt x="52412" y="55357"/>
                    <a:pt x="52412" y="55986"/>
                    <a:pt x="52412" y="5598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5" name="【公众号：阿拉丁PPT】1-170"/>
            <p:cNvSpPr/>
            <p:nvPr/>
          </p:nvSpPr>
          <p:spPr>
            <a:xfrm>
              <a:off x="11294327" y="80022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6" name="【公众号：阿拉丁PPT】1-171"/>
            <p:cNvSpPr/>
            <p:nvPr/>
          </p:nvSpPr>
          <p:spPr>
            <a:xfrm>
              <a:off x="11281746" y="800226"/>
              <a:ext cx="12581" cy="10064"/>
            </a:xfrm>
            <a:custGeom>
              <a:avLst/>
              <a:gdLst>
                <a:gd name="connsiteX0" fmla="*/ 8178 w 12581"/>
                <a:gd name="connsiteY0" fmla="*/ 6920 h 10064"/>
                <a:gd name="connsiteX1" fmla="*/ 8178 w 12581"/>
                <a:gd name="connsiteY1" fmla="*/ 5661 h 10064"/>
                <a:gd name="connsiteX2" fmla="*/ 6291 w 12581"/>
                <a:gd name="connsiteY2" fmla="*/ 6920 h 10064"/>
                <a:gd name="connsiteX3" fmla="*/ 1887 w 12581"/>
                <a:gd name="connsiteY3" fmla="*/ 9436 h 10064"/>
                <a:gd name="connsiteX4" fmla="*/ 0 w 12581"/>
                <a:gd name="connsiteY4" fmla="*/ 10065 h 10064"/>
                <a:gd name="connsiteX5" fmla="*/ 630 w 12581"/>
                <a:gd name="connsiteY5" fmla="*/ 8178 h 10064"/>
                <a:gd name="connsiteX6" fmla="*/ 1887 w 12581"/>
                <a:gd name="connsiteY6" fmla="*/ 6920 h 10064"/>
                <a:gd name="connsiteX7" fmla="*/ 5033 w 12581"/>
                <a:gd name="connsiteY7" fmla="*/ 5661 h 10064"/>
                <a:gd name="connsiteX8" fmla="*/ 10065 w 12581"/>
                <a:gd name="connsiteY8" fmla="*/ 1887 h 10064"/>
                <a:gd name="connsiteX9" fmla="*/ 11323 w 12581"/>
                <a:gd name="connsiteY9" fmla="*/ 629 h 10064"/>
                <a:gd name="connsiteX10" fmla="*/ 12581 w 12581"/>
                <a:gd name="connsiteY10" fmla="*/ 0 h 10064"/>
                <a:gd name="connsiteX11" fmla="*/ 11323 w 12581"/>
                <a:gd name="connsiteY11" fmla="*/ 1887 h 10064"/>
                <a:gd name="connsiteX12" fmla="*/ 8178 w 12581"/>
                <a:gd name="connsiteY12" fmla="*/ 6920 h 1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1" h="10064">
                  <a:moveTo>
                    <a:pt x="8178" y="6920"/>
                  </a:moveTo>
                  <a:cubicBezTo>
                    <a:pt x="8178" y="6291"/>
                    <a:pt x="8178" y="5661"/>
                    <a:pt x="8178" y="5661"/>
                  </a:cubicBezTo>
                  <a:cubicBezTo>
                    <a:pt x="7549" y="5661"/>
                    <a:pt x="6920" y="6291"/>
                    <a:pt x="6291" y="6920"/>
                  </a:cubicBezTo>
                  <a:cubicBezTo>
                    <a:pt x="5033" y="7549"/>
                    <a:pt x="3145" y="8807"/>
                    <a:pt x="1887" y="9436"/>
                  </a:cubicBezTo>
                  <a:cubicBezTo>
                    <a:pt x="1259" y="9436"/>
                    <a:pt x="1259" y="8178"/>
                    <a:pt x="0" y="10065"/>
                  </a:cubicBezTo>
                  <a:cubicBezTo>
                    <a:pt x="0" y="10065"/>
                    <a:pt x="630" y="8807"/>
                    <a:pt x="630" y="8178"/>
                  </a:cubicBezTo>
                  <a:cubicBezTo>
                    <a:pt x="1259" y="6920"/>
                    <a:pt x="1259" y="7549"/>
                    <a:pt x="1887" y="6920"/>
                  </a:cubicBezTo>
                  <a:cubicBezTo>
                    <a:pt x="3145" y="6291"/>
                    <a:pt x="3775" y="6291"/>
                    <a:pt x="5033" y="5661"/>
                  </a:cubicBezTo>
                  <a:cubicBezTo>
                    <a:pt x="6291" y="4403"/>
                    <a:pt x="8178" y="3145"/>
                    <a:pt x="10065" y="1887"/>
                  </a:cubicBezTo>
                  <a:cubicBezTo>
                    <a:pt x="10065" y="1887"/>
                    <a:pt x="10694" y="1258"/>
                    <a:pt x="11323" y="629"/>
                  </a:cubicBezTo>
                  <a:cubicBezTo>
                    <a:pt x="11952" y="629"/>
                    <a:pt x="11952" y="629"/>
                    <a:pt x="12581" y="0"/>
                  </a:cubicBezTo>
                  <a:cubicBezTo>
                    <a:pt x="11952" y="1258"/>
                    <a:pt x="11323" y="2516"/>
                    <a:pt x="11323" y="1887"/>
                  </a:cubicBezTo>
                  <a:cubicBezTo>
                    <a:pt x="10694" y="1887"/>
                    <a:pt x="10065" y="1887"/>
                    <a:pt x="8178" y="692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7" name="【公众号：阿拉丁PPT】1-172"/>
            <p:cNvSpPr/>
            <p:nvPr/>
          </p:nvSpPr>
          <p:spPr>
            <a:xfrm>
              <a:off x="11294327" y="80022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8" name="【公众号：阿拉丁PPT】1-173"/>
            <p:cNvSpPr/>
            <p:nvPr/>
          </p:nvSpPr>
          <p:spPr>
            <a:xfrm>
              <a:off x="11232432" y="787645"/>
              <a:ext cx="1505" cy="5359"/>
            </a:xfrm>
            <a:custGeom>
              <a:avLst/>
              <a:gdLst>
                <a:gd name="connsiteX0" fmla="*/ 1506 w 1505"/>
                <a:gd name="connsiteY0" fmla="*/ 0 h 5359"/>
                <a:gd name="connsiteX1" fmla="*/ 877 w 1505"/>
                <a:gd name="connsiteY1" fmla="*/ 4403 h 5359"/>
                <a:gd name="connsiteX2" fmla="*/ 1506 w 1505"/>
                <a:gd name="connsiteY2" fmla="*/ 0 h 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5" h="5359">
                  <a:moveTo>
                    <a:pt x="1506" y="0"/>
                  </a:moveTo>
                  <a:cubicBezTo>
                    <a:pt x="1506" y="1887"/>
                    <a:pt x="877" y="3145"/>
                    <a:pt x="877" y="4403"/>
                  </a:cubicBezTo>
                  <a:cubicBezTo>
                    <a:pt x="-381" y="6291"/>
                    <a:pt x="-381" y="5661"/>
                    <a:pt x="1506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9" name="【公众号：阿拉丁PPT】1-174"/>
            <p:cNvSpPr/>
            <p:nvPr/>
          </p:nvSpPr>
          <p:spPr>
            <a:xfrm>
              <a:off x="11236611" y="801484"/>
              <a:ext cx="1100" cy="1729"/>
            </a:xfrm>
            <a:custGeom>
              <a:avLst/>
              <a:gdLst>
                <a:gd name="connsiteX0" fmla="*/ 472 w 1100"/>
                <a:gd name="connsiteY0" fmla="*/ 1258 h 1729"/>
                <a:gd name="connsiteX1" fmla="*/ 472 w 1100"/>
                <a:gd name="connsiteY1" fmla="*/ 1258 h 1729"/>
                <a:gd name="connsiteX2" fmla="*/ 472 w 1100"/>
                <a:gd name="connsiteY2" fmla="*/ 629 h 1729"/>
                <a:gd name="connsiteX3" fmla="*/ 1101 w 1100"/>
                <a:gd name="connsiteY3" fmla="*/ 0 h 1729"/>
                <a:gd name="connsiteX4" fmla="*/ 472 w 1100"/>
                <a:gd name="connsiteY4" fmla="*/ 1258 h 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" h="1729">
                  <a:moveTo>
                    <a:pt x="472" y="1258"/>
                  </a:moveTo>
                  <a:cubicBezTo>
                    <a:pt x="-157" y="1887"/>
                    <a:pt x="-157" y="1887"/>
                    <a:pt x="472" y="1258"/>
                  </a:cubicBezTo>
                  <a:cubicBezTo>
                    <a:pt x="-157" y="1258"/>
                    <a:pt x="472" y="629"/>
                    <a:pt x="472" y="629"/>
                  </a:cubicBezTo>
                  <a:cubicBezTo>
                    <a:pt x="472" y="629"/>
                    <a:pt x="1101" y="629"/>
                    <a:pt x="1101" y="0"/>
                  </a:cubicBezTo>
                  <a:cubicBezTo>
                    <a:pt x="472" y="629"/>
                    <a:pt x="472" y="1258"/>
                    <a:pt x="472" y="125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1" name="【公众号：阿拉丁PPT】1-175"/>
            <p:cNvSpPr/>
            <p:nvPr/>
          </p:nvSpPr>
          <p:spPr>
            <a:xfrm>
              <a:off x="11857330" y="744869"/>
              <a:ext cx="629" cy="6290"/>
            </a:xfrm>
            <a:custGeom>
              <a:avLst/>
              <a:gdLst>
                <a:gd name="connsiteX0" fmla="*/ 0 w 629"/>
                <a:gd name="connsiteY0" fmla="*/ 0 h 6290"/>
                <a:gd name="connsiteX1" fmla="*/ 0 w 629"/>
                <a:gd name="connsiteY1" fmla="*/ 0 h 6290"/>
                <a:gd name="connsiteX2" fmla="*/ 0 w 629"/>
                <a:gd name="connsiteY2" fmla="*/ 0 h 6290"/>
                <a:gd name="connsiteX3" fmla="*/ 0 w 629"/>
                <a:gd name="connsiteY3" fmla="*/ 0 h 6290"/>
                <a:gd name="connsiteX4" fmla="*/ 630 w 629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2" name="【公众号：阿拉丁PPT】1-176"/>
            <p:cNvSpPr/>
            <p:nvPr/>
          </p:nvSpPr>
          <p:spPr>
            <a:xfrm>
              <a:off x="11821475" y="738579"/>
              <a:ext cx="94984" cy="75270"/>
            </a:xfrm>
            <a:custGeom>
              <a:avLst/>
              <a:gdLst>
                <a:gd name="connsiteX0" fmla="*/ 3774 w 94984"/>
                <a:gd name="connsiteY0" fmla="*/ 32082 h 75270"/>
                <a:gd name="connsiteX1" fmla="*/ 1258 w 94984"/>
                <a:gd name="connsiteY1" fmla="*/ 34598 h 75270"/>
                <a:gd name="connsiteX2" fmla="*/ 1887 w 94984"/>
                <a:gd name="connsiteY2" fmla="*/ 35227 h 75270"/>
                <a:gd name="connsiteX3" fmla="*/ 0 w 94984"/>
                <a:gd name="connsiteY3" fmla="*/ 39001 h 75270"/>
                <a:gd name="connsiteX4" fmla="*/ 629 w 94984"/>
                <a:gd name="connsiteY4" fmla="*/ 39630 h 75270"/>
                <a:gd name="connsiteX5" fmla="*/ 3145 w 94984"/>
                <a:gd name="connsiteY5" fmla="*/ 39630 h 75270"/>
                <a:gd name="connsiteX6" fmla="*/ 3774 w 94984"/>
                <a:gd name="connsiteY6" fmla="*/ 40260 h 75270"/>
                <a:gd name="connsiteX7" fmla="*/ 6291 w 94984"/>
                <a:gd name="connsiteY7" fmla="*/ 39001 h 75270"/>
                <a:gd name="connsiteX8" fmla="*/ 6919 w 94984"/>
                <a:gd name="connsiteY8" fmla="*/ 40260 h 75270"/>
                <a:gd name="connsiteX9" fmla="*/ 6919 w 94984"/>
                <a:gd name="connsiteY9" fmla="*/ 40889 h 75270"/>
                <a:gd name="connsiteX10" fmla="*/ 6919 w 94984"/>
                <a:gd name="connsiteY10" fmla="*/ 43405 h 75270"/>
                <a:gd name="connsiteX11" fmla="*/ 8807 w 94984"/>
                <a:gd name="connsiteY11" fmla="*/ 44034 h 75270"/>
                <a:gd name="connsiteX12" fmla="*/ 8807 w 94984"/>
                <a:gd name="connsiteY12" fmla="*/ 45921 h 75270"/>
                <a:gd name="connsiteX13" fmla="*/ 8807 w 94984"/>
                <a:gd name="connsiteY13" fmla="*/ 46550 h 75270"/>
                <a:gd name="connsiteX14" fmla="*/ 11952 w 94984"/>
                <a:gd name="connsiteY14" fmla="*/ 43405 h 75270"/>
                <a:gd name="connsiteX15" fmla="*/ 13210 w 94984"/>
                <a:gd name="connsiteY15" fmla="*/ 45292 h 75270"/>
                <a:gd name="connsiteX16" fmla="*/ 13839 w 94984"/>
                <a:gd name="connsiteY16" fmla="*/ 45921 h 75270"/>
                <a:gd name="connsiteX17" fmla="*/ 16984 w 94984"/>
                <a:gd name="connsiteY17" fmla="*/ 46550 h 75270"/>
                <a:gd name="connsiteX18" fmla="*/ 16984 w 94984"/>
                <a:gd name="connsiteY18" fmla="*/ 49066 h 75270"/>
                <a:gd name="connsiteX19" fmla="*/ 20759 w 94984"/>
                <a:gd name="connsiteY19" fmla="*/ 49066 h 75270"/>
                <a:gd name="connsiteX20" fmla="*/ 23904 w 94984"/>
                <a:gd name="connsiteY20" fmla="*/ 49695 h 75270"/>
                <a:gd name="connsiteX21" fmla="*/ 27050 w 94984"/>
                <a:gd name="connsiteY21" fmla="*/ 49066 h 75270"/>
                <a:gd name="connsiteX22" fmla="*/ 28936 w 94984"/>
                <a:gd name="connsiteY22" fmla="*/ 49066 h 75270"/>
                <a:gd name="connsiteX23" fmla="*/ 29565 w 94984"/>
                <a:gd name="connsiteY23" fmla="*/ 51582 h 75270"/>
                <a:gd name="connsiteX24" fmla="*/ 30824 w 94984"/>
                <a:gd name="connsiteY24" fmla="*/ 51582 h 75270"/>
                <a:gd name="connsiteX25" fmla="*/ 31453 w 94984"/>
                <a:gd name="connsiteY25" fmla="*/ 52841 h 75270"/>
                <a:gd name="connsiteX26" fmla="*/ 32082 w 94984"/>
                <a:gd name="connsiteY26" fmla="*/ 54728 h 75270"/>
                <a:gd name="connsiteX27" fmla="*/ 32711 w 94984"/>
                <a:gd name="connsiteY27" fmla="*/ 56615 h 75270"/>
                <a:gd name="connsiteX28" fmla="*/ 33969 w 94984"/>
                <a:gd name="connsiteY28" fmla="*/ 57244 h 75270"/>
                <a:gd name="connsiteX29" fmla="*/ 35856 w 94984"/>
                <a:gd name="connsiteY29" fmla="*/ 60389 h 75270"/>
                <a:gd name="connsiteX30" fmla="*/ 38372 w 94984"/>
                <a:gd name="connsiteY30" fmla="*/ 60389 h 75270"/>
                <a:gd name="connsiteX31" fmla="*/ 38372 w 94984"/>
                <a:gd name="connsiteY31" fmla="*/ 62276 h 75270"/>
                <a:gd name="connsiteX32" fmla="*/ 40260 w 94984"/>
                <a:gd name="connsiteY32" fmla="*/ 64793 h 75270"/>
                <a:gd name="connsiteX33" fmla="*/ 42776 w 94984"/>
                <a:gd name="connsiteY33" fmla="*/ 68567 h 75270"/>
                <a:gd name="connsiteX34" fmla="*/ 45921 w 94984"/>
                <a:gd name="connsiteY34" fmla="*/ 71712 h 75270"/>
                <a:gd name="connsiteX35" fmla="*/ 50953 w 94984"/>
                <a:gd name="connsiteY35" fmla="*/ 74858 h 75270"/>
                <a:gd name="connsiteX36" fmla="*/ 55357 w 94984"/>
                <a:gd name="connsiteY36" fmla="*/ 74228 h 75270"/>
                <a:gd name="connsiteX37" fmla="*/ 67938 w 94984"/>
                <a:gd name="connsiteY37" fmla="*/ 62276 h 75270"/>
                <a:gd name="connsiteX38" fmla="*/ 76115 w 94984"/>
                <a:gd name="connsiteY38" fmla="*/ 53470 h 75270"/>
                <a:gd name="connsiteX39" fmla="*/ 81777 w 94984"/>
                <a:gd name="connsiteY39" fmla="*/ 46550 h 75270"/>
                <a:gd name="connsiteX40" fmla="*/ 79890 w 94984"/>
                <a:gd name="connsiteY40" fmla="*/ 47179 h 75270"/>
                <a:gd name="connsiteX41" fmla="*/ 86180 w 94984"/>
                <a:gd name="connsiteY41" fmla="*/ 40260 h 75270"/>
                <a:gd name="connsiteX42" fmla="*/ 84922 w 94984"/>
                <a:gd name="connsiteY42" fmla="*/ 41518 h 75270"/>
                <a:gd name="connsiteX43" fmla="*/ 83665 w 94984"/>
                <a:gd name="connsiteY43" fmla="*/ 40889 h 75270"/>
                <a:gd name="connsiteX44" fmla="*/ 86810 w 94984"/>
                <a:gd name="connsiteY44" fmla="*/ 36485 h 75270"/>
                <a:gd name="connsiteX45" fmla="*/ 86810 w 94984"/>
                <a:gd name="connsiteY45" fmla="*/ 35856 h 75270"/>
                <a:gd name="connsiteX46" fmla="*/ 91213 w 94984"/>
                <a:gd name="connsiteY46" fmla="*/ 30824 h 75270"/>
                <a:gd name="connsiteX47" fmla="*/ 89955 w 94984"/>
                <a:gd name="connsiteY47" fmla="*/ 32082 h 75270"/>
                <a:gd name="connsiteX48" fmla="*/ 93100 w 94984"/>
                <a:gd name="connsiteY48" fmla="*/ 28937 h 75270"/>
                <a:gd name="connsiteX49" fmla="*/ 93100 w 94984"/>
                <a:gd name="connsiteY49" fmla="*/ 29566 h 75270"/>
                <a:gd name="connsiteX50" fmla="*/ 88697 w 94984"/>
                <a:gd name="connsiteY50" fmla="*/ 31453 h 75270"/>
                <a:gd name="connsiteX51" fmla="*/ 92471 w 94984"/>
                <a:gd name="connsiteY51" fmla="*/ 27678 h 75270"/>
                <a:gd name="connsiteX52" fmla="*/ 93100 w 94984"/>
                <a:gd name="connsiteY52" fmla="*/ 27049 h 75270"/>
                <a:gd name="connsiteX53" fmla="*/ 91842 w 94984"/>
                <a:gd name="connsiteY53" fmla="*/ 26420 h 75270"/>
                <a:gd name="connsiteX54" fmla="*/ 91213 w 94984"/>
                <a:gd name="connsiteY54" fmla="*/ 25791 h 75270"/>
                <a:gd name="connsiteX55" fmla="*/ 89955 w 94984"/>
                <a:gd name="connsiteY55" fmla="*/ 25162 h 75270"/>
                <a:gd name="connsiteX56" fmla="*/ 91213 w 94984"/>
                <a:gd name="connsiteY56" fmla="*/ 22646 h 75270"/>
                <a:gd name="connsiteX57" fmla="*/ 91842 w 94984"/>
                <a:gd name="connsiteY57" fmla="*/ 21388 h 75270"/>
                <a:gd name="connsiteX58" fmla="*/ 89325 w 94984"/>
                <a:gd name="connsiteY58" fmla="*/ 22646 h 75270"/>
                <a:gd name="connsiteX59" fmla="*/ 89325 w 94984"/>
                <a:gd name="connsiteY59" fmla="*/ 22646 h 75270"/>
                <a:gd name="connsiteX60" fmla="*/ 88697 w 94984"/>
                <a:gd name="connsiteY60" fmla="*/ 21388 h 75270"/>
                <a:gd name="connsiteX61" fmla="*/ 88068 w 94984"/>
                <a:gd name="connsiteY61" fmla="*/ 20759 h 75270"/>
                <a:gd name="connsiteX62" fmla="*/ 86180 w 94984"/>
                <a:gd name="connsiteY62" fmla="*/ 22017 h 75270"/>
                <a:gd name="connsiteX63" fmla="*/ 85551 w 94984"/>
                <a:gd name="connsiteY63" fmla="*/ 22017 h 75270"/>
                <a:gd name="connsiteX64" fmla="*/ 86180 w 94984"/>
                <a:gd name="connsiteY64" fmla="*/ 20759 h 75270"/>
                <a:gd name="connsiteX65" fmla="*/ 85551 w 94984"/>
                <a:gd name="connsiteY65" fmla="*/ 20130 h 75270"/>
                <a:gd name="connsiteX66" fmla="*/ 86810 w 94984"/>
                <a:gd name="connsiteY66" fmla="*/ 17614 h 75270"/>
                <a:gd name="connsiteX67" fmla="*/ 86810 w 94984"/>
                <a:gd name="connsiteY67" fmla="*/ 17614 h 75270"/>
                <a:gd name="connsiteX68" fmla="*/ 84293 w 94984"/>
                <a:gd name="connsiteY68" fmla="*/ 18872 h 75270"/>
                <a:gd name="connsiteX69" fmla="*/ 83035 w 94984"/>
                <a:gd name="connsiteY69" fmla="*/ 20130 h 75270"/>
                <a:gd name="connsiteX70" fmla="*/ 83665 w 94984"/>
                <a:gd name="connsiteY70" fmla="*/ 18872 h 75270"/>
                <a:gd name="connsiteX71" fmla="*/ 84293 w 94984"/>
                <a:gd name="connsiteY71" fmla="*/ 17614 h 75270"/>
                <a:gd name="connsiteX72" fmla="*/ 84293 w 94984"/>
                <a:gd name="connsiteY72" fmla="*/ 16984 h 75270"/>
                <a:gd name="connsiteX73" fmla="*/ 84922 w 94984"/>
                <a:gd name="connsiteY73" fmla="*/ 15726 h 75270"/>
                <a:gd name="connsiteX74" fmla="*/ 86180 w 94984"/>
                <a:gd name="connsiteY74" fmla="*/ 13839 h 75270"/>
                <a:gd name="connsiteX75" fmla="*/ 86180 w 94984"/>
                <a:gd name="connsiteY75" fmla="*/ 13210 h 75270"/>
                <a:gd name="connsiteX76" fmla="*/ 86180 w 94984"/>
                <a:gd name="connsiteY76" fmla="*/ 12581 h 75270"/>
                <a:gd name="connsiteX77" fmla="*/ 85551 w 94984"/>
                <a:gd name="connsiteY77" fmla="*/ 13210 h 75270"/>
                <a:gd name="connsiteX78" fmla="*/ 83035 w 94984"/>
                <a:gd name="connsiteY78" fmla="*/ 14468 h 75270"/>
                <a:gd name="connsiteX79" fmla="*/ 81148 w 94984"/>
                <a:gd name="connsiteY79" fmla="*/ 14468 h 75270"/>
                <a:gd name="connsiteX80" fmla="*/ 81148 w 94984"/>
                <a:gd name="connsiteY80" fmla="*/ 14468 h 75270"/>
                <a:gd name="connsiteX81" fmla="*/ 80519 w 94984"/>
                <a:gd name="connsiteY81" fmla="*/ 14468 h 75270"/>
                <a:gd name="connsiteX82" fmla="*/ 79890 w 94984"/>
                <a:gd name="connsiteY82" fmla="*/ 14468 h 75270"/>
                <a:gd name="connsiteX83" fmla="*/ 81148 w 94984"/>
                <a:gd name="connsiteY83" fmla="*/ 11952 h 75270"/>
                <a:gd name="connsiteX84" fmla="*/ 80519 w 94984"/>
                <a:gd name="connsiteY84" fmla="*/ 10694 h 75270"/>
                <a:gd name="connsiteX85" fmla="*/ 76744 w 94984"/>
                <a:gd name="connsiteY85" fmla="*/ 13839 h 75270"/>
                <a:gd name="connsiteX86" fmla="*/ 79890 w 94984"/>
                <a:gd name="connsiteY86" fmla="*/ 8807 h 75270"/>
                <a:gd name="connsiteX87" fmla="*/ 76115 w 94984"/>
                <a:gd name="connsiteY87" fmla="*/ 12581 h 75270"/>
                <a:gd name="connsiteX88" fmla="*/ 76744 w 94984"/>
                <a:gd name="connsiteY88" fmla="*/ 10694 h 75270"/>
                <a:gd name="connsiteX89" fmla="*/ 76115 w 94984"/>
                <a:gd name="connsiteY89" fmla="*/ 10694 h 75270"/>
                <a:gd name="connsiteX90" fmla="*/ 73599 w 94984"/>
                <a:gd name="connsiteY90" fmla="*/ 11952 h 75270"/>
                <a:gd name="connsiteX91" fmla="*/ 71083 w 94984"/>
                <a:gd name="connsiteY91" fmla="*/ 13210 h 75270"/>
                <a:gd name="connsiteX92" fmla="*/ 73599 w 94984"/>
                <a:gd name="connsiteY92" fmla="*/ 10065 h 75270"/>
                <a:gd name="connsiteX93" fmla="*/ 76744 w 94984"/>
                <a:gd name="connsiteY93" fmla="*/ 6291 h 75270"/>
                <a:gd name="connsiteX94" fmla="*/ 74858 w 94984"/>
                <a:gd name="connsiteY94" fmla="*/ 8178 h 75270"/>
                <a:gd name="connsiteX95" fmla="*/ 73599 w 94984"/>
                <a:gd name="connsiteY95" fmla="*/ 9436 h 75270"/>
                <a:gd name="connsiteX96" fmla="*/ 72970 w 94984"/>
                <a:gd name="connsiteY96" fmla="*/ 10694 h 75270"/>
                <a:gd name="connsiteX97" fmla="*/ 71712 w 94984"/>
                <a:gd name="connsiteY97" fmla="*/ 11952 h 75270"/>
                <a:gd name="connsiteX98" fmla="*/ 70454 w 94984"/>
                <a:gd name="connsiteY98" fmla="*/ 12581 h 75270"/>
                <a:gd name="connsiteX99" fmla="*/ 70454 w 94984"/>
                <a:gd name="connsiteY99" fmla="*/ 11952 h 75270"/>
                <a:gd name="connsiteX100" fmla="*/ 75487 w 94984"/>
                <a:gd name="connsiteY100" fmla="*/ 5032 h 75270"/>
                <a:gd name="connsiteX101" fmla="*/ 72341 w 94984"/>
                <a:gd name="connsiteY101" fmla="*/ 7549 h 75270"/>
                <a:gd name="connsiteX102" fmla="*/ 71083 w 94984"/>
                <a:gd name="connsiteY102" fmla="*/ 8807 h 75270"/>
                <a:gd name="connsiteX103" fmla="*/ 71083 w 94984"/>
                <a:gd name="connsiteY103" fmla="*/ 7549 h 75270"/>
                <a:gd name="connsiteX104" fmla="*/ 72341 w 94984"/>
                <a:gd name="connsiteY104" fmla="*/ 6291 h 75270"/>
                <a:gd name="connsiteX105" fmla="*/ 71712 w 94984"/>
                <a:gd name="connsiteY105" fmla="*/ 5662 h 75270"/>
                <a:gd name="connsiteX106" fmla="*/ 70454 w 94984"/>
                <a:gd name="connsiteY106" fmla="*/ 5032 h 75270"/>
                <a:gd name="connsiteX107" fmla="*/ 70454 w 94984"/>
                <a:gd name="connsiteY107" fmla="*/ 5032 h 75270"/>
                <a:gd name="connsiteX108" fmla="*/ 68567 w 94984"/>
                <a:gd name="connsiteY108" fmla="*/ 5662 h 75270"/>
                <a:gd name="connsiteX109" fmla="*/ 65422 w 94984"/>
                <a:gd name="connsiteY109" fmla="*/ 6920 h 75270"/>
                <a:gd name="connsiteX110" fmla="*/ 65422 w 94984"/>
                <a:gd name="connsiteY110" fmla="*/ 6291 h 75270"/>
                <a:gd name="connsiteX111" fmla="*/ 67309 w 94984"/>
                <a:gd name="connsiteY111" fmla="*/ 3774 h 75270"/>
                <a:gd name="connsiteX112" fmla="*/ 67309 w 94984"/>
                <a:gd name="connsiteY112" fmla="*/ 3774 h 75270"/>
                <a:gd name="connsiteX113" fmla="*/ 67309 w 94984"/>
                <a:gd name="connsiteY113" fmla="*/ 3774 h 75270"/>
                <a:gd name="connsiteX114" fmla="*/ 65422 w 94984"/>
                <a:gd name="connsiteY114" fmla="*/ 5662 h 75270"/>
                <a:gd name="connsiteX115" fmla="*/ 66680 w 94984"/>
                <a:gd name="connsiteY115" fmla="*/ 4403 h 75270"/>
                <a:gd name="connsiteX116" fmla="*/ 67938 w 94984"/>
                <a:gd name="connsiteY116" fmla="*/ 3774 h 75270"/>
                <a:gd name="connsiteX117" fmla="*/ 67938 w 94984"/>
                <a:gd name="connsiteY117" fmla="*/ 3774 h 75270"/>
                <a:gd name="connsiteX118" fmla="*/ 67309 w 94984"/>
                <a:gd name="connsiteY118" fmla="*/ 3774 h 75270"/>
                <a:gd name="connsiteX119" fmla="*/ 64163 w 94984"/>
                <a:gd name="connsiteY119" fmla="*/ 6291 h 75270"/>
                <a:gd name="connsiteX120" fmla="*/ 67938 w 94984"/>
                <a:gd name="connsiteY120" fmla="*/ 1887 h 75270"/>
                <a:gd name="connsiteX121" fmla="*/ 67938 w 94984"/>
                <a:gd name="connsiteY121" fmla="*/ 1258 h 75270"/>
                <a:gd name="connsiteX122" fmla="*/ 66051 w 94984"/>
                <a:gd name="connsiteY122" fmla="*/ 1887 h 75270"/>
                <a:gd name="connsiteX123" fmla="*/ 64793 w 94984"/>
                <a:gd name="connsiteY123" fmla="*/ 3145 h 75270"/>
                <a:gd name="connsiteX124" fmla="*/ 62277 w 94984"/>
                <a:gd name="connsiteY124" fmla="*/ 5032 h 75270"/>
                <a:gd name="connsiteX125" fmla="*/ 60389 w 94984"/>
                <a:gd name="connsiteY125" fmla="*/ 5032 h 75270"/>
                <a:gd name="connsiteX126" fmla="*/ 63534 w 94984"/>
                <a:gd name="connsiteY126" fmla="*/ 2516 h 75270"/>
                <a:gd name="connsiteX127" fmla="*/ 64793 w 94984"/>
                <a:gd name="connsiteY127" fmla="*/ 1258 h 75270"/>
                <a:gd name="connsiteX128" fmla="*/ 64163 w 94984"/>
                <a:gd name="connsiteY128" fmla="*/ 629 h 75270"/>
                <a:gd name="connsiteX129" fmla="*/ 62277 w 94984"/>
                <a:gd name="connsiteY129" fmla="*/ 3145 h 75270"/>
                <a:gd name="connsiteX130" fmla="*/ 61018 w 94984"/>
                <a:gd name="connsiteY130" fmla="*/ 4403 h 75270"/>
                <a:gd name="connsiteX131" fmla="*/ 58502 w 94984"/>
                <a:gd name="connsiteY131" fmla="*/ 5032 h 75270"/>
                <a:gd name="connsiteX132" fmla="*/ 59760 w 94984"/>
                <a:gd name="connsiteY132" fmla="*/ 3774 h 75270"/>
                <a:gd name="connsiteX133" fmla="*/ 62277 w 94984"/>
                <a:gd name="connsiteY133" fmla="*/ 2516 h 75270"/>
                <a:gd name="connsiteX134" fmla="*/ 62905 w 94984"/>
                <a:gd name="connsiteY134" fmla="*/ 0 h 75270"/>
                <a:gd name="connsiteX135" fmla="*/ 59760 w 94984"/>
                <a:gd name="connsiteY135" fmla="*/ 0 h 75270"/>
                <a:gd name="connsiteX136" fmla="*/ 57873 w 94984"/>
                <a:gd name="connsiteY136" fmla="*/ 1258 h 75270"/>
                <a:gd name="connsiteX137" fmla="*/ 55357 w 94984"/>
                <a:gd name="connsiteY137" fmla="*/ 629 h 75270"/>
                <a:gd name="connsiteX138" fmla="*/ 54099 w 94984"/>
                <a:gd name="connsiteY138" fmla="*/ 629 h 75270"/>
                <a:gd name="connsiteX139" fmla="*/ 51582 w 94984"/>
                <a:gd name="connsiteY139" fmla="*/ 3145 h 75270"/>
                <a:gd name="connsiteX140" fmla="*/ 51582 w 94984"/>
                <a:gd name="connsiteY140" fmla="*/ 3774 h 75270"/>
                <a:gd name="connsiteX141" fmla="*/ 52841 w 94984"/>
                <a:gd name="connsiteY141" fmla="*/ 4403 h 75270"/>
                <a:gd name="connsiteX142" fmla="*/ 54727 w 94984"/>
                <a:gd name="connsiteY142" fmla="*/ 4403 h 75270"/>
                <a:gd name="connsiteX143" fmla="*/ 56615 w 94984"/>
                <a:gd name="connsiteY143" fmla="*/ 4403 h 75270"/>
                <a:gd name="connsiteX144" fmla="*/ 56615 w 94984"/>
                <a:gd name="connsiteY144" fmla="*/ 4403 h 75270"/>
                <a:gd name="connsiteX145" fmla="*/ 59760 w 94984"/>
                <a:gd name="connsiteY145" fmla="*/ 3145 h 75270"/>
                <a:gd name="connsiteX146" fmla="*/ 59131 w 94984"/>
                <a:gd name="connsiteY146" fmla="*/ 4403 h 75270"/>
                <a:gd name="connsiteX147" fmla="*/ 57244 w 94984"/>
                <a:gd name="connsiteY147" fmla="*/ 5662 h 75270"/>
                <a:gd name="connsiteX148" fmla="*/ 50953 w 94984"/>
                <a:gd name="connsiteY148" fmla="*/ 6920 h 75270"/>
                <a:gd name="connsiteX149" fmla="*/ 47808 w 94984"/>
                <a:gd name="connsiteY149" fmla="*/ 8807 h 75270"/>
                <a:gd name="connsiteX150" fmla="*/ 44663 w 94984"/>
                <a:gd name="connsiteY150" fmla="*/ 11323 h 75270"/>
                <a:gd name="connsiteX151" fmla="*/ 47808 w 94984"/>
                <a:gd name="connsiteY151" fmla="*/ 8178 h 75270"/>
                <a:gd name="connsiteX152" fmla="*/ 46550 w 94984"/>
                <a:gd name="connsiteY152" fmla="*/ 6920 h 75270"/>
                <a:gd name="connsiteX153" fmla="*/ 45921 w 94984"/>
                <a:gd name="connsiteY153" fmla="*/ 6291 h 75270"/>
                <a:gd name="connsiteX154" fmla="*/ 45292 w 94984"/>
                <a:gd name="connsiteY154" fmla="*/ 4403 h 75270"/>
                <a:gd name="connsiteX155" fmla="*/ 42146 w 94984"/>
                <a:gd name="connsiteY155" fmla="*/ 6291 h 75270"/>
                <a:gd name="connsiteX156" fmla="*/ 42146 w 94984"/>
                <a:gd name="connsiteY156" fmla="*/ 5662 h 75270"/>
                <a:gd name="connsiteX157" fmla="*/ 40889 w 94984"/>
                <a:gd name="connsiteY157" fmla="*/ 5662 h 75270"/>
                <a:gd name="connsiteX158" fmla="*/ 36485 w 94984"/>
                <a:gd name="connsiteY158" fmla="*/ 7549 h 75270"/>
                <a:gd name="connsiteX159" fmla="*/ 35856 w 94984"/>
                <a:gd name="connsiteY159" fmla="*/ 7549 h 75270"/>
                <a:gd name="connsiteX160" fmla="*/ 40260 w 94984"/>
                <a:gd name="connsiteY160" fmla="*/ 3774 h 75270"/>
                <a:gd name="connsiteX161" fmla="*/ 41517 w 94984"/>
                <a:gd name="connsiteY161" fmla="*/ 1887 h 75270"/>
                <a:gd name="connsiteX162" fmla="*/ 37114 w 94984"/>
                <a:gd name="connsiteY162" fmla="*/ 4403 h 75270"/>
                <a:gd name="connsiteX163" fmla="*/ 34598 w 94984"/>
                <a:gd name="connsiteY163" fmla="*/ 5662 h 75270"/>
                <a:gd name="connsiteX164" fmla="*/ 32711 w 94984"/>
                <a:gd name="connsiteY164" fmla="*/ 6920 h 75270"/>
                <a:gd name="connsiteX165" fmla="*/ 26420 w 94984"/>
                <a:gd name="connsiteY165" fmla="*/ 10065 h 75270"/>
                <a:gd name="connsiteX166" fmla="*/ 22017 w 94984"/>
                <a:gd name="connsiteY166" fmla="*/ 13839 h 75270"/>
                <a:gd name="connsiteX167" fmla="*/ 18243 w 94984"/>
                <a:gd name="connsiteY167" fmla="*/ 16984 h 75270"/>
                <a:gd name="connsiteX168" fmla="*/ 17614 w 94984"/>
                <a:gd name="connsiteY168" fmla="*/ 18243 h 75270"/>
                <a:gd name="connsiteX169" fmla="*/ 10694 w 94984"/>
                <a:gd name="connsiteY169" fmla="*/ 25162 h 75270"/>
                <a:gd name="connsiteX170" fmla="*/ 3774 w 94984"/>
                <a:gd name="connsiteY170" fmla="*/ 32082 h 75270"/>
                <a:gd name="connsiteX171" fmla="*/ 84922 w 94984"/>
                <a:gd name="connsiteY171" fmla="*/ 33340 h 75270"/>
                <a:gd name="connsiteX172" fmla="*/ 85551 w 94984"/>
                <a:gd name="connsiteY172" fmla="*/ 32082 h 75270"/>
                <a:gd name="connsiteX173" fmla="*/ 85551 w 94984"/>
                <a:gd name="connsiteY173" fmla="*/ 32711 h 75270"/>
                <a:gd name="connsiteX174" fmla="*/ 84922 w 94984"/>
                <a:gd name="connsiteY174" fmla="*/ 33969 h 75270"/>
                <a:gd name="connsiteX175" fmla="*/ 84922 w 94984"/>
                <a:gd name="connsiteY175" fmla="*/ 33340 h 75270"/>
                <a:gd name="connsiteX176" fmla="*/ 79890 w 94984"/>
                <a:gd name="connsiteY176" fmla="*/ 37114 h 75270"/>
                <a:gd name="connsiteX177" fmla="*/ 80519 w 94984"/>
                <a:gd name="connsiteY177" fmla="*/ 36485 h 75270"/>
                <a:gd name="connsiteX178" fmla="*/ 79890 w 94984"/>
                <a:gd name="connsiteY178" fmla="*/ 37114 h 75270"/>
                <a:gd name="connsiteX179" fmla="*/ 79890 w 94984"/>
                <a:gd name="connsiteY179" fmla="*/ 37114 h 75270"/>
                <a:gd name="connsiteX180" fmla="*/ 79890 w 94984"/>
                <a:gd name="connsiteY180" fmla="*/ 37114 h 75270"/>
                <a:gd name="connsiteX181" fmla="*/ 78003 w 94984"/>
                <a:gd name="connsiteY181" fmla="*/ 34598 h 75270"/>
                <a:gd name="connsiteX182" fmla="*/ 78632 w 94984"/>
                <a:gd name="connsiteY182" fmla="*/ 33969 h 75270"/>
                <a:gd name="connsiteX183" fmla="*/ 77374 w 94984"/>
                <a:gd name="connsiteY183" fmla="*/ 35856 h 75270"/>
                <a:gd name="connsiteX184" fmla="*/ 76115 w 94984"/>
                <a:gd name="connsiteY184" fmla="*/ 36485 h 75270"/>
                <a:gd name="connsiteX185" fmla="*/ 78003 w 94984"/>
                <a:gd name="connsiteY185" fmla="*/ 34598 h 75270"/>
                <a:gd name="connsiteX186" fmla="*/ 82406 w 94984"/>
                <a:gd name="connsiteY186" fmla="*/ 29566 h 75270"/>
                <a:gd name="connsiteX187" fmla="*/ 85551 w 94984"/>
                <a:gd name="connsiteY187" fmla="*/ 31453 h 75270"/>
                <a:gd name="connsiteX188" fmla="*/ 83665 w 94984"/>
                <a:gd name="connsiteY188" fmla="*/ 31453 h 75270"/>
                <a:gd name="connsiteX189" fmla="*/ 81777 w 94984"/>
                <a:gd name="connsiteY189" fmla="*/ 31453 h 75270"/>
                <a:gd name="connsiteX190" fmla="*/ 82406 w 94984"/>
                <a:gd name="connsiteY190" fmla="*/ 29566 h 75270"/>
                <a:gd name="connsiteX191" fmla="*/ 74229 w 94984"/>
                <a:gd name="connsiteY191" fmla="*/ 34598 h 75270"/>
                <a:gd name="connsiteX192" fmla="*/ 76744 w 94984"/>
                <a:gd name="connsiteY192" fmla="*/ 33340 h 75270"/>
                <a:gd name="connsiteX193" fmla="*/ 77374 w 94984"/>
                <a:gd name="connsiteY193" fmla="*/ 35227 h 75270"/>
                <a:gd name="connsiteX194" fmla="*/ 76115 w 94984"/>
                <a:gd name="connsiteY194" fmla="*/ 36485 h 75270"/>
                <a:gd name="connsiteX195" fmla="*/ 74229 w 94984"/>
                <a:gd name="connsiteY195" fmla="*/ 34598 h 75270"/>
                <a:gd name="connsiteX196" fmla="*/ 74858 w 94984"/>
                <a:gd name="connsiteY196" fmla="*/ 32082 h 75270"/>
                <a:gd name="connsiteX197" fmla="*/ 75487 w 94984"/>
                <a:gd name="connsiteY197" fmla="*/ 33340 h 75270"/>
                <a:gd name="connsiteX198" fmla="*/ 74858 w 94984"/>
                <a:gd name="connsiteY198" fmla="*/ 32082 h 75270"/>
                <a:gd name="connsiteX199" fmla="*/ 73599 w 94984"/>
                <a:gd name="connsiteY199" fmla="*/ 31453 h 75270"/>
                <a:gd name="connsiteX200" fmla="*/ 74229 w 94984"/>
                <a:gd name="connsiteY200" fmla="*/ 30824 h 75270"/>
                <a:gd name="connsiteX201" fmla="*/ 72970 w 94984"/>
                <a:gd name="connsiteY201" fmla="*/ 32082 h 75270"/>
                <a:gd name="connsiteX202" fmla="*/ 73599 w 94984"/>
                <a:gd name="connsiteY202" fmla="*/ 31453 h 75270"/>
                <a:gd name="connsiteX203" fmla="*/ 73599 w 94984"/>
                <a:gd name="connsiteY203" fmla="*/ 31453 h 75270"/>
                <a:gd name="connsiteX204" fmla="*/ 72970 w 94984"/>
                <a:gd name="connsiteY204" fmla="*/ 30195 h 75270"/>
                <a:gd name="connsiteX205" fmla="*/ 72970 w 94984"/>
                <a:gd name="connsiteY205" fmla="*/ 30195 h 75270"/>
                <a:gd name="connsiteX206" fmla="*/ 72970 w 94984"/>
                <a:gd name="connsiteY206" fmla="*/ 30195 h 75270"/>
                <a:gd name="connsiteX207" fmla="*/ 62905 w 94984"/>
                <a:gd name="connsiteY207" fmla="*/ 37743 h 75270"/>
                <a:gd name="connsiteX208" fmla="*/ 63534 w 94984"/>
                <a:gd name="connsiteY208" fmla="*/ 37114 h 75270"/>
                <a:gd name="connsiteX209" fmla="*/ 64163 w 94984"/>
                <a:gd name="connsiteY209" fmla="*/ 37743 h 75270"/>
                <a:gd name="connsiteX210" fmla="*/ 62905 w 94984"/>
                <a:gd name="connsiteY210" fmla="*/ 39001 h 75270"/>
                <a:gd name="connsiteX211" fmla="*/ 62905 w 94984"/>
                <a:gd name="connsiteY211" fmla="*/ 37743 h 75270"/>
                <a:gd name="connsiteX212" fmla="*/ 62905 w 94984"/>
                <a:gd name="connsiteY212" fmla="*/ 37743 h 75270"/>
                <a:gd name="connsiteX213" fmla="*/ 69825 w 94984"/>
                <a:gd name="connsiteY213" fmla="*/ 27678 h 75270"/>
                <a:gd name="connsiteX214" fmla="*/ 69825 w 94984"/>
                <a:gd name="connsiteY214" fmla="*/ 26420 h 75270"/>
                <a:gd name="connsiteX215" fmla="*/ 71083 w 94984"/>
                <a:gd name="connsiteY215" fmla="*/ 25162 h 75270"/>
                <a:gd name="connsiteX216" fmla="*/ 71083 w 94984"/>
                <a:gd name="connsiteY216" fmla="*/ 26420 h 75270"/>
                <a:gd name="connsiteX217" fmla="*/ 69825 w 94984"/>
                <a:gd name="connsiteY217" fmla="*/ 27678 h 75270"/>
                <a:gd name="connsiteX218" fmla="*/ 60389 w 94984"/>
                <a:gd name="connsiteY218" fmla="*/ 36485 h 75270"/>
                <a:gd name="connsiteX219" fmla="*/ 61018 w 94984"/>
                <a:gd name="connsiteY219" fmla="*/ 35856 h 75270"/>
                <a:gd name="connsiteX220" fmla="*/ 60389 w 94984"/>
                <a:gd name="connsiteY220" fmla="*/ 36485 h 75270"/>
                <a:gd name="connsiteX221" fmla="*/ 60389 w 94984"/>
                <a:gd name="connsiteY221" fmla="*/ 36485 h 75270"/>
                <a:gd name="connsiteX222" fmla="*/ 61018 w 94984"/>
                <a:gd name="connsiteY222" fmla="*/ 34598 h 75270"/>
                <a:gd name="connsiteX223" fmla="*/ 61018 w 94984"/>
                <a:gd name="connsiteY223" fmla="*/ 35856 h 75270"/>
                <a:gd name="connsiteX224" fmla="*/ 61018 w 94984"/>
                <a:gd name="connsiteY224" fmla="*/ 34598 h 75270"/>
                <a:gd name="connsiteX225" fmla="*/ 67938 w 94984"/>
                <a:gd name="connsiteY225" fmla="*/ 25791 h 75270"/>
                <a:gd name="connsiteX226" fmla="*/ 67938 w 94984"/>
                <a:gd name="connsiteY226" fmla="*/ 25791 h 75270"/>
                <a:gd name="connsiteX227" fmla="*/ 68567 w 94984"/>
                <a:gd name="connsiteY227" fmla="*/ 25791 h 75270"/>
                <a:gd name="connsiteX228" fmla="*/ 67309 w 94984"/>
                <a:gd name="connsiteY228" fmla="*/ 27049 h 75270"/>
                <a:gd name="connsiteX229" fmla="*/ 67938 w 94984"/>
                <a:gd name="connsiteY229" fmla="*/ 25791 h 75270"/>
                <a:gd name="connsiteX230" fmla="*/ 59760 w 94984"/>
                <a:gd name="connsiteY230" fmla="*/ 21388 h 75270"/>
                <a:gd name="connsiteX231" fmla="*/ 60389 w 94984"/>
                <a:gd name="connsiteY231" fmla="*/ 20130 h 75270"/>
                <a:gd name="connsiteX232" fmla="*/ 63534 w 94984"/>
                <a:gd name="connsiteY232" fmla="*/ 16355 h 75270"/>
                <a:gd name="connsiteX233" fmla="*/ 64793 w 94984"/>
                <a:gd name="connsiteY233" fmla="*/ 16355 h 75270"/>
                <a:gd name="connsiteX234" fmla="*/ 59760 w 94984"/>
                <a:gd name="connsiteY234" fmla="*/ 21388 h 75270"/>
                <a:gd name="connsiteX235" fmla="*/ 55357 w 94984"/>
                <a:gd name="connsiteY235" fmla="*/ 23904 h 75270"/>
                <a:gd name="connsiteX236" fmla="*/ 55357 w 94984"/>
                <a:gd name="connsiteY236" fmla="*/ 23904 h 75270"/>
                <a:gd name="connsiteX237" fmla="*/ 55986 w 94984"/>
                <a:gd name="connsiteY237" fmla="*/ 25791 h 75270"/>
                <a:gd name="connsiteX238" fmla="*/ 55357 w 94984"/>
                <a:gd name="connsiteY238" fmla="*/ 23904 h 75270"/>
                <a:gd name="connsiteX239" fmla="*/ 55357 w 94984"/>
                <a:gd name="connsiteY239" fmla="*/ 23904 h 75270"/>
                <a:gd name="connsiteX240" fmla="*/ 58502 w 94984"/>
                <a:gd name="connsiteY240" fmla="*/ 18872 h 75270"/>
                <a:gd name="connsiteX241" fmla="*/ 60389 w 94984"/>
                <a:gd name="connsiteY241" fmla="*/ 17614 h 75270"/>
                <a:gd name="connsiteX242" fmla="*/ 64793 w 94984"/>
                <a:gd name="connsiteY242" fmla="*/ 13210 h 75270"/>
                <a:gd name="connsiteX243" fmla="*/ 62277 w 94984"/>
                <a:gd name="connsiteY243" fmla="*/ 17614 h 75270"/>
                <a:gd name="connsiteX244" fmla="*/ 59131 w 94984"/>
                <a:gd name="connsiteY244" fmla="*/ 20759 h 75270"/>
                <a:gd name="connsiteX245" fmla="*/ 57873 w 94984"/>
                <a:gd name="connsiteY245" fmla="*/ 20130 h 75270"/>
                <a:gd name="connsiteX246" fmla="*/ 58502 w 94984"/>
                <a:gd name="connsiteY246" fmla="*/ 18872 h 75270"/>
                <a:gd name="connsiteX247" fmla="*/ 57873 w 94984"/>
                <a:gd name="connsiteY247" fmla="*/ 16984 h 75270"/>
                <a:gd name="connsiteX248" fmla="*/ 61648 w 94984"/>
                <a:gd name="connsiteY248" fmla="*/ 15097 h 75270"/>
                <a:gd name="connsiteX249" fmla="*/ 57244 w 94984"/>
                <a:gd name="connsiteY249" fmla="*/ 19501 h 75270"/>
                <a:gd name="connsiteX250" fmla="*/ 57244 w 94984"/>
                <a:gd name="connsiteY250" fmla="*/ 18872 h 75270"/>
                <a:gd name="connsiteX251" fmla="*/ 57873 w 94984"/>
                <a:gd name="connsiteY251" fmla="*/ 16984 h 75270"/>
                <a:gd name="connsiteX252" fmla="*/ 52212 w 94984"/>
                <a:gd name="connsiteY252" fmla="*/ 22017 h 75270"/>
                <a:gd name="connsiteX253" fmla="*/ 52212 w 94984"/>
                <a:gd name="connsiteY253" fmla="*/ 22017 h 75270"/>
                <a:gd name="connsiteX254" fmla="*/ 52212 w 94984"/>
                <a:gd name="connsiteY254" fmla="*/ 22017 h 75270"/>
                <a:gd name="connsiteX255" fmla="*/ 54099 w 94984"/>
                <a:gd name="connsiteY255" fmla="*/ 18872 h 75270"/>
                <a:gd name="connsiteX256" fmla="*/ 56615 w 94984"/>
                <a:gd name="connsiteY256" fmla="*/ 16355 h 75270"/>
                <a:gd name="connsiteX257" fmla="*/ 59131 w 94984"/>
                <a:gd name="connsiteY257" fmla="*/ 15097 h 75270"/>
                <a:gd name="connsiteX258" fmla="*/ 57873 w 94984"/>
                <a:gd name="connsiteY258" fmla="*/ 16984 h 75270"/>
                <a:gd name="connsiteX259" fmla="*/ 54099 w 94984"/>
                <a:gd name="connsiteY259" fmla="*/ 18872 h 75270"/>
                <a:gd name="connsiteX260" fmla="*/ 52841 w 94984"/>
                <a:gd name="connsiteY260" fmla="*/ 15726 h 75270"/>
                <a:gd name="connsiteX261" fmla="*/ 56615 w 94984"/>
                <a:gd name="connsiteY261" fmla="*/ 11952 h 75270"/>
                <a:gd name="connsiteX262" fmla="*/ 57873 w 94984"/>
                <a:gd name="connsiteY262" fmla="*/ 10694 h 75270"/>
                <a:gd name="connsiteX263" fmla="*/ 58502 w 94984"/>
                <a:gd name="connsiteY263" fmla="*/ 10694 h 75270"/>
                <a:gd name="connsiteX264" fmla="*/ 55357 w 94984"/>
                <a:gd name="connsiteY264" fmla="*/ 15097 h 75270"/>
                <a:gd name="connsiteX265" fmla="*/ 57244 w 94984"/>
                <a:gd name="connsiteY265" fmla="*/ 13839 h 75270"/>
                <a:gd name="connsiteX266" fmla="*/ 53470 w 94984"/>
                <a:gd name="connsiteY266" fmla="*/ 16984 h 75270"/>
                <a:gd name="connsiteX267" fmla="*/ 51582 w 94984"/>
                <a:gd name="connsiteY267" fmla="*/ 16355 h 75270"/>
                <a:gd name="connsiteX268" fmla="*/ 52841 w 94984"/>
                <a:gd name="connsiteY268" fmla="*/ 15726 h 75270"/>
                <a:gd name="connsiteX269" fmla="*/ 61018 w 94984"/>
                <a:gd name="connsiteY269" fmla="*/ 5662 h 75270"/>
                <a:gd name="connsiteX270" fmla="*/ 60389 w 94984"/>
                <a:gd name="connsiteY270" fmla="*/ 7549 h 75270"/>
                <a:gd name="connsiteX271" fmla="*/ 59760 w 94984"/>
                <a:gd name="connsiteY271" fmla="*/ 6920 h 75270"/>
                <a:gd name="connsiteX272" fmla="*/ 61018 w 94984"/>
                <a:gd name="connsiteY272" fmla="*/ 5662 h 75270"/>
                <a:gd name="connsiteX273" fmla="*/ 48437 w 94984"/>
                <a:gd name="connsiteY273" fmla="*/ 19501 h 75270"/>
                <a:gd name="connsiteX274" fmla="*/ 47808 w 94984"/>
                <a:gd name="connsiteY274" fmla="*/ 21388 h 75270"/>
                <a:gd name="connsiteX275" fmla="*/ 48437 w 94984"/>
                <a:gd name="connsiteY275" fmla="*/ 19501 h 75270"/>
                <a:gd name="connsiteX276" fmla="*/ 45921 w 94984"/>
                <a:gd name="connsiteY276" fmla="*/ 20130 h 75270"/>
                <a:gd name="connsiteX277" fmla="*/ 46550 w 94984"/>
                <a:gd name="connsiteY277" fmla="*/ 19501 h 75270"/>
                <a:gd name="connsiteX278" fmla="*/ 47808 w 94984"/>
                <a:gd name="connsiteY278" fmla="*/ 19501 h 75270"/>
                <a:gd name="connsiteX279" fmla="*/ 46550 w 94984"/>
                <a:gd name="connsiteY279" fmla="*/ 20759 h 75270"/>
                <a:gd name="connsiteX280" fmla="*/ 45921 w 94984"/>
                <a:gd name="connsiteY280" fmla="*/ 20130 h 75270"/>
                <a:gd name="connsiteX281" fmla="*/ 49067 w 94984"/>
                <a:gd name="connsiteY281" fmla="*/ 15726 h 75270"/>
                <a:gd name="connsiteX282" fmla="*/ 53470 w 94984"/>
                <a:gd name="connsiteY282" fmla="*/ 12581 h 75270"/>
                <a:gd name="connsiteX283" fmla="*/ 57244 w 94984"/>
                <a:gd name="connsiteY283" fmla="*/ 10065 h 75270"/>
                <a:gd name="connsiteX284" fmla="*/ 50953 w 94984"/>
                <a:gd name="connsiteY284" fmla="*/ 16355 h 75270"/>
                <a:gd name="connsiteX285" fmla="*/ 49067 w 94984"/>
                <a:gd name="connsiteY285" fmla="*/ 15726 h 75270"/>
                <a:gd name="connsiteX286" fmla="*/ 42146 w 94984"/>
                <a:gd name="connsiteY286" fmla="*/ 17614 h 75270"/>
                <a:gd name="connsiteX287" fmla="*/ 43405 w 94984"/>
                <a:gd name="connsiteY287" fmla="*/ 16355 h 75270"/>
                <a:gd name="connsiteX288" fmla="*/ 47179 w 94984"/>
                <a:gd name="connsiteY288" fmla="*/ 17614 h 75270"/>
                <a:gd name="connsiteX289" fmla="*/ 42146 w 94984"/>
                <a:gd name="connsiteY289" fmla="*/ 17614 h 75270"/>
                <a:gd name="connsiteX290" fmla="*/ 43405 w 94984"/>
                <a:gd name="connsiteY290" fmla="*/ 15097 h 75270"/>
                <a:gd name="connsiteX291" fmla="*/ 42776 w 94984"/>
                <a:gd name="connsiteY291" fmla="*/ 16355 h 75270"/>
                <a:gd name="connsiteX292" fmla="*/ 43405 w 94984"/>
                <a:gd name="connsiteY292" fmla="*/ 15097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4984" h="75270">
                  <a:moveTo>
                    <a:pt x="3774" y="32082"/>
                  </a:moveTo>
                  <a:cubicBezTo>
                    <a:pt x="3145" y="32711"/>
                    <a:pt x="2516" y="33340"/>
                    <a:pt x="1258" y="34598"/>
                  </a:cubicBezTo>
                  <a:cubicBezTo>
                    <a:pt x="1887" y="34598"/>
                    <a:pt x="2516" y="34598"/>
                    <a:pt x="1887" y="35227"/>
                  </a:cubicBezTo>
                  <a:cubicBezTo>
                    <a:pt x="1887" y="35856"/>
                    <a:pt x="629" y="37743"/>
                    <a:pt x="0" y="39001"/>
                  </a:cubicBezTo>
                  <a:cubicBezTo>
                    <a:pt x="0" y="39630"/>
                    <a:pt x="0" y="39630"/>
                    <a:pt x="629" y="39630"/>
                  </a:cubicBezTo>
                  <a:cubicBezTo>
                    <a:pt x="1258" y="39630"/>
                    <a:pt x="1887" y="40889"/>
                    <a:pt x="3145" y="39630"/>
                  </a:cubicBezTo>
                  <a:cubicBezTo>
                    <a:pt x="3774" y="39001"/>
                    <a:pt x="2516" y="41518"/>
                    <a:pt x="3774" y="40260"/>
                  </a:cubicBezTo>
                  <a:cubicBezTo>
                    <a:pt x="5033" y="39630"/>
                    <a:pt x="5662" y="39001"/>
                    <a:pt x="6291" y="39001"/>
                  </a:cubicBezTo>
                  <a:cubicBezTo>
                    <a:pt x="6919" y="39001"/>
                    <a:pt x="6919" y="39630"/>
                    <a:pt x="6919" y="40260"/>
                  </a:cubicBezTo>
                  <a:cubicBezTo>
                    <a:pt x="6919" y="40260"/>
                    <a:pt x="6919" y="40889"/>
                    <a:pt x="6919" y="40889"/>
                  </a:cubicBezTo>
                  <a:cubicBezTo>
                    <a:pt x="6919" y="41518"/>
                    <a:pt x="6919" y="42776"/>
                    <a:pt x="6919" y="43405"/>
                  </a:cubicBezTo>
                  <a:cubicBezTo>
                    <a:pt x="7548" y="44034"/>
                    <a:pt x="8807" y="43405"/>
                    <a:pt x="8807" y="44034"/>
                  </a:cubicBezTo>
                  <a:cubicBezTo>
                    <a:pt x="8807" y="44034"/>
                    <a:pt x="8807" y="45292"/>
                    <a:pt x="8807" y="45921"/>
                  </a:cubicBezTo>
                  <a:cubicBezTo>
                    <a:pt x="8807" y="45921"/>
                    <a:pt x="8807" y="46550"/>
                    <a:pt x="8807" y="46550"/>
                  </a:cubicBezTo>
                  <a:cubicBezTo>
                    <a:pt x="11323" y="43405"/>
                    <a:pt x="11952" y="43405"/>
                    <a:pt x="11952" y="43405"/>
                  </a:cubicBezTo>
                  <a:cubicBezTo>
                    <a:pt x="12581" y="44034"/>
                    <a:pt x="12581" y="44663"/>
                    <a:pt x="13210" y="45292"/>
                  </a:cubicBezTo>
                  <a:cubicBezTo>
                    <a:pt x="13210" y="45292"/>
                    <a:pt x="13839" y="45921"/>
                    <a:pt x="13839" y="45921"/>
                  </a:cubicBezTo>
                  <a:cubicBezTo>
                    <a:pt x="14469" y="45921"/>
                    <a:pt x="16355" y="45921"/>
                    <a:pt x="16984" y="46550"/>
                  </a:cubicBezTo>
                  <a:cubicBezTo>
                    <a:pt x="17614" y="46550"/>
                    <a:pt x="16355" y="48437"/>
                    <a:pt x="16984" y="49066"/>
                  </a:cubicBezTo>
                  <a:cubicBezTo>
                    <a:pt x="16984" y="50324"/>
                    <a:pt x="18872" y="49695"/>
                    <a:pt x="20759" y="49066"/>
                  </a:cubicBezTo>
                  <a:cubicBezTo>
                    <a:pt x="22646" y="48437"/>
                    <a:pt x="22646" y="49695"/>
                    <a:pt x="23904" y="49695"/>
                  </a:cubicBezTo>
                  <a:cubicBezTo>
                    <a:pt x="24533" y="49695"/>
                    <a:pt x="25791" y="49066"/>
                    <a:pt x="27050" y="49066"/>
                  </a:cubicBezTo>
                  <a:cubicBezTo>
                    <a:pt x="27679" y="49066"/>
                    <a:pt x="28936" y="48437"/>
                    <a:pt x="28936" y="49066"/>
                  </a:cubicBezTo>
                  <a:cubicBezTo>
                    <a:pt x="29565" y="49695"/>
                    <a:pt x="29565" y="50953"/>
                    <a:pt x="29565" y="51582"/>
                  </a:cubicBezTo>
                  <a:cubicBezTo>
                    <a:pt x="29565" y="51582"/>
                    <a:pt x="30824" y="51582"/>
                    <a:pt x="30824" y="51582"/>
                  </a:cubicBezTo>
                  <a:cubicBezTo>
                    <a:pt x="31453" y="52212"/>
                    <a:pt x="31453" y="52212"/>
                    <a:pt x="31453" y="52841"/>
                  </a:cubicBezTo>
                  <a:cubicBezTo>
                    <a:pt x="31453" y="53470"/>
                    <a:pt x="32082" y="54099"/>
                    <a:pt x="32082" y="54728"/>
                  </a:cubicBezTo>
                  <a:cubicBezTo>
                    <a:pt x="32082" y="55357"/>
                    <a:pt x="32082" y="55986"/>
                    <a:pt x="32711" y="56615"/>
                  </a:cubicBezTo>
                  <a:cubicBezTo>
                    <a:pt x="32711" y="57244"/>
                    <a:pt x="33340" y="57244"/>
                    <a:pt x="33969" y="57244"/>
                  </a:cubicBezTo>
                  <a:cubicBezTo>
                    <a:pt x="35856" y="57244"/>
                    <a:pt x="35227" y="59131"/>
                    <a:pt x="35856" y="60389"/>
                  </a:cubicBezTo>
                  <a:cubicBezTo>
                    <a:pt x="35856" y="61018"/>
                    <a:pt x="37743" y="60389"/>
                    <a:pt x="38372" y="60389"/>
                  </a:cubicBezTo>
                  <a:cubicBezTo>
                    <a:pt x="39001" y="60389"/>
                    <a:pt x="38372" y="61647"/>
                    <a:pt x="38372" y="62276"/>
                  </a:cubicBezTo>
                  <a:cubicBezTo>
                    <a:pt x="39001" y="63535"/>
                    <a:pt x="39631" y="64164"/>
                    <a:pt x="40260" y="64793"/>
                  </a:cubicBezTo>
                  <a:cubicBezTo>
                    <a:pt x="40889" y="66051"/>
                    <a:pt x="41517" y="67309"/>
                    <a:pt x="42776" y="68567"/>
                  </a:cubicBezTo>
                  <a:cubicBezTo>
                    <a:pt x="43405" y="69825"/>
                    <a:pt x="44663" y="70454"/>
                    <a:pt x="45921" y="71712"/>
                  </a:cubicBezTo>
                  <a:cubicBezTo>
                    <a:pt x="47808" y="72970"/>
                    <a:pt x="49067" y="74228"/>
                    <a:pt x="50953" y="74858"/>
                  </a:cubicBezTo>
                  <a:cubicBezTo>
                    <a:pt x="51582" y="75487"/>
                    <a:pt x="53470" y="75487"/>
                    <a:pt x="55357" y="74228"/>
                  </a:cubicBezTo>
                  <a:cubicBezTo>
                    <a:pt x="56615" y="73599"/>
                    <a:pt x="61018" y="69825"/>
                    <a:pt x="67938" y="62276"/>
                  </a:cubicBezTo>
                  <a:cubicBezTo>
                    <a:pt x="69825" y="60389"/>
                    <a:pt x="72970" y="56615"/>
                    <a:pt x="76115" y="53470"/>
                  </a:cubicBezTo>
                  <a:cubicBezTo>
                    <a:pt x="78003" y="51582"/>
                    <a:pt x="79261" y="49695"/>
                    <a:pt x="81777" y="46550"/>
                  </a:cubicBezTo>
                  <a:cubicBezTo>
                    <a:pt x="78003" y="50324"/>
                    <a:pt x="78632" y="49066"/>
                    <a:pt x="79890" y="47179"/>
                  </a:cubicBezTo>
                  <a:cubicBezTo>
                    <a:pt x="82406" y="44663"/>
                    <a:pt x="84922" y="41518"/>
                    <a:pt x="86180" y="40260"/>
                  </a:cubicBezTo>
                  <a:cubicBezTo>
                    <a:pt x="85551" y="40889"/>
                    <a:pt x="85551" y="40889"/>
                    <a:pt x="84922" y="41518"/>
                  </a:cubicBezTo>
                  <a:cubicBezTo>
                    <a:pt x="83035" y="43405"/>
                    <a:pt x="81777" y="44034"/>
                    <a:pt x="83665" y="40889"/>
                  </a:cubicBezTo>
                  <a:cubicBezTo>
                    <a:pt x="84922" y="39630"/>
                    <a:pt x="83665" y="40260"/>
                    <a:pt x="86810" y="36485"/>
                  </a:cubicBezTo>
                  <a:cubicBezTo>
                    <a:pt x="88068" y="35227"/>
                    <a:pt x="86810" y="35856"/>
                    <a:pt x="86810" y="35856"/>
                  </a:cubicBezTo>
                  <a:cubicBezTo>
                    <a:pt x="88068" y="33969"/>
                    <a:pt x="89325" y="32082"/>
                    <a:pt x="91213" y="30824"/>
                  </a:cubicBezTo>
                  <a:cubicBezTo>
                    <a:pt x="90584" y="31453"/>
                    <a:pt x="89955" y="31453"/>
                    <a:pt x="89955" y="32082"/>
                  </a:cubicBezTo>
                  <a:cubicBezTo>
                    <a:pt x="92471" y="29566"/>
                    <a:pt x="93100" y="28937"/>
                    <a:pt x="93100" y="28937"/>
                  </a:cubicBezTo>
                  <a:cubicBezTo>
                    <a:pt x="93100" y="29566"/>
                    <a:pt x="92471" y="30195"/>
                    <a:pt x="93100" y="29566"/>
                  </a:cubicBezTo>
                  <a:cubicBezTo>
                    <a:pt x="98132" y="22646"/>
                    <a:pt x="91842" y="28937"/>
                    <a:pt x="88697" y="31453"/>
                  </a:cubicBezTo>
                  <a:cubicBezTo>
                    <a:pt x="89955" y="30195"/>
                    <a:pt x="91213" y="28937"/>
                    <a:pt x="92471" y="27678"/>
                  </a:cubicBezTo>
                  <a:cubicBezTo>
                    <a:pt x="92471" y="27678"/>
                    <a:pt x="93100" y="27049"/>
                    <a:pt x="93100" y="27049"/>
                  </a:cubicBezTo>
                  <a:cubicBezTo>
                    <a:pt x="92471" y="27049"/>
                    <a:pt x="91842" y="27049"/>
                    <a:pt x="91842" y="26420"/>
                  </a:cubicBezTo>
                  <a:cubicBezTo>
                    <a:pt x="91213" y="26420"/>
                    <a:pt x="91842" y="25162"/>
                    <a:pt x="91213" y="25791"/>
                  </a:cubicBezTo>
                  <a:cubicBezTo>
                    <a:pt x="89955" y="26420"/>
                    <a:pt x="91842" y="23904"/>
                    <a:pt x="89955" y="25162"/>
                  </a:cubicBezTo>
                  <a:cubicBezTo>
                    <a:pt x="88697" y="26420"/>
                    <a:pt x="89325" y="25162"/>
                    <a:pt x="91213" y="22646"/>
                  </a:cubicBezTo>
                  <a:cubicBezTo>
                    <a:pt x="93100" y="20759"/>
                    <a:pt x="92471" y="20759"/>
                    <a:pt x="91842" y="21388"/>
                  </a:cubicBezTo>
                  <a:cubicBezTo>
                    <a:pt x="90584" y="22017"/>
                    <a:pt x="90584" y="22017"/>
                    <a:pt x="89325" y="22646"/>
                  </a:cubicBezTo>
                  <a:cubicBezTo>
                    <a:pt x="89325" y="22646"/>
                    <a:pt x="88697" y="22646"/>
                    <a:pt x="89325" y="22646"/>
                  </a:cubicBezTo>
                  <a:cubicBezTo>
                    <a:pt x="93100" y="17614"/>
                    <a:pt x="90584" y="19501"/>
                    <a:pt x="88697" y="21388"/>
                  </a:cubicBezTo>
                  <a:cubicBezTo>
                    <a:pt x="87439" y="22646"/>
                    <a:pt x="85551" y="23904"/>
                    <a:pt x="88068" y="20759"/>
                  </a:cubicBezTo>
                  <a:cubicBezTo>
                    <a:pt x="88697" y="19501"/>
                    <a:pt x="88068" y="20130"/>
                    <a:pt x="86180" y="22017"/>
                  </a:cubicBezTo>
                  <a:cubicBezTo>
                    <a:pt x="83665" y="25162"/>
                    <a:pt x="83665" y="23904"/>
                    <a:pt x="85551" y="22017"/>
                  </a:cubicBezTo>
                  <a:cubicBezTo>
                    <a:pt x="86180" y="21388"/>
                    <a:pt x="86180" y="20759"/>
                    <a:pt x="86180" y="20759"/>
                  </a:cubicBezTo>
                  <a:cubicBezTo>
                    <a:pt x="86180" y="20759"/>
                    <a:pt x="86810" y="19501"/>
                    <a:pt x="85551" y="20130"/>
                  </a:cubicBezTo>
                  <a:cubicBezTo>
                    <a:pt x="84293" y="21388"/>
                    <a:pt x="85551" y="19501"/>
                    <a:pt x="86810" y="17614"/>
                  </a:cubicBezTo>
                  <a:cubicBezTo>
                    <a:pt x="86810" y="17614"/>
                    <a:pt x="86810" y="16984"/>
                    <a:pt x="86810" y="17614"/>
                  </a:cubicBezTo>
                  <a:cubicBezTo>
                    <a:pt x="84922" y="18872"/>
                    <a:pt x="86810" y="15726"/>
                    <a:pt x="84293" y="18872"/>
                  </a:cubicBezTo>
                  <a:cubicBezTo>
                    <a:pt x="83035" y="19501"/>
                    <a:pt x="83035" y="19501"/>
                    <a:pt x="83035" y="20130"/>
                  </a:cubicBezTo>
                  <a:cubicBezTo>
                    <a:pt x="83035" y="20130"/>
                    <a:pt x="83035" y="19501"/>
                    <a:pt x="83665" y="18872"/>
                  </a:cubicBezTo>
                  <a:cubicBezTo>
                    <a:pt x="86810" y="15097"/>
                    <a:pt x="85551" y="16355"/>
                    <a:pt x="84293" y="17614"/>
                  </a:cubicBezTo>
                  <a:cubicBezTo>
                    <a:pt x="83035" y="18872"/>
                    <a:pt x="81777" y="19501"/>
                    <a:pt x="84293" y="16984"/>
                  </a:cubicBezTo>
                  <a:cubicBezTo>
                    <a:pt x="84922" y="16355"/>
                    <a:pt x="84922" y="16355"/>
                    <a:pt x="84922" y="15726"/>
                  </a:cubicBezTo>
                  <a:cubicBezTo>
                    <a:pt x="85551" y="15097"/>
                    <a:pt x="83665" y="16355"/>
                    <a:pt x="86180" y="13839"/>
                  </a:cubicBezTo>
                  <a:cubicBezTo>
                    <a:pt x="86180" y="13839"/>
                    <a:pt x="86810" y="13210"/>
                    <a:pt x="86180" y="13210"/>
                  </a:cubicBezTo>
                  <a:cubicBezTo>
                    <a:pt x="84293" y="15097"/>
                    <a:pt x="85551" y="13210"/>
                    <a:pt x="86180" y="12581"/>
                  </a:cubicBezTo>
                  <a:cubicBezTo>
                    <a:pt x="86180" y="12581"/>
                    <a:pt x="86180" y="12581"/>
                    <a:pt x="85551" y="13210"/>
                  </a:cubicBezTo>
                  <a:cubicBezTo>
                    <a:pt x="82406" y="16355"/>
                    <a:pt x="81777" y="16355"/>
                    <a:pt x="83035" y="14468"/>
                  </a:cubicBezTo>
                  <a:cubicBezTo>
                    <a:pt x="84293" y="11952"/>
                    <a:pt x="81777" y="14468"/>
                    <a:pt x="81148" y="14468"/>
                  </a:cubicBezTo>
                  <a:cubicBezTo>
                    <a:pt x="81148" y="14468"/>
                    <a:pt x="81148" y="14468"/>
                    <a:pt x="81148" y="14468"/>
                  </a:cubicBezTo>
                  <a:cubicBezTo>
                    <a:pt x="81148" y="14468"/>
                    <a:pt x="80519" y="14468"/>
                    <a:pt x="80519" y="14468"/>
                  </a:cubicBezTo>
                  <a:cubicBezTo>
                    <a:pt x="80519" y="14468"/>
                    <a:pt x="79261" y="15097"/>
                    <a:pt x="79890" y="14468"/>
                  </a:cubicBezTo>
                  <a:cubicBezTo>
                    <a:pt x="81777" y="11952"/>
                    <a:pt x="80519" y="12581"/>
                    <a:pt x="81148" y="11952"/>
                  </a:cubicBezTo>
                  <a:cubicBezTo>
                    <a:pt x="81148" y="11323"/>
                    <a:pt x="79261" y="12581"/>
                    <a:pt x="80519" y="10694"/>
                  </a:cubicBezTo>
                  <a:cubicBezTo>
                    <a:pt x="81777" y="8807"/>
                    <a:pt x="80519" y="10065"/>
                    <a:pt x="76744" y="13839"/>
                  </a:cubicBezTo>
                  <a:cubicBezTo>
                    <a:pt x="80519" y="9436"/>
                    <a:pt x="74229" y="15726"/>
                    <a:pt x="79890" y="8807"/>
                  </a:cubicBezTo>
                  <a:cubicBezTo>
                    <a:pt x="75487" y="13839"/>
                    <a:pt x="73599" y="15097"/>
                    <a:pt x="76115" y="12581"/>
                  </a:cubicBezTo>
                  <a:cubicBezTo>
                    <a:pt x="78003" y="10065"/>
                    <a:pt x="77374" y="10694"/>
                    <a:pt x="76744" y="10694"/>
                  </a:cubicBezTo>
                  <a:cubicBezTo>
                    <a:pt x="76115" y="10694"/>
                    <a:pt x="76115" y="10694"/>
                    <a:pt x="76115" y="10694"/>
                  </a:cubicBezTo>
                  <a:cubicBezTo>
                    <a:pt x="76115" y="10065"/>
                    <a:pt x="75487" y="10694"/>
                    <a:pt x="73599" y="11952"/>
                  </a:cubicBezTo>
                  <a:cubicBezTo>
                    <a:pt x="72341" y="13210"/>
                    <a:pt x="71712" y="12581"/>
                    <a:pt x="71083" y="13210"/>
                  </a:cubicBezTo>
                  <a:cubicBezTo>
                    <a:pt x="72341" y="11952"/>
                    <a:pt x="72970" y="10694"/>
                    <a:pt x="73599" y="10065"/>
                  </a:cubicBezTo>
                  <a:cubicBezTo>
                    <a:pt x="74858" y="8807"/>
                    <a:pt x="75487" y="7549"/>
                    <a:pt x="76744" y="6291"/>
                  </a:cubicBezTo>
                  <a:cubicBezTo>
                    <a:pt x="76115" y="6920"/>
                    <a:pt x="75487" y="8178"/>
                    <a:pt x="74858" y="8178"/>
                  </a:cubicBezTo>
                  <a:cubicBezTo>
                    <a:pt x="74229" y="8807"/>
                    <a:pt x="74229" y="8178"/>
                    <a:pt x="73599" y="9436"/>
                  </a:cubicBezTo>
                  <a:cubicBezTo>
                    <a:pt x="73599" y="10065"/>
                    <a:pt x="72970" y="10694"/>
                    <a:pt x="72970" y="10694"/>
                  </a:cubicBezTo>
                  <a:cubicBezTo>
                    <a:pt x="72341" y="11323"/>
                    <a:pt x="72341" y="11323"/>
                    <a:pt x="71712" y="11952"/>
                  </a:cubicBezTo>
                  <a:cubicBezTo>
                    <a:pt x="71083" y="11952"/>
                    <a:pt x="70454" y="12581"/>
                    <a:pt x="70454" y="12581"/>
                  </a:cubicBezTo>
                  <a:cubicBezTo>
                    <a:pt x="70454" y="12581"/>
                    <a:pt x="70454" y="11952"/>
                    <a:pt x="70454" y="11952"/>
                  </a:cubicBezTo>
                  <a:cubicBezTo>
                    <a:pt x="69196" y="12581"/>
                    <a:pt x="71083" y="10694"/>
                    <a:pt x="75487" y="5032"/>
                  </a:cubicBezTo>
                  <a:cubicBezTo>
                    <a:pt x="72970" y="7549"/>
                    <a:pt x="71083" y="9436"/>
                    <a:pt x="72341" y="7549"/>
                  </a:cubicBezTo>
                  <a:cubicBezTo>
                    <a:pt x="72341" y="6920"/>
                    <a:pt x="71712" y="8178"/>
                    <a:pt x="71083" y="8807"/>
                  </a:cubicBezTo>
                  <a:cubicBezTo>
                    <a:pt x="68567" y="11323"/>
                    <a:pt x="68567" y="11323"/>
                    <a:pt x="71083" y="7549"/>
                  </a:cubicBezTo>
                  <a:cubicBezTo>
                    <a:pt x="71712" y="6920"/>
                    <a:pt x="72341" y="6291"/>
                    <a:pt x="72341" y="6291"/>
                  </a:cubicBezTo>
                  <a:cubicBezTo>
                    <a:pt x="72341" y="6291"/>
                    <a:pt x="72341" y="5662"/>
                    <a:pt x="71712" y="5662"/>
                  </a:cubicBezTo>
                  <a:cubicBezTo>
                    <a:pt x="70454" y="6291"/>
                    <a:pt x="71083" y="5662"/>
                    <a:pt x="70454" y="5032"/>
                  </a:cubicBezTo>
                  <a:cubicBezTo>
                    <a:pt x="70454" y="5032"/>
                    <a:pt x="70454" y="5032"/>
                    <a:pt x="70454" y="5032"/>
                  </a:cubicBezTo>
                  <a:cubicBezTo>
                    <a:pt x="69825" y="5032"/>
                    <a:pt x="70454" y="3774"/>
                    <a:pt x="68567" y="5662"/>
                  </a:cubicBezTo>
                  <a:cubicBezTo>
                    <a:pt x="66051" y="7549"/>
                    <a:pt x="66051" y="6920"/>
                    <a:pt x="65422" y="6920"/>
                  </a:cubicBezTo>
                  <a:cubicBezTo>
                    <a:pt x="65422" y="6920"/>
                    <a:pt x="64793" y="6920"/>
                    <a:pt x="65422" y="6291"/>
                  </a:cubicBezTo>
                  <a:cubicBezTo>
                    <a:pt x="65422" y="6291"/>
                    <a:pt x="66680" y="5032"/>
                    <a:pt x="67309" y="3774"/>
                  </a:cubicBezTo>
                  <a:cubicBezTo>
                    <a:pt x="67309" y="3774"/>
                    <a:pt x="67309" y="3774"/>
                    <a:pt x="67309" y="3774"/>
                  </a:cubicBezTo>
                  <a:cubicBezTo>
                    <a:pt x="67309" y="3774"/>
                    <a:pt x="67309" y="3774"/>
                    <a:pt x="67309" y="3774"/>
                  </a:cubicBezTo>
                  <a:cubicBezTo>
                    <a:pt x="66680" y="4403"/>
                    <a:pt x="66051" y="5032"/>
                    <a:pt x="65422" y="5662"/>
                  </a:cubicBezTo>
                  <a:cubicBezTo>
                    <a:pt x="66051" y="5032"/>
                    <a:pt x="66051" y="5032"/>
                    <a:pt x="66680" y="4403"/>
                  </a:cubicBezTo>
                  <a:cubicBezTo>
                    <a:pt x="67309" y="4403"/>
                    <a:pt x="67309" y="3774"/>
                    <a:pt x="67938" y="3774"/>
                  </a:cubicBezTo>
                  <a:cubicBezTo>
                    <a:pt x="67938" y="3774"/>
                    <a:pt x="67938" y="3774"/>
                    <a:pt x="67938" y="3774"/>
                  </a:cubicBezTo>
                  <a:cubicBezTo>
                    <a:pt x="70454" y="629"/>
                    <a:pt x="68567" y="1887"/>
                    <a:pt x="67309" y="3774"/>
                  </a:cubicBezTo>
                  <a:cubicBezTo>
                    <a:pt x="66051" y="5032"/>
                    <a:pt x="65422" y="5032"/>
                    <a:pt x="64163" y="6291"/>
                  </a:cubicBezTo>
                  <a:cubicBezTo>
                    <a:pt x="66051" y="4403"/>
                    <a:pt x="66680" y="3145"/>
                    <a:pt x="67938" y="1887"/>
                  </a:cubicBezTo>
                  <a:cubicBezTo>
                    <a:pt x="67938" y="1887"/>
                    <a:pt x="67938" y="1258"/>
                    <a:pt x="67938" y="1258"/>
                  </a:cubicBezTo>
                  <a:cubicBezTo>
                    <a:pt x="67309" y="1258"/>
                    <a:pt x="66680" y="1887"/>
                    <a:pt x="66051" y="1887"/>
                  </a:cubicBezTo>
                  <a:cubicBezTo>
                    <a:pt x="66051" y="1887"/>
                    <a:pt x="65422" y="2516"/>
                    <a:pt x="64793" y="3145"/>
                  </a:cubicBezTo>
                  <a:cubicBezTo>
                    <a:pt x="64163" y="3774"/>
                    <a:pt x="62905" y="5032"/>
                    <a:pt x="62277" y="5032"/>
                  </a:cubicBezTo>
                  <a:cubicBezTo>
                    <a:pt x="61648" y="5032"/>
                    <a:pt x="61018" y="5032"/>
                    <a:pt x="60389" y="5032"/>
                  </a:cubicBezTo>
                  <a:cubicBezTo>
                    <a:pt x="61648" y="3774"/>
                    <a:pt x="62277" y="3145"/>
                    <a:pt x="63534" y="2516"/>
                  </a:cubicBezTo>
                  <a:cubicBezTo>
                    <a:pt x="64163" y="1887"/>
                    <a:pt x="64163" y="1258"/>
                    <a:pt x="64793" y="1258"/>
                  </a:cubicBezTo>
                  <a:cubicBezTo>
                    <a:pt x="64793" y="1258"/>
                    <a:pt x="64163" y="629"/>
                    <a:pt x="64163" y="629"/>
                  </a:cubicBezTo>
                  <a:cubicBezTo>
                    <a:pt x="63534" y="1887"/>
                    <a:pt x="62905" y="2516"/>
                    <a:pt x="62277" y="3145"/>
                  </a:cubicBezTo>
                  <a:cubicBezTo>
                    <a:pt x="62277" y="3145"/>
                    <a:pt x="61648" y="3774"/>
                    <a:pt x="61018" y="4403"/>
                  </a:cubicBezTo>
                  <a:cubicBezTo>
                    <a:pt x="60389" y="4403"/>
                    <a:pt x="59760" y="5032"/>
                    <a:pt x="58502" y="5032"/>
                  </a:cubicBezTo>
                  <a:cubicBezTo>
                    <a:pt x="59131" y="4403"/>
                    <a:pt x="59131" y="4403"/>
                    <a:pt x="59760" y="3774"/>
                  </a:cubicBezTo>
                  <a:cubicBezTo>
                    <a:pt x="60389" y="3145"/>
                    <a:pt x="61648" y="2516"/>
                    <a:pt x="62277" y="2516"/>
                  </a:cubicBezTo>
                  <a:cubicBezTo>
                    <a:pt x="64163" y="0"/>
                    <a:pt x="63534" y="0"/>
                    <a:pt x="62905" y="0"/>
                  </a:cubicBezTo>
                  <a:cubicBezTo>
                    <a:pt x="61018" y="629"/>
                    <a:pt x="59760" y="1258"/>
                    <a:pt x="59760" y="0"/>
                  </a:cubicBezTo>
                  <a:cubicBezTo>
                    <a:pt x="59760" y="0"/>
                    <a:pt x="58502" y="1258"/>
                    <a:pt x="57873" y="1258"/>
                  </a:cubicBezTo>
                  <a:cubicBezTo>
                    <a:pt x="56615" y="1258"/>
                    <a:pt x="55986" y="629"/>
                    <a:pt x="55357" y="629"/>
                  </a:cubicBezTo>
                  <a:cubicBezTo>
                    <a:pt x="54727" y="629"/>
                    <a:pt x="54727" y="629"/>
                    <a:pt x="54099" y="629"/>
                  </a:cubicBezTo>
                  <a:cubicBezTo>
                    <a:pt x="54099" y="629"/>
                    <a:pt x="52841" y="1887"/>
                    <a:pt x="51582" y="3145"/>
                  </a:cubicBezTo>
                  <a:cubicBezTo>
                    <a:pt x="51582" y="3145"/>
                    <a:pt x="51582" y="3774"/>
                    <a:pt x="51582" y="3774"/>
                  </a:cubicBezTo>
                  <a:cubicBezTo>
                    <a:pt x="52212" y="3774"/>
                    <a:pt x="52841" y="3774"/>
                    <a:pt x="52841" y="4403"/>
                  </a:cubicBezTo>
                  <a:cubicBezTo>
                    <a:pt x="52841" y="5032"/>
                    <a:pt x="54099" y="4403"/>
                    <a:pt x="54727" y="4403"/>
                  </a:cubicBezTo>
                  <a:cubicBezTo>
                    <a:pt x="55357" y="4403"/>
                    <a:pt x="55986" y="4403"/>
                    <a:pt x="56615" y="4403"/>
                  </a:cubicBezTo>
                  <a:cubicBezTo>
                    <a:pt x="56615" y="4403"/>
                    <a:pt x="56615" y="4403"/>
                    <a:pt x="56615" y="4403"/>
                  </a:cubicBezTo>
                  <a:cubicBezTo>
                    <a:pt x="59760" y="1258"/>
                    <a:pt x="56615" y="5662"/>
                    <a:pt x="59760" y="3145"/>
                  </a:cubicBezTo>
                  <a:cubicBezTo>
                    <a:pt x="60389" y="2516"/>
                    <a:pt x="59760" y="3145"/>
                    <a:pt x="59131" y="4403"/>
                  </a:cubicBezTo>
                  <a:cubicBezTo>
                    <a:pt x="58502" y="5032"/>
                    <a:pt x="57873" y="5032"/>
                    <a:pt x="57244" y="5662"/>
                  </a:cubicBezTo>
                  <a:cubicBezTo>
                    <a:pt x="55357" y="6291"/>
                    <a:pt x="53470" y="6291"/>
                    <a:pt x="50953" y="6920"/>
                  </a:cubicBezTo>
                  <a:cubicBezTo>
                    <a:pt x="50324" y="6920"/>
                    <a:pt x="49067" y="7549"/>
                    <a:pt x="47808" y="8807"/>
                  </a:cubicBezTo>
                  <a:cubicBezTo>
                    <a:pt x="47179" y="9436"/>
                    <a:pt x="45292" y="11323"/>
                    <a:pt x="44663" y="11323"/>
                  </a:cubicBezTo>
                  <a:cubicBezTo>
                    <a:pt x="45292" y="10694"/>
                    <a:pt x="45921" y="9436"/>
                    <a:pt x="47808" y="8178"/>
                  </a:cubicBezTo>
                  <a:cubicBezTo>
                    <a:pt x="47179" y="7549"/>
                    <a:pt x="47179" y="7549"/>
                    <a:pt x="46550" y="6920"/>
                  </a:cubicBezTo>
                  <a:cubicBezTo>
                    <a:pt x="46550" y="6920"/>
                    <a:pt x="45292" y="6920"/>
                    <a:pt x="45921" y="6291"/>
                  </a:cubicBezTo>
                  <a:cubicBezTo>
                    <a:pt x="45921" y="5032"/>
                    <a:pt x="46550" y="4403"/>
                    <a:pt x="45292" y="4403"/>
                  </a:cubicBezTo>
                  <a:cubicBezTo>
                    <a:pt x="44034" y="5032"/>
                    <a:pt x="42776" y="5662"/>
                    <a:pt x="42146" y="6291"/>
                  </a:cubicBezTo>
                  <a:cubicBezTo>
                    <a:pt x="41517" y="6291"/>
                    <a:pt x="42146" y="5662"/>
                    <a:pt x="42146" y="5662"/>
                  </a:cubicBezTo>
                  <a:cubicBezTo>
                    <a:pt x="41517" y="5662"/>
                    <a:pt x="41517" y="5662"/>
                    <a:pt x="40889" y="5662"/>
                  </a:cubicBezTo>
                  <a:cubicBezTo>
                    <a:pt x="39631" y="6291"/>
                    <a:pt x="38372" y="6920"/>
                    <a:pt x="36485" y="7549"/>
                  </a:cubicBezTo>
                  <a:cubicBezTo>
                    <a:pt x="36485" y="7549"/>
                    <a:pt x="36485" y="7549"/>
                    <a:pt x="35856" y="7549"/>
                  </a:cubicBezTo>
                  <a:cubicBezTo>
                    <a:pt x="37743" y="6291"/>
                    <a:pt x="39001" y="5032"/>
                    <a:pt x="40260" y="3774"/>
                  </a:cubicBezTo>
                  <a:cubicBezTo>
                    <a:pt x="40889" y="3145"/>
                    <a:pt x="41517" y="1887"/>
                    <a:pt x="41517" y="1887"/>
                  </a:cubicBezTo>
                  <a:cubicBezTo>
                    <a:pt x="40260" y="2516"/>
                    <a:pt x="38372" y="3774"/>
                    <a:pt x="37114" y="4403"/>
                  </a:cubicBezTo>
                  <a:cubicBezTo>
                    <a:pt x="35856" y="5032"/>
                    <a:pt x="33969" y="6291"/>
                    <a:pt x="34598" y="5662"/>
                  </a:cubicBezTo>
                  <a:cubicBezTo>
                    <a:pt x="34598" y="5032"/>
                    <a:pt x="33340" y="6291"/>
                    <a:pt x="32711" y="6920"/>
                  </a:cubicBezTo>
                  <a:cubicBezTo>
                    <a:pt x="30824" y="8178"/>
                    <a:pt x="28307" y="8807"/>
                    <a:pt x="26420" y="10065"/>
                  </a:cubicBezTo>
                  <a:cubicBezTo>
                    <a:pt x="25791" y="10694"/>
                    <a:pt x="24533" y="11323"/>
                    <a:pt x="22017" y="13839"/>
                  </a:cubicBezTo>
                  <a:cubicBezTo>
                    <a:pt x="20759" y="15097"/>
                    <a:pt x="19501" y="15726"/>
                    <a:pt x="18243" y="16984"/>
                  </a:cubicBezTo>
                  <a:cubicBezTo>
                    <a:pt x="18243" y="17614"/>
                    <a:pt x="17614" y="17614"/>
                    <a:pt x="17614" y="18243"/>
                  </a:cubicBezTo>
                  <a:cubicBezTo>
                    <a:pt x="15097" y="20759"/>
                    <a:pt x="13210" y="22646"/>
                    <a:pt x="10694" y="25162"/>
                  </a:cubicBezTo>
                  <a:cubicBezTo>
                    <a:pt x="5662" y="29566"/>
                    <a:pt x="4403" y="30824"/>
                    <a:pt x="3774" y="32082"/>
                  </a:cubicBezTo>
                  <a:close/>
                  <a:moveTo>
                    <a:pt x="84922" y="33340"/>
                  </a:moveTo>
                  <a:cubicBezTo>
                    <a:pt x="84922" y="32711"/>
                    <a:pt x="85551" y="32711"/>
                    <a:pt x="85551" y="32082"/>
                  </a:cubicBezTo>
                  <a:cubicBezTo>
                    <a:pt x="85551" y="32082"/>
                    <a:pt x="85551" y="32711"/>
                    <a:pt x="85551" y="32711"/>
                  </a:cubicBezTo>
                  <a:cubicBezTo>
                    <a:pt x="85551" y="33340"/>
                    <a:pt x="84922" y="33340"/>
                    <a:pt x="84922" y="33969"/>
                  </a:cubicBezTo>
                  <a:cubicBezTo>
                    <a:pt x="84922" y="33969"/>
                    <a:pt x="84922" y="33340"/>
                    <a:pt x="84922" y="33340"/>
                  </a:cubicBezTo>
                  <a:close/>
                  <a:moveTo>
                    <a:pt x="79890" y="37114"/>
                  </a:moveTo>
                  <a:cubicBezTo>
                    <a:pt x="79890" y="37114"/>
                    <a:pt x="80519" y="37114"/>
                    <a:pt x="80519" y="36485"/>
                  </a:cubicBezTo>
                  <a:cubicBezTo>
                    <a:pt x="80519" y="37114"/>
                    <a:pt x="80519" y="37114"/>
                    <a:pt x="79890" y="37114"/>
                  </a:cubicBezTo>
                  <a:cubicBezTo>
                    <a:pt x="79890" y="37743"/>
                    <a:pt x="79890" y="37743"/>
                    <a:pt x="79890" y="37114"/>
                  </a:cubicBezTo>
                  <a:cubicBezTo>
                    <a:pt x="79890" y="37114"/>
                    <a:pt x="79890" y="37114"/>
                    <a:pt x="79890" y="37114"/>
                  </a:cubicBezTo>
                  <a:close/>
                  <a:moveTo>
                    <a:pt x="78003" y="34598"/>
                  </a:moveTo>
                  <a:cubicBezTo>
                    <a:pt x="78003" y="34598"/>
                    <a:pt x="78632" y="33969"/>
                    <a:pt x="78632" y="33969"/>
                  </a:cubicBezTo>
                  <a:cubicBezTo>
                    <a:pt x="78003" y="34598"/>
                    <a:pt x="77374" y="35227"/>
                    <a:pt x="77374" y="35856"/>
                  </a:cubicBezTo>
                  <a:cubicBezTo>
                    <a:pt x="76744" y="35856"/>
                    <a:pt x="76744" y="36485"/>
                    <a:pt x="76115" y="36485"/>
                  </a:cubicBezTo>
                  <a:cubicBezTo>
                    <a:pt x="77374" y="35856"/>
                    <a:pt x="77374" y="35227"/>
                    <a:pt x="78003" y="34598"/>
                  </a:cubicBezTo>
                  <a:close/>
                  <a:moveTo>
                    <a:pt x="82406" y="29566"/>
                  </a:moveTo>
                  <a:cubicBezTo>
                    <a:pt x="84293" y="29566"/>
                    <a:pt x="86180" y="28937"/>
                    <a:pt x="85551" y="31453"/>
                  </a:cubicBezTo>
                  <a:cubicBezTo>
                    <a:pt x="84922" y="31453"/>
                    <a:pt x="84293" y="31453"/>
                    <a:pt x="83665" y="31453"/>
                  </a:cubicBezTo>
                  <a:cubicBezTo>
                    <a:pt x="83035" y="31453"/>
                    <a:pt x="82406" y="31453"/>
                    <a:pt x="81777" y="31453"/>
                  </a:cubicBezTo>
                  <a:cubicBezTo>
                    <a:pt x="81148" y="32082"/>
                    <a:pt x="81148" y="30824"/>
                    <a:pt x="82406" y="29566"/>
                  </a:cubicBezTo>
                  <a:close/>
                  <a:moveTo>
                    <a:pt x="74229" y="34598"/>
                  </a:moveTo>
                  <a:cubicBezTo>
                    <a:pt x="77374" y="31453"/>
                    <a:pt x="76115" y="33969"/>
                    <a:pt x="76744" y="33340"/>
                  </a:cubicBezTo>
                  <a:cubicBezTo>
                    <a:pt x="77374" y="33340"/>
                    <a:pt x="76744" y="34598"/>
                    <a:pt x="77374" y="35227"/>
                  </a:cubicBezTo>
                  <a:cubicBezTo>
                    <a:pt x="76744" y="35856"/>
                    <a:pt x="76744" y="35856"/>
                    <a:pt x="76115" y="36485"/>
                  </a:cubicBezTo>
                  <a:cubicBezTo>
                    <a:pt x="74229" y="37114"/>
                    <a:pt x="74229" y="35856"/>
                    <a:pt x="74229" y="34598"/>
                  </a:cubicBezTo>
                  <a:close/>
                  <a:moveTo>
                    <a:pt x="74858" y="32082"/>
                  </a:moveTo>
                  <a:cubicBezTo>
                    <a:pt x="75487" y="32082"/>
                    <a:pt x="76115" y="31453"/>
                    <a:pt x="75487" y="33340"/>
                  </a:cubicBezTo>
                  <a:cubicBezTo>
                    <a:pt x="72970" y="35227"/>
                    <a:pt x="72341" y="35227"/>
                    <a:pt x="74858" y="32082"/>
                  </a:cubicBezTo>
                  <a:close/>
                  <a:moveTo>
                    <a:pt x="73599" y="31453"/>
                  </a:moveTo>
                  <a:cubicBezTo>
                    <a:pt x="74229" y="31453"/>
                    <a:pt x="74229" y="30824"/>
                    <a:pt x="74229" y="30824"/>
                  </a:cubicBezTo>
                  <a:cubicBezTo>
                    <a:pt x="74229" y="30824"/>
                    <a:pt x="73599" y="31453"/>
                    <a:pt x="72970" y="32082"/>
                  </a:cubicBezTo>
                  <a:cubicBezTo>
                    <a:pt x="73599" y="32082"/>
                    <a:pt x="72970" y="32082"/>
                    <a:pt x="73599" y="31453"/>
                  </a:cubicBezTo>
                  <a:cubicBezTo>
                    <a:pt x="73599" y="31453"/>
                    <a:pt x="73599" y="31453"/>
                    <a:pt x="73599" y="31453"/>
                  </a:cubicBezTo>
                  <a:close/>
                  <a:moveTo>
                    <a:pt x="72970" y="30195"/>
                  </a:moveTo>
                  <a:cubicBezTo>
                    <a:pt x="74229" y="28937"/>
                    <a:pt x="76744" y="27049"/>
                    <a:pt x="72970" y="30195"/>
                  </a:cubicBezTo>
                  <a:cubicBezTo>
                    <a:pt x="73599" y="30824"/>
                    <a:pt x="72970" y="30195"/>
                    <a:pt x="72970" y="30195"/>
                  </a:cubicBezTo>
                  <a:close/>
                  <a:moveTo>
                    <a:pt x="62905" y="37743"/>
                  </a:moveTo>
                  <a:cubicBezTo>
                    <a:pt x="62905" y="37743"/>
                    <a:pt x="63534" y="37114"/>
                    <a:pt x="63534" y="37114"/>
                  </a:cubicBezTo>
                  <a:cubicBezTo>
                    <a:pt x="63534" y="37114"/>
                    <a:pt x="63534" y="37114"/>
                    <a:pt x="64163" y="37743"/>
                  </a:cubicBezTo>
                  <a:cubicBezTo>
                    <a:pt x="63534" y="38372"/>
                    <a:pt x="63534" y="39001"/>
                    <a:pt x="62905" y="39001"/>
                  </a:cubicBezTo>
                  <a:cubicBezTo>
                    <a:pt x="62905" y="38372"/>
                    <a:pt x="63534" y="37743"/>
                    <a:pt x="62905" y="37743"/>
                  </a:cubicBezTo>
                  <a:cubicBezTo>
                    <a:pt x="63534" y="37743"/>
                    <a:pt x="63534" y="37743"/>
                    <a:pt x="62905" y="37743"/>
                  </a:cubicBezTo>
                  <a:close/>
                  <a:moveTo>
                    <a:pt x="69825" y="27678"/>
                  </a:moveTo>
                  <a:cubicBezTo>
                    <a:pt x="69825" y="27049"/>
                    <a:pt x="69825" y="27049"/>
                    <a:pt x="69825" y="26420"/>
                  </a:cubicBezTo>
                  <a:cubicBezTo>
                    <a:pt x="70454" y="25791"/>
                    <a:pt x="70454" y="25791"/>
                    <a:pt x="71083" y="25162"/>
                  </a:cubicBezTo>
                  <a:cubicBezTo>
                    <a:pt x="71083" y="25791"/>
                    <a:pt x="71083" y="25791"/>
                    <a:pt x="71083" y="26420"/>
                  </a:cubicBezTo>
                  <a:cubicBezTo>
                    <a:pt x="70454" y="26420"/>
                    <a:pt x="69825" y="27049"/>
                    <a:pt x="69825" y="27678"/>
                  </a:cubicBezTo>
                  <a:close/>
                  <a:moveTo>
                    <a:pt x="60389" y="36485"/>
                  </a:moveTo>
                  <a:cubicBezTo>
                    <a:pt x="61018" y="35856"/>
                    <a:pt x="61018" y="35856"/>
                    <a:pt x="61018" y="35856"/>
                  </a:cubicBezTo>
                  <a:cubicBezTo>
                    <a:pt x="61648" y="35856"/>
                    <a:pt x="61018" y="36485"/>
                    <a:pt x="60389" y="36485"/>
                  </a:cubicBezTo>
                  <a:cubicBezTo>
                    <a:pt x="61018" y="36485"/>
                    <a:pt x="60389" y="36485"/>
                    <a:pt x="60389" y="36485"/>
                  </a:cubicBezTo>
                  <a:close/>
                  <a:moveTo>
                    <a:pt x="61018" y="34598"/>
                  </a:moveTo>
                  <a:cubicBezTo>
                    <a:pt x="61018" y="35227"/>
                    <a:pt x="61018" y="35227"/>
                    <a:pt x="61018" y="35856"/>
                  </a:cubicBezTo>
                  <a:cubicBezTo>
                    <a:pt x="59760" y="36485"/>
                    <a:pt x="59131" y="37114"/>
                    <a:pt x="61018" y="34598"/>
                  </a:cubicBezTo>
                  <a:close/>
                  <a:moveTo>
                    <a:pt x="67938" y="25791"/>
                  </a:moveTo>
                  <a:cubicBezTo>
                    <a:pt x="68567" y="25791"/>
                    <a:pt x="68567" y="25162"/>
                    <a:pt x="67938" y="25791"/>
                  </a:cubicBezTo>
                  <a:cubicBezTo>
                    <a:pt x="68567" y="25162"/>
                    <a:pt x="68567" y="25791"/>
                    <a:pt x="68567" y="25791"/>
                  </a:cubicBezTo>
                  <a:cubicBezTo>
                    <a:pt x="67938" y="26420"/>
                    <a:pt x="67938" y="27049"/>
                    <a:pt x="67309" y="27049"/>
                  </a:cubicBezTo>
                  <a:cubicBezTo>
                    <a:pt x="67938" y="26420"/>
                    <a:pt x="67938" y="26420"/>
                    <a:pt x="67938" y="25791"/>
                  </a:cubicBezTo>
                  <a:close/>
                  <a:moveTo>
                    <a:pt x="59760" y="21388"/>
                  </a:moveTo>
                  <a:cubicBezTo>
                    <a:pt x="59760" y="21388"/>
                    <a:pt x="59760" y="20759"/>
                    <a:pt x="60389" y="20130"/>
                  </a:cubicBezTo>
                  <a:cubicBezTo>
                    <a:pt x="61018" y="18872"/>
                    <a:pt x="62277" y="17614"/>
                    <a:pt x="63534" y="16355"/>
                  </a:cubicBezTo>
                  <a:cubicBezTo>
                    <a:pt x="64163" y="16355"/>
                    <a:pt x="64793" y="16355"/>
                    <a:pt x="64793" y="16355"/>
                  </a:cubicBezTo>
                  <a:cubicBezTo>
                    <a:pt x="61018" y="20130"/>
                    <a:pt x="59760" y="21388"/>
                    <a:pt x="59760" y="21388"/>
                  </a:cubicBezTo>
                  <a:close/>
                  <a:moveTo>
                    <a:pt x="55357" y="23904"/>
                  </a:moveTo>
                  <a:cubicBezTo>
                    <a:pt x="55357" y="24533"/>
                    <a:pt x="55357" y="24533"/>
                    <a:pt x="55357" y="23904"/>
                  </a:cubicBezTo>
                  <a:cubicBezTo>
                    <a:pt x="54727" y="25162"/>
                    <a:pt x="57873" y="22646"/>
                    <a:pt x="55986" y="25791"/>
                  </a:cubicBezTo>
                  <a:cubicBezTo>
                    <a:pt x="54099" y="27049"/>
                    <a:pt x="54099" y="26420"/>
                    <a:pt x="55357" y="23904"/>
                  </a:cubicBezTo>
                  <a:cubicBezTo>
                    <a:pt x="55357" y="24533"/>
                    <a:pt x="55357" y="24533"/>
                    <a:pt x="55357" y="23904"/>
                  </a:cubicBezTo>
                  <a:close/>
                  <a:moveTo>
                    <a:pt x="58502" y="18872"/>
                  </a:moveTo>
                  <a:cubicBezTo>
                    <a:pt x="59131" y="18243"/>
                    <a:pt x="59760" y="18243"/>
                    <a:pt x="60389" y="17614"/>
                  </a:cubicBezTo>
                  <a:cubicBezTo>
                    <a:pt x="61648" y="16355"/>
                    <a:pt x="62277" y="15097"/>
                    <a:pt x="64793" y="13210"/>
                  </a:cubicBezTo>
                  <a:cubicBezTo>
                    <a:pt x="59131" y="20130"/>
                    <a:pt x="61648" y="17614"/>
                    <a:pt x="62277" y="17614"/>
                  </a:cubicBezTo>
                  <a:cubicBezTo>
                    <a:pt x="59131" y="21388"/>
                    <a:pt x="59131" y="20759"/>
                    <a:pt x="59131" y="20759"/>
                  </a:cubicBezTo>
                  <a:cubicBezTo>
                    <a:pt x="58502" y="20759"/>
                    <a:pt x="57873" y="20130"/>
                    <a:pt x="57873" y="20130"/>
                  </a:cubicBezTo>
                  <a:cubicBezTo>
                    <a:pt x="57244" y="20130"/>
                    <a:pt x="57873" y="19501"/>
                    <a:pt x="58502" y="18872"/>
                  </a:cubicBezTo>
                  <a:close/>
                  <a:moveTo>
                    <a:pt x="57873" y="16984"/>
                  </a:moveTo>
                  <a:cubicBezTo>
                    <a:pt x="59131" y="16355"/>
                    <a:pt x="60389" y="15726"/>
                    <a:pt x="61648" y="15097"/>
                  </a:cubicBezTo>
                  <a:cubicBezTo>
                    <a:pt x="58502" y="18872"/>
                    <a:pt x="57244" y="20130"/>
                    <a:pt x="57244" y="19501"/>
                  </a:cubicBezTo>
                  <a:cubicBezTo>
                    <a:pt x="57244" y="18872"/>
                    <a:pt x="57244" y="18872"/>
                    <a:pt x="57244" y="18872"/>
                  </a:cubicBezTo>
                  <a:cubicBezTo>
                    <a:pt x="56615" y="17614"/>
                    <a:pt x="57244" y="16984"/>
                    <a:pt x="57873" y="16984"/>
                  </a:cubicBezTo>
                  <a:close/>
                  <a:moveTo>
                    <a:pt x="52212" y="22017"/>
                  </a:moveTo>
                  <a:cubicBezTo>
                    <a:pt x="52212" y="22017"/>
                    <a:pt x="52212" y="22017"/>
                    <a:pt x="52212" y="22017"/>
                  </a:cubicBezTo>
                  <a:cubicBezTo>
                    <a:pt x="50324" y="23904"/>
                    <a:pt x="50324" y="23904"/>
                    <a:pt x="52212" y="22017"/>
                  </a:cubicBezTo>
                  <a:close/>
                  <a:moveTo>
                    <a:pt x="54099" y="18872"/>
                  </a:moveTo>
                  <a:cubicBezTo>
                    <a:pt x="55357" y="17614"/>
                    <a:pt x="56615" y="16355"/>
                    <a:pt x="56615" y="16355"/>
                  </a:cubicBezTo>
                  <a:cubicBezTo>
                    <a:pt x="57873" y="15726"/>
                    <a:pt x="58502" y="15097"/>
                    <a:pt x="59131" y="15097"/>
                  </a:cubicBezTo>
                  <a:cubicBezTo>
                    <a:pt x="59131" y="15097"/>
                    <a:pt x="58502" y="16355"/>
                    <a:pt x="57873" y="16984"/>
                  </a:cubicBezTo>
                  <a:cubicBezTo>
                    <a:pt x="54099" y="19501"/>
                    <a:pt x="56615" y="15726"/>
                    <a:pt x="54099" y="18872"/>
                  </a:cubicBezTo>
                  <a:close/>
                  <a:moveTo>
                    <a:pt x="52841" y="15726"/>
                  </a:moveTo>
                  <a:cubicBezTo>
                    <a:pt x="54099" y="14468"/>
                    <a:pt x="55357" y="12581"/>
                    <a:pt x="56615" y="11952"/>
                  </a:cubicBezTo>
                  <a:cubicBezTo>
                    <a:pt x="57244" y="11323"/>
                    <a:pt x="57873" y="10694"/>
                    <a:pt x="57873" y="10694"/>
                  </a:cubicBezTo>
                  <a:cubicBezTo>
                    <a:pt x="58502" y="10694"/>
                    <a:pt x="58502" y="10694"/>
                    <a:pt x="58502" y="10694"/>
                  </a:cubicBezTo>
                  <a:cubicBezTo>
                    <a:pt x="59131" y="10694"/>
                    <a:pt x="57873" y="11952"/>
                    <a:pt x="55357" y="15097"/>
                  </a:cubicBezTo>
                  <a:cubicBezTo>
                    <a:pt x="55986" y="14468"/>
                    <a:pt x="56615" y="14468"/>
                    <a:pt x="57244" y="13839"/>
                  </a:cubicBezTo>
                  <a:cubicBezTo>
                    <a:pt x="54727" y="16984"/>
                    <a:pt x="54099" y="17614"/>
                    <a:pt x="53470" y="16984"/>
                  </a:cubicBezTo>
                  <a:cubicBezTo>
                    <a:pt x="52841" y="16984"/>
                    <a:pt x="52212" y="16355"/>
                    <a:pt x="51582" y="16355"/>
                  </a:cubicBezTo>
                  <a:cubicBezTo>
                    <a:pt x="52212" y="16355"/>
                    <a:pt x="52841" y="15726"/>
                    <a:pt x="52841" y="15726"/>
                  </a:cubicBezTo>
                  <a:close/>
                  <a:moveTo>
                    <a:pt x="61018" y="5662"/>
                  </a:moveTo>
                  <a:cubicBezTo>
                    <a:pt x="61648" y="5032"/>
                    <a:pt x="62905" y="3774"/>
                    <a:pt x="60389" y="7549"/>
                  </a:cubicBezTo>
                  <a:cubicBezTo>
                    <a:pt x="60389" y="7549"/>
                    <a:pt x="60389" y="7549"/>
                    <a:pt x="59760" y="6920"/>
                  </a:cubicBezTo>
                  <a:cubicBezTo>
                    <a:pt x="60389" y="6291"/>
                    <a:pt x="61018" y="6291"/>
                    <a:pt x="61018" y="5662"/>
                  </a:cubicBezTo>
                  <a:close/>
                  <a:moveTo>
                    <a:pt x="48437" y="19501"/>
                  </a:moveTo>
                  <a:cubicBezTo>
                    <a:pt x="49695" y="18243"/>
                    <a:pt x="50953" y="16984"/>
                    <a:pt x="47808" y="21388"/>
                  </a:cubicBezTo>
                  <a:cubicBezTo>
                    <a:pt x="47808" y="20759"/>
                    <a:pt x="48437" y="20130"/>
                    <a:pt x="48437" y="19501"/>
                  </a:cubicBezTo>
                  <a:close/>
                  <a:moveTo>
                    <a:pt x="45921" y="20130"/>
                  </a:moveTo>
                  <a:cubicBezTo>
                    <a:pt x="45921" y="20130"/>
                    <a:pt x="46550" y="19501"/>
                    <a:pt x="46550" y="19501"/>
                  </a:cubicBezTo>
                  <a:cubicBezTo>
                    <a:pt x="47179" y="19501"/>
                    <a:pt x="47808" y="19501"/>
                    <a:pt x="47808" y="19501"/>
                  </a:cubicBezTo>
                  <a:cubicBezTo>
                    <a:pt x="47179" y="20130"/>
                    <a:pt x="47179" y="20759"/>
                    <a:pt x="46550" y="20759"/>
                  </a:cubicBezTo>
                  <a:cubicBezTo>
                    <a:pt x="46550" y="20759"/>
                    <a:pt x="46550" y="20130"/>
                    <a:pt x="45921" y="20130"/>
                  </a:cubicBezTo>
                  <a:close/>
                  <a:moveTo>
                    <a:pt x="49067" y="15726"/>
                  </a:moveTo>
                  <a:cubicBezTo>
                    <a:pt x="50324" y="14468"/>
                    <a:pt x="50953" y="14468"/>
                    <a:pt x="53470" y="12581"/>
                  </a:cubicBezTo>
                  <a:cubicBezTo>
                    <a:pt x="57244" y="9436"/>
                    <a:pt x="56615" y="10065"/>
                    <a:pt x="57244" y="10065"/>
                  </a:cubicBezTo>
                  <a:cubicBezTo>
                    <a:pt x="54099" y="13210"/>
                    <a:pt x="51582" y="16355"/>
                    <a:pt x="50953" y="16355"/>
                  </a:cubicBezTo>
                  <a:cubicBezTo>
                    <a:pt x="49067" y="16984"/>
                    <a:pt x="48437" y="16984"/>
                    <a:pt x="49067" y="15726"/>
                  </a:cubicBezTo>
                  <a:close/>
                  <a:moveTo>
                    <a:pt x="42146" y="17614"/>
                  </a:moveTo>
                  <a:cubicBezTo>
                    <a:pt x="42776" y="16984"/>
                    <a:pt x="42776" y="16355"/>
                    <a:pt x="43405" y="16355"/>
                  </a:cubicBezTo>
                  <a:cubicBezTo>
                    <a:pt x="45921" y="15726"/>
                    <a:pt x="47179" y="15726"/>
                    <a:pt x="47179" y="17614"/>
                  </a:cubicBezTo>
                  <a:cubicBezTo>
                    <a:pt x="45921" y="16984"/>
                    <a:pt x="44034" y="16984"/>
                    <a:pt x="42146" y="17614"/>
                  </a:cubicBezTo>
                  <a:close/>
                  <a:moveTo>
                    <a:pt x="43405" y="15097"/>
                  </a:moveTo>
                  <a:cubicBezTo>
                    <a:pt x="43405" y="15726"/>
                    <a:pt x="45292" y="13210"/>
                    <a:pt x="42776" y="16355"/>
                  </a:cubicBezTo>
                  <a:cubicBezTo>
                    <a:pt x="42776" y="15726"/>
                    <a:pt x="43405" y="15097"/>
                    <a:pt x="43405" y="15097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3" name="【公众号：阿拉丁PPT】1-177"/>
            <p:cNvSpPr/>
            <p:nvPr/>
          </p:nvSpPr>
          <p:spPr>
            <a:xfrm>
              <a:off x="11857960" y="74486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4" name="【公众号：阿拉丁PPT】1-178"/>
            <p:cNvSpPr/>
            <p:nvPr/>
          </p:nvSpPr>
          <p:spPr>
            <a:xfrm>
              <a:off x="11857960" y="739208"/>
              <a:ext cx="15096" cy="5032"/>
            </a:xfrm>
            <a:custGeom>
              <a:avLst/>
              <a:gdLst>
                <a:gd name="connsiteX0" fmla="*/ 6291 w 15096"/>
                <a:gd name="connsiteY0" fmla="*/ 0 h 5032"/>
                <a:gd name="connsiteX1" fmla="*/ 6291 w 15096"/>
                <a:gd name="connsiteY1" fmla="*/ 1258 h 5032"/>
                <a:gd name="connsiteX2" fmla="*/ 8177 w 15096"/>
                <a:gd name="connsiteY2" fmla="*/ 629 h 5032"/>
                <a:gd name="connsiteX3" fmla="*/ 13210 w 15096"/>
                <a:gd name="connsiteY3" fmla="*/ 0 h 5032"/>
                <a:gd name="connsiteX4" fmla="*/ 15097 w 15096"/>
                <a:gd name="connsiteY4" fmla="*/ 0 h 5032"/>
                <a:gd name="connsiteX5" fmla="*/ 13839 w 15096"/>
                <a:gd name="connsiteY5" fmla="*/ 1887 h 5032"/>
                <a:gd name="connsiteX6" fmla="*/ 12581 w 15096"/>
                <a:gd name="connsiteY6" fmla="*/ 2516 h 5032"/>
                <a:gd name="connsiteX7" fmla="*/ 8806 w 15096"/>
                <a:gd name="connsiteY7" fmla="*/ 2516 h 5032"/>
                <a:gd name="connsiteX8" fmla="*/ 2516 w 15096"/>
                <a:gd name="connsiteY8" fmla="*/ 4403 h 5032"/>
                <a:gd name="connsiteX9" fmla="*/ 1258 w 15096"/>
                <a:gd name="connsiteY9" fmla="*/ 5032 h 5032"/>
                <a:gd name="connsiteX10" fmla="*/ 0 w 15096"/>
                <a:gd name="connsiteY10" fmla="*/ 5032 h 5032"/>
                <a:gd name="connsiteX11" fmla="*/ 1887 w 15096"/>
                <a:gd name="connsiteY11" fmla="*/ 3774 h 5032"/>
                <a:gd name="connsiteX12" fmla="*/ 6291 w 15096"/>
                <a:gd name="connsiteY12" fmla="*/ 0 h 5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96" h="5032">
                  <a:moveTo>
                    <a:pt x="6291" y="0"/>
                  </a:moveTo>
                  <a:cubicBezTo>
                    <a:pt x="6291" y="629"/>
                    <a:pt x="5661" y="1258"/>
                    <a:pt x="6291" y="1258"/>
                  </a:cubicBezTo>
                  <a:cubicBezTo>
                    <a:pt x="6919" y="1258"/>
                    <a:pt x="7548" y="629"/>
                    <a:pt x="8177" y="629"/>
                  </a:cubicBezTo>
                  <a:cubicBezTo>
                    <a:pt x="10065" y="0"/>
                    <a:pt x="11951" y="0"/>
                    <a:pt x="13210" y="0"/>
                  </a:cubicBezTo>
                  <a:cubicBezTo>
                    <a:pt x="13839" y="0"/>
                    <a:pt x="13210" y="1258"/>
                    <a:pt x="15097" y="0"/>
                  </a:cubicBezTo>
                  <a:cubicBezTo>
                    <a:pt x="15097" y="0"/>
                    <a:pt x="14468" y="1258"/>
                    <a:pt x="13839" y="1887"/>
                  </a:cubicBezTo>
                  <a:cubicBezTo>
                    <a:pt x="12581" y="2516"/>
                    <a:pt x="12581" y="2516"/>
                    <a:pt x="12581" y="2516"/>
                  </a:cubicBezTo>
                  <a:cubicBezTo>
                    <a:pt x="11323" y="2516"/>
                    <a:pt x="10065" y="2516"/>
                    <a:pt x="8806" y="2516"/>
                  </a:cubicBezTo>
                  <a:cubicBezTo>
                    <a:pt x="6919" y="3145"/>
                    <a:pt x="5032" y="3774"/>
                    <a:pt x="2516" y="4403"/>
                  </a:cubicBezTo>
                  <a:cubicBezTo>
                    <a:pt x="1887" y="4403"/>
                    <a:pt x="1258" y="5032"/>
                    <a:pt x="1258" y="5032"/>
                  </a:cubicBezTo>
                  <a:cubicBezTo>
                    <a:pt x="629" y="5032"/>
                    <a:pt x="629" y="5032"/>
                    <a:pt x="0" y="5032"/>
                  </a:cubicBezTo>
                  <a:cubicBezTo>
                    <a:pt x="1258" y="3774"/>
                    <a:pt x="1887" y="3145"/>
                    <a:pt x="1887" y="3774"/>
                  </a:cubicBezTo>
                  <a:cubicBezTo>
                    <a:pt x="1887" y="4403"/>
                    <a:pt x="2516" y="4403"/>
                    <a:pt x="6291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5" name="【公众号：阿拉丁PPT】1-179"/>
            <p:cNvSpPr/>
            <p:nvPr/>
          </p:nvSpPr>
          <p:spPr>
            <a:xfrm>
              <a:off x="11857330" y="744869"/>
              <a:ext cx="629" cy="6290"/>
            </a:xfrm>
            <a:custGeom>
              <a:avLst/>
              <a:gdLst>
                <a:gd name="connsiteX0" fmla="*/ 630 w 629"/>
                <a:gd name="connsiteY0" fmla="*/ 0 h 6290"/>
                <a:gd name="connsiteX1" fmla="*/ 0 w 629"/>
                <a:gd name="connsiteY1" fmla="*/ 0 h 6290"/>
                <a:gd name="connsiteX2" fmla="*/ 0 w 629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6290">
                  <a:moveTo>
                    <a:pt x="63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6" name="【公众号：阿拉丁PPT】1-180"/>
            <p:cNvSpPr/>
            <p:nvPr/>
          </p:nvSpPr>
          <p:spPr>
            <a:xfrm>
              <a:off x="11910171" y="771456"/>
              <a:ext cx="3397" cy="4865"/>
            </a:xfrm>
            <a:custGeom>
              <a:avLst/>
              <a:gdLst>
                <a:gd name="connsiteX0" fmla="*/ 0 w 3397"/>
                <a:gd name="connsiteY0" fmla="*/ 4866 h 4865"/>
                <a:gd name="connsiteX1" fmla="*/ 1887 w 3397"/>
                <a:gd name="connsiteY1" fmla="*/ 462 h 4865"/>
                <a:gd name="connsiteX2" fmla="*/ 0 w 3397"/>
                <a:gd name="connsiteY2" fmla="*/ 4866 h 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97" h="4865">
                  <a:moveTo>
                    <a:pt x="0" y="4866"/>
                  </a:moveTo>
                  <a:cubicBezTo>
                    <a:pt x="629" y="3608"/>
                    <a:pt x="1259" y="1720"/>
                    <a:pt x="1887" y="462"/>
                  </a:cubicBezTo>
                  <a:cubicBezTo>
                    <a:pt x="4404" y="-796"/>
                    <a:pt x="3774" y="462"/>
                    <a:pt x="0" y="486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7" name="【公众号：阿拉丁PPT】1-181"/>
            <p:cNvSpPr/>
            <p:nvPr/>
          </p:nvSpPr>
          <p:spPr>
            <a:xfrm>
              <a:off x="11911430" y="759966"/>
              <a:ext cx="1886" cy="1518"/>
            </a:xfrm>
            <a:custGeom>
              <a:avLst/>
              <a:gdLst>
                <a:gd name="connsiteX0" fmla="*/ 1258 w 1886"/>
                <a:gd name="connsiteY0" fmla="*/ 629 h 1518"/>
                <a:gd name="connsiteX1" fmla="*/ 1887 w 1886"/>
                <a:gd name="connsiteY1" fmla="*/ 0 h 1518"/>
                <a:gd name="connsiteX2" fmla="*/ 629 w 1886"/>
                <a:gd name="connsiteY2" fmla="*/ 1258 h 1518"/>
                <a:gd name="connsiteX3" fmla="*/ 0 w 1886"/>
                <a:gd name="connsiteY3" fmla="*/ 1258 h 1518"/>
                <a:gd name="connsiteX4" fmla="*/ 1258 w 1886"/>
                <a:gd name="connsiteY4" fmla="*/ 629 h 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518">
                  <a:moveTo>
                    <a:pt x="1258" y="629"/>
                  </a:moveTo>
                  <a:cubicBezTo>
                    <a:pt x="1258" y="629"/>
                    <a:pt x="1887" y="629"/>
                    <a:pt x="1887" y="0"/>
                  </a:cubicBezTo>
                  <a:cubicBezTo>
                    <a:pt x="1258" y="629"/>
                    <a:pt x="1258" y="629"/>
                    <a:pt x="629" y="1258"/>
                  </a:cubicBezTo>
                  <a:cubicBezTo>
                    <a:pt x="629" y="1258"/>
                    <a:pt x="0" y="1258"/>
                    <a:pt x="0" y="1258"/>
                  </a:cubicBezTo>
                  <a:cubicBezTo>
                    <a:pt x="629" y="1887"/>
                    <a:pt x="629" y="1258"/>
                    <a:pt x="1258" y="629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9" name="【公众号：阿拉丁PPT】1-182"/>
            <p:cNvSpPr/>
            <p:nvPr/>
          </p:nvSpPr>
          <p:spPr>
            <a:xfrm>
              <a:off x="11734036" y="61905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0" name="【公众号：阿拉丁PPT】1-183"/>
            <p:cNvSpPr/>
            <p:nvPr/>
          </p:nvSpPr>
          <p:spPr>
            <a:xfrm>
              <a:off x="11676892" y="537650"/>
              <a:ext cx="99290" cy="82037"/>
            </a:xfrm>
            <a:custGeom>
              <a:avLst/>
              <a:gdLst>
                <a:gd name="connsiteX0" fmla="*/ 94887 w 99290"/>
                <a:gd name="connsiteY0" fmla="*/ 62537 h 82037"/>
                <a:gd name="connsiteX1" fmla="*/ 98032 w 99290"/>
                <a:gd name="connsiteY1" fmla="*/ 60650 h 82037"/>
                <a:gd name="connsiteX2" fmla="*/ 97403 w 99290"/>
                <a:gd name="connsiteY2" fmla="*/ 59392 h 82037"/>
                <a:gd name="connsiteX3" fmla="*/ 99291 w 99290"/>
                <a:gd name="connsiteY3" fmla="*/ 55617 h 82037"/>
                <a:gd name="connsiteX4" fmla="*/ 99291 w 99290"/>
                <a:gd name="connsiteY4" fmla="*/ 54988 h 82037"/>
                <a:gd name="connsiteX5" fmla="*/ 96774 w 99290"/>
                <a:gd name="connsiteY5" fmla="*/ 54359 h 82037"/>
                <a:gd name="connsiteX6" fmla="*/ 96146 w 99290"/>
                <a:gd name="connsiteY6" fmla="*/ 53101 h 82037"/>
                <a:gd name="connsiteX7" fmla="*/ 93629 w 99290"/>
                <a:gd name="connsiteY7" fmla="*/ 53730 h 82037"/>
                <a:gd name="connsiteX8" fmla="*/ 93000 w 99290"/>
                <a:gd name="connsiteY8" fmla="*/ 51843 h 82037"/>
                <a:gd name="connsiteX9" fmla="*/ 93000 w 99290"/>
                <a:gd name="connsiteY9" fmla="*/ 50585 h 82037"/>
                <a:gd name="connsiteX10" fmla="*/ 93000 w 99290"/>
                <a:gd name="connsiteY10" fmla="*/ 48069 h 82037"/>
                <a:gd name="connsiteX11" fmla="*/ 90484 w 99290"/>
                <a:gd name="connsiteY11" fmla="*/ 46811 h 82037"/>
                <a:gd name="connsiteX12" fmla="*/ 91113 w 99290"/>
                <a:gd name="connsiteY12" fmla="*/ 44923 h 82037"/>
                <a:gd name="connsiteX13" fmla="*/ 91742 w 99290"/>
                <a:gd name="connsiteY13" fmla="*/ 44294 h 82037"/>
                <a:gd name="connsiteX14" fmla="*/ 87968 w 99290"/>
                <a:gd name="connsiteY14" fmla="*/ 46811 h 82037"/>
                <a:gd name="connsiteX15" fmla="*/ 86710 w 99290"/>
                <a:gd name="connsiteY15" fmla="*/ 44294 h 82037"/>
                <a:gd name="connsiteX16" fmla="*/ 86080 w 99290"/>
                <a:gd name="connsiteY16" fmla="*/ 43036 h 82037"/>
                <a:gd name="connsiteX17" fmla="*/ 82935 w 99290"/>
                <a:gd name="connsiteY17" fmla="*/ 41778 h 82037"/>
                <a:gd name="connsiteX18" fmla="*/ 83564 w 99290"/>
                <a:gd name="connsiteY18" fmla="*/ 39262 h 82037"/>
                <a:gd name="connsiteX19" fmla="*/ 79790 w 99290"/>
                <a:gd name="connsiteY19" fmla="*/ 38004 h 82037"/>
                <a:gd name="connsiteX20" fmla="*/ 76015 w 99290"/>
                <a:gd name="connsiteY20" fmla="*/ 36117 h 82037"/>
                <a:gd name="connsiteX21" fmla="*/ 72870 w 99290"/>
                <a:gd name="connsiteY21" fmla="*/ 36117 h 82037"/>
                <a:gd name="connsiteX22" fmla="*/ 70354 w 99290"/>
                <a:gd name="connsiteY22" fmla="*/ 35488 h 82037"/>
                <a:gd name="connsiteX23" fmla="*/ 70354 w 99290"/>
                <a:gd name="connsiteY23" fmla="*/ 32342 h 82037"/>
                <a:gd name="connsiteX24" fmla="*/ 69096 w 99290"/>
                <a:gd name="connsiteY24" fmla="*/ 31713 h 82037"/>
                <a:gd name="connsiteX25" fmla="*/ 68467 w 99290"/>
                <a:gd name="connsiteY25" fmla="*/ 29826 h 82037"/>
                <a:gd name="connsiteX26" fmla="*/ 67838 w 99290"/>
                <a:gd name="connsiteY26" fmla="*/ 27939 h 82037"/>
                <a:gd name="connsiteX27" fmla="*/ 67208 w 99290"/>
                <a:gd name="connsiteY27" fmla="*/ 26052 h 82037"/>
                <a:gd name="connsiteX28" fmla="*/ 65951 w 99290"/>
                <a:gd name="connsiteY28" fmla="*/ 24794 h 82037"/>
                <a:gd name="connsiteX29" fmla="*/ 64693 w 99290"/>
                <a:gd name="connsiteY29" fmla="*/ 21019 h 82037"/>
                <a:gd name="connsiteX30" fmla="*/ 62176 w 99290"/>
                <a:gd name="connsiteY30" fmla="*/ 20390 h 82037"/>
                <a:gd name="connsiteX31" fmla="*/ 62176 w 99290"/>
                <a:gd name="connsiteY31" fmla="*/ 18503 h 82037"/>
                <a:gd name="connsiteX32" fmla="*/ 60289 w 99290"/>
                <a:gd name="connsiteY32" fmla="*/ 14729 h 82037"/>
                <a:gd name="connsiteX33" fmla="*/ 58402 w 99290"/>
                <a:gd name="connsiteY33" fmla="*/ 9696 h 82037"/>
                <a:gd name="connsiteX34" fmla="*/ 55886 w 99290"/>
                <a:gd name="connsiteY34" fmla="*/ 5922 h 82037"/>
                <a:gd name="connsiteX35" fmla="*/ 50853 w 99290"/>
                <a:gd name="connsiteY35" fmla="*/ 890 h 82037"/>
                <a:gd name="connsiteX36" fmla="*/ 46450 w 99290"/>
                <a:gd name="connsiteY36" fmla="*/ 261 h 82037"/>
                <a:gd name="connsiteX37" fmla="*/ 31982 w 99290"/>
                <a:gd name="connsiteY37" fmla="*/ 9067 h 82037"/>
                <a:gd name="connsiteX38" fmla="*/ 22546 w 99290"/>
                <a:gd name="connsiteY38" fmla="*/ 16616 h 82037"/>
                <a:gd name="connsiteX39" fmla="*/ 15626 w 99290"/>
                <a:gd name="connsiteY39" fmla="*/ 22277 h 82037"/>
                <a:gd name="connsiteX40" fmla="*/ 17514 w 99290"/>
                <a:gd name="connsiteY40" fmla="*/ 22277 h 82037"/>
                <a:gd name="connsiteX41" fmla="*/ 9965 w 99290"/>
                <a:gd name="connsiteY41" fmla="*/ 27939 h 82037"/>
                <a:gd name="connsiteX42" fmla="*/ 11852 w 99290"/>
                <a:gd name="connsiteY42" fmla="*/ 27310 h 82037"/>
                <a:gd name="connsiteX43" fmla="*/ 13110 w 99290"/>
                <a:gd name="connsiteY43" fmla="*/ 27939 h 82037"/>
                <a:gd name="connsiteX44" fmla="*/ 9336 w 99290"/>
                <a:gd name="connsiteY44" fmla="*/ 31713 h 82037"/>
                <a:gd name="connsiteX45" fmla="*/ 9336 w 99290"/>
                <a:gd name="connsiteY45" fmla="*/ 32342 h 82037"/>
                <a:gd name="connsiteX46" fmla="*/ 4303 w 99290"/>
                <a:gd name="connsiteY46" fmla="*/ 36746 h 82037"/>
                <a:gd name="connsiteX47" fmla="*/ 6190 w 99290"/>
                <a:gd name="connsiteY47" fmla="*/ 36117 h 82037"/>
                <a:gd name="connsiteX48" fmla="*/ 2416 w 99290"/>
                <a:gd name="connsiteY48" fmla="*/ 38633 h 82037"/>
                <a:gd name="connsiteX49" fmla="*/ 2416 w 99290"/>
                <a:gd name="connsiteY49" fmla="*/ 38004 h 82037"/>
                <a:gd name="connsiteX50" fmla="*/ 7448 w 99290"/>
                <a:gd name="connsiteY50" fmla="*/ 37375 h 82037"/>
                <a:gd name="connsiteX51" fmla="*/ 3045 w 99290"/>
                <a:gd name="connsiteY51" fmla="*/ 40520 h 82037"/>
                <a:gd name="connsiteX52" fmla="*/ 2416 w 99290"/>
                <a:gd name="connsiteY52" fmla="*/ 41149 h 82037"/>
                <a:gd name="connsiteX53" fmla="*/ 3674 w 99290"/>
                <a:gd name="connsiteY53" fmla="*/ 42407 h 82037"/>
                <a:gd name="connsiteX54" fmla="*/ 4303 w 99290"/>
                <a:gd name="connsiteY54" fmla="*/ 43665 h 82037"/>
                <a:gd name="connsiteX55" fmla="*/ 5562 w 99290"/>
                <a:gd name="connsiteY55" fmla="*/ 44294 h 82037"/>
                <a:gd name="connsiteX56" fmla="*/ 3674 w 99290"/>
                <a:gd name="connsiteY56" fmla="*/ 46811 h 82037"/>
                <a:gd name="connsiteX57" fmla="*/ 3045 w 99290"/>
                <a:gd name="connsiteY57" fmla="*/ 48069 h 82037"/>
                <a:gd name="connsiteX58" fmla="*/ 5562 w 99290"/>
                <a:gd name="connsiteY58" fmla="*/ 47440 h 82037"/>
                <a:gd name="connsiteX59" fmla="*/ 5562 w 99290"/>
                <a:gd name="connsiteY59" fmla="*/ 47440 h 82037"/>
                <a:gd name="connsiteX60" fmla="*/ 6190 w 99290"/>
                <a:gd name="connsiteY60" fmla="*/ 48698 h 82037"/>
                <a:gd name="connsiteX61" fmla="*/ 6819 w 99290"/>
                <a:gd name="connsiteY61" fmla="*/ 49327 h 82037"/>
                <a:gd name="connsiteX62" fmla="*/ 8707 w 99290"/>
                <a:gd name="connsiteY62" fmla="*/ 48698 h 82037"/>
                <a:gd name="connsiteX63" fmla="*/ 9336 w 99290"/>
                <a:gd name="connsiteY63" fmla="*/ 49327 h 82037"/>
                <a:gd name="connsiteX64" fmla="*/ 8707 w 99290"/>
                <a:gd name="connsiteY64" fmla="*/ 50585 h 82037"/>
                <a:gd name="connsiteX65" fmla="*/ 9336 w 99290"/>
                <a:gd name="connsiteY65" fmla="*/ 51214 h 82037"/>
                <a:gd name="connsiteX66" fmla="*/ 7448 w 99290"/>
                <a:gd name="connsiteY66" fmla="*/ 53101 h 82037"/>
                <a:gd name="connsiteX67" fmla="*/ 7448 w 99290"/>
                <a:gd name="connsiteY67" fmla="*/ 53101 h 82037"/>
                <a:gd name="connsiteX68" fmla="*/ 10594 w 99290"/>
                <a:gd name="connsiteY68" fmla="*/ 52472 h 82037"/>
                <a:gd name="connsiteX69" fmla="*/ 12481 w 99290"/>
                <a:gd name="connsiteY69" fmla="*/ 51843 h 82037"/>
                <a:gd name="connsiteX70" fmla="*/ 11223 w 99290"/>
                <a:gd name="connsiteY70" fmla="*/ 53101 h 82037"/>
                <a:gd name="connsiteX71" fmla="*/ 10594 w 99290"/>
                <a:gd name="connsiteY71" fmla="*/ 54359 h 82037"/>
                <a:gd name="connsiteX72" fmla="*/ 10594 w 99290"/>
                <a:gd name="connsiteY72" fmla="*/ 54988 h 82037"/>
                <a:gd name="connsiteX73" fmla="*/ 9965 w 99290"/>
                <a:gd name="connsiteY73" fmla="*/ 56246 h 82037"/>
                <a:gd name="connsiteX74" fmla="*/ 8707 w 99290"/>
                <a:gd name="connsiteY74" fmla="*/ 58134 h 82037"/>
                <a:gd name="connsiteX75" fmla="*/ 8707 w 99290"/>
                <a:gd name="connsiteY75" fmla="*/ 58763 h 82037"/>
                <a:gd name="connsiteX76" fmla="*/ 8707 w 99290"/>
                <a:gd name="connsiteY76" fmla="*/ 59392 h 82037"/>
                <a:gd name="connsiteX77" fmla="*/ 9336 w 99290"/>
                <a:gd name="connsiteY77" fmla="*/ 58763 h 82037"/>
                <a:gd name="connsiteX78" fmla="*/ 12481 w 99290"/>
                <a:gd name="connsiteY78" fmla="*/ 58134 h 82037"/>
                <a:gd name="connsiteX79" fmla="*/ 14368 w 99290"/>
                <a:gd name="connsiteY79" fmla="*/ 58763 h 82037"/>
                <a:gd name="connsiteX80" fmla="*/ 14368 w 99290"/>
                <a:gd name="connsiteY80" fmla="*/ 58763 h 82037"/>
                <a:gd name="connsiteX81" fmla="*/ 14997 w 99290"/>
                <a:gd name="connsiteY81" fmla="*/ 59392 h 82037"/>
                <a:gd name="connsiteX82" fmla="*/ 15626 w 99290"/>
                <a:gd name="connsiteY82" fmla="*/ 59392 h 82037"/>
                <a:gd name="connsiteX83" fmla="*/ 14368 w 99290"/>
                <a:gd name="connsiteY83" fmla="*/ 61279 h 82037"/>
                <a:gd name="connsiteX84" fmla="*/ 14368 w 99290"/>
                <a:gd name="connsiteY84" fmla="*/ 62537 h 82037"/>
                <a:gd name="connsiteX85" fmla="*/ 18772 w 99290"/>
                <a:gd name="connsiteY85" fmla="*/ 60021 h 82037"/>
                <a:gd name="connsiteX86" fmla="*/ 14997 w 99290"/>
                <a:gd name="connsiteY86" fmla="*/ 63795 h 82037"/>
                <a:gd name="connsiteX87" fmla="*/ 19400 w 99290"/>
                <a:gd name="connsiteY87" fmla="*/ 61279 h 82037"/>
                <a:gd name="connsiteX88" fmla="*/ 18772 w 99290"/>
                <a:gd name="connsiteY88" fmla="*/ 63166 h 82037"/>
                <a:gd name="connsiteX89" fmla="*/ 19400 w 99290"/>
                <a:gd name="connsiteY89" fmla="*/ 63795 h 82037"/>
                <a:gd name="connsiteX90" fmla="*/ 22546 w 99290"/>
                <a:gd name="connsiteY90" fmla="*/ 63166 h 82037"/>
                <a:gd name="connsiteX91" fmla="*/ 25062 w 99290"/>
                <a:gd name="connsiteY91" fmla="*/ 62537 h 82037"/>
                <a:gd name="connsiteX92" fmla="*/ 21917 w 99290"/>
                <a:gd name="connsiteY92" fmla="*/ 65053 h 82037"/>
                <a:gd name="connsiteX93" fmla="*/ 18143 w 99290"/>
                <a:gd name="connsiteY93" fmla="*/ 68198 h 82037"/>
                <a:gd name="connsiteX94" fmla="*/ 20659 w 99290"/>
                <a:gd name="connsiteY94" fmla="*/ 66311 h 82037"/>
                <a:gd name="connsiteX95" fmla="*/ 22546 w 99290"/>
                <a:gd name="connsiteY95" fmla="*/ 65053 h 82037"/>
                <a:gd name="connsiteX96" fmla="*/ 23804 w 99290"/>
                <a:gd name="connsiteY96" fmla="*/ 63795 h 82037"/>
                <a:gd name="connsiteX97" fmla="*/ 25062 w 99290"/>
                <a:gd name="connsiteY97" fmla="*/ 62537 h 82037"/>
                <a:gd name="connsiteX98" fmla="*/ 26320 w 99290"/>
                <a:gd name="connsiteY98" fmla="*/ 62537 h 82037"/>
                <a:gd name="connsiteX99" fmla="*/ 26320 w 99290"/>
                <a:gd name="connsiteY99" fmla="*/ 63166 h 82037"/>
                <a:gd name="connsiteX100" fmla="*/ 20659 w 99290"/>
                <a:gd name="connsiteY100" fmla="*/ 68827 h 82037"/>
                <a:gd name="connsiteX101" fmla="*/ 24433 w 99290"/>
                <a:gd name="connsiteY101" fmla="*/ 66940 h 82037"/>
                <a:gd name="connsiteX102" fmla="*/ 25691 w 99290"/>
                <a:gd name="connsiteY102" fmla="*/ 66311 h 82037"/>
                <a:gd name="connsiteX103" fmla="*/ 25062 w 99290"/>
                <a:gd name="connsiteY103" fmla="*/ 67569 h 82037"/>
                <a:gd name="connsiteX104" fmla="*/ 23804 w 99290"/>
                <a:gd name="connsiteY104" fmla="*/ 68827 h 82037"/>
                <a:gd name="connsiteX105" fmla="*/ 24433 w 99290"/>
                <a:gd name="connsiteY105" fmla="*/ 69457 h 82037"/>
                <a:gd name="connsiteX106" fmla="*/ 25062 w 99290"/>
                <a:gd name="connsiteY106" fmla="*/ 70086 h 82037"/>
                <a:gd name="connsiteX107" fmla="*/ 25062 w 99290"/>
                <a:gd name="connsiteY107" fmla="*/ 70715 h 82037"/>
                <a:gd name="connsiteX108" fmla="*/ 26950 w 99290"/>
                <a:gd name="connsiteY108" fmla="*/ 70715 h 82037"/>
                <a:gd name="connsiteX109" fmla="*/ 30095 w 99290"/>
                <a:gd name="connsiteY109" fmla="*/ 70086 h 82037"/>
                <a:gd name="connsiteX110" fmla="*/ 30095 w 99290"/>
                <a:gd name="connsiteY110" fmla="*/ 70715 h 82037"/>
                <a:gd name="connsiteX111" fmla="*/ 27578 w 99290"/>
                <a:gd name="connsiteY111" fmla="*/ 72602 h 82037"/>
                <a:gd name="connsiteX112" fmla="*/ 27578 w 99290"/>
                <a:gd name="connsiteY112" fmla="*/ 72602 h 82037"/>
                <a:gd name="connsiteX113" fmla="*/ 27578 w 99290"/>
                <a:gd name="connsiteY113" fmla="*/ 72602 h 82037"/>
                <a:gd name="connsiteX114" fmla="*/ 30095 w 99290"/>
                <a:gd name="connsiteY114" fmla="*/ 71344 h 82037"/>
                <a:gd name="connsiteX115" fmla="*/ 28836 w 99290"/>
                <a:gd name="connsiteY115" fmla="*/ 72602 h 82037"/>
                <a:gd name="connsiteX116" fmla="*/ 27578 w 99290"/>
                <a:gd name="connsiteY116" fmla="*/ 73231 h 82037"/>
                <a:gd name="connsiteX117" fmla="*/ 27578 w 99290"/>
                <a:gd name="connsiteY117" fmla="*/ 73231 h 82037"/>
                <a:gd name="connsiteX118" fmla="*/ 28207 w 99290"/>
                <a:gd name="connsiteY118" fmla="*/ 73860 h 82037"/>
                <a:gd name="connsiteX119" fmla="*/ 31353 w 99290"/>
                <a:gd name="connsiteY119" fmla="*/ 71973 h 82037"/>
                <a:gd name="connsiteX120" fmla="*/ 26950 w 99290"/>
                <a:gd name="connsiteY120" fmla="*/ 75747 h 82037"/>
                <a:gd name="connsiteX121" fmla="*/ 26950 w 99290"/>
                <a:gd name="connsiteY121" fmla="*/ 76376 h 82037"/>
                <a:gd name="connsiteX122" fmla="*/ 28836 w 99290"/>
                <a:gd name="connsiteY122" fmla="*/ 76376 h 82037"/>
                <a:gd name="connsiteX123" fmla="*/ 30095 w 99290"/>
                <a:gd name="connsiteY123" fmla="*/ 75747 h 82037"/>
                <a:gd name="connsiteX124" fmla="*/ 32610 w 99290"/>
                <a:gd name="connsiteY124" fmla="*/ 74489 h 82037"/>
                <a:gd name="connsiteX125" fmla="*/ 34498 w 99290"/>
                <a:gd name="connsiteY125" fmla="*/ 75118 h 82037"/>
                <a:gd name="connsiteX126" fmla="*/ 31353 w 99290"/>
                <a:gd name="connsiteY126" fmla="*/ 77005 h 82037"/>
                <a:gd name="connsiteX127" fmla="*/ 30095 w 99290"/>
                <a:gd name="connsiteY127" fmla="*/ 78263 h 82037"/>
                <a:gd name="connsiteX128" fmla="*/ 30724 w 99290"/>
                <a:gd name="connsiteY128" fmla="*/ 78892 h 82037"/>
                <a:gd name="connsiteX129" fmla="*/ 33240 w 99290"/>
                <a:gd name="connsiteY129" fmla="*/ 77005 h 82037"/>
                <a:gd name="connsiteX130" fmla="*/ 34498 w 99290"/>
                <a:gd name="connsiteY130" fmla="*/ 75747 h 82037"/>
                <a:gd name="connsiteX131" fmla="*/ 37014 w 99290"/>
                <a:gd name="connsiteY131" fmla="*/ 75747 h 82037"/>
                <a:gd name="connsiteX132" fmla="*/ 35756 w 99290"/>
                <a:gd name="connsiteY132" fmla="*/ 76376 h 82037"/>
                <a:gd name="connsiteX133" fmla="*/ 33240 w 99290"/>
                <a:gd name="connsiteY133" fmla="*/ 77005 h 82037"/>
                <a:gd name="connsiteX134" fmla="*/ 31982 w 99290"/>
                <a:gd name="connsiteY134" fmla="*/ 78892 h 82037"/>
                <a:gd name="connsiteX135" fmla="*/ 35127 w 99290"/>
                <a:gd name="connsiteY135" fmla="*/ 79521 h 82037"/>
                <a:gd name="connsiteX136" fmla="*/ 37014 w 99290"/>
                <a:gd name="connsiteY136" fmla="*/ 78892 h 82037"/>
                <a:gd name="connsiteX137" fmla="*/ 39531 w 99290"/>
                <a:gd name="connsiteY137" fmla="*/ 80780 h 82037"/>
                <a:gd name="connsiteX138" fmla="*/ 40788 w 99290"/>
                <a:gd name="connsiteY138" fmla="*/ 81409 h 82037"/>
                <a:gd name="connsiteX139" fmla="*/ 43934 w 99290"/>
                <a:gd name="connsiteY139" fmla="*/ 79521 h 82037"/>
                <a:gd name="connsiteX140" fmla="*/ 43934 w 99290"/>
                <a:gd name="connsiteY140" fmla="*/ 78892 h 82037"/>
                <a:gd name="connsiteX141" fmla="*/ 42676 w 99290"/>
                <a:gd name="connsiteY141" fmla="*/ 78263 h 82037"/>
                <a:gd name="connsiteX142" fmla="*/ 40788 w 99290"/>
                <a:gd name="connsiteY142" fmla="*/ 77634 h 82037"/>
                <a:gd name="connsiteX143" fmla="*/ 38901 w 99290"/>
                <a:gd name="connsiteY143" fmla="*/ 77005 h 82037"/>
                <a:gd name="connsiteX144" fmla="*/ 38901 w 99290"/>
                <a:gd name="connsiteY144" fmla="*/ 77005 h 82037"/>
                <a:gd name="connsiteX145" fmla="*/ 35756 w 99290"/>
                <a:gd name="connsiteY145" fmla="*/ 77005 h 82037"/>
                <a:gd name="connsiteX146" fmla="*/ 37014 w 99290"/>
                <a:gd name="connsiteY146" fmla="*/ 75747 h 82037"/>
                <a:gd name="connsiteX147" fmla="*/ 39531 w 99290"/>
                <a:gd name="connsiteY147" fmla="*/ 75118 h 82037"/>
                <a:gd name="connsiteX148" fmla="*/ 46450 w 99290"/>
                <a:gd name="connsiteY148" fmla="*/ 75118 h 82037"/>
                <a:gd name="connsiteX149" fmla="*/ 50224 w 99290"/>
                <a:gd name="connsiteY149" fmla="*/ 73860 h 82037"/>
                <a:gd name="connsiteX150" fmla="*/ 53370 w 99290"/>
                <a:gd name="connsiteY150" fmla="*/ 71973 h 82037"/>
                <a:gd name="connsiteX151" fmla="*/ 50224 w 99290"/>
                <a:gd name="connsiteY151" fmla="*/ 74489 h 82037"/>
                <a:gd name="connsiteX152" fmla="*/ 51482 w 99290"/>
                <a:gd name="connsiteY152" fmla="*/ 76376 h 82037"/>
                <a:gd name="connsiteX153" fmla="*/ 52112 w 99290"/>
                <a:gd name="connsiteY153" fmla="*/ 77634 h 82037"/>
                <a:gd name="connsiteX154" fmla="*/ 52112 w 99290"/>
                <a:gd name="connsiteY154" fmla="*/ 79521 h 82037"/>
                <a:gd name="connsiteX155" fmla="*/ 55886 w 99290"/>
                <a:gd name="connsiteY155" fmla="*/ 78263 h 82037"/>
                <a:gd name="connsiteX156" fmla="*/ 55886 w 99290"/>
                <a:gd name="connsiteY156" fmla="*/ 78892 h 82037"/>
                <a:gd name="connsiteX157" fmla="*/ 57773 w 99290"/>
                <a:gd name="connsiteY157" fmla="*/ 78892 h 82037"/>
                <a:gd name="connsiteX158" fmla="*/ 62176 w 99290"/>
                <a:gd name="connsiteY158" fmla="*/ 77634 h 82037"/>
                <a:gd name="connsiteX159" fmla="*/ 62176 w 99290"/>
                <a:gd name="connsiteY159" fmla="*/ 78263 h 82037"/>
                <a:gd name="connsiteX160" fmla="*/ 57144 w 99290"/>
                <a:gd name="connsiteY160" fmla="*/ 80780 h 82037"/>
                <a:gd name="connsiteX161" fmla="*/ 55886 w 99290"/>
                <a:gd name="connsiteY161" fmla="*/ 82038 h 82037"/>
                <a:gd name="connsiteX162" fmla="*/ 60918 w 99290"/>
                <a:gd name="connsiteY162" fmla="*/ 80150 h 82037"/>
                <a:gd name="connsiteX163" fmla="*/ 64063 w 99290"/>
                <a:gd name="connsiteY163" fmla="*/ 79521 h 82037"/>
                <a:gd name="connsiteX164" fmla="*/ 65951 w 99290"/>
                <a:gd name="connsiteY164" fmla="*/ 78892 h 82037"/>
                <a:gd name="connsiteX165" fmla="*/ 72870 w 99290"/>
                <a:gd name="connsiteY165" fmla="*/ 77005 h 82037"/>
                <a:gd name="connsiteX166" fmla="*/ 77903 w 99290"/>
                <a:gd name="connsiteY166" fmla="*/ 74489 h 82037"/>
                <a:gd name="connsiteX167" fmla="*/ 81677 w 99290"/>
                <a:gd name="connsiteY167" fmla="*/ 72602 h 82037"/>
                <a:gd name="connsiteX168" fmla="*/ 82306 w 99290"/>
                <a:gd name="connsiteY168" fmla="*/ 71344 h 82037"/>
                <a:gd name="connsiteX169" fmla="*/ 90484 w 99290"/>
                <a:gd name="connsiteY169" fmla="*/ 65682 h 82037"/>
                <a:gd name="connsiteX170" fmla="*/ 94887 w 99290"/>
                <a:gd name="connsiteY170" fmla="*/ 62537 h 82037"/>
                <a:gd name="connsiteX171" fmla="*/ 9965 w 99290"/>
                <a:gd name="connsiteY171" fmla="*/ 38633 h 82037"/>
                <a:gd name="connsiteX172" fmla="*/ 8707 w 99290"/>
                <a:gd name="connsiteY172" fmla="*/ 39262 h 82037"/>
                <a:gd name="connsiteX173" fmla="*/ 8707 w 99290"/>
                <a:gd name="connsiteY173" fmla="*/ 38633 h 82037"/>
                <a:gd name="connsiteX174" fmla="*/ 9965 w 99290"/>
                <a:gd name="connsiteY174" fmla="*/ 38004 h 82037"/>
                <a:gd name="connsiteX175" fmla="*/ 9965 w 99290"/>
                <a:gd name="connsiteY175" fmla="*/ 38633 h 82037"/>
                <a:gd name="connsiteX176" fmla="*/ 15626 w 99290"/>
                <a:gd name="connsiteY176" fmla="*/ 36117 h 82037"/>
                <a:gd name="connsiteX177" fmla="*/ 14368 w 99290"/>
                <a:gd name="connsiteY177" fmla="*/ 36117 h 82037"/>
                <a:gd name="connsiteX178" fmla="*/ 15626 w 99290"/>
                <a:gd name="connsiteY178" fmla="*/ 36117 h 82037"/>
                <a:gd name="connsiteX179" fmla="*/ 15626 w 99290"/>
                <a:gd name="connsiteY179" fmla="*/ 36117 h 82037"/>
                <a:gd name="connsiteX180" fmla="*/ 15626 w 99290"/>
                <a:gd name="connsiteY180" fmla="*/ 36117 h 82037"/>
                <a:gd name="connsiteX181" fmla="*/ 16884 w 99290"/>
                <a:gd name="connsiteY181" fmla="*/ 39262 h 82037"/>
                <a:gd name="connsiteX182" fmla="*/ 15626 w 99290"/>
                <a:gd name="connsiteY182" fmla="*/ 39891 h 82037"/>
                <a:gd name="connsiteX183" fmla="*/ 17514 w 99290"/>
                <a:gd name="connsiteY183" fmla="*/ 38633 h 82037"/>
                <a:gd name="connsiteX184" fmla="*/ 18772 w 99290"/>
                <a:gd name="connsiteY184" fmla="*/ 38004 h 82037"/>
                <a:gd name="connsiteX185" fmla="*/ 16884 w 99290"/>
                <a:gd name="connsiteY185" fmla="*/ 39262 h 82037"/>
                <a:gd name="connsiteX186" fmla="*/ 11852 w 99290"/>
                <a:gd name="connsiteY186" fmla="*/ 43665 h 82037"/>
                <a:gd name="connsiteX187" fmla="*/ 8707 w 99290"/>
                <a:gd name="connsiteY187" fmla="*/ 40520 h 82037"/>
                <a:gd name="connsiteX188" fmla="*/ 10594 w 99290"/>
                <a:gd name="connsiteY188" fmla="*/ 40520 h 82037"/>
                <a:gd name="connsiteX189" fmla="*/ 12481 w 99290"/>
                <a:gd name="connsiteY189" fmla="*/ 41149 h 82037"/>
                <a:gd name="connsiteX190" fmla="*/ 11852 w 99290"/>
                <a:gd name="connsiteY190" fmla="*/ 43665 h 82037"/>
                <a:gd name="connsiteX191" fmla="*/ 21288 w 99290"/>
                <a:gd name="connsiteY191" fmla="*/ 40520 h 82037"/>
                <a:gd name="connsiteX192" fmla="*/ 18143 w 99290"/>
                <a:gd name="connsiteY192" fmla="*/ 41149 h 82037"/>
                <a:gd name="connsiteX193" fmla="*/ 18143 w 99290"/>
                <a:gd name="connsiteY193" fmla="*/ 39262 h 82037"/>
                <a:gd name="connsiteX194" fmla="*/ 19400 w 99290"/>
                <a:gd name="connsiteY194" fmla="*/ 38004 h 82037"/>
                <a:gd name="connsiteX195" fmla="*/ 21288 w 99290"/>
                <a:gd name="connsiteY195" fmla="*/ 40520 h 82037"/>
                <a:gd name="connsiteX196" fmla="*/ 20659 w 99290"/>
                <a:gd name="connsiteY196" fmla="*/ 43036 h 82037"/>
                <a:gd name="connsiteX197" fmla="*/ 20029 w 99290"/>
                <a:gd name="connsiteY197" fmla="*/ 41778 h 82037"/>
                <a:gd name="connsiteX198" fmla="*/ 20659 w 99290"/>
                <a:gd name="connsiteY198" fmla="*/ 43036 h 82037"/>
                <a:gd name="connsiteX199" fmla="*/ 21288 w 99290"/>
                <a:gd name="connsiteY199" fmla="*/ 44294 h 82037"/>
                <a:gd name="connsiteX200" fmla="*/ 20029 w 99290"/>
                <a:gd name="connsiteY200" fmla="*/ 44923 h 82037"/>
                <a:gd name="connsiteX201" fmla="*/ 21288 w 99290"/>
                <a:gd name="connsiteY201" fmla="*/ 43665 h 82037"/>
                <a:gd name="connsiteX202" fmla="*/ 21288 w 99290"/>
                <a:gd name="connsiteY202" fmla="*/ 44294 h 82037"/>
                <a:gd name="connsiteX203" fmla="*/ 21288 w 99290"/>
                <a:gd name="connsiteY203" fmla="*/ 44294 h 82037"/>
                <a:gd name="connsiteX204" fmla="*/ 21917 w 99290"/>
                <a:gd name="connsiteY204" fmla="*/ 45552 h 82037"/>
                <a:gd name="connsiteX205" fmla="*/ 21288 w 99290"/>
                <a:gd name="connsiteY205" fmla="*/ 44923 h 82037"/>
                <a:gd name="connsiteX206" fmla="*/ 21917 w 99290"/>
                <a:gd name="connsiteY206" fmla="*/ 45552 h 82037"/>
                <a:gd name="connsiteX207" fmla="*/ 33240 w 99290"/>
                <a:gd name="connsiteY207" fmla="*/ 40520 h 82037"/>
                <a:gd name="connsiteX208" fmla="*/ 32610 w 99290"/>
                <a:gd name="connsiteY208" fmla="*/ 41149 h 82037"/>
                <a:gd name="connsiteX209" fmla="*/ 31982 w 99290"/>
                <a:gd name="connsiteY209" fmla="*/ 40520 h 82037"/>
                <a:gd name="connsiteX210" fmla="*/ 33240 w 99290"/>
                <a:gd name="connsiteY210" fmla="*/ 39262 h 82037"/>
                <a:gd name="connsiteX211" fmla="*/ 33240 w 99290"/>
                <a:gd name="connsiteY211" fmla="*/ 40520 h 82037"/>
                <a:gd name="connsiteX212" fmla="*/ 33240 w 99290"/>
                <a:gd name="connsiteY212" fmla="*/ 40520 h 82037"/>
                <a:gd name="connsiteX213" fmla="*/ 25062 w 99290"/>
                <a:gd name="connsiteY213" fmla="*/ 49327 h 82037"/>
                <a:gd name="connsiteX214" fmla="*/ 25062 w 99290"/>
                <a:gd name="connsiteY214" fmla="*/ 50585 h 82037"/>
                <a:gd name="connsiteX215" fmla="*/ 23804 w 99290"/>
                <a:gd name="connsiteY215" fmla="*/ 51843 h 82037"/>
                <a:gd name="connsiteX216" fmla="*/ 23804 w 99290"/>
                <a:gd name="connsiteY216" fmla="*/ 50585 h 82037"/>
                <a:gd name="connsiteX217" fmla="*/ 25062 w 99290"/>
                <a:gd name="connsiteY217" fmla="*/ 49327 h 82037"/>
                <a:gd name="connsiteX218" fmla="*/ 35756 w 99290"/>
                <a:gd name="connsiteY218" fmla="*/ 42407 h 82037"/>
                <a:gd name="connsiteX219" fmla="*/ 34498 w 99290"/>
                <a:gd name="connsiteY219" fmla="*/ 42407 h 82037"/>
                <a:gd name="connsiteX220" fmla="*/ 35756 w 99290"/>
                <a:gd name="connsiteY220" fmla="*/ 42407 h 82037"/>
                <a:gd name="connsiteX221" fmla="*/ 35756 w 99290"/>
                <a:gd name="connsiteY221" fmla="*/ 42407 h 82037"/>
                <a:gd name="connsiteX222" fmla="*/ 35127 w 99290"/>
                <a:gd name="connsiteY222" fmla="*/ 44294 h 82037"/>
                <a:gd name="connsiteX223" fmla="*/ 35756 w 99290"/>
                <a:gd name="connsiteY223" fmla="*/ 43036 h 82037"/>
                <a:gd name="connsiteX224" fmla="*/ 35127 w 99290"/>
                <a:gd name="connsiteY224" fmla="*/ 44294 h 82037"/>
                <a:gd name="connsiteX225" fmla="*/ 26320 w 99290"/>
                <a:gd name="connsiteY225" fmla="*/ 51214 h 82037"/>
                <a:gd name="connsiteX226" fmla="*/ 26320 w 99290"/>
                <a:gd name="connsiteY226" fmla="*/ 51214 h 82037"/>
                <a:gd name="connsiteX227" fmla="*/ 25062 w 99290"/>
                <a:gd name="connsiteY227" fmla="*/ 51214 h 82037"/>
                <a:gd name="connsiteX228" fmla="*/ 26320 w 99290"/>
                <a:gd name="connsiteY228" fmla="*/ 49956 h 82037"/>
                <a:gd name="connsiteX229" fmla="*/ 26320 w 99290"/>
                <a:gd name="connsiteY229" fmla="*/ 51214 h 82037"/>
                <a:gd name="connsiteX230" fmla="*/ 34498 w 99290"/>
                <a:gd name="connsiteY230" fmla="*/ 58763 h 82037"/>
                <a:gd name="connsiteX231" fmla="*/ 33869 w 99290"/>
                <a:gd name="connsiteY231" fmla="*/ 60021 h 82037"/>
                <a:gd name="connsiteX232" fmla="*/ 30095 w 99290"/>
                <a:gd name="connsiteY232" fmla="*/ 63166 h 82037"/>
                <a:gd name="connsiteX233" fmla="*/ 28836 w 99290"/>
                <a:gd name="connsiteY233" fmla="*/ 63166 h 82037"/>
                <a:gd name="connsiteX234" fmla="*/ 34498 w 99290"/>
                <a:gd name="connsiteY234" fmla="*/ 58763 h 82037"/>
                <a:gd name="connsiteX235" fmla="*/ 39531 w 99290"/>
                <a:gd name="connsiteY235" fmla="*/ 56875 h 82037"/>
                <a:gd name="connsiteX236" fmla="*/ 39531 w 99290"/>
                <a:gd name="connsiteY236" fmla="*/ 56875 h 82037"/>
                <a:gd name="connsiteX237" fmla="*/ 39531 w 99290"/>
                <a:gd name="connsiteY237" fmla="*/ 54988 h 82037"/>
                <a:gd name="connsiteX238" fmla="*/ 39531 w 99290"/>
                <a:gd name="connsiteY238" fmla="*/ 56875 h 82037"/>
                <a:gd name="connsiteX239" fmla="*/ 39531 w 99290"/>
                <a:gd name="connsiteY239" fmla="*/ 56875 h 82037"/>
                <a:gd name="connsiteX240" fmla="*/ 35756 w 99290"/>
                <a:gd name="connsiteY240" fmla="*/ 61279 h 82037"/>
                <a:gd name="connsiteX241" fmla="*/ 33240 w 99290"/>
                <a:gd name="connsiteY241" fmla="*/ 61908 h 82037"/>
                <a:gd name="connsiteX242" fmla="*/ 28207 w 99290"/>
                <a:gd name="connsiteY242" fmla="*/ 65682 h 82037"/>
                <a:gd name="connsiteX243" fmla="*/ 31353 w 99290"/>
                <a:gd name="connsiteY243" fmla="*/ 61908 h 82037"/>
                <a:gd name="connsiteX244" fmla="*/ 35127 w 99290"/>
                <a:gd name="connsiteY244" fmla="*/ 59392 h 82037"/>
                <a:gd name="connsiteX245" fmla="*/ 36385 w 99290"/>
                <a:gd name="connsiteY245" fmla="*/ 60650 h 82037"/>
                <a:gd name="connsiteX246" fmla="*/ 35756 w 99290"/>
                <a:gd name="connsiteY246" fmla="*/ 61279 h 82037"/>
                <a:gd name="connsiteX247" fmla="*/ 36385 w 99290"/>
                <a:gd name="connsiteY247" fmla="*/ 63795 h 82037"/>
                <a:gd name="connsiteX248" fmla="*/ 31982 w 99290"/>
                <a:gd name="connsiteY248" fmla="*/ 65053 h 82037"/>
                <a:gd name="connsiteX249" fmla="*/ 37014 w 99290"/>
                <a:gd name="connsiteY249" fmla="*/ 61908 h 82037"/>
                <a:gd name="connsiteX250" fmla="*/ 37014 w 99290"/>
                <a:gd name="connsiteY250" fmla="*/ 63166 h 82037"/>
                <a:gd name="connsiteX251" fmla="*/ 36385 w 99290"/>
                <a:gd name="connsiteY251" fmla="*/ 63795 h 82037"/>
                <a:gd name="connsiteX252" fmla="*/ 42676 w 99290"/>
                <a:gd name="connsiteY252" fmla="*/ 60021 h 82037"/>
                <a:gd name="connsiteX253" fmla="*/ 42046 w 99290"/>
                <a:gd name="connsiteY253" fmla="*/ 59392 h 82037"/>
                <a:gd name="connsiteX254" fmla="*/ 42676 w 99290"/>
                <a:gd name="connsiteY254" fmla="*/ 60021 h 82037"/>
                <a:gd name="connsiteX255" fmla="*/ 40788 w 99290"/>
                <a:gd name="connsiteY255" fmla="*/ 63166 h 82037"/>
                <a:gd name="connsiteX256" fmla="*/ 37643 w 99290"/>
                <a:gd name="connsiteY256" fmla="*/ 65053 h 82037"/>
                <a:gd name="connsiteX257" fmla="*/ 35127 w 99290"/>
                <a:gd name="connsiteY257" fmla="*/ 66311 h 82037"/>
                <a:gd name="connsiteX258" fmla="*/ 37014 w 99290"/>
                <a:gd name="connsiteY258" fmla="*/ 64424 h 82037"/>
                <a:gd name="connsiteX259" fmla="*/ 40788 w 99290"/>
                <a:gd name="connsiteY259" fmla="*/ 63166 h 82037"/>
                <a:gd name="connsiteX260" fmla="*/ 40788 w 99290"/>
                <a:gd name="connsiteY260" fmla="*/ 66311 h 82037"/>
                <a:gd name="connsiteX261" fmla="*/ 35756 w 99290"/>
                <a:gd name="connsiteY261" fmla="*/ 69457 h 82037"/>
                <a:gd name="connsiteX262" fmla="*/ 33869 w 99290"/>
                <a:gd name="connsiteY262" fmla="*/ 70715 h 82037"/>
                <a:gd name="connsiteX263" fmla="*/ 33240 w 99290"/>
                <a:gd name="connsiteY263" fmla="*/ 70086 h 82037"/>
                <a:gd name="connsiteX264" fmla="*/ 37014 w 99290"/>
                <a:gd name="connsiteY264" fmla="*/ 66311 h 82037"/>
                <a:gd name="connsiteX265" fmla="*/ 35127 w 99290"/>
                <a:gd name="connsiteY265" fmla="*/ 66940 h 82037"/>
                <a:gd name="connsiteX266" fmla="*/ 39531 w 99290"/>
                <a:gd name="connsiteY266" fmla="*/ 64424 h 82037"/>
                <a:gd name="connsiteX267" fmla="*/ 40788 w 99290"/>
                <a:gd name="connsiteY267" fmla="*/ 66311 h 82037"/>
                <a:gd name="connsiteX268" fmla="*/ 40788 w 99290"/>
                <a:gd name="connsiteY268" fmla="*/ 66311 h 82037"/>
                <a:gd name="connsiteX269" fmla="*/ 30724 w 99290"/>
                <a:gd name="connsiteY269" fmla="*/ 74489 h 82037"/>
                <a:gd name="connsiteX270" fmla="*/ 31982 w 99290"/>
                <a:gd name="connsiteY270" fmla="*/ 72602 h 82037"/>
                <a:gd name="connsiteX271" fmla="*/ 32610 w 99290"/>
                <a:gd name="connsiteY271" fmla="*/ 73231 h 82037"/>
                <a:gd name="connsiteX272" fmla="*/ 30724 w 99290"/>
                <a:gd name="connsiteY272" fmla="*/ 74489 h 82037"/>
                <a:gd name="connsiteX273" fmla="*/ 46450 w 99290"/>
                <a:gd name="connsiteY273" fmla="*/ 63166 h 82037"/>
                <a:gd name="connsiteX274" fmla="*/ 47708 w 99290"/>
                <a:gd name="connsiteY274" fmla="*/ 61908 h 82037"/>
                <a:gd name="connsiteX275" fmla="*/ 46450 w 99290"/>
                <a:gd name="connsiteY275" fmla="*/ 63166 h 82037"/>
                <a:gd name="connsiteX276" fmla="*/ 48966 w 99290"/>
                <a:gd name="connsiteY276" fmla="*/ 63795 h 82037"/>
                <a:gd name="connsiteX277" fmla="*/ 48337 w 99290"/>
                <a:gd name="connsiteY277" fmla="*/ 64424 h 82037"/>
                <a:gd name="connsiteX278" fmla="*/ 47079 w 99290"/>
                <a:gd name="connsiteY278" fmla="*/ 64424 h 82037"/>
                <a:gd name="connsiteX279" fmla="*/ 48966 w 99290"/>
                <a:gd name="connsiteY279" fmla="*/ 63166 h 82037"/>
                <a:gd name="connsiteX280" fmla="*/ 48966 w 99290"/>
                <a:gd name="connsiteY280" fmla="*/ 63795 h 82037"/>
                <a:gd name="connsiteX281" fmla="*/ 45192 w 99290"/>
                <a:gd name="connsiteY281" fmla="*/ 67569 h 82037"/>
                <a:gd name="connsiteX282" fmla="*/ 40160 w 99290"/>
                <a:gd name="connsiteY282" fmla="*/ 70086 h 82037"/>
                <a:gd name="connsiteX283" fmla="*/ 35756 w 99290"/>
                <a:gd name="connsiteY283" fmla="*/ 71344 h 82037"/>
                <a:gd name="connsiteX284" fmla="*/ 43305 w 99290"/>
                <a:gd name="connsiteY284" fmla="*/ 66311 h 82037"/>
                <a:gd name="connsiteX285" fmla="*/ 45192 w 99290"/>
                <a:gd name="connsiteY285" fmla="*/ 67569 h 82037"/>
                <a:gd name="connsiteX286" fmla="*/ 52112 w 99290"/>
                <a:gd name="connsiteY286" fmla="*/ 67569 h 82037"/>
                <a:gd name="connsiteX287" fmla="*/ 50224 w 99290"/>
                <a:gd name="connsiteY287" fmla="*/ 68827 h 82037"/>
                <a:gd name="connsiteX288" fmla="*/ 46450 w 99290"/>
                <a:gd name="connsiteY288" fmla="*/ 66311 h 82037"/>
                <a:gd name="connsiteX289" fmla="*/ 52112 w 99290"/>
                <a:gd name="connsiteY289" fmla="*/ 67569 h 82037"/>
                <a:gd name="connsiteX290" fmla="*/ 50853 w 99290"/>
                <a:gd name="connsiteY290" fmla="*/ 70086 h 82037"/>
                <a:gd name="connsiteX291" fmla="*/ 51482 w 99290"/>
                <a:gd name="connsiteY291" fmla="*/ 68827 h 82037"/>
                <a:gd name="connsiteX292" fmla="*/ 50853 w 99290"/>
                <a:gd name="connsiteY292" fmla="*/ 70086 h 8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9290" h="82037">
                  <a:moveTo>
                    <a:pt x="94887" y="62537"/>
                  </a:moveTo>
                  <a:cubicBezTo>
                    <a:pt x="95516" y="61908"/>
                    <a:pt x="96146" y="61908"/>
                    <a:pt x="98032" y="60650"/>
                  </a:cubicBezTo>
                  <a:cubicBezTo>
                    <a:pt x="97403" y="60021"/>
                    <a:pt x="96774" y="60021"/>
                    <a:pt x="97403" y="59392"/>
                  </a:cubicBezTo>
                  <a:cubicBezTo>
                    <a:pt x="97403" y="58763"/>
                    <a:pt x="99291" y="56875"/>
                    <a:pt x="99291" y="55617"/>
                  </a:cubicBezTo>
                  <a:cubicBezTo>
                    <a:pt x="99291" y="54988"/>
                    <a:pt x="99291" y="54988"/>
                    <a:pt x="99291" y="54988"/>
                  </a:cubicBezTo>
                  <a:cubicBezTo>
                    <a:pt x="98661" y="54359"/>
                    <a:pt x="98661" y="53730"/>
                    <a:pt x="96774" y="54359"/>
                  </a:cubicBezTo>
                  <a:cubicBezTo>
                    <a:pt x="95516" y="54359"/>
                    <a:pt x="97403" y="53101"/>
                    <a:pt x="96146" y="53101"/>
                  </a:cubicBezTo>
                  <a:cubicBezTo>
                    <a:pt x="94887" y="53730"/>
                    <a:pt x="93629" y="53730"/>
                    <a:pt x="93629" y="53730"/>
                  </a:cubicBezTo>
                  <a:cubicBezTo>
                    <a:pt x="93000" y="53730"/>
                    <a:pt x="93000" y="52472"/>
                    <a:pt x="93000" y="51843"/>
                  </a:cubicBezTo>
                  <a:cubicBezTo>
                    <a:pt x="93000" y="51843"/>
                    <a:pt x="93000" y="51214"/>
                    <a:pt x="93000" y="50585"/>
                  </a:cubicBezTo>
                  <a:cubicBezTo>
                    <a:pt x="93000" y="49956"/>
                    <a:pt x="93629" y="48698"/>
                    <a:pt x="93000" y="48069"/>
                  </a:cubicBezTo>
                  <a:cubicBezTo>
                    <a:pt x="92371" y="47440"/>
                    <a:pt x="91113" y="47440"/>
                    <a:pt x="90484" y="46811"/>
                  </a:cubicBezTo>
                  <a:cubicBezTo>
                    <a:pt x="90484" y="46811"/>
                    <a:pt x="90484" y="45552"/>
                    <a:pt x="91113" y="44923"/>
                  </a:cubicBezTo>
                  <a:cubicBezTo>
                    <a:pt x="91113" y="44923"/>
                    <a:pt x="91113" y="44294"/>
                    <a:pt x="91742" y="44294"/>
                  </a:cubicBezTo>
                  <a:cubicBezTo>
                    <a:pt x="88596" y="46811"/>
                    <a:pt x="87968" y="46811"/>
                    <a:pt x="87968" y="46811"/>
                  </a:cubicBezTo>
                  <a:cubicBezTo>
                    <a:pt x="87339" y="46182"/>
                    <a:pt x="87339" y="45552"/>
                    <a:pt x="86710" y="44294"/>
                  </a:cubicBezTo>
                  <a:cubicBezTo>
                    <a:pt x="86710" y="43665"/>
                    <a:pt x="86080" y="43665"/>
                    <a:pt x="86080" y="43036"/>
                  </a:cubicBezTo>
                  <a:cubicBezTo>
                    <a:pt x="84822" y="42407"/>
                    <a:pt x="83564" y="42407"/>
                    <a:pt x="82935" y="41778"/>
                  </a:cubicBezTo>
                  <a:cubicBezTo>
                    <a:pt x="82306" y="41149"/>
                    <a:pt x="83564" y="39891"/>
                    <a:pt x="83564" y="39262"/>
                  </a:cubicBezTo>
                  <a:cubicBezTo>
                    <a:pt x="83564" y="38004"/>
                    <a:pt x="81677" y="38004"/>
                    <a:pt x="79790" y="38004"/>
                  </a:cubicBezTo>
                  <a:cubicBezTo>
                    <a:pt x="77903" y="38004"/>
                    <a:pt x="77274" y="36746"/>
                    <a:pt x="76015" y="36117"/>
                  </a:cubicBezTo>
                  <a:cubicBezTo>
                    <a:pt x="75386" y="36117"/>
                    <a:pt x="73499" y="36117"/>
                    <a:pt x="72870" y="36117"/>
                  </a:cubicBezTo>
                  <a:cubicBezTo>
                    <a:pt x="72241" y="36117"/>
                    <a:pt x="70983" y="36117"/>
                    <a:pt x="70354" y="35488"/>
                  </a:cubicBezTo>
                  <a:cubicBezTo>
                    <a:pt x="69725" y="34859"/>
                    <a:pt x="70354" y="33600"/>
                    <a:pt x="70354" y="32342"/>
                  </a:cubicBezTo>
                  <a:cubicBezTo>
                    <a:pt x="70354" y="31713"/>
                    <a:pt x="69096" y="32342"/>
                    <a:pt x="69096" y="31713"/>
                  </a:cubicBezTo>
                  <a:cubicBezTo>
                    <a:pt x="68467" y="31084"/>
                    <a:pt x="68467" y="30455"/>
                    <a:pt x="68467" y="29826"/>
                  </a:cubicBezTo>
                  <a:cubicBezTo>
                    <a:pt x="68467" y="29197"/>
                    <a:pt x="67838" y="28568"/>
                    <a:pt x="67838" y="27939"/>
                  </a:cubicBezTo>
                  <a:cubicBezTo>
                    <a:pt x="67838" y="27310"/>
                    <a:pt x="67838" y="26681"/>
                    <a:pt x="67208" y="26052"/>
                  </a:cubicBezTo>
                  <a:cubicBezTo>
                    <a:pt x="67208" y="25423"/>
                    <a:pt x="66580" y="24794"/>
                    <a:pt x="65951" y="24794"/>
                  </a:cubicBezTo>
                  <a:cubicBezTo>
                    <a:pt x="64063" y="24794"/>
                    <a:pt x="64693" y="22277"/>
                    <a:pt x="64693" y="21019"/>
                  </a:cubicBezTo>
                  <a:cubicBezTo>
                    <a:pt x="64693" y="20390"/>
                    <a:pt x="62805" y="20390"/>
                    <a:pt x="62176" y="20390"/>
                  </a:cubicBezTo>
                  <a:cubicBezTo>
                    <a:pt x="61548" y="20390"/>
                    <a:pt x="62176" y="19132"/>
                    <a:pt x="62176" y="18503"/>
                  </a:cubicBezTo>
                  <a:cubicBezTo>
                    <a:pt x="61548" y="17245"/>
                    <a:pt x="60918" y="15987"/>
                    <a:pt x="60289" y="14729"/>
                  </a:cubicBezTo>
                  <a:cubicBezTo>
                    <a:pt x="59660" y="12842"/>
                    <a:pt x="59031" y="11584"/>
                    <a:pt x="58402" y="9696"/>
                  </a:cubicBezTo>
                  <a:cubicBezTo>
                    <a:pt x="57773" y="8438"/>
                    <a:pt x="56515" y="7180"/>
                    <a:pt x="55886" y="5922"/>
                  </a:cubicBezTo>
                  <a:cubicBezTo>
                    <a:pt x="53998" y="4035"/>
                    <a:pt x="52741" y="2148"/>
                    <a:pt x="50853" y="890"/>
                  </a:cubicBezTo>
                  <a:cubicBezTo>
                    <a:pt x="50224" y="261"/>
                    <a:pt x="48337" y="-369"/>
                    <a:pt x="46450" y="261"/>
                  </a:cubicBezTo>
                  <a:cubicBezTo>
                    <a:pt x="44563" y="890"/>
                    <a:pt x="40160" y="3406"/>
                    <a:pt x="31982" y="9067"/>
                  </a:cubicBezTo>
                  <a:cubicBezTo>
                    <a:pt x="29465" y="10954"/>
                    <a:pt x="25691" y="14100"/>
                    <a:pt x="22546" y="16616"/>
                  </a:cubicBezTo>
                  <a:cubicBezTo>
                    <a:pt x="20659" y="17874"/>
                    <a:pt x="18143" y="19761"/>
                    <a:pt x="15626" y="22277"/>
                  </a:cubicBezTo>
                  <a:cubicBezTo>
                    <a:pt x="20029" y="19132"/>
                    <a:pt x="18772" y="20390"/>
                    <a:pt x="17514" y="22277"/>
                  </a:cubicBezTo>
                  <a:cubicBezTo>
                    <a:pt x="14368" y="24794"/>
                    <a:pt x="11852" y="26681"/>
                    <a:pt x="9965" y="27939"/>
                  </a:cubicBezTo>
                  <a:cubicBezTo>
                    <a:pt x="10594" y="27939"/>
                    <a:pt x="10594" y="27939"/>
                    <a:pt x="11852" y="27310"/>
                  </a:cubicBezTo>
                  <a:cubicBezTo>
                    <a:pt x="13739" y="26052"/>
                    <a:pt x="14997" y="25423"/>
                    <a:pt x="13110" y="27939"/>
                  </a:cubicBezTo>
                  <a:cubicBezTo>
                    <a:pt x="11852" y="29197"/>
                    <a:pt x="13110" y="28568"/>
                    <a:pt x="9336" y="31713"/>
                  </a:cubicBezTo>
                  <a:cubicBezTo>
                    <a:pt x="8078" y="32971"/>
                    <a:pt x="9336" y="32342"/>
                    <a:pt x="9336" y="32342"/>
                  </a:cubicBezTo>
                  <a:cubicBezTo>
                    <a:pt x="7448" y="34229"/>
                    <a:pt x="6190" y="35488"/>
                    <a:pt x="4303" y="36746"/>
                  </a:cubicBezTo>
                  <a:cubicBezTo>
                    <a:pt x="4933" y="36746"/>
                    <a:pt x="5562" y="36117"/>
                    <a:pt x="6190" y="36117"/>
                  </a:cubicBezTo>
                  <a:cubicBezTo>
                    <a:pt x="3045" y="38004"/>
                    <a:pt x="2416" y="38633"/>
                    <a:pt x="2416" y="38633"/>
                  </a:cubicBezTo>
                  <a:cubicBezTo>
                    <a:pt x="2416" y="38004"/>
                    <a:pt x="3045" y="37375"/>
                    <a:pt x="2416" y="38004"/>
                  </a:cubicBezTo>
                  <a:cubicBezTo>
                    <a:pt x="-3874" y="43665"/>
                    <a:pt x="3674" y="39262"/>
                    <a:pt x="7448" y="37375"/>
                  </a:cubicBezTo>
                  <a:cubicBezTo>
                    <a:pt x="6190" y="38633"/>
                    <a:pt x="4933" y="39262"/>
                    <a:pt x="3045" y="40520"/>
                  </a:cubicBezTo>
                  <a:cubicBezTo>
                    <a:pt x="3045" y="40520"/>
                    <a:pt x="2416" y="41149"/>
                    <a:pt x="2416" y="41149"/>
                  </a:cubicBezTo>
                  <a:cubicBezTo>
                    <a:pt x="3045" y="41778"/>
                    <a:pt x="3674" y="41778"/>
                    <a:pt x="3674" y="42407"/>
                  </a:cubicBezTo>
                  <a:cubicBezTo>
                    <a:pt x="3674" y="43036"/>
                    <a:pt x="3045" y="43665"/>
                    <a:pt x="4303" y="43665"/>
                  </a:cubicBezTo>
                  <a:cubicBezTo>
                    <a:pt x="5562" y="43036"/>
                    <a:pt x="3045" y="45552"/>
                    <a:pt x="5562" y="44294"/>
                  </a:cubicBezTo>
                  <a:cubicBezTo>
                    <a:pt x="6819" y="43665"/>
                    <a:pt x="6819" y="44294"/>
                    <a:pt x="3674" y="46811"/>
                  </a:cubicBezTo>
                  <a:cubicBezTo>
                    <a:pt x="1787" y="48698"/>
                    <a:pt x="2416" y="48069"/>
                    <a:pt x="3045" y="48069"/>
                  </a:cubicBezTo>
                  <a:cubicBezTo>
                    <a:pt x="4303" y="47440"/>
                    <a:pt x="4933" y="47440"/>
                    <a:pt x="5562" y="47440"/>
                  </a:cubicBezTo>
                  <a:cubicBezTo>
                    <a:pt x="5562" y="47440"/>
                    <a:pt x="6190" y="47440"/>
                    <a:pt x="5562" y="47440"/>
                  </a:cubicBezTo>
                  <a:cubicBezTo>
                    <a:pt x="1158" y="51843"/>
                    <a:pt x="3674" y="50585"/>
                    <a:pt x="6190" y="48698"/>
                  </a:cubicBezTo>
                  <a:cubicBezTo>
                    <a:pt x="7448" y="48069"/>
                    <a:pt x="9336" y="46811"/>
                    <a:pt x="6819" y="49327"/>
                  </a:cubicBezTo>
                  <a:cubicBezTo>
                    <a:pt x="5562" y="50585"/>
                    <a:pt x="6819" y="49956"/>
                    <a:pt x="8707" y="48698"/>
                  </a:cubicBezTo>
                  <a:cubicBezTo>
                    <a:pt x="11852" y="46182"/>
                    <a:pt x="11223" y="47440"/>
                    <a:pt x="9336" y="49327"/>
                  </a:cubicBezTo>
                  <a:cubicBezTo>
                    <a:pt x="8707" y="49956"/>
                    <a:pt x="8707" y="49956"/>
                    <a:pt x="8707" y="50585"/>
                  </a:cubicBezTo>
                  <a:cubicBezTo>
                    <a:pt x="8707" y="51214"/>
                    <a:pt x="8078" y="51843"/>
                    <a:pt x="9336" y="51214"/>
                  </a:cubicBezTo>
                  <a:cubicBezTo>
                    <a:pt x="10594" y="50585"/>
                    <a:pt x="9336" y="51843"/>
                    <a:pt x="7448" y="53101"/>
                  </a:cubicBezTo>
                  <a:cubicBezTo>
                    <a:pt x="7448" y="53101"/>
                    <a:pt x="7448" y="53101"/>
                    <a:pt x="7448" y="53101"/>
                  </a:cubicBezTo>
                  <a:cubicBezTo>
                    <a:pt x="9336" y="52472"/>
                    <a:pt x="6819" y="54988"/>
                    <a:pt x="10594" y="52472"/>
                  </a:cubicBezTo>
                  <a:cubicBezTo>
                    <a:pt x="11852" y="51843"/>
                    <a:pt x="11852" y="51843"/>
                    <a:pt x="12481" y="51843"/>
                  </a:cubicBezTo>
                  <a:cubicBezTo>
                    <a:pt x="12481" y="51843"/>
                    <a:pt x="11852" y="52472"/>
                    <a:pt x="11223" y="53101"/>
                  </a:cubicBezTo>
                  <a:cubicBezTo>
                    <a:pt x="7448" y="56246"/>
                    <a:pt x="8707" y="55617"/>
                    <a:pt x="10594" y="54359"/>
                  </a:cubicBezTo>
                  <a:cubicBezTo>
                    <a:pt x="12481" y="53101"/>
                    <a:pt x="13110" y="52472"/>
                    <a:pt x="10594" y="54988"/>
                  </a:cubicBezTo>
                  <a:cubicBezTo>
                    <a:pt x="9965" y="55617"/>
                    <a:pt x="9965" y="55617"/>
                    <a:pt x="9965" y="56246"/>
                  </a:cubicBezTo>
                  <a:cubicBezTo>
                    <a:pt x="9336" y="56875"/>
                    <a:pt x="11223" y="55617"/>
                    <a:pt x="8707" y="58134"/>
                  </a:cubicBezTo>
                  <a:cubicBezTo>
                    <a:pt x="8707" y="58134"/>
                    <a:pt x="8078" y="58763"/>
                    <a:pt x="8707" y="58763"/>
                  </a:cubicBezTo>
                  <a:cubicBezTo>
                    <a:pt x="11223" y="56875"/>
                    <a:pt x="9336" y="58763"/>
                    <a:pt x="8707" y="59392"/>
                  </a:cubicBezTo>
                  <a:cubicBezTo>
                    <a:pt x="8707" y="59392"/>
                    <a:pt x="8707" y="59392"/>
                    <a:pt x="9336" y="58763"/>
                  </a:cubicBezTo>
                  <a:cubicBezTo>
                    <a:pt x="13110" y="56246"/>
                    <a:pt x="13739" y="56875"/>
                    <a:pt x="12481" y="58134"/>
                  </a:cubicBezTo>
                  <a:cubicBezTo>
                    <a:pt x="10594" y="60021"/>
                    <a:pt x="13739" y="58134"/>
                    <a:pt x="14368" y="58763"/>
                  </a:cubicBezTo>
                  <a:cubicBezTo>
                    <a:pt x="14368" y="58763"/>
                    <a:pt x="14368" y="58763"/>
                    <a:pt x="14368" y="58763"/>
                  </a:cubicBezTo>
                  <a:cubicBezTo>
                    <a:pt x="14368" y="58763"/>
                    <a:pt x="14997" y="59392"/>
                    <a:pt x="14997" y="59392"/>
                  </a:cubicBezTo>
                  <a:cubicBezTo>
                    <a:pt x="14997" y="59392"/>
                    <a:pt x="16255" y="58763"/>
                    <a:pt x="15626" y="59392"/>
                  </a:cubicBezTo>
                  <a:cubicBezTo>
                    <a:pt x="13110" y="61279"/>
                    <a:pt x="14368" y="60650"/>
                    <a:pt x="14368" y="61279"/>
                  </a:cubicBezTo>
                  <a:cubicBezTo>
                    <a:pt x="13739" y="61908"/>
                    <a:pt x="16255" y="60650"/>
                    <a:pt x="14368" y="62537"/>
                  </a:cubicBezTo>
                  <a:cubicBezTo>
                    <a:pt x="13110" y="64424"/>
                    <a:pt x="13739" y="63166"/>
                    <a:pt x="18772" y="60021"/>
                  </a:cubicBezTo>
                  <a:cubicBezTo>
                    <a:pt x="14368" y="63795"/>
                    <a:pt x="21288" y="58763"/>
                    <a:pt x="14997" y="63795"/>
                  </a:cubicBezTo>
                  <a:cubicBezTo>
                    <a:pt x="20029" y="60021"/>
                    <a:pt x="21917" y="58763"/>
                    <a:pt x="19400" y="61279"/>
                  </a:cubicBezTo>
                  <a:cubicBezTo>
                    <a:pt x="16884" y="63166"/>
                    <a:pt x="18143" y="63166"/>
                    <a:pt x="18772" y="63166"/>
                  </a:cubicBezTo>
                  <a:cubicBezTo>
                    <a:pt x="19400" y="63166"/>
                    <a:pt x="18772" y="63166"/>
                    <a:pt x="19400" y="63795"/>
                  </a:cubicBezTo>
                  <a:cubicBezTo>
                    <a:pt x="19400" y="64424"/>
                    <a:pt x="20029" y="64424"/>
                    <a:pt x="22546" y="63166"/>
                  </a:cubicBezTo>
                  <a:cubicBezTo>
                    <a:pt x="24433" y="62537"/>
                    <a:pt x="24433" y="62537"/>
                    <a:pt x="25062" y="62537"/>
                  </a:cubicBezTo>
                  <a:cubicBezTo>
                    <a:pt x="23804" y="63795"/>
                    <a:pt x="22546" y="64424"/>
                    <a:pt x="21917" y="65053"/>
                  </a:cubicBezTo>
                  <a:cubicBezTo>
                    <a:pt x="20659" y="66311"/>
                    <a:pt x="19400" y="66940"/>
                    <a:pt x="18143" y="68198"/>
                  </a:cubicBezTo>
                  <a:cubicBezTo>
                    <a:pt x="18772" y="67569"/>
                    <a:pt x="20029" y="66940"/>
                    <a:pt x="20659" y="66311"/>
                  </a:cubicBezTo>
                  <a:cubicBezTo>
                    <a:pt x="21288" y="65682"/>
                    <a:pt x="21288" y="66311"/>
                    <a:pt x="22546" y="65053"/>
                  </a:cubicBezTo>
                  <a:cubicBezTo>
                    <a:pt x="23175" y="64424"/>
                    <a:pt x="23175" y="64424"/>
                    <a:pt x="23804" y="63795"/>
                  </a:cubicBezTo>
                  <a:cubicBezTo>
                    <a:pt x="24433" y="63166"/>
                    <a:pt x="24433" y="63166"/>
                    <a:pt x="25062" y="62537"/>
                  </a:cubicBezTo>
                  <a:cubicBezTo>
                    <a:pt x="25691" y="62537"/>
                    <a:pt x="26320" y="62537"/>
                    <a:pt x="26320" y="62537"/>
                  </a:cubicBezTo>
                  <a:cubicBezTo>
                    <a:pt x="26320" y="62537"/>
                    <a:pt x="25691" y="63166"/>
                    <a:pt x="26320" y="63166"/>
                  </a:cubicBezTo>
                  <a:cubicBezTo>
                    <a:pt x="27578" y="62537"/>
                    <a:pt x="25691" y="64424"/>
                    <a:pt x="20659" y="68827"/>
                  </a:cubicBezTo>
                  <a:cubicBezTo>
                    <a:pt x="23804" y="66940"/>
                    <a:pt x="26320" y="65053"/>
                    <a:pt x="24433" y="66940"/>
                  </a:cubicBezTo>
                  <a:cubicBezTo>
                    <a:pt x="24433" y="67569"/>
                    <a:pt x="25062" y="66940"/>
                    <a:pt x="25691" y="66311"/>
                  </a:cubicBezTo>
                  <a:cubicBezTo>
                    <a:pt x="28836" y="64424"/>
                    <a:pt x="28836" y="64424"/>
                    <a:pt x="25062" y="67569"/>
                  </a:cubicBezTo>
                  <a:cubicBezTo>
                    <a:pt x="24433" y="68198"/>
                    <a:pt x="23804" y="68827"/>
                    <a:pt x="23804" y="68827"/>
                  </a:cubicBezTo>
                  <a:cubicBezTo>
                    <a:pt x="23804" y="68827"/>
                    <a:pt x="23804" y="69457"/>
                    <a:pt x="24433" y="69457"/>
                  </a:cubicBezTo>
                  <a:cubicBezTo>
                    <a:pt x="25691" y="68827"/>
                    <a:pt x="25062" y="70086"/>
                    <a:pt x="25062" y="70086"/>
                  </a:cubicBezTo>
                  <a:cubicBezTo>
                    <a:pt x="25062" y="70086"/>
                    <a:pt x="25062" y="70086"/>
                    <a:pt x="25062" y="70715"/>
                  </a:cubicBezTo>
                  <a:cubicBezTo>
                    <a:pt x="25691" y="70715"/>
                    <a:pt x="25062" y="71973"/>
                    <a:pt x="26950" y="70715"/>
                  </a:cubicBezTo>
                  <a:cubicBezTo>
                    <a:pt x="30095" y="68827"/>
                    <a:pt x="29465" y="70086"/>
                    <a:pt x="30095" y="70086"/>
                  </a:cubicBezTo>
                  <a:cubicBezTo>
                    <a:pt x="30095" y="70086"/>
                    <a:pt x="30724" y="70086"/>
                    <a:pt x="30095" y="70715"/>
                  </a:cubicBezTo>
                  <a:cubicBezTo>
                    <a:pt x="30095" y="70715"/>
                    <a:pt x="28836" y="71973"/>
                    <a:pt x="27578" y="72602"/>
                  </a:cubicBezTo>
                  <a:cubicBezTo>
                    <a:pt x="27578" y="72602"/>
                    <a:pt x="27578" y="72602"/>
                    <a:pt x="27578" y="72602"/>
                  </a:cubicBezTo>
                  <a:cubicBezTo>
                    <a:pt x="27578" y="72602"/>
                    <a:pt x="27578" y="72602"/>
                    <a:pt x="27578" y="72602"/>
                  </a:cubicBezTo>
                  <a:cubicBezTo>
                    <a:pt x="28207" y="71973"/>
                    <a:pt x="29465" y="71344"/>
                    <a:pt x="30095" y="71344"/>
                  </a:cubicBezTo>
                  <a:cubicBezTo>
                    <a:pt x="29465" y="71973"/>
                    <a:pt x="29465" y="71973"/>
                    <a:pt x="28836" y="72602"/>
                  </a:cubicBezTo>
                  <a:cubicBezTo>
                    <a:pt x="28207" y="72602"/>
                    <a:pt x="28207" y="72602"/>
                    <a:pt x="27578" y="73231"/>
                  </a:cubicBezTo>
                  <a:cubicBezTo>
                    <a:pt x="27578" y="73231"/>
                    <a:pt x="27578" y="73231"/>
                    <a:pt x="27578" y="73231"/>
                  </a:cubicBezTo>
                  <a:cubicBezTo>
                    <a:pt x="24433" y="75747"/>
                    <a:pt x="26320" y="74489"/>
                    <a:pt x="28207" y="73860"/>
                  </a:cubicBezTo>
                  <a:cubicBezTo>
                    <a:pt x="29465" y="73231"/>
                    <a:pt x="30095" y="72602"/>
                    <a:pt x="31353" y="71973"/>
                  </a:cubicBezTo>
                  <a:cubicBezTo>
                    <a:pt x="29465" y="73860"/>
                    <a:pt x="28207" y="74489"/>
                    <a:pt x="26950" y="75747"/>
                  </a:cubicBezTo>
                  <a:cubicBezTo>
                    <a:pt x="26950" y="75747"/>
                    <a:pt x="26320" y="76376"/>
                    <a:pt x="26950" y="76376"/>
                  </a:cubicBezTo>
                  <a:cubicBezTo>
                    <a:pt x="27578" y="76376"/>
                    <a:pt x="28207" y="76376"/>
                    <a:pt x="28836" y="76376"/>
                  </a:cubicBezTo>
                  <a:cubicBezTo>
                    <a:pt x="28836" y="76376"/>
                    <a:pt x="29465" y="75747"/>
                    <a:pt x="30095" y="75747"/>
                  </a:cubicBezTo>
                  <a:cubicBezTo>
                    <a:pt x="30724" y="75118"/>
                    <a:pt x="32610" y="74489"/>
                    <a:pt x="32610" y="74489"/>
                  </a:cubicBezTo>
                  <a:cubicBezTo>
                    <a:pt x="33240" y="74489"/>
                    <a:pt x="33869" y="75118"/>
                    <a:pt x="34498" y="75118"/>
                  </a:cubicBezTo>
                  <a:cubicBezTo>
                    <a:pt x="33240" y="75747"/>
                    <a:pt x="31982" y="76376"/>
                    <a:pt x="31353" y="77005"/>
                  </a:cubicBezTo>
                  <a:cubicBezTo>
                    <a:pt x="30724" y="77634"/>
                    <a:pt x="30095" y="77634"/>
                    <a:pt x="30095" y="78263"/>
                  </a:cubicBezTo>
                  <a:cubicBezTo>
                    <a:pt x="30095" y="78263"/>
                    <a:pt x="30724" y="78892"/>
                    <a:pt x="30724" y="78892"/>
                  </a:cubicBezTo>
                  <a:cubicBezTo>
                    <a:pt x="31982" y="77634"/>
                    <a:pt x="32610" y="77634"/>
                    <a:pt x="33240" y="77005"/>
                  </a:cubicBezTo>
                  <a:cubicBezTo>
                    <a:pt x="33240" y="77005"/>
                    <a:pt x="33869" y="77005"/>
                    <a:pt x="34498" y="75747"/>
                  </a:cubicBezTo>
                  <a:cubicBezTo>
                    <a:pt x="35127" y="75747"/>
                    <a:pt x="36385" y="75747"/>
                    <a:pt x="37014" y="75747"/>
                  </a:cubicBezTo>
                  <a:cubicBezTo>
                    <a:pt x="36385" y="75747"/>
                    <a:pt x="36385" y="76376"/>
                    <a:pt x="35756" y="76376"/>
                  </a:cubicBezTo>
                  <a:cubicBezTo>
                    <a:pt x="35127" y="76376"/>
                    <a:pt x="33869" y="77005"/>
                    <a:pt x="33240" y="77005"/>
                  </a:cubicBezTo>
                  <a:cubicBezTo>
                    <a:pt x="31353" y="78892"/>
                    <a:pt x="31353" y="79521"/>
                    <a:pt x="31982" y="78892"/>
                  </a:cubicBezTo>
                  <a:cubicBezTo>
                    <a:pt x="33869" y="78263"/>
                    <a:pt x="35127" y="78263"/>
                    <a:pt x="35127" y="79521"/>
                  </a:cubicBezTo>
                  <a:cubicBezTo>
                    <a:pt x="35127" y="79521"/>
                    <a:pt x="36385" y="78892"/>
                    <a:pt x="37014" y="78892"/>
                  </a:cubicBezTo>
                  <a:cubicBezTo>
                    <a:pt x="38272" y="79521"/>
                    <a:pt x="38901" y="80150"/>
                    <a:pt x="39531" y="80780"/>
                  </a:cubicBezTo>
                  <a:cubicBezTo>
                    <a:pt x="40160" y="80780"/>
                    <a:pt x="40160" y="81409"/>
                    <a:pt x="40788" y="81409"/>
                  </a:cubicBezTo>
                  <a:cubicBezTo>
                    <a:pt x="40788" y="81409"/>
                    <a:pt x="42046" y="80780"/>
                    <a:pt x="43934" y="79521"/>
                  </a:cubicBezTo>
                  <a:cubicBezTo>
                    <a:pt x="43934" y="79521"/>
                    <a:pt x="43934" y="78892"/>
                    <a:pt x="43934" y="78892"/>
                  </a:cubicBezTo>
                  <a:cubicBezTo>
                    <a:pt x="43305" y="78892"/>
                    <a:pt x="42676" y="78892"/>
                    <a:pt x="42676" y="78263"/>
                  </a:cubicBezTo>
                  <a:cubicBezTo>
                    <a:pt x="42676" y="77634"/>
                    <a:pt x="41417" y="77634"/>
                    <a:pt x="40788" y="77634"/>
                  </a:cubicBezTo>
                  <a:cubicBezTo>
                    <a:pt x="40160" y="77634"/>
                    <a:pt x="39531" y="77005"/>
                    <a:pt x="38901" y="77005"/>
                  </a:cubicBezTo>
                  <a:cubicBezTo>
                    <a:pt x="38901" y="77005"/>
                    <a:pt x="38901" y="77005"/>
                    <a:pt x="38901" y="77005"/>
                  </a:cubicBezTo>
                  <a:cubicBezTo>
                    <a:pt x="35127" y="79521"/>
                    <a:pt x="38901" y="75747"/>
                    <a:pt x="35756" y="77005"/>
                  </a:cubicBezTo>
                  <a:cubicBezTo>
                    <a:pt x="35127" y="77634"/>
                    <a:pt x="35756" y="77005"/>
                    <a:pt x="37014" y="75747"/>
                  </a:cubicBezTo>
                  <a:cubicBezTo>
                    <a:pt x="37643" y="75747"/>
                    <a:pt x="38901" y="75118"/>
                    <a:pt x="39531" y="75118"/>
                  </a:cubicBezTo>
                  <a:cubicBezTo>
                    <a:pt x="42046" y="75118"/>
                    <a:pt x="43934" y="75118"/>
                    <a:pt x="46450" y="75118"/>
                  </a:cubicBezTo>
                  <a:cubicBezTo>
                    <a:pt x="47079" y="75118"/>
                    <a:pt x="48337" y="74489"/>
                    <a:pt x="50224" y="73860"/>
                  </a:cubicBezTo>
                  <a:cubicBezTo>
                    <a:pt x="50853" y="73231"/>
                    <a:pt x="53370" y="71973"/>
                    <a:pt x="53370" y="71973"/>
                  </a:cubicBezTo>
                  <a:cubicBezTo>
                    <a:pt x="52741" y="72602"/>
                    <a:pt x="51482" y="73231"/>
                    <a:pt x="50224" y="74489"/>
                  </a:cubicBezTo>
                  <a:cubicBezTo>
                    <a:pt x="50853" y="75118"/>
                    <a:pt x="50853" y="75747"/>
                    <a:pt x="51482" y="76376"/>
                  </a:cubicBezTo>
                  <a:cubicBezTo>
                    <a:pt x="51482" y="77005"/>
                    <a:pt x="52741" y="76376"/>
                    <a:pt x="52112" y="77634"/>
                  </a:cubicBezTo>
                  <a:cubicBezTo>
                    <a:pt x="51482" y="78892"/>
                    <a:pt x="50853" y="79521"/>
                    <a:pt x="52112" y="79521"/>
                  </a:cubicBezTo>
                  <a:cubicBezTo>
                    <a:pt x="53370" y="79521"/>
                    <a:pt x="54627" y="78263"/>
                    <a:pt x="55886" y="78263"/>
                  </a:cubicBezTo>
                  <a:cubicBezTo>
                    <a:pt x="56515" y="78263"/>
                    <a:pt x="55886" y="78892"/>
                    <a:pt x="55886" y="78892"/>
                  </a:cubicBezTo>
                  <a:cubicBezTo>
                    <a:pt x="56515" y="78892"/>
                    <a:pt x="56515" y="79521"/>
                    <a:pt x="57773" y="78892"/>
                  </a:cubicBezTo>
                  <a:cubicBezTo>
                    <a:pt x="59031" y="78892"/>
                    <a:pt x="60918" y="78263"/>
                    <a:pt x="62176" y="77634"/>
                  </a:cubicBezTo>
                  <a:cubicBezTo>
                    <a:pt x="62176" y="77634"/>
                    <a:pt x="62176" y="77634"/>
                    <a:pt x="62176" y="78263"/>
                  </a:cubicBezTo>
                  <a:cubicBezTo>
                    <a:pt x="60289" y="78892"/>
                    <a:pt x="58402" y="80150"/>
                    <a:pt x="57144" y="80780"/>
                  </a:cubicBezTo>
                  <a:cubicBezTo>
                    <a:pt x="56515" y="81409"/>
                    <a:pt x="55257" y="82038"/>
                    <a:pt x="55886" y="82038"/>
                  </a:cubicBezTo>
                  <a:cubicBezTo>
                    <a:pt x="57773" y="81409"/>
                    <a:pt x="59660" y="80780"/>
                    <a:pt x="60918" y="80150"/>
                  </a:cubicBezTo>
                  <a:cubicBezTo>
                    <a:pt x="62176" y="80150"/>
                    <a:pt x="64063" y="78892"/>
                    <a:pt x="64063" y="79521"/>
                  </a:cubicBezTo>
                  <a:cubicBezTo>
                    <a:pt x="64063" y="80150"/>
                    <a:pt x="65322" y="78892"/>
                    <a:pt x="65951" y="78892"/>
                  </a:cubicBezTo>
                  <a:cubicBezTo>
                    <a:pt x="68467" y="78263"/>
                    <a:pt x="70354" y="77634"/>
                    <a:pt x="72870" y="77005"/>
                  </a:cubicBezTo>
                  <a:cubicBezTo>
                    <a:pt x="73499" y="77005"/>
                    <a:pt x="75386" y="75747"/>
                    <a:pt x="77903" y="74489"/>
                  </a:cubicBezTo>
                  <a:cubicBezTo>
                    <a:pt x="79790" y="73231"/>
                    <a:pt x="80419" y="73231"/>
                    <a:pt x="81677" y="72602"/>
                  </a:cubicBezTo>
                  <a:cubicBezTo>
                    <a:pt x="81677" y="71973"/>
                    <a:pt x="82306" y="71973"/>
                    <a:pt x="82306" y="71344"/>
                  </a:cubicBezTo>
                  <a:cubicBezTo>
                    <a:pt x="85451" y="69457"/>
                    <a:pt x="87339" y="67569"/>
                    <a:pt x="90484" y="65682"/>
                  </a:cubicBezTo>
                  <a:cubicBezTo>
                    <a:pt x="92371" y="65682"/>
                    <a:pt x="93629" y="64424"/>
                    <a:pt x="94887" y="62537"/>
                  </a:cubicBezTo>
                  <a:close/>
                  <a:moveTo>
                    <a:pt x="9965" y="38633"/>
                  </a:moveTo>
                  <a:cubicBezTo>
                    <a:pt x="9336" y="38633"/>
                    <a:pt x="9336" y="39262"/>
                    <a:pt x="8707" y="39262"/>
                  </a:cubicBezTo>
                  <a:cubicBezTo>
                    <a:pt x="8707" y="39262"/>
                    <a:pt x="8707" y="38633"/>
                    <a:pt x="8707" y="38633"/>
                  </a:cubicBezTo>
                  <a:cubicBezTo>
                    <a:pt x="9336" y="38633"/>
                    <a:pt x="9336" y="38004"/>
                    <a:pt x="9965" y="38004"/>
                  </a:cubicBezTo>
                  <a:cubicBezTo>
                    <a:pt x="9965" y="38004"/>
                    <a:pt x="9965" y="38633"/>
                    <a:pt x="9965" y="38633"/>
                  </a:cubicBezTo>
                  <a:close/>
                  <a:moveTo>
                    <a:pt x="15626" y="36117"/>
                  </a:moveTo>
                  <a:cubicBezTo>
                    <a:pt x="15626" y="36117"/>
                    <a:pt x="14997" y="36117"/>
                    <a:pt x="14368" y="36117"/>
                  </a:cubicBezTo>
                  <a:cubicBezTo>
                    <a:pt x="14997" y="36117"/>
                    <a:pt x="14997" y="35488"/>
                    <a:pt x="15626" y="36117"/>
                  </a:cubicBezTo>
                  <a:cubicBezTo>
                    <a:pt x="15626" y="35488"/>
                    <a:pt x="15626" y="35488"/>
                    <a:pt x="15626" y="36117"/>
                  </a:cubicBezTo>
                  <a:cubicBezTo>
                    <a:pt x="15626" y="36117"/>
                    <a:pt x="15626" y="36117"/>
                    <a:pt x="15626" y="36117"/>
                  </a:cubicBezTo>
                  <a:close/>
                  <a:moveTo>
                    <a:pt x="16884" y="39262"/>
                  </a:moveTo>
                  <a:cubicBezTo>
                    <a:pt x="16255" y="39262"/>
                    <a:pt x="16255" y="39262"/>
                    <a:pt x="15626" y="39891"/>
                  </a:cubicBezTo>
                  <a:cubicBezTo>
                    <a:pt x="16255" y="39262"/>
                    <a:pt x="16884" y="38633"/>
                    <a:pt x="17514" y="38633"/>
                  </a:cubicBezTo>
                  <a:cubicBezTo>
                    <a:pt x="18143" y="38633"/>
                    <a:pt x="18143" y="38004"/>
                    <a:pt x="18772" y="38004"/>
                  </a:cubicBezTo>
                  <a:cubicBezTo>
                    <a:pt x="18772" y="38004"/>
                    <a:pt x="17514" y="38633"/>
                    <a:pt x="16884" y="39262"/>
                  </a:cubicBezTo>
                  <a:close/>
                  <a:moveTo>
                    <a:pt x="11852" y="43665"/>
                  </a:moveTo>
                  <a:cubicBezTo>
                    <a:pt x="9965" y="43036"/>
                    <a:pt x="7448" y="43036"/>
                    <a:pt x="8707" y="40520"/>
                  </a:cubicBezTo>
                  <a:cubicBezTo>
                    <a:pt x="9336" y="40520"/>
                    <a:pt x="9965" y="40520"/>
                    <a:pt x="10594" y="40520"/>
                  </a:cubicBezTo>
                  <a:cubicBezTo>
                    <a:pt x="11223" y="40520"/>
                    <a:pt x="11852" y="40520"/>
                    <a:pt x="12481" y="41149"/>
                  </a:cubicBezTo>
                  <a:cubicBezTo>
                    <a:pt x="13739" y="41149"/>
                    <a:pt x="13110" y="42407"/>
                    <a:pt x="11852" y="43665"/>
                  </a:cubicBezTo>
                  <a:close/>
                  <a:moveTo>
                    <a:pt x="21288" y="40520"/>
                  </a:moveTo>
                  <a:cubicBezTo>
                    <a:pt x="17514" y="43036"/>
                    <a:pt x="19400" y="41149"/>
                    <a:pt x="18143" y="41149"/>
                  </a:cubicBezTo>
                  <a:cubicBezTo>
                    <a:pt x="17514" y="41149"/>
                    <a:pt x="18143" y="39891"/>
                    <a:pt x="18143" y="39262"/>
                  </a:cubicBezTo>
                  <a:cubicBezTo>
                    <a:pt x="18772" y="38633"/>
                    <a:pt x="18772" y="38633"/>
                    <a:pt x="19400" y="38004"/>
                  </a:cubicBezTo>
                  <a:cubicBezTo>
                    <a:pt x="21288" y="37375"/>
                    <a:pt x="21288" y="38633"/>
                    <a:pt x="21288" y="40520"/>
                  </a:cubicBezTo>
                  <a:close/>
                  <a:moveTo>
                    <a:pt x="20659" y="43036"/>
                  </a:moveTo>
                  <a:cubicBezTo>
                    <a:pt x="20029" y="43036"/>
                    <a:pt x="18772" y="43036"/>
                    <a:pt x="20029" y="41778"/>
                  </a:cubicBezTo>
                  <a:cubicBezTo>
                    <a:pt x="23175" y="39891"/>
                    <a:pt x="23175" y="40520"/>
                    <a:pt x="20659" y="43036"/>
                  </a:cubicBezTo>
                  <a:close/>
                  <a:moveTo>
                    <a:pt x="21288" y="44294"/>
                  </a:moveTo>
                  <a:cubicBezTo>
                    <a:pt x="20659" y="44294"/>
                    <a:pt x="20659" y="44923"/>
                    <a:pt x="20029" y="44923"/>
                  </a:cubicBezTo>
                  <a:cubicBezTo>
                    <a:pt x="20029" y="44923"/>
                    <a:pt x="20659" y="44294"/>
                    <a:pt x="21288" y="43665"/>
                  </a:cubicBezTo>
                  <a:cubicBezTo>
                    <a:pt x="21288" y="43665"/>
                    <a:pt x="21288" y="43665"/>
                    <a:pt x="21288" y="44294"/>
                  </a:cubicBezTo>
                  <a:cubicBezTo>
                    <a:pt x="21917" y="43665"/>
                    <a:pt x="21917" y="44294"/>
                    <a:pt x="21288" y="44294"/>
                  </a:cubicBezTo>
                  <a:close/>
                  <a:moveTo>
                    <a:pt x="21917" y="45552"/>
                  </a:moveTo>
                  <a:cubicBezTo>
                    <a:pt x="20659" y="46182"/>
                    <a:pt x="17514" y="48069"/>
                    <a:pt x="21288" y="44923"/>
                  </a:cubicBezTo>
                  <a:cubicBezTo>
                    <a:pt x="21917" y="44923"/>
                    <a:pt x="21917" y="44923"/>
                    <a:pt x="21917" y="45552"/>
                  </a:cubicBezTo>
                  <a:close/>
                  <a:moveTo>
                    <a:pt x="33240" y="40520"/>
                  </a:moveTo>
                  <a:cubicBezTo>
                    <a:pt x="33240" y="40520"/>
                    <a:pt x="32610" y="41149"/>
                    <a:pt x="32610" y="41149"/>
                  </a:cubicBezTo>
                  <a:cubicBezTo>
                    <a:pt x="32610" y="41149"/>
                    <a:pt x="32610" y="40520"/>
                    <a:pt x="31982" y="40520"/>
                  </a:cubicBezTo>
                  <a:cubicBezTo>
                    <a:pt x="32610" y="39891"/>
                    <a:pt x="33240" y="39891"/>
                    <a:pt x="33240" y="39262"/>
                  </a:cubicBezTo>
                  <a:cubicBezTo>
                    <a:pt x="33240" y="39891"/>
                    <a:pt x="33240" y="39891"/>
                    <a:pt x="33240" y="40520"/>
                  </a:cubicBezTo>
                  <a:cubicBezTo>
                    <a:pt x="33240" y="40520"/>
                    <a:pt x="33240" y="40520"/>
                    <a:pt x="33240" y="40520"/>
                  </a:cubicBezTo>
                  <a:close/>
                  <a:moveTo>
                    <a:pt x="25062" y="49327"/>
                  </a:moveTo>
                  <a:cubicBezTo>
                    <a:pt x="25062" y="49956"/>
                    <a:pt x="25062" y="49956"/>
                    <a:pt x="25062" y="50585"/>
                  </a:cubicBezTo>
                  <a:cubicBezTo>
                    <a:pt x="24433" y="51214"/>
                    <a:pt x="23804" y="51214"/>
                    <a:pt x="23804" y="51843"/>
                  </a:cubicBezTo>
                  <a:cubicBezTo>
                    <a:pt x="23804" y="51214"/>
                    <a:pt x="23804" y="51214"/>
                    <a:pt x="23804" y="50585"/>
                  </a:cubicBezTo>
                  <a:cubicBezTo>
                    <a:pt x="24433" y="49956"/>
                    <a:pt x="24433" y="49327"/>
                    <a:pt x="25062" y="49327"/>
                  </a:cubicBezTo>
                  <a:close/>
                  <a:moveTo>
                    <a:pt x="35756" y="42407"/>
                  </a:moveTo>
                  <a:cubicBezTo>
                    <a:pt x="35127" y="43036"/>
                    <a:pt x="34498" y="43036"/>
                    <a:pt x="34498" y="42407"/>
                  </a:cubicBezTo>
                  <a:cubicBezTo>
                    <a:pt x="35127" y="42407"/>
                    <a:pt x="35127" y="41778"/>
                    <a:pt x="35756" y="42407"/>
                  </a:cubicBezTo>
                  <a:cubicBezTo>
                    <a:pt x="35756" y="41778"/>
                    <a:pt x="35756" y="42407"/>
                    <a:pt x="35756" y="42407"/>
                  </a:cubicBezTo>
                  <a:close/>
                  <a:moveTo>
                    <a:pt x="35127" y="44294"/>
                  </a:moveTo>
                  <a:cubicBezTo>
                    <a:pt x="35127" y="43665"/>
                    <a:pt x="35127" y="43665"/>
                    <a:pt x="35756" y="43036"/>
                  </a:cubicBezTo>
                  <a:cubicBezTo>
                    <a:pt x="36385" y="42407"/>
                    <a:pt x="37014" y="42407"/>
                    <a:pt x="35127" y="44294"/>
                  </a:cubicBezTo>
                  <a:close/>
                  <a:moveTo>
                    <a:pt x="26320" y="51214"/>
                  </a:moveTo>
                  <a:cubicBezTo>
                    <a:pt x="26320" y="51843"/>
                    <a:pt x="26320" y="51843"/>
                    <a:pt x="26320" y="51214"/>
                  </a:cubicBezTo>
                  <a:cubicBezTo>
                    <a:pt x="25691" y="51214"/>
                    <a:pt x="25691" y="51214"/>
                    <a:pt x="25062" y="51214"/>
                  </a:cubicBezTo>
                  <a:cubicBezTo>
                    <a:pt x="25691" y="50585"/>
                    <a:pt x="26320" y="50585"/>
                    <a:pt x="26320" y="49956"/>
                  </a:cubicBezTo>
                  <a:cubicBezTo>
                    <a:pt x="26950" y="50585"/>
                    <a:pt x="26320" y="51214"/>
                    <a:pt x="26320" y="51214"/>
                  </a:cubicBezTo>
                  <a:close/>
                  <a:moveTo>
                    <a:pt x="34498" y="58763"/>
                  </a:moveTo>
                  <a:cubicBezTo>
                    <a:pt x="34498" y="58763"/>
                    <a:pt x="33869" y="59392"/>
                    <a:pt x="33869" y="60021"/>
                  </a:cubicBezTo>
                  <a:cubicBezTo>
                    <a:pt x="32610" y="60650"/>
                    <a:pt x="31353" y="61908"/>
                    <a:pt x="30095" y="63166"/>
                  </a:cubicBezTo>
                  <a:cubicBezTo>
                    <a:pt x="29465" y="63166"/>
                    <a:pt x="28836" y="63166"/>
                    <a:pt x="28836" y="63166"/>
                  </a:cubicBezTo>
                  <a:cubicBezTo>
                    <a:pt x="32610" y="59392"/>
                    <a:pt x="34498" y="58134"/>
                    <a:pt x="34498" y="58763"/>
                  </a:cubicBezTo>
                  <a:close/>
                  <a:moveTo>
                    <a:pt x="39531" y="56875"/>
                  </a:moveTo>
                  <a:cubicBezTo>
                    <a:pt x="39531" y="56875"/>
                    <a:pt x="40160" y="56246"/>
                    <a:pt x="39531" y="56875"/>
                  </a:cubicBezTo>
                  <a:cubicBezTo>
                    <a:pt x="40160" y="55617"/>
                    <a:pt x="37014" y="57504"/>
                    <a:pt x="39531" y="54988"/>
                  </a:cubicBezTo>
                  <a:cubicBezTo>
                    <a:pt x="40788" y="54359"/>
                    <a:pt x="41417" y="54359"/>
                    <a:pt x="39531" y="56875"/>
                  </a:cubicBezTo>
                  <a:cubicBezTo>
                    <a:pt x="40160" y="56246"/>
                    <a:pt x="39531" y="56875"/>
                    <a:pt x="39531" y="56875"/>
                  </a:cubicBezTo>
                  <a:close/>
                  <a:moveTo>
                    <a:pt x="35756" y="61279"/>
                  </a:moveTo>
                  <a:cubicBezTo>
                    <a:pt x="35127" y="61279"/>
                    <a:pt x="34498" y="61908"/>
                    <a:pt x="33240" y="61908"/>
                  </a:cubicBezTo>
                  <a:cubicBezTo>
                    <a:pt x="31982" y="62537"/>
                    <a:pt x="30724" y="63795"/>
                    <a:pt x="28207" y="65682"/>
                  </a:cubicBezTo>
                  <a:cubicBezTo>
                    <a:pt x="35127" y="60021"/>
                    <a:pt x="31982" y="61908"/>
                    <a:pt x="31353" y="61908"/>
                  </a:cubicBezTo>
                  <a:cubicBezTo>
                    <a:pt x="35127" y="58763"/>
                    <a:pt x="35127" y="59392"/>
                    <a:pt x="35127" y="59392"/>
                  </a:cubicBezTo>
                  <a:cubicBezTo>
                    <a:pt x="35756" y="60021"/>
                    <a:pt x="36385" y="60021"/>
                    <a:pt x="36385" y="60650"/>
                  </a:cubicBezTo>
                  <a:cubicBezTo>
                    <a:pt x="37014" y="60650"/>
                    <a:pt x="36385" y="60650"/>
                    <a:pt x="35756" y="61279"/>
                  </a:cubicBezTo>
                  <a:close/>
                  <a:moveTo>
                    <a:pt x="36385" y="63795"/>
                  </a:moveTo>
                  <a:cubicBezTo>
                    <a:pt x="35127" y="64424"/>
                    <a:pt x="33869" y="64424"/>
                    <a:pt x="31982" y="65053"/>
                  </a:cubicBezTo>
                  <a:cubicBezTo>
                    <a:pt x="36385" y="61908"/>
                    <a:pt x="37643" y="61279"/>
                    <a:pt x="37014" y="61908"/>
                  </a:cubicBezTo>
                  <a:cubicBezTo>
                    <a:pt x="37014" y="62537"/>
                    <a:pt x="37014" y="62537"/>
                    <a:pt x="37014" y="63166"/>
                  </a:cubicBezTo>
                  <a:cubicBezTo>
                    <a:pt x="37014" y="63166"/>
                    <a:pt x="36385" y="63795"/>
                    <a:pt x="36385" y="63795"/>
                  </a:cubicBezTo>
                  <a:close/>
                  <a:moveTo>
                    <a:pt x="42676" y="60021"/>
                  </a:moveTo>
                  <a:cubicBezTo>
                    <a:pt x="42676" y="60021"/>
                    <a:pt x="42046" y="59392"/>
                    <a:pt x="42046" y="59392"/>
                  </a:cubicBezTo>
                  <a:cubicBezTo>
                    <a:pt x="44563" y="58134"/>
                    <a:pt x="44563" y="58134"/>
                    <a:pt x="42676" y="60021"/>
                  </a:cubicBezTo>
                  <a:close/>
                  <a:moveTo>
                    <a:pt x="40788" y="63166"/>
                  </a:moveTo>
                  <a:cubicBezTo>
                    <a:pt x="39531" y="63795"/>
                    <a:pt x="38272" y="65053"/>
                    <a:pt x="37643" y="65053"/>
                  </a:cubicBezTo>
                  <a:cubicBezTo>
                    <a:pt x="36385" y="65682"/>
                    <a:pt x="35756" y="65682"/>
                    <a:pt x="35127" y="66311"/>
                  </a:cubicBezTo>
                  <a:cubicBezTo>
                    <a:pt x="35127" y="66311"/>
                    <a:pt x="35756" y="65682"/>
                    <a:pt x="37014" y="64424"/>
                  </a:cubicBezTo>
                  <a:cubicBezTo>
                    <a:pt x="40160" y="61908"/>
                    <a:pt x="37014" y="65682"/>
                    <a:pt x="40788" y="63166"/>
                  </a:cubicBezTo>
                  <a:close/>
                  <a:moveTo>
                    <a:pt x="40788" y="66311"/>
                  </a:moveTo>
                  <a:cubicBezTo>
                    <a:pt x="38901" y="67569"/>
                    <a:pt x="37643" y="68827"/>
                    <a:pt x="35756" y="69457"/>
                  </a:cubicBezTo>
                  <a:cubicBezTo>
                    <a:pt x="35127" y="70086"/>
                    <a:pt x="33869" y="70715"/>
                    <a:pt x="33869" y="70715"/>
                  </a:cubicBezTo>
                  <a:cubicBezTo>
                    <a:pt x="33240" y="70715"/>
                    <a:pt x="33240" y="70086"/>
                    <a:pt x="33240" y="70086"/>
                  </a:cubicBezTo>
                  <a:cubicBezTo>
                    <a:pt x="32610" y="70086"/>
                    <a:pt x="33869" y="68827"/>
                    <a:pt x="37014" y="66311"/>
                  </a:cubicBezTo>
                  <a:cubicBezTo>
                    <a:pt x="36385" y="66311"/>
                    <a:pt x="35756" y="66940"/>
                    <a:pt x="35127" y="66940"/>
                  </a:cubicBezTo>
                  <a:cubicBezTo>
                    <a:pt x="38272" y="64424"/>
                    <a:pt x="38901" y="64424"/>
                    <a:pt x="39531" y="64424"/>
                  </a:cubicBezTo>
                  <a:cubicBezTo>
                    <a:pt x="40788" y="65053"/>
                    <a:pt x="40788" y="65682"/>
                    <a:pt x="40788" y="66311"/>
                  </a:cubicBezTo>
                  <a:cubicBezTo>
                    <a:pt x="41417" y="65682"/>
                    <a:pt x="40788" y="66311"/>
                    <a:pt x="40788" y="66311"/>
                  </a:cubicBezTo>
                  <a:close/>
                  <a:moveTo>
                    <a:pt x="30724" y="74489"/>
                  </a:moveTo>
                  <a:cubicBezTo>
                    <a:pt x="30095" y="74489"/>
                    <a:pt x="28207" y="75747"/>
                    <a:pt x="31982" y="72602"/>
                  </a:cubicBezTo>
                  <a:cubicBezTo>
                    <a:pt x="31982" y="72602"/>
                    <a:pt x="31982" y="73231"/>
                    <a:pt x="32610" y="73231"/>
                  </a:cubicBezTo>
                  <a:cubicBezTo>
                    <a:pt x="31982" y="73860"/>
                    <a:pt x="31353" y="74489"/>
                    <a:pt x="30724" y="74489"/>
                  </a:cubicBezTo>
                  <a:close/>
                  <a:moveTo>
                    <a:pt x="46450" y="63166"/>
                  </a:moveTo>
                  <a:cubicBezTo>
                    <a:pt x="44563" y="64424"/>
                    <a:pt x="43305" y="65053"/>
                    <a:pt x="47708" y="61908"/>
                  </a:cubicBezTo>
                  <a:cubicBezTo>
                    <a:pt x="47079" y="62537"/>
                    <a:pt x="46450" y="63166"/>
                    <a:pt x="46450" y="63166"/>
                  </a:cubicBezTo>
                  <a:close/>
                  <a:moveTo>
                    <a:pt x="48966" y="63795"/>
                  </a:moveTo>
                  <a:cubicBezTo>
                    <a:pt x="48966" y="63795"/>
                    <a:pt x="48337" y="64424"/>
                    <a:pt x="48337" y="64424"/>
                  </a:cubicBezTo>
                  <a:cubicBezTo>
                    <a:pt x="47708" y="64424"/>
                    <a:pt x="47079" y="64424"/>
                    <a:pt x="47079" y="64424"/>
                  </a:cubicBezTo>
                  <a:cubicBezTo>
                    <a:pt x="47708" y="63795"/>
                    <a:pt x="48337" y="63795"/>
                    <a:pt x="48966" y="63166"/>
                  </a:cubicBezTo>
                  <a:cubicBezTo>
                    <a:pt x="48337" y="63166"/>
                    <a:pt x="48337" y="63166"/>
                    <a:pt x="48966" y="63795"/>
                  </a:cubicBezTo>
                  <a:close/>
                  <a:moveTo>
                    <a:pt x="45192" y="67569"/>
                  </a:moveTo>
                  <a:cubicBezTo>
                    <a:pt x="43305" y="68198"/>
                    <a:pt x="42676" y="68198"/>
                    <a:pt x="40160" y="70086"/>
                  </a:cubicBezTo>
                  <a:cubicBezTo>
                    <a:pt x="35756" y="72602"/>
                    <a:pt x="36385" y="71973"/>
                    <a:pt x="35756" y="71344"/>
                  </a:cubicBezTo>
                  <a:cubicBezTo>
                    <a:pt x="39531" y="68827"/>
                    <a:pt x="42676" y="66940"/>
                    <a:pt x="43305" y="66311"/>
                  </a:cubicBezTo>
                  <a:cubicBezTo>
                    <a:pt x="45192" y="65682"/>
                    <a:pt x="45821" y="66311"/>
                    <a:pt x="45192" y="67569"/>
                  </a:cubicBezTo>
                  <a:close/>
                  <a:moveTo>
                    <a:pt x="52112" y="67569"/>
                  </a:moveTo>
                  <a:cubicBezTo>
                    <a:pt x="51482" y="68198"/>
                    <a:pt x="50853" y="68198"/>
                    <a:pt x="50224" y="68827"/>
                  </a:cubicBezTo>
                  <a:cubicBezTo>
                    <a:pt x="47708" y="68827"/>
                    <a:pt x="46450" y="68198"/>
                    <a:pt x="46450" y="66311"/>
                  </a:cubicBezTo>
                  <a:cubicBezTo>
                    <a:pt x="48337" y="66940"/>
                    <a:pt x="50224" y="67569"/>
                    <a:pt x="52112" y="67569"/>
                  </a:cubicBezTo>
                  <a:close/>
                  <a:moveTo>
                    <a:pt x="50853" y="70086"/>
                  </a:moveTo>
                  <a:cubicBezTo>
                    <a:pt x="50853" y="69457"/>
                    <a:pt x="48337" y="71344"/>
                    <a:pt x="51482" y="68827"/>
                  </a:cubicBezTo>
                  <a:cubicBezTo>
                    <a:pt x="51482" y="68827"/>
                    <a:pt x="50853" y="69457"/>
                    <a:pt x="50853" y="7008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1" name="【公众号：阿拉丁PPT】1-184"/>
            <p:cNvSpPr/>
            <p:nvPr/>
          </p:nvSpPr>
          <p:spPr>
            <a:xfrm>
              <a:off x="11734036" y="61905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2" name="【公众号：阿拉丁PPT】1-185"/>
            <p:cNvSpPr/>
            <p:nvPr/>
          </p:nvSpPr>
          <p:spPr>
            <a:xfrm>
              <a:off x="11717681" y="618429"/>
              <a:ext cx="16355" cy="4403"/>
            </a:xfrm>
            <a:custGeom>
              <a:avLst/>
              <a:gdLst>
                <a:gd name="connsiteX0" fmla="*/ 8807 w 16355"/>
                <a:gd name="connsiteY0" fmla="*/ 4403 h 4403"/>
                <a:gd name="connsiteX1" fmla="*/ 8807 w 16355"/>
                <a:gd name="connsiteY1" fmla="*/ 3145 h 4403"/>
                <a:gd name="connsiteX2" fmla="*/ 6919 w 16355"/>
                <a:gd name="connsiteY2" fmla="*/ 3145 h 4403"/>
                <a:gd name="connsiteX3" fmla="*/ 1887 w 16355"/>
                <a:gd name="connsiteY3" fmla="*/ 2516 h 4403"/>
                <a:gd name="connsiteX4" fmla="*/ 0 w 16355"/>
                <a:gd name="connsiteY4" fmla="*/ 1887 h 4403"/>
                <a:gd name="connsiteX5" fmla="*/ 1258 w 16355"/>
                <a:gd name="connsiteY5" fmla="*/ 629 h 4403"/>
                <a:gd name="connsiteX6" fmla="*/ 3145 w 16355"/>
                <a:gd name="connsiteY6" fmla="*/ 629 h 4403"/>
                <a:gd name="connsiteX7" fmla="*/ 6919 w 16355"/>
                <a:gd name="connsiteY7" fmla="*/ 1258 h 4403"/>
                <a:gd name="connsiteX8" fmla="*/ 13839 w 16355"/>
                <a:gd name="connsiteY8" fmla="*/ 629 h 4403"/>
                <a:gd name="connsiteX9" fmla="*/ 15097 w 16355"/>
                <a:gd name="connsiteY9" fmla="*/ 0 h 4403"/>
                <a:gd name="connsiteX10" fmla="*/ 16355 w 16355"/>
                <a:gd name="connsiteY10" fmla="*/ 629 h 4403"/>
                <a:gd name="connsiteX11" fmla="*/ 13839 w 16355"/>
                <a:gd name="connsiteY11" fmla="*/ 1887 h 4403"/>
                <a:gd name="connsiteX12" fmla="*/ 8807 w 16355"/>
                <a:gd name="connsiteY12" fmla="*/ 4403 h 4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355" h="4403">
                  <a:moveTo>
                    <a:pt x="8807" y="4403"/>
                  </a:moveTo>
                  <a:cubicBezTo>
                    <a:pt x="8807" y="3774"/>
                    <a:pt x="9436" y="3145"/>
                    <a:pt x="8807" y="3145"/>
                  </a:cubicBezTo>
                  <a:cubicBezTo>
                    <a:pt x="8178" y="3145"/>
                    <a:pt x="7548" y="3145"/>
                    <a:pt x="6919" y="3145"/>
                  </a:cubicBezTo>
                  <a:cubicBezTo>
                    <a:pt x="5033" y="3145"/>
                    <a:pt x="3145" y="3145"/>
                    <a:pt x="1887" y="2516"/>
                  </a:cubicBezTo>
                  <a:cubicBezTo>
                    <a:pt x="1258" y="2516"/>
                    <a:pt x="1887" y="1258"/>
                    <a:pt x="0" y="1887"/>
                  </a:cubicBezTo>
                  <a:cubicBezTo>
                    <a:pt x="0" y="1887"/>
                    <a:pt x="1258" y="1258"/>
                    <a:pt x="1258" y="629"/>
                  </a:cubicBezTo>
                  <a:cubicBezTo>
                    <a:pt x="2516" y="0"/>
                    <a:pt x="2516" y="629"/>
                    <a:pt x="3145" y="629"/>
                  </a:cubicBezTo>
                  <a:cubicBezTo>
                    <a:pt x="4403" y="1258"/>
                    <a:pt x="5662" y="1258"/>
                    <a:pt x="6919" y="1258"/>
                  </a:cubicBezTo>
                  <a:cubicBezTo>
                    <a:pt x="8807" y="1258"/>
                    <a:pt x="11323" y="629"/>
                    <a:pt x="13839" y="629"/>
                  </a:cubicBezTo>
                  <a:cubicBezTo>
                    <a:pt x="14469" y="629"/>
                    <a:pt x="15097" y="0"/>
                    <a:pt x="15097" y="0"/>
                  </a:cubicBezTo>
                  <a:cubicBezTo>
                    <a:pt x="15726" y="0"/>
                    <a:pt x="15726" y="0"/>
                    <a:pt x="16355" y="629"/>
                  </a:cubicBezTo>
                  <a:cubicBezTo>
                    <a:pt x="15097" y="1258"/>
                    <a:pt x="13839" y="1887"/>
                    <a:pt x="13839" y="1887"/>
                  </a:cubicBezTo>
                  <a:cubicBezTo>
                    <a:pt x="13839" y="1258"/>
                    <a:pt x="13210" y="1258"/>
                    <a:pt x="8807" y="4403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3" name="【公众号：阿拉丁PPT】1-186"/>
            <p:cNvSpPr/>
            <p:nvPr/>
          </p:nvSpPr>
          <p:spPr>
            <a:xfrm>
              <a:off x="11734036" y="61905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4" name="【公众号：阿拉丁PPT】1-187"/>
            <p:cNvSpPr/>
            <p:nvPr/>
          </p:nvSpPr>
          <p:spPr>
            <a:xfrm>
              <a:off x="11679273" y="570621"/>
              <a:ext cx="4438" cy="3986"/>
            </a:xfrm>
            <a:custGeom>
              <a:avLst/>
              <a:gdLst>
                <a:gd name="connsiteX0" fmla="*/ 4439 w 4438"/>
                <a:gd name="connsiteY0" fmla="*/ 0 h 3986"/>
                <a:gd name="connsiteX1" fmla="*/ 1922 w 4438"/>
                <a:gd name="connsiteY1" fmla="*/ 3774 h 3986"/>
                <a:gd name="connsiteX2" fmla="*/ 4439 w 4438"/>
                <a:gd name="connsiteY2" fmla="*/ 0 h 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38" h="3986">
                  <a:moveTo>
                    <a:pt x="4439" y="0"/>
                  </a:moveTo>
                  <a:cubicBezTo>
                    <a:pt x="3181" y="1258"/>
                    <a:pt x="2552" y="2516"/>
                    <a:pt x="1922" y="3774"/>
                  </a:cubicBezTo>
                  <a:cubicBezTo>
                    <a:pt x="-1223" y="4403"/>
                    <a:pt x="-593" y="3774"/>
                    <a:pt x="4439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5" name="【公众号：阿拉丁PPT】1-188"/>
            <p:cNvSpPr/>
            <p:nvPr/>
          </p:nvSpPr>
          <p:spPr>
            <a:xfrm>
              <a:off x="11678050" y="585089"/>
              <a:ext cx="1887" cy="1258"/>
            </a:xfrm>
            <a:custGeom>
              <a:avLst/>
              <a:gdLst>
                <a:gd name="connsiteX0" fmla="*/ 630 w 1887"/>
                <a:gd name="connsiteY0" fmla="*/ 1258 h 1258"/>
                <a:gd name="connsiteX1" fmla="*/ 0 w 1887"/>
                <a:gd name="connsiteY1" fmla="*/ 1258 h 1258"/>
                <a:gd name="connsiteX2" fmla="*/ 1259 w 1887"/>
                <a:gd name="connsiteY2" fmla="*/ 0 h 1258"/>
                <a:gd name="connsiteX3" fmla="*/ 1887 w 1887"/>
                <a:gd name="connsiteY3" fmla="*/ 0 h 1258"/>
                <a:gd name="connsiteX4" fmla="*/ 630 w 1887"/>
                <a:gd name="connsiteY4" fmla="*/ 1258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1258">
                  <a:moveTo>
                    <a:pt x="630" y="1258"/>
                  </a:moveTo>
                  <a:cubicBezTo>
                    <a:pt x="630" y="1258"/>
                    <a:pt x="0" y="1258"/>
                    <a:pt x="0" y="1258"/>
                  </a:cubicBezTo>
                  <a:cubicBezTo>
                    <a:pt x="630" y="629"/>
                    <a:pt x="630" y="629"/>
                    <a:pt x="1259" y="0"/>
                  </a:cubicBezTo>
                  <a:cubicBezTo>
                    <a:pt x="1259" y="0"/>
                    <a:pt x="1887" y="0"/>
                    <a:pt x="1887" y="0"/>
                  </a:cubicBezTo>
                  <a:cubicBezTo>
                    <a:pt x="1259" y="629"/>
                    <a:pt x="1259" y="629"/>
                    <a:pt x="630" y="125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7" name="【公众号：阿拉丁PPT】1-189"/>
            <p:cNvSpPr/>
            <p:nvPr/>
          </p:nvSpPr>
          <p:spPr>
            <a:xfrm>
              <a:off x="11394346" y="103863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8" name="【公众号：阿拉丁PPT】1-190"/>
            <p:cNvSpPr/>
            <p:nvPr/>
          </p:nvSpPr>
          <p:spPr>
            <a:xfrm>
              <a:off x="11322020" y="952825"/>
              <a:ext cx="111957" cy="92731"/>
            </a:xfrm>
            <a:custGeom>
              <a:avLst/>
              <a:gdLst>
                <a:gd name="connsiteX0" fmla="*/ 108812 w 111957"/>
                <a:gd name="connsiteY0" fmla="*/ 63795 h 92731"/>
                <a:gd name="connsiteX1" fmla="*/ 111958 w 111957"/>
                <a:gd name="connsiteY1" fmla="*/ 61279 h 92731"/>
                <a:gd name="connsiteX2" fmla="*/ 110699 w 111957"/>
                <a:gd name="connsiteY2" fmla="*/ 60021 h 92731"/>
                <a:gd name="connsiteX3" fmla="*/ 111958 w 111957"/>
                <a:gd name="connsiteY3" fmla="*/ 56246 h 92731"/>
                <a:gd name="connsiteX4" fmla="*/ 111329 w 111957"/>
                <a:gd name="connsiteY4" fmla="*/ 55617 h 92731"/>
                <a:gd name="connsiteX5" fmla="*/ 108183 w 111957"/>
                <a:gd name="connsiteY5" fmla="*/ 54988 h 92731"/>
                <a:gd name="connsiteX6" fmla="*/ 107554 w 111957"/>
                <a:gd name="connsiteY6" fmla="*/ 53730 h 92731"/>
                <a:gd name="connsiteX7" fmla="*/ 105038 w 111957"/>
                <a:gd name="connsiteY7" fmla="*/ 54359 h 92731"/>
                <a:gd name="connsiteX8" fmla="*/ 104408 w 111957"/>
                <a:gd name="connsiteY8" fmla="*/ 52472 h 92731"/>
                <a:gd name="connsiteX9" fmla="*/ 104408 w 111957"/>
                <a:gd name="connsiteY9" fmla="*/ 51214 h 92731"/>
                <a:gd name="connsiteX10" fmla="*/ 103780 w 111957"/>
                <a:gd name="connsiteY10" fmla="*/ 48069 h 92731"/>
                <a:gd name="connsiteX11" fmla="*/ 101263 w 111957"/>
                <a:gd name="connsiteY11" fmla="*/ 46811 h 92731"/>
                <a:gd name="connsiteX12" fmla="*/ 101263 w 111957"/>
                <a:gd name="connsiteY12" fmla="*/ 44923 h 92731"/>
                <a:gd name="connsiteX13" fmla="*/ 101263 w 111957"/>
                <a:gd name="connsiteY13" fmla="*/ 44294 h 92731"/>
                <a:gd name="connsiteX14" fmla="*/ 98118 w 111957"/>
                <a:gd name="connsiteY14" fmla="*/ 47440 h 92731"/>
                <a:gd name="connsiteX15" fmla="*/ 96231 w 111957"/>
                <a:gd name="connsiteY15" fmla="*/ 44923 h 92731"/>
                <a:gd name="connsiteX16" fmla="*/ 94973 w 111957"/>
                <a:gd name="connsiteY16" fmla="*/ 43665 h 92731"/>
                <a:gd name="connsiteX17" fmla="*/ 91198 w 111957"/>
                <a:gd name="connsiteY17" fmla="*/ 42407 h 92731"/>
                <a:gd name="connsiteX18" fmla="*/ 91198 w 111957"/>
                <a:gd name="connsiteY18" fmla="*/ 39891 h 92731"/>
                <a:gd name="connsiteX19" fmla="*/ 86795 w 111957"/>
                <a:gd name="connsiteY19" fmla="*/ 38633 h 92731"/>
                <a:gd name="connsiteX20" fmla="*/ 82392 w 111957"/>
                <a:gd name="connsiteY20" fmla="*/ 36746 h 92731"/>
                <a:gd name="connsiteX21" fmla="*/ 78617 w 111957"/>
                <a:gd name="connsiteY21" fmla="*/ 36746 h 92731"/>
                <a:gd name="connsiteX22" fmla="*/ 76101 w 111957"/>
                <a:gd name="connsiteY22" fmla="*/ 36117 h 92731"/>
                <a:gd name="connsiteX23" fmla="*/ 74843 w 111957"/>
                <a:gd name="connsiteY23" fmla="*/ 32971 h 92731"/>
                <a:gd name="connsiteX24" fmla="*/ 73585 w 111957"/>
                <a:gd name="connsiteY24" fmla="*/ 32971 h 92731"/>
                <a:gd name="connsiteX25" fmla="*/ 72327 w 111957"/>
                <a:gd name="connsiteY25" fmla="*/ 31084 h 92731"/>
                <a:gd name="connsiteX26" fmla="*/ 71698 w 111957"/>
                <a:gd name="connsiteY26" fmla="*/ 29197 h 92731"/>
                <a:gd name="connsiteX27" fmla="*/ 71069 w 111957"/>
                <a:gd name="connsiteY27" fmla="*/ 27310 h 92731"/>
                <a:gd name="connsiteX28" fmla="*/ 69182 w 111957"/>
                <a:gd name="connsiteY28" fmla="*/ 26052 h 92731"/>
                <a:gd name="connsiteX29" fmla="*/ 66665 w 111957"/>
                <a:gd name="connsiteY29" fmla="*/ 22277 h 92731"/>
                <a:gd name="connsiteX30" fmla="*/ 64150 w 111957"/>
                <a:gd name="connsiteY30" fmla="*/ 21648 h 92731"/>
                <a:gd name="connsiteX31" fmla="*/ 63520 w 111957"/>
                <a:gd name="connsiteY31" fmla="*/ 19761 h 92731"/>
                <a:gd name="connsiteX32" fmla="*/ 61004 w 111957"/>
                <a:gd name="connsiteY32" fmla="*/ 15987 h 92731"/>
                <a:gd name="connsiteX33" fmla="*/ 57859 w 111957"/>
                <a:gd name="connsiteY33" fmla="*/ 10954 h 92731"/>
                <a:gd name="connsiteX34" fmla="*/ 54084 w 111957"/>
                <a:gd name="connsiteY34" fmla="*/ 6551 h 92731"/>
                <a:gd name="connsiteX35" fmla="*/ 47165 w 111957"/>
                <a:gd name="connsiteY35" fmla="*/ 890 h 92731"/>
                <a:gd name="connsiteX36" fmla="*/ 42133 w 111957"/>
                <a:gd name="connsiteY36" fmla="*/ 260 h 92731"/>
                <a:gd name="connsiteX37" fmla="*/ 28293 w 111957"/>
                <a:gd name="connsiteY37" fmla="*/ 10325 h 92731"/>
                <a:gd name="connsiteX38" fmla="*/ 19486 w 111957"/>
                <a:gd name="connsiteY38" fmla="*/ 18503 h 92731"/>
                <a:gd name="connsiteX39" fmla="*/ 13196 w 111957"/>
                <a:gd name="connsiteY39" fmla="*/ 24794 h 92731"/>
                <a:gd name="connsiteX40" fmla="*/ 15083 w 111957"/>
                <a:gd name="connsiteY40" fmla="*/ 24794 h 92731"/>
                <a:gd name="connsiteX41" fmla="*/ 8164 w 111957"/>
                <a:gd name="connsiteY41" fmla="*/ 31084 h 92731"/>
                <a:gd name="connsiteX42" fmla="*/ 9421 w 111957"/>
                <a:gd name="connsiteY42" fmla="*/ 30455 h 92731"/>
                <a:gd name="connsiteX43" fmla="*/ 10680 w 111957"/>
                <a:gd name="connsiteY43" fmla="*/ 31084 h 92731"/>
                <a:gd name="connsiteX44" fmla="*/ 7535 w 111957"/>
                <a:gd name="connsiteY44" fmla="*/ 35488 h 92731"/>
                <a:gd name="connsiteX45" fmla="*/ 8164 w 111957"/>
                <a:gd name="connsiteY45" fmla="*/ 36117 h 92731"/>
                <a:gd name="connsiteX46" fmla="*/ 3760 w 111957"/>
                <a:gd name="connsiteY46" fmla="*/ 41149 h 92731"/>
                <a:gd name="connsiteX47" fmla="*/ 5647 w 111957"/>
                <a:gd name="connsiteY47" fmla="*/ 40520 h 92731"/>
                <a:gd name="connsiteX48" fmla="*/ 1873 w 111957"/>
                <a:gd name="connsiteY48" fmla="*/ 43036 h 92731"/>
                <a:gd name="connsiteX49" fmla="*/ 1873 w 111957"/>
                <a:gd name="connsiteY49" fmla="*/ 41778 h 92731"/>
                <a:gd name="connsiteX50" fmla="*/ 6905 w 111957"/>
                <a:gd name="connsiteY50" fmla="*/ 40520 h 92731"/>
                <a:gd name="connsiteX51" fmla="*/ 3131 w 111957"/>
                <a:gd name="connsiteY51" fmla="*/ 44294 h 92731"/>
                <a:gd name="connsiteX52" fmla="*/ 2502 w 111957"/>
                <a:gd name="connsiteY52" fmla="*/ 44923 h 92731"/>
                <a:gd name="connsiteX53" fmla="*/ 4389 w 111957"/>
                <a:gd name="connsiteY53" fmla="*/ 46182 h 92731"/>
                <a:gd name="connsiteX54" fmla="*/ 5647 w 111957"/>
                <a:gd name="connsiteY54" fmla="*/ 47440 h 92731"/>
                <a:gd name="connsiteX55" fmla="*/ 6905 w 111957"/>
                <a:gd name="connsiteY55" fmla="*/ 48069 h 92731"/>
                <a:gd name="connsiteX56" fmla="*/ 5647 w 111957"/>
                <a:gd name="connsiteY56" fmla="*/ 50585 h 92731"/>
                <a:gd name="connsiteX57" fmla="*/ 5018 w 111957"/>
                <a:gd name="connsiteY57" fmla="*/ 51843 h 92731"/>
                <a:gd name="connsiteX58" fmla="*/ 7535 w 111957"/>
                <a:gd name="connsiteY58" fmla="*/ 51214 h 92731"/>
                <a:gd name="connsiteX59" fmla="*/ 7535 w 111957"/>
                <a:gd name="connsiteY59" fmla="*/ 51214 h 92731"/>
                <a:gd name="connsiteX60" fmla="*/ 8164 w 111957"/>
                <a:gd name="connsiteY60" fmla="*/ 53101 h 92731"/>
                <a:gd name="connsiteX61" fmla="*/ 8792 w 111957"/>
                <a:gd name="connsiteY61" fmla="*/ 53730 h 92731"/>
                <a:gd name="connsiteX62" fmla="*/ 10680 w 111957"/>
                <a:gd name="connsiteY62" fmla="*/ 52472 h 92731"/>
                <a:gd name="connsiteX63" fmla="*/ 11309 w 111957"/>
                <a:gd name="connsiteY63" fmla="*/ 53101 h 92731"/>
                <a:gd name="connsiteX64" fmla="*/ 10680 w 111957"/>
                <a:gd name="connsiteY64" fmla="*/ 54359 h 92731"/>
                <a:gd name="connsiteX65" fmla="*/ 11309 w 111957"/>
                <a:gd name="connsiteY65" fmla="*/ 54988 h 92731"/>
                <a:gd name="connsiteX66" fmla="*/ 10050 w 111957"/>
                <a:gd name="connsiteY66" fmla="*/ 57504 h 92731"/>
                <a:gd name="connsiteX67" fmla="*/ 10050 w 111957"/>
                <a:gd name="connsiteY67" fmla="*/ 57504 h 92731"/>
                <a:gd name="connsiteX68" fmla="*/ 13196 w 111957"/>
                <a:gd name="connsiteY68" fmla="*/ 56875 h 92731"/>
                <a:gd name="connsiteX69" fmla="*/ 15083 w 111957"/>
                <a:gd name="connsiteY69" fmla="*/ 56246 h 92731"/>
                <a:gd name="connsiteX70" fmla="*/ 14454 w 111957"/>
                <a:gd name="connsiteY70" fmla="*/ 57504 h 92731"/>
                <a:gd name="connsiteX71" fmla="*/ 13825 w 111957"/>
                <a:gd name="connsiteY71" fmla="*/ 58763 h 92731"/>
                <a:gd name="connsiteX72" fmla="*/ 13825 w 111957"/>
                <a:gd name="connsiteY72" fmla="*/ 59392 h 92731"/>
                <a:gd name="connsiteX73" fmla="*/ 13196 w 111957"/>
                <a:gd name="connsiteY73" fmla="*/ 60650 h 92731"/>
                <a:gd name="connsiteX74" fmla="*/ 11938 w 111957"/>
                <a:gd name="connsiteY74" fmla="*/ 63166 h 92731"/>
                <a:gd name="connsiteX75" fmla="*/ 11938 w 111957"/>
                <a:gd name="connsiteY75" fmla="*/ 63795 h 92731"/>
                <a:gd name="connsiteX76" fmla="*/ 12567 w 111957"/>
                <a:gd name="connsiteY76" fmla="*/ 64424 h 92731"/>
                <a:gd name="connsiteX77" fmla="*/ 13196 w 111957"/>
                <a:gd name="connsiteY77" fmla="*/ 63795 h 92731"/>
                <a:gd name="connsiteX78" fmla="*/ 16341 w 111957"/>
                <a:gd name="connsiteY78" fmla="*/ 63166 h 92731"/>
                <a:gd name="connsiteX79" fmla="*/ 18228 w 111957"/>
                <a:gd name="connsiteY79" fmla="*/ 63795 h 92731"/>
                <a:gd name="connsiteX80" fmla="*/ 18228 w 111957"/>
                <a:gd name="connsiteY80" fmla="*/ 64424 h 92731"/>
                <a:gd name="connsiteX81" fmla="*/ 19486 w 111957"/>
                <a:gd name="connsiteY81" fmla="*/ 65053 h 92731"/>
                <a:gd name="connsiteX82" fmla="*/ 20116 w 111957"/>
                <a:gd name="connsiteY82" fmla="*/ 65053 h 92731"/>
                <a:gd name="connsiteX83" fmla="*/ 18857 w 111957"/>
                <a:gd name="connsiteY83" fmla="*/ 67569 h 92731"/>
                <a:gd name="connsiteX84" fmla="*/ 19486 w 111957"/>
                <a:gd name="connsiteY84" fmla="*/ 69456 h 92731"/>
                <a:gd name="connsiteX85" fmla="*/ 23261 w 111957"/>
                <a:gd name="connsiteY85" fmla="*/ 66940 h 92731"/>
                <a:gd name="connsiteX86" fmla="*/ 20116 w 111957"/>
                <a:gd name="connsiteY86" fmla="*/ 71344 h 92731"/>
                <a:gd name="connsiteX87" fmla="*/ 24519 w 111957"/>
                <a:gd name="connsiteY87" fmla="*/ 68198 h 92731"/>
                <a:gd name="connsiteX88" fmla="*/ 23890 w 111957"/>
                <a:gd name="connsiteY88" fmla="*/ 70086 h 92731"/>
                <a:gd name="connsiteX89" fmla="*/ 24519 w 111957"/>
                <a:gd name="connsiteY89" fmla="*/ 70715 h 92731"/>
                <a:gd name="connsiteX90" fmla="*/ 27664 w 111957"/>
                <a:gd name="connsiteY90" fmla="*/ 70086 h 92731"/>
                <a:gd name="connsiteX91" fmla="*/ 30180 w 111957"/>
                <a:gd name="connsiteY91" fmla="*/ 69456 h 92731"/>
                <a:gd name="connsiteX92" fmla="*/ 27664 w 111957"/>
                <a:gd name="connsiteY92" fmla="*/ 71973 h 92731"/>
                <a:gd name="connsiteX93" fmla="*/ 24519 w 111957"/>
                <a:gd name="connsiteY93" fmla="*/ 75747 h 92731"/>
                <a:gd name="connsiteX94" fmla="*/ 26406 w 111957"/>
                <a:gd name="connsiteY94" fmla="*/ 73860 h 92731"/>
                <a:gd name="connsiteX95" fmla="*/ 28293 w 111957"/>
                <a:gd name="connsiteY95" fmla="*/ 72602 h 92731"/>
                <a:gd name="connsiteX96" fmla="*/ 28922 w 111957"/>
                <a:gd name="connsiteY96" fmla="*/ 71344 h 92731"/>
                <a:gd name="connsiteX97" fmla="*/ 30180 w 111957"/>
                <a:gd name="connsiteY97" fmla="*/ 70086 h 92731"/>
                <a:gd name="connsiteX98" fmla="*/ 32067 w 111957"/>
                <a:gd name="connsiteY98" fmla="*/ 70086 h 92731"/>
                <a:gd name="connsiteX99" fmla="*/ 32067 w 111957"/>
                <a:gd name="connsiteY99" fmla="*/ 70715 h 92731"/>
                <a:gd name="connsiteX100" fmla="*/ 27035 w 111957"/>
                <a:gd name="connsiteY100" fmla="*/ 77634 h 92731"/>
                <a:gd name="connsiteX101" fmla="*/ 30809 w 111957"/>
                <a:gd name="connsiteY101" fmla="*/ 75747 h 92731"/>
                <a:gd name="connsiteX102" fmla="*/ 32067 w 111957"/>
                <a:gd name="connsiteY102" fmla="*/ 75118 h 92731"/>
                <a:gd name="connsiteX103" fmla="*/ 32067 w 111957"/>
                <a:gd name="connsiteY103" fmla="*/ 76376 h 92731"/>
                <a:gd name="connsiteX104" fmla="*/ 30809 w 111957"/>
                <a:gd name="connsiteY104" fmla="*/ 77634 h 92731"/>
                <a:gd name="connsiteX105" fmla="*/ 31438 w 111957"/>
                <a:gd name="connsiteY105" fmla="*/ 78263 h 92731"/>
                <a:gd name="connsiteX106" fmla="*/ 32697 w 111957"/>
                <a:gd name="connsiteY106" fmla="*/ 78892 h 92731"/>
                <a:gd name="connsiteX107" fmla="*/ 32697 w 111957"/>
                <a:gd name="connsiteY107" fmla="*/ 79521 h 92731"/>
                <a:gd name="connsiteX108" fmla="*/ 34584 w 111957"/>
                <a:gd name="connsiteY108" fmla="*/ 79521 h 92731"/>
                <a:gd name="connsiteX109" fmla="*/ 37729 w 111957"/>
                <a:gd name="connsiteY109" fmla="*/ 78892 h 92731"/>
                <a:gd name="connsiteX110" fmla="*/ 37729 w 111957"/>
                <a:gd name="connsiteY110" fmla="*/ 79521 h 92731"/>
                <a:gd name="connsiteX111" fmla="*/ 35842 w 111957"/>
                <a:gd name="connsiteY111" fmla="*/ 82038 h 92731"/>
                <a:gd name="connsiteX112" fmla="*/ 35842 w 111957"/>
                <a:gd name="connsiteY112" fmla="*/ 82038 h 92731"/>
                <a:gd name="connsiteX113" fmla="*/ 35842 w 111957"/>
                <a:gd name="connsiteY113" fmla="*/ 82038 h 92731"/>
                <a:gd name="connsiteX114" fmla="*/ 38358 w 111957"/>
                <a:gd name="connsiteY114" fmla="*/ 80150 h 92731"/>
                <a:gd name="connsiteX115" fmla="*/ 37100 w 111957"/>
                <a:gd name="connsiteY115" fmla="*/ 81409 h 92731"/>
                <a:gd name="connsiteX116" fmla="*/ 35842 w 111957"/>
                <a:gd name="connsiteY116" fmla="*/ 82038 h 92731"/>
                <a:gd name="connsiteX117" fmla="*/ 35842 w 111957"/>
                <a:gd name="connsiteY117" fmla="*/ 82038 h 92731"/>
                <a:gd name="connsiteX118" fmla="*/ 37100 w 111957"/>
                <a:gd name="connsiteY118" fmla="*/ 82667 h 92731"/>
                <a:gd name="connsiteX119" fmla="*/ 40245 w 111957"/>
                <a:gd name="connsiteY119" fmla="*/ 80780 h 92731"/>
                <a:gd name="connsiteX120" fmla="*/ 36471 w 111957"/>
                <a:gd name="connsiteY120" fmla="*/ 85183 h 92731"/>
                <a:gd name="connsiteX121" fmla="*/ 36471 w 111957"/>
                <a:gd name="connsiteY121" fmla="*/ 85812 h 92731"/>
                <a:gd name="connsiteX122" fmla="*/ 38358 w 111957"/>
                <a:gd name="connsiteY122" fmla="*/ 85183 h 92731"/>
                <a:gd name="connsiteX123" fmla="*/ 39616 w 111957"/>
                <a:gd name="connsiteY123" fmla="*/ 84554 h 92731"/>
                <a:gd name="connsiteX124" fmla="*/ 42133 w 111957"/>
                <a:gd name="connsiteY124" fmla="*/ 82667 h 92731"/>
                <a:gd name="connsiteX125" fmla="*/ 44019 w 111957"/>
                <a:gd name="connsiteY125" fmla="*/ 83296 h 92731"/>
                <a:gd name="connsiteX126" fmla="*/ 40874 w 111957"/>
                <a:gd name="connsiteY126" fmla="*/ 85183 h 92731"/>
                <a:gd name="connsiteX127" fmla="*/ 39616 w 111957"/>
                <a:gd name="connsiteY127" fmla="*/ 86441 h 92731"/>
                <a:gd name="connsiteX128" fmla="*/ 40245 w 111957"/>
                <a:gd name="connsiteY128" fmla="*/ 87070 h 92731"/>
                <a:gd name="connsiteX129" fmla="*/ 42133 w 111957"/>
                <a:gd name="connsiteY129" fmla="*/ 84554 h 92731"/>
                <a:gd name="connsiteX130" fmla="*/ 43390 w 111957"/>
                <a:gd name="connsiteY130" fmla="*/ 83296 h 92731"/>
                <a:gd name="connsiteX131" fmla="*/ 45907 w 111957"/>
                <a:gd name="connsiteY131" fmla="*/ 83296 h 92731"/>
                <a:gd name="connsiteX132" fmla="*/ 44648 w 111957"/>
                <a:gd name="connsiteY132" fmla="*/ 84554 h 92731"/>
                <a:gd name="connsiteX133" fmla="*/ 42133 w 111957"/>
                <a:gd name="connsiteY133" fmla="*/ 85812 h 92731"/>
                <a:gd name="connsiteX134" fmla="*/ 41503 w 111957"/>
                <a:gd name="connsiteY134" fmla="*/ 88328 h 92731"/>
                <a:gd name="connsiteX135" fmla="*/ 45278 w 111957"/>
                <a:gd name="connsiteY135" fmla="*/ 88957 h 92731"/>
                <a:gd name="connsiteX136" fmla="*/ 47165 w 111957"/>
                <a:gd name="connsiteY136" fmla="*/ 88328 h 92731"/>
                <a:gd name="connsiteX137" fmla="*/ 50310 w 111957"/>
                <a:gd name="connsiteY137" fmla="*/ 90215 h 92731"/>
                <a:gd name="connsiteX138" fmla="*/ 51568 w 111957"/>
                <a:gd name="connsiteY138" fmla="*/ 90844 h 92731"/>
                <a:gd name="connsiteX139" fmla="*/ 54084 w 111957"/>
                <a:gd name="connsiteY139" fmla="*/ 88328 h 92731"/>
                <a:gd name="connsiteX140" fmla="*/ 54084 w 111957"/>
                <a:gd name="connsiteY140" fmla="*/ 87699 h 92731"/>
                <a:gd name="connsiteX141" fmla="*/ 52826 w 111957"/>
                <a:gd name="connsiteY141" fmla="*/ 87070 h 92731"/>
                <a:gd name="connsiteX142" fmla="*/ 50939 w 111957"/>
                <a:gd name="connsiteY142" fmla="*/ 86441 h 92731"/>
                <a:gd name="connsiteX143" fmla="*/ 49052 w 111957"/>
                <a:gd name="connsiteY143" fmla="*/ 85812 h 92731"/>
                <a:gd name="connsiteX144" fmla="*/ 49052 w 111957"/>
                <a:gd name="connsiteY144" fmla="*/ 85812 h 92731"/>
                <a:gd name="connsiteX145" fmla="*/ 45907 w 111957"/>
                <a:gd name="connsiteY145" fmla="*/ 86441 h 92731"/>
                <a:gd name="connsiteX146" fmla="*/ 46536 w 111957"/>
                <a:gd name="connsiteY146" fmla="*/ 85183 h 92731"/>
                <a:gd name="connsiteX147" fmla="*/ 49052 w 111957"/>
                <a:gd name="connsiteY147" fmla="*/ 84554 h 92731"/>
                <a:gd name="connsiteX148" fmla="*/ 56600 w 111957"/>
                <a:gd name="connsiteY148" fmla="*/ 84554 h 92731"/>
                <a:gd name="connsiteX149" fmla="*/ 60375 w 111957"/>
                <a:gd name="connsiteY149" fmla="*/ 83296 h 92731"/>
                <a:gd name="connsiteX150" fmla="*/ 63520 w 111957"/>
                <a:gd name="connsiteY150" fmla="*/ 81409 h 92731"/>
                <a:gd name="connsiteX151" fmla="*/ 60375 w 111957"/>
                <a:gd name="connsiteY151" fmla="*/ 83925 h 92731"/>
                <a:gd name="connsiteX152" fmla="*/ 62262 w 111957"/>
                <a:gd name="connsiteY152" fmla="*/ 85812 h 92731"/>
                <a:gd name="connsiteX153" fmla="*/ 63520 w 111957"/>
                <a:gd name="connsiteY153" fmla="*/ 87070 h 92731"/>
                <a:gd name="connsiteX154" fmla="*/ 64150 w 111957"/>
                <a:gd name="connsiteY154" fmla="*/ 88957 h 92731"/>
                <a:gd name="connsiteX155" fmla="*/ 67924 w 111957"/>
                <a:gd name="connsiteY155" fmla="*/ 87699 h 92731"/>
                <a:gd name="connsiteX156" fmla="*/ 68553 w 111957"/>
                <a:gd name="connsiteY156" fmla="*/ 88328 h 92731"/>
                <a:gd name="connsiteX157" fmla="*/ 70440 w 111957"/>
                <a:gd name="connsiteY157" fmla="*/ 88328 h 92731"/>
                <a:gd name="connsiteX158" fmla="*/ 74843 w 111957"/>
                <a:gd name="connsiteY158" fmla="*/ 87070 h 92731"/>
                <a:gd name="connsiteX159" fmla="*/ 75472 w 111957"/>
                <a:gd name="connsiteY159" fmla="*/ 87699 h 92731"/>
                <a:gd name="connsiteX160" fmla="*/ 70440 w 111957"/>
                <a:gd name="connsiteY160" fmla="*/ 90844 h 92731"/>
                <a:gd name="connsiteX161" fmla="*/ 69182 w 111957"/>
                <a:gd name="connsiteY161" fmla="*/ 92732 h 92731"/>
                <a:gd name="connsiteX162" fmla="*/ 74214 w 111957"/>
                <a:gd name="connsiteY162" fmla="*/ 90844 h 92731"/>
                <a:gd name="connsiteX163" fmla="*/ 77360 w 111957"/>
                <a:gd name="connsiteY163" fmla="*/ 90215 h 92731"/>
                <a:gd name="connsiteX164" fmla="*/ 79246 w 111957"/>
                <a:gd name="connsiteY164" fmla="*/ 89586 h 92731"/>
                <a:gd name="connsiteX165" fmla="*/ 86166 w 111957"/>
                <a:gd name="connsiteY165" fmla="*/ 87699 h 92731"/>
                <a:gd name="connsiteX166" fmla="*/ 91198 w 111957"/>
                <a:gd name="connsiteY166" fmla="*/ 84554 h 92731"/>
                <a:gd name="connsiteX167" fmla="*/ 94973 w 111957"/>
                <a:gd name="connsiteY167" fmla="*/ 82038 h 92731"/>
                <a:gd name="connsiteX168" fmla="*/ 95602 w 111957"/>
                <a:gd name="connsiteY168" fmla="*/ 80780 h 92731"/>
                <a:gd name="connsiteX169" fmla="*/ 103151 w 111957"/>
                <a:gd name="connsiteY169" fmla="*/ 74489 h 92731"/>
                <a:gd name="connsiteX170" fmla="*/ 108812 w 111957"/>
                <a:gd name="connsiteY170" fmla="*/ 63795 h 92731"/>
                <a:gd name="connsiteX171" fmla="*/ 11938 w 111957"/>
                <a:gd name="connsiteY171" fmla="*/ 41149 h 92731"/>
                <a:gd name="connsiteX172" fmla="*/ 11309 w 111957"/>
                <a:gd name="connsiteY172" fmla="*/ 41778 h 92731"/>
                <a:gd name="connsiteX173" fmla="*/ 11309 w 111957"/>
                <a:gd name="connsiteY173" fmla="*/ 41149 h 92731"/>
                <a:gd name="connsiteX174" fmla="*/ 12567 w 111957"/>
                <a:gd name="connsiteY174" fmla="*/ 39891 h 92731"/>
                <a:gd name="connsiteX175" fmla="*/ 11938 w 111957"/>
                <a:gd name="connsiteY175" fmla="*/ 41149 h 92731"/>
                <a:gd name="connsiteX176" fmla="*/ 16971 w 111957"/>
                <a:gd name="connsiteY176" fmla="*/ 38004 h 92731"/>
                <a:gd name="connsiteX177" fmla="*/ 15712 w 111957"/>
                <a:gd name="connsiteY177" fmla="*/ 38004 h 92731"/>
                <a:gd name="connsiteX178" fmla="*/ 16341 w 111957"/>
                <a:gd name="connsiteY178" fmla="*/ 37375 h 92731"/>
                <a:gd name="connsiteX179" fmla="*/ 16971 w 111957"/>
                <a:gd name="connsiteY179" fmla="*/ 38004 h 92731"/>
                <a:gd name="connsiteX180" fmla="*/ 16971 w 111957"/>
                <a:gd name="connsiteY180" fmla="*/ 38004 h 92731"/>
                <a:gd name="connsiteX181" fmla="*/ 19486 w 111957"/>
                <a:gd name="connsiteY181" fmla="*/ 41778 h 92731"/>
                <a:gd name="connsiteX182" fmla="*/ 18228 w 111957"/>
                <a:gd name="connsiteY182" fmla="*/ 42407 h 92731"/>
                <a:gd name="connsiteX183" fmla="*/ 20116 w 111957"/>
                <a:gd name="connsiteY183" fmla="*/ 40520 h 92731"/>
                <a:gd name="connsiteX184" fmla="*/ 21374 w 111957"/>
                <a:gd name="connsiteY184" fmla="*/ 39891 h 92731"/>
                <a:gd name="connsiteX185" fmla="*/ 19486 w 111957"/>
                <a:gd name="connsiteY185" fmla="*/ 41778 h 92731"/>
                <a:gd name="connsiteX186" fmla="*/ 15083 w 111957"/>
                <a:gd name="connsiteY186" fmla="*/ 46811 h 92731"/>
                <a:gd name="connsiteX187" fmla="*/ 10680 w 111957"/>
                <a:gd name="connsiteY187" fmla="*/ 43665 h 92731"/>
                <a:gd name="connsiteX188" fmla="*/ 13196 w 111957"/>
                <a:gd name="connsiteY188" fmla="*/ 43665 h 92731"/>
                <a:gd name="connsiteX189" fmla="*/ 15083 w 111957"/>
                <a:gd name="connsiteY189" fmla="*/ 43665 h 92731"/>
                <a:gd name="connsiteX190" fmla="*/ 15083 w 111957"/>
                <a:gd name="connsiteY190" fmla="*/ 46811 h 92731"/>
                <a:gd name="connsiteX191" fmla="*/ 24519 w 111957"/>
                <a:gd name="connsiteY191" fmla="*/ 43036 h 92731"/>
                <a:gd name="connsiteX192" fmla="*/ 21374 w 111957"/>
                <a:gd name="connsiteY192" fmla="*/ 43665 h 92731"/>
                <a:gd name="connsiteX193" fmla="*/ 20745 w 111957"/>
                <a:gd name="connsiteY193" fmla="*/ 41778 h 92731"/>
                <a:gd name="connsiteX194" fmla="*/ 22002 w 111957"/>
                <a:gd name="connsiteY194" fmla="*/ 40520 h 92731"/>
                <a:gd name="connsiteX195" fmla="*/ 24519 w 111957"/>
                <a:gd name="connsiteY195" fmla="*/ 43036 h 92731"/>
                <a:gd name="connsiteX196" fmla="*/ 23890 w 111957"/>
                <a:gd name="connsiteY196" fmla="*/ 45552 h 92731"/>
                <a:gd name="connsiteX197" fmla="*/ 22631 w 111957"/>
                <a:gd name="connsiteY197" fmla="*/ 44294 h 92731"/>
                <a:gd name="connsiteX198" fmla="*/ 23890 w 111957"/>
                <a:gd name="connsiteY198" fmla="*/ 45552 h 92731"/>
                <a:gd name="connsiteX199" fmla="*/ 25148 w 111957"/>
                <a:gd name="connsiteY199" fmla="*/ 46811 h 92731"/>
                <a:gd name="connsiteX200" fmla="*/ 23890 w 111957"/>
                <a:gd name="connsiteY200" fmla="*/ 47440 h 92731"/>
                <a:gd name="connsiteX201" fmla="*/ 25148 w 111957"/>
                <a:gd name="connsiteY201" fmla="*/ 46182 h 92731"/>
                <a:gd name="connsiteX202" fmla="*/ 25148 w 111957"/>
                <a:gd name="connsiteY202" fmla="*/ 46811 h 92731"/>
                <a:gd name="connsiteX203" fmla="*/ 25148 w 111957"/>
                <a:gd name="connsiteY203" fmla="*/ 46811 h 92731"/>
                <a:gd name="connsiteX204" fmla="*/ 26406 w 111957"/>
                <a:gd name="connsiteY204" fmla="*/ 48069 h 92731"/>
                <a:gd name="connsiteX205" fmla="*/ 25777 w 111957"/>
                <a:gd name="connsiteY205" fmla="*/ 47440 h 92731"/>
                <a:gd name="connsiteX206" fmla="*/ 26406 w 111957"/>
                <a:gd name="connsiteY206" fmla="*/ 48069 h 92731"/>
                <a:gd name="connsiteX207" fmla="*/ 37100 w 111957"/>
                <a:gd name="connsiteY207" fmla="*/ 42407 h 92731"/>
                <a:gd name="connsiteX208" fmla="*/ 36471 w 111957"/>
                <a:gd name="connsiteY208" fmla="*/ 43036 h 92731"/>
                <a:gd name="connsiteX209" fmla="*/ 35842 w 111957"/>
                <a:gd name="connsiteY209" fmla="*/ 42407 h 92731"/>
                <a:gd name="connsiteX210" fmla="*/ 37100 w 111957"/>
                <a:gd name="connsiteY210" fmla="*/ 41149 h 92731"/>
                <a:gd name="connsiteX211" fmla="*/ 37100 w 111957"/>
                <a:gd name="connsiteY211" fmla="*/ 42407 h 92731"/>
                <a:gd name="connsiteX212" fmla="*/ 37100 w 111957"/>
                <a:gd name="connsiteY212" fmla="*/ 42407 h 92731"/>
                <a:gd name="connsiteX213" fmla="*/ 30180 w 111957"/>
                <a:gd name="connsiteY213" fmla="*/ 52472 h 92731"/>
                <a:gd name="connsiteX214" fmla="*/ 30180 w 111957"/>
                <a:gd name="connsiteY214" fmla="*/ 53730 h 92731"/>
                <a:gd name="connsiteX215" fmla="*/ 28922 w 111957"/>
                <a:gd name="connsiteY215" fmla="*/ 54988 h 92731"/>
                <a:gd name="connsiteX216" fmla="*/ 28922 w 111957"/>
                <a:gd name="connsiteY216" fmla="*/ 53730 h 92731"/>
                <a:gd name="connsiteX217" fmla="*/ 30180 w 111957"/>
                <a:gd name="connsiteY217" fmla="*/ 52472 h 92731"/>
                <a:gd name="connsiteX218" fmla="*/ 40245 w 111957"/>
                <a:gd name="connsiteY218" fmla="*/ 44294 h 92731"/>
                <a:gd name="connsiteX219" fmla="*/ 38987 w 111957"/>
                <a:gd name="connsiteY219" fmla="*/ 44923 h 92731"/>
                <a:gd name="connsiteX220" fmla="*/ 40245 w 111957"/>
                <a:gd name="connsiteY220" fmla="*/ 44294 h 92731"/>
                <a:gd name="connsiteX221" fmla="*/ 40245 w 111957"/>
                <a:gd name="connsiteY221" fmla="*/ 44294 h 92731"/>
                <a:gd name="connsiteX222" fmla="*/ 40245 w 111957"/>
                <a:gd name="connsiteY222" fmla="*/ 46182 h 92731"/>
                <a:gd name="connsiteX223" fmla="*/ 40245 w 111957"/>
                <a:gd name="connsiteY223" fmla="*/ 44923 h 92731"/>
                <a:gd name="connsiteX224" fmla="*/ 40245 w 111957"/>
                <a:gd name="connsiteY224" fmla="*/ 46182 h 92731"/>
                <a:gd name="connsiteX225" fmla="*/ 32067 w 111957"/>
                <a:gd name="connsiteY225" fmla="*/ 54988 h 92731"/>
                <a:gd name="connsiteX226" fmla="*/ 32067 w 111957"/>
                <a:gd name="connsiteY226" fmla="*/ 54988 h 92731"/>
                <a:gd name="connsiteX227" fmla="*/ 30809 w 111957"/>
                <a:gd name="connsiteY227" fmla="*/ 54988 h 92731"/>
                <a:gd name="connsiteX228" fmla="*/ 32067 w 111957"/>
                <a:gd name="connsiteY228" fmla="*/ 53730 h 92731"/>
                <a:gd name="connsiteX229" fmla="*/ 32067 w 111957"/>
                <a:gd name="connsiteY229" fmla="*/ 54988 h 92731"/>
                <a:gd name="connsiteX230" fmla="*/ 42762 w 111957"/>
                <a:gd name="connsiteY230" fmla="*/ 62537 h 92731"/>
                <a:gd name="connsiteX231" fmla="*/ 42762 w 111957"/>
                <a:gd name="connsiteY231" fmla="*/ 63795 h 92731"/>
                <a:gd name="connsiteX232" fmla="*/ 38987 w 111957"/>
                <a:gd name="connsiteY232" fmla="*/ 67569 h 92731"/>
                <a:gd name="connsiteX233" fmla="*/ 37100 w 111957"/>
                <a:gd name="connsiteY233" fmla="*/ 67569 h 92731"/>
                <a:gd name="connsiteX234" fmla="*/ 42762 w 111957"/>
                <a:gd name="connsiteY234" fmla="*/ 62537 h 92731"/>
                <a:gd name="connsiteX235" fmla="*/ 47794 w 111957"/>
                <a:gd name="connsiteY235" fmla="*/ 60021 h 92731"/>
                <a:gd name="connsiteX236" fmla="*/ 47794 w 111957"/>
                <a:gd name="connsiteY236" fmla="*/ 60021 h 92731"/>
                <a:gd name="connsiteX237" fmla="*/ 47165 w 111957"/>
                <a:gd name="connsiteY237" fmla="*/ 58134 h 92731"/>
                <a:gd name="connsiteX238" fmla="*/ 47794 w 111957"/>
                <a:gd name="connsiteY238" fmla="*/ 60021 h 92731"/>
                <a:gd name="connsiteX239" fmla="*/ 47794 w 111957"/>
                <a:gd name="connsiteY239" fmla="*/ 60021 h 92731"/>
                <a:gd name="connsiteX240" fmla="*/ 44648 w 111957"/>
                <a:gd name="connsiteY240" fmla="*/ 65053 h 92731"/>
                <a:gd name="connsiteX241" fmla="*/ 42133 w 111957"/>
                <a:gd name="connsiteY241" fmla="*/ 65682 h 92731"/>
                <a:gd name="connsiteX242" fmla="*/ 37729 w 111957"/>
                <a:gd name="connsiteY242" fmla="*/ 69456 h 92731"/>
                <a:gd name="connsiteX243" fmla="*/ 40245 w 111957"/>
                <a:gd name="connsiteY243" fmla="*/ 65053 h 92731"/>
                <a:gd name="connsiteX244" fmla="*/ 44019 w 111957"/>
                <a:gd name="connsiteY244" fmla="*/ 61908 h 92731"/>
                <a:gd name="connsiteX245" fmla="*/ 45907 w 111957"/>
                <a:gd name="connsiteY245" fmla="*/ 63166 h 92731"/>
                <a:gd name="connsiteX246" fmla="*/ 44648 w 111957"/>
                <a:gd name="connsiteY246" fmla="*/ 65053 h 92731"/>
                <a:gd name="connsiteX247" fmla="*/ 45907 w 111957"/>
                <a:gd name="connsiteY247" fmla="*/ 67569 h 92731"/>
                <a:gd name="connsiteX248" fmla="*/ 41503 w 111957"/>
                <a:gd name="connsiteY248" fmla="*/ 68828 h 92731"/>
                <a:gd name="connsiteX249" fmla="*/ 46536 w 111957"/>
                <a:gd name="connsiteY249" fmla="*/ 65053 h 92731"/>
                <a:gd name="connsiteX250" fmla="*/ 46536 w 111957"/>
                <a:gd name="connsiteY250" fmla="*/ 66311 h 92731"/>
                <a:gd name="connsiteX251" fmla="*/ 45907 w 111957"/>
                <a:gd name="connsiteY251" fmla="*/ 67569 h 92731"/>
                <a:gd name="connsiteX252" fmla="*/ 52197 w 111957"/>
                <a:gd name="connsiteY252" fmla="*/ 63795 h 92731"/>
                <a:gd name="connsiteX253" fmla="*/ 51568 w 111957"/>
                <a:gd name="connsiteY253" fmla="*/ 63166 h 92731"/>
                <a:gd name="connsiteX254" fmla="*/ 52197 w 111957"/>
                <a:gd name="connsiteY254" fmla="*/ 63795 h 92731"/>
                <a:gd name="connsiteX255" fmla="*/ 50310 w 111957"/>
                <a:gd name="connsiteY255" fmla="*/ 66940 h 92731"/>
                <a:gd name="connsiteX256" fmla="*/ 47794 w 111957"/>
                <a:gd name="connsiteY256" fmla="*/ 69456 h 92731"/>
                <a:gd name="connsiteX257" fmla="*/ 45278 w 111957"/>
                <a:gd name="connsiteY257" fmla="*/ 70715 h 92731"/>
                <a:gd name="connsiteX258" fmla="*/ 46536 w 111957"/>
                <a:gd name="connsiteY258" fmla="*/ 68828 h 92731"/>
                <a:gd name="connsiteX259" fmla="*/ 50310 w 111957"/>
                <a:gd name="connsiteY259" fmla="*/ 66940 h 92731"/>
                <a:gd name="connsiteX260" fmla="*/ 51568 w 111957"/>
                <a:gd name="connsiteY260" fmla="*/ 70715 h 92731"/>
                <a:gd name="connsiteX261" fmla="*/ 47165 w 111957"/>
                <a:gd name="connsiteY261" fmla="*/ 74489 h 92731"/>
                <a:gd name="connsiteX262" fmla="*/ 45278 w 111957"/>
                <a:gd name="connsiteY262" fmla="*/ 75747 h 92731"/>
                <a:gd name="connsiteX263" fmla="*/ 44019 w 111957"/>
                <a:gd name="connsiteY263" fmla="*/ 75118 h 92731"/>
                <a:gd name="connsiteX264" fmla="*/ 47165 w 111957"/>
                <a:gd name="connsiteY264" fmla="*/ 71344 h 92731"/>
                <a:gd name="connsiteX265" fmla="*/ 45278 w 111957"/>
                <a:gd name="connsiteY265" fmla="*/ 71973 h 92731"/>
                <a:gd name="connsiteX266" fmla="*/ 49681 w 111957"/>
                <a:gd name="connsiteY266" fmla="*/ 68828 h 92731"/>
                <a:gd name="connsiteX267" fmla="*/ 51568 w 111957"/>
                <a:gd name="connsiteY267" fmla="*/ 70086 h 92731"/>
                <a:gd name="connsiteX268" fmla="*/ 51568 w 111957"/>
                <a:gd name="connsiteY268" fmla="*/ 70715 h 92731"/>
                <a:gd name="connsiteX269" fmla="*/ 42133 w 111957"/>
                <a:gd name="connsiteY269" fmla="*/ 80150 h 92731"/>
                <a:gd name="connsiteX270" fmla="*/ 42762 w 111957"/>
                <a:gd name="connsiteY270" fmla="*/ 78263 h 92731"/>
                <a:gd name="connsiteX271" fmla="*/ 43390 w 111957"/>
                <a:gd name="connsiteY271" fmla="*/ 78892 h 92731"/>
                <a:gd name="connsiteX272" fmla="*/ 42133 w 111957"/>
                <a:gd name="connsiteY272" fmla="*/ 80150 h 92731"/>
                <a:gd name="connsiteX273" fmla="*/ 56600 w 111957"/>
                <a:gd name="connsiteY273" fmla="*/ 66940 h 92731"/>
                <a:gd name="connsiteX274" fmla="*/ 57229 w 111957"/>
                <a:gd name="connsiteY274" fmla="*/ 65053 h 92731"/>
                <a:gd name="connsiteX275" fmla="*/ 56600 w 111957"/>
                <a:gd name="connsiteY275" fmla="*/ 66940 h 92731"/>
                <a:gd name="connsiteX276" fmla="*/ 59117 w 111957"/>
                <a:gd name="connsiteY276" fmla="*/ 66940 h 92731"/>
                <a:gd name="connsiteX277" fmla="*/ 58488 w 111957"/>
                <a:gd name="connsiteY277" fmla="*/ 67569 h 92731"/>
                <a:gd name="connsiteX278" fmla="*/ 56600 w 111957"/>
                <a:gd name="connsiteY278" fmla="*/ 67569 h 92731"/>
                <a:gd name="connsiteX279" fmla="*/ 57859 w 111957"/>
                <a:gd name="connsiteY279" fmla="*/ 66311 h 92731"/>
                <a:gd name="connsiteX280" fmla="*/ 59117 w 111957"/>
                <a:gd name="connsiteY280" fmla="*/ 66940 h 92731"/>
                <a:gd name="connsiteX281" fmla="*/ 55972 w 111957"/>
                <a:gd name="connsiteY281" fmla="*/ 71344 h 92731"/>
                <a:gd name="connsiteX282" fmla="*/ 51568 w 111957"/>
                <a:gd name="connsiteY282" fmla="*/ 74489 h 92731"/>
                <a:gd name="connsiteX283" fmla="*/ 47165 w 111957"/>
                <a:gd name="connsiteY283" fmla="*/ 76376 h 92731"/>
                <a:gd name="connsiteX284" fmla="*/ 54084 w 111957"/>
                <a:gd name="connsiteY284" fmla="*/ 70715 h 92731"/>
                <a:gd name="connsiteX285" fmla="*/ 55972 w 111957"/>
                <a:gd name="connsiteY285" fmla="*/ 71344 h 92731"/>
                <a:gd name="connsiteX286" fmla="*/ 64150 w 111957"/>
                <a:gd name="connsiteY286" fmla="*/ 71344 h 92731"/>
                <a:gd name="connsiteX287" fmla="*/ 62891 w 111957"/>
                <a:gd name="connsiteY287" fmla="*/ 72602 h 92731"/>
                <a:gd name="connsiteX288" fmla="*/ 57859 w 111957"/>
                <a:gd name="connsiteY288" fmla="*/ 70086 h 92731"/>
                <a:gd name="connsiteX289" fmla="*/ 64150 w 111957"/>
                <a:gd name="connsiteY289" fmla="*/ 71344 h 92731"/>
                <a:gd name="connsiteX290" fmla="*/ 62891 w 111957"/>
                <a:gd name="connsiteY290" fmla="*/ 73860 h 92731"/>
                <a:gd name="connsiteX291" fmla="*/ 63520 w 111957"/>
                <a:gd name="connsiteY291" fmla="*/ 72602 h 92731"/>
                <a:gd name="connsiteX292" fmla="*/ 62891 w 111957"/>
                <a:gd name="connsiteY292" fmla="*/ 73860 h 9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11957" h="92731">
                  <a:moveTo>
                    <a:pt x="108812" y="63795"/>
                  </a:moveTo>
                  <a:cubicBezTo>
                    <a:pt x="109441" y="63166"/>
                    <a:pt x="110070" y="62537"/>
                    <a:pt x="111958" y="61279"/>
                  </a:cubicBezTo>
                  <a:cubicBezTo>
                    <a:pt x="111329" y="60650"/>
                    <a:pt x="110699" y="60650"/>
                    <a:pt x="110699" y="60021"/>
                  </a:cubicBezTo>
                  <a:cubicBezTo>
                    <a:pt x="110699" y="59392"/>
                    <a:pt x="111958" y="57504"/>
                    <a:pt x="111958" y="56246"/>
                  </a:cubicBezTo>
                  <a:cubicBezTo>
                    <a:pt x="111958" y="55617"/>
                    <a:pt x="111958" y="55617"/>
                    <a:pt x="111329" y="55617"/>
                  </a:cubicBezTo>
                  <a:cubicBezTo>
                    <a:pt x="110699" y="54988"/>
                    <a:pt x="110070" y="54359"/>
                    <a:pt x="108183" y="54988"/>
                  </a:cubicBezTo>
                  <a:cubicBezTo>
                    <a:pt x="106925" y="54988"/>
                    <a:pt x="108812" y="53101"/>
                    <a:pt x="107554" y="53730"/>
                  </a:cubicBezTo>
                  <a:cubicBezTo>
                    <a:pt x="106296" y="54359"/>
                    <a:pt x="105038" y="54988"/>
                    <a:pt x="105038" y="54359"/>
                  </a:cubicBezTo>
                  <a:cubicBezTo>
                    <a:pt x="104408" y="54359"/>
                    <a:pt x="104408" y="53101"/>
                    <a:pt x="104408" y="52472"/>
                  </a:cubicBezTo>
                  <a:cubicBezTo>
                    <a:pt x="104408" y="52472"/>
                    <a:pt x="104408" y="51843"/>
                    <a:pt x="104408" y="51214"/>
                  </a:cubicBezTo>
                  <a:cubicBezTo>
                    <a:pt x="104408" y="49956"/>
                    <a:pt x="104408" y="48698"/>
                    <a:pt x="103780" y="48069"/>
                  </a:cubicBezTo>
                  <a:cubicBezTo>
                    <a:pt x="103151" y="47440"/>
                    <a:pt x="101893" y="47440"/>
                    <a:pt x="101263" y="46811"/>
                  </a:cubicBezTo>
                  <a:cubicBezTo>
                    <a:pt x="100634" y="46811"/>
                    <a:pt x="101263" y="45552"/>
                    <a:pt x="101263" y="44923"/>
                  </a:cubicBezTo>
                  <a:cubicBezTo>
                    <a:pt x="101263" y="44923"/>
                    <a:pt x="101263" y="44294"/>
                    <a:pt x="101263" y="44294"/>
                  </a:cubicBezTo>
                  <a:cubicBezTo>
                    <a:pt x="98748" y="46811"/>
                    <a:pt x="98118" y="47440"/>
                    <a:pt x="98118" y="47440"/>
                  </a:cubicBezTo>
                  <a:cubicBezTo>
                    <a:pt x="97489" y="46811"/>
                    <a:pt x="96860" y="45552"/>
                    <a:pt x="96231" y="44923"/>
                  </a:cubicBezTo>
                  <a:cubicBezTo>
                    <a:pt x="95602" y="44294"/>
                    <a:pt x="95602" y="44294"/>
                    <a:pt x="94973" y="43665"/>
                  </a:cubicBezTo>
                  <a:cubicBezTo>
                    <a:pt x="93715" y="43036"/>
                    <a:pt x="92457" y="43036"/>
                    <a:pt x="91198" y="42407"/>
                  </a:cubicBezTo>
                  <a:cubicBezTo>
                    <a:pt x="90570" y="41778"/>
                    <a:pt x="91198" y="40520"/>
                    <a:pt x="91198" y="39891"/>
                  </a:cubicBezTo>
                  <a:cubicBezTo>
                    <a:pt x="91198" y="38004"/>
                    <a:pt x="88682" y="38633"/>
                    <a:pt x="86795" y="38633"/>
                  </a:cubicBezTo>
                  <a:cubicBezTo>
                    <a:pt x="84279" y="38633"/>
                    <a:pt x="84279" y="37375"/>
                    <a:pt x="82392" y="36746"/>
                  </a:cubicBezTo>
                  <a:cubicBezTo>
                    <a:pt x="81763" y="36746"/>
                    <a:pt x="79876" y="36746"/>
                    <a:pt x="78617" y="36746"/>
                  </a:cubicBezTo>
                  <a:cubicBezTo>
                    <a:pt x="77360" y="36746"/>
                    <a:pt x="76731" y="36746"/>
                    <a:pt x="76101" y="36117"/>
                  </a:cubicBezTo>
                  <a:cubicBezTo>
                    <a:pt x="75472" y="35488"/>
                    <a:pt x="75472" y="33600"/>
                    <a:pt x="74843" y="32971"/>
                  </a:cubicBezTo>
                  <a:cubicBezTo>
                    <a:pt x="74843" y="32342"/>
                    <a:pt x="73585" y="32971"/>
                    <a:pt x="73585" y="32971"/>
                  </a:cubicBezTo>
                  <a:cubicBezTo>
                    <a:pt x="72956" y="32342"/>
                    <a:pt x="72956" y="31713"/>
                    <a:pt x="72327" y="31084"/>
                  </a:cubicBezTo>
                  <a:cubicBezTo>
                    <a:pt x="71698" y="30455"/>
                    <a:pt x="71698" y="29826"/>
                    <a:pt x="71698" y="29197"/>
                  </a:cubicBezTo>
                  <a:cubicBezTo>
                    <a:pt x="71698" y="28568"/>
                    <a:pt x="71069" y="27939"/>
                    <a:pt x="71069" y="27310"/>
                  </a:cubicBezTo>
                  <a:cubicBezTo>
                    <a:pt x="70440" y="26681"/>
                    <a:pt x="70440" y="26052"/>
                    <a:pt x="69182" y="26052"/>
                  </a:cubicBezTo>
                  <a:cubicBezTo>
                    <a:pt x="67295" y="26052"/>
                    <a:pt x="67295" y="23536"/>
                    <a:pt x="66665" y="22277"/>
                  </a:cubicBezTo>
                  <a:cubicBezTo>
                    <a:pt x="66036" y="21648"/>
                    <a:pt x="64778" y="21648"/>
                    <a:pt x="64150" y="21648"/>
                  </a:cubicBezTo>
                  <a:cubicBezTo>
                    <a:pt x="63520" y="21019"/>
                    <a:pt x="64150" y="20390"/>
                    <a:pt x="63520" y="19761"/>
                  </a:cubicBezTo>
                  <a:cubicBezTo>
                    <a:pt x="62891" y="18503"/>
                    <a:pt x="61633" y="17245"/>
                    <a:pt x="61004" y="15987"/>
                  </a:cubicBezTo>
                  <a:cubicBezTo>
                    <a:pt x="59746" y="14100"/>
                    <a:pt x="59117" y="12213"/>
                    <a:pt x="57859" y="10954"/>
                  </a:cubicBezTo>
                  <a:cubicBezTo>
                    <a:pt x="56600" y="9696"/>
                    <a:pt x="55343" y="7809"/>
                    <a:pt x="54084" y="6551"/>
                  </a:cubicBezTo>
                  <a:cubicBezTo>
                    <a:pt x="52197" y="4664"/>
                    <a:pt x="49681" y="2777"/>
                    <a:pt x="47165" y="890"/>
                  </a:cubicBezTo>
                  <a:cubicBezTo>
                    <a:pt x="45907" y="260"/>
                    <a:pt x="44648" y="-368"/>
                    <a:pt x="42133" y="260"/>
                  </a:cubicBezTo>
                  <a:cubicBezTo>
                    <a:pt x="40245" y="890"/>
                    <a:pt x="35842" y="3406"/>
                    <a:pt x="28293" y="10325"/>
                  </a:cubicBezTo>
                  <a:cubicBezTo>
                    <a:pt x="25777" y="12213"/>
                    <a:pt x="22631" y="15987"/>
                    <a:pt x="19486" y="18503"/>
                  </a:cubicBezTo>
                  <a:cubicBezTo>
                    <a:pt x="17599" y="20390"/>
                    <a:pt x="15712" y="22277"/>
                    <a:pt x="13196" y="24794"/>
                  </a:cubicBezTo>
                  <a:cubicBezTo>
                    <a:pt x="16971" y="21648"/>
                    <a:pt x="16341" y="22906"/>
                    <a:pt x="15083" y="24794"/>
                  </a:cubicBezTo>
                  <a:cubicBezTo>
                    <a:pt x="12567" y="27310"/>
                    <a:pt x="10050" y="29826"/>
                    <a:pt x="8164" y="31084"/>
                  </a:cubicBezTo>
                  <a:cubicBezTo>
                    <a:pt x="8792" y="31084"/>
                    <a:pt x="8792" y="30455"/>
                    <a:pt x="9421" y="30455"/>
                  </a:cubicBezTo>
                  <a:cubicBezTo>
                    <a:pt x="11309" y="29197"/>
                    <a:pt x="12567" y="28568"/>
                    <a:pt x="10680" y="31084"/>
                  </a:cubicBezTo>
                  <a:cubicBezTo>
                    <a:pt x="9421" y="32342"/>
                    <a:pt x="10680" y="31713"/>
                    <a:pt x="7535" y="35488"/>
                  </a:cubicBezTo>
                  <a:cubicBezTo>
                    <a:pt x="6276" y="36746"/>
                    <a:pt x="7535" y="36117"/>
                    <a:pt x="8164" y="36117"/>
                  </a:cubicBezTo>
                  <a:cubicBezTo>
                    <a:pt x="6276" y="38004"/>
                    <a:pt x="5018" y="39262"/>
                    <a:pt x="3760" y="41149"/>
                  </a:cubicBezTo>
                  <a:cubicBezTo>
                    <a:pt x="4389" y="41149"/>
                    <a:pt x="5018" y="40520"/>
                    <a:pt x="5647" y="40520"/>
                  </a:cubicBezTo>
                  <a:cubicBezTo>
                    <a:pt x="2502" y="43036"/>
                    <a:pt x="1873" y="43665"/>
                    <a:pt x="1873" y="43036"/>
                  </a:cubicBezTo>
                  <a:cubicBezTo>
                    <a:pt x="1873" y="42407"/>
                    <a:pt x="2502" y="41778"/>
                    <a:pt x="1873" y="41778"/>
                  </a:cubicBezTo>
                  <a:cubicBezTo>
                    <a:pt x="-3160" y="48698"/>
                    <a:pt x="3131" y="43036"/>
                    <a:pt x="6905" y="40520"/>
                  </a:cubicBezTo>
                  <a:cubicBezTo>
                    <a:pt x="5647" y="41778"/>
                    <a:pt x="4389" y="43036"/>
                    <a:pt x="3131" y="44294"/>
                  </a:cubicBezTo>
                  <a:cubicBezTo>
                    <a:pt x="3131" y="44923"/>
                    <a:pt x="2502" y="44923"/>
                    <a:pt x="2502" y="44923"/>
                  </a:cubicBezTo>
                  <a:cubicBezTo>
                    <a:pt x="3131" y="45552"/>
                    <a:pt x="3760" y="45552"/>
                    <a:pt x="4389" y="46182"/>
                  </a:cubicBezTo>
                  <a:cubicBezTo>
                    <a:pt x="5018" y="46811"/>
                    <a:pt x="4389" y="48069"/>
                    <a:pt x="5647" y="47440"/>
                  </a:cubicBezTo>
                  <a:cubicBezTo>
                    <a:pt x="6905" y="46811"/>
                    <a:pt x="5018" y="49956"/>
                    <a:pt x="6905" y="48069"/>
                  </a:cubicBezTo>
                  <a:cubicBezTo>
                    <a:pt x="8164" y="47440"/>
                    <a:pt x="8164" y="48069"/>
                    <a:pt x="5647" y="50585"/>
                  </a:cubicBezTo>
                  <a:cubicBezTo>
                    <a:pt x="3760" y="52472"/>
                    <a:pt x="4389" y="52472"/>
                    <a:pt x="5018" y="51843"/>
                  </a:cubicBezTo>
                  <a:cubicBezTo>
                    <a:pt x="6276" y="51214"/>
                    <a:pt x="6905" y="51214"/>
                    <a:pt x="7535" y="51214"/>
                  </a:cubicBezTo>
                  <a:cubicBezTo>
                    <a:pt x="7535" y="51214"/>
                    <a:pt x="8164" y="51214"/>
                    <a:pt x="7535" y="51214"/>
                  </a:cubicBezTo>
                  <a:cubicBezTo>
                    <a:pt x="3760" y="56246"/>
                    <a:pt x="5647" y="54359"/>
                    <a:pt x="8164" y="53101"/>
                  </a:cubicBezTo>
                  <a:cubicBezTo>
                    <a:pt x="9421" y="52472"/>
                    <a:pt x="11309" y="50585"/>
                    <a:pt x="8792" y="53730"/>
                  </a:cubicBezTo>
                  <a:cubicBezTo>
                    <a:pt x="7535" y="54988"/>
                    <a:pt x="9421" y="54359"/>
                    <a:pt x="10680" y="52472"/>
                  </a:cubicBezTo>
                  <a:cubicBezTo>
                    <a:pt x="13825" y="49956"/>
                    <a:pt x="13196" y="50585"/>
                    <a:pt x="11309" y="53101"/>
                  </a:cubicBezTo>
                  <a:cubicBezTo>
                    <a:pt x="10680" y="53730"/>
                    <a:pt x="10680" y="54359"/>
                    <a:pt x="10680" y="54359"/>
                  </a:cubicBezTo>
                  <a:cubicBezTo>
                    <a:pt x="10680" y="54988"/>
                    <a:pt x="10050" y="55617"/>
                    <a:pt x="11309" y="54988"/>
                  </a:cubicBezTo>
                  <a:cubicBezTo>
                    <a:pt x="12567" y="54359"/>
                    <a:pt x="11309" y="55617"/>
                    <a:pt x="10050" y="57504"/>
                  </a:cubicBezTo>
                  <a:cubicBezTo>
                    <a:pt x="10050" y="57504"/>
                    <a:pt x="10050" y="58134"/>
                    <a:pt x="10050" y="57504"/>
                  </a:cubicBezTo>
                  <a:cubicBezTo>
                    <a:pt x="11938" y="56246"/>
                    <a:pt x="10050" y="59392"/>
                    <a:pt x="13196" y="56875"/>
                  </a:cubicBezTo>
                  <a:cubicBezTo>
                    <a:pt x="14454" y="56246"/>
                    <a:pt x="14454" y="56246"/>
                    <a:pt x="15083" y="56246"/>
                  </a:cubicBezTo>
                  <a:cubicBezTo>
                    <a:pt x="15083" y="56246"/>
                    <a:pt x="15083" y="56875"/>
                    <a:pt x="14454" y="57504"/>
                  </a:cubicBezTo>
                  <a:cubicBezTo>
                    <a:pt x="10680" y="61279"/>
                    <a:pt x="12567" y="60021"/>
                    <a:pt x="13825" y="58763"/>
                  </a:cubicBezTo>
                  <a:cubicBezTo>
                    <a:pt x="15712" y="57504"/>
                    <a:pt x="16341" y="56875"/>
                    <a:pt x="13825" y="59392"/>
                  </a:cubicBezTo>
                  <a:cubicBezTo>
                    <a:pt x="13196" y="60021"/>
                    <a:pt x="13196" y="60021"/>
                    <a:pt x="13196" y="60650"/>
                  </a:cubicBezTo>
                  <a:cubicBezTo>
                    <a:pt x="12567" y="61279"/>
                    <a:pt x="14454" y="60021"/>
                    <a:pt x="11938" y="63166"/>
                  </a:cubicBezTo>
                  <a:cubicBezTo>
                    <a:pt x="11938" y="63166"/>
                    <a:pt x="11309" y="63795"/>
                    <a:pt x="11938" y="63795"/>
                  </a:cubicBezTo>
                  <a:cubicBezTo>
                    <a:pt x="14454" y="61908"/>
                    <a:pt x="12567" y="63795"/>
                    <a:pt x="12567" y="64424"/>
                  </a:cubicBezTo>
                  <a:cubicBezTo>
                    <a:pt x="12567" y="64424"/>
                    <a:pt x="12567" y="64424"/>
                    <a:pt x="13196" y="63795"/>
                  </a:cubicBezTo>
                  <a:cubicBezTo>
                    <a:pt x="16971" y="60650"/>
                    <a:pt x="17599" y="61279"/>
                    <a:pt x="16341" y="63166"/>
                  </a:cubicBezTo>
                  <a:cubicBezTo>
                    <a:pt x="15083" y="65682"/>
                    <a:pt x="18228" y="63166"/>
                    <a:pt x="18228" y="63795"/>
                  </a:cubicBezTo>
                  <a:cubicBezTo>
                    <a:pt x="18228" y="63795"/>
                    <a:pt x="18228" y="63795"/>
                    <a:pt x="18228" y="64424"/>
                  </a:cubicBezTo>
                  <a:cubicBezTo>
                    <a:pt x="18857" y="64424"/>
                    <a:pt x="18857" y="65053"/>
                    <a:pt x="19486" y="65053"/>
                  </a:cubicBezTo>
                  <a:cubicBezTo>
                    <a:pt x="19486" y="65053"/>
                    <a:pt x="20745" y="64424"/>
                    <a:pt x="20116" y="65053"/>
                  </a:cubicBezTo>
                  <a:cubicBezTo>
                    <a:pt x="18228" y="67569"/>
                    <a:pt x="19486" y="66940"/>
                    <a:pt x="18857" y="67569"/>
                  </a:cubicBezTo>
                  <a:cubicBezTo>
                    <a:pt x="18857" y="68828"/>
                    <a:pt x="20745" y="66940"/>
                    <a:pt x="19486" y="69456"/>
                  </a:cubicBezTo>
                  <a:cubicBezTo>
                    <a:pt x="18228" y="71344"/>
                    <a:pt x="19486" y="70086"/>
                    <a:pt x="23261" y="66940"/>
                  </a:cubicBezTo>
                  <a:cubicBezTo>
                    <a:pt x="18857" y="71344"/>
                    <a:pt x="25777" y="65682"/>
                    <a:pt x="20116" y="71344"/>
                  </a:cubicBezTo>
                  <a:cubicBezTo>
                    <a:pt x="25148" y="66940"/>
                    <a:pt x="26406" y="65682"/>
                    <a:pt x="24519" y="68198"/>
                  </a:cubicBezTo>
                  <a:cubicBezTo>
                    <a:pt x="22631" y="70715"/>
                    <a:pt x="23261" y="70086"/>
                    <a:pt x="23890" y="70086"/>
                  </a:cubicBezTo>
                  <a:cubicBezTo>
                    <a:pt x="24519" y="70086"/>
                    <a:pt x="24519" y="70086"/>
                    <a:pt x="24519" y="70715"/>
                  </a:cubicBezTo>
                  <a:cubicBezTo>
                    <a:pt x="24519" y="71344"/>
                    <a:pt x="25777" y="71344"/>
                    <a:pt x="27664" y="70086"/>
                  </a:cubicBezTo>
                  <a:cubicBezTo>
                    <a:pt x="29552" y="68828"/>
                    <a:pt x="29552" y="69456"/>
                    <a:pt x="30180" y="69456"/>
                  </a:cubicBezTo>
                  <a:cubicBezTo>
                    <a:pt x="28922" y="70715"/>
                    <a:pt x="28293" y="71344"/>
                    <a:pt x="27664" y="71973"/>
                  </a:cubicBezTo>
                  <a:cubicBezTo>
                    <a:pt x="26406" y="73231"/>
                    <a:pt x="25777" y="74489"/>
                    <a:pt x="24519" y="75747"/>
                  </a:cubicBezTo>
                  <a:cubicBezTo>
                    <a:pt x="25148" y="75118"/>
                    <a:pt x="26406" y="74489"/>
                    <a:pt x="26406" y="73860"/>
                  </a:cubicBezTo>
                  <a:cubicBezTo>
                    <a:pt x="27035" y="73231"/>
                    <a:pt x="27035" y="73860"/>
                    <a:pt x="28293" y="72602"/>
                  </a:cubicBezTo>
                  <a:cubicBezTo>
                    <a:pt x="28293" y="71973"/>
                    <a:pt x="28922" y="71344"/>
                    <a:pt x="28922" y="71344"/>
                  </a:cubicBezTo>
                  <a:cubicBezTo>
                    <a:pt x="29552" y="70715"/>
                    <a:pt x="29552" y="70715"/>
                    <a:pt x="30180" y="70086"/>
                  </a:cubicBezTo>
                  <a:cubicBezTo>
                    <a:pt x="30809" y="70086"/>
                    <a:pt x="31438" y="70086"/>
                    <a:pt x="32067" y="70086"/>
                  </a:cubicBezTo>
                  <a:cubicBezTo>
                    <a:pt x="32067" y="70086"/>
                    <a:pt x="32067" y="70715"/>
                    <a:pt x="32067" y="70715"/>
                  </a:cubicBezTo>
                  <a:cubicBezTo>
                    <a:pt x="33326" y="70086"/>
                    <a:pt x="31438" y="72602"/>
                    <a:pt x="27035" y="77634"/>
                  </a:cubicBezTo>
                  <a:cubicBezTo>
                    <a:pt x="29552" y="75747"/>
                    <a:pt x="32067" y="73860"/>
                    <a:pt x="30809" y="75747"/>
                  </a:cubicBezTo>
                  <a:cubicBezTo>
                    <a:pt x="30809" y="76376"/>
                    <a:pt x="31438" y="75747"/>
                    <a:pt x="32067" y="75118"/>
                  </a:cubicBezTo>
                  <a:cubicBezTo>
                    <a:pt x="35212" y="72602"/>
                    <a:pt x="35212" y="72602"/>
                    <a:pt x="32067" y="76376"/>
                  </a:cubicBezTo>
                  <a:cubicBezTo>
                    <a:pt x="31438" y="77005"/>
                    <a:pt x="30809" y="77634"/>
                    <a:pt x="30809" y="77634"/>
                  </a:cubicBezTo>
                  <a:cubicBezTo>
                    <a:pt x="30809" y="77634"/>
                    <a:pt x="30809" y="78263"/>
                    <a:pt x="31438" y="78263"/>
                  </a:cubicBezTo>
                  <a:cubicBezTo>
                    <a:pt x="32697" y="77634"/>
                    <a:pt x="32067" y="78892"/>
                    <a:pt x="32697" y="78892"/>
                  </a:cubicBezTo>
                  <a:cubicBezTo>
                    <a:pt x="32697" y="78892"/>
                    <a:pt x="32697" y="79521"/>
                    <a:pt x="32697" y="79521"/>
                  </a:cubicBezTo>
                  <a:cubicBezTo>
                    <a:pt x="33326" y="79521"/>
                    <a:pt x="32697" y="80780"/>
                    <a:pt x="34584" y="79521"/>
                  </a:cubicBezTo>
                  <a:cubicBezTo>
                    <a:pt x="37100" y="77634"/>
                    <a:pt x="37100" y="78263"/>
                    <a:pt x="37729" y="78892"/>
                  </a:cubicBezTo>
                  <a:cubicBezTo>
                    <a:pt x="37729" y="78892"/>
                    <a:pt x="38358" y="78892"/>
                    <a:pt x="37729" y="79521"/>
                  </a:cubicBezTo>
                  <a:cubicBezTo>
                    <a:pt x="37729" y="79521"/>
                    <a:pt x="36471" y="80780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6471" y="81409"/>
                    <a:pt x="37100" y="80780"/>
                    <a:pt x="38358" y="80150"/>
                  </a:cubicBezTo>
                  <a:cubicBezTo>
                    <a:pt x="37729" y="80780"/>
                    <a:pt x="37729" y="80780"/>
                    <a:pt x="37100" y="81409"/>
                  </a:cubicBezTo>
                  <a:cubicBezTo>
                    <a:pt x="36471" y="81409"/>
                    <a:pt x="36471" y="81409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3326" y="85183"/>
                    <a:pt x="35212" y="83925"/>
                    <a:pt x="37100" y="82667"/>
                  </a:cubicBezTo>
                  <a:cubicBezTo>
                    <a:pt x="38358" y="82038"/>
                    <a:pt x="38987" y="81409"/>
                    <a:pt x="40245" y="80780"/>
                  </a:cubicBezTo>
                  <a:cubicBezTo>
                    <a:pt x="38358" y="82667"/>
                    <a:pt x="37100" y="83925"/>
                    <a:pt x="36471" y="85183"/>
                  </a:cubicBezTo>
                  <a:cubicBezTo>
                    <a:pt x="36471" y="85183"/>
                    <a:pt x="35842" y="85812"/>
                    <a:pt x="36471" y="85812"/>
                  </a:cubicBezTo>
                  <a:cubicBezTo>
                    <a:pt x="37100" y="85812"/>
                    <a:pt x="37729" y="85812"/>
                    <a:pt x="38358" y="85183"/>
                  </a:cubicBezTo>
                  <a:cubicBezTo>
                    <a:pt x="38358" y="85183"/>
                    <a:pt x="38987" y="84554"/>
                    <a:pt x="39616" y="84554"/>
                  </a:cubicBezTo>
                  <a:cubicBezTo>
                    <a:pt x="40245" y="83925"/>
                    <a:pt x="42133" y="82667"/>
                    <a:pt x="42133" y="82667"/>
                  </a:cubicBezTo>
                  <a:cubicBezTo>
                    <a:pt x="42762" y="82667"/>
                    <a:pt x="43390" y="83296"/>
                    <a:pt x="44019" y="83296"/>
                  </a:cubicBezTo>
                  <a:cubicBezTo>
                    <a:pt x="42762" y="83925"/>
                    <a:pt x="41503" y="84554"/>
                    <a:pt x="40874" y="85183"/>
                  </a:cubicBezTo>
                  <a:cubicBezTo>
                    <a:pt x="40245" y="85812"/>
                    <a:pt x="40245" y="85812"/>
                    <a:pt x="39616" y="86441"/>
                  </a:cubicBezTo>
                  <a:cubicBezTo>
                    <a:pt x="39616" y="86441"/>
                    <a:pt x="40245" y="87070"/>
                    <a:pt x="40245" y="87070"/>
                  </a:cubicBezTo>
                  <a:cubicBezTo>
                    <a:pt x="41503" y="85812"/>
                    <a:pt x="41503" y="85183"/>
                    <a:pt x="42133" y="84554"/>
                  </a:cubicBezTo>
                  <a:cubicBezTo>
                    <a:pt x="42133" y="84554"/>
                    <a:pt x="42762" y="83925"/>
                    <a:pt x="43390" y="83296"/>
                  </a:cubicBezTo>
                  <a:cubicBezTo>
                    <a:pt x="44019" y="83296"/>
                    <a:pt x="45278" y="83296"/>
                    <a:pt x="45907" y="83296"/>
                  </a:cubicBezTo>
                  <a:cubicBezTo>
                    <a:pt x="45278" y="83925"/>
                    <a:pt x="45278" y="83925"/>
                    <a:pt x="44648" y="84554"/>
                  </a:cubicBezTo>
                  <a:cubicBezTo>
                    <a:pt x="44019" y="85183"/>
                    <a:pt x="42762" y="85183"/>
                    <a:pt x="42133" y="85812"/>
                  </a:cubicBezTo>
                  <a:cubicBezTo>
                    <a:pt x="40245" y="88328"/>
                    <a:pt x="40874" y="88328"/>
                    <a:pt x="41503" y="88328"/>
                  </a:cubicBezTo>
                  <a:cubicBezTo>
                    <a:pt x="43390" y="87699"/>
                    <a:pt x="45278" y="87699"/>
                    <a:pt x="45278" y="88957"/>
                  </a:cubicBezTo>
                  <a:cubicBezTo>
                    <a:pt x="45278" y="88957"/>
                    <a:pt x="46536" y="88328"/>
                    <a:pt x="47165" y="88328"/>
                  </a:cubicBezTo>
                  <a:cubicBezTo>
                    <a:pt x="48423" y="88957"/>
                    <a:pt x="49052" y="89586"/>
                    <a:pt x="50310" y="90215"/>
                  </a:cubicBezTo>
                  <a:cubicBezTo>
                    <a:pt x="50939" y="90215"/>
                    <a:pt x="50939" y="90844"/>
                    <a:pt x="51568" y="90844"/>
                  </a:cubicBezTo>
                  <a:cubicBezTo>
                    <a:pt x="51568" y="90844"/>
                    <a:pt x="52826" y="90215"/>
                    <a:pt x="54084" y="88328"/>
                  </a:cubicBezTo>
                  <a:cubicBezTo>
                    <a:pt x="54084" y="88328"/>
                    <a:pt x="54084" y="87699"/>
                    <a:pt x="54084" y="87699"/>
                  </a:cubicBezTo>
                  <a:cubicBezTo>
                    <a:pt x="53455" y="87699"/>
                    <a:pt x="52826" y="87699"/>
                    <a:pt x="52826" y="87070"/>
                  </a:cubicBezTo>
                  <a:cubicBezTo>
                    <a:pt x="52826" y="85812"/>
                    <a:pt x="51568" y="86441"/>
                    <a:pt x="50939" y="86441"/>
                  </a:cubicBezTo>
                  <a:cubicBezTo>
                    <a:pt x="50310" y="86441"/>
                    <a:pt x="49681" y="85812"/>
                    <a:pt x="49052" y="85812"/>
                  </a:cubicBezTo>
                  <a:cubicBezTo>
                    <a:pt x="49052" y="85812"/>
                    <a:pt x="49052" y="85812"/>
                    <a:pt x="49052" y="85812"/>
                  </a:cubicBezTo>
                  <a:cubicBezTo>
                    <a:pt x="45278" y="88328"/>
                    <a:pt x="48423" y="83925"/>
                    <a:pt x="45907" y="86441"/>
                  </a:cubicBezTo>
                  <a:cubicBezTo>
                    <a:pt x="45278" y="87070"/>
                    <a:pt x="45907" y="85812"/>
                    <a:pt x="46536" y="85183"/>
                  </a:cubicBezTo>
                  <a:cubicBezTo>
                    <a:pt x="47165" y="85183"/>
                    <a:pt x="48423" y="84554"/>
                    <a:pt x="49052" y="84554"/>
                  </a:cubicBezTo>
                  <a:cubicBezTo>
                    <a:pt x="51568" y="84554"/>
                    <a:pt x="54084" y="84554"/>
                    <a:pt x="56600" y="84554"/>
                  </a:cubicBezTo>
                  <a:cubicBezTo>
                    <a:pt x="57229" y="84554"/>
                    <a:pt x="58488" y="83925"/>
                    <a:pt x="60375" y="83296"/>
                  </a:cubicBezTo>
                  <a:cubicBezTo>
                    <a:pt x="61004" y="82667"/>
                    <a:pt x="62891" y="81409"/>
                    <a:pt x="63520" y="81409"/>
                  </a:cubicBezTo>
                  <a:cubicBezTo>
                    <a:pt x="62891" y="82038"/>
                    <a:pt x="61633" y="82667"/>
                    <a:pt x="60375" y="83925"/>
                  </a:cubicBezTo>
                  <a:cubicBezTo>
                    <a:pt x="61004" y="84554"/>
                    <a:pt x="61633" y="85183"/>
                    <a:pt x="62262" y="85812"/>
                  </a:cubicBezTo>
                  <a:cubicBezTo>
                    <a:pt x="62891" y="86441"/>
                    <a:pt x="63520" y="85812"/>
                    <a:pt x="63520" y="87070"/>
                  </a:cubicBezTo>
                  <a:cubicBezTo>
                    <a:pt x="63520" y="88328"/>
                    <a:pt x="62891" y="89586"/>
                    <a:pt x="64150" y="88957"/>
                  </a:cubicBezTo>
                  <a:cubicBezTo>
                    <a:pt x="65407" y="88957"/>
                    <a:pt x="66665" y="87699"/>
                    <a:pt x="67924" y="87699"/>
                  </a:cubicBezTo>
                  <a:cubicBezTo>
                    <a:pt x="68553" y="87699"/>
                    <a:pt x="67924" y="88328"/>
                    <a:pt x="68553" y="88328"/>
                  </a:cubicBezTo>
                  <a:cubicBezTo>
                    <a:pt x="69182" y="88328"/>
                    <a:pt x="69810" y="88957"/>
                    <a:pt x="70440" y="88328"/>
                  </a:cubicBezTo>
                  <a:cubicBezTo>
                    <a:pt x="71698" y="88328"/>
                    <a:pt x="73585" y="87699"/>
                    <a:pt x="74843" y="87070"/>
                  </a:cubicBezTo>
                  <a:cubicBezTo>
                    <a:pt x="74843" y="87070"/>
                    <a:pt x="74843" y="87070"/>
                    <a:pt x="75472" y="87699"/>
                  </a:cubicBezTo>
                  <a:cubicBezTo>
                    <a:pt x="73585" y="88957"/>
                    <a:pt x="71698" y="89586"/>
                    <a:pt x="70440" y="90844"/>
                  </a:cubicBezTo>
                  <a:cubicBezTo>
                    <a:pt x="69810" y="91473"/>
                    <a:pt x="69182" y="92732"/>
                    <a:pt x="69182" y="92732"/>
                  </a:cubicBezTo>
                  <a:cubicBezTo>
                    <a:pt x="71069" y="92102"/>
                    <a:pt x="72956" y="90844"/>
                    <a:pt x="74214" y="90844"/>
                  </a:cubicBezTo>
                  <a:cubicBezTo>
                    <a:pt x="75472" y="90844"/>
                    <a:pt x="77360" y="89586"/>
                    <a:pt x="77360" y="90215"/>
                  </a:cubicBezTo>
                  <a:cubicBezTo>
                    <a:pt x="77360" y="90844"/>
                    <a:pt x="78617" y="89586"/>
                    <a:pt x="79246" y="89586"/>
                  </a:cubicBezTo>
                  <a:cubicBezTo>
                    <a:pt x="81763" y="88957"/>
                    <a:pt x="83650" y="88328"/>
                    <a:pt x="86166" y="87699"/>
                  </a:cubicBezTo>
                  <a:cubicBezTo>
                    <a:pt x="86795" y="87699"/>
                    <a:pt x="88682" y="86441"/>
                    <a:pt x="91198" y="84554"/>
                  </a:cubicBezTo>
                  <a:cubicBezTo>
                    <a:pt x="93086" y="83296"/>
                    <a:pt x="93715" y="82667"/>
                    <a:pt x="94973" y="82038"/>
                  </a:cubicBezTo>
                  <a:cubicBezTo>
                    <a:pt x="94973" y="81409"/>
                    <a:pt x="95602" y="81409"/>
                    <a:pt x="95602" y="80780"/>
                  </a:cubicBezTo>
                  <a:cubicBezTo>
                    <a:pt x="98118" y="78263"/>
                    <a:pt x="100634" y="76376"/>
                    <a:pt x="103151" y="74489"/>
                  </a:cubicBezTo>
                  <a:cubicBezTo>
                    <a:pt x="106296" y="66940"/>
                    <a:pt x="107554" y="65682"/>
                    <a:pt x="108812" y="63795"/>
                  </a:cubicBezTo>
                  <a:close/>
                  <a:moveTo>
                    <a:pt x="11938" y="41149"/>
                  </a:moveTo>
                  <a:cubicBezTo>
                    <a:pt x="11938" y="41149"/>
                    <a:pt x="11309" y="41778"/>
                    <a:pt x="11309" y="41778"/>
                  </a:cubicBezTo>
                  <a:cubicBezTo>
                    <a:pt x="11309" y="41778"/>
                    <a:pt x="11309" y="41149"/>
                    <a:pt x="11309" y="41149"/>
                  </a:cubicBezTo>
                  <a:cubicBezTo>
                    <a:pt x="11938" y="40520"/>
                    <a:pt x="11938" y="40520"/>
                    <a:pt x="12567" y="39891"/>
                  </a:cubicBezTo>
                  <a:cubicBezTo>
                    <a:pt x="11938" y="41149"/>
                    <a:pt x="11938" y="41149"/>
                    <a:pt x="11938" y="41149"/>
                  </a:cubicBezTo>
                  <a:close/>
                  <a:moveTo>
                    <a:pt x="16971" y="38004"/>
                  </a:moveTo>
                  <a:cubicBezTo>
                    <a:pt x="16341" y="38004"/>
                    <a:pt x="16341" y="38004"/>
                    <a:pt x="15712" y="38004"/>
                  </a:cubicBezTo>
                  <a:cubicBezTo>
                    <a:pt x="15712" y="38004"/>
                    <a:pt x="16341" y="37375"/>
                    <a:pt x="16341" y="37375"/>
                  </a:cubicBezTo>
                  <a:cubicBezTo>
                    <a:pt x="16971" y="38004"/>
                    <a:pt x="17599" y="38004"/>
                    <a:pt x="16971" y="38004"/>
                  </a:cubicBezTo>
                  <a:cubicBezTo>
                    <a:pt x="17599" y="38004"/>
                    <a:pt x="16971" y="38004"/>
                    <a:pt x="16971" y="38004"/>
                  </a:cubicBezTo>
                  <a:close/>
                  <a:moveTo>
                    <a:pt x="19486" y="41778"/>
                  </a:moveTo>
                  <a:cubicBezTo>
                    <a:pt x="18857" y="41778"/>
                    <a:pt x="18857" y="41778"/>
                    <a:pt x="18228" y="42407"/>
                  </a:cubicBezTo>
                  <a:cubicBezTo>
                    <a:pt x="18857" y="41778"/>
                    <a:pt x="19486" y="41149"/>
                    <a:pt x="20116" y="40520"/>
                  </a:cubicBezTo>
                  <a:cubicBezTo>
                    <a:pt x="20745" y="40520"/>
                    <a:pt x="20745" y="39891"/>
                    <a:pt x="21374" y="39891"/>
                  </a:cubicBezTo>
                  <a:cubicBezTo>
                    <a:pt x="20745" y="40520"/>
                    <a:pt x="20116" y="41149"/>
                    <a:pt x="19486" y="41778"/>
                  </a:cubicBezTo>
                  <a:close/>
                  <a:moveTo>
                    <a:pt x="15083" y="46811"/>
                  </a:moveTo>
                  <a:cubicBezTo>
                    <a:pt x="13196" y="46182"/>
                    <a:pt x="10680" y="46811"/>
                    <a:pt x="10680" y="43665"/>
                  </a:cubicBezTo>
                  <a:cubicBezTo>
                    <a:pt x="11309" y="43665"/>
                    <a:pt x="11938" y="43665"/>
                    <a:pt x="13196" y="43665"/>
                  </a:cubicBezTo>
                  <a:cubicBezTo>
                    <a:pt x="13825" y="43665"/>
                    <a:pt x="14454" y="43665"/>
                    <a:pt x="15083" y="43665"/>
                  </a:cubicBezTo>
                  <a:cubicBezTo>
                    <a:pt x="16341" y="44294"/>
                    <a:pt x="16341" y="45552"/>
                    <a:pt x="15083" y="46811"/>
                  </a:cubicBezTo>
                  <a:close/>
                  <a:moveTo>
                    <a:pt x="24519" y="43036"/>
                  </a:moveTo>
                  <a:cubicBezTo>
                    <a:pt x="20745" y="46182"/>
                    <a:pt x="22002" y="43665"/>
                    <a:pt x="21374" y="43665"/>
                  </a:cubicBezTo>
                  <a:cubicBezTo>
                    <a:pt x="20745" y="43665"/>
                    <a:pt x="20745" y="42407"/>
                    <a:pt x="20745" y="41778"/>
                  </a:cubicBezTo>
                  <a:cubicBezTo>
                    <a:pt x="21374" y="41149"/>
                    <a:pt x="21374" y="41149"/>
                    <a:pt x="22002" y="40520"/>
                  </a:cubicBezTo>
                  <a:cubicBezTo>
                    <a:pt x="23890" y="39891"/>
                    <a:pt x="23890" y="41149"/>
                    <a:pt x="24519" y="43036"/>
                  </a:cubicBezTo>
                  <a:close/>
                  <a:moveTo>
                    <a:pt x="23890" y="45552"/>
                  </a:moveTo>
                  <a:cubicBezTo>
                    <a:pt x="23261" y="45552"/>
                    <a:pt x="22002" y="45552"/>
                    <a:pt x="22631" y="44294"/>
                  </a:cubicBezTo>
                  <a:cubicBezTo>
                    <a:pt x="26406" y="42407"/>
                    <a:pt x="26406" y="43036"/>
                    <a:pt x="23890" y="45552"/>
                  </a:cubicBezTo>
                  <a:close/>
                  <a:moveTo>
                    <a:pt x="25148" y="46811"/>
                  </a:moveTo>
                  <a:cubicBezTo>
                    <a:pt x="24519" y="46811"/>
                    <a:pt x="24519" y="47440"/>
                    <a:pt x="23890" y="47440"/>
                  </a:cubicBezTo>
                  <a:cubicBezTo>
                    <a:pt x="23890" y="47440"/>
                    <a:pt x="24519" y="46811"/>
                    <a:pt x="25148" y="46182"/>
                  </a:cubicBezTo>
                  <a:cubicBezTo>
                    <a:pt x="25777" y="46182"/>
                    <a:pt x="25777" y="46182"/>
                    <a:pt x="25148" y="46811"/>
                  </a:cubicBezTo>
                  <a:cubicBezTo>
                    <a:pt x="25777" y="46811"/>
                    <a:pt x="25777" y="46811"/>
                    <a:pt x="25148" y="46811"/>
                  </a:cubicBezTo>
                  <a:close/>
                  <a:moveTo>
                    <a:pt x="26406" y="48069"/>
                  </a:moveTo>
                  <a:cubicBezTo>
                    <a:pt x="25148" y="49327"/>
                    <a:pt x="22631" y="51214"/>
                    <a:pt x="25777" y="47440"/>
                  </a:cubicBezTo>
                  <a:cubicBezTo>
                    <a:pt x="25777" y="47440"/>
                    <a:pt x="25777" y="48069"/>
                    <a:pt x="26406" y="48069"/>
                  </a:cubicBezTo>
                  <a:close/>
                  <a:moveTo>
                    <a:pt x="37100" y="42407"/>
                  </a:moveTo>
                  <a:cubicBezTo>
                    <a:pt x="37100" y="42407"/>
                    <a:pt x="36471" y="43036"/>
                    <a:pt x="36471" y="43036"/>
                  </a:cubicBezTo>
                  <a:cubicBezTo>
                    <a:pt x="36471" y="43036"/>
                    <a:pt x="35842" y="42407"/>
                    <a:pt x="35842" y="42407"/>
                  </a:cubicBezTo>
                  <a:cubicBezTo>
                    <a:pt x="36471" y="41778"/>
                    <a:pt x="36471" y="41778"/>
                    <a:pt x="37100" y="41149"/>
                  </a:cubicBezTo>
                  <a:cubicBezTo>
                    <a:pt x="37100" y="41778"/>
                    <a:pt x="37100" y="41778"/>
                    <a:pt x="37100" y="42407"/>
                  </a:cubicBezTo>
                  <a:cubicBezTo>
                    <a:pt x="37100" y="42407"/>
                    <a:pt x="37100" y="42407"/>
                    <a:pt x="37100" y="42407"/>
                  </a:cubicBezTo>
                  <a:close/>
                  <a:moveTo>
                    <a:pt x="30180" y="52472"/>
                  </a:moveTo>
                  <a:cubicBezTo>
                    <a:pt x="30180" y="53101"/>
                    <a:pt x="30180" y="53101"/>
                    <a:pt x="30180" y="53730"/>
                  </a:cubicBezTo>
                  <a:cubicBezTo>
                    <a:pt x="29552" y="54359"/>
                    <a:pt x="29552" y="54359"/>
                    <a:pt x="28922" y="54988"/>
                  </a:cubicBezTo>
                  <a:cubicBezTo>
                    <a:pt x="28922" y="54359"/>
                    <a:pt x="28922" y="54359"/>
                    <a:pt x="28922" y="53730"/>
                  </a:cubicBezTo>
                  <a:cubicBezTo>
                    <a:pt x="29552" y="53101"/>
                    <a:pt x="30180" y="52472"/>
                    <a:pt x="30180" y="52472"/>
                  </a:cubicBezTo>
                  <a:close/>
                  <a:moveTo>
                    <a:pt x="40245" y="44294"/>
                  </a:moveTo>
                  <a:cubicBezTo>
                    <a:pt x="39616" y="44923"/>
                    <a:pt x="38987" y="44923"/>
                    <a:pt x="38987" y="44923"/>
                  </a:cubicBezTo>
                  <a:cubicBezTo>
                    <a:pt x="39616" y="44294"/>
                    <a:pt x="39616" y="44294"/>
                    <a:pt x="40245" y="44294"/>
                  </a:cubicBezTo>
                  <a:cubicBezTo>
                    <a:pt x="40245" y="43665"/>
                    <a:pt x="40245" y="44294"/>
                    <a:pt x="40245" y="44294"/>
                  </a:cubicBezTo>
                  <a:close/>
                  <a:moveTo>
                    <a:pt x="40245" y="46182"/>
                  </a:moveTo>
                  <a:cubicBezTo>
                    <a:pt x="40245" y="45552"/>
                    <a:pt x="40245" y="45552"/>
                    <a:pt x="40245" y="44923"/>
                  </a:cubicBezTo>
                  <a:cubicBezTo>
                    <a:pt x="41503" y="44294"/>
                    <a:pt x="42133" y="44294"/>
                    <a:pt x="40245" y="46182"/>
                  </a:cubicBezTo>
                  <a:close/>
                  <a:moveTo>
                    <a:pt x="32067" y="54988"/>
                  </a:moveTo>
                  <a:cubicBezTo>
                    <a:pt x="32067" y="54988"/>
                    <a:pt x="32067" y="54988"/>
                    <a:pt x="32067" y="54988"/>
                  </a:cubicBezTo>
                  <a:cubicBezTo>
                    <a:pt x="31438" y="54988"/>
                    <a:pt x="31438" y="54988"/>
                    <a:pt x="30809" y="54988"/>
                  </a:cubicBezTo>
                  <a:cubicBezTo>
                    <a:pt x="31438" y="54359"/>
                    <a:pt x="31438" y="54359"/>
                    <a:pt x="32067" y="53730"/>
                  </a:cubicBezTo>
                  <a:cubicBezTo>
                    <a:pt x="32697" y="53730"/>
                    <a:pt x="32697" y="54359"/>
                    <a:pt x="32067" y="54988"/>
                  </a:cubicBezTo>
                  <a:close/>
                  <a:moveTo>
                    <a:pt x="42762" y="62537"/>
                  </a:moveTo>
                  <a:cubicBezTo>
                    <a:pt x="42762" y="63166"/>
                    <a:pt x="42762" y="63166"/>
                    <a:pt x="42762" y="63795"/>
                  </a:cubicBezTo>
                  <a:cubicBezTo>
                    <a:pt x="41503" y="65053"/>
                    <a:pt x="40245" y="66311"/>
                    <a:pt x="38987" y="67569"/>
                  </a:cubicBezTo>
                  <a:cubicBezTo>
                    <a:pt x="38358" y="67569"/>
                    <a:pt x="37729" y="67569"/>
                    <a:pt x="37100" y="67569"/>
                  </a:cubicBezTo>
                  <a:cubicBezTo>
                    <a:pt x="40874" y="63166"/>
                    <a:pt x="42762" y="61908"/>
                    <a:pt x="42762" y="62537"/>
                  </a:cubicBezTo>
                  <a:close/>
                  <a:moveTo>
                    <a:pt x="47794" y="60021"/>
                  </a:moveTo>
                  <a:cubicBezTo>
                    <a:pt x="47794" y="60021"/>
                    <a:pt x="47794" y="59392"/>
                    <a:pt x="47794" y="60021"/>
                  </a:cubicBezTo>
                  <a:cubicBezTo>
                    <a:pt x="48423" y="58763"/>
                    <a:pt x="45278" y="60650"/>
                    <a:pt x="47165" y="58134"/>
                  </a:cubicBezTo>
                  <a:cubicBezTo>
                    <a:pt x="49052" y="56875"/>
                    <a:pt x="49052" y="57504"/>
                    <a:pt x="47794" y="60021"/>
                  </a:cubicBezTo>
                  <a:cubicBezTo>
                    <a:pt x="47794" y="59392"/>
                    <a:pt x="47794" y="60021"/>
                    <a:pt x="47794" y="60021"/>
                  </a:cubicBezTo>
                  <a:close/>
                  <a:moveTo>
                    <a:pt x="44648" y="65053"/>
                  </a:moveTo>
                  <a:cubicBezTo>
                    <a:pt x="44019" y="65053"/>
                    <a:pt x="43390" y="65682"/>
                    <a:pt x="42133" y="65682"/>
                  </a:cubicBezTo>
                  <a:cubicBezTo>
                    <a:pt x="40874" y="66940"/>
                    <a:pt x="39616" y="67569"/>
                    <a:pt x="37729" y="69456"/>
                  </a:cubicBezTo>
                  <a:cubicBezTo>
                    <a:pt x="44019" y="63166"/>
                    <a:pt x="40874" y="65053"/>
                    <a:pt x="40245" y="65053"/>
                  </a:cubicBezTo>
                  <a:cubicBezTo>
                    <a:pt x="43390" y="61908"/>
                    <a:pt x="43390" y="61908"/>
                    <a:pt x="44019" y="61908"/>
                  </a:cubicBezTo>
                  <a:cubicBezTo>
                    <a:pt x="44648" y="62537"/>
                    <a:pt x="45278" y="62537"/>
                    <a:pt x="45907" y="63166"/>
                  </a:cubicBezTo>
                  <a:cubicBezTo>
                    <a:pt x="45907" y="63795"/>
                    <a:pt x="45278" y="64424"/>
                    <a:pt x="44648" y="65053"/>
                  </a:cubicBezTo>
                  <a:close/>
                  <a:moveTo>
                    <a:pt x="45907" y="67569"/>
                  </a:moveTo>
                  <a:cubicBezTo>
                    <a:pt x="44648" y="68198"/>
                    <a:pt x="43390" y="68828"/>
                    <a:pt x="41503" y="68828"/>
                  </a:cubicBezTo>
                  <a:cubicBezTo>
                    <a:pt x="45278" y="65053"/>
                    <a:pt x="46536" y="64424"/>
                    <a:pt x="46536" y="65053"/>
                  </a:cubicBezTo>
                  <a:cubicBezTo>
                    <a:pt x="46536" y="65682"/>
                    <a:pt x="46536" y="65682"/>
                    <a:pt x="46536" y="66311"/>
                  </a:cubicBezTo>
                  <a:cubicBezTo>
                    <a:pt x="46536" y="66940"/>
                    <a:pt x="45907" y="67569"/>
                    <a:pt x="45907" y="67569"/>
                  </a:cubicBezTo>
                  <a:close/>
                  <a:moveTo>
                    <a:pt x="52197" y="63795"/>
                  </a:moveTo>
                  <a:cubicBezTo>
                    <a:pt x="52197" y="63795"/>
                    <a:pt x="51568" y="63166"/>
                    <a:pt x="51568" y="63166"/>
                  </a:cubicBezTo>
                  <a:cubicBezTo>
                    <a:pt x="53455" y="61279"/>
                    <a:pt x="53455" y="61279"/>
                    <a:pt x="52197" y="63795"/>
                  </a:cubicBezTo>
                  <a:close/>
                  <a:moveTo>
                    <a:pt x="50310" y="66940"/>
                  </a:moveTo>
                  <a:cubicBezTo>
                    <a:pt x="49052" y="68198"/>
                    <a:pt x="47794" y="69456"/>
                    <a:pt x="47794" y="69456"/>
                  </a:cubicBezTo>
                  <a:cubicBezTo>
                    <a:pt x="46536" y="70086"/>
                    <a:pt x="45907" y="70715"/>
                    <a:pt x="45278" y="70715"/>
                  </a:cubicBezTo>
                  <a:cubicBezTo>
                    <a:pt x="45278" y="70715"/>
                    <a:pt x="45907" y="69456"/>
                    <a:pt x="46536" y="68828"/>
                  </a:cubicBezTo>
                  <a:cubicBezTo>
                    <a:pt x="49681" y="65682"/>
                    <a:pt x="46536" y="69456"/>
                    <a:pt x="50310" y="66940"/>
                  </a:cubicBezTo>
                  <a:close/>
                  <a:moveTo>
                    <a:pt x="51568" y="70715"/>
                  </a:moveTo>
                  <a:cubicBezTo>
                    <a:pt x="50310" y="71973"/>
                    <a:pt x="48423" y="73231"/>
                    <a:pt x="47165" y="74489"/>
                  </a:cubicBezTo>
                  <a:cubicBezTo>
                    <a:pt x="46536" y="75118"/>
                    <a:pt x="45907" y="75747"/>
                    <a:pt x="45278" y="75747"/>
                  </a:cubicBezTo>
                  <a:cubicBezTo>
                    <a:pt x="44648" y="75747"/>
                    <a:pt x="44648" y="75118"/>
                    <a:pt x="44019" y="75118"/>
                  </a:cubicBezTo>
                  <a:cubicBezTo>
                    <a:pt x="43390" y="75118"/>
                    <a:pt x="44648" y="73860"/>
                    <a:pt x="47165" y="71344"/>
                  </a:cubicBezTo>
                  <a:cubicBezTo>
                    <a:pt x="46536" y="71344"/>
                    <a:pt x="45907" y="71973"/>
                    <a:pt x="45278" y="71973"/>
                  </a:cubicBezTo>
                  <a:cubicBezTo>
                    <a:pt x="48423" y="69456"/>
                    <a:pt x="49052" y="68828"/>
                    <a:pt x="49681" y="68828"/>
                  </a:cubicBezTo>
                  <a:cubicBezTo>
                    <a:pt x="50310" y="68828"/>
                    <a:pt x="50939" y="69456"/>
                    <a:pt x="51568" y="70086"/>
                  </a:cubicBezTo>
                  <a:cubicBezTo>
                    <a:pt x="51568" y="69456"/>
                    <a:pt x="51568" y="70086"/>
                    <a:pt x="51568" y="70715"/>
                  </a:cubicBezTo>
                  <a:close/>
                  <a:moveTo>
                    <a:pt x="42133" y="80150"/>
                  </a:moveTo>
                  <a:cubicBezTo>
                    <a:pt x="41503" y="80780"/>
                    <a:pt x="39616" y="82038"/>
                    <a:pt x="42762" y="78263"/>
                  </a:cubicBezTo>
                  <a:cubicBezTo>
                    <a:pt x="42762" y="78263"/>
                    <a:pt x="43390" y="78892"/>
                    <a:pt x="43390" y="78892"/>
                  </a:cubicBezTo>
                  <a:cubicBezTo>
                    <a:pt x="43390" y="78892"/>
                    <a:pt x="42762" y="79521"/>
                    <a:pt x="42133" y="80150"/>
                  </a:cubicBezTo>
                  <a:close/>
                  <a:moveTo>
                    <a:pt x="56600" y="66940"/>
                  </a:moveTo>
                  <a:cubicBezTo>
                    <a:pt x="54714" y="68198"/>
                    <a:pt x="53455" y="69456"/>
                    <a:pt x="57229" y="65053"/>
                  </a:cubicBezTo>
                  <a:cubicBezTo>
                    <a:pt x="56600" y="65682"/>
                    <a:pt x="56600" y="66311"/>
                    <a:pt x="56600" y="66940"/>
                  </a:cubicBezTo>
                  <a:close/>
                  <a:moveTo>
                    <a:pt x="59117" y="66940"/>
                  </a:moveTo>
                  <a:cubicBezTo>
                    <a:pt x="59117" y="66940"/>
                    <a:pt x="58488" y="67569"/>
                    <a:pt x="58488" y="67569"/>
                  </a:cubicBezTo>
                  <a:cubicBezTo>
                    <a:pt x="57859" y="67569"/>
                    <a:pt x="57229" y="67569"/>
                    <a:pt x="56600" y="67569"/>
                  </a:cubicBezTo>
                  <a:cubicBezTo>
                    <a:pt x="57229" y="66940"/>
                    <a:pt x="57859" y="66311"/>
                    <a:pt x="57859" y="66311"/>
                  </a:cubicBezTo>
                  <a:cubicBezTo>
                    <a:pt x="58488" y="66311"/>
                    <a:pt x="59117" y="66940"/>
                    <a:pt x="59117" y="66940"/>
                  </a:cubicBezTo>
                  <a:close/>
                  <a:moveTo>
                    <a:pt x="55972" y="71344"/>
                  </a:moveTo>
                  <a:cubicBezTo>
                    <a:pt x="54084" y="72602"/>
                    <a:pt x="53455" y="71973"/>
                    <a:pt x="51568" y="74489"/>
                  </a:cubicBezTo>
                  <a:cubicBezTo>
                    <a:pt x="47794" y="77634"/>
                    <a:pt x="47794" y="76376"/>
                    <a:pt x="47165" y="76376"/>
                  </a:cubicBezTo>
                  <a:cubicBezTo>
                    <a:pt x="50310" y="73231"/>
                    <a:pt x="53455" y="70715"/>
                    <a:pt x="54084" y="70715"/>
                  </a:cubicBezTo>
                  <a:cubicBezTo>
                    <a:pt x="55972" y="69456"/>
                    <a:pt x="56600" y="70086"/>
                    <a:pt x="55972" y="71344"/>
                  </a:cubicBezTo>
                  <a:close/>
                  <a:moveTo>
                    <a:pt x="64150" y="71344"/>
                  </a:moveTo>
                  <a:cubicBezTo>
                    <a:pt x="63520" y="71973"/>
                    <a:pt x="62891" y="72602"/>
                    <a:pt x="62891" y="72602"/>
                  </a:cubicBezTo>
                  <a:cubicBezTo>
                    <a:pt x="60375" y="72602"/>
                    <a:pt x="58488" y="71973"/>
                    <a:pt x="57859" y="70086"/>
                  </a:cubicBezTo>
                  <a:cubicBezTo>
                    <a:pt x="59746" y="70715"/>
                    <a:pt x="61633" y="70715"/>
                    <a:pt x="64150" y="71344"/>
                  </a:cubicBezTo>
                  <a:close/>
                  <a:moveTo>
                    <a:pt x="62891" y="73860"/>
                  </a:moveTo>
                  <a:cubicBezTo>
                    <a:pt x="62891" y="73231"/>
                    <a:pt x="61004" y="75747"/>
                    <a:pt x="63520" y="72602"/>
                  </a:cubicBezTo>
                  <a:cubicBezTo>
                    <a:pt x="62891" y="72602"/>
                    <a:pt x="62891" y="73231"/>
                    <a:pt x="62891" y="7386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9" name="【公众号：阿拉丁PPT】1-191"/>
            <p:cNvSpPr/>
            <p:nvPr/>
          </p:nvSpPr>
          <p:spPr>
            <a:xfrm>
              <a:off x="11394346" y="103863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0" name="【公众号：阿拉丁PPT】1-192"/>
            <p:cNvSpPr/>
            <p:nvPr/>
          </p:nvSpPr>
          <p:spPr>
            <a:xfrm>
              <a:off x="11377362" y="1038008"/>
              <a:ext cx="16984" cy="5032"/>
            </a:xfrm>
            <a:custGeom>
              <a:avLst/>
              <a:gdLst>
                <a:gd name="connsiteX0" fmla="*/ 10065 w 16984"/>
                <a:gd name="connsiteY0" fmla="*/ 5033 h 5032"/>
                <a:gd name="connsiteX1" fmla="*/ 10065 w 16984"/>
                <a:gd name="connsiteY1" fmla="*/ 3774 h 5032"/>
                <a:gd name="connsiteX2" fmla="*/ 7548 w 16984"/>
                <a:gd name="connsiteY2" fmla="*/ 3774 h 5032"/>
                <a:gd name="connsiteX3" fmla="*/ 1887 w 16984"/>
                <a:gd name="connsiteY3" fmla="*/ 3145 h 5032"/>
                <a:gd name="connsiteX4" fmla="*/ 0 w 16984"/>
                <a:gd name="connsiteY4" fmla="*/ 2516 h 5032"/>
                <a:gd name="connsiteX5" fmla="*/ 1258 w 16984"/>
                <a:gd name="connsiteY5" fmla="*/ 629 h 5032"/>
                <a:gd name="connsiteX6" fmla="*/ 3145 w 16984"/>
                <a:gd name="connsiteY6" fmla="*/ 629 h 5032"/>
                <a:gd name="connsiteX7" fmla="*/ 7548 w 16984"/>
                <a:gd name="connsiteY7" fmla="*/ 1258 h 5032"/>
                <a:gd name="connsiteX8" fmla="*/ 14468 w 16984"/>
                <a:gd name="connsiteY8" fmla="*/ 629 h 5032"/>
                <a:gd name="connsiteX9" fmla="*/ 15726 w 16984"/>
                <a:gd name="connsiteY9" fmla="*/ 0 h 5032"/>
                <a:gd name="connsiteX10" fmla="*/ 16984 w 16984"/>
                <a:gd name="connsiteY10" fmla="*/ 0 h 5032"/>
                <a:gd name="connsiteX11" fmla="*/ 14468 w 16984"/>
                <a:gd name="connsiteY11" fmla="*/ 1258 h 5032"/>
                <a:gd name="connsiteX12" fmla="*/ 10065 w 16984"/>
                <a:gd name="connsiteY12" fmla="*/ 5033 h 5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84" h="5032">
                  <a:moveTo>
                    <a:pt x="10065" y="5033"/>
                  </a:moveTo>
                  <a:cubicBezTo>
                    <a:pt x="10065" y="4403"/>
                    <a:pt x="10694" y="3774"/>
                    <a:pt x="10065" y="3774"/>
                  </a:cubicBezTo>
                  <a:cubicBezTo>
                    <a:pt x="9436" y="3774"/>
                    <a:pt x="8807" y="3774"/>
                    <a:pt x="7548" y="3774"/>
                  </a:cubicBezTo>
                  <a:cubicBezTo>
                    <a:pt x="5662" y="3774"/>
                    <a:pt x="3145" y="3774"/>
                    <a:pt x="1887" y="3145"/>
                  </a:cubicBezTo>
                  <a:cubicBezTo>
                    <a:pt x="1258" y="3145"/>
                    <a:pt x="1258" y="1887"/>
                    <a:pt x="0" y="2516"/>
                  </a:cubicBezTo>
                  <a:cubicBezTo>
                    <a:pt x="0" y="2516"/>
                    <a:pt x="629" y="1258"/>
                    <a:pt x="1258" y="629"/>
                  </a:cubicBezTo>
                  <a:cubicBezTo>
                    <a:pt x="2516" y="0"/>
                    <a:pt x="2516" y="629"/>
                    <a:pt x="3145" y="629"/>
                  </a:cubicBezTo>
                  <a:cubicBezTo>
                    <a:pt x="4403" y="629"/>
                    <a:pt x="5662" y="1258"/>
                    <a:pt x="7548" y="1258"/>
                  </a:cubicBezTo>
                  <a:cubicBezTo>
                    <a:pt x="9436" y="1258"/>
                    <a:pt x="11952" y="629"/>
                    <a:pt x="14468" y="629"/>
                  </a:cubicBezTo>
                  <a:cubicBezTo>
                    <a:pt x="15097" y="629"/>
                    <a:pt x="15726" y="0"/>
                    <a:pt x="15726" y="0"/>
                  </a:cubicBezTo>
                  <a:cubicBezTo>
                    <a:pt x="16355" y="0"/>
                    <a:pt x="16355" y="0"/>
                    <a:pt x="16984" y="0"/>
                  </a:cubicBezTo>
                  <a:cubicBezTo>
                    <a:pt x="15726" y="1258"/>
                    <a:pt x="14468" y="1258"/>
                    <a:pt x="14468" y="1258"/>
                  </a:cubicBezTo>
                  <a:cubicBezTo>
                    <a:pt x="13839" y="1887"/>
                    <a:pt x="13839" y="1258"/>
                    <a:pt x="10065" y="5033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1" name="【公众号：阿拉丁PPT】1-193"/>
            <p:cNvSpPr/>
            <p:nvPr/>
          </p:nvSpPr>
          <p:spPr>
            <a:xfrm>
              <a:off x="11394346" y="103863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2" name="【公众号：阿拉丁PPT】1-194"/>
            <p:cNvSpPr/>
            <p:nvPr/>
          </p:nvSpPr>
          <p:spPr>
            <a:xfrm>
              <a:off x="11325338" y="987684"/>
              <a:ext cx="3586" cy="4961"/>
            </a:xfrm>
            <a:custGeom>
              <a:avLst/>
              <a:gdLst>
                <a:gd name="connsiteX0" fmla="*/ 3587 w 3586"/>
                <a:gd name="connsiteY0" fmla="*/ 0 h 4961"/>
                <a:gd name="connsiteX1" fmla="*/ 1700 w 3586"/>
                <a:gd name="connsiteY1" fmla="*/ 4403 h 4961"/>
                <a:gd name="connsiteX2" fmla="*/ 3587 w 3586"/>
                <a:gd name="connsiteY2" fmla="*/ 0 h 4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6" h="4961">
                  <a:moveTo>
                    <a:pt x="3587" y="0"/>
                  </a:moveTo>
                  <a:cubicBezTo>
                    <a:pt x="2958" y="1887"/>
                    <a:pt x="2329" y="3145"/>
                    <a:pt x="1700" y="4403"/>
                  </a:cubicBezTo>
                  <a:cubicBezTo>
                    <a:pt x="-816" y="5662"/>
                    <a:pt x="-816" y="5033"/>
                    <a:pt x="3587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3" name="【公众号：阿拉丁PPT】1-195"/>
            <p:cNvSpPr/>
            <p:nvPr/>
          </p:nvSpPr>
          <p:spPr>
            <a:xfrm>
              <a:off x="11327038" y="1004039"/>
              <a:ext cx="1886" cy="1258"/>
            </a:xfrm>
            <a:custGeom>
              <a:avLst/>
              <a:gdLst>
                <a:gd name="connsiteX0" fmla="*/ 629 w 1886"/>
                <a:gd name="connsiteY0" fmla="*/ 1258 h 1258"/>
                <a:gd name="connsiteX1" fmla="*/ 0 w 1886"/>
                <a:gd name="connsiteY1" fmla="*/ 1258 h 1258"/>
                <a:gd name="connsiteX2" fmla="*/ 1258 w 1886"/>
                <a:gd name="connsiteY2" fmla="*/ 0 h 1258"/>
                <a:gd name="connsiteX3" fmla="*/ 1887 w 1886"/>
                <a:gd name="connsiteY3" fmla="*/ 0 h 1258"/>
                <a:gd name="connsiteX4" fmla="*/ 629 w 1886"/>
                <a:gd name="connsiteY4" fmla="*/ 1258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258">
                  <a:moveTo>
                    <a:pt x="629" y="1258"/>
                  </a:moveTo>
                  <a:cubicBezTo>
                    <a:pt x="629" y="1258"/>
                    <a:pt x="0" y="1258"/>
                    <a:pt x="0" y="1258"/>
                  </a:cubicBezTo>
                  <a:cubicBezTo>
                    <a:pt x="629" y="629"/>
                    <a:pt x="629" y="629"/>
                    <a:pt x="1258" y="0"/>
                  </a:cubicBezTo>
                  <a:cubicBezTo>
                    <a:pt x="1258" y="0"/>
                    <a:pt x="1887" y="0"/>
                    <a:pt x="1887" y="0"/>
                  </a:cubicBezTo>
                  <a:cubicBezTo>
                    <a:pt x="1258" y="629"/>
                    <a:pt x="629" y="1258"/>
                    <a:pt x="629" y="125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5" name="【公众号：阿拉丁PPT】1-196"/>
            <p:cNvSpPr/>
            <p:nvPr/>
          </p:nvSpPr>
          <p:spPr>
            <a:xfrm>
              <a:off x="11488705" y="42530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6" name="【公众号：阿拉丁PPT】1-197"/>
            <p:cNvSpPr/>
            <p:nvPr/>
          </p:nvSpPr>
          <p:spPr>
            <a:xfrm>
              <a:off x="11416378" y="340127"/>
              <a:ext cx="111957" cy="92731"/>
            </a:xfrm>
            <a:custGeom>
              <a:avLst/>
              <a:gdLst>
                <a:gd name="connsiteX0" fmla="*/ 108812 w 111957"/>
                <a:gd name="connsiteY0" fmla="*/ 63795 h 92731"/>
                <a:gd name="connsiteX1" fmla="*/ 111958 w 111957"/>
                <a:gd name="connsiteY1" fmla="*/ 61279 h 92731"/>
                <a:gd name="connsiteX2" fmla="*/ 110699 w 111957"/>
                <a:gd name="connsiteY2" fmla="*/ 60021 h 92731"/>
                <a:gd name="connsiteX3" fmla="*/ 111958 w 111957"/>
                <a:gd name="connsiteY3" fmla="*/ 56246 h 92731"/>
                <a:gd name="connsiteX4" fmla="*/ 111329 w 111957"/>
                <a:gd name="connsiteY4" fmla="*/ 55617 h 92731"/>
                <a:gd name="connsiteX5" fmla="*/ 108183 w 111957"/>
                <a:gd name="connsiteY5" fmla="*/ 54988 h 92731"/>
                <a:gd name="connsiteX6" fmla="*/ 107554 w 111957"/>
                <a:gd name="connsiteY6" fmla="*/ 53730 h 92731"/>
                <a:gd name="connsiteX7" fmla="*/ 105038 w 111957"/>
                <a:gd name="connsiteY7" fmla="*/ 54359 h 92731"/>
                <a:gd name="connsiteX8" fmla="*/ 104408 w 111957"/>
                <a:gd name="connsiteY8" fmla="*/ 52472 h 92731"/>
                <a:gd name="connsiteX9" fmla="*/ 104408 w 111957"/>
                <a:gd name="connsiteY9" fmla="*/ 51214 h 92731"/>
                <a:gd name="connsiteX10" fmla="*/ 103780 w 111957"/>
                <a:gd name="connsiteY10" fmla="*/ 48069 h 92731"/>
                <a:gd name="connsiteX11" fmla="*/ 101263 w 111957"/>
                <a:gd name="connsiteY11" fmla="*/ 46811 h 92731"/>
                <a:gd name="connsiteX12" fmla="*/ 101263 w 111957"/>
                <a:gd name="connsiteY12" fmla="*/ 44923 h 92731"/>
                <a:gd name="connsiteX13" fmla="*/ 101263 w 111957"/>
                <a:gd name="connsiteY13" fmla="*/ 44294 h 92731"/>
                <a:gd name="connsiteX14" fmla="*/ 98118 w 111957"/>
                <a:gd name="connsiteY14" fmla="*/ 47440 h 92731"/>
                <a:gd name="connsiteX15" fmla="*/ 96231 w 111957"/>
                <a:gd name="connsiteY15" fmla="*/ 44923 h 92731"/>
                <a:gd name="connsiteX16" fmla="*/ 94973 w 111957"/>
                <a:gd name="connsiteY16" fmla="*/ 43665 h 92731"/>
                <a:gd name="connsiteX17" fmla="*/ 91198 w 111957"/>
                <a:gd name="connsiteY17" fmla="*/ 42407 h 92731"/>
                <a:gd name="connsiteX18" fmla="*/ 91198 w 111957"/>
                <a:gd name="connsiteY18" fmla="*/ 39891 h 92731"/>
                <a:gd name="connsiteX19" fmla="*/ 86795 w 111957"/>
                <a:gd name="connsiteY19" fmla="*/ 38633 h 92731"/>
                <a:gd name="connsiteX20" fmla="*/ 82392 w 111957"/>
                <a:gd name="connsiteY20" fmla="*/ 36746 h 92731"/>
                <a:gd name="connsiteX21" fmla="*/ 78617 w 111957"/>
                <a:gd name="connsiteY21" fmla="*/ 36746 h 92731"/>
                <a:gd name="connsiteX22" fmla="*/ 76101 w 111957"/>
                <a:gd name="connsiteY22" fmla="*/ 36117 h 92731"/>
                <a:gd name="connsiteX23" fmla="*/ 74843 w 111957"/>
                <a:gd name="connsiteY23" fmla="*/ 32971 h 92731"/>
                <a:gd name="connsiteX24" fmla="*/ 73585 w 111957"/>
                <a:gd name="connsiteY24" fmla="*/ 32971 h 92731"/>
                <a:gd name="connsiteX25" fmla="*/ 72327 w 111957"/>
                <a:gd name="connsiteY25" fmla="*/ 31084 h 92731"/>
                <a:gd name="connsiteX26" fmla="*/ 71698 w 111957"/>
                <a:gd name="connsiteY26" fmla="*/ 29197 h 92731"/>
                <a:gd name="connsiteX27" fmla="*/ 71069 w 111957"/>
                <a:gd name="connsiteY27" fmla="*/ 27310 h 92731"/>
                <a:gd name="connsiteX28" fmla="*/ 69182 w 111957"/>
                <a:gd name="connsiteY28" fmla="*/ 26052 h 92731"/>
                <a:gd name="connsiteX29" fmla="*/ 66665 w 111957"/>
                <a:gd name="connsiteY29" fmla="*/ 22277 h 92731"/>
                <a:gd name="connsiteX30" fmla="*/ 64150 w 111957"/>
                <a:gd name="connsiteY30" fmla="*/ 21648 h 92731"/>
                <a:gd name="connsiteX31" fmla="*/ 63520 w 111957"/>
                <a:gd name="connsiteY31" fmla="*/ 19761 h 92731"/>
                <a:gd name="connsiteX32" fmla="*/ 61004 w 111957"/>
                <a:gd name="connsiteY32" fmla="*/ 15987 h 92731"/>
                <a:gd name="connsiteX33" fmla="*/ 57859 w 111957"/>
                <a:gd name="connsiteY33" fmla="*/ 10955 h 92731"/>
                <a:gd name="connsiteX34" fmla="*/ 54084 w 111957"/>
                <a:gd name="connsiteY34" fmla="*/ 6551 h 92731"/>
                <a:gd name="connsiteX35" fmla="*/ 47165 w 111957"/>
                <a:gd name="connsiteY35" fmla="*/ 890 h 92731"/>
                <a:gd name="connsiteX36" fmla="*/ 42133 w 111957"/>
                <a:gd name="connsiteY36" fmla="*/ 261 h 92731"/>
                <a:gd name="connsiteX37" fmla="*/ 28293 w 111957"/>
                <a:gd name="connsiteY37" fmla="*/ 10325 h 92731"/>
                <a:gd name="connsiteX38" fmla="*/ 19486 w 111957"/>
                <a:gd name="connsiteY38" fmla="*/ 18503 h 92731"/>
                <a:gd name="connsiteX39" fmla="*/ 13196 w 111957"/>
                <a:gd name="connsiteY39" fmla="*/ 24794 h 92731"/>
                <a:gd name="connsiteX40" fmla="*/ 15083 w 111957"/>
                <a:gd name="connsiteY40" fmla="*/ 24794 h 92731"/>
                <a:gd name="connsiteX41" fmla="*/ 8164 w 111957"/>
                <a:gd name="connsiteY41" fmla="*/ 31084 h 92731"/>
                <a:gd name="connsiteX42" fmla="*/ 9421 w 111957"/>
                <a:gd name="connsiteY42" fmla="*/ 30455 h 92731"/>
                <a:gd name="connsiteX43" fmla="*/ 10680 w 111957"/>
                <a:gd name="connsiteY43" fmla="*/ 31084 h 92731"/>
                <a:gd name="connsiteX44" fmla="*/ 7535 w 111957"/>
                <a:gd name="connsiteY44" fmla="*/ 35488 h 92731"/>
                <a:gd name="connsiteX45" fmla="*/ 8164 w 111957"/>
                <a:gd name="connsiteY45" fmla="*/ 36117 h 92731"/>
                <a:gd name="connsiteX46" fmla="*/ 3760 w 111957"/>
                <a:gd name="connsiteY46" fmla="*/ 41149 h 92731"/>
                <a:gd name="connsiteX47" fmla="*/ 5647 w 111957"/>
                <a:gd name="connsiteY47" fmla="*/ 40520 h 92731"/>
                <a:gd name="connsiteX48" fmla="*/ 1873 w 111957"/>
                <a:gd name="connsiteY48" fmla="*/ 43036 h 92731"/>
                <a:gd name="connsiteX49" fmla="*/ 1873 w 111957"/>
                <a:gd name="connsiteY49" fmla="*/ 41778 h 92731"/>
                <a:gd name="connsiteX50" fmla="*/ 6905 w 111957"/>
                <a:gd name="connsiteY50" fmla="*/ 40520 h 92731"/>
                <a:gd name="connsiteX51" fmla="*/ 3131 w 111957"/>
                <a:gd name="connsiteY51" fmla="*/ 44294 h 92731"/>
                <a:gd name="connsiteX52" fmla="*/ 2502 w 111957"/>
                <a:gd name="connsiteY52" fmla="*/ 44923 h 92731"/>
                <a:gd name="connsiteX53" fmla="*/ 4389 w 111957"/>
                <a:gd name="connsiteY53" fmla="*/ 46182 h 92731"/>
                <a:gd name="connsiteX54" fmla="*/ 5647 w 111957"/>
                <a:gd name="connsiteY54" fmla="*/ 47440 h 92731"/>
                <a:gd name="connsiteX55" fmla="*/ 6905 w 111957"/>
                <a:gd name="connsiteY55" fmla="*/ 48069 h 92731"/>
                <a:gd name="connsiteX56" fmla="*/ 5647 w 111957"/>
                <a:gd name="connsiteY56" fmla="*/ 50585 h 92731"/>
                <a:gd name="connsiteX57" fmla="*/ 5018 w 111957"/>
                <a:gd name="connsiteY57" fmla="*/ 51843 h 92731"/>
                <a:gd name="connsiteX58" fmla="*/ 7535 w 111957"/>
                <a:gd name="connsiteY58" fmla="*/ 51214 h 92731"/>
                <a:gd name="connsiteX59" fmla="*/ 7535 w 111957"/>
                <a:gd name="connsiteY59" fmla="*/ 51214 h 92731"/>
                <a:gd name="connsiteX60" fmla="*/ 8164 w 111957"/>
                <a:gd name="connsiteY60" fmla="*/ 53101 h 92731"/>
                <a:gd name="connsiteX61" fmla="*/ 8792 w 111957"/>
                <a:gd name="connsiteY61" fmla="*/ 53730 h 92731"/>
                <a:gd name="connsiteX62" fmla="*/ 10680 w 111957"/>
                <a:gd name="connsiteY62" fmla="*/ 52472 h 92731"/>
                <a:gd name="connsiteX63" fmla="*/ 11309 w 111957"/>
                <a:gd name="connsiteY63" fmla="*/ 53101 h 92731"/>
                <a:gd name="connsiteX64" fmla="*/ 10680 w 111957"/>
                <a:gd name="connsiteY64" fmla="*/ 54359 h 92731"/>
                <a:gd name="connsiteX65" fmla="*/ 11309 w 111957"/>
                <a:gd name="connsiteY65" fmla="*/ 54988 h 92731"/>
                <a:gd name="connsiteX66" fmla="*/ 10050 w 111957"/>
                <a:gd name="connsiteY66" fmla="*/ 57505 h 92731"/>
                <a:gd name="connsiteX67" fmla="*/ 10050 w 111957"/>
                <a:gd name="connsiteY67" fmla="*/ 57505 h 92731"/>
                <a:gd name="connsiteX68" fmla="*/ 13196 w 111957"/>
                <a:gd name="connsiteY68" fmla="*/ 56875 h 92731"/>
                <a:gd name="connsiteX69" fmla="*/ 15083 w 111957"/>
                <a:gd name="connsiteY69" fmla="*/ 56246 h 92731"/>
                <a:gd name="connsiteX70" fmla="*/ 14454 w 111957"/>
                <a:gd name="connsiteY70" fmla="*/ 57505 h 92731"/>
                <a:gd name="connsiteX71" fmla="*/ 13825 w 111957"/>
                <a:gd name="connsiteY71" fmla="*/ 58763 h 92731"/>
                <a:gd name="connsiteX72" fmla="*/ 13825 w 111957"/>
                <a:gd name="connsiteY72" fmla="*/ 59392 h 92731"/>
                <a:gd name="connsiteX73" fmla="*/ 13196 w 111957"/>
                <a:gd name="connsiteY73" fmla="*/ 60650 h 92731"/>
                <a:gd name="connsiteX74" fmla="*/ 11938 w 111957"/>
                <a:gd name="connsiteY74" fmla="*/ 63166 h 92731"/>
                <a:gd name="connsiteX75" fmla="*/ 11938 w 111957"/>
                <a:gd name="connsiteY75" fmla="*/ 63795 h 92731"/>
                <a:gd name="connsiteX76" fmla="*/ 12567 w 111957"/>
                <a:gd name="connsiteY76" fmla="*/ 64424 h 92731"/>
                <a:gd name="connsiteX77" fmla="*/ 13196 w 111957"/>
                <a:gd name="connsiteY77" fmla="*/ 63795 h 92731"/>
                <a:gd name="connsiteX78" fmla="*/ 16341 w 111957"/>
                <a:gd name="connsiteY78" fmla="*/ 63166 h 92731"/>
                <a:gd name="connsiteX79" fmla="*/ 18228 w 111957"/>
                <a:gd name="connsiteY79" fmla="*/ 63795 h 92731"/>
                <a:gd name="connsiteX80" fmla="*/ 18228 w 111957"/>
                <a:gd name="connsiteY80" fmla="*/ 64424 h 92731"/>
                <a:gd name="connsiteX81" fmla="*/ 19486 w 111957"/>
                <a:gd name="connsiteY81" fmla="*/ 65053 h 92731"/>
                <a:gd name="connsiteX82" fmla="*/ 20116 w 111957"/>
                <a:gd name="connsiteY82" fmla="*/ 65053 h 92731"/>
                <a:gd name="connsiteX83" fmla="*/ 18857 w 111957"/>
                <a:gd name="connsiteY83" fmla="*/ 67569 h 92731"/>
                <a:gd name="connsiteX84" fmla="*/ 19486 w 111957"/>
                <a:gd name="connsiteY84" fmla="*/ 69457 h 92731"/>
                <a:gd name="connsiteX85" fmla="*/ 23261 w 111957"/>
                <a:gd name="connsiteY85" fmla="*/ 66940 h 92731"/>
                <a:gd name="connsiteX86" fmla="*/ 20116 w 111957"/>
                <a:gd name="connsiteY86" fmla="*/ 71344 h 92731"/>
                <a:gd name="connsiteX87" fmla="*/ 24519 w 111957"/>
                <a:gd name="connsiteY87" fmla="*/ 68198 h 92731"/>
                <a:gd name="connsiteX88" fmla="*/ 23890 w 111957"/>
                <a:gd name="connsiteY88" fmla="*/ 70086 h 92731"/>
                <a:gd name="connsiteX89" fmla="*/ 24519 w 111957"/>
                <a:gd name="connsiteY89" fmla="*/ 70715 h 92731"/>
                <a:gd name="connsiteX90" fmla="*/ 27664 w 111957"/>
                <a:gd name="connsiteY90" fmla="*/ 70086 h 92731"/>
                <a:gd name="connsiteX91" fmla="*/ 30180 w 111957"/>
                <a:gd name="connsiteY91" fmla="*/ 69457 h 92731"/>
                <a:gd name="connsiteX92" fmla="*/ 27664 w 111957"/>
                <a:gd name="connsiteY92" fmla="*/ 71973 h 92731"/>
                <a:gd name="connsiteX93" fmla="*/ 24519 w 111957"/>
                <a:gd name="connsiteY93" fmla="*/ 75747 h 92731"/>
                <a:gd name="connsiteX94" fmla="*/ 26406 w 111957"/>
                <a:gd name="connsiteY94" fmla="*/ 73860 h 92731"/>
                <a:gd name="connsiteX95" fmla="*/ 28293 w 111957"/>
                <a:gd name="connsiteY95" fmla="*/ 72602 h 92731"/>
                <a:gd name="connsiteX96" fmla="*/ 28922 w 111957"/>
                <a:gd name="connsiteY96" fmla="*/ 71344 h 92731"/>
                <a:gd name="connsiteX97" fmla="*/ 30180 w 111957"/>
                <a:gd name="connsiteY97" fmla="*/ 70086 h 92731"/>
                <a:gd name="connsiteX98" fmla="*/ 32067 w 111957"/>
                <a:gd name="connsiteY98" fmla="*/ 70086 h 92731"/>
                <a:gd name="connsiteX99" fmla="*/ 32067 w 111957"/>
                <a:gd name="connsiteY99" fmla="*/ 70715 h 92731"/>
                <a:gd name="connsiteX100" fmla="*/ 27035 w 111957"/>
                <a:gd name="connsiteY100" fmla="*/ 77634 h 92731"/>
                <a:gd name="connsiteX101" fmla="*/ 30809 w 111957"/>
                <a:gd name="connsiteY101" fmla="*/ 75747 h 92731"/>
                <a:gd name="connsiteX102" fmla="*/ 32067 w 111957"/>
                <a:gd name="connsiteY102" fmla="*/ 75118 h 92731"/>
                <a:gd name="connsiteX103" fmla="*/ 32067 w 111957"/>
                <a:gd name="connsiteY103" fmla="*/ 76376 h 92731"/>
                <a:gd name="connsiteX104" fmla="*/ 30809 w 111957"/>
                <a:gd name="connsiteY104" fmla="*/ 77634 h 92731"/>
                <a:gd name="connsiteX105" fmla="*/ 31438 w 111957"/>
                <a:gd name="connsiteY105" fmla="*/ 78263 h 92731"/>
                <a:gd name="connsiteX106" fmla="*/ 32697 w 111957"/>
                <a:gd name="connsiteY106" fmla="*/ 78892 h 92731"/>
                <a:gd name="connsiteX107" fmla="*/ 32697 w 111957"/>
                <a:gd name="connsiteY107" fmla="*/ 79521 h 92731"/>
                <a:gd name="connsiteX108" fmla="*/ 34584 w 111957"/>
                <a:gd name="connsiteY108" fmla="*/ 79521 h 92731"/>
                <a:gd name="connsiteX109" fmla="*/ 37729 w 111957"/>
                <a:gd name="connsiteY109" fmla="*/ 78892 h 92731"/>
                <a:gd name="connsiteX110" fmla="*/ 37729 w 111957"/>
                <a:gd name="connsiteY110" fmla="*/ 79521 h 92731"/>
                <a:gd name="connsiteX111" fmla="*/ 35842 w 111957"/>
                <a:gd name="connsiteY111" fmla="*/ 82038 h 92731"/>
                <a:gd name="connsiteX112" fmla="*/ 35842 w 111957"/>
                <a:gd name="connsiteY112" fmla="*/ 82038 h 92731"/>
                <a:gd name="connsiteX113" fmla="*/ 35842 w 111957"/>
                <a:gd name="connsiteY113" fmla="*/ 82038 h 92731"/>
                <a:gd name="connsiteX114" fmla="*/ 38358 w 111957"/>
                <a:gd name="connsiteY114" fmla="*/ 80151 h 92731"/>
                <a:gd name="connsiteX115" fmla="*/ 37100 w 111957"/>
                <a:gd name="connsiteY115" fmla="*/ 81409 h 92731"/>
                <a:gd name="connsiteX116" fmla="*/ 35842 w 111957"/>
                <a:gd name="connsiteY116" fmla="*/ 82038 h 92731"/>
                <a:gd name="connsiteX117" fmla="*/ 35842 w 111957"/>
                <a:gd name="connsiteY117" fmla="*/ 82038 h 92731"/>
                <a:gd name="connsiteX118" fmla="*/ 37100 w 111957"/>
                <a:gd name="connsiteY118" fmla="*/ 82667 h 92731"/>
                <a:gd name="connsiteX119" fmla="*/ 40245 w 111957"/>
                <a:gd name="connsiteY119" fmla="*/ 80780 h 92731"/>
                <a:gd name="connsiteX120" fmla="*/ 36471 w 111957"/>
                <a:gd name="connsiteY120" fmla="*/ 85183 h 92731"/>
                <a:gd name="connsiteX121" fmla="*/ 36471 w 111957"/>
                <a:gd name="connsiteY121" fmla="*/ 85812 h 92731"/>
                <a:gd name="connsiteX122" fmla="*/ 38358 w 111957"/>
                <a:gd name="connsiteY122" fmla="*/ 85183 h 92731"/>
                <a:gd name="connsiteX123" fmla="*/ 39616 w 111957"/>
                <a:gd name="connsiteY123" fmla="*/ 84554 h 92731"/>
                <a:gd name="connsiteX124" fmla="*/ 42133 w 111957"/>
                <a:gd name="connsiteY124" fmla="*/ 82667 h 92731"/>
                <a:gd name="connsiteX125" fmla="*/ 44019 w 111957"/>
                <a:gd name="connsiteY125" fmla="*/ 83296 h 92731"/>
                <a:gd name="connsiteX126" fmla="*/ 40874 w 111957"/>
                <a:gd name="connsiteY126" fmla="*/ 85183 h 92731"/>
                <a:gd name="connsiteX127" fmla="*/ 39616 w 111957"/>
                <a:gd name="connsiteY127" fmla="*/ 86441 h 92731"/>
                <a:gd name="connsiteX128" fmla="*/ 40245 w 111957"/>
                <a:gd name="connsiteY128" fmla="*/ 87070 h 92731"/>
                <a:gd name="connsiteX129" fmla="*/ 42133 w 111957"/>
                <a:gd name="connsiteY129" fmla="*/ 84554 h 92731"/>
                <a:gd name="connsiteX130" fmla="*/ 43390 w 111957"/>
                <a:gd name="connsiteY130" fmla="*/ 83296 h 92731"/>
                <a:gd name="connsiteX131" fmla="*/ 45907 w 111957"/>
                <a:gd name="connsiteY131" fmla="*/ 83296 h 92731"/>
                <a:gd name="connsiteX132" fmla="*/ 44648 w 111957"/>
                <a:gd name="connsiteY132" fmla="*/ 84554 h 92731"/>
                <a:gd name="connsiteX133" fmla="*/ 42133 w 111957"/>
                <a:gd name="connsiteY133" fmla="*/ 85812 h 92731"/>
                <a:gd name="connsiteX134" fmla="*/ 41503 w 111957"/>
                <a:gd name="connsiteY134" fmla="*/ 88328 h 92731"/>
                <a:gd name="connsiteX135" fmla="*/ 45278 w 111957"/>
                <a:gd name="connsiteY135" fmla="*/ 88957 h 92731"/>
                <a:gd name="connsiteX136" fmla="*/ 47165 w 111957"/>
                <a:gd name="connsiteY136" fmla="*/ 88328 h 92731"/>
                <a:gd name="connsiteX137" fmla="*/ 50310 w 111957"/>
                <a:gd name="connsiteY137" fmla="*/ 90215 h 92731"/>
                <a:gd name="connsiteX138" fmla="*/ 51568 w 111957"/>
                <a:gd name="connsiteY138" fmla="*/ 90844 h 92731"/>
                <a:gd name="connsiteX139" fmla="*/ 54084 w 111957"/>
                <a:gd name="connsiteY139" fmla="*/ 88328 h 92731"/>
                <a:gd name="connsiteX140" fmla="*/ 54084 w 111957"/>
                <a:gd name="connsiteY140" fmla="*/ 87699 h 92731"/>
                <a:gd name="connsiteX141" fmla="*/ 52826 w 111957"/>
                <a:gd name="connsiteY141" fmla="*/ 87070 h 92731"/>
                <a:gd name="connsiteX142" fmla="*/ 50939 w 111957"/>
                <a:gd name="connsiteY142" fmla="*/ 86441 h 92731"/>
                <a:gd name="connsiteX143" fmla="*/ 49052 w 111957"/>
                <a:gd name="connsiteY143" fmla="*/ 85812 h 92731"/>
                <a:gd name="connsiteX144" fmla="*/ 49052 w 111957"/>
                <a:gd name="connsiteY144" fmla="*/ 85812 h 92731"/>
                <a:gd name="connsiteX145" fmla="*/ 45907 w 111957"/>
                <a:gd name="connsiteY145" fmla="*/ 86441 h 92731"/>
                <a:gd name="connsiteX146" fmla="*/ 46536 w 111957"/>
                <a:gd name="connsiteY146" fmla="*/ 85183 h 92731"/>
                <a:gd name="connsiteX147" fmla="*/ 49052 w 111957"/>
                <a:gd name="connsiteY147" fmla="*/ 84554 h 92731"/>
                <a:gd name="connsiteX148" fmla="*/ 56600 w 111957"/>
                <a:gd name="connsiteY148" fmla="*/ 84554 h 92731"/>
                <a:gd name="connsiteX149" fmla="*/ 60375 w 111957"/>
                <a:gd name="connsiteY149" fmla="*/ 83296 h 92731"/>
                <a:gd name="connsiteX150" fmla="*/ 63520 w 111957"/>
                <a:gd name="connsiteY150" fmla="*/ 81409 h 92731"/>
                <a:gd name="connsiteX151" fmla="*/ 60375 w 111957"/>
                <a:gd name="connsiteY151" fmla="*/ 83925 h 92731"/>
                <a:gd name="connsiteX152" fmla="*/ 62262 w 111957"/>
                <a:gd name="connsiteY152" fmla="*/ 85812 h 92731"/>
                <a:gd name="connsiteX153" fmla="*/ 63520 w 111957"/>
                <a:gd name="connsiteY153" fmla="*/ 87070 h 92731"/>
                <a:gd name="connsiteX154" fmla="*/ 64150 w 111957"/>
                <a:gd name="connsiteY154" fmla="*/ 88957 h 92731"/>
                <a:gd name="connsiteX155" fmla="*/ 67924 w 111957"/>
                <a:gd name="connsiteY155" fmla="*/ 87699 h 92731"/>
                <a:gd name="connsiteX156" fmla="*/ 68553 w 111957"/>
                <a:gd name="connsiteY156" fmla="*/ 88328 h 92731"/>
                <a:gd name="connsiteX157" fmla="*/ 70440 w 111957"/>
                <a:gd name="connsiteY157" fmla="*/ 88328 h 92731"/>
                <a:gd name="connsiteX158" fmla="*/ 74843 w 111957"/>
                <a:gd name="connsiteY158" fmla="*/ 87070 h 92731"/>
                <a:gd name="connsiteX159" fmla="*/ 75472 w 111957"/>
                <a:gd name="connsiteY159" fmla="*/ 87699 h 92731"/>
                <a:gd name="connsiteX160" fmla="*/ 70440 w 111957"/>
                <a:gd name="connsiteY160" fmla="*/ 90844 h 92731"/>
                <a:gd name="connsiteX161" fmla="*/ 69182 w 111957"/>
                <a:gd name="connsiteY161" fmla="*/ 92732 h 92731"/>
                <a:gd name="connsiteX162" fmla="*/ 74214 w 111957"/>
                <a:gd name="connsiteY162" fmla="*/ 90844 h 92731"/>
                <a:gd name="connsiteX163" fmla="*/ 77360 w 111957"/>
                <a:gd name="connsiteY163" fmla="*/ 90215 h 92731"/>
                <a:gd name="connsiteX164" fmla="*/ 79246 w 111957"/>
                <a:gd name="connsiteY164" fmla="*/ 89586 h 92731"/>
                <a:gd name="connsiteX165" fmla="*/ 86166 w 111957"/>
                <a:gd name="connsiteY165" fmla="*/ 87699 h 92731"/>
                <a:gd name="connsiteX166" fmla="*/ 91198 w 111957"/>
                <a:gd name="connsiteY166" fmla="*/ 84554 h 92731"/>
                <a:gd name="connsiteX167" fmla="*/ 94973 w 111957"/>
                <a:gd name="connsiteY167" fmla="*/ 82038 h 92731"/>
                <a:gd name="connsiteX168" fmla="*/ 95602 w 111957"/>
                <a:gd name="connsiteY168" fmla="*/ 80780 h 92731"/>
                <a:gd name="connsiteX169" fmla="*/ 103151 w 111957"/>
                <a:gd name="connsiteY169" fmla="*/ 74489 h 92731"/>
                <a:gd name="connsiteX170" fmla="*/ 108812 w 111957"/>
                <a:gd name="connsiteY170" fmla="*/ 63795 h 92731"/>
                <a:gd name="connsiteX171" fmla="*/ 11938 w 111957"/>
                <a:gd name="connsiteY171" fmla="*/ 41149 h 92731"/>
                <a:gd name="connsiteX172" fmla="*/ 11309 w 111957"/>
                <a:gd name="connsiteY172" fmla="*/ 41778 h 92731"/>
                <a:gd name="connsiteX173" fmla="*/ 11309 w 111957"/>
                <a:gd name="connsiteY173" fmla="*/ 41149 h 92731"/>
                <a:gd name="connsiteX174" fmla="*/ 12567 w 111957"/>
                <a:gd name="connsiteY174" fmla="*/ 39891 h 92731"/>
                <a:gd name="connsiteX175" fmla="*/ 11938 w 111957"/>
                <a:gd name="connsiteY175" fmla="*/ 41149 h 92731"/>
                <a:gd name="connsiteX176" fmla="*/ 16971 w 111957"/>
                <a:gd name="connsiteY176" fmla="*/ 38004 h 92731"/>
                <a:gd name="connsiteX177" fmla="*/ 15712 w 111957"/>
                <a:gd name="connsiteY177" fmla="*/ 38004 h 92731"/>
                <a:gd name="connsiteX178" fmla="*/ 16341 w 111957"/>
                <a:gd name="connsiteY178" fmla="*/ 37375 h 92731"/>
                <a:gd name="connsiteX179" fmla="*/ 16971 w 111957"/>
                <a:gd name="connsiteY179" fmla="*/ 38004 h 92731"/>
                <a:gd name="connsiteX180" fmla="*/ 16971 w 111957"/>
                <a:gd name="connsiteY180" fmla="*/ 38004 h 92731"/>
                <a:gd name="connsiteX181" fmla="*/ 19486 w 111957"/>
                <a:gd name="connsiteY181" fmla="*/ 41149 h 92731"/>
                <a:gd name="connsiteX182" fmla="*/ 18228 w 111957"/>
                <a:gd name="connsiteY182" fmla="*/ 41778 h 92731"/>
                <a:gd name="connsiteX183" fmla="*/ 20116 w 111957"/>
                <a:gd name="connsiteY183" fmla="*/ 39891 h 92731"/>
                <a:gd name="connsiteX184" fmla="*/ 21374 w 111957"/>
                <a:gd name="connsiteY184" fmla="*/ 39262 h 92731"/>
                <a:gd name="connsiteX185" fmla="*/ 19486 w 111957"/>
                <a:gd name="connsiteY185" fmla="*/ 41149 h 92731"/>
                <a:gd name="connsiteX186" fmla="*/ 15083 w 111957"/>
                <a:gd name="connsiteY186" fmla="*/ 46182 h 92731"/>
                <a:gd name="connsiteX187" fmla="*/ 10680 w 111957"/>
                <a:gd name="connsiteY187" fmla="*/ 43036 h 92731"/>
                <a:gd name="connsiteX188" fmla="*/ 13196 w 111957"/>
                <a:gd name="connsiteY188" fmla="*/ 43036 h 92731"/>
                <a:gd name="connsiteX189" fmla="*/ 15083 w 111957"/>
                <a:gd name="connsiteY189" fmla="*/ 43036 h 92731"/>
                <a:gd name="connsiteX190" fmla="*/ 15083 w 111957"/>
                <a:gd name="connsiteY190" fmla="*/ 46182 h 92731"/>
                <a:gd name="connsiteX191" fmla="*/ 24519 w 111957"/>
                <a:gd name="connsiteY191" fmla="*/ 42407 h 92731"/>
                <a:gd name="connsiteX192" fmla="*/ 21374 w 111957"/>
                <a:gd name="connsiteY192" fmla="*/ 43036 h 92731"/>
                <a:gd name="connsiteX193" fmla="*/ 20745 w 111957"/>
                <a:gd name="connsiteY193" fmla="*/ 41149 h 92731"/>
                <a:gd name="connsiteX194" fmla="*/ 22002 w 111957"/>
                <a:gd name="connsiteY194" fmla="*/ 39891 h 92731"/>
                <a:gd name="connsiteX195" fmla="*/ 24519 w 111957"/>
                <a:gd name="connsiteY195" fmla="*/ 42407 h 92731"/>
                <a:gd name="connsiteX196" fmla="*/ 24519 w 111957"/>
                <a:gd name="connsiteY196" fmla="*/ 45553 h 92731"/>
                <a:gd name="connsiteX197" fmla="*/ 23261 w 111957"/>
                <a:gd name="connsiteY197" fmla="*/ 44294 h 92731"/>
                <a:gd name="connsiteX198" fmla="*/ 24519 w 111957"/>
                <a:gd name="connsiteY198" fmla="*/ 45553 h 92731"/>
                <a:gd name="connsiteX199" fmla="*/ 25777 w 111957"/>
                <a:gd name="connsiteY199" fmla="*/ 46811 h 92731"/>
                <a:gd name="connsiteX200" fmla="*/ 24519 w 111957"/>
                <a:gd name="connsiteY200" fmla="*/ 47440 h 92731"/>
                <a:gd name="connsiteX201" fmla="*/ 25777 w 111957"/>
                <a:gd name="connsiteY201" fmla="*/ 46182 h 92731"/>
                <a:gd name="connsiteX202" fmla="*/ 25777 w 111957"/>
                <a:gd name="connsiteY202" fmla="*/ 46811 h 92731"/>
                <a:gd name="connsiteX203" fmla="*/ 25777 w 111957"/>
                <a:gd name="connsiteY203" fmla="*/ 46811 h 92731"/>
                <a:gd name="connsiteX204" fmla="*/ 26406 w 111957"/>
                <a:gd name="connsiteY204" fmla="*/ 47440 h 92731"/>
                <a:gd name="connsiteX205" fmla="*/ 25777 w 111957"/>
                <a:gd name="connsiteY205" fmla="*/ 46811 h 92731"/>
                <a:gd name="connsiteX206" fmla="*/ 26406 w 111957"/>
                <a:gd name="connsiteY206" fmla="*/ 47440 h 92731"/>
                <a:gd name="connsiteX207" fmla="*/ 37100 w 111957"/>
                <a:gd name="connsiteY207" fmla="*/ 41778 h 92731"/>
                <a:gd name="connsiteX208" fmla="*/ 36471 w 111957"/>
                <a:gd name="connsiteY208" fmla="*/ 42407 h 92731"/>
                <a:gd name="connsiteX209" fmla="*/ 35842 w 111957"/>
                <a:gd name="connsiteY209" fmla="*/ 41778 h 92731"/>
                <a:gd name="connsiteX210" fmla="*/ 37100 w 111957"/>
                <a:gd name="connsiteY210" fmla="*/ 40520 h 92731"/>
                <a:gd name="connsiteX211" fmla="*/ 37100 w 111957"/>
                <a:gd name="connsiteY211" fmla="*/ 41778 h 92731"/>
                <a:gd name="connsiteX212" fmla="*/ 37100 w 111957"/>
                <a:gd name="connsiteY212" fmla="*/ 41778 h 92731"/>
                <a:gd name="connsiteX213" fmla="*/ 30809 w 111957"/>
                <a:gd name="connsiteY213" fmla="*/ 51843 h 92731"/>
                <a:gd name="connsiteX214" fmla="*/ 30809 w 111957"/>
                <a:gd name="connsiteY214" fmla="*/ 53101 h 92731"/>
                <a:gd name="connsiteX215" fmla="*/ 29552 w 111957"/>
                <a:gd name="connsiteY215" fmla="*/ 54359 h 92731"/>
                <a:gd name="connsiteX216" fmla="*/ 29552 w 111957"/>
                <a:gd name="connsiteY216" fmla="*/ 53101 h 92731"/>
                <a:gd name="connsiteX217" fmla="*/ 30809 w 111957"/>
                <a:gd name="connsiteY217" fmla="*/ 51843 h 92731"/>
                <a:gd name="connsiteX218" fmla="*/ 40874 w 111957"/>
                <a:gd name="connsiteY218" fmla="*/ 43665 h 92731"/>
                <a:gd name="connsiteX219" fmla="*/ 39616 w 111957"/>
                <a:gd name="connsiteY219" fmla="*/ 44294 h 92731"/>
                <a:gd name="connsiteX220" fmla="*/ 40874 w 111957"/>
                <a:gd name="connsiteY220" fmla="*/ 43665 h 92731"/>
                <a:gd name="connsiteX221" fmla="*/ 40874 w 111957"/>
                <a:gd name="connsiteY221" fmla="*/ 43665 h 92731"/>
                <a:gd name="connsiteX222" fmla="*/ 40245 w 111957"/>
                <a:gd name="connsiteY222" fmla="*/ 45553 h 92731"/>
                <a:gd name="connsiteX223" fmla="*/ 40245 w 111957"/>
                <a:gd name="connsiteY223" fmla="*/ 44294 h 92731"/>
                <a:gd name="connsiteX224" fmla="*/ 40245 w 111957"/>
                <a:gd name="connsiteY224" fmla="*/ 45553 h 92731"/>
                <a:gd name="connsiteX225" fmla="*/ 32697 w 111957"/>
                <a:gd name="connsiteY225" fmla="*/ 54359 h 92731"/>
                <a:gd name="connsiteX226" fmla="*/ 32697 w 111957"/>
                <a:gd name="connsiteY226" fmla="*/ 54359 h 92731"/>
                <a:gd name="connsiteX227" fmla="*/ 31438 w 111957"/>
                <a:gd name="connsiteY227" fmla="*/ 54359 h 92731"/>
                <a:gd name="connsiteX228" fmla="*/ 32697 w 111957"/>
                <a:gd name="connsiteY228" fmla="*/ 53101 h 92731"/>
                <a:gd name="connsiteX229" fmla="*/ 32697 w 111957"/>
                <a:gd name="connsiteY229" fmla="*/ 54359 h 92731"/>
                <a:gd name="connsiteX230" fmla="*/ 42762 w 111957"/>
                <a:gd name="connsiteY230" fmla="*/ 61908 h 92731"/>
                <a:gd name="connsiteX231" fmla="*/ 42762 w 111957"/>
                <a:gd name="connsiteY231" fmla="*/ 63166 h 92731"/>
                <a:gd name="connsiteX232" fmla="*/ 38987 w 111957"/>
                <a:gd name="connsiteY232" fmla="*/ 66940 h 92731"/>
                <a:gd name="connsiteX233" fmla="*/ 37100 w 111957"/>
                <a:gd name="connsiteY233" fmla="*/ 66940 h 92731"/>
                <a:gd name="connsiteX234" fmla="*/ 42762 w 111957"/>
                <a:gd name="connsiteY234" fmla="*/ 61908 h 92731"/>
                <a:gd name="connsiteX235" fmla="*/ 47794 w 111957"/>
                <a:gd name="connsiteY235" fmla="*/ 59392 h 92731"/>
                <a:gd name="connsiteX236" fmla="*/ 47794 w 111957"/>
                <a:gd name="connsiteY236" fmla="*/ 59392 h 92731"/>
                <a:gd name="connsiteX237" fmla="*/ 47165 w 111957"/>
                <a:gd name="connsiteY237" fmla="*/ 57505 h 92731"/>
                <a:gd name="connsiteX238" fmla="*/ 47794 w 111957"/>
                <a:gd name="connsiteY238" fmla="*/ 59392 h 92731"/>
                <a:gd name="connsiteX239" fmla="*/ 47794 w 111957"/>
                <a:gd name="connsiteY239" fmla="*/ 59392 h 92731"/>
                <a:gd name="connsiteX240" fmla="*/ 44648 w 111957"/>
                <a:gd name="connsiteY240" fmla="*/ 65053 h 92731"/>
                <a:gd name="connsiteX241" fmla="*/ 42133 w 111957"/>
                <a:gd name="connsiteY241" fmla="*/ 65682 h 92731"/>
                <a:gd name="connsiteX242" fmla="*/ 37729 w 111957"/>
                <a:gd name="connsiteY242" fmla="*/ 69457 h 92731"/>
                <a:gd name="connsiteX243" fmla="*/ 40245 w 111957"/>
                <a:gd name="connsiteY243" fmla="*/ 65053 h 92731"/>
                <a:gd name="connsiteX244" fmla="*/ 44019 w 111957"/>
                <a:gd name="connsiteY244" fmla="*/ 61908 h 92731"/>
                <a:gd name="connsiteX245" fmla="*/ 45907 w 111957"/>
                <a:gd name="connsiteY245" fmla="*/ 63166 h 92731"/>
                <a:gd name="connsiteX246" fmla="*/ 44648 w 111957"/>
                <a:gd name="connsiteY246" fmla="*/ 65053 h 92731"/>
                <a:gd name="connsiteX247" fmla="*/ 45907 w 111957"/>
                <a:gd name="connsiteY247" fmla="*/ 67569 h 92731"/>
                <a:gd name="connsiteX248" fmla="*/ 41503 w 111957"/>
                <a:gd name="connsiteY248" fmla="*/ 68828 h 92731"/>
                <a:gd name="connsiteX249" fmla="*/ 46536 w 111957"/>
                <a:gd name="connsiteY249" fmla="*/ 65053 h 92731"/>
                <a:gd name="connsiteX250" fmla="*/ 46536 w 111957"/>
                <a:gd name="connsiteY250" fmla="*/ 66311 h 92731"/>
                <a:gd name="connsiteX251" fmla="*/ 45907 w 111957"/>
                <a:gd name="connsiteY251" fmla="*/ 67569 h 92731"/>
                <a:gd name="connsiteX252" fmla="*/ 52197 w 111957"/>
                <a:gd name="connsiteY252" fmla="*/ 63166 h 92731"/>
                <a:gd name="connsiteX253" fmla="*/ 51568 w 111957"/>
                <a:gd name="connsiteY253" fmla="*/ 62537 h 92731"/>
                <a:gd name="connsiteX254" fmla="*/ 52197 w 111957"/>
                <a:gd name="connsiteY254" fmla="*/ 63166 h 92731"/>
                <a:gd name="connsiteX255" fmla="*/ 50310 w 111957"/>
                <a:gd name="connsiteY255" fmla="*/ 66311 h 92731"/>
                <a:gd name="connsiteX256" fmla="*/ 47794 w 111957"/>
                <a:gd name="connsiteY256" fmla="*/ 68828 h 92731"/>
                <a:gd name="connsiteX257" fmla="*/ 45278 w 111957"/>
                <a:gd name="connsiteY257" fmla="*/ 70086 h 92731"/>
                <a:gd name="connsiteX258" fmla="*/ 46536 w 111957"/>
                <a:gd name="connsiteY258" fmla="*/ 68198 h 92731"/>
                <a:gd name="connsiteX259" fmla="*/ 50310 w 111957"/>
                <a:gd name="connsiteY259" fmla="*/ 66311 h 92731"/>
                <a:gd name="connsiteX260" fmla="*/ 51568 w 111957"/>
                <a:gd name="connsiteY260" fmla="*/ 70086 h 92731"/>
                <a:gd name="connsiteX261" fmla="*/ 47165 w 111957"/>
                <a:gd name="connsiteY261" fmla="*/ 73860 h 92731"/>
                <a:gd name="connsiteX262" fmla="*/ 45278 w 111957"/>
                <a:gd name="connsiteY262" fmla="*/ 75118 h 92731"/>
                <a:gd name="connsiteX263" fmla="*/ 44019 w 111957"/>
                <a:gd name="connsiteY263" fmla="*/ 74489 h 92731"/>
                <a:gd name="connsiteX264" fmla="*/ 47165 w 111957"/>
                <a:gd name="connsiteY264" fmla="*/ 70715 h 92731"/>
                <a:gd name="connsiteX265" fmla="*/ 45278 w 111957"/>
                <a:gd name="connsiteY265" fmla="*/ 71344 h 92731"/>
                <a:gd name="connsiteX266" fmla="*/ 49681 w 111957"/>
                <a:gd name="connsiteY266" fmla="*/ 68198 h 92731"/>
                <a:gd name="connsiteX267" fmla="*/ 51568 w 111957"/>
                <a:gd name="connsiteY267" fmla="*/ 69457 h 92731"/>
                <a:gd name="connsiteX268" fmla="*/ 51568 w 111957"/>
                <a:gd name="connsiteY268" fmla="*/ 70086 h 92731"/>
                <a:gd name="connsiteX269" fmla="*/ 42762 w 111957"/>
                <a:gd name="connsiteY269" fmla="*/ 79521 h 92731"/>
                <a:gd name="connsiteX270" fmla="*/ 43390 w 111957"/>
                <a:gd name="connsiteY270" fmla="*/ 77634 h 92731"/>
                <a:gd name="connsiteX271" fmla="*/ 44019 w 111957"/>
                <a:gd name="connsiteY271" fmla="*/ 78263 h 92731"/>
                <a:gd name="connsiteX272" fmla="*/ 42762 w 111957"/>
                <a:gd name="connsiteY272" fmla="*/ 79521 h 92731"/>
                <a:gd name="connsiteX273" fmla="*/ 56600 w 111957"/>
                <a:gd name="connsiteY273" fmla="*/ 66311 h 92731"/>
                <a:gd name="connsiteX274" fmla="*/ 57229 w 111957"/>
                <a:gd name="connsiteY274" fmla="*/ 64424 h 92731"/>
                <a:gd name="connsiteX275" fmla="*/ 56600 w 111957"/>
                <a:gd name="connsiteY275" fmla="*/ 66311 h 92731"/>
                <a:gd name="connsiteX276" fmla="*/ 59117 w 111957"/>
                <a:gd name="connsiteY276" fmla="*/ 66311 h 92731"/>
                <a:gd name="connsiteX277" fmla="*/ 58488 w 111957"/>
                <a:gd name="connsiteY277" fmla="*/ 66940 h 92731"/>
                <a:gd name="connsiteX278" fmla="*/ 56600 w 111957"/>
                <a:gd name="connsiteY278" fmla="*/ 66940 h 92731"/>
                <a:gd name="connsiteX279" fmla="*/ 57859 w 111957"/>
                <a:gd name="connsiteY279" fmla="*/ 65682 h 92731"/>
                <a:gd name="connsiteX280" fmla="*/ 59117 w 111957"/>
                <a:gd name="connsiteY280" fmla="*/ 66311 h 92731"/>
                <a:gd name="connsiteX281" fmla="*/ 55972 w 111957"/>
                <a:gd name="connsiteY281" fmla="*/ 70715 h 92731"/>
                <a:gd name="connsiteX282" fmla="*/ 51568 w 111957"/>
                <a:gd name="connsiteY282" fmla="*/ 73860 h 92731"/>
                <a:gd name="connsiteX283" fmla="*/ 47165 w 111957"/>
                <a:gd name="connsiteY283" fmla="*/ 75747 h 92731"/>
                <a:gd name="connsiteX284" fmla="*/ 54084 w 111957"/>
                <a:gd name="connsiteY284" fmla="*/ 70086 h 92731"/>
                <a:gd name="connsiteX285" fmla="*/ 55972 w 111957"/>
                <a:gd name="connsiteY285" fmla="*/ 70715 h 92731"/>
                <a:gd name="connsiteX286" fmla="*/ 64150 w 111957"/>
                <a:gd name="connsiteY286" fmla="*/ 70715 h 92731"/>
                <a:gd name="connsiteX287" fmla="*/ 62891 w 111957"/>
                <a:gd name="connsiteY287" fmla="*/ 71973 h 92731"/>
                <a:gd name="connsiteX288" fmla="*/ 57859 w 111957"/>
                <a:gd name="connsiteY288" fmla="*/ 69457 h 92731"/>
                <a:gd name="connsiteX289" fmla="*/ 64150 w 111957"/>
                <a:gd name="connsiteY289" fmla="*/ 70715 h 92731"/>
                <a:gd name="connsiteX290" fmla="*/ 62891 w 111957"/>
                <a:gd name="connsiteY290" fmla="*/ 73231 h 92731"/>
                <a:gd name="connsiteX291" fmla="*/ 63520 w 111957"/>
                <a:gd name="connsiteY291" fmla="*/ 71973 h 92731"/>
                <a:gd name="connsiteX292" fmla="*/ 62891 w 111957"/>
                <a:gd name="connsiteY292" fmla="*/ 73231 h 9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11957" h="92731">
                  <a:moveTo>
                    <a:pt x="108812" y="63795"/>
                  </a:moveTo>
                  <a:cubicBezTo>
                    <a:pt x="109441" y="63166"/>
                    <a:pt x="110070" y="62537"/>
                    <a:pt x="111958" y="61279"/>
                  </a:cubicBezTo>
                  <a:cubicBezTo>
                    <a:pt x="111329" y="60650"/>
                    <a:pt x="110699" y="60650"/>
                    <a:pt x="110699" y="60021"/>
                  </a:cubicBezTo>
                  <a:cubicBezTo>
                    <a:pt x="110699" y="59392"/>
                    <a:pt x="111958" y="57505"/>
                    <a:pt x="111958" y="56246"/>
                  </a:cubicBezTo>
                  <a:cubicBezTo>
                    <a:pt x="111958" y="55617"/>
                    <a:pt x="111958" y="55617"/>
                    <a:pt x="111329" y="55617"/>
                  </a:cubicBezTo>
                  <a:cubicBezTo>
                    <a:pt x="110699" y="54988"/>
                    <a:pt x="110070" y="54359"/>
                    <a:pt x="108183" y="54988"/>
                  </a:cubicBezTo>
                  <a:cubicBezTo>
                    <a:pt x="106925" y="54988"/>
                    <a:pt x="108812" y="53101"/>
                    <a:pt x="107554" y="53730"/>
                  </a:cubicBezTo>
                  <a:cubicBezTo>
                    <a:pt x="106296" y="54359"/>
                    <a:pt x="105038" y="54988"/>
                    <a:pt x="105038" y="54359"/>
                  </a:cubicBezTo>
                  <a:cubicBezTo>
                    <a:pt x="104408" y="54359"/>
                    <a:pt x="104408" y="53101"/>
                    <a:pt x="104408" y="52472"/>
                  </a:cubicBezTo>
                  <a:cubicBezTo>
                    <a:pt x="104408" y="52472"/>
                    <a:pt x="104408" y="51843"/>
                    <a:pt x="104408" y="51214"/>
                  </a:cubicBezTo>
                  <a:cubicBezTo>
                    <a:pt x="104408" y="49956"/>
                    <a:pt x="104408" y="48698"/>
                    <a:pt x="103780" y="48069"/>
                  </a:cubicBezTo>
                  <a:cubicBezTo>
                    <a:pt x="103151" y="47440"/>
                    <a:pt x="101893" y="47440"/>
                    <a:pt x="101263" y="46811"/>
                  </a:cubicBezTo>
                  <a:cubicBezTo>
                    <a:pt x="100634" y="46811"/>
                    <a:pt x="101263" y="45553"/>
                    <a:pt x="101263" y="44923"/>
                  </a:cubicBezTo>
                  <a:cubicBezTo>
                    <a:pt x="101263" y="44923"/>
                    <a:pt x="101263" y="44294"/>
                    <a:pt x="101263" y="44294"/>
                  </a:cubicBezTo>
                  <a:cubicBezTo>
                    <a:pt x="98748" y="46811"/>
                    <a:pt x="98118" y="47440"/>
                    <a:pt x="98118" y="47440"/>
                  </a:cubicBezTo>
                  <a:cubicBezTo>
                    <a:pt x="97489" y="46811"/>
                    <a:pt x="96860" y="45553"/>
                    <a:pt x="96231" y="44923"/>
                  </a:cubicBezTo>
                  <a:cubicBezTo>
                    <a:pt x="95602" y="44294"/>
                    <a:pt x="95602" y="44294"/>
                    <a:pt x="94973" y="43665"/>
                  </a:cubicBezTo>
                  <a:cubicBezTo>
                    <a:pt x="93715" y="43036"/>
                    <a:pt x="92457" y="43036"/>
                    <a:pt x="91198" y="42407"/>
                  </a:cubicBezTo>
                  <a:cubicBezTo>
                    <a:pt x="90570" y="41778"/>
                    <a:pt x="91198" y="40520"/>
                    <a:pt x="91198" y="39891"/>
                  </a:cubicBezTo>
                  <a:cubicBezTo>
                    <a:pt x="91198" y="38004"/>
                    <a:pt x="88682" y="38633"/>
                    <a:pt x="86795" y="38633"/>
                  </a:cubicBezTo>
                  <a:cubicBezTo>
                    <a:pt x="84279" y="38633"/>
                    <a:pt x="84279" y="37375"/>
                    <a:pt x="82392" y="36746"/>
                  </a:cubicBezTo>
                  <a:cubicBezTo>
                    <a:pt x="81763" y="36746"/>
                    <a:pt x="79876" y="36746"/>
                    <a:pt x="78617" y="36746"/>
                  </a:cubicBezTo>
                  <a:cubicBezTo>
                    <a:pt x="77360" y="36746"/>
                    <a:pt x="76731" y="36746"/>
                    <a:pt x="76101" y="36117"/>
                  </a:cubicBezTo>
                  <a:cubicBezTo>
                    <a:pt x="75472" y="35488"/>
                    <a:pt x="75472" y="33600"/>
                    <a:pt x="74843" y="32971"/>
                  </a:cubicBezTo>
                  <a:cubicBezTo>
                    <a:pt x="74843" y="32342"/>
                    <a:pt x="73585" y="32971"/>
                    <a:pt x="73585" y="32971"/>
                  </a:cubicBezTo>
                  <a:cubicBezTo>
                    <a:pt x="72956" y="32342"/>
                    <a:pt x="72956" y="31713"/>
                    <a:pt x="72327" y="31084"/>
                  </a:cubicBezTo>
                  <a:cubicBezTo>
                    <a:pt x="71698" y="30455"/>
                    <a:pt x="71698" y="29826"/>
                    <a:pt x="71698" y="29197"/>
                  </a:cubicBezTo>
                  <a:cubicBezTo>
                    <a:pt x="71698" y="28568"/>
                    <a:pt x="71069" y="27939"/>
                    <a:pt x="71069" y="27310"/>
                  </a:cubicBezTo>
                  <a:cubicBezTo>
                    <a:pt x="70440" y="26681"/>
                    <a:pt x="70440" y="26052"/>
                    <a:pt x="69182" y="26052"/>
                  </a:cubicBezTo>
                  <a:cubicBezTo>
                    <a:pt x="67295" y="26052"/>
                    <a:pt x="67295" y="23536"/>
                    <a:pt x="66665" y="22277"/>
                  </a:cubicBezTo>
                  <a:cubicBezTo>
                    <a:pt x="66036" y="21648"/>
                    <a:pt x="64778" y="21648"/>
                    <a:pt x="64150" y="21648"/>
                  </a:cubicBezTo>
                  <a:cubicBezTo>
                    <a:pt x="63520" y="21019"/>
                    <a:pt x="64150" y="20390"/>
                    <a:pt x="63520" y="19761"/>
                  </a:cubicBezTo>
                  <a:cubicBezTo>
                    <a:pt x="62891" y="18503"/>
                    <a:pt x="61633" y="17245"/>
                    <a:pt x="61004" y="15987"/>
                  </a:cubicBezTo>
                  <a:cubicBezTo>
                    <a:pt x="59746" y="14100"/>
                    <a:pt x="59117" y="12213"/>
                    <a:pt x="57859" y="10955"/>
                  </a:cubicBezTo>
                  <a:cubicBezTo>
                    <a:pt x="56600" y="9696"/>
                    <a:pt x="55343" y="7809"/>
                    <a:pt x="54084" y="6551"/>
                  </a:cubicBezTo>
                  <a:cubicBezTo>
                    <a:pt x="52197" y="4664"/>
                    <a:pt x="49681" y="2777"/>
                    <a:pt x="47165" y="890"/>
                  </a:cubicBezTo>
                  <a:cubicBezTo>
                    <a:pt x="45907" y="261"/>
                    <a:pt x="44648" y="-368"/>
                    <a:pt x="42133" y="261"/>
                  </a:cubicBezTo>
                  <a:cubicBezTo>
                    <a:pt x="40245" y="890"/>
                    <a:pt x="35842" y="3406"/>
                    <a:pt x="28293" y="10325"/>
                  </a:cubicBezTo>
                  <a:cubicBezTo>
                    <a:pt x="25777" y="12213"/>
                    <a:pt x="22631" y="15987"/>
                    <a:pt x="19486" y="18503"/>
                  </a:cubicBezTo>
                  <a:cubicBezTo>
                    <a:pt x="17599" y="20390"/>
                    <a:pt x="15712" y="22277"/>
                    <a:pt x="13196" y="24794"/>
                  </a:cubicBezTo>
                  <a:cubicBezTo>
                    <a:pt x="16971" y="21648"/>
                    <a:pt x="16341" y="22907"/>
                    <a:pt x="15083" y="24794"/>
                  </a:cubicBezTo>
                  <a:cubicBezTo>
                    <a:pt x="12567" y="27310"/>
                    <a:pt x="10050" y="29826"/>
                    <a:pt x="8164" y="31084"/>
                  </a:cubicBezTo>
                  <a:cubicBezTo>
                    <a:pt x="8792" y="31084"/>
                    <a:pt x="8792" y="30455"/>
                    <a:pt x="9421" y="30455"/>
                  </a:cubicBezTo>
                  <a:cubicBezTo>
                    <a:pt x="11309" y="29197"/>
                    <a:pt x="12567" y="28568"/>
                    <a:pt x="10680" y="31084"/>
                  </a:cubicBezTo>
                  <a:cubicBezTo>
                    <a:pt x="9421" y="32342"/>
                    <a:pt x="10680" y="31713"/>
                    <a:pt x="7535" y="35488"/>
                  </a:cubicBezTo>
                  <a:cubicBezTo>
                    <a:pt x="6276" y="36746"/>
                    <a:pt x="7535" y="36117"/>
                    <a:pt x="8164" y="36117"/>
                  </a:cubicBezTo>
                  <a:cubicBezTo>
                    <a:pt x="6276" y="38004"/>
                    <a:pt x="5018" y="39262"/>
                    <a:pt x="3760" y="41149"/>
                  </a:cubicBezTo>
                  <a:cubicBezTo>
                    <a:pt x="4389" y="41149"/>
                    <a:pt x="5018" y="40520"/>
                    <a:pt x="5647" y="40520"/>
                  </a:cubicBezTo>
                  <a:cubicBezTo>
                    <a:pt x="2502" y="43036"/>
                    <a:pt x="1873" y="43665"/>
                    <a:pt x="1873" y="43036"/>
                  </a:cubicBezTo>
                  <a:cubicBezTo>
                    <a:pt x="1873" y="42407"/>
                    <a:pt x="2502" y="41778"/>
                    <a:pt x="1873" y="41778"/>
                  </a:cubicBezTo>
                  <a:cubicBezTo>
                    <a:pt x="-3160" y="48698"/>
                    <a:pt x="3131" y="43036"/>
                    <a:pt x="6905" y="40520"/>
                  </a:cubicBezTo>
                  <a:cubicBezTo>
                    <a:pt x="5647" y="41778"/>
                    <a:pt x="4389" y="43036"/>
                    <a:pt x="3131" y="44294"/>
                  </a:cubicBezTo>
                  <a:cubicBezTo>
                    <a:pt x="3131" y="44923"/>
                    <a:pt x="2502" y="44923"/>
                    <a:pt x="2502" y="44923"/>
                  </a:cubicBezTo>
                  <a:cubicBezTo>
                    <a:pt x="3131" y="45553"/>
                    <a:pt x="3760" y="45553"/>
                    <a:pt x="4389" y="46182"/>
                  </a:cubicBezTo>
                  <a:cubicBezTo>
                    <a:pt x="5018" y="46811"/>
                    <a:pt x="4389" y="48069"/>
                    <a:pt x="5647" y="47440"/>
                  </a:cubicBezTo>
                  <a:cubicBezTo>
                    <a:pt x="6905" y="46811"/>
                    <a:pt x="5018" y="49956"/>
                    <a:pt x="6905" y="48069"/>
                  </a:cubicBezTo>
                  <a:cubicBezTo>
                    <a:pt x="8164" y="47440"/>
                    <a:pt x="8164" y="48069"/>
                    <a:pt x="5647" y="50585"/>
                  </a:cubicBezTo>
                  <a:cubicBezTo>
                    <a:pt x="3760" y="52472"/>
                    <a:pt x="4389" y="52472"/>
                    <a:pt x="5018" y="51843"/>
                  </a:cubicBezTo>
                  <a:cubicBezTo>
                    <a:pt x="6276" y="51214"/>
                    <a:pt x="6905" y="51214"/>
                    <a:pt x="7535" y="51214"/>
                  </a:cubicBezTo>
                  <a:cubicBezTo>
                    <a:pt x="7535" y="51214"/>
                    <a:pt x="8164" y="51214"/>
                    <a:pt x="7535" y="51214"/>
                  </a:cubicBezTo>
                  <a:cubicBezTo>
                    <a:pt x="3760" y="56246"/>
                    <a:pt x="5647" y="54359"/>
                    <a:pt x="8164" y="53101"/>
                  </a:cubicBezTo>
                  <a:cubicBezTo>
                    <a:pt x="9421" y="52472"/>
                    <a:pt x="11309" y="50585"/>
                    <a:pt x="8792" y="53730"/>
                  </a:cubicBezTo>
                  <a:cubicBezTo>
                    <a:pt x="7535" y="54988"/>
                    <a:pt x="9421" y="54359"/>
                    <a:pt x="10680" y="52472"/>
                  </a:cubicBezTo>
                  <a:cubicBezTo>
                    <a:pt x="13825" y="49956"/>
                    <a:pt x="13196" y="50585"/>
                    <a:pt x="11309" y="53101"/>
                  </a:cubicBezTo>
                  <a:cubicBezTo>
                    <a:pt x="10680" y="53730"/>
                    <a:pt x="10680" y="54359"/>
                    <a:pt x="10680" y="54359"/>
                  </a:cubicBezTo>
                  <a:cubicBezTo>
                    <a:pt x="10680" y="54988"/>
                    <a:pt x="10050" y="55617"/>
                    <a:pt x="11309" y="54988"/>
                  </a:cubicBezTo>
                  <a:cubicBezTo>
                    <a:pt x="12567" y="54359"/>
                    <a:pt x="11309" y="55617"/>
                    <a:pt x="10050" y="57505"/>
                  </a:cubicBezTo>
                  <a:cubicBezTo>
                    <a:pt x="10050" y="57505"/>
                    <a:pt x="10050" y="58134"/>
                    <a:pt x="10050" y="57505"/>
                  </a:cubicBezTo>
                  <a:cubicBezTo>
                    <a:pt x="11938" y="56246"/>
                    <a:pt x="10050" y="59392"/>
                    <a:pt x="13196" y="56875"/>
                  </a:cubicBezTo>
                  <a:cubicBezTo>
                    <a:pt x="14454" y="56246"/>
                    <a:pt x="14454" y="56246"/>
                    <a:pt x="15083" y="56246"/>
                  </a:cubicBezTo>
                  <a:cubicBezTo>
                    <a:pt x="15083" y="56246"/>
                    <a:pt x="15083" y="56875"/>
                    <a:pt x="14454" y="57505"/>
                  </a:cubicBezTo>
                  <a:cubicBezTo>
                    <a:pt x="10680" y="61279"/>
                    <a:pt x="12567" y="60021"/>
                    <a:pt x="13825" y="58763"/>
                  </a:cubicBezTo>
                  <a:cubicBezTo>
                    <a:pt x="15712" y="57505"/>
                    <a:pt x="16341" y="56875"/>
                    <a:pt x="13825" y="59392"/>
                  </a:cubicBezTo>
                  <a:cubicBezTo>
                    <a:pt x="13196" y="60021"/>
                    <a:pt x="13196" y="60021"/>
                    <a:pt x="13196" y="60650"/>
                  </a:cubicBezTo>
                  <a:cubicBezTo>
                    <a:pt x="12567" y="61279"/>
                    <a:pt x="14454" y="60021"/>
                    <a:pt x="11938" y="63166"/>
                  </a:cubicBezTo>
                  <a:cubicBezTo>
                    <a:pt x="11938" y="63166"/>
                    <a:pt x="11309" y="63795"/>
                    <a:pt x="11938" y="63795"/>
                  </a:cubicBezTo>
                  <a:cubicBezTo>
                    <a:pt x="14454" y="61908"/>
                    <a:pt x="12567" y="63795"/>
                    <a:pt x="12567" y="64424"/>
                  </a:cubicBezTo>
                  <a:cubicBezTo>
                    <a:pt x="12567" y="64424"/>
                    <a:pt x="12567" y="64424"/>
                    <a:pt x="13196" y="63795"/>
                  </a:cubicBezTo>
                  <a:cubicBezTo>
                    <a:pt x="16971" y="60650"/>
                    <a:pt x="17599" y="61279"/>
                    <a:pt x="16341" y="63166"/>
                  </a:cubicBezTo>
                  <a:cubicBezTo>
                    <a:pt x="15083" y="65682"/>
                    <a:pt x="18228" y="63166"/>
                    <a:pt x="18228" y="63795"/>
                  </a:cubicBezTo>
                  <a:cubicBezTo>
                    <a:pt x="18228" y="63795"/>
                    <a:pt x="18228" y="63795"/>
                    <a:pt x="18228" y="64424"/>
                  </a:cubicBezTo>
                  <a:cubicBezTo>
                    <a:pt x="18857" y="64424"/>
                    <a:pt x="18857" y="65053"/>
                    <a:pt x="19486" y="65053"/>
                  </a:cubicBezTo>
                  <a:cubicBezTo>
                    <a:pt x="19486" y="65053"/>
                    <a:pt x="20745" y="64424"/>
                    <a:pt x="20116" y="65053"/>
                  </a:cubicBezTo>
                  <a:cubicBezTo>
                    <a:pt x="18228" y="67569"/>
                    <a:pt x="19486" y="66940"/>
                    <a:pt x="18857" y="67569"/>
                  </a:cubicBezTo>
                  <a:cubicBezTo>
                    <a:pt x="18857" y="68828"/>
                    <a:pt x="20745" y="66940"/>
                    <a:pt x="19486" y="69457"/>
                  </a:cubicBezTo>
                  <a:cubicBezTo>
                    <a:pt x="18228" y="71344"/>
                    <a:pt x="19486" y="70086"/>
                    <a:pt x="23261" y="66940"/>
                  </a:cubicBezTo>
                  <a:cubicBezTo>
                    <a:pt x="18857" y="71344"/>
                    <a:pt x="25777" y="65682"/>
                    <a:pt x="20116" y="71344"/>
                  </a:cubicBezTo>
                  <a:cubicBezTo>
                    <a:pt x="25148" y="66940"/>
                    <a:pt x="26406" y="65682"/>
                    <a:pt x="24519" y="68198"/>
                  </a:cubicBezTo>
                  <a:cubicBezTo>
                    <a:pt x="22631" y="70715"/>
                    <a:pt x="23261" y="70086"/>
                    <a:pt x="23890" y="70086"/>
                  </a:cubicBezTo>
                  <a:cubicBezTo>
                    <a:pt x="24519" y="70086"/>
                    <a:pt x="24519" y="70086"/>
                    <a:pt x="24519" y="70715"/>
                  </a:cubicBezTo>
                  <a:cubicBezTo>
                    <a:pt x="24519" y="71344"/>
                    <a:pt x="25777" y="71344"/>
                    <a:pt x="27664" y="70086"/>
                  </a:cubicBezTo>
                  <a:cubicBezTo>
                    <a:pt x="29552" y="68828"/>
                    <a:pt x="29552" y="69457"/>
                    <a:pt x="30180" y="69457"/>
                  </a:cubicBezTo>
                  <a:cubicBezTo>
                    <a:pt x="28922" y="70715"/>
                    <a:pt x="28293" y="71344"/>
                    <a:pt x="27664" y="71973"/>
                  </a:cubicBezTo>
                  <a:cubicBezTo>
                    <a:pt x="26406" y="73231"/>
                    <a:pt x="25777" y="74489"/>
                    <a:pt x="24519" y="75747"/>
                  </a:cubicBezTo>
                  <a:cubicBezTo>
                    <a:pt x="25148" y="75118"/>
                    <a:pt x="26406" y="74489"/>
                    <a:pt x="26406" y="73860"/>
                  </a:cubicBezTo>
                  <a:cubicBezTo>
                    <a:pt x="27035" y="73231"/>
                    <a:pt x="27035" y="73860"/>
                    <a:pt x="28293" y="72602"/>
                  </a:cubicBezTo>
                  <a:cubicBezTo>
                    <a:pt x="28293" y="71973"/>
                    <a:pt x="28922" y="71344"/>
                    <a:pt x="28922" y="71344"/>
                  </a:cubicBezTo>
                  <a:cubicBezTo>
                    <a:pt x="29552" y="70715"/>
                    <a:pt x="29552" y="70715"/>
                    <a:pt x="30180" y="70086"/>
                  </a:cubicBezTo>
                  <a:cubicBezTo>
                    <a:pt x="30809" y="70086"/>
                    <a:pt x="31438" y="70086"/>
                    <a:pt x="32067" y="70086"/>
                  </a:cubicBezTo>
                  <a:cubicBezTo>
                    <a:pt x="32067" y="70086"/>
                    <a:pt x="32067" y="70715"/>
                    <a:pt x="32067" y="70715"/>
                  </a:cubicBezTo>
                  <a:cubicBezTo>
                    <a:pt x="33326" y="70086"/>
                    <a:pt x="31438" y="72602"/>
                    <a:pt x="27035" y="77634"/>
                  </a:cubicBezTo>
                  <a:cubicBezTo>
                    <a:pt x="29552" y="75747"/>
                    <a:pt x="32067" y="73860"/>
                    <a:pt x="30809" y="75747"/>
                  </a:cubicBezTo>
                  <a:cubicBezTo>
                    <a:pt x="30809" y="76376"/>
                    <a:pt x="31438" y="75747"/>
                    <a:pt x="32067" y="75118"/>
                  </a:cubicBezTo>
                  <a:cubicBezTo>
                    <a:pt x="35212" y="72602"/>
                    <a:pt x="35212" y="72602"/>
                    <a:pt x="32067" y="76376"/>
                  </a:cubicBezTo>
                  <a:cubicBezTo>
                    <a:pt x="31438" y="77005"/>
                    <a:pt x="30809" y="77634"/>
                    <a:pt x="30809" y="77634"/>
                  </a:cubicBezTo>
                  <a:cubicBezTo>
                    <a:pt x="30809" y="77634"/>
                    <a:pt x="30809" y="78263"/>
                    <a:pt x="31438" y="78263"/>
                  </a:cubicBezTo>
                  <a:cubicBezTo>
                    <a:pt x="32697" y="77634"/>
                    <a:pt x="32067" y="78892"/>
                    <a:pt x="32697" y="78892"/>
                  </a:cubicBezTo>
                  <a:cubicBezTo>
                    <a:pt x="32697" y="78892"/>
                    <a:pt x="32697" y="79521"/>
                    <a:pt x="32697" y="79521"/>
                  </a:cubicBezTo>
                  <a:cubicBezTo>
                    <a:pt x="33326" y="79521"/>
                    <a:pt x="32697" y="80780"/>
                    <a:pt x="34584" y="79521"/>
                  </a:cubicBezTo>
                  <a:cubicBezTo>
                    <a:pt x="37100" y="77634"/>
                    <a:pt x="37100" y="78263"/>
                    <a:pt x="37729" y="78892"/>
                  </a:cubicBezTo>
                  <a:cubicBezTo>
                    <a:pt x="37729" y="78892"/>
                    <a:pt x="38358" y="78892"/>
                    <a:pt x="37729" y="79521"/>
                  </a:cubicBezTo>
                  <a:cubicBezTo>
                    <a:pt x="37729" y="79521"/>
                    <a:pt x="36471" y="80780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6471" y="81409"/>
                    <a:pt x="37100" y="80780"/>
                    <a:pt x="38358" y="80151"/>
                  </a:cubicBezTo>
                  <a:cubicBezTo>
                    <a:pt x="37729" y="80780"/>
                    <a:pt x="37729" y="80780"/>
                    <a:pt x="37100" y="81409"/>
                  </a:cubicBezTo>
                  <a:cubicBezTo>
                    <a:pt x="36471" y="81409"/>
                    <a:pt x="36471" y="81409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3326" y="85183"/>
                    <a:pt x="35212" y="83925"/>
                    <a:pt x="37100" y="82667"/>
                  </a:cubicBezTo>
                  <a:cubicBezTo>
                    <a:pt x="38358" y="82038"/>
                    <a:pt x="38987" y="81409"/>
                    <a:pt x="40245" y="80780"/>
                  </a:cubicBezTo>
                  <a:cubicBezTo>
                    <a:pt x="38358" y="82667"/>
                    <a:pt x="37100" y="83925"/>
                    <a:pt x="36471" y="85183"/>
                  </a:cubicBezTo>
                  <a:cubicBezTo>
                    <a:pt x="36471" y="85183"/>
                    <a:pt x="35842" y="85812"/>
                    <a:pt x="36471" y="85812"/>
                  </a:cubicBezTo>
                  <a:cubicBezTo>
                    <a:pt x="37100" y="85812"/>
                    <a:pt x="37729" y="85812"/>
                    <a:pt x="38358" y="85183"/>
                  </a:cubicBezTo>
                  <a:cubicBezTo>
                    <a:pt x="38358" y="85183"/>
                    <a:pt x="38987" y="84554"/>
                    <a:pt x="39616" y="84554"/>
                  </a:cubicBezTo>
                  <a:cubicBezTo>
                    <a:pt x="40245" y="83925"/>
                    <a:pt x="42133" y="82667"/>
                    <a:pt x="42133" y="82667"/>
                  </a:cubicBezTo>
                  <a:cubicBezTo>
                    <a:pt x="42762" y="82667"/>
                    <a:pt x="43390" y="83296"/>
                    <a:pt x="44019" y="83296"/>
                  </a:cubicBezTo>
                  <a:cubicBezTo>
                    <a:pt x="42762" y="83925"/>
                    <a:pt x="41503" y="84554"/>
                    <a:pt x="40874" y="85183"/>
                  </a:cubicBezTo>
                  <a:cubicBezTo>
                    <a:pt x="40245" y="85812"/>
                    <a:pt x="40245" y="85812"/>
                    <a:pt x="39616" y="86441"/>
                  </a:cubicBezTo>
                  <a:cubicBezTo>
                    <a:pt x="39616" y="86441"/>
                    <a:pt x="40245" y="87070"/>
                    <a:pt x="40245" y="87070"/>
                  </a:cubicBezTo>
                  <a:cubicBezTo>
                    <a:pt x="41503" y="85812"/>
                    <a:pt x="41503" y="85183"/>
                    <a:pt x="42133" y="84554"/>
                  </a:cubicBezTo>
                  <a:cubicBezTo>
                    <a:pt x="42133" y="84554"/>
                    <a:pt x="42762" y="83925"/>
                    <a:pt x="43390" y="83296"/>
                  </a:cubicBezTo>
                  <a:cubicBezTo>
                    <a:pt x="44019" y="83296"/>
                    <a:pt x="45278" y="83296"/>
                    <a:pt x="45907" y="83296"/>
                  </a:cubicBezTo>
                  <a:cubicBezTo>
                    <a:pt x="45278" y="83925"/>
                    <a:pt x="45278" y="83925"/>
                    <a:pt x="44648" y="84554"/>
                  </a:cubicBezTo>
                  <a:cubicBezTo>
                    <a:pt x="44019" y="85183"/>
                    <a:pt x="42762" y="85183"/>
                    <a:pt x="42133" y="85812"/>
                  </a:cubicBezTo>
                  <a:cubicBezTo>
                    <a:pt x="40245" y="88328"/>
                    <a:pt x="40874" y="88328"/>
                    <a:pt x="41503" y="88328"/>
                  </a:cubicBezTo>
                  <a:cubicBezTo>
                    <a:pt x="43390" y="87699"/>
                    <a:pt x="45278" y="87699"/>
                    <a:pt x="45278" y="88957"/>
                  </a:cubicBezTo>
                  <a:cubicBezTo>
                    <a:pt x="45278" y="88957"/>
                    <a:pt x="46536" y="88328"/>
                    <a:pt x="47165" y="88328"/>
                  </a:cubicBezTo>
                  <a:cubicBezTo>
                    <a:pt x="48423" y="88957"/>
                    <a:pt x="49052" y="89586"/>
                    <a:pt x="50310" y="90215"/>
                  </a:cubicBezTo>
                  <a:cubicBezTo>
                    <a:pt x="50939" y="90215"/>
                    <a:pt x="50939" y="90844"/>
                    <a:pt x="51568" y="90844"/>
                  </a:cubicBezTo>
                  <a:cubicBezTo>
                    <a:pt x="51568" y="90844"/>
                    <a:pt x="52826" y="90215"/>
                    <a:pt x="54084" y="88328"/>
                  </a:cubicBezTo>
                  <a:cubicBezTo>
                    <a:pt x="54084" y="88328"/>
                    <a:pt x="54084" y="87699"/>
                    <a:pt x="54084" y="87699"/>
                  </a:cubicBezTo>
                  <a:cubicBezTo>
                    <a:pt x="53455" y="87699"/>
                    <a:pt x="52826" y="87699"/>
                    <a:pt x="52826" y="87070"/>
                  </a:cubicBezTo>
                  <a:cubicBezTo>
                    <a:pt x="52826" y="85812"/>
                    <a:pt x="51568" y="86441"/>
                    <a:pt x="50939" y="86441"/>
                  </a:cubicBezTo>
                  <a:cubicBezTo>
                    <a:pt x="50310" y="86441"/>
                    <a:pt x="49681" y="85812"/>
                    <a:pt x="49052" y="85812"/>
                  </a:cubicBezTo>
                  <a:cubicBezTo>
                    <a:pt x="49052" y="85812"/>
                    <a:pt x="49052" y="85812"/>
                    <a:pt x="49052" y="85812"/>
                  </a:cubicBezTo>
                  <a:cubicBezTo>
                    <a:pt x="45278" y="88328"/>
                    <a:pt x="48423" y="83925"/>
                    <a:pt x="45907" y="86441"/>
                  </a:cubicBezTo>
                  <a:cubicBezTo>
                    <a:pt x="45278" y="87070"/>
                    <a:pt x="45907" y="85812"/>
                    <a:pt x="46536" y="85183"/>
                  </a:cubicBezTo>
                  <a:cubicBezTo>
                    <a:pt x="47165" y="85183"/>
                    <a:pt x="48423" y="84554"/>
                    <a:pt x="49052" y="84554"/>
                  </a:cubicBezTo>
                  <a:cubicBezTo>
                    <a:pt x="51568" y="84554"/>
                    <a:pt x="54084" y="84554"/>
                    <a:pt x="56600" y="84554"/>
                  </a:cubicBezTo>
                  <a:cubicBezTo>
                    <a:pt x="57229" y="84554"/>
                    <a:pt x="58488" y="83925"/>
                    <a:pt x="60375" y="83296"/>
                  </a:cubicBezTo>
                  <a:cubicBezTo>
                    <a:pt x="61004" y="82667"/>
                    <a:pt x="62891" y="81409"/>
                    <a:pt x="63520" y="81409"/>
                  </a:cubicBezTo>
                  <a:cubicBezTo>
                    <a:pt x="62891" y="82038"/>
                    <a:pt x="61633" y="82667"/>
                    <a:pt x="60375" y="83925"/>
                  </a:cubicBezTo>
                  <a:cubicBezTo>
                    <a:pt x="61004" y="84554"/>
                    <a:pt x="61633" y="85183"/>
                    <a:pt x="62262" y="85812"/>
                  </a:cubicBezTo>
                  <a:cubicBezTo>
                    <a:pt x="62891" y="86441"/>
                    <a:pt x="63520" y="85812"/>
                    <a:pt x="63520" y="87070"/>
                  </a:cubicBezTo>
                  <a:cubicBezTo>
                    <a:pt x="63520" y="88328"/>
                    <a:pt x="62891" y="89586"/>
                    <a:pt x="64150" y="88957"/>
                  </a:cubicBezTo>
                  <a:cubicBezTo>
                    <a:pt x="65407" y="88957"/>
                    <a:pt x="66665" y="87699"/>
                    <a:pt x="67924" y="87699"/>
                  </a:cubicBezTo>
                  <a:cubicBezTo>
                    <a:pt x="68553" y="87699"/>
                    <a:pt x="67924" y="88328"/>
                    <a:pt x="68553" y="88328"/>
                  </a:cubicBezTo>
                  <a:cubicBezTo>
                    <a:pt x="69182" y="88328"/>
                    <a:pt x="69810" y="88957"/>
                    <a:pt x="70440" y="88328"/>
                  </a:cubicBezTo>
                  <a:cubicBezTo>
                    <a:pt x="71698" y="88328"/>
                    <a:pt x="73585" y="87699"/>
                    <a:pt x="74843" y="87070"/>
                  </a:cubicBezTo>
                  <a:cubicBezTo>
                    <a:pt x="74843" y="87070"/>
                    <a:pt x="74843" y="87070"/>
                    <a:pt x="75472" y="87699"/>
                  </a:cubicBezTo>
                  <a:cubicBezTo>
                    <a:pt x="73585" y="88957"/>
                    <a:pt x="71698" y="89586"/>
                    <a:pt x="70440" y="90844"/>
                  </a:cubicBezTo>
                  <a:cubicBezTo>
                    <a:pt x="69810" y="91473"/>
                    <a:pt x="69182" y="92732"/>
                    <a:pt x="69182" y="92732"/>
                  </a:cubicBezTo>
                  <a:cubicBezTo>
                    <a:pt x="71069" y="92103"/>
                    <a:pt x="72956" y="90844"/>
                    <a:pt x="74214" y="90844"/>
                  </a:cubicBezTo>
                  <a:cubicBezTo>
                    <a:pt x="75472" y="90844"/>
                    <a:pt x="77360" y="89586"/>
                    <a:pt x="77360" y="90215"/>
                  </a:cubicBezTo>
                  <a:cubicBezTo>
                    <a:pt x="77360" y="90844"/>
                    <a:pt x="78617" y="89586"/>
                    <a:pt x="79246" y="89586"/>
                  </a:cubicBezTo>
                  <a:cubicBezTo>
                    <a:pt x="81763" y="88957"/>
                    <a:pt x="83650" y="88328"/>
                    <a:pt x="86166" y="87699"/>
                  </a:cubicBezTo>
                  <a:cubicBezTo>
                    <a:pt x="86795" y="87699"/>
                    <a:pt x="88682" y="86441"/>
                    <a:pt x="91198" y="84554"/>
                  </a:cubicBezTo>
                  <a:cubicBezTo>
                    <a:pt x="93086" y="83296"/>
                    <a:pt x="93715" y="82667"/>
                    <a:pt x="94973" y="82038"/>
                  </a:cubicBezTo>
                  <a:cubicBezTo>
                    <a:pt x="94973" y="81409"/>
                    <a:pt x="95602" y="81409"/>
                    <a:pt x="95602" y="80780"/>
                  </a:cubicBezTo>
                  <a:cubicBezTo>
                    <a:pt x="98118" y="78263"/>
                    <a:pt x="100634" y="76376"/>
                    <a:pt x="103151" y="74489"/>
                  </a:cubicBezTo>
                  <a:cubicBezTo>
                    <a:pt x="106296" y="66940"/>
                    <a:pt x="107554" y="65053"/>
                    <a:pt x="108812" y="63795"/>
                  </a:cubicBezTo>
                  <a:close/>
                  <a:moveTo>
                    <a:pt x="11938" y="41149"/>
                  </a:moveTo>
                  <a:cubicBezTo>
                    <a:pt x="11938" y="41149"/>
                    <a:pt x="11309" y="41778"/>
                    <a:pt x="11309" y="41778"/>
                  </a:cubicBezTo>
                  <a:cubicBezTo>
                    <a:pt x="11309" y="41778"/>
                    <a:pt x="11309" y="41149"/>
                    <a:pt x="11309" y="41149"/>
                  </a:cubicBezTo>
                  <a:cubicBezTo>
                    <a:pt x="11938" y="40520"/>
                    <a:pt x="11938" y="40520"/>
                    <a:pt x="12567" y="39891"/>
                  </a:cubicBezTo>
                  <a:cubicBezTo>
                    <a:pt x="11938" y="40520"/>
                    <a:pt x="11938" y="40520"/>
                    <a:pt x="11938" y="41149"/>
                  </a:cubicBezTo>
                  <a:close/>
                  <a:moveTo>
                    <a:pt x="16971" y="38004"/>
                  </a:moveTo>
                  <a:cubicBezTo>
                    <a:pt x="16341" y="38004"/>
                    <a:pt x="16341" y="38004"/>
                    <a:pt x="15712" y="38004"/>
                  </a:cubicBezTo>
                  <a:cubicBezTo>
                    <a:pt x="15712" y="38004"/>
                    <a:pt x="16341" y="37375"/>
                    <a:pt x="16341" y="37375"/>
                  </a:cubicBezTo>
                  <a:cubicBezTo>
                    <a:pt x="17599" y="37375"/>
                    <a:pt x="17599" y="37375"/>
                    <a:pt x="16971" y="38004"/>
                  </a:cubicBezTo>
                  <a:cubicBezTo>
                    <a:pt x="17599" y="37375"/>
                    <a:pt x="17599" y="38004"/>
                    <a:pt x="16971" y="38004"/>
                  </a:cubicBezTo>
                  <a:close/>
                  <a:moveTo>
                    <a:pt x="19486" y="41149"/>
                  </a:moveTo>
                  <a:cubicBezTo>
                    <a:pt x="18857" y="41149"/>
                    <a:pt x="18857" y="41149"/>
                    <a:pt x="18228" y="41778"/>
                  </a:cubicBezTo>
                  <a:cubicBezTo>
                    <a:pt x="18857" y="41149"/>
                    <a:pt x="19486" y="40520"/>
                    <a:pt x="20116" y="39891"/>
                  </a:cubicBezTo>
                  <a:cubicBezTo>
                    <a:pt x="20745" y="39891"/>
                    <a:pt x="20745" y="39262"/>
                    <a:pt x="21374" y="39262"/>
                  </a:cubicBezTo>
                  <a:cubicBezTo>
                    <a:pt x="20745" y="39891"/>
                    <a:pt x="20116" y="40520"/>
                    <a:pt x="19486" y="41149"/>
                  </a:cubicBezTo>
                  <a:close/>
                  <a:moveTo>
                    <a:pt x="15083" y="46182"/>
                  </a:moveTo>
                  <a:cubicBezTo>
                    <a:pt x="13196" y="45553"/>
                    <a:pt x="10680" y="46182"/>
                    <a:pt x="10680" y="43036"/>
                  </a:cubicBezTo>
                  <a:cubicBezTo>
                    <a:pt x="11309" y="43036"/>
                    <a:pt x="11938" y="43036"/>
                    <a:pt x="13196" y="43036"/>
                  </a:cubicBezTo>
                  <a:cubicBezTo>
                    <a:pt x="13825" y="43036"/>
                    <a:pt x="14454" y="43036"/>
                    <a:pt x="15083" y="43036"/>
                  </a:cubicBezTo>
                  <a:cubicBezTo>
                    <a:pt x="16341" y="43665"/>
                    <a:pt x="16341" y="44923"/>
                    <a:pt x="15083" y="46182"/>
                  </a:cubicBezTo>
                  <a:close/>
                  <a:moveTo>
                    <a:pt x="24519" y="42407"/>
                  </a:moveTo>
                  <a:cubicBezTo>
                    <a:pt x="20745" y="45553"/>
                    <a:pt x="22002" y="43036"/>
                    <a:pt x="21374" y="43036"/>
                  </a:cubicBezTo>
                  <a:cubicBezTo>
                    <a:pt x="20745" y="43036"/>
                    <a:pt x="20745" y="41778"/>
                    <a:pt x="20745" y="41149"/>
                  </a:cubicBezTo>
                  <a:cubicBezTo>
                    <a:pt x="21374" y="40520"/>
                    <a:pt x="21374" y="40520"/>
                    <a:pt x="22002" y="39891"/>
                  </a:cubicBezTo>
                  <a:cubicBezTo>
                    <a:pt x="23890" y="39262"/>
                    <a:pt x="24519" y="40520"/>
                    <a:pt x="24519" y="42407"/>
                  </a:cubicBezTo>
                  <a:close/>
                  <a:moveTo>
                    <a:pt x="24519" y="45553"/>
                  </a:moveTo>
                  <a:cubicBezTo>
                    <a:pt x="23890" y="45553"/>
                    <a:pt x="22631" y="45553"/>
                    <a:pt x="23261" y="44294"/>
                  </a:cubicBezTo>
                  <a:cubicBezTo>
                    <a:pt x="26406" y="41778"/>
                    <a:pt x="26406" y="42407"/>
                    <a:pt x="24519" y="45553"/>
                  </a:cubicBezTo>
                  <a:close/>
                  <a:moveTo>
                    <a:pt x="25777" y="46811"/>
                  </a:moveTo>
                  <a:cubicBezTo>
                    <a:pt x="25148" y="46811"/>
                    <a:pt x="25148" y="47440"/>
                    <a:pt x="24519" y="47440"/>
                  </a:cubicBezTo>
                  <a:cubicBezTo>
                    <a:pt x="24519" y="47440"/>
                    <a:pt x="25148" y="46811"/>
                    <a:pt x="25777" y="46182"/>
                  </a:cubicBezTo>
                  <a:cubicBezTo>
                    <a:pt x="25777" y="45553"/>
                    <a:pt x="25777" y="45553"/>
                    <a:pt x="25777" y="46811"/>
                  </a:cubicBezTo>
                  <a:cubicBezTo>
                    <a:pt x="25777" y="46182"/>
                    <a:pt x="25777" y="46182"/>
                    <a:pt x="25777" y="46811"/>
                  </a:cubicBezTo>
                  <a:close/>
                  <a:moveTo>
                    <a:pt x="26406" y="47440"/>
                  </a:moveTo>
                  <a:cubicBezTo>
                    <a:pt x="25148" y="48698"/>
                    <a:pt x="22631" y="50585"/>
                    <a:pt x="25777" y="46811"/>
                  </a:cubicBezTo>
                  <a:cubicBezTo>
                    <a:pt x="25777" y="47440"/>
                    <a:pt x="26406" y="47440"/>
                    <a:pt x="26406" y="47440"/>
                  </a:cubicBezTo>
                  <a:close/>
                  <a:moveTo>
                    <a:pt x="37100" y="41778"/>
                  </a:moveTo>
                  <a:cubicBezTo>
                    <a:pt x="37100" y="41778"/>
                    <a:pt x="36471" y="42407"/>
                    <a:pt x="36471" y="42407"/>
                  </a:cubicBezTo>
                  <a:cubicBezTo>
                    <a:pt x="36471" y="42407"/>
                    <a:pt x="35842" y="41778"/>
                    <a:pt x="35842" y="41778"/>
                  </a:cubicBezTo>
                  <a:cubicBezTo>
                    <a:pt x="36471" y="41149"/>
                    <a:pt x="36471" y="41149"/>
                    <a:pt x="37100" y="40520"/>
                  </a:cubicBezTo>
                  <a:cubicBezTo>
                    <a:pt x="37100" y="41149"/>
                    <a:pt x="37100" y="41778"/>
                    <a:pt x="37100" y="41778"/>
                  </a:cubicBezTo>
                  <a:cubicBezTo>
                    <a:pt x="37100" y="41778"/>
                    <a:pt x="37100" y="41778"/>
                    <a:pt x="37100" y="41778"/>
                  </a:cubicBezTo>
                  <a:close/>
                  <a:moveTo>
                    <a:pt x="30809" y="51843"/>
                  </a:moveTo>
                  <a:cubicBezTo>
                    <a:pt x="30809" y="52472"/>
                    <a:pt x="30809" y="52472"/>
                    <a:pt x="30809" y="53101"/>
                  </a:cubicBezTo>
                  <a:cubicBezTo>
                    <a:pt x="30180" y="53730"/>
                    <a:pt x="30180" y="53730"/>
                    <a:pt x="29552" y="54359"/>
                  </a:cubicBezTo>
                  <a:cubicBezTo>
                    <a:pt x="29552" y="53730"/>
                    <a:pt x="29552" y="53730"/>
                    <a:pt x="29552" y="53101"/>
                  </a:cubicBezTo>
                  <a:cubicBezTo>
                    <a:pt x="29552" y="52472"/>
                    <a:pt x="30180" y="52472"/>
                    <a:pt x="30809" y="51843"/>
                  </a:cubicBezTo>
                  <a:close/>
                  <a:moveTo>
                    <a:pt x="40874" y="43665"/>
                  </a:moveTo>
                  <a:cubicBezTo>
                    <a:pt x="40245" y="44294"/>
                    <a:pt x="39616" y="44294"/>
                    <a:pt x="39616" y="44294"/>
                  </a:cubicBezTo>
                  <a:cubicBezTo>
                    <a:pt x="39616" y="44294"/>
                    <a:pt x="39616" y="43665"/>
                    <a:pt x="40874" y="43665"/>
                  </a:cubicBezTo>
                  <a:cubicBezTo>
                    <a:pt x="40245" y="43665"/>
                    <a:pt x="40245" y="43665"/>
                    <a:pt x="40874" y="43665"/>
                  </a:cubicBezTo>
                  <a:close/>
                  <a:moveTo>
                    <a:pt x="40245" y="45553"/>
                  </a:moveTo>
                  <a:cubicBezTo>
                    <a:pt x="40245" y="44923"/>
                    <a:pt x="40245" y="44923"/>
                    <a:pt x="40245" y="44294"/>
                  </a:cubicBezTo>
                  <a:cubicBezTo>
                    <a:pt x="41503" y="44294"/>
                    <a:pt x="42133" y="43665"/>
                    <a:pt x="40245" y="45553"/>
                  </a:cubicBezTo>
                  <a:close/>
                  <a:moveTo>
                    <a:pt x="32697" y="54359"/>
                  </a:moveTo>
                  <a:cubicBezTo>
                    <a:pt x="32067" y="54359"/>
                    <a:pt x="32067" y="54359"/>
                    <a:pt x="32697" y="54359"/>
                  </a:cubicBezTo>
                  <a:cubicBezTo>
                    <a:pt x="32067" y="54359"/>
                    <a:pt x="32067" y="54359"/>
                    <a:pt x="31438" y="54359"/>
                  </a:cubicBezTo>
                  <a:cubicBezTo>
                    <a:pt x="32067" y="53730"/>
                    <a:pt x="32067" y="53730"/>
                    <a:pt x="32697" y="53101"/>
                  </a:cubicBezTo>
                  <a:cubicBezTo>
                    <a:pt x="32697" y="53101"/>
                    <a:pt x="32697" y="53730"/>
                    <a:pt x="32697" y="54359"/>
                  </a:cubicBezTo>
                  <a:close/>
                  <a:moveTo>
                    <a:pt x="42762" y="61908"/>
                  </a:moveTo>
                  <a:cubicBezTo>
                    <a:pt x="42762" y="62537"/>
                    <a:pt x="42762" y="62537"/>
                    <a:pt x="42762" y="63166"/>
                  </a:cubicBezTo>
                  <a:cubicBezTo>
                    <a:pt x="41503" y="64424"/>
                    <a:pt x="40245" y="65682"/>
                    <a:pt x="38987" y="66940"/>
                  </a:cubicBezTo>
                  <a:cubicBezTo>
                    <a:pt x="38358" y="66940"/>
                    <a:pt x="37729" y="66940"/>
                    <a:pt x="37100" y="66940"/>
                  </a:cubicBezTo>
                  <a:cubicBezTo>
                    <a:pt x="41503" y="62537"/>
                    <a:pt x="42762" y="61279"/>
                    <a:pt x="42762" y="61908"/>
                  </a:cubicBezTo>
                  <a:close/>
                  <a:moveTo>
                    <a:pt x="47794" y="59392"/>
                  </a:moveTo>
                  <a:cubicBezTo>
                    <a:pt x="47794" y="59392"/>
                    <a:pt x="48423" y="59392"/>
                    <a:pt x="47794" y="59392"/>
                  </a:cubicBezTo>
                  <a:cubicBezTo>
                    <a:pt x="48423" y="58134"/>
                    <a:pt x="45278" y="60021"/>
                    <a:pt x="47165" y="57505"/>
                  </a:cubicBezTo>
                  <a:cubicBezTo>
                    <a:pt x="49052" y="56875"/>
                    <a:pt x="49052" y="56875"/>
                    <a:pt x="47794" y="59392"/>
                  </a:cubicBezTo>
                  <a:cubicBezTo>
                    <a:pt x="48423" y="59392"/>
                    <a:pt x="47794" y="59392"/>
                    <a:pt x="47794" y="59392"/>
                  </a:cubicBezTo>
                  <a:close/>
                  <a:moveTo>
                    <a:pt x="44648" y="65053"/>
                  </a:moveTo>
                  <a:cubicBezTo>
                    <a:pt x="44019" y="65053"/>
                    <a:pt x="43390" y="65682"/>
                    <a:pt x="42133" y="65682"/>
                  </a:cubicBezTo>
                  <a:cubicBezTo>
                    <a:pt x="40874" y="66940"/>
                    <a:pt x="39616" y="67569"/>
                    <a:pt x="37729" y="69457"/>
                  </a:cubicBezTo>
                  <a:cubicBezTo>
                    <a:pt x="44019" y="63166"/>
                    <a:pt x="40874" y="65053"/>
                    <a:pt x="40245" y="65053"/>
                  </a:cubicBezTo>
                  <a:cubicBezTo>
                    <a:pt x="43390" y="61908"/>
                    <a:pt x="43390" y="61908"/>
                    <a:pt x="44019" y="61908"/>
                  </a:cubicBezTo>
                  <a:cubicBezTo>
                    <a:pt x="44648" y="62537"/>
                    <a:pt x="45278" y="62537"/>
                    <a:pt x="45907" y="63166"/>
                  </a:cubicBezTo>
                  <a:cubicBezTo>
                    <a:pt x="45907" y="63795"/>
                    <a:pt x="45278" y="64424"/>
                    <a:pt x="44648" y="65053"/>
                  </a:cubicBezTo>
                  <a:close/>
                  <a:moveTo>
                    <a:pt x="45907" y="67569"/>
                  </a:moveTo>
                  <a:cubicBezTo>
                    <a:pt x="44648" y="68198"/>
                    <a:pt x="43390" y="68828"/>
                    <a:pt x="41503" y="68828"/>
                  </a:cubicBezTo>
                  <a:cubicBezTo>
                    <a:pt x="45278" y="65053"/>
                    <a:pt x="46536" y="64424"/>
                    <a:pt x="46536" y="65053"/>
                  </a:cubicBezTo>
                  <a:cubicBezTo>
                    <a:pt x="46536" y="65682"/>
                    <a:pt x="46536" y="65682"/>
                    <a:pt x="46536" y="66311"/>
                  </a:cubicBezTo>
                  <a:cubicBezTo>
                    <a:pt x="46536" y="66940"/>
                    <a:pt x="46536" y="66940"/>
                    <a:pt x="45907" y="67569"/>
                  </a:cubicBezTo>
                  <a:close/>
                  <a:moveTo>
                    <a:pt x="52197" y="63166"/>
                  </a:moveTo>
                  <a:cubicBezTo>
                    <a:pt x="52197" y="63166"/>
                    <a:pt x="51568" y="62537"/>
                    <a:pt x="51568" y="62537"/>
                  </a:cubicBezTo>
                  <a:cubicBezTo>
                    <a:pt x="53455" y="60650"/>
                    <a:pt x="53455" y="61279"/>
                    <a:pt x="52197" y="63166"/>
                  </a:cubicBezTo>
                  <a:close/>
                  <a:moveTo>
                    <a:pt x="50310" y="66311"/>
                  </a:moveTo>
                  <a:cubicBezTo>
                    <a:pt x="49052" y="67569"/>
                    <a:pt x="47794" y="68828"/>
                    <a:pt x="47794" y="68828"/>
                  </a:cubicBezTo>
                  <a:cubicBezTo>
                    <a:pt x="46536" y="69457"/>
                    <a:pt x="45907" y="70086"/>
                    <a:pt x="45278" y="70086"/>
                  </a:cubicBezTo>
                  <a:cubicBezTo>
                    <a:pt x="45278" y="70086"/>
                    <a:pt x="45907" y="68828"/>
                    <a:pt x="46536" y="68198"/>
                  </a:cubicBezTo>
                  <a:cubicBezTo>
                    <a:pt x="49681" y="65053"/>
                    <a:pt x="46536" y="68828"/>
                    <a:pt x="50310" y="66311"/>
                  </a:cubicBezTo>
                  <a:close/>
                  <a:moveTo>
                    <a:pt x="51568" y="70086"/>
                  </a:moveTo>
                  <a:cubicBezTo>
                    <a:pt x="50310" y="71344"/>
                    <a:pt x="48423" y="72602"/>
                    <a:pt x="47165" y="73860"/>
                  </a:cubicBezTo>
                  <a:cubicBezTo>
                    <a:pt x="46536" y="74489"/>
                    <a:pt x="45907" y="75118"/>
                    <a:pt x="45278" y="75118"/>
                  </a:cubicBezTo>
                  <a:cubicBezTo>
                    <a:pt x="44648" y="75118"/>
                    <a:pt x="44648" y="74489"/>
                    <a:pt x="44019" y="74489"/>
                  </a:cubicBezTo>
                  <a:cubicBezTo>
                    <a:pt x="43390" y="74489"/>
                    <a:pt x="44648" y="73231"/>
                    <a:pt x="47165" y="70715"/>
                  </a:cubicBezTo>
                  <a:cubicBezTo>
                    <a:pt x="46536" y="70715"/>
                    <a:pt x="45907" y="71344"/>
                    <a:pt x="45278" y="71344"/>
                  </a:cubicBezTo>
                  <a:cubicBezTo>
                    <a:pt x="48423" y="68828"/>
                    <a:pt x="49052" y="68198"/>
                    <a:pt x="49681" y="68198"/>
                  </a:cubicBezTo>
                  <a:cubicBezTo>
                    <a:pt x="50310" y="68198"/>
                    <a:pt x="50939" y="68828"/>
                    <a:pt x="51568" y="69457"/>
                  </a:cubicBezTo>
                  <a:cubicBezTo>
                    <a:pt x="52197" y="69457"/>
                    <a:pt x="51568" y="70086"/>
                    <a:pt x="51568" y="70086"/>
                  </a:cubicBezTo>
                  <a:close/>
                  <a:moveTo>
                    <a:pt x="42762" y="79521"/>
                  </a:moveTo>
                  <a:cubicBezTo>
                    <a:pt x="42133" y="80151"/>
                    <a:pt x="40245" y="81409"/>
                    <a:pt x="43390" y="77634"/>
                  </a:cubicBezTo>
                  <a:cubicBezTo>
                    <a:pt x="43390" y="77634"/>
                    <a:pt x="44019" y="78263"/>
                    <a:pt x="44019" y="78263"/>
                  </a:cubicBezTo>
                  <a:cubicBezTo>
                    <a:pt x="43390" y="78263"/>
                    <a:pt x="42762" y="78892"/>
                    <a:pt x="42762" y="79521"/>
                  </a:cubicBezTo>
                  <a:close/>
                  <a:moveTo>
                    <a:pt x="56600" y="66311"/>
                  </a:moveTo>
                  <a:cubicBezTo>
                    <a:pt x="54714" y="67569"/>
                    <a:pt x="53455" y="68828"/>
                    <a:pt x="57229" y="64424"/>
                  </a:cubicBezTo>
                  <a:cubicBezTo>
                    <a:pt x="57229" y="65682"/>
                    <a:pt x="56600" y="65682"/>
                    <a:pt x="56600" y="66311"/>
                  </a:cubicBezTo>
                  <a:close/>
                  <a:moveTo>
                    <a:pt x="59117" y="66311"/>
                  </a:moveTo>
                  <a:cubicBezTo>
                    <a:pt x="59117" y="66311"/>
                    <a:pt x="58488" y="66940"/>
                    <a:pt x="58488" y="66940"/>
                  </a:cubicBezTo>
                  <a:cubicBezTo>
                    <a:pt x="57859" y="66940"/>
                    <a:pt x="57229" y="66940"/>
                    <a:pt x="56600" y="66940"/>
                  </a:cubicBezTo>
                  <a:cubicBezTo>
                    <a:pt x="57229" y="66311"/>
                    <a:pt x="57859" y="65682"/>
                    <a:pt x="57859" y="65682"/>
                  </a:cubicBezTo>
                  <a:cubicBezTo>
                    <a:pt x="58488" y="65682"/>
                    <a:pt x="59117" y="66311"/>
                    <a:pt x="59117" y="66311"/>
                  </a:cubicBezTo>
                  <a:close/>
                  <a:moveTo>
                    <a:pt x="55972" y="70715"/>
                  </a:moveTo>
                  <a:cubicBezTo>
                    <a:pt x="54084" y="71973"/>
                    <a:pt x="53455" y="71344"/>
                    <a:pt x="51568" y="73860"/>
                  </a:cubicBezTo>
                  <a:cubicBezTo>
                    <a:pt x="47794" y="77005"/>
                    <a:pt x="47794" y="75747"/>
                    <a:pt x="47165" y="75747"/>
                  </a:cubicBezTo>
                  <a:cubicBezTo>
                    <a:pt x="50310" y="72602"/>
                    <a:pt x="53455" y="70086"/>
                    <a:pt x="54084" y="70086"/>
                  </a:cubicBezTo>
                  <a:cubicBezTo>
                    <a:pt x="55972" y="68828"/>
                    <a:pt x="56600" y="69457"/>
                    <a:pt x="55972" y="70715"/>
                  </a:cubicBezTo>
                  <a:close/>
                  <a:moveTo>
                    <a:pt x="64150" y="70715"/>
                  </a:moveTo>
                  <a:cubicBezTo>
                    <a:pt x="63520" y="71344"/>
                    <a:pt x="62891" y="71973"/>
                    <a:pt x="62891" y="71973"/>
                  </a:cubicBezTo>
                  <a:cubicBezTo>
                    <a:pt x="60375" y="71973"/>
                    <a:pt x="58488" y="71344"/>
                    <a:pt x="57859" y="69457"/>
                  </a:cubicBezTo>
                  <a:cubicBezTo>
                    <a:pt x="59746" y="70086"/>
                    <a:pt x="61633" y="70715"/>
                    <a:pt x="64150" y="70715"/>
                  </a:cubicBezTo>
                  <a:close/>
                  <a:moveTo>
                    <a:pt x="62891" y="73231"/>
                  </a:moveTo>
                  <a:cubicBezTo>
                    <a:pt x="62891" y="72602"/>
                    <a:pt x="61004" y="75118"/>
                    <a:pt x="63520" y="71973"/>
                  </a:cubicBezTo>
                  <a:cubicBezTo>
                    <a:pt x="63520" y="72602"/>
                    <a:pt x="62891" y="72602"/>
                    <a:pt x="62891" y="73231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7" name="【公众号：阿拉丁PPT】1-198"/>
            <p:cNvSpPr/>
            <p:nvPr/>
          </p:nvSpPr>
          <p:spPr>
            <a:xfrm>
              <a:off x="11488705" y="42530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8" name="【公众号：阿拉丁PPT】1-199"/>
            <p:cNvSpPr/>
            <p:nvPr/>
          </p:nvSpPr>
          <p:spPr>
            <a:xfrm>
              <a:off x="11471720" y="425309"/>
              <a:ext cx="16984" cy="5032"/>
            </a:xfrm>
            <a:custGeom>
              <a:avLst/>
              <a:gdLst>
                <a:gd name="connsiteX0" fmla="*/ 10065 w 16984"/>
                <a:gd name="connsiteY0" fmla="*/ 5032 h 5032"/>
                <a:gd name="connsiteX1" fmla="*/ 10065 w 16984"/>
                <a:gd name="connsiteY1" fmla="*/ 3774 h 5032"/>
                <a:gd name="connsiteX2" fmla="*/ 7548 w 16984"/>
                <a:gd name="connsiteY2" fmla="*/ 3774 h 5032"/>
                <a:gd name="connsiteX3" fmla="*/ 1887 w 16984"/>
                <a:gd name="connsiteY3" fmla="*/ 3145 h 5032"/>
                <a:gd name="connsiteX4" fmla="*/ 0 w 16984"/>
                <a:gd name="connsiteY4" fmla="*/ 2516 h 5032"/>
                <a:gd name="connsiteX5" fmla="*/ 1258 w 16984"/>
                <a:gd name="connsiteY5" fmla="*/ 629 h 5032"/>
                <a:gd name="connsiteX6" fmla="*/ 3145 w 16984"/>
                <a:gd name="connsiteY6" fmla="*/ 629 h 5032"/>
                <a:gd name="connsiteX7" fmla="*/ 7548 w 16984"/>
                <a:gd name="connsiteY7" fmla="*/ 1258 h 5032"/>
                <a:gd name="connsiteX8" fmla="*/ 14468 w 16984"/>
                <a:gd name="connsiteY8" fmla="*/ 629 h 5032"/>
                <a:gd name="connsiteX9" fmla="*/ 15726 w 16984"/>
                <a:gd name="connsiteY9" fmla="*/ 0 h 5032"/>
                <a:gd name="connsiteX10" fmla="*/ 16984 w 16984"/>
                <a:gd name="connsiteY10" fmla="*/ 0 h 5032"/>
                <a:gd name="connsiteX11" fmla="*/ 14468 w 16984"/>
                <a:gd name="connsiteY11" fmla="*/ 1258 h 5032"/>
                <a:gd name="connsiteX12" fmla="*/ 10065 w 16984"/>
                <a:gd name="connsiteY12" fmla="*/ 5032 h 5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84" h="5032">
                  <a:moveTo>
                    <a:pt x="10065" y="5032"/>
                  </a:moveTo>
                  <a:cubicBezTo>
                    <a:pt x="10065" y="4403"/>
                    <a:pt x="10694" y="3774"/>
                    <a:pt x="10065" y="3774"/>
                  </a:cubicBezTo>
                  <a:cubicBezTo>
                    <a:pt x="9436" y="3774"/>
                    <a:pt x="8807" y="3774"/>
                    <a:pt x="7548" y="3774"/>
                  </a:cubicBezTo>
                  <a:cubicBezTo>
                    <a:pt x="5662" y="3774"/>
                    <a:pt x="3145" y="3774"/>
                    <a:pt x="1887" y="3145"/>
                  </a:cubicBezTo>
                  <a:cubicBezTo>
                    <a:pt x="1258" y="3145"/>
                    <a:pt x="1258" y="1887"/>
                    <a:pt x="0" y="2516"/>
                  </a:cubicBezTo>
                  <a:cubicBezTo>
                    <a:pt x="0" y="2516"/>
                    <a:pt x="629" y="1258"/>
                    <a:pt x="1258" y="629"/>
                  </a:cubicBezTo>
                  <a:cubicBezTo>
                    <a:pt x="2516" y="0"/>
                    <a:pt x="2516" y="629"/>
                    <a:pt x="3145" y="629"/>
                  </a:cubicBezTo>
                  <a:cubicBezTo>
                    <a:pt x="4403" y="629"/>
                    <a:pt x="5662" y="1258"/>
                    <a:pt x="7548" y="1258"/>
                  </a:cubicBezTo>
                  <a:cubicBezTo>
                    <a:pt x="9436" y="1258"/>
                    <a:pt x="11952" y="629"/>
                    <a:pt x="14468" y="629"/>
                  </a:cubicBezTo>
                  <a:cubicBezTo>
                    <a:pt x="15097" y="629"/>
                    <a:pt x="15726" y="0"/>
                    <a:pt x="15726" y="0"/>
                  </a:cubicBezTo>
                  <a:cubicBezTo>
                    <a:pt x="16355" y="0"/>
                    <a:pt x="16355" y="0"/>
                    <a:pt x="16984" y="0"/>
                  </a:cubicBezTo>
                  <a:cubicBezTo>
                    <a:pt x="15726" y="1258"/>
                    <a:pt x="14468" y="1258"/>
                    <a:pt x="14468" y="1258"/>
                  </a:cubicBezTo>
                  <a:cubicBezTo>
                    <a:pt x="14468" y="1258"/>
                    <a:pt x="13839" y="1258"/>
                    <a:pt x="10065" y="5032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9" name="【公众号：阿拉丁PPT】1-200"/>
            <p:cNvSpPr/>
            <p:nvPr/>
          </p:nvSpPr>
          <p:spPr>
            <a:xfrm>
              <a:off x="11488705" y="42530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0" name="【公众号：阿拉丁PPT】1-201"/>
            <p:cNvSpPr/>
            <p:nvPr/>
          </p:nvSpPr>
          <p:spPr>
            <a:xfrm>
              <a:off x="11419886" y="374985"/>
              <a:ext cx="3396" cy="4610"/>
            </a:xfrm>
            <a:custGeom>
              <a:avLst/>
              <a:gdLst>
                <a:gd name="connsiteX0" fmla="*/ 3397 w 3396"/>
                <a:gd name="connsiteY0" fmla="*/ 0 h 4610"/>
                <a:gd name="connsiteX1" fmla="*/ 1510 w 3396"/>
                <a:gd name="connsiteY1" fmla="*/ 4403 h 4610"/>
                <a:gd name="connsiteX2" fmla="*/ 3397 w 3396"/>
                <a:gd name="connsiteY2" fmla="*/ 0 h 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96" h="4610">
                  <a:moveTo>
                    <a:pt x="3397" y="0"/>
                  </a:moveTo>
                  <a:cubicBezTo>
                    <a:pt x="2768" y="1887"/>
                    <a:pt x="2139" y="3145"/>
                    <a:pt x="1510" y="4403"/>
                  </a:cubicBezTo>
                  <a:cubicBezTo>
                    <a:pt x="-1006" y="5032"/>
                    <a:pt x="-378" y="4403"/>
                    <a:pt x="3397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1" name="【公众号：阿拉丁PPT】1-202"/>
            <p:cNvSpPr/>
            <p:nvPr/>
          </p:nvSpPr>
          <p:spPr>
            <a:xfrm>
              <a:off x="11421396" y="391341"/>
              <a:ext cx="1886" cy="1258"/>
            </a:xfrm>
            <a:custGeom>
              <a:avLst/>
              <a:gdLst>
                <a:gd name="connsiteX0" fmla="*/ 629 w 1886"/>
                <a:gd name="connsiteY0" fmla="*/ 1258 h 1258"/>
                <a:gd name="connsiteX1" fmla="*/ 0 w 1886"/>
                <a:gd name="connsiteY1" fmla="*/ 1258 h 1258"/>
                <a:gd name="connsiteX2" fmla="*/ 1258 w 1886"/>
                <a:gd name="connsiteY2" fmla="*/ 0 h 1258"/>
                <a:gd name="connsiteX3" fmla="*/ 1887 w 1886"/>
                <a:gd name="connsiteY3" fmla="*/ 0 h 1258"/>
                <a:gd name="connsiteX4" fmla="*/ 629 w 1886"/>
                <a:gd name="connsiteY4" fmla="*/ 1258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258">
                  <a:moveTo>
                    <a:pt x="629" y="1258"/>
                  </a:moveTo>
                  <a:cubicBezTo>
                    <a:pt x="629" y="1258"/>
                    <a:pt x="0" y="1258"/>
                    <a:pt x="0" y="1258"/>
                  </a:cubicBezTo>
                  <a:cubicBezTo>
                    <a:pt x="629" y="629"/>
                    <a:pt x="629" y="629"/>
                    <a:pt x="1258" y="0"/>
                  </a:cubicBezTo>
                  <a:cubicBezTo>
                    <a:pt x="1258" y="0"/>
                    <a:pt x="1887" y="0"/>
                    <a:pt x="1887" y="0"/>
                  </a:cubicBezTo>
                  <a:cubicBezTo>
                    <a:pt x="1258" y="0"/>
                    <a:pt x="629" y="629"/>
                    <a:pt x="629" y="125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3" name="【公众号：阿拉丁PPT】1-203"/>
            <p:cNvSpPr/>
            <p:nvPr/>
          </p:nvSpPr>
          <p:spPr>
            <a:xfrm>
              <a:off x="11549094" y="69894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4" name="【公众号：阿拉丁PPT】1-204"/>
            <p:cNvSpPr/>
            <p:nvPr/>
          </p:nvSpPr>
          <p:spPr>
            <a:xfrm>
              <a:off x="11462298" y="609780"/>
              <a:ext cx="122652" cy="89797"/>
            </a:xfrm>
            <a:custGeom>
              <a:avLst/>
              <a:gdLst>
                <a:gd name="connsiteX0" fmla="*/ 120136 w 122652"/>
                <a:gd name="connsiteY0" fmla="*/ 61490 h 89797"/>
                <a:gd name="connsiteX1" fmla="*/ 122652 w 122652"/>
                <a:gd name="connsiteY1" fmla="*/ 58345 h 89797"/>
                <a:gd name="connsiteX2" fmla="*/ 121394 w 122652"/>
                <a:gd name="connsiteY2" fmla="*/ 57087 h 89797"/>
                <a:gd name="connsiteX3" fmla="*/ 122024 w 122652"/>
                <a:gd name="connsiteY3" fmla="*/ 52683 h 89797"/>
                <a:gd name="connsiteX4" fmla="*/ 121394 w 122652"/>
                <a:gd name="connsiteY4" fmla="*/ 52054 h 89797"/>
                <a:gd name="connsiteX5" fmla="*/ 117620 w 122652"/>
                <a:gd name="connsiteY5" fmla="*/ 51425 h 89797"/>
                <a:gd name="connsiteX6" fmla="*/ 116362 w 122652"/>
                <a:gd name="connsiteY6" fmla="*/ 50167 h 89797"/>
                <a:gd name="connsiteX7" fmla="*/ 113845 w 122652"/>
                <a:gd name="connsiteY7" fmla="*/ 51425 h 89797"/>
                <a:gd name="connsiteX8" fmla="*/ 112588 w 122652"/>
                <a:gd name="connsiteY8" fmla="*/ 49538 h 89797"/>
                <a:gd name="connsiteX9" fmla="*/ 111958 w 122652"/>
                <a:gd name="connsiteY9" fmla="*/ 48280 h 89797"/>
                <a:gd name="connsiteX10" fmla="*/ 110700 w 122652"/>
                <a:gd name="connsiteY10" fmla="*/ 45135 h 89797"/>
                <a:gd name="connsiteX11" fmla="*/ 107555 w 122652"/>
                <a:gd name="connsiteY11" fmla="*/ 43877 h 89797"/>
                <a:gd name="connsiteX12" fmla="*/ 106926 w 122652"/>
                <a:gd name="connsiteY12" fmla="*/ 41989 h 89797"/>
                <a:gd name="connsiteX13" fmla="*/ 106926 w 122652"/>
                <a:gd name="connsiteY13" fmla="*/ 40731 h 89797"/>
                <a:gd name="connsiteX14" fmla="*/ 104410 w 122652"/>
                <a:gd name="connsiteY14" fmla="*/ 44506 h 89797"/>
                <a:gd name="connsiteX15" fmla="*/ 101893 w 122652"/>
                <a:gd name="connsiteY15" fmla="*/ 41989 h 89797"/>
                <a:gd name="connsiteX16" fmla="*/ 100636 w 122652"/>
                <a:gd name="connsiteY16" fmla="*/ 40731 h 89797"/>
                <a:gd name="connsiteX17" fmla="*/ 96232 w 122652"/>
                <a:gd name="connsiteY17" fmla="*/ 39473 h 89797"/>
                <a:gd name="connsiteX18" fmla="*/ 95603 w 122652"/>
                <a:gd name="connsiteY18" fmla="*/ 36328 h 89797"/>
                <a:gd name="connsiteX19" fmla="*/ 90571 w 122652"/>
                <a:gd name="connsiteY19" fmla="*/ 35699 h 89797"/>
                <a:gd name="connsiteX20" fmla="*/ 85538 w 122652"/>
                <a:gd name="connsiteY20" fmla="*/ 34441 h 89797"/>
                <a:gd name="connsiteX21" fmla="*/ 81764 w 122652"/>
                <a:gd name="connsiteY21" fmla="*/ 35070 h 89797"/>
                <a:gd name="connsiteX22" fmla="*/ 78619 w 122652"/>
                <a:gd name="connsiteY22" fmla="*/ 34441 h 89797"/>
                <a:gd name="connsiteX23" fmla="*/ 76731 w 122652"/>
                <a:gd name="connsiteY23" fmla="*/ 31295 h 89797"/>
                <a:gd name="connsiteX24" fmla="*/ 74844 w 122652"/>
                <a:gd name="connsiteY24" fmla="*/ 31295 h 89797"/>
                <a:gd name="connsiteX25" fmla="*/ 72957 w 122652"/>
                <a:gd name="connsiteY25" fmla="*/ 29408 h 89797"/>
                <a:gd name="connsiteX26" fmla="*/ 71069 w 122652"/>
                <a:gd name="connsiteY26" fmla="*/ 27521 h 89797"/>
                <a:gd name="connsiteX27" fmla="*/ 69812 w 122652"/>
                <a:gd name="connsiteY27" fmla="*/ 25634 h 89797"/>
                <a:gd name="connsiteX28" fmla="*/ 67924 w 122652"/>
                <a:gd name="connsiteY28" fmla="*/ 24376 h 89797"/>
                <a:gd name="connsiteX29" fmla="*/ 64150 w 122652"/>
                <a:gd name="connsiteY29" fmla="*/ 20602 h 89797"/>
                <a:gd name="connsiteX30" fmla="*/ 61005 w 122652"/>
                <a:gd name="connsiteY30" fmla="*/ 19972 h 89797"/>
                <a:gd name="connsiteX31" fmla="*/ 59747 w 122652"/>
                <a:gd name="connsiteY31" fmla="*/ 18085 h 89797"/>
                <a:gd name="connsiteX32" fmla="*/ 55973 w 122652"/>
                <a:gd name="connsiteY32" fmla="*/ 14311 h 89797"/>
                <a:gd name="connsiteX33" fmla="*/ 50940 w 122652"/>
                <a:gd name="connsiteY33" fmla="*/ 9279 h 89797"/>
                <a:gd name="connsiteX34" fmla="*/ 45907 w 122652"/>
                <a:gd name="connsiteY34" fmla="*/ 5504 h 89797"/>
                <a:gd name="connsiteX35" fmla="*/ 37101 w 122652"/>
                <a:gd name="connsiteY35" fmla="*/ 472 h 89797"/>
                <a:gd name="connsiteX36" fmla="*/ 31440 w 122652"/>
                <a:gd name="connsiteY36" fmla="*/ 472 h 89797"/>
                <a:gd name="connsiteX37" fmla="*/ 19487 w 122652"/>
                <a:gd name="connsiteY37" fmla="*/ 13053 h 89797"/>
                <a:gd name="connsiteX38" fmla="*/ 12568 w 122652"/>
                <a:gd name="connsiteY38" fmla="*/ 23118 h 89797"/>
                <a:gd name="connsiteX39" fmla="*/ 7535 w 122652"/>
                <a:gd name="connsiteY39" fmla="*/ 30666 h 89797"/>
                <a:gd name="connsiteX40" fmla="*/ 9423 w 122652"/>
                <a:gd name="connsiteY40" fmla="*/ 30666 h 89797"/>
                <a:gd name="connsiteX41" fmla="*/ 3761 w 122652"/>
                <a:gd name="connsiteY41" fmla="*/ 38215 h 89797"/>
                <a:gd name="connsiteX42" fmla="*/ 5019 w 122652"/>
                <a:gd name="connsiteY42" fmla="*/ 36957 h 89797"/>
                <a:gd name="connsiteX43" fmla="*/ 6906 w 122652"/>
                <a:gd name="connsiteY43" fmla="*/ 37586 h 89797"/>
                <a:gd name="connsiteX44" fmla="*/ 5019 w 122652"/>
                <a:gd name="connsiteY44" fmla="*/ 42618 h 89797"/>
                <a:gd name="connsiteX45" fmla="*/ 5648 w 122652"/>
                <a:gd name="connsiteY45" fmla="*/ 43248 h 89797"/>
                <a:gd name="connsiteX46" fmla="*/ 2503 w 122652"/>
                <a:gd name="connsiteY46" fmla="*/ 48909 h 89797"/>
                <a:gd name="connsiteX47" fmla="*/ 4390 w 122652"/>
                <a:gd name="connsiteY47" fmla="*/ 47651 h 89797"/>
                <a:gd name="connsiteX48" fmla="*/ 1245 w 122652"/>
                <a:gd name="connsiteY48" fmla="*/ 50796 h 89797"/>
                <a:gd name="connsiteX49" fmla="*/ 1245 w 122652"/>
                <a:gd name="connsiteY49" fmla="*/ 49538 h 89797"/>
                <a:gd name="connsiteX50" fmla="*/ 6906 w 122652"/>
                <a:gd name="connsiteY50" fmla="*/ 47651 h 89797"/>
                <a:gd name="connsiteX51" fmla="*/ 3761 w 122652"/>
                <a:gd name="connsiteY51" fmla="*/ 52054 h 89797"/>
                <a:gd name="connsiteX52" fmla="*/ 3761 w 122652"/>
                <a:gd name="connsiteY52" fmla="*/ 53312 h 89797"/>
                <a:gd name="connsiteX53" fmla="*/ 6277 w 122652"/>
                <a:gd name="connsiteY53" fmla="*/ 53941 h 89797"/>
                <a:gd name="connsiteX54" fmla="*/ 7535 w 122652"/>
                <a:gd name="connsiteY54" fmla="*/ 55200 h 89797"/>
                <a:gd name="connsiteX55" fmla="*/ 9423 w 122652"/>
                <a:gd name="connsiteY55" fmla="*/ 55829 h 89797"/>
                <a:gd name="connsiteX56" fmla="*/ 8794 w 122652"/>
                <a:gd name="connsiteY56" fmla="*/ 58974 h 89797"/>
                <a:gd name="connsiteX57" fmla="*/ 8794 w 122652"/>
                <a:gd name="connsiteY57" fmla="*/ 60232 h 89797"/>
                <a:gd name="connsiteX58" fmla="*/ 11309 w 122652"/>
                <a:gd name="connsiteY58" fmla="*/ 58974 h 89797"/>
                <a:gd name="connsiteX59" fmla="*/ 11309 w 122652"/>
                <a:gd name="connsiteY59" fmla="*/ 58974 h 89797"/>
                <a:gd name="connsiteX60" fmla="*/ 12568 w 122652"/>
                <a:gd name="connsiteY60" fmla="*/ 60861 h 89797"/>
                <a:gd name="connsiteX61" fmla="*/ 13826 w 122652"/>
                <a:gd name="connsiteY61" fmla="*/ 61490 h 89797"/>
                <a:gd name="connsiteX62" fmla="*/ 15713 w 122652"/>
                <a:gd name="connsiteY62" fmla="*/ 60232 h 89797"/>
                <a:gd name="connsiteX63" fmla="*/ 16971 w 122652"/>
                <a:gd name="connsiteY63" fmla="*/ 60232 h 89797"/>
                <a:gd name="connsiteX64" fmla="*/ 16342 w 122652"/>
                <a:gd name="connsiteY64" fmla="*/ 61490 h 89797"/>
                <a:gd name="connsiteX65" fmla="*/ 16971 w 122652"/>
                <a:gd name="connsiteY65" fmla="*/ 62119 h 89797"/>
                <a:gd name="connsiteX66" fmla="*/ 16342 w 122652"/>
                <a:gd name="connsiteY66" fmla="*/ 64635 h 89797"/>
                <a:gd name="connsiteX67" fmla="*/ 16342 w 122652"/>
                <a:gd name="connsiteY67" fmla="*/ 65264 h 89797"/>
                <a:gd name="connsiteX68" fmla="*/ 19487 w 122652"/>
                <a:gd name="connsiteY68" fmla="*/ 64635 h 89797"/>
                <a:gd name="connsiteX69" fmla="*/ 21375 w 122652"/>
                <a:gd name="connsiteY69" fmla="*/ 63377 h 89797"/>
                <a:gd name="connsiteX70" fmla="*/ 20745 w 122652"/>
                <a:gd name="connsiteY70" fmla="*/ 64635 h 89797"/>
                <a:gd name="connsiteX71" fmla="*/ 20745 w 122652"/>
                <a:gd name="connsiteY71" fmla="*/ 65893 h 89797"/>
                <a:gd name="connsiteX72" fmla="*/ 21375 w 122652"/>
                <a:gd name="connsiteY72" fmla="*/ 66523 h 89797"/>
                <a:gd name="connsiteX73" fmla="*/ 20745 w 122652"/>
                <a:gd name="connsiteY73" fmla="*/ 67781 h 89797"/>
                <a:gd name="connsiteX74" fmla="*/ 20116 w 122652"/>
                <a:gd name="connsiteY74" fmla="*/ 70297 h 89797"/>
                <a:gd name="connsiteX75" fmla="*/ 20116 w 122652"/>
                <a:gd name="connsiteY75" fmla="*/ 70926 h 89797"/>
                <a:gd name="connsiteX76" fmla="*/ 20745 w 122652"/>
                <a:gd name="connsiteY76" fmla="*/ 71555 h 89797"/>
                <a:gd name="connsiteX77" fmla="*/ 21375 w 122652"/>
                <a:gd name="connsiteY77" fmla="*/ 70926 h 89797"/>
                <a:gd name="connsiteX78" fmla="*/ 24520 w 122652"/>
                <a:gd name="connsiteY78" fmla="*/ 69668 h 89797"/>
                <a:gd name="connsiteX79" fmla="*/ 27036 w 122652"/>
                <a:gd name="connsiteY79" fmla="*/ 70297 h 89797"/>
                <a:gd name="connsiteX80" fmla="*/ 27036 w 122652"/>
                <a:gd name="connsiteY80" fmla="*/ 70926 h 89797"/>
                <a:gd name="connsiteX81" fmla="*/ 28294 w 122652"/>
                <a:gd name="connsiteY81" fmla="*/ 71555 h 89797"/>
                <a:gd name="connsiteX82" fmla="*/ 28923 w 122652"/>
                <a:gd name="connsiteY82" fmla="*/ 71555 h 89797"/>
                <a:gd name="connsiteX83" fmla="*/ 28294 w 122652"/>
                <a:gd name="connsiteY83" fmla="*/ 74071 h 89797"/>
                <a:gd name="connsiteX84" fmla="*/ 29552 w 122652"/>
                <a:gd name="connsiteY84" fmla="*/ 75958 h 89797"/>
                <a:gd name="connsiteX85" fmla="*/ 33326 w 122652"/>
                <a:gd name="connsiteY85" fmla="*/ 72813 h 89797"/>
                <a:gd name="connsiteX86" fmla="*/ 30811 w 122652"/>
                <a:gd name="connsiteY86" fmla="*/ 77846 h 89797"/>
                <a:gd name="connsiteX87" fmla="*/ 34585 w 122652"/>
                <a:gd name="connsiteY87" fmla="*/ 74071 h 89797"/>
                <a:gd name="connsiteX88" fmla="*/ 34585 w 122652"/>
                <a:gd name="connsiteY88" fmla="*/ 75958 h 89797"/>
                <a:gd name="connsiteX89" fmla="*/ 35214 w 122652"/>
                <a:gd name="connsiteY89" fmla="*/ 76587 h 89797"/>
                <a:gd name="connsiteX90" fmla="*/ 38359 w 122652"/>
                <a:gd name="connsiteY90" fmla="*/ 75329 h 89797"/>
                <a:gd name="connsiteX91" fmla="*/ 40875 w 122652"/>
                <a:gd name="connsiteY91" fmla="*/ 74071 h 89797"/>
                <a:gd name="connsiteX92" fmla="*/ 38988 w 122652"/>
                <a:gd name="connsiteY92" fmla="*/ 77216 h 89797"/>
                <a:gd name="connsiteX93" fmla="*/ 36471 w 122652"/>
                <a:gd name="connsiteY93" fmla="*/ 80991 h 89797"/>
                <a:gd name="connsiteX94" fmla="*/ 38359 w 122652"/>
                <a:gd name="connsiteY94" fmla="*/ 78475 h 89797"/>
                <a:gd name="connsiteX95" fmla="*/ 39617 w 122652"/>
                <a:gd name="connsiteY95" fmla="*/ 77216 h 89797"/>
                <a:gd name="connsiteX96" fmla="*/ 40246 w 122652"/>
                <a:gd name="connsiteY96" fmla="*/ 75329 h 89797"/>
                <a:gd name="connsiteX97" fmla="*/ 40875 w 122652"/>
                <a:gd name="connsiteY97" fmla="*/ 74071 h 89797"/>
                <a:gd name="connsiteX98" fmla="*/ 42762 w 122652"/>
                <a:gd name="connsiteY98" fmla="*/ 73442 h 89797"/>
                <a:gd name="connsiteX99" fmla="*/ 42762 w 122652"/>
                <a:gd name="connsiteY99" fmla="*/ 74071 h 89797"/>
                <a:gd name="connsiteX100" fmla="*/ 38988 w 122652"/>
                <a:gd name="connsiteY100" fmla="*/ 81620 h 89797"/>
                <a:gd name="connsiteX101" fmla="*/ 42133 w 122652"/>
                <a:gd name="connsiteY101" fmla="*/ 79104 h 89797"/>
                <a:gd name="connsiteX102" fmla="*/ 43392 w 122652"/>
                <a:gd name="connsiteY102" fmla="*/ 77846 h 89797"/>
                <a:gd name="connsiteX103" fmla="*/ 43392 w 122652"/>
                <a:gd name="connsiteY103" fmla="*/ 79104 h 89797"/>
                <a:gd name="connsiteX104" fmla="*/ 42762 w 122652"/>
                <a:gd name="connsiteY104" fmla="*/ 80362 h 89797"/>
                <a:gd name="connsiteX105" fmla="*/ 44021 w 122652"/>
                <a:gd name="connsiteY105" fmla="*/ 80991 h 89797"/>
                <a:gd name="connsiteX106" fmla="*/ 45278 w 122652"/>
                <a:gd name="connsiteY106" fmla="*/ 81620 h 89797"/>
                <a:gd name="connsiteX107" fmla="*/ 45278 w 122652"/>
                <a:gd name="connsiteY107" fmla="*/ 82249 h 89797"/>
                <a:gd name="connsiteX108" fmla="*/ 47166 w 122652"/>
                <a:gd name="connsiteY108" fmla="*/ 81620 h 89797"/>
                <a:gd name="connsiteX109" fmla="*/ 50311 w 122652"/>
                <a:gd name="connsiteY109" fmla="*/ 80362 h 89797"/>
                <a:gd name="connsiteX110" fmla="*/ 50940 w 122652"/>
                <a:gd name="connsiteY110" fmla="*/ 80991 h 89797"/>
                <a:gd name="connsiteX111" fmla="*/ 49682 w 122652"/>
                <a:gd name="connsiteY111" fmla="*/ 83507 h 89797"/>
                <a:gd name="connsiteX112" fmla="*/ 49682 w 122652"/>
                <a:gd name="connsiteY112" fmla="*/ 83507 h 89797"/>
                <a:gd name="connsiteX113" fmla="*/ 49682 w 122652"/>
                <a:gd name="connsiteY113" fmla="*/ 83507 h 89797"/>
                <a:gd name="connsiteX114" fmla="*/ 51569 w 122652"/>
                <a:gd name="connsiteY114" fmla="*/ 81620 h 89797"/>
                <a:gd name="connsiteX115" fmla="*/ 50311 w 122652"/>
                <a:gd name="connsiteY115" fmla="*/ 82878 h 89797"/>
                <a:gd name="connsiteX116" fmla="*/ 49053 w 122652"/>
                <a:gd name="connsiteY116" fmla="*/ 83507 h 89797"/>
                <a:gd name="connsiteX117" fmla="*/ 49053 w 122652"/>
                <a:gd name="connsiteY117" fmla="*/ 83507 h 89797"/>
                <a:gd name="connsiteX118" fmla="*/ 50311 w 122652"/>
                <a:gd name="connsiteY118" fmla="*/ 83507 h 89797"/>
                <a:gd name="connsiteX119" fmla="*/ 52828 w 122652"/>
                <a:gd name="connsiteY119" fmla="*/ 80991 h 89797"/>
                <a:gd name="connsiteX120" fmla="*/ 49682 w 122652"/>
                <a:gd name="connsiteY120" fmla="*/ 86023 h 89797"/>
                <a:gd name="connsiteX121" fmla="*/ 49682 w 122652"/>
                <a:gd name="connsiteY121" fmla="*/ 86652 h 89797"/>
                <a:gd name="connsiteX122" fmla="*/ 52198 w 122652"/>
                <a:gd name="connsiteY122" fmla="*/ 86023 h 89797"/>
                <a:gd name="connsiteX123" fmla="*/ 53456 w 122652"/>
                <a:gd name="connsiteY123" fmla="*/ 84765 h 89797"/>
                <a:gd name="connsiteX124" fmla="*/ 55973 w 122652"/>
                <a:gd name="connsiteY124" fmla="*/ 82878 h 89797"/>
                <a:gd name="connsiteX125" fmla="*/ 58488 w 122652"/>
                <a:gd name="connsiteY125" fmla="*/ 83507 h 89797"/>
                <a:gd name="connsiteX126" fmla="*/ 55343 w 122652"/>
                <a:gd name="connsiteY126" fmla="*/ 86023 h 89797"/>
                <a:gd name="connsiteX127" fmla="*/ 54085 w 122652"/>
                <a:gd name="connsiteY127" fmla="*/ 87910 h 89797"/>
                <a:gd name="connsiteX128" fmla="*/ 55343 w 122652"/>
                <a:gd name="connsiteY128" fmla="*/ 88539 h 89797"/>
                <a:gd name="connsiteX129" fmla="*/ 56602 w 122652"/>
                <a:gd name="connsiteY129" fmla="*/ 86023 h 89797"/>
                <a:gd name="connsiteX130" fmla="*/ 57231 w 122652"/>
                <a:gd name="connsiteY130" fmla="*/ 84765 h 89797"/>
                <a:gd name="connsiteX131" fmla="*/ 59747 w 122652"/>
                <a:gd name="connsiteY131" fmla="*/ 84136 h 89797"/>
                <a:gd name="connsiteX132" fmla="*/ 59118 w 122652"/>
                <a:gd name="connsiteY132" fmla="*/ 85394 h 89797"/>
                <a:gd name="connsiteX133" fmla="*/ 56602 w 122652"/>
                <a:gd name="connsiteY133" fmla="*/ 86652 h 89797"/>
                <a:gd name="connsiteX134" fmla="*/ 56602 w 122652"/>
                <a:gd name="connsiteY134" fmla="*/ 89168 h 89797"/>
                <a:gd name="connsiteX135" fmla="*/ 61005 w 122652"/>
                <a:gd name="connsiteY135" fmla="*/ 89168 h 89797"/>
                <a:gd name="connsiteX136" fmla="*/ 62892 w 122652"/>
                <a:gd name="connsiteY136" fmla="*/ 87910 h 89797"/>
                <a:gd name="connsiteX137" fmla="*/ 66666 w 122652"/>
                <a:gd name="connsiteY137" fmla="*/ 89168 h 89797"/>
                <a:gd name="connsiteX138" fmla="*/ 68554 w 122652"/>
                <a:gd name="connsiteY138" fmla="*/ 89798 h 89797"/>
                <a:gd name="connsiteX139" fmla="*/ 71069 w 122652"/>
                <a:gd name="connsiteY139" fmla="*/ 86652 h 89797"/>
                <a:gd name="connsiteX140" fmla="*/ 70441 w 122652"/>
                <a:gd name="connsiteY140" fmla="*/ 86023 h 89797"/>
                <a:gd name="connsiteX141" fmla="*/ 68554 w 122652"/>
                <a:gd name="connsiteY141" fmla="*/ 85394 h 89797"/>
                <a:gd name="connsiteX142" fmla="*/ 66038 w 122652"/>
                <a:gd name="connsiteY142" fmla="*/ 84765 h 89797"/>
                <a:gd name="connsiteX143" fmla="*/ 63521 w 122652"/>
                <a:gd name="connsiteY143" fmla="*/ 84765 h 89797"/>
                <a:gd name="connsiteX144" fmla="*/ 63521 w 122652"/>
                <a:gd name="connsiteY144" fmla="*/ 84765 h 89797"/>
                <a:gd name="connsiteX145" fmla="*/ 59747 w 122652"/>
                <a:gd name="connsiteY145" fmla="*/ 85394 h 89797"/>
                <a:gd name="connsiteX146" fmla="*/ 60376 w 122652"/>
                <a:gd name="connsiteY146" fmla="*/ 83507 h 89797"/>
                <a:gd name="connsiteX147" fmla="*/ 62892 w 122652"/>
                <a:gd name="connsiteY147" fmla="*/ 82249 h 89797"/>
                <a:gd name="connsiteX148" fmla="*/ 70441 w 122652"/>
                <a:gd name="connsiteY148" fmla="*/ 81620 h 89797"/>
                <a:gd name="connsiteX149" fmla="*/ 74215 w 122652"/>
                <a:gd name="connsiteY149" fmla="*/ 79733 h 89797"/>
                <a:gd name="connsiteX150" fmla="*/ 77360 w 122652"/>
                <a:gd name="connsiteY150" fmla="*/ 77216 h 89797"/>
                <a:gd name="connsiteX151" fmla="*/ 74844 w 122652"/>
                <a:gd name="connsiteY151" fmla="*/ 80362 h 89797"/>
                <a:gd name="connsiteX152" fmla="*/ 77360 w 122652"/>
                <a:gd name="connsiteY152" fmla="*/ 82249 h 89797"/>
                <a:gd name="connsiteX153" fmla="*/ 78619 w 122652"/>
                <a:gd name="connsiteY153" fmla="*/ 83507 h 89797"/>
                <a:gd name="connsiteX154" fmla="*/ 79876 w 122652"/>
                <a:gd name="connsiteY154" fmla="*/ 85394 h 89797"/>
                <a:gd name="connsiteX155" fmla="*/ 83651 w 122652"/>
                <a:gd name="connsiteY155" fmla="*/ 83507 h 89797"/>
                <a:gd name="connsiteX156" fmla="*/ 84280 w 122652"/>
                <a:gd name="connsiteY156" fmla="*/ 84136 h 89797"/>
                <a:gd name="connsiteX157" fmla="*/ 86167 w 122652"/>
                <a:gd name="connsiteY157" fmla="*/ 84136 h 89797"/>
                <a:gd name="connsiteX158" fmla="*/ 90571 w 122652"/>
                <a:gd name="connsiteY158" fmla="*/ 82249 h 89797"/>
                <a:gd name="connsiteX159" fmla="*/ 91200 w 122652"/>
                <a:gd name="connsiteY159" fmla="*/ 82249 h 89797"/>
                <a:gd name="connsiteX160" fmla="*/ 86796 w 122652"/>
                <a:gd name="connsiteY160" fmla="*/ 86023 h 89797"/>
                <a:gd name="connsiteX161" fmla="*/ 85538 w 122652"/>
                <a:gd name="connsiteY161" fmla="*/ 87910 h 89797"/>
                <a:gd name="connsiteX162" fmla="*/ 90571 w 122652"/>
                <a:gd name="connsiteY162" fmla="*/ 85394 h 89797"/>
                <a:gd name="connsiteX163" fmla="*/ 93716 w 122652"/>
                <a:gd name="connsiteY163" fmla="*/ 84136 h 89797"/>
                <a:gd name="connsiteX164" fmla="*/ 95603 w 122652"/>
                <a:gd name="connsiteY164" fmla="*/ 82878 h 89797"/>
                <a:gd name="connsiteX165" fmla="*/ 102522 w 122652"/>
                <a:gd name="connsiteY165" fmla="*/ 79733 h 89797"/>
                <a:gd name="connsiteX166" fmla="*/ 106926 w 122652"/>
                <a:gd name="connsiteY166" fmla="*/ 75958 h 89797"/>
                <a:gd name="connsiteX167" fmla="*/ 110071 w 122652"/>
                <a:gd name="connsiteY167" fmla="*/ 72813 h 89797"/>
                <a:gd name="connsiteX168" fmla="*/ 110071 w 122652"/>
                <a:gd name="connsiteY168" fmla="*/ 71555 h 89797"/>
                <a:gd name="connsiteX169" fmla="*/ 116362 w 122652"/>
                <a:gd name="connsiteY169" fmla="*/ 64006 h 89797"/>
                <a:gd name="connsiteX170" fmla="*/ 120136 w 122652"/>
                <a:gd name="connsiteY170" fmla="*/ 61490 h 89797"/>
                <a:gd name="connsiteX171" fmla="*/ 10052 w 122652"/>
                <a:gd name="connsiteY171" fmla="*/ 50796 h 89797"/>
                <a:gd name="connsiteX172" fmla="*/ 9423 w 122652"/>
                <a:gd name="connsiteY172" fmla="*/ 52054 h 89797"/>
                <a:gd name="connsiteX173" fmla="*/ 9423 w 122652"/>
                <a:gd name="connsiteY173" fmla="*/ 51425 h 89797"/>
                <a:gd name="connsiteX174" fmla="*/ 10052 w 122652"/>
                <a:gd name="connsiteY174" fmla="*/ 50167 h 89797"/>
                <a:gd name="connsiteX175" fmla="*/ 10052 w 122652"/>
                <a:gd name="connsiteY175" fmla="*/ 50796 h 89797"/>
                <a:gd name="connsiteX176" fmla="*/ 14455 w 122652"/>
                <a:gd name="connsiteY176" fmla="*/ 46393 h 89797"/>
                <a:gd name="connsiteX177" fmla="*/ 13197 w 122652"/>
                <a:gd name="connsiteY177" fmla="*/ 47022 h 89797"/>
                <a:gd name="connsiteX178" fmla="*/ 13826 w 122652"/>
                <a:gd name="connsiteY178" fmla="*/ 45764 h 89797"/>
                <a:gd name="connsiteX179" fmla="*/ 14455 w 122652"/>
                <a:gd name="connsiteY179" fmla="*/ 46393 h 89797"/>
                <a:gd name="connsiteX180" fmla="*/ 14455 w 122652"/>
                <a:gd name="connsiteY180" fmla="*/ 46393 h 89797"/>
                <a:gd name="connsiteX181" fmla="*/ 18230 w 122652"/>
                <a:gd name="connsiteY181" fmla="*/ 49538 h 89797"/>
                <a:gd name="connsiteX182" fmla="*/ 16971 w 122652"/>
                <a:gd name="connsiteY182" fmla="*/ 50167 h 89797"/>
                <a:gd name="connsiteX183" fmla="*/ 18230 w 122652"/>
                <a:gd name="connsiteY183" fmla="*/ 48280 h 89797"/>
                <a:gd name="connsiteX184" fmla="*/ 19487 w 122652"/>
                <a:gd name="connsiteY184" fmla="*/ 47651 h 89797"/>
                <a:gd name="connsiteX185" fmla="*/ 18230 w 122652"/>
                <a:gd name="connsiteY185" fmla="*/ 49538 h 89797"/>
                <a:gd name="connsiteX186" fmla="*/ 15084 w 122652"/>
                <a:gd name="connsiteY186" fmla="*/ 55829 h 89797"/>
                <a:gd name="connsiteX187" fmla="*/ 10052 w 122652"/>
                <a:gd name="connsiteY187" fmla="*/ 53312 h 89797"/>
                <a:gd name="connsiteX188" fmla="*/ 12568 w 122652"/>
                <a:gd name="connsiteY188" fmla="*/ 53312 h 89797"/>
                <a:gd name="connsiteX189" fmla="*/ 15084 w 122652"/>
                <a:gd name="connsiteY189" fmla="*/ 53312 h 89797"/>
                <a:gd name="connsiteX190" fmla="*/ 15084 w 122652"/>
                <a:gd name="connsiteY190" fmla="*/ 55829 h 89797"/>
                <a:gd name="connsiteX191" fmla="*/ 23890 w 122652"/>
                <a:gd name="connsiteY191" fmla="*/ 50167 h 89797"/>
                <a:gd name="connsiteX192" fmla="*/ 20745 w 122652"/>
                <a:gd name="connsiteY192" fmla="*/ 51425 h 89797"/>
                <a:gd name="connsiteX193" fmla="*/ 19487 w 122652"/>
                <a:gd name="connsiteY193" fmla="*/ 49538 h 89797"/>
                <a:gd name="connsiteX194" fmla="*/ 20116 w 122652"/>
                <a:gd name="connsiteY194" fmla="*/ 48280 h 89797"/>
                <a:gd name="connsiteX195" fmla="*/ 23890 w 122652"/>
                <a:gd name="connsiteY195" fmla="*/ 50167 h 89797"/>
                <a:gd name="connsiteX196" fmla="*/ 24520 w 122652"/>
                <a:gd name="connsiteY196" fmla="*/ 53312 h 89797"/>
                <a:gd name="connsiteX197" fmla="*/ 23262 w 122652"/>
                <a:gd name="connsiteY197" fmla="*/ 52054 h 89797"/>
                <a:gd name="connsiteX198" fmla="*/ 24520 w 122652"/>
                <a:gd name="connsiteY198" fmla="*/ 53312 h 89797"/>
                <a:gd name="connsiteX199" fmla="*/ 25778 w 122652"/>
                <a:gd name="connsiteY199" fmla="*/ 54570 h 89797"/>
                <a:gd name="connsiteX200" fmla="*/ 24520 w 122652"/>
                <a:gd name="connsiteY200" fmla="*/ 55200 h 89797"/>
                <a:gd name="connsiteX201" fmla="*/ 25149 w 122652"/>
                <a:gd name="connsiteY201" fmla="*/ 53312 h 89797"/>
                <a:gd name="connsiteX202" fmla="*/ 25778 w 122652"/>
                <a:gd name="connsiteY202" fmla="*/ 53941 h 89797"/>
                <a:gd name="connsiteX203" fmla="*/ 25778 w 122652"/>
                <a:gd name="connsiteY203" fmla="*/ 54570 h 89797"/>
                <a:gd name="connsiteX204" fmla="*/ 27036 w 122652"/>
                <a:gd name="connsiteY204" fmla="*/ 55829 h 89797"/>
                <a:gd name="connsiteX205" fmla="*/ 25778 w 122652"/>
                <a:gd name="connsiteY205" fmla="*/ 55200 h 89797"/>
                <a:gd name="connsiteX206" fmla="*/ 27036 w 122652"/>
                <a:gd name="connsiteY206" fmla="*/ 55829 h 89797"/>
                <a:gd name="connsiteX207" fmla="*/ 37730 w 122652"/>
                <a:gd name="connsiteY207" fmla="*/ 48280 h 89797"/>
                <a:gd name="connsiteX208" fmla="*/ 37101 w 122652"/>
                <a:gd name="connsiteY208" fmla="*/ 48909 h 89797"/>
                <a:gd name="connsiteX209" fmla="*/ 36471 w 122652"/>
                <a:gd name="connsiteY209" fmla="*/ 48280 h 89797"/>
                <a:gd name="connsiteX210" fmla="*/ 37730 w 122652"/>
                <a:gd name="connsiteY210" fmla="*/ 46393 h 89797"/>
                <a:gd name="connsiteX211" fmla="*/ 37730 w 122652"/>
                <a:gd name="connsiteY211" fmla="*/ 48280 h 89797"/>
                <a:gd name="connsiteX212" fmla="*/ 37730 w 122652"/>
                <a:gd name="connsiteY212" fmla="*/ 48280 h 89797"/>
                <a:gd name="connsiteX213" fmla="*/ 32697 w 122652"/>
                <a:gd name="connsiteY213" fmla="*/ 59603 h 89797"/>
                <a:gd name="connsiteX214" fmla="*/ 33326 w 122652"/>
                <a:gd name="connsiteY214" fmla="*/ 60861 h 89797"/>
                <a:gd name="connsiteX215" fmla="*/ 32068 w 122652"/>
                <a:gd name="connsiteY215" fmla="*/ 62119 h 89797"/>
                <a:gd name="connsiteX216" fmla="*/ 31440 w 122652"/>
                <a:gd name="connsiteY216" fmla="*/ 60861 h 89797"/>
                <a:gd name="connsiteX217" fmla="*/ 32697 w 122652"/>
                <a:gd name="connsiteY217" fmla="*/ 59603 h 89797"/>
                <a:gd name="connsiteX218" fmla="*/ 41504 w 122652"/>
                <a:gd name="connsiteY218" fmla="*/ 49538 h 89797"/>
                <a:gd name="connsiteX219" fmla="*/ 40246 w 122652"/>
                <a:gd name="connsiteY219" fmla="*/ 50167 h 89797"/>
                <a:gd name="connsiteX220" fmla="*/ 40875 w 122652"/>
                <a:gd name="connsiteY220" fmla="*/ 49538 h 89797"/>
                <a:gd name="connsiteX221" fmla="*/ 41504 w 122652"/>
                <a:gd name="connsiteY221" fmla="*/ 49538 h 89797"/>
                <a:gd name="connsiteX222" fmla="*/ 41504 w 122652"/>
                <a:gd name="connsiteY222" fmla="*/ 52054 h 89797"/>
                <a:gd name="connsiteX223" fmla="*/ 41504 w 122652"/>
                <a:gd name="connsiteY223" fmla="*/ 50796 h 89797"/>
                <a:gd name="connsiteX224" fmla="*/ 41504 w 122652"/>
                <a:gd name="connsiteY224" fmla="*/ 52054 h 89797"/>
                <a:gd name="connsiteX225" fmla="*/ 35843 w 122652"/>
                <a:gd name="connsiteY225" fmla="*/ 61490 h 89797"/>
                <a:gd name="connsiteX226" fmla="*/ 35843 w 122652"/>
                <a:gd name="connsiteY226" fmla="*/ 61490 h 89797"/>
                <a:gd name="connsiteX227" fmla="*/ 34585 w 122652"/>
                <a:gd name="connsiteY227" fmla="*/ 61490 h 89797"/>
                <a:gd name="connsiteX228" fmla="*/ 35843 w 122652"/>
                <a:gd name="connsiteY228" fmla="*/ 59603 h 89797"/>
                <a:gd name="connsiteX229" fmla="*/ 35843 w 122652"/>
                <a:gd name="connsiteY229" fmla="*/ 61490 h 89797"/>
                <a:gd name="connsiteX230" fmla="*/ 48424 w 122652"/>
                <a:gd name="connsiteY230" fmla="*/ 68410 h 89797"/>
                <a:gd name="connsiteX231" fmla="*/ 48424 w 122652"/>
                <a:gd name="connsiteY231" fmla="*/ 69668 h 89797"/>
                <a:gd name="connsiteX232" fmla="*/ 45278 w 122652"/>
                <a:gd name="connsiteY232" fmla="*/ 74071 h 89797"/>
                <a:gd name="connsiteX233" fmla="*/ 43392 w 122652"/>
                <a:gd name="connsiteY233" fmla="*/ 74071 h 89797"/>
                <a:gd name="connsiteX234" fmla="*/ 48424 w 122652"/>
                <a:gd name="connsiteY234" fmla="*/ 68410 h 89797"/>
                <a:gd name="connsiteX235" fmla="*/ 53456 w 122652"/>
                <a:gd name="connsiteY235" fmla="*/ 65264 h 89797"/>
                <a:gd name="connsiteX236" fmla="*/ 53456 w 122652"/>
                <a:gd name="connsiteY236" fmla="*/ 64635 h 89797"/>
                <a:gd name="connsiteX237" fmla="*/ 52198 w 122652"/>
                <a:gd name="connsiteY237" fmla="*/ 63377 h 89797"/>
                <a:gd name="connsiteX238" fmla="*/ 53456 w 122652"/>
                <a:gd name="connsiteY238" fmla="*/ 64635 h 89797"/>
                <a:gd name="connsiteX239" fmla="*/ 53456 w 122652"/>
                <a:gd name="connsiteY239" fmla="*/ 65264 h 89797"/>
                <a:gd name="connsiteX240" fmla="*/ 52198 w 122652"/>
                <a:gd name="connsiteY240" fmla="*/ 70926 h 89797"/>
                <a:gd name="connsiteX241" fmla="*/ 49682 w 122652"/>
                <a:gd name="connsiteY241" fmla="*/ 72184 h 89797"/>
                <a:gd name="connsiteX242" fmla="*/ 45907 w 122652"/>
                <a:gd name="connsiteY242" fmla="*/ 77216 h 89797"/>
                <a:gd name="connsiteX243" fmla="*/ 47166 w 122652"/>
                <a:gd name="connsiteY243" fmla="*/ 72184 h 89797"/>
                <a:gd name="connsiteX244" fmla="*/ 50311 w 122652"/>
                <a:gd name="connsiteY244" fmla="*/ 68410 h 89797"/>
                <a:gd name="connsiteX245" fmla="*/ 52828 w 122652"/>
                <a:gd name="connsiteY245" fmla="*/ 69668 h 89797"/>
                <a:gd name="connsiteX246" fmla="*/ 52198 w 122652"/>
                <a:gd name="connsiteY246" fmla="*/ 70926 h 89797"/>
                <a:gd name="connsiteX247" fmla="*/ 53456 w 122652"/>
                <a:gd name="connsiteY247" fmla="*/ 73442 h 89797"/>
                <a:gd name="connsiteX248" fmla="*/ 49682 w 122652"/>
                <a:gd name="connsiteY248" fmla="*/ 75329 h 89797"/>
                <a:gd name="connsiteX249" fmla="*/ 54085 w 122652"/>
                <a:gd name="connsiteY249" fmla="*/ 70926 h 89797"/>
                <a:gd name="connsiteX250" fmla="*/ 54714 w 122652"/>
                <a:gd name="connsiteY250" fmla="*/ 72184 h 89797"/>
                <a:gd name="connsiteX251" fmla="*/ 53456 w 122652"/>
                <a:gd name="connsiteY251" fmla="*/ 73442 h 89797"/>
                <a:gd name="connsiteX252" fmla="*/ 59118 w 122652"/>
                <a:gd name="connsiteY252" fmla="*/ 68410 h 89797"/>
                <a:gd name="connsiteX253" fmla="*/ 57859 w 122652"/>
                <a:gd name="connsiteY253" fmla="*/ 67781 h 89797"/>
                <a:gd name="connsiteX254" fmla="*/ 59118 w 122652"/>
                <a:gd name="connsiteY254" fmla="*/ 68410 h 89797"/>
                <a:gd name="connsiteX255" fmla="*/ 57859 w 122652"/>
                <a:gd name="connsiteY255" fmla="*/ 72184 h 89797"/>
                <a:gd name="connsiteX256" fmla="*/ 55343 w 122652"/>
                <a:gd name="connsiteY256" fmla="*/ 75329 h 89797"/>
                <a:gd name="connsiteX257" fmla="*/ 52828 w 122652"/>
                <a:gd name="connsiteY257" fmla="*/ 77216 h 89797"/>
                <a:gd name="connsiteX258" fmla="*/ 54085 w 122652"/>
                <a:gd name="connsiteY258" fmla="*/ 74700 h 89797"/>
                <a:gd name="connsiteX259" fmla="*/ 57859 w 122652"/>
                <a:gd name="connsiteY259" fmla="*/ 72184 h 89797"/>
                <a:gd name="connsiteX260" fmla="*/ 60376 w 122652"/>
                <a:gd name="connsiteY260" fmla="*/ 75958 h 89797"/>
                <a:gd name="connsiteX261" fmla="*/ 56602 w 122652"/>
                <a:gd name="connsiteY261" fmla="*/ 80362 h 89797"/>
                <a:gd name="connsiteX262" fmla="*/ 55343 w 122652"/>
                <a:gd name="connsiteY262" fmla="*/ 81620 h 89797"/>
                <a:gd name="connsiteX263" fmla="*/ 54085 w 122652"/>
                <a:gd name="connsiteY263" fmla="*/ 81620 h 89797"/>
                <a:gd name="connsiteX264" fmla="*/ 56602 w 122652"/>
                <a:gd name="connsiteY264" fmla="*/ 77216 h 89797"/>
                <a:gd name="connsiteX265" fmla="*/ 54714 w 122652"/>
                <a:gd name="connsiteY265" fmla="*/ 78475 h 89797"/>
                <a:gd name="connsiteX266" fmla="*/ 58488 w 122652"/>
                <a:gd name="connsiteY266" fmla="*/ 74700 h 89797"/>
                <a:gd name="connsiteX267" fmla="*/ 61005 w 122652"/>
                <a:gd name="connsiteY267" fmla="*/ 75329 h 89797"/>
                <a:gd name="connsiteX268" fmla="*/ 60376 w 122652"/>
                <a:gd name="connsiteY268" fmla="*/ 75958 h 89797"/>
                <a:gd name="connsiteX269" fmla="*/ 53456 w 122652"/>
                <a:gd name="connsiteY269" fmla="*/ 86652 h 89797"/>
                <a:gd name="connsiteX270" fmla="*/ 54085 w 122652"/>
                <a:gd name="connsiteY270" fmla="*/ 84765 h 89797"/>
                <a:gd name="connsiteX271" fmla="*/ 54714 w 122652"/>
                <a:gd name="connsiteY271" fmla="*/ 85394 h 89797"/>
                <a:gd name="connsiteX272" fmla="*/ 53456 w 122652"/>
                <a:gd name="connsiteY272" fmla="*/ 86652 h 89797"/>
                <a:gd name="connsiteX273" fmla="*/ 64779 w 122652"/>
                <a:gd name="connsiteY273" fmla="*/ 71555 h 89797"/>
                <a:gd name="connsiteX274" fmla="*/ 65409 w 122652"/>
                <a:gd name="connsiteY274" fmla="*/ 69668 h 89797"/>
                <a:gd name="connsiteX275" fmla="*/ 64779 w 122652"/>
                <a:gd name="connsiteY275" fmla="*/ 71555 h 89797"/>
                <a:gd name="connsiteX276" fmla="*/ 67924 w 122652"/>
                <a:gd name="connsiteY276" fmla="*/ 70926 h 89797"/>
                <a:gd name="connsiteX277" fmla="*/ 67295 w 122652"/>
                <a:gd name="connsiteY277" fmla="*/ 71555 h 89797"/>
                <a:gd name="connsiteX278" fmla="*/ 65409 w 122652"/>
                <a:gd name="connsiteY278" fmla="*/ 71555 h 89797"/>
                <a:gd name="connsiteX279" fmla="*/ 66666 w 122652"/>
                <a:gd name="connsiteY279" fmla="*/ 69668 h 89797"/>
                <a:gd name="connsiteX280" fmla="*/ 67924 w 122652"/>
                <a:gd name="connsiteY280" fmla="*/ 70926 h 89797"/>
                <a:gd name="connsiteX281" fmla="*/ 65409 w 122652"/>
                <a:gd name="connsiteY281" fmla="*/ 75958 h 89797"/>
                <a:gd name="connsiteX282" fmla="*/ 61005 w 122652"/>
                <a:gd name="connsiteY282" fmla="*/ 79733 h 89797"/>
                <a:gd name="connsiteX283" fmla="*/ 57231 w 122652"/>
                <a:gd name="connsiteY283" fmla="*/ 82249 h 89797"/>
                <a:gd name="connsiteX284" fmla="*/ 62892 w 122652"/>
                <a:gd name="connsiteY284" fmla="*/ 75329 h 89797"/>
                <a:gd name="connsiteX285" fmla="*/ 65409 w 122652"/>
                <a:gd name="connsiteY285" fmla="*/ 75958 h 89797"/>
                <a:gd name="connsiteX286" fmla="*/ 74215 w 122652"/>
                <a:gd name="connsiteY286" fmla="*/ 74700 h 89797"/>
                <a:gd name="connsiteX287" fmla="*/ 72957 w 122652"/>
                <a:gd name="connsiteY287" fmla="*/ 76587 h 89797"/>
                <a:gd name="connsiteX288" fmla="*/ 67295 w 122652"/>
                <a:gd name="connsiteY288" fmla="*/ 74700 h 89797"/>
                <a:gd name="connsiteX289" fmla="*/ 74215 w 122652"/>
                <a:gd name="connsiteY289" fmla="*/ 74700 h 89797"/>
                <a:gd name="connsiteX290" fmla="*/ 73586 w 122652"/>
                <a:gd name="connsiteY290" fmla="*/ 77846 h 89797"/>
                <a:gd name="connsiteX291" fmla="*/ 73586 w 122652"/>
                <a:gd name="connsiteY291" fmla="*/ 76587 h 89797"/>
                <a:gd name="connsiteX292" fmla="*/ 73586 w 122652"/>
                <a:gd name="connsiteY292" fmla="*/ 77846 h 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22652" h="89797">
                  <a:moveTo>
                    <a:pt x="120136" y="61490"/>
                  </a:moveTo>
                  <a:cubicBezTo>
                    <a:pt x="120765" y="60861"/>
                    <a:pt x="121394" y="60232"/>
                    <a:pt x="122652" y="58345"/>
                  </a:cubicBezTo>
                  <a:cubicBezTo>
                    <a:pt x="122024" y="57716"/>
                    <a:pt x="121394" y="58345"/>
                    <a:pt x="121394" y="57087"/>
                  </a:cubicBezTo>
                  <a:cubicBezTo>
                    <a:pt x="121394" y="55829"/>
                    <a:pt x="122024" y="53941"/>
                    <a:pt x="122024" y="52683"/>
                  </a:cubicBezTo>
                  <a:cubicBezTo>
                    <a:pt x="122024" y="52054"/>
                    <a:pt x="121394" y="52054"/>
                    <a:pt x="121394" y="52054"/>
                  </a:cubicBezTo>
                  <a:cubicBezTo>
                    <a:pt x="120136" y="51425"/>
                    <a:pt x="119507" y="50796"/>
                    <a:pt x="117620" y="51425"/>
                  </a:cubicBezTo>
                  <a:cubicBezTo>
                    <a:pt x="116362" y="52054"/>
                    <a:pt x="117620" y="49538"/>
                    <a:pt x="116362" y="50167"/>
                  </a:cubicBezTo>
                  <a:cubicBezTo>
                    <a:pt x="115103" y="50796"/>
                    <a:pt x="113845" y="51425"/>
                    <a:pt x="113845" y="51425"/>
                  </a:cubicBezTo>
                  <a:cubicBezTo>
                    <a:pt x="113217" y="51425"/>
                    <a:pt x="112588" y="50167"/>
                    <a:pt x="112588" y="49538"/>
                  </a:cubicBezTo>
                  <a:cubicBezTo>
                    <a:pt x="112588" y="49538"/>
                    <a:pt x="111958" y="48909"/>
                    <a:pt x="111958" y="48280"/>
                  </a:cubicBezTo>
                  <a:cubicBezTo>
                    <a:pt x="111329" y="47022"/>
                    <a:pt x="111329" y="45764"/>
                    <a:pt x="110700" y="45135"/>
                  </a:cubicBezTo>
                  <a:cubicBezTo>
                    <a:pt x="110071" y="44506"/>
                    <a:pt x="108184" y="44506"/>
                    <a:pt x="107555" y="43877"/>
                  </a:cubicBezTo>
                  <a:cubicBezTo>
                    <a:pt x="106926" y="43877"/>
                    <a:pt x="107555" y="42618"/>
                    <a:pt x="106926" y="41989"/>
                  </a:cubicBezTo>
                  <a:cubicBezTo>
                    <a:pt x="106926" y="41989"/>
                    <a:pt x="106926" y="41360"/>
                    <a:pt x="106926" y="40731"/>
                  </a:cubicBezTo>
                  <a:cubicBezTo>
                    <a:pt x="105039" y="43877"/>
                    <a:pt x="104410" y="44506"/>
                    <a:pt x="104410" y="44506"/>
                  </a:cubicBezTo>
                  <a:cubicBezTo>
                    <a:pt x="103781" y="43877"/>
                    <a:pt x="102522" y="43248"/>
                    <a:pt x="101893" y="41989"/>
                  </a:cubicBezTo>
                  <a:cubicBezTo>
                    <a:pt x="101264" y="41360"/>
                    <a:pt x="101264" y="41360"/>
                    <a:pt x="100636" y="40731"/>
                  </a:cubicBezTo>
                  <a:cubicBezTo>
                    <a:pt x="99377" y="40102"/>
                    <a:pt x="97490" y="40731"/>
                    <a:pt x="96232" y="39473"/>
                  </a:cubicBezTo>
                  <a:cubicBezTo>
                    <a:pt x="95603" y="38844"/>
                    <a:pt x="95603" y="37586"/>
                    <a:pt x="95603" y="36328"/>
                  </a:cubicBezTo>
                  <a:cubicBezTo>
                    <a:pt x="94974" y="34441"/>
                    <a:pt x="92457" y="35070"/>
                    <a:pt x="90571" y="35699"/>
                  </a:cubicBezTo>
                  <a:cubicBezTo>
                    <a:pt x="88054" y="36328"/>
                    <a:pt x="87426" y="34441"/>
                    <a:pt x="85538" y="34441"/>
                  </a:cubicBezTo>
                  <a:cubicBezTo>
                    <a:pt x="84280" y="34441"/>
                    <a:pt x="83022" y="35070"/>
                    <a:pt x="81764" y="35070"/>
                  </a:cubicBezTo>
                  <a:cubicBezTo>
                    <a:pt x="80505" y="35070"/>
                    <a:pt x="79248" y="35070"/>
                    <a:pt x="78619" y="34441"/>
                  </a:cubicBezTo>
                  <a:cubicBezTo>
                    <a:pt x="77990" y="33812"/>
                    <a:pt x="77360" y="31925"/>
                    <a:pt x="76731" y="31295"/>
                  </a:cubicBezTo>
                  <a:cubicBezTo>
                    <a:pt x="76731" y="30666"/>
                    <a:pt x="75473" y="31295"/>
                    <a:pt x="74844" y="31295"/>
                  </a:cubicBezTo>
                  <a:cubicBezTo>
                    <a:pt x="74215" y="30666"/>
                    <a:pt x="73586" y="30037"/>
                    <a:pt x="72957" y="29408"/>
                  </a:cubicBezTo>
                  <a:cubicBezTo>
                    <a:pt x="72328" y="28779"/>
                    <a:pt x="71699" y="28150"/>
                    <a:pt x="71069" y="27521"/>
                  </a:cubicBezTo>
                  <a:cubicBezTo>
                    <a:pt x="70441" y="26892"/>
                    <a:pt x="70441" y="26263"/>
                    <a:pt x="69812" y="25634"/>
                  </a:cubicBezTo>
                  <a:cubicBezTo>
                    <a:pt x="69183" y="25005"/>
                    <a:pt x="68554" y="24376"/>
                    <a:pt x="67924" y="24376"/>
                  </a:cubicBezTo>
                  <a:cubicBezTo>
                    <a:pt x="66038" y="24376"/>
                    <a:pt x="65409" y="21860"/>
                    <a:pt x="64150" y="20602"/>
                  </a:cubicBezTo>
                  <a:cubicBezTo>
                    <a:pt x="63521" y="19972"/>
                    <a:pt x="61634" y="20602"/>
                    <a:pt x="61005" y="19972"/>
                  </a:cubicBezTo>
                  <a:cubicBezTo>
                    <a:pt x="60376" y="19972"/>
                    <a:pt x="60376" y="18714"/>
                    <a:pt x="59747" y="18085"/>
                  </a:cubicBezTo>
                  <a:cubicBezTo>
                    <a:pt x="58488" y="16827"/>
                    <a:pt x="57231" y="15569"/>
                    <a:pt x="55973" y="14311"/>
                  </a:cubicBezTo>
                  <a:cubicBezTo>
                    <a:pt x="54085" y="12424"/>
                    <a:pt x="52828" y="10537"/>
                    <a:pt x="50940" y="9279"/>
                  </a:cubicBezTo>
                  <a:cubicBezTo>
                    <a:pt x="49053" y="8020"/>
                    <a:pt x="47795" y="6762"/>
                    <a:pt x="45907" y="5504"/>
                  </a:cubicBezTo>
                  <a:cubicBezTo>
                    <a:pt x="43392" y="3617"/>
                    <a:pt x="40246" y="1730"/>
                    <a:pt x="37101" y="472"/>
                  </a:cubicBezTo>
                  <a:cubicBezTo>
                    <a:pt x="35843" y="-157"/>
                    <a:pt x="33956" y="-157"/>
                    <a:pt x="31440" y="472"/>
                  </a:cubicBezTo>
                  <a:cubicBezTo>
                    <a:pt x="29552" y="1101"/>
                    <a:pt x="25778" y="4875"/>
                    <a:pt x="19487" y="13053"/>
                  </a:cubicBezTo>
                  <a:cubicBezTo>
                    <a:pt x="17600" y="15569"/>
                    <a:pt x="15084" y="19343"/>
                    <a:pt x="12568" y="23118"/>
                  </a:cubicBezTo>
                  <a:cubicBezTo>
                    <a:pt x="11309" y="25005"/>
                    <a:pt x="9423" y="27521"/>
                    <a:pt x="7535" y="30666"/>
                  </a:cubicBezTo>
                  <a:cubicBezTo>
                    <a:pt x="10680" y="26892"/>
                    <a:pt x="10680" y="28150"/>
                    <a:pt x="9423" y="30666"/>
                  </a:cubicBezTo>
                  <a:cubicBezTo>
                    <a:pt x="7535" y="33812"/>
                    <a:pt x="5648" y="36328"/>
                    <a:pt x="3761" y="38215"/>
                  </a:cubicBezTo>
                  <a:cubicBezTo>
                    <a:pt x="4390" y="37586"/>
                    <a:pt x="4390" y="37586"/>
                    <a:pt x="5019" y="36957"/>
                  </a:cubicBezTo>
                  <a:cubicBezTo>
                    <a:pt x="6906" y="35070"/>
                    <a:pt x="8164" y="34441"/>
                    <a:pt x="6906" y="37586"/>
                  </a:cubicBezTo>
                  <a:cubicBezTo>
                    <a:pt x="6277" y="39473"/>
                    <a:pt x="7535" y="38215"/>
                    <a:pt x="5019" y="42618"/>
                  </a:cubicBezTo>
                  <a:cubicBezTo>
                    <a:pt x="4390" y="43877"/>
                    <a:pt x="5648" y="43248"/>
                    <a:pt x="5648" y="43248"/>
                  </a:cubicBezTo>
                  <a:cubicBezTo>
                    <a:pt x="4390" y="45135"/>
                    <a:pt x="3132" y="47022"/>
                    <a:pt x="2503" y="48909"/>
                  </a:cubicBezTo>
                  <a:cubicBezTo>
                    <a:pt x="3132" y="48280"/>
                    <a:pt x="3761" y="48280"/>
                    <a:pt x="4390" y="47651"/>
                  </a:cubicBezTo>
                  <a:cubicBezTo>
                    <a:pt x="1874" y="50796"/>
                    <a:pt x="1245" y="51425"/>
                    <a:pt x="1245" y="50796"/>
                  </a:cubicBezTo>
                  <a:cubicBezTo>
                    <a:pt x="1245" y="50167"/>
                    <a:pt x="1245" y="49538"/>
                    <a:pt x="1245" y="49538"/>
                  </a:cubicBezTo>
                  <a:cubicBezTo>
                    <a:pt x="-2530" y="57087"/>
                    <a:pt x="3132" y="50796"/>
                    <a:pt x="6906" y="47651"/>
                  </a:cubicBezTo>
                  <a:cubicBezTo>
                    <a:pt x="5648" y="49538"/>
                    <a:pt x="5019" y="50796"/>
                    <a:pt x="3761" y="52054"/>
                  </a:cubicBezTo>
                  <a:cubicBezTo>
                    <a:pt x="3761" y="52683"/>
                    <a:pt x="3132" y="52683"/>
                    <a:pt x="3761" y="53312"/>
                  </a:cubicBezTo>
                  <a:cubicBezTo>
                    <a:pt x="4390" y="53941"/>
                    <a:pt x="5648" y="53941"/>
                    <a:pt x="6277" y="53941"/>
                  </a:cubicBezTo>
                  <a:cubicBezTo>
                    <a:pt x="6906" y="53941"/>
                    <a:pt x="6277" y="55829"/>
                    <a:pt x="7535" y="55200"/>
                  </a:cubicBezTo>
                  <a:cubicBezTo>
                    <a:pt x="8794" y="54570"/>
                    <a:pt x="7535" y="57716"/>
                    <a:pt x="9423" y="55829"/>
                  </a:cubicBezTo>
                  <a:cubicBezTo>
                    <a:pt x="10680" y="54570"/>
                    <a:pt x="10680" y="55829"/>
                    <a:pt x="8794" y="58974"/>
                  </a:cubicBezTo>
                  <a:cubicBezTo>
                    <a:pt x="7535" y="61490"/>
                    <a:pt x="8164" y="60861"/>
                    <a:pt x="8794" y="60232"/>
                  </a:cubicBezTo>
                  <a:cubicBezTo>
                    <a:pt x="10052" y="59603"/>
                    <a:pt x="10680" y="59603"/>
                    <a:pt x="11309" y="58974"/>
                  </a:cubicBezTo>
                  <a:cubicBezTo>
                    <a:pt x="11309" y="58974"/>
                    <a:pt x="11939" y="58974"/>
                    <a:pt x="11309" y="58974"/>
                  </a:cubicBezTo>
                  <a:cubicBezTo>
                    <a:pt x="8164" y="64635"/>
                    <a:pt x="10680" y="62748"/>
                    <a:pt x="12568" y="60861"/>
                  </a:cubicBezTo>
                  <a:cubicBezTo>
                    <a:pt x="13826" y="59603"/>
                    <a:pt x="15713" y="58345"/>
                    <a:pt x="13826" y="61490"/>
                  </a:cubicBezTo>
                  <a:cubicBezTo>
                    <a:pt x="13197" y="62748"/>
                    <a:pt x="14455" y="62119"/>
                    <a:pt x="15713" y="60232"/>
                  </a:cubicBezTo>
                  <a:cubicBezTo>
                    <a:pt x="18230" y="57087"/>
                    <a:pt x="18230" y="57716"/>
                    <a:pt x="16971" y="60232"/>
                  </a:cubicBezTo>
                  <a:cubicBezTo>
                    <a:pt x="16342" y="60861"/>
                    <a:pt x="16342" y="61490"/>
                    <a:pt x="16342" y="61490"/>
                  </a:cubicBezTo>
                  <a:cubicBezTo>
                    <a:pt x="16342" y="62119"/>
                    <a:pt x="16342" y="62748"/>
                    <a:pt x="16971" y="62119"/>
                  </a:cubicBezTo>
                  <a:cubicBezTo>
                    <a:pt x="18230" y="60861"/>
                    <a:pt x="16971" y="62748"/>
                    <a:pt x="16342" y="64635"/>
                  </a:cubicBezTo>
                  <a:cubicBezTo>
                    <a:pt x="16342" y="64635"/>
                    <a:pt x="16342" y="65264"/>
                    <a:pt x="16342" y="65264"/>
                  </a:cubicBezTo>
                  <a:cubicBezTo>
                    <a:pt x="18230" y="64006"/>
                    <a:pt x="16971" y="67152"/>
                    <a:pt x="19487" y="64635"/>
                  </a:cubicBezTo>
                  <a:cubicBezTo>
                    <a:pt x="20116" y="63377"/>
                    <a:pt x="20745" y="63377"/>
                    <a:pt x="21375" y="63377"/>
                  </a:cubicBezTo>
                  <a:cubicBezTo>
                    <a:pt x="21375" y="63377"/>
                    <a:pt x="21375" y="64006"/>
                    <a:pt x="20745" y="64635"/>
                  </a:cubicBezTo>
                  <a:cubicBezTo>
                    <a:pt x="18230" y="69039"/>
                    <a:pt x="19487" y="67781"/>
                    <a:pt x="20745" y="65893"/>
                  </a:cubicBezTo>
                  <a:cubicBezTo>
                    <a:pt x="22004" y="64006"/>
                    <a:pt x="22633" y="63377"/>
                    <a:pt x="21375" y="66523"/>
                  </a:cubicBezTo>
                  <a:cubicBezTo>
                    <a:pt x="20745" y="67781"/>
                    <a:pt x="21375" y="67152"/>
                    <a:pt x="20745" y="67781"/>
                  </a:cubicBezTo>
                  <a:cubicBezTo>
                    <a:pt x="20745" y="68410"/>
                    <a:pt x="22004" y="67152"/>
                    <a:pt x="20116" y="70297"/>
                  </a:cubicBezTo>
                  <a:cubicBezTo>
                    <a:pt x="20116" y="70297"/>
                    <a:pt x="20116" y="70926"/>
                    <a:pt x="20116" y="70926"/>
                  </a:cubicBezTo>
                  <a:cubicBezTo>
                    <a:pt x="22004" y="68410"/>
                    <a:pt x="21375" y="70926"/>
                    <a:pt x="20745" y="71555"/>
                  </a:cubicBezTo>
                  <a:cubicBezTo>
                    <a:pt x="20745" y="71555"/>
                    <a:pt x="20745" y="71555"/>
                    <a:pt x="21375" y="70926"/>
                  </a:cubicBezTo>
                  <a:cubicBezTo>
                    <a:pt x="24520" y="67152"/>
                    <a:pt x="25149" y="67781"/>
                    <a:pt x="24520" y="69668"/>
                  </a:cubicBezTo>
                  <a:cubicBezTo>
                    <a:pt x="23890" y="72184"/>
                    <a:pt x="26407" y="69668"/>
                    <a:pt x="27036" y="70297"/>
                  </a:cubicBezTo>
                  <a:cubicBezTo>
                    <a:pt x="27036" y="70297"/>
                    <a:pt x="27036" y="70926"/>
                    <a:pt x="27036" y="70926"/>
                  </a:cubicBezTo>
                  <a:cubicBezTo>
                    <a:pt x="27665" y="70926"/>
                    <a:pt x="27665" y="70926"/>
                    <a:pt x="28294" y="71555"/>
                  </a:cubicBezTo>
                  <a:cubicBezTo>
                    <a:pt x="28294" y="71555"/>
                    <a:pt x="29552" y="70926"/>
                    <a:pt x="28923" y="71555"/>
                  </a:cubicBezTo>
                  <a:cubicBezTo>
                    <a:pt x="27665" y="74071"/>
                    <a:pt x="28294" y="73442"/>
                    <a:pt x="28294" y="74071"/>
                  </a:cubicBezTo>
                  <a:cubicBezTo>
                    <a:pt x="28294" y="75329"/>
                    <a:pt x="30181" y="73442"/>
                    <a:pt x="29552" y="75958"/>
                  </a:cubicBezTo>
                  <a:cubicBezTo>
                    <a:pt x="28923" y="77846"/>
                    <a:pt x="29552" y="77216"/>
                    <a:pt x="33326" y="72813"/>
                  </a:cubicBezTo>
                  <a:cubicBezTo>
                    <a:pt x="30181" y="77846"/>
                    <a:pt x="35843" y="70926"/>
                    <a:pt x="30811" y="77846"/>
                  </a:cubicBezTo>
                  <a:cubicBezTo>
                    <a:pt x="34585" y="72813"/>
                    <a:pt x="36471" y="70926"/>
                    <a:pt x="34585" y="74071"/>
                  </a:cubicBezTo>
                  <a:cubicBezTo>
                    <a:pt x="33326" y="77216"/>
                    <a:pt x="33956" y="75958"/>
                    <a:pt x="34585" y="75958"/>
                  </a:cubicBezTo>
                  <a:cubicBezTo>
                    <a:pt x="35214" y="75958"/>
                    <a:pt x="35214" y="75958"/>
                    <a:pt x="35214" y="76587"/>
                  </a:cubicBezTo>
                  <a:cubicBezTo>
                    <a:pt x="35843" y="77216"/>
                    <a:pt x="36471" y="77216"/>
                    <a:pt x="38359" y="75329"/>
                  </a:cubicBezTo>
                  <a:cubicBezTo>
                    <a:pt x="39617" y="74071"/>
                    <a:pt x="40246" y="74700"/>
                    <a:pt x="40875" y="74071"/>
                  </a:cubicBezTo>
                  <a:cubicBezTo>
                    <a:pt x="39617" y="75329"/>
                    <a:pt x="39617" y="76587"/>
                    <a:pt x="38988" y="77216"/>
                  </a:cubicBezTo>
                  <a:cubicBezTo>
                    <a:pt x="38359" y="78475"/>
                    <a:pt x="37730" y="79733"/>
                    <a:pt x="36471" y="80991"/>
                  </a:cubicBezTo>
                  <a:cubicBezTo>
                    <a:pt x="37101" y="80362"/>
                    <a:pt x="37730" y="79104"/>
                    <a:pt x="38359" y="78475"/>
                  </a:cubicBezTo>
                  <a:cubicBezTo>
                    <a:pt x="38988" y="77846"/>
                    <a:pt x="38988" y="78475"/>
                    <a:pt x="39617" y="77216"/>
                  </a:cubicBezTo>
                  <a:cubicBezTo>
                    <a:pt x="39617" y="76587"/>
                    <a:pt x="39617" y="75958"/>
                    <a:pt x="40246" y="75329"/>
                  </a:cubicBezTo>
                  <a:cubicBezTo>
                    <a:pt x="40246" y="74700"/>
                    <a:pt x="40875" y="74700"/>
                    <a:pt x="40875" y="74071"/>
                  </a:cubicBezTo>
                  <a:cubicBezTo>
                    <a:pt x="41504" y="74071"/>
                    <a:pt x="42133" y="73442"/>
                    <a:pt x="42762" y="73442"/>
                  </a:cubicBezTo>
                  <a:cubicBezTo>
                    <a:pt x="42762" y="73442"/>
                    <a:pt x="42762" y="74071"/>
                    <a:pt x="42762" y="74071"/>
                  </a:cubicBezTo>
                  <a:cubicBezTo>
                    <a:pt x="44021" y="73442"/>
                    <a:pt x="42762" y="75958"/>
                    <a:pt x="38988" y="81620"/>
                  </a:cubicBezTo>
                  <a:cubicBezTo>
                    <a:pt x="41504" y="79104"/>
                    <a:pt x="43392" y="76587"/>
                    <a:pt x="42133" y="79104"/>
                  </a:cubicBezTo>
                  <a:cubicBezTo>
                    <a:pt x="42133" y="79733"/>
                    <a:pt x="42762" y="78475"/>
                    <a:pt x="43392" y="77846"/>
                  </a:cubicBezTo>
                  <a:cubicBezTo>
                    <a:pt x="45907" y="74700"/>
                    <a:pt x="45907" y="74700"/>
                    <a:pt x="43392" y="79104"/>
                  </a:cubicBezTo>
                  <a:cubicBezTo>
                    <a:pt x="42762" y="79733"/>
                    <a:pt x="42762" y="80991"/>
                    <a:pt x="42762" y="80362"/>
                  </a:cubicBezTo>
                  <a:cubicBezTo>
                    <a:pt x="43392" y="80362"/>
                    <a:pt x="43392" y="80991"/>
                    <a:pt x="44021" y="80991"/>
                  </a:cubicBezTo>
                  <a:cubicBezTo>
                    <a:pt x="45278" y="80362"/>
                    <a:pt x="45278" y="81620"/>
                    <a:pt x="45278" y="81620"/>
                  </a:cubicBezTo>
                  <a:cubicBezTo>
                    <a:pt x="45278" y="81620"/>
                    <a:pt x="45278" y="82249"/>
                    <a:pt x="45278" y="82249"/>
                  </a:cubicBezTo>
                  <a:cubicBezTo>
                    <a:pt x="45907" y="82249"/>
                    <a:pt x="45907" y="83507"/>
                    <a:pt x="47166" y="81620"/>
                  </a:cubicBezTo>
                  <a:cubicBezTo>
                    <a:pt x="49682" y="79104"/>
                    <a:pt x="49682" y="80362"/>
                    <a:pt x="50311" y="80362"/>
                  </a:cubicBezTo>
                  <a:cubicBezTo>
                    <a:pt x="50311" y="80362"/>
                    <a:pt x="50940" y="80362"/>
                    <a:pt x="50940" y="80991"/>
                  </a:cubicBezTo>
                  <a:cubicBezTo>
                    <a:pt x="50940" y="80991"/>
                    <a:pt x="49682" y="82878"/>
                    <a:pt x="49682" y="83507"/>
                  </a:cubicBezTo>
                  <a:cubicBezTo>
                    <a:pt x="49682" y="83507"/>
                    <a:pt x="49682" y="83507"/>
                    <a:pt x="49682" y="83507"/>
                  </a:cubicBezTo>
                  <a:cubicBezTo>
                    <a:pt x="49682" y="83507"/>
                    <a:pt x="49682" y="83507"/>
                    <a:pt x="49682" y="83507"/>
                  </a:cubicBezTo>
                  <a:cubicBezTo>
                    <a:pt x="50311" y="82878"/>
                    <a:pt x="50940" y="82249"/>
                    <a:pt x="51569" y="81620"/>
                  </a:cubicBezTo>
                  <a:cubicBezTo>
                    <a:pt x="51569" y="82249"/>
                    <a:pt x="50940" y="82878"/>
                    <a:pt x="50311" y="82878"/>
                  </a:cubicBezTo>
                  <a:cubicBezTo>
                    <a:pt x="49682" y="82878"/>
                    <a:pt x="49682" y="83507"/>
                    <a:pt x="49053" y="83507"/>
                  </a:cubicBezTo>
                  <a:cubicBezTo>
                    <a:pt x="49053" y="83507"/>
                    <a:pt x="49053" y="83507"/>
                    <a:pt x="49053" y="83507"/>
                  </a:cubicBezTo>
                  <a:cubicBezTo>
                    <a:pt x="47166" y="86652"/>
                    <a:pt x="48424" y="85394"/>
                    <a:pt x="50311" y="83507"/>
                  </a:cubicBezTo>
                  <a:cubicBezTo>
                    <a:pt x="51569" y="82249"/>
                    <a:pt x="52198" y="81620"/>
                    <a:pt x="52828" y="80991"/>
                  </a:cubicBezTo>
                  <a:cubicBezTo>
                    <a:pt x="51569" y="83507"/>
                    <a:pt x="50311" y="84136"/>
                    <a:pt x="49682" y="86023"/>
                  </a:cubicBezTo>
                  <a:cubicBezTo>
                    <a:pt x="49682" y="86023"/>
                    <a:pt x="49682" y="86652"/>
                    <a:pt x="49682" y="86652"/>
                  </a:cubicBezTo>
                  <a:cubicBezTo>
                    <a:pt x="50311" y="86652"/>
                    <a:pt x="50940" y="86023"/>
                    <a:pt x="52198" y="86023"/>
                  </a:cubicBezTo>
                  <a:cubicBezTo>
                    <a:pt x="52198" y="86023"/>
                    <a:pt x="52828" y="85394"/>
                    <a:pt x="53456" y="84765"/>
                  </a:cubicBezTo>
                  <a:cubicBezTo>
                    <a:pt x="54085" y="84136"/>
                    <a:pt x="55343" y="82878"/>
                    <a:pt x="55973" y="82878"/>
                  </a:cubicBezTo>
                  <a:cubicBezTo>
                    <a:pt x="56602" y="82878"/>
                    <a:pt x="57231" y="82878"/>
                    <a:pt x="58488" y="83507"/>
                  </a:cubicBezTo>
                  <a:cubicBezTo>
                    <a:pt x="57231" y="84765"/>
                    <a:pt x="56602" y="85394"/>
                    <a:pt x="55343" y="86023"/>
                  </a:cubicBezTo>
                  <a:cubicBezTo>
                    <a:pt x="54714" y="86652"/>
                    <a:pt x="54714" y="87281"/>
                    <a:pt x="54085" y="87910"/>
                  </a:cubicBezTo>
                  <a:cubicBezTo>
                    <a:pt x="54714" y="87910"/>
                    <a:pt x="54714" y="88539"/>
                    <a:pt x="55343" y="88539"/>
                  </a:cubicBezTo>
                  <a:cubicBezTo>
                    <a:pt x="55973" y="87281"/>
                    <a:pt x="56602" y="86652"/>
                    <a:pt x="56602" y="86023"/>
                  </a:cubicBezTo>
                  <a:cubicBezTo>
                    <a:pt x="56602" y="86023"/>
                    <a:pt x="56602" y="85394"/>
                    <a:pt x="57231" y="84765"/>
                  </a:cubicBezTo>
                  <a:cubicBezTo>
                    <a:pt x="57859" y="84765"/>
                    <a:pt x="59118" y="84136"/>
                    <a:pt x="59747" y="84136"/>
                  </a:cubicBezTo>
                  <a:cubicBezTo>
                    <a:pt x="59747" y="84765"/>
                    <a:pt x="59118" y="84765"/>
                    <a:pt x="59118" y="85394"/>
                  </a:cubicBezTo>
                  <a:cubicBezTo>
                    <a:pt x="58488" y="86023"/>
                    <a:pt x="57231" y="86652"/>
                    <a:pt x="56602" y="86652"/>
                  </a:cubicBezTo>
                  <a:cubicBezTo>
                    <a:pt x="55343" y="89168"/>
                    <a:pt x="55973" y="89798"/>
                    <a:pt x="56602" y="89168"/>
                  </a:cubicBezTo>
                  <a:cubicBezTo>
                    <a:pt x="58488" y="88539"/>
                    <a:pt x="60376" y="87910"/>
                    <a:pt x="61005" y="89168"/>
                  </a:cubicBezTo>
                  <a:cubicBezTo>
                    <a:pt x="61005" y="89798"/>
                    <a:pt x="62263" y="87910"/>
                    <a:pt x="62892" y="87910"/>
                  </a:cubicBezTo>
                  <a:cubicBezTo>
                    <a:pt x="64150" y="88539"/>
                    <a:pt x="65409" y="88539"/>
                    <a:pt x="66666" y="89168"/>
                  </a:cubicBezTo>
                  <a:cubicBezTo>
                    <a:pt x="67295" y="89168"/>
                    <a:pt x="67924" y="89798"/>
                    <a:pt x="68554" y="89798"/>
                  </a:cubicBezTo>
                  <a:cubicBezTo>
                    <a:pt x="68554" y="89798"/>
                    <a:pt x="69812" y="88539"/>
                    <a:pt x="71069" y="86652"/>
                  </a:cubicBezTo>
                  <a:cubicBezTo>
                    <a:pt x="71069" y="86652"/>
                    <a:pt x="71069" y="86023"/>
                    <a:pt x="70441" y="86023"/>
                  </a:cubicBezTo>
                  <a:cubicBezTo>
                    <a:pt x="69812" y="86023"/>
                    <a:pt x="69183" y="86023"/>
                    <a:pt x="68554" y="85394"/>
                  </a:cubicBezTo>
                  <a:cubicBezTo>
                    <a:pt x="68554" y="84136"/>
                    <a:pt x="67295" y="84765"/>
                    <a:pt x="66038" y="84765"/>
                  </a:cubicBezTo>
                  <a:cubicBezTo>
                    <a:pt x="65409" y="84765"/>
                    <a:pt x="64150" y="84765"/>
                    <a:pt x="63521" y="84765"/>
                  </a:cubicBezTo>
                  <a:cubicBezTo>
                    <a:pt x="63521" y="84765"/>
                    <a:pt x="63521" y="84765"/>
                    <a:pt x="63521" y="84765"/>
                  </a:cubicBezTo>
                  <a:cubicBezTo>
                    <a:pt x="60376" y="87910"/>
                    <a:pt x="62892" y="82878"/>
                    <a:pt x="59747" y="85394"/>
                  </a:cubicBezTo>
                  <a:cubicBezTo>
                    <a:pt x="59118" y="86023"/>
                    <a:pt x="59747" y="85394"/>
                    <a:pt x="60376" y="83507"/>
                  </a:cubicBezTo>
                  <a:cubicBezTo>
                    <a:pt x="61005" y="82878"/>
                    <a:pt x="62263" y="82878"/>
                    <a:pt x="62892" y="82249"/>
                  </a:cubicBezTo>
                  <a:cubicBezTo>
                    <a:pt x="65409" y="81620"/>
                    <a:pt x="67924" y="81620"/>
                    <a:pt x="70441" y="81620"/>
                  </a:cubicBezTo>
                  <a:cubicBezTo>
                    <a:pt x="71069" y="81620"/>
                    <a:pt x="72328" y="80991"/>
                    <a:pt x="74215" y="79733"/>
                  </a:cubicBezTo>
                  <a:cubicBezTo>
                    <a:pt x="74844" y="79104"/>
                    <a:pt x="76731" y="77216"/>
                    <a:pt x="77360" y="77216"/>
                  </a:cubicBezTo>
                  <a:cubicBezTo>
                    <a:pt x="76731" y="77846"/>
                    <a:pt x="76102" y="79104"/>
                    <a:pt x="74844" y="80362"/>
                  </a:cubicBezTo>
                  <a:cubicBezTo>
                    <a:pt x="75473" y="80991"/>
                    <a:pt x="76731" y="81620"/>
                    <a:pt x="77360" y="82249"/>
                  </a:cubicBezTo>
                  <a:cubicBezTo>
                    <a:pt x="77990" y="82878"/>
                    <a:pt x="78619" y="82249"/>
                    <a:pt x="78619" y="83507"/>
                  </a:cubicBezTo>
                  <a:cubicBezTo>
                    <a:pt x="78619" y="84765"/>
                    <a:pt x="78619" y="86023"/>
                    <a:pt x="79876" y="85394"/>
                  </a:cubicBezTo>
                  <a:cubicBezTo>
                    <a:pt x="81135" y="84765"/>
                    <a:pt x="82393" y="83507"/>
                    <a:pt x="83651" y="83507"/>
                  </a:cubicBezTo>
                  <a:cubicBezTo>
                    <a:pt x="84280" y="83507"/>
                    <a:pt x="83651" y="84136"/>
                    <a:pt x="84280" y="84136"/>
                  </a:cubicBezTo>
                  <a:cubicBezTo>
                    <a:pt x="84909" y="84136"/>
                    <a:pt x="85538" y="84136"/>
                    <a:pt x="86167" y="84136"/>
                  </a:cubicBezTo>
                  <a:cubicBezTo>
                    <a:pt x="87426" y="83507"/>
                    <a:pt x="89312" y="82878"/>
                    <a:pt x="90571" y="82249"/>
                  </a:cubicBezTo>
                  <a:cubicBezTo>
                    <a:pt x="90571" y="82249"/>
                    <a:pt x="91200" y="82249"/>
                    <a:pt x="91200" y="82249"/>
                  </a:cubicBezTo>
                  <a:cubicBezTo>
                    <a:pt x="89312" y="83507"/>
                    <a:pt x="88054" y="84765"/>
                    <a:pt x="86796" y="86023"/>
                  </a:cubicBezTo>
                  <a:cubicBezTo>
                    <a:pt x="86167" y="86652"/>
                    <a:pt x="85538" y="87910"/>
                    <a:pt x="85538" y="87910"/>
                  </a:cubicBezTo>
                  <a:cubicBezTo>
                    <a:pt x="87426" y="87281"/>
                    <a:pt x="89312" y="85394"/>
                    <a:pt x="90571" y="85394"/>
                  </a:cubicBezTo>
                  <a:cubicBezTo>
                    <a:pt x="91829" y="84765"/>
                    <a:pt x="93716" y="83507"/>
                    <a:pt x="93716" y="84136"/>
                  </a:cubicBezTo>
                  <a:cubicBezTo>
                    <a:pt x="93716" y="84765"/>
                    <a:pt x="94974" y="83507"/>
                    <a:pt x="95603" y="82878"/>
                  </a:cubicBezTo>
                  <a:cubicBezTo>
                    <a:pt x="98119" y="81620"/>
                    <a:pt x="100007" y="80991"/>
                    <a:pt x="102522" y="79733"/>
                  </a:cubicBezTo>
                  <a:cubicBezTo>
                    <a:pt x="103152" y="79104"/>
                    <a:pt x="104410" y="78475"/>
                    <a:pt x="106926" y="75958"/>
                  </a:cubicBezTo>
                  <a:cubicBezTo>
                    <a:pt x="108184" y="74071"/>
                    <a:pt x="109442" y="74071"/>
                    <a:pt x="110071" y="72813"/>
                  </a:cubicBezTo>
                  <a:cubicBezTo>
                    <a:pt x="110071" y="72184"/>
                    <a:pt x="110071" y="71555"/>
                    <a:pt x="110071" y="71555"/>
                  </a:cubicBezTo>
                  <a:cubicBezTo>
                    <a:pt x="111958" y="69039"/>
                    <a:pt x="113845" y="66523"/>
                    <a:pt x="116362" y="64006"/>
                  </a:cubicBezTo>
                  <a:cubicBezTo>
                    <a:pt x="118249" y="65264"/>
                    <a:pt x="118878" y="63377"/>
                    <a:pt x="120136" y="61490"/>
                  </a:cubicBezTo>
                  <a:close/>
                  <a:moveTo>
                    <a:pt x="10052" y="50796"/>
                  </a:moveTo>
                  <a:cubicBezTo>
                    <a:pt x="10052" y="51425"/>
                    <a:pt x="9423" y="51425"/>
                    <a:pt x="9423" y="52054"/>
                  </a:cubicBezTo>
                  <a:cubicBezTo>
                    <a:pt x="9423" y="52054"/>
                    <a:pt x="9423" y="51425"/>
                    <a:pt x="9423" y="51425"/>
                  </a:cubicBezTo>
                  <a:cubicBezTo>
                    <a:pt x="9423" y="50796"/>
                    <a:pt x="10052" y="50796"/>
                    <a:pt x="10052" y="50167"/>
                  </a:cubicBezTo>
                  <a:cubicBezTo>
                    <a:pt x="10052" y="50167"/>
                    <a:pt x="10052" y="50167"/>
                    <a:pt x="10052" y="50796"/>
                  </a:cubicBezTo>
                  <a:close/>
                  <a:moveTo>
                    <a:pt x="14455" y="46393"/>
                  </a:moveTo>
                  <a:cubicBezTo>
                    <a:pt x="13826" y="46393"/>
                    <a:pt x="13826" y="46393"/>
                    <a:pt x="13197" y="47022"/>
                  </a:cubicBezTo>
                  <a:cubicBezTo>
                    <a:pt x="13197" y="46393"/>
                    <a:pt x="13826" y="46393"/>
                    <a:pt x="13826" y="45764"/>
                  </a:cubicBezTo>
                  <a:cubicBezTo>
                    <a:pt x="14455" y="45764"/>
                    <a:pt x="15084" y="46393"/>
                    <a:pt x="14455" y="46393"/>
                  </a:cubicBezTo>
                  <a:cubicBezTo>
                    <a:pt x="15084" y="46393"/>
                    <a:pt x="15084" y="46393"/>
                    <a:pt x="14455" y="46393"/>
                  </a:cubicBezTo>
                  <a:close/>
                  <a:moveTo>
                    <a:pt x="18230" y="49538"/>
                  </a:moveTo>
                  <a:cubicBezTo>
                    <a:pt x="17600" y="49538"/>
                    <a:pt x="17600" y="50167"/>
                    <a:pt x="16971" y="50167"/>
                  </a:cubicBezTo>
                  <a:cubicBezTo>
                    <a:pt x="17600" y="49538"/>
                    <a:pt x="17600" y="48909"/>
                    <a:pt x="18230" y="48280"/>
                  </a:cubicBezTo>
                  <a:cubicBezTo>
                    <a:pt x="18858" y="48280"/>
                    <a:pt x="18858" y="47651"/>
                    <a:pt x="19487" y="47651"/>
                  </a:cubicBezTo>
                  <a:cubicBezTo>
                    <a:pt x="19487" y="48280"/>
                    <a:pt x="18858" y="48909"/>
                    <a:pt x="18230" y="49538"/>
                  </a:cubicBezTo>
                  <a:close/>
                  <a:moveTo>
                    <a:pt x="15084" y="55829"/>
                  </a:moveTo>
                  <a:cubicBezTo>
                    <a:pt x="12568" y="55829"/>
                    <a:pt x="10052" y="56458"/>
                    <a:pt x="10052" y="53312"/>
                  </a:cubicBezTo>
                  <a:cubicBezTo>
                    <a:pt x="10680" y="53312"/>
                    <a:pt x="11939" y="53312"/>
                    <a:pt x="12568" y="53312"/>
                  </a:cubicBezTo>
                  <a:cubicBezTo>
                    <a:pt x="13197" y="53312"/>
                    <a:pt x="14455" y="53312"/>
                    <a:pt x="15084" y="53312"/>
                  </a:cubicBezTo>
                  <a:cubicBezTo>
                    <a:pt x="15713" y="52683"/>
                    <a:pt x="15713" y="53941"/>
                    <a:pt x="15084" y="55829"/>
                  </a:cubicBezTo>
                  <a:close/>
                  <a:moveTo>
                    <a:pt x="23890" y="50167"/>
                  </a:moveTo>
                  <a:cubicBezTo>
                    <a:pt x="20745" y="53941"/>
                    <a:pt x="21375" y="50796"/>
                    <a:pt x="20745" y="51425"/>
                  </a:cubicBezTo>
                  <a:cubicBezTo>
                    <a:pt x="19487" y="51425"/>
                    <a:pt x="20116" y="50167"/>
                    <a:pt x="19487" y="49538"/>
                  </a:cubicBezTo>
                  <a:cubicBezTo>
                    <a:pt x="19487" y="48909"/>
                    <a:pt x="20116" y="48909"/>
                    <a:pt x="20116" y="48280"/>
                  </a:cubicBezTo>
                  <a:cubicBezTo>
                    <a:pt x="22633" y="47022"/>
                    <a:pt x="23262" y="48909"/>
                    <a:pt x="23890" y="50167"/>
                  </a:cubicBezTo>
                  <a:close/>
                  <a:moveTo>
                    <a:pt x="24520" y="53312"/>
                  </a:moveTo>
                  <a:cubicBezTo>
                    <a:pt x="23890" y="53312"/>
                    <a:pt x="22633" y="53941"/>
                    <a:pt x="23262" y="52054"/>
                  </a:cubicBezTo>
                  <a:cubicBezTo>
                    <a:pt x="25778" y="49538"/>
                    <a:pt x="25778" y="50167"/>
                    <a:pt x="24520" y="53312"/>
                  </a:cubicBezTo>
                  <a:close/>
                  <a:moveTo>
                    <a:pt x="25778" y="54570"/>
                  </a:moveTo>
                  <a:cubicBezTo>
                    <a:pt x="25149" y="54570"/>
                    <a:pt x="25149" y="55200"/>
                    <a:pt x="24520" y="55200"/>
                  </a:cubicBezTo>
                  <a:cubicBezTo>
                    <a:pt x="24520" y="55200"/>
                    <a:pt x="25149" y="54570"/>
                    <a:pt x="25149" y="53312"/>
                  </a:cubicBezTo>
                  <a:cubicBezTo>
                    <a:pt x="25149" y="53312"/>
                    <a:pt x="25778" y="53312"/>
                    <a:pt x="25778" y="53941"/>
                  </a:cubicBezTo>
                  <a:cubicBezTo>
                    <a:pt x="26407" y="53941"/>
                    <a:pt x="26407" y="54570"/>
                    <a:pt x="25778" y="54570"/>
                  </a:cubicBezTo>
                  <a:close/>
                  <a:moveTo>
                    <a:pt x="27036" y="55829"/>
                  </a:moveTo>
                  <a:cubicBezTo>
                    <a:pt x="25778" y="57087"/>
                    <a:pt x="23890" y="59603"/>
                    <a:pt x="25778" y="55200"/>
                  </a:cubicBezTo>
                  <a:cubicBezTo>
                    <a:pt x="26407" y="55200"/>
                    <a:pt x="27036" y="55829"/>
                    <a:pt x="27036" y="55829"/>
                  </a:cubicBezTo>
                  <a:close/>
                  <a:moveTo>
                    <a:pt x="37730" y="48280"/>
                  </a:moveTo>
                  <a:cubicBezTo>
                    <a:pt x="37730" y="48280"/>
                    <a:pt x="37101" y="48909"/>
                    <a:pt x="37101" y="48909"/>
                  </a:cubicBezTo>
                  <a:cubicBezTo>
                    <a:pt x="37101" y="48909"/>
                    <a:pt x="36471" y="48909"/>
                    <a:pt x="36471" y="48280"/>
                  </a:cubicBezTo>
                  <a:cubicBezTo>
                    <a:pt x="37101" y="47651"/>
                    <a:pt x="37101" y="47022"/>
                    <a:pt x="37730" y="46393"/>
                  </a:cubicBezTo>
                  <a:cubicBezTo>
                    <a:pt x="37101" y="47651"/>
                    <a:pt x="37101" y="47651"/>
                    <a:pt x="37730" y="48280"/>
                  </a:cubicBezTo>
                  <a:cubicBezTo>
                    <a:pt x="37101" y="48280"/>
                    <a:pt x="37101" y="48280"/>
                    <a:pt x="37730" y="48280"/>
                  </a:cubicBezTo>
                  <a:close/>
                  <a:moveTo>
                    <a:pt x="32697" y="59603"/>
                  </a:moveTo>
                  <a:cubicBezTo>
                    <a:pt x="32697" y="60232"/>
                    <a:pt x="32697" y="60232"/>
                    <a:pt x="33326" y="60861"/>
                  </a:cubicBezTo>
                  <a:cubicBezTo>
                    <a:pt x="32697" y="61490"/>
                    <a:pt x="32697" y="62119"/>
                    <a:pt x="32068" y="62119"/>
                  </a:cubicBezTo>
                  <a:cubicBezTo>
                    <a:pt x="32068" y="61490"/>
                    <a:pt x="32068" y="60861"/>
                    <a:pt x="31440" y="60861"/>
                  </a:cubicBezTo>
                  <a:cubicBezTo>
                    <a:pt x="32068" y="60232"/>
                    <a:pt x="32697" y="60232"/>
                    <a:pt x="32697" y="59603"/>
                  </a:cubicBezTo>
                  <a:close/>
                  <a:moveTo>
                    <a:pt x="41504" y="49538"/>
                  </a:moveTo>
                  <a:cubicBezTo>
                    <a:pt x="40875" y="50167"/>
                    <a:pt x="40246" y="50167"/>
                    <a:pt x="40246" y="50167"/>
                  </a:cubicBezTo>
                  <a:cubicBezTo>
                    <a:pt x="40246" y="50167"/>
                    <a:pt x="40246" y="49538"/>
                    <a:pt x="40875" y="49538"/>
                  </a:cubicBezTo>
                  <a:cubicBezTo>
                    <a:pt x="40875" y="49538"/>
                    <a:pt x="40875" y="49538"/>
                    <a:pt x="41504" y="49538"/>
                  </a:cubicBezTo>
                  <a:close/>
                  <a:moveTo>
                    <a:pt x="41504" y="52054"/>
                  </a:moveTo>
                  <a:cubicBezTo>
                    <a:pt x="41504" y="51425"/>
                    <a:pt x="41504" y="51425"/>
                    <a:pt x="41504" y="50796"/>
                  </a:cubicBezTo>
                  <a:cubicBezTo>
                    <a:pt x="42133" y="50167"/>
                    <a:pt x="42762" y="49538"/>
                    <a:pt x="41504" y="52054"/>
                  </a:cubicBezTo>
                  <a:close/>
                  <a:moveTo>
                    <a:pt x="35843" y="61490"/>
                  </a:moveTo>
                  <a:cubicBezTo>
                    <a:pt x="35214" y="62119"/>
                    <a:pt x="35214" y="62119"/>
                    <a:pt x="35843" y="61490"/>
                  </a:cubicBezTo>
                  <a:cubicBezTo>
                    <a:pt x="35214" y="62119"/>
                    <a:pt x="35214" y="61490"/>
                    <a:pt x="34585" y="61490"/>
                  </a:cubicBezTo>
                  <a:cubicBezTo>
                    <a:pt x="35214" y="60861"/>
                    <a:pt x="35214" y="60232"/>
                    <a:pt x="35843" y="59603"/>
                  </a:cubicBezTo>
                  <a:cubicBezTo>
                    <a:pt x="35843" y="60861"/>
                    <a:pt x="35843" y="61490"/>
                    <a:pt x="35843" y="61490"/>
                  </a:cubicBezTo>
                  <a:close/>
                  <a:moveTo>
                    <a:pt x="48424" y="68410"/>
                  </a:moveTo>
                  <a:cubicBezTo>
                    <a:pt x="48424" y="69039"/>
                    <a:pt x="48424" y="69668"/>
                    <a:pt x="48424" y="69668"/>
                  </a:cubicBezTo>
                  <a:cubicBezTo>
                    <a:pt x="47795" y="70926"/>
                    <a:pt x="46537" y="72184"/>
                    <a:pt x="45278" y="74071"/>
                  </a:cubicBezTo>
                  <a:cubicBezTo>
                    <a:pt x="44650" y="74071"/>
                    <a:pt x="44021" y="74071"/>
                    <a:pt x="43392" y="74071"/>
                  </a:cubicBezTo>
                  <a:cubicBezTo>
                    <a:pt x="47166" y="69039"/>
                    <a:pt x="48424" y="67781"/>
                    <a:pt x="48424" y="68410"/>
                  </a:cubicBezTo>
                  <a:close/>
                  <a:moveTo>
                    <a:pt x="53456" y="65264"/>
                  </a:moveTo>
                  <a:cubicBezTo>
                    <a:pt x="53456" y="65264"/>
                    <a:pt x="53456" y="64635"/>
                    <a:pt x="53456" y="64635"/>
                  </a:cubicBezTo>
                  <a:cubicBezTo>
                    <a:pt x="53456" y="63377"/>
                    <a:pt x="50940" y="66523"/>
                    <a:pt x="52198" y="63377"/>
                  </a:cubicBezTo>
                  <a:cubicBezTo>
                    <a:pt x="53456" y="62119"/>
                    <a:pt x="54085" y="62748"/>
                    <a:pt x="53456" y="64635"/>
                  </a:cubicBezTo>
                  <a:cubicBezTo>
                    <a:pt x="53456" y="64635"/>
                    <a:pt x="53456" y="65264"/>
                    <a:pt x="53456" y="65264"/>
                  </a:cubicBezTo>
                  <a:close/>
                  <a:moveTo>
                    <a:pt x="52198" y="70926"/>
                  </a:moveTo>
                  <a:cubicBezTo>
                    <a:pt x="51569" y="71555"/>
                    <a:pt x="50940" y="71555"/>
                    <a:pt x="49682" y="72184"/>
                  </a:cubicBezTo>
                  <a:cubicBezTo>
                    <a:pt x="48424" y="73442"/>
                    <a:pt x="47795" y="74700"/>
                    <a:pt x="45907" y="77216"/>
                  </a:cubicBezTo>
                  <a:cubicBezTo>
                    <a:pt x="50311" y="69668"/>
                    <a:pt x="47795" y="72813"/>
                    <a:pt x="47166" y="72184"/>
                  </a:cubicBezTo>
                  <a:cubicBezTo>
                    <a:pt x="49682" y="68410"/>
                    <a:pt x="49682" y="68410"/>
                    <a:pt x="50311" y="68410"/>
                  </a:cubicBezTo>
                  <a:cubicBezTo>
                    <a:pt x="50940" y="68410"/>
                    <a:pt x="51569" y="69039"/>
                    <a:pt x="52828" y="69668"/>
                  </a:cubicBezTo>
                  <a:cubicBezTo>
                    <a:pt x="52828" y="69668"/>
                    <a:pt x="52198" y="70297"/>
                    <a:pt x="52198" y="70926"/>
                  </a:cubicBezTo>
                  <a:close/>
                  <a:moveTo>
                    <a:pt x="53456" y="73442"/>
                  </a:moveTo>
                  <a:cubicBezTo>
                    <a:pt x="52198" y="74071"/>
                    <a:pt x="50940" y="74700"/>
                    <a:pt x="49682" y="75329"/>
                  </a:cubicBezTo>
                  <a:cubicBezTo>
                    <a:pt x="52828" y="70926"/>
                    <a:pt x="53456" y="70297"/>
                    <a:pt x="54085" y="70926"/>
                  </a:cubicBezTo>
                  <a:cubicBezTo>
                    <a:pt x="54085" y="71555"/>
                    <a:pt x="54714" y="71555"/>
                    <a:pt x="54714" y="72184"/>
                  </a:cubicBezTo>
                  <a:cubicBezTo>
                    <a:pt x="54085" y="72813"/>
                    <a:pt x="54085" y="73442"/>
                    <a:pt x="53456" y="73442"/>
                  </a:cubicBezTo>
                  <a:close/>
                  <a:moveTo>
                    <a:pt x="59118" y="68410"/>
                  </a:moveTo>
                  <a:cubicBezTo>
                    <a:pt x="58488" y="68410"/>
                    <a:pt x="58488" y="67781"/>
                    <a:pt x="57859" y="67781"/>
                  </a:cubicBezTo>
                  <a:cubicBezTo>
                    <a:pt x="60376" y="65893"/>
                    <a:pt x="60376" y="65893"/>
                    <a:pt x="59118" y="68410"/>
                  </a:cubicBezTo>
                  <a:close/>
                  <a:moveTo>
                    <a:pt x="57859" y="72184"/>
                  </a:moveTo>
                  <a:cubicBezTo>
                    <a:pt x="57231" y="73442"/>
                    <a:pt x="55973" y="74700"/>
                    <a:pt x="55343" y="75329"/>
                  </a:cubicBezTo>
                  <a:cubicBezTo>
                    <a:pt x="54085" y="75958"/>
                    <a:pt x="53456" y="76587"/>
                    <a:pt x="52828" y="77216"/>
                  </a:cubicBezTo>
                  <a:cubicBezTo>
                    <a:pt x="52828" y="77216"/>
                    <a:pt x="53456" y="75958"/>
                    <a:pt x="54085" y="74700"/>
                  </a:cubicBezTo>
                  <a:cubicBezTo>
                    <a:pt x="57231" y="70926"/>
                    <a:pt x="55343" y="75329"/>
                    <a:pt x="57859" y="72184"/>
                  </a:cubicBezTo>
                  <a:close/>
                  <a:moveTo>
                    <a:pt x="60376" y="75958"/>
                  </a:moveTo>
                  <a:cubicBezTo>
                    <a:pt x="59118" y="77216"/>
                    <a:pt x="57859" y="79104"/>
                    <a:pt x="56602" y="80362"/>
                  </a:cubicBezTo>
                  <a:cubicBezTo>
                    <a:pt x="55973" y="80991"/>
                    <a:pt x="55343" y="81620"/>
                    <a:pt x="55343" y="81620"/>
                  </a:cubicBezTo>
                  <a:cubicBezTo>
                    <a:pt x="54714" y="81620"/>
                    <a:pt x="54714" y="80991"/>
                    <a:pt x="54085" y="81620"/>
                  </a:cubicBezTo>
                  <a:cubicBezTo>
                    <a:pt x="53456" y="81620"/>
                    <a:pt x="54714" y="80362"/>
                    <a:pt x="56602" y="77216"/>
                  </a:cubicBezTo>
                  <a:cubicBezTo>
                    <a:pt x="55973" y="77846"/>
                    <a:pt x="55343" y="77846"/>
                    <a:pt x="54714" y="78475"/>
                  </a:cubicBezTo>
                  <a:cubicBezTo>
                    <a:pt x="57231" y="75329"/>
                    <a:pt x="57859" y="74700"/>
                    <a:pt x="58488" y="74700"/>
                  </a:cubicBezTo>
                  <a:cubicBezTo>
                    <a:pt x="59118" y="74700"/>
                    <a:pt x="60376" y="75329"/>
                    <a:pt x="61005" y="75329"/>
                  </a:cubicBezTo>
                  <a:cubicBezTo>
                    <a:pt x="61005" y="74700"/>
                    <a:pt x="60376" y="75329"/>
                    <a:pt x="60376" y="75958"/>
                  </a:cubicBezTo>
                  <a:close/>
                  <a:moveTo>
                    <a:pt x="53456" y="86652"/>
                  </a:moveTo>
                  <a:cubicBezTo>
                    <a:pt x="52828" y="87281"/>
                    <a:pt x="51569" y="88539"/>
                    <a:pt x="54085" y="84765"/>
                  </a:cubicBezTo>
                  <a:cubicBezTo>
                    <a:pt x="54085" y="84765"/>
                    <a:pt x="54714" y="84765"/>
                    <a:pt x="54714" y="85394"/>
                  </a:cubicBezTo>
                  <a:cubicBezTo>
                    <a:pt x="54085" y="85394"/>
                    <a:pt x="54085" y="86023"/>
                    <a:pt x="53456" y="86652"/>
                  </a:cubicBezTo>
                  <a:close/>
                  <a:moveTo>
                    <a:pt x="64779" y="71555"/>
                  </a:moveTo>
                  <a:cubicBezTo>
                    <a:pt x="63521" y="72813"/>
                    <a:pt x="62263" y="74700"/>
                    <a:pt x="65409" y="69668"/>
                  </a:cubicBezTo>
                  <a:cubicBezTo>
                    <a:pt x="64779" y="70297"/>
                    <a:pt x="64779" y="70926"/>
                    <a:pt x="64779" y="71555"/>
                  </a:cubicBezTo>
                  <a:close/>
                  <a:moveTo>
                    <a:pt x="67924" y="70926"/>
                  </a:moveTo>
                  <a:cubicBezTo>
                    <a:pt x="67924" y="70926"/>
                    <a:pt x="67295" y="71555"/>
                    <a:pt x="67295" y="71555"/>
                  </a:cubicBezTo>
                  <a:cubicBezTo>
                    <a:pt x="66666" y="71555"/>
                    <a:pt x="66038" y="71555"/>
                    <a:pt x="65409" y="71555"/>
                  </a:cubicBezTo>
                  <a:cubicBezTo>
                    <a:pt x="66038" y="70926"/>
                    <a:pt x="66038" y="70297"/>
                    <a:pt x="66666" y="69668"/>
                  </a:cubicBezTo>
                  <a:cubicBezTo>
                    <a:pt x="66666" y="70297"/>
                    <a:pt x="67295" y="70926"/>
                    <a:pt x="67924" y="70926"/>
                  </a:cubicBezTo>
                  <a:close/>
                  <a:moveTo>
                    <a:pt x="65409" y="75958"/>
                  </a:moveTo>
                  <a:cubicBezTo>
                    <a:pt x="64150" y="77216"/>
                    <a:pt x="63521" y="77216"/>
                    <a:pt x="61005" y="79733"/>
                  </a:cubicBezTo>
                  <a:cubicBezTo>
                    <a:pt x="57859" y="83507"/>
                    <a:pt x="57859" y="82249"/>
                    <a:pt x="57231" y="82249"/>
                  </a:cubicBezTo>
                  <a:cubicBezTo>
                    <a:pt x="59747" y="79104"/>
                    <a:pt x="62263" y="75958"/>
                    <a:pt x="62892" y="75329"/>
                  </a:cubicBezTo>
                  <a:cubicBezTo>
                    <a:pt x="64779" y="74071"/>
                    <a:pt x="65409" y="74700"/>
                    <a:pt x="65409" y="75958"/>
                  </a:cubicBezTo>
                  <a:close/>
                  <a:moveTo>
                    <a:pt x="74215" y="74700"/>
                  </a:moveTo>
                  <a:cubicBezTo>
                    <a:pt x="73586" y="75329"/>
                    <a:pt x="73586" y="75958"/>
                    <a:pt x="72957" y="76587"/>
                  </a:cubicBezTo>
                  <a:cubicBezTo>
                    <a:pt x="70441" y="77216"/>
                    <a:pt x="67924" y="76587"/>
                    <a:pt x="67295" y="74700"/>
                  </a:cubicBezTo>
                  <a:cubicBezTo>
                    <a:pt x="69183" y="74700"/>
                    <a:pt x="71699" y="74700"/>
                    <a:pt x="74215" y="74700"/>
                  </a:cubicBezTo>
                  <a:close/>
                  <a:moveTo>
                    <a:pt x="73586" y="77846"/>
                  </a:moveTo>
                  <a:cubicBezTo>
                    <a:pt x="73586" y="77216"/>
                    <a:pt x="71699" y="79733"/>
                    <a:pt x="73586" y="76587"/>
                  </a:cubicBezTo>
                  <a:cubicBezTo>
                    <a:pt x="73586" y="76587"/>
                    <a:pt x="73586" y="77216"/>
                    <a:pt x="73586" y="7784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5" name="【公众号：阿拉丁PPT】1-205"/>
            <p:cNvSpPr/>
            <p:nvPr/>
          </p:nvSpPr>
          <p:spPr>
            <a:xfrm>
              <a:off x="11549094" y="69894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6" name="【公众号：阿拉丁PPT】1-206"/>
            <p:cNvSpPr/>
            <p:nvPr/>
          </p:nvSpPr>
          <p:spPr>
            <a:xfrm>
              <a:off x="11531481" y="698319"/>
              <a:ext cx="16984" cy="6290"/>
            </a:xfrm>
            <a:custGeom>
              <a:avLst/>
              <a:gdLst>
                <a:gd name="connsiteX0" fmla="*/ 11323 w 16984"/>
                <a:gd name="connsiteY0" fmla="*/ 6291 h 6290"/>
                <a:gd name="connsiteX1" fmla="*/ 11323 w 16984"/>
                <a:gd name="connsiteY1" fmla="*/ 5032 h 6290"/>
                <a:gd name="connsiteX2" fmla="*/ 8807 w 16984"/>
                <a:gd name="connsiteY2" fmla="*/ 5032 h 6290"/>
                <a:gd name="connsiteX3" fmla="*/ 2516 w 16984"/>
                <a:gd name="connsiteY3" fmla="*/ 5661 h 6290"/>
                <a:gd name="connsiteX4" fmla="*/ 0 w 16984"/>
                <a:gd name="connsiteY4" fmla="*/ 5032 h 6290"/>
                <a:gd name="connsiteX5" fmla="*/ 629 w 16984"/>
                <a:gd name="connsiteY5" fmla="*/ 3145 h 6290"/>
                <a:gd name="connsiteX6" fmla="*/ 2516 w 16984"/>
                <a:gd name="connsiteY6" fmla="*/ 2516 h 6290"/>
                <a:gd name="connsiteX7" fmla="*/ 7548 w 16984"/>
                <a:gd name="connsiteY7" fmla="*/ 2516 h 6290"/>
                <a:gd name="connsiteX8" fmla="*/ 14468 w 16984"/>
                <a:gd name="connsiteY8" fmla="*/ 629 h 6290"/>
                <a:gd name="connsiteX9" fmla="*/ 15726 w 16984"/>
                <a:gd name="connsiteY9" fmla="*/ 0 h 6290"/>
                <a:gd name="connsiteX10" fmla="*/ 16984 w 16984"/>
                <a:gd name="connsiteY10" fmla="*/ 0 h 6290"/>
                <a:gd name="connsiteX11" fmla="*/ 14468 w 16984"/>
                <a:gd name="connsiteY11" fmla="*/ 1258 h 6290"/>
                <a:gd name="connsiteX12" fmla="*/ 11323 w 16984"/>
                <a:gd name="connsiteY12" fmla="*/ 6291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84" h="6290">
                  <a:moveTo>
                    <a:pt x="11323" y="6291"/>
                  </a:moveTo>
                  <a:cubicBezTo>
                    <a:pt x="11323" y="5661"/>
                    <a:pt x="11323" y="5032"/>
                    <a:pt x="11323" y="5032"/>
                  </a:cubicBezTo>
                  <a:cubicBezTo>
                    <a:pt x="10694" y="5032"/>
                    <a:pt x="9436" y="5032"/>
                    <a:pt x="8807" y="5032"/>
                  </a:cubicBezTo>
                  <a:cubicBezTo>
                    <a:pt x="6919" y="5032"/>
                    <a:pt x="4403" y="5661"/>
                    <a:pt x="2516" y="5661"/>
                  </a:cubicBezTo>
                  <a:cubicBezTo>
                    <a:pt x="1887" y="5661"/>
                    <a:pt x="1887" y="3774"/>
                    <a:pt x="0" y="5032"/>
                  </a:cubicBezTo>
                  <a:cubicBezTo>
                    <a:pt x="0" y="5032"/>
                    <a:pt x="629" y="3774"/>
                    <a:pt x="629" y="3145"/>
                  </a:cubicBezTo>
                  <a:cubicBezTo>
                    <a:pt x="1887" y="2516"/>
                    <a:pt x="1887" y="2516"/>
                    <a:pt x="2516" y="2516"/>
                  </a:cubicBezTo>
                  <a:cubicBezTo>
                    <a:pt x="4403" y="2516"/>
                    <a:pt x="5662" y="3145"/>
                    <a:pt x="7548" y="2516"/>
                  </a:cubicBezTo>
                  <a:cubicBezTo>
                    <a:pt x="10065" y="1887"/>
                    <a:pt x="12581" y="1258"/>
                    <a:pt x="14468" y="629"/>
                  </a:cubicBezTo>
                  <a:cubicBezTo>
                    <a:pt x="15097" y="629"/>
                    <a:pt x="15726" y="0"/>
                    <a:pt x="15726" y="0"/>
                  </a:cubicBezTo>
                  <a:cubicBezTo>
                    <a:pt x="16355" y="0"/>
                    <a:pt x="16984" y="0"/>
                    <a:pt x="16984" y="0"/>
                  </a:cubicBezTo>
                  <a:cubicBezTo>
                    <a:pt x="15726" y="1258"/>
                    <a:pt x="15097" y="1887"/>
                    <a:pt x="14468" y="1258"/>
                  </a:cubicBezTo>
                  <a:cubicBezTo>
                    <a:pt x="15097" y="1887"/>
                    <a:pt x="14468" y="1887"/>
                    <a:pt x="11323" y="6291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7" name="【公众号：阿拉丁PPT】1-207"/>
            <p:cNvSpPr/>
            <p:nvPr/>
          </p:nvSpPr>
          <p:spPr>
            <a:xfrm>
              <a:off x="11549094" y="69894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8" name="【公众号：阿拉丁PPT】1-208"/>
            <p:cNvSpPr/>
            <p:nvPr/>
          </p:nvSpPr>
          <p:spPr>
            <a:xfrm>
              <a:off x="11462445" y="654285"/>
              <a:ext cx="2355" cy="5576"/>
            </a:xfrm>
            <a:custGeom>
              <a:avLst/>
              <a:gdLst>
                <a:gd name="connsiteX0" fmla="*/ 2356 w 2355"/>
                <a:gd name="connsiteY0" fmla="*/ 0 h 5576"/>
                <a:gd name="connsiteX1" fmla="*/ 1097 w 2355"/>
                <a:gd name="connsiteY1" fmla="*/ 5032 h 5576"/>
                <a:gd name="connsiteX2" fmla="*/ 2356 w 2355"/>
                <a:gd name="connsiteY2" fmla="*/ 0 h 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5" h="5576">
                  <a:moveTo>
                    <a:pt x="2356" y="0"/>
                  </a:moveTo>
                  <a:cubicBezTo>
                    <a:pt x="1726" y="1887"/>
                    <a:pt x="1726" y="3145"/>
                    <a:pt x="1097" y="5032"/>
                  </a:cubicBezTo>
                  <a:cubicBezTo>
                    <a:pt x="-790" y="6291"/>
                    <a:pt x="-161" y="5661"/>
                    <a:pt x="2356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9" name="【公众号：阿拉丁PPT】1-209"/>
            <p:cNvSpPr/>
            <p:nvPr/>
          </p:nvSpPr>
          <p:spPr>
            <a:xfrm>
              <a:off x="11467946" y="671899"/>
              <a:ext cx="1257" cy="1258"/>
            </a:xfrm>
            <a:custGeom>
              <a:avLst/>
              <a:gdLst>
                <a:gd name="connsiteX0" fmla="*/ 629 w 1257"/>
                <a:gd name="connsiteY0" fmla="*/ 629 h 1258"/>
                <a:gd name="connsiteX1" fmla="*/ 0 w 1257"/>
                <a:gd name="connsiteY1" fmla="*/ 1258 h 1258"/>
                <a:gd name="connsiteX2" fmla="*/ 629 w 1257"/>
                <a:gd name="connsiteY2" fmla="*/ 0 h 1258"/>
                <a:gd name="connsiteX3" fmla="*/ 1258 w 1257"/>
                <a:gd name="connsiteY3" fmla="*/ 0 h 1258"/>
                <a:gd name="connsiteX4" fmla="*/ 629 w 1257"/>
                <a:gd name="connsiteY4" fmla="*/ 629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" h="1258">
                  <a:moveTo>
                    <a:pt x="629" y="629"/>
                  </a:moveTo>
                  <a:cubicBezTo>
                    <a:pt x="629" y="629"/>
                    <a:pt x="0" y="629"/>
                    <a:pt x="0" y="1258"/>
                  </a:cubicBezTo>
                  <a:cubicBezTo>
                    <a:pt x="0" y="629"/>
                    <a:pt x="629" y="629"/>
                    <a:pt x="629" y="0"/>
                  </a:cubicBezTo>
                  <a:cubicBezTo>
                    <a:pt x="629" y="0"/>
                    <a:pt x="1258" y="0"/>
                    <a:pt x="1258" y="0"/>
                  </a:cubicBezTo>
                  <a:cubicBezTo>
                    <a:pt x="1258" y="0"/>
                    <a:pt x="629" y="629"/>
                    <a:pt x="629" y="629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1" name="【公众号：阿拉丁PPT】1-210"/>
            <p:cNvSpPr/>
            <p:nvPr/>
          </p:nvSpPr>
          <p:spPr>
            <a:xfrm>
              <a:off x="11373541" y="2985371"/>
              <a:ext cx="818459" cy="1505575"/>
            </a:xfrm>
            <a:custGeom>
              <a:avLst/>
              <a:gdLst>
                <a:gd name="connsiteX0" fmla="*/ 481274 w 818459"/>
                <a:gd name="connsiteY0" fmla="*/ 672648 h 1505575"/>
                <a:gd name="connsiteX1" fmla="*/ 478129 w 818459"/>
                <a:gd name="connsiteY1" fmla="*/ 674535 h 1505575"/>
                <a:gd name="connsiteX2" fmla="*/ 478129 w 818459"/>
                <a:gd name="connsiteY2" fmla="*/ 675794 h 1505575"/>
                <a:gd name="connsiteX3" fmla="*/ 477499 w 818459"/>
                <a:gd name="connsiteY3" fmla="*/ 677681 h 1505575"/>
                <a:gd name="connsiteX4" fmla="*/ 480016 w 818459"/>
                <a:gd name="connsiteY4" fmla="*/ 697182 h 1505575"/>
                <a:gd name="connsiteX5" fmla="*/ 494484 w 818459"/>
                <a:gd name="connsiteY5" fmla="*/ 723602 h 1505575"/>
                <a:gd name="connsiteX6" fmla="*/ 541663 w 818459"/>
                <a:gd name="connsiteY6" fmla="*/ 755055 h 1505575"/>
                <a:gd name="connsiteX7" fmla="*/ 563680 w 818459"/>
                <a:gd name="connsiteY7" fmla="*/ 746248 h 1505575"/>
                <a:gd name="connsiteX8" fmla="*/ 564938 w 818459"/>
                <a:gd name="connsiteY8" fmla="*/ 728005 h 1505575"/>
                <a:gd name="connsiteX9" fmla="*/ 550470 w 818459"/>
                <a:gd name="connsiteY9" fmla="*/ 710392 h 1505575"/>
                <a:gd name="connsiteX10" fmla="*/ 529082 w 818459"/>
                <a:gd name="connsiteY10" fmla="*/ 694665 h 1505575"/>
                <a:gd name="connsiteX11" fmla="*/ 502661 w 818459"/>
                <a:gd name="connsiteY11" fmla="*/ 679568 h 1505575"/>
                <a:gd name="connsiteX12" fmla="*/ 482532 w 818459"/>
                <a:gd name="connsiteY12" fmla="*/ 672648 h 1505575"/>
                <a:gd name="connsiteX13" fmla="*/ 481274 w 818459"/>
                <a:gd name="connsiteY13" fmla="*/ 672648 h 1505575"/>
                <a:gd name="connsiteX14" fmla="*/ 57920 w 818459"/>
                <a:gd name="connsiteY14" fmla="*/ 650003 h 1505575"/>
                <a:gd name="connsiteX15" fmla="*/ 88115 w 818459"/>
                <a:gd name="connsiteY15" fmla="*/ 696552 h 1505575"/>
                <a:gd name="connsiteX16" fmla="*/ 137181 w 818459"/>
                <a:gd name="connsiteY16" fmla="*/ 759458 h 1505575"/>
                <a:gd name="connsiteX17" fmla="*/ 186876 w 818459"/>
                <a:gd name="connsiteY17" fmla="*/ 818589 h 1505575"/>
                <a:gd name="connsiteX18" fmla="*/ 302623 w 818459"/>
                <a:gd name="connsiteY18" fmla="*/ 910431 h 1505575"/>
                <a:gd name="connsiteX19" fmla="*/ 370560 w 818459"/>
                <a:gd name="connsiteY19" fmla="*/ 925528 h 1505575"/>
                <a:gd name="connsiteX20" fmla="*/ 453596 w 818459"/>
                <a:gd name="connsiteY20" fmla="*/ 919238 h 1505575"/>
                <a:gd name="connsiteX21" fmla="*/ 519646 w 818459"/>
                <a:gd name="connsiteY21" fmla="*/ 913576 h 1505575"/>
                <a:gd name="connsiteX22" fmla="*/ 540405 w 818459"/>
                <a:gd name="connsiteY22" fmla="*/ 903511 h 1505575"/>
                <a:gd name="connsiteX23" fmla="*/ 539776 w 818459"/>
                <a:gd name="connsiteY23" fmla="*/ 902883 h 1505575"/>
                <a:gd name="connsiteX24" fmla="*/ 534114 w 818459"/>
                <a:gd name="connsiteY24" fmla="*/ 899108 h 1505575"/>
                <a:gd name="connsiteX25" fmla="*/ 491339 w 818459"/>
                <a:gd name="connsiteY25" fmla="*/ 882123 h 1505575"/>
                <a:gd name="connsiteX26" fmla="*/ 411449 w 818459"/>
                <a:gd name="connsiteY26" fmla="*/ 859478 h 1505575"/>
                <a:gd name="connsiteX27" fmla="*/ 328414 w 818459"/>
                <a:gd name="connsiteY27" fmla="*/ 839348 h 1505575"/>
                <a:gd name="connsiteX28" fmla="*/ 255443 w 818459"/>
                <a:gd name="connsiteY28" fmla="*/ 804750 h 1505575"/>
                <a:gd name="connsiteX29" fmla="*/ 141585 w 818459"/>
                <a:gd name="connsiteY29" fmla="*/ 721715 h 1505575"/>
                <a:gd name="connsiteX30" fmla="*/ 57920 w 818459"/>
                <a:gd name="connsiteY30" fmla="*/ 650003 h 1505575"/>
                <a:gd name="connsiteX31" fmla="*/ 281863 w 818459"/>
                <a:gd name="connsiteY31" fmla="*/ 597791 h 1505575"/>
                <a:gd name="connsiteX32" fmla="*/ 263621 w 818459"/>
                <a:gd name="connsiteY32" fmla="*/ 606598 h 1505575"/>
                <a:gd name="connsiteX33" fmla="*/ 274315 w 818459"/>
                <a:gd name="connsiteY33" fmla="*/ 632389 h 1505575"/>
                <a:gd name="connsiteX34" fmla="*/ 287525 w 818459"/>
                <a:gd name="connsiteY34" fmla="*/ 641825 h 1505575"/>
                <a:gd name="connsiteX35" fmla="*/ 300106 w 818459"/>
                <a:gd name="connsiteY35" fmla="*/ 651261 h 1505575"/>
                <a:gd name="connsiteX36" fmla="*/ 315204 w 818459"/>
                <a:gd name="connsiteY36" fmla="*/ 666358 h 1505575"/>
                <a:gd name="connsiteX37" fmla="*/ 360495 w 818459"/>
                <a:gd name="connsiteY37" fmla="*/ 705988 h 1505575"/>
                <a:gd name="connsiteX38" fmla="*/ 400126 w 818459"/>
                <a:gd name="connsiteY38" fmla="*/ 726747 h 1505575"/>
                <a:gd name="connsiteX39" fmla="*/ 423401 w 818459"/>
                <a:gd name="connsiteY39" fmla="*/ 726747 h 1505575"/>
                <a:gd name="connsiteX40" fmla="*/ 430320 w 818459"/>
                <a:gd name="connsiteY40" fmla="*/ 705359 h 1505575"/>
                <a:gd name="connsiteX41" fmla="*/ 425917 w 818459"/>
                <a:gd name="connsiteY41" fmla="*/ 692149 h 1505575"/>
                <a:gd name="connsiteX42" fmla="*/ 411449 w 818459"/>
                <a:gd name="connsiteY42" fmla="*/ 658809 h 1505575"/>
                <a:gd name="connsiteX43" fmla="*/ 371190 w 818459"/>
                <a:gd name="connsiteY43" fmla="*/ 625469 h 1505575"/>
                <a:gd name="connsiteX44" fmla="*/ 317720 w 818459"/>
                <a:gd name="connsiteY44" fmla="*/ 605969 h 1505575"/>
                <a:gd name="connsiteX45" fmla="*/ 294445 w 818459"/>
                <a:gd name="connsiteY45" fmla="*/ 599678 h 1505575"/>
                <a:gd name="connsiteX46" fmla="*/ 281863 w 818459"/>
                <a:gd name="connsiteY46" fmla="*/ 597791 h 1505575"/>
                <a:gd name="connsiteX47" fmla="*/ 612746 w 818459"/>
                <a:gd name="connsiteY47" fmla="*/ 213439 h 1505575"/>
                <a:gd name="connsiteX48" fmla="*/ 609601 w 818459"/>
                <a:gd name="connsiteY48" fmla="*/ 272570 h 1505575"/>
                <a:gd name="connsiteX49" fmla="*/ 607085 w 818459"/>
                <a:gd name="connsiteY49" fmla="*/ 306539 h 1505575"/>
                <a:gd name="connsiteX50" fmla="*/ 603940 w 818459"/>
                <a:gd name="connsiteY50" fmla="*/ 410962 h 1505575"/>
                <a:gd name="connsiteX51" fmla="*/ 607714 w 818459"/>
                <a:gd name="connsiteY51" fmla="*/ 433608 h 1505575"/>
                <a:gd name="connsiteX52" fmla="*/ 610230 w 818459"/>
                <a:gd name="connsiteY52" fmla="*/ 441785 h 1505575"/>
                <a:gd name="connsiteX53" fmla="*/ 612117 w 818459"/>
                <a:gd name="connsiteY53" fmla="*/ 445560 h 1505575"/>
                <a:gd name="connsiteX54" fmla="*/ 613376 w 818459"/>
                <a:gd name="connsiteY54" fmla="*/ 447447 h 1505575"/>
                <a:gd name="connsiteX55" fmla="*/ 615891 w 818459"/>
                <a:gd name="connsiteY55" fmla="*/ 449963 h 1505575"/>
                <a:gd name="connsiteX56" fmla="*/ 617779 w 818459"/>
                <a:gd name="connsiteY56" fmla="*/ 451221 h 1505575"/>
                <a:gd name="connsiteX57" fmla="*/ 618408 w 818459"/>
                <a:gd name="connsiteY57" fmla="*/ 451221 h 1505575"/>
                <a:gd name="connsiteX58" fmla="*/ 619666 w 818459"/>
                <a:gd name="connsiteY58" fmla="*/ 451850 h 1505575"/>
                <a:gd name="connsiteX59" fmla="*/ 620295 w 818459"/>
                <a:gd name="connsiteY59" fmla="*/ 451850 h 1505575"/>
                <a:gd name="connsiteX60" fmla="*/ 622182 w 818459"/>
                <a:gd name="connsiteY60" fmla="*/ 451850 h 1505575"/>
                <a:gd name="connsiteX61" fmla="*/ 622811 w 818459"/>
                <a:gd name="connsiteY61" fmla="*/ 451850 h 1505575"/>
                <a:gd name="connsiteX62" fmla="*/ 624698 w 818459"/>
                <a:gd name="connsiteY62" fmla="*/ 451850 h 1505575"/>
                <a:gd name="connsiteX63" fmla="*/ 627214 w 818459"/>
                <a:gd name="connsiteY63" fmla="*/ 451221 h 1505575"/>
                <a:gd name="connsiteX64" fmla="*/ 636021 w 818459"/>
                <a:gd name="connsiteY64" fmla="*/ 444931 h 1505575"/>
                <a:gd name="connsiteX65" fmla="*/ 646086 w 818459"/>
                <a:gd name="connsiteY65" fmla="*/ 411591 h 1505575"/>
                <a:gd name="connsiteX66" fmla="*/ 647344 w 818459"/>
                <a:gd name="connsiteY66" fmla="*/ 371960 h 1505575"/>
                <a:gd name="connsiteX67" fmla="*/ 635392 w 818459"/>
                <a:gd name="connsiteY67" fmla="*/ 268795 h 1505575"/>
                <a:gd name="connsiteX68" fmla="*/ 612746 w 818459"/>
                <a:gd name="connsiteY68" fmla="*/ 213439 h 1505575"/>
                <a:gd name="connsiteX69" fmla="*/ 273057 w 818459"/>
                <a:gd name="connsiteY69" fmla="*/ 110274 h 1505575"/>
                <a:gd name="connsiteX70" fmla="*/ 283122 w 818459"/>
                <a:gd name="connsiteY70" fmla="*/ 110274 h 1505575"/>
                <a:gd name="connsiteX71" fmla="*/ 285638 w 818459"/>
                <a:gd name="connsiteY71" fmla="*/ 115935 h 1505575"/>
                <a:gd name="connsiteX72" fmla="*/ 321494 w 818459"/>
                <a:gd name="connsiteY72" fmla="*/ 170663 h 1505575"/>
                <a:gd name="connsiteX73" fmla="*/ 358609 w 818459"/>
                <a:gd name="connsiteY73" fmla="*/ 225391 h 1505575"/>
                <a:gd name="connsiteX74" fmla="*/ 441015 w 818459"/>
                <a:gd name="connsiteY74" fmla="*/ 329814 h 1505575"/>
                <a:gd name="connsiteX75" fmla="*/ 515872 w 818459"/>
                <a:gd name="connsiteY75" fmla="*/ 437382 h 1505575"/>
                <a:gd name="connsiteX76" fmla="*/ 578148 w 818459"/>
                <a:gd name="connsiteY76" fmla="*/ 553128 h 1505575"/>
                <a:gd name="connsiteX77" fmla="*/ 603940 w 818459"/>
                <a:gd name="connsiteY77" fmla="*/ 611630 h 1505575"/>
                <a:gd name="connsiteX78" fmla="*/ 616521 w 818459"/>
                <a:gd name="connsiteY78" fmla="*/ 641825 h 1505575"/>
                <a:gd name="connsiteX79" fmla="*/ 627843 w 818459"/>
                <a:gd name="connsiteY79" fmla="*/ 671390 h 1505575"/>
                <a:gd name="connsiteX80" fmla="*/ 683829 w 818459"/>
                <a:gd name="connsiteY80" fmla="*/ 786507 h 1505575"/>
                <a:gd name="connsiteX81" fmla="*/ 729121 w 818459"/>
                <a:gd name="connsiteY81" fmla="*/ 898479 h 1505575"/>
                <a:gd name="connsiteX82" fmla="*/ 752396 w 818459"/>
                <a:gd name="connsiteY82" fmla="*/ 1028064 h 1505575"/>
                <a:gd name="connsiteX83" fmla="*/ 789511 w 818459"/>
                <a:gd name="connsiteY83" fmla="*/ 1145697 h 1505575"/>
                <a:gd name="connsiteX84" fmla="*/ 814043 w 818459"/>
                <a:gd name="connsiteY84" fmla="*/ 1201054 h 1505575"/>
                <a:gd name="connsiteX85" fmla="*/ 817818 w 818459"/>
                <a:gd name="connsiteY85" fmla="*/ 1208603 h 1505575"/>
                <a:gd name="connsiteX86" fmla="*/ 818447 w 818459"/>
                <a:gd name="connsiteY86" fmla="*/ 1211748 h 1505575"/>
                <a:gd name="connsiteX87" fmla="*/ 818459 w 818459"/>
                <a:gd name="connsiteY87" fmla="*/ 1211814 h 1505575"/>
                <a:gd name="connsiteX88" fmla="*/ 818459 w 818459"/>
                <a:gd name="connsiteY88" fmla="*/ 1382207 h 1505575"/>
                <a:gd name="connsiteX89" fmla="*/ 818447 w 818459"/>
                <a:gd name="connsiteY89" fmla="*/ 1382222 h 1505575"/>
                <a:gd name="connsiteX90" fmla="*/ 801462 w 818459"/>
                <a:gd name="connsiteY90" fmla="*/ 1398577 h 1505575"/>
                <a:gd name="connsiteX91" fmla="*/ 786994 w 818459"/>
                <a:gd name="connsiteY91" fmla="*/ 1414933 h 1505575"/>
                <a:gd name="connsiteX92" fmla="*/ 768752 w 818459"/>
                <a:gd name="connsiteY92" fmla="*/ 1435062 h 1505575"/>
                <a:gd name="connsiteX93" fmla="*/ 756800 w 818459"/>
                <a:gd name="connsiteY93" fmla="*/ 1449531 h 1505575"/>
                <a:gd name="connsiteX94" fmla="*/ 691378 w 818459"/>
                <a:gd name="connsiteY94" fmla="*/ 1492306 h 1505575"/>
                <a:gd name="connsiteX95" fmla="*/ 613376 w 818459"/>
                <a:gd name="connsiteY95" fmla="*/ 1505517 h 1505575"/>
                <a:gd name="connsiteX96" fmla="*/ 571857 w 818459"/>
                <a:gd name="connsiteY96" fmla="*/ 1500484 h 1505575"/>
                <a:gd name="connsiteX97" fmla="*/ 561164 w 818459"/>
                <a:gd name="connsiteY97" fmla="*/ 1474064 h 1505575"/>
                <a:gd name="connsiteX98" fmla="*/ 558647 w 818459"/>
                <a:gd name="connsiteY98" fmla="*/ 1451418 h 1505575"/>
                <a:gd name="connsiteX99" fmla="*/ 554244 w 818459"/>
                <a:gd name="connsiteY99" fmla="*/ 1438208 h 1505575"/>
                <a:gd name="connsiteX100" fmla="*/ 530340 w 818459"/>
                <a:gd name="connsiteY100" fmla="*/ 1424998 h 1505575"/>
                <a:gd name="connsiteX101" fmla="*/ 500146 w 818459"/>
                <a:gd name="connsiteY101" fmla="*/ 1421223 h 1505575"/>
                <a:gd name="connsiteX102" fmla="*/ 454853 w 818459"/>
                <a:gd name="connsiteY102" fmla="*/ 1412417 h 1505575"/>
                <a:gd name="connsiteX103" fmla="*/ 408933 w 818459"/>
                <a:gd name="connsiteY103" fmla="*/ 1391657 h 1505575"/>
                <a:gd name="connsiteX104" fmla="*/ 383771 w 818459"/>
                <a:gd name="connsiteY104" fmla="*/ 1388512 h 1505575"/>
                <a:gd name="connsiteX105" fmla="*/ 364899 w 818459"/>
                <a:gd name="connsiteY105" fmla="*/ 1385996 h 1505575"/>
                <a:gd name="connsiteX106" fmla="*/ 345398 w 818459"/>
                <a:gd name="connsiteY106" fmla="*/ 1368383 h 1505575"/>
                <a:gd name="connsiteX107" fmla="*/ 337221 w 818459"/>
                <a:gd name="connsiteY107" fmla="*/ 1345737 h 1505575"/>
                <a:gd name="connsiteX108" fmla="*/ 340995 w 818459"/>
                <a:gd name="connsiteY108" fmla="*/ 1342591 h 1505575"/>
                <a:gd name="connsiteX109" fmla="*/ 399497 w 818459"/>
                <a:gd name="connsiteY109" fmla="*/ 1333785 h 1505575"/>
                <a:gd name="connsiteX110" fmla="*/ 459257 w 818459"/>
                <a:gd name="connsiteY110" fmla="*/ 1331268 h 1505575"/>
                <a:gd name="connsiteX111" fmla="*/ 551728 w 818459"/>
                <a:gd name="connsiteY111" fmla="*/ 1274025 h 1505575"/>
                <a:gd name="connsiteX112" fmla="*/ 557390 w 818459"/>
                <a:gd name="connsiteY112" fmla="*/ 1252637 h 1505575"/>
                <a:gd name="connsiteX113" fmla="*/ 530340 w 818459"/>
                <a:gd name="connsiteY113" fmla="*/ 1251378 h 1505575"/>
                <a:gd name="connsiteX114" fmla="*/ 432837 w 818459"/>
                <a:gd name="connsiteY114" fmla="*/ 1268992 h 1505575"/>
                <a:gd name="connsiteX115" fmla="*/ 327785 w 818459"/>
                <a:gd name="connsiteY115" fmla="*/ 1298558 h 1505575"/>
                <a:gd name="connsiteX116" fmla="*/ 276202 w 818459"/>
                <a:gd name="connsiteY116" fmla="*/ 1315542 h 1505575"/>
                <a:gd name="connsiteX117" fmla="*/ 230281 w 818459"/>
                <a:gd name="connsiteY117" fmla="*/ 1319946 h 1505575"/>
                <a:gd name="connsiteX118" fmla="*/ 190022 w 818459"/>
                <a:gd name="connsiteY118" fmla="*/ 1294154 h 1505575"/>
                <a:gd name="connsiteX119" fmla="*/ 150391 w 818459"/>
                <a:gd name="connsiteY119" fmla="*/ 1263960 h 1505575"/>
                <a:gd name="connsiteX120" fmla="*/ 87485 w 818459"/>
                <a:gd name="connsiteY120" fmla="*/ 1192876 h 1505575"/>
                <a:gd name="connsiteX121" fmla="*/ 68614 w 818459"/>
                <a:gd name="connsiteY121" fmla="*/ 1148214 h 1505575"/>
                <a:gd name="connsiteX122" fmla="*/ 62323 w 818459"/>
                <a:gd name="connsiteY122" fmla="*/ 1097260 h 1505575"/>
                <a:gd name="connsiteX123" fmla="*/ 45339 w 818459"/>
                <a:gd name="connsiteY123" fmla="*/ 975853 h 1505575"/>
                <a:gd name="connsiteX124" fmla="*/ 55404 w 818459"/>
                <a:gd name="connsiteY124" fmla="*/ 970820 h 1505575"/>
                <a:gd name="connsiteX125" fmla="*/ 81195 w 818459"/>
                <a:gd name="connsiteY125" fmla="*/ 991579 h 1505575"/>
                <a:gd name="connsiteX126" fmla="*/ 142843 w 818459"/>
                <a:gd name="connsiteY126" fmla="*/ 1022403 h 1505575"/>
                <a:gd name="connsiteX127" fmla="*/ 201345 w 818459"/>
                <a:gd name="connsiteY127" fmla="*/ 1057630 h 1505575"/>
                <a:gd name="connsiteX128" fmla="*/ 342253 w 818459"/>
                <a:gd name="connsiteY128" fmla="*/ 1115503 h 1505575"/>
                <a:gd name="connsiteX129" fmla="*/ 419627 w 818459"/>
                <a:gd name="connsiteY129" fmla="*/ 1111728 h 1505575"/>
                <a:gd name="connsiteX130" fmla="*/ 478129 w 818459"/>
                <a:gd name="connsiteY130" fmla="*/ 1096631 h 1505575"/>
                <a:gd name="connsiteX131" fmla="*/ 522792 w 818459"/>
                <a:gd name="connsiteY131" fmla="*/ 1084050 h 1505575"/>
                <a:gd name="connsiteX132" fmla="*/ 534114 w 818459"/>
                <a:gd name="connsiteY132" fmla="*/ 1076501 h 1505575"/>
                <a:gd name="connsiteX133" fmla="*/ 522792 w 818459"/>
                <a:gd name="connsiteY133" fmla="*/ 1065178 h 1505575"/>
                <a:gd name="connsiteX134" fmla="*/ 482532 w 818459"/>
                <a:gd name="connsiteY134" fmla="*/ 1043790 h 1505575"/>
                <a:gd name="connsiteX135" fmla="*/ 407045 w 818459"/>
                <a:gd name="connsiteY135" fmla="*/ 1039387 h 1505575"/>
                <a:gd name="connsiteX136" fmla="*/ 252298 w 818459"/>
                <a:gd name="connsiteY136" fmla="*/ 1034355 h 1505575"/>
                <a:gd name="connsiteX137" fmla="*/ 178069 w 818459"/>
                <a:gd name="connsiteY137" fmla="*/ 1019886 h 1505575"/>
                <a:gd name="connsiteX138" fmla="*/ 110761 w 818459"/>
                <a:gd name="connsiteY138" fmla="*/ 989063 h 1505575"/>
                <a:gd name="connsiteX139" fmla="*/ 81825 w 818459"/>
                <a:gd name="connsiteY139" fmla="*/ 967046 h 1505575"/>
                <a:gd name="connsiteX140" fmla="*/ 52259 w 818459"/>
                <a:gd name="connsiteY140" fmla="*/ 953836 h 1505575"/>
                <a:gd name="connsiteX141" fmla="*/ 23322 w 818459"/>
                <a:gd name="connsiteY141" fmla="*/ 904770 h 1505575"/>
                <a:gd name="connsiteX142" fmla="*/ 5708 w 818459"/>
                <a:gd name="connsiteY142" fmla="*/ 843751 h 1505575"/>
                <a:gd name="connsiteX143" fmla="*/ 3822 w 818459"/>
                <a:gd name="connsiteY143" fmla="*/ 779588 h 1505575"/>
                <a:gd name="connsiteX144" fmla="*/ 26468 w 818459"/>
                <a:gd name="connsiteY144" fmla="*/ 709133 h 1505575"/>
                <a:gd name="connsiteX145" fmla="*/ 35903 w 818459"/>
                <a:gd name="connsiteY145" fmla="*/ 628615 h 1505575"/>
                <a:gd name="connsiteX146" fmla="*/ 40936 w 818459"/>
                <a:gd name="connsiteY146" fmla="*/ 622953 h 1505575"/>
                <a:gd name="connsiteX147" fmla="*/ 25839 w 818459"/>
                <a:gd name="connsiteY147" fmla="*/ 555015 h 1505575"/>
                <a:gd name="connsiteX148" fmla="*/ 57920 w 818459"/>
                <a:gd name="connsiteY148" fmla="*/ 478271 h 1505575"/>
                <a:gd name="connsiteX149" fmla="*/ 83082 w 818459"/>
                <a:gd name="connsiteY149" fmla="*/ 393977 h 1505575"/>
                <a:gd name="connsiteX150" fmla="*/ 97551 w 818459"/>
                <a:gd name="connsiteY150" fmla="*/ 344911 h 1505575"/>
                <a:gd name="connsiteX151" fmla="*/ 121455 w 818459"/>
                <a:gd name="connsiteY151" fmla="*/ 309055 h 1505575"/>
                <a:gd name="connsiteX152" fmla="*/ 178069 w 818459"/>
                <a:gd name="connsiteY152" fmla="*/ 356863 h 1505575"/>
                <a:gd name="connsiteX153" fmla="*/ 200715 w 818459"/>
                <a:gd name="connsiteY153" fmla="*/ 401526 h 1505575"/>
                <a:gd name="connsiteX154" fmla="*/ 221474 w 818459"/>
                <a:gd name="connsiteY154" fmla="*/ 435495 h 1505575"/>
                <a:gd name="connsiteX155" fmla="*/ 278718 w 818459"/>
                <a:gd name="connsiteY155" fmla="*/ 476383 h 1505575"/>
                <a:gd name="connsiteX156" fmla="*/ 332817 w 818459"/>
                <a:gd name="connsiteY156" fmla="*/ 496513 h 1505575"/>
                <a:gd name="connsiteX157" fmla="*/ 383771 w 818459"/>
                <a:gd name="connsiteY157" fmla="*/ 499030 h 1505575"/>
                <a:gd name="connsiteX158" fmla="*/ 376222 w 818459"/>
                <a:gd name="connsiteY158" fmla="*/ 477642 h 1505575"/>
                <a:gd name="connsiteX159" fmla="*/ 293816 w 818459"/>
                <a:gd name="connsiteY159" fmla="*/ 425430 h 1505575"/>
                <a:gd name="connsiteX160" fmla="*/ 239088 w 818459"/>
                <a:gd name="connsiteY160" fmla="*/ 388945 h 1505575"/>
                <a:gd name="connsiteX161" fmla="*/ 199457 w 818459"/>
                <a:gd name="connsiteY161" fmla="*/ 347427 h 1505575"/>
                <a:gd name="connsiteX162" fmla="*/ 164859 w 818459"/>
                <a:gd name="connsiteY162" fmla="*/ 301506 h 1505575"/>
                <a:gd name="connsiteX163" fmla="*/ 159827 w 818459"/>
                <a:gd name="connsiteY163" fmla="*/ 259360 h 1505575"/>
                <a:gd name="connsiteX164" fmla="*/ 200086 w 818459"/>
                <a:gd name="connsiteY164" fmla="*/ 219729 h 1505575"/>
                <a:gd name="connsiteX165" fmla="*/ 238459 w 818459"/>
                <a:gd name="connsiteY165" fmla="*/ 163114 h 1505575"/>
                <a:gd name="connsiteX166" fmla="*/ 255443 w 818459"/>
                <a:gd name="connsiteY166" fmla="*/ 130403 h 1505575"/>
                <a:gd name="connsiteX167" fmla="*/ 273057 w 818459"/>
                <a:gd name="connsiteY167" fmla="*/ 110274 h 1505575"/>
                <a:gd name="connsiteX168" fmla="*/ 525937 w 818459"/>
                <a:gd name="connsiteY168" fmla="*/ 189 h 1505575"/>
                <a:gd name="connsiteX169" fmla="*/ 540405 w 818459"/>
                <a:gd name="connsiteY169" fmla="*/ 4593 h 1505575"/>
                <a:gd name="connsiteX170" fmla="*/ 563051 w 818459"/>
                <a:gd name="connsiteY170" fmla="*/ 8996 h 1505575"/>
                <a:gd name="connsiteX171" fmla="*/ 620295 w 818459"/>
                <a:gd name="connsiteY171" fmla="*/ 12141 h 1505575"/>
                <a:gd name="connsiteX172" fmla="*/ 733525 w 818459"/>
                <a:gd name="connsiteY172" fmla="*/ 21577 h 1505575"/>
                <a:gd name="connsiteX173" fmla="*/ 780704 w 818459"/>
                <a:gd name="connsiteY173" fmla="*/ 38562 h 1505575"/>
                <a:gd name="connsiteX174" fmla="*/ 783220 w 818459"/>
                <a:gd name="connsiteY174" fmla="*/ 40449 h 1505575"/>
                <a:gd name="connsiteX175" fmla="*/ 788252 w 818459"/>
                <a:gd name="connsiteY175" fmla="*/ 38562 h 1505575"/>
                <a:gd name="connsiteX176" fmla="*/ 818459 w 818459"/>
                <a:gd name="connsiteY176" fmla="*/ 46209 h 1505575"/>
                <a:gd name="connsiteX177" fmla="*/ 818459 w 818459"/>
                <a:gd name="connsiteY177" fmla="*/ 398634 h 1505575"/>
                <a:gd name="connsiteX178" fmla="*/ 794543 w 818459"/>
                <a:gd name="connsiteY178" fmla="*/ 497142 h 1505575"/>
                <a:gd name="connsiteX179" fmla="*/ 764978 w 818459"/>
                <a:gd name="connsiteY179" fmla="*/ 570113 h 1505575"/>
                <a:gd name="connsiteX180" fmla="*/ 755542 w 818459"/>
                <a:gd name="connsiteY180" fmla="*/ 609114 h 1505575"/>
                <a:gd name="connsiteX181" fmla="*/ 758687 w 818459"/>
                <a:gd name="connsiteY181" fmla="*/ 636163 h 1505575"/>
                <a:gd name="connsiteX182" fmla="*/ 800204 w 818459"/>
                <a:gd name="connsiteY182" fmla="*/ 595118 h 1505575"/>
                <a:gd name="connsiteX183" fmla="*/ 818459 w 818459"/>
                <a:gd name="connsiteY183" fmla="*/ 561955 h 1505575"/>
                <a:gd name="connsiteX184" fmla="*/ 818459 w 818459"/>
                <a:gd name="connsiteY184" fmla="*/ 1164257 h 1505575"/>
                <a:gd name="connsiteX185" fmla="*/ 794543 w 818459"/>
                <a:gd name="connsiteY185" fmla="*/ 1108583 h 1505575"/>
                <a:gd name="connsiteX186" fmla="*/ 775042 w 818459"/>
                <a:gd name="connsiteY186" fmla="*/ 1050081 h 1505575"/>
                <a:gd name="connsiteX187" fmla="*/ 756800 w 818459"/>
                <a:gd name="connsiteY187" fmla="*/ 987805 h 1505575"/>
                <a:gd name="connsiteX188" fmla="*/ 732896 w 818459"/>
                <a:gd name="connsiteY188" fmla="*/ 860736 h 1505575"/>
                <a:gd name="connsiteX189" fmla="*/ 685717 w 818459"/>
                <a:gd name="connsiteY189" fmla="*/ 750022 h 1505575"/>
                <a:gd name="connsiteX190" fmla="*/ 656780 w 818459"/>
                <a:gd name="connsiteY190" fmla="*/ 693407 h 1505575"/>
                <a:gd name="connsiteX191" fmla="*/ 642312 w 818459"/>
                <a:gd name="connsiteY191" fmla="*/ 664471 h 1505575"/>
                <a:gd name="connsiteX192" fmla="*/ 627843 w 818459"/>
                <a:gd name="connsiteY192" fmla="*/ 636792 h 1505575"/>
                <a:gd name="connsiteX193" fmla="*/ 571857 w 818459"/>
                <a:gd name="connsiteY193" fmla="*/ 519159 h 1505575"/>
                <a:gd name="connsiteX194" fmla="*/ 433465 w 818459"/>
                <a:gd name="connsiteY194" fmla="*/ 297732 h 1505575"/>
                <a:gd name="connsiteX195" fmla="*/ 353576 w 818459"/>
                <a:gd name="connsiteY195" fmla="*/ 192680 h 1505575"/>
                <a:gd name="connsiteX196" fmla="*/ 312058 w 818459"/>
                <a:gd name="connsiteY196" fmla="*/ 141097 h 1505575"/>
                <a:gd name="connsiteX197" fmla="*/ 302623 w 818459"/>
                <a:gd name="connsiteY197" fmla="*/ 126629 h 1505575"/>
                <a:gd name="connsiteX198" fmla="*/ 303251 w 818459"/>
                <a:gd name="connsiteY198" fmla="*/ 127258 h 1505575"/>
                <a:gd name="connsiteX199" fmla="*/ 303251 w 818459"/>
                <a:gd name="connsiteY199" fmla="*/ 80708 h 1505575"/>
                <a:gd name="connsiteX200" fmla="*/ 344140 w 818459"/>
                <a:gd name="connsiteY200" fmla="*/ 64353 h 1505575"/>
                <a:gd name="connsiteX201" fmla="*/ 396352 w 818459"/>
                <a:gd name="connsiteY201" fmla="*/ 51143 h 1505575"/>
                <a:gd name="connsiteX202" fmla="*/ 456741 w 818459"/>
                <a:gd name="connsiteY202" fmla="*/ 27868 h 1505575"/>
                <a:gd name="connsiteX203" fmla="*/ 511468 w 818459"/>
                <a:gd name="connsiteY203" fmla="*/ 21577 h 1505575"/>
                <a:gd name="connsiteX204" fmla="*/ 525937 w 818459"/>
                <a:gd name="connsiteY204" fmla="*/ 189 h 150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818459" h="1505575">
                  <a:moveTo>
                    <a:pt x="481274" y="672648"/>
                  </a:moveTo>
                  <a:cubicBezTo>
                    <a:pt x="480016" y="672648"/>
                    <a:pt x="478758" y="672648"/>
                    <a:pt x="478129" y="674535"/>
                  </a:cubicBezTo>
                  <a:cubicBezTo>
                    <a:pt x="478129" y="675165"/>
                    <a:pt x="478129" y="675794"/>
                    <a:pt x="478129" y="675794"/>
                  </a:cubicBezTo>
                  <a:cubicBezTo>
                    <a:pt x="478129" y="676423"/>
                    <a:pt x="477499" y="677052"/>
                    <a:pt x="477499" y="677681"/>
                  </a:cubicBezTo>
                  <a:cubicBezTo>
                    <a:pt x="476870" y="684601"/>
                    <a:pt x="478129" y="691520"/>
                    <a:pt x="480016" y="697182"/>
                  </a:cubicBezTo>
                  <a:cubicBezTo>
                    <a:pt x="483161" y="706617"/>
                    <a:pt x="488194" y="716053"/>
                    <a:pt x="494484" y="723602"/>
                  </a:cubicBezTo>
                  <a:cubicBezTo>
                    <a:pt x="505178" y="738070"/>
                    <a:pt x="522163" y="755055"/>
                    <a:pt x="541663" y="755055"/>
                  </a:cubicBezTo>
                  <a:cubicBezTo>
                    <a:pt x="550470" y="756942"/>
                    <a:pt x="559276" y="753167"/>
                    <a:pt x="563680" y="746248"/>
                  </a:cubicBezTo>
                  <a:cubicBezTo>
                    <a:pt x="567454" y="741215"/>
                    <a:pt x="567454" y="734296"/>
                    <a:pt x="564938" y="728005"/>
                  </a:cubicBezTo>
                  <a:cubicBezTo>
                    <a:pt x="561793" y="721086"/>
                    <a:pt x="556131" y="715424"/>
                    <a:pt x="550470" y="710392"/>
                  </a:cubicBezTo>
                  <a:cubicBezTo>
                    <a:pt x="543550" y="704730"/>
                    <a:pt x="536630" y="699069"/>
                    <a:pt x="529082" y="694665"/>
                  </a:cubicBezTo>
                  <a:cubicBezTo>
                    <a:pt x="520904" y="689633"/>
                    <a:pt x="512097" y="684601"/>
                    <a:pt x="502661" y="679568"/>
                  </a:cubicBezTo>
                  <a:cubicBezTo>
                    <a:pt x="497001" y="676423"/>
                    <a:pt x="489451" y="673278"/>
                    <a:pt x="482532" y="672648"/>
                  </a:cubicBezTo>
                  <a:cubicBezTo>
                    <a:pt x="481903" y="672648"/>
                    <a:pt x="481274" y="672648"/>
                    <a:pt x="481274" y="672648"/>
                  </a:cubicBezTo>
                  <a:close/>
                  <a:moveTo>
                    <a:pt x="57920" y="650003"/>
                  </a:moveTo>
                  <a:cubicBezTo>
                    <a:pt x="67356" y="666358"/>
                    <a:pt x="77421" y="681455"/>
                    <a:pt x="88115" y="696552"/>
                  </a:cubicBezTo>
                  <a:cubicBezTo>
                    <a:pt x="103842" y="717940"/>
                    <a:pt x="120197" y="739328"/>
                    <a:pt x="137181" y="759458"/>
                  </a:cubicBezTo>
                  <a:cubicBezTo>
                    <a:pt x="153536" y="779588"/>
                    <a:pt x="169263" y="799717"/>
                    <a:pt x="186876" y="818589"/>
                  </a:cubicBezTo>
                  <a:cubicBezTo>
                    <a:pt x="219587" y="855074"/>
                    <a:pt x="257330" y="889672"/>
                    <a:pt x="302623" y="910431"/>
                  </a:cubicBezTo>
                  <a:cubicBezTo>
                    <a:pt x="324011" y="919867"/>
                    <a:pt x="347285" y="926157"/>
                    <a:pt x="370560" y="925528"/>
                  </a:cubicBezTo>
                  <a:cubicBezTo>
                    <a:pt x="398239" y="924899"/>
                    <a:pt x="425917" y="921125"/>
                    <a:pt x="453596" y="919238"/>
                  </a:cubicBezTo>
                  <a:cubicBezTo>
                    <a:pt x="475613" y="917351"/>
                    <a:pt x="498258" y="918609"/>
                    <a:pt x="519646" y="913576"/>
                  </a:cubicBezTo>
                  <a:cubicBezTo>
                    <a:pt x="526566" y="911689"/>
                    <a:pt x="534744" y="909173"/>
                    <a:pt x="540405" y="903511"/>
                  </a:cubicBezTo>
                  <a:cubicBezTo>
                    <a:pt x="540405" y="903511"/>
                    <a:pt x="539776" y="903511"/>
                    <a:pt x="539776" y="902883"/>
                  </a:cubicBezTo>
                  <a:cubicBezTo>
                    <a:pt x="538518" y="901624"/>
                    <a:pt x="536002" y="899737"/>
                    <a:pt x="534114" y="899108"/>
                  </a:cubicBezTo>
                  <a:cubicBezTo>
                    <a:pt x="520904" y="891559"/>
                    <a:pt x="505178" y="887785"/>
                    <a:pt x="491339" y="882123"/>
                  </a:cubicBezTo>
                  <a:cubicBezTo>
                    <a:pt x="465548" y="871430"/>
                    <a:pt x="439127" y="865139"/>
                    <a:pt x="411449" y="859478"/>
                  </a:cubicBezTo>
                  <a:cubicBezTo>
                    <a:pt x="383771" y="853816"/>
                    <a:pt x="355463" y="848784"/>
                    <a:pt x="328414" y="839348"/>
                  </a:cubicBezTo>
                  <a:cubicBezTo>
                    <a:pt x="302623" y="830541"/>
                    <a:pt x="278718" y="818589"/>
                    <a:pt x="255443" y="804750"/>
                  </a:cubicBezTo>
                  <a:cubicBezTo>
                    <a:pt x="214555" y="779588"/>
                    <a:pt x="178698" y="749393"/>
                    <a:pt x="141585" y="721715"/>
                  </a:cubicBezTo>
                  <a:cubicBezTo>
                    <a:pt x="112019" y="699698"/>
                    <a:pt x="82454" y="677052"/>
                    <a:pt x="57920" y="650003"/>
                  </a:cubicBezTo>
                  <a:close/>
                  <a:moveTo>
                    <a:pt x="281863" y="597791"/>
                  </a:moveTo>
                  <a:cubicBezTo>
                    <a:pt x="274315" y="597162"/>
                    <a:pt x="266766" y="599049"/>
                    <a:pt x="263621" y="606598"/>
                  </a:cubicBezTo>
                  <a:cubicBezTo>
                    <a:pt x="259847" y="616033"/>
                    <a:pt x="267396" y="626099"/>
                    <a:pt x="274315" y="632389"/>
                  </a:cubicBezTo>
                  <a:cubicBezTo>
                    <a:pt x="278089" y="636163"/>
                    <a:pt x="283122" y="638680"/>
                    <a:pt x="287525" y="641825"/>
                  </a:cubicBezTo>
                  <a:cubicBezTo>
                    <a:pt x="291928" y="644970"/>
                    <a:pt x="296332" y="648115"/>
                    <a:pt x="300106" y="651261"/>
                  </a:cubicBezTo>
                  <a:cubicBezTo>
                    <a:pt x="305139" y="656293"/>
                    <a:pt x="310171" y="661325"/>
                    <a:pt x="315204" y="666358"/>
                  </a:cubicBezTo>
                  <a:cubicBezTo>
                    <a:pt x="329043" y="680826"/>
                    <a:pt x="343511" y="694665"/>
                    <a:pt x="360495" y="705988"/>
                  </a:cubicBezTo>
                  <a:cubicBezTo>
                    <a:pt x="372447" y="714166"/>
                    <a:pt x="385657" y="722344"/>
                    <a:pt x="400126" y="726747"/>
                  </a:cubicBezTo>
                  <a:cubicBezTo>
                    <a:pt x="407674" y="728634"/>
                    <a:pt x="415852" y="729893"/>
                    <a:pt x="423401" y="726747"/>
                  </a:cubicBezTo>
                  <a:cubicBezTo>
                    <a:pt x="431579" y="723602"/>
                    <a:pt x="431579" y="712908"/>
                    <a:pt x="430320" y="705359"/>
                  </a:cubicBezTo>
                  <a:cubicBezTo>
                    <a:pt x="429691" y="700956"/>
                    <a:pt x="427805" y="696552"/>
                    <a:pt x="425917" y="692149"/>
                  </a:cubicBezTo>
                  <a:cubicBezTo>
                    <a:pt x="422772" y="680197"/>
                    <a:pt x="417739" y="669503"/>
                    <a:pt x="411449" y="658809"/>
                  </a:cubicBezTo>
                  <a:cubicBezTo>
                    <a:pt x="401384" y="643083"/>
                    <a:pt x="387545" y="633018"/>
                    <a:pt x="371190" y="625469"/>
                  </a:cubicBezTo>
                  <a:cubicBezTo>
                    <a:pt x="354205" y="617292"/>
                    <a:pt x="335962" y="611001"/>
                    <a:pt x="317720" y="605969"/>
                  </a:cubicBezTo>
                  <a:cubicBezTo>
                    <a:pt x="310171" y="604082"/>
                    <a:pt x="301994" y="601565"/>
                    <a:pt x="294445" y="599678"/>
                  </a:cubicBezTo>
                  <a:cubicBezTo>
                    <a:pt x="290670" y="598420"/>
                    <a:pt x="285638" y="597162"/>
                    <a:pt x="281863" y="597791"/>
                  </a:cubicBezTo>
                  <a:close/>
                  <a:moveTo>
                    <a:pt x="612746" y="213439"/>
                  </a:moveTo>
                  <a:cubicBezTo>
                    <a:pt x="613376" y="232940"/>
                    <a:pt x="610859" y="253069"/>
                    <a:pt x="609601" y="272570"/>
                  </a:cubicBezTo>
                  <a:cubicBezTo>
                    <a:pt x="608972" y="283893"/>
                    <a:pt x="607714" y="295216"/>
                    <a:pt x="607085" y="306539"/>
                  </a:cubicBezTo>
                  <a:lnTo>
                    <a:pt x="603940" y="410962"/>
                  </a:lnTo>
                  <a:cubicBezTo>
                    <a:pt x="604569" y="418511"/>
                    <a:pt x="605826" y="426059"/>
                    <a:pt x="607714" y="433608"/>
                  </a:cubicBezTo>
                  <a:cubicBezTo>
                    <a:pt x="608343" y="436753"/>
                    <a:pt x="608972" y="438640"/>
                    <a:pt x="610230" y="441785"/>
                  </a:cubicBezTo>
                  <a:cubicBezTo>
                    <a:pt x="610859" y="443044"/>
                    <a:pt x="611488" y="444302"/>
                    <a:pt x="612117" y="445560"/>
                  </a:cubicBezTo>
                  <a:cubicBezTo>
                    <a:pt x="613376" y="447447"/>
                    <a:pt x="612746" y="446818"/>
                    <a:pt x="613376" y="447447"/>
                  </a:cubicBezTo>
                  <a:cubicBezTo>
                    <a:pt x="614004" y="448705"/>
                    <a:pt x="614633" y="449334"/>
                    <a:pt x="615891" y="449963"/>
                  </a:cubicBezTo>
                  <a:cubicBezTo>
                    <a:pt x="615891" y="449963"/>
                    <a:pt x="617150" y="450592"/>
                    <a:pt x="617779" y="451221"/>
                  </a:cubicBezTo>
                  <a:cubicBezTo>
                    <a:pt x="617779" y="451221"/>
                    <a:pt x="618408" y="451221"/>
                    <a:pt x="618408" y="451221"/>
                  </a:cubicBezTo>
                  <a:cubicBezTo>
                    <a:pt x="619036" y="451221"/>
                    <a:pt x="619036" y="451850"/>
                    <a:pt x="619666" y="451850"/>
                  </a:cubicBezTo>
                  <a:cubicBezTo>
                    <a:pt x="619666" y="451850"/>
                    <a:pt x="620295" y="451850"/>
                    <a:pt x="620295" y="451850"/>
                  </a:cubicBezTo>
                  <a:cubicBezTo>
                    <a:pt x="620924" y="451850"/>
                    <a:pt x="621553" y="451850"/>
                    <a:pt x="622182" y="451850"/>
                  </a:cubicBezTo>
                  <a:cubicBezTo>
                    <a:pt x="622182" y="451850"/>
                    <a:pt x="622811" y="451850"/>
                    <a:pt x="622811" y="451850"/>
                  </a:cubicBezTo>
                  <a:cubicBezTo>
                    <a:pt x="623440" y="451850"/>
                    <a:pt x="624069" y="451850"/>
                    <a:pt x="624698" y="451850"/>
                  </a:cubicBezTo>
                  <a:cubicBezTo>
                    <a:pt x="626586" y="451850"/>
                    <a:pt x="625957" y="451850"/>
                    <a:pt x="627214" y="451221"/>
                  </a:cubicBezTo>
                  <a:cubicBezTo>
                    <a:pt x="630360" y="449963"/>
                    <a:pt x="633505" y="448076"/>
                    <a:pt x="636021" y="444931"/>
                  </a:cubicBezTo>
                  <a:cubicBezTo>
                    <a:pt x="643570" y="436124"/>
                    <a:pt x="644828" y="422285"/>
                    <a:pt x="646086" y="411591"/>
                  </a:cubicBezTo>
                  <a:cubicBezTo>
                    <a:pt x="646086" y="399010"/>
                    <a:pt x="646715" y="385170"/>
                    <a:pt x="647344" y="371960"/>
                  </a:cubicBezTo>
                  <a:cubicBezTo>
                    <a:pt x="649231" y="336734"/>
                    <a:pt x="646715" y="302136"/>
                    <a:pt x="635392" y="268795"/>
                  </a:cubicBezTo>
                  <a:cubicBezTo>
                    <a:pt x="629102" y="249924"/>
                    <a:pt x="620924" y="231681"/>
                    <a:pt x="612746" y="213439"/>
                  </a:cubicBezTo>
                  <a:close/>
                  <a:moveTo>
                    <a:pt x="273057" y="110274"/>
                  </a:moveTo>
                  <a:cubicBezTo>
                    <a:pt x="276831" y="108387"/>
                    <a:pt x="279977" y="109016"/>
                    <a:pt x="283122" y="110274"/>
                  </a:cubicBezTo>
                  <a:cubicBezTo>
                    <a:pt x="283751" y="112161"/>
                    <a:pt x="284380" y="114048"/>
                    <a:pt x="285638" y="115935"/>
                  </a:cubicBezTo>
                  <a:cubicBezTo>
                    <a:pt x="296961" y="134178"/>
                    <a:pt x="308284" y="153050"/>
                    <a:pt x="321494" y="170663"/>
                  </a:cubicBezTo>
                  <a:cubicBezTo>
                    <a:pt x="331559" y="190793"/>
                    <a:pt x="345398" y="208406"/>
                    <a:pt x="358609" y="225391"/>
                  </a:cubicBezTo>
                  <a:cubicBezTo>
                    <a:pt x="385657" y="259989"/>
                    <a:pt x="414594" y="293958"/>
                    <a:pt x="441015" y="329814"/>
                  </a:cubicBezTo>
                  <a:cubicBezTo>
                    <a:pt x="466806" y="365041"/>
                    <a:pt x="492597" y="400268"/>
                    <a:pt x="515872" y="437382"/>
                  </a:cubicBezTo>
                  <a:cubicBezTo>
                    <a:pt x="539776" y="474496"/>
                    <a:pt x="559906" y="512869"/>
                    <a:pt x="578148" y="553128"/>
                  </a:cubicBezTo>
                  <a:cubicBezTo>
                    <a:pt x="586955" y="572629"/>
                    <a:pt x="595762" y="592130"/>
                    <a:pt x="603940" y="611630"/>
                  </a:cubicBezTo>
                  <a:cubicBezTo>
                    <a:pt x="608343" y="621695"/>
                    <a:pt x="612117" y="631760"/>
                    <a:pt x="616521" y="641825"/>
                  </a:cubicBezTo>
                  <a:cubicBezTo>
                    <a:pt x="620295" y="651890"/>
                    <a:pt x="623440" y="661954"/>
                    <a:pt x="627843" y="671390"/>
                  </a:cubicBezTo>
                  <a:cubicBezTo>
                    <a:pt x="644199" y="711021"/>
                    <a:pt x="664329" y="748764"/>
                    <a:pt x="683829" y="786507"/>
                  </a:cubicBezTo>
                  <a:cubicBezTo>
                    <a:pt x="702072" y="821734"/>
                    <a:pt x="719685" y="859478"/>
                    <a:pt x="729121" y="898479"/>
                  </a:cubicBezTo>
                  <a:cubicBezTo>
                    <a:pt x="739186" y="941255"/>
                    <a:pt x="742332" y="985288"/>
                    <a:pt x="752396" y="1028064"/>
                  </a:cubicBezTo>
                  <a:cubicBezTo>
                    <a:pt x="761832" y="1068324"/>
                    <a:pt x="773784" y="1107325"/>
                    <a:pt x="789511" y="1145697"/>
                  </a:cubicBezTo>
                  <a:cubicBezTo>
                    <a:pt x="797059" y="1164569"/>
                    <a:pt x="805237" y="1182812"/>
                    <a:pt x="814043" y="1201054"/>
                  </a:cubicBezTo>
                  <a:cubicBezTo>
                    <a:pt x="815302" y="1203570"/>
                    <a:pt x="816560" y="1206086"/>
                    <a:pt x="817818" y="1208603"/>
                  </a:cubicBezTo>
                  <a:cubicBezTo>
                    <a:pt x="817818" y="1209861"/>
                    <a:pt x="818447" y="1211119"/>
                    <a:pt x="818447" y="1211748"/>
                  </a:cubicBezTo>
                  <a:lnTo>
                    <a:pt x="818459" y="1211814"/>
                  </a:lnTo>
                  <a:lnTo>
                    <a:pt x="818459" y="1382207"/>
                  </a:lnTo>
                  <a:lnTo>
                    <a:pt x="818447" y="1382222"/>
                  </a:lnTo>
                  <a:cubicBezTo>
                    <a:pt x="812786" y="1387883"/>
                    <a:pt x="807124" y="1392916"/>
                    <a:pt x="801462" y="1398577"/>
                  </a:cubicBezTo>
                  <a:cubicBezTo>
                    <a:pt x="796430" y="1403610"/>
                    <a:pt x="791398" y="1409271"/>
                    <a:pt x="786994" y="1414933"/>
                  </a:cubicBezTo>
                  <a:cubicBezTo>
                    <a:pt x="780704" y="1421852"/>
                    <a:pt x="774413" y="1428143"/>
                    <a:pt x="768752" y="1435062"/>
                  </a:cubicBezTo>
                  <a:cubicBezTo>
                    <a:pt x="764978" y="1440095"/>
                    <a:pt x="761203" y="1445127"/>
                    <a:pt x="756800" y="1449531"/>
                  </a:cubicBezTo>
                  <a:cubicBezTo>
                    <a:pt x="739186" y="1469031"/>
                    <a:pt x="715911" y="1482870"/>
                    <a:pt x="691378" y="1492306"/>
                  </a:cubicBezTo>
                  <a:cubicBezTo>
                    <a:pt x="666845" y="1501742"/>
                    <a:pt x="639796" y="1506145"/>
                    <a:pt x="613376" y="1505517"/>
                  </a:cubicBezTo>
                  <a:cubicBezTo>
                    <a:pt x="600165" y="1504887"/>
                    <a:pt x="585068" y="1504887"/>
                    <a:pt x="571857" y="1500484"/>
                  </a:cubicBezTo>
                  <a:cubicBezTo>
                    <a:pt x="559276" y="1496081"/>
                    <a:pt x="560535" y="1484758"/>
                    <a:pt x="561164" y="1474064"/>
                  </a:cubicBezTo>
                  <a:cubicBezTo>
                    <a:pt x="561793" y="1466515"/>
                    <a:pt x="559906" y="1458966"/>
                    <a:pt x="558647" y="1451418"/>
                  </a:cubicBezTo>
                  <a:cubicBezTo>
                    <a:pt x="558018" y="1447015"/>
                    <a:pt x="556761" y="1441982"/>
                    <a:pt x="554244" y="1438208"/>
                  </a:cubicBezTo>
                  <a:cubicBezTo>
                    <a:pt x="548583" y="1430659"/>
                    <a:pt x="539147" y="1427514"/>
                    <a:pt x="530340" y="1424998"/>
                  </a:cubicBezTo>
                  <a:cubicBezTo>
                    <a:pt x="520275" y="1422481"/>
                    <a:pt x="510210" y="1422481"/>
                    <a:pt x="500146" y="1421223"/>
                  </a:cubicBezTo>
                  <a:cubicBezTo>
                    <a:pt x="485048" y="1419336"/>
                    <a:pt x="469322" y="1419336"/>
                    <a:pt x="454853" y="1412417"/>
                  </a:cubicBezTo>
                  <a:cubicBezTo>
                    <a:pt x="439756" y="1404868"/>
                    <a:pt x="425288" y="1396690"/>
                    <a:pt x="408933" y="1391657"/>
                  </a:cubicBezTo>
                  <a:cubicBezTo>
                    <a:pt x="400755" y="1389141"/>
                    <a:pt x="392577" y="1388512"/>
                    <a:pt x="383771" y="1388512"/>
                  </a:cubicBezTo>
                  <a:cubicBezTo>
                    <a:pt x="377480" y="1388512"/>
                    <a:pt x="370560" y="1388512"/>
                    <a:pt x="364899" y="1385996"/>
                  </a:cubicBezTo>
                  <a:cubicBezTo>
                    <a:pt x="357350" y="1382851"/>
                    <a:pt x="350431" y="1375302"/>
                    <a:pt x="345398" y="1368383"/>
                  </a:cubicBezTo>
                  <a:cubicBezTo>
                    <a:pt x="340995" y="1362721"/>
                    <a:pt x="334075" y="1353285"/>
                    <a:pt x="337221" y="1345737"/>
                  </a:cubicBezTo>
                  <a:cubicBezTo>
                    <a:pt x="337849" y="1343849"/>
                    <a:pt x="339737" y="1343221"/>
                    <a:pt x="340995" y="1342591"/>
                  </a:cubicBezTo>
                  <a:cubicBezTo>
                    <a:pt x="359866" y="1334414"/>
                    <a:pt x="379367" y="1333155"/>
                    <a:pt x="399497" y="1333785"/>
                  </a:cubicBezTo>
                  <a:cubicBezTo>
                    <a:pt x="419627" y="1333785"/>
                    <a:pt x="439756" y="1335672"/>
                    <a:pt x="459257" y="1331268"/>
                  </a:cubicBezTo>
                  <a:cubicBezTo>
                    <a:pt x="495742" y="1323720"/>
                    <a:pt x="529711" y="1304219"/>
                    <a:pt x="551728" y="1274025"/>
                  </a:cubicBezTo>
                  <a:cubicBezTo>
                    <a:pt x="554873" y="1269621"/>
                    <a:pt x="564938" y="1257040"/>
                    <a:pt x="557390" y="1252637"/>
                  </a:cubicBezTo>
                  <a:cubicBezTo>
                    <a:pt x="549840" y="1248862"/>
                    <a:pt x="538518" y="1250750"/>
                    <a:pt x="530340" y="1251378"/>
                  </a:cubicBezTo>
                  <a:cubicBezTo>
                    <a:pt x="497001" y="1253895"/>
                    <a:pt x="464918" y="1260185"/>
                    <a:pt x="432837" y="1268992"/>
                  </a:cubicBezTo>
                  <a:cubicBezTo>
                    <a:pt x="397610" y="1278428"/>
                    <a:pt x="361754" y="1286606"/>
                    <a:pt x="327785" y="1298558"/>
                  </a:cubicBezTo>
                  <a:cubicBezTo>
                    <a:pt x="310800" y="1304219"/>
                    <a:pt x="293816" y="1311139"/>
                    <a:pt x="276202" y="1315542"/>
                  </a:cubicBezTo>
                  <a:cubicBezTo>
                    <a:pt x="261734" y="1319316"/>
                    <a:pt x="244749" y="1323720"/>
                    <a:pt x="230281" y="1319946"/>
                  </a:cubicBezTo>
                  <a:cubicBezTo>
                    <a:pt x="214555" y="1316171"/>
                    <a:pt x="201974" y="1304219"/>
                    <a:pt x="190022" y="1294154"/>
                  </a:cubicBezTo>
                  <a:cubicBezTo>
                    <a:pt x="176812" y="1284089"/>
                    <a:pt x="162972" y="1274654"/>
                    <a:pt x="150391" y="1263960"/>
                  </a:cubicBezTo>
                  <a:cubicBezTo>
                    <a:pt x="125858" y="1243830"/>
                    <a:pt x="103842" y="1220555"/>
                    <a:pt x="87485" y="1192876"/>
                  </a:cubicBezTo>
                  <a:cubicBezTo>
                    <a:pt x="79308" y="1179037"/>
                    <a:pt x="72389" y="1163940"/>
                    <a:pt x="68614" y="1148214"/>
                  </a:cubicBezTo>
                  <a:cubicBezTo>
                    <a:pt x="64211" y="1131229"/>
                    <a:pt x="63582" y="1114245"/>
                    <a:pt x="62323" y="1097260"/>
                  </a:cubicBezTo>
                  <a:cubicBezTo>
                    <a:pt x="58549" y="1056372"/>
                    <a:pt x="49742" y="1016112"/>
                    <a:pt x="45339" y="975853"/>
                  </a:cubicBezTo>
                  <a:cubicBezTo>
                    <a:pt x="44710" y="970191"/>
                    <a:pt x="51630" y="966417"/>
                    <a:pt x="55404" y="970820"/>
                  </a:cubicBezTo>
                  <a:cubicBezTo>
                    <a:pt x="62953" y="978998"/>
                    <a:pt x="71759" y="985917"/>
                    <a:pt x="81195" y="991579"/>
                  </a:cubicBezTo>
                  <a:cubicBezTo>
                    <a:pt x="100696" y="1004160"/>
                    <a:pt x="122083" y="1012338"/>
                    <a:pt x="142843" y="1022403"/>
                  </a:cubicBezTo>
                  <a:cubicBezTo>
                    <a:pt x="163602" y="1032468"/>
                    <a:pt x="181844" y="1045678"/>
                    <a:pt x="201345" y="1057630"/>
                  </a:cubicBezTo>
                  <a:cubicBezTo>
                    <a:pt x="244120" y="1084050"/>
                    <a:pt x="291928" y="1107954"/>
                    <a:pt x="342253" y="1115503"/>
                  </a:cubicBezTo>
                  <a:cubicBezTo>
                    <a:pt x="368044" y="1119277"/>
                    <a:pt x="393835" y="1117390"/>
                    <a:pt x="419627" y="1111728"/>
                  </a:cubicBezTo>
                  <a:cubicBezTo>
                    <a:pt x="439127" y="1107325"/>
                    <a:pt x="457999" y="1101035"/>
                    <a:pt x="478129" y="1096631"/>
                  </a:cubicBezTo>
                  <a:cubicBezTo>
                    <a:pt x="493226" y="1093486"/>
                    <a:pt x="508952" y="1090341"/>
                    <a:pt x="522792" y="1084050"/>
                  </a:cubicBezTo>
                  <a:cubicBezTo>
                    <a:pt x="525308" y="1082792"/>
                    <a:pt x="533485" y="1079647"/>
                    <a:pt x="534114" y="1076501"/>
                  </a:cubicBezTo>
                  <a:cubicBezTo>
                    <a:pt x="534114" y="1072727"/>
                    <a:pt x="525937" y="1067066"/>
                    <a:pt x="522792" y="1065178"/>
                  </a:cubicBezTo>
                  <a:cubicBezTo>
                    <a:pt x="510839" y="1056372"/>
                    <a:pt x="497001" y="1048194"/>
                    <a:pt x="482532" y="1043790"/>
                  </a:cubicBezTo>
                  <a:cubicBezTo>
                    <a:pt x="458628" y="1036871"/>
                    <a:pt x="432208" y="1039387"/>
                    <a:pt x="407045" y="1039387"/>
                  </a:cubicBezTo>
                  <a:cubicBezTo>
                    <a:pt x="355463" y="1038758"/>
                    <a:pt x="303880" y="1040016"/>
                    <a:pt x="252298" y="1034355"/>
                  </a:cubicBezTo>
                  <a:cubicBezTo>
                    <a:pt x="227136" y="1031839"/>
                    <a:pt x="202603" y="1026806"/>
                    <a:pt x="178069" y="1019886"/>
                  </a:cubicBezTo>
                  <a:cubicBezTo>
                    <a:pt x="154795" y="1012967"/>
                    <a:pt x="130261" y="1004160"/>
                    <a:pt x="110761" y="989063"/>
                  </a:cubicBezTo>
                  <a:cubicBezTo>
                    <a:pt x="101325" y="981514"/>
                    <a:pt x="92518" y="972707"/>
                    <a:pt x="81825" y="967046"/>
                  </a:cubicBezTo>
                  <a:cubicBezTo>
                    <a:pt x="72389" y="961384"/>
                    <a:pt x="61066" y="959497"/>
                    <a:pt x="52259" y="953836"/>
                  </a:cubicBezTo>
                  <a:cubicBezTo>
                    <a:pt x="35903" y="943771"/>
                    <a:pt x="28984" y="921754"/>
                    <a:pt x="23322" y="904770"/>
                  </a:cubicBezTo>
                  <a:cubicBezTo>
                    <a:pt x="17032" y="884640"/>
                    <a:pt x="12629" y="863881"/>
                    <a:pt x="5708" y="843751"/>
                  </a:cubicBezTo>
                  <a:cubicBezTo>
                    <a:pt x="-1211" y="822363"/>
                    <a:pt x="-1840" y="800976"/>
                    <a:pt x="3822" y="779588"/>
                  </a:cubicBezTo>
                  <a:cubicBezTo>
                    <a:pt x="10112" y="755684"/>
                    <a:pt x="21435" y="733038"/>
                    <a:pt x="26468" y="709133"/>
                  </a:cubicBezTo>
                  <a:cubicBezTo>
                    <a:pt x="32129" y="682713"/>
                    <a:pt x="32758" y="655664"/>
                    <a:pt x="35903" y="628615"/>
                  </a:cubicBezTo>
                  <a:cubicBezTo>
                    <a:pt x="36532" y="625469"/>
                    <a:pt x="38420" y="623582"/>
                    <a:pt x="40936" y="622953"/>
                  </a:cubicBezTo>
                  <a:cubicBezTo>
                    <a:pt x="27725" y="602824"/>
                    <a:pt x="18919" y="579548"/>
                    <a:pt x="25839" y="555015"/>
                  </a:cubicBezTo>
                  <a:cubicBezTo>
                    <a:pt x="33387" y="528595"/>
                    <a:pt x="47227" y="504062"/>
                    <a:pt x="57920" y="478271"/>
                  </a:cubicBezTo>
                  <a:cubicBezTo>
                    <a:pt x="69244" y="451221"/>
                    <a:pt x="74904" y="422285"/>
                    <a:pt x="83082" y="393977"/>
                  </a:cubicBezTo>
                  <a:cubicBezTo>
                    <a:pt x="88115" y="377622"/>
                    <a:pt x="92518" y="360638"/>
                    <a:pt x="97551" y="344911"/>
                  </a:cubicBezTo>
                  <a:cubicBezTo>
                    <a:pt x="101954" y="332330"/>
                    <a:pt x="107616" y="314087"/>
                    <a:pt x="121455" y="309055"/>
                  </a:cubicBezTo>
                  <a:cubicBezTo>
                    <a:pt x="147246" y="299619"/>
                    <a:pt x="168005" y="339250"/>
                    <a:pt x="178069" y="356863"/>
                  </a:cubicBezTo>
                  <a:cubicBezTo>
                    <a:pt x="186247" y="371332"/>
                    <a:pt x="193167" y="386429"/>
                    <a:pt x="200715" y="401526"/>
                  </a:cubicBezTo>
                  <a:cubicBezTo>
                    <a:pt x="207006" y="413478"/>
                    <a:pt x="212667" y="425430"/>
                    <a:pt x="221474" y="435495"/>
                  </a:cubicBezTo>
                  <a:cubicBezTo>
                    <a:pt x="237201" y="453109"/>
                    <a:pt x="256701" y="466948"/>
                    <a:pt x="278718" y="476383"/>
                  </a:cubicBezTo>
                  <a:cubicBezTo>
                    <a:pt x="296332" y="483303"/>
                    <a:pt x="314575" y="490852"/>
                    <a:pt x="332817" y="496513"/>
                  </a:cubicBezTo>
                  <a:cubicBezTo>
                    <a:pt x="347285" y="500917"/>
                    <a:pt x="369302" y="508465"/>
                    <a:pt x="383771" y="499030"/>
                  </a:cubicBezTo>
                  <a:cubicBezTo>
                    <a:pt x="391948" y="493997"/>
                    <a:pt x="381254" y="482674"/>
                    <a:pt x="376222" y="477642"/>
                  </a:cubicBezTo>
                  <a:cubicBezTo>
                    <a:pt x="353576" y="453738"/>
                    <a:pt x="322752" y="440528"/>
                    <a:pt x="293816" y="425430"/>
                  </a:cubicBezTo>
                  <a:cubicBezTo>
                    <a:pt x="274315" y="415365"/>
                    <a:pt x="255443" y="403413"/>
                    <a:pt x="239088" y="388945"/>
                  </a:cubicBezTo>
                  <a:cubicBezTo>
                    <a:pt x="224620" y="376364"/>
                    <a:pt x="212039" y="361896"/>
                    <a:pt x="199457" y="347427"/>
                  </a:cubicBezTo>
                  <a:cubicBezTo>
                    <a:pt x="186876" y="332959"/>
                    <a:pt x="174295" y="317862"/>
                    <a:pt x="164859" y="301506"/>
                  </a:cubicBezTo>
                  <a:cubicBezTo>
                    <a:pt x="157940" y="288925"/>
                    <a:pt x="151649" y="273199"/>
                    <a:pt x="159827" y="259360"/>
                  </a:cubicBezTo>
                  <a:cubicBezTo>
                    <a:pt x="169263" y="243633"/>
                    <a:pt x="186247" y="231681"/>
                    <a:pt x="200086" y="219729"/>
                  </a:cubicBezTo>
                  <a:cubicBezTo>
                    <a:pt x="217700" y="204003"/>
                    <a:pt x="228394" y="184502"/>
                    <a:pt x="238459" y="163114"/>
                  </a:cubicBezTo>
                  <a:cubicBezTo>
                    <a:pt x="243491" y="151791"/>
                    <a:pt x="248524" y="140469"/>
                    <a:pt x="255443" y="130403"/>
                  </a:cubicBezTo>
                  <a:cubicBezTo>
                    <a:pt x="259847" y="123484"/>
                    <a:pt x="264879" y="114048"/>
                    <a:pt x="273057" y="110274"/>
                  </a:cubicBezTo>
                  <a:close/>
                  <a:moveTo>
                    <a:pt x="525937" y="189"/>
                  </a:moveTo>
                  <a:cubicBezTo>
                    <a:pt x="530969" y="818"/>
                    <a:pt x="536002" y="2705"/>
                    <a:pt x="540405" y="4593"/>
                  </a:cubicBezTo>
                  <a:cubicBezTo>
                    <a:pt x="547954" y="7109"/>
                    <a:pt x="555502" y="7738"/>
                    <a:pt x="563051" y="8996"/>
                  </a:cubicBezTo>
                  <a:cubicBezTo>
                    <a:pt x="581923" y="11512"/>
                    <a:pt x="600794" y="11512"/>
                    <a:pt x="620295" y="12141"/>
                  </a:cubicBezTo>
                  <a:cubicBezTo>
                    <a:pt x="658038" y="13399"/>
                    <a:pt x="696410" y="14028"/>
                    <a:pt x="733525" y="21577"/>
                  </a:cubicBezTo>
                  <a:cubicBezTo>
                    <a:pt x="749880" y="25352"/>
                    <a:pt x="766864" y="29126"/>
                    <a:pt x="780704" y="38562"/>
                  </a:cubicBezTo>
                  <a:cubicBezTo>
                    <a:pt x="781333" y="39191"/>
                    <a:pt x="781962" y="39820"/>
                    <a:pt x="783220" y="40449"/>
                  </a:cubicBezTo>
                  <a:cubicBezTo>
                    <a:pt x="784478" y="39191"/>
                    <a:pt x="786366" y="38562"/>
                    <a:pt x="788252" y="38562"/>
                  </a:cubicBezTo>
                  <a:lnTo>
                    <a:pt x="818459" y="46209"/>
                  </a:lnTo>
                  <a:lnTo>
                    <a:pt x="818459" y="398634"/>
                  </a:lnTo>
                  <a:lnTo>
                    <a:pt x="794543" y="497142"/>
                  </a:lnTo>
                  <a:cubicBezTo>
                    <a:pt x="785736" y="521675"/>
                    <a:pt x="773784" y="545579"/>
                    <a:pt x="764978" y="570113"/>
                  </a:cubicBezTo>
                  <a:cubicBezTo>
                    <a:pt x="760574" y="582694"/>
                    <a:pt x="756800" y="595904"/>
                    <a:pt x="755542" y="609114"/>
                  </a:cubicBezTo>
                  <a:cubicBezTo>
                    <a:pt x="754913" y="617921"/>
                    <a:pt x="754913" y="627986"/>
                    <a:pt x="758687" y="636163"/>
                  </a:cubicBezTo>
                  <a:cubicBezTo>
                    <a:pt x="774728" y="624526"/>
                    <a:pt x="788567" y="610687"/>
                    <a:pt x="800204" y="595118"/>
                  </a:cubicBezTo>
                  <a:lnTo>
                    <a:pt x="818459" y="561955"/>
                  </a:lnTo>
                  <a:lnTo>
                    <a:pt x="818459" y="1164257"/>
                  </a:lnTo>
                  <a:lnTo>
                    <a:pt x="794543" y="1108583"/>
                  </a:lnTo>
                  <a:cubicBezTo>
                    <a:pt x="787623" y="1089082"/>
                    <a:pt x="781333" y="1069582"/>
                    <a:pt x="775042" y="1050081"/>
                  </a:cubicBezTo>
                  <a:cubicBezTo>
                    <a:pt x="768123" y="1029322"/>
                    <a:pt x="760574" y="1009192"/>
                    <a:pt x="756800" y="987805"/>
                  </a:cubicBezTo>
                  <a:cubicBezTo>
                    <a:pt x="748622" y="945658"/>
                    <a:pt x="744847" y="902253"/>
                    <a:pt x="732896" y="860736"/>
                  </a:cubicBezTo>
                  <a:cubicBezTo>
                    <a:pt x="721573" y="821734"/>
                    <a:pt x="704588" y="785878"/>
                    <a:pt x="685717" y="750022"/>
                  </a:cubicBezTo>
                  <a:cubicBezTo>
                    <a:pt x="675651" y="731150"/>
                    <a:pt x="666216" y="712279"/>
                    <a:pt x="656780" y="693407"/>
                  </a:cubicBezTo>
                  <a:cubicBezTo>
                    <a:pt x="651748" y="683971"/>
                    <a:pt x="647344" y="673907"/>
                    <a:pt x="642312" y="664471"/>
                  </a:cubicBezTo>
                  <a:cubicBezTo>
                    <a:pt x="637908" y="655035"/>
                    <a:pt x="632247" y="646228"/>
                    <a:pt x="627843" y="636792"/>
                  </a:cubicBezTo>
                  <a:cubicBezTo>
                    <a:pt x="608343" y="597791"/>
                    <a:pt x="591359" y="558160"/>
                    <a:pt x="571857" y="519159"/>
                  </a:cubicBezTo>
                  <a:cubicBezTo>
                    <a:pt x="532227" y="441156"/>
                    <a:pt x="483161" y="369444"/>
                    <a:pt x="433465" y="297732"/>
                  </a:cubicBezTo>
                  <a:cubicBezTo>
                    <a:pt x="408303" y="261876"/>
                    <a:pt x="380625" y="227278"/>
                    <a:pt x="353576" y="192680"/>
                  </a:cubicBezTo>
                  <a:cubicBezTo>
                    <a:pt x="339737" y="175695"/>
                    <a:pt x="326526" y="158082"/>
                    <a:pt x="312058" y="141097"/>
                  </a:cubicBezTo>
                  <a:cubicBezTo>
                    <a:pt x="308284" y="136694"/>
                    <a:pt x="305139" y="131662"/>
                    <a:pt x="302623" y="126629"/>
                  </a:cubicBezTo>
                  <a:cubicBezTo>
                    <a:pt x="302623" y="126629"/>
                    <a:pt x="303251" y="127258"/>
                    <a:pt x="303251" y="127258"/>
                  </a:cubicBezTo>
                  <a:cubicBezTo>
                    <a:pt x="302623" y="111532"/>
                    <a:pt x="297590" y="95177"/>
                    <a:pt x="303251" y="80708"/>
                  </a:cubicBezTo>
                  <a:cubicBezTo>
                    <a:pt x="308913" y="65611"/>
                    <a:pt x="330930" y="65611"/>
                    <a:pt x="344140" y="64353"/>
                  </a:cubicBezTo>
                  <a:cubicBezTo>
                    <a:pt x="362383" y="63095"/>
                    <a:pt x="378738" y="57433"/>
                    <a:pt x="396352" y="51143"/>
                  </a:cubicBezTo>
                  <a:cubicBezTo>
                    <a:pt x="416481" y="43594"/>
                    <a:pt x="435982" y="34787"/>
                    <a:pt x="456741" y="27868"/>
                  </a:cubicBezTo>
                  <a:cubicBezTo>
                    <a:pt x="474354" y="22206"/>
                    <a:pt x="493226" y="18432"/>
                    <a:pt x="511468" y="21577"/>
                  </a:cubicBezTo>
                  <a:cubicBezTo>
                    <a:pt x="509582" y="10883"/>
                    <a:pt x="512097" y="-1698"/>
                    <a:pt x="525937" y="189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2" name="【公众号：阿拉丁PPT】1-211"/>
            <p:cNvSpPr/>
            <p:nvPr/>
          </p:nvSpPr>
          <p:spPr>
            <a:xfrm>
              <a:off x="7680103" y="1"/>
              <a:ext cx="1742335" cy="1192461"/>
            </a:xfrm>
            <a:custGeom>
              <a:avLst/>
              <a:gdLst>
                <a:gd name="connsiteX0" fmla="*/ 841981 w 1742335"/>
                <a:gd name="connsiteY0" fmla="*/ 666867 h 1192461"/>
                <a:gd name="connsiteX1" fmla="*/ 658926 w 1742335"/>
                <a:gd name="connsiteY1" fmla="*/ 762483 h 1192461"/>
                <a:gd name="connsiteX2" fmla="*/ 431208 w 1742335"/>
                <a:gd name="connsiteY2" fmla="*/ 800856 h 1192461"/>
                <a:gd name="connsiteX3" fmla="*/ 317978 w 1742335"/>
                <a:gd name="connsiteY3" fmla="*/ 830421 h 1192461"/>
                <a:gd name="connsiteX4" fmla="*/ 218588 w 1742335"/>
                <a:gd name="connsiteY4" fmla="*/ 887036 h 1192461"/>
                <a:gd name="connsiteX5" fmla="*/ 48115 w 1742335"/>
                <a:gd name="connsiteY5" fmla="*/ 1051219 h 1192461"/>
                <a:gd name="connsiteX6" fmla="*/ 30501 w 1742335"/>
                <a:gd name="connsiteY6" fmla="*/ 1070091 h 1192461"/>
                <a:gd name="connsiteX7" fmla="*/ 105987 w 1742335"/>
                <a:gd name="connsiteY7" fmla="*/ 1041154 h 1192461"/>
                <a:gd name="connsiteX8" fmla="*/ 200345 w 1742335"/>
                <a:gd name="connsiteY8" fmla="*/ 1002153 h 1192461"/>
                <a:gd name="connsiteX9" fmla="*/ 390949 w 1742335"/>
                <a:gd name="connsiteY9" fmla="*/ 929812 h 1192461"/>
                <a:gd name="connsiteX10" fmla="*/ 489710 w 1742335"/>
                <a:gd name="connsiteY10" fmla="*/ 900875 h 1192461"/>
                <a:gd name="connsiteX11" fmla="*/ 577149 w 1742335"/>
                <a:gd name="connsiteY11" fmla="*/ 865019 h 1192461"/>
                <a:gd name="connsiteX12" fmla="*/ 735042 w 1742335"/>
                <a:gd name="connsiteY12" fmla="*/ 766258 h 1192461"/>
                <a:gd name="connsiteX13" fmla="*/ 841981 w 1742335"/>
                <a:gd name="connsiteY13" fmla="*/ 666867 h 1192461"/>
                <a:gd name="connsiteX14" fmla="*/ 994212 w 1742335"/>
                <a:gd name="connsiteY14" fmla="*/ 556153 h 1192461"/>
                <a:gd name="connsiteX15" fmla="*/ 969679 w 1742335"/>
                <a:gd name="connsiteY15" fmla="*/ 624720 h 1192461"/>
                <a:gd name="connsiteX16" fmla="*/ 938855 w 1742335"/>
                <a:gd name="connsiteY16" fmla="*/ 703981 h 1192461"/>
                <a:gd name="connsiteX17" fmla="*/ 896708 w 1742335"/>
                <a:gd name="connsiteY17" fmla="*/ 777580 h 1192461"/>
                <a:gd name="connsiteX18" fmla="*/ 794173 w 1742335"/>
                <a:gd name="connsiteY18" fmla="*/ 909682 h 1192461"/>
                <a:gd name="connsiteX19" fmla="*/ 690379 w 1742335"/>
                <a:gd name="connsiteY19" fmla="*/ 1038638 h 1192461"/>
                <a:gd name="connsiteX20" fmla="*/ 655152 w 1742335"/>
                <a:gd name="connsiteY20" fmla="*/ 1135512 h 1192461"/>
                <a:gd name="connsiteX21" fmla="*/ 746365 w 1742335"/>
                <a:gd name="connsiteY21" fmla="*/ 1050590 h 1192461"/>
                <a:gd name="connsiteX22" fmla="*/ 882869 w 1742335"/>
                <a:gd name="connsiteY22" fmla="*/ 930441 h 1192461"/>
                <a:gd name="connsiteX23" fmla="*/ 932565 w 1742335"/>
                <a:gd name="connsiteY23" fmla="*/ 856212 h 1192461"/>
                <a:gd name="connsiteX24" fmla="*/ 960243 w 1742335"/>
                <a:gd name="connsiteY24" fmla="*/ 758080 h 1192461"/>
                <a:gd name="connsiteX25" fmla="*/ 980373 w 1742335"/>
                <a:gd name="connsiteY25" fmla="*/ 642963 h 1192461"/>
                <a:gd name="connsiteX26" fmla="*/ 989809 w 1742335"/>
                <a:gd name="connsiteY26" fmla="*/ 585090 h 1192461"/>
                <a:gd name="connsiteX27" fmla="*/ 994212 w 1742335"/>
                <a:gd name="connsiteY27" fmla="*/ 556153 h 1192461"/>
                <a:gd name="connsiteX28" fmla="*/ 1086683 w 1742335"/>
                <a:gd name="connsiteY28" fmla="*/ 341646 h 1192461"/>
                <a:gd name="connsiteX29" fmla="*/ 1023778 w 1742335"/>
                <a:gd name="connsiteY29" fmla="*/ 347936 h 1192461"/>
                <a:gd name="connsiteX30" fmla="*/ 929420 w 1742335"/>
                <a:gd name="connsiteY30" fmla="*/ 354856 h 1192461"/>
                <a:gd name="connsiteX31" fmla="*/ 829400 w 1742335"/>
                <a:gd name="connsiteY31" fmla="*/ 408955 h 1192461"/>
                <a:gd name="connsiteX32" fmla="*/ 732525 w 1742335"/>
                <a:gd name="connsiteY32" fmla="*/ 446698 h 1192461"/>
                <a:gd name="connsiteX33" fmla="*/ 637538 w 1742335"/>
                <a:gd name="connsiteY33" fmla="*/ 460537 h 1192461"/>
                <a:gd name="connsiteX34" fmla="*/ 465806 w 1742335"/>
                <a:gd name="connsiteY34" fmla="*/ 513378 h 1192461"/>
                <a:gd name="connsiteX35" fmla="*/ 396610 w 1742335"/>
                <a:gd name="connsiteY35" fmla="*/ 588235 h 1192461"/>
                <a:gd name="connsiteX36" fmla="*/ 351318 w 1742335"/>
                <a:gd name="connsiteY36" fmla="*/ 655544 h 1192461"/>
                <a:gd name="connsiteX37" fmla="*/ 377738 w 1742335"/>
                <a:gd name="connsiteY37" fmla="*/ 645479 h 1192461"/>
                <a:gd name="connsiteX38" fmla="*/ 421772 w 1742335"/>
                <a:gd name="connsiteY38" fmla="*/ 630382 h 1192461"/>
                <a:gd name="connsiteX39" fmla="*/ 523680 w 1742335"/>
                <a:gd name="connsiteY39" fmla="*/ 615285 h 1192461"/>
                <a:gd name="connsiteX40" fmla="*/ 720573 w 1742335"/>
                <a:gd name="connsiteY40" fmla="*/ 582574 h 1192461"/>
                <a:gd name="connsiteX41" fmla="*/ 805495 w 1742335"/>
                <a:gd name="connsiteY41" fmla="*/ 541056 h 1192461"/>
                <a:gd name="connsiteX42" fmla="*/ 872805 w 1742335"/>
                <a:gd name="connsiteY42" fmla="*/ 476263 h 1192461"/>
                <a:gd name="connsiteX43" fmla="*/ 944517 w 1742335"/>
                <a:gd name="connsiteY43" fmla="*/ 414616 h 1192461"/>
                <a:gd name="connsiteX44" fmla="*/ 1023149 w 1742335"/>
                <a:gd name="connsiteY44" fmla="*/ 361147 h 1192461"/>
                <a:gd name="connsiteX45" fmla="*/ 1086683 w 1742335"/>
                <a:gd name="connsiteY45" fmla="*/ 341646 h 1192461"/>
                <a:gd name="connsiteX46" fmla="*/ 1332643 w 1742335"/>
                <a:gd name="connsiteY46" fmla="*/ 166769 h 1192461"/>
                <a:gd name="connsiteX47" fmla="*/ 1332643 w 1742335"/>
                <a:gd name="connsiteY47" fmla="*/ 232190 h 1192461"/>
                <a:gd name="connsiteX48" fmla="*/ 1285464 w 1742335"/>
                <a:gd name="connsiteY48" fmla="*/ 405180 h 1192461"/>
                <a:gd name="connsiteX49" fmla="*/ 1148330 w 1742335"/>
                <a:gd name="connsiteY49" fmla="*/ 709014 h 1192461"/>
                <a:gd name="connsiteX50" fmla="*/ 1154621 w 1742335"/>
                <a:gd name="connsiteY50" fmla="*/ 795823 h 1192461"/>
                <a:gd name="connsiteX51" fmla="*/ 1156508 w 1742335"/>
                <a:gd name="connsiteY51" fmla="*/ 841115 h 1192461"/>
                <a:gd name="connsiteX52" fmla="*/ 1156508 w 1742335"/>
                <a:gd name="connsiteY52" fmla="*/ 844889 h 1192461"/>
                <a:gd name="connsiteX53" fmla="*/ 1243318 w 1742335"/>
                <a:gd name="connsiteY53" fmla="*/ 692029 h 1192461"/>
                <a:gd name="connsiteX54" fmla="*/ 1306223 w 1742335"/>
                <a:gd name="connsiteY54" fmla="*/ 605849 h 1192461"/>
                <a:gd name="connsiteX55" fmla="*/ 1369758 w 1742335"/>
                <a:gd name="connsiteY55" fmla="*/ 530991 h 1192461"/>
                <a:gd name="connsiteX56" fmla="*/ 1416937 w 1742335"/>
                <a:gd name="connsiteY56" fmla="*/ 364921 h 1192461"/>
                <a:gd name="connsiteX57" fmla="*/ 1389258 w 1742335"/>
                <a:gd name="connsiteY57" fmla="*/ 280627 h 1192461"/>
                <a:gd name="connsiteX58" fmla="*/ 1346482 w 1742335"/>
                <a:gd name="connsiteY58" fmla="*/ 205141 h 1192461"/>
                <a:gd name="connsiteX59" fmla="*/ 1332643 w 1742335"/>
                <a:gd name="connsiteY59" fmla="*/ 166769 h 1192461"/>
                <a:gd name="connsiteX60" fmla="*/ 978496 w 1742335"/>
                <a:gd name="connsiteY60" fmla="*/ 53116 h 1192461"/>
                <a:gd name="connsiteX61" fmla="*/ 865885 w 1742335"/>
                <a:gd name="connsiteY61" fmla="*/ 94427 h 1192461"/>
                <a:gd name="connsiteX62" fmla="*/ 793544 w 1742335"/>
                <a:gd name="connsiteY62" fmla="*/ 156075 h 1192461"/>
                <a:gd name="connsiteX63" fmla="*/ 704847 w 1742335"/>
                <a:gd name="connsiteY63" fmla="*/ 226529 h 1192461"/>
                <a:gd name="connsiteX64" fmla="*/ 651377 w 1742335"/>
                <a:gd name="connsiteY64" fmla="*/ 257982 h 1192461"/>
                <a:gd name="connsiteX65" fmla="*/ 602311 w 1742335"/>
                <a:gd name="connsiteY65" fmla="*/ 274966 h 1192461"/>
                <a:gd name="connsiteX66" fmla="*/ 549471 w 1742335"/>
                <a:gd name="connsiteY66" fmla="*/ 289434 h 1192461"/>
                <a:gd name="connsiteX67" fmla="*/ 509840 w 1742335"/>
                <a:gd name="connsiteY67" fmla="*/ 306419 h 1192461"/>
                <a:gd name="connsiteX68" fmla="*/ 523051 w 1742335"/>
                <a:gd name="connsiteY68" fmla="*/ 305790 h 1192461"/>
                <a:gd name="connsiteX69" fmla="*/ 558906 w 1742335"/>
                <a:gd name="connsiteY69" fmla="*/ 302644 h 1192461"/>
                <a:gd name="connsiteX70" fmla="*/ 589730 w 1742335"/>
                <a:gd name="connsiteY70" fmla="*/ 300128 h 1192461"/>
                <a:gd name="connsiteX71" fmla="*/ 639426 w 1742335"/>
                <a:gd name="connsiteY71" fmla="*/ 301386 h 1192461"/>
                <a:gd name="connsiteX72" fmla="*/ 689750 w 1742335"/>
                <a:gd name="connsiteY72" fmla="*/ 298241 h 1192461"/>
                <a:gd name="connsiteX73" fmla="*/ 741332 w 1742335"/>
                <a:gd name="connsiteY73" fmla="*/ 286289 h 1192461"/>
                <a:gd name="connsiteX74" fmla="*/ 840723 w 1742335"/>
                <a:gd name="connsiteY74" fmla="*/ 251062 h 1192461"/>
                <a:gd name="connsiteX75" fmla="*/ 935081 w 1742335"/>
                <a:gd name="connsiteY75" fmla="*/ 201367 h 1192461"/>
                <a:gd name="connsiteX76" fmla="*/ 981002 w 1742335"/>
                <a:gd name="connsiteY76" fmla="*/ 174317 h 1192461"/>
                <a:gd name="connsiteX77" fmla="*/ 1028810 w 1742335"/>
                <a:gd name="connsiteY77" fmla="*/ 156075 h 1192461"/>
                <a:gd name="connsiteX78" fmla="*/ 1127572 w 1742335"/>
                <a:gd name="connsiteY78" fmla="*/ 130913 h 1192461"/>
                <a:gd name="connsiteX79" fmla="*/ 1220671 w 1742335"/>
                <a:gd name="connsiteY79" fmla="*/ 105121 h 1192461"/>
                <a:gd name="connsiteX80" fmla="*/ 1287352 w 1742335"/>
                <a:gd name="connsiteY80" fmla="*/ 64862 h 1192461"/>
                <a:gd name="connsiteX81" fmla="*/ 1230107 w 1742335"/>
                <a:gd name="connsiteY81" fmla="*/ 73669 h 1192461"/>
                <a:gd name="connsiteX82" fmla="*/ 1118765 w 1742335"/>
                <a:gd name="connsiteY82" fmla="*/ 72411 h 1192461"/>
                <a:gd name="connsiteX83" fmla="*/ 1064666 w 1742335"/>
                <a:gd name="connsiteY83" fmla="*/ 63604 h 1192461"/>
                <a:gd name="connsiteX84" fmla="*/ 1019374 w 1742335"/>
                <a:gd name="connsiteY84" fmla="*/ 54168 h 1192461"/>
                <a:gd name="connsiteX85" fmla="*/ 978496 w 1742335"/>
                <a:gd name="connsiteY85" fmla="*/ 53116 h 1192461"/>
                <a:gd name="connsiteX86" fmla="*/ 1656361 w 1742335"/>
                <a:gd name="connsiteY86" fmla="*/ 0 h 1192461"/>
                <a:gd name="connsiteX87" fmla="*/ 1669530 w 1742335"/>
                <a:gd name="connsiteY87" fmla="*/ 0 h 1192461"/>
                <a:gd name="connsiteX88" fmla="*/ 1680511 w 1742335"/>
                <a:gd name="connsiteY88" fmla="*/ 51652 h 1192461"/>
                <a:gd name="connsiteX89" fmla="*/ 1684914 w 1742335"/>
                <a:gd name="connsiteY89" fmla="*/ 98202 h 1192461"/>
                <a:gd name="connsiteX90" fmla="*/ 1716980 w 1742335"/>
                <a:gd name="connsiteY90" fmla="*/ 0 h 1192461"/>
                <a:gd name="connsiteX91" fmla="*/ 1742335 w 1742335"/>
                <a:gd name="connsiteY91" fmla="*/ 0 h 1192461"/>
                <a:gd name="connsiteX92" fmla="*/ 1727689 w 1742335"/>
                <a:gd name="connsiteY92" fmla="*/ 47642 h 1192461"/>
                <a:gd name="connsiteX93" fmla="*/ 1691833 w 1742335"/>
                <a:gd name="connsiteY93" fmla="*/ 130284 h 1192461"/>
                <a:gd name="connsiteX94" fmla="*/ 1676107 w 1742335"/>
                <a:gd name="connsiteY94" fmla="*/ 127767 h 1192461"/>
                <a:gd name="connsiteX95" fmla="*/ 1668559 w 1742335"/>
                <a:gd name="connsiteY95" fmla="*/ 60459 h 1192461"/>
                <a:gd name="connsiteX96" fmla="*/ 1481537 w 1742335"/>
                <a:gd name="connsiteY96" fmla="*/ 0 h 1192461"/>
                <a:gd name="connsiteX97" fmla="*/ 1505485 w 1742335"/>
                <a:gd name="connsiteY97" fmla="*/ 0 h 1192461"/>
                <a:gd name="connsiteX98" fmla="*/ 1512081 w 1742335"/>
                <a:gd name="connsiteY98" fmla="*/ 66906 h 1192461"/>
                <a:gd name="connsiteX99" fmla="*/ 1528279 w 1742335"/>
                <a:gd name="connsiteY99" fmla="*/ 144123 h 1192461"/>
                <a:gd name="connsiteX100" fmla="*/ 1547151 w 1742335"/>
                <a:gd name="connsiteY100" fmla="*/ 300757 h 1192461"/>
                <a:gd name="connsiteX101" fmla="*/ 1540860 w 1742335"/>
                <a:gd name="connsiteY101" fmla="*/ 386309 h 1192461"/>
                <a:gd name="connsiteX102" fmla="*/ 1532053 w 1742335"/>
                <a:gd name="connsiteY102" fmla="*/ 430972 h 1192461"/>
                <a:gd name="connsiteX103" fmla="*/ 1535828 w 1742335"/>
                <a:gd name="connsiteY103" fmla="*/ 425939 h 1192461"/>
                <a:gd name="connsiteX104" fmla="*/ 1568539 w 1742335"/>
                <a:gd name="connsiteY104" fmla="*/ 388196 h 1192461"/>
                <a:gd name="connsiteX105" fmla="*/ 1613830 w 1742335"/>
                <a:gd name="connsiteY105" fmla="*/ 308935 h 1192461"/>
                <a:gd name="connsiteX106" fmla="*/ 1611315 w 1742335"/>
                <a:gd name="connsiteY106" fmla="*/ 138461 h 1192461"/>
                <a:gd name="connsiteX107" fmla="*/ 1585523 w 1742335"/>
                <a:gd name="connsiteY107" fmla="*/ 54325 h 1192461"/>
                <a:gd name="connsiteX108" fmla="*/ 1567449 w 1742335"/>
                <a:gd name="connsiteY108" fmla="*/ 0 h 1192461"/>
                <a:gd name="connsiteX109" fmla="*/ 1588771 w 1742335"/>
                <a:gd name="connsiteY109" fmla="*/ 0 h 1192461"/>
                <a:gd name="connsiteX110" fmla="*/ 1604316 w 1742335"/>
                <a:gd name="connsiteY110" fmla="*/ 41744 h 1192461"/>
                <a:gd name="connsiteX111" fmla="*/ 1632702 w 1742335"/>
                <a:gd name="connsiteY111" fmla="*/ 125251 h 1192461"/>
                <a:gd name="connsiteX112" fmla="*/ 1640880 w 1742335"/>
                <a:gd name="connsiteY112" fmla="*/ 299499 h 1192461"/>
                <a:gd name="connsiteX113" fmla="*/ 1596217 w 1742335"/>
                <a:gd name="connsiteY113" fmla="*/ 390712 h 1192461"/>
                <a:gd name="connsiteX114" fmla="*/ 1559103 w 1742335"/>
                <a:gd name="connsiteY114" fmla="*/ 432230 h 1192461"/>
                <a:gd name="connsiteX115" fmla="*/ 1521360 w 1742335"/>
                <a:gd name="connsiteY115" fmla="*/ 475634 h 1192461"/>
                <a:gd name="connsiteX116" fmla="*/ 1508150 w 1742335"/>
                <a:gd name="connsiteY116" fmla="*/ 469344 h 1192461"/>
                <a:gd name="connsiteX117" fmla="*/ 1508150 w 1742335"/>
                <a:gd name="connsiteY117" fmla="*/ 156704 h 1192461"/>
                <a:gd name="connsiteX118" fmla="*/ 1490615 w 1742335"/>
                <a:gd name="connsiteY118" fmla="*/ 76971 h 1192461"/>
                <a:gd name="connsiteX119" fmla="*/ 1347892 w 1742335"/>
                <a:gd name="connsiteY119" fmla="*/ 0 h 1192461"/>
                <a:gd name="connsiteX120" fmla="*/ 1383532 w 1742335"/>
                <a:gd name="connsiteY120" fmla="*/ 0 h 1192461"/>
                <a:gd name="connsiteX121" fmla="*/ 1357805 w 1742335"/>
                <a:gd name="connsiteY121" fmla="*/ 44103 h 1192461"/>
                <a:gd name="connsiteX122" fmla="*/ 1346482 w 1742335"/>
                <a:gd name="connsiteY122" fmla="*/ 112670 h 1192461"/>
                <a:gd name="connsiteX123" fmla="*/ 1365354 w 1742335"/>
                <a:gd name="connsiteY123" fmla="*/ 192560 h 1192461"/>
                <a:gd name="connsiteX124" fmla="*/ 1404985 w 1742335"/>
                <a:gd name="connsiteY124" fmla="*/ 269305 h 1192461"/>
                <a:gd name="connsiteX125" fmla="*/ 1433292 w 1742335"/>
                <a:gd name="connsiteY125" fmla="*/ 353598 h 1192461"/>
                <a:gd name="connsiteX126" fmla="*/ 1399952 w 1742335"/>
                <a:gd name="connsiteY126" fmla="*/ 524072 h 1192461"/>
                <a:gd name="connsiteX127" fmla="*/ 1343337 w 1742335"/>
                <a:gd name="connsiteY127" fmla="*/ 598300 h 1192461"/>
                <a:gd name="connsiteX128" fmla="*/ 1278545 w 1742335"/>
                <a:gd name="connsiteY128" fmla="*/ 681964 h 1192461"/>
                <a:gd name="connsiteX129" fmla="*/ 1153992 w 1742335"/>
                <a:gd name="connsiteY129" fmla="*/ 881374 h 1192461"/>
                <a:gd name="connsiteX130" fmla="*/ 1141411 w 1742335"/>
                <a:gd name="connsiteY130" fmla="*/ 875713 h 1192461"/>
                <a:gd name="connsiteX131" fmla="*/ 1141411 w 1742335"/>
                <a:gd name="connsiteY131" fmla="*/ 803372 h 1192461"/>
                <a:gd name="connsiteX132" fmla="*/ 1128830 w 1742335"/>
                <a:gd name="connsiteY132" fmla="*/ 726627 h 1192461"/>
                <a:gd name="connsiteX133" fmla="*/ 1167831 w 1742335"/>
                <a:gd name="connsiteY133" fmla="*/ 563702 h 1192461"/>
                <a:gd name="connsiteX134" fmla="*/ 1256528 w 1742335"/>
                <a:gd name="connsiteY134" fmla="*/ 415874 h 1192461"/>
                <a:gd name="connsiteX135" fmla="*/ 1291755 w 1742335"/>
                <a:gd name="connsiteY135" fmla="*/ 334726 h 1192461"/>
                <a:gd name="connsiteX136" fmla="*/ 1314401 w 1742335"/>
                <a:gd name="connsiteY136" fmla="*/ 247917 h 1192461"/>
                <a:gd name="connsiteX137" fmla="*/ 1319433 w 1742335"/>
                <a:gd name="connsiteY137" fmla="*/ 146010 h 1192461"/>
                <a:gd name="connsiteX138" fmla="*/ 1323836 w 1742335"/>
                <a:gd name="connsiteY138" fmla="*/ 110154 h 1192461"/>
                <a:gd name="connsiteX139" fmla="*/ 1323208 w 1742335"/>
                <a:gd name="connsiteY139" fmla="*/ 99460 h 1192461"/>
                <a:gd name="connsiteX140" fmla="*/ 1229478 w 1742335"/>
                <a:gd name="connsiteY140" fmla="*/ 242255 h 1192461"/>
                <a:gd name="connsiteX141" fmla="*/ 1138894 w 1742335"/>
                <a:gd name="connsiteY141" fmla="*/ 358630 h 1192461"/>
                <a:gd name="connsiteX142" fmla="*/ 1062779 w 1742335"/>
                <a:gd name="connsiteY142" fmla="*/ 443553 h 1192461"/>
                <a:gd name="connsiteX143" fmla="*/ 1048940 w 1742335"/>
                <a:gd name="connsiteY143" fmla="*/ 469973 h 1192461"/>
                <a:gd name="connsiteX144" fmla="*/ 1025664 w 1742335"/>
                <a:gd name="connsiteY144" fmla="*/ 519039 h 1192461"/>
                <a:gd name="connsiteX145" fmla="*/ 1014342 w 1742335"/>
                <a:gd name="connsiteY145" fmla="*/ 573767 h 1192461"/>
                <a:gd name="connsiteX146" fmla="*/ 1005535 w 1742335"/>
                <a:gd name="connsiteY146" fmla="*/ 631640 h 1192461"/>
                <a:gd name="connsiteX147" fmla="*/ 986663 w 1742335"/>
                <a:gd name="connsiteY147" fmla="*/ 746757 h 1192461"/>
                <a:gd name="connsiteX148" fmla="*/ 961501 w 1742335"/>
                <a:gd name="connsiteY148" fmla="*/ 849293 h 1192461"/>
                <a:gd name="connsiteX149" fmla="*/ 916210 w 1742335"/>
                <a:gd name="connsiteY149" fmla="*/ 927296 h 1192461"/>
                <a:gd name="connsiteX150" fmla="*/ 784108 w 1742335"/>
                <a:gd name="connsiteY150" fmla="*/ 1049961 h 1192461"/>
                <a:gd name="connsiteX151" fmla="*/ 631248 w 1742335"/>
                <a:gd name="connsiteY151" fmla="*/ 1189611 h 1192461"/>
                <a:gd name="connsiteX152" fmla="*/ 619924 w 1742335"/>
                <a:gd name="connsiteY152" fmla="*/ 1182063 h 1192461"/>
                <a:gd name="connsiteX153" fmla="*/ 648232 w 1742335"/>
                <a:gd name="connsiteY153" fmla="*/ 1117899 h 1192461"/>
                <a:gd name="connsiteX154" fmla="*/ 670878 w 1742335"/>
                <a:gd name="connsiteY154" fmla="*/ 1044299 h 1192461"/>
                <a:gd name="connsiteX155" fmla="*/ 706734 w 1742335"/>
                <a:gd name="connsiteY155" fmla="*/ 973216 h 1192461"/>
                <a:gd name="connsiteX156" fmla="*/ 760833 w 1742335"/>
                <a:gd name="connsiteY156" fmla="*/ 909053 h 1192461"/>
                <a:gd name="connsiteX157" fmla="*/ 816190 w 1742335"/>
                <a:gd name="connsiteY157" fmla="*/ 848035 h 1192461"/>
                <a:gd name="connsiteX158" fmla="*/ 865885 w 1742335"/>
                <a:gd name="connsiteY158" fmla="*/ 780097 h 1192461"/>
                <a:gd name="connsiteX159" fmla="*/ 910548 w 1742335"/>
                <a:gd name="connsiteY159" fmla="*/ 707755 h 1192461"/>
                <a:gd name="connsiteX160" fmla="*/ 944517 w 1742335"/>
                <a:gd name="connsiteY160" fmla="*/ 631011 h 1192461"/>
                <a:gd name="connsiteX161" fmla="*/ 982889 w 1742335"/>
                <a:gd name="connsiteY161" fmla="*/ 545459 h 1192461"/>
                <a:gd name="connsiteX162" fmla="*/ 997357 w 1742335"/>
                <a:gd name="connsiteY162" fmla="*/ 517152 h 1192461"/>
                <a:gd name="connsiteX163" fmla="*/ 894822 w 1742335"/>
                <a:gd name="connsiteY163" fmla="*/ 622833 h 1192461"/>
                <a:gd name="connsiteX164" fmla="*/ 618667 w 1742335"/>
                <a:gd name="connsiteY164" fmla="*/ 870052 h 1192461"/>
                <a:gd name="connsiteX165" fmla="*/ 436870 w 1742335"/>
                <a:gd name="connsiteY165" fmla="*/ 939877 h 1192461"/>
                <a:gd name="connsiteX166" fmla="*/ 234314 w 1742335"/>
                <a:gd name="connsiteY166" fmla="*/ 1005298 h 1192461"/>
                <a:gd name="connsiteX167" fmla="*/ 122342 w 1742335"/>
                <a:gd name="connsiteY167" fmla="*/ 1049332 h 1192461"/>
                <a:gd name="connsiteX168" fmla="*/ 11000 w 1742335"/>
                <a:gd name="connsiteY168" fmla="*/ 1090221 h 1192461"/>
                <a:gd name="connsiteX169" fmla="*/ 1564 w 1742335"/>
                <a:gd name="connsiteY169" fmla="*/ 1079527 h 1192461"/>
                <a:gd name="connsiteX170" fmla="*/ 156940 w 1742335"/>
                <a:gd name="connsiteY170" fmla="*/ 908424 h 1192461"/>
                <a:gd name="connsiteX171" fmla="*/ 351947 w 1742335"/>
                <a:gd name="connsiteY171" fmla="*/ 795823 h 1192461"/>
                <a:gd name="connsiteX172" fmla="*/ 582181 w 1742335"/>
                <a:gd name="connsiteY172" fmla="*/ 759338 h 1192461"/>
                <a:gd name="connsiteX173" fmla="*/ 799205 w 1742335"/>
                <a:gd name="connsiteY173" fmla="*/ 677561 h 1192461"/>
                <a:gd name="connsiteX174" fmla="*/ 896079 w 1742335"/>
                <a:gd name="connsiteY174" fmla="*/ 590751 h 1192461"/>
                <a:gd name="connsiteX175" fmla="*/ 986663 w 1742335"/>
                <a:gd name="connsiteY175" fmla="*/ 494506 h 1192461"/>
                <a:gd name="connsiteX176" fmla="*/ 1116248 w 1742335"/>
                <a:gd name="connsiteY176" fmla="*/ 350453 h 1192461"/>
                <a:gd name="connsiteX177" fmla="*/ 1110587 w 1742335"/>
                <a:gd name="connsiteY177" fmla="*/ 352969 h 1192461"/>
                <a:gd name="connsiteX178" fmla="*/ 1064666 w 1742335"/>
                <a:gd name="connsiteY178" fmla="*/ 367437 h 1192461"/>
                <a:gd name="connsiteX179" fmla="*/ 981002 w 1742335"/>
                <a:gd name="connsiteY179" fmla="*/ 412729 h 1192461"/>
                <a:gd name="connsiteX180" fmla="*/ 943887 w 1742335"/>
                <a:gd name="connsiteY180" fmla="*/ 443553 h 1192461"/>
                <a:gd name="connsiteX181" fmla="*/ 906774 w 1742335"/>
                <a:gd name="connsiteY181" fmla="*/ 474376 h 1192461"/>
                <a:gd name="connsiteX182" fmla="*/ 838836 w 1742335"/>
                <a:gd name="connsiteY182" fmla="*/ 540427 h 1192461"/>
                <a:gd name="connsiteX183" fmla="*/ 799835 w 1742335"/>
                <a:gd name="connsiteY183" fmla="*/ 569993 h 1192461"/>
                <a:gd name="connsiteX184" fmla="*/ 756430 w 1742335"/>
                <a:gd name="connsiteY184" fmla="*/ 590122 h 1192461"/>
                <a:gd name="connsiteX185" fmla="*/ 558278 w 1742335"/>
                <a:gd name="connsiteY185" fmla="*/ 628495 h 1192461"/>
                <a:gd name="connsiteX186" fmla="*/ 443160 w 1742335"/>
                <a:gd name="connsiteY186" fmla="*/ 642963 h 1192461"/>
                <a:gd name="connsiteX187" fmla="*/ 390320 w 1742335"/>
                <a:gd name="connsiteY187" fmla="*/ 658060 h 1192461"/>
                <a:gd name="connsiteX188" fmla="*/ 339995 w 1742335"/>
                <a:gd name="connsiteY188" fmla="*/ 670012 h 1192461"/>
                <a:gd name="connsiteX189" fmla="*/ 331818 w 1742335"/>
                <a:gd name="connsiteY189" fmla="*/ 658060 h 1192461"/>
                <a:gd name="connsiteX190" fmla="*/ 436870 w 1742335"/>
                <a:gd name="connsiteY190" fmla="*/ 510232 h 1192461"/>
                <a:gd name="connsiteX191" fmla="*/ 506066 w 1742335"/>
                <a:gd name="connsiteY191" fmla="*/ 462424 h 1192461"/>
                <a:gd name="connsiteX192" fmla="*/ 601053 w 1742335"/>
                <a:gd name="connsiteY192" fmla="*/ 439149 h 1192461"/>
                <a:gd name="connsiteX193" fmla="*/ 791028 w 1742335"/>
                <a:gd name="connsiteY193" fmla="*/ 402664 h 1192461"/>
                <a:gd name="connsiteX194" fmla="*/ 892305 w 1742335"/>
                <a:gd name="connsiteY194" fmla="*/ 347936 h 1192461"/>
                <a:gd name="connsiteX195" fmla="*/ 943887 w 1742335"/>
                <a:gd name="connsiteY195" fmla="*/ 325920 h 1192461"/>
                <a:gd name="connsiteX196" fmla="*/ 989809 w 1742335"/>
                <a:gd name="connsiteY196" fmla="*/ 322145 h 1192461"/>
                <a:gd name="connsiteX197" fmla="*/ 1093603 w 1742335"/>
                <a:gd name="connsiteY197" fmla="*/ 315855 h 1192461"/>
                <a:gd name="connsiteX198" fmla="*/ 1178525 w 1742335"/>
                <a:gd name="connsiteY198" fmla="*/ 270563 h 1192461"/>
                <a:gd name="connsiteX199" fmla="*/ 1189848 w 1742335"/>
                <a:gd name="connsiteY199" fmla="*/ 255465 h 1192461"/>
                <a:gd name="connsiteX200" fmla="*/ 1192364 w 1742335"/>
                <a:gd name="connsiteY200" fmla="*/ 253578 h 1192461"/>
                <a:gd name="connsiteX201" fmla="*/ 1327611 w 1742335"/>
                <a:gd name="connsiteY201" fmla="*/ 50394 h 1192461"/>
                <a:gd name="connsiteX202" fmla="*/ 1293642 w 1742335"/>
                <a:gd name="connsiteY202" fmla="*/ 80588 h 1192461"/>
                <a:gd name="connsiteX203" fmla="*/ 1255269 w 1742335"/>
                <a:gd name="connsiteY203" fmla="*/ 108267 h 1192461"/>
                <a:gd name="connsiteX204" fmla="*/ 1161541 w 1742335"/>
                <a:gd name="connsiteY204" fmla="*/ 137203 h 1192461"/>
                <a:gd name="connsiteX205" fmla="*/ 1060262 w 1742335"/>
                <a:gd name="connsiteY205" fmla="*/ 158591 h 1192461"/>
                <a:gd name="connsiteX206" fmla="*/ 1005535 w 1742335"/>
                <a:gd name="connsiteY206" fmla="*/ 174946 h 1192461"/>
                <a:gd name="connsiteX207" fmla="*/ 957727 w 1742335"/>
                <a:gd name="connsiteY207" fmla="*/ 199480 h 1192461"/>
                <a:gd name="connsiteX208" fmla="*/ 860853 w 1742335"/>
                <a:gd name="connsiteY208" fmla="*/ 254207 h 1192461"/>
                <a:gd name="connsiteX209" fmla="*/ 759575 w 1742335"/>
                <a:gd name="connsiteY209" fmla="*/ 295096 h 1192461"/>
                <a:gd name="connsiteX210" fmla="*/ 656410 w 1742335"/>
                <a:gd name="connsiteY210" fmla="*/ 318371 h 1192461"/>
                <a:gd name="connsiteX211" fmla="*/ 596650 w 1742335"/>
                <a:gd name="connsiteY211" fmla="*/ 317742 h 1192461"/>
                <a:gd name="connsiteX212" fmla="*/ 561423 w 1742335"/>
                <a:gd name="connsiteY212" fmla="*/ 320258 h 1192461"/>
                <a:gd name="connsiteX213" fmla="*/ 519905 w 1742335"/>
                <a:gd name="connsiteY213" fmla="*/ 322145 h 1192461"/>
                <a:gd name="connsiteX214" fmla="*/ 492856 w 1742335"/>
                <a:gd name="connsiteY214" fmla="*/ 308935 h 1192461"/>
                <a:gd name="connsiteX215" fmla="*/ 496001 w 1742335"/>
                <a:gd name="connsiteY215" fmla="*/ 299499 h 1192461"/>
                <a:gd name="connsiteX216" fmla="*/ 535002 w 1742335"/>
                <a:gd name="connsiteY216" fmla="*/ 279369 h 1192461"/>
                <a:gd name="connsiteX217" fmla="*/ 580923 w 1742335"/>
                <a:gd name="connsiteY217" fmla="*/ 263014 h 1192461"/>
                <a:gd name="connsiteX218" fmla="*/ 625586 w 1742335"/>
                <a:gd name="connsiteY218" fmla="*/ 247917 h 1192461"/>
                <a:gd name="connsiteX219" fmla="*/ 669620 w 1742335"/>
                <a:gd name="connsiteY219" fmla="*/ 224642 h 1192461"/>
                <a:gd name="connsiteX220" fmla="*/ 759575 w 1742335"/>
                <a:gd name="connsiteY220" fmla="*/ 157333 h 1192461"/>
                <a:gd name="connsiteX221" fmla="*/ 838207 w 1742335"/>
                <a:gd name="connsiteY221" fmla="*/ 88766 h 1192461"/>
                <a:gd name="connsiteX222" fmla="*/ 986034 w 1742335"/>
                <a:gd name="connsiteY222" fmla="*/ 32151 h 1192461"/>
                <a:gd name="connsiteX223" fmla="*/ 1077247 w 1742335"/>
                <a:gd name="connsiteY223" fmla="*/ 45361 h 1192461"/>
                <a:gd name="connsiteX224" fmla="*/ 1186073 w 1742335"/>
                <a:gd name="connsiteY224" fmla="*/ 52281 h 1192461"/>
                <a:gd name="connsiteX225" fmla="*/ 1246463 w 1742335"/>
                <a:gd name="connsiteY225" fmla="*/ 47248 h 1192461"/>
                <a:gd name="connsiteX226" fmla="*/ 1295529 w 1742335"/>
                <a:gd name="connsiteY226" fmla="*/ 37183 h 1192461"/>
                <a:gd name="connsiteX227" fmla="*/ 1332014 w 1742335"/>
                <a:gd name="connsiteY227" fmla="*/ 17054 h 1192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</a:cxnLst>
              <a:rect l="l" t="t" r="r" b="b"/>
              <a:pathLst>
                <a:path w="1742335" h="1192461">
                  <a:moveTo>
                    <a:pt x="841981" y="666867"/>
                  </a:moveTo>
                  <a:cubicBezTo>
                    <a:pt x="786624" y="709014"/>
                    <a:pt x="726864" y="744241"/>
                    <a:pt x="658926" y="762483"/>
                  </a:cubicBezTo>
                  <a:cubicBezTo>
                    <a:pt x="584697" y="783242"/>
                    <a:pt x="506695" y="787645"/>
                    <a:pt x="431208" y="800856"/>
                  </a:cubicBezTo>
                  <a:cubicBezTo>
                    <a:pt x="392836" y="807775"/>
                    <a:pt x="353835" y="815953"/>
                    <a:pt x="317978" y="830421"/>
                  </a:cubicBezTo>
                  <a:cubicBezTo>
                    <a:pt x="282751" y="844260"/>
                    <a:pt x="249412" y="863761"/>
                    <a:pt x="218588" y="887036"/>
                  </a:cubicBezTo>
                  <a:cubicBezTo>
                    <a:pt x="155054" y="934844"/>
                    <a:pt x="101584" y="993346"/>
                    <a:pt x="48115" y="1051219"/>
                  </a:cubicBezTo>
                  <a:cubicBezTo>
                    <a:pt x="42453" y="1057510"/>
                    <a:pt x="36162" y="1063800"/>
                    <a:pt x="30501" y="1070091"/>
                  </a:cubicBezTo>
                  <a:cubicBezTo>
                    <a:pt x="56292" y="1061913"/>
                    <a:pt x="81454" y="1051219"/>
                    <a:pt x="105987" y="1041154"/>
                  </a:cubicBezTo>
                  <a:cubicBezTo>
                    <a:pt x="137440" y="1028573"/>
                    <a:pt x="168893" y="1015363"/>
                    <a:pt x="200345" y="1002153"/>
                  </a:cubicBezTo>
                  <a:cubicBezTo>
                    <a:pt x="263251" y="975733"/>
                    <a:pt x="326156" y="950570"/>
                    <a:pt x="390949" y="929812"/>
                  </a:cubicBezTo>
                  <a:cubicBezTo>
                    <a:pt x="423660" y="919747"/>
                    <a:pt x="457000" y="911569"/>
                    <a:pt x="489710" y="900875"/>
                  </a:cubicBezTo>
                  <a:cubicBezTo>
                    <a:pt x="519276" y="890810"/>
                    <a:pt x="548842" y="878858"/>
                    <a:pt x="577149" y="865019"/>
                  </a:cubicBezTo>
                  <a:cubicBezTo>
                    <a:pt x="633135" y="837970"/>
                    <a:pt x="685975" y="804001"/>
                    <a:pt x="735042" y="766258"/>
                  </a:cubicBezTo>
                  <a:cubicBezTo>
                    <a:pt x="773414" y="736063"/>
                    <a:pt x="809270" y="702723"/>
                    <a:pt x="841981" y="666867"/>
                  </a:cubicBezTo>
                  <a:close/>
                  <a:moveTo>
                    <a:pt x="994212" y="556153"/>
                  </a:moveTo>
                  <a:cubicBezTo>
                    <a:pt x="985406" y="578799"/>
                    <a:pt x="977228" y="601445"/>
                    <a:pt x="969679" y="624720"/>
                  </a:cubicBezTo>
                  <a:cubicBezTo>
                    <a:pt x="960872" y="651770"/>
                    <a:pt x="950808" y="678190"/>
                    <a:pt x="938855" y="703981"/>
                  </a:cubicBezTo>
                  <a:cubicBezTo>
                    <a:pt x="926903" y="729772"/>
                    <a:pt x="912435" y="753676"/>
                    <a:pt x="896708" y="777580"/>
                  </a:cubicBezTo>
                  <a:cubicBezTo>
                    <a:pt x="866514" y="824131"/>
                    <a:pt x="832545" y="869422"/>
                    <a:pt x="794173" y="909682"/>
                  </a:cubicBezTo>
                  <a:cubicBezTo>
                    <a:pt x="755801" y="949941"/>
                    <a:pt x="714283" y="987685"/>
                    <a:pt x="690379" y="1038638"/>
                  </a:cubicBezTo>
                  <a:cubicBezTo>
                    <a:pt x="675910" y="1069462"/>
                    <a:pt x="667103" y="1102802"/>
                    <a:pt x="655152" y="1135512"/>
                  </a:cubicBezTo>
                  <a:cubicBezTo>
                    <a:pt x="682201" y="1104689"/>
                    <a:pt x="713654" y="1077010"/>
                    <a:pt x="746365" y="1050590"/>
                  </a:cubicBezTo>
                  <a:cubicBezTo>
                    <a:pt x="793544" y="1012218"/>
                    <a:pt x="842610" y="976362"/>
                    <a:pt x="882869" y="930441"/>
                  </a:cubicBezTo>
                  <a:cubicBezTo>
                    <a:pt x="902370" y="908424"/>
                    <a:pt x="919355" y="883262"/>
                    <a:pt x="932565" y="856212"/>
                  </a:cubicBezTo>
                  <a:cubicBezTo>
                    <a:pt x="947662" y="824760"/>
                    <a:pt x="953953" y="791420"/>
                    <a:pt x="960243" y="758080"/>
                  </a:cubicBezTo>
                  <a:cubicBezTo>
                    <a:pt x="967792" y="719707"/>
                    <a:pt x="974082" y="681335"/>
                    <a:pt x="980373" y="642963"/>
                  </a:cubicBezTo>
                  <a:cubicBezTo>
                    <a:pt x="983518" y="623462"/>
                    <a:pt x="986663" y="604591"/>
                    <a:pt x="989809" y="585090"/>
                  </a:cubicBezTo>
                  <a:cubicBezTo>
                    <a:pt x="991066" y="575654"/>
                    <a:pt x="992325" y="565589"/>
                    <a:pt x="994212" y="556153"/>
                  </a:cubicBezTo>
                  <a:close/>
                  <a:moveTo>
                    <a:pt x="1086683" y="341646"/>
                  </a:moveTo>
                  <a:cubicBezTo>
                    <a:pt x="1067183" y="346049"/>
                    <a:pt x="1045795" y="347936"/>
                    <a:pt x="1023778" y="347936"/>
                  </a:cubicBezTo>
                  <a:cubicBezTo>
                    <a:pt x="991696" y="347307"/>
                    <a:pt x="959614" y="342275"/>
                    <a:pt x="929420" y="354856"/>
                  </a:cubicBezTo>
                  <a:cubicBezTo>
                    <a:pt x="894193" y="369324"/>
                    <a:pt x="862740" y="390712"/>
                    <a:pt x="829400" y="408955"/>
                  </a:cubicBezTo>
                  <a:cubicBezTo>
                    <a:pt x="798576" y="425939"/>
                    <a:pt x="767123" y="439149"/>
                    <a:pt x="732525" y="446698"/>
                  </a:cubicBezTo>
                  <a:cubicBezTo>
                    <a:pt x="701073" y="453617"/>
                    <a:pt x="669620" y="456763"/>
                    <a:pt x="637538" y="460537"/>
                  </a:cubicBezTo>
                  <a:cubicBezTo>
                    <a:pt x="578407" y="466828"/>
                    <a:pt x="513615" y="474376"/>
                    <a:pt x="465806" y="513378"/>
                  </a:cubicBezTo>
                  <a:cubicBezTo>
                    <a:pt x="439386" y="534766"/>
                    <a:pt x="417369" y="561186"/>
                    <a:pt x="396610" y="588235"/>
                  </a:cubicBezTo>
                  <a:cubicBezTo>
                    <a:pt x="380255" y="610252"/>
                    <a:pt x="365787" y="632269"/>
                    <a:pt x="351318" y="655544"/>
                  </a:cubicBezTo>
                  <a:cubicBezTo>
                    <a:pt x="360754" y="653028"/>
                    <a:pt x="369561" y="648624"/>
                    <a:pt x="377738" y="645479"/>
                  </a:cubicBezTo>
                  <a:cubicBezTo>
                    <a:pt x="392207" y="639189"/>
                    <a:pt x="406676" y="634156"/>
                    <a:pt x="421772" y="630382"/>
                  </a:cubicBezTo>
                  <a:cubicBezTo>
                    <a:pt x="455112" y="622204"/>
                    <a:pt x="489710" y="619688"/>
                    <a:pt x="523680" y="615285"/>
                  </a:cubicBezTo>
                  <a:cubicBezTo>
                    <a:pt x="589730" y="607736"/>
                    <a:pt x="657039" y="602074"/>
                    <a:pt x="720573" y="582574"/>
                  </a:cubicBezTo>
                  <a:cubicBezTo>
                    <a:pt x="751397" y="573138"/>
                    <a:pt x="780333" y="561815"/>
                    <a:pt x="805495" y="541056"/>
                  </a:cubicBezTo>
                  <a:cubicBezTo>
                    <a:pt x="830029" y="521555"/>
                    <a:pt x="850788" y="498280"/>
                    <a:pt x="872805" y="476263"/>
                  </a:cubicBezTo>
                  <a:cubicBezTo>
                    <a:pt x="895450" y="454247"/>
                    <a:pt x="920613" y="434746"/>
                    <a:pt x="944517" y="414616"/>
                  </a:cubicBezTo>
                  <a:cubicBezTo>
                    <a:pt x="969050" y="394486"/>
                    <a:pt x="994212" y="374357"/>
                    <a:pt x="1023149" y="361147"/>
                  </a:cubicBezTo>
                  <a:cubicBezTo>
                    <a:pt x="1043278" y="352340"/>
                    <a:pt x="1065295" y="348565"/>
                    <a:pt x="1086683" y="341646"/>
                  </a:cubicBezTo>
                  <a:close/>
                  <a:moveTo>
                    <a:pt x="1332643" y="166769"/>
                  </a:moveTo>
                  <a:cubicBezTo>
                    <a:pt x="1333272" y="188786"/>
                    <a:pt x="1333901" y="210803"/>
                    <a:pt x="1332643" y="232190"/>
                  </a:cubicBezTo>
                  <a:cubicBezTo>
                    <a:pt x="1328869" y="291950"/>
                    <a:pt x="1309998" y="351082"/>
                    <a:pt x="1285464" y="405180"/>
                  </a:cubicBezTo>
                  <a:cubicBezTo>
                    <a:pt x="1239543" y="505829"/>
                    <a:pt x="1153363" y="593268"/>
                    <a:pt x="1148330" y="709014"/>
                  </a:cubicBezTo>
                  <a:cubicBezTo>
                    <a:pt x="1147072" y="737950"/>
                    <a:pt x="1152734" y="766887"/>
                    <a:pt x="1154621" y="795823"/>
                  </a:cubicBezTo>
                  <a:cubicBezTo>
                    <a:pt x="1155250" y="810920"/>
                    <a:pt x="1156508" y="826018"/>
                    <a:pt x="1156508" y="841115"/>
                  </a:cubicBezTo>
                  <a:cubicBezTo>
                    <a:pt x="1156508" y="842373"/>
                    <a:pt x="1156508" y="843631"/>
                    <a:pt x="1156508" y="844889"/>
                  </a:cubicBezTo>
                  <a:cubicBezTo>
                    <a:pt x="1182299" y="792049"/>
                    <a:pt x="1211865" y="741095"/>
                    <a:pt x="1243318" y="692029"/>
                  </a:cubicBezTo>
                  <a:cubicBezTo>
                    <a:pt x="1262818" y="662464"/>
                    <a:pt x="1283577" y="633527"/>
                    <a:pt x="1306223" y="605849"/>
                  </a:cubicBezTo>
                  <a:cubicBezTo>
                    <a:pt x="1326982" y="580687"/>
                    <a:pt x="1350886" y="557411"/>
                    <a:pt x="1369758" y="530991"/>
                  </a:cubicBezTo>
                  <a:cubicBezTo>
                    <a:pt x="1403727" y="481925"/>
                    <a:pt x="1423227" y="424681"/>
                    <a:pt x="1416937" y="364921"/>
                  </a:cubicBezTo>
                  <a:cubicBezTo>
                    <a:pt x="1413791" y="334726"/>
                    <a:pt x="1403727" y="307048"/>
                    <a:pt x="1389258" y="280627"/>
                  </a:cubicBezTo>
                  <a:cubicBezTo>
                    <a:pt x="1375419" y="255465"/>
                    <a:pt x="1359063" y="231561"/>
                    <a:pt x="1346482" y="205141"/>
                  </a:cubicBezTo>
                  <a:cubicBezTo>
                    <a:pt x="1340821" y="192560"/>
                    <a:pt x="1336417" y="179979"/>
                    <a:pt x="1332643" y="166769"/>
                  </a:cubicBezTo>
                  <a:close/>
                  <a:moveTo>
                    <a:pt x="978496" y="53116"/>
                  </a:moveTo>
                  <a:cubicBezTo>
                    <a:pt x="938305" y="56094"/>
                    <a:pt x="900326" y="70838"/>
                    <a:pt x="865885" y="94427"/>
                  </a:cubicBezTo>
                  <a:cubicBezTo>
                    <a:pt x="839465" y="112670"/>
                    <a:pt x="817448" y="134687"/>
                    <a:pt x="793544" y="156075"/>
                  </a:cubicBezTo>
                  <a:cubicBezTo>
                    <a:pt x="765237" y="181237"/>
                    <a:pt x="736299" y="205770"/>
                    <a:pt x="704847" y="226529"/>
                  </a:cubicBezTo>
                  <a:cubicBezTo>
                    <a:pt x="687863" y="237852"/>
                    <a:pt x="670249" y="249175"/>
                    <a:pt x="651377" y="257982"/>
                  </a:cubicBezTo>
                  <a:cubicBezTo>
                    <a:pt x="635651" y="264901"/>
                    <a:pt x="618667" y="269934"/>
                    <a:pt x="602311" y="274966"/>
                  </a:cubicBezTo>
                  <a:cubicBezTo>
                    <a:pt x="584697" y="279999"/>
                    <a:pt x="567084" y="283773"/>
                    <a:pt x="549471" y="289434"/>
                  </a:cubicBezTo>
                  <a:cubicBezTo>
                    <a:pt x="536890" y="293209"/>
                    <a:pt x="521163" y="298241"/>
                    <a:pt x="509840" y="306419"/>
                  </a:cubicBezTo>
                  <a:cubicBezTo>
                    <a:pt x="514873" y="306419"/>
                    <a:pt x="520534" y="306419"/>
                    <a:pt x="523051" y="305790"/>
                  </a:cubicBezTo>
                  <a:cubicBezTo>
                    <a:pt x="535002" y="305161"/>
                    <a:pt x="546954" y="303903"/>
                    <a:pt x="558906" y="302644"/>
                  </a:cubicBezTo>
                  <a:cubicBezTo>
                    <a:pt x="568971" y="301386"/>
                    <a:pt x="579666" y="300128"/>
                    <a:pt x="589730" y="300128"/>
                  </a:cubicBezTo>
                  <a:cubicBezTo>
                    <a:pt x="606085" y="300128"/>
                    <a:pt x="623070" y="301386"/>
                    <a:pt x="639426" y="301386"/>
                  </a:cubicBezTo>
                  <a:cubicBezTo>
                    <a:pt x="656410" y="301386"/>
                    <a:pt x="673394" y="301386"/>
                    <a:pt x="689750" y="298241"/>
                  </a:cubicBezTo>
                  <a:cubicBezTo>
                    <a:pt x="707363" y="295096"/>
                    <a:pt x="724348" y="290692"/>
                    <a:pt x="741332" y="286289"/>
                  </a:cubicBezTo>
                  <a:cubicBezTo>
                    <a:pt x="775301" y="276853"/>
                    <a:pt x="808012" y="264901"/>
                    <a:pt x="840723" y="251062"/>
                  </a:cubicBezTo>
                  <a:cubicBezTo>
                    <a:pt x="874062" y="236594"/>
                    <a:pt x="904886" y="220867"/>
                    <a:pt x="935081" y="201367"/>
                  </a:cubicBezTo>
                  <a:cubicBezTo>
                    <a:pt x="950178" y="191931"/>
                    <a:pt x="965275" y="182495"/>
                    <a:pt x="981002" y="174317"/>
                  </a:cubicBezTo>
                  <a:cubicBezTo>
                    <a:pt x="996099" y="166769"/>
                    <a:pt x="1012454" y="161107"/>
                    <a:pt x="1028810" y="156075"/>
                  </a:cubicBezTo>
                  <a:cubicBezTo>
                    <a:pt x="1061521" y="146639"/>
                    <a:pt x="1094232" y="139090"/>
                    <a:pt x="1127572" y="130913"/>
                  </a:cubicBezTo>
                  <a:cubicBezTo>
                    <a:pt x="1158396" y="122735"/>
                    <a:pt x="1190477" y="115815"/>
                    <a:pt x="1220671" y="105121"/>
                  </a:cubicBezTo>
                  <a:cubicBezTo>
                    <a:pt x="1245205" y="96315"/>
                    <a:pt x="1266593" y="81217"/>
                    <a:pt x="1287352" y="64862"/>
                  </a:cubicBezTo>
                  <a:cubicBezTo>
                    <a:pt x="1269109" y="70523"/>
                    <a:pt x="1248979" y="72411"/>
                    <a:pt x="1230107" y="73669"/>
                  </a:cubicBezTo>
                  <a:cubicBezTo>
                    <a:pt x="1192994" y="76185"/>
                    <a:pt x="1155879" y="76185"/>
                    <a:pt x="1118765" y="72411"/>
                  </a:cubicBezTo>
                  <a:cubicBezTo>
                    <a:pt x="1100522" y="70523"/>
                    <a:pt x="1082279" y="67378"/>
                    <a:pt x="1064666" y="63604"/>
                  </a:cubicBezTo>
                  <a:cubicBezTo>
                    <a:pt x="1049569" y="60459"/>
                    <a:pt x="1034471" y="56055"/>
                    <a:pt x="1019374" y="54168"/>
                  </a:cubicBezTo>
                  <a:cubicBezTo>
                    <a:pt x="1005535" y="52438"/>
                    <a:pt x="991892" y="52124"/>
                    <a:pt x="978496" y="53116"/>
                  </a:cubicBezTo>
                  <a:close/>
                  <a:moveTo>
                    <a:pt x="1656361" y="0"/>
                  </a:moveTo>
                  <a:lnTo>
                    <a:pt x="1669530" y="0"/>
                  </a:lnTo>
                  <a:lnTo>
                    <a:pt x="1680511" y="51652"/>
                  </a:lnTo>
                  <a:cubicBezTo>
                    <a:pt x="1683026" y="66749"/>
                    <a:pt x="1683656" y="82475"/>
                    <a:pt x="1684914" y="98202"/>
                  </a:cubicBezTo>
                  <a:lnTo>
                    <a:pt x="1716980" y="0"/>
                  </a:lnTo>
                  <a:lnTo>
                    <a:pt x="1742335" y="0"/>
                  </a:lnTo>
                  <a:lnTo>
                    <a:pt x="1727689" y="47642"/>
                  </a:lnTo>
                  <a:cubicBezTo>
                    <a:pt x="1717782" y="76028"/>
                    <a:pt x="1706301" y="103864"/>
                    <a:pt x="1691833" y="130284"/>
                  </a:cubicBezTo>
                  <a:cubicBezTo>
                    <a:pt x="1688059" y="137203"/>
                    <a:pt x="1677365" y="134687"/>
                    <a:pt x="1676107" y="127767"/>
                  </a:cubicBezTo>
                  <a:cubicBezTo>
                    <a:pt x="1671075" y="105121"/>
                    <a:pt x="1671075" y="83104"/>
                    <a:pt x="1668559" y="60459"/>
                  </a:cubicBezTo>
                  <a:close/>
                  <a:moveTo>
                    <a:pt x="1481537" y="0"/>
                  </a:moveTo>
                  <a:lnTo>
                    <a:pt x="1505485" y="0"/>
                  </a:lnTo>
                  <a:lnTo>
                    <a:pt x="1512081" y="66906"/>
                  </a:lnTo>
                  <a:cubicBezTo>
                    <a:pt x="1516642" y="92698"/>
                    <a:pt x="1522618" y="118332"/>
                    <a:pt x="1528279" y="144123"/>
                  </a:cubicBezTo>
                  <a:cubicBezTo>
                    <a:pt x="1539602" y="195705"/>
                    <a:pt x="1546522" y="247917"/>
                    <a:pt x="1547151" y="300757"/>
                  </a:cubicBezTo>
                  <a:cubicBezTo>
                    <a:pt x="1547151" y="329694"/>
                    <a:pt x="1545264" y="358001"/>
                    <a:pt x="1540860" y="386309"/>
                  </a:cubicBezTo>
                  <a:cubicBezTo>
                    <a:pt x="1538344" y="401406"/>
                    <a:pt x="1535828" y="415874"/>
                    <a:pt x="1532053" y="430972"/>
                  </a:cubicBezTo>
                  <a:cubicBezTo>
                    <a:pt x="1533312" y="429084"/>
                    <a:pt x="1534570" y="427197"/>
                    <a:pt x="1535828" y="425939"/>
                  </a:cubicBezTo>
                  <a:cubicBezTo>
                    <a:pt x="1546522" y="412729"/>
                    <a:pt x="1557845" y="400777"/>
                    <a:pt x="1568539" y="388196"/>
                  </a:cubicBezTo>
                  <a:cubicBezTo>
                    <a:pt x="1588668" y="364292"/>
                    <a:pt x="1605024" y="338501"/>
                    <a:pt x="1613830" y="308935"/>
                  </a:cubicBezTo>
                  <a:cubicBezTo>
                    <a:pt x="1630815" y="253578"/>
                    <a:pt x="1624525" y="193818"/>
                    <a:pt x="1611315" y="138461"/>
                  </a:cubicBezTo>
                  <a:cubicBezTo>
                    <a:pt x="1604395" y="109839"/>
                    <a:pt x="1595116" y="82004"/>
                    <a:pt x="1585523" y="54325"/>
                  </a:cubicBezTo>
                  <a:lnTo>
                    <a:pt x="1567449" y="0"/>
                  </a:lnTo>
                  <a:lnTo>
                    <a:pt x="1588771" y="0"/>
                  </a:lnTo>
                  <a:lnTo>
                    <a:pt x="1604316" y="41744"/>
                  </a:lnTo>
                  <a:cubicBezTo>
                    <a:pt x="1615089" y="69108"/>
                    <a:pt x="1625468" y="96629"/>
                    <a:pt x="1632702" y="125251"/>
                  </a:cubicBezTo>
                  <a:cubicBezTo>
                    <a:pt x="1647171" y="181866"/>
                    <a:pt x="1654090" y="242255"/>
                    <a:pt x="1640880" y="299499"/>
                  </a:cubicBezTo>
                  <a:cubicBezTo>
                    <a:pt x="1633332" y="332839"/>
                    <a:pt x="1617605" y="363663"/>
                    <a:pt x="1596217" y="390712"/>
                  </a:cubicBezTo>
                  <a:cubicBezTo>
                    <a:pt x="1584265" y="405180"/>
                    <a:pt x="1571684" y="419019"/>
                    <a:pt x="1559103" y="432230"/>
                  </a:cubicBezTo>
                  <a:cubicBezTo>
                    <a:pt x="1545893" y="446069"/>
                    <a:pt x="1531424" y="459908"/>
                    <a:pt x="1521360" y="475634"/>
                  </a:cubicBezTo>
                  <a:cubicBezTo>
                    <a:pt x="1516957" y="482554"/>
                    <a:pt x="1505633" y="477522"/>
                    <a:pt x="1508150" y="469344"/>
                  </a:cubicBezTo>
                  <a:cubicBezTo>
                    <a:pt x="1542748" y="369324"/>
                    <a:pt x="1530795" y="257353"/>
                    <a:pt x="1508150" y="156704"/>
                  </a:cubicBezTo>
                  <a:cubicBezTo>
                    <a:pt x="1502173" y="129969"/>
                    <a:pt x="1495726" y="103549"/>
                    <a:pt x="1490615" y="76971"/>
                  </a:cubicBezTo>
                  <a:close/>
                  <a:moveTo>
                    <a:pt x="1347892" y="0"/>
                  </a:moveTo>
                  <a:lnTo>
                    <a:pt x="1383532" y="0"/>
                  </a:lnTo>
                  <a:lnTo>
                    <a:pt x="1357805" y="44103"/>
                  </a:lnTo>
                  <a:cubicBezTo>
                    <a:pt x="1347112" y="64862"/>
                    <a:pt x="1345224" y="89395"/>
                    <a:pt x="1346482" y="112670"/>
                  </a:cubicBezTo>
                  <a:cubicBezTo>
                    <a:pt x="1348370" y="139719"/>
                    <a:pt x="1354660" y="167398"/>
                    <a:pt x="1365354" y="192560"/>
                  </a:cubicBezTo>
                  <a:cubicBezTo>
                    <a:pt x="1376677" y="218980"/>
                    <a:pt x="1391775" y="244142"/>
                    <a:pt x="1404985" y="269305"/>
                  </a:cubicBezTo>
                  <a:cubicBezTo>
                    <a:pt x="1418823" y="295725"/>
                    <a:pt x="1429518" y="323403"/>
                    <a:pt x="1433292" y="353598"/>
                  </a:cubicBezTo>
                  <a:cubicBezTo>
                    <a:pt x="1441470" y="412100"/>
                    <a:pt x="1428259" y="472489"/>
                    <a:pt x="1399952" y="524072"/>
                  </a:cubicBezTo>
                  <a:cubicBezTo>
                    <a:pt x="1384855" y="551750"/>
                    <a:pt x="1364725" y="575025"/>
                    <a:pt x="1343337" y="598300"/>
                  </a:cubicBezTo>
                  <a:cubicBezTo>
                    <a:pt x="1320062" y="624720"/>
                    <a:pt x="1298674" y="653028"/>
                    <a:pt x="1278545" y="681964"/>
                  </a:cubicBezTo>
                  <a:cubicBezTo>
                    <a:pt x="1233882" y="746757"/>
                    <a:pt x="1198654" y="817211"/>
                    <a:pt x="1153992" y="881374"/>
                  </a:cubicBezTo>
                  <a:cubicBezTo>
                    <a:pt x="1149589" y="887665"/>
                    <a:pt x="1138265" y="883262"/>
                    <a:pt x="1141411" y="875713"/>
                  </a:cubicBezTo>
                  <a:cubicBezTo>
                    <a:pt x="1149589" y="853067"/>
                    <a:pt x="1145814" y="826647"/>
                    <a:pt x="1141411" y="803372"/>
                  </a:cubicBezTo>
                  <a:cubicBezTo>
                    <a:pt x="1136379" y="778210"/>
                    <a:pt x="1131975" y="752418"/>
                    <a:pt x="1128830" y="726627"/>
                  </a:cubicBezTo>
                  <a:cubicBezTo>
                    <a:pt x="1122539" y="668754"/>
                    <a:pt x="1141411" y="614026"/>
                    <a:pt x="1167831" y="563702"/>
                  </a:cubicBezTo>
                  <a:cubicBezTo>
                    <a:pt x="1194880" y="512749"/>
                    <a:pt x="1228849" y="466828"/>
                    <a:pt x="1256528" y="415874"/>
                  </a:cubicBezTo>
                  <a:cubicBezTo>
                    <a:pt x="1270367" y="390083"/>
                    <a:pt x="1281690" y="362405"/>
                    <a:pt x="1291755" y="334726"/>
                  </a:cubicBezTo>
                  <a:cubicBezTo>
                    <a:pt x="1301820" y="306419"/>
                    <a:pt x="1309998" y="277482"/>
                    <a:pt x="1314401" y="247917"/>
                  </a:cubicBezTo>
                  <a:cubicBezTo>
                    <a:pt x="1319433" y="213948"/>
                    <a:pt x="1317546" y="179979"/>
                    <a:pt x="1319433" y="146010"/>
                  </a:cubicBezTo>
                  <a:cubicBezTo>
                    <a:pt x="1320062" y="134058"/>
                    <a:pt x="1321320" y="121477"/>
                    <a:pt x="1323836" y="110154"/>
                  </a:cubicBezTo>
                  <a:cubicBezTo>
                    <a:pt x="1323836" y="106379"/>
                    <a:pt x="1323836" y="103234"/>
                    <a:pt x="1323208" y="99460"/>
                  </a:cubicBezTo>
                  <a:cubicBezTo>
                    <a:pt x="1293642" y="147897"/>
                    <a:pt x="1262818" y="195705"/>
                    <a:pt x="1229478" y="242255"/>
                  </a:cubicBezTo>
                  <a:cubicBezTo>
                    <a:pt x="1200542" y="282515"/>
                    <a:pt x="1170347" y="321516"/>
                    <a:pt x="1138894" y="358630"/>
                  </a:cubicBezTo>
                  <a:cubicBezTo>
                    <a:pt x="1114362" y="387567"/>
                    <a:pt x="1087941" y="415245"/>
                    <a:pt x="1062779" y="443553"/>
                  </a:cubicBezTo>
                  <a:cubicBezTo>
                    <a:pt x="1058376" y="452359"/>
                    <a:pt x="1053972" y="461166"/>
                    <a:pt x="1048940" y="469973"/>
                  </a:cubicBezTo>
                  <a:cubicBezTo>
                    <a:pt x="1040133" y="485699"/>
                    <a:pt x="1031326" y="502055"/>
                    <a:pt x="1025664" y="519039"/>
                  </a:cubicBezTo>
                  <a:cubicBezTo>
                    <a:pt x="1019374" y="536653"/>
                    <a:pt x="1016858" y="554895"/>
                    <a:pt x="1014342" y="573767"/>
                  </a:cubicBezTo>
                  <a:cubicBezTo>
                    <a:pt x="1011826" y="593268"/>
                    <a:pt x="1008680" y="612139"/>
                    <a:pt x="1005535" y="631640"/>
                  </a:cubicBezTo>
                  <a:cubicBezTo>
                    <a:pt x="999873" y="670012"/>
                    <a:pt x="993583" y="708384"/>
                    <a:pt x="986663" y="746757"/>
                  </a:cubicBezTo>
                  <a:cubicBezTo>
                    <a:pt x="980373" y="781355"/>
                    <a:pt x="975340" y="816582"/>
                    <a:pt x="961501" y="849293"/>
                  </a:cubicBezTo>
                  <a:cubicBezTo>
                    <a:pt x="950178" y="877600"/>
                    <a:pt x="934452" y="903391"/>
                    <a:pt x="916210" y="927296"/>
                  </a:cubicBezTo>
                  <a:cubicBezTo>
                    <a:pt x="879095" y="974475"/>
                    <a:pt x="831287" y="1013476"/>
                    <a:pt x="784108" y="1049961"/>
                  </a:cubicBezTo>
                  <a:cubicBezTo>
                    <a:pt x="730009" y="1092108"/>
                    <a:pt x="673394" y="1134883"/>
                    <a:pt x="631248" y="1189611"/>
                  </a:cubicBezTo>
                  <a:cubicBezTo>
                    <a:pt x="626215" y="1196531"/>
                    <a:pt x="614264" y="1189611"/>
                    <a:pt x="619924" y="1182063"/>
                  </a:cubicBezTo>
                  <a:cubicBezTo>
                    <a:pt x="633764" y="1162562"/>
                    <a:pt x="641312" y="1140545"/>
                    <a:pt x="648232" y="1117899"/>
                  </a:cubicBezTo>
                  <a:cubicBezTo>
                    <a:pt x="655781" y="1093366"/>
                    <a:pt x="662700" y="1068833"/>
                    <a:pt x="670878" y="1044299"/>
                  </a:cubicBezTo>
                  <a:cubicBezTo>
                    <a:pt x="679685" y="1019137"/>
                    <a:pt x="691637" y="995233"/>
                    <a:pt x="706734" y="973216"/>
                  </a:cubicBezTo>
                  <a:cubicBezTo>
                    <a:pt x="723089" y="950570"/>
                    <a:pt x="741332" y="929812"/>
                    <a:pt x="760833" y="909053"/>
                  </a:cubicBezTo>
                  <a:cubicBezTo>
                    <a:pt x="779704" y="888923"/>
                    <a:pt x="799205" y="869422"/>
                    <a:pt x="816190" y="848035"/>
                  </a:cubicBezTo>
                  <a:cubicBezTo>
                    <a:pt x="833174" y="826018"/>
                    <a:pt x="850159" y="803372"/>
                    <a:pt x="865885" y="780097"/>
                  </a:cubicBezTo>
                  <a:cubicBezTo>
                    <a:pt x="882241" y="756822"/>
                    <a:pt x="896708" y="732289"/>
                    <a:pt x="910548" y="707755"/>
                  </a:cubicBezTo>
                  <a:cubicBezTo>
                    <a:pt x="924387" y="682593"/>
                    <a:pt x="934452" y="656802"/>
                    <a:pt x="944517" y="631011"/>
                  </a:cubicBezTo>
                  <a:cubicBezTo>
                    <a:pt x="955840" y="602074"/>
                    <a:pt x="969679" y="573767"/>
                    <a:pt x="982889" y="545459"/>
                  </a:cubicBezTo>
                  <a:cubicBezTo>
                    <a:pt x="987292" y="536024"/>
                    <a:pt x="992325" y="526588"/>
                    <a:pt x="997357" y="517152"/>
                  </a:cubicBezTo>
                  <a:cubicBezTo>
                    <a:pt x="964646" y="553637"/>
                    <a:pt x="931306" y="590122"/>
                    <a:pt x="894822" y="622833"/>
                  </a:cubicBezTo>
                  <a:cubicBezTo>
                    <a:pt x="821222" y="724111"/>
                    <a:pt x="728751" y="810920"/>
                    <a:pt x="618667" y="870052"/>
                  </a:cubicBezTo>
                  <a:cubicBezTo>
                    <a:pt x="561423" y="900875"/>
                    <a:pt x="499775" y="925408"/>
                    <a:pt x="436870" y="939877"/>
                  </a:cubicBezTo>
                  <a:cubicBezTo>
                    <a:pt x="367045" y="955603"/>
                    <a:pt x="300365" y="979507"/>
                    <a:pt x="234314" y="1005298"/>
                  </a:cubicBezTo>
                  <a:cubicBezTo>
                    <a:pt x="197200" y="1019766"/>
                    <a:pt x="160086" y="1034864"/>
                    <a:pt x="122342" y="1049332"/>
                  </a:cubicBezTo>
                  <a:cubicBezTo>
                    <a:pt x="85228" y="1063800"/>
                    <a:pt x="47485" y="1075123"/>
                    <a:pt x="11000" y="1090221"/>
                  </a:cubicBezTo>
                  <a:cubicBezTo>
                    <a:pt x="4710" y="1092737"/>
                    <a:pt x="-3468" y="1086446"/>
                    <a:pt x="1564" y="1079527"/>
                  </a:cubicBezTo>
                  <a:cubicBezTo>
                    <a:pt x="46856" y="1017879"/>
                    <a:pt x="100326" y="959377"/>
                    <a:pt x="156940" y="908424"/>
                  </a:cubicBezTo>
                  <a:cubicBezTo>
                    <a:pt x="214184" y="856841"/>
                    <a:pt x="277090" y="815324"/>
                    <a:pt x="351947" y="795823"/>
                  </a:cubicBezTo>
                  <a:cubicBezTo>
                    <a:pt x="427434" y="776322"/>
                    <a:pt x="505437" y="771919"/>
                    <a:pt x="582181" y="759338"/>
                  </a:cubicBezTo>
                  <a:cubicBezTo>
                    <a:pt x="660184" y="746757"/>
                    <a:pt x="733784" y="723482"/>
                    <a:pt x="799205" y="677561"/>
                  </a:cubicBezTo>
                  <a:cubicBezTo>
                    <a:pt x="834433" y="652399"/>
                    <a:pt x="865256" y="620946"/>
                    <a:pt x="896079" y="590751"/>
                  </a:cubicBezTo>
                  <a:cubicBezTo>
                    <a:pt x="927532" y="559928"/>
                    <a:pt x="957098" y="527217"/>
                    <a:pt x="986663" y="494506"/>
                  </a:cubicBezTo>
                  <a:cubicBezTo>
                    <a:pt x="1030068" y="446698"/>
                    <a:pt x="1074102" y="399519"/>
                    <a:pt x="1116248" y="350453"/>
                  </a:cubicBezTo>
                  <a:cubicBezTo>
                    <a:pt x="1114362" y="351082"/>
                    <a:pt x="1112474" y="352340"/>
                    <a:pt x="1110587" y="352969"/>
                  </a:cubicBezTo>
                  <a:cubicBezTo>
                    <a:pt x="1096119" y="359259"/>
                    <a:pt x="1080393" y="363034"/>
                    <a:pt x="1064666" y="367437"/>
                  </a:cubicBezTo>
                  <a:cubicBezTo>
                    <a:pt x="1033214" y="376244"/>
                    <a:pt x="1006793" y="393228"/>
                    <a:pt x="981002" y="412729"/>
                  </a:cubicBezTo>
                  <a:cubicBezTo>
                    <a:pt x="968421" y="422794"/>
                    <a:pt x="955840" y="433488"/>
                    <a:pt x="943887" y="443553"/>
                  </a:cubicBezTo>
                  <a:cubicBezTo>
                    <a:pt x="931306" y="453617"/>
                    <a:pt x="918725" y="463682"/>
                    <a:pt x="906774" y="474376"/>
                  </a:cubicBezTo>
                  <a:cubicBezTo>
                    <a:pt x="883498" y="495135"/>
                    <a:pt x="862110" y="519039"/>
                    <a:pt x="838836" y="540427"/>
                  </a:cubicBezTo>
                  <a:cubicBezTo>
                    <a:pt x="826883" y="551121"/>
                    <a:pt x="813673" y="561815"/>
                    <a:pt x="799835" y="569993"/>
                  </a:cubicBezTo>
                  <a:cubicBezTo>
                    <a:pt x="785995" y="578799"/>
                    <a:pt x="771527" y="584461"/>
                    <a:pt x="756430" y="590122"/>
                  </a:cubicBezTo>
                  <a:cubicBezTo>
                    <a:pt x="692895" y="613397"/>
                    <a:pt x="624957" y="620946"/>
                    <a:pt x="558278" y="628495"/>
                  </a:cubicBezTo>
                  <a:cubicBezTo>
                    <a:pt x="519905" y="632898"/>
                    <a:pt x="480903" y="635414"/>
                    <a:pt x="443160" y="642963"/>
                  </a:cubicBezTo>
                  <a:cubicBezTo>
                    <a:pt x="424918" y="646737"/>
                    <a:pt x="407933" y="651770"/>
                    <a:pt x="390320" y="658060"/>
                  </a:cubicBezTo>
                  <a:cubicBezTo>
                    <a:pt x="373964" y="664351"/>
                    <a:pt x="357609" y="668754"/>
                    <a:pt x="339995" y="670012"/>
                  </a:cubicBezTo>
                  <a:cubicBezTo>
                    <a:pt x="333076" y="670641"/>
                    <a:pt x="328044" y="664351"/>
                    <a:pt x="331818" y="658060"/>
                  </a:cubicBezTo>
                  <a:cubicBezTo>
                    <a:pt x="360754" y="605220"/>
                    <a:pt x="394094" y="553008"/>
                    <a:pt x="436870" y="510232"/>
                  </a:cubicBezTo>
                  <a:cubicBezTo>
                    <a:pt x="457000" y="490103"/>
                    <a:pt x="479646" y="473118"/>
                    <a:pt x="506066" y="462424"/>
                  </a:cubicBezTo>
                  <a:cubicBezTo>
                    <a:pt x="536261" y="449843"/>
                    <a:pt x="568342" y="443553"/>
                    <a:pt x="601053" y="439149"/>
                  </a:cubicBezTo>
                  <a:cubicBezTo>
                    <a:pt x="665217" y="430342"/>
                    <a:pt x="731267" y="429084"/>
                    <a:pt x="791028" y="402664"/>
                  </a:cubicBezTo>
                  <a:cubicBezTo>
                    <a:pt x="826255" y="386938"/>
                    <a:pt x="858336" y="366179"/>
                    <a:pt x="892305" y="347936"/>
                  </a:cubicBezTo>
                  <a:cubicBezTo>
                    <a:pt x="908660" y="339130"/>
                    <a:pt x="925645" y="330323"/>
                    <a:pt x="943887" y="325920"/>
                  </a:cubicBezTo>
                  <a:cubicBezTo>
                    <a:pt x="958985" y="322145"/>
                    <a:pt x="974711" y="321516"/>
                    <a:pt x="989809" y="322145"/>
                  </a:cubicBezTo>
                  <a:cubicBezTo>
                    <a:pt x="1025036" y="323403"/>
                    <a:pt x="1059005" y="325290"/>
                    <a:pt x="1093603" y="315855"/>
                  </a:cubicBezTo>
                  <a:cubicBezTo>
                    <a:pt x="1125055" y="307048"/>
                    <a:pt x="1152734" y="289434"/>
                    <a:pt x="1178525" y="270563"/>
                  </a:cubicBezTo>
                  <a:cubicBezTo>
                    <a:pt x="1182299" y="265530"/>
                    <a:pt x="1186073" y="260498"/>
                    <a:pt x="1189848" y="255465"/>
                  </a:cubicBezTo>
                  <a:cubicBezTo>
                    <a:pt x="1190477" y="254207"/>
                    <a:pt x="1191735" y="253578"/>
                    <a:pt x="1192364" y="253578"/>
                  </a:cubicBezTo>
                  <a:cubicBezTo>
                    <a:pt x="1240802" y="188157"/>
                    <a:pt x="1284835" y="119590"/>
                    <a:pt x="1327611" y="50394"/>
                  </a:cubicBezTo>
                  <a:cubicBezTo>
                    <a:pt x="1316288" y="60459"/>
                    <a:pt x="1304965" y="70523"/>
                    <a:pt x="1293642" y="80588"/>
                  </a:cubicBezTo>
                  <a:cubicBezTo>
                    <a:pt x="1281690" y="91282"/>
                    <a:pt x="1269738" y="100718"/>
                    <a:pt x="1255269" y="108267"/>
                  </a:cubicBezTo>
                  <a:cubicBezTo>
                    <a:pt x="1226333" y="123993"/>
                    <a:pt x="1194251" y="131542"/>
                    <a:pt x="1161541" y="137203"/>
                  </a:cubicBezTo>
                  <a:cubicBezTo>
                    <a:pt x="1127572" y="143494"/>
                    <a:pt x="1094232" y="150413"/>
                    <a:pt x="1060262" y="158591"/>
                  </a:cubicBezTo>
                  <a:cubicBezTo>
                    <a:pt x="1042020" y="162994"/>
                    <a:pt x="1023149" y="168027"/>
                    <a:pt x="1005535" y="174946"/>
                  </a:cubicBezTo>
                  <a:cubicBezTo>
                    <a:pt x="988551" y="181237"/>
                    <a:pt x="972824" y="190044"/>
                    <a:pt x="957727" y="199480"/>
                  </a:cubicBezTo>
                  <a:cubicBezTo>
                    <a:pt x="926274" y="218980"/>
                    <a:pt x="894822" y="237852"/>
                    <a:pt x="860853" y="254207"/>
                  </a:cubicBezTo>
                  <a:cubicBezTo>
                    <a:pt x="828142" y="269934"/>
                    <a:pt x="794173" y="283773"/>
                    <a:pt x="759575" y="295096"/>
                  </a:cubicBezTo>
                  <a:cubicBezTo>
                    <a:pt x="726235" y="306419"/>
                    <a:pt x="691637" y="317113"/>
                    <a:pt x="656410" y="318371"/>
                  </a:cubicBezTo>
                  <a:cubicBezTo>
                    <a:pt x="636280" y="319000"/>
                    <a:pt x="616779" y="317742"/>
                    <a:pt x="596650" y="317742"/>
                  </a:cubicBezTo>
                  <a:cubicBezTo>
                    <a:pt x="584697" y="317742"/>
                    <a:pt x="573375" y="319000"/>
                    <a:pt x="561423" y="320258"/>
                  </a:cubicBezTo>
                  <a:cubicBezTo>
                    <a:pt x="547583" y="321516"/>
                    <a:pt x="533744" y="323403"/>
                    <a:pt x="519905" y="322145"/>
                  </a:cubicBezTo>
                  <a:cubicBezTo>
                    <a:pt x="509840" y="321516"/>
                    <a:pt x="497888" y="319000"/>
                    <a:pt x="492856" y="308935"/>
                  </a:cubicBezTo>
                  <a:cubicBezTo>
                    <a:pt x="490968" y="305790"/>
                    <a:pt x="492227" y="301386"/>
                    <a:pt x="496001" y="299499"/>
                  </a:cubicBezTo>
                  <a:cubicBezTo>
                    <a:pt x="509211" y="292580"/>
                    <a:pt x="521163" y="285031"/>
                    <a:pt x="535002" y="279369"/>
                  </a:cubicBezTo>
                  <a:cubicBezTo>
                    <a:pt x="550099" y="273079"/>
                    <a:pt x="565197" y="268046"/>
                    <a:pt x="580923" y="263014"/>
                  </a:cubicBezTo>
                  <a:cubicBezTo>
                    <a:pt x="596021" y="257982"/>
                    <a:pt x="611118" y="253578"/>
                    <a:pt x="625586" y="247917"/>
                  </a:cubicBezTo>
                  <a:cubicBezTo>
                    <a:pt x="641312" y="241626"/>
                    <a:pt x="655152" y="233448"/>
                    <a:pt x="669620" y="224642"/>
                  </a:cubicBezTo>
                  <a:cubicBezTo>
                    <a:pt x="701701" y="204512"/>
                    <a:pt x="731267" y="181237"/>
                    <a:pt x="759575" y="157333"/>
                  </a:cubicBezTo>
                  <a:cubicBezTo>
                    <a:pt x="785995" y="134687"/>
                    <a:pt x="810528" y="109525"/>
                    <a:pt x="838207" y="88766"/>
                  </a:cubicBezTo>
                  <a:cubicBezTo>
                    <a:pt x="880982" y="56684"/>
                    <a:pt x="931306" y="34038"/>
                    <a:pt x="986034" y="32151"/>
                  </a:cubicBezTo>
                  <a:cubicBezTo>
                    <a:pt x="1017487" y="31522"/>
                    <a:pt x="1046424" y="39700"/>
                    <a:pt x="1077247" y="45361"/>
                  </a:cubicBezTo>
                  <a:cubicBezTo>
                    <a:pt x="1113103" y="52281"/>
                    <a:pt x="1149589" y="53539"/>
                    <a:pt x="1186073" y="52281"/>
                  </a:cubicBezTo>
                  <a:cubicBezTo>
                    <a:pt x="1206204" y="51652"/>
                    <a:pt x="1226333" y="49765"/>
                    <a:pt x="1246463" y="47248"/>
                  </a:cubicBezTo>
                  <a:cubicBezTo>
                    <a:pt x="1262818" y="45361"/>
                    <a:pt x="1279803" y="42845"/>
                    <a:pt x="1295529" y="37183"/>
                  </a:cubicBezTo>
                  <a:cubicBezTo>
                    <a:pt x="1308739" y="32151"/>
                    <a:pt x="1321320" y="25231"/>
                    <a:pt x="1332014" y="17054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4" name="【公众号：阿拉丁PPT】1-212"/>
            <p:cNvSpPr/>
            <p:nvPr/>
          </p:nvSpPr>
          <p:spPr>
            <a:xfrm>
              <a:off x="11839798" y="1973325"/>
              <a:ext cx="352203" cy="617191"/>
            </a:xfrm>
            <a:custGeom>
              <a:avLst/>
              <a:gdLst>
                <a:gd name="connsiteX0" fmla="*/ 352203 w 352203"/>
                <a:gd name="connsiteY0" fmla="*/ 0 h 617191"/>
                <a:gd name="connsiteX1" fmla="*/ 352203 w 352203"/>
                <a:gd name="connsiteY1" fmla="*/ 199457 h 617191"/>
                <a:gd name="connsiteX2" fmla="*/ 317593 w 352203"/>
                <a:gd name="connsiteY2" fmla="*/ 208935 h 617191"/>
                <a:gd name="connsiteX3" fmla="*/ 243993 w 352203"/>
                <a:gd name="connsiteY3" fmla="*/ 310212 h 617191"/>
                <a:gd name="connsiteX4" fmla="*/ 286140 w 352203"/>
                <a:gd name="connsiteY4" fmla="*/ 392619 h 617191"/>
                <a:gd name="connsiteX5" fmla="*/ 324827 w 352203"/>
                <a:gd name="connsiteY5" fmla="*/ 421241 h 617191"/>
                <a:gd name="connsiteX6" fmla="*/ 352203 w 352203"/>
                <a:gd name="connsiteY6" fmla="*/ 436044 h 617191"/>
                <a:gd name="connsiteX7" fmla="*/ 352203 w 352203"/>
                <a:gd name="connsiteY7" fmla="*/ 553372 h 617191"/>
                <a:gd name="connsiteX8" fmla="*/ 343384 w 352203"/>
                <a:gd name="connsiteY8" fmla="*/ 617191 h 617191"/>
                <a:gd name="connsiteX9" fmla="*/ 103086 w 352203"/>
                <a:gd name="connsiteY9" fmla="*/ 557431 h 617191"/>
                <a:gd name="connsiteX10" fmla="*/ 550 w 352203"/>
                <a:gd name="connsiteY10" fmla="*/ 352988 h 617191"/>
                <a:gd name="connsiteX11" fmla="*/ 137684 w 352203"/>
                <a:gd name="connsiteY11" fmla="*/ 79350 h 617191"/>
                <a:gd name="connsiteX12" fmla="*/ 283703 w 352203"/>
                <a:gd name="connsiteY12" fmla="*/ 12906 h 61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2203" h="617191">
                  <a:moveTo>
                    <a:pt x="352203" y="0"/>
                  </a:moveTo>
                  <a:lnTo>
                    <a:pt x="352203" y="199457"/>
                  </a:lnTo>
                  <a:lnTo>
                    <a:pt x="317593" y="208935"/>
                  </a:lnTo>
                  <a:cubicBezTo>
                    <a:pt x="277334" y="227177"/>
                    <a:pt x="243364" y="266179"/>
                    <a:pt x="243993" y="310212"/>
                  </a:cubicBezTo>
                  <a:cubicBezTo>
                    <a:pt x="244623" y="342294"/>
                    <a:pt x="262236" y="371231"/>
                    <a:pt x="286140" y="392619"/>
                  </a:cubicBezTo>
                  <a:cubicBezTo>
                    <a:pt x="297777" y="403313"/>
                    <a:pt x="310988" y="412748"/>
                    <a:pt x="324827" y="421241"/>
                  </a:cubicBezTo>
                  <a:lnTo>
                    <a:pt x="352203" y="436044"/>
                  </a:lnTo>
                  <a:lnTo>
                    <a:pt x="352203" y="553372"/>
                  </a:lnTo>
                  <a:lnTo>
                    <a:pt x="343384" y="617191"/>
                  </a:lnTo>
                  <a:cubicBezTo>
                    <a:pt x="266010" y="604610"/>
                    <a:pt x="160330" y="609643"/>
                    <a:pt x="103086" y="557431"/>
                  </a:cubicBezTo>
                  <a:cubicBezTo>
                    <a:pt x="45212" y="504590"/>
                    <a:pt x="5582" y="430991"/>
                    <a:pt x="550" y="352988"/>
                  </a:cubicBezTo>
                  <a:cubicBezTo>
                    <a:pt x="-6370" y="246678"/>
                    <a:pt x="52761" y="142884"/>
                    <a:pt x="137684" y="79350"/>
                  </a:cubicBezTo>
                  <a:cubicBezTo>
                    <a:pt x="180459" y="47583"/>
                    <a:pt x="230784" y="26509"/>
                    <a:pt x="283703" y="12906"/>
                  </a:cubicBezTo>
                  <a:close/>
                </a:path>
              </a:pathLst>
            </a:custGeom>
            <a:solidFill>
              <a:srgbClr val="E1C1A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5" name="【公众号：阿拉丁PPT】1-213"/>
            <p:cNvSpPr/>
            <p:nvPr/>
          </p:nvSpPr>
          <p:spPr>
            <a:xfrm>
              <a:off x="11913602" y="2535575"/>
              <a:ext cx="100795" cy="101725"/>
            </a:xfrm>
            <a:custGeom>
              <a:avLst/>
              <a:gdLst>
                <a:gd name="connsiteX0" fmla="*/ 99734 w 100795"/>
                <a:gd name="connsiteY0" fmla="*/ 60601 h 101725"/>
                <a:gd name="connsiteX1" fmla="*/ 94073 w 100795"/>
                <a:gd name="connsiteY1" fmla="*/ 73183 h 101725"/>
                <a:gd name="connsiteX2" fmla="*/ 86524 w 100795"/>
                <a:gd name="connsiteY2" fmla="*/ 84505 h 101725"/>
                <a:gd name="connsiteX3" fmla="*/ 58846 w 100795"/>
                <a:gd name="connsiteY3" fmla="*/ 99603 h 101725"/>
                <a:gd name="connsiteX4" fmla="*/ 57588 w 100795"/>
                <a:gd name="connsiteY4" fmla="*/ 99603 h 101725"/>
                <a:gd name="connsiteX5" fmla="*/ 50668 w 100795"/>
                <a:gd name="connsiteY5" fmla="*/ 101490 h 101725"/>
                <a:gd name="connsiteX6" fmla="*/ 24877 w 100795"/>
                <a:gd name="connsiteY6" fmla="*/ 90796 h 101725"/>
                <a:gd name="connsiteX7" fmla="*/ 5376 w 100795"/>
                <a:gd name="connsiteY7" fmla="*/ 68150 h 101725"/>
                <a:gd name="connsiteX8" fmla="*/ 14812 w 100795"/>
                <a:gd name="connsiteY8" fmla="*/ 11535 h 101725"/>
                <a:gd name="connsiteX9" fmla="*/ 50039 w 100795"/>
                <a:gd name="connsiteY9" fmla="*/ 212 h 101725"/>
                <a:gd name="connsiteX10" fmla="*/ 83379 w 100795"/>
                <a:gd name="connsiteY10" fmla="*/ 12793 h 101725"/>
                <a:gd name="connsiteX11" fmla="*/ 92186 w 100795"/>
                <a:gd name="connsiteY11" fmla="*/ 23487 h 101725"/>
                <a:gd name="connsiteX12" fmla="*/ 94701 w 100795"/>
                <a:gd name="connsiteY12" fmla="*/ 28520 h 101725"/>
                <a:gd name="connsiteX13" fmla="*/ 95960 w 100795"/>
                <a:gd name="connsiteY13" fmla="*/ 31036 h 101725"/>
                <a:gd name="connsiteX14" fmla="*/ 97847 w 100795"/>
                <a:gd name="connsiteY14" fmla="*/ 35439 h 101725"/>
                <a:gd name="connsiteX15" fmla="*/ 99734 w 100795"/>
                <a:gd name="connsiteY15" fmla="*/ 60601 h 101725"/>
                <a:gd name="connsiteX16" fmla="*/ 85266 w 100795"/>
                <a:gd name="connsiteY16" fmla="*/ 46133 h 101725"/>
                <a:gd name="connsiteX17" fmla="*/ 85266 w 100795"/>
                <a:gd name="connsiteY17" fmla="*/ 46133 h 101725"/>
                <a:gd name="connsiteX18" fmla="*/ 84637 w 100795"/>
                <a:gd name="connsiteY18" fmla="*/ 44875 h 101725"/>
                <a:gd name="connsiteX19" fmla="*/ 83379 w 100795"/>
                <a:gd name="connsiteY19" fmla="*/ 42359 h 101725"/>
                <a:gd name="connsiteX20" fmla="*/ 82120 w 100795"/>
                <a:gd name="connsiteY20" fmla="*/ 40472 h 101725"/>
                <a:gd name="connsiteX21" fmla="*/ 82120 w 100795"/>
                <a:gd name="connsiteY21" fmla="*/ 39843 h 101725"/>
                <a:gd name="connsiteX22" fmla="*/ 81491 w 100795"/>
                <a:gd name="connsiteY22" fmla="*/ 39213 h 101725"/>
                <a:gd name="connsiteX23" fmla="*/ 78346 w 100795"/>
                <a:gd name="connsiteY23" fmla="*/ 36068 h 101725"/>
                <a:gd name="connsiteX24" fmla="*/ 78346 w 100795"/>
                <a:gd name="connsiteY24" fmla="*/ 36068 h 101725"/>
                <a:gd name="connsiteX25" fmla="*/ 77717 w 100795"/>
                <a:gd name="connsiteY25" fmla="*/ 35439 h 101725"/>
                <a:gd name="connsiteX26" fmla="*/ 75201 w 100795"/>
                <a:gd name="connsiteY26" fmla="*/ 34181 h 101725"/>
                <a:gd name="connsiteX27" fmla="*/ 72685 w 100795"/>
                <a:gd name="connsiteY27" fmla="*/ 32923 h 101725"/>
                <a:gd name="connsiteX28" fmla="*/ 72056 w 100795"/>
                <a:gd name="connsiteY28" fmla="*/ 32923 h 101725"/>
                <a:gd name="connsiteX29" fmla="*/ 67024 w 100795"/>
                <a:gd name="connsiteY29" fmla="*/ 31036 h 101725"/>
                <a:gd name="connsiteX30" fmla="*/ 64507 w 100795"/>
                <a:gd name="connsiteY30" fmla="*/ 30407 h 101725"/>
                <a:gd name="connsiteX31" fmla="*/ 63878 w 100795"/>
                <a:gd name="connsiteY31" fmla="*/ 30407 h 101725"/>
                <a:gd name="connsiteX32" fmla="*/ 58217 w 100795"/>
                <a:gd name="connsiteY32" fmla="*/ 30407 h 101725"/>
                <a:gd name="connsiteX33" fmla="*/ 56329 w 100795"/>
                <a:gd name="connsiteY33" fmla="*/ 30407 h 101725"/>
                <a:gd name="connsiteX34" fmla="*/ 54443 w 100795"/>
                <a:gd name="connsiteY34" fmla="*/ 31036 h 101725"/>
                <a:gd name="connsiteX35" fmla="*/ 46893 w 100795"/>
                <a:gd name="connsiteY35" fmla="*/ 32294 h 101725"/>
                <a:gd name="connsiteX36" fmla="*/ 41232 w 100795"/>
                <a:gd name="connsiteY36" fmla="*/ 34181 h 101725"/>
                <a:gd name="connsiteX37" fmla="*/ 40603 w 100795"/>
                <a:gd name="connsiteY37" fmla="*/ 34181 h 101725"/>
                <a:gd name="connsiteX38" fmla="*/ 41232 w 100795"/>
                <a:gd name="connsiteY38" fmla="*/ 33552 h 101725"/>
                <a:gd name="connsiteX39" fmla="*/ 38716 w 100795"/>
                <a:gd name="connsiteY39" fmla="*/ 34810 h 101725"/>
                <a:gd name="connsiteX40" fmla="*/ 36200 w 100795"/>
                <a:gd name="connsiteY40" fmla="*/ 36068 h 101725"/>
                <a:gd name="connsiteX41" fmla="*/ 36200 w 100795"/>
                <a:gd name="connsiteY41" fmla="*/ 36068 h 101725"/>
                <a:gd name="connsiteX42" fmla="*/ 35571 w 100795"/>
                <a:gd name="connsiteY42" fmla="*/ 36697 h 101725"/>
                <a:gd name="connsiteX43" fmla="*/ 33683 w 100795"/>
                <a:gd name="connsiteY43" fmla="*/ 38585 h 101725"/>
                <a:gd name="connsiteX44" fmla="*/ 33055 w 100795"/>
                <a:gd name="connsiteY44" fmla="*/ 39843 h 101725"/>
                <a:gd name="connsiteX45" fmla="*/ 31796 w 100795"/>
                <a:gd name="connsiteY45" fmla="*/ 42988 h 101725"/>
                <a:gd name="connsiteX46" fmla="*/ 31796 w 100795"/>
                <a:gd name="connsiteY46" fmla="*/ 42988 h 101725"/>
                <a:gd name="connsiteX47" fmla="*/ 31167 w 100795"/>
                <a:gd name="connsiteY47" fmla="*/ 44875 h 101725"/>
                <a:gd name="connsiteX48" fmla="*/ 30538 w 100795"/>
                <a:gd name="connsiteY48" fmla="*/ 46762 h 101725"/>
                <a:gd name="connsiteX49" fmla="*/ 31167 w 100795"/>
                <a:gd name="connsiteY49" fmla="*/ 56198 h 101725"/>
                <a:gd name="connsiteX50" fmla="*/ 31167 w 100795"/>
                <a:gd name="connsiteY50" fmla="*/ 56827 h 101725"/>
                <a:gd name="connsiteX51" fmla="*/ 31796 w 100795"/>
                <a:gd name="connsiteY51" fmla="*/ 59973 h 101725"/>
                <a:gd name="connsiteX52" fmla="*/ 33683 w 100795"/>
                <a:gd name="connsiteY52" fmla="*/ 65634 h 101725"/>
                <a:gd name="connsiteX53" fmla="*/ 33683 w 100795"/>
                <a:gd name="connsiteY53" fmla="*/ 65634 h 101725"/>
                <a:gd name="connsiteX54" fmla="*/ 33683 w 100795"/>
                <a:gd name="connsiteY54" fmla="*/ 65634 h 101725"/>
                <a:gd name="connsiteX55" fmla="*/ 34941 w 100795"/>
                <a:gd name="connsiteY55" fmla="*/ 68779 h 101725"/>
                <a:gd name="connsiteX56" fmla="*/ 38087 w 100795"/>
                <a:gd name="connsiteY56" fmla="*/ 74441 h 101725"/>
                <a:gd name="connsiteX57" fmla="*/ 39345 w 100795"/>
                <a:gd name="connsiteY57" fmla="*/ 76328 h 101725"/>
                <a:gd name="connsiteX58" fmla="*/ 39345 w 100795"/>
                <a:gd name="connsiteY58" fmla="*/ 76328 h 101725"/>
                <a:gd name="connsiteX59" fmla="*/ 40603 w 100795"/>
                <a:gd name="connsiteY59" fmla="*/ 77586 h 101725"/>
                <a:gd name="connsiteX60" fmla="*/ 45007 w 100795"/>
                <a:gd name="connsiteY60" fmla="*/ 81989 h 101725"/>
                <a:gd name="connsiteX61" fmla="*/ 46893 w 100795"/>
                <a:gd name="connsiteY61" fmla="*/ 83877 h 101725"/>
                <a:gd name="connsiteX62" fmla="*/ 48152 w 100795"/>
                <a:gd name="connsiteY62" fmla="*/ 85135 h 101725"/>
                <a:gd name="connsiteX63" fmla="*/ 53813 w 100795"/>
                <a:gd name="connsiteY63" fmla="*/ 87651 h 101725"/>
                <a:gd name="connsiteX64" fmla="*/ 56958 w 100795"/>
                <a:gd name="connsiteY64" fmla="*/ 89538 h 101725"/>
                <a:gd name="connsiteX65" fmla="*/ 87782 w 100795"/>
                <a:gd name="connsiteY65" fmla="*/ 64376 h 101725"/>
                <a:gd name="connsiteX66" fmla="*/ 85266 w 100795"/>
                <a:gd name="connsiteY66" fmla="*/ 46133 h 101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00795" h="101725">
                  <a:moveTo>
                    <a:pt x="99734" y="60601"/>
                  </a:moveTo>
                  <a:cubicBezTo>
                    <a:pt x="98476" y="65005"/>
                    <a:pt x="96589" y="68779"/>
                    <a:pt x="94073" y="73183"/>
                  </a:cubicBezTo>
                  <a:cubicBezTo>
                    <a:pt x="91556" y="76957"/>
                    <a:pt x="89041" y="80731"/>
                    <a:pt x="86524" y="84505"/>
                  </a:cubicBezTo>
                  <a:cubicBezTo>
                    <a:pt x="78975" y="92683"/>
                    <a:pt x="70169" y="97716"/>
                    <a:pt x="58846" y="99603"/>
                  </a:cubicBezTo>
                  <a:cubicBezTo>
                    <a:pt x="58217" y="99603"/>
                    <a:pt x="57588" y="99603"/>
                    <a:pt x="57588" y="99603"/>
                  </a:cubicBezTo>
                  <a:cubicBezTo>
                    <a:pt x="56329" y="101490"/>
                    <a:pt x="53813" y="102119"/>
                    <a:pt x="50668" y="101490"/>
                  </a:cubicBezTo>
                  <a:cubicBezTo>
                    <a:pt x="41232" y="99603"/>
                    <a:pt x="32426" y="96458"/>
                    <a:pt x="24877" y="90796"/>
                  </a:cubicBezTo>
                  <a:cubicBezTo>
                    <a:pt x="16699" y="85135"/>
                    <a:pt x="9779" y="77586"/>
                    <a:pt x="5376" y="68150"/>
                  </a:cubicBezTo>
                  <a:cubicBezTo>
                    <a:pt x="-3431" y="49907"/>
                    <a:pt x="-2172" y="25375"/>
                    <a:pt x="14812" y="11535"/>
                  </a:cubicBezTo>
                  <a:cubicBezTo>
                    <a:pt x="24877" y="3358"/>
                    <a:pt x="36829" y="-1046"/>
                    <a:pt x="50039" y="212"/>
                  </a:cubicBezTo>
                  <a:cubicBezTo>
                    <a:pt x="61991" y="841"/>
                    <a:pt x="73943" y="4615"/>
                    <a:pt x="83379" y="12793"/>
                  </a:cubicBezTo>
                  <a:cubicBezTo>
                    <a:pt x="87153" y="15939"/>
                    <a:pt x="89669" y="19713"/>
                    <a:pt x="92186" y="23487"/>
                  </a:cubicBezTo>
                  <a:cubicBezTo>
                    <a:pt x="93444" y="25375"/>
                    <a:pt x="94073" y="26632"/>
                    <a:pt x="94701" y="28520"/>
                  </a:cubicBezTo>
                  <a:cubicBezTo>
                    <a:pt x="95331" y="29149"/>
                    <a:pt x="96589" y="32923"/>
                    <a:pt x="95960" y="31036"/>
                  </a:cubicBezTo>
                  <a:cubicBezTo>
                    <a:pt x="96589" y="32294"/>
                    <a:pt x="97218" y="34181"/>
                    <a:pt x="97847" y="35439"/>
                  </a:cubicBezTo>
                  <a:cubicBezTo>
                    <a:pt x="100992" y="43617"/>
                    <a:pt x="101622" y="53053"/>
                    <a:pt x="99734" y="60601"/>
                  </a:cubicBezTo>
                  <a:close/>
                  <a:moveTo>
                    <a:pt x="85266" y="46133"/>
                  </a:moveTo>
                  <a:cubicBezTo>
                    <a:pt x="85266" y="45504"/>
                    <a:pt x="85266" y="45504"/>
                    <a:pt x="85266" y="46133"/>
                  </a:cubicBezTo>
                  <a:cubicBezTo>
                    <a:pt x="85266" y="45504"/>
                    <a:pt x="85266" y="45504"/>
                    <a:pt x="84637" y="44875"/>
                  </a:cubicBezTo>
                  <a:cubicBezTo>
                    <a:pt x="84008" y="44246"/>
                    <a:pt x="84008" y="42988"/>
                    <a:pt x="83379" y="42359"/>
                  </a:cubicBezTo>
                  <a:cubicBezTo>
                    <a:pt x="82750" y="41730"/>
                    <a:pt x="82750" y="41101"/>
                    <a:pt x="82120" y="40472"/>
                  </a:cubicBezTo>
                  <a:cubicBezTo>
                    <a:pt x="82120" y="40472"/>
                    <a:pt x="82120" y="40472"/>
                    <a:pt x="82120" y="39843"/>
                  </a:cubicBezTo>
                  <a:cubicBezTo>
                    <a:pt x="82120" y="39843"/>
                    <a:pt x="81491" y="39213"/>
                    <a:pt x="81491" y="39213"/>
                  </a:cubicBezTo>
                  <a:cubicBezTo>
                    <a:pt x="80234" y="37956"/>
                    <a:pt x="78975" y="37326"/>
                    <a:pt x="78346" y="36068"/>
                  </a:cubicBezTo>
                  <a:cubicBezTo>
                    <a:pt x="78346" y="36068"/>
                    <a:pt x="78346" y="36068"/>
                    <a:pt x="78346" y="36068"/>
                  </a:cubicBezTo>
                  <a:cubicBezTo>
                    <a:pt x="78346" y="36068"/>
                    <a:pt x="78346" y="36068"/>
                    <a:pt x="77717" y="35439"/>
                  </a:cubicBezTo>
                  <a:cubicBezTo>
                    <a:pt x="77088" y="34810"/>
                    <a:pt x="76459" y="34181"/>
                    <a:pt x="75201" y="34181"/>
                  </a:cubicBezTo>
                  <a:cubicBezTo>
                    <a:pt x="74572" y="33552"/>
                    <a:pt x="73314" y="33552"/>
                    <a:pt x="72685" y="32923"/>
                  </a:cubicBezTo>
                  <a:cubicBezTo>
                    <a:pt x="72685" y="32923"/>
                    <a:pt x="72056" y="32923"/>
                    <a:pt x="72056" y="32923"/>
                  </a:cubicBezTo>
                  <a:cubicBezTo>
                    <a:pt x="70169" y="32294"/>
                    <a:pt x="68910" y="31665"/>
                    <a:pt x="67024" y="31036"/>
                  </a:cubicBezTo>
                  <a:cubicBezTo>
                    <a:pt x="66394" y="31036"/>
                    <a:pt x="65136" y="30407"/>
                    <a:pt x="64507" y="30407"/>
                  </a:cubicBezTo>
                  <a:cubicBezTo>
                    <a:pt x="64507" y="30407"/>
                    <a:pt x="63878" y="30407"/>
                    <a:pt x="63878" y="30407"/>
                  </a:cubicBezTo>
                  <a:cubicBezTo>
                    <a:pt x="61991" y="30407"/>
                    <a:pt x="60103" y="30407"/>
                    <a:pt x="58217" y="30407"/>
                  </a:cubicBezTo>
                  <a:cubicBezTo>
                    <a:pt x="58217" y="30407"/>
                    <a:pt x="56958" y="30407"/>
                    <a:pt x="56329" y="30407"/>
                  </a:cubicBezTo>
                  <a:cubicBezTo>
                    <a:pt x="55700" y="30407"/>
                    <a:pt x="54443" y="30407"/>
                    <a:pt x="54443" y="31036"/>
                  </a:cubicBezTo>
                  <a:cubicBezTo>
                    <a:pt x="51926" y="31665"/>
                    <a:pt x="49410" y="31665"/>
                    <a:pt x="46893" y="32294"/>
                  </a:cubicBezTo>
                  <a:cubicBezTo>
                    <a:pt x="45007" y="32923"/>
                    <a:pt x="43119" y="33552"/>
                    <a:pt x="41232" y="34181"/>
                  </a:cubicBezTo>
                  <a:cubicBezTo>
                    <a:pt x="41232" y="34181"/>
                    <a:pt x="40603" y="34181"/>
                    <a:pt x="40603" y="34181"/>
                  </a:cubicBezTo>
                  <a:cubicBezTo>
                    <a:pt x="40603" y="34181"/>
                    <a:pt x="41232" y="34181"/>
                    <a:pt x="41232" y="33552"/>
                  </a:cubicBezTo>
                  <a:cubicBezTo>
                    <a:pt x="40603" y="34181"/>
                    <a:pt x="39345" y="34181"/>
                    <a:pt x="38716" y="34810"/>
                  </a:cubicBezTo>
                  <a:cubicBezTo>
                    <a:pt x="38087" y="35439"/>
                    <a:pt x="36829" y="35439"/>
                    <a:pt x="36200" y="36068"/>
                  </a:cubicBezTo>
                  <a:cubicBezTo>
                    <a:pt x="36200" y="36068"/>
                    <a:pt x="36200" y="36068"/>
                    <a:pt x="36200" y="36068"/>
                  </a:cubicBezTo>
                  <a:cubicBezTo>
                    <a:pt x="36200" y="36068"/>
                    <a:pt x="35571" y="36697"/>
                    <a:pt x="35571" y="36697"/>
                  </a:cubicBezTo>
                  <a:cubicBezTo>
                    <a:pt x="34941" y="37326"/>
                    <a:pt x="34312" y="37956"/>
                    <a:pt x="33683" y="38585"/>
                  </a:cubicBezTo>
                  <a:cubicBezTo>
                    <a:pt x="33683" y="39213"/>
                    <a:pt x="33055" y="39213"/>
                    <a:pt x="33055" y="39843"/>
                  </a:cubicBezTo>
                  <a:cubicBezTo>
                    <a:pt x="32426" y="41101"/>
                    <a:pt x="31796" y="41730"/>
                    <a:pt x="31796" y="42988"/>
                  </a:cubicBezTo>
                  <a:cubicBezTo>
                    <a:pt x="31796" y="42988"/>
                    <a:pt x="31796" y="42988"/>
                    <a:pt x="31796" y="42988"/>
                  </a:cubicBezTo>
                  <a:cubicBezTo>
                    <a:pt x="31796" y="43617"/>
                    <a:pt x="31167" y="44246"/>
                    <a:pt x="31167" y="44875"/>
                  </a:cubicBezTo>
                  <a:cubicBezTo>
                    <a:pt x="31167" y="45504"/>
                    <a:pt x="31167" y="46133"/>
                    <a:pt x="30538" y="46762"/>
                  </a:cubicBezTo>
                  <a:cubicBezTo>
                    <a:pt x="30538" y="49907"/>
                    <a:pt x="30538" y="53053"/>
                    <a:pt x="31167" y="56198"/>
                  </a:cubicBezTo>
                  <a:cubicBezTo>
                    <a:pt x="31167" y="56198"/>
                    <a:pt x="31167" y="56827"/>
                    <a:pt x="31167" y="56827"/>
                  </a:cubicBezTo>
                  <a:cubicBezTo>
                    <a:pt x="31167" y="58085"/>
                    <a:pt x="31796" y="58714"/>
                    <a:pt x="31796" y="59973"/>
                  </a:cubicBezTo>
                  <a:cubicBezTo>
                    <a:pt x="32426" y="61860"/>
                    <a:pt x="33055" y="63747"/>
                    <a:pt x="33683" y="65634"/>
                  </a:cubicBezTo>
                  <a:cubicBezTo>
                    <a:pt x="33683" y="65634"/>
                    <a:pt x="33683" y="65634"/>
                    <a:pt x="33683" y="65634"/>
                  </a:cubicBezTo>
                  <a:cubicBezTo>
                    <a:pt x="33683" y="65634"/>
                    <a:pt x="33683" y="65634"/>
                    <a:pt x="33683" y="65634"/>
                  </a:cubicBezTo>
                  <a:cubicBezTo>
                    <a:pt x="34312" y="66892"/>
                    <a:pt x="34312" y="67521"/>
                    <a:pt x="34941" y="68779"/>
                  </a:cubicBezTo>
                  <a:cubicBezTo>
                    <a:pt x="35571" y="70666"/>
                    <a:pt x="36829" y="72554"/>
                    <a:pt x="38087" y="74441"/>
                  </a:cubicBezTo>
                  <a:cubicBezTo>
                    <a:pt x="38087" y="75070"/>
                    <a:pt x="39345" y="75699"/>
                    <a:pt x="39345" y="76328"/>
                  </a:cubicBezTo>
                  <a:cubicBezTo>
                    <a:pt x="39345" y="76328"/>
                    <a:pt x="39345" y="76328"/>
                    <a:pt x="39345" y="76328"/>
                  </a:cubicBezTo>
                  <a:cubicBezTo>
                    <a:pt x="39974" y="76957"/>
                    <a:pt x="39974" y="77586"/>
                    <a:pt x="40603" y="77586"/>
                  </a:cubicBezTo>
                  <a:cubicBezTo>
                    <a:pt x="41861" y="79473"/>
                    <a:pt x="43748" y="80731"/>
                    <a:pt x="45007" y="81989"/>
                  </a:cubicBezTo>
                  <a:cubicBezTo>
                    <a:pt x="45636" y="82618"/>
                    <a:pt x="46265" y="83247"/>
                    <a:pt x="46893" y="83877"/>
                  </a:cubicBezTo>
                  <a:cubicBezTo>
                    <a:pt x="46893" y="83877"/>
                    <a:pt x="49410" y="85764"/>
                    <a:pt x="48152" y="85135"/>
                  </a:cubicBezTo>
                  <a:cubicBezTo>
                    <a:pt x="50039" y="86393"/>
                    <a:pt x="51926" y="87022"/>
                    <a:pt x="53813" y="87651"/>
                  </a:cubicBezTo>
                  <a:cubicBezTo>
                    <a:pt x="55071" y="88280"/>
                    <a:pt x="56329" y="88909"/>
                    <a:pt x="56958" y="89538"/>
                  </a:cubicBezTo>
                  <a:cubicBezTo>
                    <a:pt x="71427" y="87651"/>
                    <a:pt x="86524" y="80102"/>
                    <a:pt x="87782" y="64376"/>
                  </a:cubicBezTo>
                  <a:cubicBezTo>
                    <a:pt x="88411" y="58085"/>
                    <a:pt x="87782" y="52424"/>
                    <a:pt x="85266" y="46133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6" name="【公众号：阿拉丁PPT】1-214"/>
            <p:cNvSpPr/>
            <p:nvPr/>
          </p:nvSpPr>
          <p:spPr>
            <a:xfrm>
              <a:off x="11953381" y="2569756"/>
              <a:ext cx="1452" cy="726"/>
            </a:xfrm>
            <a:custGeom>
              <a:avLst/>
              <a:gdLst>
                <a:gd name="connsiteX0" fmla="*/ 1452 w 1452"/>
                <a:gd name="connsiteY0" fmla="*/ 0 h 726"/>
                <a:gd name="connsiteX1" fmla="*/ 1452 w 1452"/>
                <a:gd name="connsiteY1" fmla="*/ 0 h 726"/>
                <a:gd name="connsiteX2" fmla="*/ 1452 w 1452"/>
                <a:gd name="connsiteY2" fmla="*/ 0 h 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2" h="726">
                  <a:moveTo>
                    <a:pt x="1452" y="0"/>
                  </a:moveTo>
                  <a:cubicBezTo>
                    <a:pt x="-1063" y="1258"/>
                    <a:pt x="195" y="629"/>
                    <a:pt x="1452" y="0"/>
                  </a:cubicBezTo>
                  <a:lnTo>
                    <a:pt x="1452" y="0"/>
                  </a:ln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8" name="【公众号：阿拉丁PPT】1-215"/>
            <p:cNvSpPr/>
            <p:nvPr/>
          </p:nvSpPr>
          <p:spPr>
            <a:xfrm>
              <a:off x="11847266" y="2683615"/>
              <a:ext cx="1887" cy="628"/>
            </a:xfrm>
            <a:custGeom>
              <a:avLst/>
              <a:gdLst>
                <a:gd name="connsiteX0" fmla="*/ 0 w 1887"/>
                <a:gd name="connsiteY0" fmla="*/ 0 h 628"/>
                <a:gd name="connsiteX1" fmla="*/ 1887 w 1887"/>
                <a:gd name="connsiteY1" fmla="*/ 629 h 628"/>
                <a:gd name="connsiteX2" fmla="*/ 1887 w 1887"/>
                <a:gd name="connsiteY2" fmla="*/ 629 h 628"/>
                <a:gd name="connsiteX3" fmla="*/ 0 w 1887"/>
                <a:gd name="connsiteY3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7" h="628">
                  <a:moveTo>
                    <a:pt x="0" y="0"/>
                  </a:moveTo>
                  <a:cubicBezTo>
                    <a:pt x="629" y="0"/>
                    <a:pt x="1259" y="629"/>
                    <a:pt x="1887" y="629"/>
                  </a:cubicBezTo>
                  <a:cubicBezTo>
                    <a:pt x="1887" y="629"/>
                    <a:pt x="1887" y="629"/>
                    <a:pt x="1887" y="629"/>
                  </a:cubicBezTo>
                  <a:cubicBezTo>
                    <a:pt x="629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9" name="【公众号：阿拉丁PPT】1-216"/>
            <p:cNvSpPr/>
            <p:nvPr/>
          </p:nvSpPr>
          <p:spPr>
            <a:xfrm>
              <a:off x="11815813" y="2707519"/>
              <a:ext cx="471" cy="628"/>
            </a:xfrm>
            <a:custGeom>
              <a:avLst/>
              <a:gdLst>
                <a:gd name="connsiteX0" fmla="*/ 0 w 471"/>
                <a:gd name="connsiteY0" fmla="*/ 629 h 628"/>
                <a:gd name="connsiteX1" fmla="*/ 0 w 471"/>
                <a:gd name="connsiteY1" fmla="*/ 0 h 628"/>
                <a:gd name="connsiteX2" fmla="*/ 0 w 471"/>
                <a:gd name="connsiteY2" fmla="*/ 629 h 628"/>
                <a:gd name="connsiteX3" fmla="*/ 0 w 471"/>
                <a:gd name="connsiteY3" fmla="*/ 629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" h="628">
                  <a:moveTo>
                    <a:pt x="0" y="629"/>
                  </a:moveTo>
                  <a:cubicBezTo>
                    <a:pt x="0" y="629"/>
                    <a:pt x="0" y="0"/>
                    <a:pt x="0" y="0"/>
                  </a:cubicBezTo>
                  <a:cubicBezTo>
                    <a:pt x="629" y="0"/>
                    <a:pt x="629" y="0"/>
                    <a:pt x="0" y="629"/>
                  </a:cubicBezTo>
                  <a:cubicBezTo>
                    <a:pt x="0" y="629"/>
                    <a:pt x="0" y="629"/>
                    <a:pt x="0" y="629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0" name="【公众号：阿拉丁PPT】1-217"/>
            <p:cNvSpPr/>
            <p:nvPr/>
          </p:nvSpPr>
          <p:spPr>
            <a:xfrm>
              <a:off x="11790617" y="2652125"/>
              <a:ext cx="93535" cy="97540"/>
            </a:xfrm>
            <a:custGeom>
              <a:avLst/>
              <a:gdLst>
                <a:gd name="connsiteX0" fmla="*/ 92505 w 93535"/>
                <a:gd name="connsiteY0" fmla="*/ 55394 h 97540"/>
                <a:gd name="connsiteX1" fmla="*/ 74891 w 93535"/>
                <a:gd name="connsiteY1" fmla="*/ 83701 h 97540"/>
                <a:gd name="connsiteX2" fmla="*/ 44067 w 93535"/>
                <a:gd name="connsiteY2" fmla="*/ 97540 h 97540"/>
                <a:gd name="connsiteX3" fmla="*/ 40922 w 93535"/>
                <a:gd name="connsiteY3" fmla="*/ 95024 h 97540"/>
                <a:gd name="connsiteX4" fmla="*/ 39664 w 93535"/>
                <a:gd name="connsiteY4" fmla="*/ 95653 h 97540"/>
                <a:gd name="connsiteX5" fmla="*/ 25824 w 93535"/>
                <a:gd name="connsiteY5" fmla="*/ 95653 h 97540"/>
                <a:gd name="connsiteX6" fmla="*/ 6324 w 93535"/>
                <a:gd name="connsiteY6" fmla="*/ 79926 h 97540"/>
                <a:gd name="connsiteX7" fmla="*/ 6953 w 93535"/>
                <a:gd name="connsiteY7" fmla="*/ 25828 h 97540"/>
                <a:gd name="connsiteX8" fmla="*/ 63568 w 93535"/>
                <a:gd name="connsiteY8" fmla="*/ 1924 h 97540"/>
                <a:gd name="connsiteX9" fmla="*/ 89988 w 93535"/>
                <a:gd name="connsiteY9" fmla="*/ 26457 h 97540"/>
                <a:gd name="connsiteX10" fmla="*/ 92505 w 93535"/>
                <a:gd name="connsiteY10" fmla="*/ 55394 h 97540"/>
                <a:gd name="connsiteX11" fmla="*/ 70488 w 93535"/>
                <a:gd name="connsiteY11" fmla="*/ 44700 h 97540"/>
                <a:gd name="connsiteX12" fmla="*/ 69858 w 93535"/>
                <a:gd name="connsiteY12" fmla="*/ 42812 h 97540"/>
                <a:gd name="connsiteX13" fmla="*/ 69229 w 93535"/>
                <a:gd name="connsiteY13" fmla="*/ 41554 h 97540"/>
                <a:gd name="connsiteX14" fmla="*/ 66713 w 93535"/>
                <a:gd name="connsiteY14" fmla="*/ 37780 h 97540"/>
                <a:gd name="connsiteX15" fmla="*/ 66713 w 93535"/>
                <a:gd name="connsiteY15" fmla="*/ 37780 h 97540"/>
                <a:gd name="connsiteX16" fmla="*/ 64826 w 93535"/>
                <a:gd name="connsiteY16" fmla="*/ 35893 h 97540"/>
                <a:gd name="connsiteX17" fmla="*/ 62939 w 93535"/>
                <a:gd name="connsiteY17" fmla="*/ 34635 h 97540"/>
                <a:gd name="connsiteX18" fmla="*/ 57907 w 93535"/>
                <a:gd name="connsiteY18" fmla="*/ 32118 h 97540"/>
                <a:gd name="connsiteX19" fmla="*/ 57907 w 93535"/>
                <a:gd name="connsiteY19" fmla="*/ 32118 h 97540"/>
                <a:gd name="connsiteX20" fmla="*/ 58536 w 93535"/>
                <a:gd name="connsiteY20" fmla="*/ 32118 h 97540"/>
                <a:gd name="connsiteX21" fmla="*/ 57907 w 93535"/>
                <a:gd name="connsiteY21" fmla="*/ 32118 h 97540"/>
                <a:gd name="connsiteX22" fmla="*/ 56648 w 93535"/>
                <a:gd name="connsiteY22" fmla="*/ 31490 h 97540"/>
                <a:gd name="connsiteX23" fmla="*/ 56019 w 93535"/>
                <a:gd name="connsiteY23" fmla="*/ 31490 h 97540"/>
                <a:gd name="connsiteX24" fmla="*/ 55390 w 93535"/>
                <a:gd name="connsiteY24" fmla="*/ 31490 h 97540"/>
                <a:gd name="connsiteX25" fmla="*/ 52874 w 93535"/>
                <a:gd name="connsiteY25" fmla="*/ 30860 h 97540"/>
                <a:gd name="connsiteX26" fmla="*/ 52245 w 93535"/>
                <a:gd name="connsiteY26" fmla="*/ 30860 h 97540"/>
                <a:gd name="connsiteX27" fmla="*/ 45955 w 93535"/>
                <a:gd name="connsiteY27" fmla="*/ 30860 h 97540"/>
                <a:gd name="connsiteX28" fmla="*/ 45326 w 93535"/>
                <a:gd name="connsiteY28" fmla="*/ 30860 h 97540"/>
                <a:gd name="connsiteX29" fmla="*/ 42809 w 93535"/>
                <a:gd name="connsiteY29" fmla="*/ 31490 h 97540"/>
                <a:gd name="connsiteX30" fmla="*/ 40293 w 93535"/>
                <a:gd name="connsiteY30" fmla="*/ 32118 h 97540"/>
                <a:gd name="connsiteX31" fmla="*/ 40922 w 93535"/>
                <a:gd name="connsiteY31" fmla="*/ 31490 h 97540"/>
                <a:gd name="connsiteX32" fmla="*/ 40293 w 93535"/>
                <a:gd name="connsiteY32" fmla="*/ 32118 h 97540"/>
                <a:gd name="connsiteX33" fmla="*/ 39035 w 93535"/>
                <a:gd name="connsiteY33" fmla="*/ 32747 h 97540"/>
                <a:gd name="connsiteX34" fmla="*/ 36519 w 93535"/>
                <a:gd name="connsiteY34" fmla="*/ 34006 h 97540"/>
                <a:gd name="connsiteX35" fmla="*/ 35890 w 93535"/>
                <a:gd name="connsiteY35" fmla="*/ 34635 h 97540"/>
                <a:gd name="connsiteX36" fmla="*/ 35260 w 93535"/>
                <a:gd name="connsiteY36" fmla="*/ 35264 h 97540"/>
                <a:gd name="connsiteX37" fmla="*/ 31486 w 93535"/>
                <a:gd name="connsiteY37" fmla="*/ 39038 h 97540"/>
                <a:gd name="connsiteX38" fmla="*/ 30228 w 93535"/>
                <a:gd name="connsiteY38" fmla="*/ 40925 h 97540"/>
                <a:gd name="connsiteX39" fmla="*/ 27712 w 93535"/>
                <a:gd name="connsiteY39" fmla="*/ 45328 h 97540"/>
                <a:gd name="connsiteX40" fmla="*/ 27083 w 93535"/>
                <a:gd name="connsiteY40" fmla="*/ 47216 h 97540"/>
                <a:gd name="connsiteX41" fmla="*/ 27083 w 93535"/>
                <a:gd name="connsiteY41" fmla="*/ 47845 h 97540"/>
                <a:gd name="connsiteX42" fmla="*/ 25824 w 93535"/>
                <a:gd name="connsiteY42" fmla="*/ 52877 h 97540"/>
                <a:gd name="connsiteX43" fmla="*/ 25196 w 93535"/>
                <a:gd name="connsiteY43" fmla="*/ 56652 h 97540"/>
                <a:gd name="connsiteX44" fmla="*/ 25196 w 93535"/>
                <a:gd name="connsiteY44" fmla="*/ 56022 h 97540"/>
                <a:gd name="connsiteX45" fmla="*/ 25196 w 93535"/>
                <a:gd name="connsiteY45" fmla="*/ 57281 h 97540"/>
                <a:gd name="connsiteX46" fmla="*/ 25196 w 93535"/>
                <a:gd name="connsiteY46" fmla="*/ 57281 h 97540"/>
                <a:gd name="connsiteX47" fmla="*/ 25196 w 93535"/>
                <a:gd name="connsiteY47" fmla="*/ 57281 h 97540"/>
                <a:gd name="connsiteX48" fmla="*/ 25196 w 93535"/>
                <a:gd name="connsiteY48" fmla="*/ 57281 h 97540"/>
                <a:gd name="connsiteX49" fmla="*/ 25196 w 93535"/>
                <a:gd name="connsiteY49" fmla="*/ 60426 h 97540"/>
                <a:gd name="connsiteX50" fmla="*/ 25196 w 93535"/>
                <a:gd name="connsiteY50" fmla="*/ 64829 h 97540"/>
                <a:gd name="connsiteX51" fmla="*/ 25196 w 93535"/>
                <a:gd name="connsiteY51" fmla="*/ 66088 h 97540"/>
                <a:gd name="connsiteX52" fmla="*/ 25196 w 93535"/>
                <a:gd name="connsiteY52" fmla="*/ 67345 h 97540"/>
                <a:gd name="connsiteX53" fmla="*/ 25196 w 93535"/>
                <a:gd name="connsiteY53" fmla="*/ 67345 h 97540"/>
                <a:gd name="connsiteX54" fmla="*/ 25196 w 93535"/>
                <a:gd name="connsiteY54" fmla="*/ 67345 h 97540"/>
                <a:gd name="connsiteX55" fmla="*/ 26454 w 93535"/>
                <a:gd name="connsiteY55" fmla="*/ 72378 h 97540"/>
                <a:gd name="connsiteX56" fmla="*/ 26454 w 93535"/>
                <a:gd name="connsiteY56" fmla="*/ 73007 h 97540"/>
                <a:gd name="connsiteX57" fmla="*/ 27083 w 93535"/>
                <a:gd name="connsiteY57" fmla="*/ 74894 h 97540"/>
                <a:gd name="connsiteX58" fmla="*/ 28341 w 93535"/>
                <a:gd name="connsiteY58" fmla="*/ 76781 h 97540"/>
                <a:gd name="connsiteX59" fmla="*/ 30228 w 93535"/>
                <a:gd name="connsiteY59" fmla="*/ 78669 h 97540"/>
                <a:gd name="connsiteX60" fmla="*/ 30228 w 93535"/>
                <a:gd name="connsiteY60" fmla="*/ 78669 h 97540"/>
                <a:gd name="connsiteX61" fmla="*/ 32115 w 93535"/>
                <a:gd name="connsiteY61" fmla="*/ 79926 h 97540"/>
                <a:gd name="connsiteX62" fmla="*/ 32115 w 93535"/>
                <a:gd name="connsiteY62" fmla="*/ 79926 h 97540"/>
                <a:gd name="connsiteX63" fmla="*/ 32115 w 93535"/>
                <a:gd name="connsiteY63" fmla="*/ 79926 h 97540"/>
                <a:gd name="connsiteX64" fmla="*/ 34631 w 93535"/>
                <a:gd name="connsiteY64" fmla="*/ 80556 h 97540"/>
                <a:gd name="connsiteX65" fmla="*/ 35890 w 93535"/>
                <a:gd name="connsiteY65" fmla="*/ 80556 h 97540"/>
                <a:gd name="connsiteX66" fmla="*/ 35890 w 93535"/>
                <a:gd name="connsiteY66" fmla="*/ 80556 h 97540"/>
                <a:gd name="connsiteX67" fmla="*/ 40922 w 93535"/>
                <a:gd name="connsiteY67" fmla="*/ 80556 h 97540"/>
                <a:gd name="connsiteX68" fmla="*/ 43438 w 93535"/>
                <a:gd name="connsiteY68" fmla="*/ 79926 h 97540"/>
                <a:gd name="connsiteX69" fmla="*/ 45955 w 93535"/>
                <a:gd name="connsiteY69" fmla="*/ 79298 h 97540"/>
                <a:gd name="connsiteX70" fmla="*/ 56019 w 93535"/>
                <a:gd name="connsiteY70" fmla="*/ 81814 h 97540"/>
                <a:gd name="connsiteX71" fmla="*/ 56648 w 93535"/>
                <a:gd name="connsiteY71" fmla="*/ 85588 h 97540"/>
                <a:gd name="connsiteX72" fmla="*/ 63568 w 93535"/>
                <a:gd name="connsiteY72" fmla="*/ 79298 h 97540"/>
                <a:gd name="connsiteX73" fmla="*/ 66713 w 93535"/>
                <a:gd name="connsiteY73" fmla="*/ 75523 h 97540"/>
                <a:gd name="connsiteX74" fmla="*/ 67972 w 93535"/>
                <a:gd name="connsiteY74" fmla="*/ 73007 h 97540"/>
                <a:gd name="connsiteX75" fmla="*/ 68600 w 93535"/>
                <a:gd name="connsiteY75" fmla="*/ 70491 h 97540"/>
                <a:gd name="connsiteX76" fmla="*/ 69858 w 93535"/>
                <a:gd name="connsiteY76" fmla="*/ 65458 h 97540"/>
                <a:gd name="connsiteX77" fmla="*/ 70488 w 93535"/>
                <a:gd name="connsiteY77" fmla="*/ 62313 h 97540"/>
                <a:gd name="connsiteX78" fmla="*/ 70488 w 93535"/>
                <a:gd name="connsiteY78" fmla="*/ 61055 h 97540"/>
                <a:gd name="connsiteX79" fmla="*/ 70488 w 93535"/>
                <a:gd name="connsiteY79" fmla="*/ 61055 h 97540"/>
                <a:gd name="connsiteX80" fmla="*/ 70488 w 93535"/>
                <a:gd name="connsiteY80" fmla="*/ 61055 h 97540"/>
                <a:gd name="connsiteX81" fmla="*/ 70488 w 93535"/>
                <a:gd name="connsiteY81" fmla="*/ 49732 h 97540"/>
                <a:gd name="connsiteX82" fmla="*/ 70488 w 93535"/>
                <a:gd name="connsiteY82" fmla="*/ 49732 h 97540"/>
                <a:gd name="connsiteX83" fmla="*/ 70488 w 93535"/>
                <a:gd name="connsiteY83" fmla="*/ 49103 h 97540"/>
                <a:gd name="connsiteX84" fmla="*/ 70488 w 93535"/>
                <a:gd name="connsiteY84" fmla="*/ 44700 h 9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3535" h="97540">
                  <a:moveTo>
                    <a:pt x="92505" y="55394"/>
                  </a:moveTo>
                  <a:cubicBezTo>
                    <a:pt x="89988" y="66716"/>
                    <a:pt x="83069" y="75523"/>
                    <a:pt x="74891" y="83701"/>
                  </a:cubicBezTo>
                  <a:cubicBezTo>
                    <a:pt x="66713" y="92508"/>
                    <a:pt x="56019" y="96911"/>
                    <a:pt x="44067" y="97540"/>
                  </a:cubicBezTo>
                  <a:cubicBezTo>
                    <a:pt x="42180" y="97540"/>
                    <a:pt x="41551" y="96282"/>
                    <a:pt x="40922" y="95024"/>
                  </a:cubicBezTo>
                  <a:cubicBezTo>
                    <a:pt x="40293" y="95024"/>
                    <a:pt x="40293" y="95024"/>
                    <a:pt x="39664" y="95653"/>
                  </a:cubicBezTo>
                  <a:cubicBezTo>
                    <a:pt x="35260" y="96911"/>
                    <a:pt x="30228" y="96911"/>
                    <a:pt x="25824" y="95653"/>
                  </a:cubicBezTo>
                  <a:cubicBezTo>
                    <a:pt x="17018" y="93766"/>
                    <a:pt x="10098" y="87475"/>
                    <a:pt x="6324" y="79926"/>
                  </a:cubicBezTo>
                  <a:cubicBezTo>
                    <a:pt x="-3112" y="63571"/>
                    <a:pt x="-1224" y="42183"/>
                    <a:pt x="6953" y="25828"/>
                  </a:cubicBezTo>
                  <a:cubicBezTo>
                    <a:pt x="17647" y="5069"/>
                    <a:pt x="40922" y="-4367"/>
                    <a:pt x="63568" y="1924"/>
                  </a:cubicBezTo>
                  <a:cubicBezTo>
                    <a:pt x="76149" y="5698"/>
                    <a:pt x="85585" y="13876"/>
                    <a:pt x="89988" y="26457"/>
                  </a:cubicBezTo>
                  <a:cubicBezTo>
                    <a:pt x="93763" y="35264"/>
                    <a:pt x="94392" y="45958"/>
                    <a:pt x="92505" y="55394"/>
                  </a:cubicBezTo>
                  <a:close/>
                  <a:moveTo>
                    <a:pt x="70488" y="44700"/>
                  </a:moveTo>
                  <a:cubicBezTo>
                    <a:pt x="70488" y="44700"/>
                    <a:pt x="70488" y="43441"/>
                    <a:pt x="69858" y="42812"/>
                  </a:cubicBezTo>
                  <a:cubicBezTo>
                    <a:pt x="69858" y="42183"/>
                    <a:pt x="69229" y="42183"/>
                    <a:pt x="69229" y="41554"/>
                  </a:cubicBezTo>
                  <a:cubicBezTo>
                    <a:pt x="68600" y="40296"/>
                    <a:pt x="67972" y="39038"/>
                    <a:pt x="66713" y="37780"/>
                  </a:cubicBezTo>
                  <a:cubicBezTo>
                    <a:pt x="66713" y="37780"/>
                    <a:pt x="66713" y="37780"/>
                    <a:pt x="66713" y="37780"/>
                  </a:cubicBezTo>
                  <a:cubicBezTo>
                    <a:pt x="66084" y="37151"/>
                    <a:pt x="65455" y="36522"/>
                    <a:pt x="64826" y="35893"/>
                  </a:cubicBezTo>
                  <a:cubicBezTo>
                    <a:pt x="64197" y="35264"/>
                    <a:pt x="63568" y="34635"/>
                    <a:pt x="62939" y="34635"/>
                  </a:cubicBezTo>
                  <a:cubicBezTo>
                    <a:pt x="61052" y="34006"/>
                    <a:pt x="59794" y="32747"/>
                    <a:pt x="57907" y="32118"/>
                  </a:cubicBezTo>
                  <a:cubicBezTo>
                    <a:pt x="57907" y="32118"/>
                    <a:pt x="57907" y="32118"/>
                    <a:pt x="57907" y="32118"/>
                  </a:cubicBezTo>
                  <a:cubicBezTo>
                    <a:pt x="57907" y="32118"/>
                    <a:pt x="57907" y="32118"/>
                    <a:pt x="58536" y="32118"/>
                  </a:cubicBezTo>
                  <a:cubicBezTo>
                    <a:pt x="58536" y="32118"/>
                    <a:pt x="57907" y="32118"/>
                    <a:pt x="57907" y="32118"/>
                  </a:cubicBezTo>
                  <a:cubicBezTo>
                    <a:pt x="57277" y="32118"/>
                    <a:pt x="57277" y="32118"/>
                    <a:pt x="56648" y="31490"/>
                  </a:cubicBezTo>
                  <a:cubicBezTo>
                    <a:pt x="56019" y="31490"/>
                    <a:pt x="56019" y="31490"/>
                    <a:pt x="56019" y="31490"/>
                  </a:cubicBezTo>
                  <a:cubicBezTo>
                    <a:pt x="56019" y="31490"/>
                    <a:pt x="55390" y="31490"/>
                    <a:pt x="55390" y="31490"/>
                  </a:cubicBezTo>
                  <a:cubicBezTo>
                    <a:pt x="54762" y="31490"/>
                    <a:pt x="53503" y="30860"/>
                    <a:pt x="52874" y="30860"/>
                  </a:cubicBezTo>
                  <a:cubicBezTo>
                    <a:pt x="52874" y="30860"/>
                    <a:pt x="52245" y="30860"/>
                    <a:pt x="52245" y="30860"/>
                  </a:cubicBezTo>
                  <a:cubicBezTo>
                    <a:pt x="50358" y="30860"/>
                    <a:pt x="48471" y="30860"/>
                    <a:pt x="45955" y="30860"/>
                  </a:cubicBezTo>
                  <a:cubicBezTo>
                    <a:pt x="45955" y="30860"/>
                    <a:pt x="45955" y="30860"/>
                    <a:pt x="45326" y="30860"/>
                  </a:cubicBezTo>
                  <a:cubicBezTo>
                    <a:pt x="44696" y="30860"/>
                    <a:pt x="43438" y="30860"/>
                    <a:pt x="42809" y="31490"/>
                  </a:cubicBezTo>
                  <a:cubicBezTo>
                    <a:pt x="42180" y="31490"/>
                    <a:pt x="40922" y="32118"/>
                    <a:pt x="40293" y="32118"/>
                  </a:cubicBezTo>
                  <a:cubicBezTo>
                    <a:pt x="40293" y="32118"/>
                    <a:pt x="40293" y="32118"/>
                    <a:pt x="40922" y="31490"/>
                  </a:cubicBezTo>
                  <a:cubicBezTo>
                    <a:pt x="40922" y="31490"/>
                    <a:pt x="40293" y="32118"/>
                    <a:pt x="40293" y="32118"/>
                  </a:cubicBezTo>
                  <a:cubicBezTo>
                    <a:pt x="39664" y="32118"/>
                    <a:pt x="39664" y="32747"/>
                    <a:pt x="39035" y="32747"/>
                  </a:cubicBezTo>
                  <a:cubicBezTo>
                    <a:pt x="38406" y="33377"/>
                    <a:pt x="37148" y="33377"/>
                    <a:pt x="36519" y="34006"/>
                  </a:cubicBezTo>
                  <a:cubicBezTo>
                    <a:pt x="36519" y="34006"/>
                    <a:pt x="35890" y="34006"/>
                    <a:pt x="35890" y="34635"/>
                  </a:cubicBezTo>
                  <a:cubicBezTo>
                    <a:pt x="35890" y="34635"/>
                    <a:pt x="35260" y="35264"/>
                    <a:pt x="35260" y="35264"/>
                  </a:cubicBezTo>
                  <a:cubicBezTo>
                    <a:pt x="34002" y="36522"/>
                    <a:pt x="32745" y="37780"/>
                    <a:pt x="31486" y="39038"/>
                  </a:cubicBezTo>
                  <a:cubicBezTo>
                    <a:pt x="30857" y="39667"/>
                    <a:pt x="30857" y="40296"/>
                    <a:pt x="30228" y="40925"/>
                  </a:cubicBezTo>
                  <a:cubicBezTo>
                    <a:pt x="29599" y="42183"/>
                    <a:pt x="28341" y="44071"/>
                    <a:pt x="27712" y="45328"/>
                  </a:cubicBezTo>
                  <a:cubicBezTo>
                    <a:pt x="27712" y="45958"/>
                    <a:pt x="27083" y="46587"/>
                    <a:pt x="27083" y="47216"/>
                  </a:cubicBezTo>
                  <a:cubicBezTo>
                    <a:pt x="27083" y="47216"/>
                    <a:pt x="27083" y="47216"/>
                    <a:pt x="27083" y="47845"/>
                  </a:cubicBezTo>
                  <a:cubicBezTo>
                    <a:pt x="26454" y="49732"/>
                    <a:pt x="25824" y="50990"/>
                    <a:pt x="25824" y="52877"/>
                  </a:cubicBezTo>
                  <a:cubicBezTo>
                    <a:pt x="25824" y="53506"/>
                    <a:pt x="25824" y="55394"/>
                    <a:pt x="25196" y="56652"/>
                  </a:cubicBezTo>
                  <a:cubicBezTo>
                    <a:pt x="25196" y="56022"/>
                    <a:pt x="25196" y="54764"/>
                    <a:pt x="25196" y="56022"/>
                  </a:cubicBezTo>
                  <a:cubicBezTo>
                    <a:pt x="25196" y="56652"/>
                    <a:pt x="25196" y="56652"/>
                    <a:pt x="25196" y="57281"/>
                  </a:cubicBezTo>
                  <a:cubicBezTo>
                    <a:pt x="25196" y="57281"/>
                    <a:pt x="25196" y="57281"/>
                    <a:pt x="25196" y="57281"/>
                  </a:cubicBezTo>
                  <a:cubicBezTo>
                    <a:pt x="25196" y="57281"/>
                    <a:pt x="25196" y="57281"/>
                    <a:pt x="25196" y="57281"/>
                  </a:cubicBezTo>
                  <a:cubicBezTo>
                    <a:pt x="25196" y="57281"/>
                    <a:pt x="25196" y="57281"/>
                    <a:pt x="25196" y="57281"/>
                  </a:cubicBezTo>
                  <a:cubicBezTo>
                    <a:pt x="25196" y="58539"/>
                    <a:pt x="25196" y="59168"/>
                    <a:pt x="25196" y="60426"/>
                  </a:cubicBezTo>
                  <a:cubicBezTo>
                    <a:pt x="25196" y="61684"/>
                    <a:pt x="25196" y="63571"/>
                    <a:pt x="25196" y="64829"/>
                  </a:cubicBezTo>
                  <a:cubicBezTo>
                    <a:pt x="25196" y="65458"/>
                    <a:pt x="25196" y="67975"/>
                    <a:pt x="25196" y="66088"/>
                  </a:cubicBezTo>
                  <a:cubicBezTo>
                    <a:pt x="25196" y="63571"/>
                    <a:pt x="25196" y="66716"/>
                    <a:pt x="25196" y="67345"/>
                  </a:cubicBezTo>
                  <a:cubicBezTo>
                    <a:pt x="25196" y="67345"/>
                    <a:pt x="25196" y="67345"/>
                    <a:pt x="25196" y="67345"/>
                  </a:cubicBezTo>
                  <a:cubicBezTo>
                    <a:pt x="25196" y="67345"/>
                    <a:pt x="25196" y="67345"/>
                    <a:pt x="25196" y="67345"/>
                  </a:cubicBezTo>
                  <a:cubicBezTo>
                    <a:pt x="25824" y="69233"/>
                    <a:pt x="25824" y="70491"/>
                    <a:pt x="26454" y="72378"/>
                  </a:cubicBezTo>
                  <a:cubicBezTo>
                    <a:pt x="26454" y="72378"/>
                    <a:pt x="26454" y="73007"/>
                    <a:pt x="26454" y="73007"/>
                  </a:cubicBezTo>
                  <a:cubicBezTo>
                    <a:pt x="26454" y="73636"/>
                    <a:pt x="27083" y="74894"/>
                    <a:pt x="27083" y="74894"/>
                  </a:cubicBezTo>
                  <a:cubicBezTo>
                    <a:pt x="27712" y="75523"/>
                    <a:pt x="27712" y="76152"/>
                    <a:pt x="28341" y="76781"/>
                  </a:cubicBezTo>
                  <a:cubicBezTo>
                    <a:pt x="28970" y="77410"/>
                    <a:pt x="29599" y="78039"/>
                    <a:pt x="30228" y="78669"/>
                  </a:cubicBezTo>
                  <a:cubicBezTo>
                    <a:pt x="30228" y="78669"/>
                    <a:pt x="30228" y="78669"/>
                    <a:pt x="30228" y="78669"/>
                  </a:cubicBezTo>
                  <a:cubicBezTo>
                    <a:pt x="30857" y="79298"/>
                    <a:pt x="31486" y="79298"/>
                    <a:pt x="32115" y="79926"/>
                  </a:cubicBezTo>
                  <a:cubicBezTo>
                    <a:pt x="32115" y="79926"/>
                    <a:pt x="32115" y="79926"/>
                    <a:pt x="32115" y="79926"/>
                  </a:cubicBezTo>
                  <a:cubicBezTo>
                    <a:pt x="32115" y="79926"/>
                    <a:pt x="32115" y="79926"/>
                    <a:pt x="32115" y="79926"/>
                  </a:cubicBezTo>
                  <a:cubicBezTo>
                    <a:pt x="32745" y="79926"/>
                    <a:pt x="33374" y="80556"/>
                    <a:pt x="34631" y="80556"/>
                  </a:cubicBezTo>
                  <a:cubicBezTo>
                    <a:pt x="35260" y="80556"/>
                    <a:pt x="35260" y="80556"/>
                    <a:pt x="35890" y="80556"/>
                  </a:cubicBezTo>
                  <a:cubicBezTo>
                    <a:pt x="35890" y="80556"/>
                    <a:pt x="35890" y="80556"/>
                    <a:pt x="35890" y="80556"/>
                  </a:cubicBezTo>
                  <a:cubicBezTo>
                    <a:pt x="37777" y="80556"/>
                    <a:pt x="39035" y="80556"/>
                    <a:pt x="40922" y="80556"/>
                  </a:cubicBezTo>
                  <a:cubicBezTo>
                    <a:pt x="40922" y="80556"/>
                    <a:pt x="42809" y="79926"/>
                    <a:pt x="43438" y="79926"/>
                  </a:cubicBezTo>
                  <a:cubicBezTo>
                    <a:pt x="44067" y="79926"/>
                    <a:pt x="46584" y="78669"/>
                    <a:pt x="45955" y="79298"/>
                  </a:cubicBezTo>
                  <a:cubicBezTo>
                    <a:pt x="49729" y="78039"/>
                    <a:pt x="54132" y="78039"/>
                    <a:pt x="56019" y="81814"/>
                  </a:cubicBezTo>
                  <a:cubicBezTo>
                    <a:pt x="56648" y="83072"/>
                    <a:pt x="56648" y="84330"/>
                    <a:pt x="56648" y="85588"/>
                  </a:cubicBezTo>
                  <a:cubicBezTo>
                    <a:pt x="59165" y="83701"/>
                    <a:pt x="61681" y="81814"/>
                    <a:pt x="63568" y="79298"/>
                  </a:cubicBezTo>
                  <a:cubicBezTo>
                    <a:pt x="64826" y="78039"/>
                    <a:pt x="65455" y="76781"/>
                    <a:pt x="66713" y="75523"/>
                  </a:cubicBezTo>
                  <a:cubicBezTo>
                    <a:pt x="67343" y="74894"/>
                    <a:pt x="67343" y="73636"/>
                    <a:pt x="67972" y="73007"/>
                  </a:cubicBezTo>
                  <a:cubicBezTo>
                    <a:pt x="68600" y="71120"/>
                    <a:pt x="67972" y="72378"/>
                    <a:pt x="68600" y="70491"/>
                  </a:cubicBezTo>
                  <a:cubicBezTo>
                    <a:pt x="69229" y="68604"/>
                    <a:pt x="69858" y="67345"/>
                    <a:pt x="69858" y="65458"/>
                  </a:cubicBezTo>
                  <a:cubicBezTo>
                    <a:pt x="69858" y="66088"/>
                    <a:pt x="70488" y="61684"/>
                    <a:pt x="70488" y="62313"/>
                  </a:cubicBezTo>
                  <a:cubicBezTo>
                    <a:pt x="70488" y="61684"/>
                    <a:pt x="70488" y="61684"/>
                    <a:pt x="70488" y="61055"/>
                  </a:cubicBezTo>
                  <a:cubicBezTo>
                    <a:pt x="70488" y="61055"/>
                    <a:pt x="70488" y="61055"/>
                    <a:pt x="70488" y="61055"/>
                  </a:cubicBezTo>
                  <a:cubicBezTo>
                    <a:pt x="70488" y="61055"/>
                    <a:pt x="70488" y="61055"/>
                    <a:pt x="70488" y="61055"/>
                  </a:cubicBezTo>
                  <a:cubicBezTo>
                    <a:pt x="70488" y="57281"/>
                    <a:pt x="70488" y="53506"/>
                    <a:pt x="70488" y="49732"/>
                  </a:cubicBezTo>
                  <a:cubicBezTo>
                    <a:pt x="70488" y="49732"/>
                    <a:pt x="70488" y="49732"/>
                    <a:pt x="70488" y="49732"/>
                  </a:cubicBezTo>
                  <a:cubicBezTo>
                    <a:pt x="70488" y="49732"/>
                    <a:pt x="70488" y="49732"/>
                    <a:pt x="70488" y="49103"/>
                  </a:cubicBezTo>
                  <a:cubicBezTo>
                    <a:pt x="71117" y="46587"/>
                    <a:pt x="71117" y="45958"/>
                    <a:pt x="70488" y="44700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1" name="【公众号：阿拉丁PPT】1-218"/>
            <p:cNvSpPr/>
            <p:nvPr/>
          </p:nvSpPr>
          <p:spPr>
            <a:xfrm>
              <a:off x="11830281" y="2683615"/>
              <a:ext cx="1886" cy="628"/>
            </a:xfrm>
            <a:custGeom>
              <a:avLst/>
              <a:gdLst>
                <a:gd name="connsiteX0" fmla="*/ 0 w 1886"/>
                <a:gd name="connsiteY0" fmla="*/ 629 h 628"/>
                <a:gd name="connsiteX1" fmla="*/ 1258 w 1886"/>
                <a:gd name="connsiteY1" fmla="*/ 0 h 628"/>
                <a:gd name="connsiteX2" fmla="*/ 1887 w 1886"/>
                <a:gd name="connsiteY2" fmla="*/ 0 h 628"/>
                <a:gd name="connsiteX3" fmla="*/ 1887 w 1886"/>
                <a:gd name="connsiteY3" fmla="*/ 0 h 628"/>
                <a:gd name="connsiteX4" fmla="*/ 0 w 1886"/>
                <a:gd name="connsiteY4" fmla="*/ 629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628">
                  <a:moveTo>
                    <a:pt x="0" y="629"/>
                  </a:moveTo>
                  <a:cubicBezTo>
                    <a:pt x="629" y="629"/>
                    <a:pt x="629" y="0"/>
                    <a:pt x="1258" y="0"/>
                  </a:cubicBezTo>
                  <a:cubicBezTo>
                    <a:pt x="1258" y="0"/>
                    <a:pt x="1258" y="0"/>
                    <a:pt x="1887" y="0"/>
                  </a:cubicBezTo>
                  <a:cubicBezTo>
                    <a:pt x="1887" y="0"/>
                    <a:pt x="1887" y="0"/>
                    <a:pt x="1887" y="0"/>
                  </a:cubicBezTo>
                  <a:cubicBezTo>
                    <a:pt x="629" y="629"/>
                    <a:pt x="0" y="629"/>
                    <a:pt x="0" y="629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3" name="【公众号：阿拉丁PPT】1-219"/>
            <p:cNvSpPr/>
            <p:nvPr/>
          </p:nvSpPr>
          <p:spPr>
            <a:xfrm>
              <a:off x="11986286" y="2712551"/>
              <a:ext cx="1887" cy="6290"/>
            </a:xfrm>
            <a:custGeom>
              <a:avLst/>
              <a:gdLst>
                <a:gd name="connsiteX0" fmla="*/ 1887 w 1887"/>
                <a:gd name="connsiteY0" fmla="*/ 0 h 6290"/>
                <a:gd name="connsiteX1" fmla="*/ 1887 w 1887"/>
                <a:gd name="connsiteY1" fmla="*/ 0 h 6290"/>
                <a:gd name="connsiteX2" fmla="*/ 0 w 1887"/>
                <a:gd name="connsiteY2" fmla="*/ 0 h 6290"/>
                <a:gd name="connsiteX3" fmla="*/ 630 w 1887"/>
                <a:gd name="connsiteY3" fmla="*/ 0 h 6290"/>
                <a:gd name="connsiteX4" fmla="*/ 1887 w 1887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6290">
                  <a:moveTo>
                    <a:pt x="1887" y="0"/>
                  </a:moveTo>
                  <a:cubicBezTo>
                    <a:pt x="1887" y="0"/>
                    <a:pt x="1887" y="0"/>
                    <a:pt x="1887" y="0"/>
                  </a:cubicBezTo>
                  <a:cubicBezTo>
                    <a:pt x="630" y="0"/>
                    <a:pt x="0" y="0"/>
                    <a:pt x="0" y="0"/>
                  </a:cubicBezTo>
                  <a:cubicBezTo>
                    <a:pt x="0" y="0"/>
                    <a:pt x="0" y="0"/>
                    <a:pt x="630" y="0"/>
                  </a:cubicBezTo>
                  <a:cubicBezTo>
                    <a:pt x="630" y="0"/>
                    <a:pt x="1259" y="0"/>
                    <a:pt x="1887" y="0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5" name="【公众号：阿拉丁PPT】1-220"/>
            <p:cNvSpPr/>
            <p:nvPr/>
          </p:nvSpPr>
          <p:spPr>
            <a:xfrm>
              <a:off x="11938106" y="2684362"/>
              <a:ext cx="101901" cy="97384"/>
            </a:xfrm>
            <a:custGeom>
              <a:avLst/>
              <a:gdLst>
                <a:gd name="connsiteX0" fmla="*/ 77118 w 101901"/>
                <a:gd name="connsiteY0" fmla="*/ 92981 h 97384"/>
                <a:gd name="connsiteX1" fmla="*/ 59504 w 101901"/>
                <a:gd name="connsiteY1" fmla="*/ 97385 h 97384"/>
                <a:gd name="connsiteX2" fmla="*/ 42520 w 101901"/>
                <a:gd name="connsiteY2" fmla="*/ 93611 h 97384"/>
                <a:gd name="connsiteX3" fmla="*/ 36229 w 101901"/>
                <a:gd name="connsiteY3" fmla="*/ 94239 h 97384"/>
                <a:gd name="connsiteX4" fmla="*/ 6663 w 101901"/>
                <a:gd name="connsiteY4" fmla="*/ 75997 h 97384"/>
                <a:gd name="connsiteX5" fmla="*/ 372 w 101901"/>
                <a:gd name="connsiteY5" fmla="*/ 48947 h 97384"/>
                <a:gd name="connsiteX6" fmla="*/ 36858 w 101901"/>
                <a:gd name="connsiteY6" fmla="*/ 1768 h 97384"/>
                <a:gd name="connsiteX7" fmla="*/ 56358 w 101901"/>
                <a:gd name="connsiteY7" fmla="*/ 1139 h 97384"/>
                <a:gd name="connsiteX8" fmla="*/ 56358 w 101901"/>
                <a:gd name="connsiteY8" fmla="*/ 1139 h 97384"/>
                <a:gd name="connsiteX9" fmla="*/ 60133 w 101901"/>
                <a:gd name="connsiteY9" fmla="*/ 510 h 97384"/>
                <a:gd name="connsiteX10" fmla="*/ 90328 w 101901"/>
                <a:gd name="connsiteY10" fmla="*/ 13721 h 97384"/>
                <a:gd name="connsiteX11" fmla="*/ 101650 w 101901"/>
                <a:gd name="connsiteY11" fmla="*/ 42657 h 97384"/>
                <a:gd name="connsiteX12" fmla="*/ 77118 w 101901"/>
                <a:gd name="connsiteY12" fmla="*/ 92981 h 97384"/>
                <a:gd name="connsiteX13" fmla="*/ 81521 w 101901"/>
                <a:gd name="connsiteY13" fmla="*/ 42657 h 97384"/>
                <a:gd name="connsiteX14" fmla="*/ 81521 w 101901"/>
                <a:gd name="connsiteY14" fmla="*/ 42028 h 97384"/>
                <a:gd name="connsiteX15" fmla="*/ 80263 w 101901"/>
                <a:gd name="connsiteY15" fmla="*/ 36366 h 97384"/>
                <a:gd name="connsiteX16" fmla="*/ 79633 w 101901"/>
                <a:gd name="connsiteY16" fmla="*/ 33850 h 97384"/>
                <a:gd name="connsiteX17" fmla="*/ 79633 w 101901"/>
                <a:gd name="connsiteY17" fmla="*/ 33850 h 97384"/>
                <a:gd name="connsiteX18" fmla="*/ 79633 w 101901"/>
                <a:gd name="connsiteY18" fmla="*/ 33221 h 97384"/>
                <a:gd name="connsiteX19" fmla="*/ 78375 w 101901"/>
                <a:gd name="connsiteY19" fmla="*/ 30705 h 97384"/>
                <a:gd name="connsiteX20" fmla="*/ 77746 w 101901"/>
                <a:gd name="connsiteY20" fmla="*/ 30076 h 97384"/>
                <a:gd name="connsiteX21" fmla="*/ 74601 w 101901"/>
                <a:gd name="connsiteY21" fmla="*/ 26931 h 97384"/>
                <a:gd name="connsiteX22" fmla="*/ 62020 w 101901"/>
                <a:gd name="connsiteY22" fmla="*/ 31334 h 97384"/>
                <a:gd name="connsiteX23" fmla="*/ 55730 w 101901"/>
                <a:gd name="connsiteY23" fmla="*/ 29447 h 97384"/>
                <a:gd name="connsiteX24" fmla="*/ 55101 w 101901"/>
                <a:gd name="connsiteY24" fmla="*/ 29447 h 97384"/>
                <a:gd name="connsiteX25" fmla="*/ 52584 w 101901"/>
                <a:gd name="connsiteY25" fmla="*/ 28818 h 97384"/>
                <a:gd name="connsiteX26" fmla="*/ 49439 w 101901"/>
                <a:gd name="connsiteY26" fmla="*/ 28189 h 97384"/>
                <a:gd name="connsiteX27" fmla="*/ 50068 w 101901"/>
                <a:gd name="connsiteY27" fmla="*/ 28189 h 97384"/>
                <a:gd name="connsiteX28" fmla="*/ 49439 w 101901"/>
                <a:gd name="connsiteY28" fmla="*/ 28189 h 97384"/>
                <a:gd name="connsiteX29" fmla="*/ 48810 w 101901"/>
                <a:gd name="connsiteY29" fmla="*/ 28189 h 97384"/>
                <a:gd name="connsiteX30" fmla="*/ 47552 w 101901"/>
                <a:gd name="connsiteY30" fmla="*/ 28189 h 97384"/>
                <a:gd name="connsiteX31" fmla="*/ 45665 w 101901"/>
                <a:gd name="connsiteY31" fmla="*/ 28189 h 97384"/>
                <a:gd name="connsiteX32" fmla="*/ 41261 w 101901"/>
                <a:gd name="connsiteY32" fmla="*/ 29447 h 97384"/>
                <a:gd name="connsiteX33" fmla="*/ 39374 w 101901"/>
                <a:gd name="connsiteY33" fmla="*/ 30705 h 97384"/>
                <a:gd name="connsiteX34" fmla="*/ 37487 w 101901"/>
                <a:gd name="connsiteY34" fmla="*/ 31963 h 97384"/>
                <a:gd name="connsiteX35" fmla="*/ 36858 w 101901"/>
                <a:gd name="connsiteY35" fmla="*/ 32592 h 97384"/>
                <a:gd name="connsiteX36" fmla="*/ 35599 w 101901"/>
                <a:gd name="connsiteY36" fmla="*/ 33221 h 97384"/>
                <a:gd name="connsiteX37" fmla="*/ 33713 w 101901"/>
                <a:gd name="connsiteY37" fmla="*/ 35108 h 97384"/>
                <a:gd name="connsiteX38" fmla="*/ 31196 w 101901"/>
                <a:gd name="connsiteY38" fmla="*/ 38253 h 97384"/>
                <a:gd name="connsiteX39" fmla="*/ 30567 w 101901"/>
                <a:gd name="connsiteY39" fmla="*/ 38883 h 97384"/>
                <a:gd name="connsiteX40" fmla="*/ 28680 w 101901"/>
                <a:gd name="connsiteY40" fmla="*/ 41399 h 97384"/>
                <a:gd name="connsiteX41" fmla="*/ 26793 w 101901"/>
                <a:gd name="connsiteY41" fmla="*/ 45802 h 97384"/>
                <a:gd name="connsiteX42" fmla="*/ 26164 w 101901"/>
                <a:gd name="connsiteY42" fmla="*/ 48947 h 97384"/>
                <a:gd name="connsiteX43" fmla="*/ 24906 w 101901"/>
                <a:gd name="connsiteY43" fmla="*/ 53980 h 97384"/>
                <a:gd name="connsiteX44" fmla="*/ 24906 w 101901"/>
                <a:gd name="connsiteY44" fmla="*/ 53351 h 97384"/>
                <a:gd name="connsiteX45" fmla="*/ 24906 w 101901"/>
                <a:gd name="connsiteY45" fmla="*/ 53980 h 97384"/>
                <a:gd name="connsiteX46" fmla="*/ 24906 w 101901"/>
                <a:gd name="connsiteY46" fmla="*/ 57125 h 97384"/>
                <a:gd name="connsiteX47" fmla="*/ 24906 w 101901"/>
                <a:gd name="connsiteY47" fmla="*/ 57754 h 97384"/>
                <a:gd name="connsiteX48" fmla="*/ 24906 w 101901"/>
                <a:gd name="connsiteY48" fmla="*/ 57125 h 97384"/>
                <a:gd name="connsiteX49" fmla="*/ 25535 w 101901"/>
                <a:gd name="connsiteY49" fmla="*/ 59641 h 97384"/>
                <a:gd name="connsiteX50" fmla="*/ 26164 w 101901"/>
                <a:gd name="connsiteY50" fmla="*/ 62158 h 97384"/>
                <a:gd name="connsiteX51" fmla="*/ 26164 w 101901"/>
                <a:gd name="connsiteY51" fmla="*/ 62158 h 97384"/>
                <a:gd name="connsiteX52" fmla="*/ 27422 w 101901"/>
                <a:gd name="connsiteY52" fmla="*/ 64674 h 97384"/>
                <a:gd name="connsiteX53" fmla="*/ 27422 w 101901"/>
                <a:gd name="connsiteY53" fmla="*/ 64674 h 97384"/>
                <a:gd name="connsiteX54" fmla="*/ 29309 w 101901"/>
                <a:gd name="connsiteY54" fmla="*/ 66561 h 97384"/>
                <a:gd name="connsiteX55" fmla="*/ 29938 w 101901"/>
                <a:gd name="connsiteY55" fmla="*/ 67190 h 97384"/>
                <a:gd name="connsiteX56" fmla="*/ 35599 w 101901"/>
                <a:gd name="connsiteY56" fmla="*/ 70335 h 97384"/>
                <a:gd name="connsiteX57" fmla="*/ 37487 w 101901"/>
                <a:gd name="connsiteY57" fmla="*/ 70964 h 97384"/>
                <a:gd name="connsiteX58" fmla="*/ 41890 w 101901"/>
                <a:gd name="connsiteY58" fmla="*/ 72223 h 97384"/>
                <a:gd name="connsiteX59" fmla="*/ 50697 w 101901"/>
                <a:gd name="connsiteY59" fmla="*/ 82287 h 97384"/>
                <a:gd name="connsiteX60" fmla="*/ 51326 w 101901"/>
                <a:gd name="connsiteY60" fmla="*/ 82287 h 97384"/>
                <a:gd name="connsiteX61" fmla="*/ 54471 w 101901"/>
                <a:gd name="connsiteY61" fmla="*/ 82287 h 97384"/>
                <a:gd name="connsiteX62" fmla="*/ 54471 w 101901"/>
                <a:gd name="connsiteY62" fmla="*/ 82287 h 97384"/>
                <a:gd name="connsiteX63" fmla="*/ 58246 w 101901"/>
                <a:gd name="connsiteY63" fmla="*/ 79771 h 97384"/>
                <a:gd name="connsiteX64" fmla="*/ 62649 w 101901"/>
                <a:gd name="connsiteY64" fmla="*/ 80400 h 97384"/>
                <a:gd name="connsiteX65" fmla="*/ 63278 w 101901"/>
                <a:gd name="connsiteY65" fmla="*/ 80400 h 97384"/>
                <a:gd name="connsiteX66" fmla="*/ 65794 w 101901"/>
                <a:gd name="connsiteY66" fmla="*/ 79142 h 97384"/>
                <a:gd name="connsiteX67" fmla="*/ 68311 w 101901"/>
                <a:gd name="connsiteY67" fmla="*/ 77255 h 97384"/>
                <a:gd name="connsiteX68" fmla="*/ 67682 w 101901"/>
                <a:gd name="connsiteY68" fmla="*/ 77884 h 97384"/>
                <a:gd name="connsiteX69" fmla="*/ 68940 w 101901"/>
                <a:gd name="connsiteY69" fmla="*/ 77255 h 97384"/>
                <a:gd name="connsiteX70" fmla="*/ 72714 w 101901"/>
                <a:gd name="connsiteY70" fmla="*/ 73481 h 97384"/>
                <a:gd name="connsiteX71" fmla="*/ 74601 w 101901"/>
                <a:gd name="connsiteY71" fmla="*/ 71594 h 97384"/>
                <a:gd name="connsiteX72" fmla="*/ 75230 w 101901"/>
                <a:gd name="connsiteY72" fmla="*/ 70964 h 97384"/>
                <a:gd name="connsiteX73" fmla="*/ 78375 w 101901"/>
                <a:gd name="connsiteY73" fmla="*/ 65932 h 97384"/>
                <a:gd name="connsiteX74" fmla="*/ 79633 w 101901"/>
                <a:gd name="connsiteY74" fmla="*/ 63416 h 97384"/>
                <a:gd name="connsiteX75" fmla="*/ 80263 w 101901"/>
                <a:gd name="connsiteY75" fmla="*/ 62158 h 97384"/>
                <a:gd name="connsiteX76" fmla="*/ 82150 w 101901"/>
                <a:gd name="connsiteY76" fmla="*/ 56496 h 97384"/>
                <a:gd name="connsiteX77" fmla="*/ 82778 w 101901"/>
                <a:gd name="connsiteY77" fmla="*/ 53980 h 97384"/>
                <a:gd name="connsiteX78" fmla="*/ 82778 w 101901"/>
                <a:gd name="connsiteY78" fmla="*/ 52722 h 97384"/>
                <a:gd name="connsiteX79" fmla="*/ 82778 w 101901"/>
                <a:gd name="connsiteY79" fmla="*/ 47060 h 97384"/>
                <a:gd name="connsiteX80" fmla="*/ 81521 w 101901"/>
                <a:gd name="connsiteY80" fmla="*/ 42657 h 9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101901" h="97384">
                  <a:moveTo>
                    <a:pt x="77118" y="92981"/>
                  </a:moveTo>
                  <a:cubicBezTo>
                    <a:pt x="71456" y="95498"/>
                    <a:pt x="65794" y="97385"/>
                    <a:pt x="59504" y="97385"/>
                  </a:cubicBezTo>
                  <a:cubicBezTo>
                    <a:pt x="54471" y="97385"/>
                    <a:pt x="46294" y="97385"/>
                    <a:pt x="42520" y="93611"/>
                  </a:cubicBezTo>
                  <a:cubicBezTo>
                    <a:pt x="40632" y="94239"/>
                    <a:pt x="38116" y="94868"/>
                    <a:pt x="36229" y="94239"/>
                  </a:cubicBezTo>
                  <a:cubicBezTo>
                    <a:pt x="24277" y="91723"/>
                    <a:pt x="13582" y="86062"/>
                    <a:pt x="6663" y="75997"/>
                  </a:cubicBezTo>
                  <a:cubicBezTo>
                    <a:pt x="1001" y="68448"/>
                    <a:pt x="-885" y="58383"/>
                    <a:pt x="372" y="48947"/>
                  </a:cubicBezTo>
                  <a:cubicBezTo>
                    <a:pt x="2889" y="28189"/>
                    <a:pt x="16728" y="8059"/>
                    <a:pt x="36858" y="1768"/>
                  </a:cubicBezTo>
                  <a:cubicBezTo>
                    <a:pt x="43148" y="-119"/>
                    <a:pt x="50068" y="-748"/>
                    <a:pt x="56358" y="1139"/>
                  </a:cubicBezTo>
                  <a:cubicBezTo>
                    <a:pt x="56358" y="1139"/>
                    <a:pt x="56358" y="1139"/>
                    <a:pt x="56358" y="1139"/>
                  </a:cubicBezTo>
                  <a:cubicBezTo>
                    <a:pt x="57616" y="510"/>
                    <a:pt x="58875" y="510"/>
                    <a:pt x="60133" y="510"/>
                  </a:cubicBezTo>
                  <a:cubicBezTo>
                    <a:pt x="72085" y="510"/>
                    <a:pt x="82778" y="4914"/>
                    <a:pt x="90328" y="13721"/>
                  </a:cubicBezTo>
                  <a:cubicBezTo>
                    <a:pt x="97247" y="21898"/>
                    <a:pt x="101021" y="31963"/>
                    <a:pt x="101650" y="42657"/>
                  </a:cubicBezTo>
                  <a:cubicBezTo>
                    <a:pt x="103538" y="60900"/>
                    <a:pt x="94731" y="83545"/>
                    <a:pt x="77118" y="92981"/>
                  </a:cubicBezTo>
                  <a:close/>
                  <a:moveTo>
                    <a:pt x="81521" y="42657"/>
                  </a:moveTo>
                  <a:cubicBezTo>
                    <a:pt x="81521" y="42028"/>
                    <a:pt x="80892" y="39512"/>
                    <a:pt x="81521" y="42028"/>
                  </a:cubicBezTo>
                  <a:cubicBezTo>
                    <a:pt x="80892" y="40141"/>
                    <a:pt x="80892" y="38253"/>
                    <a:pt x="80263" y="36366"/>
                  </a:cubicBezTo>
                  <a:cubicBezTo>
                    <a:pt x="80263" y="35737"/>
                    <a:pt x="79633" y="34479"/>
                    <a:pt x="79633" y="33850"/>
                  </a:cubicBezTo>
                  <a:cubicBezTo>
                    <a:pt x="79633" y="33850"/>
                    <a:pt x="79633" y="33850"/>
                    <a:pt x="79633" y="33850"/>
                  </a:cubicBezTo>
                  <a:cubicBezTo>
                    <a:pt x="79633" y="33850"/>
                    <a:pt x="79633" y="33850"/>
                    <a:pt x="79633" y="33221"/>
                  </a:cubicBezTo>
                  <a:cubicBezTo>
                    <a:pt x="79004" y="32592"/>
                    <a:pt x="79004" y="31334"/>
                    <a:pt x="78375" y="30705"/>
                  </a:cubicBezTo>
                  <a:cubicBezTo>
                    <a:pt x="78375" y="30076"/>
                    <a:pt x="77746" y="30076"/>
                    <a:pt x="77746" y="30076"/>
                  </a:cubicBezTo>
                  <a:cubicBezTo>
                    <a:pt x="76488" y="28818"/>
                    <a:pt x="75859" y="28189"/>
                    <a:pt x="74601" y="26931"/>
                  </a:cubicBezTo>
                  <a:cubicBezTo>
                    <a:pt x="72085" y="30705"/>
                    <a:pt x="66423" y="33221"/>
                    <a:pt x="62020" y="31334"/>
                  </a:cubicBezTo>
                  <a:cubicBezTo>
                    <a:pt x="60133" y="30705"/>
                    <a:pt x="58246" y="30076"/>
                    <a:pt x="55730" y="29447"/>
                  </a:cubicBezTo>
                  <a:cubicBezTo>
                    <a:pt x="55730" y="29447"/>
                    <a:pt x="55730" y="29447"/>
                    <a:pt x="55101" y="29447"/>
                  </a:cubicBezTo>
                  <a:cubicBezTo>
                    <a:pt x="54471" y="29447"/>
                    <a:pt x="53213" y="29447"/>
                    <a:pt x="52584" y="28818"/>
                  </a:cubicBezTo>
                  <a:cubicBezTo>
                    <a:pt x="51326" y="28818"/>
                    <a:pt x="50697" y="28818"/>
                    <a:pt x="49439" y="28189"/>
                  </a:cubicBezTo>
                  <a:cubicBezTo>
                    <a:pt x="49439" y="28189"/>
                    <a:pt x="49439" y="28189"/>
                    <a:pt x="50068" y="28189"/>
                  </a:cubicBezTo>
                  <a:cubicBezTo>
                    <a:pt x="50068" y="28189"/>
                    <a:pt x="49439" y="28189"/>
                    <a:pt x="49439" y="28189"/>
                  </a:cubicBezTo>
                  <a:cubicBezTo>
                    <a:pt x="49439" y="28189"/>
                    <a:pt x="48810" y="28189"/>
                    <a:pt x="48810" y="28189"/>
                  </a:cubicBezTo>
                  <a:cubicBezTo>
                    <a:pt x="48180" y="28189"/>
                    <a:pt x="47552" y="28189"/>
                    <a:pt x="47552" y="28189"/>
                  </a:cubicBezTo>
                  <a:cubicBezTo>
                    <a:pt x="46923" y="28189"/>
                    <a:pt x="46294" y="28189"/>
                    <a:pt x="45665" y="28189"/>
                  </a:cubicBezTo>
                  <a:cubicBezTo>
                    <a:pt x="44406" y="28189"/>
                    <a:pt x="42520" y="28818"/>
                    <a:pt x="41261" y="29447"/>
                  </a:cubicBezTo>
                  <a:cubicBezTo>
                    <a:pt x="40632" y="30076"/>
                    <a:pt x="40003" y="30076"/>
                    <a:pt x="39374" y="30705"/>
                  </a:cubicBezTo>
                  <a:cubicBezTo>
                    <a:pt x="38745" y="31334"/>
                    <a:pt x="38116" y="31334"/>
                    <a:pt x="37487" y="31963"/>
                  </a:cubicBezTo>
                  <a:cubicBezTo>
                    <a:pt x="37487" y="31963"/>
                    <a:pt x="36858" y="31963"/>
                    <a:pt x="36858" y="32592"/>
                  </a:cubicBezTo>
                  <a:cubicBezTo>
                    <a:pt x="36229" y="33221"/>
                    <a:pt x="36229" y="33221"/>
                    <a:pt x="35599" y="33221"/>
                  </a:cubicBezTo>
                  <a:cubicBezTo>
                    <a:pt x="34970" y="33850"/>
                    <a:pt x="34342" y="34479"/>
                    <a:pt x="33713" y="35108"/>
                  </a:cubicBezTo>
                  <a:cubicBezTo>
                    <a:pt x="32454" y="36366"/>
                    <a:pt x="31825" y="36996"/>
                    <a:pt x="31196" y="38253"/>
                  </a:cubicBezTo>
                  <a:cubicBezTo>
                    <a:pt x="31196" y="38253"/>
                    <a:pt x="31196" y="38253"/>
                    <a:pt x="30567" y="38883"/>
                  </a:cubicBezTo>
                  <a:cubicBezTo>
                    <a:pt x="29938" y="39512"/>
                    <a:pt x="29309" y="40770"/>
                    <a:pt x="28680" y="41399"/>
                  </a:cubicBezTo>
                  <a:cubicBezTo>
                    <a:pt x="28051" y="42657"/>
                    <a:pt x="27422" y="43915"/>
                    <a:pt x="26793" y="45802"/>
                  </a:cubicBezTo>
                  <a:cubicBezTo>
                    <a:pt x="26164" y="47060"/>
                    <a:pt x="26164" y="47689"/>
                    <a:pt x="26164" y="48947"/>
                  </a:cubicBezTo>
                  <a:cubicBezTo>
                    <a:pt x="25535" y="50835"/>
                    <a:pt x="25535" y="52093"/>
                    <a:pt x="24906" y="53980"/>
                  </a:cubicBezTo>
                  <a:cubicBezTo>
                    <a:pt x="24906" y="53351"/>
                    <a:pt x="24906" y="53351"/>
                    <a:pt x="24906" y="53351"/>
                  </a:cubicBezTo>
                  <a:cubicBezTo>
                    <a:pt x="24906" y="53351"/>
                    <a:pt x="24906" y="53980"/>
                    <a:pt x="24906" y="53980"/>
                  </a:cubicBezTo>
                  <a:cubicBezTo>
                    <a:pt x="24906" y="55238"/>
                    <a:pt x="24906" y="55867"/>
                    <a:pt x="24906" y="57125"/>
                  </a:cubicBezTo>
                  <a:cubicBezTo>
                    <a:pt x="24906" y="57125"/>
                    <a:pt x="24906" y="57754"/>
                    <a:pt x="24906" y="57754"/>
                  </a:cubicBezTo>
                  <a:cubicBezTo>
                    <a:pt x="24906" y="57754"/>
                    <a:pt x="24906" y="57125"/>
                    <a:pt x="24906" y="57125"/>
                  </a:cubicBezTo>
                  <a:cubicBezTo>
                    <a:pt x="24906" y="57754"/>
                    <a:pt x="24906" y="59013"/>
                    <a:pt x="25535" y="59641"/>
                  </a:cubicBezTo>
                  <a:cubicBezTo>
                    <a:pt x="25535" y="60270"/>
                    <a:pt x="26164" y="60900"/>
                    <a:pt x="26164" y="62158"/>
                  </a:cubicBezTo>
                  <a:cubicBezTo>
                    <a:pt x="26164" y="62158"/>
                    <a:pt x="26164" y="62158"/>
                    <a:pt x="26164" y="62158"/>
                  </a:cubicBezTo>
                  <a:cubicBezTo>
                    <a:pt x="26793" y="62787"/>
                    <a:pt x="26793" y="64045"/>
                    <a:pt x="27422" y="64674"/>
                  </a:cubicBezTo>
                  <a:cubicBezTo>
                    <a:pt x="27422" y="64674"/>
                    <a:pt x="27422" y="64674"/>
                    <a:pt x="27422" y="64674"/>
                  </a:cubicBezTo>
                  <a:cubicBezTo>
                    <a:pt x="28051" y="65303"/>
                    <a:pt x="28680" y="65932"/>
                    <a:pt x="29309" y="66561"/>
                  </a:cubicBezTo>
                  <a:cubicBezTo>
                    <a:pt x="29309" y="66561"/>
                    <a:pt x="29938" y="67190"/>
                    <a:pt x="29938" y="67190"/>
                  </a:cubicBezTo>
                  <a:cubicBezTo>
                    <a:pt x="31825" y="68448"/>
                    <a:pt x="33713" y="69077"/>
                    <a:pt x="35599" y="70335"/>
                  </a:cubicBezTo>
                  <a:cubicBezTo>
                    <a:pt x="36229" y="70335"/>
                    <a:pt x="36858" y="70964"/>
                    <a:pt x="37487" y="70964"/>
                  </a:cubicBezTo>
                  <a:cubicBezTo>
                    <a:pt x="38745" y="71594"/>
                    <a:pt x="40632" y="71594"/>
                    <a:pt x="41890" y="72223"/>
                  </a:cubicBezTo>
                  <a:cubicBezTo>
                    <a:pt x="46294" y="73481"/>
                    <a:pt x="50068" y="77884"/>
                    <a:pt x="50697" y="82287"/>
                  </a:cubicBezTo>
                  <a:cubicBezTo>
                    <a:pt x="50697" y="82287"/>
                    <a:pt x="51326" y="82287"/>
                    <a:pt x="51326" y="82287"/>
                  </a:cubicBezTo>
                  <a:cubicBezTo>
                    <a:pt x="52584" y="82287"/>
                    <a:pt x="53213" y="82287"/>
                    <a:pt x="54471" y="82287"/>
                  </a:cubicBezTo>
                  <a:cubicBezTo>
                    <a:pt x="54471" y="82287"/>
                    <a:pt x="54471" y="82287"/>
                    <a:pt x="54471" y="82287"/>
                  </a:cubicBezTo>
                  <a:cubicBezTo>
                    <a:pt x="55730" y="81658"/>
                    <a:pt x="56987" y="81029"/>
                    <a:pt x="58246" y="79771"/>
                  </a:cubicBezTo>
                  <a:cubicBezTo>
                    <a:pt x="60133" y="78513"/>
                    <a:pt x="61391" y="79142"/>
                    <a:pt x="62649" y="80400"/>
                  </a:cubicBezTo>
                  <a:cubicBezTo>
                    <a:pt x="62649" y="80400"/>
                    <a:pt x="62649" y="80400"/>
                    <a:pt x="63278" y="80400"/>
                  </a:cubicBezTo>
                  <a:cubicBezTo>
                    <a:pt x="63907" y="79771"/>
                    <a:pt x="65165" y="79771"/>
                    <a:pt x="65794" y="79142"/>
                  </a:cubicBezTo>
                  <a:cubicBezTo>
                    <a:pt x="66423" y="78513"/>
                    <a:pt x="67682" y="77884"/>
                    <a:pt x="68311" y="77255"/>
                  </a:cubicBezTo>
                  <a:cubicBezTo>
                    <a:pt x="67682" y="77255"/>
                    <a:pt x="67682" y="77884"/>
                    <a:pt x="67682" y="77884"/>
                  </a:cubicBezTo>
                  <a:cubicBezTo>
                    <a:pt x="67682" y="77884"/>
                    <a:pt x="68311" y="77255"/>
                    <a:pt x="68940" y="77255"/>
                  </a:cubicBezTo>
                  <a:cubicBezTo>
                    <a:pt x="70197" y="75997"/>
                    <a:pt x="71456" y="74739"/>
                    <a:pt x="72714" y="73481"/>
                  </a:cubicBezTo>
                  <a:cubicBezTo>
                    <a:pt x="73343" y="72851"/>
                    <a:pt x="73972" y="72223"/>
                    <a:pt x="74601" y="71594"/>
                  </a:cubicBezTo>
                  <a:cubicBezTo>
                    <a:pt x="74601" y="71594"/>
                    <a:pt x="75230" y="70964"/>
                    <a:pt x="75230" y="70964"/>
                  </a:cubicBezTo>
                  <a:cubicBezTo>
                    <a:pt x="76488" y="69077"/>
                    <a:pt x="77118" y="67819"/>
                    <a:pt x="78375" y="65932"/>
                  </a:cubicBezTo>
                  <a:cubicBezTo>
                    <a:pt x="79004" y="65303"/>
                    <a:pt x="79004" y="64674"/>
                    <a:pt x="79633" y="63416"/>
                  </a:cubicBezTo>
                  <a:cubicBezTo>
                    <a:pt x="79633" y="63416"/>
                    <a:pt x="79633" y="62787"/>
                    <a:pt x="80263" y="62158"/>
                  </a:cubicBezTo>
                  <a:cubicBezTo>
                    <a:pt x="80892" y="60270"/>
                    <a:pt x="81521" y="58383"/>
                    <a:pt x="82150" y="56496"/>
                  </a:cubicBezTo>
                  <a:cubicBezTo>
                    <a:pt x="82150" y="55867"/>
                    <a:pt x="82778" y="54609"/>
                    <a:pt x="82778" y="53980"/>
                  </a:cubicBezTo>
                  <a:cubicBezTo>
                    <a:pt x="82778" y="53351"/>
                    <a:pt x="82778" y="53351"/>
                    <a:pt x="82778" y="52722"/>
                  </a:cubicBezTo>
                  <a:cubicBezTo>
                    <a:pt x="82778" y="50835"/>
                    <a:pt x="83408" y="48947"/>
                    <a:pt x="82778" y="47060"/>
                  </a:cubicBezTo>
                  <a:cubicBezTo>
                    <a:pt x="81521" y="44544"/>
                    <a:pt x="81521" y="43286"/>
                    <a:pt x="81521" y="42657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6" name="【公众号：阿拉丁PPT】1-221"/>
            <p:cNvSpPr/>
            <p:nvPr/>
          </p:nvSpPr>
          <p:spPr>
            <a:xfrm>
              <a:off x="12004529" y="276098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7" name="【公众号：阿拉丁PPT】1-222"/>
            <p:cNvSpPr/>
            <p:nvPr/>
          </p:nvSpPr>
          <p:spPr>
            <a:xfrm>
              <a:off x="11963012" y="2735632"/>
              <a:ext cx="279" cy="1452"/>
            </a:xfrm>
            <a:custGeom>
              <a:avLst/>
              <a:gdLst>
                <a:gd name="connsiteX0" fmla="*/ 0 w 279"/>
                <a:gd name="connsiteY0" fmla="*/ 1453 h 1452"/>
                <a:gd name="connsiteX1" fmla="*/ 0 w 279"/>
                <a:gd name="connsiteY1" fmla="*/ 1453 h 1452"/>
                <a:gd name="connsiteX2" fmla="*/ 0 w 279"/>
                <a:gd name="connsiteY2" fmla="*/ 1453 h 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" h="1452">
                  <a:moveTo>
                    <a:pt x="0" y="1453"/>
                  </a:moveTo>
                  <a:cubicBezTo>
                    <a:pt x="0" y="195"/>
                    <a:pt x="629" y="-1064"/>
                    <a:pt x="0" y="1453"/>
                  </a:cubicBezTo>
                  <a:lnTo>
                    <a:pt x="0" y="1453"/>
                  </a:ln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8" name="【公众号：阿拉丁PPT】1-223"/>
            <p:cNvSpPr/>
            <p:nvPr/>
          </p:nvSpPr>
          <p:spPr>
            <a:xfrm>
              <a:off x="11963012" y="2741487"/>
              <a:ext cx="279" cy="1452"/>
            </a:xfrm>
            <a:custGeom>
              <a:avLst/>
              <a:gdLst>
                <a:gd name="connsiteX0" fmla="*/ 0 w 279"/>
                <a:gd name="connsiteY0" fmla="*/ 0 h 1452"/>
                <a:gd name="connsiteX1" fmla="*/ 0 w 279"/>
                <a:gd name="connsiteY1" fmla="*/ 0 h 1452"/>
                <a:gd name="connsiteX2" fmla="*/ 0 w 279"/>
                <a:gd name="connsiteY2" fmla="*/ 0 h 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" h="1452">
                  <a:moveTo>
                    <a:pt x="0" y="0"/>
                  </a:moveTo>
                  <a:cubicBezTo>
                    <a:pt x="629" y="2516"/>
                    <a:pt x="0" y="1258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</p:grpSp>
      <p:sp>
        <p:nvSpPr>
          <p:cNvPr id="333" name="【公众号：阿拉丁PPT】3"/>
          <p:cNvSpPr>
            <a:spLocks noChangeArrowheads="1"/>
          </p:cNvSpPr>
          <p:nvPr/>
        </p:nvSpPr>
        <p:spPr bwMode="auto">
          <a:xfrm>
            <a:off x="1485265" y="2775585"/>
            <a:ext cx="9221470" cy="162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no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 algn="ctr" fontAlgn="base">
              <a:spcAft>
                <a:spcPct val="0"/>
              </a:spcAft>
              <a:buNone/>
              <a:defRPr/>
            </a:pPr>
            <a:r>
              <a:rPr lang="zh-CN" altLang="en-US" sz="3600" cap="all" spc="30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cs typeface="Arial" panose="020B0604020202020204" pitchFamily="34" charset="0"/>
                <a:sym typeface="汉仪黑方简" panose="00020600040101010101" pitchFamily="18" charset="-122"/>
              </a:rPr>
              <a:t>一款基于马里奥的</a:t>
            </a:r>
            <a:endParaRPr lang="zh-CN" altLang="en-US" sz="3600" cap="all" spc="300" dirty="0">
              <a:solidFill>
                <a:srgbClr val="965E3A"/>
              </a:solidFill>
              <a:latin typeface="MiSans Bold" panose="00000800000000000000" pitchFamily="2" charset="-122"/>
              <a:ea typeface="MiSans Bold" panose="00000800000000000000" pitchFamily="2" charset="-122"/>
              <a:cs typeface="Arial" panose="020B0604020202020204" pitchFamily="34" charset="0"/>
              <a:sym typeface="汉仪黑方简" panose="00020600040101010101" pitchFamily="18" charset="-122"/>
            </a:endParaRPr>
          </a:p>
          <a:p>
            <a:pPr lvl="0" algn="ctr" fontAlgn="base">
              <a:spcAft>
                <a:spcPct val="0"/>
              </a:spcAft>
              <a:buNone/>
              <a:defRPr/>
            </a:pPr>
            <a:r>
              <a:rPr lang="zh-CN" altLang="en-US" sz="3600" cap="all" spc="30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cs typeface="Arial" panose="020B0604020202020204" pitchFamily="34" charset="0"/>
                <a:sym typeface="汉仪黑方简" panose="00020600040101010101" pitchFamily="18" charset="-122"/>
              </a:rPr>
              <a:t>高清横版2D闯关游戏</a:t>
            </a:r>
            <a:endParaRPr lang="zh-CN" altLang="en-US" sz="3600" cap="all" spc="300" dirty="0">
              <a:solidFill>
                <a:srgbClr val="965E3A"/>
              </a:solidFill>
              <a:latin typeface="MiSans Bold" panose="00000800000000000000" pitchFamily="2" charset="-122"/>
              <a:ea typeface="MiSans Bold" panose="00000800000000000000" pitchFamily="2" charset="-122"/>
              <a:cs typeface="Arial" panose="020B0604020202020204" pitchFamily="34" charset="0"/>
              <a:sym typeface="汉仪黑方简" panose="00020600040101010101" pitchFamily="18" charset="-122"/>
            </a:endParaRPr>
          </a:p>
        </p:txBody>
      </p:sp>
      <p:grpSp>
        <p:nvGrpSpPr>
          <p:cNvPr id="2" name="【公众号：阿拉丁PPT】4"/>
          <p:cNvGrpSpPr/>
          <p:nvPr/>
        </p:nvGrpSpPr>
        <p:grpSpPr>
          <a:xfrm>
            <a:off x="4283136" y="2259275"/>
            <a:ext cx="3552301" cy="337185"/>
            <a:chOff x="4283136" y="2259275"/>
            <a:chExt cx="3552301" cy="337185"/>
          </a:xfrm>
        </p:grpSpPr>
        <p:sp>
          <p:nvSpPr>
            <p:cNvPr id="335" name="【公众号：阿拉丁PPT】4-1"/>
            <p:cNvSpPr txBox="1"/>
            <p:nvPr/>
          </p:nvSpPr>
          <p:spPr>
            <a:xfrm>
              <a:off x="4778380" y="2259275"/>
              <a:ext cx="263525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rgbClr val="524743"/>
                  </a:solidFill>
                  <a:latin typeface="MiSans Medium" panose="00000600000000000000" pitchFamily="2" charset="-122"/>
                  <a:ea typeface="MiSans Medium" panose="00000600000000000000" pitchFamily="2" charset="-122"/>
                  <a:sym typeface="MiSans Medium" panose="00000600000000000000" pitchFamily="2" charset="-122"/>
                </a:rPr>
                <a:t>网络空间安全学院 </a:t>
              </a:r>
              <a:r>
                <a:rPr lang="en-US" altLang="zh-CN" sz="1600" dirty="0">
                  <a:solidFill>
                    <a:srgbClr val="524743"/>
                  </a:solidFill>
                  <a:latin typeface="MiSans Medium" panose="00000600000000000000" pitchFamily="2" charset="-122"/>
                  <a:ea typeface="MiSans Medium" panose="00000600000000000000" pitchFamily="2" charset="-122"/>
                  <a:sym typeface="MiSans Medium" panose="00000600000000000000" pitchFamily="2" charset="-122"/>
                </a:rPr>
                <a:t>| 1012</a:t>
              </a:r>
              <a:r>
                <a:rPr lang="zh-CN" altLang="en-US" sz="1600" dirty="0">
                  <a:solidFill>
                    <a:srgbClr val="524743"/>
                  </a:solidFill>
                  <a:latin typeface="MiSans Medium" panose="00000600000000000000" pitchFamily="2" charset="-122"/>
                  <a:ea typeface="MiSans Medium" panose="00000600000000000000" pitchFamily="2" charset="-122"/>
                  <a:sym typeface="MiSans Medium" panose="00000600000000000000" pitchFamily="2" charset="-122"/>
                </a:rPr>
                <a:t>班</a:t>
              </a:r>
              <a:endParaRPr lang="zh-CN" altLang="en-US" sz="1600" dirty="0">
                <a:solidFill>
                  <a:srgbClr val="524743"/>
                </a:solidFill>
                <a:latin typeface="MiSans Medium" panose="00000600000000000000" pitchFamily="2" charset="-122"/>
                <a:ea typeface="MiSans Medium" panose="00000600000000000000" pitchFamily="2" charset="-122"/>
                <a:sym typeface="MiSans Medium" panose="00000600000000000000" pitchFamily="2" charset="-122"/>
              </a:endParaRPr>
            </a:p>
          </p:txBody>
        </p:sp>
        <p:cxnSp>
          <p:nvCxnSpPr>
            <p:cNvPr id="336" name="【公众号：阿拉丁PPT】4-2"/>
            <p:cNvCxnSpPr/>
            <p:nvPr/>
          </p:nvCxnSpPr>
          <p:spPr>
            <a:xfrm>
              <a:off x="4283136" y="2427282"/>
              <a:ext cx="365760" cy="0"/>
            </a:xfrm>
            <a:prstGeom prst="line">
              <a:avLst/>
            </a:prstGeom>
            <a:ln w="19050">
              <a:solidFill>
                <a:srgbClr val="5247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【公众号：阿拉丁PPT】4-3"/>
            <p:cNvCxnSpPr/>
            <p:nvPr/>
          </p:nvCxnSpPr>
          <p:spPr>
            <a:xfrm>
              <a:off x="7469677" y="2428552"/>
              <a:ext cx="365760" cy="0"/>
            </a:xfrm>
            <a:prstGeom prst="line">
              <a:avLst/>
            </a:prstGeom>
            <a:ln w="19050">
              <a:solidFill>
                <a:srgbClr val="5247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8" name="【公众号：阿拉丁PPT】5"/>
          <p:cNvSpPr/>
          <p:nvPr/>
        </p:nvSpPr>
        <p:spPr>
          <a:xfrm>
            <a:off x="5215255" y="4539098"/>
            <a:ext cx="1473200" cy="522456"/>
          </a:xfrm>
          <a:prstGeom prst="roundRect">
            <a:avLst>
              <a:gd name="adj" fmla="val 50000"/>
            </a:avLst>
          </a:prstGeom>
          <a:solidFill>
            <a:srgbClr val="965E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340" name="【公众号：阿拉丁PPT】7"/>
          <p:cNvSpPr txBox="1"/>
          <p:nvPr/>
        </p:nvSpPr>
        <p:spPr>
          <a:xfrm>
            <a:off x="5297977" y="4661827"/>
            <a:ext cx="1275236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汉仪旗黑-50S" panose="00020600040101010101" pitchFamily="18" charset="-122"/>
              </a:rPr>
              <a:t>演讲人：胡博浩</a:t>
            </a:r>
            <a:endParaRPr lang="zh-CN" altLang="en-US" sz="1200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  <a:sym typeface="汉仪旗黑-50S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" name="【公众号：阿拉丁PPT】1-1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/>
          <p:cNvSpPr/>
          <p:nvPr/>
        </p:nvSpPr>
        <p:spPr>
          <a:xfrm>
            <a:off x="2956560" y="2026920"/>
            <a:ext cx="1811655" cy="20313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660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sym typeface="MiSans Bold" panose="00000800000000000000" pitchFamily="2" charset="-122"/>
              </a:rPr>
              <a:t>大体结构</a:t>
            </a:r>
            <a:endParaRPr lang="zh-CN" altLang="en-US" sz="6600" dirty="0">
              <a:solidFill>
                <a:srgbClr val="965E3A"/>
              </a:solidFill>
              <a:latin typeface="MiSans Bold" panose="00000800000000000000" pitchFamily="2" charset="-122"/>
              <a:ea typeface="MiSans Bold" panose="00000800000000000000" pitchFamily="2" charset="-122"/>
              <a:sym typeface="MiSans Bold" panose="00000800000000000000" pitchFamily="2" charset="-122"/>
            </a:endParaRPr>
          </a:p>
        </p:txBody>
      </p:sp>
      <p:grpSp>
        <p:nvGrpSpPr>
          <p:cNvPr id="3145" name="【公众号：阿拉丁PPT】2"/>
          <p:cNvGrpSpPr/>
          <p:nvPr/>
        </p:nvGrpSpPr>
        <p:grpSpPr>
          <a:xfrm>
            <a:off x="6350000" y="1356995"/>
            <a:ext cx="4357403" cy="4305300"/>
            <a:chOff x="6422697" y="1305424"/>
            <a:chExt cx="4077088" cy="4247153"/>
          </a:xfrm>
        </p:grpSpPr>
        <p:sp>
          <p:nvSpPr>
            <p:cNvPr id="3121" name="【公众号：阿拉丁PPT】2-1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/>
            <p:cNvSpPr txBox="1"/>
            <p:nvPr/>
          </p:nvSpPr>
          <p:spPr>
            <a:xfrm>
              <a:off x="7154468" y="1357002"/>
              <a:ext cx="1630413" cy="516800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r>
                <a:rPr lang="zh-CN" altLang="en-US" sz="2880" dirty="0">
                  <a:solidFill>
                    <a:srgbClr val="965E3A"/>
                  </a:solidFill>
                  <a:latin typeface="MiSans Bold" panose="00000800000000000000" pitchFamily="2" charset="-122"/>
                  <a:ea typeface="MiSans Bold" panose="00000800000000000000" pitchFamily="2" charset="-122"/>
                  <a:sym typeface="MiSans Bold" panose="00000800000000000000" pitchFamily="2" charset="-122"/>
                </a:rPr>
                <a:t>主界面</a:t>
              </a:r>
              <a:endParaRPr lang="zh-CN" altLang="en-US" sz="288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sym typeface="MiSans Bold" panose="00000800000000000000" pitchFamily="2" charset="-122"/>
              </a:endParaRPr>
            </a:p>
          </p:txBody>
        </p:sp>
        <p:sp>
          <p:nvSpPr>
            <p:cNvPr id="3122" name="【公众号：阿拉丁PPT】2-2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/>
            <p:cNvSpPr/>
            <p:nvPr/>
          </p:nvSpPr>
          <p:spPr>
            <a:xfrm>
              <a:off x="8784881" y="1523201"/>
              <a:ext cx="897682" cy="190433"/>
            </a:xfrm>
            <a:prstGeom prst="rect">
              <a:avLst/>
            </a:prstGeom>
            <a:effectLst/>
          </p:spPr>
          <p:txBody>
            <a:bodyPr wrap="square" lIns="0" tIns="0" rIns="0" bIns="0">
              <a:spAutoFit/>
            </a:bodyPr>
            <a:lstStyle/>
            <a:p>
              <a:pPr lvl="0">
                <a:defRPr/>
              </a:pPr>
              <a:r>
                <a:rPr lang="en-US" altLang="zh-CN" sz="1260" dirty="0">
                  <a:solidFill>
                    <a:srgbClr val="524743"/>
                  </a:solidFill>
                  <a:latin typeface="MiSans" panose="00000500000000000000" pitchFamily="2" charset="-122"/>
                  <a:ea typeface="MiSans" panose="00000500000000000000" pitchFamily="2" charset="-122"/>
                  <a:cs typeface="阿里巴巴普惠体 B" panose="00020600040101010101" pitchFamily="18" charset="-122"/>
                  <a:sym typeface="MiSans" panose="00000500000000000000" pitchFamily="2" charset="-122"/>
                </a:rPr>
                <a:t>FIRST PART</a:t>
              </a:r>
              <a:endParaRPr lang="zh-CN" altLang="en-US" sz="1260" dirty="0">
                <a:solidFill>
                  <a:srgbClr val="524743"/>
                </a:solidFill>
                <a:latin typeface="MiSans" panose="00000500000000000000" pitchFamily="2" charset="-122"/>
                <a:ea typeface="MiSans" panose="00000500000000000000" pitchFamily="2" charset="-122"/>
                <a:cs typeface="阿里巴巴普惠体 B" panose="00020600040101010101" pitchFamily="18" charset="-122"/>
                <a:sym typeface="MiSans" panose="00000500000000000000" pitchFamily="2" charset="-122"/>
              </a:endParaRPr>
            </a:p>
          </p:txBody>
        </p:sp>
        <p:sp>
          <p:nvSpPr>
            <p:cNvPr id="3119" name="【公众号：阿拉丁PPT】2-3"/>
            <p:cNvSpPr/>
            <p:nvPr/>
          </p:nvSpPr>
          <p:spPr>
            <a:xfrm>
              <a:off x="6422697" y="1305424"/>
              <a:ext cx="629455" cy="629455"/>
            </a:xfrm>
            <a:prstGeom prst="ellipse">
              <a:avLst/>
            </a:prstGeom>
            <a:solidFill>
              <a:srgbClr val="965E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2296" tIns="41148" rIns="82296" bIns="41148" rtlCol="0" anchor="ctr"/>
            <a:lstStyle/>
            <a:p>
              <a:pPr algn="ctr"/>
              <a:endParaRPr lang="zh-CN" altLang="en-US" sz="1620" dirty="0">
                <a:solidFill>
                  <a:srgbClr val="524743"/>
                </a:solidFill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120" name="【公众号：阿拉丁PPT】2-4"/>
            <p:cNvSpPr txBox="1"/>
            <p:nvPr/>
          </p:nvSpPr>
          <p:spPr>
            <a:xfrm>
              <a:off x="6527687" y="1440102"/>
              <a:ext cx="419474" cy="353303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MiSans" panose="00000500000000000000" pitchFamily="2" charset="-122"/>
                  <a:ea typeface="MiSans" panose="00000500000000000000" pitchFamily="2" charset="-122"/>
                  <a:sym typeface="MiSans" panose="00000500000000000000" pitchFamily="2" charset="-122"/>
                </a:rPr>
                <a:t>01</a:t>
              </a:r>
              <a:endParaRPr lang="zh-CN" altLang="en-US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endParaRPr>
            </a:p>
          </p:txBody>
        </p:sp>
        <p:sp>
          <p:nvSpPr>
            <p:cNvPr id="3115" name="【公众号：阿拉丁PPT】2-5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/>
            <p:cNvSpPr txBox="1"/>
            <p:nvPr/>
          </p:nvSpPr>
          <p:spPr>
            <a:xfrm>
              <a:off x="7154096" y="2261973"/>
              <a:ext cx="2229251" cy="516800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r>
                <a:rPr lang="zh-CN" altLang="en-US" sz="2880" dirty="0">
                  <a:solidFill>
                    <a:srgbClr val="965E3A"/>
                  </a:solidFill>
                  <a:latin typeface="MiSans Bold" panose="00000800000000000000" pitchFamily="2" charset="-122"/>
                  <a:ea typeface="MiSans Bold" panose="00000800000000000000" pitchFamily="2" charset="-122"/>
                  <a:sym typeface="MiSans Bold" panose="00000800000000000000" pitchFamily="2" charset="-122"/>
                </a:rPr>
                <a:t>游戏帮助界面</a:t>
              </a:r>
              <a:endParaRPr lang="zh-CN" altLang="en-US" sz="288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sym typeface="MiSans Bold" panose="00000800000000000000" pitchFamily="2" charset="-122"/>
              </a:endParaRPr>
            </a:p>
          </p:txBody>
        </p:sp>
        <p:sp>
          <p:nvSpPr>
            <p:cNvPr id="3116" name="【公众号：阿拉丁PPT】2-6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/>
            <p:cNvSpPr/>
            <p:nvPr/>
          </p:nvSpPr>
          <p:spPr>
            <a:xfrm>
              <a:off x="9360049" y="2427626"/>
              <a:ext cx="1139736" cy="190433"/>
            </a:xfrm>
            <a:prstGeom prst="rect">
              <a:avLst/>
            </a:prstGeom>
            <a:effectLst/>
          </p:spPr>
          <p:txBody>
            <a:bodyPr wrap="square" lIns="0" tIns="0" rIns="0" bIns="0">
              <a:spAutoFit/>
            </a:bodyPr>
            <a:lstStyle/>
            <a:p>
              <a:pPr lvl="0">
                <a:defRPr/>
              </a:pPr>
              <a:r>
                <a:rPr lang="en-US" altLang="zh-CN" sz="1260" dirty="0">
                  <a:solidFill>
                    <a:srgbClr val="524743"/>
                  </a:solidFill>
                  <a:latin typeface="MiSans" panose="00000500000000000000" pitchFamily="2" charset="-122"/>
                  <a:ea typeface="MiSans" panose="00000500000000000000" pitchFamily="2" charset="-122"/>
                  <a:cs typeface="阿里巴巴普惠体 B" panose="00020600040101010101" pitchFamily="18" charset="-122"/>
                  <a:sym typeface="MiSans" panose="00000500000000000000" pitchFamily="2" charset="-122"/>
                </a:rPr>
                <a:t>SECOND PART</a:t>
              </a:r>
              <a:endParaRPr lang="en-US" altLang="zh-CN" sz="1260" dirty="0">
                <a:solidFill>
                  <a:srgbClr val="524743"/>
                </a:solidFill>
                <a:latin typeface="MiSans" panose="00000500000000000000" pitchFamily="2" charset="-122"/>
                <a:ea typeface="MiSans" panose="00000500000000000000" pitchFamily="2" charset="-122"/>
                <a:cs typeface="阿里巴巴普惠体 B" panose="00020600040101010101" pitchFamily="18" charset="-122"/>
                <a:sym typeface="MiSans" panose="00000500000000000000" pitchFamily="2" charset="-122"/>
              </a:endParaRPr>
            </a:p>
          </p:txBody>
        </p:sp>
        <p:sp>
          <p:nvSpPr>
            <p:cNvPr id="3113" name="【公众号：阿拉丁PPT】2-7"/>
            <p:cNvSpPr/>
            <p:nvPr/>
          </p:nvSpPr>
          <p:spPr>
            <a:xfrm>
              <a:off x="6422697" y="2209849"/>
              <a:ext cx="629455" cy="629455"/>
            </a:xfrm>
            <a:prstGeom prst="ellipse">
              <a:avLst/>
            </a:prstGeom>
            <a:solidFill>
              <a:srgbClr val="965E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2296" tIns="41148" rIns="82296" bIns="41148" rtlCol="0" anchor="ctr"/>
            <a:lstStyle/>
            <a:p>
              <a:pPr algn="ctr"/>
              <a:endParaRPr lang="zh-CN" altLang="en-US" sz="1620" dirty="0">
                <a:solidFill>
                  <a:srgbClr val="524743"/>
                </a:solidFill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114" name="【公众号：阿拉丁PPT】2-8"/>
            <p:cNvSpPr txBox="1"/>
            <p:nvPr/>
          </p:nvSpPr>
          <p:spPr>
            <a:xfrm>
              <a:off x="6515665" y="2344527"/>
              <a:ext cx="443519" cy="353303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MiSans" panose="00000500000000000000" pitchFamily="2" charset="-122"/>
                  <a:ea typeface="MiSans" panose="00000500000000000000" pitchFamily="2" charset="-122"/>
                  <a:sym typeface="MiSans" panose="00000500000000000000" pitchFamily="2" charset="-122"/>
                </a:rPr>
                <a:t>02</a:t>
              </a:r>
              <a:endParaRPr lang="zh-CN" altLang="en-US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endParaRPr>
            </a:p>
          </p:txBody>
        </p:sp>
        <p:sp>
          <p:nvSpPr>
            <p:cNvPr id="3109" name="【公众号：阿拉丁PPT】2-9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/>
            <p:cNvSpPr txBox="1"/>
            <p:nvPr/>
          </p:nvSpPr>
          <p:spPr>
            <a:xfrm>
              <a:off x="7154690" y="3165903"/>
              <a:ext cx="2229251" cy="516800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r>
                <a:rPr lang="zh-CN" altLang="en-US" sz="2880" dirty="0">
                  <a:solidFill>
                    <a:srgbClr val="965E3A"/>
                  </a:solidFill>
                  <a:latin typeface="MiSans Bold" panose="00000800000000000000" pitchFamily="2" charset="-122"/>
                  <a:ea typeface="MiSans Bold" panose="00000800000000000000" pitchFamily="2" charset="-122"/>
                  <a:sym typeface="MiSans Bold" panose="00000800000000000000" pitchFamily="2" charset="-122"/>
                </a:rPr>
                <a:t>游戏设置界面</a:t>
              </a:r>
              <a:endParaRPr lang="zh-CN" altLang="en-US" sz="288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sym typeface="MiSans Bold" panose="00000800000000000000" pitchFamily="2" charset="-122"/>
              </a:endParaRPr>
            </a:p>
          </p:txBody>
        </p:sp>
        <p:sp>
          <p:nvSpPr>
            <p:cNvPr id="3110" name="【公众号：阿拉丁PPT】2-10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/>
            <p:cNvSpPr/>
            <p:nvPr/>
          </p:nvSpPr>
          <p:spPr>
            <a:xfrm>
              <a:off x="9366585" y="3332051"/>
              <a:ext cx="942566" cy="190433"/>
            </a:xfrm>
            <a:prstGeom prst="rect">
              <a:avLst/>
            </a:prstGeom>
            <a:effectLst/>
          </p:spPr>
          <p:txBody>
            <a:bodyPr wrap="square" lIns="0" tIns="0" rIns="0" bIns="0">
              <a:spAutoFit/>
            </a:bodyPr>
            <a:lstStyle/>
            <a:p>
              <a:pPr lvl="0">
                <a:defRPr/>
              </a:pPr>
              <a:r>
                <a:rPr lang="en-US" altLang="zh-CN" sz="1260" dirty="0">
                  <a:solidFill>
                    <a:srgbClr val="524743"/>
                  </a:solidFill>
                  <a:latin typeface="MiSans" panose="00000500000000000000" pitchFamily="2" charset="-122"/>
                  <a:ea typeface="MiSans" panose="00000500000000000000" pitchFamily="2" charset="-122"/>
                  <a:cs typeface="阿里巴巴普惠体 B" panose="00020600040101010101" pitchFamily="18" charset="-122"/>
                  <a:sym typeface="MiSans" panose="00000500000000000000" pitchFamily="2" charset="-122"/>
                </a:rPr>
                <a:t>THIRD PART</a:t>
              </a:r>
              <a:endParaRPr lang="en-US" altLang="zh-CN" sz="1260" dirty="0">
                <a:solidFill>
                  <a:srgbClr val="524743"/>
                </a:solidFill>
                <a:latin typeface="MiSans" panose="00000500000000000000" pitchFamily="2" charset="-122"/>
                <a:ea typeface="MiSans" panose="00000500000000000000" pitchFamily="2" charset="-122"/>
                <a:cs typeface="阿里巴巴普惠体 B" panose="00020600040101010101" pitchFamily="18" charset="-122"/>
                <a:sym typeface="MiSans" panose="00000500000000000000" pitchFamily="2" charset="-122"/>
              </a:endParaRPr>
            </a:p>
          </p:txBody>
        </p:sp>
        <p:sp>
          <p:nvSpPr>
            <p:cNvPr id="3107" name="【公众号：阿拉丁PPT】2-11"/>
            <p:cNvSpPr/>
            <p:nvPr/>
          </p:nvSpPr>
          <p:spPr>
            <a:xfrm>
              <a:off x="6422697" y="3114274"/>
              <a:ext cx="629455" cy="629455"/>
            </a:xfrm>
            <a:prstGeom prst="ellipse">
              <a:avLst/>
            </a:prstGeom>
            <a:solidFill>
              <a:srgbClr val="965E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2296" tIns="41148" rIns="82296" bIns="41148" rtlCol="0" anchor="ctr"/>
            <a:lstStyle/>
            <a:p>
              <a:pPr algn="ctr"/>
              <a:endParaRPr lang="zh-CN" altLang="en-US" sz="1620" dirty="0">
                <a:solidFill>
                  <a:srgbClr val="524743"/>
                </a:solidFill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108" name="【公众号：阿拉丁PPT】2-12"/>
            <p:cNvSpPr txBox="1"/>
            <p:nvPr/>
          </p:nvSpPr>
          <p:spPr>
            <a:xfrm>
              <a:off x="6513260" y="3248952"/>
              <a:ext cx="448328" cy="353303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MiSans" panose="00000500000000000000" pitchFamily="2" charset="-122"/>
                  <a:ea typeface="MiSans" panose="00000500000000000000" pitchFamily="2" charset="-122"/>
                  <a:sym typeface="MiSans" panose="00000500000000000000" pitchFamily="2" charset="-122"/>
                </a:rPr>
                <a:t>03</a:t>
              </a:r>
              <a:endParaRPr lang="zh-CN" altLang="en-US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endParaRPr>
            </a:p>
          </p:txBody>
        </p:sp>
        <p:sp>
          <p:nvSpPr>
            <p:cNvPr id="3103" name="【公众号：阿拉丁PPT】2-13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/>
            <p:cNvSpPr txBox="1"/>
            <p:nvPr/>
          </p:nvSpPr>
          <p:spPr>
            <a:xfrm>
              <a:off x="7154468" y="4070277"/>
              <a:ext cx="1630413" cy="516800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r>
                <a:rPr lang="zh-CN" altLang="en-US" sz="2880" dirty="0">
                  <a:solidFill>
                    <a:srgbClr val="965E3A"/>
                  </a:solidFill>
                  <a:latin typeface="MiSans Bold" panose="00000800000000000000" pitchFamily="2" charset="-122"/>
                  <a:ea typeface="MiSans Bold" panose="00000800000000000000" pitchFamily="2" charset="-122"/>
                  <a:sym typeface="MiSans Bold" panose="00000800000000000000" pitchFamily="2" charset="-122"/>
                </a:rPr>
                <a:t>关卡界面</a:t>
              </a:r>
              <a:endParaRPr lang="zh-CN" altLang="en-US" sz="288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sym typeface="MiSans Bold" panose="00000800000000000000" pitchFamily="2" charset="-122"/>
              </a:endParaRPr>
            </a:p>
          </p:txBody>
        </p:sp>
        <p:sp>
          <p:nvSpPr>
            <p:cNvPr id="3104" name="【公众号：阿拉丁PPT】2-14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/>
            <p:cNvSpPr/>
            <p:nvPr/>
          </p:nvSpPr>
          <p:spPr>
            <a:xfrm>
              <a:off x="8784881" y="4236476"/>
              <a:ext cx="1115690" cy="190433"/>
            </a:xfrm>
            <a:prstGeom prst="rect">
              <a:avLst/>
            </a:prstGeom>
            <a:effectLst/>
          </p:spPr>
          <p:txBody>
            <a:bodyPr wrap="square" lIns="0" tIns="0" rIns="0" bIns="0">
              <a:spAutoFit/>
            </a:bodyPr>
            <a:lstStyle/>
            <a:p>
              <a:pPr lvl="0">
                <a:defRPr/>
              </a:pPr>
              <a:r>
                <a:rPr lang="en-US" altLang="zh-CN" sz="1260" dirty="0">
                  <a:solidFill>
                    <a:srgbClr val="524743"/>
                  </a:solidFill>
                  <a:latin typeface="MiSans" panose="00000500000000000000" pitchFamily="2" charset="-122"/>
                  <a:ea typeface="MiSans" panose="00000500000000000000" pitchFamily="2" charset="-122"/>
                  <a:cs typeface="阿里巴巴普惠体 B" panose="00020600040101010101" pitchFamily="18" charset="-122"/>
                  <a:sym typeface="MiSans" panose="00000500000000000000" pitchFamily="2" charset="-122"/>
                </a:rPr>
                <a:t>FOURTH PART</a:t>
              </a:r>
              <a:endParaRPr lang="en-US" altLang="zh-CN" sz="1260" dirty="0">
                <a:solidFill>
                  <a:srgbClr val="524743"/>
                </a:solidFill>
                <a:latin typeface="MiSans" panose="00000500000000000000" pitchFamily="2" charset="-122"/>
                <a:ea typeface="MiSans" panose="00000500000000000000" pitchFamily="2" charset="-122"/>
                <a:cs typeface="阿里巴巴普惠体 B" panose="00020600040101010101" pitchFamily="18" charset="-122"/>
                <a:sym typeface="MiSans" panose="00000500000000000000" pitchFamily="2" charset="-122"/>
              </a:endParaRPr>
            </a:p>
          </p:txBody>
        </p:sp>
        <p:sp>
          <p:nvSpPr>
            <p:cNvPr id="3101" name="【公众号：阿拉丁PPT】2-15"/>
            <p:cNvSpPr/>
            <p:nvPr/>
          </p:nvSpPr>
          <p:spPr>
            <a:xfrm>
              <a:off x="6422697" y="4018699"/>
              <a:ext cx="629455" cy="629455"/>
            </a:xfrm>
            <a:prstGeom prst="ellipse">
              <a:avLst/>
            </a:prstGeom>
            <a:solidFill>
              <a:srgbClr val="965E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2296" tIns="41148" rIns="82296" bIns="41148" rtlCol="0" anchor="ctr"/>
            <a:lstStyle/>
            <a:p>
              <a:pPr algn="ctr"/>
              <a:endParaRPr lang="zh-CN" altLang="en-US" sz="1620" dirty="0">
                <a:solidFill>
                  <a:srgbClr val="524743"/>
                </a:solidFill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102" name="【公众号：阿拉丁PPT】2-16"/>
            <p:cNvSpPr txBox="1"/>
            <p:nvPr/>
          </p:nvSpPr>
          <p:spPr>
            <a:xfrm>
              <a:off x="6513260" y="4153377"/>
              <a:ext cx="448328" cy="353303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MiSans" panose="00000500000000000000" pitchFamily="2" charset="-122"/>
                  <a:ea typeface="MiSans" panose="00000500000000000000" pitchFamily="2" charset="-122"/>
                  <a:sym typeface="MiSans" panose="00000500000000000000" pitchFamily="2" charset="-122"/>
                </a:rPr>
                <a:t>04</a:t>
              </a:r>
              <a:endParaRPr lang="zh-CN" altLang="en-US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endParaRPr>
            </a:p>
          </p:txBody>
        </p:sp>
        <p:sp>
          <p:nvSpPr>
            <p:cNvPr id="3132" name="【公众号：阿拉丁PPT】2-17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/>
            <p:cNvSpPr txBox="1"/>
            <p:nvPr/>
          </p:nvSpPr>
          <p:spPr>
            <a:xfrm>
              <a:off x="7154468" y="4974700"/>
              <a:ext cx="1630413" cy="516800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r>
                <a:rPr lang="zh-CN" altLang="en-US" sz="2880" dirty="0">
                  <a:solidFill>
                    <a:srgbClr val="965E3A"/>
                  </a:solidFill>
                  <a:latin typeface="MiSans Bold" panose="00000800000000000000" pitchFamily="2" charset="-122"/>
                  <a:ea typeface="MiSans Bold" panose="00000800000000000000" pitchFamily="2" charset="-122"/>
                  <a:sym typeface="MiSans Bold" panose="00000800000000000000" pitchFamily="2" charset="-122"/>
                </a:rPr>
                <a:t>其它</a:t>
              </a:r>
              <a:endParaRPr lang="zh-CN" altLang="en-US" sz="288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sym typeface="MiSans Bold" panose="00000800000000000000" pitchFamily="2" charset="-122"/>
              </a:endParaRPr>
            </a:p>
          </p:txBody>
        </p:sp>
        <p:sp>
          <p:nvSpPr>
            <p:cNvPr id="3133" name="【公众号：阿拉丁PPT】2-18" descr="e7d195523061f1c0b9c437df2358c0cda14f5041a22fabbfBE2BE37675DC7AB669ED1A17F222BC996230C869F9A73B775AB9A6F73BCC744AF1BB55A31F7D215610F6B48D481C98CFAE215B20EECA2E6E20AA2D9777C27EEA5D08ABD735C5A371F7E949F8305F48DE443472D1F55F8EFD4A4D0F240E813E712969F64E57E37B76E9827EA42A1C233A"/>
            <p:cNvSpPr/>
            <p:nvPr/>
          </p:nvSpPr>
          <p:spPr>
            <a:xfrm>
              <a:off x="8784881" y="5140899"/>
              <a:ext cx="905697" cy="190433"/>
            </a:xfrm>
            <a:prstGeom prst="rect">
              <a:avLst/>
            </a:prstGeom>
            <a:effectLst/>
          </p:spPr>
          <p:txBody>
            <a:bodyPr wrap="square" lIns="0" tIns="0" rIns="0" bIns="0">
              <a:spAutoFit/>
            </a:bodyPr>
            <a:lstStyle/>
            <a:p>
              <a:pPr lvl="0">
                <a:defRPr/>
              </a:pPr>
              <a:r>
                <a:rPr lang="en-US" altLang="zh-CN" sz="1260" dirty="0">
                  <a:solidFill>
                    <a:srgbClr val="524743"/>
                  </a:solidFill>
                  <a:latin typeface="MiSans" panose="00000500000000000000" pitchFamily="2" charset="-122"/>
                  <a:ea typeface="MiSans" panose="00000500000000000000" pitchFamily="2" charset="-122"/>
                  <a:cs typeface="阿里巴巴普惠体 B" panose="00020600040101010101" pitchFamily="18" charset="-122"/>
                  <a:sym typeface="MiSans" panose="00000500000000000000" pitchFamily="2" charset="-122"/>
                </a:rPr>
                <a:t>FIFTH PART</a:t>
              </a:r>
              <a:endParaRPr lang="en-US" altLang="zh-CN" sz="1260" dirty="0">
                <a:solidFill>
                  <a:srgbClr val="524743"/>
                </a:solidFill>
                <a:latin typeface="MiSans" panose="00000500000000000000" pitchFamily="2" charset="-122"/>
                <a:ea typeface="MiSans" panose="00000500000000000000" pitchFamily="2" charset="-122"/>
                <a:cs typeface="阿里巴巴普惠体 B" panose="00020600040101010101" pitchFamily="18" charset="-122"/>
                <a:sym typeface="MiSans" panose="00000500000000000000" pitchFamily="2" charset="-122"/>
              </a:endParaRPr>
            </a:p>
          </p:txBody>
        </p:sp>
        <p:sp>
          <p:nvSpPr>
            <p:cNvPr id="3130" name="【公众号：阿拉丁PPT】2-19"/>
            <p:cNvSpPr/>
            <p:nvPr/>
          </p:nvSpPr>
          <p:spPr>
            <a:xfrm>
              <a:off x="6422697" y="4923122"/>
              <a:ext cx="629455" cy="629455"/>
            </a:xfrm>
            <a:prstGeom prst="ellipse">
              <a:avLst/>
            </a:prstGeom>
            <a:solidFill>
              <a:srgbClr val="965E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2296" tIns="41148" rIns="82296" bIns="41148" rtlCol="0" anchor="ctr"/>
            <a:lstStyle/>
            <a:p>
              <a:pPr algn="ctr"/>
              <a:endParaRPr lang="zh-CN" altLang="en-US" sz="1620" dirty="0">
                <a:solidFill>
                  <a:srgbClr val="524743"/>
                </a:solidFill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131" name="【公众号：阿拉丁PPT】2-20"/>
            <p:cNvSpPr txBox="1"/>
            <p:nvPr/>
          </p:nvSpPr>
          <p:spPr>
            <a:xfrm>
              <a:off x="6511657" y="5057800"/>
              <a:ext cx="451535" cy="353303"/>
            </a:xfrm>
            <a:prstGeom prst="rect">
              <a:avLst/>
            </a:prstGeom>
            <a:noFill/>
            <a:effectLst/>
          </p:spPr>
          <p:txBody>
            <a:bodyPr wrap="square" lIns="82296" tIns="41148" rIns="82296" bIns="41148" rtlCol="0">
              <a:spAutoFit/>
            </a:bodyPr>
            <a:lstStyle/>
            <a:p>
              <a:pPr algn="ctr"/>
              <a:r>
                <a:rPr lang="en-US" altLang="zh-CN" dirty="0">
                  <a:solidFill>
                    <a:schemeClr val="bg1"/>
                  </a:solidFill>
                  <a:latin typeface="MiSans" panose="00000500000000000000" pitchFamily="2" charset="-122"/>
                  <a:ea typeface="MiSans" panose="00000500000000000000" pitchFamily="2" charset="-122"/>
                  <a:sym typeface="MiSans" panose="00000500000000000000" pitchFamily="2" charset="-122"/>
                </a:rPr>
                <a:t>05</a:t>
              </a:r>
              <a:endParaRPr lang="zh-CN" altLang="en-US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endParaRPr>
            </a:p>
          </p:txBody>
        </p:sp>
      </p:grpSp>
      <p:grpSp>
        <p:nvGrpSpPr>
          <p:cNvPr id="3146" name="【公众号：阿拉丁PPT】3"/>
          <p:cNvGrpSpPr/>
          <p:nvPr/>
        </p:nvGrpSpPr>
        <p:grpSpPr>
          <a:xfrm>
            <a:off x="0" y="-369"/>
            <a:ext cx="12192001" cy="6858370"/>
            <a:chOff x="0" y="-369"/>
            <a:chExt cx="12192001" cy="6858370"/>
          </a:xfrm>
        </p:grpSpPr>
        <p:sp>
          <p:nvSpPr>
            <p:cNvPr id="720" name="【公众号：阿拉丁PPT】3-1"/>
            <p:cNvSpPr/>
            <p:nvPr/>
          </p:nvSpPr>
          <p:spPr>
            <a:xfrm flipH="1">
              <a:off x="0" y="5013748"/>
              <a:ext cx="2913262" cy="1844252"/>
            </a:xfrm>
            <a:custGeom>
              <a:avLst/>
              <a:gdLst>
                <a:gd name="connsiteX0" fmla="*/ 2913262 w 2913262"/>
                <a:gd name="connsiteY0" fmla="*/ 0 h 1844252"/>
                <a:gd name="connsiteX1" fmla="*/ 2832504 w 2913262"/>
                <a:gd name="connsiteY1" fmla="*/ 55785 h 1844252"/>
                <a:gd name="connsiteX2" fmla="*/ 2718575 w 2913262"/>
                <a:gd name="connsiteY2" fmla="*/ 142715 h 1844252"/>
                <a:gd name="connsiteX3" fmla="*/ 431923 w 2913262"/>
                <a:gd name="connsiteY3" fmla="*/ 1136772 h 1844252"/>
                <a:gd name="connsiteX4" fmla="*/ 45567 w 2913262"/>
                <a:gd name="connsiteY4" fmla="*/ 1721140 h 1844252"/>
                <a:gd name="connsiteX5" fmla="*/ 0 w 2913262"/>
                <a:gd name="connsiteY5" fmla="*/ 1844252 h 1844252"/>
                <a:gd name="connsiteX6" fmla="*/ 2913262 w 2913262"/>
                <a:gd name="connsiteY6" fmla="*/ 1844252 h 184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3262" h="1844252">
                  <a:moveTo>
                    <a:pt x="2913262" y="0"/>
                  </a:moveTo>
                  <a:lnTo>
                    <a:pt x="2832504" y="55785"/>
                  </a:lnTo>
                  <a:cubicBezTo>
                    <a:pt x="2793968" y="84901"/>
                    <a:pt x="2756132" y="114907"/>
                    <a:pt x="2718575" y="142715"/>
                  </a:cubicBezTo>
                  <a:cubicBezTo>
                    <a:pt x="2043512" y="640702"/>
                    <a:pt x="1036029" y="555041"/>
                    <a:pt x="431923" y="1136772"/>
                  </a:cubicBezTo>
                  <a:cubicBezTo>
                    <a:pt x="260919" y="1301063"/>
                    <a:pt x="139939" y="1503071"/>
                    <a:pt x="45567" y="1721140"/>
                  </a:cubicBezTo>
                  <a:lnTo>
                    <a:pt x="0" y="1844252"/>
                  </a:lnTo>
                  <a:lnTo>
                    <a:pt x="2913262" y="1844252"/>
                  </a:lnTo>
                  <a:close/>
                </a:path>
              </a:pathLst>
            </a:custGeom>
            <a:solidFill>
              <a:srgbClr val="CAB6A7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22" name="【公众号：阿拉丁PPT】3-2"/>
            <p:cNvSpPr/>
            <p:nvPr/>
          </p:nvSpPr>
          <p:spPr>
            <a:xfrm flipH="1">
              <a:off x="11333336" y="4192357"/>
              <a:ext cx="858664" cy="2665643"/>
            </a:xfrm>
            <a:custGeom>
              <a:avLst/>
              <a:gdLst>
                <a:gd name="connsiteX0" fmla="*/ 210842 w 858664"/>
                <a:gd name="connsiteY0" fmla="*/ 2 h 2665643"/>
                <a:gd name="connsiteX1" fmla="*/ 87694 w 858664"/>
                <a:gd name="connsiteY1" fmla="*/ 13326 h 2665643"/>
                <a:gd name="connsiteX2" fmla="*/ 0 w 858664"/>
                <a:gd name="connsiteY2" fmla="*/ 38423 h 2665643"/>
                <a:gd name="connsiteX3" fmla="*/ 0 w 858664"/>
                <a:gd name="connsiteY3" fmla="*/ 2665643 h 2665643"/>
                <a:gd name="connsiteX4" fmla="*/ 342384 w 858664"/>
                <a:gd name="connsiteY4" fmla="*/ 2665643 h 2665643"/>
                <a:gd name="connsiteX5" fmla="*/ 415808 w 858664"/>
                <a:gd name="connsiteY5" fmla="*/ 2517489 h 2665643"/>
                <a:gd name="connsiteX6" fmla="*/ 475008 w 858664"/>
                <a:gd name="connsiteY6" fmla="*/ 2333699 h 2665643"/>
                <a:gd name="connsiteX7" fmla="*/ 590715 w 858664"/>
                <a:gd name="connsiteY7" fmla="*/ 1764753 h 2665643"/>
                <a:gd name="connsiteX8" fmla="*/ 842586 w 858664"/>
                <a:gd name="connsiteY8" fmla="*/ 1198364 h 2665643"/>
                <a:gd name="connsiteX9" fmla="*/ 816376 w 858664"/>
                <a:gd name="connsiteY9" fmla="*/ 717637 h 2665643"/>
                <a:gd name="connsiteX10" fmla="*/ 671263 w 858664"/>
                <a:gd name="connsiteY10" fmla="*/ 293804 h 2665643"/>
                <a:gd name="connsiteX11" fmla="*/ 333091 w 858664"/>
                <a:gd name="connsiteY11" fmla="*/ 15084 h 2665643"/>
                <a:gd name="connsiteX12" fmla="*/ 210842 w 858664"/>
                <a:gd name="connsiteY12" fmla="*/ 2 h 26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58664" h="2665643">
                  <a:moveTo>
                    <a:pt x="210842" y="2"/>
                  </a:moveTo>
                  <a:cubicBezTo>
                    <a:pt x="169779" y="102"/>
                    <a:pt x="128567" y="4936"/>
                    <a:pt x="87694" y="13326"/>
                  </a:cubicBezTo>
                  <a:lnTo>
                    <a:pt x="0" y="38423"/>
                  </a:lnTo>
                  <a:lnTo>
                    <a:pt x="0" y="2665643"/>
                  </a:lnTo>
                  <a:lnTo>
                    <a:pt x="342384" y="2665643"/>
                  </a:lnTo>
                  <a:lnTo>
                    <a:pt x="415808" y="2517489"/>
                  </a:lnTo>
                  <a:cubicBezTo>
                    <a:pt x="440098" y="2457917"/>
                    <a:pt x="459985" y="2396507"/>
                    <a:pt x="475008" y="2333699"/>
                  </a:cubicBezTo>
                  <a:cubicBezTo>
                    <a:pt x="520396" y="2145116"/>
                    <a:pt x="524871" y="1946944"/>
                    <a:pt x="590715" y="1764753"/>
                  </a:cubicBezTo>
                  <a:cubicBezTo>
                    <a:pt x="661035" y="1570417"/>
                    <a:pt x="799116" y="1401012"/>
                    <a:pt x="842586" y="1198364"/>
                  </a:cubicBezTo>
                  <a:cubicBezTo>
                    <a:pt x="877106" y="1040466"/>
                    <a:pt x="850257" y="875535"/>
                    <a:pt x="816376" y="717637"/>
                  </a:cubicBezTo>
                  <a:cubicBezTo>
                    <a:pt x="785052" y="571245"/>
                    <a:pt x="746696" y="423575"/>
                    <a:pt x="671263" y="293804"/>
                  </a:cubicBezTo>
                  <a:cubicBezTo>
                    <a:pt x="595830" y="164033"/>
                    <a:pt x="478205" y="52801"/>
                    <a:pt x="333091" y="15084"/>
                  </a:cubicBezTo>
                  <a:cubicBezTo>
                    <a:pt x="292818" y="4536"/>
                    <a:pt x="251905" y="-99"/>
                    <a:pt x="210842" y="2"/>
                  </a:cubicBezTo>
                  <a:close/>
                </a:path>
              </a:pathLst>
            </a:custGeom>
            <a:solidFill>
              <a:srgbClr val="FAF2E7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24" name="【公众号：阿拉丁PPT】3-3"/>
            <p:cNvSpPr/>
            <p:nvPr/>
          </p:nvSpPr>
          <p:spPr>
            <a:xfrm flipH="1">
              <a:off x="8916886" y="6044522"/>
              <a:ext cx="3275114" cy="813478"/>
            </a:xfrm>
            <a:custGeom>
              <a:avLst/>
              <a:gdLst>
                <a:gd name="connsiteX0" fmla="*/ 1359744 w 3275114"/>
                <a:gd name="connsiteY0" fmla="*/ 480 h 813478"/>
                <a:gd name="connsiteX1" fmla="*/ 1240841 w 3275114"/>
                <a:gd name="connsiteY1" fmla="*/ 9590 h 813478"/>
                <a:gd name="connsiteX2" fmla="*/ 766506 w 3275114"/>
                <a:gd name="connsiteY2" fmla="*/ 79269 h 813478"/>
                <a:gd name="connsiteX3" fmla="*/ 251897 w 3275114"/>
                <a:gd name="connsiteY3" fmla="*/ 120822 h 813478"/>
                <a:gd name="connsiteX4" fmla="*/ 125822 w 3275114"/>
                <a:gd name="connsiteY4" fmla="*/ 116427 h 813478"/>
                <a:gd name="connsiteX5" fmla="*/ 0 w 3275114"/>
                <a:gd name="connsiteY5" fmla="*/ 103563 h 813478"/>
                <a:gd name="connsiteX6" fmla="*/ 0 w 3275114"/>
                <a:gd name="connsiteY6" fmla="*/ 187899 h 813478"/>
                <a:gd name="connsiteX7" fmla="*/ 17267 w 3275114"/>
                <a:gd name="connsiteY7" fmla="*/ 192100 h 813478"/>
                <a:gd name="connsiteX8" fmla="*/ 122126 w 3275114"/>
                <a:gd name="connsiteY8" fmla="*/ 207123 h 813478"/>
                <a:gd name="connsiteX9" fmla="*/ 557466 w 3275114"/>
                <a:gd name="connsiteY9" fmla="*/ 194338 h 813478"/>
                <a:gd name="connsiteX10" fmla="*/ 1026687 w 3275114"/>
                <a:gd name="connsiteY10" fmla="*/ 108676 h 813478"/>
                <a:gd name="connsiteX11" fmla="*/ 1258101 w 3275114"/>
                <a:gd name="connsiteY11" fmla="*/ 72877 h 813478"/>
                <a:gd name="connsiteX12" fmla="*/ 1515086 w 3275114"/>
                <a:gd name="connsiteY12" fmla="*/ 70320 h 813478"/>
                <a:gd name="connsiteX13" fmla="*/ 1716454 w 3275114"/>
                <a:gd name="connsiteY13" fmla="*/ 158538 h 813478"/>
                <a:gd name="connsiteX14" fmla="*/ 1896727 w 3275114"/>
                <a:gd name="connsiteY14" fmla="*/ 264017 h 813478"/>
                <a:gd name="connsiteX15" fmla="*/ 2142844 w 3275114"/>
                <a:gd name="connsiteY15" fmla="*/ 516527 h 813478"/>
                <a:gd name="connsiteX16" fmla="*/ 2450331 w 3275114"/>
                <a:gd name="connsiteY16" fmla="*/ 674426 h 813478"/>
                <a:gd name="connsiteX17" fmla="*/ 2662567 w 3275114"/>
                <a:gd name="connsiteY17" fmla="*/ 676343 h 813478"/>
                <a:gd name="connsiteX18" fmla="*/ 2880557 w 3275114"/>
                <a:gd name="connsiteY18" fmla="*/ 705750 h 813478"/>
                <a:gd name="connsiteX19" fmla="*/ 3102142 w 3275114"/>
                <a:gd name="connsiteY19" fmla="*/ 789174 h 813478"/>
                <a:gd name="connsiteX20" fmla="*/ 3144585 w 3275114"/>
                <a:gd name="connsiteY20" fmla="*/ 813478 h 813478"/>
                <a:gd name="connsiteX21" fmla="*/ 3275114 w 3275114"/>
                <a:gd name="connsiteY21" fmla="*/ 813478 h 813478"/>
                <a:gd name="connsiteX22" fmla="*/ 3246526 w 3275114"/>
                <a:gd name="connsiteY22" fmla="*/ 792400 h 813478"/>
                <a:gd name="connsiteX23" fmla="*/ 3064665 w 3275114"/>
                <a:gd name="connsiteY23" fmla="*/ 692964 h 813478"/>
                <a:gd name="connsiteX24" fmla="*/ 2661928 w 3275114"/>
                <a:gd name="connsiteY24" fmla="*/ 584928 h 813478"/>
                <a:gd name="connsiteX25" fmla="*/ 2277090 w 3275114"/>
                <a:gd name="connsiteY25" fmla="*/ 512052 h 813478"/>
                <a:gd name="connsiteX26" fmla="*/ 2048233 w 3275114"/>
                <a:gd name="connsiteY26" fmla="*/ 260181 h 813478"/>
                <a:gd name="connsiteX27" fmla="*/ 1692162 w 3275114"/>
                <a:gd name="connsiteY27" fmla="*/ 67124 h 813478"/>
                <a:gd name="connsiteX28" fmla="*/ 1478648 w 3275114"/>
                <a:gd name="connsiteY28" fmla="*/ 5754 h 813478"/>
                <a:gd name="connsiteX29" fmla="*/ 1359744 w 3275114"/>
                <a:gd name="connsiteY29" fmla="*/ 480 h 813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275114" h="813478">
                  <a:moveTo>
                    <a:pt x="1359744" y="480"/>
                  </a:moveTo>
                  <a:cubicBezTo>
                    <a:pt x="1320110" y="1759"/>
                    <a:pt x="1280475" y="5435"/>
                    <a:pt x="1240841" y="9590"/>
                  </a:cubicBezTo>
                  <a:cubicBezTo>
                    <a:pt x="1081664" y="26210"/>
                    <a:pt x="924404" y="55616"/>
                    <a:pt x="766506" y="79269"/>
                  </a:cubicBezTo>
                  <a:cubicBezTo>
                    <a:pt x="598379" y="104840"/>
                    <a:pt x="422581" y="122100"/>
                    <a:pt x="251897" y="120822"/>
                  </a:cubicBezTo>
                  <a:cubicBezTo>
                    <a:pt x="210505" y="120502"/>
                    <a:pt x="168273" y="119184"/>
                    <a:pt x="125822" y="116427"/>
                  </a:cubicBezTo>
                  <a:lnTo>
                    <a:pt x="0" y="103563"/>
                  </a:lnTo>
                  <a:lnTo>
                    <a:pt x="0" y="187899"/>
                  </a:lnTo>
                  <a:lnTo>
                    <a:pt x="17267" y="192100"/>
                  </a:lnTo>
                  <a:cubicBezTo>
                    <a:pt x="51567" y="198733"/>
                    <a:pt x="86487" y="203767"/>
                    <a:pt x="122126" y="207123"/>
                  </a:cubicBezTo>
                  <a:cubicBezTo>
                    <a:pt x="265961" y="220547"/>
                    <a:pt x="414910" y="215433"/>
                    <a:pt x="557466" y="194338"/>
                  </a:cubicBezTo>
                  <a:cubicBezTo>
                    <a:pt x="714725" y="170684"/>
                    <a:pt x="870067" y="136164"/>
                    <a:pt x="1026687" y="108676"/>
                  </a:cubicBezTo>
                  <a:cubicBezTo>
                    <a:pt x="1103399" y="95251"/>
                    <a:pt x="1180750" y="82466"/>
                    <a:pt x="1258101" y="72877"/>
                  </a:cubicBezTo>
                  <a:cubicBezTo>
                    <a:pt x="1342484" y="62009"/>
                    <a:pt x="1430703" y="52420"/>
                    <a:pt x="1515086" y="70320"/>
                  </a:cubicBezTo>
                  <a:cubicBezTo>
                    <a:pt x="1591797" y="86941"/>
                    <a:pt x="1651249" y="120822"/>
                    <a:pt x="1716454" y="158538"/>
                  </a:cubicBezTo>
                  <a:cubicBezTo>
                    <a:pt x="1776545" y="193059"/>
                    <a:pt x="1838554" y="226301"/>
                    <a:pt x="1896727" y="264017"/>
                  </a:cubicBezTo>
                  <a:cubicBezTo>
                    <a:pt x="2000288" y="332419"/>
                    <a:pt x="2063575" y="427669"/>
                    <a:pt x="2142844" y="516527"/>
                  </a:cubicBezTo>
                  <a:cubicBezTo>
                    <a:pt x="2222752" y="606664"/>
                    <a:pt x="2319921" y="664837"/>
                    <a:pt x="2450331" y="674426"/>
                  </a:cubicBezTo>
                  <a:cubicBezTo>
                    <a:pt x="2520650" y="679539"/>
                    <a:pt x="2591609" y="673147"/>
                    <a:pt x="2662567" y="676343"/>
                  </a:cubicBezTo>
                  <a:cubicBezTo>
                    <a:pt x="2736722" y="678900"/>
                    <a:pt x="2808959" y="687850"/>
                    <a:pt x="2880557" y="705750"/>
                  </a:cubicBezTo>
                  <a:cubicBezTo>
                    <a:pt x="2957907" y="725567"/>
                    <a:pt x="3032222" y="753855"/>
                    <a:pt x="3102142" y="789174"/>
                  </a:cubicBezTo>
                  <a:lnTo>
                    <a:pt x="3144585" y="813478"/>
                  </a:lnTo>
                  <a:lnTo>
                    <a:pt x="3275114" y="813478"/>
                  </a:lnTo>
                  <a:lnTo>
                    <a:pt x="3246526" y="792400"/>
                  </a:lnTo>
                  <a:cubicBezTo>
                    <a:pt x="3188642" y="755293"/>
                    <a:pt x="3127952" y="721891"/>
                    <a:pt x="3064665" y="692964"/>
                  </a:cubicBezTo>
                  <a:cubicBezTo>
                    <a:pt x="2940647" y="636070"/>
                    <a:pt x="2801927" y="593878"/>
                    <a:pt x="2661928" y="584928"/>
                  </a:cubicBezTo>
                  <a:cubicBezTo>
                    <a:pt x="2523846" y="575979"/>
                    <a:pt x="2387044" y="606024"/>
                    <a:pt x="2277090" y="512052"/>
                  </a:cubicBezTo>
                  <a:cubicBezTo>
                    <a:pt x="2188871" y="437258"/>
                    <a:pt x="2133895" y="336893"/>
                    <a:pt x="2048233" y="260181"/>
                  </a:cubicBezTo>
                  <a:cubicBezTo>
                    <a:pt x="1949147" y="171323"/>
                    <a:pt x="1822572" y="110593"/>
                    <a:pt x="1692162" y="67124"/>
                  </a:cubicBezTo>
                  <a:cubicBezTo>
                    <a:pt x="1621843" y="43471"/>
                    <a:pt x="1553441" y="16621"/>
                    <a:pt x="1478648" y="5754"/>
                  </a:cubicBezTo>
                  <a:cubicBezTo>
                    <a:pt x="1439014" y="320"/>
                    <a:pt x="1399379" y="-799"/>
                    <a:pt x="1359744" y="480"/>
                  </a:cubicBezTo>
                  <a:close/>
                </a:path>
              </a:pathLst>
            </a:custGeom>
            <a:solidFill>
              <a:srgbClr val="D6AB6C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605" name="【公众号：阿拉丁PPT】3-4"/>
            <p:cNvSpPr/>
            <p:nvPr/>
          </p:nvSpPr>
          <p:spPr>
            <a:xfrm flipH="1">
              <a:off x="11219217" y="4663800"/>
              <a:ext cx="670882" cy="794914"/>
            </a:xfrm>
            <a:custGeom>
              <a:avLst/>
              <a:gdLst>
                <a:gd name="connsiteX0" fmla="*/ 80374 w 670882"/>
                <a:gd name="connsiteY0" fmla="*/ 254777 h 794914"/>
                <a:gd name="connsiteX1" fmla="*/ 23479 w 670882"/>
                <a:gd name="connsiteY1" fmla="*/ 614045 h 794914"/>
                <a:gd name="connsiteX2" fmla="*/ 344390 w 670882"/>
                <a:gd name="connsiteY2" fmla="*/ 793039 h 794914"/>
                <a:gd name="connsiteX3" fmla="*/ 639731 w 670882"/>
                <a:gd name="connsiteY3" fmla="*/ 560986 h 794914"/>
                <a:gd name="connsiteX4" fmla="*/ 618635 w 670882"/>
                <a:gd name="connsiteY4" fmla="*/ 179983 h 794914"/>
                <a:gd name="connsiteX5" fmla="*/ 359733 w 670882"/>
                <a:gd name="connsiteY5" fmla="*/ 7382 h 794914"/>
                <a:gd name="connsiteX6" fmla="*/ 80374 w 670882"/>
                <a:gd name="connsiteY6" fmla="*/ 254777 h 794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882" h="794914">
                  <a:moveTo>
                    <a:pt x="80374" y="254777"/>
                  </a:moveTo>
                  <a:cubicBezTo>
                    <a:pt x="8137" y="358977"/>
                    <a:pt x="-26384" y="497698"/>
                    <a:pt x="23479" y="614045"/>
                  </a:cubicBezTo>
                  <a:cubicBezTo>
                    <a:pt x="75260" y="734865"/>
                    <a:pt x="213980" y="807742"/>
                    <a:pt x="344390" y="793039"/>
                  </a:cubicBezTo>
                  <a:cubicBezTo>
                    <a:pt x="474801" y="778336"/>
                    <a:pt x="589868" y="682446"/>
                    <a:pt x="639731" y="560986"/>
                  </a:cubicBezTo>
                  <a:cubicBezTo>
                    <a:pt x="689594" y="439525"/>
                    <a:pt x="677448" y="296969"/>
                    <a:pt x="618635" y="179983"/>
                  </a:cubicBezTo>
                  <a:cubicBezTo>
                    <a:pt x="574526" y="92404"/>
                    <a:pt x="469686" y="-31613"/>
                    <a:pt x="359733" y="7382"/>
                  </a:cubicBezTo>
                  <a:cubicBezTo>
                    <a:pt x="256811" y="43820"/>
                    <a:pt x="141104" y="167837"/>
                    <a:pt x="80374" y="254777"/>
                  </a:cubicBezTo>
                  <a:close/>
                </a:path>
              </a:pathLst>
            </a:custGeom>
            <a:solidFill>
              <a:srgbClr val="D6AB6C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26" name="【公众号：阿拉丁PPT】3-5"/>
            <p:cNvSpPr/>
            <p:nvPr/>
          </p:nvSpPr>
          <p:spPr>
            <a:xfrm flipH="1">
              <a:off x="9904630" y="6317258"/>
              <a:ext cx="2287371" cy="540742"/>
            </a:xfrm>
            <a:custGeom>
              <a:avLst/>
              <a:gdLst>
                <a:gd name="connsiteX0" fmla="*/ 1453077 w 2287371"/>
                <a:gd name="connsiteY0" fmla="*/ 631 h 540742"/>
                <a:gd name="connsiteX1" fmla="*/ 1284311 w 2287371"/>
                <a:gd name="connsiteY1" fmla="*/ 17491 h 540742"/>
                <a:gd name="connsiteX2" fmla="*/ 911620 w 2287371"/>
                <a:gd name="connsiteY2" fmla="*/ 59683 h 540742"/>
                <a:gd name="connsiteX3" fmla="*/ 535732 w 2287371"/>
                <a:gd name="connsiteY3" fmla="*/ 29637 h 540742"/>
                <a:gd name="connsiteX4" fmla="*/ 16488 w 2287371"/>
                <a:gd name="connsiteY4" fmla="*/ 78092 h 540742"/>
                <a:gd name="connsiteX5" fmla="*/ 0 w 2287371"/>
                <a:gd name="connsiteY5" fmla="*/ 84690 h 540742"/>
                <a:gd name="connsiteX6" fmla="*/ 0 w 2287371"/>
                <a:gd name="connsiteY6" fmla="*/ 540742 h 540742"/>
                <a:gd name="connsiteX7" fmla="*/ 2287371 w 2287371"/>
                <a:gd name="connsiteY7" fmla="*/ 540742 h 540742"/>
                <a:gd name="connsiteX8" fmla="*/ 2181201 w 2287371"/>
                <a:gd name="connsiteY8" fmla="*/ 465616 h 540742"/>
                <a:gd name="connsiteX9" fmla="*/ 2080197 w 2287371"/>
                <a:gd name="connsiteY9" fmla="*/ 360777 h 540742"/>
                <a:gd name="connsiteX10" fmla="*/ 1890974 w 2287371"/>
                <a:gd name="connsiteY10" fmla="*/ 145344 h 540742"/>
                <a:gd name="connsiteX11" fmla="*/ 1621843 w 2287371"/>
                <a:gd name="connsiteY11" fmla="*/ 11099 h 540742"/>
                <a:gd name="connsiteX12" fmla="*/ 1453077 w 2287371"/>
                <a:gd name="connsiteY12" fmla="*/ 631 h 540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87371" h="540742">
                  <a:moveTo>
                    <a:pt x="1453077" y="631"/>
                  </a:moveTo>
                  <a:cubicBezTo>
                    <a:pt x="1396662" y="2628"/>
                    <a:pt x="1340247" y="9181"/>
                    <a:pt x="1284311" y="17491"/>
                  </a:cubicBezTo>
                  <a:cubicBezTo>
                    <a:pt x="1160933" y="36029"/>
                    <a:pt x="1037555" y="60961"/>
                    <a:pt x="911620" y="59683"/>
                  </a:cubicBezTo>
                  <a:cubicBezTo>
                    <a:pt x="786324" y="58404"/>
                    <a:pt x="661028" y="37948"/>
                    <a:pt x="535732" y="29637"/>
                  </a:cubicBezTo>
                  <a:cubicBezTo>
                    <a:pt x="362651" y="17651"/>
                    <a:pt x="181299" y="22206"/>
                    <a:pt x="16488" y="78092"/>
                  </a:cubicBezTo>
                  <a:lnTo>
                    <a:pt x="0" y="84690"/>
                  </a:lnTo>
                  <a:lnTo>
                    <a:pt x="0" y="540742"/>
                  </a:lnTo>
                  <a:lnTo>
                    <a:pt x="2287371" y="540742"/>
                  </a:lnTo>
                  <a:lnTo>
                    <a:pt x="2181201" y="465616"/>
                  </a:lnTo>
                  <a:cubicBezTo>
                    <a:pt x="2144762" y="433653"/>
                    <a:pt x="2111521" y="397854"/>
                    <a:pt x="2080197" y="360777"/>
                  </a:cubicBezTo>
                  <a:cubicBezTo>
                    <a:pt x="2018188" y="287900"/>
                    <a:pt x="1961293" y="209910"/>
                    <a:pt x="1890974" y="145344"/>
                  </a:cubicBezTo>
                  <a:cubicBezTo>
                    <a:pt x="1814902" y="75664"/>
                    <a:pt x="1724126" y="28998"/>
                    <a:pt x="1621843" y="11099"/>
                  </a:cubicBezTo>
                  <a:cubicBezTo>
                    <a:pt x="1565907" y="1190"/>
                    <a:pt x="1509492" y="-1367"/>
                    <a:pt x="1453077" y="631"/>
                  </a:cubicBezTo>
                  <a:close/>
                </a:path>
              </a:pathLst>
            </a:custGeom>
            <a:solidFill>
              <a:srgbClr val="CAB6A7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28" name="【公众号：阿拉丁PPT】3-6"/>
            <p:cNvSpPr/>
            <p:nvPr/>
          </p:nvSpPr>
          <p:spPr>
            <a:xfrm flipH="1">
              <a:off x="11453621" y="5751740"/>
              <a:ext cx="738379" cy="1041211"/>
            </a:xfrm>
            <a:custGeom>
              <a:avLst/>
              <a:gdLst>
                <a:gd name="connsiteX0" fmla="*/ 738379 w 738379"/>
                <a:gd name="connsiteY0" fmla="*/ 0 h 1041211"/>
                <a:gd name="connsiteX1" fmla="*/ 94638 w 738379"/>
                <a:gd name="connsiteY1" fmla="*/ 225021 h 1041211"/>
                <a:gd name="connsiteX2" fmla="*/ 0 w 738379"/>
                <a:gd name="connsiteY2" fmla="*/ 310047 h 1041211"/>
                <a:gd name="connsiteX3" fmla="*/ 0 w 738379"/>
                <a:gd name="connsiteY3" fmla="*/ 1041211 h 1041211"/>
                <a:gd name="connsiteX4" fmla="*/ 62915 w 738379"/>
                <a:gd name="connsiteY4" fmla="*/ 894732 h 1041211"/>
                <a:gd name="connsiteX5" fmla="*/ 274272 w 738379"/>
                <a:gd name="connsiteY5" fmla="*/ 571503 h 1041211"/>
                <a:gd name="connsiteX6" fmla="*/ 561941 w 738379"/>
                <a:gd name="connsiteY6" fmla="*/ 325386 h 1041211"/>
                <a:gd name="connsiteX7" fmla="*/ 738379 w 738379"/>
                <a:gd name="connsiteY7" fmla="*/ 0 h 1041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8379" h="1041211">
                  <a:moveTo>
                    <a:pt x="738379" y="0"/>
                  </a:moveTo>
                  <a:cubicBezTo>
                    <a:pt x="550435" y="130410"/>
                    <a:pt x="285139" y="97808"/>
                    <a:pt x="94638" y="225021"/>
                  </a:cubicBezTo>
                  <a:lnTo>
                    <a:pt x="0" y="310047"/>
                  </a:lnTo>
                  <a:lnTo>
                    <a:pt x="0" y="1041211"/>
                  </a:lnTo>
                  <a:lnTo>
                    <a:pt x="62915" y="894732"/>
                  </a:lnTo>
                  <a:cubicBezTo>
                    <a:pt x="115734" y="779265"/>
                    <a:pt x="177743" y="668672"/>
                    <a:pt x="274272" y="571503"/>
                  </a:cubicBezTo>
                  <a:cubicBezTo>
                    <a:pt x="363130" y="482006"/>
                    <a:pt x="470526" y="412326"/>
                    <a:pt x="561941" y="325386"/>
                  </a:cubicBezTo>
                  <a:cubicBezTo>
                    <a:pt x="653356" y="238446"/>
                    <a:pt x="731986" y="125935"/>
                    <a:pt x="738379" y="0"/>
                  </a:cubicBezTo>
                  <a:close/>
                </a:path>
              </a:pathLst>
            </a:custGeom>
            <a:solidFill>
              <a:srgbClr val="965E3A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30" name="【公众号：阿拉丁PPT】3-7"/>
            <p:cNvSpPr/>
            <p:nvPr/>
          </p:nvSpPr>
          <p:spPr>
            <a:xfrm flipH="1">
              <a:off x="10766411" y="6158312"/>
              <a:ext cx="1425589" cy="699688"/>
            </a:xfrm>
            <a:custGeom>
              <a:avLst/>
              <a:gdLst>
                <a:gd name="connsiteX0" fmla="*/ 1425589 w 1425589"/>
                <a:gd name="connsiteY0" fmla="*/ 0 h 699688"/>
                <a:gd name="connsiteX1" fmla="*/ 662306 w 1425589"/>
                <a:gd name="connsiteY1" fmla="*/ 89497 h 699688"/>
                <a:gd name="connsiteX2" fmla="*/ 198199 w 1425589"/>
                <a:gd name="connsiteY2" fmla="*/ 380363 h 699688"/>
                <a:gd name="connsiteX3" fmla="*/ 63394 w 1425589"/>
                <a:gd name="connsiteY3" fmla="*/ 548251 h 699688"/>
                <a:gd name="connsiteX4" fmla="*/ 0 w 1425589"/>
                <a:gd name="connsiteY4" fmla="*/ 640104 h 699688"/>
                <a:gd name="connsiteX5" fmla="*/ 0 w 1425589"/>
                <a:gd name="connsiteY5" fmla="*/ 699688 h 699688"/>
                <a:gd name="connsiteX6" fmla="*/ 196045 w 1425589"/>
                <a:gd name="connsiteY6" fmla="*/ 699688 h 699688"/>
                <a:gd name="connsiteX7" fmla="*/ 202035 w 1425589"/>
                <a:gd name="connsiteY7" fmla="*/ 695521 h 699688"/>
                <a:gd name="connsiteX8" fmla="*/ 638014 w 1425589"/>
                <a:gd name="connsiteY8" fmla="*/ 418719 h 699688"/>
                <a:gd name="connsiteX9" fmla="*/ 1082943 w 1425589"/>
                <a:gd name="connsiteY9" fmla="*/ 288948 h 699688"/>
                <a:gd name="connsiteX10" fmla="*/ 1425589 w 1425589"/>
                <a:gd name="connsiteY10" fmla="*/ 0 h 69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25589" h="699688">
                  <a:moveTo>
                    <a:pt x="1425589" y="0"/>
                  </a:moveTo>
                  <a:cubicBezTo>
                    <a:pt x="1190339" y="104840"/>
                    <a:pt x="912898" y="29407"/>
                    <a:pt x="662306" y="89497"/>
                  </a:cubicBezTo>
                  <a:cubicBezTo>
                    <a:pt x="482672" y="132328"/>
                    <a:pt x="324774" y="244839"/>
                    <a:pt x="198199" y="380363"/>
                  </a:cubicBezTo>
                  <a:cubicBezTo>
                    <a:pt x="148656" y="433423"/>
                    <a:pt x="105026" y="489998"/>
                    <a:pt x="63394" y="548251"/>
                  </a:cubicBezTo>
                  <a:lnTo>
                    <a:pt x="0" y="640104"/>
                  </a:lnTo>
                  <a:lnTo>
                    <a:pt x="0" y="699688"/>
                  </a:lnTo>
                  <a:lnTo>
                    <a:pt x="196045" y="699688"/>
                  </a:lnTo>
                  <a:lnTo>
                    <a:pt x="202035" y="695521"/>
                  </a:lnTo>
                  <a:cubicBezTo>
                    <a:pt x="343313" y="597074"/>
                    <a:pt x="478198" y="485203"/>
                    <a:pt x="638014" y="418719"/>
                  </a:cubicBezTo>
                  <a:cubicBezTo>
                    <a:pt x="780570" y="359268"/>
                    <a:pt x="936551" y="339451"/>
                    <a:pt x="1082943" y="288948"/>
                  </a:cubicBezTo>
                  <a:cubicBezTo>
                    <a:pt x="1229334" y="238446"/>
                    <a:pt x="1374447" y="145753"/>
                    <a:pt x="1425589" y="0"/>
                  </a:cubicBezTo>
                  <a:close/>
                </a:path>
              </a:pathLst>
            </a:custGeom>
            <a:solidFill>
              <a:srgbClr val="965E3A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32" name="【公众号：阿拉丁PPT】3-8"/>
            <p:cNvSpPr/>
            <p:nvPr/>
          </p:nvSpPr>
          <p:spPr>
            <a:xfrm flipH="1">
              <a:off x="10807324" y="6740784"/>
              <a:ext cx="1141894" cy="117216"/>
            </a:xfrm>
            <a:custGeom>
              <a:avLst/>
              <a:gdLst>
                <a:gd name="connsiteX0" fmla="*/ 700481 w 1141894"/>
                <a:gd name="connsiteY0" fmla="*/ 697 h 117216"/>
                <a:gd name="connsiteX1" fmla="*/ 262904 w 1141894"/>
                <a:gd name="connsiteY1" fmla="*/ 29944 h 117216"/>
                <a:gd name="connsiteX2" fmla="*/ 127140 w 1141894"/>
                <a:gd name="connsiteY2" fmla="*/ 66862 h 117216"/>
                <a:gd name="connsiteX3" fmla="*/ 0 w 1141894"/>
                <a:gd name="connsiteY3" fmla="*/ 117216 h 117216"/>
                <a:gd name="connsiteX4" fmla="*/ 1008479 w 1141894"/>
                <a:gd name="connsiteY4" fmla="*/ 117216 h 117216"/>
                <a:gd name="connsiteX5" fmla="*/ 1053835 w 1141894"/>
                <a:gd name="connsiteY5" fmla="*/ 89565 h 117216"/>
                <a:gd name="connsiteX6" fmla="*/ 1141894 w 1141894"/>
                <a:gd name="connsiteY6" fmla="*/ 6930 h 117216"/>
                <a:gd name="connsiteX7" fmla="*/ 700481 w 1141894"/>
                <a:gd name="connsiteY7" fmla="*/ 697 h 11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1894" h="117216">
                  <a:moveTo>
                    <a:pt x="700481" y="697"/>
                  </a:moveTo>
                  <a:cubicBezTo>
                    <a:pt x="553450" y="-1860"/>
                    <a:pt x="407058" y="1497"/>
                    <a:pt x="262904" y="29944"/>
                  </a:cubicBezTo>
                  <a:cubicBezTo>
                    <a:pt x="216238" y="39213"/>
                    <a:pt x="171169" y="51839"/>
                    <a:pt x="127140" y="66862"/>
                  </a:cubicBezTo>
                  <a:lnTo>
                    <a:pt x="0" y="117216"/>
                  </a:lnTo>
                  <a:lnTo>
                    <a:pt x="1008479" y="117216"/>
                  </a:lnTo>
                  <a:lnTo>
                    <a:pt x="1053835" y="89565"/>
                  </a:lnTo>
                  <a:cubicBezTo>
                    <a:pt x="1086038" y="65463"/>
                    <a:pt x="1115684" y="38095"/>
                    <a:pt x="1141894" y="6930"/>
                  </a:cubicBezTo>
                  <a:cubicBezTo>
                    <a:pt x="995183" y="11725"/>
                    <a:pt x="847512" y="3254"/>
                    <a:pt x="700481" y="697"/>
                  </a:cubicBezTo>
                  <a:close/>
                </a:path>
              </a:pathLst>
            </a:custGeom>
            <a:solidFill>
              <a:srgbClr val="965E3A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34" name="【公众号：阿拉丁PPT】3-9"/>
            <p:cNvSpPr/>
            <p:nvPr/>
          </p:nvSpPr>
          <p:spPr>
            <a:xfrm flipH="1">
              <a:off x="0" y="4558578"/>
              <a:ext cx="3223109" cy="2299422"/>
            </a:xfrm>
            <a:custGeom>
              <a:avLst/>
              <a:gdLst>
                <a:gd name="connsiteX0" fmla="*/ 3223109 w 3223109"/>
                <a:gd name="connsiteY0" fmla="*/ 0 h 2299422"/>
                <a:gd name="connsiteX1" fmla="*/ 3178011 w 3223109"/>
                <a:gd name="connsiteY1" fmla="*/ 30857 h 2299422"/>
                <a:gd name="connsiteX2" fmla="*/ 3129426 w 3223109"/>
                <a:gd name="connsiteY2" fmla="*/ 73048 h 2299422"/>
                <a:gd name="connsiteX3" fmla="*/ 3027144 w 3223109"/>
                <a:gd name="connsiteY3" fmla="*/ 147842 h 2299422"/>
                <a:gd name="connsiteX4" fmla="*/ 2928698 w 3223109"/>
                <a:gd name="connsiteY4" fmla="*/ 229029 h 2299422"/>
                <a:gd name="connsiteX5" fmla="*/ 2828332 w 3223109"/>
                <a:gd name="connsiteY5" fmla="*/ 317887 h 2299422"/>
                <a:gd name="connsiteX6" fmla="*/ 2621850 w 3223109"/>
                <a:gd name="connsiteY6" fmla="*/ 464279 h 2299422"/>
                <a:gd name="connsiteX7" fmla="*/ 2518928 w 3223109"/>
                <a:gd name="connsiteY7" fmla="*/ 530123 h 2299422"/>
                <a:gd name="connsiteX8" fmla="*/ 2421121 w 3223109"/>
                <a:gd name="connsiteY8" fmla="*/ 591493 h 2299422"/>
                <a:gd name="connsiteX9" fmla="*/ 2313085 w 3223109"/>
                <a:gd name="connsiteY9" fmla="*/ 639438 h 2299422"/>
                <a:gd name="connsiteX10" fmla="*/ 2206967 w 3223109"/>
                <a:gd name="connsiteY10" fmla="*/ 689300 h 2299422"/>
                <a:gd name="connsiteX11" fmla="*/ 2085507 w 3223109"/>
                <a:gd name="connsiteY11" fmla="*/ 734049 h 2299422"/>
                <a:gd name="connsiteX12" fmla="*/ 1965963 w 3223109"/>
                <a:gd name="connsiteY12" fmla="*/ 779437 h 2299422"/>
                <a:gd name="connsiteX13" fmla="*/ 1839389 w 3223109"/>
                <a:gd name="connsiteY13" fmla="*/ 817153 h 2299422"/>
                <a:gd name="connsiteX14" fmla="*/ 1723682 w 3223109"/>
                <a:gd name="connsiteY14" fmla="*/ 860623 h 2299422"/>
                <a:gd name="connsiteX15" fmla="*/ 1606697 w 3223109"/>
                <a:gd name="connsiteY15" fmla="*/ 881080 h 2299422"/>
                <a:gd name="connsiteX16" fmla="*/ 1472451 w 3223109"/>
                <a:gd name="connsiteY16" fmla="*/ 901536 h 2299422"/>
                <a:gd name="connsiteX17" fmla="*/ 1350990 w 3223109"/>
                <a:gd name="connsiteY17" fmla="*/ 941810 h 2299422"/>
                <a:gd name="connsiteX18" fmla="*/ 1223137 w 3223109"/>
                <a:gd name="connsiteY18" fmla="*/ 990394 h 2299422"/>
                <a:gd name="connsiteX19" fmla="*/ 1105512 w 3223109"/>
                <a:gd name="connsiteY19" fmla="*/ 1037700 h 2299422"/>
                <a:gd name="connsiteX20" fmla="*/ 984052 w 3223109"/>
                <a:gd name="connsiteY20" fmla="*/ 1091398 h 2299422"/>
                <a:gd name="connsiteX21" fmla="*/ 877934 w 3223109"/>
                <a:gd name="connsiteY21" fmla="*/ 1150850 h 2299422"/>
                <a:gd name="connsiteX22" fmla="*/ 780766 w 3223109"/>
                <a:gd name="connsiteY22" fmla="*/ 1226922 h 2299422"/>
                <a:gd name="connsiteX23" fmla="*/ 589626 w 3223109"/>
                <a:gd name="connsiteY23" fmla="*/ 1389296 h 2299422"/>
                <a:gd name="connsiteX24" fmla="*/ 500768 w 3223109"/>
                <a:gd name="connsiteY24" fmla="*/ 1492217 h 2299422"/>
                <a:gd name="connsiteX25" fmla="*/ 420859 w 3223109"/>
                <a:gd name="connsiteY25" fmla="*/ 1591943 h 2299422"/>
                <a:gd name="connsiteX26" fmla="*/ 342229 w 3223109"/>
                <a:gd name="connsiteY26" fmla="*/ 1682719 h 2299422"/>
                <a:gd name="connsiteX27" fmla="*/ 270632 w 3223109"/>
                <a:gd name="connsiteY27" fmla="*/ 1790115 h 2299422"/>
                <a:gd name="connsiteX28" fmla="*/ 208624 w 3223109"/>
                <a:gd name="connsiteY28" fmla="*/ 1901347 h 2299422"/>
                <a:gd name="connsiteX29" fmla="*/ 152368 w 3223109"/>
                <a:gd name="connsiteY29" fmla="*/ 2016415 h 2299422"/>
                <a:gd name="connsiteX30" fmla="*/ 96112 w 3223109"/>
                <a:gd name="connsiteY30" fmla="*/ 2128286 h 2299422"/>
                <a:gd name="connsiteX31" fmla="*/ 35382 w 3223109"/>
                <a:gd name="connsiteY31" fmla="*/ 2233126 h 2299422"/>
                <a:gd name="connsiteX32" fmla="*/ 0 w 3223109"/>
                <a:gd name="connsiteY32" fmla="*/ 2299422 h 2299422"/>
                <a:gd name="connsiteX33" fmla="*/ 52743 w 3223109"/>
                <a:gd name="connsiteY33" fmla="*/ 2299422 h 2299422"/>
                <a:gd name="connsiteX34" fmla="*/ 88441 w 3223109"/>
                <a:gd name="connsiteY34" fmla="*/ 2232487 h 2299422"/>
                <a:gd name="connsiteX35" fmla="*/ 147254 w 3223109"/>
                <a:gd name="connsiteY35" fmla="*/ 2130205 h 2299422"/>
                <a:gd name="connsiteX36" fmla="*/ 172185 w 3223109"/>
                <a:gd name="connsiteY36" fmla="*/ 2073949 h 2299422"/>
                <a:gd name="connsiteX37" fmla="*/ 202231 w 3223109"/>
                <a:gd name="connsiteY37" fmla="*/ 2018972 h 2299422"/>
                <a:gd name="connsiteX38" fmla="*/ 258486 w 3223109"/>
                <a:gd name="connsiteY38" fmla="*/ 1903904 h 2299422"/>
                <a:gd name="connsiteX39" fmla="*/ 397846 w 3223109"/>
                <a:gd name="connsiteY39" fmla="*/ 1694865 h 2299422"/>
                <a:gd name="connsiteX40" fmla="*/ 479672 w 3223109"/>
                <a:gd name="connsiteY40" fmla="*/ 1607285 h 2299422"/>
                <a:gd name="connsiteX41" fmla="*/ 518027 w 3223109"/>
                <a:gd name="connsiteY41" fmla="*/ 1563816 h 2299422"/>
                <a:gd name="connsiteX42" fmla="*/ 569809 w 3223109"/>
                <a:gd name="connsiteY42" fmla="*/ 1517149 h 2299422"/>
                <a:gd name="connsiteX43" fmla="*/ 759670 w 3223109"/>
                <a:gd name="connsiteY43" fmla="*/ 1350301 h 2299422"/>
                <a:gd name="connsiteX44" fmla="*/ 856199 w 3223109"/>
                <a:gd name="connsiteY44" fmla="*/ 1278063 h 2299422"/>
                <a:gd name="connsiteX45" fmla="*/ 949532 w 3223109"/>
                <a:gd name="connsiteY45" fmla="*/ 1210302 h 2299422"/>
                <a:gd name="connsiteX46" fmla="*/ 1001952 w 3223109"/>
                <a:gd name="connsiteY46" fmla="*/ 1183452 h 2299422"/>
                <a:gd name="connsiteX47" fmla="*/ 1055010 w 3223109"/>
                <a:gd name="connsiteY47" fmla="*/ 1153407 h 2299422"/>
                <a:gd name="connsiteX48" fmla="*/ 1171357 w 3223109"/>
                <a:gd name="connsiteY48" fmla="*/ 1108658 h 2299422"/>
                <a:gd name="connsiteX49" fmla="*/ 1294096 w 3223109"/>
                <a:gd name="connsiteY49" fmla="*/ 1056239 h 2299422"/>
                <a:gd name="connsiteX50" fmla="*/ 1411082 w 3223109"/>
                <a:gd name="connsiteY50" fmla="*/ 1016604 h 2299422"/>
                <a:gd name="connsiteX51" fmla="*/ 1531903 w 3223109"/>
                <a:gd name="connsiteY51" fmla="*/ 978887 h 2299422"/>
                <a:gd name="connsiteX52" fmla="*/ 1655920 w 3223109"/>
                <a:gd name="connsiteY52" fmla="*/ 959709 h 2299422"/>
                <a:gd name="connsiteX53" fmla="*/ 1714093 w 3223109"/>
                <a:gd name="connsiteY53" fmla="*/ 946285 h 2299422"/>
                <a:gd name="connsiteX54" fmla="*/ 1774184 w 3223109"/>
                <a:gd name="connsiteY54" fmla="*/ 930303 h 2299422"/>
                <a:gd name="connsiteX55" fmla="*/ 1890531 w 3223109"/>
                <a:gd name="connsiteY55" fmla="*/ 880441 h 2299422"/>
                <a:gd name="connsiteX56" fmla="*/ 2012630 w 3223109"/>
                <a:gd name="connsiteY56" fmla="*/ 838889 h 2299422"/>
                <a:gd name="connsiteX57" fmla="*/ 2133451 w 3223109"/>
                <a:gd name="connsiteY57" fmla="*/ 786469 h 2299422"/>
                <a:gd name="connsiteX58" fmla="*/ 2248519 w 3223109"/>
                <a:gd name="connsiteY58" fmla="*/ 737245 h 2299422"/>
                <a:gd name="connsiteX59" fmla="*/ 2352080 w 3223109"/>
                <a:gd name="connsiteY59" fmla="*/ 684186 h 2299422"/>
                <a:gd name="connsiteX60" fmla="*/ 2548335 w 3223109"/>
                <a:gd name="connsiteY60" fmla="*/ 568479 h 2299422"/>
                <a:gd name="connsiteX61" fmla="*/ 2648699 w 3223109"/>
                <a:gd name="connsiteY61" fmla="*/ 506471 h 2299422"/>
                <a:gd name="connsiteX62" fmla="*/ 2758652 w 3223109"/>
                <a:gd name="connsiteY62" fmla="*/ 442544 h 2299422"/>
                <a:gd name="connsiteX63" fmla="*/ 2863492 w 3223109"/>
                <a:gd name="connsiteY63" fmla="*/ 371585 h 2299422"/>
                <a:gd name="connsiteX64" fmla="*/ 2973446 w 3223109"/>
                <a:gd name="connsiteY64" fmla="*/ 294873 h 2299422"/>
                <a:gd name="connsiteX65" fmla="*/ 3071254 w 3223109"/>
                <a:gd name="connsiteY65" fmla="*/ 219440 h 2299422"/>
                <a:gd name="connsiteX66" fmla="*/ 3172897 w 3223109"/>
                <a:gd name="connsiteY66" fmla="*/ 148482 h 2299422"/>
                <a:gd name="connsiteX67" fmla="*/ 3220842 w 3223109"/>
                <a:gd name="connsiteY67" fmla="*/ 108847 h 2299422"/>
                <a:gd name="connsiteX68" fmla="*/ 3223109 w 3223109"/>
                <a:gd name="connsiteY68" fmla="*/ 107303 h 2299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3223109" h="2299422">
                  <a:moveTo>
                    <a:pt x="3223109" y="0"/>
                  </a:moveTo>
                  <a:lnTo>
                    <a:pt x="3178011" y="30857"/>
                  </a:lnTo>
                  <a:cubicBezTo>
                    <a:pt x="3160751" y="44281"/>
                    <a:pt x="3146048" y="59624"/>
                    <a:pt x="3129426" y="73048"/>
                  </a:cubicBezTo>
                  <a:cubicBezTo>
                    <a:pt x="3096185" y="99258"/>
                    <a:pt x="3060385" y="122272"/>
                    <a:pt x="3027144" y="147842"/>
                  </a:cubicBezTo>
                  <a:cubicBezTo>
                    <a:pt x="2993263" y="174053"/>
                    <a:pt x="2961300" y="201541"/>
                    <a:pt x="2928698" y="229029"/>
                  </a:cubicBezTo>
                  <a:cubicBezTo>
                    <a:pt x="2894177" y="257796"/>
                    <a:pt x="2863492" y="289759"/>
                    <a:pt x="2828332" y="317887"/>
                  </a:cubicBezTo>
                  <a:cubicBezTo>
                    <a:pt x="2762489" y="370946"/>
                    <a:pt x="2696005" y="422087"/>
                    <a:pt x="2621850" y="464279"/>
                  </a:cubicBezTo>
                  <a:cubicBezTo>
                    <a:pt x="2586691" y="484096"/>
                    <a:pt x="2550891" y="504552"/>
                    <a:pt x="2518928" y="530123"/>
                  </a:cubicBezTo>
                  <a:cubicBezTo>
                    <a:pt x="2488244" y="554415"/>
                    <a:pt x="2455641" y="574233"/>
                    <a:pt x="2421121" y="591493"/>
                  </a:cubicBezTo>
                  <a:cubicBezTo>
                    <a:pt x="2385961" y="608753"/>
                    <a:pt x="2348884" y="624095"/>
                    <a:pt x="2313085" y="639438"/>
                  </a:cubicBezTo>
                  <a:cubicBezTo>
                    <a:pt x="2277286" y="654780"/>
                    <a:pt x="2242127" y="673319"/>
                    <a:pt x="2206967" y="689300"/>
                  </a:cubicBezTo>
                  <a:cubicBezTo>
                    <a:pt x="2167332" y="707200"/>
                    <a:pt x="2125141" y="717428"/>
                    <a:pt x="2085507" y="734049"/>
                  </a:cubicBezTo>
                  <a:cubicBezTo>
                    <a:pt x="2045872" y="750030"/>
                    <a:pt x="2006877" y="767291"/>
                    <a:pt x="1965963" y="779437"/>
                  </a:cubicBezTo>
                  <a:cubicBezTo>
                    <a:pt x="1923772" y="792222"/>
                    <a:pt x="1880942" y="803089"/>
                    <a:pt x="1839389" y="817153"/>
                  </a:cubicBezTo>
                  <a:cubicBezTo>
                    <a:pt x="1800394" y="829939"/>
                    <a:pt x="1763956" y="852313"/>
                    <a:pt x="1723682" y="860623"/>
                  </a:cubicBezTo>
                  <a:cubicBezTo>
                    <a:pt x="1684687" y="868295"/>
                    <a:pt x="1645692" y="875966"/>
                    <a:pt x="1606697" y="881080"/>
                  </a:cubicBezTo>
                  <a:cubicBezTo>
                    <a:pt x="1561948" y="886194"/>
                    <a:pt x="1515281" y="888112"/>
                    <a:pt x="1472451" y="901536"/>
                  </a:cubicBezTo>
                  <a:cubicBezTo>
                    <a:pt x="1431538" y="914961"/>
                    <a:pt x="1391904" y="929025"/>
                    <a:pt x="1350990" y="941810"/>
                  </a:cubicBezTo>
                  <a:cubicBezTo>
                    <a:pt x="1307520" y="955235"/>
                    <a:pt x="1265329" y="972495"/>
                    <a:pt x="1223137" y="990394"/>
                  </a:cubicBezTo>
                  <a:cubicBezTo>
                    <a:pt x="1184142" y="1007654"/>
                    <a:pt x="1145786" y="1023636"/>
                    <a:pt x="1105512" y="1037700"/>
                  </a:cubicBezTo>
                  <a:cubicBezTo>
                    <a:pt x="1063321" y="1052403"/>
                    <a:pt x="1023047" y="1069024"/>
                    <a:pt x="984052" y="1091398"/>
                  </a:cubicBezTo>
                  <a:cubicBezTo>
                    <a:pt x="948892" y="1111855"/>
                    <a:pt x="911816" y="1127836"/>
                    <a:pt x="877934" y="1150850"/>
                  </a:cubicBezTo>
                  <a:cubicBezTo>
                    <a:pt x="844053" y="1174503"/>
                    <a:pt x="812729" y="1201352"/>
                    <a:pt x="780766" y="1226922"/>
                  </a:cubicBezTo>
                  <a:cubicBezTo>
                    <a:pt x="714921" y="1279342"/>
                    <a:pt x="647159" y="1327287"/>
                    <a:pt x="589626" y="1389296"/>
                  </a:cubicBezTo>
                  <a:cubicBezTo>
                    <a:pt x="558941" y="1422537"/>
                    <a:pt x="530813" y="1458337"/>
                    <a:pt x="500768" y="1492217"/>
                  </a:cubicBezTo>
                  <a:cubicBezTo>
                    <a:pt x="472001" y="1524181"/>
                    <a:pt x="448987" y="1559340"/>
                    <a:pt x="420859" y="1591943"/>
                  </a:cubicBezTo>
                  <a:cubicBezTo>
                    <a:pt x="394650" y="1621989"/>
                    <a:pt x="367161" y="1651395"/>
                    <a:pt x="342229" y="1682719"/>
                  </a:cubicBezTo>
                  <a:cubicBezTo>
                    <a:pt x="315381" y="1716599"/>
                    <a:pt x="293006" y="1753038"/>
                    <a:pt x="270632" y="1790115"/>
                  </a:cubicBezTo>
                  <a:cubicBezTo>
                    <a:pt x="248897" y="1826553"/>
                    <a:pt x="227162" y="1863630"/>
                    <a:pt x="208624" y="1901347"/>
                  </a:cubicBezTo>
                  <a:cubicBezTo>
                    <a:pt x="189446" y="1939703"/>
                    <a:pt x="173464" y="1979338"/>
                    <a:pt x="152368" y="2016415"/>
                  </a:cubicBezTo>
                  <a:cubicBezTo>
                    <a:pt x="131272" y="2052854"/>
                    <a:pt x="117847" y="2092488"/>
                    <a:pt x="96112" y="2128286"/>
                  </a:cubicBezTo>
                  <a:cubicBezTo>
                    <a:pt x="75017" y="2162807"/>
                    <a:pt x="54560" y="2197327"/>
                    <a:pt x="35382" y="2233126"/>
                  </a:cubicBezTo>
                  <a:lnTo>
                    <a:pt x="0" y="2299422"/>
                  </a:lnTo>
                  <a:lnTo>
                    <a:pt x="52743" y="2299422"/>
                  </a:lnTo>
                  <a:lnTo>
                    <a:pt x="88441" y="2232487"/>
                  </a:lnTo>
                  <a:cubicBezTo>
                    <a:pt x="106980" y="2197967"/>
                    <a:pt x="130633" y="2165364"/>
                    <a:pt x="147254" y="2130205"/>
                  </a:cubicBezTo>
                  <a:cubicBezTo>
                    <a:pt x="156203" y="2111666"/>
                    <a:pt x="163235" y="2092488"/>
                    <a:pt x="172185" y="2073949"/>
                  </a:cubicBezTo>
                  <a:cubicBezTo>
                    <a:pt x="181774" y="2055410"/>
                    <a:pt x="192002" y="2037511"/>
                    <a:pt x="202231" y="2018972"/>
                  </a:cubicBezTo>
                  <a:cubicBezTo>
                    <a:pt x="222687" y="1981255"/>
                    <a:pt x="238030" y="1941621"/>
                    <a:pt x="258486" y="1903904"/>
                  </a:cubicBezTo>
                  <a:cubicBezTo>
                    <a:pt x="298760" y="1831028"/>
                    <a:pt x="342229" y="1756873"/>
                    <a:pt x="397846" y="1694865"/>
                  </a:cubicBezTo>
                  <a:cubicBezTo>
                    <a:pt x="424695" y="1664819"/>
                    <a:pt x="452823" y="1637331"/>
                    <a:pt x="479672" y="1607285"/>
                  </a:cubicBezTo>
                  <a:cubicBezTo>
                    <a:pt x="492457" y="1592583"/>
                    <a:pt x="503964" y="1577240"/>
                    <a:pt x="518027" y="1563816"/>
                  </a:cubicBezTo>
                  <a:cubicBezTo>
                    <a:pt x="534649" y="1547194"/>
                    <a:pt x="552548" y="1533131"/>
                    <a:pt x="569809" y="1517149"/>
                  </a:cubicBezTo>
                  <a:cubicBezTo>
                    <a:pt x="632456" y="1460254"/>
                    <a:pt x="691908" y="1401442"/>
                    <a:pt x="759670" y="1350301"/>
                  </a:cubicBezTo>
                  <a:cubicBezTo>
                    <a:pt x="791633" y="1326008"/>
                    <a:pt x="824875" y="1302356"/>
                    <a:pt x="856199" y="1278063"/>
                  </a:cubicBezTo>
                  <a:cubicBezTo>
                    <a:pt x="886245" y="1254411"/>
                    <a:pt x="916290" y="1230119"/>
                    <a:pt x="949532" y="1210302"/>
                  </a:cubicBezTo>
                  <a:cubicBezTo>
                    <a:pt x="966153" y="1200073"/>
                    <a:pt x="984691" y="1192402"/>
                    <a:pt x="1001952" y="1183452"/>
                  </a:cubicBezTo>
                  <a:cubicBezTo>
                    <a:pt x="1019851" y="1173863"/>
                    <a:pt x="1037111" y="1162996"/>
                    <a:pt x="1055010" y="1153407"/>
                  </a:cubicBezTo>
                  <a:cubicBezTo>
                    <a:pt x="1092088" y="1133590"/>
                    <a:pt x="1132362" y="1123362"/>
                    <a:pt x="1171357" y="1108658"/>
                  </a:cubicBezTo>
                  <a:cubicBezTo>
                    <a:pt x="1212909" y="1092677"/>
                    <a:pt x="1253183" y="1074138"/>
                    <a:pt x="1294096" y="1056239"/>
                  </a:cubicBezTo>
                  <a:cubicBezTo>
                    <a:pt x="1332452" y="1040257"/>
                    <a:pt x="1371447" y="1028750"/>
                    <a:pt x="1411082" y="1016604"/>
                  </a:cubicBezTo>
                  <a:cubicBezTo>
                    <a:pt x="1451355" y="1004458"/>
                    <a:pt x="1490351" y="985920"/>
                    <a:pt x="1531903" y="978887"/>
                  </a:cubicBezTo>
                  <a:cubicBezTo>
                    <a:pt x="1572815" y="971856"/>
                    <a:pt x="1614367" y="968020"/>
                    <a:pt x="1655920" y="959709"/>
                  </a:cubicBezTo>
                  <a:cubicBezTo>
                    <a:pt x="1675738" y="955874"/>
                    <a:pt x="1694276" y="950760"/>
                    <a:pt x="1714093" y="946285"/>
                  </a:cubicBezTo>
                  <a:cubicBezTo>
                    <a:pt x="1734550" y="941171"/>
                    <a:pt x="1754367" y="937975"/>
                    <a:pt x="1774184" y="930303"/>
                  </a:cubicBezTo>
                  <a:cubicBezTo>
                    <a:pt x="1813819" y="914961"/>
                    <a:pt x="1850257" y="894504"/>
                    <a:pt x="1890531" y="880441"/>
                  </a:cubicBezTo>
                  <a:cubicBezTo>
                    <a:pt x="1931444" y="866377"/>
                    <a:pt x="1972356" y="854231"/>
                    <a:pt x="2012630" y="838889"/>
                  </a:cubicBezTo>
                  <a:cubicBezTo>
                    <a:pt x="2053543" y="822907"/>
                    <a:pt x="2092538" y="803089"/>
                    <a:pt x="2133451" y="786469"/>
                  </a:cubicBezTo>
                  <a:cubicBezTo>
                    <a:pt x="2172446" y="770487"/>
                    <a:pt x="2211441" y="757062"/>
                    <a:pt x="2248519" y="737245"/>
                  </a:cubicBezTo>
                  <a:cubicBezTo>
                    <a:pt x="2283040" y="719346"/>
                    <a:pt x="2316920" y="700807"/>
                    <a:pt x="2352080" y="684186"/>
                  </a:cubicBezTo>
                  <a:cubicBezTo>
                    <a:pt x="2421121" y="650944"/>
                    <a:pt x="2490161" y="618981"/>
                    <a:pt x="2548335" y="568479"/>
                  </a:cubicBezTo>
                  <a:cubicBezTo>
                    <a:pt x="2578380" y="542908"/>
                    <a:pt x="2613540" y="525009"/>
                    <a:pt x="2648699" y="506471"/>
                  </a:cubicBezTo>
                  <a:cubicBezTo>
                    <a:pt x="2686416" y="487293"/>
                    <a:pt x="2722854" y="465557"/>
                    <a:pt x="2758652" y="442544"/>
                  </a:cubicBezTo>
                  <a:cubicBezTo>
                    <a:pt x="2794452" y="419530"/>
                    <a:pt x="2828972" y="395877"/>
                    <a:pt x="2863492" y="371585"/>
                  </a:cubicBezTo>
                  <a:cubicBezTo>
                    <a:pt x="2899931" y="346015"/>
                    <a:pt x="2938287" y="322362"/>
                    <a:pt x="2973446" y="294873"/>
                  </a:cubicBezTo>
                  <a:cubicBezTo>
                    <a:pt x="3006049" y="269303"/>
                    <a:pt x="3038651" y="244372"/>
                    <a:pt x="3071254" y="219440"/>
                  </a:cubicBezTo>
                  <a:cubicBezTo>
                    <a:pt x="3104496" y="194509"/>
                    <a:pt x="3139655" y="172774"/>
                    <a:pt x="3172897" y="148482"/>
                  </a:cubicBezTo>
                  <a:cubicBezTo>
                    <a:pt x="3189518" y="136336"/>
                    <a:pt x="3204860" y="122911"/>
                    <a:pt x="3220842" y="108847"/>
                  </a:cubicBezTo>
                  <a:lnTo>
                    <a:pt x="3223109" y="107303"/>
                  </a:lnTo>
                  <a:close/>
                </a:path>
              </a:pathLst>
            </a:custGeom>
            <a:solidFill>
              <a:srgbClr val="D6AB6C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36" name="【公众号：阿拉丁PPT】3-10"/>
            <p:cNvSpPr/>
            <p:nvPr/>
          </p:nvSpPr>
          <p:spPr>
            <a:xfrm flipH="1">
              <a:off x="0" y="5867662"/>
              <a:ext cx="1035960" cy="990338"/>
            </a:xfrm>
            <a:custGeom>
              <a:avLst/>
              <a:gdLst>
                <a:gd name="connsiteX0" fmla="*/ 1035960 w 1035960"/>
                <a:gd name="connsiteY0" fmla="*/ 782627 h 990338"/>
                <a:gd name="connsiteX1" fmla="*/ 1031215 w 1035960"/>
                <a:gd name="connsiteY1" fmla="*/ 782924 h 990338"/>
                <a:gd name="connsiteX2" fmla="*/ 1012596 w 1035960"/>
                <a:gd name="connsiteY2" fmla="*/ 796828 h 990338"/>
                <a:gd name="connsiteX3" fmla="*/ 987666 w 1035960"/>
                <a:gd name="connsiteY3" fmla="*/ 846052 h 990338"/>
                <a:gd name="connsiteX4" fmla="*/ 972962 w 1035960"/>
                <a:gd name="connsiteY4" fmla="*/ 894636 h 990338"/>
                <a:gd name="connsiteX5" fmla="*/ 962524 w 1035960"/>
                <a:gd name="connsiteY5" fmla="*/ 987919 h 990338"/>
                <a:gd name="connsiteX6" fmla="*/ 962792 w 1035960"/>
                <a:gd name="connsiteY6" fmla="*/ 990338 h 990338"/>
                <a:gd name="connsiteX7" fmla="*/ 983732 w 1035960"/>
                <a:gd name="connsiteY7" fmla="*/ 990338 h 990338"/>
                <a:gd name="connsiteX8" fmla="*/ 982791 w 1035960"/>
                <a:gd name="connsiteY8" fmla="*/ 979179 h 990338"/>
                <a:gd name="connsiteX9" fmla="*/ 997254 w 1035960"/>
                <a:gd name="connsiteY9" fmla="*/ 884408 h 990338"/>
                <a:gd name="connsiteX10" fmla="*/ 1013236 w 1035960"/>
                <a:gd name="connsiteY10" fmla="*/ 838380 h 990338"/>
                <a:gd name="connsiteX11" fmla="*/ 1033692 w 1035960"/>
                <a:gd name="connsiteY11" fmla="*/ 803220 h 990338"/>
                <a:gd name="connsiteX12" fmla="*/ 1002527 w 1035960"/>
                <a:gd name="connsiteY12" fmla="*/ 901748 h 990338"/>
                <a:gd name="connsiteX13" fmla="*/ 997985 w 1035960"/>
                <a:gd name="connsiteY13" fmla="*/ 990338 h 990338"/>
                <a:gd name="connsiteX14" fmla="*/ 1015742 w 1035960"/>
                <a:gd name="connsiteY14" fmla="*/ 990338 h 990338"/>
                <a:gd name="connsiteX15" fmla="*/ 1018590 w 1035960"/>
                <a:gd name="connsiteY15" fmla="*/ 902786 h 990338"/>
                <a:gd name="connsiteX16" fmla="*/ 1035960 w 1035960"/>
                <a:gd name="connsiteY16" fmla="*/ 847571 h 990338"/>
                <a:gd name="connsiteX17" fmla="*/ 109315 w 1035960"/>
                <a:gd name="connsiteY17" fmla="*/ 745047 h 990338"/>
                <a:gd name="connsiteX18" fmla="*/ 175159 w 1035960"/>
                <a:gd name="connsiteY18" fmla="*/ 791714 h 990338"/>
                <a:gd name="connsiteX19" fmla="*/ 357349 w 1035960"/>
                <a:gd name="connsiteY19" fmla="*/ 853723 h 990338"/>
                <a:gd name="connsiteX20" fmla="*/ 454518 w 1035960"/>
                <a:gd name="connsiteY20" fmla="*/ 868426 h 990338"/>
                <a:gd name="connsiteX21" fmla="*/ 510773 w 1035960"/>
                <a:gd name="connsiteY21" fmla="*/ 879293 h 990338"/>
                <a:gd name="connsiteX22" fmla="*/ 446846 w 1035960"/>
                <a:gd name="connsiteY22" fmla="*/ 875458 h 990338"/>
                <a:gd name="connsiteX23" fmla="*/ 329222 w 1035960"/>
                <a:gd name="connsiteY23" fmla="*/ 862672 h 990338"/>
                <a:gd name="connsiteX24" fmla="*/ 141278 w 1035960"/>
                <a:gd name="connsiteY24" fmla="*/ 782764 h 990338"/>
                <a:gd name="connsiteX25" fmla="*/ 109315 w 1035960"/>
                <a:gd name="connsiteY25" fmla="*/ 745047 h 990338"/>
                <a:gd name="connsiteX26" fmla="*/ 113789 w 1035960"/>
                <a:gd name="connsiteY26" fmla="*/ 732901 h 990338"/>
                <a:gd name="connsiteX27" fmla="*/ 207762 w 1035960"/>
                <a:gd name="connsiteY27" fmla="*/ 750162 h 990338"/>
                <a:gd name="connsiteX28" fmla="*/ 317715 w 1035960"/>
                <a:gd name="connsiteY28" fmla="*/ 788518 h 990338"/>
                <a:gd name="connsiteX29" fmla="*/ 459632 w 1035960"/>
                <a:gd name="connsiteY29" fmla="*/ 851804 h 990338"/>
                <a:gd name="connsiteX30" fmla="*/ 435979 w 1035960"/>
                <a:gd name="connsiteY30" fmla="*/ 848608 h 990338"/>
                <a:gd name="connsiteX31" fmla="*/ 314519 w 1035960"/>
                <a:gd name="connsiteY31" fmla="*/ 828791 h 990338"/>
                <a:gd name="connsiteX32" fmla="*/ 113789 w 1035960"/>
                <a:gd name="connsiteY32" fmla="*/ 732901 h 990338"/>
                <a:gd name="connsiteX33" fmla="*/ 148629 w 1035960"/>
                <a:gd name="connsiteY33" fmla="*/ 709249 h 990338"/>
                <a:gd name="connsiteX34" fmla="*/ 173241 w 1035960"/>
                <a:gd name="connsiteY34" fmla="*/ 713084 h 990338"/>
                <a:gd name="connsiteX35" fmla="*/ 220547 w 1035960"/>
                <a:gd name="connsiteY35" fmla="*/ 722034 h 990338"/>
                <a:gd name="connsiteX36" fmla="*/ 520362 w 1035960"/>
                <a:gd name="connsiteY36" fmla="*/ 862033 h 990338"/>
                <a:gd name="connsiteX37" fmla="*/ 516526 w 1035960"/>
                <a:gd name="connsiteY37" fmla="*/ 861393 h 990338"/>
                <a:gd name="connsiteX38" fmla="*/ 317076 w 1035960"/>
                <a:gd name="connsiteY38" fmla="*/ 770618 h 990338"/>
                <a:gd name="connsiteX39" fmla="*/ 206483 w 1035960"/>
                <a:gd name="connsiteY39" fmla="*/ 732262 h 990338"/>
                <a:gd name="connsiteX40" fmla="*/ 108036 w 1035960"/>
                <a:gd name="connsiteY40" fmla="*/ 716280 h 990338"/>
                <a:gd name="connsiteX41" fmla="*/ 124017 w 1035960"/>
                <a:gd name="connsiteY41" fmla="*/ 709249 h 990338"/>
                <a:gd name="connsiteX42" fmla="*/ 148629 w 1035960"/>
                <a:gd name="connsiteY42" fmla="*/ 709249 h 990338"/>
                <a:gd name="connsiteX43" fmla="*/ 854058 w 1035960"/>
                <a:gd name="connsiteY43" fmla="*/ 642765 h 990338"/>
                <a:gd name="connsiteX44" fmla="*/ 833602 w 1035960"/>
                <a:gd name="connsiteY44" fmla="*/ 743769 h 990338"/>
                <a:gd name="connsiteX45" fmla="*/ 815703 w 1035960"/>
                <a:gd name="connsiteY45" fmla="*/ 942581 h 990338"/>
                <a:gd name="connsiteX46" fmla="*/ 818260 w 1035960"/>
                <a:gd name="connsiteY46" fmla="*/ 973265 h 990338"/>
                <a:gd name="connsiteX47" fmla="*/ 795246 w 1035960"/>
                <a:gd name="connsiteY47" fmla="*/ 808974 h 990338"/>
                <a:gd name="connsiteX48" fmla="*/ 854058 w 1035960"/>
                <a:gd name="connsiteY48" fmla="*/ 642765 h 990338"/>
                <a:gd name="connsiteX49" fmla="*/ 845599 w 1035960"/>
                <a:gd name="connsiteY49" fmla="*/ 621760 h 990338"/>
                <a:gd name="connsiteX50" fmla="*/ 822735 w 1035960"/>
                <a:gd name="connsiteY50" fmla="*/ 629980 h 990338"/>
                <a:gd name="connsiteX51" fmla="*/ 758169 w 1035960"/>
                <a:gd name="connsiteY51" fmla="*/ 726509 h 990338"/>
                <a:gd name="connsiteX52" fmla="*/ 744745 w 1035960"/>
                <a:gd name="connsiteY52" fmla="*/ 952170 h 990338"/>
                <a:gd name="connsiteX53" fmla="*/ 759639 w 1035960"/>
                <a:gd name="connsiteY53" fmla="*/ 990338 h 990338"/>
                <a:gd name="connsiteX54" fmla="*/ 783624 w 1035960"/>
                <a:gd name="connsiteY54" fmla="*/ 990338 h 990338"/>
                <a:gd name="connsiteX55" fmla="*/ 761365 w 1035960"/>
                <a:gd name="connsiteY55" fmla="*/ 917010 h 990338"/>
                <a:gd name="connsiteX56" fmla="*/ 785657 w 1035960"/>
                <a:gd name="connsiteY56" fmla="*/ 706052 h 990338"/>
                <a:gd name="connsiteX57" fmla="*/ 846387 w 1035960"/>
                <a:gd name="connsiteY57" fmla="*/ 635733 h 990338"/>
                <a:gd name="connsiteX58" fmla="*/ 797164 w 1035960"/>
                <a:gd name="connsiteY58" fmla="*/ 722673 h 990338"/>
                <a:gd name="connsiteX59" fmla="*/ 785657 w 1035960"/>
                <a:gd name="connsiteY59" fmla="*/ 918927 h 990338"/>
                <a:gd name="connsiteX60" fmla="*/ 806001 w 1035960"/>
                <a:gd name="connsiteY60" fmla="*/ 990338 h 990338"/>
                <a:gd name="connsiteX61" fmla="*/ 843095 w 1035960"/>
                <a:gd name="connsiteY61" fmla="*/ 990338 h 990338"/>
                <a:gd name="connsiteX62" fmla="*/ 835520 w 1035960"/>
                <a:gd name="connsiteY62" fmla="*/ 883129 h 990338"/>
                <a:gd name="connsiteX63" fmla="*/ 870040 w 1035960"/>
                <a:gd name="connsiteY63" fmla="*/ 635733 h 990338"/>
                <a:gd name="connsiteX64" fmla="*/ 889218 w 1035960"/>
                <a:gd name="connsiteY64" fmla="*/ 734819 h 990338"/>
                <a:gd name="connsiteX65" fmla="*/ 854698 w 1035960"/>
                <a:gd name="connsiteY65" fmla="*/ 980936 h 990338"/>
                <a:gd name="connsiteX66" fmla="*/ 854698 w 1035960"/>
                <a:gd name="connsiteY66" fmla="*/ 990338 h 990338"/>
                <a:gd name="connsiteX67" fmla="*/ 881161 w 1035960"/>
                <a:gd name="connsiteY67" fmla="*/ 990338 h 990338"/>
                <a:gd name="connsiteX68" fmla="*/ 884743 w 1035960"/>
                <a:gd name="connsiteY68" fmla="*/ 897193 h 990338"/>
                <a:gd name="connsiteX69" fmla="*/ 902643 w 1035960"/>
                <a:gd name="connsiteY69" fmla="*/ 766143 h 990338"/>
                <a:gd name="connsiteX70" fmla="*/ 905199 w 1035960"/>
                <a:gd name="connsiteY70" fmla="*/ 650436 h 990338"/>
                <a:gd name="connsiteX71" fmla="*/ 845599 w 1035960"/>
                <a:gd name="connsiteY71" fmla="*/ 621760 h 990338"/>
                <a:gd name="connsiteX72" fmla="*/ 58174 w 1035960"/>
                <a:gd name="connsiteY72" fmla="*/ 527697 h 990338"/>
                <a:gd name="connsiteX73" fmla="*/ 317076 w 1035960"/>
                <a:gd name="connsiteY73" fmla="*/ 603770 h 990338"/>
                <a:gd name="connsiteX74" fmla="*/ 208401 w 1035960"/>
                <a:gd name="connsiteY74" fmla="*/ 583953 h 990338"/>
                <a:gd name="connsiteX75" fmla="*/ 138082 w 1035960"/>
                <a:gd name="connsiteY75" fmla="*/ 569249 h 990338"/>
                <a:gd name="connsiteX76" fmla="*/ 75433 w 1035960"/>
                <a:gd name="connsiteY76" fmla="*/ 550711 h 990338"/>
                <a:gd name="connsiteX77" fmla="*/ 58174 w 1035960"/>
                <a:gd name="connsiteY77" fmla="*/ 527697 h 990338"/>
                <a:gd name="connsiteX78" fmla="*/ 103321 w 1035960"/>
                <a:gd name="connsiteY78" fmla="*/ 497652 h 990338"/>
                <a:gd name="connsiteX79" fmla="*/ 134246 w 1035960"/>
                <a:gd name="connsiteY79" fmla="*/ 502766 h 990338"/>
                <a:gd name="connsiteX80" fmla="*/ 304291 w 1035960"/>
                <a:gd name="connsiteY80" fmla="*/ 580117 h 990338"/>
                <a:gd name="connsiteX81" fmla="*/ 61370 w 1035960"/>
                <a:gd name="connsiteY81" fmla="*/ 511716 h 990338"/>
                <a:gd name="connsiteX82" fmla="*/ 72876 w 1035960"/>
                <a:gd name="connsiteY82" fmla="*/ 502127 h 990338"/>
                <a:gd name="connsiteX83" fmla="*/ 103321 w 1035960"/>
                <a:gd name="connsiteY83" fmla="*/ 497652 h 990338"/>
                <a:gd name="connsiteX84" fmla="*/ 688489 w 1035960"/>
                <a:gd name="connsiteY84" fmla="*/ 435643 h 990338"/>
                <a:gd name="connsiteX85" fmla="*/ 727484 w 1035960"/>
                <a:gd name="connsiteY85" fmla="*/ 525779 h 990338"/>
                <a:gd name="connsiteX86" fmla="*/ 657804 w 1035960"/>
                <a:gd name="connsiteY86" fmla="*/ 746966 h 990338"/>
                <a:gd name="connsiteX87" fmla="*/ 629037 w 1035960"/>
                <a:gd name="connsiteY87" fmla="*/ 822398 h 990338"/>
                <a:gd name="connsiteX88" fmla="*/ 633512 w 1035960"/>
                <a:gd name="connsiteY88" fmla="*/ 778929 h 990338"/>
                <a:gd name="connsiteX89" fmla="*/ 688489 w 1035960"/>
                <a:gd name="connsiteY89" fmla="*/ 435643 h 990338"/>
                <a:gd name="connsiteX90" fmla="*/ 651411 w 1035960"/>
                <a:gd name="connsiteY90" fmla="*/ 430529 h 990338"/>
                <a:gd name="connsiteX91" fmla="*/ 627759 w 1035960"/>
                <a:gd name="connsiteY91" fmla="*/ 525140 h 990338"/>
                <a:gd name="connsiteX92" fmla="*/ 598992 w 1035960"/>
                <a:gd name="connsiteY92" fmla="*/ 732262 h 990338"/>
                <a:gd name="connsiteX93" fmla="*/ 604745 w 1035960"/>
                <a:gd name="connsiteY93" fmla="*/ 828791 h 990338"/>
                <a:gd name="connsiteX94" fmla="*/ 607303 w 1035960"/>
                <a:gd name="connsiteY94" fmla="*/ 844773 h 990338"/>
                <a:gd name="connsiteX95" fmla="*/ 610187 w 1035960"/>
                <a:gd name="connsiteY95" fmla="*/ 875348 h 990338"/>
                <a:gd name="connsiteX96" fmla="*/ 611500 w 1035960"/>
                <a:gd name="connsiteY96" fmla="*/ 879823 h 990338"/>
                <a:gd name="connsiteX97" fmla="*/ 614334 w 1035960"/>
                <a:gd name="connsiteY97" fmla="*/ 883129 h 990338"/>
                <a:gd name="connsiteX98" fmla="*/ 620727 w 1035960"/>
                <a:gd name="connsiteY98" fmla="*/ 911256 h 990338"/>
                <a:gd name="connsiteX99" fmla="*/ 611500 w 1035960"/>
                <a:gd name="connsiteY99" fmla="*/ 879823 h 990338"/>
                <a:gd name="connsiteX100" fmla="*/ 610499 w 1035960"/>
                <a:gd name="connsiteY100" fmla="*/ 878654 h 990338"/>
                <a:gd name="connsiteX101" fmla="*/ 610187 w 1035960"/>
                <a:gd name="connsiteY101" fmla="*/ 875348 h 990338"/>
                <a:gd name="connsiteX102" fmla="*/ 590681 w 1035960"/>
                <a:gd name="connsiteY102" fmla="*/ 808895 h 990338"/>
                <a:gd name="connsiteX103" fmla="*/ 579814 w 1035960"/>
                <a:gd name="connsiteY103" fmla="*/ 702217 h 990338"/>
                <a:gd name="connsiteX104" fmla="*/ 615613 w 1035960"/>
                <a:gd name="connsiteY104" fmla="*/ 497012 h 990338"/>
                <a:gd name="connsiteX105" fmla="*/ 651411 w 1035960"/>
                <a:gd name="connsiteY105" fmla="*/ 430529 h 990338"/>
                <a:gd name="connsiteX106" fmla="*/ 668033 w 1035960"/>
                <a:gd name="connsiteY106" fmla="*/ 426693 h 990338"/>
                <a:gd name="connsiteX107" fmla="*/ 680178 w 1035960"/>
                <a:gd name="connsiteY107" fmla="*/ 430529 h 990338"/>
                <a:gd name="connsiteX108" fmla="*/ 678900 w 1035960"/>
                <a:gd name="connsiteY108" fmla="*/ 433086 h 990338"/>
                <a:gd name="connsiteX109" fmla="*/ 669950 w 1035960"/>
                <a:gd name="connsiteY109" fmla="*/ 534090 h 990338"/>
                <a:gd name="connsiteX110" fmla="*/ 627759 w 1035960"/>
                <a:gd name="connsiteY110" fmla="*/ 707331 h 990338"/>
                <a:gd name="connsiteX111" fmla="*/ 614334 w 1035960"/>
                <a:gd name="connsiteY111" fmla="*/ 775732 h 990338"/>
                <a:gd name="connsiteX112" fmla="*/ 619448 w 1035960"/>
                <a:gd name="connsiteY112" fmla="*/ 675367 h 990338"/>
                <a:gd name="connsiteX113" fmla="*/ 639266 w 1035960"/>
                <a:gd name="connsiteY113" fmla="*/ 546875 h 990338"/>
                <a:gd name="connsiteX114" fmla="*/ 668033 w 1035960"/>
                <a:gd name="connsiteY114" fmla="*/ 427972 h 990338"/>
                <a:gd name="connsiteX115" fmla="*/ 668033 w 1035960"/>
                <a:gd name="connsiteY115" fmla="*/ 426693 h 990338"/>
                <a:gd name="connsiteX116" fmla="*/ 440454 w 1035960"/>
                <a:gd name="connsiteY116" fmla="*/ 263041 h 990338"/>
                <a:gd name="connsiteX117" fmla="*/ 427668 w 1035960"/>
                <a:gd name="connsiteY117" fmla="*/ 289891 h 990338"/>
                <a:gd name="connsiteX118" fmla="*/ 411048 w 1035960"/>
                <a:gd name="connsiteY118" fmla="*/ 342949 h 990338"/>
                <a:gd name="connsiteX119" fmla="*/ 397623 w 1035960"/>
                <a:gd name="connsiteY119" fmla="*/ 451624 h 990338"/>
                <a:gd name="connsiteX120" fmla="*/ 398902 w 1035960"/>
                <a:gd name="connsiteY120" fmla="*/ 563496 h 990338"/>
                <a:gd name="connsiteX121" fmla="*/ 400820 w 1035960"/>
                <a:gd name="connsiteY121" fmla="*/ 619752 h 990338"/>
                <a:gd name="connsiteX122" fmla="*/ 400820 w 1035960"/>
                <a:gd name="connsiteY122" fmla="*/ 635733 h 990338"/>
                <a:gd name="connsiteX123" fmla="*/ 378445 w 1035960"/>
                <a:gd name="connsiteY123" fmla="*/ 435004 h 990338"/>
                <a:gd name="connsiteX124" fmla="*/ 393149 w 1035960"/>
                <a:gd name="connsiteY124" fmla="*/ 348064 h 990338"/>
                <a:gd name="connsiteX125" fmla="*/ 430865 w 1035960"/>
                <a:gd name="connsiteY125" fmla="*/ 271991 h 990338"/>
                <a:gd name="connsiteX126" fmla="*/ 440454 w 1035960"/>
                <a:gd name="connsiteY126" fmla="*/ 263041 h 990338"/>
                <a:gd name="connsiteX127" fmla="*/ 473696 w 1035960"/>
                <a:gd name="connsiteY127" fmla="*/ 263041 h 990338"/>
                <a:gd name="connsiteX128" fmla="*/ 484563 w 1035960"/>
                <a:gd name="connsiteY128" fmla="*/ 286055 h 990338"/>
                <a:gd name="connsiteX129" fmla="*/ 490317 w 1035960"/>
                <a:gd name="connsiteY129" fmla="*/ 369799 h 990338"/>
                <a:gd name="connsiteX130" fmla="*/ 439176 w 1035960"/>
                <a:gd name="connsiteY130" fmla="*/ 535368 h 990338"/>
                <a:gd name="connsiteX131" fmla="*/ 420637 w 1035960"/>
                <a:gd name="connsiteY131" fmla="*/ 591624 h 990338"/>
                <a:gd name="connsiteX132" fmla="*/ 427029 w 1035960"/>
                <a:gd name="connsiteY132" fmla="*/ 547514 h 990338"/>
                <a:gd name="connsiteX133" fmla="*/ 473696 w 1035960"/>
                <a:gd name="connsiteY133" fmla="*/ 263041 h 990338"/>
                <a:gd name="connsiteX134" fmla="*/ 460272 w 1035960"/>
                <a:gd name="connsiteY134" fmla="*/ 255370 h 990338"/>
                <a:gd name="connsiteX135" fmla="*/ 460272 w 1035960"/>
                <a:gd name="connsiteY135" fmla="*/ 331443 h 990338"/>
                <a:gd name="connsiteX136" fmla="*/ 423833 w 1035960"/>
                <a:gd name="connsiteY136" fmla="*/ 486145 h 990338"/>
                <a:gd name="connsiteX137" fmla="*/ 412966 w 1035960"/>
                <a:gd name="connsiteY137" fmla="*/ 529615 h 990338"/>
                <a:gd name="connsiteX138" fmla="*/ 411687 w 1035960"/>
                <a:gd name="connsiteY138" fmla="*/ 461213 h 990338"/>
                <a:gd name="connsiteX139" fmla="*/ 422555 w 1035960"/>
                <a:gd name="connsiteY139" fmla="*/ 352538 h 990338"/>
                <a:gd name="connsiteX140" fmla="*/ 437897 w 1035960"/>
                <a:gd name="connsiteY140" fmla="*/ 299480 h 990338"/>
                <a:gd name="connsiteX141" fmla="*/ 460272 w 1035960"/>
                <a:gd name="connsiteY141" fmla="*/ 255370 h 990338"/>
                <a:gd name="connsiteX142" fmla="*/ 24292 w 1035960"/>
                <a:gd name="connsiteY142" fmla="*/ 49526 h 990338"/>
                <a:gd name="connsiteX143" fmla="*/ 37078 w 1035960"/>
                <a:gd name="connsiteY143" fmla="*/ 122403 h 990338"/>
                <a:gd name="connsiteX144" fmla="*/ 142556 w 1035960"/>
                <a:gd name="connsiteY144" fmla="*/ 307151 h 990338"/>
                <a:gd name="connsiteX145" fmla="*/ 177077 w 1035960"/>
                <a:gd name="connsiteY145" fmla="*/ 349342 h 990338"/>
                <a:gd name="connsiteX146" fmla="*/ 148310 w 1035960"/>
                <a:gd name="connsiteY146" fmla="*/ 321214 h 990338"/>
                <a:gd name="connsiteX147" fmla="*/ 24292 w 1035960"/>
                <a:gd name="connsiteY147" fmla="*/ 107700 h 990338"/>
                <a:gd name="connsiteX148" fmla="*/ 24292 w 1035960"/>
                <a:gd name="connsiteY148" fmla="*/ 50166 h 990338"/>
                <a:gd name="connsiteX149" fmla="*/ 24292 w 1035960"/>
                <a:gd name="connsiteY149" fmla="*/ 49526 h 990338"/>
                <a:gd name="connsiteX150" fmla="*/ 35160 w 1035960"/>
                <a:gd name="connsiteY150" fmla="*/ 25235 h 990338"/>
                <a:gd name="connsiteX151" fmla="*/ 157260 w 1035960"/>
                <a:gd name="connsiteY151" fmla="*/ 252813 h 990338"/>
                <a:gd name="connsiteX152" fmla="*/ 223743 w 1035960"/>
                <a:gd name="connsiteY152" fmla="*/ 375552 h 990338"/>
                <a:gd name="connsiteX153" fmla="*/ 239725 w 1035960"/>
                <a:gd name="connsiteY153" fmla="*/ 404319 h 990338"/>
                <a:gd name="connsiteX154" fmla="*/ 214794 w 1035960"/>
                <a:gd name="connsiteY154" fmla="*/ 376831 h 990338"/>
                <a:gd name="connsiteX155" fmla="*/ 82465 w 1035960"/>
                <a:gd name="connsiteY155" fmla="*/ 202311 h 990338"/>
                <a:gd name="connsiteX156" fmla="*/ 35160 w 1035960"/>
                <a:gd name="connsiteY156" fmla="*/ 25235 h 990338"/>
                <a:gd name="connsiteX157" fmla="*/ 67763 w 1035960"/>
                <a:gd name="connsiteY157" fmla="*/ 23956 h 990338"/>
                <a:gd name="connsiteX158" fmla="*/ 158538 w 1035960"/>
                <a:gd name="connsiteY158" fmla="*/ 99389 h 990338"/>
                <a:gd name="connsiteX159" fmla="*/ 251231 w 1035960"/>
                <a:gd name="connsiteY159" fmla="*/ 314182 h 990338"/>
                <a:gd name="connsiteX160" fmla="*/ 206483 w 1035960"/>
                <a:gd name="connsiteY160" fmla="*/ 212539 h 990338"/>
                <a:gd name="connsiteX161" fmla="*/ 140639 w 1035960"/>
                <a:gd name="connsiteY161" fmla="*/ 104504 h 990338"/>
                <a:gd name="connsiteX162" fmla="*/ 67763 w 1035960"/>
                <a:gd name="connsiteY162" fmla="*/ 23956 h 990338"/>
                <a:gd name="connsiteX163" fmla="*/ 45388 w 1035960"/>
                <a:gd name="connsiteY163" fmla="*/ 18842 h 990338"/>
                <a:gd name="connsiteX164" fmla="*/ 51781 w 1035960"/>
                <a:gd name="connsiteY164" fmla="*/ 19481 h 990338"/>
                <a:gd name="connsiteX165" fmla="*/ 194977 w 1035960"/>
                <a:gd name="connsiteY165" fmla="*/ 227242 h 990338"/>
                <a:gd name="connsiteX166" fmla="*/ 244839 w 1035960"/>
                <a:gd name="connsiteY166" fmla="*/ 343588 h 990338"/>
                <a:gd name="connsiteX167" fmla="*/ 266574 w 1035960"/>
                <a:gd name="connsiteY167" fmla="*/ 403040 h 990338"/>
                <a:gd name="connsiteX168" fmla="*/ 287670 w 1035960"/>
                <a:gd name="connsiteY168" fmla="*/ 457378 h 990338"/>
                <a:gd name="connsiteX169" fmla="*/ 285752 w 1035960"/>
                <a:gd name="connsiteY169" fmla="*/ 454821 h 990338"/>
                <a:gd name="connsiteX170" fmla="*/ 271048 w 1035960"/>
                <a:gd name="connsiteY170" fmla="*/ 429250 h 990338"/>
                <a:gd name="connsiteX171" fmla="*/ 238446 w 1035960"/>
                <a:gd name="connsiteY171" fmla="*/ 369159 h 990338"/>
                <a:gd name="connsiteX172" fmla="*/ 172602 w 1035960"/>
                <a:gd name="connsiteY172" fmla="*/ 248339 h 990338"/>
                <a:gd name="connsiteX173" fmla="*/ 45388 w 1035960"/>
                <a:gd name="connsiteY173" fmla="*/ 18842 h 990338"/>
                <a:gd name="connsiteX174" fmla="*/ 52979 w 1035960"/>
                <a:gd name="connsiteY174" fmla="*/ 783 h 990338"/>
                <a:gd name="connsiteX175" fmla="*/ 30046 w 1035960"/>
                <a:gd name="connsiteY175" fmla="*/ 2221 h 990338"/>
                <a:gd name="connsiteX176" fmla="*/ 29407 w 1035960"/>
                <a:gd name="connsiteY176" fmla="*/ 2221 h 990338"/>
                <a:gd name="connsiteX177" fmla="*/ 25571 w 1035960"/>
                <a:gd name="connsiteY177" fmla="*/ 4139 h 990338"/>
                <a:gd name="connsiteX178" fmla="*/ 1918 w 1035960"/>
                <a:gd name="connsiteY178" fmla="*/ 52723 h 990338"/>
                <a:gd name="connsiteX179" fmla="*/ 1918 w 1035960"/>
                <a:gd name="connsiteY179" fmla="*/ 114093 h 990338"/>
                <a:gd name="connsiteX180" fmla="*/ 131689 w 1035960"/>
                <a:gd name="connsiteY180" fmla="*/ 341671 h 990338"/>
                <a:gd name="connsiteX181" fmla="*/ 237807 w 1035960"/>
                <a:gd name="connsiteY181" fmla="*/ 449707 h 990338"/>
                <a:gd name="connsiteX182" fmla="*/ 308126 w 1035960"/>
                <a:gd name="connsiteY182" fmla="*/ 539204 h 990338"/>
                <a:gd name="connsiteX183" fmla="*/ 327304 w 1035960"/>
                <a:gd name="connsiteY183" fmla="*/ 577560 h 990338"/>
                <a:gd name="connsiteX184" fmla="*/ 229496 w 1035960"/>
                <a:gd name="connsiteY184" fmla="*/ 513634 h 990338"/>
                <a:gd name="connsiteX185" fmla="*/ 96529 w 1035960"/>
                <a:gd name="connsiteY185" fmla="*/ 479113 h 990338"/>
                <a:gd name="connsiteX186" fmla="*/ 43470 w 1035960"/>
                <a:gd name="connsiteY186" fmla="*/ 503405 h 990338"/>
                <a:gd name="connsiteX187" fmla="*/ 53698 w 1035960"/>
                <a:gd name="connsiteY187" fmla="*/ 555825 h 990338"/>
                <a:gd name="connsiteX188" fmla="*/ 116986 w 1035960"/>
                <a:gd name="connsiteY188" fmla="*/ 581396 h 990338"/>
                <a:gd name="connsiteX189" fmla="*/ 197533 w 1035960"/>
                <a:gd name="connsiteY189" fmla="*/ 601213 h 990338"/>
                <a:gd name="connsiteX190" fmla="*/ 357989 w 1035960"/>
                <a:gd name="connsiteY190" fmla="*/ 633176 h 990338"/>
                <a:gd name="connsiteX191" fmla="*/ 370774 w 1035960"/>
                <a:gd name="connsiteY191" fmla="*/ 654911 h 990338"/>
                <a:gd name="connsiteX192" fmla="*/ 482646 w 1035960"/>
                <a:gd name="connsiteY192" fmla="*/ 810892 h 990338"/>
                <a:gd name="connsiteX193" fmla="*/ 374610 w 1035960"/>
                <a:gd name="connsiteY193" fmla="*/ 748244 h 990338"/>
                <a:gd name="connsiteX194" fmla="*/ 169406 w 1035960"/>
                <a:gd name="connsiteY194" fmla="*/ 691349 h 990338"/>
                <a:gd name="connsiteX195" fmla="*/ 87580 w 1035960"/>
                <a:gd name="connsiteY195" fmla="*/ 716280 h 990338"/>
                <a:gd name="connsiteX196" fmla="*/ 86301 w 1035960"/>
                <a:gd name="connsiteY196" fmla="*/ 723312 h 990338"/>
                <a:gd name="connsiteX197" fmla="*/ 127854 w 1035960"/>
                <a:gd name="connsiteY197" fmla="*/ 797467 h 990338"/>
                <a:gd name="connsiteX198" fmla="*/ 331140 w 1035960"/>
                <a:gd name="connsiteY198" fmla="*/ 888243 h 990338"/>
                <a:gd name="connsiteX199" fmla="*/ 449404 w 1035960"/>
                <a:gd name="connsiteY199" fmla="*/ 899110 h 990338"/>
                <a:gd name="connsiteX200" fmla="*/ 564471 w 1035960"/>
                <a:gd name="connsiteY200" fmla="*/ 902946 h 990338"/>
                <a:gd name="connsiteX201" fmla="*/ 652017 w 1035960"/>
                <a:gd name="connsiteY201" fmla="*/ 990338 h 990338"/>
                <a:gd name="connsiteX202" fmla="*/ 686192 w 1035960"/>
                <a:gd name="connsiteY202" fmla="*/ 990338 h 990338"/>
                <a:gd name="connsiteX203" fmla="*/ 642462 w 1035960"/>
                <a:gd name="connsiteY203" fmla="*/ 950251 h 990338"/>
                <a:gd name="connsiteX204" fmla="*/ 643740 w 1035960"/>
                <a:gd name="connsiteY204" fmla="*/ 886964 h 990338"/>
                <a:gd name="connsiteX205" fmla="*/ 654608 w 1035960"/>
                <a:gd name="connsiteY205" fmla="*/ 822398 h 990338"/>
                <a:gd name="connsiteX206" fmla="*/ 710224 w 1035960"/>
                <a:gd name="connsiteY206" fmla="*/ 690710 h 990338"/>
                <a:gd name="connsiteX207" fmla="*/ 728763 w 1035960"/>
                <a:gd name="connsiteY207" fmla="*/ 463132 h 990338"/>
                <a:gd name="connsiteX208" fmla="*/ 652051 w 1035960"/>
                <a:gd name="connsiteY208" fmla="*/ 410072 h 990338"/>
                <a:gd name="connsiteX209" fmla="*/ 587485 w 1035960"/>
                <a:gd name="connsiteY209" fmla="*/ 499569 h 990338"/>
                <a:gd name="connsiteX210" fmla="*/ 600910 w 1035960"/>
                <a:gd name="connsiteY210" fmla="*/ 907421 h 990338"/>
                <a:gd name="connsiteX211" fmla="*/ 542097 w 1035960"/>
                <a:gd name="connsiteY211" fmla="*/ 841576 h 990338"/>
                <a:gd name="connsiteX212" fmla="*/ 431505 w 1035960"/>
                <a:gd name="connsiteY212" fmla="*/ 695824 h 990338"/>
                <a:gd name="connsiteX213" fmla="*/ 433422 w 1035960"/>
                <a:gd name="connsiteY213" fmla="*/ 647879 h 990338"/>
                <a:gd name="connsiteX214" fmla="*/ 444290 w 1035960"/>
                <a:gd name="connsiteY214" fmla="*/ 594820 h 990338"/>
                <a:gd name="connsiteX215" fmla="*/ 480089 w 1035960"/>
                <a:gd name="connsiteY215" fmla="*/ 492538 h 990338"/>
                <a:gd name="connsiteX216" fmla="*/ 510773 w 1035960"/>
                <a:gd name="connsiteY216" fmla="*/ 310347 h 990338"/>
                <a:gd name="connsiteX217" fmla="*/ 468582 w 1035960"/>
                <a:gd name="connsiteY217" fmla="*/ 233635 h 990338"/>
                <a:gd name="connsiteX218" fmla="*/ 405294 w 1035960"/>
                <a:gd name="connsiteY218" fmla="*/ 265598 h 990338"/>
                <a:gd name="connsiteX219" fmla="*/ 354793 w 1035960"/>
                <a:gd name="connsiteY219" fmla="*/ 447150 h 990338"/>
                <a:gd name="connsiteX220" fmla="*/ 380363 w 1035960"/>
                <a:gd name="connsiteY220" fmla="*/ 615916 h 990338"/>
                <a:gd name="connsiteX221" fmla="*/ 377167 w 1035960"/>
                <a:gd name="connsiteY221" fmla="*/ 611441 h 990338"/>
                <a:gd name="connsiteX222" fmla="*/ 337532 w 1035960"/>
                <a:gd name="connsiteY222" fmla="*/ 543040 h 990338"/>
                <a:gd name="connsiteX223" fmla="*/ 306848 w 1035960"/>
                <a:gd name="connsiteY223" fmla="*/ 430529 h 990338"/>
                <a:gd name="connsiteX224" fmla="*/ 269131 w 1035960"/>
                <a:gd name="connsiteY224" fmla="*/ 274548 h 990338"/>
                <a:gd name="connsiteX225" fmla="*/ 129771 w 1035960"/>
                <a:gd name="connsiteY225" fmla="*/ 43134 h 990338"/>
                <a:gd name="connsiteX226" fmla="*/ 75433 w 1035960"/>
                <a:gd name="connsiteY226" fmla="*/ 7975 h 990338"/>
                <a:gd name="connsiteX227" fmla="*/ 52979 w 1035960"/>
                <a:gd name="connsiteY227" fmla="*/ 783 h 990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</a:cxnLst>
              <a:rect l="l" t="t" r="r" b="b"/>
              <a:pathLst>
                <a:path w="1035960" h="990338">
                  <a:moveTo>
                    <a:pt x="1035960" y="782627"/>
                  </a:moveTo>
                  <a:lnTo>
                    <a:pt x="1031215" y="782924"/>
                  </a:lnTo>
                  <a:cubicBezTo>
                    <a:pt x="1024103" y="785801"/>
                    <a:pt x="1017710" y="790755"/>
                    <a:pt x="1012596" y="796828"/>
                  </a:cubicBezTo>
                  <a:cubicBezTo>
                    <a:pt x="1001089" y="810892"/>
                    <a:pt x="994058" y="829430"/>
                    <a:pt x="987666" y="846052"/>
                  </a:cubicBezTo>
                  <a:cubicBezTo>
                    <a:pt x="981911" y="862033"/>
                    <a:pt x="976798" y="878015"/>
                    <a:pt x="972962" y="894636"/>
                  </a:cubicBezTo>
                  <a:cubicBezTo>
                    <a:pt x="965930" y="925161"/>
                    <a:pt x="962494" y="956525"/>
                    <a:pt x="962524" y="987919"/>
                  </a:cubicBezTo>
                  <a:lnTo>
                    <a:pt x="962792" y="990338"/>
                  </a:lnTo>
                  <a:lnTo>
                    <a:pt x="983732" y="990338"/>
                  </a:lnTo>
                  <a:lnTo>
                    <a:pt x="982791" y="979179"/>
                  </a:lnTo>
                  <a:cubicBezTo>
                    <a:pt x="983830" y="947216"/>
                    <a:pt x="988624" y="915412"/>
                    <a:pt x="997254" y="884408"/>
                  </a:cubicBezTo>
                  <a:cubicBezTo>
                    <a:pt x="1001729" y="868426"/>
                    <a:pt x="1006843" y="853083"/>
                    <a:pt x="1013236" y="838380"/>
                  </a:cubicBezTo>
                  <a:cubicBezTo>
                    <a:pt x="1017711" y="828152"/>
                    <a:pt x="1023463" y="811531"/>
                    <a:pt x="1033692" y="803220"/>
                  </a:cubicBezTo>
                  <a:cubicBezTo>
                    <a:pt x="1018349" y="834545"/>
                    <a:pt x="1008281" y="867787"/>
                    <a:pt x="1002527" y="901748"/>
                  </a:cubicBezTo>
                  <a:lnTo>
                    <a:pt x="997985" y="990338"/>
                  </a:lnTo>
                  <a:lnTo>
                    <a:pt x="1015742" y="990338"/>
                  </a:lnTo>
                  <a:lnTo>
                    <a:pt x="1018590" y="902786"/>
                  </a:lnTo>
                  <a:lnTo>
                    <a:pt x="1035960" y="847571"/>
                  </a:lnTo>
                  <a:close/>
                  <a:moveTo>
                    <a:pt x="109315" y="745047"/>
                  </a:moveTo>
                  <a:cubicBezTo>
                    <a:pt x="129771" y="762307"/>
                    <a:pt x="152145" y="777650"/>
                    <a:pt x="175159" y="791714"/>
                  </a:cubicBezTo>
                  <a:cubicBezTo>
                    <a:pt x="231414" y="824316"/>
                    <a:pt x="293423" y="842215"/>
                    <a:pt x="357349" y="853723"/>
                  </a:cubicBezTo>
                  <a:cubicBezTo>
                    <a:pt x="389313" y="859476"/>
                    <a:pt x="421916" y="863312"/>
                    <a:pt x="454518" y="868426"/>
                  </a:cubicBezTo>
                  <a:cubicBezTo>
                    <a:pt x="473696" y="870982"/>
                    <a:pt x="492235" y="874819"/>
                    <a:pt x="510773" y="879293"/>
                  </a:cubicBezTo>
                  <a:cubicBezTo>
                    <a:pt x="489678" y="877375"/>
                    <a:pt x="467942" y="876736"/>
                    <a:pt x="446846" y="875458"/>
                  </a:cubicBezTo>
                  <a:cubicBezTo>
                    <a:pt x="407212" y="872900"/>
                    <a:pt x="368217" y="869704"/>
                    <a:pt x="329222" y="862672"/>
                  </a:cubicBezTo>
                  <a:cubicBezTo>
                    <a:pt x="262099" y="850526"/>
                    <a:pt x="194337" y="827513"/>
                    <a:pt x="141278" y="782764"/>
                  </a:cubicBezTo>
                  <a:cubicBezTo>
                    <a:pt x="133606" y="774453"/>
                    <a:pt x="117625" y="759751"/>
                    <a:pt x="109315" y="745047"/>
                  </a:cubicBezTo>
                  <a:close/>
                  <a:moveTo>
                    <a:pt x="113789" y="732901"/>
                  </a:moveTo>
                  <a:cubicBezTo>
                    <a:pt x="145753" y="734180"/>
                    <a:pt x="177077" y="741212"/>
                    <a:pt x="207762" y="750162"/>
                  </a:cubicBezTo>
                  <a:cubicBezTo>
                    <a:pt x="244839" y="761029"/>
                    <a:pt x="281916" y="774453"/>
                    <a:pt x="317715" y="788518"/>
                  </a:cubicBezTo>
                  <a:cubicBezTo>
                    <a:pt x="365660" y="807696"/>
                    <a:pt x="412966" y="829430"/>
                    <a:pt x="459632" y="851804"/>
                  </a:cubicBezTo>
                  <a:cubicBezTo>
                    <a:pt x="451961" y="850526"/>
                    <a:pt x="443650" y="849887"/>
                    <a:pt x="435979" y="848608"/>
                  </a:cubicBezTo>
                  <a:cubicBezTo>
                    <a:pt x="395705" y="842855"/>
                    <a:pt x="354793" y="837741"/>
                    <a:pt x="314519" y="828791"/>
                  </a:cubicBezTo>
                  <a:cubicBezTo>
                    <a:pt x="241003" y="812170"/>
                    <a:pt x="173241" y="778289"/>
                    <a:pt x="113789" y="732901"/>
                  </a:cubicBezTo>
                  <a:close/>
                  <a:moveTo>
                    <a:pt x="148629" y="709249"/>
                  </a:moveTo>
                  <a:cubicBezTo>
                    <a:pt x="156940" y="710208"/>
                    <a:pt x="165250" y="711806"/>
                    <a:pt x="173241" y="713084"/>
                  </a:cubicBezTo>
                  <a:cubicBezTo>
                    <a:pt x="189223" y="715641"/>
                    <a:pt x="205205" y="718199"/>
                    <a:pt x="220547" y="722034"/>
                  </a:cubicBezTo>
                  <a:cubicBezTo>
                    <a:pt x="330500" y="746326"/>
                    <a:pt x="432783" y="792992"/>
                    <a:pt x="520362" y="862033"/>
                  </a:cubicBezTo>
                  <a:cubicBezTo>
                    <a:pt x="519084" y="862033"/>
                    <a:pt x="517805" y="861393"/>
                    <a:pt x="516526" y="861393"/>
                  </a:cubicBezTo>
                  <a:cubicBezTo>
                    <a:pt x="451322" y="829430"/>
                    <a:pt x="384838" y="797467"/>
                    <a:pt x="317076" y="770618"/>
                  </a:cubicBezTo>
                  <a:cubicBezTo>
                    <a:pt x="280637" y="756555"/>
                    <a:pt x="244200" y="743129"/>
                    <a:pt x="206483" y="732262"/>
                  </a:cubicBezTo>
                  <a:cubicBezTo>
                    <a:pt x="174520" y="722673"/>
                    <a:pt x="141917" y="716280"/>
                    <a:pt x="108036" y="716280"/>
                  </a:cubicBezTo>
                  <a:cubicBezTo>
                    <a:pt x="111232" y="713084"/>
                    <a:pt x="116347" y="710527"/>
                    <a:pt x="124017" y="709249"/>
                  </a:cubicBezTo>
                  <a:cubicBezTo>
                    <a:pt x="132008" y="707970"/>
                    <a:pt x="140319" y="708290"/>
                    <a:pt x="148629" y="709249"/>
                  </a:cubicBezTo>
                  <a:close/>
                  <a:moveTo>
                    <a:pt x="854058" y="642765"/>
                  </a:moveTo>
                  <a:cubicBezTo>
                    <a:pt x="847665" y="676646"/>
                    <a:pt x="839995" y="709888"/>
                    <a:pt x="833602" y="743769"/>
                  </a:cubicBezTo>
                  <a:cubicBezTo>
                    <a:pt x="821457" y="808974"/>
                    <a:pt x="813146" y="876097"/>
                    <a:pt x="815703" y="942581"/>
                  </a:cubicBezTo>
                  <a:cubicBezTo>
                    <a:pt x="816342" y="952809"/>
                    <a:pt x="816981" y="963037"/>
                    <a:pt x="818260" y="973265"/>
                  </a:cubicBezTo>
                  <a:cubicBezTo>
                    <a:pt x="802918" y="920206"/>
                    <a:pt x="792690" y="864590"/>
                    <a:pt x="795246" y="808974"/>
                  </a:cubicBezTo>
                  <a:cubicBezTo>
                    <a:pt x="798442" y="747605"/>
                    <a:pt x="818899" y="691988"/>
                    <a:pt x="854058" y="642765"/>
                  </a:cubicBezTo>
                  <a:close/>
                  <a:moveTo>
                    <a:pt x="845599" y="621760"/>
                  </a:moveTo>
                  <a:cubicBezTo>
                    <a:pt x="837718" y="623068"/>
                    <a:pt x="829927" y="625825"/>
                    <a:pt x="822735" y="629980"/>
                  </a:cubicBezTo>
                  <a:cubicBezTo>
                    <a:pt x="789493" y="649158"/>
                    <a:pt x="770954" y="691988"/>
                    <a:pt x="758169" y="726509"/>
                  </a:cubicBezTo>
                  <a:cubicBezTo>
                    <a:pt x="730680" y="798107"/>
                    <a:pt x="726206" y="877375"/>
                    <a:pt x="744745" y="952170"/>
                  </a:cubicBezTo>
                  <a:lnTo>
                    <a:pt x="759639" y="990338"/>
                  </a:lnTo>
                  <a:lnTo>
                    <a:pt x="783624" y="990338"/>
                  </a:lnTo>
                  <a:lnTo>
                    <a:pt x="761365" y="917010"/>
                  </a:lnTo>
                  <a:cubicBezTo>
                    <a:pt x="750497" y="846052"/>
                    <a:pt x="758169" y="772536"/>
                    <a:pt x="785657" y="706052"/>
                  </a:cubicBezTo>
                  <a:cubicBezTo>
                    <a:pt x="796525" y="679843"/>
                    <a:pt x="816342" y="642765"/>
                    <a:pt x="846387" y="635733"/>
                  </a:cubicBezTo>
                  <a:cubicBezTo>
                    <a:pt x="824013" y="660665"/>
                    <a:pt x="808031" y="691349"/>
                    <a:pt x="797164" y="722673"/>
                  </a:cubicBezTo>
                  <a:cubicBezTo>
                    <a:pt x="776068" y="785321"/>
                    <a:pt x="773512" y="854362"/>
                    <a:pt x="785657" y="918927"/>
                  </a:cubicBezTo>
                  <a:lnTo>
                    <a:pt x="806001" y="990338"/>
                  </a:lnTo>
                  <a:lnTo>
                    <a:pt x="843095" y="990338"/>
                  </a:lnTo>
                  <a:lnTo>
                    <a:pt x="835520" y="883129"/>
                  </a:lnTo>
                  <a:cubicBezTo>
                    <a:pt x="836798" y="799385"/>
                    <a:pt x="854058" y="717559"/>
                    <a:pt x="870040" y="635733"/>
                  </a:cubicBezTo>
                  <a:cubicBezTo>
                    <a:pt x="910314" y="647240"/>
                    <a:pt x="896250" y="705413"/>
                    <a:pt x="889218" y="734819"/>
                  </a:cubicBezTo>
                  <a:cubicBezTo>
                    <a:pt x="868762" y="815367"/>
                    <a:pt x="857894" y="897832"/>
                    <a:pt x="854698" y="980936"/>
                  </a:cubicBezTo>
                  <a:lnTo>
                    <a:pt x="854698" y="990338"/>
                  </a:lnTo>
                  <a:lnTo>
                    <a:pt x="881161" y="990338"/>
                  </a:lnTo>
                  <a:lnTo>
                    <a:pt x="884743" y="897193"/>
                  </a:lnTo>
                  <a:cubicBezTo>
                    <a:pt x="889218" y="853083"/>
                    <a:pt x="894972" y="809613"/>
                    <a:pt x="902643" y="766143"/>
                  </a:cubicBezTo>
                  <a:cubicBezTo>
                    <a:pt x="909036" y="729705"/>
                    <a:pt x="923099" y="685595"/>
                    <a:pt x="905199" y="650436"/>
                  </a:cubicBezTo>
                  <a:cubicBezTo>
                    <a:pt x="893693" y="626943"/>
                    <a:pt x="869241" y="617834"/>
                    <a:pt x="845599" y="621760"/>
                  </a:cubicBezTo>
                  <a:close/>
                  <a:moveTo>
                    <a:pt x="58174" y="527697"/>
                  </a:moveTo>
                  <a:cubicBezTo>
                    <a:pt x="147671" y="541122"/>
                    <a:pt x="239085" y="555186"/>
                    <a:pt x="317076" y="603770"/>
                  </a:cubicBezTo>
                  <a:cubicBezTo>
                    <a:pt x="280637" y="598016"/>
                    <a:pt x="244200" y="591624"/>
                    <a:pt x="208401" y="583953"/>
                  </a:cubicBezTo>
                  <a:cubicBezTo>
                    <a:pt x="184748" y="579478"/>
                    <a:pt x="161095" y="574364"/>
                    <a:pt x="138082" y="569249"/>
                  </a:cubicBezTo>
                  <a:cubicBezTo>
                    <a:pt x="117625" y="564775"/>
                    <a:pt x="93333" y="561579"/>
                    <a:pt x="75433" y="550711"/>
                  </a:cubicBezTo>
                  <a:cubicBezTo>
                    <a:pt x="65844" y="544957"/>
                    <a:pt x="60091" y="536647"/>
                    <a:pt x="58174" y="527697"/>
                  </a:cubicBezTo>
                  <a:close/>
                  <a:moveTo>
                    <a:pt x="103321" y="497652"/>
                  </a:moveTo>
                  <a:cubicBezTo>
                    <a:pt x="113949" y="498451"/>
                    <a:pt x="124657" y="500848"/>
                    <a:pt x="134246" y="502766"/>
                  </a:cubicBezTo>
                  <a:cubicBezTo>
                    <a:pt x="196255" y="513634"/>
                    <a:pt x="253789" y="541761"/>
                    <a:pt x="304291" y="580117"/>
                  </a:cubicBezTo>
                  <a:cubicBezTo>
                    <a:pt x="231414" y="537925"/>
                    <a:pt x="143835" y="521944"/>
                    <a:pt x="61370" y="511716"/>
                  </a:cubicBezTo>
                  <a:cubicBezTo>
                    <a:pt x="63927" y="507880"/>
                    <a:pt x="67123" y="504684"/>
                    <a:pt x="72876" y="502127"/>
                  </a:cubicBezTo>
                  <a:cubicBezTo>
                    <a:pt x="82145" y="497652"/>
                    <a:pt x="92693" y="496853"/>
                    <a:pt x="103321" y="497652"/>
                  </a:cubicBezTo>
                  <a:close/>
                  <a:moveTo>
                    <a:pt x="688489" y="435643"/>
                  </a:moveTo>
                  <a:cubicBezTo>
                    <a:pt x="714699" y="456100"/>
                    <a:pt x="725567" y="494456"/>
                    <a:pt x="727484" y="525779"/>
                  </a:cubicBezTo>
                  <a:cubicBezTo>
                    <a:pt x="733238" y="605687"/>
                    <a:pt x="690407" y="677285"/>
                    <a:pt x="657804" y="746966"/>
                  </a:cubicBezTo>
                  <a:cubicBezTo>
                    <a:pt x="646937" y="771257"/>
                    <a:pt x="636709" y="796828"/>
                    <a:pt x="629037" y="822398"/>
                  </a:cubicBezTo>
                  <a:cubicBezTo>
                    <a:pt x="629677" y="807696"/>
                    <a:pt x="631594" y="792992"/>
                    <a:pt x="633512" y="778929"/>
                  </a:cubicBezTo>
                  <a:cubicBezTo>
                    <a:pt x="650133" y="663861"/>
                    <a:pt x="697439" y="553268"/>
                    <a:pt x="688489" y="435643"/>
                  </a:cubicBezTo>
                  <a:close/>
                  <a:moveTo>
                    <a:pt x="651411" y="430529"/>
                  </a:moveTo>
                  <a:cubicBezTo>
                    <a:pt x="638626" y="460574"/>
                    <a:pt x="632873" y="492538"/>
                    <a:pt x="627759" y="525140"/>
                  </a:cubicBezTo>
                  <a:cubicBezTo>
                    <a:pt x="616892" y="593542"/>
                    <a:pt x="602188" y="663221"/>
                    <a:pt x="598992" y="732262"/>
                  </a:cubicBezTo>
                  <a:cubicBezTo>
                    <a:pt x="597714" y="764864"/>
                    <a:pt x="600270" y="796828"/>
                    <a:pt x="604745" y="828791"/>
                  </a:cubicBezTo>
                  <a:cubicBezTo>
                    <a:pt x="605385" y="833905"/>
                    <a:pt x="606024" y="839659"/>
                    <a:pt x="607303" y="844773"/>
                  </a:cubicBezTo>
                  <a:lnTo>
                    <a:pt x="610187" y="875348"/>
                  </a:lnTo>
                  <a:lnTo>
                    <a:pt x="611500" y="879823"/>
                  </a:lnTo>
                  <a:lnTo>
                    <a:pt x="614334" y="883129"/>
                  </a:lnTo>
                  <a:cubicBezTo>
                    <a:pt x="616252" y="893357"/>
                    <a:pt x="618170" y="902307"/>
                    <a:pt x="620727" y="911256"/>
                  </a:cubicBezTo>
                  <a:lnTo>
                    <a:pt x="611500" y="879823"/>
                  </a:lnTo>
                  <a:lnTo>
                    <a:pt x="610499" y="878654"/>
                  </a:lnTo>
                  <a:lnTo>
                    <a:pt x="610187" y="875348"/>
                  </a:lnTo>
                  <a:lnTo>
                    <a:pt x="590681" y="808895"/>
                  </a:lnTo>
                  <a:cubicBezTo>
                    <a:pt x="583809" y="774135"/>
                    <a:pt x="580133" y="738655"/>
                    <a:pt x="579814" y="702217"/>
                  </a:cubicBezTo>
                  <a:cubicBezTo>
                    <a:pt x="579175" y="632537"/>
                    <a:pt x="591960" y="562218"/>
                    <a:pt x="615613" y="497012"/>
                  </a:cubicBezTo>
                  <a:cubicBezTo>
                    <a:pt x="622644" y="478474"/>
                    <a:pt x="632873" y="443314"/>
                    <a:pt x="651411" y="430529"/>
                  </a:cubicBezTo>
                  <a:close/>
                  <a:moveTo>
                    <a:pt x="668033" y="426693"/>
                  </a:moveTo>
                  <a:cubicBezTo>
                    <a:pt x="672507" y="426693"/>
                    <a:pt x="676343" y="427972"/>
                    <a:pt x="680178" y="430529"/>
                  </a:cubicBezTo>
                  <a:cubicBezTo>
                    <a:pt x="679539" y="431168"/>
                    <a:pt x="678900" y="431807"/>
                    <a:pt x="678900" y="433086"/>
                  </a:cubicBezTo>
                  <a:cubicBezTo>
                    <a:pt x="679539" y="466967"/>
                    <a:pt x="676343" y="500848"/>
                    <a:pt x="669950" y="534090"/>
                  </a:cubicBezTo>
                  <a:cubicBezTo>
                    <a:pt x="659083" y="592902"/>
                    <a:pt x="641822" y="649158"/>
                    <a:pt x="627759" y="707331"/>
                  </a:cubicBezTo>
                  <a:cubicBezTo>
                    <a:pt x="622005" y="729705"/>
                    <a:pt x="617531" y="752718"/>
                    <a:pt x="614334" y="775732"/>
                  </a:cubicBezTo>
                  <a:cubicBezTo>
                    <a:pt x="613055" y="742490"/>
                    <a:pt x="614974" y="709249"/>
                    <a:pt x="619448" y="675367"/>
                  </a:cubicBezTo>
                  <a:cubicBezTo>
                    <a:pt x="625202" y="632537"/>
                    <a:pt x="632233" y="589706"/>
                    <a:pt x="639266" y="546875"/>
                  </a:cubicBezTo>
                  <a:cubicBezTo>
                    <a:pt x="645659" y="506601"/>
                    <a:pt x="650133" y="465049"/>
                    <a:pt x="668033" y="427972"/>
                  </a:cubicBezTo>
                  <a:cubicBezTo>
                    <a:pt x="668033" y="427333"/>
                    <a:pt x="668033" y="427333"/>
                    <a:pt x="668033" y="426693"/>
                  </a:cubicBezTo>
                  <a:close/>
                  <a:moveTo>
                    <a:pt x="440454" y="263041"/>
                  </a:moveTo>
                  <a:cubicBezTo>
                    <a:pt x="435340" y="271991"/>
                    <a:pt x="431505" y="281580"/>
                    <a:pt x="427668" y="289891"/>
                  </a:cubicBezTo>
                  <a:cubicBezTo>
                    <a:pt x="420637" y="307151"/>
                    <a:pt x="414883" y="325050"/>
                    <a:pt x="411048" y="342949"/>
                  </a:cubicBezTo>
                  <a:cubicBezTo>
                    <a:pt x="402738" y="378748"/>
                    <a:pt x="398902" y="415187"/>
                    <a:pt x="397623" y="451624"/>
                  </a:cubicBezTo>
                  <a:cubicBezTo>
                    <a:pt x="396345" y="488702"/>
                    <a:pt x="397623" y="526419"/>
                    <a:pt x="398902" y="563496"/>
                  </a:cubicBezTo>
                  <a:cubicBezTo>
                    <a:pt x="399541" y="582035"/>
                    <a:pt x="400181" y="601213"/>
                    <a:pt x="400820" y="619752"/>
                  </a:cubicBezTo>
                  <a:cubicBezTo>
                    <a:pt x="400181" y="624865"/>
                    <a:pt x="400181" y="630619"/>
                    <a:pt x="400820" y="635733"/>
                  </a:cubicBezTo>
                  <a:cubicBezTo>
                    <a:pt x="385477" y="569889"/>
                    <a:pt x="373971" y="502766"/>
                    <a:pt x="378445" y="435004"/>
                  </a:cubicBezTo>
                  <a:cubicBezTo>
                    <a:pt x="380363" y="405598"/>
                    <a:pt x="384838" y="376192"/>
                    <a:pt x="393149" y="348064"/>
                  </a:cubicBezTo>
                  <a:cubicBezTo>
                    <a:pt x="400820" y="321854"/>
                    <a:pt x="412327" y="293087"/>
                    <a:pt x="430865" y="271991"/>
                  </a:cubicBezTo>
                  <a:cubicBezTo>
                    <a:pt x="433422" y="268795"/>
                    <a:pt x="436618" y="265598"/>
                    <a:pt x="440454" y="263041"/>
                  </a:cubicBezTo>
                  <a:close/>
                  <a:moveTo>
                    <a:pt x="473696" y="263041"/>
                  </a:moveTo>
                  <a:cubicBezTo>
                    <a:pt x="478810" y="270073"/>
                    <a:pt x="482006" y="279023"/>
                    <a:pt x="484563" y="286055"/>
                  </a:cubicBezTo>
                  <a:cubicBezTo>
                    <a:pt x="493513" y="312904"/>
                    <a:pt x="494152" y="341671"/>
                    <a:pt x="490317" y="369799"/>
                  </a:cubicBezTo>
                  <a:cubicBezTo>
                    <a:pt x="482646" y="427972"/>
                    <a:pt x="458993" y="481031"/>
                    <a:pt x="439176" y="535368"/>
                  </a:cubicBezTo>
                  <a:cubicBezTo>
                    <a:pt x="432783" y="553907"/>
                    <a:pt x="426390" y="572446"/>
                    <a:pt x="420637" y="591624"/>
                  </a:cubicBezTo>
                  <a:cubicBezTo>
                    <a:pt x="421916" y="576920"/>
                    <a:pt x="424472" y="562218"/>
                    <a:pt x="427029" y="547514"/>
                  </a:cubicBezTo>
                  <a:cubicBezTo>
                    <a:pt x="444929" y="453543"/>
                    <a:pt x="487120" y="359570"/>
                    <a:pt x="473696" y="263041"/>
                  </a:cubicBezTo>
                  <a:close/>
                  <a:moveTo>
                    <a:pt x="460272" y="255370"/>
                  </a:moveTo>
                  <a:cubicBezTo>
                    <a:pt x="463468" y="280302"/>
                    <a:pt x="463468" y="305872"/>
                    <a:pt x="460272" y="331443"/>
                  </a:cubicBezTo>
                  <a:cubicBezTo>
                    <a:pt x="453879" y="383862"/>
                    <a:pt x="437897" y="435004"/>
                    <a:pt x="423833" y="486145"/>
                  </a:cubicBezTo>
                  <a:cubicBezTo>
                    <a:pt x="419998" y="500848"/>
                    <a:pt x="416162" y="515551"/>
                    <a:pt x="412966" y="529615"/>
                  </a:cubicBezTo>
                  <a:cubicBezTo>
                    <a:pt x="412327" y="507241"/>
                    <a:pt x="411687" y="484227"/>
                    <a:pt x="411687" y="461213"/>
                  </a:cubicBezTo>
                  <a:cubicBezTo>
                    <a:pt x="412327" y="424776"/>
                    <a:pt x="414883" y="388337"/>
                    <a:pt x="422555" y="352538"/>
                  </a:cubicBezTo>
                  <a:cubicBezTo>
                    <a:pt x="426390" y="334639"/>
                    <a:pt x="431505" y="316740"/>
                    <a:pt x="437897" y="299480"/>
                  </a:cubicBezTo>
                  <a:cubicBezTo>
                    <a:pt x="444290" y="284137"/>
                    <a:pt x="453239" y="270073"/>
                    <a:pt x="460272" y="255370"/>
                  </a:cubicBezTo>
                  <a:close/>
                  <a:moveTo>
                    <a:pt x="24292" y="49526"/>
                  </a:moveTo>
                  <a:cubicBezTo>
                    <a:pt x="25571" y="74458"/>
                    <a:pt x="30046" y="98750"/>
                    <a:pt x="37078" y="122403"/>
                  </a:cubicBezTo>
                  <a:cubicBezTo>
                    <a:pt x="57534" y="190805"/>
                    <a:pt x="97808" y="252174"/>
                    <a:pt x="142556" y="307151"/>
                  </a:cubicBezTo>
                  <a:cubicBezTo>
                    <a:pt x="154063" y="321214"/>
                    <a:pt x="165570" y="335278"/>
                    <a:pt x="177077" y="349342"/>
                  </a:cubicBezTo>
                  <a:cubicBezTo>
                    <a:pt x="167488" y="339753"/>
                    <a:pt x="157260" y="330803"/>
                    <a:pt x="148310" y="321214"/>
                  </a:cubicBezTo>
                  <a:cubicBezTo>
                    <a:pt x="89498" y="263041"/>
                    <a:pt x="34520" y="192722"/>
                    <a:pt x="24292" y="107700"/>
                  </a:cubicBezTo>
                  <a:cubicBezTo>
                    <a:pt x="21735" y="88522"/>
                    <a:pt x="21735" y="69344"/>
                    <a:pt x="24292" y="50166"/>
                  </a:cubicBezTo>
                  <a:cubicBezTo>
                    <a:pt x="23653" y="50166"/>
                    <a:pt x="23653" y="50166"/>
                    <a:pt x="24292" y="49526"/>
                  </a:cubicBezTo>
                  <a:close/>
                  <a:moveTo>
                    <a:pt x="35160" y="25235"/>
                  </a:moveTo>
                  <a:cubicBezTo>
                    <a:pt x="75433" y="101308"/>
                    <a:pt x="116347" y="177379"/>
                    <a:pt x="157260" y="252813"/>
                  </a:cubicBezTo>
                  <a:cubicBezTo>
                    <a:pt x="179634" y="293726"/>
                    <a:pt x="201369" y="334639"/>
                    <a:pt x="223743" y="375552"/>
                  </a:cubicBezTo>
                  <a:cubicBezTo>
                    <a:pt x="228857" y="385141"/>
                    <a:pt x="233972" y="394730"/>
                    <a:pt x="239725" y="404319"/>
                  </a:cubicBezTo>
                  <a:cubicBezTo>
                    <a:pt x="231414" y="395370"/>
                    <a:pt x="223104" y="386420"/>
                    <a:pt x="214794" y="376831"/>
                  </a:cubicBezTo>
                  <a:cubicBezTo>
                    <a:pt x="166849" y="322493"/>
                    <a:pt x="118265" y="266238"/>
                    <a:pt x="82465" y="202311"/>
                  </a:cubicBezTo>
                  <a:cubicBezTo>
                    <a:pt x="52420" y="147973"/>
                    <a:pt x="35160" y="87243"/>
                    <a:pt x="35160" y="25235"/>
                  </a:cubicBezTo>
                  <a:close/>
                  <a:moveTo>
                    <a:pt x="67763" y="23956"/>
                  </a:moveTo>
                  <a:cubicBezTo>
                    <a:pt x="103561" y="39298"/>
                    <a:pt x="134885" y="69344"/>
                    <a:pt x="158538" y="99389"/>
                  </a:cubicBezTo>
                  <a:cubicBezTo>
                    <a:pt x="207122" y="161398"/>
                    <a:pt x="231414" y="238750"/>
                    <a:pt x="251231" y="314182"/>
                  </a:cubicBezTo>
                  <a:cubicBezTo>
                    <a:pt x="237807" y="279662"/>
                    <a:pt x="223104" y="245781"/>
                    <a:pt x="206483" y="212539"/>
                  </a:cubicBezTo>
                  <a:cubicBezTo>
                    <a:pt x="187305" y="174823"/>
                    <a:pt x="165570" y="138384"/>
                    <a:pt x="140639" y="104504"/>
                  </a:cubicBezTo>
                  <a:cubicBezTo>
                    <a:pt x="118904" y="74458"/>
                    <a:pt x="94611" y="48248"/>
                    <a:pt x="67763" y="23956"/>
                  </a:cubicBezTo>
                  <a:close/>
                  <a:moveTo>
                    <a:pt x="45388" y="18842"/>
                  </a:moveTo>
                  <a:cubicBezTo>
                    <a:pt x="47306" y="18842"/>
                    <a:pt x="49224" y="18842"/>
                    <a:pt x="51781" y="19481"/>
                  </a:cubicBezTo>
                  <a:cubicBezTo>
                    <a:pt x="111872" y="78293"/>
                    <a:pt x="157899" y="151809"/>
                    <a:pt x="194977" y="227242"/>
                  </a:cubicBezTo>
                  <a:cubicBezTo>
                    <a:pt x="213515" y="264959"/>
                    <a:pt x="229496" y="303954"/>
                    <a:pt x="244839" y="343588"/>
                  </a:cubicBezTo>
                  <a:cubicBezTo>
                    <a:pt x="252510" y="363406"/>
                    <a:pt x="259542" y="383223"/>
                    <a:pt x="266574" y="403040"/>
                  </a:cubicBezTo>
                  <a:cubicBezTo>
                    <a:pt x="272967" y="420940"/>
                    <a:pt x="278081" y="440757"/>
                    <a:pt x="287670" y="457378"/>
                  </a:cubicBezTo>
                  <a:cubicBezTo>
                    <a:pt x="286391" y="456100"/>
                    <a:pt x="285752" y="455460"/>
                    <a:pt x="285752" y="454821"/>
                  </a:cubicBezTo>
                  <a:cubicBezTo>
                    <a:pt x="280637" y="445871"/>
                    <a:pt x="275524" y="437561"/>
                    <a:pt x="271048" y="429250"/>
                  </a:cubicBezTo>
                  <a:lnTo>
                    <a:pt x="238446" y="369159"/>
                  </a:lnTo>
                  <a:cubicBezTo>
                    <a:pt x="216711" y="328886"/>
                    <a:pt x="194337" y="288612"/>
                    <a:pt x="172602" y="248339"/>
                  </a:cubicBezTo>
                  <a:cubicBezTo>
                    <a:pt x="130410" y="171627"/>
                    <a:pt x="88219" y="94915"/>
                    <a:pt x="45388" y="18842"/>
                  </a:cubicBezTo>
                  <a:close/>
                  <a:moveTo>
                    <a:pt x="52979" y="783"/>
                  </a:moveTo>
                  <a:cubicBezTo>
                    <a:pt x="45228" y="-496"/>
                    <a:pt x="37397" y="-336"/>
                    <a:pt x="30046" y="2221"/>
                  </a:cubicBezTo>
                  <a:cubicBezTo>
                    <a:pt x="30046" y="2221"/>
                    <a:pt x="29407" y="2221"/>
                    <a:pt x="29407" y="2221"/>
                  </a:cubicBezTo>
                  <a:cubicBezTo>
                    <a:pt x="28128" y="2861"/>
                    <a:pt x="26849" y="3500"/>
                    <a:pt x="25571" y="4139"/>
                  </a:cubicBezTo>
                  <a:cubicBezTo>
                    <a:pt x="8950" y="13089"/>
                    <a:pt x="4475" y="35463"/>
                    <a:pt x="1918" y="52723"/>
                  </a:cubicBezTo>
                  <a:cubicBezTo>
                    <a:pt x="-639" y="73180"/>
                    <a:pt x="-639" y="93636"/>
                    <a:pt x="1918" y="114093"/>
                  </a:cubicBezTo>
                  <a:cubicBezTo>
                    <a:pt x="14064" y="204229"/>
                    <a:pt x="70959" y="277745"/>
                    <a:pt x="131689" y="341671"/>
                  </a:cubicBezTo>
                  <a:cubicBezTo>
                    <a:pt x="166210" y="378109"/>
                    <a:pt x="203926" y="412629"/>
                    <a:pt x="237807" y="449707"/>
                  </a:cubicBezTo>
                  <a:cubicBezTo>
                    <a:pt x="263378" y="477195"/>
                    <a:pt x="287030" y="507241"/>
                    <a:pt x="308126" y="539204"/>
                  </a:cubicBezTo>
                  <a:cubicBezTo>
                    <a:pt x="315797" y="554546"/>
                    <a:pt x="322190" y="567971"/>
                    <a:pt x="327304" y="577560"/>
                  </a:cubicBezTo>
                  <a:cubicBezTo>
                    <a:pt x="298537" y="551350"/>
                    <a:pt x="265296" y="530254"/>
                    <a:pt x="229496" y="513634"/>
                  </a:cubicBezTo>
                  <a:cubicBezTo>
                    <a:pt x="188584" y="495095"/>
                    <a:pt x="141917" y="480391"/>
                    <a:pt x="96529" y="479113"/>
                  </a:cubicBezTo>
                  <a:cubicBezTo>
                    <a:pt x="76712" y="478474"/>
                    <a:pt x="54338" y="484867"/>
                    <a:pt x="43470" y="503405"/>
                  </a:cubicBezTo>
                  <a:cubicBezTo>
                    <a:pt x="33242" y="521305"/>
                    <a:pt x="39635" y="542401"/>
                    <a:pt x="53698" y="555825"/>
                  </a:cubicBezTo>
                  <a:cubicBezTo>
                    <a:pt x="70320" y="571807"/>
                    <a:pt x="95250" y="576281"/>
                    <a:pt x="116986" y="581396"/>
                  </a:cubicBezTo>
                  <a:cubicBezTo>
                    <a:pt x="143835" y="588427"/>
                    <a:pt x="170684" y="594820"/>
                    <a:pt x="197533" y="601213"/>
                  </a:cubicBezTo>
                  <a:cubicBezTo>
                    <a:pt x="250592" y="613359"/>
                    <a:pt x="304291" y="624226"/>
                    <a:pt x="357989" y="633176"/>
                  </a:cubicBezTo>
                  <a:cubicBezTo>
                    <a:pt x="362464" y="640208"/>
                    <a:pt x="366299" y="647879"/>
                    <a:pt x="370774" y="654911"/>
                  </a:cubicBezTo>
                  <a:cubicBezTo>
                    <a:pt x="404655" y="709249"/>
                    <a:pt x="442372" y="761029"/>
                    <a:pt x="482646" y="810892"/>
                  </a:cubicBezTo>
                  <a:cubicBezTo>
                    <a:pt x="448765" y="786600"/>
                    <a:pt x="412327" y="766143"/>
                    <a:pt x="374610" y="748244"/>
                  </a:cubicBezTo>
                  <a:cubicBezTo>
                    <a:pt x="310044" y="718838"/>
                    <a:pt x="240364" y="697742"/>
                    <a:pt x="169406" y="691349"/>
                  </a:cubicBezTo>
                  <a:cubicBezTo>
                    <a:pt x="143195" y="689432"/>
                    <a:pt x="98447" y="684317"/>
                    <a:pt x="87580" y="716280"/>
                  </a:cubicBezTo>
                  <a:cubicBezTo>
                    <a:pt x="85022" y="717559"/>
                    <a:pt x="84383" y="720755"/>
                    <a:pt x="86301" y="723312"/>
                  </a:cubicBezTo>
                  <a:cubicBezTo>
                    <a:pt x="82465" y="751440"/>
                    <a:pt x="109954" y="779568"/>
                    <a:pt x="127854" y="797467"/>
                  </a:cubicBezTo>
                  <a:cubicBezTo>
                    <a:pt x="181551" y="851804"/>
                    <a:pt x="256985" y="876736"/>
                    <a:pt x="331140" y="888243"/>
                  </a:cubicBezTo>
                  <a:cubicBezTo>
                    <a:pt x="370135" y="893997"/>
                    <a:pt x="409770" y="896553"/>
                    <a:pt x="449404" y="899110"/>
                  </a:cubicBezTo>
                  <a:cubicBezTo>
                    <a:pt x="487120" y="901667"/>
                    <a:pt x="526755" y="906782"/>
                    <a:pt x="564471" y="902946"/>
                  </a:cubicBezTo>
                  <a:lnTo>
                    <a:pt x="652017" y="990338"/>
                  </a:lnTo>
                  <a:lnTo>
                    <a:pt x="686192" y="990338"/>
                  </a:lnTo>
                  <a:lnTo>
                    <a:pt x="642462" y="950251"/>
                  </a:lnTo>
                  <a:cubicBezTo>
                    <a:pt x="637987" y="928516"/>
                    <a:pt x="641183" y="908699"/>
                    <a:pt x="643740" y="886964"/>
                  </a:cubicBezTo>
                  <a:cubicBezTo>
                    <a:pt x="646298" y="865230"/>
                    <a:pt x="648855" y="843494"/>
                    <a:pt x="654608" y="822398"/>
                  </a:cubicBezTo>
                  <a:cubicBezTo>
                    <a:pt x="666754" y="776372"/>
                    <a:pt x="690407" y="734180"/>
                    <a:pt x="710224" y="690710"/>
                  </a:cubicBezTo>
                  <a:cubicBezTo>
                    <a:pt x="741548" y="620391"/>
                    <a:pt x="765840" y="536008"/>
                    <a:pt x="728763" y="463132"/>
                  </a:cubicBezTo>
                  <a:cubicBezTo>
                    <a:pt x="714699" y="435643"/>
                    <a:pt x="687211" y="401122"/>
                    <a:pt x="652051" y="410072"/>
                  </a:cubicBezTo>
                  <a:cubicBezTo>
                    <a:pt x="615613" y="419022"/>
                    <a:pt x="598992" y="468245"/>
                    <a:pt x="587485" y="499569"/>
                  </a:cubicBezTo>
                  <a:cubicBezTo>
                    <a:pt x="540180" y="628701"/>
                    <a:pt x="545293" y="780846"/>
                    <a:pt x="600910" y="907421"/>
                  </a:cubicBezTo>
                  <a:cubicBezTo>
                    <a:pt x="580453" y="886325"/>
                    <a:pt x="560636" y="864590"/>
                    <a:pt x="542097" y="841576"/>
                  </a:cubicBezTo>
                  <a:cubicBezTo>
                    <a:pt x="503102" y="794910"/>
                    <a:pt x="466024" y="746326"/>
                    <a:pt x="431505" y="695824"/>
                  </a:cubicBezTo>
                  <a:cubicBezTo>
                    <a:pt x="432144" y="679843"/>
                    <a:pt x="432144" y="663861"/>
                    <a:pt x="433422" y="647879"/>
                  </a:cubicBezTo>
                  <a:cubicBezTo>
                    <a:pt x="435340" y="629980"/>
                    <a:pt x="439176" y="612080"/>
                    <a:pt x="444290" y="594820"/>
                  </a:cubicBezTo>
                  <a:cubicBezTo>
                    <a:pt x="453879" y="560300"/>
                    <a:pt x="467303" y="526419"/>
                    <a:pt x="480089" y="492538"/>
                  </a:cubicBezTo>
                  <a:cubicBezTo>
                    <a:pt x="501824" y="435004"/>
                    <a:pt x="520362" y="372355"/>
                    <a:pt x="510773" y="310347"/>
                  </a:cubicBezTo>
                  <a:cubicBezTo>
                    <a:pt x="506298" y="283498"/>
                    <a:pt x="497349" y="243863"/>
                    <a:pt x="468582" y="233635"/>
                  </a:cubicBezTo>
                  <a:cubicBezTo>
                    <a:pt x="443011" y="224685"/>
                    <a:pt x="418719" y="245781"/>
                    <a:pt x="405294" y="265598"/>
                  </a:cubicBezTo>
                  <a:cubicBezTo>
                    <a:pt x="369495" y="318658"/>
                    <a:pt x="355432" y="384502"/>
                    <a:pt x="354793" y="447150"/>
                  </a:cubicBezTo>
                  <a:cubicBezTo>
                    <a:pt x="354153" y="504045"/>
                    <a:pt x="366299" y="560939"/>
                    <a:pt x="380363" y="615916"/>
                  </a:cubicBezTo>
                  <a:cubicBezTo>
                    <a:pt x="379084" y="614637"/>
                    <a:pt x="378445" y="612720"/>
                    <a:pt x="377167" y="611441"/>
                  </a:cubicBezTo>
                  <a:cubicBezTo>
                    <a:pt x="363742" y="589067"/>
                    <a:pt x="350318" y="566053"/>
                    <a:pt x="337532" y="543040"/>
                  </a:cubicBezTo>
                  <a:cubicBezTo>
                    <a:pt x="324108" y="506601"/>
                    <a:pt x="315797" y="468245"/>
                    <a:pt x="306848" y="430529"/>
                  </a:cubicBezTo>
                  <a:cubicBezTo>
                    <a:pt x="295341" y="378109"/>
                    <a:pt x="283834" y="325690"/>
                    <a:pt x="269131" y="274548"/>
                  </a:cubicBezTo>
                  <a:cubicBezTo>
                    <a:pt x="244200" y="187608"/>
                    <a:pt x="201369" y="101308"/>
                    <a:pt x="129771" y="43134"/>
                  </a:cubicBezTo>
                  <a:cubicBezTo>
                    <a:pt x="113150" y="29709"/>
                    <a:pt x="95250" y="16924"/>
                    <a:pt x="75433" y="7975"/>
                  </a:cubicBezTo>
                  <a:cubicBezTo>
                    <a:pt x="68401" y="4779"/>
                    <a:pt x="60730" y="2062"/>
                    <a:pt x="52979" y="783"/>
                  </a:cubicBezTo>
                  <a:close/>
                </a:path>
              </a:pathLst>
            </a:custGeom>
            <a:solidFill>
              <a:srgbClr val="FFFFFF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738" name="【公众号：阿拉丁PPT】3-11"/>
            <p:cNvSpPr/>
            <p:nvPr/>
          </p:nvSpPr>
          <p:spPr>
            <a:xfrm flipH="1">
              <a:off x="1575594" y="5257410"/>
              <a:ext cx="1834001" cy="1600591"/>
            </a:xfrm>
            <a:custGeom>
              <a:avLst/>
              <a:gdLst>
                <a:gd name="connsiteX0" fmla="*/ 244881 w 1834001"/>
                <a:gd name="connsiteY0" fmla="*/ 1348189 h 1600591"/>
                <a:gd name="connsiteX1" fmla="*/ 242964 w 1834001"/>
                <a:gd name="connsiteY1" fmla="*/ 1355301 h 1600591"/>
                <a:gd name="connsiteX2" fmla="*/ 302416 w 1834001"/>
                <a:gd name="connsiteY2" fmla="*/ 1482515 h 1600591"/>
                <a:gd name="connsiteX3" fmla="*/ 380406 w 1834001"/>
                <a:gd name="connsiteY3" fmla="*/ 1596943 h 1600591"/>
                <a:gd name="connsiteX4" fmla="*/ 383783 w 1834001"/>
                <a:gd name="connsiteY4" fmla="*/ 1600591 h 1600591"/>
                <a:gd name="connsiteX5" fmla="*/ 408313 w 1834001"/>
                <a:gd name="connsiteY5" fmla="*/ 1600591 h 1600591"/>
                <a:gd name="connsiteX6" fmla="*/ 326707 w 1834001"/>
                <a:gd name="connsiteY6" fmla="*/ 1490825 h 1600591"/>
                <a:gd name="connsiteX7" fmla="*/ 267895 w 1834001"/>
                <a:gd name="connsiteY7" fmla="*/ 1385986 h 1600591"/>
                <a:gd name="connsiteX8" fmla="*/ 577300 w 1834001"/>
                <a:gd name="connsiteY8" fmla="*/ 1598221 h 1600591"/>
                <a:gd name="connsiteX9" fmla="*/ 591337 w 1834001"/>
                <a:gd name="connsiteY9" fmla="*/ 1600591 h 1600591"/>
                <a:gd name="connsiteX10" fmla="*/ 964617 w 1834001"/>
                <a:gd name="connsiteY10" fmla="*/ 1600591 h 1600591"/>
                <a:gd name="connsiteX11" fmla="*/ 833645 w 1834001"/>
                <a:gd name="connsiteY11" fmla="*/ 1593107 h 1600591"/>
                <a:gd name="connsiteX12" fmla="*/ 611180 w 1834001"/>
                <a:gd name="connsiteY12" fmla="*/ 1587354 h 1600591"/>
                <a:gd name="connsiteX13" fmla="*/ 432186 w 1834001"/>
                <a:gd name="connsiteY13" fmla="*/ 1511921 h 1600591"/>
                <a:gd name="connsiteX14" fmla="*/ 281320 w 1834001"/>
                <a:gd name="connsiteY14" fmla="*/ 1383428 h 1600591"/>
                <a:gd name="connsiteX15" fmla="*/ 444971 w 1834001"/>
                <a:gd name="connsiteY15" fmla="*/ 1479957 h 1600591"/>
                <a:gd name="connsiteX16" fmla="*/ 654651 w 1834001"/>
                <a:gd name="connsiteY16" fmla="*/ 1556030 h 1600591"/>
                <a:gd name="connsiteX17" fmla="*/ 862412 w 1834001"/>
                <a:gd name="connsiteY17" fmla="*/ 1568815 h 1600591"/>
                <a:gd name="connsiteX18" fmla="*/ 968530 w 1834001"/>
                <a:gd name="connsiteY18" fmla="*/ 1576486 h 1600591"/>
                <a:gd name="connsiteX19" fmla="*/ 1081679 w 1834001"/>
                <a:gd name="connsiteY19" fmla="*/ 1598221 h 1600591"/>
                <a:gd name="connsiteX20" fmla="*/ 1090922 w 1834001"/>
                <a:gd name="connsiteY20" fmla="*/ 1600591 h 1600591"/>
                <a:gd name="connsiteX21" fmla="*/ 1165879 w 1834001"/>
                <a:gd name="connsiteY21" fmla="*/ 1600591 h 1600591"/>
                <a:gd name="connsiteX22" fmla="*/ 1113643 w 1834001"/>
                <a:gd name="connsiteY22" fmla="*/ 1585436 h 1600591"/>
                <a:gd name="connsiteX23" fmla="*/ 895653 w 1834001"/>
                <a:gd name="connsiteY23" fmla="*/ 1550277 h 1600591"/>
                <a:gd name="connsiteX24" fmla="*/ 689171 w 1834001"/>
                <a:gd name="connsiteY24" fmla="*/ 1540048 h 1600591"/>
                <a:gd name="connsiteX25" fmla="*/ 584971 w 1834001"/>
                <a:gd name="connsiteY25" fmla="*/ 1517674 h 1600591"/>
                <a:gd name="connsiteX26" fmla="*/ 481410 w 1834001"/>
                <a:gd name="connsiteY26" fmla="*/ 1475483 h 1600591"/>
                <a:gd name="connsiteX27" fmla="*/ 365063 w 1834001"/>
                <a:gd name="connsiteY27" fmla="*/ 1416670 h 1600591"/>
                <a:gd name="connsiteX28" fmla="*/ 252553 w 1834001"/>
                <a:gd name="connsiteY28" fmla="*/ 1348269 h 1600591"/>
                <a:gd name="connsiteX29" fmla="*/ 244881 w 1834001"/>
                <a:gd name="connsiteY29" fmla="*/ 1348189 h 1600591"/>
                <a:gd name="connsiteX30" fmla="*/ 1630169 w 1834001"/>
                <a:gd name="connsiteY30" fmla="*/ 1062517 h 1600591"/>
                <a:gd name="connsiteX31" fmla="*/ 1621220 w 1834001"/>
                <a:gd name="connsiteY31" fmla="*/ 1071467 h 1600591"/>
                <a:gd name="connsiteX32" fmla="*/ 1662772 w 1834001"/>
                <a:gd name="connsiteY32" fmla="*/ 1159686 h 1600591"/>
                <a:gd name="connsiteX33" fmla="*/ 1678114 w 1834001"/>
                <a:gd name="connsiteY33" fmla="*/ 1256854 h 1600591"/>
                <a:gd name="connsiteX34" fmla="*/ 1658297 w 1834001"/>
                <a:gd name="connsiteY34" fmla="*/ 1467811 h 1600591"/>
                <a:gd name="connsiteX35" fmla="*/ 1632727 w 1834001"/>
                <a:gd name="connsiteY35" fmla="*/ 1579043 h 1600591"/>
                <a:gd name="connsiteX36" fmla="*/ 1627275 w 1834001"/>
                <a:gd name="connsiteY36" fmla="*/ 1600591 h 1600591"/>
                <a:gd name="connsiteX37" fmla="*/ 1645629 w 1834001"/>
                <a:gd name="connsiteY37" fmla="*/ 1600591 h 1600591"/>
                <a:gd name="connsiteX38" fmla="*/ 1647429 w 1834001"/>
                <a:gd name="connsiteY38" fmla="*/ 1592468 h 1600591"/>
                <a:gd name="connsiteX39" fmla="*/ 1673640 w 1834001"/>
                <a:gd name="connsiteY39" fmla="*/ 1481875 h 1600591"/>
                <a:gd name="connsiteX40" fmla="*/ 1699210 w 1834001"/>
                <a:gd name="connsiteY40" fmla="*/ 1270278 h 1600591"/>
                <a:gd name="connsiteX41" fmla="*/ 1684507 w 1834001"/>
                <a:gd name="connsiteY41" fmla="*/ 1159686 h 1600591"/>
                <a:gd name="connsiteX42" fmla="*/ 1676196 w 1834001"/>
                <a:gd name="connsiteY42" fmla="*/ 1136672 h 1600591"/>
                <a:gd name="connsiteX43" fmla="*/ 1687064 w 1834001"/>
                <a:gd name="connsiteY43" fmla="*/ 1152014 h 1600591"/>
                <a:gd name="connsiteX44" fmla="*/ 1708799 w 1834001"/>
                <a:gd name="connsiteY44" fmla="*/ 1197402 h 1600591"/>
                <a:gd name="connsiteX45" fmla="*/ 1735009 w 1834001"/>
                <a:gd name="connsiteY45" fmla="*/ 1290735 h 1600591"/>
                <a:gd name="connsiteX46" fmla="*/ 1750991 w 1834001"/>
                <a:gd name="connsiteY46" fmla="*/ 1478679 h 1600591"/>
                <a:gd name="connsiteX47" fmla="*/ 1735329 w 1834001"/>
                <a:gd name="connsiteY47" fmla="*/ 1600591 h 1600591"/>
                <a:gd name="connsiteX48" fmla="*/ 1754932 w 1834001"/>
                <a:gd name="connsiteY48" fmla="*/ 1600591 h 1600591"/>
                <a:gd name="connsiteX49" fmla="*/ 1770808 w 1834001"/>
                <a:gd name="connsiteY49" fmla="*/ 1492104 h 1600591"/>
                <a:gd name="connsiteX50" fmla="*/ 1758662 w 1834001"/>
                <a:gd name="connsiteY50" fmla="*/ 1301602 h 1600591"/>
                <a:gd name="connsiteX51" fmla="*/ 1747155 w 1834001"/>
                <a:gd name="connsiteY51" fmla="*/ 1249822 h 1600591"/>
                <a:gd name="connsiteX52" fmla="*/ 1803410 w 1834001"/>
                <a:gd name="connsiteY52" fmla="*/ 1445437 h 1600591"/>
                <a:gd name="connsiteX53" fmla="*/ 1809573 w 1834001"/>
                <a:gd name="connsiteY53" fmla="*/ 1547840 h 1600591"/>
                <a:gd name="connsiteX54" fmla="*/ 1805855 w 1834001"/>
                <a:gd name="connsiteY54" fmla="*/ 1600591 h 1600591"/>
                <a:gd name="connsiteX55" fmla="*/ 1830497 w 1834001"/>
                <a:gd name="connsiteY55" fmla="*/ 1600591 h 1600591"/>
                <a:gd name="connsiteX56" fmla="*/ 1833775 w 1834001"/>
                <a:gd name="connsiteY56" fmla="*/ 1563062 h 1600591"/>
                <a:gd name="connsiteX57" fmla="*/ 1773365 w 1834001"/>
                <a:gd name="connsiteY57" fmla="*/ 1252379 h 1600591"/>
                <a:gd name="connsiteX58" fmla="*/ 1630169 w 1834001"/>
                <a:gd name="connsiteY58" fmla="*/ 1062517 h 1600591"/>
                <a:gd name="connsiteX59" fmla="*/ 1247249 w 1834001"/>
                <a:gd name="connsiteY59" fmla="*/ 751834 h 1600591"/>
                <a:gd name="connsiteX60" fmla="*/ 1239578 w 1834001"/>
                <a:gd name="connsiteY60" fmla="*/ 758866 h 1600591"/>
                <a:gd name="connsiteX61" fmla="*/ 1282409 w 1834001"/>
                <a:gd name="connsiteY61" fmla="*/ 845806 h 1600591"/>
                <a:gd name="connsiteX62" fmla="*/ 1304783 w 1834001"/>
                <a:gd name="connsiteY62" fmla="*/ 939139 h 1600591"/>
                <a:gd name="connsiteX63" fmla="*/ 1311176 w 1834001"/>
                <a:gd name="connsiteY63" fmla="*/ 1135393 h 1600591"/>
                <a:gd name="connsiteX64" fmla="*/ 1313733 w 1834001"/>
                <a:gd name="connsiteY64" fmla="*/ 1536852 h 1600591"/>
                <a:gd name="connsiteX65" fmla="*/ 1334319 w 1834001"/>
                <a:gd name="connsiteY65" fmla="*/ 1600591 h 1600591"/>
                <a:gd name="connsiteX66" fmla="*/ 1358206 w 1834001"/>
                <a:gd name="connsiteY66" fmla="*/ 1600591 h 1600591"/>
                <a:gd name="connsiteX67" fmla="*/ 1342500 w 1834001"/>
                <a:gd name="connsiteY67" fmla="*/ 1548358 h 1600591"/>
                <a:gd name="connsiteX68" fmla="*/ 1325879 w 1834001"/>
                <a:gd name="connsiteY68" fmla="*/ 1353383 h 1600591"/>
                <a:gd name="connsiteX69" fmla="*/ 1334189 w 1834001"/>
                <a:gd name="connsiteY69" fmla="*/ 1148178 h 1600591"/>
                <a:gd name="connsiteX70" fmla="*/ 1323322 w 1834001"/>
                <a:gd name="connsiteY70" fmla="*/ 953203 h 1600591"/>
                <a:gd name="connsiteX71" fmla="*/ 1297112 w 1834001"/>
                <a:gd name="connsiteY71" fmla="*/ 850281 h 1600591"/>
                <a:gd name="connsiteX72" fmla="*/ 1282409 w 1834001"/>
                <a:gd name="connsiteY72" fmla="*/ 815761 h 1600591"/>
                <a:gd name="connsiteX73" fmla="*/ 1402591 w 1834001"/>
                <a:gd name="connsiteY73" fmla="*/ 1127722 h 1600591"/>
                <a:gd name="connsiteX74" fmla="*/ 1403869 w 1834001"/>
                <a:gd name="connsiteY74" fmla="*/ 1303520 h 1600591"/>
                <a:gd name="connsiteX75" fmla="*/ 1367432 w 1834001"/>
                <a:gd name="connsiteY75" fmla="*/ 1496578 h 1600591"/>
                <a:gd name="connsiteX76" fmla="*/ 1363915 w 1834001"/>
                <a:gd name="connsiteY76" fmla="*/ 1570893 h 1600591"/>
                <a:gd name="connsiteX77" fmla="*/ 1367150 w 1834001"/>
                <a:gd name="connsiteY77" fmla="*/ 1600591 h 1600591"/>
                <a:gd name="connsiteX78" fmla="*/ 1380856 w 1834001"/>
                <a:gd name="connsiteY78" fmla="*/ 1600591 h 1600591"/>
                <a:gd name="connsiteX79" fmla="*/ 1380856 w 1834001"/>
                <a:gd name="connsiteY79" fmla="*/ 1511282 h 1600591"/>
                <a:gd name="connsiteX80" fmla="*/ 1423047 w 1834001"/>
                <a:gd name="connsiteY80" fmla="*/ 1316945 h 1600591"/>
                <a:gd name="connsiteX81" fmla="*/ 1382774 w 1834001"/>
                <a:gd name="connsiteY81" fmla="*/ 965988 h 1600591"/>
                <a:gd name="connsiteX82" fmla="*/ 1299670 w 1834001"/>
                <a:gd name="connsiteY82" fmla="*/ 816400 h 1600591"/>
                <a:gd name="connsiteX83" fmla="*/ 1332911 w 1834001"/>
                <a:gd name="connsiteY83" fmla="*/ 849003 h 1600591"/>
                <a:gd name="connsiteX84" fmla="*/ 1415376 w 1834001"/>
                <a:gd name="connsiteY84" fmla="*/ 944893 h 1600591"/>
                <a:gd name="connsiteX85" fmla="*/ 1501038 w 1834001"/>
                <a:gd name="connsiteY85" fmla="*/ 1136032 h 1600591"/>
                <a:gd name="connsiteX86" fmla="*/ 1502316 w 1834001"/>
                <a:gd name="connsiteY86" fmla="*/ 1239594 h 1600591"/>
                <a:gd name="connsiteX87" fmla="*/ 1472271 w 1834001"/>
                <a:gd name="connsiteY87" fmla="*/ 1340597 h 1600591"/>
                <a:gd name="connsiteX88" fmla="*/ 1393641 w 1834001"/>
                <a:gd name="connsiteY88" fmla="*/ 1533656 h 1600591"/>
                <a:gd name="connsiteX89" fmla="*/ 1385114 w 1834001"/>
                <a:gd name="connsiteY89" fmla="*/ 1600591 h 1600591"/>
                <a:gd name="connsiteX90" fmla="*/ 1404949 w 1834001"/>
                <a:gd name="connsiteY90" fmla="*/ 1600591 h 1600591"/>
                <a:gd name="connsiteX91" fmla="*/ 1410901 w 1834001"/>
                <a:gd name="connsiteY91" fmla="*/ 1547719 h 1600591"/>
                <a:gd name="connsiteX92" fmla="*/ 1490170 w 1834001"/>
                <a:gd name="connsiteY92" fmla="*/ 1354022 h 1600591"/>
                <a:gd name="connsiteX93" fmla="*/ 1522773 w 1834001"/>
                <a:gd name="connsiteY93" fmla="*/ 1251100 h 1600591"/>
                <a:gd name="connsiteX94" fmla="*/ 1525330 w 1834001"/>
                <a:gd name="connsiteY94" fmla="*/ 1146261 h 1600591"/>
                <a:gd name="connsiteX95" fmla="*/ 1447340 w 1834001"/>
                <a:gd name="connsiteY95" fmla="*/ 951924 h 1600591"/>
                <a:gd name="connsiteX96" fmla="*/ 1355924 w 1834001"/>
                <a:gd name="connsiteY96" fmla="*/ 845167 h 1600591"/>
                <a:gd name="connsiteX97" fmla="*/ 1247249 w 1834001"/>
                <a:gd name="connsiteY97" fmla="*/ 751834 h 1600591"/>
                <a:gd name="connsiteX98" fmla="*/ 46070 w 1834001"/>
                <a:gd name="connsiteY98" fmla="*/ 661698 h 1600591"/>
                <a:gd name="connsiteX99" fmla="*/ 104243 w 1834001"/>
                <a:gd name="connsiteY99" fmla="*/ 710282 h 1600591"/>
                <a:gd name="connsiteX100" fmla="*/ 184791 w 1834001"/>
                <a:gd name="connsiteY100" fmla="*/ 792108 h 1600591"/>
                <a:gd name="connsiteX101" fmla="*/ 341411 w 1834001"/>
                <a:gd name="connsiteY101" fmla="*/ 958956 h 1600591"/>
                <a:gd name="connsiteX102" fmla="*/ 698760 w 1834001"/>
                <a:gd name="connsiteY102" fmla="*/ 1230005 h 1600591"/>
                <a:gd name="connsiteX103" fmla="*/ 905882 w 1834001"/>
                <a:gd name="connsiteY103" fmla="*/ 1289456 h 1600591"/>
                <a:gd name="connsiteX104" fmla="*/ 850905 w 1834001"/>
                <a:gd name="connsiteY104" fmla="*/ 1285621 h 1600591"/>
                <a:gd name="connsiteX105" fmla="*/ 624605 w 1834001"/>
                <a:gd name="connsiteY105" fmla="*/ 1310552 h 1600591"/>
                <a:gd name="connsiteX106" fmla="*/ 519766 w 1834001"/>
                <a:gd name="connsiteY106" fmla="*/ 1302241 h 1600591"/>
                <a:gd name="connsiteX107" fmla="*/ 414287 w 1834001"/>
                <a:gd name="connsiteY107" fmla="*/ 1231922 h 1600591"/>
                <a:gd name="connsiteX108" fmla="*/ 332461 w 1834001"/>
                <a:gd name="connsiteY108" fmla="*/ 1092563 h 1600591"/>
                <a:gd name="connsiteX109" fmla="*/ 247438 w 1834001"/>
                <a:gd name="connsiteY109" fmla="*/ 941056 h 1600591"/>
                <a:gd name="connsiteX110" fmla="*/ 46070 w 1834001"/>
                <a:gd name="connsiteY110" fmla="*/ 661698 h 1600591"/>
                <a:gd name="connsiteX111" fmla="*/ 33924 w 1834001"/>
                <a:gd name="connsiteY111" fmla="*/ 644438 h 1600591"/>
                <a:gd name="connsiteX112" fmla="*/ 376570 w 1834001"/>
                <a:gd name="connsiteY112" fmla="*/ 911011 h 1600591"/>
                <a:gd name="connsiteX113" fmla="*/ 805517 w 1834001"/>
                <a:gd name="connsiteY113" fmla="*/ 1227448 h 1600591"/>
                <a:gd name="connsiteX114" fmla="*/ 883507 w 1834001"/>
                <a:gd name="connsiteY114" fmla="*/ 1272196 h 1600591"/>
                <a:gd name="connsiteX115" fmla="*/ 726887 w 1834001"/>
                <a:gd name="connsiteY115" fmla="*/ 1221055 h 1600591"/>
                <a:gd name="connsiteX116" fmla="*/ 535108 w 1834001"/>
                <a:gd name="connsiteY116" fmla="*/ 1108544 h 1600591"/>
                <a:gd name="connsiteX117" fmla="*/ 210361 w 1834001"/>
                <a:gd name="connsiteY117" fmla="*/ 792108 h 1600591"/>
                <a:gd name="connsiteX118" fmla="*/ 119585 w 1834001"/>
                <a:gd name="connsiteY118" fmla="*/ 704528 h 1600591"/>
                <a:gd name="connsiteX119" fmla="*/ 33924 w 1834001"/>
                <a:gd name="connsiteY119" fmla="*/ 644438 h 1600591"/>
                <a:gd name="connsiteX120" fmla="*/ 774832 w 1834001"/>
                <a:gd name="connsiteY120" fmla="*/ 530009 h 1600591"/>
                <a:gd name="connsiteX121" fmla="*/ 793371 w 1834001"/>
                <a:gd name="connsiteY121" fmla="*/ 551105 h 1600591"/>
                <a:gd name="connsiteX122" fmla="*/ 860494 w 1834001"/>
                <a:gd name="connsiteY122" fmla="*/ 639323 h 1600591"/>
                <a:gd name="connsiteX123" fmla="*/ 950630 w 1834001"/>
                <a:gd name="connsiteY123" fmla="*/ 838774 h 1600591"/>
                <a:gd name="connsiteX124" fmla="*/ 1079762 w 1834001"/>
                <a:gd name="connsiteY124" fmla="*/ 1258772 h 1600591"/>
                <a:gd name="connsiteX125" fmla="*/ 1202501 w 1834001"/>
                <a:gd name="connsiteY125" fmla="*/ 1472926 h 1600591"/>
                <a:gd name="connsiteX126" fmla="*/ 1205058 w 1834001"/>
                <a:gd name="connsiteY126" fmla="*/ 1478679 h 1600591"/>
                <a:gd name="connsiteX127" fmla="*/ 1177569 w 1834001"/>
                <a:gd name="connsiteY127" fmla="*/ 1442880 h 1600591"/>
                <a:gd name="connsiteX128" fmla="*/ 1104694 w 1834001"/>
                <a:gd name="connsiteY128" fmla="*/ 1340597 h 1600591"/>
                <a:gd name="connsiteX129" fmla="*/ 986430 w 1834001"/>
                <a:gd name="connsiteY129" fmla="*/ 1114937 h 1600591"/>
                <a:gd name="connsiteX130" fmla="*/ 835562 w 1834001"/>
                <a:gd name="connsiteY130" fmla="*/ 653387 h 1600591"/>
                <a:gd name="connsiteX131" fmla="*/ 777389 w 1834001"/>
                <a:gd name="connsiteY131" fmla="*/ 534484 h 1600591"/>
                <a:gd name="connsiteX132" fmla="*/ 774832 w 1834001"/>
                <a:gd name="connsiteY132" fmla="*/ 530009 h 1600591"/>
                <a:gd name="connsiteX133" fmla="*/ 755654 w 1834001"/>
                <a:gd name="connsiteY133" fmla="*/ 483982 h 1600591"/>
                <a:gd name="connsiteX134" fmla="*/ 796567 w 1834001"/>
                <a:gd name="connsiteY134" fmla="*/ 514667 h 1600591"/>
                <a:gd name="connsiteX135" fmla="*/ 894375 w 1834001"/>
                <a:gd name="connsiteY135" fmla="*/ 605442 h 1600591"/>
                <a:gd name="connsiteX136" fmla="*/ 1043324 w 1834001"/>
                <a:gd name="connsiteY136" fmla="*/ 822792 h 1600591"/>
                <a:gd name="connsiteX137" fmla="*/ 1119396 w 1834001"/>
                <a:gd name="connsiteY137" fmla="*/ 1068909 h 1600591"/>
                <a:gd name="connsiteX138" fmla="*/ 1159031 w 1834001"/>
                <a:gd name="connsiteY138" fmla="*/ 1317584 h 1600591"/>
                <a:gd name="connsiteX139" fmla="*/ 1186519 w 1834001"/>
                <a:gd name="connsiteY139" fmla="*/ 1427538 h 1600591"/>
                <a:gd name="connsiteX140" fmla="*/ 1103415 w 1834001"/>
                <a:gd name="connsiteY140" fmla="*/ 1272196 h 1600591"/>
                <a:gd name="connsiteX141" fmla="*/ 1033095 w 1834001"/>
                <a:gd name="connsiteY141" fmla="*/ 1063796 h 1600591"/>
                <a:gd name="connsiteX142" fmla="*/ 890540 w 1834001"/>
                <a:gd name="connsiteY142" fmla="*/ 648273 h 1600591"/>
                <a:gd name="connsiteX143" fmla="*/ 815106 w 1834001"/>
                <a:gd name="connsiteY143" fmla="*/ 548548 h 1600591"/>
                <a:gd name="connsiteX144" fmla="*/ 755654 w 1834001"/>
                <a:gd name="connsiteY144" fmla="*/ 483982 h 1600591"/>
                <a:gd name="connsiteX145" fmla="*/ 256388 w 1834001"/>
                <a:gd name="connsiteY145" fmla="*/ 67820 h 1600591"/>
                <a:gd name="connsiteX146" fmla="*/ 414287 w 1834001"/>
                <a:gd name="connsiteY146" fmla="*/ 212933 h 1600591"/>
                <a:gd name="connsiteX147" fmla="*/ 551089 w 1834001"/>
                <a:gd name="connsiteY147" fmla="*/ 432841 h 1600591"/>
                <a:gd name="connsiteX148" fmla="*/ 697481 w 1834001"/>
                <a:gd name="connsiteY148" fmla="*/ 882244 h 1600591"/>
                <a:gd name="connsiteX149" fmla="*/ 579856 w 1834001"/>
                <a:gd name="connsiteY149" fmla="*/ 623342 h 1600591"/>
                <a:gd name="connsiteX150" fmla="*/ 498670 w 1834001"/>
                <a:gd name="connsiteY150" fmla="*/ 406631 h 1600591"/>
                <a:gd name="connsiteX151" fmla="*/ 379767 w 1834001"/>
                <a:gd name="connsiteY151" fmla="*/ 212294 h 1600591"/>
                <a:gd name="connsiteX152" fmla="*/ 256388 w 1834001"/>
                <a:gd name="connsiteY152" fmla="*/ 67820 h 1600591"/>
                <a:gd name="connsiteX153" fmla="*/ 230817 w 1834001"/>
                <a:gd name="connsiteY153" fmla="*/ 57592 h 1600591"/>
                <a:gd name="connsiteX154" fmla="*/ 469264 w 1834001"/>
                <a:gd name="connsiteY154" fmla="*/ 397681 h 1600591"/>
                <a:gd name="connsiteX155" fmla="*/ 550450 w 1834001"/>
                <a:gd name="connsiteY155" fmla="*/ 613753 h 1600591"/>
                <a:gd name="connsiteX156" fmla="*/ 641226 w 1834001"/>
                <a:gd name="connsiteY156" fmla="*/ 823432 h 1600591"/>
                <a:gd name="connsiteX157" fmla="*/ 753737 w 1834001"/>
                <a:gd name="connsiteY157" fmla="*/ 1018408 h 1600591"/>
                <a:gd name="connsiteX158" fmla="*/ 691728 w 1834001"/>
                <a:gd name="connsiteY158" fmla="*/ 941056 h 1600591"/>
                <a:gd name="connsiteX159" fmla="*/ 632276 w 1834001"/>
                <a:gd name="connsiteY159" fmla="*/ 857952 h 1600591"/>
                <a:gd name="connsiteX160" fmla="*/ 501866 w 1834001"/>
                <a:gd name="connsiteY160" fmla="*/ 659780 h 1600591"/>
                <a:gd name="connsiteX161" fmla="*/ 394469 w 1834001"/>
                <a:gd name="connsiteY161" fmla="*/ 448183 h 1600591"/>
                <a:gd name="connsiteX162" fmla="*/ 313283 w 1834001"/>
                <a:gd name="connsiteY162" fmla="*/ 233390 h 1600591"/>
                <a:gd name="connsiteX163" fmla="*/ 230817 w 1834001"/>
                <a:gd name="connsiteY163" fmla="*/ 57592 h 1600591"/>
                <a:gd name="connsiteX164" fmla="*/ 196297 w 1834001"/>
                <a:gd name="connsiteY164" fmla="*/ 1337 h 1600591"/>
                <a:gd name="connsiteX165" fmla="*/ 186069 w 1834001"/>
                <a:gd name="connsiteY165" fmla="*/ 10926 h 1600591"/>
                <a:gd name="connsiteX166" fmla="*/ 284516 w 1834001"/>
                <a:gd name="connsiteY166" fmla="*/ 218687 h 1600591"/>
                <a:gd name="connsiteX167" fmla="*/ 363146 w 1834001"/>
                <a:gd name="connsiteY167" fmla="*/ 434759 h 1600591"/>
                <a:gd name="connsiteX168" fmla="*/ 599034 w 1834001"/>
                <a:gd name="connsiteY168" fmla="*/ 844527 h 1600591"/>
                <a:gd name="connsiteX169" fmla="*/ 674468 w 1834001"/>
                <a:gd name="connsiteY169" fmla="*/ 942335 h 1600591"/>
                <a:gd name="connsiteX170" fmla="*/ 747983 w 1834001"/>
                <a:gd name="connsiteY170" fmla="*/ 1038864 h 1600591"/>
                <a:gd name="connsiteX171" fmla="*/ 859855 w 1834001"/>
                <a:gd name="connsiteY171" fmla="*/ 1173110 h 1600591"/>
                <a:gd name="connsiteX172" fmla="*/ 987708 w 1834001"/>
                <a:gd name="connsiteY172" fmla="*/ 1311191 h 1600591"/>
                <a:gd name="connsiteX173" fmla="*/ 839399 w 1834001"/>
                <a:gd name="connsiteY173" fmla="*/ 1224251 h 1600591"/>
                <a:gd name="connsiteX174" fmla="*/ 614377 w 1834001"/>
                <a:gd name="connsiteY174" fmla="*/ 1076581 h 1600591"/>
                <a:gd name="connsiteX175" fmla="*/ 404698 w 1834001"/>
                <a:gd name="connsiteY175" fmla="*/ 909733 h 1600591"/>
                <a:gd name="connsiteX176" fmla="*/ 227621 w 1834001"/>
                <a:gd name="connsiteY176" fmla="*/ 744802 h 1600591"/>
                <a:gd name="connsiteX177" fmla="*/ 8993 w 1834001"/>
                <a:gd name="connsiteY177" fmla="*/ 620785 h 1600591"/>
                <a:gd name="connsiteX178" fmla="*/ 1321 w 1834001"/>
                <a:gd name="connsiteY178" fmla="*/ 632931 h 1600591"/>
                <a:gd name="connsiteX179" fmla="*/ 207165 w 1834001"/>
                <a:gd name="connsiteY179" fmla="*/ 915486 h 1600591"/>
                <a:gd name="connsiteX180" fmla="*/ 295383 w 1834001"/>
                <a:gd name="connsiteY180" fmla="*/ 1068270 h 1600591"/>
                <a:gd name="connsiteX181" fmla="*/ 373374 w 1834001"/>
                <a:gd name="connsiteY181" fmla="*/ 1213384 h 1600591"/>
                <a:gd name="connsiteX182" fmla="*/ 480770 w 1834001"/>
                <a:gd name="connsiteY182" fmla="*/ 1310552 h 1600591"/>
                <a:gd name="connsiteX183" fmla="*/ 584971 w 1834001"/>
                <a:gd name="connsiteY183" fmla="*/ 1332287 h 1600591"/>
                <a:gd name="connsiteX184" fmla="*/ 811271 w 1834001"/>
                <a:gd name="connsiteY184" fmla="*/ 1309274 h 1600591"/>
                <a:gd name="connsiteX185" fmla="*/ 921863 w 1834001"/>
                <a:gd name="connsiteY185" fmla="*/ 1314387 h 1600591"/>
                <a:gd name="connsiteX186" fmla="*/ 1048438 w 1834001"/>
                <a:gd name="connsiteY186" fmla="*/ 1374479 h 1600591"/>
                <a:gd name="connsiteX187" fmla="*/ 1103415 w 1834001"/>
                <a:gd name="connsiteY187" fmla="*/ 1429455 h 1600591"/>
                <a:gd name="connsiteX188" fmla="*/ 1229350 w 1834001"/>
                <a:gd name="connsiteY188" fmla="*/ 1552195 h 1600591"/>
                <a:gd name="connsiteX189" fmla="*/ 1276752 w 1834001"/>
                <a:gd name="connsiteY189" fmla="*/ 1600591 h 1600591"/>
                <a:gd name="connsiteX190" fmla="*/ 1299751 w 1834001"/>
                <a:gd name="connsiteY190" fmla="*/ 1600591 h 1600591"/>
                <a:gd name="connsiteX191" fmla="*/ 1267066 w 1834001"/>
                <a:gd name="connsiteY191" fmla="*/ 1566258 h 1600591"/>
                <a:gd name="connsiteX192" fmla="*/ 1265788 w 1834001"/>
                <a:gd name="connsiteY192" fmla="*/ 1563701 h 1600591"/>
                <a:gd name="connsiteX193" fmla="*/ 1255560 w 1834001"/>
                <a:gd name="connsiteY193" fmla="*/ 1547080 h 1600591"/>
                <a:gd name="connsiteX194" fmla="*/ 1256199 w 1834001"/>
                <a:gd name="connsiteY194" fmla="*/ 1541327 h 1600591"/>
                <a:gd name="connsiteX195" fmla="*/ 1245971 w 1834001"/>
                <a:gd name="connsiteY195" fmla="*/ 1529820 h 1600591"/>
                <a:gd name="connsiteX196" fmla="*/ 1212090 w 1834001"/>
                <a:gd name="connsiteY196" fmla="*/ 1449912 h 1600591"/>
                <a:gd name="connsiteX197" fmla="*/ 1179487 w 1834001"/>
                <a:gd name="connsiteY197" fmla="*/ 1331648 h 1600591"/>
                <a:gd name="connsiteX198" fmla="*/ 1139853 w 1834001"/>
                <a:gd name="connsiteY198" fmla="*/ 1080417 h 1600591"/>
                <a:gd name="connsiteX199" fmla="*/ 1069534 w 1834001"/>
                <a:gd name="connsiteY199" fmla="*/ 833021 h 1600591"/>
                <a:gd name="connsiteX200" fmla="*/ 925699 w 1834001"/>
                <a:gd name="connsiteY200" fmla="*/ 609278 h 1600591"/>
                <a:gd name="connsiteX201" fmla="*/ 818942 w 1834001"/>
                <a:gd name="connsiteY201" fmla="*/ 506995 h 1600591"/>
                <a:gd name="connsiteX202" fmla="*/ 692368 w 1834001"/>
                <a:gd name="connsiteY202" fmla="*/ 425809 h 1600591"/>
                <a:gd name="connsiteX203" fmla="*/ 685975 w 1834001"/>
                <a:gd name="connsiteY203" fmla="*/ 436037 h 1600591"/>
                <a:gd name="connsiteX204" fmla="*/ 758211 w 1834001"/>
                <a:gd name="connsiteY204" fmla="*/ 532566 h 1600591"/>
                <a:gd name="connsiteX205" fmla="*/ 809992 w 1834001"/>
                <a:gd name="connsiteY205" fmla="*/ 638045 h 1600591"/>
                <a:gd name="connsiteX206" fmla="*/ 884786 w 1834001"/>
                <a:gd name="connsiteY206" fmla="*/ 868181 h 1600591"/>
                <a:gd name="connsiteX207" fmla="*/ 958302 w 1834001"/>
                <a:gd name="connsiteY207" fmla="*/ 1102152 h 1600591"/>
                <a:gd name="connsiteX208" fmla="*/ 1072091 w 1834001"/>
                <a:gd name="connsiteY208" fmla="*/ 1326534 h 1600591"/>
                <a:gd name="connsiteX209" fmla="*/ 1155195 w 1834001"/>
                <a:gd name="connsiteY209" fmla="*/ 1443520 h 1600591"/>
                <a:gd name="connsiteX210" fmla="*/ 1200583 w 1834001"/>
                <a:gd name="connsiteY210" fmla="*/ 1495939 h 1600591"/>
                <a:gd name="connsiteX211" fmla="*/ 1224236 w 1834001"/>
                <a:gd name="connsiteY211" fmla="*/ 1519591 h 1600591"/>
                <a:gd name="connsiteX212" fmla="*/ 1226154 w 1834001"/>
                <a:gd name="connsiteY212" fmla="*/ 1522788 h 1600591"/>
                <a:gd name="connsiteX213" fmla="*/ 1157113 w 1834001"/>
                <a:gd name="connsiteY213" fmla="*/ 1451190 h 1600591"/>
                <a:gd name="connsiteX214" fmla="*/ 1075287 w 1834001"/>
                <a:gd name="connsiteY214" fmla="*/ 1366808 h 1600591"/>
                <a:gd name="connsiteX215" fmla="*/ 1072730 w 1834001"/>
                <a:gd name="connsiteY215" fmla="*/ 1359136 h 1600591"/>
                <a:gd name="connsiteX216" fmla="*/ 1061862 w 1834001"/>
                <a:gd name="connsiteY216" fmla="*/ 1353383 h 1600591"/>
                <a:gd name="connsiteX217" fmla="*/ 910357 w 1834001"/>
                <a:gd name="connsiteY217" fmla="*/ 1195484 h 1600591"/>
                <a:gd name="connsiteX218" fmla="*/ 845791 w 1834001"/>
                <a:gd name="connsiteY218" fmla="*/ 1125804 h 1600591"/>
                <a:gd name="connsiteX219" fmla="*/ 839399 w 1834001"/>
                <a:gd name="connsiteY219" fmla="*/ 1116854 h 1600591"/>
                <a:gd name="connsiteX220" fmla="*/ 820860 w 1834001"/>
                <a:gd name="connsiteY220" fmla="*/ 1090006 h 1600591"/>
                <a:gd name="connsiteX221" fmla="*/ 788896 w 1834001"/>
                <a:gd name="connsiteY221" fmla="*/ 1036946 h 1600591"/>
                <a:gd name="connsiteX222" fmla="*/ 735198 w 1834001"/>
                <a:gd name="connsiteY222" fmla="*/ 925715 h 1600591"/>
                <a:gd name="connsiteX223" fmla="*/ 655929 w 1834001"/>
                <a:gd name="connsiteY223" fmla="*/ 685990 h 1600591"/>
                <a:gd name="connsiteX224" fmla="*/ 448807 w 1834001"/>
                <a:gd name="connsiteY224" fmla="*/ 221883 h 1600591"/>
                <a:gd name="connsiteX225" fmla="*/ 196297 w 1834001"/>
                <a:gd name="connsiteY225" fmla="*/ 1337 h 1600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</a:cxnLst>
              <a:rect l="l" t="t" r="r" b="b"/>
              <a:pathLst>
                <a:path w="1834001" h="1600591">
                  <a:moveTo>
                    <a:pt x="244881" y="1348189"/>
                  </a:moveTo>
                  <a:cubicBezTo>
                    <a:pt x="242803" y="1349548"/>
                    <a:pt x="241685" y="1352105"/>
                    <a:pt x="242964" y="1355301"/>
                  </a:cubicBezTo>
                  <a:cubicBezTo>
                    <a:pt x="261503" y="1398771"/>
                    <a:pt x="278762" y="1442241"/>
                    <a:pt x="302416" y="1482515"/>
                  </a:cubicBezTo>
                  <a:cubicBezTo>
                    <a:pt x="326068" y="1522149"/>
                    <a:pt x="352278" y="1560505"/>
                    <a:pt x="380406" y="1596943"/>
                  </a:cubicBezTo>
                  <a:lnTo>
                    <a:pt x="383783" y="1600591"/>
                  </a:lnTo>
                  <a:lnTo>
                    <a:pt x="408313" y="1600591"/>
                  </a:lnTo>
                  <a:lnTo>
                    <a:pt x="326707" y="1490825"/>
                  </a:lnTo>
                  <a:cubicBezTo>
                    <a:pt x="305612" y="1457583"/>
                    <a:pt x="283877" y="1423063"/>
                    <a:pt x="267895" y="1385986"/>
                  </a:cubicBezTo>
                  <a:cubicBezTo>
                    <a:pt x="349082" y="1481875"/>
                    <a:pt x="455839" y="1563701"/>
                    <a:pt x="577300" y="1598221"/>
                  </a:cubicBezTo>
                  <a:lnTo>
                    <a:pt x="591337" y="1600591"/>
                  </a:lnTo>
                  <a:lnTo>
                    <a:pt x="964617" y="1600591"/>
                  </a:lnTo>
                  <a:lnTo>
                    <a:pt x="833645" y="1593107"/>
                  </a:lnTo>
                  <a:cubicBezTo>
                    <a:pt x="759490" y="1593107"/>
                    <a:pt x="684696" y="1602057"/>
                    <a:pt x="611180" y="1587354"/>
                  </a:cubicBezTo>
                  <a:cubicBezTo>
                    <a:pt x="547254" y="1574569"/>
                    <a:pt x="486524" y="1547719"/>
                    <a:pt x="432186" y="1511921"/>
                  </a:cubicBezTo>
                  <a:cubicBezTo>
                    <a:pt x="376570" y="1476122"/>
                    <a:pt x="326707" y="1431373"/>
                    <a:pt x="281320" y="1383428"/>
                  </a:cubicBezTo>
                  <a:cubicBezTo>
                    <a:pt x="333100" y="1419866"/>
                    <a:pt x="388716" y="1451190"/>
                    <a:pt x="444971" y="1479957"/>
                  </a:cubicBezTo>
                  <a:cubicBezTo>
                    <a:pt x="511455" y="1513839"/>
                    <a:pt x="580496" y="1543245"/>
                    <a:pt x="654651" y="1556030"/>
                  </a:cubicBezTo>
                  <a:cubicBezTo>
                    <a:pt x="723052" y="1567536"/>
                    <a:pt x="792732" y="1566897"/>
                    <a:pt x="862412" y="1568815"/>
                  </a:cubicBezTo>
                  <a:cubicBezTo>
                    <a:pt x="898211" y="1570094"/>
                    <a:pt x="933370" y="1572012"/>
                    <a:pt x="968530" y="1576486"/>
                  </a:cubicBezTo>
                  <a:cubicBezTo>
                    <a:pt x="1006247" y="1581601"/>
                    <a:pt x="1043963" y="1589272"/>
                    <a:pt x="1081679" y="1598221"/>
                  </a:cubicBezTo>
                  <a:lnTo>
                    <a:pt x="1090922" y="1600591"/>
                  </a:lnTo>
                  <a:lnTo>
                    <a:pt x="1165879" y="1600591"/>
                  </a:lnTo>
                  <a:lnTo>
                    <a:pt x="1113643" y="1585436"/>
                  </a:lnTo>
                  <a:cubicBezTo>
                    <a:pt x="1042045" y="1566897"/>
                    <a:pt x="969169" y="1554112"/>
                    <a:pt x="895653" y="1550277"/>
                  </a:cubicBezTo>
                  <a:cubicBezTo>
                    <a:pt x="826613" y="1546441"/>
                    <a:pt x="757572" y="1548358"/>
                    <a:pt x="689171" y="1540048"/>
                  </a:cubicBezTo>
                  <a:cubicBezTo>
                    <a:pt x="654012" y="1535573"/>
                    <a:pt x="618852" y="1529180"/>
                    <a:pt x="584971" y="1517674"/>
                  </a:cubicBezTo>
                  <a:cubicBezTo>
                    <a:pt x="549172" y="1506167"/>
                    <a:pt x="515291" y="1490825"/>
                    <a:pt x="481410" y="1475483"/>
                  </a:cubicBezTo>
                  <a:cubicBezTo>
                    <a:pt x="441775" y="1456944"/>
                    <a:pt x="403419" y="1437766"/>
                    <a:pt x="365063" y="1416670"/>
                  </a:cubicBezTo>
                  <a:cubicBezTo>
                    <a:pt x="326707" y="1394935"/>
                    <a:pt x="290269" y="1371921"/>
                    <a:pt x="252553" y="1348269"/>
                  </a:cubicBezTo>
                  <a:cubicBezTo>
                    <a:pt x="249995" y="1346671"/>
                    <a:pt x="246959" y="1346831"/>
                    <a:pt x="244881" y="1348189"/>
                  </a:cubicBezTo>
                  <a:close/>
                  <a:moveTo>
                    <a:pt x="1630169" y="1062517"/>
                  </a:moveTo>
                  <a:cubicBezTo>
                    <a:pt x="1625055" y="1058042"/>
                    <a:pt x="1616106" y="1065713"/>
                    <a:pt x="1621220" y="1071467"/>
                  </a:cubicBezTo>
                  <a:cubicBezTo>
                    <a:pt x="1642316" y="1096398"/>
                    <a:pt x="1653822" y="1128361"/>
                    <a:pt x="1662772" y="1159686"/>
                  </a:cubicBezTo>
                  <a:cubicBezTo>
                    <a:pt x="1672361" y="1191649"/>
                    <a:pt x="1676836" y="1224251"/>
                    <a:pt x="1678114" y="1256854"/>
                  </a:cubicBezTo>
                  <a:cubicBezTo>
                    <a:pt x="1681311" y="1327173"/>
                    <a:pt x="1671083" y="1398771"/>
                    <a:pt x="1658297" y="1467811"/>
                  </a:cubicBezTo>
                  <a:cubicBezTo>
                    <a:pt x="1651266" y="1505528"/>
                    <a:pt x="1642955" y="1542606"/>
                    <a:pt x="1632727" y="1579043"/>
                  </a:cubicBezTo>
                  <a:lnTo>
                    <a:pt x="1627275" y="1600591"/>
                  </a:lnTo>
                  <a:lnTo>
                    <a:pt x="1645629" y="1600591"/>
                  </a:lnTo>
                  <a:lnTo>
                    <a:pt x="1647429" y="1592468"/>
                  </a:lnTo>
                  <a:cubicBezTo>
                    <a:pt x="1657018" y="1556030"/>
                    <a:pt x="1665968" y="1518952"/>
                    <a:pt x="1673640" y="1481875"/>
                  </a:cubicBezTo>
                  <a:cubicBezTo>
                    <a:pt x="1687703" y="1412195"/>
                    <a:pt x="1699850" y="1341237"/>
                    <a:pt x="1699210" y="1270278"/>
                  </a:cubicBezTo>
                  <a:cubicBezTo>
                    <a:pt x="1698571" y="1233201"/>
                    <a:pt x="1694735" y="1195484"/>
                    <a:pt x="1684507" y="1159686"/>
                  </a:cubicBezTo>
                  <a:cubicBezTo>
                    <a:pt x="1681950" y="1152014"/>
                    <a:pt x="1679393" y="1144343"/>
                    <a:pt x="1676196" y="1136672"/>
                  </a:cubicBezTo>
                  <a:cubicBezTo>
                    <a:pt x="1680032" y="1141786"/>
                    <a:pt x="1683229" y="1146900"/>
                    <a:pt x="1687064" y="1152014"/>
                  </a:cubicBezTo>
                  <a:cubicBezTo>
                    <a:pt x="1696014" y="1166717"/>
                    <a:pt x="1703046" y="1182060"/>
                    <a:pt x="1708799" y="1197402"/>
                  </a:cubicBezTo>
                  <a:cubicBezTo>
                    <a:pt x="1720306" y="1227448"/>
                    <a:pt x="1728616" y="1259411"/>
                    <a:pt x="1735009" y="1290735"/>
                  </a:cubicBezTo>
                  <a:cubicBezTo>
                    <a:pt x="1747794" y="1352104"/>
                    <a:pt x="1753548" y="1415392"/>
                    <a:pt x="1750991" y="1478679"/>
                  </a:cubicBezTo>
                  <a:lnTo>
                    <a:pt x="1735329" y="1600591"/>
                  </a:lnTo>
                  <a:lnTo>
                    <a:pt x="1754932" y="1600591"/>
                  </a:lnTo>
                  <a:lnTo>
                    <a:pt x="1770808" y="1492104"/>
                  </a:lnTo>
                  <a:cubicBezTo>
                    <a:pt x="1774643" y="1428177"/>
                    <a:pt x="1770808" y="1364250"/>
                    <a:pt x="1758662" y="1301602"/>
                  </a:cubicBezTo>
                  <a:cubicBezTo>
                    <a:pt x="1755465" y="1284342"/>
                    <a:pt x="1751630" y="1267082"/>
                    <a:pt x="1747155" y="1249822"/>
                  </a:cubicBezTo>
                  <a:cubicBezTo>
                    <a:pt x="1775922" y="1311830"/>
                    <a:pt x="1795100" y="1378314"/>
                    <a:pt x="1803410" y="1445437"/>
                  </a:cubicBezTo>
                  <a:cubicBezTo>
                    <a:pt x="1807885" y="1479478"/>
                    <a:pt x="1809843" y="1513679"/>
                    <a:pt x="1809573" y="1547840"/>
                  </a:cubicBezTo>
                  <a:lnTo>
                    <a:pt x="1805855" y="1600591"/>
                  </a:lnTo>
                  <a:lnTo>
                    <a:pt x="1830497" y="1600591"/>
                  </a:lnTo>
                  <a:lnTo>
                    <a:pt x="1833775" y="1563062"/>
                  </a:lnTo>
                  <a:cubicBezTo>
                    <a:pt x="1836292" y="1456624"/>
                    <a:pt x="1817953" y="1350187"/>
                    <a:pt x="1773365" y="1252379"/>
                  </a:cubicBezTo>
                  <a:cubicBezTo>
                    <a:pt x="1740123" y="1180142"/>
                    <a:pt x="1692818" y="1114298"/>
                    <a:pt x="1630169" y="1062517"/>
                  </a:cubicBezTo>
                  <a:close/>
                  <a:moveTo>
                    <a:pt x="1247249" y="751834"/>
                  </a:moveTo>
                  <a:cubicBezTo>
                    <a:pt x="1242775" y="748638"/>
                    <a:pt x="1235743" y="754391"/>
                    <a:pt x="1239578" y="758866"/>
                  </a:cubicBezTo>
                  <a:cubicBezTo>
                    <a:pt x="1259396" y="784436"/>
                    <a:pt x="1272181" y="815761"/>
                    <a:pt x="1282409" y="845806"/>
                  </a:cubicBezTo>
                  <a:cubicBezTo>
                    <a:pt x="1292637" y="876491"/>
                    <a:pt x="1299670" y="907815"/>
                    <a:pt x="1304783" y="939139"/>
                  </a:cubicBezTo>
                  <a:cubicBezTo>
                    <a:pt x="1315011" y="1004344"/>
                    <a:pt x="1314372" y="1069549"/>
                    <a:pt x="1311176" y="1135393"/>
                  </a:cubicBezTo>
                  <a:cubicBezTo>
                    <a:pt x="1304783" y="1269000"/>
                    <a:pt x="1286884" y="1403885"/>
                    <a:pt x="1313733" y="1536852"/>
                  </a:cubicBezTo>
                  <a:lnTo>
                    <a:pt x="1334319" y="1600591"/>
                  </a:lnTo>
                  <a:lnTo>
                    <a:pt x="1358206" y="1600591"/>
                  </a:lnTo>
                  <a:lnTo>
                    <a:pt x="1342500" y="1548358"/>
                  </a:lnTo>
                  <a:cubicBezTo>
                    <a:pt x="1328437" y="1484432"/>
                    <a:pt x="1324600" y="1418588"/>
                    <a:pt x="1325879" y="1353383"/>
                  </a:cubicBezTo>
                  <a:cubicBezTo>
                    <a:pt x="1327158" y="1284981"/>
                    <a:pt x="1332272" y="1216580"/>
                    <a:pt x="1334189" y="1148178"/>
                  </a:cubicBezTo>
                  <a:cubicBezTo>
                    <a:pt x="1336107" y="1082974"/>
                    <a:pt x="1333550" y="1017768"/>
                    <a:pt x="1323322" y="953203"/>
                  </a:cubicBezTo>
                  <a:cubicBezTo>
                    <a:pt x="1317569" y="918043"/>
                    <a:pt x="1309259" y="883522"/>
                    <a:pt x="1297112" y="850281"/>
                  </a:cubicBezTo>
                  <a:cubicBezTo>
                    <a:pt x="1292637" y="838774"/>
                    <a:pt x="1288162" y="827268"/>
                    <a:pt x="1282409" y="815761"/>
                  </a:cubicBezTo>
                  <a:cubicBezTo>
                    <a:pt x="1345057" y="909093"/>
                    <a:pt x="1387249" y="1016490"/>
                    <a:pt x="1402591" y="1127722"/>
                  </a:cubicBezTo>
                  <a:cubicBezTo>
                    <a:pt x="1410262" y="1185895"/>
                    <a:pt x="1410901" y="1244707"/>
                    <a:pt x="1403869" y="1303520"/>
                  </a:cubicBezTo>
                  <a:cubicBezTo>
                    <a:pt x="1396198" y="1368725"/>
                    <a:pt x="1375742" y="1431373"/>
                    <a:pt x="1367432" y="1496578"/>
                  </a:cubicBezTo>
                  <a:cubicBezTo>
                    <a:pt x="1364235" y="1521510"/>
                    <a:pt x="1363116" y="1546281"/>
                    <a:pt x="1363915" y="1570893"/>
                  </a:cubicBezTo>
                  <a:lnTo>
                    <a:pt x="1367150" y="1600591"/>
                  </a:lnTo>
                  <a:lnTo>
                    <a:pt x="1380856" y="1600591"/>
                  </a:lnTo>
                  <a:lnTo>
                    <a:pt x="1380856" y="1511282"/>
                  </a:lnTo>
                  <a:cubicBezTo>
                    <a:pt x="1389806" y="1445437"/>
                    <a:pt x="1413458" y="1382789"/>
                    <a:pt x="1423047" y="1316945"/>
                  </a:cubicBezTo>
                  <a:cubicBezTo>
                    <a:pt x="1440947" y="1199320"/>
                    <a:pt x="1425605" y="1076581"/>
                    <a:pt x="1382774" y="965988"/>
                  </a:cubicBezTo>
                  <a:cubicBezTo>
                    <a:pt x="1362317" y="912289"/>
                    <a:pt x="1334189" y="862427"/>
                    <a:pt x="1299670" y="816400"/>
                  </a:cubicBezTo>
                  <a:cubicBezTo>
                    <a:pt x="1311176" y="827268"/>
                    <a:pt x="1322044" y="838135"/>
                    <a:pt x="1332911" y="849003"/>
                  </a:cubicBezTo>
                  <a:cubicBezTo>
                    <a:pt x="1362317" y="879048"/>
                    <a:pt x="1390445" y="911011"/>
                    <a:pt x="1415376" y="944893"/>
                  </a:cubicBezTo>
                  <a:cubicBezTo>
                    <a:pt x="1456929" y="1001147"/>
                    <a:pt x="1489531" y="1066353"/>
                    <a:pt x="1501038" y="1136032"/>
                  </a:cubicBezTo>
                  <a:cubicBezTo>
                    <a:pt x="1506791" y="1170553"/>
                    <a:pt x="1507431" y="1205073"/>
                    <a:pt x="1502316" y="1239594"/>
                  </a:cubicBezTo>
                  <a:cubicBezTo>
                    <a:pt x="1496563" y="1274753"/>
                    <a:pt x="1485696" y="1307995"/>
                    <a:pt x="1472271" y="1340597"/>
                  </a:cubicBezTo>
                  <a:cubicBezTo>
                    <a:pt x="1446061" y="1405164"/>
                    <a:pt x="1412180" y="1465894"/>
                    <a:pt x="1393641" y="1533656"/>
                  </a:cubicBezTo>
                  <a:lnTo>
                    <a:pt x="1385114" y="1600591"/>
                  </a:lnTo>
                  <a:lnTo>
                    <a:pt x="1404949" y="1600591"/>
                  </a:lnTo>
                  <a:lnTo>
                    <a:pt x="1410901" y="1547719"/>
                  </a:lnTo>
                  <a:cubicBezTo>
                    <a:pt x="1428162" y="1479957"/>
                    <a:pt x="1463321" y="1418588"/>
                    <a:pt x="1490170" y="1354022"/>
                  </a:cubicBezTo>
                  <a:cubicBezTo>
                    <a:pt x="1504234" y="1320780"/>
                    <a:pt x="1516380" y="1286260"/>
                    <a:pt x="1522773" y="1251100"/>
                  </a:cubicBezTo>
                  <a:cubicBezTo>
                    <a:pt x="1529165" y="1216580"/>
                    <a:pt x="1529805" y="1180781"/>
                    <a:pt x="1525330" y="1146261"/>
                  </a:cubicBezTo>
                  <a:cubicBezTo>
                    <a:pt x="1516380" y="1076581"/>
                    <a:pt x="1486974" y="1009458"/>
                    <a:pt x="1447340" y="951924"/>
                  </a:cubicBezTo>
                  <a:cubicBezTo>
                    <a:pt x="1420490" y="912929"/>
                    <a:pt x="1389806" y="877770"/>
                    <a:pt x="1355924" y="845167"/>
                  </a:cubicBezTo>
                  <a:cubicBezTo>
                    <a:pt x="1322044" y="811925"/>
                    <a:pt x="1285605" y="780601"/>
                    <a:pt x="1247249" y="751834"/>
                  </a:cubicBezTo>
                  <a:close/>
                  <a:moveTo>
                    <a:pt x="46070" y="661698"/>
                  </a:moveTo>
                  <a:cubicBezTo>
                    <a:pt x="67166" y="675761"/>
                    <a:pt x="86344" y="693022"/>
                    <a:pt x="104243" y="710282"/>
                  </a:cubicBezTo>
                  <a:cubicBezTo>
                    <a:pt x="131731" y="737131"/>
                    <a:pt x="158581" y="764619"/>
                    <a:pt x="184791" y="792108"/>
                  </a:cubicBezTo>
                  <a:cubicBezTo>
                    <a:pt x="237210" y="847724"/>
                    <a:pt x="288351" y="903979"/>
                    <a:pt x="341411" y="958956"/>
                  </a:cubicBezTo>
                  <a:cubicBezTo>
                    <a:pt x="444971" y="1066353"/>
                    <a:pt x="558122" y="1173110"/>
                    <a:pt x="698760" y="1230005"/>
                  </a:cubicBezTo>
                  <a:cubicBezTo>
                    <a:pt x="765243" y="1256854"/>
                    <a:pt x="835562" y="1274114"/>
                    <a:pt x="905882" y="1289456"/>
                  </a:cubicBezTo>
                  <a:cubicBezTo>
                    <a:pt x="887983" y="1286900"/>
                    <a:pt x="869444" y="1285621"/>
                    <a:pt x="850905" y="1285621"/>
                  </a:cubicBezTo>
                  <a:cubicBezTo>
                    <a:pt x="774832" y="1285621"/>
                    <a:pt x="700038" y="1305438"/>
                    <a:pt x="624605" y="1310552"/>
                  </a:cubicBezTo>
                  <a:cubicBezTo>
                    <a:pt x="589445" y="1313109"/>
                    <a:pt x="553646" y="1311830"/>
                    <a:pt x="519766" y="1302241"/>
                  </a:cubicBezTo>
                  <a:cubicBezTo>
                    <a:pt x="477574" y="1290735"/>
                    <a:pt x="441775" y="1265164"/>
                    <a:pt x="414287" y="1231922"/>
                  </a:cubicBezTo>
                  <a:cubicBezTo>
                    <a:pt x="379767" y="1190370"/>
                    <a:pt x="357392" y="1140508"/>
                    <a:pt x="332461" y="1092563"/>
                  </a:cubicBezTo>
                  <a:cubicBezTo>
                    <a:pt x="306251" y="1040782"/>
                    <a:pt x="278123" y="990280"/>
                    <a:pt x="247438" y="941056"/>
                  </a:cubicBezTo>
                  <a:cubicBezTo>
                    <a:pt x="187348" y="842610"/>
                    <a:pt x="119585" y="749917"/>
                    <a:pt x="46070" y="661698"/>
                  </a:cubicBezTo>
                  <a:close/>
                  <a:moveTo>
                    <a:pt x="33924" y="644438"/>
                  </a:moveTo>
                  <a:cubicBezTo>
                    <a:pt x="174563" y="687907"/>
                    <a:pt x="272370" y="813843"/>
                    <a:pt x="376570" y="911011"/>
                  </a:cubicBezTo>
                  <a:cubicBezTo>
                    <a:pt x="506981" y="1032472"/>
                    <a:pt x="652733" y="1136032"/>
                    <a:pt x="805517" y="1227448"/>
                  </a:cubicBezTo>
                  <a:cubicBezTo>
                    <a:pt x="831088" y="1242790"/>
                    <a:pt x="857297" y="1257493"/>
                    <a:pt x="883507" y="1272196"/>
                  </a:cubicBezTo>
                  <a:cubicBezTo>
                    <a:pt x="830449" y="1257493"/>
                    <a:pt x="778028" y="1241511"/>
                    <a:pt x="726887" y="1221055"/>
                  </a:cubicBezTo>
                  <a:cubicBezTo>
                    <a:pt x="657208" y="1193566"/>
                    <a:pt x="594560" y="1154571"/>
                    <a:pt x="535108" y="1108544"/>
                  </a:cubicBezTo>
                  <a:cubicBezTo>
                    <a:pt x="415565" y="1015212"/>
                    <a:pt x="315840" y="900144"/>
                    <a:pt x="210361" y="792108"/>
                  </a:cubicBezTo>
                  <a:cubicBezTo>
                    <a:pt x="180955" y="762062"/>
                    <a:pt x="150909" y="732656"/>
                    <a:pt x="119585" y="704528"/>
                  </a:cubicBezTo>
                  <a:cubicBezTo>
                    <a:pt x="93375" y="680876"/>
                    <a:pt x="65887" y="659140"/>
                    <a:pt x="33924" y="644438"/>
                  </a:cubicBezTo>
                  <a:close/>
                  <a:moveTo>
                    <a:pt x="774832" y="530009"/>
                  </a:moveTo>
                  <a:cubicBezTo>
                    <a:pt x="781225" y="537041"/>
                    <a:pt x="787617" y="544073"/>
                    <a:pt x="793371" y="551105"/>
                  </a:cubicBezTo>
                  <a:cubicBezTo>
                    <a:pt x="817663" y="579232"/>
                    <a:pt x="840677" y="607999"/>
                    <a:pt x="860494" y="639323"/>
                  </a:cubicBezTo>
                  <a:cubicBezTo>
                    <a:pt x="900129" y="700693"/>
                    <a:pt x="928256" y="769734"/>
                    <a:pt x="950630" y="838774"/>
                  </a:cubicBezTo>
                  <a:cubicBezTo>
                    <a:pt x="995379" y="978134"/>
                    <a:pt x="1019032" y="1124526"/>
                    <a:pt x="1079762" y="1258772"/>
                  </a:cubicBezTo>
                  <a:cubicBezTo>
                    <a:pt x="1113643" y="1333565"/>
                    <a:pt x="1157752" y="1403246"/>
                    <a:pt x="1202501" y="1472926"/>
                  </a:cubicBezTo>
                  <a:cubicBezTo>
                    <a:pt x="1203140" y="1474843"/>
                    <a:pt x="1203780" y="1476761"/>
                    <a:pt x="1205058" y="1478679"/>
                  </a:cubicBezTo>
                  <a:cubicBezTo>
                    <a:pt x="1196108" y="1466533"/>
                    <a:pt x="1186519" y="1455026"/>
                    <a:pt x="1177569" y="1442880"/>
                  </a:cubicBezTo>
                  <a:cubicBezTo>
                    <a:pt x="1151999" y="1410277"/>
                    <a:pt x="1127707" y="1375757"/>
                    <a:pt x="1104694" y="1340597"/>
                  </a:cubicBezTo>
                  <a:cubicBezTo>
                    <a:pt x="1058666" y="1269000"/>
                    <a:pt x="1018393" y="1193566"/>
                    <a:pt x="986430" y="1114937"/>
                  </a:cubicBezTo>
                  <a:cubicBezTo>
                    <a:pt x="924420" y="964710"/>
                    <a:pt x="895653" y="804254"/>
                    <a:pt x="835562" y="653387"/>
                  </a:cubicBezTo>
                  <a:cubicBezTo>
                    <a:pt x="819581" y="612474"/>
                    <a:pt x="800403" y="572201"/>
                    <a:pt x="777389" y="534484"/>
                  </a:cubicBezTo>
                  <a:cubicBezTo>
                    <a:pt x="776750" y="533206"/>
                    <a:pt x="775472" y="531927"/>
                    <a:pt x="774832" y="530009"/>
                  </a:cubicBezTo>
                  <a:close/>
                  <a:moveTo>
                    <a:pt x="755654" y="483982"/>
                  </a:moveTo>
                  <a:cubicBezTo>
                    <a:pt x="769718" y="493571"/>
                    <a:pt x="783143" y="503799"/>
                    <a:pt x="796567" y="514667"/>
                  </a:cubicBezTo>
                  <a:cubicBezTo>
                    <a:pt x="831088" y="542795"/>
                    <a:pt x="864329" y="572840"/>
                    <a:pt x="894375" y="605442"/>
                  </a:cubicBezTo>
                  <a:cubicBezTo>
                    <a:pt x="954466" y="670008"/>
                    <a:pt x="1004968" y="743524"/>
                    <a:pt x="1043324" y="822792"/>
                  </a:cubicBezTo>
                  <a:cubicBezTo>
                    <a:pt x="1081040" y="900783"/>
                    <a:pt x="1104694" y="983888"/>
                    <a:pt x="1119396" y="1068909"/>
                  </a:cubicBezTo>
                  <a:cubicBezTo>
                    <a:pt x="1134100" y="1151375"/>
                    <a:pt x="1143050" y="1235118"/>
                    <a:pt x="1159031" y="1317584"/>
                  </a:cubicBezTo>
                  <a:cubicBezTo>
                    <a:pt x="1166063" y="1354662"/>
                    <a:pt x="1175013" y="1391099"/>
                    <a:pt x="1186519" y="1427538"/>
                  </a:cubicBezTo>
                  <a:cubicBezTo>
                    <a:pt x="1156474" y="1377036"/>
                    <a:pt x="1127707" y="1325895"/>
                    <a:pt x="1103415" y="1272196"/>
                  </a:cubicBezTo>
                  <a:cubicBezTo>
                    <a:pt x="1072730" y="1205073"/>
                    <a:pt x="1051634" y="1134754"/>
                    <a:pt x="1033095" y="1063796"/>
                  </a:cubicBezTo>
                  <a:cubicBezTo>
                    <a:pt x="996019" y="922518"/>
                    <a:pt x="965973" y="775487"/>
                    <a:pt x="890540" y="648273"/>
                  </a:cubicBezTo>
                  <a:cubicBezTo>
                    <a:pt x="869444" y="611835"/>
                    <a:pt x="843873" y="579232"/>
                    <a:pt x="815106" y="548548"/>
                  </a:cubicBezTo>
                  <a:cubicBezTo>
                    <a:pt x="795289" y="526813"/>
                    <a:pt x="776111" y="505078"/>
                    <a:pt x="755654" y="483982"/>
                  </a:cubicBezTo>
                  <a:close/>
                  <a:moveTo>
                    <a:pt x="256388" y="67820"/>
                  </a:moveTo>
                  <a:cubicBezTo>
                    <a:pt x="312644" y="113208"/>
                    <a:pt x="366981" y="159874"/>
                    <a:pt x="414287" y="212933"/>
                  </a:cubicBezTo>
                  <a:cubicBezTo>
                    <a:pt x="472460" y="278139"/>
                    <a:pt x="517209" y="352293"/>
                    <a:pt x="551089" y="432841"/>
                  </a:cubicBezTo>
                  <a:cubicBezTo>
                    <a:pt x="612459" y="578593"/>
                    <a:pt x="643783" y="734574"/>
                    <a:pt x="697481" y="882244"/>
                  </a:cubicBezTo>
                  <a:cubicBezTo>
                    <a:pt x="653372" y="798501"/>
                    <a:pt x="613738" y="712200"/>
                    <a:pt x="579856" y="623342"/>
                  </a:cubicBezTo>
                  <a:cubicBezTo>
                    <a:pt x="552368" y="551744"/>
                    <a:pt x="530633" y="476950"/>
                    <a:pt x="498670" y="406631"/>
                  </a:cubicBezTo>
                  <a:cubicBezTo>
                    <a:pt x="466707" y="337590"/>
                    <a:pt x="425793" y="273024"/>
                    <a:pt x="379767" y="212294"/>
                  </a:cubicBezTo>
                  <a:cubicBezTo>
                    <a:pt x="341411" y="161792"/>
                    <a:pt x="299858" y="113847"/>
                    <a:pt x="256388" y="67820"/>
                  </a:cubicBezTo>
                  <a:close/>
                  <a:moveTo>
                    <a:pt x="230817" y="57592"/>
                  </a:moveTo>
                  <a:cubicBezTo>
                    <a:pt x="320954" y="163071"/>
                    <a:pt x="409173" y="271746"/>
                    <a:pt x="469264" y="397681"/>
                  </a:cubicBezTo>
                  <a:cubicBezTo>
                    <a:pt x="502505" y="467361"/>
                    <a:pt x="524240" y="541516"/>
                    <a:pt x="550450" y="613753"/>
                  </a:cubicBezTo>
                  <a:cubicBezTo>
                    <a:pt x="576660" y="685350"/>
                    <a:pt x="606706" y="755669"/>
                    <a:pt x="641226" y="823432"/>
                  </a:cubicBezTo>
                  <a:cubicBezTo>
                    <a:pt x="675107" y="890555"/>
                    <a:pt x="712185" y="955760"/>
                    <a:pt x="753737" y="1018408"/>
                  </a:cubicBezTo>
                  <a:cubicBezTo>
                    <a:pt x="732641" y="992837"/>
                    <a:pt x="712185" y="966627"/>
                    <a:pt x="691728" y="941056"/>
                  </a:cubicBezTo>
                  <a:cubicBezTo>
                    <a:pt x="671911" y="913568"/>
                    <a:pt x="652093" y="885441"/>
                    <a:pt x="632276" y="857952"/>
                  </a:cubicBezTo>
                  <a:cubicBezTo>
                    <a:pt x="586249" y="793386"/>
                    <a:pt x="542140" y="727542"/>
                    <a:pt x="501866" y="659780"/>
                  </a:cubicBezTo>
                  <a:cubicBezTo>
                    <a:pt x="461592" y="591379"/>
                    <a:pt x="424515" y="521059"/>
                    <a:pt x="394469" y="448183"/>
                  </a:cubicBezTo>
                  <a:cubicBezTo>
                    <a:pt x="365063" y="377225"/>
                    <a:pt x="340772" y="304988"/>
                    <a:pt x="313283" y="233390"/>
                  </a:cubicBezTo>
                  <a:cubicBezTo>
                    <a:pt x="289630" y="172660"/>
                    <a:pt x="262142" y="113847"/>
                    <a:pt x="230817" y="57592"/>
                  </a:cubicBezTo>
                  <a:close/>
                  <a:moveTo>
                    <a:pt x="196297" y="1337"/>
                  </a:moveTo>
                  <a:cubicBezTo>
                    <a:pt x="189904" y="-3138"/>
                    <a:pt x="181594" y="4533"/>
                    <a:pt x="186069" y="10926"/>
                  </a:cubicBezTo>
                  <a:cubicBezTo>
                    <a:pt x="229539" y="74213"/>
                    <a:pt x="258306" y="147089"/>
                    <a:pt x="284516" y="218687"/>
                  </a:cubicBezTo>
                  <a:cubicBezTo>
                    <a:pt x="310726" y="290285"/>
                    <a:pt x="334379" y="363161"/>
                    <a:pt x="363146" y="434759"/>
                  </a:cubicBezTo>
                  <a:cubicBezTo>
                    <a:pt x="421958" y="581790"/>
                    <a:pt x="505062" y="717313"/>
                    <a:pt x="599034" y="844527"/>
                  </a:cubicBezTo>
                  <a:cubicBezTo>
                    <a:pt x="623327" y="877770"/>
                    <a:pt x="648897" y="910372"/>
                    <a:pt x="674468" y="942335"/>
                  </a:cubicBezTo>
                  <a:cubicBezTo>
                    <a:pt x="698120" y="975577"/>
                    <a:pt x="722413" y="1007540"/>
                    <a:pt x="747983" y="1038864"/>
                  </a:cubicBezTo>
                  <a:cubicBezTo>
                    <a:pt x="784421" y="1084252"/>
                    <a:pt x="821499" y="1129640"/>
                    <a:pt x="859855" y="1173110"/>
                  </a:cubicBezTo>
                  <a:cubicBezTo>
                    <a:pt x="901407" y="1220416"/>
                    <a:pt x="944237" y="1265803"/>
                    <a:pt x="987708" y="1311191"/>
                  </a:cubicBezTo>
                  <a:cubicBezTo>
                    <a:pt x="937845" y="1283063"/>
                    <a:pt x="888622" y="1253657"/>
                    <a:pt x="839399" y="1224251"/>
                  </a:cubicBezTo>
                  <a:cubicBezTo>
                    <a:pt x="762687" y="1177585"/>
                    <a:pt x="687253" y="1129001"/>
                    <a:pt x="614377" y="1076581"/>
                  </a:cubicBezTo>
                  <a:cubicBezTo>
                    <a:pt x="542140" y="1024161"/>
                    <a:pt x="471821" y="968545"/>
                    <a:pt x="404698" y="909733"/>
                  </a:cubicBezTo>
                  <a:cubicBezTo>
                    <a:pt x="344607" y="856035"/>
                    <a:pt x="288351" y="797862"/>
                    <a:pt x="227621" y="744802"/>
                  </a:cubicBezTo>
                  <a:cubicBezTo>
                    <a:pt x="163695" y="689186"/>
                    <a:pt x="92736" y="639963"/>
                    <a:pt x="8993" y="620785"/>
                  </a:cubicBezTo>
                  <a:cubicBezTo>
                    <a:pt x="2600" y="619506"/>
                    <a:pt x="-2514" y="627817"/>
                    <a:pt x="1321" y="632931"/>
                  </a:cubicBezTo>
                  <a:cubicBezTo>
                    <a:pt x="76755" y="721150"/>
                    <a:pt x="145796" y="816400"/>
                    <a:pt x="207165" y="915486"/>
                  </a:cubicBezTo>
                  <a:cubicBezTo>
                    <a:pt x="238489" y="965349"/>
                    <a:pt x="267895" y="1015851"/>
                    <a:pt x="295383" y="1068270"/>
                  </a:cubicBezTo>
                  <a:cubicBezTo>
                    <a:pt x="320954" y="1116854"/>
                    <a:pt x="343328" y="1167356"/>
                    <a:pt x="373374" y="1213384"/>
                  </a:cubicBezTo>
                  <a:cubicBezTo>
                    <a:pt x="400223" y="1254296"/>
                    <a:pt x="435382" y="1290096"/>
                    <a:pt x="480770" y="1310552"/>
                  </a:cubicBezTo>
                  <a:cubicBezTo>
                    <a:pt x="513373" y="1325255"/>
                    <a:pt x="549172" y="1331008"/>
                    <a:pt x="584971" y="1332287"/>
                  </a:cubicBezTo>
                  <a:cubicBezTo>
                    <a:pt x="661043" y="1334205"/>
                    <a:pt x="735837" y="1315666"/>
                    <a:pt x="811271" y="1309274"/>
                  </a:cubicBezTo>
                  <a:cubicBezTo>
                    <a:pt x="848348" y="1306078"/>
                    <a:pt x="885425" y="1306078"/>
                    <a:pt x="921863" y="1314387"/>
                  </a:cubicBezTo>
                  <a:cubicBezTo>
                    <a:pt x="968530" y="1324616"/>
                    <a:pt x="1009443" y="1348269"/>
                    <a:pt x="1048438" y="1374479"/>
                  </a:cubicBezTo>
                  <a:cubicBezTo>
                    <a:pt x="1066977" y="1393017"/>
                    <a:pt x="1084876" y="1410916"/>
                    <a:pt x="1103415" y="1429455"/>
                  </a:cubicBezTo>
                  <a:cubicBezTo>
                    <a:pt x="1144967" y="1471007"/>
                    <a:pt x="1187158" y="1511282"/>
                    <a:pt x="1229350" y="1552195"/>
                  </a:cubicBezTo>
                  <a:lnTo>
                    <a:pt x="1276752" y="1600591"/>
                  </a:lnTo>
                  <a:lnTo>
                    <a:pt x="1299751" y="1600591"/>
                  </a:lnTo>
                  <a:lnTo>
                    <a:pt x="1267066" y="1566258"/>
                  </a:lnTo>
                  <a:cubicBezTo>
                    <a:pt x="1267066" y="1565619"/>
                    <a:pt x="1266427" y="1564340"/>
                    <a:pt x="1265788" y="1563701"/>
                  </a:cubicBezTo>
                  <a:cubicBezTo>
                    <a:pt x="1261953" y="1558587"/>
                    <a:pt x="1258756" y="1552834"/>
                    <a:pt x="1255560" y="1547080"/>
                  </a:cubicBezTo>
                  <a:cubicBezTo>
                    <a:pt x="1257477" y="1545802"/>
                    <a:pt x="1258117" y="1543245"/>
                    <a:pt x="1256199" y="1541327"/>
                  </a:cubicBezTo>
                  <a:cubicBezTo>
                    <a:pt x="1252364" y="1537491"/>
                    <a:pt x="1249167" y="1533656"/>
                    <a:pt x="1245971" y="1529820"/>
                  </a:cubicBezTo>
                  <a:cubicBezTo>
                    <a:pt x="1232547" y="1504250"/>
                    <a:pt x="1221679" y="1476761"/>
                    <a:pt x="1212090" y="1449912"/>
                  </a:cubicBezTo>
                  <a:cubicBezTo>
                    <a:pt x="1198026" y="1411556"/>
                    <a:pt x="1187798" y="1371282"/>
                    <a:pt x="1179487" y="1331648"/>
                  </a:cubicBezTo>
                  <a:cubicBezTo>
                    <a:pt x="1162228" y="1248544"/>
                    <a:pt x="1153917" y="1164160"/>
                    <a:pt x="1139853" y="1080417"/>
                  </a:cubicBezTo>
                  <a:cubicBezTo>
                    <a:pt x="1125789" y="995394"/>
                    <a:pt x="1104694" y="912289"/>
                    <a:pt x="1069534" y="833021"/>
                  </a:cubicBezTo>
                  <a:cubicBezTo>
                    <a:pt x="1033095" y="751834"/>
                    <a:pt x="984511" y="676401"/>
                    <a:pt x="925699" y="609278"/>
                  </a:cubicBezTo>
                  <a:cubicBezTo>
                    <a:pt x="893096" y="572201"/>
                    <a:pt x="857297" y="537680"/>
                    <a:pt x="818942" y="506995"/>
                  </a:cubicBezTo>
                  <a:cubicBezTo>
                    <a:pt x="779947" y="475672"/>
                    <a:pt x="738394" y="446265"/>
                    <a:pt x="692368" y="425809"/>
                  </a:cubicBezTo>
                  <a:cubicBezTo>
                    <a:pt x="685975" y="423252"/>
                    <a:pt x="681500" y="431562"/>
                    <a:pt x="685975" y="436037"/>
                  </a:cubicBezTo>
                  <a:cubicBezTo>
                    <a:pt x="715381" y="463525"/>
                    <a:pt x="737755" y="498046"/>
                    <a:pt x="758211" y="532566"/>
                  </a:cubicBezTo>
                  <a:cubicBezTo>
                    <a:pt x="778028" y="566447"/>
                    <a:pt x="795289" y="601607"/>
                    <a:pt x="809992" y="638045"/>
                  </a:cubicBezTo>
                  <a:cubicBezTo>
                    <a:pt x="840677" y="712839"/>
                    <a:pt x="863051" y="790190"/>
                    <a:pt x="884786" y="868181"/>
                  </a:cubicBezTo>
                  <a:cubicBezTo>
                    <a:pt x="906521" y="946810"/>
                    <a:pt x="928256" y="1026079"/>
                    <a:pt x="958302" y="1102152"/>
                  </a:cubicBezTo>
                  <a:cubicBezTo>
                    <a:pt x="988986" y="1180142"/>
                    <a:pt x="1027342" y="1255575"/>
                    <a:pt x="1072091" y="1326534"/>
                  </a:cubicBezTo>
                  <a:cubicBezTo>
                    <a:pt x="1097661" y="1366808"/>
                    <a:pt x="1125150" y="1406442"/>
                    <a:pt x="1155195" y="1443520"/>
                  </a:cubicBezTo>
                  <a:cubicBezTo>
                    <a:pt x="1169259" y="1461419"/>
                    <a:pt x="1183962" y="1479957"/>
                    <a:pt x="1200583" y="1495939"/>
                  </a:cubicBezTo>
                  <a:cubicBezTo>
                    <a:pt x="1208254" y="1503610"/>
                    <a:pt x="1215925" y="1511282"/>
                    <a:pt x="1224236" y="1519591"/>
                  </a:cubicBezTo>
                  <a:cubicBezTo>
                    <a:pt x="1224875" y="1520870"/>
                    <a:pt x="1225514" y="1522149"/>
                    <a:pt x="1226154" y="1522788"/>
                  </a:cubicBezTo>
                  <a:cubicBezTo>
                    <a:pt x="1203140" y="1499135"/>
                    <a:pt x="1180127" y="1475483"/>
                    <a:pt x="1157113" y="1451190"/>
                  </a:cubicBezTo>
                  <a:cubicBezTo>
                    <a:pt x="1130264" y="1423063"/>
                    <a:pt x="1102776" y="1394935"/>
                    <a:pt x="1075287" y="1366808"/>
                  </a:cubicBezTo>
                  <a:cubicBezTo>
                    <a:pt x="1076566" y="1364250"/>
                    <a:pt x="1075927" y="1361054"/>
                    <a:pt x="1072730" y="1359136"/>
                  </a:cubicBezTo>
                  <a:cubicBezTo>
                    <a:pt x="1068894" y="1357219"/>
                    <a:pt x="1065059" y="1355301"/>
                    <a:pt x="1061862" y="1353383"/>
                  </a:cubicBezTo>
                  <a:cubicBezTo>
                    <a:pt x="1011360" y="1300963"/>
                    <a:pt x="960219" y="1248544"/>
                    <a:pt x="910357" y="1195484"/>
                  </a:cubicBezTo>
                  <a:cubicBezTo>
                    <a:pt x="888622" y="1172471"/>
                    <a:pt x="866886" y="1149457"/>
                    <a:pt x="845791" y="1125804"/>
                  </a:cubicBezTo>
                  <a:cubicBezTo>
                    <a:pt x="843873" y="1122608"/>
                    <a:pt x="841955" y="1120051"/>
                    <a:pt x="839399" y="1116854"/>
                  </a:cubicBezTo>
                  <a:cubicBezTo>
                    <a:pt x="833006" y="1107905"/>
                    <a:pt x="826613" y="1099594"/>
                    <a:pt x="820860" y="1090006"/>
                  </a:cubicBezTo>
                  <a:cubicBezTo>
                    <a:pt x="809992" y="1072746"/>
                    <a:pt x="799125" y="1054846"/>
                    <a:pt x="788896" y="1036946"/>
                  </a:cubicBezTo>
                  <a:cubicBezTo>
                    <a:pt x="768439" y="1001147"/>
                    <a:pt x="750541" y="963431"/>
                    <a:pt x="735198" y="925715"/>
                  </a:cubicBezTo>
                  <a:cubicBezTo>
                    <a:pt x="703235" y="847724"/>
                    <a:pt x="679582" y="766537"/>
                    <a:pt x="655929" y="685990"/>
                  </a:cubicBezTo>
                  <a:cubicBezTo>
                    <a:pt x="608623" y="522977"/>
                    <a:pt x="559400" y="354850"/>
                    <a:pt x="448807" y="221883"/>
                  </a:cubicBezTo>
                  <a:cubicBezTo>
                    <a:pt x="376570" y="135582"/>
                    <a:pt x="286434" y="67181"/>
                    <a:pt x="196297" y="1337"/>
                  </a:cubicBezTo>
                  <a:close/>
                </a:path>
              </a:pathLst>
            </a:custGeom>
            <a:solidFill>
              <a:srgbClr val="965E3A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46" name="【公众号：阿拉丁PPT】3-12"/>
            <p:cNvSpPr/>
            <p:nvPr/>
          </p:nvSpPr>
          <p:spPr>
            <a:xfrm flipH="1">
              <a:off x="117428" y="4503248"/>
              <a:ext cx="149314" cy="134174"/>
            </a:xfrm>
            <a:custGeom>
              <a:avLst/>
              <a:gdLst>
                <a:gd name="connsiteX0" fmla="*/ 3196 w 149314"/>
                <a:gd name="connsiteY0" fmla="*/ 120466 h 134174"/>
                <a:gd name="connsiteX1" fmla="*/ 5114 w 149314"/>
                <a:gd name="connsiteY1" fmla="*/ 124302 h 134174"/>
                <a:gd name="connsiteX2" fmla="*/ 10868 w 149314"/>
                <a:gd name="connsiteY2" fmla="*/ 129416 h 134174"/>
                <a:gd name="connsiteX3" fmla="*/ 10868 w 149314"/>
                <a:gd name="connsiteY3" fmla="*/ 130694 h 134174"/>
                <a:gd name="connsiteX4" fmla="*/ 14064 w 149314"/>
                <a:gd name="connsiteY4" fmla="*/ 131973 h 134174"/>
                <a:gd name="connsiteX5" fmla="*/ 18539 w 149314"/>
                <a:gd name="connsiteY5" fmla="*/ 133891 h 134174"/>
                <a:gd name="connsiteX6" fmla="*/ 26210 w 149314"/>
                <a:gd name="connsiteY6" fmla="*/ 133891 h 134174"/>
                <a:gd name="connsiteX7" fmla="*/ 28128 w 149314"/>
                <a:gd name="connsiteY7" fmla="*/ 133891 h 134174"/>
                <a:gd name="connsiteX8" fmla="*/ 31963 w 149314"/>
                <a:gd name="connsiteY8" fmla="*/ 133251 h 134174"/>
                <a:gd name="connsiteX9" fmla="*/ 37717 w 149314"/>
                <a:gd name="connsiteY9" fmla="*/ 133891 h 134174"/>
                <a:gd name="connsiteX10" fmla="*/ 37078 w 149314"/>
                <a:gd name="connsiteY10" fmla="*/ 132612 h 134174"/>
                <a:gd name="connsiteX11" fmla="*/ 32602 w 149314"/>
                <a:gd name="connsiteY11" fmla="*/ 130694 h 134174"/>
                <a:gd name="connsiteX12" fmla="*/ 33242 w 149314"/>
                <a:gd name="connsiteY12" fmla="*/ 130055 h 134174"/>
                <a:gd name="connsiteX13" fmla="*/ 38356 w 149314"/>
                <a:gd name="connsiteY13" fmla="*/ 130055 h 134174"/>
                <a:gd name="connsiteX14" fmla="*/ 40913 w 149314"/>
                <a:gd name="connsiteY14" fmla="*/ 129416 h 134174"/>
                <a:gd name="connsiteX15" fmla="*/ 41552 w 149314"/>
                <a:gd name="connsiteY15" fmla="*/ 128777 h 134174"/>
                <a:gd name="connsiteX16" fmla="*/ 45388 w 149314"/>
                <a:gd name="connsiteY16" fmla="*/ 129416 h 134174"/>
                <a:gd name="connsiteX17" fmla="*/ 47306 w 149314"/>
                <a:gd name="connsiteY17" fmla="*/ 126859 h 134174"/>
                <a:gd name="connsiteX18" fmla="*/ 49224 w 149314"/>
                <a:gd name="connsiteY18" fmla="*/ 124941 h 134174"/>
                <a:gd name="connsiteX19" fmla="*/ 52420 w 149314"/>
                <a:gd name="connsiteY19" fmla="*/ 122384 h 134174"/>
                <a:gd name="connsiteX20" fmla="*/ 49863 w 149314"/>
                <a:gd name="connsiteY20" fmla="*/ 120466 h 134174"/>
                <a:gd name="connsiteX21" fmla="*/ 53059 w 149314"/>
                <a:gd name="connsiteY21" fmla="*/ 121744 h 134174"/>
                <a:gd name="connsiteX22" fmla="*/ 56895 w 149314"/>
                <a:gd name="connsiteY22" fmla="*/ 121744 h 134174"/>
                <a:gd name="connsiteX23" fmla="*/ 65845 w 149314"/>
                <a:gd name="connsiteY23" fmla="*/ 119188 h 134174"/>
                <a:gd name="connsiteX24" fmla="*/ 68402 w 149314"/>
                <a:gd name="connsiteY24" fmla="*/ 119188 h 134174"/>
                <a:gd name="connsiteX25" fmla="*/ 68402 w 149314"/>
                <a:gd name="connsiteY25" fmla="*/ 120466 h 134174"/>
                <a:gd name="connsiteX26" fmla="*/ 64566 w 149314"/>
                <a:gd name="connsiteY26" fmla="*/ 121105 h 134174"/>
                <a:gd name="connsiteX27" fmla="*/ 64566 w 149314"/>
                <a:gd name="connsiteY27" fmla="*/ 121105 h 134174"/>
                <a:gd name="connsiteX28" fmla="*/ 61369 w 149314"/>
                <a:gd name="connsiteY28" fmla="*/ 122384 h 134174"/>
                <a:gd name="connsiteX29" fmla="*/ 58173 w 149314"/>
                <a:gd name="connsiteY29" fmla="*/ 124302 h 134174"/>
                <a:gd name="connsiteX30" fmla="*/ 56256 w 149314"/>
                <a:gd name="connsiteY30" fmla="*/ 125580 h 134174"/>
                <a:gd name="connsiteX31" fmla="*/ 55617 w 149314"/>
                <a:gd name="connsiteY31" fmla="*/ 126219 h 134174"/>
                <a:gd name="connsiteX32" fmla="*/ 57534 w 149314"/>
                <a:gd name="connsiteY32" fmla="*/ 128137 h 134174"/>
                <a:gd name="connsiteX33" fmla="*/ 59452 w 149314"/>
                <a:gd name="connsiteY33" fmla="*/ 126859 h 134174"/>
                <a:gd name="connsiteX34" fmla="*/ 64566 w 149314"/>
                <a:gd name="connsiteY34" fmla="*/ 123662 h 134174"/>
                <a:gd name="connsiteX35" fmla="*/ 66484 w 149314"/>
                <a:gd name="connsiteY35" fmla="*/ 123662 h 134174"/>
                <a:gd name="connsiteX36" fmla="*/ 71598 w 149314"/>
                <a:gd name="connsiteY36" fmla="*/ 121105 h 134174"/>
                <a:gd name="connsiteX37" fmla="*/ 72237 w 149314"/>
                <a:gd name="connsiteY37" fmla="*/ 118548 h 134174"/>
                <a:gd name="connsiteX38" fmla="*/ 69680 w 149314"/>
                <a:gd name="connsiteY38" fmla="*/ 118548 h 134174"/>
                <a:gd name="connsiteX39" fmla="*/ 69041 w 149314"/>
                <a:gd name="connsiteY39" fmla="*/ 117909 h 134174"/>
                <a:gd name="connsiteX40" fmla="*/ 72237 w 149314"/>
                <a:gd name="connsiteY40" fmla="*/ 117270 h 134174"/>
                <a:gd name="connsiteX41" fmla="*/ 72876 w 149314"/>
                <a:gd name="connsiteY41" fmla="*/ 117909 h 134174"/>
                <a:gd name="connsiteX42" fmla="*/ 74155 w 149314"/>
                <a:gd name="connsiteY42" fmla="*/ 119827 h 134174"/>
                <a:gd name="connsiteX43" fmla="*/ 76073 w 149314"/>
                <a:gd name="connsiteY43" fmla="*/ 118548 h 134174"/>
                <a:gd name="connsiteX44" fmla="*/ 75434 w 149314"/>
                <a:gd name="connsiteY44" fmla="*/ 117270 h 134174"/>
                <a:gd name="connsiteX45" fmla="*/ 72876 w 149314"/>
                <a:gd name="connsiteY45" fmla="*/ 115991 h 134174"/>
                <a:gd name="connsiteX46" fmla="*/ 75434 w 149314"/>
                <a:gd name="connsiteY46" fmla="*/ 114713 h 134174"/>
                <a:gd name="connsiteX47" fmla="*/ 77351 w 149314"/>
                <a:gd name="connsiteY47" fmla="*/ 115991 h 134174"/>
                <a:gd name="connsiteX48" fmla="*/ 78630 w 149314"/>
                <a:gd name="connsiteY48" fmla="*/ 116630 h 134174"/>
                <a:gd name="connsiteX49" fmla="*/ 81187 w 149314"/>
                <a:gd name="connsiteY49" fmla="*/ 115991 h 134174"/>
                <a:gd name="connsiteX50" fmla="*/ 81187 w 149314"/>
                <a:gd name="connsiteY50" fmla="*/ 115352 h 134174"/>
                <a:gd name="connsiteX51" fmla="*/ 78630 w 149314"/>
                <a:gd name="connsiteY51" fmla="*/ 112155 h 134174"/>
                <a:gd name="connsiteX52" fmla="*/ 81187 w 149314"/>
                <a:gd name="connsiteY52" fmla="*/ 113434 h 134174"/>
                <a:gd name="connsiteX53" fmla="*/ 82465 w 149314"/>
                <a:gd name="connsiteY53" fmla="*/ 112795 h 134174"/>
                <a:gd name="connsiteX54" fmla="*/ 82465 w 149314"/>
                <a:gd name="connsiteY54" fmla="*/ 112795 h 134174"/>
                <a:gd name="connsiteX55" fmla="*/ 81187 w 149314"/>
                <a:gd name="connsiteY55" fmla="*/ 112795 h 134174"/>
                <a:gd name="connsiteX56" fmla="*/ 80547 w 149314"/>
                <a:gd name="connsiteY56" fmla="*/ 111516 h 134174"/>
                <a:gd name="connsiteX57" fmla="*/ 82465 w 149314"/>
                <a:gd name="connsiteY57" fmla="*/ 112795 h 134174"/>
                <a:gd name="connsiteX58" fmla="*/ 82465 w 149314"/>
                <a:gd name="connsiteY58" fmla="*/ 112795 h 134174"/>
                <a:gd name="connsiteX59" fmla="*/ 82465 w 149314"/>
                <a:gd name="connsiteY59" fmla="*/ 112795 h 134174"/>
                <a:gd name="connsiteX60" fmla="*/ 81187 w 149314"/>
                <a:gd name="connsiteY60" fmla="*/ 110877 h 134174"/>
                <a:gd name="connsiteX61" fmla="*/ 81826 w 149314"/>
                <a:gd name="connsiteY61" fmla="*/ 110238 h 134174"/>
                <a:gd name="connsiteX62" fmla="*/ 85662 w 149314"/>
                <a:gd name="connsiteY62" fmla="*/ 109599 h 134174"/>
                <a:gd name="connsiteX63" fmla="*/ 88219 w 149314"/>
                <a:gd name="connsiteY63" fmla="*/ 108959 h 134174"/>
                <a:gd name="connsiteX64" fmla="*/ 88219 w 149314"/>
                <a:gd name="connsiteY64" fmla="*/ 108320 h 134174"/>
                <a:gd name="connsiteX65" fmla="*/ 90136 w 149314"/>
                <a:gd name="connsiteY65" fmla="*/ 107041 h 134174"/>
                <a:gd name="connsiteX66" fmla="*/ 91415 w 149314"/>
                <a:gd name="connsiteY66" fmla="*/ 105763 h 134174"/>
                <a:gd name="connsiteX67" fmla="*/ 90776 w 149314"/>
                <a:gd name="connsiteY67" fmla="*/ 104484 h 134174"/>
                <a:gd name="connsiteX68" fmla="*/ 91415 w 149314"/>
                <a:gd name="connsiteY68" fmla="*/ 103206 h 134174"/>
                <a:gd name="connsiteX69" fmla="*/ 92693 w 149314"/>
                <a:gd name="connsiteY69" fmla="*/ 103845 h 134174"/>
                <a:gd name="connsiteX70" fmla="*/ 96529 w 149314"/>
                <a:gd name="connsiteY70" fmla="*/ 104484 h 134174"/>
                <a:gd name="connsiteX71" fmla="*/ 93972 w 149314"/>
                <a:gd name="connsiteY71" fmla="*/ 98092 h 134174"/>
                <a:gd name="connsiteX72" fmla="*/ 94612 w 149314"/>
                <a:gd name="connsiteY72" fmla="*/ 97452 h 134174"/>
                <a:gd name="connsiteX73" fmla="*/ 96529 w 149314"/>
                <a:gd name="connsiteY73" fmla="*/ 96813 h 134174"/>
                <a:gd name="connsiteX74" fmla="*/ 97169 w 149314"/>
                <a:gd name="connsiteY74" fmla="*/ 97452 h 134174"/>
                <a:gd name="connsiteX75" fmla="*/ 97169 w 149314"/>
                <a:gd name="connsiteY75" fmla="*/ 98731 h 134174"/>
                <a:gd name="connsiteX76" fmla="*/ 98447 w 149314"/>
                <a:gd name="connsiteY76" fmla="*/ 99370 h 134174"/>
                <a:gd name="connsiteX77" fmla="*/ 100365 w 149314"/>
                <a:gd name="connsiteY77" fmla="*/ 100649 h 134174"/>
                <a:gd name="connsiteX78" fmla="*/ 98447 w 149314"/>
                <a:gd name="connsiteY78" fmla="*/ 97452 h 134174"/>
                <a:gd name="connsiteX79" fmla="*/ 96529 w 149314"/>
                <a:gd name="connsiteY79" fmla="*/ 94895 h 134174"/>
                <a:gd name="connsiteX80" fmla="*/ 99725 w 149314"/>
                <a:gd name="connsiteY80" fmla="*/ 94895 h 134174"/>
                <a:gd name="connsiteX81" fmla="*/ 102922 w 149314"/>
                <a:gd name="connsiteY81" fmla="*/ 94895 h 134174"/>
                <a:gd name="connsiteX82" fmla="*/ 103561 w 149314"/>
                <a:gd name="connsiteY82" fmla="*/ 94256 h 134174"/>
                <a:gd name="connsiteX83" fmla="*/ 104201 w 149314"/>
                <a:gd name="connsiteY83" fmla="*/ 92338 h 134174"/>
                <a:gd name="connsiteX84" fmla="*/ 108036 w 149314"/>
                <a:gd name="connsiteY84" fmla="*/ 94256 h 134174"/>
                <a:gd name="connsiteX85" fmla="*/ 106118 w 149314"/>
                <a:gd name="connsiteY85" fmla="*/ 89781 h 134174"/>
                <a:gd name="connsiteX86" fmla="*/ 109314 w 149314"/>
                <a:gd name="connsiteY86" fmla="*/ 91699 h 134174"/>
                <a:gd name="connsiteX87" fmla="*/ 111232 w 149314"/>
                <a:gd name="connsiteY87" fmla="*/ 89142 h 134174"/>
                <a:gd name="connsiteX88" fmla="*/ 111232 w 149314"/>
                <a:gd name="connsiteY88" fmla="*/ 86585 h 134174"/>
                <a:gd name="connsiteX89" fmla="*/ 111871 w 149314"/>
                <a:gd name="connsiteY89" fmla="*/ 86585 h 134174"/>
                <a:gd name="connsiteX90" fmla="*/ 113150 w 149314"/>
                <a:gd name="connsiteY90" fmla="*/ 85946 h 134174"/>
                <a:gd name="connsiteX91" fmla="*/ 113150 w 149314"/>
                <a:gd name="connsiteY91" fmla="*/ 85306 h 134174"/>
                <a:gd name="connsiteX92" fmla="*/ 115707 w 149314"/>
                <a:gd name="connsiteY92" fmla="*/ 84028 h 134174"/>
                <a:gd name="connsiteX93" fmla="*/ 119543 w 149314"/>
                <a:gd name="connsiteY93" fmla="*/ 83389 h 134174"/>
                <a:gd name="connsiteX94" fmla="*/ 120182 w 149314"/>
                <a:gd name="connsiteY94" fmla="*/ 83389 h 134174"/>
                <a:gd name="connsiteX95" fmla="*/ 121460 w 149314"/>
                <a:gd name="connsiteY95" fmla="*/ 82110 h 134174"/>
                <a:gd name="connsiteX96" fmla="*/ 121460 w 149314"/>
                <a:gd name="connsiteY96" fmla="*/ 81471 h 134174"/>
                <a:gd name="connsiteX97" fmla="*/ 121460 w 149314"/>
                <a:gd name="connsiteY97" fmla="*/ 78914 h 134174"/>
                <a:gd name="connsiteX98" fmla="*/ 121460 w 149314"/>
                <a:gd name="connsiteY98" fmla="*/ 77635 h 134174"/>
                <a:gd name="connsiteX99" fmla="*/ 122100 w 149314"/>
                <a:gd name="connsiteY99" fmla="*/ 76996 h 134174"/>
                <a:gd name="connsiteX100" fmla="*/ 122100 w 149314"/>
                <a:gd name="connsiteY100" fmla="*/ 75717 h 134174"/>
                <a:gd name="connsiteX101" fmla="*/ 121460 w 149314"/>
                <a:gd name="connsiteY101" fmla="*/ 74439 h 134174"/>
                <a:gd name="connsiteX102" fmla="*/ 123379 w 149314"/>
                <a:gd name="connsiteY102" fmla="*/ 75078 h 134174"/>
                <a:gd name="connsiteX103" fmla="*/ 127214 w 149314"/>
                <a:gd name="connsiteY103" fmla="*/ 74439 h 134174"/>
                <a:gd name="connsiteX104" fmla="*/ 127214 w 149314"/>
                <a:gd name="connsiteY104" fmla="*/ 74439 h 134174"/>
                <a:gd name="connsiteX105" fmla="*/ 127214 w 149314"/>
                <a:gd name="connsiteY105" fmla="*/ 71882 h 134174"/>
                <a:gd name="connsiteX106" fmla="*/ 128492 w 149314"/>
                <a:gd name="connsiteY106" fmla="*/ 71243 h 134174"/>
                <a:gd name="connsiteX107" fmla="*/ 128492 w 149314"/>
                <a:gd name="connsiteY107" fmla="*/ 69964 h 134174"/>
                <a:gd name="connsiteX108" fmla="*/ 129771 w 149314"/>
                <a:gd name="connsiteY108" fmla="*/ 69325 h 134174"/>
                <a:gd name="connsiteX109" fmla="*/ 131689 w 149314"/>
                <a:gd name="connsiteY109" fmla="*/ 69964 h 134174"/>
                <a:gd name="connsiteX110" fmla="*/ 132968 w 149314"/>
                <a:gd name="connsiteY110" fmla="*/ 68686 h 134174"/>
                <a:gd name="connsiteX111" fmla="*/ 134885 w 149314"/>
                <a:gd name="connsiteY111" fmla="*/ 66128 h 134174"/>
                <a:gd name="connsiteX112" fmla="*/ 134885 w 149314"/>
                <a:gd name="connsiteY112" fmla="*/ 66128 h 134174"/>
                <a:gd name="connsiteX113" fmla="*/ 137442 w 149314"/>
                <a:gd name="connsiteY113" fmla="*/ 66128 h 134174"/>
                <a:gd name="connsiteX114" fmla="*/ 137442 w 149314"/>
                <a:gd name="connsiteY114" fmla="*/ 64850 h 134174"/>
                <a:gd name="connsiteX115" fmla="*/ 137442 w 149314"/>
                <a:gd name="connsiteY115" fmla="*/ 62293 h 134174"/>
                <a:gd name="connsiteX116" fmla="*/ 139999 w 149314"/>
                <a:gd name="connsiteY116" fmla="*/ 61014 h 134174"/>
                <a:gd name="connsiteX117" fmla="*/ 141917 w 149314"/>
                <a:gd name="connsiteY117" fmla="*/ 59097 h 134174"/>
                <a:gd name="connsiteX118" fmla="*/ 145114 w 149314"/>
                <a:gd name="connsiteY118" fmla="*/ 57179 h 134174"/>
                <a:gd name="connsiteX119" fmla="*/ 145114 w 149314"/>
                <a:gd name="connsiteY119" fmla="*/ 56539 h 134174"/>
                <a:gd name="connsiteX120" fmla="*/ 142556 w 149314"/>
                <a:gd name="connsiteY120" fmla="*/ 53343 h 134174"/>
                <a:gd name="connsiteX121" fmla="*/ 148310 w 149314"/>
                <a:gd name="connsiteY121" fmla="*/ 52704 h 134174"/>
                <a:gd name="connsiteX122" fmla="*/ 147670 w 149314"/>
                <a:gd name="connsiteY122" fmla="*/ 53982 h 134174"/>
                <a:gd name="connsiteX123" fmla="*/ 144474 w 149314"/>
                <a:gd name="connsiteY123" fmla="*/ 52065 h 134174"/>
                <a:gd name="connsiteX124" fmla="*/ 146392 w 149314"/>
                <a:gd name="connsiteY124" fmla="*/ 52704 h 134174"/>
                <a:gd name="connsiteX125" fmla="*/ 143835 w 149314"/>
                <a:gd name="connsiteY125" fmla="*/ 48229 h 134174"/>
                <a:gd name="connsiteX126" fmla="*/ 144474 w 149314"/>
                <a:gd name="connsiteY126" fmla="*/ 46950 h 134174"/>
                <a:gd name="connsiteX127" fmla="*/ 143196 w 149314"/>
                <a:gd name="connsiteY127" fmla="*/ 43115 h 134174"/>
                <a:gd name="connsiteX128" fmla="*/ 145114 w 149314"/>
                <a:gd name="connsiteY128" fmla="*/ 41836 h 134174"/>
                <a:gd name="connsiteX129" fmla="*/ 146392 w 149314"/>
                <a:gd name="connsiteY129" fmla="*/ 42476 h 134174"/>
                <a:gd name="connsiteX130" fmla="*/ 141277 w 149314"/>
                <a:gd name="connsiteY130" fmla="*/ 37361 h 134174"/>
                <a:gd name="connsiteX131" fmla="*/ 143835 w 149314"/>
                <a:gd name="connsiteY131" fmla="*/ 36722 h 134174"/>
                <a:gd name="connsiteX132" fmla="*/ 139360 w 149314"/>
                <a:gd name="connsiteY132" fmla="*/ 31608 h 134174"/>
                <a:gd name="connsiteX133" fmla="*/ 132968 w 149314"/>
                <a:gd name="connsiteY133" fmla="*/ 25216 h 134174"/>
                <a:gd name="connsiteX134" fmla="*/ 121460 w 149314"/>
                <a:gd name="connsiteY134" fmla="*/ 18183 h 134174"/>
                <a:gd name="connsiteX135" fmla="*/ 115707 w 149314"/>
                <a:gd name="connsiteY135" fmla="*/ 20102 h 134174"/>
                <a:gd name="connsiteX136" fmla="*/ 115707 w 149314"/>
                <a:gd name="connsiteY136" fmla="*/ 20102 h 134174"/>
                <a:gd name="connsiteX137" fmla="*/ 109954 w 149314"/>
                <a:gd name="connsiteY137" fmla="*/ 13069 h 134174"/>
                <a:gd name="connsiteX138" fmla="*/ 100365 w 149314"/>
                <a:gd name="connsiteY138" fmla="*/ 4759 h 134174"/>
                <a:gd name="connsiteX139" fmla="*/ 95890 w 149314"/>
                <a:gd name="connsiteY139" fmla="*/ 5398 h 134174"/>
                <a:gd name="connsiteX140" fmla="*/ 88858 w 149314"/>
                <a:gd name="connsiteY140" fmla="*/ 9873 h 134174"/>
                <a:gd name="connsiteX141" fmla="*/ 85023 w 149314"/>
                <a:gd name="connsiteY141" fmla="*/ 13069 h 134174"/>
                <a:gd name="connsiteX142" fmla="*/ 80547 w 149314"/>
                <a:gd name="connsiteY142" fmla="*/ 8594 h 134174"/>
                <a:gd name="connsiteX143" fmla="*/ 70319 w 149314"/>
                <a:gd name="connsiteY143" fmla="*/ 284 h 134174"/>
                <a:gd name="connsiteX144" fmla="*/ 66484 w 149314"/>
                <a:gd name="connsiteY144" fmla="*/ 284 h 134174"/>
                <a:gd name="connsiteX145" fmla="*/ 60730 w 149314"/>
                <a:gd name="connsiteY145" fmla="*/ 4759 h 134174"/>
                <a:gd name="connsiteX146" fmla="*/ 57534 w 149314"/>
                <a:gd name="connsiteY146" fmla="*/ 7955 h 134174"/>
                <a:gd name="connsiteX147" fmla="*/ 54338 w 149314"/>
                <a:gd name="connsiteY147" fmla="*/ 11791 h 134174"/>
                <a:gd name="connsiteX148" fmla="*/ 51780 w 149314"/>
                <a:gd name="connsiteY148" fmla="*/ 14987 h 134174"/>
                <a:gd name="connsiteX149" fmla="*/ 51141 w 149314"/>
                <a:gd name="connsiteY149" fmla="*/ 16266 h 134174"/>
                <a:gd name="connsiteX150" fmla="*/ 49224 w 149314"/>
                <a:gd name="connsiteY150" fmla="*/ 16905 h 134174"/>
                <a:gd name="connsiteX151" fmla="*/ 47306 w 149314"/>
                <a:gd name="connsiteY151" fmla="*/ 20102 h 134174"/>
                <a:gd name="connsiteX152" fmla="*/ 46028 w 149314"/>
                <a:gd name="connsiteY152" fmla="*/ 21380 h 134174"/>
                <a:gd name="connsiteX153" fmla="*/ 45388 w 149314"/>
                <a:gd name="connsiteY153" fmla="*/ 23298 h 134174"/>
                <a:gd name="connsiteX154" fmla="*/ 44749 w 149314"/>
                <a:gd name="connsiteY154" fmla="*/ 25216 h 134174"/>
                <a:gd name="connsiteX155" fmla="*/ 43470 w 149314"/>
                <a:gd name="connsiteY155" fmla="*/ 26494 h 134174"/>
                <a:gd name="connsiteX156" fmla="*/ 42191 w 149314"/>
                <a:gd name="connsiteY156" fmla="*/ 26494 h 134174"/>
                <a:gd name="connsiteX157" fmla="*/ 40913 w 149314"/>
                <a:gd name="connsiteY157" fmla="*/ 29051 h 134174"/>
                <a:gd name="connsiteX158" fmla="*/ 38995 w 149314"/>
                <a:gd name="connsiteY158" fmla="*/ 29690 h 134174"/>
                <a:gd name="connsiteX159" fmla="*/ 36439 w 149314"/>
                <a:gd name="connsiteY159" fmla="*/ 29690 h 134174"/>
                <a:gd name="connsiteX160" fmla="*/ 33242 w 149314"/>
                <a:gd name="connsiteY160" fmla="*/ 30969 h 134174"/>
                <a:gd name="connsiteX161" fmla="*/ 29406 w 149314"/>
                <a:gd name="connsiteY161" fmla="*/ 31608 h 134174"/>
                <a:gd name="connsiteX162" fmla="*/ 29406 w 149314"/>
                <a:gd name="connsiteY162" fmla="*/ 33526 h 134174"/>
                <a:gd name="connsiteX163" fmla="*/ 26850 w 149314"/>
                <a:gd name="connsiteY163" fmla="*/ 34805 h 134174"/>
                <a:gd name="connsiteX164" fmla="*/ 25571 w 149314"/>
                <a:gd name="connsiteY164" fmla="*/ 35444 h 134174"/>
                <a:gd name="connsiteX165" fmla="*/ 23653 w 149314"/>
                <a:gd name="connsiteY165" fmla="*/ 37361 h 134174"/>
                <a:gd name="connsiteX166" fmla="*/ 21096 w 149314"/>
                <a:gd name="connsiteY166" fmla="*/ 34805 h 134174"/>
                <a:gd name="connsiteX167" fmla="*/ 21096 w 149314"/>
                <a:gd name="connsiteY167" fmla="*/ 35444 h 134174"/>
                <a:gd name="connsiteX168" fmla="*/ 21096 w 149314"/>
                <a:gd name="connsiteY168" fmla="*/ 36722 h 134174"/>
                <a:gd name="connsiteX169" fmla="*/ 19178 w 149314"/>
                <a:gd name="connsiteY169" fmla="*/ 38001 h 134174"/>
                <a:gd name="connsiteX170" fmla="*/ 18539 w 149314"/>
                <a:gd name="connsiteY170" fmla="*/ 40558 h 134174"/>
                <a:gd name="connsiteX171" fmla="*/ 18539 w 149314"/>
                <a:gd name="connsiteY171" fmla="*/ 41197 h 134174"/>
                <a:gd name="connsiteX172" fmla="*/ 17900 w 149314"/>
                <a:gd name="connsiteY172" fmla="*/ 42476 h 134174"/>
                <a:gd name="connsiteX173" fmla="*/ 15982 w 149314"/>
                <a:gd name="connsiteY173" fmla="*/ 41836 h 134174"/>
                <a:gd name="connsiteX174" fmla="*/ 15343 w 149314"/>
                <a:gd name="connsiteY174" fmla="*/ 42476 h 134174"/>
                <a:gd name="connsiteX175" fmla="*/ 12785 w 149314"/>
                <a:gd name="connsiteY175" fmla="*/ 43115 h 134174"/>
                <a:gd name="connsiteX176" fmla="*/ 12146 w 149314"/>
                <a:gd name="connsiteY176" fmla="*/ 43754 h 134174"/>
                <a:gd name="connsiteX177" fmla="*/ 12785 w 149314"/>
                <a:gd name="connsiteY177" fmla="*/ 46950 h 134174"/>
                <a:gd name="connsiteX178" fmla="*/ 12146 w 149314"/>
                <a:gd name="connsiteY178" fmla="*/ 48229 h 134174"/>
                <a:gd name="connsiteX179" fmla="*/ 14064 w 149314"/>
                <a:gd name="connsiteY179" fmla="*/ 50147 h 134174"/>
                <a:gd name="connsiteX180" fmla="*/ 16621 w 149314"/>
                <a:gd name="connsiteY180" fmla="*/ 53982 h 134174"/>
                <a:gd name="connsiteX181" fmla="*/ 21735 w 149314"/>
                <a:gd name="connsiteY181" fmla="*/ 59097 h 134174"/>
                <a:gd name="connsiteX182" fmla="*/ 21735 w 149314"/>
                <a:gd name="connsiteY182" fmla="*/ 60375 h 134174"/>
                <a:gd name="connsiteX183" fmla="*/ 24292 w 149314"/>
                <a:gd name="connsiteY183" fmla="*/ 62293 h 134174"/>
                <a:gd name="connsiteX184" fmla="*/ 27489 w 149314"/>
                <a:gd name="connsiteY184" fmla="*/ 64850 h 134174"/>
                <a:gd name="connsiteX185" fmla="*/ 28128 w 149314"/>
                <a:gd name="connsiteY185" fmla="*/ 64850 h 134174"/>
                <a:gd name="connsiteX186" fmla="*/ 29406 w 149314"/>
                <a:gd name="connsiteY186" fmla="*/ 66128 h 134174"/>
                <a:gd name="connsiteX187" fmla="*/ 29406 w 149314"/>
                <a:gd name="connsiteY187" fmla="*/ 68046 h 134174"/>
                <a:gd name="connsiteX188" fmla="*/ 26850 w 149314"/>
                <a:gd name="connsiteY188" fmla="*/ 65489 h 134174"/>
                <a:gd name="connsiteX189" fmla="*/ 25571 w 149314"/>
                <a:gd name="connsiteY189" fmla="*/ 66768 h 134174"/>
                <a:gd name="connsiteX190" fmla="*/ 25571 w 149314"/>
                <a:gd name="connsiteY190" fmla="*/ 68686 h 134174"/>
                <a:gd name="connsiteX191" fmla="*/ 24932 w 149314"/>
                <a:gd name="connsiteY191" fmla="*/ 68686 h 134174"/>
                <a:gd name="connsiteX192" fmla="*/ 23653 w 149314"/>
                <a:gd name="connsiteY192" fmla="*/ 69325 h 134174"/>
                <a:gd name="connsiteX193" fmla="*/ 23653 w 149314"/>
                <a:gd name="connsiteY193" fmla="*/ 69325 h 134174"/>
                <a:gd name="connsiteX194" fmla="*/ 21735 w 149314"/>
                <a:gd name="connsiteY194" fmla="*/ 69964 h 134174"/>
                <a:gd name="connsiteX195" fmla="*/ 19178 w 149314"/>
                <a:gd name="connsiteY195" fmla="*/ 69325 h 134174"/>
                <a:gd name="connsiteX196" fmla="*/ 18539 w 149314"/>
                <a:gd name="connsiteY196" fmla="*/ 68686 h 134174"/>
                <a:gd name="connsiteX197" fmla="*/ 17900 w 149314"/>
                <a:gd name="connsiteY197" fmla="*/ 69325 h 134174"/>
                <a:gd name="connsiteX198" fmla="*/ 17900 w 149314"/>
                <a:gd name="connsiteY198" fmla="*/ 69964 h 134174"/>
                <a:gd name="connsiteX199" fmla="*/ 18539 w 149314"/>
                <a:gd name="connsiteY199" fmla="*/ 71882 h 134174"/>
                <a:gd name="connsiteX200" fmla="*/ 18539 w 149314"/>
                <a:gd name="connsiteY200" fmla="*/ 73160 h 134174"/>
                <a:gd name="connsiteX201" fmla="*/ 17900 w 149314"/>
                <a:gd name="connsiteY201" fmla="*/ 73800 h 134174"/>
                <a:gd name="connsiteX202" fmla="*/ 17900 w 149314"/>
                <a:gd name="connsiteY202" fmla="*/ 75078 h 134174"/>
                <a:gd name="connsiteX203" fmla="*/ 18539 w 149314"/>
                <a:gd name="connsiteY203" fmla="*/ 76357 h 134174"/>
                <a:gd name="connsiteX204" fmla="*/ 17261 w 149314"/>
                <a:gd name="connsiteY204" fmla="*/ 75717 h 134174"/>
                <a:gd name="connsiteX205" fmla="*/ 14703 w 149314"/>
                <a:gd name="connsiteY205" fmla="*/ 75078 h 134174"/>
                <a:gd name="connsiteX206" fmla="*/ 14703 w 149314"/>
                <a:gd name="connsiteY206" fmla="*/ 75078 h 134174"/>
                <a:gd name="connsiteX207" fmla="*/ 15343 w 149314"/>
                <a:gd name="connsiteY207" fmla="*/ 76996 h 134174"/>
                <a:gd name="connsiteX208" fmla="*/ 14703 w 149314"/>
                <a:gd name="connsiteY208" fmla="*/ 77635 h 134174"/>
                <a:gd name="connsiteX209" fmla="*/ 14703 w 149314"/>
                <a:gd name="connsiteY209" fmla="*/ 78914 h 134174"/>
                <a:gd name="connsiteX210" fmla="*/ 14064 w 149314"/>
                <a:gd name="connsiteY210" fmla="*/ 79553 h 134174"/>
                <a:gd name="connsiteX211" fmla="*/ 12146 w 149314"/>
                <a:gd name="connsiteY211" fmla="*/ 78914 h 134174"/>
                <a:gd name="connsiteX212" fmla="*/ 11507 w 149314"/>
                <a:gd name="connsiteY212" fmla="*/ 79553 h 134174"/>
                <a:gd name="connsiteX213" fmla="*/ 10228 w 149314"/>
                <a:gd name="connsiteY213" fmla="*/ 80832 h 134174"/>
                <a:gd name="connsiteX214" fmla="*/ 10228 w 149314"/>
                <a:gd name="connsiteY214" fmla="*/ 80832 h 134174"/>
                <a:gd name="connsiteX215" fmla="*/ 8311 w 149314"/>
                <a:gd name="connsiteY215" fmla="*/ 80192 h 134174"/>
                <a:gd name="connsiteX216" fmla="*/ 8311 w 149314"/>
                <a:gd name="connsiteY216" fmla="*/ 81471 h 134174"/>
                <a:gd name="connsiteX217" fmla="*/ 8950 w 149314"/>
                <a:gd name="connsiteY217" fmla="*/ 84028 h 134174"/>
                <a:gd name="connsiteX218" fmla="*/ 7032 w 149314"/>
                <a:gd name="connsiteY218" fmla="*/ 84667 h 134174"/>
                <a:gd name="connsiteX219" fmla="*/ 5754 w 149314"/>
                <a:gd name="connsiteY219" fmla="*/ 85946 h 134174"/>
                <a:gd name="connsiteX220" fmla="*/ 3835 w 149314"/>
                <a:gd name="connsiteY220" fmla="*/ 86585 h 134174"/>
                <a:gd name="connsiteX221" fmla="*/ 3835 w 149314"/>
                <a:gd name="connsiteY221" fmla="*/ 87224 h 134174"/>
                <a:gd name="connsiteX222" fmla="*/ 6393 w 149314"/>
                <a:gd name="connsiteY222" fmla="*/ 90421 h 134174"/>
                <a:gd name="connsiteX223" fmla="*/ 1918 w 149314"/>
                <a:gd name="connsiteY223" fmla="*/ 89142 h 134174"/>
                <a:gd name="connsiteX224" fmla="*/ 1918 w 149314"/>
                <a:gd name="connsiteY224" fmla="*/ 88503 h 134174"/>
                <a:gd name="connsiteX225" fmla="*/ 4475 w 149314"/>
                <a:gd name="connsiteY225" fmla="*/ 91060 h 134174"/>
                <a:gd name="connsiteX226" fmla="*/ 3196 w 149314"/>
                <a:gd name="connsiteY226" fmla="*/ 90421 h 134174"/>
                <a:gd name="connsiteX227" fmla="*/ 5754 w 149314"/>
                <a:gd name="connsiteY227" fmla="*/ 94895 h 134174"/>
                <a:gd name="connsiteX228" fmla="*/ 5114 w 149314"/>
                <a:gd name="connsiteY228" fmla="*/ 95535 h 134174"/>
                <a:gd name="connsiteX229" fmla="*/ 6393 w 149314"/>
                <a:gd name="connsiteY229" fmla="*/ 99370 h 134174"/>
                <a:gd name="connsiteX230" fmla="*/ 5114 w 149314"/>
                <a:gd name="connsiteY230" fmla="*/ 100010 h 134174"/>
                <a:gd name="connsiteX231" fmla="*/ 3835 w 149314"/>
                <a:gd name="connsiteY231" fmla="*/ 99370 h 134174"/>
                <a:gd name="connsiteX232" fmla="*/ 8311 w 149314"/>
                <a:gd name="connsiteY232" fmla="*/ 105124 h 134174"/>
                <a:gd name="connsiteX233" fmla="*/ 6393 w 149314"/>
                <a:gd name="connsiteY233" fmla="*/ 105124 h 134174"/>
                <a:gd name="connsiteX234" fmla="*/ 8950 w 149314"/>
                <a:gd name="connsiteY234" fmla="*/ 108320 h 134174"/>
                <a:gd name="connsiteX235" fmla="*/ 7672 w 149314"/>
                <a:gd name="connsiteY235" fmla="*/ 109599 h 134174"/>
                <a:gd name="connsiteX236" fmla="*/ 3196 w 149314"/>
                <a:gd name="connsiteY236" fmla="*/ 111516 h 134174"/>
                <a:gd name="connsiteX237" fmla="*/ 1918 w 149314"/>
                <a:gd name="connsiteY237" fmla="*/ 112795 h 134174"/>
                <a:gd name="connsiteX238" fmla="*/ 1918 w 149314"/>
                <a:gd name="connsiteY238" fmla="*/ 116630 h 134174"/>
                <a:gd name="connsiteX239" fmla="*/ 0 w 149314"/>
                <a:gd name="connsiteY239" fmla="*/ 118548 h 134174"/>
                <a:gd name="connsiteX240" fmla="*/ 3196 w 149314"/>
                <a:gd name="connsiteY240" fmla="*/ 120466 h 134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</a:cxnLst>
              <a:rect l="l" t="t" r="r" b="b"/>
              <a:pathLst>
                <a:path w="149314" h="134174">
                  <a:moveTo>
                    <a:pt x="3196" y="120466"/>
                  </a:moveTo>
                  <a:cubicBezTo>
                    <a:pt x="3835" y="121744"/>
                    <a:pt x="4475" y="123023"/>
                    <a:pt x="5114" y="124302"/>
                  </a:cubicBezTo>
                  <a:cubicBezTo>
                    <a:pt x="7032" y="126219"/>
                    <a:pt x="8950" y="127498"/>
                    <a:pt x="10868" y="129416"/>
                  </a:cubicBezTo>
                  <a:cubicBezTo>
                    <a:pt x="10868" y="130055"/>
                    <a:pt x="10868" y="130055"/>
                    <a:pt x="10868" y="130694"/>
                  </a:cubicBezTo>
                  <a:cubicBezTo>
                    <a:pt x="12146" y="131333"/>
                    <a:pt x="12785" y="131333"/>
                    <a:pt x="14064" y="131973"/>
                  </a:cubicBezTo>
                  <a:cubicBezTo>
                    <a:pt x="15982" y="133251"/>
                    <a:pt x="17261" y="133891"/>
                    <a:pt x="18539" y="133891"/>
                  </a:cubicBezTo>
                  <a:cubicBezTo>
                    <a:pt x="21096" y="133891"/>
                    <a:pt x="23653" y="133891"/>
                    <a:pt x="26210" y="133891"/>
                  </a:cubicBezTo>
                  <a:cubicBezTo>
                    <a:pt x="26850" y="133891"/>
                    <a:pt x="28128" y="134530"/>
                    <a:pt x="28128" y="133891"/>
                  </a:cubicBezTo>
                  <a:cubicBezTo>
                    <a:pt x="28767" y="132612"/>
                    <a:pt x="30685" y="133251"/>
                    <a:pt x="31963" y="133251"/>
                  </a:cubicBezTo>
                  <a:cubicBezTo>
                    <a:pt x="33881" y="133251"/>
                    <a:pt x="35799" y="133251"/>
                    <a:pt x="37717" y="133891"/>
                  </a:cubicBezTo>
                  <a:cubicBezTo>
                    <a:pt x="37717" y="133891"/>
                    <a:pt x="37078" y="133251"/>
                    <a:pt x="37078" y="132612"/>
                  </a:cubicBezTo>
                  <a:cubicBezTo>
                    <a:pt x="35799" y="131973"/>
                    <a:pt x="33881" y="131333"/>
                    <a:pt x="32602" y="130694"/>
                  </a:cubicBezTo>
                  <a:cubicBezTo>
                    <a:pt x="32602" y="130694"/>
                    <a:pt x="33242" y="130055"/>
                    <a:pt x="33242" y="130055"/>
                  </a:cubicBezTo>
                  <a:cubicBezTo>
                    <a:pt x="35160" y="130055"/>
                    <a:pt x="37078" y="130055"/>
                    <a:pt x="38356" y="130055"/>
                  </a:cubicBezTo>
                  <a:cubicBezTo>
                    <a:pt x="39635" y="130055"/>
                    <a:pt x="40274" y="129416"/>
                    <a:pt x="40913" y="129416"/>
                  </a:cubicBezTo>
                  <a:cubicBezTo>
                    <a:pt x="41552" y="129416"/>
                    <a:pt x="41552" y="128777"/>
                    <a:pt x="41552" y="128777"/>
                  </a:cubicBezTo>
                  <a:cubicBezTo>
                    <a:pt x="42831" y="128777"/>
                    <a:pt x="44109" y="129416"/>
                    <a:pt x="45388" y="129416"/>
                  </a:cubicBezTo>
                  <a:cubicBezTo>
                    <a:pt x="46667" y="129416"/>
                    <a:pt x="47306" y="128137"/>
                    <a:pt x="47306" y="126859"/>
                  </a:cubicBezTo>
                  <a:cubicBezTo>
                    <a:pt x="47306" y="125580"/>
                    <a:pt x="48584" y="125580"/>
                    <a:pt x="49224" y="124941"/>
                  </a:cubicBezTo>
                  <a:cubicBezTo>
                    <a:pt x="50502" y="124302"/>
                    <a:pt x="51141" y="123023"/>
                    <a:pt x="52420" y="122384"/>
                  </a:cubicBezTo>
                  <a:cubicBezTo>
                    <a:pt x="51141" y="121744"/>
                    <a:pt x="50502" y="121105"/>
                    <a:pt x="49863" y="120466"/>
                  </a:cubicBezTo>
                  <a:cubicBezTo>
                    <a:pt x="50502" y="120466"/>
                    <a:pt x="51780" y="121744"/>
                    <a:pt x="53059" y="121744"/>
                  </a:cubicBezTo>
                  <a:cubicBezTo>
                    <a:pt x="54338" y="122384"/>
                    <a:pt x="55617" y="122384"/>
                    <a:pt x="56895" y="121744"/>
                  </a:cubicBezTo>
                  <a:cubicBezTo>
                    <a:pt x="60091" y="121105"/>
                    <a:pt x="63287" y="119827"/>
                    <a:pt x="65845" y="119188"/>
                  </a:cubicBezTo>
                  <a:cubicBezTo>
                    <a:pt x="66484" y="119188"/>
                    <a:pt x="67762" y="119188"/>
                    <a:pt x="68402" y="119188"/>
                  </a:cubicBezTo>
                  <a:cubicBezTo>
                    <a:pt x="69041" y="120466"/>
                    <a:pt x="69041" y="121105"/>
                    <a:pt x="68402" y="120466"/>
                  </a:cubicBezTo>
                  <a:cubicBezTo>
                    <a:pt x="65845" y="119188"/>
                    <a:pt x="67762" y="123023"/>
                    <a:pt x="64566" y="121105"/>
                  </a:cubicBezTo>
                  <a:cubicBezTo>
                    <a:pt x="64566" y="121105"/>
                    <a:pt x="64566" y="121105"/>
                    <a:pt x="64566" y="121105"/>
                  </a:cubicBezTo>
                  <a:cubicBezTo>
                    <a:pt x="63287" y="121744"/>
                    <a:pt x="62648" y="121744"/>
                    <a:pt x="61369" y="122384"/>
                  </a:cubicBezTo>
                  <a:cubicBezTo>
                    <a:pt x="60091" y="123023"/>
                    <a:pt x="58813" y="123023"/>
                    <a:pt x="58173" y="124302"/>
                  </a:cubicBezTo>
                  <a:cubicBezTo>
                    <a:pt x="57534" y="124941"/>
                    <a:pt x="56895" y="125580"/>
                    <a:pt x="56256" y="125580"/>
                  </a:cubicBezTo>
                  <a:cubicBezTo>
                    <a:pt x="55617" y="125580"/>
                    <a:pt x="55617" y="126219"/>
                    <a:pt x="55617" y="126219"/>
                  </a:cubicBezTo>
                  <a:cubicBezTo>
                    <a:pt x="56895" y="127498"/>
                    <a:pt x="57534" y="128137"/>
                    <a:pt x="57534" y="128137"/>
                  </a:cubicBezTo>
                  <a:cubicBezTo>
                    <a:pt x="58173" y="128137"/>
                    <a:pt x="58813" y="127498"/>
                    <a:pt x="59452" y="126859"/>
                  </a:cubicBezTo>
                  <a:cubicBezTo>
                    <a:pt x="61369" y="125580"/>
                    <a:pt x="62648" y="124941"/>
                    <a:pt x="64566" y="123662"/>
                  </a:cubicBezTo>
                  <a:cubicBezTo>
                    <a:pt x="65206" y="123662"/>
                    <a:pt x="66484" y="124302"/>
                    <a:pt x="66484" y="123662"/>
                  </a:cubicBezTo>
                  <a:cubicBezTo>
                    <a:pt x="67762" y="121744"/>
                    <a:pt x="69680" y="121744"/>
                    <a:pt x="71598" y="121105"/>
                  </a:cubicBezTo>
                  <a:cubicBezTo>
                    <a:pt x="72237" y="121105"/>
                    <a:pt x="72876" y="120466"/>
                    <a:pt x="72237" y="118548"/>
                  </a:cubicBezTo>
                  <a:cubicBezTo>
                    <a:pt x="71598" y="118548"/>
                    <a:pt x="70319" y="118548"/>
                    <a:pt x="69680" y="118548"/>
                  </a:cubicBezTo>
                  <a:cubicBezTo>
                    <a:pt x="69680" y="118548"/>
                    <a:pt x="69041" y="117909"/>
                    <a:pt x="69041" y="117909"/>
                  </a:cubicBezTo>
                  <a:cubicBezTo>
                    <a:pt x="70319" y="117909"/>
                    <a:pt x="70958" y="117270"/>
                    <a:pt x="72237" y="117270"/>
                  </a:cubicBezTo>
                  <a:cubicBezTo>
                    <a:pt x="72876" y="117909"/>
                    <a:pt x="72876" y="117909"/>
                    <a:pt x="72876" y="117909"/>
                  </a:cubicBezTo>
                  <a:cubicBezTo>
                    <a:pt x="72876" y="118548"/>
                    <a:pt x="73516" y="119188"/>
                    <a:pt x="74155" y="119827"/>
                  </a:cubicBezTo>
                  <a:cubicBezTo>
                    <a:pt x="74795" y="119188"/>
                    <a:pt x="75434" y="118548"/>
                    <a:pt x="76073" y="118548"/>
                  </a:cubicBezTo>
                  <a:cubicBezTo>
                    <a:pt x="76073" y="117909"/>
                    <a:pt x="75434" y="117909"/>
                    <a:pt x="75434" y="117270"/>
                  </a:cubicBezTo>
                  <a:cubicBezTo>
                    <a:pt x="74795" y="116630"/>
                    <a:pt x="73516" y="116630"/>
                    <a:pt x="72876" y="115991"/>
                  </a:cubicBezTo>
                  <a:cubicBezTo>
                    <a:pt x="74155" y="115352"/>
                    <a:pt x="74795" y="114713"/>
                    <a:pt x="75434" y="114713"/>
                  </a:cubicBezTo>
                  <a:cubicBezTo>
                    <a:pt x="76073" y="114713"/>
                    <a:pt x="76712" y="115352"/>
                    <a:pt x="77351" y="115991"/>
                  </a:cubicBezTo>
                  <a:cubicBezTo>
                    <a:pt x="77991" y="115991"/>
                    <a:pt x="78630" y="116630"/>
                    <a:pt x="78630" y="116630"/>
                  </a:cubicBezTo>
                  <a:cubicBezTo>
                    <a:pt x="79269" y="116630"/>
                    <a:pt x="80547" y="116630"/>
                    <a:pt x="81187" y="115991"/>
                  </a:cubicBezTo>
                  <a:cubicBezTo>
                    <a:pt x="81187" y="115991"/>
                    <a:pt x="81187" y="115991"/>
                    <a:pt x="81187" y="115352"/>
                  </a:cubicBezTo>
                  <a:cubicBezTo>
                    <a:pt x="80547" y="114713"/>
                    <a:pt x="79908" y="113434"/>
                    <a:pt x="78630" y="112155"/>
                  </a:cubicBezTo>
                  <a:cubicBezTo>
                    <a:pt x="79908" y="112795"/>
                    <a:pt x="80547" y="112795"/>
                    <a:pt x="81187" y="113434"/>
                  </a:cubicBezTo>
                  <a:cubicBezTo>
                    <a:pt x="82465" y="114073"/>
                    <a:pt x="84383" y="115352"/>
                    <a:pt x="82465" y="112795"/>
                  </a:cubicBezTo>
                  <a:cubicBezTo>
                    <a:pt x="82465" y="112795"/>
                    <a:pt x="82465" y="112795"/>
                    <a:pt x="82465" y="112795"/>
                  </a:cubicBezTo>
                  <a:cubicBezTo>
                    <a:pt x="81826" y="112795"/>
                    <a:pt x="81826" y="112795"/>
                    <a:pt x="81187" y="112795"/>
                  </a:cubicBezTo>
                  <a:cubicBezTo>
                    <a:pt x="81187" y="112155"/>
                    <a:pt x="80547" y="112155"/>
                    <a:pt x="80547" y="111516"/>
                  </a:cubicBezTo>
                  <a:cubicBezTo>
                    <a:pt x="81187" y="112155"/>
                    <a:pt x="81826" y="112155"/>
                    <a:pt x="82465" y="112795"/>
                  </a:cubicBezTo>
                  <a:cubicBezTo>
                    <a:pt x="82465" y="112795"/>
                    <a:pt x="82465" y="112795"/>
                    <a:pt x="82465" y="112795"/>
                  </a:cubicBezTo>
                  <a:cubicBezTo>
                    <a:pt x="82465" y="112795"/>
                    <a:pt x="82465" y="112795"/>
                    <a:pt x="82465" y="112795"/>
                  </a:cubicBezTo>
                  <a:cubicBezTo>
                    <a:pt x="81826" y="112155"/>
                    <a:pt x="81187" y="110877"/>
                    <a:pt x="81187" y="110877"/>
                  </a:cubicBezTo>
                  <a:cubicBezTo>
                    <a:pt x="81187" y="110238"/>
                    <a:pt x="81826" y="110238"/>
                    <a:pt x="81826" y="110238"/>
                  </a:cubicBezTo>
                  <a:cubicBezTo>
                    <a:pt x="82465" y="109599"/>
                    <a:pt x="83104" y="108959"/>
                    <a:pt x="85662" y="109599"/>
                  </a:cubicBezTo>
                  <a:cubicBezTo>
                    <a:pt x="87580" y="110238"/>
                    <a:pt x="87580" y="108959"/>
                    <a:pt x="88219" y="108959"/>
                  </a:cubicBezTo>
                  <a:cubicBezTo>
                    <a:pt x="88219" y="108959"/>
                    <a:pt x="88219" y="108320"/>
                    <a:pt x="88219" y="108320"/>
                  </a:cubicBezTo>
                  <a:cubicBezTo>
                    <a:pt x="88858" y="107681"/>
                    <a:pt x="88858" y="107041"/>
                    <a:pt x="90136" y="107041"/>
                  </a:cubicBezTo>
                  <a:cubicBezTo>
                    <a:pt x="90776" y="107041"/>
                    <a:pt x="90776" y="106402"/>
                    <a:pt x="91415" y="105763"/>
                  </a:cubicBezTo>
                  <a:cubicBezTo>
                    <a:pt x="91415" y="105763"/>
                    <a:pt x="91415" y="105124"/>
                    <a:pt x="90776" y="104484"/>
                  </a:cubicBezTo>
                  <a:cubicBezTo>
                    <a:pt x="88858" y="101288"/>
                    <a:pt x="88858" y="101288"/>
                    <a:pt x="91415" y="103206"/>
                  </a:cubicBezTo>
                  <a:cubicBezTo>
                    <a:pt x="92054" y="103845"/>
                    <a:pt x="92693" y="103845"/>
                    <a:pt x="92693" y="103845"/>
                  </a:cubicBezTo>
                  <a:cubicBezTo>
                    <a:pt x="92054" y="101927"/>
                    <a:pt x="93972" y="103206"/>
                    <a:pt x="96529" y="104484"/>
                  </a:cubicBezTo>
                  <a:cubicBezTo>
                    <a:pt x="93333" y="100010"/>
                    <a:pt x="92693" y="98092"/>
                    <a:pt x="93972" y="98092"/>
                  </a:cubicBezTo>
                  <a:cubicBezTo>
                    <a:pt x="94612" y="98092"/>
                    <a:pt x="93972" y="97452"/>
                    <a:pt x="94612" y="97452"/>
                  </a:cubicBezTo>
                  <a:cubicBezTo>
                    <a:pt x="95251" y="97452"/>
                    <a:pt x="95890" y="97452"/>
                    <a:pt x="96529" y="96813"/>
                  </a:cubicBezTo>
                  <a:cubicBezTo>
                    <a:pt x="96529" y="96813"/>
                    <a:pt x="97169" y="97452"/>
                    <a:pt x="97169" y="97452"/>
                  </a:cubicBezTo>
                  <a:cubicBezTo>
                    <a:pt x="97169" y="98092"/>
                    <a:pt x="97169" y="98731"/>
                    <a:pt x="97169" y="98731"/>
                  </a:cubicBezTo>
                  <a:cubicBezTo>
                    <a:pt x="97808" y="99370"/>
                    <a:pt x="97808" y="99370"/>
                    <a:pt x="98447" y="99370"/>
                  </a:cubicBezTo>
                  <a:cubicBezTo>
                    <a:pt x="99086" y="99370"/>
                    <a:pt x="99725" y="100010"/>
                    <a:pt x="100365" y="100649"/>
                  </a:cubicBezTo>
                  <a:cubicBezTo>
                    <a:pt x="99725" y="99370"/>
                    <a:pt x="99086" y="98731"/>
                    <a:pt x="98447" y="97452"/>
                  </a:cubicBezTo>
                  <a:cubicBezTo>
                    <a:pt x="97808" y="96813"/>
                    <a:pt x="97808" y="96174"/>
                    <a:pt x="96529" y="94895"/>
                  </a:cubicBezTo>
                  <a:cubicBezTo>
                    <a:pt x="97169" y="94895"/>
                    <a:pt x="97808" y="94256"/>
                    <a:pt x="99725" y="94895"/>
                  </a:cubicBezTo>
                  <a:cubicBezTo>
                    <a:pt x="101643" y="95535"/>
                    <a:pt x="102282" y="95535"/>
                    <a:pt x="102922" y="94895"/>
                  </a:cubicBezTo>
                  <a:cubicBezTo>
                    <a:pt x="102922" y="94895"/>
                    <a:pt x="103561" y="94256"/>
                    <a:pt x="103561" y="94256"/>
                  </a:cubicBezTo>
                  <a:cubicBezTo>
                    <a:pt x="104201" y="94256"/>
                    <a:pt x="105479" y="94256"/>
                    <a:pt x="104201" y="92338"/>
                  </a:cubicBezTo>
                  <a:cubicBezTo>
                    <a:pt x="102922" y="89781"/>
                    <a:pt x="104201" y="91060"/>
                    <a:pt x="108036" y="94256"/>
                  </a:cubicBezTo>
                  <a:cubicBezTo>
                    <a:pt x="104201" y="89142"/>
                    <a:pt x="109314" y="93617"/>
                    <a:pt x="106118" y="89781"/>
                  </a:cubicBezTo>
                  <a:cubicBezTo>
                    <a:pt x="109314" y="92338"/>
                    <a:pt x="109954" y="92978"/>
                    <a:pt x="109314" y="91699"/>
                  </a:cubicBezTo>
                  <a:cubicBezTo>
                    <a:pt x="108675" y="89781"/>
                    <a:pt x="110593" y="90421"/>
                    <a:pt x="111232" y="89142"/>
                  </a:cubicBezTo>
                  <a:cubicBezTo>
                    <a:pt x="111232" y="88503"/>
                    <a:pt x="112511" y="88503"/>
                    <a:pt x="111232" y="86585"/>
                  </a:cubicBezTo>
                  <a:cubicBezTo>
                    <a:pt x="111232" y="85946"/>
                    <a:pt x="111871" y="86585"/>
                    <a:pt x="111871" y="86585"/>
                  </a:cubicBezTo>
                  <a:cubicBezTo>
                    <a:pt x="112511" y="86585"/>
                    <a:pt x="113150" y="85946"/>
                    <a:pt x="113150" y="85946"/>
                  </a:cubicBezTo>
                  <a:cubicBezTo>
                    <a:pt x="113150" y="85946"/>
                    <a:pt x="113150" y="85946"/>
                    <a:pt x="113150" y="85306"/>
                  </a:cubicBezTo>
                  <a:cubicBezTo>
                    <a:pt x="113790" y="84667"/>
                    <a:pt x="116347" y="85946"/>
                    <a:pt x="115707" y="84028"/>
                  </a:cubicBezTo>
                  <a:cubicBezTo>
                    <a:pt x="115068" y="82110"/>
                    <a:pt x="116347" y="81471"/>
                    <a:pt x="119543" y="83389"/>
                  </a:cubicBezTo>
                  <a:cubicBezTo>
                    <a:pt x="120182" y="83389"/>
                    <a:pt x="120182" y="84028"/>
                    <a:pt x="120182" y="83389"/>
                  </a:cubicBezTo>
                  <a:cubicBezTo>
                    <a:pt x="120182" y="82749"/>
                    <a:pt x="119543" y="80832"/>
                    <a:pt x="121460" y="82110"/>
                  </a:cubicBezTo>
                  <a:cubicBezTo>
                    <a:pt x="121460" y="82110"/>
                    <a:pt x="121460" y="82110"/>
                    <a:pt x="121460" y="81471"/>
                  </a:cubicBezTo>
                  <a:cubicBezTo>
                    <a:pt x="119543" y="78914"/>
                    <a:pt x="121460" y="80192"/>
                    <a:pt x="121460" y="78914"/>
                  </a:cubicBezTo>
                  <a:cubicBezTo>
                    <a:pt x="121460" y="78274"/>
                    <a:pt x="122100" y="78274"/>
                    <a:pt x="121460" y="77635"/>
                  </a:cubicBezTo>
                  <a:cubicBezTo>
                    <a:pt x="120182" y="75717"/>
                    <a:pt x="120821" y="75717"/>
                    <a:pt x="122100" y="76996"/>
                  </a:cubicBezTo>
                  <a:cubicBezTo>
                    <a:pt x="123379" y="77635"/>
                    <a:pt x="124657" y="78914"/>
                    <a:pt x="122100" y="75717"/>
                  </a:cubicBezTo>
                  <a:cubicBezTo>
                    <a:pt x="121460" y="75078"/>
                    <a:pt x="121460" y="74439"/>
                    <a:pt x="121460" y="74439"/>
                  </a:cubicBezTo>
                  <a:cubicBezTo>
                    <a:pt x="122100" y="74439"/>
                    <a:pt x="122100" y="74439"/>
                    <a:pt x="123379" y="75078"/>
                  </a:cubicBezTo>
                  <a:cubicBezTo>
                    <a:pt x="125936" y="76996"/>
                    <a:pt x="125296" y="73800"/>
                    <a:pt x="127214" y="74439"/>
                  </a:cubicBezTo>
                  <a:cubicBezTo>
                    <a:pt x="127214" y="74439"/>
                    <a:pt x="127214" y="74439"/>
                    <a:pt x="127214" y="74439"/>
                  </a:cubicBezTo>
                  <a:cubicBezTo>
                    <a:pt x="126575" y="73160"/>
                    <a:pt x="125936" y="71882"/>
                    <a:pt x="127214" y="71882"/>
                  </a:cubicBezTo>
                  <a:cubicBezTo>
                    <a:pt x="127853" y="72521"/>
                    <a:pt x="127853" y="71243"/>
                    <a:pt x="128492" y="71243"/>
                  </a:cubicBezTo>
                  <a:cubicBezTo>
                    <a:pt x="128492" y="71243"/>
                    <a:pt x="128492" y="70603"/>
                    <a:pt x="128492" y="69964"/>
                  </a:cubicBezTo>
                  <a:cubicBezTo>
                    <a:pt x="127853" y="68046"/>
                    <a:pt x="127214" y="67407"/>
                    <a:pt x="129771" y="69325"/>
                  </a:cubicBezTo>
                  <a:cubicBezTo>
                    <a:pt x="131049" y="70603"/>
                    <a:pt x="132328" y="70603"/>
                    <a:pt x="131689" y="69964"/>
                  </a:cubicBezTo>
                  <a:cubicBezTo>
                    <a:pt x="130410" y="67407"/>
                    <a:pt x="131689" y="68046"/>
                    <a:pt x="132968" y="68686"/>
                  </a:cubicBezTo>
                  <a:cubicBezTo>
                    <a:pt x="134885" y="69325"/>
                    <a:pt x="137442" y="70603"/>
                    <a:pt x="134885" y="66128"/>
                  </a:cubicBezTo>
                  <a:cubicBezTo>
                    <a:pt x="134885" y="66128"/>
                    <a:pt x="134885" y="66128"/>
                    <a:pt x="134885" y="66128"/>
                  </a:cubicBezTo>
                  <a:cubicBezTo>
                    <a:pt x="135525" y="66128"/>
                    <a:pt x="136164" y="65489"/>
                    <a:pt x="137442" y="66128"/>
                  </a:cubicBezTo>
                  <a:cubicBezTo>
                    <a:pt x="138081" y="66128"/>
                    <a:pt x="138721" y="66768"/>
                    <a:pt x="137442" y="64850"/>
                  </a:cubicBezTo>
                  <a:cubicBezTo>
                    <a:pt x="136164" y="62293"/>
                    <a:pt x="136164" y="61654"/>
                    <a:pt x="137442" y="62293"/>
                  </a:cubicBezTo>
                  <a:cubicBezTo>
                    <a:pt x="139360" y="63571"/>
                    <a:pt x="138721" y="60375"/>
                    <a:pt x="139999" y="61014"/>
                  </a:cubicBezTo>
                  <a:cubicBezTo>
                    <a:pt x="141277" y="61014"/>
                    <a:pt x="141277" y="59736"/>
                    <a:pt x="141917" y="59097"/>
                  </a:cubicBezTo>
                  <a:cubicBezTo>
                    <a:pt x="142556" y="58457"/>
                    <a:pt x="143835" y="57818"/>
                    <a:pt x="145114" y="57179"/>
                  </a:cubicBezTo>
                  <a:cubicBezTo>
                    <a:pt x="145114" y="57179"/>
                    <a:pt x="145114" y="56539"/>
                    <a:pt x="145114" y="56539"/>
                  </a:cubicBezTo>
                  <a:cubicBezTo>
                    <a:pt x="144474" y="55261"/>
                    <a:pt x="143196" y="54622"/>
                    <a:pt x="142556" y="53343"/>
                  </a:cubicBezTo>
                  <a:cubicBezTo>
                    <a:pt x="146392" y="54622"/>
                    <a:pt x="151506" y="58457"/>
                    <a:pt x="148310" y="52704"/>
                  </a:cubicBezTo>
                  <a:cubicBezTo>
                    <a:pt x="147670" y="52704"/>
                    <a:pt x="147670" y="53343"/>
                    <a:pt x="147670" y="53982"/>
                  </a:cubicBezTo>
                  <a:cubicBezTo>
                    <a:pt x="147670" y="54622"/>
                    <a:pt x="147031" y="53982"/>
                    <a:pt x="144474" y="52065"/>
                  </a:cubicBezTo>
                  <a:cubicBezTo>
                    <a:pt x="145114" y="52065"/>
                    <a:pt x="145753" y="52065"/>
                    <a:pt x="146392" y="52704"/>
                  </a:cubicBezTo>
                  <a:cubicBezTo>
                    <a:pt x="145753" y="51425"/>
                    <a:pt x="144474" y="50147"/>
                    <a:pt x="143835" y="48229"/>
                  </a:cubicBezTo>
                  <a:cubicBezTo>
                    <a:pt x="143835" y="48229"/>
                    <a:pt x="145114" y="48229"/>
                    <a:pt x="144474" y="46950"/>
                  </a:cubicBezTo>
                  <a:cubicBezTo>
                    <a:pt x="142556" y="43754"/>
                    <a:pt x="143835" y="44394"/>
                    <a:pt x="143196" y="43115"/>
                  </a:cubicBezTo>
                  <a:cubicBezTo>
                    <a:pt x="142556" y="40558"/>
                    <a:pt x="143196" y="41197"/>
                    <a:pt x="145114" y="41836"/>
                  </a:cubicBezTo>
                  <a:cubicBezTo>
                    <a:pt x="145753" y="41836"/>
                    <a:pt x="146392" y="41836"/>
                    <a:pt x="146392" y="42476"/>
                  </a:cubicBezTo>
                  <a:cubicBezTo>
                    <a:pt x="145114" y="41836"/>
                    <a:pt x="143196" y="39919"/>
                    <a:pt x="141277" y="37361"/>
                  </a:cubicBezTo>
                  <a:cubicBezTo>
                    <a:pt x="140638" y="35444"/>
                    <a:pt x="140638" y="34165"/>
                    <a:pt x="143835" y="36722"/>
                  </a:cubicBezTo>
                  <a:cubicBezTo>
                    <a:pt x="141917" y="34805"/>
                    <a:pt x="140638" y="32887"/>
                    <a:pt x="139360" y="31608"/>
                  </a:cubicBezTo>
                  <a:cubicBezTo>
                    <a:pt x="137442" y="29051"/>
                    <a:pt x="134885" y="26494"/>
                    <a:pt x="132968" y="25216"/>
                  </a:cubicBezTo>
                  <a:cubicBezTo>
                    <a:pt x="127214" y="20102"/>
                    <a:pt x="123379" y="18183"/>
                    <a:pt x="121460" y="18183"/>
                  </a:cubicBezTo>
                  <a:cubicBezTo>
                    <a:pt x="118903" y="18183"/>
                    <a:pt x="117625" y="18823"/>
                    <a:pt x="115707" y="20102"/>
                  </a:cubicBezTo>
                  <a:cubicBezTo>
                    <a:pt x="115707" y="20102"/>
                    <a:pt x="115707" y="20102"/>
                    <a:pt x="115707" y="20102"/>
                  </a:cubicBezTo>
                  <a:cubicBezTo>
                    <a:pt x="113790" y="17544"/>
                    <a:pt x="111232" y="14987"/>
                    <a:pt x="109954" y="13069"/>
                  </a:cubicBezTo>
                  <a:cubicBezTo>
                    <a:pt x="104840" y="7316"/>
                    <a:pt x="101643" y="4759"/>
                    <a:pt x="100365" y="4759"/>
                  </a:cubicBezTo>
                  <a:cubicBezTo>
                    <a:pt x="98447" y="4120"/>
                    <a:pt x="97169" y="4759"/>
                    <a:pt x="95890" y="5398"/>
                  </a:cubicBezTo>
                  <a:cubicBezTo>
                    <a:pt x="93333" y="6677"/>
                    <a:pt x="90776" y="8594"/>
                    <a:pt x="88858" y="9873"/>
                  </a:cubicBezTo>
                  <a:cubicBezTo>
                    <a:pt x="87580" y="10513"/>
                    <a:pt x="86301" y="11791"/>
                    <a:pt x="85023" y="13069"/>
                  </a:cubicBezTo>
                  <a:cubicBezTo>
                    <a:pt x="83744" y="11152"/>
                    <a:pt x="81826" y="9873"/>
                    <a:pt x="80547" y="8594"/>
                  </a:cubicBezTo>
                  <a:cubicBezTo>
                    <a:pt x="74795" y="3480"/>
                    <a:pt x="71598" y="924"/>
                    <a:pt x="70319" y="284"/>
                  </a:cubicBezTo>
                  <a:cubicBezTo>
                    <a:pt x="68402" y="-355"/>
                    <a:pt x="67123" y="284"/>
                    <a:pt x="66484" y="284"/>
                  </a:cubicBezTo>
                  <a:cubicBezTo>
                    <a:pt x="64566" y="1563"/>
                    <a:pt x="62648" y="2841"/>
                    <a:pt x="60730" y="4759"/>
                  </a:cubicBezTo>
                  <a:cubicBezTo>
                    <a:pt x="59452" y="6038"/>
                    <a:pt x="58173" y="6677"/>
                    <a:pt x="57534" y="7955"/>
                  </a:cubicBezTo>
                  <a:cubicBezTo>
                    <a:pt x="56256" y="9234"/>
                    <a:pt x="55617" y="10513"/>
                    <a:pt x="54338" y="11791"/>
                  </a:cubicBezTo>
                  <a:cubicBezTo>
                    <a:pt x="53698" y="13069"/>
                    <a:pt x="53059" y="13709"/>
                    <a:pt x="51780" y="14987"/>
                  </a:cubicBezTo>
                  <a:cubicBezTo>
                    <a:pt x="51780" y="15627"/>
                    <a:pt x="51780" y="16266"/>
                    <a:pt x="51141" y="16266"/>
                  </a:cubicBezTo>
                  <a:cubicBezTo>
                    <a:pt x="50502" y="16905"/>
                    <a:pt x="49224" y="16266"/>
                    <a:pt x="49224" y="16905"/>
                  </a:cubicBezTo>
                  <a:cubicBezTo>
                    <a:pt x="48584" y="18183"/>
                    <a:pt x="48584" y="20102"/>
                    <a:pt x="47306" y="20102"/>
                  </a:cubicBezTo>
                  <a:cubicBezTo>
                    <a:pt x="46667" y="20102"/>
                    <a:pt x="46028" y="20741"/>
                    <a:pt x="46028" y="21380"/>
                  </a:cubicBezTo>
                  <a:cubicBezTo>
                    <a:pt x="45388" y="22019"/>
                    <a:pt x="45388" y="22658"/>
                    <a:pt x="45388" y="23298"/>
                  </a:cubicBezTo>
                  <a:cubicBezTo>
                    <a:pt x="45388" y="23937"/>
                    <a:pt x="44749" y="24576"/>
                    <a:pt x="44749" y="25216"/>
                  </a:cubicBezTo>
                  <a:cubicBezTo>
                    <a:pt x="44749" y="25855"/>
                    <a:pt x="44109" y="26494"/>
                    <a:pt x="43470" y="26494"/>
                  </a:cubicBezTo>
                  <a:cubicBezTo>
                    <a:pt x="43470" y="26494"/>
                    <a:pt x="42191" y="26494"/>
                    <a:pt x="42191" y="26494"/>
                  </a:cubicBezTo>
                  <a:cubicBezTo>
                    <a:pt x="41552" y="27133"/>
                    <a:pt x="41552" y="28412"/>
                    <a:pt x="40913" y="29051"/>
                  </a:cubicBezTo>
                  <a:cubicBezTo>
                    <a:pt x="40274" y="29690"/>
                    <a:pt x="39635" y="29690"/>
                    <a:pt x="38995" y="29690"/>
                  </a:cubicBezTo>
                  <a:cubicBezTo>
                    <a:pt x="38356" y="29690"/>
                    <a:pt x="37078" y="29690"/>
                    <a:pt x="36439" y="29690"/>
                  </a:cubicBezTo>
                  <a:cubicBezTo>
                    <a:pt x="35160" y="30330"/>
                    <a:pt x="34520" y="30969"/>
                    <a:pt x="33242" y="30969"/>
                  </a:cubicBezTo>
                  <a:cubicBezTo>
                    <a:pt x="31324" y="30969"/>
                    <a:pt x="30046" y="30330"/>
                    <a:pt x="29406" y="31608"/>
                  </a:cubicBezTo>
                  <a:cubicBezTo>
                    <a:pt x="29406" y="32247"/>
                    <a:pt x="29406" y="33526"/>
                    <a:pt x="29406" y="33526"/>
                  </a:cubicBezTo>
                  <a:cubicBezTo>
                    <a:pt x="28767" y="34165"/>
                    <a:pt x="27489" y="34165"/>
                    <a:pt x="26850" y="34805"/>
                  </a:cubicBezTo>
                  <a:cubicBezTo>
                    <a:pt x="26210" y="34805"/>
                    <a:pt x="26210" y="35444"/>
                    <a:pt x="25571" y="35444"/>
                  </a:cubicBezTo>
                  <a:cubicBezTo>
                    <a:pt x="24932" y="36083"/>
                    <a:pt x="24292" y="36722"/>
                    <a:pt x="23653" y="37361"/>
                  </a:cubicBezTo>
                  <a:cubicBezTo>
                    <a:pt x="23653" y="37361"/>
                    <a:pt x="23013" y="37361"/>
                    <a:pt x="21096" y="34805"/>
                  </a:cubicBezTo>
                  <a:cubicBezTo>
                    <a:pt x="21096" y="34805"/>
                    <a:pt x="21096" y="35444"/>
                    <a:pt x="21096" y="35444"/>
                  </a:cubicBezTo>
                  <a:cubicBezTo>
                    <a:pt x="21096" y="36083"/>
                    <a:pt x="21096" y="36722"/>
                    <a:pt x="21096" y="36722"/>
                  </a:cubicBezTo>
                  <a:cubicBezTo>
                    <a:pt x="20457" y="37361"/>
                    <a:pt x="19178" y="37361"/>
                    <a:pt x="19178" y="38001"/>
                  </a:cubicBezTo>
                  <a:cubicBezTo>
                    <a:pt x="18539" y="38640"/>
                    <a:pt x="18539" y="39279"/>
                    <a:pt x="18539" y="40558"/>
                  </a:cubicBezTo>
                  <a:cubicBezTo>
                    <a:pt x="18539" y="40558"/>
                    <a:pt x="18539" y="41197"/>
                    <a:pt x="18539" y="41197"/>
                  </a:cubicBezTo>
                  <a:cubicBezTo>
                    <a:pt x="18539" y="41836"/>
                    <a:pt x="17900" y="42476"/>
                    <a:pt x="17900" y="42476"/>
                  </a:cubicBezTo>
                  <a:cubicBezTo>
                    <a:pt x="17261" y="42476"/>
                    <a:pt x="16621" y="42476"/>
                    <a:pt x="15982" y="41836"/>
                  </a:cubicBezTo>
                  <a:cubicBezTo>
                    <a:pt x="14703" y="41197"/>
                    <a:pt x="15982" y="43115"/>
                    <a:pt x="15343" y="42476"/>
                  </a:cubicBezTo>
                  <a:cubicBezTo>
                    <a:pt x="14064" y="41836"/>
                    <a:pt x="13424" y="43115"/>
                    <a:pt x="12785" y="43115"/>
                  </a:cubicBezTo>
                  <a:cubicBezTo>
                    <a:pt x="12785" y="43115"/>
                    <a:pt x="12146" y="43115"/>
                    <a:pt x="12146" y="43754"/>
                  </a:cubicBezTo>
                  <a:cubicBezTo>
                    <a:pt x="12146" y="44394"/>
                    <a:pt x="12785" y="46311"/>
                    <a:pt x="12785" y="46950"/>
                  </a:cubicBezTo>
                  <a:cubicBezTo>
                    <a:pt x="12785" y="47590"/>
                    <a:pt x="12146" y="47590"/>
                    <a:pt x="12146" y="48229"/>
                  </a:cubicBezTo>
                  <a:cubicBezTo>
                    <a:pt x="13424" y="49508"/>
                    <a:pt x="14064" y="49508"/>
                    <a:pt x="14064" y="50147"/>
                  </a:cubicBezTo>
                  <a:cubicBezTo>
                    <a:pt x="14703" y="51425"/>
                    <a:pt x="15343" y="52704"/>
                    <a:pt x="16621" y="53982"/>
                  </a:cubicBezTo>
                  <a:cubicBezTo>
                    <a:pt x="18539" y="55900"/>
                    <a:pt x="19817" y="57179"/>
                    <a:pt x="21735" y="59097"/>
                  </a:cubicBezTo>
                  <a:cubicBezTo>
                    <a:pt x="21735" y="59736"/>
                    <a:pt x="21735" y="59736"/>
                    <a:pt x="21735" y="60375"/>
                  </a:cubicBezTo>
                  <a:cubicBezTo>
                    <a:pt x="23013" y="61014"/>
                    <a:pt x="23653" y="61014"/>
                    <a:pt x="24292" y="62293"/>
                  </a:cubicBezTo>
                  <a:cubicBezTo>
                    <a:pt x="26210" y="63571"/>
                    <a:pt x="26850" y="64211"/>
                    <a:pt x="27489" y="64850"/>
                  </a:cubicBezTo>
                  <a:cubicBezTo>
                    <a:pt x="27489" y="64850"/>
                    <a:pt x="28128" y="64850"/>
                    <a:pt x="28128" y="64850"/>
                  </a:cubicBezTo>
                  <a:cubicBezTo>
                    <a:pt x="28767" y="65489"/>
                    <a:pt x="28767" y="65489"/>
                    <a:pt x="29406" y="66128"/>
                  </a:cubicBezTo>
                  <a:cubicBezTo>
                    <a:pt x="30046" y="67407"/>
                    <a:pt x="28128" y="64850"/>
                    <a:pt x="29406" y="68046"/>
                  </a:cubicBezTo>
                  <a:cubicBezTo>
                    <a:pt x="26850" y="64850"/>
                    <a:pt x="26210" y="64211"/>
                    <a:pt x="26850" y="65489"/>
                  </a:cubicBezTo>
                  <a:cubicBezTo>
                    <a:pt x="27489" y="67407"/>
                    <a:pt x="25571" y="66128"/>
                    <a:pt x="25571" y="66768"/>
                  </a:cubicBezTo>
                  <a:cubicBezTo>
                    <a:pt x="25571" y="67407"/>
                    <a:pt x="24932" y="66768"/>
                    <a:pt x="25571" y="68686"/>
                  </a:cubicBezTo>
                  <a:cubicBezTo>
                    <a:pt x="25571" y="69325"/>
                    <a:pt x="24932" y="68686"/>
                    <a:pt x="24932" y="68686"/>
                  </a:cubicBezTo>
                  <a:cubicBezTo>
                    <a:pt x="24292" y="68686"/>
                    <a:pt x="24292" y="68686"/>
                    <a:pt x="23653" y="69325"/>
                  </a:cubicBezTo>
                  <a:cubicBezTo>
                    <a:pt x="23653" y="69325"/>
                    <a:pt x="23653" y="69325"/>
                    <a:pt x="23653" y="69325"/>
                  </a:cubicBezTo>
                  <a:cubicBezTo>
                    <a:pt x="23013" y="69964"/>
                    <a:pt x="21096" y="68046"/>
                    <a:pt x="21735" y="69964"/>
                  </a:cubicBezTo>
                  <a:cubicBezTo>
                    <a:pt x="22374" y="71882"/>
                    <a:pt x="21735" y="71882"/>
                    <a:pt x="19178" y="69325"/>
                  </a:cubicBezTo>
                  <a:cubicBezTo>
                    <a:pt x="19178" y="69325"/>
                    <a:pt x="18539" y="68686"/>
                    <a:pt x="18539" y="68686"/>
                  </a:cubicBezTo>
                  <a:cubicBezTo>
                    <a:pt x="18539" y="69325"/>
                    <a:pt x="19178" y="71243"/>
                    <a:pt x="17900" y="69325"/>
                  </a:cubicBezTo>
                  <a:cubicBezTo>
                    <a:pt x="17900" y="69325"/>
                    <a:pt x="17900" y="69325"/>
                    <a:pt x="17900" y="69964"/>
                  </a:cubicBezTo>
                  <a:cubicBezTo>
                    <a:pt x="19178" y="72521"/>
                    <a:pt x="17900" y="71243"/>
                    <a:pt x="18539" y="71882"/>
                  </a:cubicBezTo>
                  <a:cubicBezTo>
                    <a:pt x="18539" y="72521"/>
                    <a:pt x="18539" y="71882"/>
                    <a:pt x="18539" y="73160"/>
                  </a:cubicBezTo>
                  <a:cubicBezTo>
                    <a:pt x="19817" y="75078"/>
                    <a:pt x="19178" y="75078"/>
                    <a:pt x="17900" y="73800"/>
                  </a:cubicBezTo>
                  <a:cubicBezTo>
                    <a:pt x="16621" y="72521"/>
                    <a:pt x="15982" y="71882"/>
                    <a:pt x="17900" y="75078"/>
                  </a:cubicBezTo>
                  <a:cubicBezTo>
                    <a:pt x="18539" y="75717"/>
                    <a:pt x="18539" y="76357"/>
                    <a:pt x="18539" y="76357"/>
                  </a:cubicBezTo>
                  <a:cubicBezTo>
                    <a:pt x="17900" y="76357"/>
                    <a:pt x="17900" y="76357"/>
                    <a:pt x="17261" y="75717"/>
                  </a:cubicBezTo>
                  <a:cubicBezTo>
                    <a:pt x="14703" y="73800"/>
                    <a:pt x="15982" y="76357"/>
                    <a:pt x="14703" y="75078"/>
                  </a:cubicBezTo>
                  <a:cubicBezTo>
                    <a:pt x="14703" y="75078"/>
                    <a:pt x="14703" y="75078"/>
                    <a:pt x="14703" y="75078"/>
                  </a:cubicBezTo>
                  <a:cubicBezTo>
                    <a:pt x="15343" y="76357"/>
                    <a:pt x="15982" y="77635"/>
                    <a:pt x="15343" y="76996"/>
                  </a:cubicBezTo>
                  <a:cubicBezTo>
                    <a:pt x="14703" y="76357"/>
                    <a:pt x="14703" y="76996"/>
                    <a:pt x="14703" y="77635"/>
                  </a:cubicBezTo>
                  <a:cubicBezTo>
                    <a:pt x="14703" y="77635"/>
                    <a:pt x="14703" y="78274"/>
                    <a:pt x="14703" y="78914"/>
                  </a:cubicBezTo>
                  <a:cubicBezTo>
                    <a:pt x="15343" y="80832"/>
                    <a:pt x="15982" y="81471"/>
                    <a:pt x="14064" y="79553"/>
                  </a:cubicBezTo>
                  <a:cubicBezTo>
                    <a:pt x="12785" y="78274"/>
                    <a:pt x="12146" y="77635"/>
                    <a:pt x="12146" y="78914"/>
                  </a:cubicBezTo>
                  <a:cubicBezTo>
                    <a:pt x="13424" y="81471"/>
                    <a:pt x="12146" y="80192"/>
                    <a:pt x="11507" y="79553"/>
                  </a:cubicBezTo>
                  <a:cubicBezTo>
                    <a:pt x="9589" y="78274"/>
                    <a:pt x="8311" y="76996"/>
                    <a:pt x="10228" y="80832"/>
                  </a:cubicBezTo>
                  <a:cubicBezTo>
                    <a:pt x="10228" y="80832"/>
                    <a:pt x="10228" y="80832"/>
                    <a:pt x="10228" y="80832"/>
                  </a:cubicBezTo>
                  <a:cubicBezTo>
                    <a:pt x="9589" y="80832"/>
                    <a:pt x="8950" y="80832"/>
                    <a:pt x="8311" y="80192"/>
                  </a:cubicBezTo>
                  <a:cubicBezTo>
                    <a:pt x="7672" y="79553"/>
                    <a:pt x="7032" y="79553"/>
                    <a:pt x="8311" y="81471"/>
                  </a:cubicBezTo>
                  <a:cubicBezTo>
                    <a:pt x="9589" y="84028"/>
                    <a:pt x="9589" y="84667"/>
                    <a:pt x="8950" y="84028"/>
                  </a:cubicBezTo>
                  <a:cubicBezTo>
                    <a:pt x="7032" y="82749"/>
                    <a:pt x="8311" y="85306"/>
                    <a:pt x="7032" y="84667"/>
                  </a:cubicBezTo>
                  <a:cubicBezTo>
                    <a:pt x="6393" y="84028"/>
                    <a:pt x="6393" y="85306"/>
                    <a:pt x="5754" y="85946"/>
                  </a:cubicBezTo>
                  <a:cubicBezTo>
                    <a:pt x="5114" y="86585"/>
                    <a:pt x="4475" y="86585"/>
                    <a:pt x="3835" y="86585"/>
                  </a:cubicBezTo>
                  <a:cubicBezTo>
                    <a:pt x="3835" y="86585"/>
                    <a:pt x="3835" y="87224"/>
                    <a:pt x="3835" y="87224"/>
                  </a:cubicBezTo>
                  <a:cubicBezTo>
                    <a:pt x="4475" y="88503"/>
                    <a:pt x="5114" y="89142"/>
                    <a:pt x="6393" y="90421"/>
                  </a:cubicBezTo>
                  <a:cubicBezTo>
                    <a:pt x="3835" y="88503"/>
                    <a:pt x="-639" y="83389"/>
                    <a:pt x="1918" y="89142"/>
                  </a:cubicBezTo>
                  <a:cubicBezTo>
                    <a:pt x="2557" y="89142"/>
                    <a:pt x="1918" y="88503"/>
                    <a:pt x="1918" y="88503"/>
                  </a:cubicBezTo>
                  <a:cubicBezTo>
                    <a:pt x="1918" y="87863"/>
                    <a:pt x="2557" y="88503"/>
                    <a:pt x="4475" y="91060"/>
                  </a:cubicBezTo>
                  <a:cubicBezTo>
                    <a:pt x="3835" y="91060"/>
                    <a:pt x="3835" y="90421"/>
                    <a:pt x="3196" y="90421"/>
                  </a:cubicBezTo>
                  <a:cubicBezTo>
                    <a:pt x="3835" y="91699"/>
                    <a:pt x="5114" y="92978"/>
                    <a:pt x="5754" y="94895"/>
                  </a:cubicBezTo>
                  <a:cubicBezTo>
                    <a:pt x="5754" y="94895"/>
                    <a:pt x="4475" y="94256"/>
                    <a:pt x="5114" y="95535"/>
                  </a:cubicBezTo>
                  <a:cubicBezTo>
                    <a:pt x="7032" y="98731"/>
                    <a:pt x="5754" y="98092"/>
                    <a:pt x="6393" y="99370"/>
                  </a:cubicBezTo>
                  <a:cubicBezTo>
                    <a:pt x="7032" y="101927"/>
                    <a:pt x="6393" y="101288"/>
                    <a:pt x="5114" y="100010"/>
                  </a:cubicBezTo>
                  <a:cubicBezTo>
                    <a:pt x="4475" y="99370"/>
                    <a:pt x="4475" y="99370"/>
                    <a:pt x="3835" y="99370"/>
                  </a:cubicBezTo>
                  <a:cubicBezTo>
                    <a:pt x="5114" y="100649"/>
                    <a:pt x="6393" y="102567"/>
                    <a:pt x="8311" y="105124"/>
                  </a:cubicBezTo>
                  <a:cubicBezTo>
                    <a:pt x="8950" y="107041"/>
                    <a:pt x="8950" y="108320"/>
                    <a:pt x="6393" y="105124"/>
                  </a:cubicBezTo>
                  <a:cubicBezTo>
                    <a:pt x="7672" y="106402"/>
                    <a:pt x="8311" y="107681"/>
                    <a:pt x="8950" y="108320"/>
                  </a:cubicBezTo>
                  <a:cubicBezTo>
                    <a:pt x="8311" y="108320"/>
                    <a:pt x="8311" y="109599"/>
                    <a:pt x="7672" y="109599"/>
                  </a:cubicBezTo>
                  <a:cubicBezTo>
                    <a:pt x="5754" y="109599"/>
                    <a:pt x="4475" y="110877"/>
                    <a:pt x="3196" y="111516"/>
                  </a:cubicBezTo>
                  <a:cubicBezTo>
                    <a:pt x="2557" y="111516"/>
                    <a:pt x="1918" y="112155"/>
                    <a:pt x="1918" y="112795"/>
                  </a:cubicBezTo>
                  <a:cubicBezTo>
                    <a:pt x="1918" y="114073"/>
                    <a:pt x="1918" y="115991"/>
                    <a:pt x="1918" y="116630"/>
                  </a:cubicBezTo>
                  <a:cubicBezTo>
                    <a:pt x="1279" y="117270"/>
                    <a:pt x="639" y="117909"/>
                    <a:pt x="0" y="118548"/>
                  </a:cubicBezTo>
                  <a:cubicBezTo>
                    <a:pt x="2557" y="119827"/>
                    <a:pt x="3196" y="120466"/>
                    <a:pt x="3196" y="12046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47" name="【公众号：阿拉丁PPT】3-13"/>
            <p:cNvSpPr/>
            <p:nvPr/>
          </p:nvSpPr>
          <p:spPr>
            <a:xfrm flipH="1">
              <a:off x="127383" y="4559148"/>
              <a:ext cx="1278" cy="1278"/>
            </a:xfrm>
            <a:custGeom>
              <a:avLst/>
              <a:gdLst>
                <a:gd name="connsiteX0" fmla="*/ 640 w 1278"/>
                <a:gd name="connsiteY0" fmla="*/ 0 h 1278"/>
                <a:gd name="connsiteX1" fmla="*/ 1279 w 1278"/>
                <a:gd name="connsiteY1" fmla="*/ 639 h 1278"/>
                <a:gd name="connsiteX2" fmla="*/ 640 w 1278"/>
                <a:gd name="connsiteY2" fmla="*/ 1279 h 1278"/>
                <a:gd name="connsiteX3" fmla="*/ 0 w 1278"/>
                <a:gd name="connsiteY3" fmla="*/ 639 h 1278"/>
                <a:gd name="connsiteX4" fmla="*/ 640 w 1278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278">
                  <a:moveTo>
                    <a:pt x="640" y="0"/>
                  </a:moveTo>
                  <a:cubicBezTo>
                    <a:pt x="640" y="0"/>
                    <a:pt x="1279" y="639"/>
                    <a:pt x="1279" y="639"/>
                  </a:cubicBezTo>
                  <a:cubicBezTo>
                    <a:pt x="1279" y="639"/>
                    <a:pt x="1279" y="1279"/>
                    <a:pt x="640" y="1279"/>
                  </a:cubicBezTo>
                  <a:cubicBezTo>
                    <a:pt x="640" y="1279"/>
                    <a:pt x="0" y="639"/>
                    <a:pt x="0" y="639"/>
                  </a:cubicBezTo>
                  <a:cubicBezTo>
                    <a:pt x="640" y="639"/>
                    <a:pt x="640" y="0"/>
                    <a:pt x="64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48" name="【公众号：阿拉丁PPT】3-14"/>
            <p:cNvSpPr/>
            <p:nvPr/>
          </p:nvSpPr>
          <p:spPr>
            <a:xfrm flipH="1">
              <a:off x="132496" y="4557870"/>
              <a:ext cx="1278" cy="639"/>
            </a:xfrm>
            <a:custGeom>
              <a:avLst/>
              <a:gdLst>
                <a:gd name="connsiteX0" fmla="*/ 639 w 1278"/>
                <a:gd name="connsiteY0" fmla="*/ 0 h 639"/>
                <a:gd name="connsiteX1" fmla="*/ 1278 w 1278"/>
                <a:gd name="connsiteY1" fmla="*/ 639 h 639"/>
                <a:gd name="connsiteX2" fmla="*/ 0 w 1278"/>
                <a:gd name="connsiteY2" fmla="*/ 639 h 639"/>
                <a:gd name="connsiteX3" fmla="*/ 0 w 1278"/>
                <a:gd name="connsiteY3" fmla="*/ 639 h 639"/>
                <a:gd name="connsiteX4" fmla="*/ 639 w 1278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639">
                  <a:moveTo>
                    <a:pt x="639" y="0"/>
                  </a:moveTo>
                  <a:cubicBezTo>
                    <a:pt x="639" y="0"/>
                    <a:pt x="1278" y="639"/>
                    <a:pt x="1278" y="639"/>
                  </a:cubicBezTo>
                  <a:cubicBezTo>
                    <a:pt x="639" y="639"/>
                    <a:pt x="639" y="639"/>
                    <a:pt x="0" y="639"/>
                  </a:cubicBezTo>
                  <a:cubicBezTo>
                    <a:pt x="0" y="639"/>
                    <a:pt x="0" y="639"/>
                    <a:pt x="0" y="639"/>
                  </a:cubicBezTo>
                  <a:cubicBezTo>
                    <a:pt x="639" y="0"/>
                    <a:pt x="639" y="0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49" name="【公众号：阿拉丁PPT】3-15"/>
            <p:cNvSpPr/>
            <p:nvPr/>
          </p:nvSpPr>
          <p:spPr>
            <a:xfrm flipH="1">
              <a:off x="128021" y="4561705"/>
              <a:ext cx="7729" cy="5114"/>
            </a:xfrm>
            <a:custGeom>
              <a:avLst/>
              <a:gdLst>
                <a:gd name="connsiteX0" fmla="*/ 1337 w 7729"/>
                <a:gd name="connsiteY0" fmla="*/ 2557 h 5114"/>
                <a:gd name="connsiteX1" fmla="*/ 4533 w 7729"/>
                <a:gd name="connsiteY1" fmla="*/ 1278 h 5114"/>
                <a:gd name="connsiteX2" fmla="*/ 7729 w 7729"/>
                <a:gd name="connsiteY2" fmla="*/ 0 h 5114"/>
                <a:gd name="connsiteX3" fmla="*/ 697 w 7729"/>
                <a:gd name="connsiteY3" fmla="*/ 5114 h 5114"/>
                <a:gd name="connsiteX4" fmla="*/ 1337 w 7729"/>
                <a:gd name="connsiteY4" fmla="*/ 2557 h 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29" h="5114">
                  <a:moveTo>
                    <a:pt x="1337" y="2557"/>
                  </a:moveTo>
                  <a:cubicBezTo>
                    <a:pt x="1976" y="1918"/>
                    <a:pt x="3254" y="1918"/>
                    <a:pt x="4533" y="1278"/>
                  </a:cubicBezTo>
                  <a:cubicBezTo>
                    <a:pt x="5811" y="639"/>
                    <a:pt x="6450" y="639"/>
                    <a:pt x="7729" y="0"/>
                  </a:cubicBezTo>
                  <a:cubicBezTo>
                    <a:pt x="6450" y="3196"/>
                    <a:pt x="3254" y="3835"/>
                    <a:pt x="697" y="5114"/>
                  </a:cubicBezTo>
                  <a:cubicBezTo>
                    <a:pt x="-582" y="4475"/>
                    <a:pt x="58" y="3196"/>
                    <a:pt x="1337" y="255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50" name="【公众号：阿拉丁PPT】3-16"/>
            <p:cNvSpPr/>
            <p:nvPr/>
          </p:nvSpPr>
          <p:spPr>
            <a:xfrm flipH="1">
              <a:off x="136971" y="4561066"/>
              <a:ext cx="2557" cy="1917"/>
            </a:xfrm>
            <a:custGeom>
              <a:avLst/>
              <a:gdLst>
                <a:gd name="connsiteX0" fmla="*/ 1278 w 2557"/>
                <a:gd name="connsiteY0" fmla="*/ 639 h 1917"/>
                <a:gd name="connsiteX1" fmla="*/ 2557 w 2557"/>
                <a:gd name="connsiteY1" fmla="*/ 1918 h 1917"/>
                <a:gd name="connsiteX2" fmla="*/ 1278 w 2557"/>
                <a:gd name="connsiteY2" fmla="*/ 1918 h 1917"/>
                <a:gd name="connsiteX3" fmla="*/ 0 w 2557"/>
                <a:gd name="connsiteY3" fmla="*/ 0 h 1917"/>
                <a:gd name="connsiteX4" fmla="*/ 1278 w 2557"/>
                <a:gd name="connsiteY4" fmla="*/ 639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7" h="1917">
                  <a:moveTo>
                    <a:pt x="1278" y="639"/>
                  </a:moveTo>
                  <a:cubicBezTo>
                    <a:pt x="1918" y="1279"/>
                    <a:pt x="1918" y="1279"/>
                    <a:pt x="2557" y="1918"/>
                  </a:cubicBezTo>
                  <a:cubicBezTo>
                    <a:pt x="1918" y="1918"/>
                    <a:pt x="1918" y="1918"/>
                    <a:pt x="1278" y="1918"/>
                  </a:cubicBezTo>
                  <a:cubicBezTo>
                    <a:pt x="639" y="1279"/>
                    <a:pt x="639" y="639"/>
                    <a:pt x="0" y="0"/>
                  </a:cubicBezTo>
                  <a:cubicBezTo>
                    <a:pt x="0" y="639"/>
                    <a:pt x="639" y="639"/>
                    <a:pt x="1278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51" name="【公众号：阿拉丁PPT】3-17"/>
            <p:cNvSpPr/>
            <p:nvPr/>
          </p:nvSpPr>
          <p:spPr>
            <a:xfrm flipH="1">
              <a:off x="139528" y="4562345"/>
              <a:ext cx="5753" cy="4548"/>
            </a:xfrm>
            <a:custGeom>
              <a:avLst/>
              <a:gdLst>
                <a:gd name="connsiteX0" fmla="*/ 5114 w 5753"/>
                <a:gd name="connsiteY0" fmla="*/ 0 h 4548"/>
                <a:gd name="connsiteX1" fmla="*/ 5754 w 5753"/>
                <a:gd name="connsiteY1" fmla="*/ 639 h 4548"/>
                <a:gd name="connsiteX2" fmla="*/ 3835 w 5753"/>
                <a:gd name="connsiteY2" fmla="*/ 3196 h 4548"/>
                <a:gd name="connsiteX3" fmla="*/ 0 w 5753"/>
                <a:gd name="connsiteY3" fmla="*/ 3835 h 4548"/>
                <a:gd name="connsiteX4" fmla="*/ 5114 w 5753"/>
                <a:gd name="connsiteY4" fmla="*/ 0 h 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3" h="4548">
                  <a:moveTo>
                    <a:pt x="5114" y="0"/>
                  </a:moveTo>
                  <a:cubicBezTo>
                    <a:pt x="5114" y="0"/>
                    <a:pt x="5754" y="639"/>
                    <a:pt x="5754" y="639"/>
                  </a:cubicBezTo>
                  <a:cubicBezTo>
                    <a:pt x="5114" y="1279"/>
                    <a:pt x="5114" y="3196"/>
                    <a:pt x="3835" y="3196"/>
                  </a:cubicBezTo>
                  <a:cubicBezTo>
                    <a:pt x="2557" y="3196"/>
                    <a:pt x="3196" y="5754"/>
                    <a:pt x="0" y="3835"/>
                  </a:cubicBezTo>
                  <a:cubicBezTo>
                    <a:pt x="1279" y="1918"/>
                    <a:pt x="2557" y="639"/>
                    <a:pt x="511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52" name="【公众号：阿拉丁PPT】3-18"/>
            <p:cNvSpPr/>
            <p:nvPr/>
          </p:nvSpPr>
          <p:spPr>
            <a:xfrm flipH="1">
              <a:off x="144643" y="4567459"/>
              <a:ext cx="2556" cy="2557"/>
            </a:xfrm>
            <a:custGeom>
              <a:avLst/>
              <a:gdLst>
                <a:gd name="connsiteX0" fmla="*/ 2557 w 2556"/>
                <a:gd name="connsiteY0" fmla="*/ 639 h 2557"/>
                <a:gd name="connsiteX1" fmla="*/ 639 w 2556"/>
                <a:gd name="connsiteY1" fmla="*/ 2557 h 2557"/>
                <a:gd name="connsiteX2" fmla="*/ 2557 w 2556"/>
                <a:gd name="connsiteY2" fmla="*/ 639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6" h="2557">
                  <a:moveTo>
                    <a:pt x="2557" y="639"/>
                  </a:moveTo>
                  <a:cubicBezTo>
                    <a:pt x="2557" y="1918"/>
                    <a:pt x="1918" y="2557"/>
                    <a:pt x="639" y="2557"/>
                  </a:cubicBezTo>
                  <a:cubicBezTo>
                    <a:pt x="-640" y="0"/>
                    <a:pt x="0" y="-639"/>
                    <a:pt x="2557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53" name="【公众号：阿拉丁PPT】3-19"/>
            <p:cNvSpPr/>
            <p:nvPr/>
          </p:nvSpPr>
          <p:spPr>
            <a:xfrm flipH="1">
              <a:off x="147839" y="4570655"/>
              <a:ext cx="1917" cy="1278"/>
            </a:xfrm>
            <a:custGeom>
              <a:avLst/>
              <a:gdLst>
                <a:gd name="connsiteX0" fmla="*/ 1278 w 1917"/>
                <a:gd name="connsiteY0" fmla="*/ 0 h 1278"/>
                <a:gd name="connsiteX1" fmla="*/ 1917 w 1917"/>
                <a:gd name="connsiteY1" fmla="*/ 1279 h 1278"/>
                <a:gd name="connsiteX2" fmla="*/ 639 w 1917"/>
                <a:gd name="connsiteY2" fmla="*/ 1279 h 1278"/>
                <a:gd name="connsiteX3" fmla="*/ 0 w 1917"/>
                <a:gd name="connsiteY3" fmla="*/ 639 h 1278"/>
                <a:gd name="connsiteX4" fmla="*/ 1278 w 1917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7" h="1278">
                  <a:moveTo>
                    <a:pt x="1278" y="0"/>
                  </a:moveTo>
                  <a:cubicBezTo>
                    <a:pt x="1917" y="639"/>
                    <a:pt x="1917" y="1279"/>
                    <a:pt x="1917" y="1279"/>
                  </a:cubicBezTo>
                  <a:cubicBezTo>
                    <a:pt x="1917" y="1279"/>
                    <a:pt x="1278" y="1279"/>
                    <a:pt x="639" y="1279"/>
                  </a:cubicBezTo>
                  <a:cubicBezTo>
                    <a:pt x="639" y="1279"/>
                    <a:pt x="639" y="1279"/>
                    <a:pt x="0" y="639"/>
                  </a:cubicBezTo>
                  <a:cubicBezTo>
                    <a:pt x="639" y="639"/>
                    <a:pt x="1278" y="0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54" name="【公众号：阿拉丁PPT】3-20"/>
            <p:cNvSpPr/>
            <p:nvPr/>
          </p:nvSpPr>
          <p:spPr>
            <a:xfrm flipH="1">
              <a:off x="148306" y="4572573"/>
              <a:ext cx="2089" cy="2077"/>
            </a:xfrm>
            <a:custGeom>
              <a:avLst/>
              <a:gdLst>
                <a:gd name="connsiteX0" fmla="*/ 1278 w 2089"/>
                <a:gd name="connsiteY0" fmla="*/ 0 h 2077"/>
                <a:gd name="connsiteX1" fmla="*/ 0 w 2089"/>
                <a:gd name="connsiteY1" fmla="*/ 1279 h 2077"/>
                <a:gd name="connsiteX2" fmla="*/ 1278 w 2089"/>
                <a:gd name="connsiteY2" fmla="*/ 0 h 2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9" h="2077">
                  <a:moveTo>
                    <a:pt x="1278" y="0"/>
                  </a:moveTo>
                  <a:cubicBezTo>
                    <a:pt x="3196" y="3196"/>
                    <a:pt x="1278" y="1918"/>
                    <a:pt x="0" y="1279"/>
                  </a:cubicBezTo>
                  <a:cubicBezTo>
                    <a:pt x="0" y="639"/>
                    <a:pt x="639" y="639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55" name="【公众号：阿拉丁PPT】3-21"/>
            <p:cNvSpPr/>
            <p:nvPr/>
          </p:nvSpPr>
          <p:spPr>
            <a:xfrm flipH="1">
              <a:off x="157428" y="4580244"/>
              <a:ext cx="1278" cy="2557"/>
            </a:xfrm>
            <a:custGeom>
              <a:avLst/>
              <a:gdLst>
                <a:gd name="connsiteX0" fmla="*/ 639 w 1278"/>
                <a:gd name="connsiteY0" fmla="*/ 0 h 2557"/>
                <a:gd name="connsiteX1" fmla="*/ 1278 w 1278"/>
                <a:gd name="connsiteY1" fmla="*/ 639 h 2557"/>
                <a:gd name="connsiteX2" fmla="*/ 639 w 1278"/>
                <a:gd name="connsiteY2" fmla="*/ 2557 h 2557"/>
                <a:gd name="connsiteX3" fmla="*/ 0 w 1278"/>
                <a:gd name="connsiteY3" fmla="*/ 1279 h 2557"/>
                <a:gd name="connsiteX4" fmla="*/ 639 w 1278"/>
                <a:gd name="connsiteY4" fmla="*/ 0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2557">
                  <a:moveTo>
                    <a:pt x="639" y="0"/>
                  </a:moveTo>
                  <a:cubicBezTo>
                    <a:pt x="639" y="0"/>
                    <a:pt x="1278" y="639"/>
                    <a:pt x="1278" y="639"/>
                  </a:cubicBezTo>
                  <a:cubicBezTo>
                    <a:pt x="1278" y="1279"/>
                    <a:pt x="639" y="1918"/>
                    <a:pt x="639" y="2557"/>
                  </a:cubicBezTo>
                  <a:cubicBezTo>
                    <a:pt x="639" y="1918"/>
                    <a:pt x="0" y="1918"/>
                    <a:pt x="0" y="1279"/>
                  </a:cubicBezTo>
                  <a:cubicBezTo>
                    <a:pt x="0" y="639"/>
                    <a:pt x="0" y="639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56" name="【公众号：阿拉丁PPT】3-22"/>
            <p:cNvSpPr/>
            <p:nvPr/>
          </p:nvSpPr>
          <p:spPr>
            <a:xfrm flipH="1">
              <a:off x="159345" y="4570016"/>
              <a:ext cx="1563" cy="1917"/>
            </a:xfrm>
            <a:custGeom>
              <a:avLst/>
              <a:gdLst>
                <a:gd name="connsiteX0" fmla="*/ 284 w 1563"/>
                <a:gd name="connsiteY0" fmla="*/ 639 h 1917"/>
                <a:gd name="connsiteX1" fmla="*/ 284 w 1563"/>
                <a:gd name="connsiteY1" fmla="*/ 0 h 1917"/>
                <a:gd name="connsiteX2" fmla="*/ 1563 w 1563"/>
                <a:gd name="connsiteY2" fmla="*/ 1279 h 1917"/>
                <a:gd name="connsiteX3" fmla="*/ 924 w 1563"/>
                <a:gd name="connsiteY3" fmla="*/ 1918 h 1917"/>
                <a:gd name="connsiteX4" fmla="*/ 284 w 1563"/>
                <a:gd name="connsiteY4" fmla="*/ 639 h 1917"/>
                <a:gd name="connsiteX5" fmla="*/ 284 w 1563"/>
                <a:gd name="connsiteY5" fmla="*/ 639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" h="1917">
                  <a:moveTo>
                    <a:pt x="284" y="639"/>
                  </a:moveTo>
                  <a:cubicBezTo>
                    <a:pt x="284" y="639"/>
                    <a:pt x="284" y="0"/>
                    <a:pt x="284" y="0"/>
                  </a:cubicBezTo>
                  <a:cubicBezTo>
                    <a:pt x="924" y="639"/>
                    <a:pt x="924" y="639"/>
                    <a:pt x="1563" y="1279"/>
                  </a:cubicBezTo>
                  <a:cubicBezTo>
                    <a:pt x="1563" y="1279"/>
                    <a:pt x="924" y="1918"/>
                    <a:pt x="924" y="1918"/>
                  </a:cubicBezTo>
                  <a:cubicBezTo>
                    <a:pt x="284" y="1279"/>
                    <a:pt x="-355" y="1279"/>
                    <a:pt x="284" y="639"/>
                  </a:cubicBezTo>
                  <a:cubicBezTo>
                    <a:pt x="-355" y="639"/>
                    <a:pt x="284" y="639"/>
                    <a:pt x="284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57" name="【公众号：阿拉丁PPT】3-23"/>
            <p:cNvSpPr/>
            <p:nvPr/>
          </p:nvSpPr>
          <p:spPr>
            <a:xfrm flipH="1">
              <a:off x="160624" y="4582162"/>
              <a:ext cx="1917" cy="2557"/>
            </a:xfrm>
            <a:custGeom>
              <a:avLst/>
              <a:gdLst>
                <a:gd name="connsiteX0" fmla="*/ 1278 w 1917"/>
                <a:gd name="connsiteY0" fmla="*/ 0 h 2557"/>
                <a:gd name="connsiteX1" fmla="*/ 1917 w 1917"/>
                <a:gd name="connsiteY1" fmla="*/ 1279 h 2557"/>
                <a:gd name="connsiteX2" fmla="*/ 639 w 1917"/>
                <a:gd name="connsiteY2" fmla="*/ 2557 h 2557"/>
                <a:gd name="connsiteX3" fmla="*/ 0 w 1917"/>
                <a:gd name="connsiteY3" fmla="*/ 1918 h 2557"/>
                <a:gd name="connsiteX4" fmla="*/ 1278 w 1917"/>
                <a:gd name="connsiteY4" fmla="*/ 0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7" h="2557">
                  <a:moveTo>
                    <a:pt x="1278" y="0"/>
                  </a:moveTo>
                  <a:cubicBezTo>
                    <a:pt x="1278" y="639"/>
                    <a:pt x="1917" y="639"/>
                    <a:pt x="1917" y="1279"/>
                  </a:cubicBezTo>
                  <a:cubicBezTo>
                    <a:pt x="1278" y="1918"/>
                    <a:pt x="1278" y="1918"/>
                    <a:pt x="639" y="2557"/>
                  </a:cubicBezTo>
                  <a:cubicBezTo>
                    <a:pt x="639" y="2557"/>
                    <a:pt x="639" y="2557"/>
                    <a:pt x="0" y="1918"/>
                  </a:cubicBezTo>
                  <a:cubicBezTo>
                    <a:pt x="639" y="1279"/>
                    <a:pt x="639" y="639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58" name="【公众号：阿拉丁PPT】3-24"/>
            <p:cNvSpPr/>
            <p:nvPr/>
          </p:nvSpPr>
          <p:spPr>
            <a:xfrm flipH="1">
              <a:off x="188378" y="4615403"/>
              <a:ext cx="1652" cy="2170"/>
            </a:xfrm>
            <a:custGeom>
              <a:avLst/>
              <a:gdLst>
                <a:gd name="connsiteX0" fmla="*/ 639 w 1652"/>
                <a:gd name="connsiteY0" fmla="*/ 1918 h 2170"/>
                <a:gd name="connsiteX1" fmla="*/ 0 w 1652"/>
                <a:gd name="connsiteY1" fmla="*/ 639 h 2170"/>
                <a:gd name="connsiteX2" fmla="*/ 639 w 1652"/>
                <a:gd name="connsiteY2" fmla="*/ 0 h 2170"/>
                <a:gd name="connsiteX3" fmla="*/ 639 w 1652"/>
                <a:gd name="connsiteY3" fmla="*/ 1918 h 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2" h="2170">
                  <a:moveTo>
                    <a:pt x="639" y="1918"/>
                  </a:moveTo>
                  <a:cubicBezTo>
                    <a:pt x="639" y="1279"/>
                    <a:pt x="0" y="1279"/>
                    <a:pt x="0" y="639"/>
                  </a:cubicBezTo>
                  <a:cubicBezTo>
                    <a:pt x="0" y="639"/>
                    <a:pt x="639" y="0"/>
                    <a:pt x="639" y="0"/>
                  </a:cubicBezTo>
                  <a:cubicBezTo>
                    <a:pt x="2557" y="3196"/>
                    <a:pt x="1279" y="1918"/>
                    <a:pt x="639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59" name="【公众号：阿拉丁PPT】3-25"/>
            <p:cNvSpPr/>
            <p:nvPr/>
          </p:nvSpPr>
          <p:spPr>
            <a:xfrm flipH="1">
              <a:off x="174688" y="4596066"/>
              <a:ext cx="4758" cy="4634"/>
            </a:xfrm>
            <a:custGeom>
              <a:avLst/>
              <a:gdLst>
                <a:gd name="connsiteX0" fmla="*/ 284 w 4758"/>
                <a:gd name="connsiteY0" fmla="*/ 160 h 4634"/>
                <a:gd name="connsiteX1" fmla="*/ 4759 w 4758"/>
                <a:gd name="connsiteY1" fmla="*/ 3996 h 4634"/>
                <a:gd name="connsiteX2" fmla="*/ 2841 w 4758"/>
                <a:gd name="connsiteY2" fmla="*/ 4635 h 4634"/>
                <a:gd name="connsiteX3" fmla="*/ 284 w 4758"/>
                <a:gd name="connsiteY3" fmla="*/ 1438 h 4634"/>
                <a:gd name="connsiteX4" fmla="*/ 284 w 4758"/>
                <a:gd name="connsiteY4" fmla="*/ 160 h 4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58" h="4634">
                  <a:moveTo>
                    <a:pt x="284" y="160"/>
                  </a:moveTo>
                  <a:cubicBezTo>
                    <a:pt x="284" y="-479"/>
                    <a:pt x="1563" y="799"/>
                    <a:pt x="4759" y="3996"/>
                  </a:cubicBezTo>
                  <a:cubicBezTo>
                    <a:pt x="4120" y="3996"/>
                    <a:pt x="3481" y="4635"/>
                    <a:pt x="2841" y="4635"/>
                  </a:cubicBezTo>
                  <a:cubicBezTo>
                    <a:pt x="2202" y="3356"/>
                    <a:pt x="924" y="2717"/>
                    <a:pt x="284" y="1438"/>
                  </a:cubicBezTo>
                  <a:cubicBezTo>
                    <a:pt x="-355" y="1438"/>
                    <a:pt x="284" y="799"/>
                    <a:pt x="284" y="16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60" name="【公众号：阿拉丁PPT】3-26"/>
            <p:cNvSpPr/>
            <p:nvPr/>
          </p:nvSpPr>
          <p:spPr>
            <a:xfrm flipH="1">
              <a:off x="177884" y="4597621"/>
              <a:ext cx="6392" cy="6914"/>
            </a:xfrm>
            <a:custGeom>
              <a:avLst/>
              <a:gdLst>
                <a:gd name="connsiteX0" fmla="*/ 5754 w 6392"/>
                <a:gd name="connsiteY0" fmla="*/ 2440 h 6914"/>
                <a:gd name="connsiteX1" fmla="*/ 6393 w 6392"/>
                <a:gd name="connsiteY1" fmla="*/ 6914 h 6914"/>
                <a:gd name="connsiteX2" fmla="*/ 3196 w 6392"/>
                <a:gd name="connsiteY2" fmla="*/ 3718 h 6914"/>
                <a:gd name="connsiteX3" fmla="*/ 639 w 6392"/>
                <a:gd name="connsiteY3" fmla="*/ 3718 h 6914"/>
                <a:gd name="connsiteX4" fmla="*/ 0 w 6392"/>
                <a:gd name="connsiteY4" fmla="*/ 2440 h 6914"/>
                <a:gd name="connsiteX5" fmla="*/ 3196 w 6392"/>
                <a:gd name="connsiteY5" fmla="*/ 522 h 6914"/>
                <a:gd name="connsiteX6" fmla="*/ 5754 w 6392"/>
                <a:gd name="connsiteY6" fmla="*/ 2440 h 6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2" h="6914">
                  <a:moveTo>
                    <a:pt x="5754" y="2440"/>
                  </a:moveTo>
                  <a:cubicBezTo>
                    <a:pt x="5114" y="3079"/>
                    <a:pt x="2557" y="1161"/>
                    <a:pt x="6393" y="6914"/>
                  </a:cubicBezTo>
                  <a:cubicBezTo>
                    <a:pt x="4475" y="5636"/>
                    <a:pt x="3835" y="4358"/>
                    <a:pt x="3196" y="3718"/>
                  </a:cubicBezTo>
                  <a:cubicBezTo>
                    <a:pt x="2557" y="3718"/>
                    <a:pt x="1278" y="3718"/>
                    <a:pt x="639" y="3718"/>
                  </a:cubicBezTo>
                  <a:cubicBezTo>
                    <a:pt x="0" y="3079"/>
                    <a:pt x="0" y="2440"/>
                    <a:pt x="0" y="2440"/>
                  </a:cubicBezTo>
                  <a:cubicBezTo>
                    <a:pt x="639" y="1800"/>
                    <a:pt x="1918" y="1161"/>
                    <a:pt x="3196" y="522"/>
                  </a:cubicBezTo>
                  <a:cubicBezTo>
                    <a:pt x="3196" y="-117"/>
                    <a:pt x="3196" y="-756"/>
                    <a:pt x="5754" y="244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61" name="【公众号：阿拉丁PPT】3-27"/>
            <p:cNvSpPr/>
            <p:nvPr/>
          </p:nvSpPr>
          <p:spPr>
            <a:xfrm flipH="1">
              <a:off x="182640" y="4593029"/>
              <a:ext cx="1636" cy="1917"/>
            </a:xfrm>
            <a:custGeom>
              <a:avLst/>
              <a:gdLst>
                <a:gd name="connsiteX0" fmla="*/ 0 w 1636"/>
                <a:gd name="connsiteY0" fmla="*/ 1918 h 1917"/>
                <a:gd name="connsiteX1" fmla="*/ 639 w 1636"/>
                <a:gd name="connsiteY1" fmla="*/ 1279 h 1917"/>
                <a:gd name="connsiteX2" fmla="*/ 639 w 1636"/>
                <a:gd name="connsiteY2" fmla="*/ 0 h 1917"/>
                <a:gd name="connsiteX3" fmla="*/ 1278 w 1636"/>
                <a:gd name="connsiteY3" fmla="*/ 0 h 1917"/>
                <a:gd name="connsiteX4" fmla="*/ 0 w 1636"/>
                <a:gd name="connsiteY4" fmla="*/ 1918 h 1917"/>
                <a:gd name="connsiteX5" fmla="*/ 0 w 1636"/>
                <a:gd name="connsiteY5" fmla="*/ 1918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6" h="1917">
                  <a:moveTo>
                    <a:pt x="0" y="1918"/>
                  </a:moveTo>
                  <a:cubicBezTo>
                    <a:pt x="0" y="1918"/>
                    <a:pt x="639" y="1918"/>
                    <a:pt x="639" y="1279"/>
                  </a:cubicBezTo>
                  <a:cubicBezTo>
                    <a:pt x="639" y="1279"/>
                    <a:pt x="639" y="639"/>
                    <a:pt x="639" y="0"/>
                  </a:cubicBezTo>
                  <a:cubicBezTo>
                    <a:pt x="639" y="0"/>
                    <a:pt x="1278" y="0"/>
                    <a:pt x="1278" y="0"/>
                  </a:cubicBezTo>
                  <a:cubicBezTo>
                    <a:pt x="2557" y="3196"/>
                    <a:pt x="0" y="1279"/>
                    <a:pt x="0" y="1918"/>
                  </a:cubicBezTo>
                  <a:cubicBezTo>
                    <a:pt x="0" y="1918"/>
                    <a:pt x="0" y="1918"/>
                    <a:pt x="0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62" name="【公众号：阿拉丁PPT】3-28"/>
            <p:cNvSpPr/>
            <p:nvPr/>
          </p:nvSpPr>
          <p:spPr>
            <a:xfrm flipH="1">
              <a:off x="182359" y="4601748"/>
              <a:ext cx="5114" cy="2787"/>
            </a:xfrm>
            <a:custGeom>
              <a:avLst/>
              <a:gdLst>
                <a:gd name="connsiteX0" fmla="*/ 1278 w 5114"/>
                <a:gd name="connsiteY0" fmla="*/ 231 h 2787"/>
                <a:gd name="connsiteX1" fmla="*/ 5114 w 5114"/>
                <a:gd name="connsiteY1" fmla="*/ 2787 h 2787"/>
                <a:gd name="connsiteX2" fmla="*/ 639 w 5114"/>
                <a:gd name="connsiteY2" fmla="*/ 2787 h 2787"/>
                <a:gd name="connsiteX3" fmla="*/ 0 w 5114"/>
                <a:gd name="connsiteY3" fmla="*/ 2148 h 2787"/>
                <a:gd name="connsiteX4" fmla="*/ 1278 w 5114"/>
                <a:gd name="connsiteY4" fmla="*/ 231 h 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14" h="2787">
                  <a:moveTo>
                    <a:pt x="1278" y="231"/>
                  </a:moveTo>
                  <a:cubicBezTo>
                    <a:pt x="1278" y="-409"/>
                    <a:pt x="2557" y="231"/>
                    <a:pt x="5114" y="2787"/>
                  </a:cubicBezTo>
                  <a:cubicBezTo>
                    <a:pt x="3835" y="2787"/>
                    <a:pt x="2557" y="2787"/>
                    <a:pt x="639" y="2787"/>
                  </a:cubicBezTo>
                  <a:cubicBezTo>
                    <a:pt x="639" y="2787"/>
                    <a:pt x="0" y="2148"/>
                    <a:pt x="0" y="2148"/>
                  </a:cubicBezTo>
                  <a:cubicBezTo>
                    <a:pt x="639" y="1509"/>
                    <a:pt x="1278" y="870"/>
                    <a:pt x="1278" y="23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63" name="【公众号：阿拉丁PPT】3-29"/>
            <p:cNvSpPr/>
            <p:nvPr/>
          </p:nvSpPr>
          <p:spPr>
            <a:xfrm flipH="1">
              <a:off x="186834" y="4604536"/>
              <a:ext cx="4474" cy="2557"/>
            </a:xfrm>
            <a:custGeom>
              <a:avLst/>
              <a:gdLst>
                <a:gd name="connsiteX0" fmla="*/ 3835 w 4474"/>
                <a:gd name="connsiteY0" fmla="*/ 639 h 2557"/>
                <a:gd name="connsiteX1" fmla="*/ 4475 w 4474"/>
                <a:gd name="connsiteY1" fmla="*/ 2557 h 2557"/>
                <a:gd name="connsiteX2" fmla="*/ 1917 w 4474"/>
                <a:gd name="connsiteY2" fmla="*/ 1918 h 2557"/>
                <a:gd name="connsiteX3" fmla="*/ 0 w 4474"/>
                <a:gd name="connsiteY3" fmla="*/ 0 h 2557"/>
                <a:gd name="connsiteX4" fmla="*/ 3835 w 4474"/>
                <a:gd name="connsiteY4" fmla="*/ 639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4" h="2557">
                  <a:moveTo>
                    <a:pt x="3835" y="639"/>
                  </a:moveTo>
                  <a:cubicBezTo>
                    <a:pt x="4475" y="1279"/>
                    <a:pt x="4475" y="2557"/>
                    <a:pt x="4475" y="2557"/>
                  </a:cubicBezTo>
                  <a:cubicBezTo>
                    <a:pt x="3835" y="2557"/>
                    <a:pt x="2557" y="2557"/>
                    <a:pt x="1917" y="1918"/>
                  </a:cubicBezTo>
                  <a:cubicBezTo>
                    <a:pt x="1917" y="1918"/>
                    <a:pt x="639" y="639"/>
                    <a:pt x="0" y="0"/>
                  </a:cubicBezTo>
                  <a:cubicBezTo>
                    <a:pt x="2557" y="1918"/>
                    <a:pt x="1278" y="-1278"/>
                    <a:pt x="3835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64" name="【公众号：阿拉丁PPT】3-30"/>
            <p:cNvSpPr/>
            <p:nvPr/>
          </p:nvSpPr>
          <p:spPr>
            <a:xfrm flipH="1">
              <a:off x="190670" y="4599861"/>
              <a:ext cx="1660" cy="2118"/>
            </a:xfrm>
            <a:custGeom>
              <a:avLst/>
              <a:gdLst>
                <a:gd name="connsiteX0" fmla="*/ 1661 w 1660"/>
                <a:gd name="connsiteY0" fmla="*/ 840 h 2118"/>
                <a:gd name="connsiteX1" fmla="*/ 383 w 1660"/>
                <a:gd name="connsiteY1" fmla="*/ 2118 h 2118"/>
                <a:gd name="connsiteX2" fmla="*/ 1661 w 1660"/>
                <a:gd name="connsiteY2" fmla="*/ 840 h 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0" h="2118">
                  <a:moveTo>
                    <a:pt x="1661" y="840"/>
                  </a:moveTo>
                  <a:cubicBezTo>
                    <a:pt x="1022" y="1479"/>
                    <a:pt x="1022" y="1479"/>
                    <a:pt x="383" y="2118"/>
                  </a:cubicBezTo>
                  <a:cubicBezTo>
                    <a:pt x="-257" y="-439"/>
                    <a:pt x="-257" y="-439"/>
                    <a:pt x="1661" y="84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65" name="【公众号：阿拉丁PPT】3-31"/>
            <p:cNvSpPr/>
            <p:nvPr/>
          </p:nvSpPr>
          <p:spPr>
            <a:xfrm flipH="1">
              <a:off x="187872" y="4606853"/>
              <a:ext cx="5993" cy="5993"/>
            </a:xfrm>
            <a:custGeom>
              <a:avLst/>
              <a:gdLst>
                <a:gd name="connsiteX0" fmla="*/ 1918 w 5993"/>
                <a:gd name="connsiteY0" fmla="*/ 240 h 5993"/>
                <a:gd name="connsiteX1" fmla="*/ 5754 w 5993"/>
                <a:gd name="connsiteY1" fmla="*/ 2157 h 5993"/>
                <a:gd name="connsiteX2" fmla="*/ 3835 w 5993"/>
                <a:gd name="connsiteY2" fmla="*/ 2157 h 5993"/>
                <a:gd name="connsiteX3" fmla="*/ 5754 w 5993"/>
                <a:gd name="connsiteY3" fmla="*/ 5354 h 5993"/>
                <a:gd name="connsiteX4" fmla="*/ 4475 w 5993"/>
                <a:gd name="connsiteY4" fmla="*/ 5993 h 5993"/>
                <a:gd name="connsiteX5" fmla="*/ 3196 w 5993"/>
                <a:gd name="connsiteY5" fmla="*/ 5354 h 5993"/>
                <a:gd name="connsiteX6" fmla="*/ 0 w 5993"/>
                <a:gd name="connsiteY6" fmla="*/ 2797 h 5993"/>
                <a:gd name="connsiteX7" fmla="*/ 0 w 5993"/>
                <a:gd name="connsiteY7" fmla="*/ 2157 h 5993"/>
                <a:gd name="connsiteX8" fmla="*/ 1918 w 5993"/>
                <a:gd name="connsiteY8" fmla="*/ 240 h 59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93" h="5993">
                  <a:moveTo>
                    <a:pt x="1918" y="240"/>
                  </a:moveTo>
                  <a:cubicBezTo>
                    <a:pt x="2557" y="-399"/>
                    <a:pt x="3196" y="240"/>
                    <a:pt x="5754" y="2157"/>
                  </a:cubicBezTo>
                  <a:cubicBezTo>
                    <a:pt x="5114" y="2157"/>
                    <a:pt x="4475" y="2157"/>
                    <a:pt x="3835" y="2157"/>
                  </a:cubicBezTo>
                  <a:cubicBezTo>
                    <a:pt x="5754" y="4075"/>
                    <a:pt x="6393" y="5354"/>
                    <a:pt x="5754" y="5354"/>
                  </a:cubicBezTo>
                  <a:cubicBezTo>
                    <a:pt x="5114" y="5354"/>
                    <a:pt x="5114" y="5993"/>
                    <a:pt x="4475" y="5993"/>
                  </a:cubicBezTo>
                  <a:cubicBezTo>
                    <a:pt x="4475" y="5993"/>
                    <a:pt x="3835" y="5354"/>
                    <a:pt x="3196" y="5354"/>
                  </a:cubicBezTo>
                  <a:cubicBezTo>
                    <a:pt x="1918" y="4715"/>
                    <a:pt x="1278" y="3436"/>
                    <a:pt x="0" y="2797"/>
                  </a:cubicBezTo>
                  <a:cubicBezTo>
                    <a:pt x="0" y="2797"/>
                    <a:pt x="0" y="2157"/>
                    <a:pt x="0" y="2157"/>
                  </a:cubicBezTo>
                  <a:cubicBezTo>
                    <a:pt x="0" y="1518"/>
                    <a:pt x="639" y="879"/>
                    <a:pt x="1918" y="24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66" name="【公众号：阿拉丁PPT】3-32"/>
            <p:cNvSpPr/>
            <p:nvPr/>
          </p:nvSpPr>
          <p:spPr>
            <a:xfrm flipH="1">
              <a:off x="192587" y="4610289"/>
              <a:ext cx="8949" cy="5365"/>
            </a:xfrm>
            <a:custGeom>
              <a:avLst/>
              <a:gdLst>
                <a:gd name="connsiteX0" fmla="*/ 8949 w 8949"/>
                <a:gd name="connsiteY0" fmla="*/ 4475 h 5365"/>
                <a:gd name="connsiteX1" fmla="*/ 4475 w 8949"/>
                <a:gd name="connsiteY1" fmla="*/ 3835 h 5365"/>
                <a:gd name="connsiteX2" fmla="*/ 0 w 8949"/>
                <a:gd name="connsiteY2" fmla="*/ 1918 h 5365"/>
                <a:gd name="connsiteX3" fmla="*/ 3196 w 8949"/>
                <a:gd name="connsiteY3" fmla="*/ 0 h 5365"/>
                <a:gd name="connsiteX4" fmla="*/ 8949 w 8949"/>
                <a:gd name="connsiteY4" fmla="*/ 4475 h 5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49" h="5365">
                  <a:moveTo>
                    <a:pt x="8949" y="4475"/>
                  </a:moveTo>
                  <a:cubicBezTo>
                    <a:pt x="7671" y="5114"/>
                    <a:pt x="7671" y="6393"/>
                    <a:pt x="4475" y="3835"/>
                  </a:cubicBezTo>
                  <a:cubicBezTo>
                    <a:pt x="2556" y="2557"/>
                    <a:pt x="1917" y="2557"/>
                    <a:pt x="0" y="1918"/>
                  </a:cubicBezTo>
                  <a:cubicBezTo>
                    <a:pt x="639" y="639"/>
                    <a:pt x="1278" y="0"/>
                    <a:pt x="3196" y="0"/>
                  </a:cubicBezTo>
                  <a:cubicBezTo>
                    <a:pt x="3835" y="0"/>
                    <a:pt x="6393" y="1918"/>
                    <a:pt x="8949" y="447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67" name="【公众号：阿拉丁PPT】3-33"/>
            <p:cNvSpPr/>
            <p:nvPr/>
          </p:nvSpPr>
          <p:spPr>
            <a:xfrm flipH="1">
              <a:off x="197770" y="4605814"/>
              <a:ext cx="1210" cy="2326"/>
            </a:xfrm>
            <a:custGeom>
              <a:avLst/>
              <a:gdLst>
                <a:gd name="connsiteX0" fmla="*/ 0 w 1210"/>
                <a:gd name="connsiteY0" fmla="*/ 1279 h 2326"/>
                <a:gd name="connsiteX1" fmla="*/ 0 w 1210"/>
                <a:gd name="connsiteY1" fmla="*/ 0 h 2326"/>
                <a:gd name="connsiteX2" fmla="*/ 0 w 1210"/>
                <a:gd name="connsiteY2" fmla="*/ 1279 h 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10" h="2326">
                  <a:moveTo>
                    <a:pt x="0" y="1279"/>
                  </a:moveTo>
                  <a:cubicBezTo>
                    <a:pt x="0" y="639"/>
                    <a:pt x="0" y="0"/>
                    <a:pt x="0" y="0"/>
                  </a:cubicBezTo>
                  <a:cubicBezTo>
                    <a:pt x="1918" y="3196"/>
                    <a:pt x="1279" y="2557"/>
                    <a:pt x="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68" name="【公众号：阿拉丁PPT】3-34"/>
            <p:cNvSpPr/>
            <p:nvPr/>
          </p:nvSpPr>
          <p:spPr>
            <a:xfrm flipH="1">
              <a:off x="199619" y="4607093"/>
              <a:ext cx="2557" cy="1917"/>
            </a:xfrm>
            <a:custGeom>
              <a:avLst/>
              <a:gdLst>
                <a:gd name="connsiteX0" fmla="*/ 1279 w 2557"/>
                <a:gd name="connsiteY0" fmla="*/ 0 h 1917"/>
                <a:gd name="connsiteX1" fmla="*/ 2557 w 2557"/>
                <a:gd name="connsiteY1" fmla="*/ 1279 h 1917"/>
                <a:gd name="connsiteX2" fmla="*/ 640 w 2557"/>
                <a:gd name="connsiteY2" fmla="*/ 1918 h 1917"/>
                <a:gd name="connsiteX3" fmla="*/ 0 w 2557"/>
                <a:gd name="connsiteY3" fmla="*/ 1279 h 1917"/>
                <a:gd name="connsiteX4" fmla="*/ 1279 w 2557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7" h="1917">
                  <a:moveTo>
                    <a:pt x="1279" y="0"/>
                  </a:moveTo>
                  <a:cubicBezTo>
                    <a:pt x="1918" y="639"/>
                    <a:pt x="1918" y="639"/>
                    <a:pt x="2557" y="1279"/>
                  </a:cubicBezTo>
                  <a:cubicBezTo>
                    <a:pt x="1918" y="1279"/>
                    <a:pt x="1279" y="1918"/>
                    <a:pt x="640" y="1918"/>
                  </a:cubicBezTo>
                  <a:cubicBezTo>
                    <a:pt x="640" y="1918"/>
                    <a:pt x="640" y="1279"/>
                    <a:pt x="0" y="1279"/>
                  </a:cubicBezTo>
                  <a:cubicBezTo>
                    <a:pt x="0" y="639"/>
                    <a:pt x="640" y="639"/>
                    <a:pt x="12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69" name="【公众号：阿拉丁PPT】3-35"/>
            <p:cNvSpPr/>
            <p:nvPr/>
          </p:nvSpPr>
          <p:spPr>
            <a:xfrm flipH="1">
              <a:off x="202816" y="4612207"/>
              <a:ext cx="8949" cy="4474"/>
            </a:xfrm>
            <a:custGeom>
              <a:avLst/>
              <a:gdLst>
                <a:gd name="connsiteX0" fmla="*/ 8950 w 8949"/>
                <a:gd name="connsiteY0" fmla="*/ 0 h 4474"/>
                <a:gd name="connsiteX1" fmla="*/ 1279 w 8949"/>
                <a:gd name="connsiteY1" fmla="*/ 4475 h 4474"/>
                <a:gd name="connsiteX2" fmla="*/ 0 w 8949"/>
                <a:gd name="connsiteY2" fmla="*/ 3196 h 4474"/>
                <a:gd name="connsiteX3" fmla="*/ 8950 w 8949"/>
                <a:gd name="connsiteY3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49" h="4474">
                  <a:moveTo>
                    <a:pt x="8950" y="0"/>
                  </a:moveTo>
                  <a:cubicBezTo>
                    <a:pt x="7033" y="2557"/>
                    <a:pt x="4475" y="3836"/>
                    <a:pt x="1279" y="4475"/>
                  </a:cubicBezTo>
                  <a:cubicBezTo>
                    <a:pt x="640" y="3836"/>
                    <a:pt x="640" y="3836"/>
                    <a:pt x="0" y="3196"/>
                  </a:cubicBezTo>
                  <a:cubicBezTo>
                    <a:pt x="3196" y="1918"/>
                    <a:pt x="6393" y="639"/>
                    <a:pt x="895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70" name="【公众号：阿拉丁PPT】3-36"/>
            <p:cNvSpPr/>
            <p:nvPr/>
          </p:nvSpPr>
          <p:spPr>
            <a:xfrm flipH="1">
              <a:off x="210273" y="4616682"/>
              <a:ext cx="852" cy="1278"/>
            </a:xfrm>
            <a:custGeom>
              <a:avLst/>
              <a:gdLst>
                <a:gd name="connsiteX0" fmla="*/ 0 w 852"/>
                <a:gd name="connsiteY0" fmla="*/ 1279 h 1278"/>
                <a:gd name="connsiteX1" fmla="*/ 0 w 852"/>
                <a:gd name="connsiteY1" fmla="*/ 0 h 1278"/>
                <a:gd name="connsiteX2" fmla="*/ 0 w 852"/>
                <a:gd name="connsiteY2" fmla="*/ 127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2" h="1278">
                  <a:moveTo>
                    <a:pt x="0" y="1279"/>
                  </a:moveTo>
                  <a:cubicBezTo>
                    <a:pt x="0" y="639"/>
                    <a:pt x="0" y="639"/>
                    <a:pt x="0" y="0"/>
                  </a:cubicBezTo>
                  <a:cubicBezTo>
                    <a:pt x="1917" y="1918"/>
                    <a:pt x="0" y="639"/>
                    <a:pt x="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71" name="【公众号：阿拉丁PPT】3-37"/>
            <p:cNvSpPr/>
            <p:nvPr/>
          </p:nvSpPr>
          <p:spPr>
            <a:xfrm flipH="1">
              <a:off x="221994" y="4589194"/>
              <a:ext cx="6392" cy="1278"/>
            </a:xfrm>
            <a:custGeom>
              <a:avLst/>
              <a:gdLst>
                <a:gd name="connsiteX0" fmla="*/ 0 w 6392"/>
                <a:gd name="connsiteY0" fmla="*/ 0 h 1278"/>
                <a:gd name="connsiteX1" fmla="*/ 0 w 6392"/>
                <a:gd name="connsiteY1" fmla="*/ 0 h 1278"/>
                <a:gd name="connsiteX2" fmla="*/ 0 w 6392"/>
                <a:gd name="connsiteY2" fmla="*/ 1279 h 1278"/>
                <a:gd name="connsiteX3" fmla="*/ 0 w 6392"/>
                <a:gd name="connsiteY3" fmla="*/ 1279 h 1278"/>
                <a:gd name="connsiteX4" fmla="*/ 0 w 6392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127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39"/>
                    <a:pt x="0" y="1279"/>
                    <a:pt x="0" y="1279"/>
                  </a:cubicBezTo>
                  <a:cubicBezTo>
                    <a:pt x="0" y="1279"/>
                    <a:pt x="0" y="1279"/>
                    <a:pt x="0" y="1279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72" name="【公众号：阿拉丁PPT】3-38"/>
            <p:cNvSpPr/>
            <p:nvPr/>
          </p:nvSpPr>
          <p:spPr>
            <a:xfrm flipH="1">
              <a:off x="229025" y="4590188"/>
              <a:ext cx="639" cy="568"/>
            </a:xfrm>
            <a:custGeom>
              <a:avLst/>
              <a:gdLst>
                <a:gd name="connsiteX0" fmla="*/ 639 w 639"/>
                <a:gd name="connsiteY0" fmla="*/ 284 h 568"/>
                <a:gd name="connsiteX1" fmla="*/ 639 w 639"/>
                <a:gd name="connsiteY1" fmla="*/ 284 h 568"/>
                <a:gd name="connsiteX2" fmla="*/ 0 w 639"/>
                <a:gd name="connsiteY2" fmla="*/ 284 h 568"/>
                <a:gd name="connsiteX3" fmla="*/ 639 w 639"/>
                <a:gd name="connsiteY3" fmla="*/ 284 h 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568">
                  <a:moveTo>
                    <a:pt x="639" y="284"/>
                  </a:moveTo>
                  <a:cubicBezTo>
                    <a:pt x="639" y="284"/>
                    <a:pt x="639" y="923"/>
                    <a:pt x="639" y="284"/>
                  </a:cubicBezTo>
                  <a:cubicBezTo>
                    <a:pt x="0" y="284"/>
                    <a:pt x="0" y="284"/>
                    <a:pt x="0" y="284"/>
                  </a:cubicBezTo>
                  <a:cubicBezTo>
                    <a:pt x="0" y="284"/>
                    <a:pt x="0" y="-355"/>
                    <a:pt x="639" y="284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73" name="【公众号：阿拉丁PPT】3-39"/>
            <p:cNvSpPr/>
            <p:nvPr/>
          </p:nvSpPr>
          <p:spPr>
            <a:xfrm flipH="1">
              <a:off x="232221" y="4591111"/>
              <a:ext cx="639" cy="1917"/>
            </a:xfrm>
            <a:custGeom>
              <a:avLst/>
              <a:gdLst>
                <a:gd name="connsiteX0" fmla="*/ 639 w 639"/>
                <a:gd name="connsiteY0" fmla="*/ 1279 h 1917"/>
                <a:gd name="connsiteX1" fmla="*/ 639 w 639"/>
                <a:gd name="connsiteY1" fmla="*/ 1279 h 1917"/>
                <a:gd name="connsiteX2" fmla="*/ 639 w 639"/>
                <a:gd name="connsiteY2" fmla="*/ 1918 h 1917"/>
                <a:gd name="connsiteX3" fmla="*/ 0 w 639"/>
                <a:gd name="connsiteY3" fmla="*/ 639 h 1917"/>
                <a:gd name="connsiteX4" fmla="*/ 639 w 639"/>
                <a:gd name="connsiteY4" fmla="*/ 0 h 1917"/>
                <a:gd name="connsiteX5" fmla="*/ 639 w 639"/>
                <a:gd name="connsiteY5" fmla="*/ 1279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9" h="1917">
                  <a:moveTo>
                    <a:pt x="639" y="1279"/>
                  </a:moveTo>
                  <a:cubicBezTo>
                    <a:pt x="639" y="1279"/>
                    <a:pt x="0" y="1279"/>
                    <a:pt x="639" y="1279"/>
                  </a:cubicBezTo>
                  <a:cubicBezTo>
                    <a:pt x="639" y="1918"/>
                    <a:pt x="639" y="1918"/>
                    <a:pt x="639" y="1918"/>
                  </a:cubicBezTo>
                  <a:cubicBezTo>
                    <a:pt x="639" y="1279"/>
                    <a:pt x="0" y="1279"/>
                    <a:pt x="0" y="639"/>
                  </a:cubicBezTo>
                  <a:cubicBezTo>
                    <a:pt x="0" y="639"/>
                    <a:pt x="639" y="639"/>
                    <a:pt x="639" y="0"/>
                  </a:cubicBezTo>
                  <a:cubicBezTo>
                    <a:pt x="0" y="639"/>
                    <a:pt x="639" y="639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74" name="【公众号：阿拉丁PPT】3-40"/>
            <p:cNvSpPr/>
            <p:nvPr/>
          </p:nvSpPr>
          <p:spPr>
            <a:xfrm flipH="1">
              <a:off x="233216" y="4580883"/>
              <a:ext cx="923" cy="1917"/>
            </a:xfrm>
            <a:custGeom>
              <a:avLst/>
              <a:gdLst>
                <a:gd name="connsiteX0" fmla="*/ 640 w 923"/>
                <a:gd name="connsiteY0" fmla="*/ 0 h 1917"/>
                <a:gd name="connsiteX1" fmla="*/ 640 w 923"/>
                <a:gd name="connsiteY1" fmla="*/ 0 h 1917"/>
                <a:gd name="connsiteX2" fmla="*/ 640 w 923"/>
                <a:gd name="connsiteY2" fmla="*/ 1918 h 1917"/>
                <a:gd name="connsiteX3" fmla="*/ 0 w 923"/>
                <a:gd name="connsiteY3" fmla="*/ 639 h 1917"/>
                <a:gd name="connsiteX4" fmla="*/ 640 w 923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1917">
                  <a:moveTo>
                    <a:pt x="640" y="0"/>
                  </a:moveTo>
                  <a:cubicBezTo>
                    <a:pt x="640" y="639"/>
                    <a:pt x="1279" y="639"/>
                    <a:pt x="640" y="0"/>
                  </a:cubicBezTo>
                  <a:cubicBezTo>
                    <a:pt x="640" y="639"/>
                    <a:pt x="640" y="1278"/>
                    <a:pt x="640" y="1918"/>
                  </a:cubicBezTo>
                  <a:cubicBezTo>
                    <a:pt x="640" y="1278"/>
                    <a:pt x="0" y="1278"/>
                    <a:pt x="0" y="639"/>
                  </a:cubicBezTo>
                  <a:cubicBezTo>
                    <a:pt x="0" y="639"/>
                    <a:pt x="640" y="639"/>
                    <a:pt x="64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75" name="【公众号：阿拉丁PPT】3-41"/>
            <p:cNvSpPr/>
            <p:nvPr/>
          </p:nvSpPr>
          <p:spPr>
            <a:xfrm flipH="1">
              <a:off x="235418" y="4581522"/>
              <a:ext cx="1278" cy="2557"/>
            </a:xfrm>
            <a:custGeom>
              <a:avLst/>
              <a:gdLst>
                <a:gd name="connsiteX0" fmla="*/ 639 w 1278"/>
                <a:gd name="connsiteY0" fmla="*/ 0 h 2557"/>
                <a:gd name="connsiteX1" fmla="*/ 1278 w 1278"/>
                <a:gd name="connsiteY1" fmla="*/ 1279 h 2557"/>
                <a:gd name="connsiteX2" fmla="*/ 639 w 1278"/>
                <a:gd name="connsiteY2" fmla="*/ 2557 h 2557"/>
                <a:gd name="connsiteX3" fmla="*/ 0 w 1278"/>
                <a:gd name="connsiteY3" fmla="*/ 1279 h 2557"/>
                <a:gd name="connsiteX4" fmla="*/ 639 w 1278"/>
                <a:gd name="connsiteY4" fmla="*/ 0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2557">
                  <a:moveTo>
                    <a:pt x="639" y="0"/>
                  </a:moveTo>
                  <a:cubicBezTo>
                    <a:pt x="639" y="639"/>
                    <a:pt x="1278" y="639"/>
                    <a:pt x="1278" y="1279"/>
                  </a:cubicBezTo>
                  <a:cubicBezTo>
                    <a:pt x="1278" y="1918"/>
                    <a:pt x="1278" y="1918"/>
                    <a:pt x="639" y="2557"/>
                  </a:cubicBezTo>
                  <a:cubicBezTo>
                    <a:pt x="639" y="1918"/>
                    <a:pt x="0" y="1918"/>
                    <a:pt x="0" y="1279"/>
                  </a:cubicBezTo>
                  <a:cubicBezTo>
                    <a:pt x="639" y="639"/>
                    <a:pt x="639" y="639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76" name="【公众号：阿拉丁PPT】3-42"/>
            <p:cNvSpPr/>
            <p:nvPr/>
          </p:nvSpPr>
          <p:spPr>
            <a:xfrm flipH="1">
              <a:off x="240533" y="4586120"/>
              <a:ext cx="1616" cy="1794"/>
            </a:xfrm>
            <a:custGeom>
              <a:avLst/>
              <a:gdLst>
                <a:gd name="connsiteX0" fmla="*/ 1617 w 1616"/>
                <a:gd name="connsiteY0" fmla="*/ 1156 h 1794"/>
                <a:gd name="connsiteX1" fmla="*/ 978 w 1616"/>
                <a:gd name="connsiteY1" fmla="*/ 1795 h 1794"/>
                <a:gd name="connsiteX2" fmla="*/ 1617 w 1616"/>
                <a:gd name="connsiteY2" fmla="*/ 1156 h 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6" h="1794">
                  <a:moveTo>
                    <a:pt x="1617" y="1156"/>
                  </a:moveTo>
                  <a:cubicBezTo>
                    <a:pt x="1617" y="1156"/>
                    <a:pt x="978" y="1795"/>
                    <a:pt x="978" y="1795"/>
                  </a:cubicBezTo>
                  <a:cubicBezTo>
                    <a:pt x="-940" y="-1401"/>
                    <a:pt x="339" y="516"/>
                    <a:pt x="1617" y="115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77" name="【公众号：阿拉丁PPT】3-43"/>
            <p:cNvSpPr/>
            <p:nvPr/>
          </p:nvSpPr>
          <p:spPr>
            <a:xfrm flipH="1">
              <a:off x="241810" y="4587915"/>
              <a:ext cx="639" cy="1278"/>
            </a:xfrm>
            <a:custGeom>
              <a:avLst/>
              <a:gdLst>
                <a:gd name="connsiteX0" fmla="*/ 639 w 639"/>
                <a:gd name="connsiteY0" fmla="*/ 639 h 1278"/>
                <a:gd name="connsiteX1" fmla="*/ 639 w 639"/>
                <a:gd name="connsiteY1" fmla="*/ 639 h 1278"/>
                <a:gd name="connsiteX2" fmla="*/ 639 w 639"/>
                <a:gd name="connsiteY2" fmla="*/ 1279 h 1278"/>
                <a:gd name="connsiteX3" fmla="*/ 0 w 639"/>
                <a:gd name="connsiteY3" fmla="*/ 0 h 1278"/>
                <a:gd name="connsiteX4" fmla="*/ 639 w 639"/>
                <a:gd name="connsiteY4" fmla="*/ 63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639" y="639"/>
                  </a:moveTo>
                  <a:cubicBezTo>
                    <a:pt x="639" y="639"/>
                    <a:pt x="639" y="639"/>
                    <a:pt x="639" y="639"/>
                  </a:cubicBezTo>
                  <a:cubicBezTo>
                    <a:pt x="639" y="1279"/>
                    <a:pt x="639" y="1279"/>
                    <a:pt x="639" y="1279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0" y="0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78" name="【公众号：阿拉丁PPT】3-44"/>
            <p:cNvSpPr/>
            <p:nvPr/>
          </p:nvSpPr>
          <p:spPr>
            <a:xfrm flipH="1">
              <a:off x="242424" y="4589194"/>
              <a:ext cx="2194" cy="2393"/>
            </a:xfrm>
            <a:custGeom>
              <a:avLst/>
              <a:gdLst>
                <a:gd name="connsiteX0" fmla="*/ 1530 w 2194"/>
                <a:gd name="connsiteY0" fmla="*/ 0 h 2393"/>
                <a:gd name="connsiteX1" fmla="*/ 251 w 2194"/>
                <a:gd name="connsiteY1" fmla="*/ 1279 h 2393"/>
                <a:gd name="connsiteX2" fmla="*/ 1530 w 2194"/>
                <a:gd name="connsiteY2" fmla="*/ 0 h 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94" h="2393">
                  <a:moveTo>
                    <a:pt x="1530" y="0"/>
                  </a:moveTo>
                  <a:cubicBezTo>
                    <a:pt x="2808" y="2557"/>
                    <a:pt x="2169" y="3196"/>
                    <a:pt x="251" y="1279"/>
                  </a:cubicBezTo>
                  <a:cubicBezTo>
                    <a:pt x="-388" y="0"/>
                    <a:pt x="251" y="0"/>
                    <a:pt x="153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79" name="【公众号：阿拉丁PPT】3-45"/>
            <p:cNvSpPr/>
            <p:nvPr/>
          </p:nvSpPr>
          <p:spPr>
            <a:xfrm flipH="1">
              <a:off x="244368" y="4590421"/>
              <a:ext cx="3835" cy="3886"/>
            </a:xfrm>
            <a:custGeom>
              <a:avLst/>
              <a:gdLst>
                <a:gd name="connsiteX0" fmla="*/ 1278 w 3835"/>
                <a:gd name="connsiteY0" fmla="*/ 690 h 3886"/>
                <a:gd name="connsiteX1" fmla="*/ 3835 w 3835"/>
                <a:gd name="connsiteY1" fmla="*/ 1330 h 3886"/>
                <a:gd name="connsiteX2" fmla="*/ 639 w 3835"/>
                <a:gd name="connsiteY2" fmla="*/ 3887 h 3886"/>
                <a:gd name="connsiteX3" fmla="*/ 0 w 3835"/>
                <a:gd name="connsiteY3" fmla="*/ 2608 h 3886"/>
                <a:gd name="connsiteX4" fmla="*/ 1278 w 3835"/>
                <a:gd name="connsiteY4" fmla="*/ 690 h 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3886">
                  <a:moveTo>
                    <a:pt x="1278" y="690"/>
                  </a:moveTo>
                  <a:cubicBezTo>
                    <a:pt x="1918" y="690"/>
                    <a:pt x="1278" y="-1227"/>
                    <a:pt x="3835" y="1330"/>
                  </a:cubicBezTo>
                  <a:cubicBezTo>
                    <a:pt x="3196" y="2608"/>
                    <a:pt x="2557" y="3887"/>
                    <a:pt x="639" y="3887"/>
                  </a:cubicBezTo>
                  <a:cubicBezTo>
                    <a:pt x="639" y="3248"/>
                    <a:pt x="0" y="3248"/>
                    <a:pt x="0" y="2608"/>
                  </a:cubicBezTo>
                  <a:cubicBezTo>
                    <a:pt x="639" y="1969"/>
                    <a:pt x="639" y="690"/>
                    <a:pt x="1278" y="69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80" name="【公众号：阿拉丁PPT】3-46"/>
            <p:cNvSpPr/>
            <p:nvPr/>
          </p:nvSpPr>
          <p:spPr>
            <a:xfrm flipH="1">
              <a:off x="247564" y="4593029"/>
              <a:ext cx="2557" cy="1917"/>
            </a:xfrm>
            <a:custGeom>
              <a:avLst/>
              <a:gdLst>
                <a:gd name="connsiteX0" fmla="*/ 1279 w 2557"/>
                <a:gd name="connsiteY0" fmla="*/ 0 h 1917"/>
                <a:gd name="connsiteX1" fmla="*/ 2557 w 2557"/>
                <a:gd name="connsiteY1" fmla="*/ 1918 h 1917"/>
                <a:gd name="connsiteX2" fmla="*/ 1279 w 2557"/>
                <a:gd name="connsiteY2" fmla="*/ 1279 h 1917"/>
                <a:gd name="connsiteX3" fmla="*/ 0 w 2557"/>
                <a:gd name="connsiteY3" fmla="*/ 0 h 1917"/>
                <a:gd name="connsiteX4" fmla="*/ 1279 w 2557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7" h="1917">
                  <a:moveTo>
                    <a:pt x="1279" y="0"/>
                  </a:moveTo>
                  <a:cubicBezTo>
                    <a:pt x="1918" y="639"/>
                    <a:pt x="1918" y="1279"/>
                    <a:pt x="2557" y="1918"/>
                  </a:cubicBezTo>
                  <a:cubicBezTo>
                    <a:pt x="2557" y="1918"/>
                    <a:pt x="1918" y="1279"/>
                    <a:pt x="1279" y="1279"/>
                  </a:cubicBezTo>
                  <a:cubicBezTo>
                    <a:pt x="640" y="639"/>
                    <a:pt x="640" y="639"/>
                    <a:pt x="0" y="0"/>
                  </a:cubicBezTo>
                  <a:cubicBezTo>
                    <a:pt x="640" y="0"/>
                    <a:pt x="1279" y="0"/>
                    <a:pt x="12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81" name="【公众号：阿拉丁PPT】3-47"/>
            <p:cNvSpPr/>
            <p:nvPr/>
          </p:nvSpPr>
          <p:spPr>
            <a:xfrm flipH="1">
              <a:off x="252038" y="4595586"/>
              <a:ext cx="639" cy="639"/>
            </a:xfrm>
            <a:custGeom>
              <a:avLst/>
              <a:gdLst>
                <a:gd name="connsiteX0" fmla="*/ 639 w 639"/>
                <a:gd name="connsiteY0" fmla="*/ 639 h 639"/>
                <a:gd name="connsiteX1" fmla="*/ 0 w 639"/>
                <a:gd name="connsiteY1" fmla="*/ 0 h 639"/>
                <a:gd name="connsiteX2" fmla="*/ 639 w 639"/>
                <a:gd name="connsiteY2" fmla="*/ 639 h 639"/>
                <a:gd name="connsiteX3" fmla="*/ 639 w 639"/>
                <a:gd name="connsiteY3" fmla="*/ 639 h 639"/>
                <a:gd name="connsiteX4" fmla="*/ 639 w 639"/>
                <a:gd name="connsiteY4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639">
                  <a:moveTo>
                    <a:pt x="639" y="639"/>
                  </a:moveTo>
                  <a:cubicBezTo>
                    <a:pt x="639" y="639"/>
                    <a:pt x="0" y="0"/>
                    <a:pt x="0" y="0"/>
                  </a:cubicBezTo>
                  <a:cubicBezTo>
                    <a:pt x="0" y="0"/>
                    <a:pt x="639" y="0"/>
                    <a:pt x="639" y="639"/>
                  </a:cubicBezTo>
                  <a:cubicBezTo>
                    <a:pt x="639" y="0"/>
                    <a:pt x="639" y="639"/>
                    <a:pt x="639" y="639"/>
                  </a:cubicBezTo>
                  <a:cubicBezTo>
                    <a:pt x="639" y="639"/>
                    <a:pt x="639" y="639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82" name="【公众号：阿拉丁PPT】3-48"/>
            <p:cNvSpPr/>
            <p:nvPr/>
          </p:nvSpPr>
          <p:spPr>
            <a:xfrm flipH="1">
              <a:off x="250980" y="4588554"/>
              <a:ext cx="4894" cy="2557"/>
            </a:xfrm>
            <a:custGeom>
              <a:avLst/>
              <a:gdLst>
                <a:gd name="connsiteX0" fmla="*/ 4475 w 4894"/>
                <a:gd name="connsiteY0" fmla="*/ 0 h 2557"/>
                <a:gd name="connsiteX1" fmla="*/ 3835 w 4894"/>
                <a:gd name="connsiteY1" fmla="*/ 2557 h 2557"/>
                <a:gd name="connsiteX2" fmla="*/ 1917 w 4894"/>
                <a:gd name="connsiteY2" fmla="*/ 2557 h 2557"/>
                <a:gd name="connsiteX3" fmla="*/ 0 w 4894"/>
                <a:gd name="connsiteY3" fmla="*/ 2557 h 2557"/>
                <a:gd name="connsiteX4" fmla="*/ 4475 w 4894"/>
                <a:gd name="connsiteY4" fmla="*/ 0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94" h="2557">
                  <a:moveTo>
                    <a:pt x="4475" y="0"/>
                  </a:moveTo>
                  <a:cubicBezTo>
                    <a:pt x="5114" y="1279"/>
                    <a:pt x="5114" y="1918"/>
                    <a:pt x="3835" y="2557"/>
                  </a:cubicBezTo>
                  <a:cubicBezTo>
                    <a:pt x="3196" y="2557"/>
                    <a:pt x="2556" y="2557"/>
                    <a:pt x="1917" y="2557"/>
                  </a:cubicBezTo>
                  <a:cubicBezTo>
                    <a:pt x="1278" y="2557"/>
                    <a:pt x="639" y="2557"/>
                    <a:pt x="0" y="2557"/>
                  </a:cubicBezTo>
                  <a:cubicBezTo>
                    <a:pt x="0" y="0"/>
                    <a:pt x="2556" y="639"/>
                    <a:pt x="4475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83" name="【公众号：阿拉丁PPT】3-49"/>
            <p:cNvSpPr/>
            <p:nvPr/>
          </p:nvSpPr>
          <p:spPr>
            <a:xfrm flipH="1">
              <a:off x="255875" y="4592390"/>
              <a:ext cx="639" cy="1278"/>
            </a:xfrm>
            <a:custGeom>
              <a:avLst/>
              <a:gdLst>
                <a:gd name="connsiteX0" fmla="*/ 0 w 639"/>
                <a:gd name="connsiteY0" fmla="*/ 639 h 1278"/>
                <a:gd name="connsiteX1" fmla="*/ 0 w 639"/>
                <a:gd name="connsiteY1" fmla="*/ 0 h 1278"/>
                <a:gd name="connsiteX2" fmla="*/ 640 w 639"/>
                <a:gd name="connsiteY2" fmla="*/ 639 h 1278"/>
                <a:gd name="connsiteX3" fmla="*/ 640 w 639"/>
                <a:gd name="connsiteY3" fmla="*/ 1279 h 1278"/>
                <a:gd name="connsiteX4" fmla="*/ 0 w 639"/>
                <a:gd name="connsiteY4" fmla="*/ 63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639"/>
                  </a:move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640" y="639"/>
                    <a:pt x="640" y="639"/>
                  </a:cubicBezTo>
                  <a:cubicBezTo>
                    <a:pt x="640" y="639"/>
                    <a:pt x="640" y="1279"/>
                    <a:pt x="640" y="1279"/>
                  </a:cubicBezTo>
                  <a:cubicBezTo>
                    <a:pt x="0" y="1279"/>
                    <a:pt x="0" y="639"/>
                    <a:pt x="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10" name="【公众号：阿拉丁PPT】3-50"/>
            <p:cNvSpPr/>
            <p:nvPr/>
          </p:nvSpPr>
          <p:spPr>
            <a:xfrm flipH="1">
              <a:off x="151520" y="4823165"/>
              <a:ext cx="119057" cy="83104"/>
            </a:xfrm>
            <a:custGeom>
              <a:avLst/>
              <a:gdLst>
                <a:gd name="connsiteX0" fmla="*/ 20456 w 119057"/>
                <a:gd name="connsiteY0" fmla="*/ 17260 h 83104"/>
                <a:gd name="connsiteX1" fmla="*/ 17260 w 119057"/>
                <a:gd name="connsiteY1" fmla="*/ 21096 h 83104"/>
                <a:gd name="connsiteX2" fmla="*/ 14703 w 119057"/>
                <a:gd name="connsiteY2" fmla="*/ 19178 h 83104"/>
                <a:gd name="connsiteX3" fmla="*/ 14703 w 119057"/>
                <a:gd name="connsiteY3" fmla="*/ 20457 h 83104"/>
                <a:gd name="connsiteX4" fmla="*/ 14064 w 119057"/>
                <a:gd name="connsiteY4" fmla="*/ 22374 h 83104"/>
                <a:gd name="connsiteX5" fmla="*/ 10867 w 119057"/>
                <a:gd name="connsiteY5" fmla="*/ 25571 h 83104"/>
                <a:gd name="connsiteX6" fmla="*/ 9589 w 119057"/>
                <a:gd name="connsiteY6" fmla="*/ 29406 h 83104"/>
                <a:gd name="connsiteX7" fmla="*/ 8950 w 119057"/>
                <a:gd name="connsiteY7" fmla="*/ 30685 h 83104"/>
                <a:gd name="connsiteX8" fmla="*/ 7671 w 119057"/>
                <a:gd name="connsiteY8" fmla="*/ 33881 h 83104"/>
                <a:gd name="connsiteX9" fmla="*/ 5114 w 119057"/>
                <a:gd name="connsiteY9" fmla="*/ 35160 h 83104"/>
                <a:gd name="connsiteX10" fmla="*/ 3835 w 119057"/>
                <a:gd name="connsiteY10" fmla="*/ 37717 h 83104"/>
                <a:gd name="connsiteX11" fmla="*/ 639 w 119057"/>
                <a:gd name="connsiteY11" fmla="*/ 41552 h 83104"/>
                <a:gd name="connsiteX12" fmla="*/ 0 w 119057"/>
                <a:gd name="connsiteY12" fmla="*/ 43470 h 83104"/>
                <a:gd name="connsiteX13" fmla="*/ 1918 w 119057"/>
                <a:gd name="connsiteY13" fmla="*/ 47306 h 83104"/>
                <a:gd name="connsiteX14" fmla="*/ 1278 w 119057"/>
                <a:gd name="connsiteY14" fmla="*/ 49863 h 83104"/>
                <a:gd name="connsiteX15" fmla="*/ 4475 w 119057"/>
                <a:gd name="connsiteY15" fmla="*/ 49863 h 83104"/>
                <a:gd name="connsiteX16" fmla="*/ 8311 w 119057"/>
                <a:gd name="connsiteY16" fmla="*/ 51781 h 83104"/>
                <a:gd name="connsiteX17" fmla="*/ 15982 w 119057"/>
                <a:gd name="connsiteY17" fmla="*/ 52420 h 83104"/>
                <a:gd name="connsiteX18" fmla="*/ 16621 w 119057"/>
                <a:gd name="connsiteY18" fmla="*/ 53059 h 83104"/>
                <a:gd name="connsiteX19" fmla="*/ 20456 w 119057"/>
                <a:gd name="connsiteY19" fmla="*/ 52420 h 83104"/>
                <a:gd name="connsiteX20" fmla="*/ 24932 w 119057"/>
                <a:gd name="connsiteY20" fmla="*/ 52420 h 83104"/>
                <a:gd name="connsiteX21" fmla="*/ 30685 w 119057"/>
                <a:gd name="connsiteY21" fmla="*/ 50502 h 83104"/>
                <a:gd name="connsiteX22" fmla="*/ 32602 w 119057"/>
                <a:gd name="connsiteY22" fmla="*/ 50502 h 83104"/>
                <a:gd name="connsiteX23" fmla="*/ 35160 w 119057"/>
                <a:gd name="connsiteY23" fmla="*/ 49863 h 83104"/>
                <a:gd name="connsiteX24" fmla="*/ 35799 w 119057"/>
                <a:gd name="connsiteY24" fmla="*/ 49863 h 83104"/>
                <a:gd name="connsiteX25" fmla="*/ 35799 w 119057"/>
                <a:gd name="connsiteY25" fmla="*/ 50502 h 83104"/>
                <a:gd name="connsiteX26" fmla="*/ 35799 w 119057"/>
                <a:gd name="connsiteY26" fmla="*/ 51781 h 83104"/>
                <a:gd name="connsiteX27" fmla="*/ 33881 w 119057"/>
                <a:gd name="connsiteY27" fmla="*/ 52420 h 83104"/>
                <a:gd name="connsiteX28" fmla="*/ 33881 w 119057"/>
                <a:gd name="connsiteY28" fmla="*/ 54338 h 83104"/>
                <a:gd name="connsiteX29" fmla="*/ 33881 w 119057"/>
                <a:gd name="connsiteY29" fmla="*/ 54977 h 83104"/>
                <a:gd name="connsiteX30" fmla="*/ 33241 w 119057"/>
                <a:gd name="connsiteY30" fmla="*/ 56255 h 83104"/>
                <a:gd name="connsiteX31" fmla="*/ 31324 w 119057"/>
                <a:gd name="connsiteY31" fmla="*/ 55616 h 83104"/>
                <a:gd name="connsiteX32" fmla="*/ 30685 w 119057"/>
                <a:gd name="connsiteY32" fmla="*/ 56255 h 83104"/>
                <a:gd name="connsiteX33" fmla="*/ 28767 w 119057"/>
                <a:gd name="connsiteY33" fmla="*/ 56895 h 83104"/>
                <a:gd name="connsiteX34" fmla="*/ 28767 w 119057"/>
                <a:gd name="connsiteY34" fmla="*/ 57534 h 83104"/>
                <a:gd name="connsiteX35" fmla="*/ 30045 w 119057"/>
                <a:gd name="connsiteY35" fmla="*/ 60091 h 83104"/>
                <a:gd name="connsiteX36" fmla="*/ 29406 w 119057"/>
                <a:gd name="connsiteY36" fmla="*/ 60730 h 83104"/>
                <a:gd name="connsiteX37" fmla="*/ 31324 w 119057"/>
                <a:gd name="connsiteY37" fmla="*/ 62648 h 83104"/>
                <a:gd name="connsiteX38" fmla="*/ 33881 w 119057"/>
                <a:gd name="connsiteY38" fmla="*/ 65844 h 83104"/>
                <a:gd name="connsiteX39" fmla="*/ 39634 w 119057"/>
                <a:gd name="connsiteY39" fmla="*/ 70959 h 83104"/>
                <a:gd name="connsiteX40" fmla="*/ 40274 w 119057"/>
                <a:gd name="connsiteY40" fmla="*/ 71598 h 83104"/>
                <a:gd name="connsiteX41" fmla="*/ 42830 w 119057"/>
                <a:gd name="connsiteY41" fmla="*/ 73516 h 83104"/>
                <a:gd name="connsiteX42" fmla="*/ 46027 w 119057"/>
                <a:gd name="connsiteY42" fmla="*/ 76073 h 83104"/>
                <a:gd name="connsiteX43" fmla="*/ 51141 w 119057"/>
                <a:gd name="connsiteY43" fmla="*/ 77990 h 83104"/>
                <a:gd name="connsiteX44" fmla="*/ 52419 w 119057"/>
                <a:gd name="connsiteY44" fmla="*/ 78630 h 83104"/>
                <a:gd name="connsiteX45" fmla="*/ 54338 w 119057"/>
                <a:gd name="connsiteY45" fmla="*/ 79269 h 83104"/>
                <a:gd name="connsiteX46" fmla="*/ 58173 w 119057"/>
                <a:gd name="connsiteY46" fmla="*/ 81187 h 83104"/>
                <a:gd name="connsiteX47" fmla="*/ 56895 w 119057"/>
                <a:gd name="connsiteY47" fmla="*/ 79908 h 83104"/>
                <a:gd name="connsiteX48" fmla="*/ 53059 w 119057"/>
                <a:gd name="connsiteY48" fmla="*/ 77351 h 83104"/>
                <a:gd name="connsiteX49" fmla="*/ 53059 w 119057"/>
                <a:gd name="connsiteY49" fmla="*/ 77351 h 83104"/>
                <a:gd name="connsiteX50" fmla="*/ 56256 w 119057"/>
                <a:gd name="connsiteY50" fmla="*/ 78630 h 83104"/>
                <a:gd name="connsiteX51" fmla="*/ 57534 w 119057"/>
                <a:gd name="connsiteY51" fmla="*/ 78630 h 83104"/>
                <a:gd name="connsiteX52" fmla="*/ 57534 w 119057"/>
                <a:gd name="connsiteY52" fmla="*/ 77990 h 83104"/>
                <a:gd name="connsiteX53" fmla="*/ 60091 w 119057"/>
                <a:gd name="connsiteY53" fmla="*/ 79269 h 83104"/>
                <a:gd name="connsiteX54" fmla="*/ 60730 w 119057"/>
                <a:gd name="connsiteY54" fmla="*/ 77990 h 83104"/>
                <a:gd name="connsiteX55" fmla="*/ 61369 w 119057"/>
                <a:gd name="connsiteY55" fmla="*/ 77351 h 83104"/>
                <a:gd name="connsiteX56" fmla="*/ 62648 w 119057"/>
                <a:gd name="connsiteY56" fmla="*/ 76073 h 83104"/>
                <a:gd name="connsiteX57" fmla="*/ 60091 w 119057"/>
                <a:gd name="connsiteY57" fmla="*/ 74155 h 83104"/>
                <a:gd name="connsiteX58" fmla="*/ 62648 w 119057"/>
                <a:gd name="connsiteY58" fmla="*/ 76073 h 83104"/>
                <a:gd name="connsiteX59" fmla="*/ 65205 w 119057"/>
                <a:gd name="connsiteY59" fmla="*/ 77351 h 83104"/>
                <a:gd name="connsiteX60" fmla="*/ 70319 w 119057"/>
                <a:gd name="connsiteY60" fmla="*/ 77990 h 83104"/>
                <a:gd name="connsiteX61" fmla="*/ 72237 w 119057"/>
                <a:gd name="connsiteY61" fmla="*/ 78630 h 83104"/>
                <a:gd name="connsiteX62" fmla="*/ 72876 w 119057"/>
                <a:gd name="connsiteY62" fmla="*/ 79908 h 83104"/>
                <a:gd name="connsiteX63" fmla="*/ 70319 w 119057"/>
                <a:gd name="connsiteY63" fmla="*/ 79269 h 83104"/>
                <a:gd name="connsiteX64" fmla="*/ 70319 w 119057"/>
                <a:gd name="connsiteY64" fmla="*/ 79269 h 83104"/>
                <a:gd name="connsiteX65" fmla="*/ 69041 w 119057"/>
                <a:gd name="connsiteY65" fmla="*/ 79269 h 83104"/>
                <a:gd name="connsiteX66" fmla="*/ 67762 w 119057"/>
                <a:gd name="connsiteY66" fmla="*/ 79908 h 83104"/>
                <a:gd name="connsiteX67" fmla="*/ 67123 w 119057"/>
                <a:gd name="connsiteY67" fmla="*/ 80548 h 83104"/>
                <a:gd name="connsiteX68" fmla="*/ 67123 w 119057"/>
                <a:gd name="connsiteY68" fmla="*/ 81187 h 83104"/>
                <a:gd name="connsiteX69" fmla="*/ 69041 w 119057"/>
                <a:gd name="connsiteY69" fmla="*/ 83104 h 83104"/>
                <a:gd name="connsiteX70" fmla="*/ 69680 w 119057"/>
                <a:gd name="connsiteY70" fmla="*/ 83104 h 83104"/>
                <a:gd name="connsiteX71" fmla="*/ 71597 w 119057"/>
                <a:gd name="connsiteY71" fmla="*/ 82465 h 83104"/>
                <a:gd name="connsiteX72" fmla="*/ 72876 w 119057"/>
                <a:gd name="connsiteY72" fmla="*/ 83104 h 83104"/>
                <a:gd name="connsiteX73" fmla="*/ 75434 w 119057"/>
                <a:gd name="connsiteY73" fmla="*/ 83104 h 83104"/>
                <a:gd name="connsiteX74" fmla="*/ 74794 w 119057"/>
                <a:gd name="connsiteY74" fmla="*/ 81187 h 83104"/>
                <a:gd name="connsiteX75" fmla="*/ 72876 w 119057"/>
                <a:gd name="connsiteY75" fmla="*/ 80548 h 83104"/>
                <a:gd name="connsiteX76" fmla="*/ 72237 w 119057"/>
                <a:gd name="connsiteY76" fmla="*/ 79908 h 83104"/>
                <a:gd name="connsiteX77" fmla="*/ 74155 w 119057"/>
                <a:gd name="connsiteY77" fmla="*/ 79908 h 83104"/>
                <a:gd name="connsiteX78" fmla="*/ 74794 w 119057"/>
                <a:gd name="connsiteY78" fmla="*/ 80548 h 83104"/>
                <a:gd name="connsiteX79" fmla="*/ 76073 w 119057"/>
                <a:gd name="connsiteY79" fmla="*/ 82465 h 83104"/>
                <a:gd name="connsiteX80" fmla="*/ 76712 w 119057"/>
                <a:gd name="connsiteY80" fmla="*/ 81826 h 83104"/>
                <a:gd name="connsiteX81" fmla="*/ 75434 w 119057"/>
                <a:gd name="connsiteY81" fmla="*/ 80548 h 83104"/>
                <a:gd name="connsiteX82" fmla="*/ 72876 w 119057"/>
                <a:gd name="connsiteY82" fmla="*/ 78630 h 83104"/>
                <a:gd name="connsiteX83" fmla="*/ 74155 w 119057"/>
                <a:gd name="connsiteY83" fmla="*/ 78630 h 83104"/>
                <a:gd name="connsiteX84" fmla="*/ 76073 w 119057"/>
                <a:gd name="connsiteY84" fmla="*/ 79908 h 83104"/>
                <a:gd name="connsiteX85" fmla="*/ 77351 w 119057"/>
                <a:gd name="connsiteY85" fmla="*/ 80548 h 83104"/>
                <a:gd name="connsiteX86" fmla="*/ 78630 w 119057"/>
                <a:gd name="connsiteY86" fmla="*/ 81187 h 83104"/>
                <a:gd name="connsiteX87" fmla="*/ 78630 w 119057"/>
                <a:gd name="connsiteY87" fmla="*/ 80548 h 83104"/>
                <a:gd name="connsiteX88" fmla="*/ 75434 w 119057"/>
                <a:gd name="connsiteY88" fmla="*/ 77351 h 83104"/>
                <a:gd name="connsiteX89" fmla="*/ 77990 w 119057"/>
                <a:gd name="connsiteY89" fmla="*/ 78630 h 83104"/>
                <a:gd name="connsiteX90" fmla="*/ 78630 w 119057"/>
                <a:gd name="connsiteY90" fmla="*/ 78630 h 83104"/>
                <a:gd name="connsiteX91" fmla="*/ 78630 w 119057"/>
                <a:gd name="connsiteY91" fmla="*/ 78630 h 83104"/>
                <a:gd name="connsiteX92" fmla="*/ 77990 w 119057"/>
                <a:gd name="connsiteY92" fmla="*/ 77990 h 83104"/>
                <a:gd name="connsiteX93" fmla="*/ 77351 w 119057"/>
                <a:gd name="connsiteY93" fmla="*/ 77351 h 83104"/>
                <a:gd name="connsiteX94" fmla="*/ 79269 w 119057"/>
                <a:gd name="connsiteY94" fmla="*/ 78630 h 83104"/>
                <a:gd name="connsiteX95" fmla="*/ 79269 w 119057"/>
                <a:gd name="connsiteY95" fmla="*/ 78630 h 83104"/>
                <a:gd name="connsiteX96" fmla="*/ 79269 w 119057"/>
                <a:gd name="connsiteY96" fmla="*/ 78630 h 83104"/>
                <a:gd name="connsiteX97" fmla="*/ 77990 w 119057"/>
                <a:gd name="connsiteY97" fmla="*/ 76712 h 83104"/>
                <a:gd name="connsiteX98" fmla="*/ 77990 w 119057"/>
                <a:gd name="connsiteY98" fmla="*/ 76712 h 83104"/>
                <a:gd name="connsiteX99" fmla="*/ 80547 w 119057"/>
                <a:gd name="connsiteY99" fmla="*/ 77351 h 83104"/>
                <a:gd name="connsiteX100" fmla="*/ 81826 w 119057"/>
                <a:gd name="connsiteY100" fmla="*/ 77351 h 83104"/>
                <a:gd name="connsiteX101" fmla="*/ 81826 w 119057"/>
                <a:gd name="connsiteY101" fmla="*/ 77351 h 83104"/>
                <a:gd name="connsiteX102" fmla="*/ 82465 w 119057"/>
                <a:gd name="connsiteY102" fmla="*/ 76712 h 83104"/>
                <a:gd name="connsiteX103" fmla="*/ 83104 w 119057"/>
                <a:gd name="connsiteY103" fmla="*/ 76073 h 83104"/>
                <a:gd name="connsiteX104" fmla="*/ 82465 w 119057"/>
                <a:gd name="connsiteY104" fmla="*/ 75433 h 83104"/>
                <a:gd name="connsiteX105" fmla="*/ 82465 w 119057"/>
                <a:gd name="connsiteY105" fmla="*/ 74794 h 83104"/>
                <a:gd name="connsiteX106" fmla="*/ 83104 w 119057"/>
                <a:gd name="connsiteY106" fmla="*/ 75433 h 83104"/>
                <a:gd name="connsiteX107" fmla="*/ 85662 w 119057"/>
                <a:gd name="connsiteY107" fmla="*/ 76712 h 83104"/>
                <a:gd name="connsiteX108" fmla="*/ 81826 w 119057"/>
                <a:gd name="connsiteY108" fmla="*/ 71598 h 83104"/>
                <a:gd name="connsiteX109" fmla="*/ 81826 w 119057"/>
                <a:gd name="connsiteY109" fmla="*/ 70959 h 83104"/>
                <a:gd name="connsiteX110" fmla="*/ 83104 w 119057"/>
                <a:gd name="connsiteY110" fmla="*/ 70959 h 83104"/>
                <a:gd name="connsiteX111" fmla="*/ 83744 w 119057"/>
                <a:gd name="connsiteY111" fmla="*/ 71598 h 83104"/>
                <a:gd name="connsiteX112" fmla="*/ 84383 w 119057"/>
                <a:gd name="connsiteY112" fmla="*/ 72876 h 83104"/>
                <a:gd name="connsiteX113" fmla="*/ 85662 w 119057"/>
                <a:gd name="connsiteY113" fmla="*/ 73516 h 83104"/>
                <a:gd name="connsiteX114" fmla="*/ 87579 w 119057"/>
                <a:gd name="connsiteY114" fmla="*/ 74794 h 83104"/>
                <a:gd name="connsiteX115" fmla="*/ 85023 w 119057"/>
                <a:gd name="connsiteY115" fmla="*/ 72237 h 83104"/>
                <a:gd name="connsiteX116" fmla="*/ 83104 w 119057"/>
                <a:gd name="connsiteY116" fmla="*/ 70319 h 83104"/>
                <a:gd name="connsiteX117" fmla="*/ 85023 w 119057"/>
                <a:gd name="connsiteY117" fmla="*/ 70959 h 83104"/>
                <a:gd name="connsiteX118" fmla="*/ 86940 w 119057"/>
                <a:gd name="connsiteY118" fmla="*/ 71598 h 83104"/>
                <a:gd name="connsiteX119" fmla="*/ 86940 w 119057"/>
                <a:gd name="connsiteY119" fmla="*/ 71598 h 83104"/>
                <a:gd name="connsiteX120" fmla="*/ 86301 w 119057"/>
                <a:gd name="connsiteY120" fmla="*/ 70319 h 83104"/>
                <a:gd name="connsiteX121" fmla="*/ 89497 w 119057"/>
                <a:gd name="connsiteY121" fmla="*/ 72876 h 83104"/>
                <a:gd name="connsiteX122" fmla="*/ 86940 w 119057"/>
                <a:gd name="connsiteY122" fmla="*/ 69680 h 83104"/>
                <a:gd name="connsiteX123" fmla="*/ 90136 w 119057"/>
                <a:gd name="connsiteY123" fmla="*/ 71598 h 83104"/>
                <a:gd name="connsiteX124" fmla="*/ 90136 w 119057"/>
                <a:gd name="connsiteY124" fmla="*/ 70319 h 83104"/>
                <a:gd name="connsiteX125" fmla="*/ 89497 w 119057"/>
                <a:gd name="connsiteY125" fmla="*/ 68401 h 83104"/>
                <a:gd name="connsiteX126" fmla="*/ 90136 w 119057"/>
                <a:gd name="connsiteY126" fmla="*/ 68401 h 83104"/>
                <a:gd name="connsiteX127" fmla="*/ 90775 w 119057"/>
                <a:gd name="connsiteY127" fmla="*/ 68401 h 83104"/>
                <a:gd name="connsiteX128" fmla="*/ 90775 w 119057"/>
                <a:gd name="connsiteY128" fmla="*/ 68401 h 83104"/>
                <a:gd name="connsiteX129" fmla="*/ 92054 w 119057"/>
                <a:gd name="connsiteY129" fmla="*/ 68401 h 83104"/>
                <a:gd name="connsiteX130" fmla="*/ 93972 w 119057"/>
                <a:gd name="connsiteY130" fmla="*/ 69041 h 83104"/>
                <a:gd name="connsiteX131" fmla="*/ 94612 w 119057"/>
                <a:gd name="connsiteY131" fmla="*/ 69680 h 83104"/>
                <a:gd name="connsiteX132" fmla="*/ 94612 w 119057"/>
                <a:gd name="connsiteY132" fmla="*/ 69041 h 83104"/>
                <a:gd name="connsiteX133" fmla="*/ 94612 w 119057"/>
                <a:gd name="connsiteY133" fmla="*/ 69041 h 83104"/>
                <a:gd name="connsiteX134" fmla="*/ 93972 w 119057"/>
                <a:gd name="connsiteY134" fmla="*/ 67123 h 83104"/>
                <a:gd name="connsiteX135" fmla="*/ 93333 w 119057"/>
                <a:gd name="connsiteY135" fmla="*/ 66484 h 83104"/>
                <a:gd name="connsiteX136" fmla="*/ 92693 w 119057"/>
                <a:gd name="connsiteY136" fmla="*/ 65844 h 83104"/>
                <a:gd name="connsiteX137" fmla="*/ 93333 w 119057"/>
                <a:gd name="connsiteY137" fmla="*/ 66484 h 83104"/>
                <a:gd name="connsiteX138" fmla="*/ 92693 w 119057"/>
                <a:gd name="connsiteY138" fmla="*/ 65844 h 83104"/>
                <a:gd name="connsiteX139" fmla="*/ 92054 w 119057"/>
                <a:gd name="connsiteY139" fmla="*/ 65205 h 83104"/>
                <a:gd name="connsiteX140" fmla="*/ 92054 w 119057"/>
                <a:gd name="connsiteY140" fmla="*/ 65205 h 83104"/>
                <a:gd name="connsiteX141" fmla="*/ 93333 w 119057"/>
                <a:gd name="connsiteY141" fmla="*/ 65844 h 83104"/>
                <a:gd name="connsiteX142" fmla="*/ 94612 w 119057"/>
                <a:gd name="connsiteY142" fmla="*/ 66484 h 83104"/>
                <a:gd name="connsiteX143" fmla="*/ 95251 w 119057"/>
                <a:gd name="connsiteY143" fmla="*/ 67123 h 83104"/>
                <a:gd name="connsiteX144" fmla="*/ 94612 w 119057"/>
                <a:gd name="connsiteY144" fmla="*/ 66484 h 83104"/>
                <a:gd name="connsiteX145" fmla="*/ 95890 w 119057"/>
                <a:gd name="connsiteY145" fmla="*/ 66484 h 83104"/>
                <a:gd name="connsiteX146" fmla="*/ 95890 w 119057"/>
                <a:gd name="connsiteY146" fmla="*/ 66484 h 83104"/>
                <a:gd name="connsiteX147" fmla="*/ 94612 w 119057"/>
                <a:gd name="connsiteY147" fmla="*/ 64566 h 83104"/>
                <a:gd name="connsiteX148" fmla="*/ 95251 w 119057"/>
                <a:gd name="connsiteY148" fmla="*/ 64566 h 83104"/>
                <a:gd name="connsiteX149" fmla="*/ 95251 w 119057"/>
                <a:gd name="connsiteY149" fmla="*/ 64566 h 83104"/>
                <a:gd name="connsiteX150" fmla="*/ 95890 w 119057"/>
                <a:gd name="connsiteY150" fmla="*/ 65205 h 83104"/>
                <a:gd name="connsiteX151" fmla="*/ 96529 w 119057"/>
                <a:gd name="connsiteY151" fmla="*/ 65205 h 83104"/>
                <a:gd name="connsiteX152" fmla="*/ 97168 w 119057"/>
                <a:gd name="connsiteY152" fmla="*/ 65205 h 83104"/>
                <a:gd name="connsiteX153" fmla="*/ 97168 w 119057"/>
                <a:gd name="connsiteY153" fmla="*/ 65205 h 83104"/>
                <a:gd name="connsiteX154" fmla="*/ 96529 w 119057"/>
                <a:gd name="connsiteY154" fmla="*/ 64566 h 83104"/>
                <a:gd name="connsiteX155" fmla="*/ 96529 w 119057"/>
                <a:gd name="connsiteY155" fmla="*/ 63927 h 83104"/>
                <a:gd name="connsiteX156" fmla="*/ 96529 w 119057"/>
                <a:gd name="connsiteY156" fmla="*/ 63927 h 83104"/>
                <a:gd name="connsiteX157" fmla="*/ 97168 w 119057"/>
                <a:gd name="connsiteY157" fmla="*/ 63927 h 83104"/>
                <a:gd name="connsiteX158" fmla="*/ 99086 w 119057"/>
                <a:gd name="connsiteY158" fmla="*/ 67123 h 83104"/>
                <a:gd name="connsiteX159" fmla="*/ 98447 w 119057"/>
                <a:gd name="connsiteY159" fmla="*/ 64566 h 83104"/>
                <a:gd name="connsiteX160" fmla="*/ 98447 w 119057"/>
                <a:gd name="connsiteY160" fmla="*/ 64566 h 83104"/>
                <a:gd name="connsiteX161" fmla="*/ 99725 w 119057"/>
                <a:gd name="connsiteY161" fmla="*/ 65844 h 83104"/>
                <a:gd name="connsiteX162" fmla="*/ 99725 w 119057"/>
                <a:gd name="connsiteY162" fmla="*/ 65205 h 83104"/>
                <a:gd name="connsiteX163" fmla="*/ 99725 w 119057"/>
                <a:gd name="connsiteY163" fmla="*/ 65205 h 83104"/>
                <a:gd name="connsiteX164" fmla="*/ 100364 w 119057"/>
                <a:gd name="connsiteY164" fmla="*/ 65205 h 83104"/>
                <a:gd name="connsiteX165" fmla="*/ 100364 w 119057"/>
                <a:gd name="connsiteY165" fmla="*/ 63927 h 83104"/>
                <a:gd name="connsiteX166" fmla="*/ 100364 w 119057"/>
                <a:gd name="connsiteY166" fmla="*/ 63927 h 83104"/>
                <a:gd name="connsiteX167" fmla="*/ 100364 w 119057"/>
                <a:gd name="connsiteY167" fmla="*/ 63927 h 83104"/>
                <a:gd name="connsiteX168" fmla="*/ 101004 w 119057"/>
                <a:gd name="connsiteY168" fmla="*/ 63927 h 83104"/>
                <a:gd name="connsiteX169" fmla="*/ 101643 w 119057"/>
                <a:gd name="connsiteY169" fmla="*/ 64566 h 83104"/>
                <a:gd name="connsiteX170" fmla="*/ 102282 w 119057"/>
                <a:gd name="connsiteY170" fmla="*/ 64566 h 83104"/>
                <a:gd name="connsiteX171" fmla="*/ 101643 w 119057"/>
                <a:gd name="connsiteY171" fmla="*/ 63927 h 83104"/>
                <a:gd name="connsiteX172" fmla="*/ 101643 w 119057"/>
                <a:gd name="connsiteY172" fmla="*/ 63927 h 83104"/>
                <a:gd name="connsiteX173" fmla="*/ 101643 w 119057"/>
                <a:gd name="connsiteY173" fmla="*/ 63927 h 83104"/>
                <a:gd name="connsiteX174" fmla="*/ 102922 w 119057"/>
                <a:gd name="connsiteY174" fmla="*/ 63927 h 83104"/>
                <a:gd name="connsiteX175" fmla="*/ 104840 w 119057"/>
                <a:gd name="connsiteY175" fmla="*/ 65205 h 83104"/>
                <a:gd name="connsiteX176" fmla="*/ 105479 w 119057"/>
                <a:gd name="connsiteY176" fmla="*/ 65844 h 83104"/>
                <a:gd name="connsiteX177" fmla="*/ 106118 w 119057"/>
                <a:gd name="connsiteY177" fmla="*/ 65205 h 83104"/>
                <a:gd name="connsiteX178" fmla="*/ 106118 w 119057"/>
                <a:gd name="connsiteY178" fmla="*/ 65205 h 83104"/>
                <a:gd name="connsiteX179" fmla="*/ 105479 w 119057"/>
                <a:gd name="connsiteY179" fmla="*/ 63287 h 83104"/>
                <a:gd name="connsiteX180" fmla="*/ 105479 w 119057"/>
                <a:gd name="connsiteY180" fmla="*/ 62648 h 83104"/>
                <a:gd name="connsiteX181" fmla="*/ 105479 w 119057"/>
                <a:gd name="connsiteY181" fmla="*/ 62648 h 83104"/>
                <a:gd name="connsiteX182" fmla="*/ 105479 w 119057"/>
                <a:gd name="connsiteY182" fmla="*/ 61370 h 83104"/>
                <a:gd name="connsiteX183" fmla="*/ 104840 w 119057"/>
                <a:gd name="connsiteY183" fmla="*/ 60091 h 83104"/>
                <a:gd name="connsiteX184" fmla="*/ 105479 w 119057"/>
                <a:gd name="connsiteY184" fmla="*/ 61370 h 83104"/>
                <a:gd name="connsiteX185" fmla="*/ 107397 w 119057"/>
                <a:gd name="connsiteY185" fmla="*/ 62648 h 83104"/>
                <a:gd name="connsiteX186" fmla="*/ 107397 w 119057"/>
                <a:gd name="connsiteY186" fmla="*/ 62648 h 83104"/>
                <a:gd name="connsiteX187" fmla="*/ 106757 w 119057"/>
                <a:gd name="connsiteY187" fmla="*/ 60730 h 83104"/>
                <a:gd name="connsiteX188" fmla="*/ 107397 w 119057"/>
                <a:gd name="connsiteY188" fmla="*/ 60730 h 83104"/>
                <a:gd name="connsiteX189" fmla="*/ 107397 w 119057"/>
                <a:gd name="connsiteY189" fmla="*/ 59452 h 83104"/>
                <a:gd name="connsiteX190" fmla="*/ 108036 w 119057"/>
                <a:gd name="connsiteY190" fmla="*/ 59452 h 83104"/>
                <a:gd name="connsiteX191" fmla="*/ 109314 w 119057"/>
                <a:gd name="connsiteY191" fmla="*/ 60730 h 83104"/>
                <a:gd name="connsiteX192" fmla="*/ 109953 w 119057"/>
                <a:gd name="connsiteY192" fmla="*/ 60730 h 83104"/>
                <a:gd name="connsiteX193" fmla="*/ 110593 w 119057"/>
                <a:gd name="connsiteY193" fmla="*/ 60091 h 83104"/>
                <a:gd name="connsiteX194" fmla="*/ 110593 w 119057"/>
                <a:gd name="connsiteY194" fmla="*/ 60091 h 83104"/>
                <a:gd name="connsiteX195" fmla="*/ 111871 w 119057"/>
                <a:gd name="connsiteY195" fmla="*/ 61370 h 83104"/>
                <a:gd name="connsiteX196" fmla="*/ 111871 w 119057"/>
                <a:gd name="connsiteY196" fmla="*/ 60730 h 83104"/>
                <a:gd name="connsiteX197" fmla="*/ 111232 w 119057"/>
                <a:gd name="connsiteY197" fmla="*/ 58812 h 83104"/>
                <a:gd name="connsiteX198" fmla="*/ 112511 w 119057"/>
                <a:gd name="connsiteY198" fmla="*/ 58812 h 83104"/>
                <a:gd name="connsiteX199" fmla="*/ 113150 w 119057"/>
                <a:gd name="connsiteY199" fmla="*/ 58173 h 83104"/>
                <a:gd name="connsiteX200" fmla="*/ 114429 w 119057"/>
                <a:gd name="connsiteY200" fmla="*/ 58173 h 83104"/>
                <a:gd name="connsiteX201" fmla="*/ 114429 w 119057"/>
                <a:gd name="connsiteY201" fmla="*/ 57534 h 83104"/>
                <a:gd name="connsiteX202" fmla="*/ 112511 w 119057"/>
                <a:gd name="connsiteY202" fmla="*/ 53698 h 83104"/>
                <a:gd name="connsiteX203" fmla="*/ 115707 w 119057"/>
                <a:gd name="connsiteY203" fmla="*/ 56255 h 83104"/>
                <a:gd name="connsiteX204" fmla="*/ 115707 w 119057"/>
                <a:gd name="connsiteY204" fmla="*/ 56895 h 83104"/>
                <a:gd name="connsiteX205" fmla="*/ 113790 w 119057"/>
                <a:gd name="connsiteY205" fmla="*/ 54338 h 83104"/>
                <a:gd name="connsiteX206" fmla="*/ 114429 w 119057"/>
                <a:gd name="connsiteY206" fmla="*/ 55616 h 83104"/>
                <a:gd name="connsiteX207" fmla="*/ 112511 w 119057"/>
                <a:gd name="connsiteY207" fmla="*/ 51141 h 83104"/>
                <a:gd name="connsiteX208" fmla="*/ 112511 w 119057"/>
                <a:gd name="connsiteY208" fmla="*/ 50502 h 83104"/>
                <a:gd name="connsiteX209" fmla="*/ 111232 w 119057"/>
                <a:gd name="connsiteY209" fmla="*/ 46666 h 83104"/>
                <a:gd name="connsiteX210" fmla="*/ 111871 w 119057"/>
                <a:gd name="connsiteY210" fmla="*/ 46666 h 83104"/>
                <a:gd name="connsiteX211" fmla="*/ 112511 w 119057"/>
                <a:gd name="connsiteY211" fmla="*/ 47945 h 83104"/>
                <a:gd name="connsiteX212" fmla="*/ 109314 w 119057"/>
                <a:gd name="connsiteY212" fmla="*/ 41552 h 83104"/>
                <a:gd name="connsiteX213" fmla="*/ 110593 w 119057"/>
                <a:gd name="connsiteY213" fmla="*/ 42192 h 83104"/>
                <a:gd name="connsiteX214" fmla="*/ 107397 w 119057"/>
                <a:gd name="connsiteY214" fmla="*/ 36438 h 83104"/>
                <a:gd name="connsiteX215" fmla="*/ 106757 w 119057"/>
                <a:gd name="connsiteY215" fmla="*/ 35799 h 83104"/>
                <a:gd name="connsiteX216" fmla="*/ 108036 w 119057"/>
                <a:gd name="connsiteY216" fmla="*/ 34520 h 83104"/>
                <a:gd name="connsiteX217" fmla="*/ 113790 w 119057"/>
                <a:gd name="connsiteY217" fmla="*/ 27488 h 83104"/>
                <a:gd name="connsiteX218" fmla="*/ 118903 w 119057"/>
                <a:gd name="connsiteY218" fmla="*/ 15343 h 83104"/>
                <a:gd name="connsiteX219" fmla="*/ 115068 w 119057"/>
                <a:gd name="connsiteY219" fmla="*/ 9589 h 83104"/>
                <a:gd name="connsiteX220" fmla="*/ 102922 w 119057"/>
                <a:gd name="connsiteY220" fmla="*/ 3196 h 83104"/>
                <a:gd name="connsiteX221" fmla="*/ 93972 w 119057"/>
                <a:gd name="connsiteY221" fmla="*/ 639 h 83104"/>
                <a:gd name="connsiteX222" fmla="*/ 85023 w 119057"/>
                <a:gd name="connsiteY222" fmla="*/ 0 h 83104"/>
                <a:gd name="connsiteX223" fmla="*/ 77990 w 119057"/>
                <a:gd name="connsiteY223" fmla="*/ 639 h 83104"/>
                <a:gd name="connsiteX224" fmla="*/ 75434 w 119057"/>
                <a:gd name="connsiteY224" fmla="*/ 1279 h 83104"/>
                <a:gd name="connsiteX225" fmla="*/ 71597 w 119057"/>
                <a:gd name="connsiteY225" fmla="*/ 639 h 83104"/>
                <a:gd name="connsiteX226" fmla="*/ 65205 w 119057"/>
                <a:gd name="connsiteY226" fmla="*/ 2557 h 83104"/>
                <a:gd name="connsiteX227" fmla="*/ 62008 w 119057"/>
                <a:gd name="connsiteY227" fmla="*/ 2557 h 83104"/>
                <a:gd name="connsiteX228" fmla="*/ 59452 w 119057"/>
                <a:gd name="connsiteY228" fmla="*/ 3836 h 83104"/>
                <a:gd name="connsiteX229" fmla="*/ 56895 w 119057"/>
                <a:gd name="connsiteY229" fmla="*/ 5114 h 83104"/>
                <a:gd name="connsiteX230" fmla="*/ 54338 w 119057"/>
                <a:gd name="connsiteY230" fmla="*/ 6393 h 83104"/>
                <a:gd name="connsiteX231" fmla="*/ 52419 w 119057"/>
                <a:gd name="connsiteY231" fmla="*/ 6393 h 83104"/>
                <a:gd name="connsiteX232" fmla="*/ 48584 w 119057"/>
                <a:gd name="connsiteY232" fmla="*/ 8950 h 83104"/>
                <a:gd name="connsiteX233" fmla="*/ 45388 w 119057"/>
                <a:gd name="connsiteY233" fmla="*/ 9589 h 83104"/>
                <a:gd name="connsiteX234" fmla="*/ 41552 w 119057"/>
                <a:gd name="connsiteY234" fmla="*/ 9589 h 83104"/>
                <a:gd name="connsiteX235" fmla="*/ 35799 w 119057"/>
                <a:gd name="connsiteY235" fmla="*/ 11507 h 83104"/>
                <a:gd name="connsiteX236" fmla="*/ 30045 w 119057"/>
                <a:gd name="connsiteY236" fmla="*/ 13425 h 83104"/>
                <a:gd name="connsiteX237" fmla="*/ 28767 w 119057"/>
                <a:gd name="connsiteY237" fmla="*/ 16621 h 83104"/>
                <a:gd name="connsiteX238" fmla="*/ 24292 w 119057"/>
                <a:gd name="connsiteY238" fmla="*/ 19178 h 83104"/>
                <a:gd name="connsiteX239" fmla="*/ 20456 w 119057"/>
                <a:gd name="connsiteY239" fmla="*/ 17260 h 8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</a:cxnLst>
              <a:rect l="l" t="t" r="r" b="b"/>
              <a:pathLst>
                <a:path w="119057" h="83104">
                  <a:moveTo>
                    <a:pt x="20456" y="17260"/>
                  </a:moveTo>
                  <a:lnTo>
                    <a:pt x="17260" y="21096"/>
                  </a:lnTo>
                  <a:cubicBezTo>
                    <a:pt x="17260" y="21096"/>
                    <a:pt x="16621" y="21096"/>
                    <a:pt x="14703" y="19178"/>
                  </a:cubicBezTo>
                  <a:cubicBezTo>
                    <a:pt x="14703" y="19817"/>
                    <a:pt x="14703" y="19817"/>
                    <a:pt x="14703" y="20457"/>
                  </a:cubicBezTo>
                  <a:cubicBezTo>
                    <a:pt x="14703" y="21096"/>
                    <a:pt x="14703" y="22374"/>
                    <a:pt x="14064" y="22374"/>
                  </a:cubicBezTo>
                  <a:cubicBezTo>
                    <a:pt x="12785" y="23653"/>
                    <a:pt x="11507" y="24292"/>
                    <a:pt x="10867" y="25571"/>
                  </a:cubicBezTo>
                  <a:cubicBezTo>
                    <a:pt x="10228" y="26849"/>
                    <a:pt x="10228" y="28128"/>
                    <a:pt x="9589" y="29406"/>
                  </a:cubicBezTo>
                  <a:cubicBezTo>
                    <a:pt x="9589" y="30046"/>
                    <a:pt x="9589" y="30685"/>
                    <a:pt x="8950" y="30685"/>
                  </a:cubicBezTo>
                  <a:cubicBezTo>
                    <a:pt x="8311" y="31963"/>
                    <a:pt x="8311" y="32603"/>
                    <a:pt x="7671" y="33881"/>
                  </a:cubicBezTo>
                  <a:cubicBezTo>
                    <a:pt x="7032" y="34520"/>
                    <a:pt x="6393" y="35160"/>
                    <a:pt x="5114" y="35160"/>
                  </a:cubicBezTo>
                  <a:cubicBezTo>
                    <a:pt x="3835" y="35160"/>
                    <a:pt x="5114" y="37077"/>
                    <a:pt x="3835" y="37717"/>
                  </a:cubicBezTo>
                  <a:cubicBezTo>
                    <a:pt x="1918" y="38356"/>
                    <a:pt x="1918" y="40274"/>
                    <a:pt x="639" y="41552"/>
                  </a:cubicBezTo>
                  <a:cubicBezTo>
                    <a:pt x="639" y="42192"/>
                    <a:pt x="0" y="42831"/>
                    <a:pt x="0" y="43470"/>
                  </a:cubicBezTo>
                  <a:cubicBezTo>
                    <a:pt x="639" y="44749"/>
                    <a:pt x="1918" y="46027"/>
                    <a:pt x="1918" y="47306"/>
                  </a:cubicBezTo>
                  <a:cubicBezTo>
                    <a:pt x="1918" y="47945"/>
                    <a:pt x="1278" y="49224"/>
                    <a:pt x="1278" y="49863"/>
                  </a:cubicBezTo>
                  <a:cubicBezTo>
                    <a:pt x="3196" y="49863"/>
                    <a:pt x="3835" y="49863"/>
                    <a:pt x="4475" y="49863"/>
                  </a:cubicBezTo>
                  <a:cubicBezTo>
                    <a:pt x="5754" y="50502"/>
                    <a:pt x="7032" y="51141"/>
                    <a:pt x="8311" y="51781"/>
                  </a:cubicBezTo>
                  <a:cubicBezTo>
                    <a:pt x="10867" y="51781"/>
                    <a:pt x="13424" y="52420"/>
                    <a:pt x="15982" y="52420"/>
                  </a:cubicBezTo>
                  <a:cubicBezTo>
                    <a:pt x="15982" y="52420"/>
                    <a:pt x="16621" y="53059"/>
                    <a:pt x="16621" y="53059"/>
                  </a:cubicBezTo>
                  <a:cubicBezTo>
                    <a:pt x="17900" y="53059"/>
                    <a:pt x="18539" y="52420"/>
                    <a:pt x="20456" y="52420"/>
                  </a:cubicBezTo>
                  <a:cubicBezTo>
                    <a:pt x="23013" y="52420"/>
                    <a:pt x="24292" y="52420"/>
                    <a:pt x="24932" y="52420"/>
                  </a:cubicBezTo>
                  <a:cubicBezTo>
                    <a:pt x="26849" y="51781"/>
                    <a:pt x="28767" y="51141"/>
                    <a:pt x="30685" y="50502"/>
                  </a:cubicBezTo>
                  <a:cubicBezTo>
                    <a:pt x="31324" y="50502"/>
                    <a:pt x="32602" y="50502"/>
                    <a:pt x="32602" y="50502"/>
                  </a:cubicBezTo>
                  <a:cubicBezTo>
                    <a:pt x="32602" y="49863"/>
                    <a:pt x="34520" y="49863"/>
                    <a:pt x="35160" y="49863"/>
                  </a:cubicBezTo>
                  <a:cubicBezTo>
                    <a:pt x="35160" y="49863"/>
                    <a:pt x="35799" y="49863"/>
                    <a:pt x="35799" y="49863"/>
                  </a:cubicBezTo>
                  <a:cubicBezTo>
                    <a:pt x="35799" y="49863"/>
                    <a:pt x="35799" y="50502"/>
                    <a:pt x="35799" y="50502"/>
                  </a:cubicBezTo>
                  <a:cubicBezTo>
                    <a:pt x="35799" y="51141"/>
                    <a:pt x="36438" y="51781"/>
                    <a:pt x="35799" y="51781"/>
                  </a:cubicBezTo>
                  <a:cubicBezTo>
                    <a:pt x="35160" y="52420"/>
                    <a:pt x="34520" y="51781"/>
                    <a:pt x="33881" y="52420"/>
                  </a:cubicBezTo>
                  <a:cubicBezTo>
                    <a:pt x="33881" y="53059"/>
                    <a:pt x="33881" y="53698"/>
                    <a:pt x="33881" y="54338"/>
                  </a:cubicBezTo>
                  <a:cubicBezTo>
                    <a:pt x="33881" y="54338"/>
                    <a:pt x="33881" y="54977"/>
                    <a:pt x="33881" y="54977"/>
                  </a:cubicBezTo>
                  <a:cubicBezTo>
                    <a:pt x="33881" y="55616"/>
                    <a:pt x="33881" y="56255"/>
                    <a:pt x="33241" y="56255"/>
                  </a:cubicBezTo>
                  <a:cubicBezTo>
                    <a:pt x="33241" y="56255"/>
                    <a:pt x="31963" y="56255"/>
                    <a:pt x="31324" y="55616"/>
                  </a:cubicBezTo>
                  <a:cubicBezTo>
                    <a:pt x="30685" y="54977"/>
                    <a:pt x="31324" y="56255"/>
                    <a:pt x="30685" y="56255"/>
                  </a:cubicBezTo>
                  <a:cubicBezTo>
                    <a:pt x="29406" y="55616"/>
                    <a:pt x="29406" y="56255"/>
                    <a:pt x="28767" y="56895"/>
                  </a:cubicBezTo>
                  <a:cubicBezTo>
                    <a:pt x="28767" y="56895"/>
                    <a:pt x="28128" y="56895"/>
                    <a:pt x="28767" y="57534"/>
                  </a:cubicBezTo>
                  <a:cubicBezTo>
                    <a:pt x="28767" y="58173"/>
                    <a:pt x="30045" y="59452"/>
                    <a:pt x="30045" y="60091"/>
                  </a:cubicBezTo>
                  <a:cubicBezTo>
                    <a:pt x="30045" y="60730"/>
                    <a:pt x="29406" y="60730"/>
                    <a:pt x="29406" y="60730"/>
                  </a:cubicBezTo>
                  <a:cubicBezTo>
                    <a:pt x="30685" y="62009"/>
                    <a:pt x="31324" y="62009"/>
                    <a:pt x="31324" y="62648"/>
                  </a:cubicBezTo>
                  <a:cubicBezTo>
                    <a:pt x="31963" y="63927"/>
                    <a:pt x="33241" y="64566"/>
                    <a:pt x="33881" y="65844"/>
                  </a:cubicBezTo>
                  <a:cubicBezTo>
                    <a:pt x="35799" y="67762"/>
                    <a:pt x="37717" y="69041"/>
                    <a:pt x="39634" y="70959"/>
                  </a:cubicBezTo>
                  <a:cubicBezTo>
                    <a:pt x="39634" y="70959"/>
                    <a:pt x="39634" y="71598"/>
                    <a:pt x="40274" y="71598"/>
                  </a:cubicBezTo>
                  <a:cubicBezTo>
                    <a:pt x="41552" y="72237"/>
                    <a:pt x="41552" y="72876"/>
                    <a:pt x="42830" y="73516"/>
                  </a:cubicBezTo>
                  <a:cubicBezTo>
                    <a:pt x="44749" y="74794"/>
                    <a:pt x="45388" y="75433"/>
                    <a:pt x="46027" y="76073"/>
                  </a:cubicBezTo>
                  <a:cubicBezTo>
                    <a:pt x="47945" y="76712"/>
                    <a:pt x="49223" y="77351"/>
                    <a:pt x="51141" y="77990"/>
                  </a:cubicBezTo>
                  <a:cubicBezTo>
                    <a:pt x="51780" y="77990"/>
                    <a:pt x="52419" y="78630"/>
                    <a:pt x="52419" y="78630"/>
                  </a:cubicBezTo>
                  <a:cubicBezTo>
                    <a:pt x="52419" y="77990"/>
                    <a:pt x="53698" y="78630"/>
                    <a:pt x="54338" y="79269"/>
                  </a:cubicBezTo>
                  <a:cubicBezTo>
                    <a:pt x="55616" y="79908"/>
                    <a:pt x="56895" y="80548"/>
                    <a:pt x="58173" y="81187"/>
                  </a:cubicBezTo>
                  <a:cubicBezTo>
                    <a:pt x="58173" y="81187"/>
                    <a:pt x="57534" y="80548"/>
                    <a:pt x="56895" y="79908"/>
                  </a:cubicBezTo>
                  <a:cubicBezTo>
                    <a:pt x="55616" y="79269"/>
                    <a:pt x="54338" y="78630"/>
                    <a:pt x="53059" y="77351"/>
                  </a:cubicBezTo>
                  <a:cubicBezTo>
                    <a:pt x="53059" y="77351"/>
                    <a:pt x="53059" y="77351"/>
                    <a:pt x="53059" y="77351"/>
                  </a:cubicBezTo>
                  <a:cubicBezTo>
                    <a:pt x="54338" y="77990"/>
                    <a:pt x="55616" y="77990"/>
                    <a:pt x="56256" y="78630"/>
                  </a:cubicBezTo>
                  <a:cubicBezTo>
                    <a:pt x="56895" y="78630"/>
                    <a:pt x="56895" y="78630"/>
                    <a:pt x="57534" y="78630"/>
                  </a:cubicBezTo>
                  <a:cubicBezTo>
                    <a:pt x="57534" y="78630"/>
                    <a:pt x="57534" y="77990"/>
                    <a:pt x="57534" y="77990"/>
                  </a:cubicBezTo>
                  <a:cubicBezTo>
                    <a:pt x="58173" y="77990"/>
                    <a:pt x="59452" y="79269"/>
                    <a:pt x="60091" y="79269"/>
                  </a:cubicBezTo>
                  <a:cubicBezTo>
                    <a:pt x="60730" y="79908"/>
                    <a:pt x="60730" y="78630"/>
                    <a:pt x="60730" y="77990"/>
                  </a:cubicBezTo>
                  <a:cubicBezTo>
                    <a:pt x="60730" y="77351"/>
                    <a:pt x="61369" y="77351"/>
                    <a:pt x="61369" y="77351"/>
                  </a:cubicBezTo>
                  <a:cubicBezTo>
                    <a:pt x="62008" y="76712"/>
                    <a:pt x="62008" y="76712"/>
                    <a:pt x="62648" y="76073"/>
                  </a:cubicBezTo>
                  <a:cubicBezTo>
                    <a:pt x="61369" y="75433"/>
                    <a:pt x="60730" y="74794"/>
                    <a:pt x="60091" y="74155"/>
                  </a:cubicBezTo>
                  <a:cubicBezTo>
                    <a:pt x="60730" y="74155"/>
                    <a:pt x="62008" y="75433"/>
                    <a:pt x="62648" y="76073"/>
                  </a:cubicBezTo>
                  <a:cubicBezTo>
                    <a:pt x="63927" y="76712"/>
                    <a:pt x="64566" y="77351"/>
                    <a:pt x="65205" y="77351"/>
                  </a:cubicBezTo>
                  <a:cubicBezTo>
                    <a:pt x="67123" y="77351"/>
                    <a:pt x="68401" y="77351"/>
                    <a:pt x="70319" y="77990"/>
                  </a:cubicBezTo>
                  <a:cubicBezTo>
                    <a:pt x="70958" y="77990"/>
                    <a:pt x="71597" y="78630"/>
                    <a:pt x="72237" y="78630"/>
                  </a:cubicBezTo>
                  <a:cubicBezTo>
                    <a:pt x="72876" y="79269"/>
                    <a:pt x="73516" y="79908"/>
                    <a:pt x="72876" y="79908"/>
                  </a:cubicBezTo>
                  <a:cubicBezTo>
                    <a:pt x="70958" y="78630"/>
                    <a:pt x="73516" y="81826"/>
                    <a:pt x="70319" y="79269"/>
                  </a:cubicBezTo>
                  <a:cubicBezTo>
                    <a:pt x="70319" y="79269"/>
                    <a:pt x="70319" y="79269"/>
                    <a:pt x="70319" y="79269"/>
                  </a:cubicBezTo>
                  <a:cubicBezTo>
                    <a:pt x="69680" y="79269"/>
                    <a:pt x="69680" y="79269"/>
                    <a:pt x="69041" y="79269"/>
                  </a:cubicBezTo>
                  <a:cubicBezTo>
                    <a:pt x="68401" y="79269"/>
                    <a:pt x="67762" y="79269"/>
                    <a:pt x="67762" y="79908"/>
                  </a:cubicBezTo>
                  <a:cubicBezTo>
                    <a:pt x="67762" y="80548"/>
                    <a:pt x="67123" y="80548"/>
                    <a:pt x="67123" y="80548"/>
                  </a:cubicBezTo>
                  <a:cubicBezTo>
                    <a:pt x="67123" y="80548"/>
                    <a:pt x="67123" y="81187"/>
                    <a:pt x="67123" y="81187"/>
                  </a:cubicBezTo>
                  <a:cubicBezTo>
                    <a:pt x="68401" y="82465"/>
                    <a:pt x="69041" y="83104"/>
                    <a:pt x="69041" y="83104"/>
                  </a:cubicBezTo>
                  <a:cubicBezTo>
                    <a:pt x="69680" y="83104"/>
                    <a:pt x="69680" y="83104"/>
                    <a:pt x="69680" y="83104"/>
                  </a:cubicBezTo>
                  <a:cubicBezTo>
                    <a:pt x="70319" y="83104"/>
                    <a:pt x="70958" y="82465"/>
                    <a:pt x="71597" y="82465"/>
                  </a:cubicBezTo>
                  <a:cubicBezTo>
                    <a:pt x="71597" y="82465"/>
                    <a:pt x="72876" y="83104"/>
                    <a:pt x="72876" y="83104"/>
                  </a:cubicBezTo>
                  <a:cubicBezTo>
                    <a:pt x="72876" y="82465"/>
                    <a:pt x="74155" y="82465"/>
                    <a:pt x="75434" y="83104"/>
                  </a:cubicBezTo>
                  <a:cubicBezTo>
                    <a:pt x="76073" y="83104"/>
                    <a:pt x="76073" y="83104"/>
                    <a:pt x="74794" y="81187"/>
                  </a:cubicBezTo>
                  <a:cubicBezTo>
                    <a:pt x="74155" y="81187"/>
                    <a:pt x="73516" y="80548"/>
                    <a:pt x="72876" y="80548"/>
                  </a:cubicBezTo>
                  <a:cubicBezTo>
                    <a:pt x="72876" y="80548"/>
                    <a:pt x="72237" y="79908"/>
                    <a:pt x="72237" y="79908"/>
                  </a:cubicBezTo>
                  <a:cubicBezTo>
                    <a:pt x="72876" y="79908"/>
                    <a:pt x="73516" y="79908"/>
                    <a:pt x="74155" y="79908"/>
                  </a:cubicBezTo>
                  <a:cubicBezTo>
                    <a:pt x="74794" y="80548"/>
                    <a:pt x="74794" y="80548"/>
                    <a:pt x="74794" y="80548"/>
                  </a:cubicBezTo>
                  <a:cubicBezTo>
                    <a:pt x="75434" y="81187"/>
                    <a:pt x="75434" y="81187"/>
                    <a:pt x="76073" y="82465"/>
                  </a:cubicBezTo>
                  <a:cubicBezTo>
                    <a:pt x="76073" y="82465"/>
                    <a:pt x="76712" y="81826"/>
                    <a:pt x="76712" y="81826"/>
                  </a:cubicBezTo>
                  <a:cubicBezTo>
                    <a:pt x="76073" y="81187"/>
                    <a:pt x="76073" y="81187"/>
                    <a:pt x="75434" y="80548"/>
                  </a:cubicBezTo>
                  <a:cubicBezTo>
                    <a:pt x="74794" y="79908"/>
                    <a:pt x="74155" y="79908"/>
                    <a:pt x="72876" y="78630"/>
                  </a:cubicBezTo>
                  <a:cubicBezTo>
                    <a:pt x="73516" y="78630"/>
                    <a:pt x="73516" y="77990"/>
                    <a:pt x="74155" y="78630"/>
                  </a:cubicBezTo>
                  <a:cubicBezTo>
                    <a:pt x="74155" y="78630"/>
                    <a:pt x="75434" y="79269"/>
                    <a:pt x="76073" y="79908"/>
                  </a:cubicBezTo>
                  <a:cubicBezTo>
                    <a:pt x="76712" y="79908"/>
                    <a:pt x="76712" y="80548"/>
                    <a:pt x="77351" y="80548"/>
                  </a:cubicBezTo>
                  <a:cubicBezTo>
                    <a:pt x="77990" y="80548"/>
                    <a:pt x="78630" y="80548"/>
                    <a:pt x="78630" y="81187"/>
                  </a:cubicBezTo>
                  <a:cubicBezTo>
                    <a:pt x="78630" y="81187"/>
                    <a:pt x="78630" y="81187"/>
                    <a:pt x="78630" y="80548"/>
                  </a:cubicBezTo>
                  <a:cubicBezTo>
                    <a:pt x="77990" y="79908"/>
                    <a:pt x="76712" y="78630"/>
                    <a:pt x="75434" y="77351"/>
                  </a:cubicBezTo>
                  <a:cubicBezTo>
                    <a:pt x="76073" y="77990"/>
                    <a:pt x="76712" y="77990"/>
                    <a:pt x="77990" y="78630"/>
                  </a:cubicBezTo>
                  <a:cubicBezTo>
                    <a:pt x="79269" y="79908"/>
                    <a:pt x="80547" y="80548"/>
                    <a:pt x="78630" y="78630"/>
                  </a:cubicBezTo>
                  <a:cubicBezTo>
                    <a:pt x="78630" y="78630"/>
                    <a:pt x="78630" y="78630"/>
                    <a:pt x="78630" y="78630"/>
                  </a:cubicBezTo>
                  <a:cubicBezTo>
                    <a:pt x="78630" y="78630"/>
                    <a:pt x="77990" y="78630"/>
                    <a:pt x="77990" y="77990"/>
                  </a:cubicBezTo>
                  <a:cubicBezTo>
                    <a:pt x="77990" y="77990"/>
                    <a:pt x="77351" y="77351"/>
                    <a:pt x="77351" y="77351"/>
                  </a:cubicBezTo>
                  <a:cubicBezTo>
                    <a:pt x="77990" y="77990"/>
                    <a:pt x="78630" y="77990"/>
                    <a:pt x="79269" y="78630"/>
                  </a:cubicBezTo>
                  <a:cubicBezTo>
                    <a:pt x="79269" y="78630"/>
                    <a:pt x="79269" y="78630"/>
                    <a:pt x="79269" y="78630"/>
                  </a:cubicBezTo>
                  <a:cubicBezTo>
                    <a:pt x="79269" y="78630"/>
                    <a:pt x="79269" y="78630"/>
                    <a:pt x="79269" y="78630"/>
                  </a:cubicBezTo>
                  <a:cubicBezTo>
                    <a:pt x="78630" y="77990"/>
                    <a:pt x="77990" y="77351"/>
                    <a:pt x="77990" y="76712"/>
                  </a:cubicBezTo>
                  <a:cubicBezTo>
                    <a:pt x="77990" y="76073"/>
                    <a:pt x="77990" y="76712"/>
                    <a:pt x="77990" y="76712"/>
                  </a:cubicBezTo>
                  <a:cubicBezTo>
                    <a:pt x="78630" y="76712"/>
                    <a:pt x="78630" y="76073"/>
                    <a:pt x="80547" y="77351"/>
                  </a:cubicBezTo>
                  <a:cubicBezTo>
                    <a:pt x="81826" y="78630"/>
                    <a:pt x="81826" y="77351"/>
                    <a:pt x="81826" y="77351"/>
                  </a:cubicBezTo>
                  <a:cubicBezTo>
                    <a:pt x="81826" y="77351"/>
                    <a:pt x="81826" y="77351"/>
                    <a:pt x="81826" y="77351"/>
                  </a:cubicBezTo>
                  <a:cubicBezTo>
                    <a:pt x="81826" y="77351"/>
                    <a:pt x="81826" y="76712"/>
                    <a:pt x="82465" y="76712"/>
                  </a:cubicBezTo>
                  <a:cubicBezTo>
                    <a:pt x="83104" y="76712"/>
                    <a:pt x="82465" y="76712"/>
                    <a:pt x="83104" y="76073"/>
                  </a:cubicBezTo>
                  <a:cubicBezTo>
                    <a:pt x="83104" y="76073"/>
                    <a:pt x="83104" y="75433"/>
                    <a:pt x="82465" y="75433"/>
                  </a:cubicBezTo>
                  <a:cubicBezTo>
                    <a:pt x="79908" y="72876"/>
                    <a:pt x="79908" y="72876"/>
                    <a:pt x="82465" y="74794"/>
                  </a:cubicBezTo>
                  <a:cubicBezTo>
                    <a:pt x="83104" y="75433"/>
                    <a:pt x="83744" y="75433"/>
                    <a:pt x="83104" y="75433"/>
                  </a:cubicBezTo>
                  <a:cubicBezTo>
                    <a:pt x="81826" y="74155"/>
                    <a:pt x="83744" y="75433"/>
                    <a:pt x="85662" y="76712"/>
                  </a:cubicBezTo>
                  <a:cubicBezTo>
                    <a:pt x="81826" y="72876"/>
                    <a:pt x="80547" y="70959"/>
                    <a:pt x="81826" y="71598"/>
                  </a:cubicBezTo>
                  <a:cubicBezTo>
                    <a:pt x="81826" y="71598"/>
                    <a:pt x="81826" y="70959"/>
                    <a:pt x="81826" y="70959"/>
                  </a:cubicBezTo>
                  <a:cubicBezTo>
                    <a:pt x="81826" y="70959"/>
                    <a:pt x="82465" y="70959"/>
                    <a:pt x="83104" y="70959"/>
                  </a:cubicBezTo>
                  <a:cubicBezTo>
                    <a:pt x="83104" y="70959"/>
                    <a:pt x="83744" y="71598"/>
                    <a:pt x="83744" y="71598"/>
                  </a:cubicBezTo>
                  <a:cubicBezTo>
                    <a:pt x="83744" y="72237"/>
                    <a:pt x="84383" y="72237"/>
                    <a:pt x="84383" y="72876"/>
                  </a:cubicBezTo>
                  <a:cubicBezTo>
                    <a:pt x="85023" y="73516"/>
                    <a:pt x="85023" y="73516"/>
                    <a:pt x="85662" y="73516"/>
                  </a:cubicBezTo>
                  <a:cubicBezTo>
                    <a:pt x="86301" y="73516"/>
                    <a:pt x="86940" y="74155"/>
                    <a:pt x="87579" y="74794"/>
                  </a:cubicBezTo>
                  <a:cubicBezTo>
                    <a:pt x="86940" y="74155"/>
                    <a:pt x="86301" y="72876"/>
                    <a:pt x="85023" y="72237"/>
                  </a:cubicBezTo>
                  <a:cubicBezTo>
                    <a:pt x="84383" y="71598"/>
                    <a:pt x="83744" y="70959"/>
                    <a:pt x="83104" y="70319"/>
                  </a:cubicBezTo>
                  <a:cubicBezTo>
                    <a:pt x="83744" y="70319"/>
                    <a:pt x="83744" y="70319"/>
                    <a:pt x="85023" y="70959"/>
                  </a:cubicBezTo>
                  <a:cubicBezTo>
                    <a:pt x="86301" y="72237"/>
                    <a:pt x="86940" y="72237"/>
                    <a:pt x="86940" y="71598"/>
                  </a:cubicBezTo>
                  <a:cubicBezTo>
                    <a:pt x="86940" y="71598"/>
                    <a:pt x="86940" y="70959"/>
                    <a:pt x="86940" y="71598"/>
                  </a:cubicBezTo>
                  <a:cubicBezTo>
                    <a:pt x="87579" y="71598"/>
                    <a:pt x="88219" y="72237"/>
                    <a:pt x="86301" y="70319"/>
                  </a:cubicBezTo>
                  <a:cubicBezTo>
                    <a:pt x="84383" y="68401"/>
                    <a:pt x="85662" y="69680"/>
                    <a:pt x="89497" y="72876"/>
                  </a:cubicBezTo>
                  <a:cubicBezTo>
                    <a:pt x="85023" y="68401"/>
                    <a:pt x="90136" y="72876"/>
                    <a:pt x="86940" y="69680"/>
                  </a:cubicBezTo>
                  <a:cubicBezTo>
                    <a:pt x="90136" y="72237"/>
                    <a:pt x="90775" y="72876"/>
                    <a:pt x="90136" y="71598"/>
                  </a:cubicBezTo>
                  <a:cubicBezTo>
                    <a:pt x="88858" y="70319"/>
                    <a:pt x="90775" y="70959"/>
                    <a:pt x="90136" y="70319"/>
                  </a:cubicBezTo>
                  <a:cubicBezTo>
                    <a:pt x="90136" y="69680"/>
                    <a:pt x="90775" y="70319"/>
                    <a:pt x="89497" y="68401"/>
                  </a:cubicBezTo>
                  <a:cubicBezTo>
                    <a:pt x="88858" y="67762"/>
                    <a:pt x="89497" y="68401"/>
                    <a:pt x="90136" y="68401"/>
                  </a:cubicBezTo>
                  <a:cubicBezTo>
                    <a:pt x="90136" y="68401"/>
                    <a:pt x="90775" y="68401"/>
                    <a:pt x="90775" y="68401"/>
                  </a:cubicBezTo>
                  <a:cubicBezTo>
                    <a:pt x="90775" y="68401"/>
                    <a:pt x="90775" y="68401"/>
                    <a:pt x="90775" y="68401"/>
                  </a:cubicBezTo>
                  <a:cubicBezTo>
                    <a:pt x="90775" y="67762"/>
                    <a:pt x="93333" y="69680"/>
                    <a:pt x="92054" y="68401"/>
                  </a:cubicBezTo>
                  <a:cubicBezTo>
                    <a:pt x="91415" y="67123"/>
                    <a:pt x="91415" y="66484"/>
                    <a:pt x="93972" y="69041"/>
                  </a:cubicBezTo>
                  <a:cubicBezTo>
                    <a:pt x="94612" y="69041"/>
                    <a:pt x="94612" y="69680"/>
                    <a:pt x="94612" y="69680"/>
                  </a:cubicBezTo>
                  <a:cubicBezTo>
                    <a:pt x="93972" y="69041"/>
                    <a:pt x="93333" y="67762"/>
                    <a:pt x="94612" y="69041"/>
                  </a:cubicBezTo>
                  <a:cubicBezTo>
                    <a:pt x="94612" y="69041"/>
                    <a:pt x="94612" y="69041"/>
                    <a:pt x="94612" y="69041"/>
                  </a:cubicBezTo>
                  <a:cubicBezTo>
                    <a:pt x="92693" y="67123"/>
                    <a:pt x="93972" y="67762"/>
                    <a:pt x="93972" y="67123"/>
                  </a:cubicBezTo>
                  <a:cubicBezTo>
                    <a:pt x="93972" y="67123"/>
                    <a:pt x="93972" y="67123"/>
                    <a:pt x="93333" y="66484"/>
                  </a:cubicBezTo>
                  <a:cubicBezTo>
                    <a:pt x="93333" y="66484"/>
                    <a:pt x="93333" y="65844"/>
                    <a:pt x="92693" y="65844"/>
                  </a:cubicBezTo>
                  <a:cubicBezTo>
                    <a:pt x="92693" y="65844"/>
                    <a:pt x="92693" y="65844"/>
                    <a:pt x="93333" y="66484"/>
                  </a:cubicBezTo>
                  <a:cubicBezTo>
                    <a:pt x="94612" y="67762"/>
                    <a:pt x="95251" y="68401"/>
                    <a:pt x="92693" y="65844"/>
                  </a:cubicBezTo>
                  <a:cubicBezTo>
                    <a:pt x="92693" y="65844"/>
                    <a:pt x="92054" y="65205"/>
                    <a:pt x="92054" y="65205"/>
                  </a:cubicBezTo>
                  <a:cubicBezTo>
                    <a:pt x="92054" y="65205"/>
                    <a:pt x="92054" y="65205"/>
                    <a:pt x="92054" y="65205"/>
                  </a:cubicBezTo>
                  <a:cubicBezTo>
                    <a:pt x="92054" y="65205"/>
                    <a:pt x="92693" y="65205"/>
                    <a:pt x="93333" y="65844"/>
                  </a:cubicBezTo>
                  <a:cubicBezTo>
                    <a:pt x="93972" y="66484"/>
                    <a:pt x="93972" y="66484"/>
                    <a:pt x="94612" y="66484"/>
                  </a:cubicBezTo>
                  <a:cubicBezTo>
                    <a:pt x="94612" y="67123"/>
                    <a:pt x="95251" y="67123"/>
                    <a:pt x="95251" y="67123"/>
                  </a:cubicBezTo>
                  <a:cubicBezTo>
                    <a:pt x="95251" y="67123"/>
                    <a:pt x="95251" y="66484"/>
                    <a:pt x="94612" y="66484"/>
                  </a:cubicBezTo>
                  <a:cubicBezTo>
                    <a:pt x="95251" y="66484"/>
                    <a:pt x="94612" y="65844"/>
                    <a:pt x="95890" y="66484"/>
                  </a:cubicBezTo>
                  <a:cubicBezTo>
                    <a:pt x="95890" y="66484"/>
                    <a:pt x="95890" y="66484"/>
                    <a:pt x="95890" y="66484"/>
                  </a:cubicBezTo>
                  <a:cubicBezTo>
                    <a:pt x="95251" y="65205"/>
                    <a:pt x="93972" y="63927"/>
                    <a:pt x="94612" y="64566"/>
                  </a:cubicBezTo>
                  <a:cubicBezTo>
                    <a:pt x="95251" y="65205"/>
                    <a:pt x="95251" y="64566"/>
                    <a:pt x="95251" y="64566"/>
                  </a:cubicBezTo>
                  <a:cubicBezTo>
                    <a:pt x="95251" y="64566"/>
                    <a:pt x="95251" y="64566"/>
                    <a:pt x="95251" y="64566"/>
                  </a:cubicBezTo>
                  <a:cubicBezTo>
                    <a:pt x="95890" y="65205"/>
                    <a:pt x="95890" y="65205"/>
                    <a:pt x="95890" y="65205"/>
                  </a:cubicBezTo>
                  <a:cubicBezTo>
                    <a:pt x="95890" y="65205"/>
                    <a:pt x="95890" y="65205"/>
                    <a:pt x="96529" y="65205"/>
                  </a:cubicBezTo>
                  <a:cubicBezTo>
                    <a:pt x="96529" y="65205"/>
                    <a:pt x="97168" y="65844"/>
                    <a:pt x="97168" y="65205"/>
                  </a:cubicBezTo>
                  <a:cubicBezTo>
                    <a:pt x="97808" y="65205"/>
                    <a:pt x="97808" y="65205"/>
                    <a:pt x="97168" y="65205"/>
                  </a:cubicBezTo>
                  <a:cubicBezTo>
                    <a:pt x="97168" y="65205"/>
                    <a:pt x="97168" y="65205"/>
                    <a:pt x="96529" y="64566"/>
                  </a:cubicBezTo>
                  <a:cubicBezTo>
                    <a:pt x="96529" y="64566"/>
                    <a:pt x="96529" y="64566"/>
                    <a:pt x="96529" y="63927"/>
                  </a:cubicBezTo>
                  <a:cubicBezTo>
                    <a:pt x="96529" y="63927"/>
                    <a:pt x="96529" y="63927"/>
                    <a:pt x="96529" y="63927"/>
                  </a:cubicBezTo>
                  <a:cubicBezTo>
                    <a:pt x="96529" y="63927"/>
                    <a:pt x="96529" y="63927"/>
                    <a:pt x="97168" y="63927"/>
                  </a:cubicBezTo>
                  <a:cubicBezTo>
                    <a:pt x="97808" y="64566"/>
                    <a:pt x="98447" y="65844"/>
                    <a:pt x="99086" y="67123"/>
                  </a:cubicBezTo>
                  <a:cubicBezTo>
                    <a:pt x="96529" y="62648"/>
                    <a:pt x="98447" y="65205"/>
                    <a:pt x="98447" y="64566"/>
                  </a:cubicBezTo>
                  <a:cubicBezTo>
                    <a:pt x="98447" y="64566"/>
                    <a:pt x="98447" y="64566"/>
                    <a:pt x="98447" y="64566"/>
                  </a:cubicBezTo>
                  <a:cubicBezTo>
                    <a:pt x="99725" y="67123"/>
                    <a:pt x="99725" y="67123"/>
                    <a:pt x="99725" y="65844"/>
                  </a:cubicBezTo>
                  <a:cubicBezTo>
                    <a:pt x="99725" y="65205"/>
                    <a:pt x="99725" y="65205"/>
                    <a:pt x="99725" y="65205"/>
                  </a:cubicBezTo>
                  <a:cubicBezTo>
                    <a:pt x="99725" y="65205"/>
                    <a:pt x="99725" y="65205"/>
                    <a:pt x="99725" y="65205"/>
                  </a:cubicBezTo>
                  <a:cubicBezTo>
                    <a:pt x="99725" y="65205"/>
                    <a:pt x="100364" y="65205"/>
                    <a:pt x="100364" y="65205"/>
                  </a:cubicBezTo>
                  <a:cubicBezTo>
                    <a:pt x="100364" y="64566"/>
                    <a:pt x="101004" y="65205"/>
                    <a:pt x="100364" y="63927"/>
                  </a:cubicBezTo>
                  <a:cubicBezTo>
                    <a:pt x="100364" y="63927"/>
                    <a:pt x="100364" y="63927"/>
                    <a:pt x="100364" y="63927"/>
                  </a:cubicBezTo>
                  <a:cubicBezTo>
                    <a:pt x="101004" y="63927"/>
                    <a:pt x="101004" y="63927"/>
                    <a:pt x="100364" y="63927"/>
                  </a:cubicBezTo>
                  <a:cubicBezTo>
                    <a:pt x="100364" y="63927"/>
                    <a:pt x="100364" y="63927"/>
                    <a:pt x="101004" y="63927"/>
                  </a:cubicBezTo>
                  <a:cubicBezTo>
                    <a:pt x="101004" y="63927"/>
                    <a:pt x="101643" y="64566"/>
                    <a:pt x="101643" y="64566"/>
                  </a:cubicBezTo>
                  <a:cubicBezTo>
                    <a:pt x="101643" y="64566"/>
                    <a:pt x="102282" y="64566"/>
                    <a:pt x="102282" y="64566"/>
                  </a:cubicBezTo>
                  <a:cubicBezTo>
                    <a:pt x="102282" y="64566"/>
                    <a:pt x="101643" y="63927"/>
                    <a:pt x="101643" y="63927"/>
                  </a:cubicBezTo>
                  <a:cubicBezTo>
                    <a:pt x="101643" y="63927"/>
                    <a:pt x="101643" y="63927"/>
                    <a:pt x="101643" y="63927"/>
                  </a:cubicBezTo>
                  <a:cubicBezTo>
                    <a:pt x="101643" y="63927"/>
                    <a:pt x="101643" y="63927"/>
                    <a:pt x="101643" y="63927"/>
                  </a:cubicBezTo>
                  <a:cubicBezTo>
                    <a:pt x="101643" y="63927"/>
                    <a:pt x="103561" y="65844"/>
                    <a:pt x="102922" y="63927"/>
                  </a:cubicBezTo>
                  <a:cubicBezTo>
                    <a:pt x="102282" y="62648"/>
                    <a:pt x="102922" y="62009"/>
                    <a:pt x="104840" y="65205"/>
                  </a:cubicBezTo>
                  <a:cubicBezTo>
                    <a:pt x="104840" y="65844"/>
                    <a:pt x="105479" y="65844"/>
                    <a:pt x="105479" y="65844"/>
                  </a:cubicBezTo>
                  <a:cubicBezTo>
                    <a:pt x="105479" y="65205"/>
                    <a:pt x="104840" y="63287"/>
                    <a:pt x="106118" y="65205"/>
                  </a:cubicBezTo>
                  <a:cubicBezTo>
                    <a:pt x="106118" y="65205"/>
                    <a:pt x="106118" y="65205"/>
                    <a:pt x="106118" y="65205"/>
                  </a:cubicBezTo>
                  <a:cubicBezTo>
                    <a:pt x="104840" y="62648"/>
                    <a:pt x="106118" y="63927"/>
                    <a:pt x="105479" y="63287"/>
                  </a:cubicBezTo>
                  <a:cubicBezTo>
                    <a:pt x="105479" y="63287"/>
                    <a:pt x="105479" y="63287"/>
                    <a:pt x="105479" y="62648"/>
                  </a:cubicBezTo>
                  <a:cubicBezTo>
                    <a:pt x="104201" y="60091"/>
                    <a:pt x="104840" y="60730"/>
                    <a:pt x="105479" y="62648"/>
                  </a:cubicBezTo>
                  <a:cubicBezTo>
                    <a:pt x="106118" y="63927"/>
                    <a:pt x="106757" y="65205"/>
                    <a:pt x="105479" y="61370"/>
                  </a:cubicBezTo>
                  <a:cubicBezTo>
                    <a:pt x="105479" y="60730"/>
                    <a:pt x="104840" y="60091"/>
                    <a:pt x="104840" y="60091"/>
                  </a:cubicBezTo>
                  <a:cubicBezTo>
                    <a:pt x="104840" y="60091"/>
                    <a:pt x="105479" y="60091"/>
                    <a:pt x="105479" y="61370"/>
                  </a:cubicBezTo>
                  <a:cubicBezTo>
                    <a:pt x="107397" y="63927"/>
                    <a:pt x="106118" y="61370"/>
                    <a:pt x="107397" y="62648"/>
                  </a:cubicBezTo>
                  <a:cubicBezTo>
                    <a:pt x="107397" y="62648"/>
                    <a:pt x="107397" y="62648"/>
                    <a:pt x="107397" y="62648"/>
                  </a:cubicBezTo>
                  <a:cubicBezTo>
                    <a:pt x="106757" y="61370"/>
                    <a:pt x="106118" y="60091"/>
                    <a:pt x="106757" y="60730"/>
                  </a:cubicBezTo>
                  <a:cubicBezTo>
                    <a:pt x="107397" y="61370"/>
                    <a:pt x="107397" y="60730"/>
                    <a:pt x="107397" y="60730"/>
                  </a:cubicBezTo>
                  <a:cubicBezTo>
                    <a:pt x="107397" y="60730"/>
                    <a:pt x="107397" y="60091"/>
                    <a:pt x="107397" y="59452"/>
                  </a:cubicBezTo>
                  <a:cubicBezTo>
                    <a:pt x="106757" y="57534"/>
                    <a:pt x="106757" y="56895"/>
                    <a:pt x="108036" y="59452"/>
                  </a:cubicBezTo>
                  <a:cubicBezTo>
                    <a:pt x="108675" y="60730"/>
                    <a:pt x="109314" y="62009"/>
                    <a:pt x="109314" y="60730"/>
                  </a:cubicBezTo>
                  <a:cubicBezTo>
                    <a:pt x="108036" y="58173"/>
                    <a:pt x="109314" y="59452"/>
                    <a:pt x="109953" y="60730"/>
                  </a:cubicBezTo>
                  <a:cubicBezTo>
                    <a:pt x="111232" y="62648"/>
                    <a:pt x="112511" y="63927"/>
                    <a:pt x="110593" y="60091"/>
                  </a:cubicBezTo>
                  <a:cubicBezTo>
                    <a:pt x="110593" y="60091"/>
                    <a:pt x="110593" y="60091"/>
                    <a:pt x="110593" y="60091"/>
                  </a:cubicBezTo>
                  <a:cubicBezTo>
                    <a:pt x="111232" y="60730"/>
                    <a:pt x="111232" y="60730"/>
                    <a:pt x="111871" y="61370"/>
                  </a:cubicBezTo>
                  <a:cubicBezTo>
                    <a:pt x="112511" y="62009"/>
                    <a:pt x="112511" y="62648"/>
                    <a:pt x="111871" y="60730"/>
                  </a:cubicBezTo>
                  <a:cubicBezTo>
                    <a:pt x="110593" y="58173"/>
                    <a:pt x="110593" y="57534"/>
                    <a:pt x="111232" y="58812"/>
                  </a:cubicBezTo>
                  <a:cubicBezTo>
                    <a:pt x="112511" y="60730"/>
                    <a:pt x="111232" y="58173"/>
                    <a:pt x="112511" y="58812"/>
                  </a:cubicBezTo>
                  <a:cubicBezTo>
                    <a:pt x="113150" y="59452"/>
                    <a:pt x="113150" y="58173"/>
                    <a:pt x="113150" y="58173"/>
                  </a:cubicBezTo>
                  <a:cubicBezTo>
                    <a:pt x="113790" y="58173"/>
                    <a:pt x="113790" y="58173"/>
                    <a:pt x="114429" y="58173"/>
                  </a:cubicBezTo>
                  <a:cubicBezTo>
                    <a:pt x="114429" y="58173"/>
                    <a:pt x="114429" y="57534"/>
                    <a:pt x="114429" y="57534"/>
                  </a:cubicBezTo>
                  <a:cubicBezTo>
                    <a:pt x="113790" y="56255"/>
                    <a:pt x="113150" y="54977"/>
                    <a:pt x="112511" y="53698"/>
                  </a:cubicBezTo>
                  <a:cubicBezTo>
                    <a:pt x="114429" y="56255"/>
                    <a:pt x="117625" y="62009"/>
                    <a:pt x="115707" y="56255"/>
                  </a:cubicBezTo>
                  <a:cubicBezTo>
                    <a:pt x="115707" y="56255"/>
                    <a:pt x="115707" y="56895"/>
                    <a:pt x="115707" y="56895"/>
                  </a:cubicBezTo>
                  <a:cubicBezTo>
                    <a:pt x="115707" y="57534"/>
                    <a:pt x="115068" y="56895"/>
                    <a:pt x="113790" y="54338"/>
                  </a:cubicBezTo>
                  <a:cubicBezTo>
                    <a:pt x="113790" y="54977"/>
                    <a:pt x="114429" y="54977"/>
                    <a:pt x="114429" y="55616"/>
                  </a:cubicBezTo>
                  <a:cubicBezTo>
                    <a:pt x="113790" y="54338"/>
                    <a:pt x="113150" y="52420"/>
                    <a:pt x="112511" y="51141"/>
                  </a:cubicBezTo>
                  <a:cubicBezTo>
                    <a:pt x="112511" y="51141"/>
                    <a:pt x="113150" y="51781"/>
                    <a:pt x="112511" y="50502"/>
                  </a:cubicBezTo>
                  <a:cubicBezTo>
                    <a:pt x="111232" y="47306"/>
                    <a:pt x="111871" y="47945"/>
                    <a:pt x="111232" y="46666"/>
                  </a:cubicBezTo>
                  <a:cubicBezTo>
                    <a:pt x="110593" y="44109"/>
                    <a:pt x="111232" y="45388"/>
                    <a:pt x="111871" y="46666"/>
                  </a:cubicBezTo>
                  <a:cubicBezTo>
                    <a:pt x="112511" y="47306"/>
                    <a:pt x="112511" y="47306"/>
                    <a:pt x="112511" y="47945"/>
                  </a:cubicBezTo>
                  <a:cubicBezTo>
                    <a:pt x="111871" y="46666"/>
                    <a:pt x="110593" y="44109"/>
                    <a:pt x="109314" y="41552"/>
                  </a:cubicBezTo>
                  <a:cubicBezTo>
                    <a:pt x="108675" y="39635"/>
                    <a:pt x="108675" y="38995"/>
                    <a:pt x="110593" y="42192"/>
                  </a:cubicBezTo>
                  <a:cubicBezTo>
                    <a:pt x="109314" y="39635"/>
                    <a:pt x="108675" y="37717"/>
                    <a:pt x="107397" y="36438"/>
                  </a:cubicBezTo>
                  <a:cubicBezTo>
                    <a:pt x="107397" y="36438"/>
                    <a:pt x="107397" y="35799"/>
                    <a:pt x="106757" y="35799"/>
                  </a:cubicBezTo>
                  <a:cubicBezTo>
                    <a:pt x="107397" y="35160"/>
                    <a:pt x="107397" y="35160"/>
                    <a:pt x="108036" y="34520"/>
                  </a:cubicBezTo>
                  <a:cubicBezTo>
                    <a:pt x="109953" y="31963"/>
                    <a:pt x="112511" y="29406"/>
                    <a:pt x="113790" y="27488"/>
                  </a:cubicBezTo>
                  <a:cubicBezTo>
                    <a:pt x="118264" y="21096"/>
                    <a:pt x="119542" y="17260"/>
                    <a:pt x="118903" y="15343"/>
                  </a:cubicBezTo>
                  <a:cubicBezTo>
                    <a:pt x="118264" y="12785"/>
                    <a:pt x="116986" y="10868"/>
                    <a:pt x="115068" y="9589"/>
                  </a:cubicBezTo>
                  <a:cubicBezTo>
                    <a:pt x="111232" y="7032"/>
                    <a:pt x="107397" y="4475"/>
                    <a:pt x="102922" y="3196"/>
                  </a:cubicBezTo>
                  <a:cubicBezTo>
                    <a:pt x="100364" y="1918"/>
                    <a:pt x="97168" y="1279"/>
                    <a:pt x="93972" y="639"/>
                  </a:cubicBezTo>
                  <a:cubicBezTo>
                    <a:pt x="90775" y="0"/>
                    <a:pt x="87579" y="0"/>
                    <a:pt x="85023" y="0"/>
                  </a:cubicBezTo>
                  <a:cubicBezTo>
                    <a:pt x="82465" y="0"/>
                    <a:pt x="80547" y="0"/>
                    <a:pt x="77990" y="639"/>
                  </a:cubicBezTo>
                  <a:cubicBezTo>
                    <a:pt x="77351" y="639"/>
                    <a:pt x="76073" y="1279"/>
                    <a:pt x="75434" y="1279"/>
                  </a:cubicBezTo>
                  <a:cubicBezTo>
                    <a:pt x="74155" y="1279"/>
                    <a:pt x="72876" y="0"/>
                    <a:pt x="71597" y="639"/>
                  </a:cubicBezTo>
                  <a:cubicBezTo>
                    <a:pt x="69680" y="1279"/>
                    <a:pt x="67762" y="3196"/>
                    <a:pt x="65205" y="2557"/>
                  </a:cubicBezTo>
                  <a:cubicBezTo>
                    <a:pt x="63927" y="2557"/>
                    <a:pt x="63287" y="2557"/>
                    <a:pt x="62008" y="2557"/>
                  </a:cubicBezTo>
                  <a:cubicBezTo>
                    <a:pt x="61369" y="3196"/>
                    <a:pt x="60091" y="3196"/>
                    <a:pt x="59452" y="3836"/>
                  </a:cubicBezTo>
                  <a:lnTo>
                    <a:pt x="56895" y="5114"/>
                  </a:lnTo>
                  <a:cubicBezTo>
                    <a:pt x="56256" y="5754"/>
                    <a:pt x="54977" y="5754"/>
                    <a:pt x="54338" y="6393"/>
                  </a:cubicBezTo>
                  <a:cubicBezTo>
                    <a:pt x="53698" y="6393"/>
                    <a:pt x="53059" y="6393"/>
                    <a:pt x="52419" y="6393"/>
                  </a:cubicBezTo>
                  <a:cubicBezTo>
                    <a:pt x="51141" y="7032"/>
                    <a:pt x="49863" y="8310"/>
                    <a:pt x="48584" y="8950"/>
                  </a:cubicBezTo>
                  <a:cubicBezTo>
                    <a:pt x="47306" y="9589"/>
                    <a:pt x="46027" y="8950"/>
                    <a:pt x="45388" y="9589"/>
                  </a:cubicBezTo>
                  <a:cubicBezTo>
                    <a:pt x="44109" y="9589"/>
                    <a:pt x="42830" y="9589"/>
                    <a:pt x="41552" y="9589"/>
                  </a:cubicBezTo>
                  <a:cubicBezTo>
                    <a:pt x="39634" y="10228"/>
                    <a:pt x="37717" y="11507"/>
                    <a:pt x="35799" y="11507"/>
                  </a:cubicBezTo>
                  <a:cubicBezTo>
                    <a:pt x="33241" y="11507"/>
                    <a:pt x="31324" y="11507"/>
                    <a:pt x="30045" y="13425"/>
                  </a:cubicBezTo>
                  <a:cubicBezTo>
                    <a:pt x="29406" y="14064"/>
                    <a:pt x="29406" y="15982"/>
                    <a:pt x="28767" y="16621"/>
                  </a:cubicBezTo>
                  <a:cubicBezTo>
                    <a:pt x="27489" y="17899"/>
                    <a:pt x="25571" y="18539"/>
                    <a:pt x="24292" y="19178"/>
                  </a:cubicBezTo>
                  <a:cubicBezTo>
                    <a:pt x="21735" y="15982"/>
                    <a:pt x="21096" y="16621"/>
                    <a:pt x="20456" y="1726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11" name="【公众号：阿拉丁PPT】3-51"/>
            <p:cNvSpPr/>
            <p:nvPr/>
          </p:nvSpPr>
          <p:spPr>
            <a:xfrm flipH="1">
              <a:off x="161902" y="4873027"/>
              <a:ext cx="639" cy="923"/>
            </a:xfrm>
            <a:custGeom>
              <a:avLst/>
              <a:gdLst>
                <a:gd name="connsiteX0" fmla="*/ 639 w 639"/>
                <a:gd name="connsiteY0" fmla="*/ 639 h 923"/>
                <a:gd name="connsiteX1" fmla="*/ 639 w 639"/>
                <a:gd name="connsiteY1" fmla="*/ 639 h 923"/>
                <a:gd name="connsiteX2" fmla="*/ 639 w 639"/>
                <a:gd name="connsiteY2" fmla="*/ 639 h 923"/>
                <a:gd name="connsiteX3" fmla="*/ 0 w 639"/>
                <a:gd name="connsiteY3" fmla="*/ 0 h 923"/>
                <a:gd name="connsiteX4" fmla="*/ 639 w 639"/>
                <a:gd name="connsiteY4" fmla="*/ 639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923">
                  <a:moveTo>
                    <a:pt x="639" y="639"/>
                  </a:moveTo>
                  <a:cubicBezTo>
                    <a:pt x="639" y="639"/>
                    <a:pt x="639" y="1279"/>
                    <a:pt x="639" y="639"/>
                  </a:cubicBezTo>
                  <a:cubicBezTo>
                    <a:pt x="639" y="639"/>
                    <a:pt x="639" y="639"/>
                    <a:pt x="639" y="6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39" y="0"/>
                    <a:pt x="639" y="639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12" name="【公众号：阿拉丁PPT】3-52"/>
            <p:cNvSpPr/>
            <p:nvPr/>
          </p:nvSpPr>
          <p:spPr>
            <a:xfrm flipH="1">
              <a:off x="161903" y="4873667"/>
              <a:ext cx="3036" cy="2556"/>
            </a:xfrm>
            <a:custGeom>
              <a:avLst/>
              <a:gdLst>
                <a:gd name="connsiteX0" fmla="*/ 3037 w 3036"/>
                <a:gd name="connsiteY0" fmla="*/ 1279 h 2556"/>
                <a:gd name="connsiteX1" fmla="*/ 479 w 3036"/>
                <a:gd name="connsiteY1" fmla="*/ 1918 h 2556"/>
                <a:gd name="connsiteX2" fmla="*/ 479 w 3036"/>
                <a:gd name="connsiteY2" fmla="*/ 0 h 2556"/>
                <a:gd name="connsiteX3" fmla="*/ 1758 w 3036"/>
                <a:gd name="connsiteY3" fmla="*/ 639 h 2556"/>
                <a:gd name="connsiteX4" fmla="*/ 3037 w 3036"/>
                <a:gd name="connsiteY4" fmla="*/ 1279 h 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" h="2556">
                  <a:moveTo>
                    <a:pt x="3037" y="1279"/>
                  </a:moveTo>
                  <a:cubicBezTo>
                    <a:pt x="3037" y="3196"/>
                    <a:pt x="1758" y="2557"/>
                    <a:pt x="479" y="1918"/>
                  </a:cubicBezTo>
                  <a:cubicBezTo>
                    <a:pt x="-160" y="639"/>
                    <a:pt x="-160" y="0"/>
                    <a:pt x="479" y="0"/>
                  </a:cubicBezTo>
                  <a:cubicBezTo>
                    <a:pt x="1118" y="0"/>
                    <a:pt x="1118" y="0"/>
                    <a:pt x="1758" y="639"/>
                  </a:cubicBezTo>
                  <a:cubicBezTo>
                    <a:pt x="1758" y="639"/>
                    <a:pt x="2397" y="1279"/>
                    <a:pt x="3037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13" name="【公众号：阿拉丁PPT】3-53"/>
            <p:cNvSpPr/>
            <p:nvPr/>
          </p:nvSpPr>
          <p:spPr>
            <a:xfrm flipH="1">
              <a:off x="164459" y="4869192"/>
              <a:ext cx="639" cy="639"/>
            </a:xfrm>
            <a:custGeom>
              <a:avLst/>
              <a:gdLst>
                <a:gd name="connsiteX0" fmla="*/ 0 w 639"/>
                <a:gd name="connsiteY0" fmla="*/ 0 h 639"/>
                <a:gd name="connsiteX1" fmla="*/ 639 w 639"/>
                <a:gd name="connsiteY1" fmla="*/ 639 h 639"/>
                <a:gd name="connsiteX2" fmla="*/ 0 w 639"/>
                <a:gd name="connsiteY2" fmla="*/ 0 h 639"/>
                <a:gd name="connsiteX3" fmla="*/ 0 w 639"/>
                <a:gd name="connsiteY3" fmla="*/ 0 h 639"/>
                <a:gd name="connsiteX4" fmla="*/ 0 w 639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639">
                  <a:moveTo>
                    <a:pt x="0" y="0"/>
                  </a:moveTo>
                  <a:cubicBezTo>
                    <a:pt x="0" y="0"/>
                    <a:pt x="0" y="639"/>
                    <a:pt x="639" y="639"/>
                  </a:cubicBezTo>
                  <a:cubicBezTo>
                    <a:pt x="639" y="639"/>
                    <a:pt x="639" y="639"/>
                    <a:pt x="0" y="0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14" name="【公众号：阿拉丁PPT】3-54"/>
            <p:cNvSpPr/>
            <p:nvPr/>
          </p:nvSpPr>
          <p:spPr>
            <a:xfrm flipH="1">
              <a:off x="166378" y="4868553"/>
              <a:ext cx="1278" cy="2556"/>
            </a:xfrm>
            <a:custGeom>
              <a:avLst/>
              <a:gdLst>
                <a:gd name="connsiteX0" fmla="*/ 639 w 1278"/>
                <a:gd name="connsiteY0" fmla="*/ 1278 h 2556"/>
                <a:gd name="connsiteX1" fmla="*/ 1279 w 1278"/>
                <a:gd name="connsiteY1" fmla="*/ 2557 h 2556"/>
                <a:gd name="connsiteX2" fmla="*/ 639 w 1278"/>
                <a:gd name="connsiteY2" fmla="*/ 1918 h 2556"/>
                <a:gd name="connsiteX3" fmla="*/ 0 w 1278"/>
                <a:gd name="connsiteY3" fmla="*/ 0 h 2556"/>
                <a:gd name="connsiteX4" fmla="*/ 639 w 1278"/>
                <a:gd name="connsiteY4" fmla="*/ 1278 h 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2556">
                  <a:moveTo>
                    <a:pt x="639" y="1278"/>
                  </a:moveTo>
                  <a:cubicBezTo>
                    <a:pt x="639" y="1918"/>
                    <a:pt x="1279" y="2557"/>
                    <a:pt x="1279" y="2557"/>
                  </a:cubicBezTo>
                  <a:cubicBezTo>
                    <a:pt x="1279" y="2557"/>
                    <a:pt x="639" y="1918"/>
                    <a:pt x="639" y="1918"/>
                  </a:cubicBezTo>
                  <a:cubicBezTo>
                    <a:pt x="639" y="1278"/>
                    <a:pt x="0" y="639"/>
                    <a:pt x="0" y="0"/>
                  </a:cubicBezTo>
                  <a:cubicBezTo>
                    <a:pt x="0" y="1278"/>
                    <a:pt x="639" y="1278"/>
                    <a:pt x="639" y="127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15" name="【公众号：阿拉丁PPT】3-55"/>
            <p:cNvSpPr/>
            <p:nvPr/>
          </p:nvSpPr>
          <p:spPr>
            <a:xfrm flipH="1">
              <a:off x="167017" y="4869166"/>
              <a:ext cx="2556" cy="3792"/>
            </a:xfrm>
            <a:custGeom>
              <a:avLst/>
              <a:gdLst>
                <a:gd name="connsiteX0" fmla="*/ 1917 w 2556"/>
                <a:gd name="connsiteY0" fmla="*/ 665 h 3792"/>
                <a:gd name="connsiteX1" fmla="*/ 2556 w 2556"/>
                <a:gd name="connsiteY1" fmla="*/ 1944 h 3792"/>
                <a:gd name="connsiteX2" fmla="*/ 1917 w 2556"/>
                <a:gd name="connsiteY2" fmla="*/ 3222 h 3792"/>
                <a:gd name="connsiteX3" fmla="*/ 0 w 2556"/>
                <a:gd name="connsiteY3" fmla="*/ 1944 h 3792"/>
                <a:gd name="connsiteX4" fmla="*/ 1917 w 2556"/>
                <a:gd name="connsiteY4" fmla="*/ 665 h 3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6" h="3792">
                  <a:moveTo>
                    <a:pt x="1917" y="665"/>
                  </a:moveTo>
                  <a:cubicBezTo>
                    <a:pt x="1917" y="1304"/>
                    <a:pt x="2556" y="1304"/>
                    <a:pt x="2556" y="1944"/>
                  </a:cubicBezTo>
                  <a:cubicBezTo>
                    <a:pt x="2556" y="2583"/>
                    <a:pt x="2556" y="3222"/>
                    <a:pt x="1917" y="3222"/>
                  </a:cubicBezTo>
                  <a:cubicBezTo>
                    <a:pt x="1278" y="3222"/>
                    <a:pt x="1917" y="5140"/>
                    <a:pt x="0" y="1944"/>
                  </a:cubicBezTo>
                  <a:cubicBezTo>
                    <a:pt x="0" y="26"/>
                    <a:pt x="639" y="-613"/>
                    <a:pt x="1917" y="66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16" name="【公众号：阿拉丁PPT】3-56"/>
            <p:cNvSpPr/>
            <p:nvPr/>
          </p:nvSpPr>
          <p:spPr>
            <a:xfrm flipH="1">
              <a:off x="168934" y="4870382"/>
              <a:ext cx="1530" cy="2166"/>
            </a:xfrm>
            <a:custGeom>
              <a:avLst/>
              <a:gdLst>
                <a:gd name="connsiteX0" fmla="*/ 1531 w 1530"/>
                <a:gd name="connsiteY0" fmla="*/ 1367 h 2166"/>
                <a:gd name="connsiteX1" fmla="*/ 891 w 1530"/>
                <a:gd name="connsiteY1" fmla="*/ 2006 h 2166"/>
                <a:gd name="connsiteX2" fmla="*/ 1531 w 1530"/>
                <a:gd name="connsiteY2" fmla="*/ 1367 h 2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0" h="2166">
                  <a:moveTo>
                    <a:pt x="1531" y="1367"/>
                  </a:moveTo>
                  <a:cubicBezTo>
                    <a:pt x="1531" y="2645"/>
                    <a:pt x="1531" y="2006"/>
                    <a:pt x="891" y="2006"/>
                  </a:cubicBezTo>
                  <a:cubicBezTo>
                    <a:pt x="-388" y="-551"/>
                    <a:pt x="-388" y="-551"/>
                    <a:pt x="1531" y="136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17" name="【公众号：阿拉丁PPT】3-57"/>
            <p:cNvSpPr/>
            <p:nvPr/>
          </p:nvSpPr>
          <p:spPr>
            <a:xfrm flipH="1">
              <a:off x="170213" y="4872388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639 w 639"/>
                <a:gd name="connsiteY1" fmla="*/ 1279 h 1278"/>
                <a:gd name="connsiteX2" fmla="*/ 0 w 639"/>
                <a:gd name="connsiteY2" fmla="*/ 639 h 1278"/>
                <a:gd name="connsiteX3" fmla="*/ 0 w 639"/>
                <a:gd name="connsiteY3" fmla="*/ 0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639"/>
                    <a:pt x="639" y="1279"/>
                    <a:pt x="639" y="1279"/>
                  </a:cubicBezTo>
                  <a:cubicBezTo>
                    <a:pt x="639" y="1279"/>
                    <a:pt x="0" y="639"/>
                    <a:pt x="0" y="6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18" name="【公众号：阿拉丁PPT】3-58"/>
            <p:cNvSpPr/>
            <p:nvPr/>
          </p:nvSpPr>
          <p:spPr>
            <a:xfrm flipH="1">
              <a:off x="170284" y="4873027"/>
              <a:ext cx="852" cy="1749"/>
            </a:xfrm>
            <a:custGeom>
              <a:avLst/>
              <a:gdLst>
                <a:gd name="connsiteX0" fmla="*/ 284 w 852"/>
                <a:gd name="connsiteY0" fmla="*/ 0 h 1749"/>
                <a:gd name="connsiteX1" fmla="*/ 284 w 852"/>
                <a:gd name="connsiteY1" fmla="*/ 0 h 1749"/>
                <a:gd name="connsiteX2" fmla="*/ 284 w 852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2" h="1749">
                  <a:moveTo>
                    <a:pt x="284" y="0"/>
                  </a:moveTo>
                  <a:cubicBezTo>
                    <a:pt x="1563" y="3196"/>
                    <a:pt x="284" y="1279"/>
                    <a:pt x="284" y="0"/>
                  </a:cubicBezTo>
                  <a:cubicBezTo>
                    <a:pt x="-355" y="0"/>
                    <a:pt x="284" y="0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19" name="【公众号：阿拉丁PPT】3-59"/>
            <p:cNvSpPr/>
            <p:nvPr/>
          </p:nvSpPr>
          <p:spPr>
            <a:xfrm flipH="1">
              <a:off x="176606" y="4865996"/>
              <a:ext cx="639" cy="923"/>
            </a:xfrm>
            <a:custGeom>
              <a:avLst/>
              <a:gdLst>
                <a:gd name="connsiteX0" fmla="*/ 639 w 639"/>
                <a:gd name="connsiteY0" fmla="*/ 639 h 923"/>
                <a:gd name="connsiteX1" fmla="*/ 639 w 639"/>
                <a:gd name="connsiteY1" fmla="*/ 639 h 923"/>
                <a:gd name="connsiteX2" fmla="*/ 639 w 639"/>
                <a:gd name="connsiteY2" fmla="*/ 639 h 923"/>
                <a:gd name="connsiteX3" fmla="*/ 0 w 639"/>
                <a:gd name="connsiteY3" fmla="*/ 0 h 923"/>
                <a:gd name="connsiteX4" fmla="*/ 639 w 639"/>
                <a:gd name="connsiteY4" fmla="*/ 639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923">
                  <a:moveTo>
                    <a:pt x="639" y="639"/>
                  </a:moveTo>
                  <a:cubicBezTo>
                    <a:pt x="639" y="639"/>
                    <a:pt x="639" y="1279"/>
                    <a:pt x="639" y="639"/>
                  </a:cubicBezTo>
                  <a:cubicBezTo>
                    <a:pt x="639" y="639"/>
                    <a:pt x="0" y="639"/>
                    <a:pt x="639" y="6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39" y="639"/>
                    <a:pt x="639" y="639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20" name="【公众号：阿拉丁PPT】3-60"/>
            <p:cNvSpPr/>
            <p:nvPr/>
          </p:nvSpPr>
          <p:spPr>
            <a:xfrm flipH="1">
              <a:off x="176606" y="4865996"/>
              <a:ext cx="479" cy="6392"/>
            </a:xfrm>
            <a:custGeom>
              <a:avLst/>
              <a:gdLst>
                <a:gd name="connsiteX0" fmla="*/ 479 w 479"/>
                <a:gd name="connsiteY0" fmla="*/ 0 h 6392"/>
                <a:gd name="connsiteX1" fmla="*/ 479 w 479"/>
                <a:gd name="connsiteY1" fmla="*/ 0 h 6392"/>
                <a:gd name="connsiteX2" fmla="*/ 479 w 479"/>
                <a:gd name="connsiteY2" fmla="*/ 0 h 6392"/>
                <a:gd name="connsiteX3" fmla="*/ 479 w 479"/>
                <a:gd name="connsiteY3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9" h="6392">
                  <a:moveTo>
                    <a:pt x="479" y="0"/>
                  </a:moveTo>
                  <a:cubicBezTo>
                    <a:pt x="-160" y="0"/>
                    <a:pt x="-160" y="0"/>
                    <a:pt x="479" y="0"/>
                  </a:cubicBezTo>
                  <a:cubicBezTo>
                    <a:pt x="-160" y="0"/>
                    <a:pt x="-160" y="0"/>
                    <a:pt x="479" y="0"/>
                  </a:cubicBezTo>
                  <a:cubicBezTo>
                    <a:pt x="-160" y="0"/>
                    <a:pt x="-160" y="0"/>
                    <a:pt x="4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21" name="【公众号：阿拉丁PPT】3-61"/>
            <p:cNvSpPr/>
            <p:nvPr/>
          </p:nvSpPr>
          <p:spPr>
            <a:xfrm flipH="1">
              <a:off x="176606" y="4888589"/>
              <a:ext cx="1058" cy="1059"/>
            </a:xfrm>
            <a:custGeom>
              <a:avLst/>
              <a:gdLst>
                <a:gd name="connsiteX0" fmla="*/ 420 w 1058"/>
                <a:gd name="connsiteY0" fmla="*/ 420 h 1059"/>
                <a:gd name="connsiteX1" fmla="*/ 1059 w 1058"/>
                <a:gd name="connsiteY1" fmla="*/ 1059 h 1059"/>
                <a:gd name="connsiteX2" fmla="*/ 420 w 1058"/>
                <a:gd name="connsiteY2" fmla="*/ 420 h 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8" h="1059">
                  <a:moveTo>
                    <a:pt x="420" y="420"/>
                  </a:moveTo>
                  <a:cubicBezTo>
                    <a:pt x="420" y="420"/>
                    <a:pt x="1059" y="1059"/>
                    <a:pt x="1059" y="1059"/>
                  </a:cubicBezTo>
                  <a:cubicBezTo>
                    <a:pt x="-219" y="-219"/>
                    <a:pt x="-219" y="-219"/>
                    <a:pt x="420" y="42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22" name="【公众号：阿拉丁PPT】3-62"/>
            <p:cNvSpPr/>
            <p:nvPr/>
          </p:nvSpPr>
          <p:spPr>
            <a:xfrm flipH="1">
              <a:off x="181719" y="4877502"/>
              <a:ext cx="639" cy="1278"/>
            </a:xfrm>
            <a:custGeom>
              <a:avLst/>
              <a:gdLst>
                <a:gd name="connsiteX0" fmla="*/ 639 w 639"/>
                <a:gd name="connsiteY0" fmla="*/ 1279 h 1278"/>
                <a:gd name="connsiteX1" fmla="*/ 0 w 639"/>
                <a:gd name="connsiteY1" fmla="*/ 639 h 1278"/>
                <a:gd name="connsiteX2" fmla="*/ 0 w 639"/>
                <a:gd name="connsiteY2" fmla="*/ 0 h 1278"/>
                <a:gd name="connsiteX3" fmla="*/ 639 w 639"/>
                <a:gd name="connsiteY3" fmla="*/ 127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1278">
                  <a:moveTo>
                    <a:pt x="639" y="1279"/>
                  </a:moveTo>
                  <a:cubicBezTo>
                    <a:pt x="639" y="1279"/>
                    <a:pt x="0" y="639"/>
                    <a:pt x="0" y="639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0" y="639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23" name="【公众号：阿拉丁PPT】3-63"/>
            <p:cNvSpPr/>
            <p:nvPr/>
          </p:nvSpPr>
          <p:spPr>
            <a:xfrm flipH="1">
              <a:off x="181719" y="4878781"/>
              <a:ext cx="639" cy="639"/>
            </a:xfrm>
            <a:custGeom>
              <a:avLst/>
              <a:gdLst>
                <a:gd name="connsiteX0" fmla="*/ 639 w 639"/>
                <a:gd name="connsiteY0" fmla="*/ 639 h 639"/>
                <a:gd name="connsiteX1" fmla="*/ 0 w 639"/>
                <a:gd name="connsiteY1" fmla="*/ 0 h 639"/>
                <a:gd name="connsiteX2" fmla="*/ 639 w 639"/>
                <a:gd name="connsiteY2" fmla="*/ 639 h 639"/>
                <a:gd name="connsiteX3" fmla="*/ 639 w 639"/>
                <a:gd name="connsiteY3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639">
                  <a:moveTo>
                    <a:pt x="639" y="639"/>
                  </a:moveTo>
                  <a:cubicBezTo>
                    <a:pt x="639" y="639"/>
                    <a:pt x="639" y="0"/>
                    <a:pt x="0" y="0"/>
                  </a:cubicBezTo>
                  <a:cubicBezTo>
                    <a:pt x="0" y="0"/>
                    <a:pt x="0" y="0"/>
                    <a:pt x="639" y="639"/>
                  </a:cubicBezTo>
                  <a:cubicBezTo>
                    <a:pt x="639" y="639"/>
                    <a:pt x="639" y="639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24" name="【公众号：阿拉丁PPT】3-64"/>
            <p:cNvSpPr/>
            <p:nvPr/>
          </p:nvSpPr>
          <p:spPr>
            <a:xfrm flipH="1">
              <a:off x="181720" y="4878116"/>
              <a:ext cx="2077" cy="1943"/>
            </a:xfrm>
            <a:custGeom>
              <a:avLst/>
              <a:gdLst>
                <a:gd name="connsiteX0" fmla="*/ 1439 w 2077"/>
                <a:gd name="connsiteY0" fmla="*/ 665 h 1943"/>
                <a:gd name="connsiteX1" fmla="*/ 2078 w 2077"/>
                <a:gd name="connsiteY1" fmla="*/ 1944 h 1943"/>
                <a:gd name="connsiteX2" fmla="*/ 1439 w 2077"/>
                <a:gd name="connsiteY2" fmla="*/ 1944 h 1943"/>
                <a:gd name="connsiteX3" fmla="*/ 1439 w 2077"/>
                <a:gd name="connsiteY3" fmla="*/ 665 h 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7" h="1943">
                  <a:moveTo>
                    <a:pt x="1439" y="665"/>
                  </a:moveTo>
                  <a:cubicBezTo>
                    <a:pt x="1439" y="665"/>
                    <a:pt x="2078" y="1304"/>
                    <a:pt x="2078" y="1944"/>
                  </a:cubicBezTo>
                  <a:cubicBezTo>
                    <a:pt x="2078" y="1944"/>
                    <a:pt x="1439" y="1944"/>
                    <a:pt x="1439" y="1944"/>
                  </a:cubicBezTo>
                  <a:cubicBezTo>
                    <a:pt x="-480" y="26"/>
                    <a:pt x="-480" y="-613"/>
                    <a:pt x="1439" y="66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25" name="【公众号：阿拉丁PPT】3-65"/>
            <p:cNvSpPr/>
            <p:nvPr/>
          </p:nvSpPr>
          <p:spPr>
            <a:xfrm flipH="1">
              <a:off x="182998" y="4880699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639 w 639"/>
                <a:gd name="connsiteY1" fmla="*/ 1279 h 1278"/>
                <a:gd name="connsiteX2" fmla="*/ 0 w 639"/>
                <a:gd name="connsiteY2" fmla="*/ 0 h 1278"/>
                <a:gd name="connsiteX3" fmla="*/ 0 w 639"/>
                <a:gd name="connsiteY3" fmla="*/ 0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639"/>
                    <a:pt x="639" y="639"/>
                    <a:pt x="639" y="1279"/>
                  </a:cubicBezTo>
                  <a:cubicBezTo>
                    <a:pt x="639" y="1279"/>
                    <a:pt x="0" y="1279"/>
                    <a:pt x="0" y="0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63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26" name="【公众号：阿拉丁PPT】3-66"/>
            <p:cNvSpPr/>
            <p:nvPr/>
          </p:nvSpPr>
          <p:spPr>
            <a:xfrm flipH="1">
              <a:off x="185555" y="4883895"/>
              <a:ext cx="639" cy="1118"/>
            </a:xfrm>
            <a:custGeom>
              <a:avLst/>
              <a:gdLst>
                <a:gd name="connsiteX0" fmla="*/ 640 w 639"/>
                <a:gd name="connsiteY0" fmla="*/ 639 h 1118"/>
                <a:gd name="connsiteX1" fmla="*/ 640 w 639"/>
                <a:gd name="connsiteY1" fmla="*/ 639 h 1118"/>
                <a:gd name="connsiteX2" fmla="*/ 0 w 639"/>
                <a:gd name="connsiteY2" fmla="*/ 0 h 1118"/>
                <a:gd name="connsiteX3" fmla="*/ 640 w 639"/>
                <a:gd name="connsiteY3" fmla="*/ 639 h 1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1118">
                  <a:moveTo>
                    <a:pt x="640" y="639"/>
                  </a:moveTo>
                  <a:cubicBezTo>
                    <a:pt x="640" y="1279"/>
                    <a:pt x="640" y="1279"/>
                    <a:pt x="640" y="639"/>
                  </a:cubicBezTo>
                  <a:cubicBezTo>
                    <a:pt x="640" y="1279"/>
                    <a:pt x="0" y="639"/>
                    <a:pt x="0" y="0"/>
                  </a:cubicBezTo>
                  <a:cubicBezTo>
                    <a:pt x="0" y="639"/>
                    <a:pt x="0" y="639"/>
                    <a:pt x="64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27" name="【公众号：阿拉丁PPT】3-67"/>
            <p:cNvSpPr/>
            <p:nvPr/>
          </p:nvSpPr>
          <p:spPr>
            <a:xfrm flipH="1">
              <a:off x="206600" y="4895402"/>
              <a:ext cx="1329" cy="1056"/>
            </a:xfrm>
            <a:custGeom>
              <a:avLst/>
              <a:gdLst>
                <a:gd name="connsiteX0" fmla="*/ 639 w 1329"/>
                <a:gd name="connsiteY0" fmla="*/ 639 h 1056"/>
                <a:gd name="connsiteX1" fmla="*/ 0 w 1329"/>
                <a:gd name="connsiteY1" fmla="*/ 0 h 1056"/>
                <a:gd name="connsiteX2" fmla="*/ 639 w 1329"/>
                <a:gd name="connsiteY2" fmla="*/ 639 h 1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9" h="1056">
                  <a:moveTo>
                    <a:pt x="639" y="639"/>
                  </a:moveTo>
                  <a:cubicBezTo>
                    <a:pt x="639" y="639"/>
                    <a:pt x="0" y="0"/>
                    <a:pt x="0" y="0"/>
                  </a:cubicBezTo>
                  <a:cubicBezTo>
                    <a:pt x="2556" y="1918"/>
                    <a:pt x="639" y="639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28" name="【公众号：阿拉丁PPT】3-68"/>
            <p:cNvSpPr/>
            <p:nvPr/>
          </p:nvSpPr>
          <p:spPr>
            <a:xfrm flipH="1">
              <a:off x="192267" y="4900516"/>
              <a:ext cx="1598" cy="1597"/>
            </a:xfrm>
            <a:custGeom>
              <a:avLst/>
              <a:gdLst>
                <a:gd name="connsiteX0" fmla="*/ 1278 w 1598"/>
                <a:gd name="connsiteY0" fmla="*/ 1278 h 1597"/>
                <a:gd name="connsiteX1" fmla="*/ 0 w 1598"/>
                <a:gd name="connsiteY1" fmla="*/ 0 h 1597"/>
                <a:gd name="connsiteX2" fmla="*/ 0 w 1598"/>
                <a:gd name="connsiteY2" fmla="*/ 0 h 1597"/>
                <a:gd name="connsiteX3" fmla="*/ 1278 w 1598"/>
                <a:gd name="connsiteY3" fmla="*/ 1278 h 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98" h="1597">
                  <a:moveTo>
                    <a:pt x="1278" y="1278"/>
                  </a:moveTo>
                  <a:cubicBezTo>
                    <a:pt x="639" y="639"/>
                    <a:pt x="639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557" y="2557"/>
                    <a:pt x="1278" y="1278"/>
                    <a:pt x="1278" y="127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29" name="【公众号：阿拉丁PPT】3-69"/>
            <p:cNvSpPr/>
            <p:nvPr/>
          </p:nvSpPr>
          <p:spPr>
            <a:xfrm flipH="1">
              <a:off x="191468" y="4876224"/>
              <a:ext cx="479" cy="479"/>
            </a:xfrm>
            <a:custGeom>
              <a:avLst/>
              <a:gdLst>
                <a:gd name="connsiteX0" fmla="*/ 0 w 479"/>
                <a:gd name="connsiteY0" fmla="*/ 0 h 479"/>
                <a:gd name="connsiteX1" fmla="*/ 0 w 479"/>
                <a:gd name="connsiteY1" fmla="*/ 0 h 479"/>
                <a:gd name="connsiteX2" fmla="*/ 0 w 479"/>
                <a:gd name="connsiteY2" fmla="*/ 0 h 479"/>
                <a:gd name="connsiteX3" fmla="*/ 0 w 479"/>
                <a:gd name="connsiteY3" fmla="*/ 0 h 479"/>
                <a:gd name="connsiteX4" fmla="*/ 0 w 479"/>
                <a:gd name="connsiteY4" fmla="*/ 0 h 479"/>
                <a:gd name="connsiteX5" fmla="*/ 0 w 479"/>
                <a:gd name="connsiteY5" fmla="*/ 0 h 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" h="479">
                  <a:moveTo>
                    <a:pt x="0" y="0"/>
                  </a:moveTo>
                  <a:cubicBezTo>
                    <a:pt x="639" y="0"/>
                    <a:pt x="639" y="639"/>
                    <a:pt x="0" y="0"/>
                  </a:cubicBezTo>
                  <a:cubicBezTo>
                    <a:pt x="639" y="639"/>
                    <a:pt x="0" y="639"/>
                    <a:pt x="0" y="0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30" name="【公众号：阿拉丁PPT】3-70"/>
            <p:cNvSpPr/>
            <p:nvPr/>
          </p:nvSpPr>
          <p:spPr>
            <a:xfrm flipH="1">
              <a:off x="190030" y="4890288"/>
              <a:ext cx="3835" cy="3196"/>
            </a:xfrm>
            <a:custGeom>
              <a:avLst/>
              <a:gdLst>
                <a:gd name="connsiteX0" fmla="*/ 3835 w 3835"/>
                <a:gd name="connsiteY0" fmla="*/ 3196 h 3196"/>
                <a:gd name="connsiteX1" fmla="*/ 2557 w 3835"/>
                <a:gd name="connsiteY1" fmla="*/ 3196 h 3196"/>
                <a:gd name="connsiteX2" fmla="*/ 0 w 3835"/>
                <a:gd name="connsiteY2" fmla="*/ 639 h 3196"/>
                <a:gd name="connsiteX3" fmla="*/ 0 w 3835"/>
                <a:gd name="connsiteY3" fmla="*/ 0 h 3196"/>
                <a:gd name="connsiteX4" fmla="*/ 639 w 3835"/>
                <a:gd name="connsiteY4" fmla="*/ 0 h 3196"/>
                <a:gd name="connsiteX5" fmla="*/ 3835 w 3835"/>
                <a:gd name="connsiteY5" fmla="*/ 3196 h 3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5" h="3196">
                  <a:moveTo>
                    <a:pt x="3835" y="3196"/>
                  </a:moveTo>
                  <a:cubicBezTo>
                    <a:pt x="3196" y="3196"/>
                    <a:pt x="3196" y="3196"/>
                    <a:pt x="2557" y="3196"/>
                  </a:cubicBezTo>
                  <a:cubicBezTo>
                    <a:pt x="1278" y="1918"/>
                    <a:pt x="639" y="1279"/>
                    <a:pt x="0" y="639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0"/>
                    <a:pt x="0" y="0"/>
                    <a:pt x="639" y="0"/>
                  </a:cubicBezTo>
                  <a:cubicBezTo>
                    <a:pt x="639" y="639"/>
                    <a:pt x="1918" y="1279"/>
                    <a:pt x="3835" y="319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31" name="【公众号：阿拉丁PPT】3-71"/>
            <p:cNvSpPr/>
            <p:nvPr/>
          </p:nvSpPr>
          <p:spPr>
            <a:xfrm flipH="1">
              <a:off x="193866" y="4877982"/>
              <a:ext cx="737" cy="799"/>
            </a:xfrm>
            <a:custGeom>
              <a:avLst/>
              <a:gdLst>
                <a:gd name="connsiteX0" fmla="*/ 738 w 737"/>
                <a:gd name="connsiteY0" fmla="*/ 160 h 799"/>
                <a:gd name="connsiteX1" fmla="*/ 738 w 737"/>
                <a:gd name="connsiteY1" fmla="*/ 799 h 799"/>
                <a:gd name="connsiteX2" fmla="*/ 738 w 737"/>
                <a:gd name="connsiteY2" fmla="*/ 160 h 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7" h="799">
                  <a:moveTo>
                    <a:pt x="738" y="160"/>
                  </a:moveTo>
                  <a:cubicBezTo>
                    <a:pt x="738" y="160"/>
                    <a:pt x="738" y="799"/>
                    <a:pt x="738" y="799"/>
                  </a:cubicBezTo>
                  <a:cubicBezTo>
                    <a:pt x="-540" y="-480"/>
                    <a:pt x="99" y="160"/>
                    <a:pt x="738" y="16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32" name="【公众号：阿拉丁PPT】3-72"/>
            <p:cNvSpPr/>
            <p:nvPr/>
          </p:nvSpPr>
          <p:spPr>
            <a:xfrm flipH="1">
              <a:off x="189391" y="4846178"/>
              <a:ext cx="6392" cy="479"/>
            </a:xfrm>
            <a:custGeom>
              <a:avLst/>
              <a:gdLst>
                <a:gd name="connsiteX0" fmla="*/ 0 w 6392"/>
                <a:gd name="connsiteY0" fmla="*/ 0 h 479"/>
                <a:gd name="connsiteX1" fmla="*/ 0 w 6392"/>
                <a:gd name="connsiteY1" fmla="*/ 0 h 479"/>
                <a:gd name="connsiteX2" fmla="*/ 0 w 6392"/>
                <a:gd name="connsiteY2" fmla="*/ 0 h 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92" h="479">
                  <a:moveTo>
                    <a:pt x="0" y="0"/>
                  </a:moveTo>
                  <a:cubicBezTo>
                    <a:pt x="0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33" name="【公众号：阿拉丁PPT】3-73"/>
            <p:cNvSpPr/>
            <p:nvPr/>
          </p:nvSpPr>
          <p:spPr>
            <a:xfrm flipH="1">
              <a:off x="190669" y="4890288"/>
              <a:ext cx="5753" cy="5753"/>
            </a:xfrm>
            <a:custGeom>
              <a:avLst/>
              <a:gdLst>
                <a:gd name="connsiteX0" fmla="*/ 1279 w 5753"/>
                <a:gd name="connsiteY0" fmla="*/ 0 h 5753"/>
                <a:gd name="connsiteX1" fmla="*/ 1279 w 5753"/>
                <a:gd name="connsiteY1" fmla="*/ 0 h 5753"/>
                <a:gd name="connsiteX2" fmla="*/ 3835 w 5753"/>
                <a:gd name="connsiteY2" fmla="*/ 2557 h 5753"/>
                <a:gd name="connsiteX3" fmla="*/ 5754 w 5753"/>
                <a:gd name="connsiteY3" fmla="*/ 5754 h 5753"/>
                <a:gd name="connsiteX4" fmla="*/ 2557 w 5753"/>
                <a:gd name="connsiteY4" fmla="*/ 2557 h 5753"/>
                <a:gd name="connsiteX5" fmla="*/ 639 w 5753"/>
                <a:gd name="connsiteY5" fmla="*/ 1918 h 5753"/>
                <a:gd name="connsiteX6" fmla="*/ 0 w 5753"/>
                <a:gd name="connsiteY6" fmla="*/ 1279 h 5753"/>
                <a:gd name="connsiteX7" fmla="*/ 1279 w 5753"/>
                <a:gd name="connsiteY7" fmla="*/ 0 h 5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53" h="5753">
                  <a:moveTo>
                    <a:pt x="1279" y="0"/>
                  </a:moveTo>
                  <a:cubicBezTo>
                    <a:pt x="1279" y="0"/>
                    <a:pt x="1279" y="0"/>
                    <a:pt x="1279" y="0"/>
                  </a:cubicBezTo>
                  <a:cubicBezTo>
                    <a:pt x="1918" y="639"/>
                    <a:pt x="2557" y="1279"/>
                    <a:pt x="3835" y="2557"/>
                  </a:cubicBezTo>
                  <a:cubicBezTo>
                    <a:pt x="3835" y="2557"/>
                    <a:pt x="1279" y="639"/>
                    <a:pt x="5754" y="5754"/>
                  </a:cubicBezTo>
                  <a:cubicBezTo>
                    <a:pt x="3835" y="4475"/>
                    <a:pt x="3196" y="3196"/>
                    <a:pt x="2557" y="2557"/>
                  </a:cubicBezTo>
                  <a:cubicBezTo>
                    <a:pt x="1918" y="2557"/>
                    <a:pt x="1279" y="1918"/>
                    <a:pt x="639" y="1918"/>
                  </a:cubicBezTo>
                  <a:cubicBezTo>
                    <a:pt x="0" y="1279"/>
                    <a:pt x="0" y="1279"/>
                    <a:pt x="0" y="1279"/>
                  </a:cubicBezTo>
                  <a:cubicBezTo>
                    <a:pt x="639" y="0"/>
                    <a:pt x="639" y="0"/>
                    <a:pt x="12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34" name="【公众号：阿拉丁PPT】3-74"/>
            <p:cNvSpPr/>
            <p:nvPr/>
          </p:nvSpPr>
          <p:spPr>
            <a:xfrm flipH="1">
              <a:off x="192587" y="4891343"/>
              <a:ext cx="3835" cy="3419"/>
            </a:xfrm>
            <a:custGeom>
              <a:avLst/>
              <a:gdLst>
                <a:gd name="connsiteX0" fmla="*/ 0 w 3835"/>
                <a:gd name="connsiteY0" fmla="*/ 223 h 3419"/>
                <a:gd name="connsiteX1" fmla="*/ 3835 w 3835"/>
                <a:gd name="connsiteY1" fmla="*/ 3419 h 3419"/>
                <a:gd name="connsiteX2" fmla="*/ 639 w 3835"/>
                <a:gd name="connsiteY2" fmla="*/ 2140 h 3419"/>
                <a:gd name="connsiteX3" fmla="*/ 0 w 3835"/>
                <a:gd name="connsiteY3" fmla="*/ 1501 h 3419"/>
                <a:gd name="connsiteX4" fmla="*/ 0 w 3835"/>
                <a:gd name="connsiteY4" fmla="*/ 223 h 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3419">
                  <a:moveTo>
                    <a:pt x="0" y="223"/>
                  </a:moveTo>
                  <a:cubicBezTo>
                    <a:pt x="0" y="-416"/>
                    <a:pt x="639" y="223"/>
                    <a:pt x="3835" y="3419"/>
                  </a:cubicBezTo>
                  <a:cubicBezTo>
                    <a:pt x="2557" y="2780"/>
                    <a:pt x="1918" y="2780"/>
                    <a:pt x="639" y="2140"/>
                  </a:cubicBezTo>
                  <a:cubicBezTo>
                    <a:pt x="639" y="2140"/>
                    <a:pt x="0" y="1501"/>
                    <a:pt x="0" y="1501"/>
                  </a:cubicBezTo>
                  <a:cubicBezTo>
                    <a:pt x="0" y="862"/>
                    <a:pt x="0" y="862"/>
                    <a:pt x="0" y="223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35" name="【公众号：阿拉丁PPT】3-75"/>
            <p:cNvSpPr/>
            <p:nvPr/>
          </p:nvSpPr>
          <p:spPr>
            <a:xfrm flipH="1">
              <a:off x="197062" y="4886452"/>
              <a:ext cx="1278" cy="639"/>
            </a:xfrm>
            <a:custGeom>
              <a:avLst/>
              <a:gdLst>
                <a:gd name="connsiteX0" fmla="*/ 639 w 1278"/>
                <a:gd name="connsiteY0" fmla="*/ 0 h 639"/>
                <a:gd name="connsiteX1" fmla="*/ 1278 w 1278"/>
                <a:gd name="connsiteY1" fmla="*/ 639 h 639"/>
                <a:gd name="connsiteX2" fmla="*/ 0 w 1278"/>
                <a:gd name="connsiteY2" fmla="*/ 0 h 639"/>
                <a:gd name="connsiteX3" fmla="*/ 639 w 1278"/>
                <a:gd name="connsiteY3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8" h="639">
                  <a:moveTo>
                    <a:pt x="639" y="0"/>
                  </a:moveTo>
                  <a:cubicBezTo>
                    <a:pt x="1278" y="639"/>
                    <a:pt x="1278" y="639"/>
                    <a:pt x="1278" y="639"/>
                  </a:cubicBezTo>
                  <a:cubicBezTo>
                    <a:pt x="639" y="639"/>
                    <a:pt x="639" y="0"/>
                    <a:pt x="0" y="0"/>
                  </a:cubicBezTo>
                  <a:cubicBezTo>
                    <a:pt x="0" y="0"/>
                    <a:pt x="0" y="0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36" name="【公众号：阿拉丁PPT】3-76"/>
            <p:cNvSpPr/>
            <p:nvPr/>
          </p:nvSpPr>
          <p:spPr>
            <a:xfrm flipH="1">
              <a:off x="194505" y="4891566"/>
              <a:ext cx="3835" cy="3196"/>
            </a:xfrm>
            <a:custGeom>
              <a:avLst/>
              <a:gdLst>
                <a:gd name="connsiteX0" fmla="*/ 2556 w 3835"/>
                <a:gd name="connsiteY0" fmla="*/ 1918 h 3196"/>
                <a:gd name="connsiteX1" fmla="*/ 3835 w 3835"/>
                <a:gd name="connsiteY1" fmla="*/ 3196 h 3196"/>
                <a:gd name="connsiteX2" fmla="*/ 1917 w 3835"/>
                <a:gd name="connsiteY2" fmla="*/ 1918 h 3196"/>
                <a:gd name="connsiteX3" fmla="*/ 0 w 3835"/>
                <a:gd name="connsiteY3" fmla="*/ 0 h 3196"/>
                <a:gd name="connsiteX4" fmla="*/ 2556 w 3835"/>
                <a:gd name="connsiteY4" fmla="*/ 1918 h 3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3196">
                  <a:moveTo>
                    <a:pt x="2556" y="1918"/>
                  </a:moveTo>
                  <a:cubicBezTo>
                    <a:pt x="3196" y="2557"/>
                    <a:pt x="3835" y="3196"/>
                    <a:pt x="3835" y="3196"/>
                  </a:cubicBezTo>
                  <a:cubicBezTo>
                    <a:pt x="3196" y="3196"/>
                    <a:pt x="2556" y="2557"/>
                    <a:pt x="1917" y="1918"/>
                  </a:cubicBezTo>
                  <a:cubicBezTo>
                    <a:pt x="1917" y="1918"/>
                    <a:pt x="639" y="639"/>
                    <a:pt x="0" y="0"/>
                  </a:cubicBezTo>
                  <a:cubicBezTo>
                    <a:pt x="1917" y="2557"/>
                    <a:pt x="-640" y="0"/>
                    <a:pt x="2556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37" name="【公众号：阿拉丁PPT】3-77"/>
            <p:cNvSpPr/>
            <p:nvPr/>
          </p:nvSpPr>
          <p:spPr>
            <a:xfrm flipH="1">
              <a:off x="193866" y="4893484"/>
              <a:ext cx="5753" cy="5114"/>
            </a:xfrm>
            <a:custGeom>
              <a:avLst/>
              <a:gdLst>
                <a:gd name="connsiteX0" fmla="*/ 1279 w 5753"/>
                <a:gd name="connsiteY0" fmla="*/ 0 h 5114"/>
                <a:gd name="connsiteX1" fmla="*/ 4475 w 5753"/>
                <a:gd name="connsiteY1" fmla="*/ 2557 h 5114"/>
                <a:gd name="connsiteX2" fmla="*/ 3196 w 5753"/>
                <a:gd name="connsiteY2" fmla="*/ 1918 h 5114"/>
                <a:gd name="connsiteX3" fmla="*/ 5754 w 5753"/>
                <a:gd name="connsiteY3" fmla="*/ 5114 h 5114"/>
                <a:gd name="connsiteX4" fmla="*/ 5114 w 5753"/>
                <a:gd name="connsiteY4" fmla="*/ 5114 h 5114"/>
                <a:gd name="connsiteX5" fmla="*/ 3835 w 5753"/>
                <a:gd name="connsiteY5" fmla="*/ 4475 h 5114"/>
                <a:gd name="connsiteX6" fmla="*/ 639 w 5753"/>
                <a:gd name="connsiteY6" fmla="*/ 1918 h 5114"/>
                <a:gd name="connsiteX7" fmla="*/ 0 w 5753"/>
                <a:gd name="connsiteY7" fmla="*/ 1279 h 5114"/>
                <a:gd name="connsiteX8" fmla="*/ 1279 w 5753"/>
                <a:gd name="connsiteY8" fmla="*/ 0 h 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53" h="5114">
                  <a:moveTo>
                    <a:pt x="1279" y="0"/>
                  </a:moveTo>
                  <a:cubicBezTo>
                    <a:pt x="1279" y="0"/>
                    <a:pt x="1918" y="0"/>
                    <a:pt x="4475" y="2557"/>
                  </a:cubicBezTo>
                  <a:cubicBezTo>
                    <a:pt x="3835" y="2557"/>
                    <a:pt x="3835" y="1918"/>
                    <a:pt x="3196" y="1918"/>
                  </a:cubicBezTo>
                  <a:cubicBezTo>
                    <a:pt x="5114" y="3836"/>
                    <a:pt x="5754" y="5114"/>
                    <a:pt x="5754" y="5114"/>
                  </a:cubicBezTo>
                  <a:cubicBezTo>
                    <a:pt x="5754" y="5114"/>
                    <a:pt x="5754" y="5114"/>
                    <a:pt x="5114" y="5114"/>
                  </a:cubicBezTo>
                  <a:cubicBezTo>
                    <a:pt x="5114" y="5114"/>
                    <a:pt x="4475" y="4475"/>
                    <a:pt x="3835" y="4475"/>
                  </a:cubicBezTo>
                  <a:cubicBezTo>
                    <a:pt x="2557" y="3836"/>
                    <a:pt x="1918" y="2557"/>
                    <a:pt x="639" y="1918"/>
                  </a:cubicBezTo>
                  <a:cubicBezTo>
                    <a:pt x="639" y="1918"/>
                    <a:pt x="0" y="1279"/>
                    <a:pt x="0" y="1279"/>
                  </a:cubicBezTo>
                  <a:cubicBezTo>
                    <a:pt x="0" y="639"/>
                    <a:pt x="639" y="0"/>
                    <a:pt x="12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38" name="【公众号：阿拉丁PPT】3-78"/>
            <p:cNvSpPr/>
            <p:nvPr/>
          </p:nvSpPr>
          <p:spPr>
            <a:xfrm flipH="1">
              <a:off x="200259" y="4888689"/>
              <a:ext cx="958" cy="958"/>
            </a:xfrm>
            <a:custGeom>
              <a:avLst/>
              <a:gdLst>
                <a:gd name="connsiteX0" fmla="*/ 959 w 958"/>
                <a:gd name="connsiteY0" fmla="*/ 959 h 958"/>
                <a:gd name="connsiteX1" fmla="*/ 959 w 958"/>
                <a:gd name="connsiteY1" fmla="*/ 959 h 958"/>
                <a:gd name="connsiteX2" fmla="*/ 959 w 958"/>
                <a:gd name="connsiteY2" fmla="*/ 959 h 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8" h="958">
                  <a:moveTo>
                    <a:pt x="959" y="959"/>
                  </a:moveTo>
                  <a:cubicBezTo>
                    <a:pt x="959" y="959"/>
                    <a:pt x="959" y="959"/>
                    <a:pt x="959" y="959"/>
                  </a:cubicBezTo>
                  <a:cubicBezTo>
                    <a:pt x="-320" y="-320"/>
                    <a:pt x="-320" y="-320"/>
                    <a:pt x="959" y="95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39" name="【公众号：阿拉丁PPT】3-79"/>
            <p:cNvSpPr/>
            <p:nvPr/>
          </p:nvSpPr>
          <p:spPr>
            <a:xfrm flipH="1">
              <a:off x="196423" y="4893703"/>
              <a:ext cx="6643" cy="4997"/>
            </a:xfrm>
            <a:custGeom>
              <a:avLst/>
              <a:gdLst>
                <a:gd name="connsiteX0" fmla="*/ 6643 w 6643"/>
                <a:gd name="connsiteY0" fmla="*/ 4895 h 4997"/>
                <a:gd name="connsiteX1" fmla="*/ 3447 w 6643"/>
                <a:gd name="connsiteY1" fmla="*/ 3616 h 4997"/>
                <a:gd name="connsiteX2" fmla="*/ 251 w 6643"/>
                <a:gd name="connsiteY2" fmla="*/ 1059 h 4997"/>
                <a:gd name="connsiteX3" fmla="*/ 1530 w 6643"/>
                <a:gd name="connsiteY3" fmla="*/ 420 h 4997"/>
                <a:gd name="connsiteX4" fmla="*/ 6643 w 6643"/>
                <a:gd name="connsiteY4" fmla="*/ 4895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43" h="4997">
                  <a:moveTo>
                    <a:pt x="6643" y="4895"/>
                  </a:moveTo>
                  <a:cubicBezTo>
                    <a:pt x="6004" y="4895"/>
                    <a:pt x="6643" y="5534"/>
                    <a:pt x="3447" y="3616"/>
                  </a:cubicBezTo>
                  <a:cubicBezTo>
                    <a:pt x="1530" y="2338"/>
                    <a:pt x="1530" y="2338"/>
                    <a:pt x="251" y="1059"/>
                  </a:cubicBezTo>
                  <a:cubicBezTo>
                    <a:pt x="-388" y="-219"/>
                    <a:pt x="251" y="-219"/>
                    <a:pt x="1530" y="420"/>
                  </a:cubicBezTo>
                  <a:cubicBezTo>
                    <a:pt x="2169" y="1059"/>
                    <a:pt x="4086" y="2977"/>
                    <a:pt x="6643" y="489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40" name="【公众号：阿拉丁PPT】3-80"/>
            <p:cNvSpPr/>
            <p:nvPr/>
          </p:nvSpPr>
          <p:spPr>
            <a:xfrm flipH="1">
              <a:off x="201925" y="4890927"/>
              <a:ext cx="1529" cy="2077"/>
            </a:xfrm>
            <a:custGeom>
              <a:avLst/>
              <a:gdLst>
                <a:gd name="connsiteX0" fmla="*/ 639 w 1529"/>
                <a:gd name="connsiteY0" fmla="*/ 1278 h 2077"/>
                <a:gd name="connsiteX1" fmla="*/ 0 w 1529"/>
                <a:gd name="connsiteY1" fmla="*/ 0 h 2077"/>
                <a:gd name="connsiteX2" fmla="*/ 639 w 1529"/>
                <a:gd name="connsiteY2" fmla="*/ 1278 h 2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9" h="2077">
                  <a:moveTo>
                    <a:pt x="639" y="1278"/>
                  </a:moveTo>
                  <a:cubicBezTo>
                    <a:pt x="639" y="639"/>
                    <a:pt x="0" y="639"/>
                    <a:pt x="0" y="0"/>
                  </a:cubicBezTo>
                  <a:cubicBezTo>
                    <a:pt x="2557" y="3196"/>
                    <a:pt x="1278" y="1918"/>
                    <a:pt x="639" y="127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41" name="【公众号：阿拉丁PPT】3-81"/>
            <p:cNvSpPr/>
            <p:nvPr/>
          </p:nvSpPr>
          <p:spPr>
            <a:xfrm flipH="1">
              <a:off x="203454" y="4891566"/>
              <a:ext cx="1278" cy="1278"/>
            </a:xfrm>
            <a:custGeom>
              <a:avLst/>
              <a:gdLst>
                <a:gd name="connsiteX0" fmla="*/ 0 w 1278"/>
                <a:gd name="connsiteY0" fmla="*/ 0 h 1278"/>
                <a:gd name="connsiteX1" fmla="*/ 1278 w 1278"/>
                <a:gd name="connsiteY1" fmla="*/ 1279 h 1278"/>
                <a:gd name="connsiteX2" fmla="*/ 0 w 1278"/>
                <a:gd name="connsiteY2" fmla="*/ 1279 h 1278"/>
                <a:gd name="connsiteX3" fmla="*/ 0 w 1278"/>
                <a:gd name="connsiteY3" fmla="*/ 0 h 1278"/>
                <a:gd name="connsiteX4" fmla="*/ 0 w 1278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278">
                  <a:moveTo>
                    <a:pt x="0" y="0"/>
                  </a:moveTo>
                  <a:cubicBezTo>
                    <a:pt x="639" y="639"/>
                    <a:pt x="639" y="639"/>
                    <a:pt x="1278" y="1279"/>
                  </a:cubicBezTo>
                  <a:cubicBezTo>
                    <a:pt x="639" y="1279"/>
                    <a:pt x="639" y="1279"/>
                    <a:pt x="0" y="1279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42" name="【公众号：阿拉丁PPT】3-82"/>
            <p:cNvSpPr/>
            <p:nvPr/>
          </p:nvSpPr>
          <p:spPr>
            <a:xfrm flipH="1">
              <a:off x="203455" y="4894123"/>
              <a:ext cx="4474" cy="1529"/>
            </a:xfrm>
            <a:custGeom>
              <a:avLst/>
              <a:gdLst>
                <a:gd name="connsiteX0" fmla="*/ 4475 w 4474"/>
                <a:gd name="connsiteY0" fmla="*/ 0 h 1529"/>
                <a:gd name="connsiteX1" fmla="*/ 1278 w 4474"/>
                <a:gd name="connsiteY1" fmla="*/ 1278 h 1529"/>
                <a:gd name="connsiteX2" fmla="*/ 0 w 4474"/>
                <a:gd name="connsiteY2" fmla="*/ 0 h 1529"/>
                <a:gd name="connsiteX3" fmla="*/ 4475 w 4474"/>
                <a:gd name="connsiteY3" fmla="*/ 0 h 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4" h="1529">
                  <a:moveTo>
                    <a:pt x="4475" y="0"/>
                  </a:moveTo>
                  <a:cubicBezTo>
                    <a:pt x="4475" y="1278"/>
                    <a:pt x="3196" y="1918"/>
                    <a:pt x="1278" y="1278"/>
                  </a:cubicBezTo>
                  <a:cubicBezTo>
                    <a:pt x="639" y="639"/>
                    <a:pt x="639" y="639"/>
                    <a:pt x="0" y="0"/>
                  </a:cubicBezTo>
                  <a:cubicBezTo>
                    <a:pt x="1278" y="0"/>
                    <a:pt x="2556" y="0"/>
                    <a:pt x="4475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43" name="【公众号：阿拉丁PPT】3-83"/>
            <p:cNvSpPr/>
            <p:nvPr/>
          </p:nvSpPr>
          <p:spPr>
            <a:xfrm flipH="1">
              <a:off x="221355" y="4859603"/>
              <a:ext cx="5113" cy="1529"/>
            </a:xfrm>
            <a:custGeom>
              <a:avLst/>
              <a:gdLst>
                <a:gd name="connsiteX0" fmla="*/ 5114 w 5113"/>
                <a:gd name="connsiteY0" fmla="*/ 0 h 1529"/>
                <a:gd name="connsiteX1" fmla="*/ 5114 w 5113"/>
                <a:gd name="connsiteY1" fmla="*/ 0 h 1529"/>
                <a:gd name="connsiteX2" fmla="*/ 1278 w 5113"/>
                <a:gd name="connsiteY2" fmla="*/ 1279 h 1529"/>
                <a:gd name="connsiteX3" fmla="*/ 0 w 5113"/>
                <a:gd name="connsiteY3" fmla="*/ 0 h 1529"/>
                <a:gd name="connsiteX4" fmla="*/ 5114 w 5113"/>
                <a:gd name="connsiteY4" fmla="*/ 0 h 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13" h="1529">
                  <a:moveTo>
                    <a:pt x="5114" y="0"/>
                  </a:moveTo>
                  <a:cubicBezTo>
                    <a:pt x="5114" y="0"/>
                    <a:pt x="5114" y="0"/>
                    <a:pt x="5114" y="0"/>
                  </a:cubicBezTo>
                  <a:cubicBezTo>
                    <a:pt x="4475" y="1279"/>
                    <a:pt x="3196" y="1918"/>
                    <a:pt x="1278" y="1279"/>
                  </a:cubicBezTo>
                  <a:lnTo>
                    <a:pt x="0" y="0"/>
                  </a:lnTo>
                  <a:cubicBezTo>
                    <a:pt x="1917" y="0"/>
                    <a:pt x="3835" y="0"/>
                    <a:pt x="511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44" name="【公众号：阿拉丁PPT】3-84"/>
            <p:cNvSpPr/>
            <p:nvPr/>
          </p:nvSpPr>
          <p:spPr>
            <a:xfrm flipH="1">
              <a:off x="224773" y="4860242"/>
              <a:ext cx="1056" cy="1598"/>
            </a:xfrm>
            <a:custGeom>
              <a:avLst/>
              <a:gdLst>
                <a:gd name="connsiteX0" fmla="*/ 639 w 1056"/>
                <a:gd name="connsiteY0" fmla="*/ 1279 h 1598"/>
                <a:gd name="connsiteX1" fmla="*/ 0 w 1056"/>
                <a:gd name="connsiteY1" fmla="*/ 0 h 1598"/>
                <a:gd name="connsiteX2" fmla="*/ 639 w 1056"/>
                <a:gd name="connsiteY2" fmla="*/ 1279 h 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" h="1598">
                  <a:moveTo>
                    <a:pt x="639" y="1279"/>
                  </a:moveTo>
                  <a:cubicBezTo>
                    <a:pt x="639" y="639"/>
                    <a:pt x="639" y="639"/>
                    <a:pt x="0" y="0"/>
                  </a:cubicBezTo>
                  <a:cubicBezTo>
                    <a:pt x="1918" y="2557"/>
                    <a:pt x="639" y="1279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45" name="【公众号：阿拉丁PPT】3-85"/>
            <p:cNvSpPr/>
            <p:nvPr/>
          </p:nvSpPr>
          <p:spPr>
            <a:xfrm flipH="1">
              <a:off x="218158" y="4864078"/>
              <a:ext cx="18538" cy="10867"/>
            </a:xfrm>
            <a:custGeom>
              <a:avLst/>
              <a:gdLst>
                <a:gd name="connsiteX0" fmla="*/ 0 w 18538"/>
                <a:gd name="connsiteY0" fmla="*/ 7671 h 10867"/>
                <a:gd name="connsiteX1" fmla="*/ 3835 w 18538"/>
                <a:gd name="connsiteY1" fmla="*/ 7032 h 10867"/>
                <a:gd name="connsiteX2" fmla="*/ 5114 w 18538"/>
                <a:gd name="connsiteY2" fmla="*/ 6393 h 10867"/>
                <a:gd name="connsiteX3" fmla="*/ 5114 w 18538"/>
                <a:gd name="connsiteY3" fmla="*/ 5753 h 10867"/>
                <a:gd name="connsiteX4" fmla="*/ 8310 w 18538"/>
                <a:gd name="connsiteY4" fmla="*/ 6393 h 10867"/>
                <a:gd name="connsiteX5" fmla="*/ 8949 w 18538"/>
                <a:gd name="connsiteY5" fmla="*/ 4475 h 10867"/>
                <a:gd name="connsiteX6" fmla="*/ 9589 w 18538"/>
                <a:gd name="connsiteY6" fmla="*/ 3196 h 10867"/>
                <a:gd name="connsiteX7" fmla="*/ 10867 w 18538"/>
                <a:gd name="connsiteY7" fmla="*/ 1918 h 10867"/>
                <a:gd name="connsiteX8" fmla="*/ 8310 w 18538"/>
                <a:gd name="connsiteY8" fmla="*/ 0 h 10867"/>
                <a:gd name="connsiteX9" fmla="*/ 10867 w 18538"/>
                <a:gd name="connsiteY9" fmla="*/ 1279 h 10867"/>
                <a:gd name="connsiteX10" fmla="*/ 13424 w 18538"/>
                <a:gd name="connsiteY10" fmla="*/ 1918 h 10867"/>
                <a:gd name="connsiteX11" fmla="*/ 18538 w 18538"/>
                <a:gd name="connsiteY11" fmla="*/ 2557 h 10867"/>
                <a:gd name="connsiteX12" fmla="*/ 18538 w 18538"/>
                <a:gd name="connsiteY12" fmla="*/ 2557 h 10867"/>
                <a:gd name="connsiteX13" fmla="*/ 17899 w 18538"/>
                <a:gd name="connsiteY13" fmla="*/ 2557 h 10867"/>
                <a:gd name="connsiteX14" fmla="*/ 17899 w 18538"/>
                <a:gd name="connsiteY14" fmla="*/ 3835 h 10867"/>
                <a:gd name="connsiteX15" fmla="*/ 17260 w 18538"/>
                <a:gd name="connsiteY15" fmla="*/ 3835 h 10867"/>
                <a:gd name="connsiteX16" fmla="*/ 15982 w 18538"/>
                <a:gd name="connsiteY16" fmla="*/ 4475 h 10867"/>
                <a:gd name="connsiteX17" fmla="*/ 15342 w 18538"/>
                <a:gd name="connsiteY17" fmla="*/ 5114 h 10867"/>
                <a:gd name="connsiteX18" fmla="*/ 15342 w 18538"/>
                <a:gd name="connsiteY18" fmla="*/ 5114 h 10867"/>
                <a:gd name="connsiteX19" fmla="*/ 14064 w 18538"/>
                <a:gd name="connsiteY19" fmla="*/ 5114 h 10867"/>
                <a:gd name="connsiteX20" fmla="*/ 11506 w 18538"/>
                <a:gd name="connsiteY20" fmla="*/ 5753 h 10867"/>
                <a:gd name="connsiteX21" fmla="*/ 8310 w 18538"/>
                <a:gd name="connsiteY21" fmla="*/ 6393 h 10867"/>
                <a:gd name="connsiteX22" fmla="*/ 8310 w 18538"/>
                <a:gd name="connsiteY22" fmla="*/ 7671 h 10867"/>
                <a:gd name="connsiteX23" fmla="*/ 6393 w 18538"/>
                <a:gd name="connsiteY23" fmla="*/ 7671 h 10867"/>
                <a:gd name="connsiteX24" fmla="*/ 5114 w 18538"/>
                <a:gd name="connsiteY24" fmla="*/ 7671 h 10867"/>
                <a:gd name="connsiteX25" fmla="*/ 4475 w 18538"/>
                <a:gd name="connsiteY25" fmla="*/ 8310 h 10867"/>
                <a:gd name="connsiteX26" fmla="*/ 6393 w 18538"/>
                <a:gd name="connsiteY26" fmla="*/ 8310 h 10867"/>
                <a:gd name="connsiteX27" fmla="*/ 7671 w 18538"/>
                <a:gd name="connsiteY27" fmla="*/ 8310 h 10867"/>
                <a:gd name="connsiteX28" fmla="*/ 6393 w 18538"/>
                <a:gd name="connsiteY28" fmla="*/ 8949 h 10867"/>
                <a:gd name="connsiteX29" fmla="*/ 5753 w 18538"/>
                <a:gd name="connsiteY29" fmla="*/ 9589 h 10867"/>
                <a:gd name="connsiteX30" fmla="*/ 4475 w 18538"/>
                <a:gd name="connsiteY30" fmla="*/ 10868 h 10867"/>
                <a:gd name="connsiteX31" fmla="*/ 1917 w 18538"/>
                <a:gd name="connsiteY31" fmla="*/ 8949 h 10867"/>
                <a:gd name="connsiteX32" fmla="*/ 5753 w 18538"/>
                <a:gd name="connsiteY32" fmla="*/ 8949 h 10867"/>
                <a:gd name="connsiteX33" fmla="*/ 4475 w 18538"/>
                <a:gd name="connsiteY33" fmla="*/ 8310 h 10867"/>
                <a:gd name="connsiteX34" fmla="*/ 0 w 18538"/>
                <a:gd name="connsiteY34" fmla="*/ 7671 h 10867"/>
                <a:gd name="connsiteX35" fmla="*/ 0 w 18538"/>
                <a:gd name="connsiteY35" fmla="*/ 7671 h 10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8538" h="10867">
                  <a:moveTo>
                    <a:pt x="0" y="7671"/>
                  </a:moveTo>
                  <a:cubicBezTo>
                    <a:pt x="1278" y="7671"/>
                    <a:pt x="2556" y="7671"/>
                    <a:pt x="3835" y="7032"/>
                  </a:cubicBezTo>
                  <a:cubicBezTo>
                    <a:pt x="4475" y="7032"/>
                    <a:pt x="5114" y="7032"/>
                    <a:pt x="5114" y="6393"/>
                  </a:cubicBezTo>
                  <a:cubicBezTo>
                    <a:pt x="5114" y="6393"/>
                    <a:pt x="5114" y="5753"/>
                    <a:pt x="5114" y="5753"/>
                  </a:cubicBezTo>
                  <a:cubicBezTo>
                    <a:pt x="5753" y="5753"/>
                    <a:pt x="7671" y="6393"/>
                    <a:pt x="8310" y="6393"/>
                  </a:cubicBezTo>
                  <a:cubicBezTo>
                    <a:pt x="9589" y="6393"/>
                    <a:pt x="8949" y="5753"/>
                    <a:pt x="8949" y="4475"/>
                  </a:cubicBezTo>
                  <a:cubicBezTo>
                    <a:pt x="8949" y="3835"/>
                    <a:pt x="9589" y="3835"/>
                    <a:pt x="9589" y="3196"/>
                  </a:cubicBezTo>
                  <a:cubicBezTo>
                    <a:pt x="10228" y="2557"/>
                    <a:pt x="10228" y="1918"/>
                    <a:pt x="10867" y="1918"/>
                  </a:cubicBezTo>
                  <a:cubicBezTo>
                    <a:pt x="9589" y="1279"/>
                    <a:pt x="8949" y="639"/>
                    <a:pt x="8310" y="0"/>
                  </a:cubicBezTo>
                  <a:cubicBezTo>
                    <a:pt x="8949" y="0"/>
                    <a:pt x="10228" y="1279"/>
                    <a:pt x="10867" y="1279"/>
                  </a:cubicBezTo>
                  <a:cubicBezTo>
                    <a:pt x="12145" y="1918"/>
                    <a:pt x="12785" y="1918"/>
                    <a:pt x="13424" y="1918"/>
                  </a:cubicBezTo>
                  <a:cubicBezTo>
                    <a:pt x="15342" y="1918"/>
                    <a:pt x="17260" y="1918"/>
                    <a:pt x="18538" y="2557"/>
                  </a:cubicBezTo>
                  <a:cubicBezTo>
                    <a:pt x="18538" y="2557"/>
                    <a:pt x="18538" y="2557"/>
                    <a:pt x="18538" y="2557"/>
                  </a:cubicBezTo>
                  <a:cubicBezTo>
                    <a:pt x="18538" y="2557"/>
                    <a:pt x="17899" y="2557"/>
                    <a:pt x="17899" y="2557"/>
                  </a:cubicBezTo>
                  <a:cubicBezTo>
                    <a:pt x="17899" y="3196"/>
                    <a:pt x="17899" y="3196"/>
                    <a:pt x="17899" y="3835"/>
                  </a:cubicBezTo>
                  <a:lnTo>
                    <a:pt x="17260" y="3835"/>
                  </a:lnTo>
                  <a:cubicBezTo>
                    <a:pt x="16621" y="3835"/>
                    <a:pt x="15982" y="3196"/>
                    <a:pt x="15982" y="4475"/>
                  </a:cubicBezTo>
                  <a:cubicBezTo>
                    <a:pt x="15982" y="5114"/>
                    <a:pt x="15342" y="5114"/>
                    <a:pt x="15342" y="5114"/>
                  </a:cubicBezTo>
                  <a:cubicBezTo>
                    <a:pt x="15342" y="5114"/>
                    <a:pt x="15342" y="5114"/>
                    <a:pt x="15342" y="5114"/>
                  </a:cubicBezTo>
                  <a:cubicBezTo>
                    <a:pt x="14703" y="5114"/>
                    <a:pt x="14064" y="5114"/>
                    <a:pt x="14064" y="5114"/>
                  </a:cubicBezTo>
                  <a:cubicBezTo>
                    <a:pt x="12785" y="5114"/>
                    <a:pt x="12785" y="6393"/>
                    <a:pt x="11506" y="5753"/>
                  </a:cubicBezTo>
                  <a:cubicBezTo>
                    <a:pt x="10228" y="5753"/>
                    <a:pt x="8949" y="5114"/>
                    <a:pt x="8310" y="6393"/>
                  </a:cubicBezTo>
                  <a:cubicBezTo>
                    <a:pt x="8310" y="6393"/>
                    <a:pt x="8310" y="7032"/>
                    <a:pt x="8310" y="7671"/>
                  </a:cubicBezTo>
                  <a:cubicBezTo>
                    <a:pt x="7671" y="7671"/>
                    <a:pt x="7032" y="7671"/>
                    <a:pt x="6393" y="7671"/>
                  </a:cubicBezTo>
                  <a:cubicBezTo>
                    <a:pt x="5753" y="7671"/>
                    <a:pt x="5753" y="7671"/>
                    <a:pt x="5114" y="7671"/>
                  </a:cubicBezTo>
                  <a:cubicBezTo>
                    <a:pt x="4475" y="7671"/>
                    <a:pt x="4475" y="8310"/>
                    <a:pt x="4475" y="8310"/>
                  </a:cubicBezTo>
                  <a:cubicBezTo>
                    <a:pt x="5753" y="8949"/>
                    <a:pt x="6393" y="8949"/>
                    <a:pt x="6393" y="8310"/>
                  </a:cubicBezTo>
                  <a:cubicBezTo>
                    <a:pt x="6393" y="8310"/>
                    <a:pt x="6393" y="8310"/>
                    <a:pt x="7671" y="8310"/>
                  </a:cubicBezTo>
                  <a:cubicBezTo>
                    <a:pt x="7032" y="8310"/>
                    <a:pt x="6393" y="8310"/>
                    <a:pt x="6393" y="8949"/>
                  </a:cubicBezTo>
                  <a:cubicBezTo>
                    <a:pt x="5753" y="8949"/>
                    <a:pt x="5753" y="9589"/>
                    <a:pt x="5753" y="9589"/>
                  </a:cubicBezTo>
                  <a:cubicBezTo>
                    <a:pt x="5114" y="10228"/>
                    <a:pt x="5114" y="10868"/>
                    <a:pt x="4475" y="10868"/>
                  </a:cubicBezTo>
                  <a:cubicBezTo>
                    <a:pt x="4475" y="10868"/>
                    <a:pt x="3835" y="10868"/>
                    <a:pt x="1917" y="8949"/>
                  </a:cubicBezTo>
                  <a:cubicBezTo>
                    <a:pt x="3196" y="8949"/>
                    <a:pt x="4475" y="8949"/>
                    <a:pt x="5753" y="8949"/>
                  </a:cubicBezTo>
                  <a:cubicBezTo>
                    <a:pt x="5753" y="8949"/>
                    <a:pt x="5114" y="8310"/>
                    <a:pt x="4475" y="8310"/>
                  </a:cubicBezTo>
                  <a:cubicBezTo>
                    <a:pt x="2556" y="8310"/>
                    <a:pt x="1278" y="8310"/>
                    <a:pt x="0" y="7671"/>
                  </a:cubicBezTo>
                  <a:cubicBezTo>
                    <a:pt x="0" y="7671"/>
                    <a:pt x="0" y="7671"/>
                    <a:pt x="0" y="767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92" name="【公众号：阿拉丁PPT】3-86"/>
            <p:cNvSpPr/>
            <p:nvPr/>
          </p:nvSpPr>
          <p:spPr>
            <a:xfrm flipH="1">
              <a:off x="477700" y="4761156"/>
              <a:ext cx="124017" cy="134510"/>
            </a:xfrm>
            <a:custGeom>
              <a:avLst/>
              <a:gdLst>
                <a:gd name="connsiteX0" fmla="*/ 4475 w 124017"/>
                <a:gd name="connsiteY0" fmla="*/ 80548 h 134510"/>
                <a:gd name="connsiteX1" fmla="*/ 9589 w 124017"/>
                <a:gd name="connsiteY1" fmla="*/ 85662 h 134510"/>
                <a:gd name="connsiteX2" fmla="*/ 9589 w 124017"/>
                <a:gd name="connsiteY2" fmla="*/ 86940 h 134510"/>
                <a:gd name="connsiteX3" fmla="*/ 12785 w 124017"/>
                <a:gd name="connsiteY3" fmla="*/ 88858 h 134510"/>
                <a:gd name="connsiteX4" fmla="*/ 16622 w 124017"/>
                <a:gd name="connsiteY4" fmla="*/ 90776 h 134510"/>
                <a:gd name="connsiteX5" fmla="*/ 23014 w 124017"/>
                <a:gd name="connsiteY5" fmla="*/ 91415 h 134510"/>
                <a:gd name="connsiteX6" fmla="*/ 24932 w 124017"/>
                <a:gd name="connsiteY6" fmla="*/ 92054 h 134510"/>
                <a:gd name="connsiteX7" fmla="*/ 28128 w 124017"/>
                <a:gd name="connsiteY7" fmla="*/ 92054 h 134510"/>
                <a:gd name="connsiteX8" fmla="*/ 32603 w 124017"/>
                <a:gd name="connsiteY8" fmla="*/ 92693 h 134510"/>
                <a:gd name="connsiteX9" fmla="*/ 33242 w 124017"/>
                <a:gd name="connsiteY9" fmla="*/ 93333 h 134510"/>
                <a:gd name="connsiteX10" fmla="*/ 33881 w 124017"/>
                <a:gd name="connsiteY10" fmla="*/ 93333 h 134510"/>
                <a:gd name="connsiteX11" fmla="*/ 33242 w 124017"/>
                <a:gd name="connsiteY11" fmla="*/ 92693 h 134510"/>
                <a:gd name="connsiteX12" fmla="*/ 32603 w 124017"/>
                <a:gd name="connsiteY12" fmla="*/ 91415 h 134510"/>
                <a:gd name="connsiteX13" fmla="*/ 28128 w 124017"/>
                <a:gd name="connsiteY13" fmla="*/ 89497 h 134510"/>
                <a:gd name="connsiteX14" fmla="*/ 28767 w 124017"/>
                <a:gd name="connsiteY14" fmla="*/ 88858 h 134510"/>
                <a:gd name="connsiteX15" fmla="*/ 33242 w 124017"/>
                <a:gd name="connsiteY15" fmla="*/ 89497 h 134510"/>
                <a:gd name="connsiteX16" fmla="*/ 35160 w 124017"/>
                <a:gd name="connsiteY16" fmla="*/ 88858 h 134510"/>
                <a:gd name="connsiteX17" fmla="*/ 37078 w 124017"/>
                <a:gd name="connsiteY17" fmla="*/ 90776 h 134510"/>
                <a:gd name="connsiteX18" fmla="*/ 36439 w 124017"/>
                <a:gd name="connsiteY18" fmla="*/ 90776 h 134510"/>
                <a:gd name="connsiteX19" fmla="*/ 35160 w 124017"/>
                <a:gd name="connsiteY19" fmla="*/ 90776 h 134510"/>
                <a:gd name="connsiteX20" fmla="*/ 33881 w 124017"/>
                <a:gd name="connsiteY20" fmla="*/ 90776 h 134510"/>
                <a:gd name="connsiteX21" fmla="*/ 32603 w 124017"/>
                <a:gd name="connsiteY21" fmla="*/ 91415 h 134510"/>
                <a:gd name="connsiteX22" fmla="*/ 34520 w 124017"/>
                <a:gd name="connsiteY22" fmla="*/ 92054 h 134510"/>
                <a:gd name="connsiteX23" fmla="*/ 36439 w 124017"/>
                <a:gd name="connsiteY23" fmla="*/ 92693 h 134510"/>
                <a:gd name="connsiteX24" fmla="*/ 36439 w 124017"/>
                <a:gd name="connsiteY24" fmla="*/ 92693 h 134510"/>
                <a:gd name="connsiteX25" fmla="*/ 36439 w 124017"/>
                <a:gd name="connsiteY25" fmla="*/ 92693 h 134510"/>
                <a:gd name="connsiteX26" fmla="*/ 34520 w 124017"/>
                <a:gd name="connsiteY26" fmla="*/ 92054 h 134510"/>
                <a:gd name="connsiteX27" fmla="*/ 34520 w 124017"/>
                <a:gd name="connsiteY27" fmla="*/ 93333 h 134510"/>
                <a:gd name="connsiteX28" fmla="*/ 35160 w 124017"/>
                <a:gd name="connsiteY28" fmla="*/ 95251 h 134510"/>
                <a:gd name="connsiteX29" fmla="*/ 33881 w 124017"/>
                <a:gd name="connsiteY29" fmla="*/ 95890 h 134510"/>
                <a:gd name="connsiteX30" fmla="*/ 32603 w 124017"/>
                <a:gd name="connsiteY30" fmla="*/ 97168 h 134510"/>
                <a:gd name="connsiteX31" fmla="*/ 30685 w 124017"/>
                <a:gd name="connsiteY31" fmla="*/ 98447 h 134510"/>
                <a:gd name="connsiteX32" fmla="*/ 30685 w 124017"/>
                <a:gd name="connsiteY32" fmla="*/ 99086 h 134510"/>
                <a:gd name="connsiteX33" fmla="*/ 33242 w 124017"/>
                <a:gd name="connsiteY33" fmla="*/ 102282 h 134510"/>
                <a:gd name="connsiteX34" fmla="*/ 28767 w 124017"/>
                <a:gd name="connsiteY34" fmla="*/ 101643 h 134510"/>
                <a:gd name="connsiteX35" fmla="*/ 28767 w 124017"/>
                <a:gd name="connsiteY35" fmla="*/ 101004 h 134510"/>
                <a:gd name="connsiteX36" fmla="*/ 31324 w 124017"/>
                <a:gd name="connsiteY36" fmla="*/ 102922 h 134510"/>
                <a:gd name="connsiteX37" fmla="*/ 30046 w 124017"/>
                <a:gd name="connsiteY37" fmla="*/ 102282 h 134510"/>
                <a:gd name="connsiteX38" fmla="*/ 33242 w 124017"/>
                <a:gd name="connsiteY38" fmla="*/ 106118 h 134510"/>
                <a:gd name="connsiteX39" fmla="*/ 32603 w 124017"/>
                <a:gd name="connsiteY39" fmla="*/ 106757 h 134510"/>
                <a:gd name="connsiteX40" fmla="*/ 34520 w 124017"/>
                <a:gd name="connsiteY40" fmla="*/ 109954 h 134510"/>
                <a:gd name="connsiteX41" fmla="*/ 33242 w 124017"/>
                <a:gd name="connsiteY41" fmla="*/ 110593 h 134510"/>
                <a:gd name="connsiteX42" fmla="*/ 31963 w 124017"/>
                <a:gd name="connsiteY42" fmla="*/ 109954 h 134510"/>
                <a:gd name="connsiteX43" fmla="*/ 37078 w 124017"/>
                <a:gd name="connsiteY43" fmla="*/ 115068 h 134510"/>
                <a:gd name="connsiteX44" fmla="*/ 35160 w 124017"/>
                <a:gd name="connsiteY44" fmla="*/ 115068 h 134510"/>
                <a:gd name="connsiteX45" fmla="*/ 39635 w 124017"/>
                <a:gd name="connsiteY45" fmla="*/ 120182 h 134510"/>
                <a:gd name="connsiteX46" fmla="*/ 46028 w 124017"/>
                <a:gd name="connsiteY46" fmla="*/ 126575 h 134510"/>
                <a:gd name="connsiteX47" fmla="*/ 56256 w 124017"/>
                <a:gd name="connsiteY47" fmla="*/ 134246 h 134510"/>
                <a:gd name="connsiteX48" fmla="*/ 60730 w 124017"/>
                <a:gd name="connsiteY48" fmla="*/ 133607 h 134510"/>
                <a:gd name="connsiteX49" fmla="*/ 67123 w 124017"/>
                <a:gd name="connsiteY49" fmla="*/ 129132 h 134510"/>
                <a:gd name="connsiteX50" fmla="*/ 70959 w 124017"/>
                <a:gd name="connsiteY50" fmla="*/ 125296 h 134510"/>
                <a:gd name="connsiteX51" fmla="*/ 74155 w 124017"/>
                <a:gd name="connsiteY51" fmla="*/ 120821 h 134510"/>
                <a:gd name="connsiteX52" fmla="*/ 76712 w 124017"/>
                <a:gd name="connsiteY52" fmla="*/ 117625 h 134510"/>
                <a:gd name="connsiteX53" fmla="*/ 77352 w 124017"/>
                <a:gd name="connsiteY53" fmla="*/ 115707 h 134510"/>
                <a:gd name="connsiteX54" fmla="*/ 79908 w 124017"/>
                <a:gd name="connsiteY54" fmla="*/ 115068 h 134510"/>
                <a:gd name="connsiteX55" fmla="*/ 82465 w 124017"/>
                <a:gd name="connsiteY55" fmla="*/ 111871 h 134510"/>
                <a:gd name="connsiteX56" fmla="*/ 83744 w 124017"/>
                <a:gd name="connsiteY56" fmla="*/ 110593 h 134510"/>
                <a:gd name="connsiteX57" fmla="*/ 85023 w 124017"/>
                <a:gd name="connsiteY57" fmla="*/ 108675 h 134510"/>
                <a:gd name="connsiteX58" fmla="*/ 86301 w 124017"/>
                <a:gd name="connsiteY58" fmla="*/ 106757 h 134510"/>
                <a:gd name="connsiteX59" fmla="*/ 87580 w 124017"/>
                <a:gd name="connsiteY59" fmla="*/ 105479 h 134510"/>
                <a:gd name="connsiteX60" fmla="*/ 88858 w 124017"/>
                <a:gd name="connsiteY60" fmla="*/ 105479 h 134510"/>
                <a:gd name="connsiteX61" fmla="*/ 90137 w 124017"/>
                <a:gd name="connsiteY61" fmla="*/ 102922 h 134510"/>
                <a:gd name="connsiteX62" fmla="*/ 92693 w 124017"/>
                <a:gd name="connsiteY62" fmla="*/ 102282 h 134510"/>
                <a:gd name="connsiteX63" fmla="*/ 95890 w 124017"/>
                <a:gd name="connsiteY63" fmla="*/ 102282 h 134510"/>
                <a:gd name="connsiteX64" fmla="*/ 99726 w 124017"/>
                <a:gd name="connsiteY64" fmla="*/ 100365 h 134510"/>
                <a:gd name="connsiteX65" fmla="*/ 103561 w 124017"/>
                <a:gd name="connsiteY65" fmla="*/ 99086 h 134510"/>
                <a:gd name="connsiteX66" fmla="*/ 103561 w 124017"/>
                <a:gd name="connsiteY66" fmla="*/ 96529 h 134510"/>
                <a:gd name="connsiteX67" fmla="*/ 106758 w 124017"/>
                <a:gd name="connsiteY67" fmla="*/ 95251 h 134510"/>
                <a:gd name="connsiteX68" fmla="*/ 108036 w 124017"/>
                <a:gd name="connsiteY68" fmla="*/ 94612 h 134510"/>
                <a:gd name="connsiteX69" fmla="*/ 109954 w 124017"/>
                <a:gd name="connsiteY69" fmla="*/ 92693 h 134510"/>
                <a:gd name="connsiteX70" fmla="*/ 112511 w 124017"/>
                <a:gd name="connsiteY70" fmla="*/ 95251 h 134510"/>
                <a:gd name="connsiteX71" fmla="*/ 112511 w 124017"/>
                <a:gd name="connsiteY71" fmla="*/ 94612 h 134510"/>
                <a:gd name="connsiteX72" fmla="*/ 112511 w 124017"/>
                <a:gd name="connsiteY72" fmla="*/ 93333 h 134510"/>
                <a:gd name="connsiteX73" fmla="*/ 115068 w 124017"/>
                <a:gd name="connsiteY73" fmla="*/ 92054 h 134510"/>
                <a:gd name="connsiteX74" fmla="*/ 115708 w 124017"/>
                <a:gd name="connsiteY74" fmla="*/ 89497 h 134510"/>
                <a:gd name="connsiteX75" fmla="*/ 115708 w 124017"/>
                <a:gd name="connsiteY75" fmla="*/ 88858 h 134510"/>
                <a:gd name="connsiteX76" fmla="*/ 116986 w 124017"/>
                <a:gd name="connsiteY76" fmla="*/ 87579 h 134510"/>
                <a:gd name="connsiteX77" fmla="*/ 119543 w 124017"/>
                <a:gd name="connsiteY77" fmla="*/ 88219 h 134510"/>
                <a:gd name="connsiteX78" fmla="*/ 120182 w 124017"/>
                <a:gd name="connsiteY78" fmla="*/ 87579 h 134510"/>
                <a:gd name="connsiteX79" fmla="*/ 122739 w 124017"/>
                <a:gd name="connsiteY79" fmla="*/ 86940 h 134510"/>
                <a:gd name="connsiteX80" fmla="*/ 123379 w 124017"/>
                <a:gd name="connsiteY80" fmla="*/ 86301 h 134510"/>
                <a:gd name="connsiteX81" fmla="*/ 122739 w 124017"/>
                <a:gd name="connsiteY81" fmla="*/ 83104 h 134510"/>
                <a:gd name="connsiteX82" fmla="*/ 124018 w 124017"/>
                <a:gd name="connsiteY82" fmla="*/ 81826 h 134510"/>
                <a:gd name="connsiteX83" fmla="*/ 122100 w 124017"/>
                <a:gd name="connsiteY83" fmla="*/ 79908 h 134510"/>
                <a:gd name="connsiteX84" fmla="*/ 119543 w 124017"/>
                <a:gd name="connsiteY84" fmla="*/ 76073 h 134510"/>
                <a:gd name="connsiteX85" fmla="*/ 114429 w 124017"/>
                <a:gd name="connsiteY85" fmla="*/ 70959 h 134510"/>
                <a:gd name="connsiteX86" fmla="*/ 114429 w 124017"/>
                <a:gd name="connsiteY86" fmla="*/ 69680 h 134510"/>
                <a:gd name="connsiteX87" fmla="*/ 113150 w 124017"/>
                <a:gd name="connsiteY87" fmla="*/ 69041 h 134510"/>
                <a:gd name="connsiteX88" fmla="*/ 114429 w 124017"/>
                <a:gd name="connsiteY88" fmla="*/ 68401 h 134510"/>
                <a:gd name="connsiteX89" fmla="*/ 115068 w 124017"/>
                <a:gd name="connsiteY89" fmla="*/ 67762 h 134510"/>
                <a:gd name="connsiteX90" fmla="*/ 113790 w 124017"/>
                <a:gd name="connsiteY90" fmla="*/ 64566 h 134510"/>
                <a:gd name="connsiteX91" fmla="*/ 114429 w 124017"/>
                <a:gd name="connsiteY91" fmla="*/ 63287 h 134510"/>
                <a:gd name="connsiteX92" fmla="*/ 112511 w 124017"/>
                <a:gd name="connsiteY92" fmla="*/ 61370 h 134510"/>
                <a:gd name="connsiteX93" fmla="*/ 109954 w 124017"/>
                <a:gd name="connsiteY93" fmla="*/ 58173 h 134510"/>
                <a:gd name="connsiteX94" fmla="*/ 104201 w 124017"/>
                <a:gd name="connsiteY94" fmla="*/ 53059 h 134510"/>
                <a:gd name="connsiteX95" fmla="*/ 104201 w 124017"/>
                <a:gd name="connsiteY95" fmla="*/ 52420 h 134510"/>
                <a:gd name="connsiteX96" fmla="*/ 106758 w 124017"/>
                <a:gd name="connsiteY96" fmla="*/ 52420 h 134510"/>
                <a:gd name="connsiteX97" fmla="*/ 106758 w 124017"/>
                <a:gd name="connsiteY97" fmla="*/ 52420 h 134510"/>
                <a:gd name="connsiteX98" fmla="*/ 106119 w 124017"/>
                <a:gd name="connsiteY98" fmla="*/ 50502 h 134510"/>
                <a:gd name="connsiteX99" fmla="*/ 106758 w 124017"/>
                <a:gd name="connsiteY99" fmla="*/ 49863 h 134510"/>
                <a:gd name="connsiteX100" fmla="*/ 106758 w 124017"/>
                <a:gd name="connsiteY100" fmla="*/ 48584 h 134510"/>
                <a:gd name="connsiteX101" fmla="*/ 108036 w 124017"/>
                <a:gd name="connsiteY101" fmla="*/ 47945 h 134510"/>
                <a:gd name="connsiteX102" fmla="*/ 109954 w 124017"/>
                <a:gd name="connsiteY102" fmla="*/ 48584 h 134510"/>
                <a:gd name="connsiteX103" fmla="*/ 111232 w 124017"/>
                <a:gd name="connsiteY103" fmla="*/ 47945 h 134510"/>
                <a:gd name="connsiteX104" fmla="*/ 112511 w 124017"/>
                <a:gd name="connsiteY104" fmla="*/ 46027 h 134510"/>
                <a:gd name="connsiteX105" fmla="*/ 112511 w 124017"/>
                <a:gd name="connsiteY105" fmla="*/ 46027 h 134510"/>
                <a:gd name="connsiteX106" fmla="*/ 115068 w 124017"/>
                <a:gd name="connsiteY106" fmla="*/ 46027 h 134510"/>
                <a:gd name="connsiteX107" fmla="*/ 115068 w 124017"/>
                <a:gd name="connsiteY107" fmla="*/ 44749 h 134510"/>
                <a:gd name="connsiteX108" fmla="*/ 114429 w 124017"/>
                <a:gd name="connsiteY108" fmla="*/ 42192 h 134510"/>
                <a:gd name="connsiteX109" fmla="*/ 116347 w 124017"/>
                <a:gd name="connsiteY109" fmla="*/ 40913 h 134510"/>
                <a:gd name="connsiteX110" fmla="*/ 117625 w 124017"/>
                <a:gd name="connsiteY110" fmla="*/ 39635 h 134510"/>
                <a:gd name="connsiteX111" fmla="*/ 120182 w 124017"/>
                <a:gd name="connsiteY111" fmla="*/ 38356 h 134510"/>
                <a:gd name="connsiteX112" fmla="*/ 120182 w 124017"/>
                <a:gd name="connsiteY112" fmla="*/ 37717 h 134510"/>
                <a:gd name="connsiteX113" fmla="*/ 117625 w 124017"/>
                <a:gd name="connsiteY113" fmla="*/ 34520 h 134510"/>
                <a:gd name="connsiteX114" fmla="*/ 122739 w 124017"/>
                <a:gd name="connsiteY114" fmla="*/ 34520 h 134510"/>
                <a:gd name="connsiteX115" fmla="*/ 122100 w 124017"/>
                <a:gd name="connsiteY115" fmla="*/ 35799 h 134510"/>
                <a:gd name="connsiteX116" fmla="*/ 119543 w 124017"/>
                <a:gd name="connsiteY116" fmla="*/ 33881 h 134510"/>
                <a:gd name="connsiteX117" fmla="*/ 120821 w 124017"/>
                <a:gd name="connsiteY117" fmla="*/ 34520 h 134510"/>
                <a:gd name="connsiteX118" fmla="*/ 117625 w 124017"/>
                <a:gd name="connsiteY118" fmla="*/ 30046 h 134510"/>
                <a:gd name="connsiteX119" fmla="*/ 118264 w 124017"/>
                <a:gd name="connsiteY119" fmla="*/ 29406 h 134510"/>
                <a:gd name="connsiteX120" fmla="*/ 116347 w 124017"/>
                <a:gd name="connsiteY120" fmla="*/ 25571 h 134510"/>
                <a:gd name="connsiteX121" fmla="*/ 118264 w 124017"/>
                <a:gd name="connsiteY121" fmla="*/ 24292 h 134510"/>
                <a:gd name="connsiteX122" fmla="*/ 119543 w 124017"/>
                <a:gd name="connsiteY122" fmla="*/ 24932 h 134510"/>
                <a:gd name="connsiteX123" fmla="*/ 114429 w 124017"/>
                <a:gd name="connsiteY123" fmla="*/ 19817 h 134510"/>
                <a:gd name="connsiteX124" fmla="*/ 116347 w 124017"/>
                <a:gd name="connsiteY124" fmla="*/ 19178 h 134510"/>
                <a:gd name="connsiteX125" fmla="*/ 111871 w 124017"/>
                <a:gd name="connsiteY125" fmla="*/ 14064 h 134510"/>
                <a:gd name="connsiteX126" fmla="*/ 105479 w 124017"/>
                <a:gd name="connsiteY126" fmla="*/ 7671 h 134510"/>
                <a:gd name="connsiteX127" fmla="*/ 94612 w 124017"/>
                <a:gd name="connsiteY127" fmla="*/ 0 h 134510"/>
                <a:gd name="connsiteX128" fmla="*/ 88858 w 124017"/>
                <a:gd name="connsiteY128" fmla="*/ 1279 h 134510"/>
                <a:gd name="connsiteX129" fmla="*/ 79908 w 124017"/>
                <a:gd name="connsiteY129" fmla="*/ 8311 h 134510"/>
                <a:gd name="connsiteX130" fmla="*/ 74155 w 124017"/>
                <a:gd name="connsiteY130" fmla="*/ 13425 h 134510"/>
                <a:gd name="connsiteX131" fmla="*/ 69041 w 124017"/>
                <a:gd name="connsiteY131" fmla="*/ 19178 h 134510"/>
                <a:gd name="connsiteX132" fmla="*/ 65206 w 124017"/>
                <a:gd name="connsiteY132" fmla="*/ 23653 h 134510"/>
                <a:gd name="connsiteX133" fmla="*/ 63927 w 124017"/>
                <a:gd name="connsiteY133" fmla="*/ 25571 h 134510"/>
                <a:gd name="connsiteX134" fmla="*/ 60730 w 124017"/>
                <a:gd name="connsiteY134" fmla="*/ 26849 h 134510"/>
                <a:gd name="connsiteX135" fmla="*/ 56895 w 124017"/>
                <a:gd name="connsiteY135" fmla="*/ 31324 h 134510"/>
                <a:gd name="connsiteX136" fmla="*/ 54977 w 124017"/>
                <a:gd name="connsiteY136" fmla="*/ 32603 h 134510"/>
                <a:gd name="connsiteX137" fmla="*/ 53059 w 124017"/>
                <a:gd name="connsiteY137" fmla="*/ 34520 h 134510"/>
                <a:gd name="connsiteX138" fmla="*/ 51141 w 124017"/>
                <a:gd name="connsiteY138" fmla="*/ 37078 h 134510"/>
                <a:gd name="connsiteX139" fmla="*/ 49224 w 124017"/>
                <a:gd name="connsiteY139" fmla="*/ 38995 h 134510"/>
                <a:gd name="connsiteX140" fmla="*/ 47945 w 124017"/>
                <a:gd name="connsiteY140" fmla="*/ 39635 h 134510"/>
                <a:gd name="connsiteX141" fmla="*/ 45388 w 124017"/>
                <a:gd name="connsiteY141" fmla="*/ 42831 h 134510"/>
                <a:gd name="connsiteX142" fmla="*/ 42192 w 124017"/>
                <a:gd name="connsiteY142" fmla="*/ 44109 h 134510"/>
                <a:gd name="connsiteX143" fmla="*/ 38356 w 124017"/>
                <a:gd name="connsiteY143" fmla="*/ 44749 h 134510"/>
                <a:gd name="connsiteX144" fmla="*/ 33242 w 124017"/>
                <a:gd name="connsiteY144" fmla="*/ 47306 h 134510"/>
                <a:gd name="connsiteX145" fmla="*/ 28128 w 124017"/>
                <a:gd name="connsiteY145" fmla="*/ 49224 h 134510"/>
                <a:gd name="connsiteX146" fmla="*/ 27489 w 124017"/>
                <a:gd name="connsiteY146" fmla="*/ 51781 h 134510"/>
                <a:gd name="connsiteX147" fmla="*/ 23653 w 124017"/>
                <a:gd name="connsiteY147" fmla="*/ 53698 h 134510"/>
                <a:gd name="connsiteX148" fmla="*/ 22374 w 124017"/>
                <a:gd name="connsiteY148" fmla="*/ 54977 h 134510"/>
                <a:gd name="connsiteX149" fmla="*/ 19818 w 124017"/>
                <a:gd name="connsiteY149" fmla="*/ 57534 h 134510"/>
                <a:gd name="connsiteX150" fmla="*/ 17261 w 124017"/>
                <a:gd name="connsiteY150" fmla="*/ 54977 h 134510"/>
                <a:gd name="connsiteX151" fmla="*/ 17261 w 124017"/>
                <a:gd name="connsiteY151" fmla="*/ 55616 h 134510"/>
                <a:gd name="connsiteX152" fmla="*/ 16622 w 124017"/>
                <a:gd name="connsiteY152" fmla="*/ 57534 h 134510"/>
                <a:gd name="connsiteX153" fmla="*/ 13425 w 124017"/>
                <a:gd name="connsiteY153" fmla="*/ 59452 h 134510"/>
                <a:gd name="connsiteX154" fmla="*/ 12146 w 124017"/>
                <a:gd name="connsiteY154" fmla="*/ 62648 h 134510"/>
                <a:gd name="connsiteX155" fmla="*/ 11507 w 124017"/>
                <a:gd name="connsiteY155" fmla="*/ 63927 h 134510"/>
                <a:gd name="connsiteX156" fmla="*/ 9589 w 124017"/>
                <a:gd name="connsiteY156" fmla="*/ 65845 h 134510"/>
                <a:gd name="connsiteX157" fmla="*/ 7033 w 124017"/>
                <a:gd name="connsiteY157" fmla="*/ 65845 h 134510"/>
                <a:gd name="connsiteX158" fmla="*/ 5754 w 124017"/>
                <a:gd name="connsiteY158" fmla="*/ 67123 h 134510"/>
                <a:gd name="connsiteX159" fmla="*/ 1918 w 124017"/>
                <a:gd name="connsiteY159" fmla="*/ 68401 h 134510"/>
                <a:gd name="connsiteX160" fmla="*/ 1279 w 124017"/>
                <a:gd name="connsiteY160" fmla="*/ 69680 h 134510"/>
                <a:gd name="connsiteX161" fmla="*/ 1279 w 124017"/>
                <a:gd name="connsiteY161" fmla="*/ 73516 h 134510"/>
                <a:gd name="connsiteX162" fmla="*/ 0 w 124017"/>
                <a:gd name="connsiteY162" fmla="*/ 74794 h 134510"/>
                <a:gd name="connsiteX163" fmla="*/ 1918 w 124017"/>
                <a:gd name="connsiteY163" fmla="*/ 76712 h 134510"/>
                <a:gd name="connsiteX164" fmla="*/ 4475 w 124017"/>
                <a:gd name="connsiteY164" fmla="*/ 80548 h 134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</a:cxnLst>
              <a:rect l="l" t="t" r="r" b="b"/>
              <a:pathLst>
                <a:path w="124017" h="134510">
                  <a:moveTo>
                    <a:pt x="4475" y="80548"/>
                  </a:moveTo>
                  <a:cubicBezTo>
                    <a:pt x="6393" y="82465"/>
                    <a:pt x="8311" y="83744"/>
                    <a:pt x="9589" y="85662"/>
                  </a:cubicBezTo>
                  <a:cubicBezTo>
                    <a:pt x="9589" y="86301"/>
                    <a:pt x="9589" y="86301"/>
                    <a:pt x="9589" y="86940"/>
                  </a:cubicBezTo>
                  <a:cubicBezTo>
                    <a:pt x="10868" y="87579"/>
                    <a:pt x="11507" y="87579"/>
                    <a:pt x="12785" y="88858"/>
                  </a:cubicBezTo>
                  <a:cubicBezTo>
                    <a:pt x="14703" y="90137"/>
                    <a:pt x="15982" y="90776"/>
                    <a:pt x="16622" y="90776"/>
                  </a:cubicBezTo>
                  <a:cubicBezTo>
                    <a:pt x="18539" y="90776"/>
                    <a:pt x="21096" y="91415"/>
                    <a:pt x="23014" y="91415"/>
                  </a:cubicBezTo>
                  <a:cubicBezTo>
                    <a:pt x="23653" y="91415"/>
                    <a:pt x="24932" y="92054"/>
                    <a:pt x="24932" y="92054"/>
                  </a:cubicBezTo>
                  <a:cubicBezTo>
                    <a:pt x="24932" y="91415"/>
                    <a:pt x="26850" y="92054"/>
                    <a:pt x="28128" y="92054"/>
                  </a:cubicBezTo>
                  <a:cubicBezTo>
                    <a:pt x="29407" y="92054"/>
                    <a:pt x="31324" y="92693"/>
                    <a:pt x="32603" y="92693"/>
                  </a:cubicBezTo>
                  <a:cubicBezTo>
                    <a:pt x="32603" y="92693"/>
                    <a:pt x="32603" y="92693"/>
                    <a:pt x="33242" y="93333"/>
                  </a:cubicBezTo>
                  <a:cubicBezTo>
                    <a:pt x="33242" y="93333"/>
                    <a:pt x="33881" y="93333"/>
                    <a:pt x="33881" y="93333"/>
                  </a:cubicBezTo>
                  <a:cubicBezTo>
                    <a:pt x="33881" y="93333"/>
                    <a:pt x="33242" y="92693"/>
                    <a:pt x="33242" y="92693"/>
                  </a:cubicBezTo>
                  <a:cubicBezTo>
                    <a:pt x="33242" y="92693"/>
                    <a:pt x="32603" y="92054"/>
                    <a:pt x="32603" y="91415"/>
                  </a:cubicBezTo>
                  <a:cubicBezTo>
                    <a:pt x="31324" y="90776"/>
                    <a:pt x="30046" y="90137"/>
                    <a:pt x="28128" y="89497"/>
                  </a:cubicBezTo>
                  <a:cubicBezTo>
                    <a:pt x="28128" y="89497"/>
                    <a:pt x="28128" y="88858"/>
                    <a:pt x="28767" y="88858"/>
                  </a:cubicBezTo>
                  <a:cubicBezTo>
                    <a:pt x="30046" y="88858"/>
                    <a:pt x="31963" y="89497"/>
                    <a:pt x="33242" y="89497"/>
                  </a:cubicBezTo>
                  <a:cubicBezTo>
                    <a:pt x="33881" y="89497"/>
                    <a:pt x="34520" y="89497"/>
                    <a:pt x="35160" y="88858"/>
                  </a:cubicBezTo>
                  <a:cubicBezTo>
                    <a:pt x="35799" y="89497"/>
                    <a:pt x="36439" y="90137"/>
                    <a:pt x="37078" y="90776"/>
                  </a:cubicBezTo>
                  <a:cubicBezTo>
                    <a:pt x="36439" y="90776"/>
                    <a:pt x="36439" y="90776"/>
                    <a:pt x="36439" y="90776"/>
                  </a:cubicBezTo>
                  <a:cubicBezTo>
                    <a:pt x="35799" y="90137"/>
                    <a:pt x="35160" y="90137"/>
                    <a:pt x="35160" y="90776"/>
                  </a:cubicBezTo>
                  <a:cubicBezTo>
                    <a:pt x="34520" y="90776"/>
                    <a:pt x="34520" y="90776"/>
                    <a:pt x="33881" y="90776"/>
                  </a:cubicBezTo>
                  <a:cubicBezTo>
                    <a:pt x="33242" y="90776"/>
                    <a:pt x="32603" y="91415"/>
                    <a:pt x="32603" y="91415"/>
                  </a:cubicBezTo>
                  <a:cubicBezTo>
                    <a:pt x="33881" y="92054"/>
                    <a:pt x="34520" y="92693"/>
                    <a:pt x="34520" y="92054"/>
                  </a:cubicBezTo>
                  <a:cubicBezTo>
                    <a:pt x="34520" y="92054"/>
                    <a:pt x="35160" y="91415"/>
                    <a:pt x="36439" y="92693"/>
                  </a:cubicBezTo>
                  <a:cubicBezTo>
                    <a:pt x="36439" y="92693"/>
                    <a:pt x="36439" y="92693"/>
                    <a:pt x="36439" y="92693"/>
                  </a:cubicBezTo>
                  <a:cubicBezTo>
                    <a:pt x="36439" y="92693"/>
                    <a:pt x="36439" y="92693"/>
                    <a:pt x="36439" y="92693"/>
                  </a:cubicBezTo>
                  <a:cubicBezTo>
                    <a:pt x="35799" y="92693"/>
                    <a:pt x="35160" y="92693"/>
                    <a:pt x="34520" y="92054"/>
                  </a:cubicBezTo>
                  <a:cubicBezTo>
                    <a:pt x="33881" y="92054"/>
                    <a:pt x="33242" y="91415"/>
                    <a:pt x="34520" y="93333"/>
                  </a:cubicBezTo>
                  <a:cubicBezTo>
                    <a:pt x="36439" y="95251"/>
                    <a:pt x="36439" y="95890"/>
                    <a:pt x="35160" y="95251"/>
                  </a:cubicBezTo>
                  <a:cubicBezTo>
                    <a:pt x="33242" y="93972"/>
                    <a:pt x="34520" y="96529"/>
                    <a:pt x="33881" y="95890"/>
                  </a:cubicBezTo>
                  <a:cubicBezTo>
                    <a:pt x="33242" y="95251"/>
                    <a:pt x="33242" y="96529"/>
                    <a:pt x="32603" y="97168"/>
                  </a:cubicBezTo>
                  <a:cubicBezTo>
                    <a:pt x="31963" y="97808"/>
                    <a:pt x="31324" y="97808"/>
                    <a:pt x="30685" y="98447"/>
                  </a:cubicBezTo>
                  <a:cubicBezTo>
                    <a:pt x="30685" y="98447"/>
                    <a:pt x="30685" y="99086"/>
                    <a:pt x="30685" y="99086"/>
                  </a:cubicBezTo>
                  <a:cubicBezTo>
                    <a:pt x="31963" y="100365"/>
                    <a:pt x="32603" y="101004"/>
                    <a:pt x="33242" y="102282"/>
                  </a:cubicBezTo>
                  <a:cubicBezTo>
                    <a:pt x="30046" y="100365"/>
                    <a:pt x="25571" y="95890"/>
                    <a:pt x="28767" y="101643"/>
                  </a:cubicBezTo>
                  <a:cubicBezTo>
                    <a:pt x="29407" y="101643"/>
                    <a:pt x="28767" y="101004"/>
                    <a:pt x="28767" y="101004"/>
                  </a:cubicBezTo>
                  <a:cubicBezTo>
                    <a:pt x="28767" y="100365"/>
                    <a:pt x="29407" y="101004"/>
                    <a:pt x="31324" y="102922"/>
                  </a:cubicBezTo>
                  <a:cubicBezTo>
                    <a:pt x="30685" y="102922"/>
                    <a:pt x="30685" y="102282"/>
                    <a:pt x="30046" y="102282"/>
                  </a:cubicBezTo>
                  <a:cubicBezTo>
                    <a:pt x="31324" y="103561"/>
                    <a:pt x="31963" y="104840"/>
                    <a:pt x="33242" y="106118"/>
                  </a:cubicBezTo>
                  <a:cubicBezTo>
                    <a:pt x="33242" y="106118"/>
                    <a:pt x="31963" y="105479"/>
                    <a:pt x="32603" y="106757"/>
                  </a:cubicBezTo>
                  <a:cubicBezTo>
                    <a:pt x="35160" y="109954"/>
                    <a:pt x="33881" y="109315"/>
                    <a:pt x="34520" y="109954"/>
                  </a:cubicBezTo>
                  <a:cubicBezTo>
                    <a:pt x="35799" y="111871"/>
                    <a:pt x="35160" y="111871"/>
                    <a:pt x="33242" y="110593"/>
                  </a:cubicBezTo>
                  <a:cubicBezTo>
                    <a:pt x="32603" y="109954"/>
                    <a:pt x="32603" y="109954"/>
                    <a:pt x="31963" y="109954"/>
                  </a:cubicBezTo>
                  <a:cubicBezTo>
                    <a:pt x="33242" y="110593"/>
                    <a:pt x="35160" y="112511"/>
                    <a:pt x="37078" y="115068"/>
                  </a:cubicBezTo>
                  <a:cubicBezTo>
                    <a:pt x="37717" y="116986"/>
                    <a:pt x="38356" y="117625"/>
                    <a:pt x="35160" y="115068"/>
                  </a:cubicBezTo>
                  <a:cubicBezTo>
                    <a:pt x="37078" y="116986"/>
                    <a:pt x="38356" y="118904"/>
                    <a:pt x="39635" y="120182"/>
                  </a:cubicBezTo>
                  <a:cubicBezTo>
                    <a:pt x="41552" y="122739"/>
                    <a:pt x="44109" y="125296"/>
                    <a:pt x="46028" y="126575"/>
                  </a:cubicBezTo>
                  <a:cubicBezTo>
                    <a:pt x="51781" y="131689"/>
                    <a:pt x="54977" y="134246"/>
                    <a:pt x="56256" y="134246"/>
                  </a:cubicBezTo>
                  <a:cubicBezTo>
                    <a:pt x="58174" y="134885"/>
                    <a:pt x="59452" y="134246"/>
                    <a:pt x="60730" y="133607"/>
                  </a:cubicBezTo>
                  <a:cubicBezTo>
                    <a:pt x="63287" y="132328"/>
                    <a:pt x="65206" y="130410"/>
                    <a:pt x="67123" y="129132"/>
                  </a:cubicBezTo>
                  <a:cubicBezTo>
                    <a:pt x="68402" y="127853"/>
                    <a:pt x="69680" y="126575"/>
                    <a:pt x="70959" y="125296"/>
                  </a:cubicBezTo>
                  <a:cubicBezTo>
                    <a:pt x="72237" y="124018"/>
                    <a:pt x="72876" y="122100"/>
                    <a:pt x="74155" y="120821"/>
                  </a:cubicBezTo>
                  <a:cubicBezTo>
                    <a:pt x="74795" y="119543"/>
                    <a:pt x="76073" y="118904"/>
                    <a:pt x="76712" y="117625"/>
                  </a:cubicBezTo>
                  <a:cubicBezTo>
                    <a:pt x="76712" y="116986"/>
                    <a:pt x="76712" y="116346"/>
                    <a:pt x="77352" y="115707"/>
                  </a:cubicBezTo>
                  <a:cubicBezTo>
                    <a:pt x="77991" y="115068"/>
                    <a:pt x="79269" y="115707"/>
                    <a:pt x="79908" y="115068"/>
                  </a:cubicBezTo>
                  <a:cubicBezTo>
                    <a:pt x="80548" y="113790"/>
                    <a:pt x="80548" y="111871"/>
                    <a:pt x="82465" y="111871"/>
                  </a:cubicBezTo>
                  <a:cubicBezTo>
                    <a:pt x="83104" y="111871"/>
                    <a:pt x="83744" y="111232"/>
                    <a:pt x="83744" y="110593"/>
                  </a:cubicBezTo>
                  <a:cubicBezTo>
                    <a:pt x="84383" y="109954"/>
                    <a:pt x="84383" y="109315"/>
                    <a:pt x="85023" y="108675"/>
                  </a:cubicBezTo>
                  <a:cubicBezTo>
                    <a:pt x="85662" y="108036"/>
                    <a:pt x="85662" y="107397"/>
                    <a:pt x="86301" y="106757"/>
                  </a:cubicBezTo>
                  <a:cubicBezTo>
                    <a:pt x="86941" y="106118"/>
                    <a:pt x="86941" y="105479"/>
                    <a:pt x="87580" y="105479"/>
                  </a:cubicBezTo>
                  <a:cubicBezTo>
                    <a:pt x="87580" y="105479"/>
                    <a:pt x="88858" y="105479"/>
                    <a:pt x="88858" y="105479"/>
                  </a:cubicBezTo>
                  <a:cubicBezTo>
                    <a:pt x="89497" y="104840"/>
                    <a:pt x="89497" y="103561"/>
                    <a:pt x="90137" y="102922"/>
                  </a:cubicBezTo>
                  <a:cubicBezTo>
                    <a:pt x="90776" y="102282"/>
                    <a:pt x="91415" y="102282"/>
                    <a:pt x="92693" y="102282"/>
                  </a:cubicBezTo>
                  <a:cubicBezTo>
                    <a:pt x="93333" y="102282"/>
                    <a:pt x="94612" y="102282"/>
                    <a:pt x="95890" y="102282"/>
                  </a:cubicBezTo>
                  <a:cubicBezTo>
                    <a:pt x="97169" y="101643"/>
                    <a:pt x="97808" y="100365"/>
                    <a:pt x="99726" y="100365"/>
                  </a:cubicBezTo>
                  <a:cubicBezTo>
                    <a:pt x="101643" y="100365"/>
                    <a:pt x="102922" y="100365"/>
                    <a:pt x="103561" y="99086"/>
                  </a:cubicBezTo>
                  <a:cubicBezTo>
                    <a:pt x="103561" y="98447"/>
                    <a:pt x="103561" y="97168"/>
                    <a:pt x="103561" y="96529"/>
                  </a:cubicBezTo>
                  <a:cubicBezTo>
                    <a:pt x="104201" y="95890"/>
                    <a:pt x="105479" y="95890"/>
                    <a:pt x="106758" y="95251"/>
                  </a:cubicBezTo>
                  <a:cubicBezTo>
                    <a:pt x="107397" y="95251"/>
                    <a:pt x="107397" y="94612"/>
                    <a:pt x="108036" y="94612"/>
                  </a:cubicBezTo>
                  <a:cubicBezTo>
                    <a:pt x="108675" y="93972"/>
                    <a:pt x="109315" y="93333"/>
                    <a:pt x="109954" y="92693"/>
                  </a:cubicBezTo>
                  <a:cubicBezTo>
                    <a:pt x="109954" y="92693"/>
                    <a:pt x="110593" y="92693"/>
                    <a:pt x="112511" y="95251"/>
                  </a:cubicBezTo>
                  <a:cubicBezTo>
                    <a:pt x="112511" y="95251"/>
                    <a:pt x="112511" y="94612"/>
                    <a:pt x="112511" y="94612"/>
                  </a:cubicBezTo>
                  <a:cubicBezTo>
                    <a:pt x="112511" y="93972"/>
                    <a:pt x="112511" y="93333"/>
                    <a:pt x="112511" y="93333"/>
                  </a:cubicBezTo>
                  <a:cubicBezTo>
                    <a:pt x="113150" y="92693"/>
                    <a:pt x="114429" y="92693"/>
                    <a:pt x="115068" y="92054"/>
                  </a:cubicBezTo>
                  <a:cubicBezTo>
                    <a:pt x="115708" y="91415"/>
                    <a:pt x="115708" y="90137"/>
                    <a:pt x="115708" y="89497"/>
                  </a:cubicBezTo>
                  <a:cubicBezTo>
                    <a:pt x="115708" y="89497"/>
                    <a:pt x="115708" y="88858"/>
                    <a:pt x="115708" y="88858"/>
                  </a:cubicBezTo>
                  <a:cubicBezTo>
                    <a:pt x="115708" y="88219"/>
                    <a:pt x="116347" y="87579"/>
                    <a:pt x="116986" y="87579"/>
                  </a:cubicBezTo>
                  <a:cubicBezTo>
                    <a:pt x="117625" y="87579"/>
                    <a:pt x="118264" y="87579"/>
                    <a:pt x="119543" y="88219"/>
                  </a:cubicBezTo>
                  <a:cubicBezTo>
                    <a:pt x="120821" y="88858"/>
                    <a:pt x="119543" y="86940"/>
                    <a:pt x="120182" y="87579"/>
                  </a:cubicBezTo>
                  <a:cubicBezTo>
                    <a:pt x="121460" y="88219"/>
                    <a:pt x="122100" y="86940"/>
                    <a:pt x="122739" y="86940"/>
                  </a:cubicBezTo>
                  <a:cubicBezTo>
                    <a:pt x="122739" y="86940"/>
                    <a:pt x="123379" y="86940"/>
                    <a:pt x="123379" y="86301"/>
                  </a:cubicBezTo>
                  <a:cubicBezTo>
                    <a:pt x="123379" y="85662"/>
                    <a:pt x="122739" y="83744"/>
                    <a:pt x="122739" y="83104"/>
                  </a:cubicBezTo>
                  <a:cubicBezTo>
                    <a:pt x="122739" y="82465"/>
                    <a:pt x="123379" y="82465"/>
                    <a:pt x="124018" y="81826"/>
                  </a:cubicBezTo>
                  <a:cubicBezTo>
                    <a:pt x="122739" y="80548"/>
                    <a:pt x="122100" y="80548"/>
                    <a:pt x="122100" y="79908"/>
                  </a:cubicBezTo>
                  <a:cubicBezTo>
                    <a:pt x="121460" y="78630"/>
                    <a:pt x="120821" y="77351"/>
                    <a:pt x="119543" y="76073"/>
                  </a:cubicBezTo>
                  <a:cubicBezTo>
                    <a:pt x="117625" y="74155"/>
                    <a:pt x="115708" y="72876"/>
                    <a:pt x="114429" y="70959"/>
                  </a:cubicBezTo>
                  <a:cubicBezTo>
                    <a:pt x="114429" y="70319"/>
                    <a:pt x="114429" y="70319"/>
                    <a:pt x="114429" y="69680"/>
                  </a:cubicBezTo>
                  <a:cubicBezTo>
                    <a:pt x="113790" y="69041"/>
                    <a:pt x="113150" y="69041"/>
                    <a:pt x="113150" y="69041"/>
                  </a:cubicBezTo>
                  <a:cubicBezTo>
                    <a:pt x="113790" y="69041"/>
                    <a:pt x="113790" y="68401"/>
                    <a:pt x="114429" y="68401"/>
                  </a:cubicBezTo>
                  <a:cubicBezTo>
                    <a:pt x="114429" y="68401"/>
                    <a:pt x="115068" y="68401"/>
                    <a:pt x="115068" y="67762"/>
                  </a:cubicBezTo>
                  <a:cubicBezTo>
                    <a:pt x="115068" y="67123"/>
                    <a:pt x="113790" y="65205"/>
                    <a:pt x="113790" y="64566"/>
                  </a:cubicBezTo>
                  <a:cubicBezTo>
                    <a:pt x="113790" y="63927"/>
                    <a:pt x="114429" y="63927"/>
                    <a:pt x="114429" y="63287"/>
                  </a:cubicBezTo>
                  <a:cubicBezTo>
                    <a:pt x="113150" y="62009"/>
                    <a:pt x="112511" y="62009"/>
                    <a:pt x="112511" y="61370"/>
                  </a:cubicBezTo>
                  <a:cubicBezTo>
                    <a:pt x="111871" y="60091"/>
                    <a:pt x="110593" y="58812"/>
                    <a:pt x="109954" y="58173"/>
                  </a:cubicBezTo>
                  <a:cubicBezTo>
                    <a:pt x="108036" y="56256"/>
                    <a:pt x="106119" y="54977"/>
                    <a:pt x="104201" y="53059"/>
                  </a:cubicBezTo>
                  <a:cubicBezTo>
                    <a:pt x="104201" y="53059"/>
                    <a:pt x="104201" y="53059"/>
                    <a:pt x="104201" y="52420"/>
                  </a:cubicBezTo>
                  <a:cubicBezTo>
                    <a:pt x="106119" y="53698"/>
                    <a:pt x="105479" y="51781"/>
                    <a:pt x="106758" y="52420"/>
                  </a:cubicBezTo>
                  <a:cubicBezTo>
                    <a:pt x="106758" y="52420"/>
                    <a:pt x="106758" y="52420"/>
                    <a:pt x="106758" y="52420"/>
                  </a:cubicBezTo>
                  <a:cubicBezTo>
                    <a:pt x="106119" y="51141"/>
                    <a:pt x="105479" y="49863"/>
                    <a:pt x="106119" y="50502"/>
                  </a:cubicBezTo>
                  <a:cubicBezTo>
                    <a:pt x="106758" y="51141"/>
                    <a:pt x="106758" y="50502"/>
                    <a:pt x="106758" y="49863"/>
                  </a:cubicBezTo>
                  <a:cubicBezTo>
                    <a:pt x="106758" y="49863"/>
                    <a:pt x="106758" y="49224"/>
                    <a:pt x="106758" y="48584"/>
                  </a:cubicBezTo>
                  <a:cubicBezTo>
                    <a:pt x="105479" y="46667"/>
                    <a:pt x="105479" y="46027"/>
                    <a:pt x="108036" y="47945"/>
                  </a:cubicBezTo>
                  <a:cubicBezTo>
                    <a:pt x="109315" y="49224"/>
                    <a:pt x="110593" y="49224"/>
                    <a:pt x="109954" y="48584"/>
                  </a:cubicBezTo>
                  <a:cubicBezTo>
                    <a:pt x="108675" y="46027"/>
                    <a:pt x="109954" y="47306"/>
                    <a:pt x="111232" y="47945"/>
                  </a:cubicBezTo>
                  <a:cubicBezTo>
                    <a:pt x="113150" y="49224"/>
                    <a:pt x="115068" y="49863"/>
                    <a:pt x="112511" y="46027"/>
                  </a:cubicBezTo>
                  <a:cubicBezTo>
                    <a:pt x="112511" y="46027"/>
                    <a:pt x="112511" y="46027"/>
                    <a:pt x="112511" y="46027"/>
                  </a:cubicBezTo>
                  <a:cubicBezTo>
                    <a:pt x="113150" y="46027"/>
                    <a:pt x="113790" y="46027"/>
                    <a:pt x="115068" y="46027"/>
                  </a:cubicBezTo>
                  <a:cubicBezTo>
                    <a:pt x="115708" y="46027"/>
                    <a:pt x="116347" y="46667"/>
                    <a:pt x="115068" y="44749"/>
                  </a:cubicBezTo>
                  <a:cubicBezTo>
                    <a:pt x="113790" y="42192"/>
                    <a:pt x="113790" y="41552"/>
                    <a:pt x="114429" y="42192"/>
                  </a:cubicBezTo>
                  <a:cubicBezTo>
                    <a:pt x="116347" y="43470"/>
                    <a:pt x="115068" y="40913"/>
                    <a:pt x="116347" y="40913"/>
                  </a:cubicBezTo>
                  <a:cubicBezTo>
                    <a:pt x="117625" y="40913"/>
                    <a:pt x="116986" y="39635"/>
                    <a:pt x="117625" y="39635"/>
                  </a:cubicBezTo>
                  <a:cubicBezTo>
                    <a:pt x="118264" y="38995"/>
                    <a:pt x="119543" y="38995"/>
                    <a:pt x="120182" y="38356"/>
                  </a:cubicBezTo>
                  <a:cubicBezTo>
                    <a:pt x="120182" y="38356"/>
                    <a:pt x="120182" y="37717"/>
                    <a:pt x="120182" y="37717"/>
                  </a:cubicBezTo>
                  <a:cubicBezTo>
                    <a:pt x="119543" y="36438"/>
                    <a:pt x="118264" y="35799"/>
                    <a:pt x="117625" y="34520"/>
                  </a:cubicBezTo>
                  <a:cubicBezTo>
                    <a:pt x="120821" y="36438"/>
                    <a:pt x="125936" y="40274"/>
                    <a:pt x="122739" y="34520"/>
                  </a:cubicBezTo>
                  <a:cubicBezTo>
                    <a:pt x="122100" y="34520"/>
                    <a:pt x="122739" y="35160"/>
                    <a:pt x="122100" y="35799"/>
                  </a:cubicBezTo>
                  <a:cubicBezTo>
                    <a:pt x="122100" y="36438"/>
                    <a:pt x="121460" y="35799"/>
                    <a:pt x="119543" y="33881"/>
                  </a:cubicBezTo>
                  <a:cubicBezTo>
                    <a:pt x="120182" y="33881"/>
                    <a:pt x="120821" y="34520"/>
                    <a:pt x="120821" y="34520"/>
                  </a:cubicBezTo>
                  <a:cubicBezTo>
                    <a:pt x="120182" y="33242"/>
                    <a:pt x="118904" y="31963"/>
                    <a:pt x="117625" y="30046"/>
                  </a:cubicBezTo>
                  <a:cubicBezTo>
                    <a:pt x="117625" y="30046"/>
                    <a:pt x="118904" y="30046"/>
                    <a:pt x="118264" y="29406"/>
                  </a:cubicBezTo>
                  <a:cubicBezTo>
                    <a:pt x="116347" y="26210"/>
                    <a:pt x="116986" y="26849"/>
                    <a:pt x="116347" y="25571"/>
                  </a:cubicBezTo>
                  <a:cubicBezTo>
                    <a:pt x="115068" y="23014"/>
                    <a:pt x="116347" y="23653"/>
                    <a:pt x="118264" y="24292"/>
                  </a:cubicBezTo>
                  <a:cubicBezTo>
                    <a:pt x="118904" y="24932"/>
                    <a:pt x="118904" y="24932"/>
                    <a:pt x="119543" y="24932"/>
                  </a:cubicBezTo>
                  <a:cubicBezTo>
                    <a:pt x="118264" y="24292"/>
                    <a:pt x="116347" y="22374"/>
                    <a:pt x="114429" y="19817"/>
                  </a:cubicBezTo>
                  <a:cubicBezTo>
                    <a:pt x="113790" y="17900"/>
                    <a:pt x="113790" y="16621"/>
                    <a:pt x="116347" y="19178"/>
                  </a:cubicBezTo>
                  <a:cubicBezTo>
                    <a:pt x="114429" y="17260"/>
                    <a:pt x="113150" y="15343"/>
                    <a:pt x="111871" y="14064"/>
                  </a:cubicBezTo>
                  <a:cubicBezTo>
                    <a:pt x="109954" y="11507"/>
                    <a:pt x="107397" y="8950"/>
                    <a:pt x="105479" y="7671"/>
                  </a:cubicBezTo>
                  <a:cubicBezTo>
                    <a:pt x="99726" y="2557"/>
                    <a:pt x="96530" y="0"/>
                    <a:pt x="94612" y="0"/>
                  </a:cubicBezTo>
                  <a:cubicBezTo>
                    <a:pt x="92054" y="0"/>
                    <a:pt x="90776" y="639"/>
                    <a:pt x="88858" y="1279"/>
                  </a:cubicBezTo>
                  <a:cubicBezTo>
                    <a:pt x="85662" y="3196"/>
                    <a:pt x="83104" y="5754"/>
                    <a:pt x="79908" y="8311"/>
                  </a:cubicBezTo>
                  <a:cubicBezTo>
                    <a:pt x="77991" y="9589"/>
                    <a:pt x="76073" y="11507"/>
                    <a:pt x="74155" y="13425"/>
                  </a:cubicBezTo>
                  <a:cubicBezTo>
                    <a:pt x="72237" y="15343"/>
                    <a:pt x="70959" y="17260"/>
                    <a:pt x="69041" y="19178"/>
                  </a:cubicBezTo>
                  <a:cubicBezTo>
                    <a:pt x="67763" y="20457"/>
                    <a:pt x="66484" y="21735"/>
                    <a:pt x="65206" y="23653"/>
                  </a:cubicBezTo>
                  <a:cubicBezTo>
                    <a:pt x="64566" y="24292"/>
                    <a:pt x="64566" y="24932"/>
                    <a:pt x="63927" y="25571"/>
                  </a:cubicBezTo>
                  <a:cubicBezTo>
                    <a:pt x="63287" y="26210"/>
                    <a:pt x="61370" y="26210"/>
                    <a:pt x="60730" y="26849"/>
                  </a:cubicBezTo>
                  <a:cubicBezTo>
                    <a:pt x="59452" y="28128"/>
                    <a:pt x="58813" y="30685"/>
                    <a:pt x="56895" y="31324"/>
                  </a:cubicBezTo>
                  <a:cubicBezTo>
                    <a:pt x="56256" y="31324"/>
                    <a:pt x="55617" y="31963"/>
                    <a:pt x="54977" y="32603"/>
                  </a:cubicBezTo>
                  <a:cubicBezTo>
                    <a:pt x="54338" y="33242"/>
                    <a:pt x="53698" y="33881"/>
                    <a:pt x="53059" y="34520"/>
                  </a:cubicBezTo>
                  <a:cubicBezTo>
                    <a:pt x="52420" y="35160"/>
                    <a:pt x="51781" y="35799"/>
                    <a:pt x="51141" y="37078"/>
                  </a:cubicBezTo>
                  <a:cubicBezTo>
                    <a:pt x="50502" y="37717"/>
                    <a:pt x="49863" y="38356"/>
                    <a:pt x="49224" y="38995"/>
                  </a:cubicBezTo>
                  <a:cubicBezTo>
                    <a:pt x="48585" y="39635"/>
                    <a:pt x="47945" y="38995"/>
                    <a:pt x="47945" y="39635"/>
                  </a:cubicBezTo>
                  <a:cubicBezTo>
                    <a:pt x="47306" y="40913"/>
                    <a:pt x="46667" y="42192"/>
                    <a:pt x="45388" y="42831"/>
                  </a:cubicBezTo>
                  <a:cubicBezTo>
                    <a:pt x="44749" y="43470"/>
                    <a:pt x="43470" y="43470"/>
                    <a:pt x="42192" y="44109"/>
                  </a:cubicBezTo>
                  <a:cubicBezTo>
                    <a:pt x="40913" y="44749"/>
                    <a:pt x="39635" y="44109"/>
                    <a:pt x="38356" y="44749"/>
                  </a:cubicBezTo>
                  <a:cubicBezTo>
                    <a:pt x="36439" y="45388"/>
                    <a:pt x="35799" y="47306"/>
                    <a:pt x="33242" y="47306"/>
                  </a:cubicBezTo>
                  <a:cubicBezTo>
                    <a:pt x="31324" y="47306"/>
                    <a:pt x="28767" y="47945"/>
                    <a:pt x="28128" y="49224"/>
                  </a:cubicBezTo>
                  <a:cubicBezTo>
                    <a:pt x="27489" y="49863"/>
                    <a:pt x="28128" y="51781"/>
                    <a:pt x="27489" y="51781"/>
                  </a:cubicBezTo>
                  <a:cubicBezTo>
                    <a:pt x="26211" y="52420"/>
                    <a:pt x="24932" y="53059"/>
                    <a:pt x="23653" y="53698"/>
                  </a:cubicBezTo>
                  <a:cubicBezTo>
                    <a:pt x="23014" y="54338"/>
                    <a:pt x="22374" y="54338"/>
                    <a:pt x="22374" y="54977"/>
                  </a:cubicBezTo>
                  <a:cubicBezTo>
                    <a:pt x="21735" y="55616"/>
                    <a:pt x="20457" y="56895"/>
                    <a:pt x="19818" y="57534"/>
                  </a:cubicBezTo>
                  <a:cubicBezTo>
                    <a:pt x="19818" y="57534"/>
                    <a:pt x="19178" y="57534"/>
                    <a:pt x="17261" y="54977"/>
                  </a:cubicBezTo>
                  <a:cubicBezTo>
                    <a:pt x="17261" y="54977"/>
                    <a:pt x="17261" y="55616"/>
                    <a:pt x="17261" y="55616"/>
                  </a:cubicBezTo>
                  <a:cubicBezTo>
                    <a:pt x="17261" y="56256"/>
                    <a:pt x="17261" y="56895"/>
                    <a:pt x="16622" y="57534"/>
                  </a:cubicBezTo>
                  <a:cubicBezTo>
                    <a:pt x="15343" y="58173"/>
                    <a:pt x="14064" y="58173"/>
                    <a:pt x="13425" y="59452"/>
                  </a:cubicBezTo>
                  <a:cubicBezTo>
                    <a:pt x="12785" y="60091"/>
                    <a:pt x="12146" y="61370"/>
                    <a:pt x="12146" y="62648"/>
                  </a:cubicBezTo>
                  <a:cubicBezTo>
                    <a:pt x="12146" y="63287"/>
                    <a:pt x="11507" y="63287"/>
                    <a:pt x="11507" y="63927"/>
                  </a:cubicBezTo>
                  <a:cubicBezTo>
                    <a:pt x="10868" y="64566"/>
                    <a:pt x="10868" y="65845"/>
                    <a:pt x="9589" y="65845"/>
                  </a:cubicBezTo>
                  <a:cubicBezTo>
                    <a:pt x="8950" y="65845"/>
                    <a:pt x="8311" y="65845"/>
                    <a:pt x="7033" y="65845"/>
                  </a:cubicBezTo>
                  <a:cubicBezTo>
                    <a:pt x="5754" y="65205"/>
                    <a:pt x="6393" y="67123"/>
                    <a:pt x="5754" y="67123"/>
                  </a:cubicBezTo>
                  <a:cubicBezTo>
                    <a:pt x="3836" y="67123"/>
                    <a:pt x="3196" y="67762"/>
                    <a:pt x="1918" y="68401"/>
                  </a:cubicBezTo>
                  <a:cubicBezTo>
                    <a:pt x="1279" y="68401"/>
                    <a:pt x="1279" y="69041"/>
                    <a:pt x="1279" y="69680"/>
                  </a:cubicBezTo>
                  <a:cubicBezTo>
                    <a:pt x="1279" y="70959"/>
                    <a:pt x="1918" y="72237"/>
                    <a:pt x="1279" y="73516"/>
                  </a:cubicBezTo>
                  <a:cubicBezTo>
                    <a:pt x="1279" y="74155"/>
                    <a:pt x="640" y="74155"/>
                    <a:pt x="0" y="74794"/>
                  </a:cubicBezTo>
                  <a:cubicBezTo>
                    <a:pt x="1279" y="76073"/>
                    <a:pt x="1918" y="76073"/>
                    <a:pt x="1918" y="76712"/>
                  </a:cubicBezTo>
                  <a:cubicBezTo>
                    <a:pt x="3196" y="77351"/>
                    <a:pt x="3836" y="78630"/>
                    <a:pt x="4475" y="8054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93" name="【公众号：阿拉丁PPT】3-87"/>
            <p:cNvSpPr/>
            <p:nvPr/>
          </p:nvSpPr>
          <p:spPr>
            <a:xfrm flipH="1">
              <a:off x="488567" y="4795037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639 w 639"/>
                <a:gd name="connsiteY1" fmla="*/ 639 h 1278"/>
                <a:gd name="connsiteX2" fmla="*/ 639 w 639"/>
                <a:gd name="connsiteY2" fmla="*/ 1278 h 1278"/>
                <a:gd name="connsiteX3" fmla="*/ 0 w 639"/>
                <a:gd name="connsiteY3" fmla="*/ 639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0"/>
                    <a:pt x="639" y="639"/>
                    <a:pt x="639" y="639"/>
                  </a:cubicBezTo>
                  <a:cubicBezTo>
                    <a:pt x="639" y="639"/>
                    <a:pt x="639" y="1278"/>
                    <a:pt x="639" y="1278"/>
                  </a:cubicBezTo>
                  <a:cubicBezTo>
                    <a:pt x="639" y="1278"/>
                    <a:pt x="0" y="639"/>
                    <a:pt x="0" y="639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94" name="【公众号：阿拉丁PPT】3-88"/>
            <p:cNvSpPr/>
            <p:nvPr/>
          </p:nvSpPr>
          <p:spPr>
            <a:xfrm flipH="1">
              <a:off x="493042" y="4793119"/>
              <a:ext cx="923" cy="639"/>
            </a:xfrm>
            <a:custGeom>
              <a:avLst/>
              <a:gdLst>
                <a:gd name="connsiteX0" fmla="*/ 284 w 923"/>
                <a:gd name="connsiteY0" fmla="*/ 0 h 639"/>
                <a:gd name="connsiteX1" fmla="*/ 923 w 923"/>
                <a:gd name="connsiteY1" fmla="*/ 639 h 639"/>
                <a:gd name="connsiteX2" fmla="*/ 284 w 923"/>
                <a:gd name="connsiteY2" fmla="*/ 639 h 639"/>
                <a:gd name="connsiteX3" fmla="*/ 284 w 923"/>
                <a:gd name="connsiteY3" fmla="*/ 0 h 639"/>
                <a:gd name="connsiteX4" fmla="*/ 284 w 923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639">
                  <a:moveTo>
                    <a:pt x="284" y="0"/>
                  </a:moveTo>
                  <a:cubicBezTo>
                    <a:pt x="284" y="0"/>
                    <a:pt x="923" y="639"/>
                    <a:pt x="923" y="639"/>
                  </a:cubicBezTo>
                  <a:cubicBezTo>
                    <a:pt x="923" y="639"/>
                    <a:pt x="284" y="639"/>
                    <a:pt x="284" y="639"/>
                  </a:cubicBezTo>
                  <a:cubicBezTo>
                    <a:pt x="284" y="639"/>
                    <a:pt x="-355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95" name="【公众号：阿拉丁PPT】3-89"/>
            <p:cNvSpPr/>
            <p:nvPr/>
          </p:nvSpPr>
          <p:spPr>
            <a:xfrm flipH="1">
              <a:off x="489206" y="4797594"/>
              <a:ext cx="6018" cy="3835"/>
            </a:xfrm>
            <a:custGeom>
              <a:avLst/>
              <a:gdLst>
                <a:gd name="connsiteX0" fmla="*/ 904 w 6018"/>
                <a:gd name="connsiteY0" fmla="*/ 1279 h 3835"/>
                <a:gd name="connsiteX1" fmla="*/ 3461 w 6018"/>
                <a:gd name="connsiteY1" fmla="*/ 639 h 3835"/>
                <a:gd name="connsiteX2" fmla="*/ 6018 w 6018"/>
                <a:gd name="connsiteY2" fmla="*/ 0 h 3835"/>
                <a:gd name="connsiteX3" fmla="*/ 265 w 6018"/>
                <a:gd name="connsiteY3" fmla="*/ 3836 h 3835"/>
                <a:gd name="connsiteX4" fmla="*/ 904 w 6018"/>
                <a:gd name="connsiteY4" fmla="*/ 1279 h 3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8" h="3835">
                  <a:moveTo>
                    <a:pt x="904" y="1279"/>
                  </a:moveTo>
                  <a:cubicBezTo>
                    <a:pt x="1543" y="1279"/>
                    <a:pt x="2182" y="639"/>
                    <a:pt x="3461" y="639"/>
                  </a:cubicBezTo>
                  <a:cubicBezTo>
                    <a:pt x="4100" y="639"/>
                    <a:pt x="5378" y="0"/>
                    <a:pt x="6018" y="0"/>
                  </a:cubicBezTo>
                  <a:cubicBezTo>
                    <a:pt x="5378" y="2557"/>
                    <a:pt x="2822" y="3196"/>
                    <a:pt x="265" y="3836"/>
                  </a:cubicBezTo>
                  <a:cubicBezTo>
                    <a:pt x="-374" y="2557"/>
                    <a:pt x="265" y="1918"/>
                    <a:pt x="904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96" name="【公众号：阿拉丁PPT】3-90"/>
            <p:cNvSpPr/>
            <p:nvPr/>
          </p:nvSpPr>
          <p:spPr>
            <a:xfrm flipH="1">
              <a:off x="496878" y="4795676"/>
              <a:ext cx="1917" cy="1917"/>
            </a:xfrm>
            <a:custGeom>
              <a:avLst/>
              <a:gdLst>
                <a:gd name="connsiteX0" fmla="*/ 639 w 1917"/>
                <a:gd name="connsiteY0" fmla="*/ 639 h 1917"/>
                <a:gd name="connsiteX1" fmla="*/ 1917 w 1917"/>
                <a:gd name="connsiteY1" fmla="*/ 1918 h 1917"/>
                <a:gd name="connsiteX2" fmla="*/ 1278 w 1917"/>
                <a:gd name="connsiteY2" fmla="*/ 1918 h 1917"/>
                <a:gd name="connsiteX3" fmla="*/ 0 w 1917"/>
                <a:gd name="connsiteY3" fmla="*/ 0 h 1917"/>
                <a:gd name="connsiteX4" fmla="*/ 639 w 1917"/>
                <a:gd name="connsiteY4" fmla="*/ 639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7" h="1917">
                  <a:moveTo>
                    <a:pt x="639" y="639"/>
                  </a:moveTo>
                  <a:cubicBezTo>
                    <a:pt x="1278" y="1279"/>
                    <a:pt x="1278" y="1279"/>
                    <a:pt x="1917" y="1918"/>
                  </a:cubicBezTo>
                  <a:cubicBezTo>
                    <a:pt x="1917" y="1918"/>
                    <a:pt x="1278" y="1918"/>
                    <a:pt x="1278" y="1918"/>
                  </a:cubicBezTo>
                  <a:cubicBezTo>
                    <a:pt x="639" y="1279"/>
                    <a:pt x="639" y="639"/>
                    <a:pt x="0" y="0"/>
                  </a:cubicBezTo>
                  <a:cubicBezTo>
                    <a:pt x="0" y="0"/>
                    <a:pt x="639" y="639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97" name="【公众号：阿拉丁PPT】3-91"/>
            <p:cNvSpPr/>
            <p:nvPr/>
          </p:nvSpPr>
          <p:spPr>
            <a:xfrm flipH="1">
              <a:off x="498795" y="4796315"/>
              <a:ext cx="4475" cy="3693"/>
            </a:xfrm>
            <a:custGeom>
              <a:avLst/>
              <a:gdLst>
                <a:gd name="connsiteX0" fmla="*/ 3835 w 4475"/>
                <a:gd name="connsiteY0" fmla="*/ 0 h 3693"/>
                <a:gd name="connsiteX1" fmla="*/ 4475 w 4475"/>
                <a:gd name="connsiteY1" fmla="*/ 639 h 3693"/>
                <a:gd name="connsiteX2" fmla="*/ 3196 w 4475"/>
                <a:gd name="connsiteY2" fmla="*/ 2557 h 3693"/>
                <a:gd name="connsiteX3" fmla="*/ 0 w 4475"/>
                <a:gd name="connsiteY3" fmla="*/ 2557 h 3693"/>
                <a:gd name="connsiteX4" fmla="*/ 3835 w 4475"/>
                <a:gd name="connsiteY4" fmla="*/ 0 h 3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5" h="3693">
                  <a:moveTo>
                    <a:pt x="3835" y="0"/>
                  </a:moveTo>
                  <a:cubicBezTo>
                    <a:pt x="3835" y="0"/>
                    <a:pt x="4475" y="639"/>
                    <a:pt x="4475" y="639"/>
                  </a:cubicBezTo>
                  <a:cubicBezTo>
                    <a:pt x="3835" y="1279"/>
                    <a:pt x="3835" y="2557"/>
                    <a:pt x="3196" y="2557"/>
                  </a:cubicBezTo>
                  <a:cubicBezTo>
                    <a:pt x="2557" y="2557"/>
                    <a:pt x="3196" y="5114"/>
                    <a:pt x="0" y="2557"/>
                  </a:cubicBezTo>
                  <a:cubicBezTo>
                    <a:pt x="639" y="1279"/>
                    <a:pt x="1918" y="0"/>
                    <a:pt x="3835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98" name="【公众号：阿拉丁PPT】3-92"/>
            <p:cNvSpPr/>
            <p:nvPr/>
          </p:nvSpPr>
          <p:spPr>
            <a:xfrm flipH="1">
              <a:off x="502631" y="4800125"/>
              <a:ext cx="1943" cy="1943"/>
            </a:xfrm>
            <a:custGeom>
              <a:avLst/>
              <a:gdLst>
                <a:gd name="connsiteX0" fmla="*/ 1943 w 1943"/>
                <a:gd name="connsiteY0" fmla="*/ 665 h 1943"/>
                <a:gd name="connsiteX1" fmla="*/ 665 w 1943"/>
                <a:gd name="connsiteY1" fmla="*/ 1944 h 1943"/>
                <a:gd name="connsiteX2" fmla="*/ 1943 w 1943"/>
                <a:gd name="connsiteY2" fmla="*/ 665 h 1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3" h="1943">
                  <a:moveTo>
                    <a:pt x="1943" y="665"/>
                  </a:moveTo>
                  <a:cubicBezTo>
                    <a:pt x="1943" y="1944"/>
                    <a:pt x="1304" y="1944"/>
                    <a:pt x="665" y="1944"/>
                  </a:cubicBezTo>
                  <a:cubicBezTo>
                    <a:pt x="-613" y="26"/>
                    <a:pt x="26" y="-613"/>
                    <a:pt x="1943" y="66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99" name="【公众号：阿拉丁PPT】3-93"/>
            <p:cNvSpPr/>
            <p:nvPr/>
          </p:nvSpPr>
          <p:spPr>
            <a:xfrm flipH="1">
              <a:off x="505188" y="4802708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640 w 639"/>
                <a:gd name="connsiteY1" fmla="*/ 1279 h 1278"/>
                <a:gd name="connsiteX2" fmla="*/ 0 w 639"/>
                <a:gd name="connsiteY2" fmla="*/ 1279 h 1278"/>
                <a:gd name="connsiteX3" fmla="*/ 0 w 639"/>
                <a:gd name="connsiteY3" fmla="*/ 0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640" y="639"/>
                    <a:pt x="640" y="1279"/>
                    <a:pt x="640" y="1279"/>
                  </a:cubicBezTo>
                  <a:cubicBezTo>
                    <a:pt x="640" y="1279"/>
                    <a:pt x="0" y="1279"/>
                    <a:pt x="0" y="1279"/>
                  </a:cubicBezTo>
                  <a:cubicBezTo>
                    <a:pt x="0" y="1279"/>
                    <a:pt x="0" y="639"/>
                    <a:pt x="0" y="0"/>
                  </a:cubicBezTo>
                  <a:cubicBezTo>
                    <a:pt x="0" y="63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00" name="【公众号：阿拉丁PPT】3-94"/>
            <p:cNvSpPr/>
            <p:nvPr/>
          </p:nvSpPr>
          <p:spPr>
            <a:xfrm flipH="1">
              <a:off x="505016" y="4804626"/>
              <a:ext cx="2089" cy="1794"/>
            </a:xfrm>
            <a:custGeom>
              <a:avLst/>
              <a:gdLst>
                <a:gd name="connsiteX0" fmla="*/ 1278 w 2089"/>
                <a:gd name="connsiteY0" fmla="*/ 0 h 1794"/>
                <a:gd name="connsiteX1" fmla="*/ 0 w 2089"/>
                <a:gd name="connsiteY1" fmla="*/ 639 h 1794"/>
                <a:gd name="connsiteX2" fmla="*/ 1278 w 2089"/>
                <a:gd name="connsiteY2" fmla="*/ 0 h 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9" h="1794">
                  <a:moveTo>
                    <a:pt x="1278" y="0"/>
                  </a:moveTo>
                  <a:cubicBezTo>
                    <a:pt x="3196" y="3196"/>
                    <a:pt x="1278" y="1278"/>
                    <a:pt x="0" y="639"/>
                  </a:cubicBezTo>
                  <a:cubicBezTo>
                    <a:pt x="639" y="639"/>
                    <a:pt x="639" y="0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01" name="【公众号：阿拉丁PPT】3-95"/>
            <p:cNvSpPr/>
            <p:nvPr/>
          </p:nvSpPr>
          <p:spPr>
            <a:xfrm flipH="1">
              <a:off x="514777" y="4800790"/>
              <a:ext cx="1278" cy="1917"/>
            </a:xfrm>
            <a:custGeom>
              <a:avLst/>
              <a:gdLst>
                <a:gd name="connsiteX0" fmla="*/ 0 w 1278"/>
                <a:gd name="connsiteY0" fmla="*/ 0 h 1917"/>
                <a:gd name="connsiteX1" fmla="*/ 1279 w 1278"/>
                <a:gd name="connsiteY1" fmla="*/ 1279 h 1917"/>
                <a:gd name="connsiteX2" fmla="*/ 639 w 1278"/>
                <a:gd name="connsiteY2" fmla="*/ 1918 h 1917"/>
                <a:gd name="connsiteX3" fmla="*/ 0 w 1278"/>
                <a:gd name="connsiteY3" fmla="*/ 1279 h 1917"/>
                <a:gd name="connsiteX4" fmla="*/ 0 w 1278"/>
                <a:gd name="connsiteY4" fmla="*/ 1279 h 1917"/>
                <a:gd name="connsiteX5" fmla="*/ 0 w 1278"/>
                <a:gd name="connsiteY5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8" h="1917">
                  <a:moveTo>
                    <a:pt x="0" y="0"/>
                  </a:moveTo>
                  <a:cubicBezTo>
                    <a:pt x="639" y="639"/>
                    <a:pt x="639" y="639"/>
                    <a:pt x="1279" y="1279"/>
                  </a:cubicBezTo>
                  <a:cubicBezTo>
                    <a:pt x="1279" y="1279"/>
                    <a:pt x="639" y="1918"/>
                    <a:pt x="639" y="1918"/>
                  </a:cubicBezTo>
                  <a:cubicBezTo>
                    <a:pt x="639" y="1918"/>
                    <a:pt x="0" y="1279"/>
                    <a:pt x="0" y="1279"/>
                  </a:cubicBezTo>
                  <a:cubicBezTo>
                    <a:pt x="0" y="1279"/>
                    <a:pt x="0" y="1279"/>
                    <a:pt x="0" y="1279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02" name="【公众号：阿拉丁PPT】3-96"/>
            <p:cNvSpPr/>
            <p:nvPr/>
          </p:nvSpPr>
          <p:spPr>
            <a:xfrm flipH="1">
              <a:off x="519891" y="4803348"/>
              <a:ext cx="1278" cy="639"/>
            </a:xfrm>
            <a:custGeom>
              <a:avLst/>
              <a:gdLst>
                <a:gd name="connsiteX0" fmla="*/ 1278 w 1278"/>
                <a:gd name="connsiteY0" fmla="*/ 0 h 639"/>
                <a:gd name="connsiteX1" fmla="*/ 1278 w 1278"/>
                <a:gd name="connsiteY1" fmla="*/ 639 h 639"/>
                <a:gd name="connsiteX2" fmla="*/ 1278 w 1278"/>
                <a:gd name="connsiteY2" fmla="*/ 639 h 639"/>
                <a:gd name="connsiteX3" fmla="*/ 639 w 1278"/>
                <a:gd name="connsiteY3" fmla="*/ 639 h 639"/>
                <a:gd name="connsiteX4" fmla="*/ 0 w 1278"/>
                <a:gd name="connsiteY4" fmla="*/ 639 h 639"/>
                <a:gd name="connsiteX5" fmla="*/ 1278 w 1278"/>
                <a:gd name="connsiteY5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8" h="639">
                  <a:moveTo>
                    <a:pt x="1278" y="0"/>
                  </a:moveTo>
                  <a:cubicBezTo>
                    <a:pt x="1278" y="0"/>
                    <a:pt x="1278" y="639"/>
                    <a:pt x="1278" y="639"/>
                  </a:cubicBezTo>
                  <a:cubicBezTo>
                    <a:pt x="1278" y="639"/>
                    <a:pt x="1278" y="639"/>
                    <a:pt x="1278" y="639"/>
                  </a:cubicBezTo>
                  <a:cubicBezTo>
                    <a:pt x="1278" y="639"/>
                    <a:pt x="1278" y="639"/>
                    <a:pt x="639" y="639"/>
                  </a:cubicBezTo>
                  <a:cubicBezTo>
                    <a:pt x="639" y="639"/>
                    <a:pt x="639" y="639"/>
                    <a:pt x="0" y="639"/>
                  </a:cubicBezTo>
                  <a:cubicBezTo>
                    <a:pt x="639" y="639"/>
                    <a:pt x="1278" y="639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03" name="【公众号：阿拉丁PPT】3-97"/>
            <p:cNvSpPr/>
            <p:nvPr/>
          </p:nvSpPr>
          <p:spPr>
            <a:xfrm flipH="1">
              <a:off x="521169" y="4805265"/>
              <a:ext cx="284" cy="639"/>
            </a:xfrm>
            <a:custGeom>
              <a:avLst/>
              <a:gdLst>
                <a:gd name="connsiteX0" fmla="*/ 284 w 284"/>
                <a:gd name="connsiteY0" fmla="*/ 0 h 639"/>
                <a:gd name="connsiteX1" fmla="*/ 284 w 284"/>
                <a:gd name="connsiteY1" fmla="*/ 639 h 639"/>
                <a:gd name="connsiteX2" fmla="*/ 284 w 284"/>
                <a:gd name="connsiteY2" fmla="*/ 0 h 639"/>
                <a:gd name="connsiteX3" fmla="*/ 284 w 284"/>
                <a:gd name="connsiteY3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" h="639">
                  <a:moveTo>
                    <a:pt x="284" y="0"/>
                  </a:moveTo>
                  <a:cubicBezTo>
                    <a:pt x="284" y="0"/>
                    <a:pt x="284" y="639"/>
                    <a:pt x="284" y="639"/>
                  </a:cubicBezTo>
                  <a:cubicBezTo>
                    <a:pt x="-355" y="0"/>
                    <a:pt x="284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04" name="【公众号：阿拉丁PPT】3-98"/>
            <p:cNvSpPr/>
            <p:nvPr/>
          </p:nvSpPr>
          <p:spPr>
            <a:xfrm flipH="1">
              <a:off x="555050" y="4860242"/>
              <a:ext cx="1918" cy="2557"/>
            </a:xfrm>
            <a:custGeom>
              <a:avLst/>
              <a:gdLst>
                <a:gd name="connsiteX0" fmla="*/ 0 w 1918"/>
                <a:gd name="connsiteY0" fmla="*/ 0 h 2557"/>
                <a:gd name="connsiteX1" fmla="*/ 1918 w 1918"/>
                <a:gd name="connsiteY1" fmla="*/ 1918 h 2557"/>
                <a:gd name="connsiteX2" fmla="*/ 640 w 1918"/>
                <a:gd name="connsiteY2" fmla="*/ 2557 h 2557"/>
                <a:gd name="connsiteX3" fmla="*/ 0 w 1918"/>
                <a:gd name="connsiteY3" fmla="*/ 1918 h 2557"/>
                <a:gd name="connsiteX4" fmla="*/ 0 w 1918"/>
                <a:gd name="connsiteY4" fmla="*/ 0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2557">
                  <a:moveTo>
                    <a:pt x="0" y="0"/>
                  </a:moveTo>
                  <a:cubicBezTo>
                    <a:pt x="640" y="639"/>
                    <a:pt x="1279" y="1279"/>
                    <a:pt x="1918" y="1918"/>
                  </a:cubicBezTo>
                  <a:cubicBezTo>
                    <a:pt x="1279" y="1918"/>
                    <a:pt x="1279" y="2557"/>
                    <a:pt x="640" y="2557"/>
                  </a:cubicBezTo>
                  <a:cubicBezTo>
                    <a:pt x="640" y="2557"/>
                    <a:pt x="0" y="1918"/>
                    <a:pt x="0" y="1918"/>
                  </a:cubicBezTo>
                  <a:cubicBezTo>
                    <a:pt x="0" y="127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05" name="【公众号：阿拉丁PPT】3-99"/>
            <p:cNvSpPr/>
            <p:nvPr/>
          </p:nvSpPr>
          <p:spPr>
            <a:xfrm flipH="1">
              <a:off x="556329" y="4860882"/>
              <a:ext cx="2557" cy="1917"/>
            </a:xfrm>
            <a:custGeom>
              <a:avLst/>
              <a:gdLst>
                <a:gd name="connsiteX0" fmla="*/ 1278 w 2557"/>
                <a:gd name="connsiteY0" fmla="*/ 639 h 1917"/>
                <a:gd name="connsiteX1" fmla="*/ 2557 w 2557"/>
                <a:gd name="connsiteY1" fmla="*/ 1918 h 1917"/>
                <a:gd name="connsiteX2" fmla="*/ 1278 w 2557"/>
                <a:gd name="connsiteY2" fmla="*/ 1279 h 1917"/>
                <a:gd name="connsiteX3" fmla="*/ 0 w 2557"/>
                <a:gd name="connsiteY3" fmla="*/ 0 h 1917"/>
                <a:gd name="connsiteX4" fmla="*/ 1278 w 2557"/>
                <a:gd name="connsiteY4" fmla="*/ 639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7" h="1917">
                  <a:moveTo>
                    <a:pt x="1278" y="639"/>
                  </a:moveTo>
                  <a:cubicBezTo>
                    <a:pt x="1917" y="1279"/>
                    <a:pt x="1917" y="1918"/>
                    <a:pt x="2557" y="1918"/>
                  </a:cubicBezTo>
                  <a:cubicBezTo>
                    <a:pt x="1917" y="1918"/>
                    <a:pt x="1917" y="1279"/>
                    <a:pt x="1278" y="1279"/>
                  </a:cubicBezTo>
                  <a:cubicBezTo>
                    <a:pt x="639" y="639"/>
                    <a:pt x="639" y="639"/>
                    <a:pt x="0" y="0"/>
                  </a:cubicBezTo>
                  <a:cubicBezTo>
                    <a:pt x="639" y="639"/>
                    <a:pt x="639" y="639"/>
                    <a:pt x="1278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06" name="【公众号：阿拉丁PPT】3-100"/>
            <p:cNvSpPr/>
            <p:nvPr/>
          </p:nvSpPr>
          <p:spPr>
            <a:xfrm flipH="1">
              <a:off x="564639" y="4861876"/>
              <a:ext cx="639" cy="923"/>
            </a:xfrm>
            <a:custGeom>
              <a:avLst/>
              <a:gdLst>
                <a:gd name="connsiteX0" fmla="*/ 0 w 639"/>
                <a:gd name="connsiteY0" fmla="*/ 284 h 923"/>
                <a:gd name="connsiteX1" fmla="*/ 0 w 639"/>
                <a:gd name="connsiteY1" fmla="*/ 284 h 923"/>
                <a:gd name="connsiteX2" fmla="*/ 639 w 639"/>
                <a:gd name="connsiteY2" fmla="*/ 284 h 923"/>
                <a:gd name="connsiteX3" fmla="*/ 639 w 639"/>
                <a:gd name="connsiteY3" fmla="*/ 923 h 923"/>
                <a:gd name="connsiteX4" fmla="*/ 0 w 639"/>
                <a:gd name="connsiteY4" fmla="*/ 284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923">
                  <a:moveTo>
                    <a:pt x="0" y="284"/>
                  </a:moveTo>
                  <a:cubicBezTo>
                    <a:pt x="0" y="284"/>
                    <a:pt x="0" y="-355"/>
                    <a:pt x="0" y="284"/>
                  </a:cubicBezTo>
                  <a:cubicBezTo>
                    <a:pt x="0" y="-355"/>
                    <a:pt x="639" y="284"/>
                    <a:pt x="639" y="284"/>
                  </a:cubicBezTo>
                  <a:cubicBezTo>
                    <a:pt x="639" y="284"/>
                    <a:pt x="639" y="923"/>
                    <a:pt x="639" y="923"/>
                  </a:cubicBezTo>
                  <a:cubicBezTo>
                    <a:pt x="639" y="923"/>
                    <a:pt x="639" y="284"/>
                    <a:pt x="0" y="284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07" name="【公众号：阿拉丁PPT】3-101"/>
            <p:cNvSpPr/>
            <p:nvPr/>
          </p:nvSpPr>
          <p:spPr>
            <a:xfrm flipH="1">
              <a:off x="560165" y="4864078"/>
              <a:ext cx="1278" cy="639"/>
            </a:xfrm>
            <a:custGeom>
              <a:avLst/>
              <a:gdLst>
                <a:gd name="connsiteX0" fmla="*/ 1278 w 1278"/>
                <a:gd name="connsiteY0" fmla="*/ 639 h 639"/>
                <a:gd name="connsiteX1" fmla="*/ 1278 w 1278"/>
                <a:gd name="connsiteY1" fmla="*/ 639 h 639"/>
                <a:gd name="connsiteX2" fmla="*/ 0 w 1278"/>
                <a:gd name="connsiteY2" fmla="*/ 0 h 639"/>
                <a:gd name="connsiteX3" fmla="*/ 1278 w 1278"/>
                <a:gd name="connsiteY3" fmla="*/ 639 h 639"/>
                <a:gd name="connsiteX4" fmla="*/ 1278 w 1278"/>
                <a:gd name="connsiteY4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639">
                  <a:moveTo>
                    <a:pt x="1278" y="639"/>
                  </a:moveTo>
                  <a:cubicBezTo>
                    <a:pt x="1278" y="639"/>
                    <a:pt x="1278" y="639"/>
                    <a:pt x="1278" y="639"/>
                  </a:cubicBezTo>
                  <a:cubicBezTo>
                    <a:pt x="639" y="639"/>
                    <a:pt x="639" y="639"/>
                    <a:pt x="0" y="0"/>
                  </a:cubicBezTo>
                  <a:cubicBezTo>
                    <a:pt x="639" y="639"/>
                    <a:pt x="639" y="639"/>
                    <a:pt x="1278" y="639"/>
                  </a:cubicBezTo>
                  <a:cubicBezTo>
                    <a:pt x="1278" y="639"/>
                    <a:pt x="1278" y="639"/>
                    <a:pt x="1278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08" name="【公众号：阿拉丁PPT】3-102"/>
            <p:cNvSpPr/>
            <p:nvPr/>
          </p:nvSpPr>
          <p:spPr>
            <a:xfrm flipH="1">
              <a:off x="560325" y="4857685"/>
              <a:ext cx="4314" cy="2556"/>
            </a:xfrm>
            <a:custGeom>
              <a:avLst/>
              <a:gdLst>
                <a:gd name="connsiteX0" fmla="*/ 3835 w 4314"/>
                <a:gd name="connsiteY0" fmla="*/ 0 h 2556"/>
                <a:gd name="connsiteX1" fmla="*/ 3835 w 4314"/>
                <a:gd name="connsiteY1" fmla="*/ 1918 h 2556"/>
                <a:gd name="connsiteX2" fmla="*/ 1918 w 4314"/>
                <a:gd name="connsiteY2" fmla="*/ 2557 h 2556"/>
                <a:gd name="connsiteX3" fmla="*/ 0 w 4314"/>
                <a:gd name="connsiteY3" fmla="*/ 2557 h 2556"/>
                <a:gd name="connsiteX4" fmla="*/ 3835 w 4314"/>
                <a:gd name="connsiteY4" fmla="*/ 0 h 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4" h="2556">
                  <a:moveTo>
                    <a:pt x="3835" y="0"/>
                  </a:moveTo>
                  <a:cubicBezTo>
                    <a:pt x="4475" y="1279"/>
                    <a:pt x="4475" y="1918"/>
                    <a:pt x="3835" y="1918"/>
                  </a:cubicBezTo>
                  <a:cubicBezTo>
                    <a:pt x="3196" y="1918"/>
                    <a:pt x="2557" y="1918"/>
                    <a:pt x="1918" y="2557"/>
                  </a:cubicBezTo>
                  <a:cubicBezTo>
                    <a:pt x="1278" y="2557"/>
                    <a:pt x="639" y="2557"/>
                    <a:pt x="0" y="2557"/>
                  </a:cubicBezTo>
                  <a:cubicBezTo>
                    <a:pt x="0" y="639"/>
                    <a:pt x="1918" y="639"/>
                    <a:pt x="3835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09" name="【公众号：阿拉丁PPT】3-103"/>
            <p:cNvSpPr/>
            <p:nvPr/>
          </p:nvSpPr>
          <p:spPr>
            <a:xfrm flipH="1">
              <a:off x="564995" y="4848735"/>
              <a:ext cx="763" cy="479"/>
            </a:xfrm>
            <a:custGeom>
              <a:avLst/>
              <a:gdLst>
                <a:gd name="connsiteX0" fmla="*/ 479 w 763"/>
                <a:gd name="connsiteY0" fmla="*/ 0 h 479"/>
                <a:gd name="connsiteX1" fmla="*/ 479 w 763"/>
                <a:gd name="connsiteY1" fmla="*/ 0 h 479"/>
                <a:gd name="connsiteX2" fmla="*/ 479 w 763"/>
                <a:gd name="connsiteY2" fmla="*/ 0 h 479"/>
                <a:gd name="connsiteX3" fmla="*/ 479 w 763"/>
                <a:gd name="connsiteY3" fmla="*/ 0 h 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3" h="479">
                  <a:moveTo>
                    <a:pt x="479" y="0"/>
                  </a:moveTo>
                  <a:cubicBezTo>
                    <a:pt x="479" y="0"/>
                    <a:pt x="479" y="0"/>
                    <a:pt x="479" y="0"/>
                  </a:cubicBezTo>
                  <a:cubicBezTo>
                    <a:pt x="1118" y="639"/>
                    <a:pt x="479" y="639"/>
                    <a:pt x="479" y="0"/>
                  </a:cubicBezTo>
                  <a:cubicBezTo>
                    <a:pt x="-160" y="0"/>
                    <a:pt x="-160" y="0"/>
                    <a:pt x="4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64" name="【公众号：阿拉丁PPT】3-104"/>
            <p:cNvSpPr/>
            <p:nvPr/>
          </p:nvSpPr>
          <p:spPr>
            <a:xfrm flipH="1">
              <a:off x="457248" y="4412337"/>
              <a:ext cx="127847" cy="111936"/>
            </a:xfrm>
            <a:custGeom>
              <a:avLst/>
              <a:gdLst>
                <a:gd name="connsiteX0" fmla="*/ 0 w 127847"/>
                <a:gd name="connsiteY0" fmla="*/ 71378 h 111936"/>
                <a:gd name="connsiteX1" fmla="*/ 2556 w 127847"/>
                <a:gd name="connsiteY1" fmla="*/ 72657 h 111936"/>
                <a:gd name="connsiteX2" fmla="*/ 5753 w 127847"/>
                <a:gd name="connsiteY2" fmla="*/ 75853 h 111936"/>
                <a:gd name="connsiteX3" fmla="*/ 12145 w 127847"/>
                <a:gd name="connsiteY3" fmla="*/ 80328 h 111936"/>
                <a:gd name="connsiteX4" fmla="*/ 12785 w 127847"/>
                <a:gd name="connsiteY4" fmla="*/ 80967 h 111936"/>
                <a:gd name="connsiteX5" fmla="*/ 15982 w 127847"/>
                <a:gd name="connsiteY5" fmla="*/ 82246 h 111936"/>
                <a:gd name="connsiteX6" fmla="*/ 19817 w 127847"/>
                <a:gd name="connsiteY6" fmla="*/ 84164 h 111936"/>
                <a:gd name="connsiteX7" fmla="*/ 21734 w 127847"/>
                <a:gd name="connsiteY7" fmla="*/ 84803 h 111936"/>
                <a:gd name="connsiteX8" fmla="*/ 21734 w 127847"/>
                <a:gd name="connsiteY8" fmla="*/ 85442 h 111936"/>
                <a:gd name="connsiteX9" fmla="*/ 20456 w 127847"/>
                <a:gd name="connsiteY9" fmla="*/ 87360 h 111936"/>
                <a:gd name="connsiteX10" fmla="*/ 17899 w 127847"/>
                <a:gd name="connsiteY10" fmla="*/ 87360 h 111936"/>
                <a:gd name="connsiteX11" fmla="*/ 16621 w 127847"/>
                <a:gd name="connsiteY11" fmla="*/ 88639 h 111936"/>
                <a:gd name="connsiteX12" fmla="*/ 13424 w 127847"/>
                <a:gd name="connsiteY12" fmla="*/ 90556 h 111936"/>
                <a:gd name="connsiteX13" fmla="*/ 12785 w 127847"/>
                <a:gd name="connsiteY13" fmla="*/ 91835 h 111936"/>
                <a:gd name="connsiteX14" fmla="*/ 13424 w 127847"/>
                <a:gd name="connsiteY14" fmla="*/ 95670 h 111936"/>
                <a:gd name="connsiteX15" fmla="*/ 12145 w 127847"/>
                <a:gd name="connsiteY15" fmla="*/ 97588 h 111936"/>
                <a:gd name="connsiteX16" fmla="*/ 14703 w 127847"/>
                <a:gd name="connsiteY16" fmla="*/ 98867 h 111936"/>
                <a:gd name="connsiteX17" fmla="*/ 17260 w 127847"/>
                <a:gd name="connsiteY17" fmla="*/ 102702 h 111936"/>
                <a:gd name="connsiteX18" fmla="*/ 23013 w 127847"/>
                <a:gd name="connsiteY18" fmla="*/ 107177 h 111936"/>
                <a:gd name="connsiteX19" fmla="*/ 23013 w 127847"/>
                <a:gd name="connsiteY19" fmla="*/ 108456 h 111936"/>
                <a:gd name="connsiteX20" fmla="*/ 26210 w 127847"/>
                <a:gd name="connsiteY20" fmla="*/ 109734 h 111936"/>
                <a:gd name="connsiteX21" fmla="*/ 30045 w 127847"/>
                <a:gd name="connsiteY21" fmla="*/ 111652 h 111936"/>
                <a:gd name="connsiteX22" fmla="*/ 36438 w 127847"/>
                <a:gd name="connsiteY22" fmla="*/ 111652 h 111936"/>
                <a:gd name="connsiteX23" fmla="*/ 38356 w 127847"/>
                <a:gd name="connsiteY23" fmla="*/ 111652 h 111936"/>
                <a:gd name="connsiteX24" fmla="*/ 41552 w 127847"/>
                <a:gd name="connsiteY24" fmla="*/ 111013 h 111936"/>
                <a:gd name="connsiteX25" fmla="*/ 46666 w 127847"/>
                <a:gd name="connsiteY25" fmla="*/ 111652 h 111936"/>
                <a:gd name="connsiteX26" fmla="*/ 45388 w 127847"/>
                <a:gd name="connsiteY26" fmla="*/ 110373 h 111936"/>
                <a:gd name="connsiteX27" fmla="*/ 40912 w 127847"/>
                <a:gd name="connsiteY27" fmla="*/ 109095 h 111936"/>
                <a:gd name="connsiteX28" fmla="*/ 41552 w 127847"/>
                <a:gd name="connsiteY28" fmla="*/ 108456 h 111936"/>
                <a:gd name="connsiteX29" fmla="*/ 46027 w 127847"/>
                <a:gd name="connsiteY29" fmla="*/ 108456 h 111936"/>
                <a:gd name="connsiteX30" fmla="*/ 47945 w 127847"/>
                <a:gd name="connsiteY30" fmla="*/ 107817 h 111936"/>
                <a:gd name="connsiteX31" fmla="*/ 48584 w 127847"/>
                <a:gd name="connsiteY31" fmla="*/ 107177 h 111936"/>
                <a:gd name="connsiteX32" fmla="*/ 52419 w 127847"/>
                <a:gd name="connsiteY32" fmla="*/ 107177 h 111936"/>
                <a:gd name="connsiteX33" fmla="*/ 53698 w 127847"/>
                <a:gd name="connsiteY33" fmla="*/ 104620 h 111936"/>
                <a:gd name="connsiteX34" fmla="*/ 54977 w 127847"/>
                <a:gd name="connsiteY34" fmla="*/ 103342 h 111936"/>
                <a:gd name="connsiteX35" fmla="*/ 56894 w 127847"/>
                <a:gd name="connsiteY35" fmla="*/ 100785 h 111936"/>
                <a:gd name="connsiteX36" fmla="*/ 54338 w 127847"/>
                <a:gd name="connsiteY36" fmla="*/ 98867 h 111936"/>
                <a:gd name="connsiteX37" fmla="*/ 56894 w 127847"/>
                <a:gd name="connsiteY37" fmla="*/ 100145 h 111936"/>
                <a:gd name="connsiteX38" fmla="*/ 60090 w 127847"/>
                <a:gd name="connsiteY38" fmla="*/ 100145 h 111936"/>
                <a:gd name="connsiteX39" fmla="*/ 67762 w 127847"/>
                <a:gd name="connsiteY39" fmla="*/ 97588 h 111936"/>
                <a:gd name="connsiteX40" fmla="*/ 70319 w 127847"/>
                <a:gd name="connsiteY40" fmla="*/ 97588 h 111936"/>
                <a:gd name="connsiteX41" fmla="*/ 70958 w 127847"/>
                <a:gd name="connsiteY41" fmla="*/ 98867 h 111936"/>
                <a:gd name="connsiteX42" fmla="*/ 67762 w 127847"/>
                <a:gd name="connsiteY42" fmla="*/ 99506 h 111936"/>
                <a:gd name="connsiteX43" fmla="*/ 67762 w 127847"/>
                <a:gd name="connsiteY43" fmla="*/ 99506 h 111936"/>
                <a:gd name="connsiteX44" fmla="*/ 65205 w 127847"/>
                <a:gd name="connsiteY44" fmla="*/ 100785 h 111936"/>
                <a:gd name="connsiteX45" fmla="*/ 63287 w 127847"/>
                <a:gd name="connsiteY45" fmla="*/ 102063 h 111936"/>
                <a:gd name="connsiteX46" fmla="*/ 62008 w 127847"/>
                <a:gd name="connsiteY46" fmla="*/ 103342 h 111936"/>
                <a:gd name="connsiteX47" fmla="*/ 62008 w 127847"/>
                <a:gd name="connsiteY47" fmla="*/ 103981 h 111936"/>
                <a:gd name="connsiteX48" fmla="*/ 64566 w 127847"/>
                <a:gd name="connsiteY48" fmla="*/ 105259 h 111936"/>
                <a:gd name="connsiteX49" fmla="*/ 66483 w 127847"/>
                <a:gd name="connsiteY49" fmla="*/ 103981 h 111936"/>
                <a:gd name="connsiteX50" fmla="*/ 70319 w 127847"/>
                <a:gd name="connsiteY50" fmla="*/ 101424 h 111936"/>
                <a:gd name="connsiteX51" fmla="*/ 72237 w 127847"/>
                <a:gd name="connsiteY51" fmla="*/ 101424 h 111936"/>
                <a:gd name="connsiteX52" fmla="*/ 76072 w 127847"/>
                <a:gd name="connsiteY52" fmla="*/ 99506 h 111936"/>
                <a:gd name="connsiteX53" fmla="*/ 76072 w 127847"/>
                <a:gd name="connsiteY53" fmla="*/ 96949 h 111936"/>
                <a:gd name="connsiteX54" fmla="*/ 73516 w 127847"/>
                <a:gd name="connsiteY54" fmla="*/ 96949 h 111936"/>
                <a:gd name="connsiteX55" fmla="*/ 72876 w 127847"/>
                <a:gd name="connsiteY55" fmla="*/ 96310 h 111936"/>
                <a:gd name="connsiteX56" fmla="*/ 75433 w 127847"/>
                <a:gd name="connsiteY56" fmla="*/ 95670 h 111936"/>
                <a:gd name="connsiteX57" fmla="*/ 76072 w 127847"/>
                <a:gd name="connsiteY57" fmla="*/ 96310 h 111936"/>
                <a:gd name="connsiteX58" fmla="*/ 77351 w 127847"/>
                <a:gd name="connsiteY58" fmla="*/ 98228 h 111936"/>
                <a:gd name="connsiteX59" fmla="*/ 78629 w 127847"/>
                <a:gd name="connsiteY59" fmla="*/ 96949 h 111936"/>
                <a:gd name="connsiteX60" fmla="*/ 77351 w 127847"/>
                <a:gd name="connsiteY60" fmla="*/ 95670 h 111936"/>
                <a:gd name="connsiteX61" fmla="*/ 74794 w 127847"/>
                <a:gd name="connsiteY61" fmla="*/ 94392 h 111936"/>
                <a:gd name="connsiteX62" fmla="*/ 76712 w 127847"/>
                <a:gd name="connsiteY62" fmla="*/ 93113 h 111936"/>
                <a:gd name="connsiteX63" fmla="*/ 78629 w 127847"/>
                <a:gd name="connsiteY63" fmla="*/ 93753 h 111936"/>
                <a:gd name="connsiteX64" fmla="*/ 79908 w 127847"/>
                <a:gd name="connsiteY64" fmla="*/ 94392 h 111936"/>
                <a:gd name="connsiteX65" fmla="*/ 81825 w 127847"/>
                <a:gd name="connsiteY65" fmla="*/ 94392 h 111936"/>
                <a:gd name="connsiteX66" fmla="*/ 81825 w 127847"/>
                <a:gd name="connsiteY66" fmla="*/ 93753 h 111936"/>
                <a:gd name="connsiteX67" fmla="*/ 78629 w 127847"/>
                <a:gd name="connsiteY67" fmla="*/ 90556 h 111936"/>
                <a:gd name="connsiteX68" fmla="*/ 81186 w 127847"/>
                <a:gd name="connsiteY68" fmla="*/ 91835 h 111936"/>
                <a:gd name="connsiteX69" fmla="*/ 82465 w 127847"/>
                <a:gd name="connsiteY69" fmla="*/ 91196 h 111936"/>
                <a:gd name="connsiteX70" fmla="*/ 82465 w 127847"/>
                <a:gd name="connsiteY70" fmla="*/ 91196 h 111936"/>
                <a:gd name="connsiteX71" fmla="*/ 81186 w 127847"/>
                <a:gd name="connsiteY71" fmla="*/ 91196 h 111936"/>
                <a:gd name="connsiteX72" fmla="*/ 80547 w 127847"/>
                <a:gd name="connsiteY72" fmla="*/ 90556 h 111936"/>
                <a:gd name="connsiteX73" fmla="*/ 82465 w 127847"/>
                <a:gd name="connsiteY73" fmla="*/ 91835 h 111936"/>
                <a:gd name="connsiteX74" fmla="*/ 82465 w 127847"/>
                <a:gd name="connsiteY74" fmla="*/ 91835 h 111936"/>
                <a:gd name="connsiteX75" fmla="*/ 82465 w 127847"/>
                <a:gd name="connsiteY75" fmla="*/ 91835 h 111936"/>
                <a:gd name="connsiteX76" fmla="*/ 81186 w 127847"/>
                <a:gd name="connsiteY76" fmla="*/ 89917 h 111936"/>
                <a:gd name="connsiteX77" fmla="*/ 81825 w 127847"/>
                <a:gd name="connsiteY77" fmla="*/ 89278 h 111936"/>
                <a:gd name="connsiteX78" fmla="*/ 85022 w 127847"/>
                <a:gd name="connsiteY78" fmla="*/ 89278 h 111936"/>
                <a:gd name="connsiteX79" fmla="*/ 86940 w 127847"/>
                <a:gd name="connsiteY79" fmla="*/ 88639 h 111936"/>
                <a:gd name="connsiteX80" fmla="*/ 86940 w 127847"/>
                <a:gd name="connsiteY80" fmla="*/ 87999 h 111936"/>
                <a:gd name="connsiteX81" fmla="*/ 88218 w 127847"/>
                <a:gd name="connsiteY81" fmla="*/ 86721 h 111936"/>
                <a:gd name="connsiteX82" fmla="*/ 88857 w 127847"/>
                <a:gd name="connsiteY82" fmla="*/ 86081 h 111936"/>
                <a:gd name="connsiteX83" fmla="*/ 88218 w 127847"/>
                <a:gd name="connsiteY83" fmla="*/ 84803 h 111936"/>
                <a:gd name="connsiteX84" fmla="*/ 88218 w 127847"/>
                <a:gd name="connsiteY84" fmla="*/ 83524 h 111936"/>
                <a:gd name="connsiteX85" fmla="*/ 89497 w 127847"/>
                <a:gd name="connsiteY85" fmla="*/ 84164 h 111936"/>
                <a:gd name="connsiteX86" fmla="*/ 92693 w 127847"/>
                <a:gd name="connsiteY86" fmla="*/ 84803 h 111936"/>
                <a:gd name="connsiteX87" fmla="*/ 88857 w 127847"/>
                <a:gd name="connsiteY87" fmla="*/ 79689 h 111936"/>
                <a:gd name="connsiteX88" fmla="*/ 88857 w 127847"/>
                <a:gd name="connsiteY88" fmla="*/ 79050 h 111936"/>
                <a:gd name="connsiteX89" fmla="*/ 90136 w 127847"/>
                <a:gd name="connsiteY89" fmla="*/ 78410 h 111936"/>
                <a:gd name="connsiteX90" fmla="*/ 90775 w 127847"/>
                <a:gd name="connsiteY90" fmla="*/ 79050 h 111936"/>
                <a:gd name="connsiteX91" fmla="*/ 91414 w 127847"/>
                <a:gd name="connsiteY91" fmla="*/ 80328 h 111936"/>
                <a:gd name="connsiteX92" fmla="*/ 92693 w 127847"/>
                <a:gd name="connsiteY92" fmla="*/ 80967 h 111936"/>
                <a:gd name="connsiteX93" fmla="*/ 94611 w 127847"/>
                <a:gd name="connsiteY93" fmla="*/ 82246 h 111936"/>
                <a:gd name="connsiteX94" fmla="*/ 92054 w 127847"/>
                <a:gd name="connsiteY94" fmla="*/ 79689 h 111936"/>
                <a:gd name="connsiteX95" fmla="*/ 90136 w 127847"/>
                <a:gd name="connsiteY95" fmla="*/ 77771 h 111936"/>
                <a:gd name="connsiteX96" fmla="*/ 92693 w 127847"/>
                <a:gd name="connsiteY96" fmla="*/ 77771 h 111936"/>
                <a:gd name="connsiteX97" fmla="*/ 95890 w 127847"/>
                <a:gd name="connsiteY97" fmla="*/ 77771 h 111936"/>
                <a:gd name="connsiteX98" fmla="*/ 96529 w 127847"/>
                <a:gd name="connsiteY98" fmla="*/ 77132 h 111936"/>
                <a:gd name="connsiteX99" fmla="*/ 96529 w 127847"/>
                <a:gd name="connsiteY99" fmla="*/ 75214 h 111936"/>
                <a:gd name="connsiteX100" fmla="*/ 100364 w 127847"/>
                <a:gd name="connsiteY100" fmla="*/ 77132 h 111936"/>
                <a:gd name="connsiteX101" fmla="*/ 97807 w 127847"/>
                <a:gd name="connsiteY101" fmla="*/ 73296 h 111936"/>
                <a:gd name="connsiteX102" fmla="*/ 101003 w 127847"/>
                <a:gd name="connsiteY102" fmla="*/ 74575 h 111936"/>
                <a:gd name="connsiteX103" fmla="*/ 102282 w 127847"/>
                <a:gd name="connsiteY103" fmla="*/ 72657 h 111936"/>
                <a:gd name="connsiteX104" fmla="*/ 101643 w 127847"/>
                <a:gd name="connsiteY104" fmla="*/ 70739 h 111936"/>
                <a:gd name="connsiteX105" fmla="*/ 102282 w 127847"/>
                <a:gd name="connsiteY105" fmla="*/ 70739 h 111936"/>
                <a:gd name="connsiteX106" fmla="*/ 103561 w 127847"/>
                <a:gd name="connsiteY106" fmla="*/ 70100 h 111936"/>
                <a:gd name="connsiteX107" fmla="*/ 103561 w 127847"/>
                <a:gd name="connsiteY107" fmla="*/ 69461 h 111936"/>
                <a:gd name="connsiteX108" fmla="*/ 105479 w 127847"/>
                <a:gd name="connsiteY108" fmla="*/ 68182 h 111936"/>
                <a:gd name="connsiteX109" fmla="*/ 108675 w 127847"/>
                <a:gd name="connsiteY109" fmla="*/ 68182 h 111936"/>
                <a:gd name="connsiteX110" fmla="*/ 109314 w 127847"/>
                <a:gd name="connsiteY110" fmla="*/ 68182 h 111936"/>
                <a:gd name="connsiteX111" fmla="*/ 109953 w 127847"/>
                <a:gd name="connsiteY111" fmla="*/ 66904 h 111936"/>
                <a:gd name="connsiteX112" fmla="*/ 109953 w 127847"/>
                <a:gd name="connsiteY112" fmla="*/ 66264 h 111936"/>
                <a:gd name="connsiteX113" fmla="*/ 109314 w 127847"/>
                <a:gd name="connsiteY113" fmla="*/ 64346 h 111936"/>
                <a:gd name="connsiteX114" fmla="*/ 108675 w 127847"/>
                <a:gd name="connsiteY114" fmla="*/ 63068 h 111936"/>
                <a:gd name="connsiteX115" fmla="*/ 109314 w 127847"/>
                <a:gd name="connsiteY115" fmla="*/ 62429 h 111936"/>
                <a:gd name="connsiteX116" fmla="*/ 109314 w 127847"/>
                <a:gd name="connsiteY116" fmla="*/ 61150 h 111936"/>
                <a:gd name="connsiteX117" fmla="*/ 108675 w 127847"/>
                <a:gd name="connsiteY117" fmla="*/ 60511 h 111936"/>
                <a:gd name="connsiteX118" fmla="*/ 109953 w 127847"/>
                <a:gd name="connsiteY118" fmla="*/ 60511 h 111936"/>
                <a:gd name="connsiteX119" fmla="*/ 113150 w 127847"/>
                <a:gd name="connsiteY119" fmla="*/ 59872 h 111936"/>
                <a:gd name="connsiteX120" fmla="*/ 113150 w 127847"/>
                <a:gd name="connsiteY120" fmla="*/ 59872 h 111936"/>
                <a:gd name="connsiteX121" fmla="*/ 112511 w 127847"/>
                <a:gd name="connsiteY121" fmla="*/ 57954 h 111936"/>
                <a:gd name="connsiteX122" fmla="*/ 113150 w 127847"/>
                <a:gd name="connsiteY122" fmla="*/ 57315 h 111936"/>
                <a:gd name="connsiteX123" fmla="*/ 112511 w 127847"/>
                <a:gd name="connsiteY123" fmla="*/ 56036 h 111936"/>
                <a:gd name="connsiteX124" fmla="*/ 113789 w 127847"/>
                <a:gd name="connsiteY124" fmla="*/ 55397 h 111936"/>
                <a:gd name="connsiteX125" fmla="*/ 115707 w 127847"/>
                <a:gd name="connsiteY125" fmla="*/ 55397 h 111936"/>
                <a:gd name="connsiteX126" fmla="*/ 116346 w 127847"/>
                <a:gd name="connsiteY126" fmla="*/ 54118 h 111936"/>
                <a:gd name="connsiteX127" fmla="*/ 117624 w 127847"/>
                <a:gd name="connsiteY127" fmla="*/ 52201 h 111936"/>
                <a:gd name="connsiteX128" fmla="*/ 117624 w 127847"/>
                <a:gd name="connsiteY128" fmla="*/ 52201 h 111936"/>
                <a:gd name="connsiteX129" fmla="*/ 120181 w 127847"/>
                <a:gd name="connsiteY129" fmla="*/ 52201 h 111936"/>
                <a:gd name="connsiteX130" fmla="*/ 120181 w 127847"/>
                <a:gd name="connsiteY130" fmla="*/ 50922 h 111936"/>
                <a:gd name="connsiteX131" fmla="*/ 119542 w 127847"/>
                <a:gd name="connsiteY131" fmla="*/ 48365 h 111936"/>
                <a:gd name="connsiteX132" fmla="*/ 121460 w 127847"/>
                <a:gd name="connsiteY132" fmla="*/ 47086 h 111936"/>
                <a:gd name="connsiteX133" fmla="*/ 122739 w 127847"/>
                <a:gd name="connsiteY133" fmla="*/ 45808 h 111936"/>
                <a:gd name="connsiteX134" fmla="*/ 124657 w 127847"/>
                <a:gd name="connsiteY134" fmla="*/ 43890 h 111936"/>
                <a:gd name="connsiteX135" fmla="*/ 124657 w 127847"/>
                <a:gd name="connsiteY135" fmla="*/ 43251 h 111936"/>
                <a:gd name="connsiteX136" fmla="*/ 121460 w 127847"/>
                <a:gd name="connsiteY136" fmla="*/ 40694 h 111936"/>
                <a:gd name="connsiteX137" fmla="*/ 126574 w 127847"/>
                <a:gd name="connsiteY137" fmla="*/ 40054 h 111936"/>
                <a:gd name="connsiteX138" fmla="*/ 126574 w 127847"/>
                <a:gd name="connsiteY138" fmla="*/ 41333 h 111936"/>
                <a:gd name="connsiteX139" fmla="*/ 123378 w 127847"/>
                <a:gd name="connsiteY139" fmla="*/ 40054 h 111936"/>
                <a:gd name="connsiteX140" fmla="*/ 124657 w 127847"/>
                <a:gd name="connsiteY140" fmla="*/ 40694 h 111936"/>
                <a:gd name="connsiteX141" fmla="*/ 121460 w 127847"/>
                <a:gd name="connsiteY141" fmla="*/ 36858 h 111936"/>
                <a:gd name="connsiteX142" fmla="*/ 122100 w 127847"/>
                <a:gd name="connsiteY142" fmla="*/ 36219 h 111936"/>
                <a:gd name="connsiteX143" fmla="*/ 120181 w 127847"/>
                <a:gd name="connsiteY143" fmla="*/ 32383 h 111936"/>
                <a:gd name="connsiteX144" fmla="*/ 121460 w 127847"/>
                <a:gd name="connsiteY144" fmla="*/ 31105 h 111936"/>
                <a:gd name="connsiteX145" fmla="*/ 122739 w 127847"/>
                <a:gd name="connsiteY145" fmla="*/ 31744 h 111936"/>
                <a:gd name="connsiteX146" fmla="*/ 116985 w 127847"/>
                <a:gd name="connsiteY146" fmla="*/ 27269 h 111936"/>
                <a:gd name="connsiteX147" fmla="*/ 118903 w 127847"/>
                <a:gd name="connsiteY147" fmla="*/ 26630 h 111936"/>
                <a:gd name="connsiteX148" fmla="*/ 113789 w 127847"/>
                <a:gd name="connsiteY148" fmla="*/ 22155 h 111936"/>
                <a:gd name="connsiteX149" fmla="*/ 106757 w 127847"/>
                <a:gd name="connsiteY149" fmla="*/ 16401 h 111936"/>
                <a:gd name="connsiteX150" fmla="*/ 95250 w 127847"/>
                <a:gd name="connsiteY150" fmla="*/ 10009 h 111936"/>
                <a:gd name="connsiteX151" fmla="*/ 90136 w 127847"/>
                <a:gd name="connsiteY151" fmla="*/ 11927 h 111936"/>
                <a:gd name="connsiteX152" fmla="*/ 90136 w 127847"/>
                <a:gd name="connsiteY152" fmla="*/ 11287 h 111936"/>
                <a:gd name="connsiteX153" fmla="*/ 82465 w 127847"/>
                <a:gd name="connsiteY153" fmla="*/ 1059 h 111936"/>
                <a:gd name="connsiteX154" fmla="*/ 78629 w 127847"/>
                <a:gd name="connsiteY154" fmla="*/ 420 h 111936"/>
                <a:gd name="connsiteX155" fmla="*/ 72876 w 127847"/>
                <a:gd name="connsiteY155" fmla="*/ 2977 h 111936"/>
                <a:gd name="connsiteX156" fmla="*/ 69040 w 127847"/>
                <a:gd name="connsiteY156" fmla="*/ 4895 h 111936"/>
                <a:gd name="connsiteX157" fmla="*/ 65844 w 127847"/>
                <a:gd name="connsiteY157" fmla="*/ 8091 h 111936"/>
                <a:gd name="connsiteX158" fmla="*/ 63287 w 127847"/>
                <a:gd name="connsiteY158" fmla="*/ 10009 h 111936"/>
                <a:gd name="connsiteX159" fmla="*/ 62648 w 127847"/>
                <a:gd name="connsiteY159" fmla="*/ 11287 h 111936"/>
                <a:gd name="connsiteX160" fmla="*/ 60730 w 127847"/>
                <a:gd name="connsiteY160" fmla="*/ 11287 h 111936"/>
                <a:gd name="connsiteX161" fmla="*/ 58173 w 127847"/>
                <a:gd name="connsiteY161" fmla="*/ 13845 h 111936"/>
                <a:gd name="connsiteX162" fmla="*/ 56894 w 127847"/>
                <a:gd name="connsiteY162" fmla="*/ 14484 h 111936"/>
                <a:gd name="connsiteX163" fmla="*/ 55616 w 127847"/>
                <a:gd name="connsiteY163" fmla="*/ 15762 h 111936"/>
                <a:gd name="connsiteX164" fmla="*/ 54338 w 127847"/>
                <a:gd name="connsiteY164" fmla="*/ 17041 h 111936"/>
                <a:gd name="connsiteX165" fmla="*/ 53698 w 127847"/>
                <a:gd name="connsiteY165" fmla="*/ 17680 h 111936"/>
                <a:gd name="connsiteX166" fmla="*/ 49862 w 127847"/>
                <a:gd name="connsiteY166" fmla="*/ 15762 h 111936"/>
                <a:gd name="connsiteX167" fmla="*/ 46027 w 127847"/>
                <a:gd name="connsiteY167" fmla="*/ 16401 h 111936"/>
                <a:gd name="connsiteX168" fmla="*/ 42830 w 127847"/>
                <a:gd name="connsiteY168" fmla="*/ 19598 h 111936"/>
                <a:gd name="connsiteX169" fmla="*/ 42830 w 127847"/>
                <a:gd name="connsiteY169" fmla="*/ 19598 h 111936"/>
                <a:gd name="connsiteX170" fmla="*/ 39634 w 127847"/>
                <a:gd name="connsiteY170" fmla="*/ 19598 h 111936"/>
                <a:gd name="connsiteX171" fmla="*/ 38995 w 127847"/>
                <a:gd name="connsiteY171" fmla="*/ 21516 h 111936"/>
                <a:gd name="connsiteX172" fmla="*/ 36438 w 127847"/>
                <a:gd name="connsiteY172" fmla="*/ 21516 h 111936"/>
                <a:gd name="connsiteX173" fmla="*/ 35160 w 127847"/>
                <a:gd name="connsiteY173" fmla="*/ 22155 h 111936"/>
                <a:gd name="connsiteX174" fmla="*/ 33241 w 127847"/>
                <a:gd name="connsiteY174" fmla="*/ 23434 h 111936"/>
                <a:gd name="connsiteX175" fmla="*/ 31323 w 127847"/>
                <a:gd name="connsiteY175" fmla="*/ 20876 h 111936"/>
                <a:gd name="connsiteX176" fmla="*/ 31323 w 127847"/>
                <a:gd name="connsiteY176" fmla="*/ 21516 h 111936"/>
                <a:gd name="connsiteX177" fmla="*/ 31323 w 127847"/>
                <a:gd name="connsiteY177" fmla="*/ 22794 h 111936"/>
                <a:gd name="connsiteX178" fmla="*/ 29406 w 127847"/>
                <a:gd name="connsiteY178" fmla="*/ 23434 h 111936"/>
                <a:gd name="connsiteX179" fmla="*/ 28767 w 127847"/>
                <a:gd name="connsiteY179" fmla="*/ 25351 h 111936"/>
                <a:gd name="connsiteX180" fmla="*/ 28127 w 127847"/>
                <a:gd name="connsiteY180" fmla="*/ 25990 h 111936"/>
                <a:gd name="connsiteX181" fmla="*/ 26849 w 127847"/>
                <a:gd name="connsiteY181" fmla="*/ 27269 h 111936"/>
                <a:gd name="connsiteX182" fmla="*/ 24931 w 127847"/>
                <a:gd name="connsiteY182" fmla="*/ 25990 h 111936"/>
                <a:gd name="connsiteX183" fmla="*/ 24292 w 127847"/>
                <a:gd name="connsiteY183" fmla="*/ 26630 h 111936"/>
                <a:gd name="connsiteX184" fmla="*/ 21734 w 127847"/>
                <a:gd name="connsiteY184" fmla="*/ 26630 h 111936"/>
                <a:gd name="connsiteX185" fmla="*/ 21095 w 127847"/>
                <a:gd name="connsiteY185" fmla="*/ 27269 h 111936"/>
                <a:gd name="connsiteX186" fmla="*/ 21095 w 127847"/>
                <a:gd name="connsiteY186" fmla="*/ 30465 h 111936"/>
                <a:gd name="connsiteX187" fmla="*/ 19817 w 127847"/>
                <a:gd name="connsiteY187" fmla="*/ 31105 h 111936"/>
                <a:gd name="connsiteX188" fmla="*/ 21734 w 127847"/>
                <a:gd name="connsiteY188" fmla="*/ 33662 h 111936"/>
                <a:gd name="connsiteX189" fmla="*/ 23013 w 127847"/>
                <a:gd name="connsiteY189" fmla="*/ 37497 h 111936"/>
                <a:gd name="connsiteX190" fmla="*/ 26849 w 127847"/>
                <a:gd name="connsiteY190" fmla="*/ 43890 h 111936"/>
                <a:gd name="connsiteX191" fmla="*/ 26849 w 127847"/>
                <a:gd name="connsiteY191" fmla="*/ 45168 h 111936"/>
                <a:gd name="connsiteX192" fmla="*/ 27488 w 127847"/>
                <a:gd name="connsiteY192" fmla="*/ 45808 h 111936"/>
                <a:gd name="connsiteX193" fmla="*/ 27488 w 127847"/>
                <a:gd name="connsiteY193" fmla="*/ 47086 h 111936"/>
                <a:gd name="connsiteX194" fmla="*/ 25571 w 127847"/>
                <a:gd name="connsiteY194" fmla="*/ 47726 h 111936"/>
                <a:gd name="connsiteX195" fmla="*/ 23013 w 127847"/>
                <a:gd name="connsiteY195" fmla="*/ 48365 h 111936"/>
                <a:gd name="connsiteX196" fmla="*/ 19817 w 127847"/>
                <a:gd name="connsiteY196" fmla="*/ 50283 h 111936"/>
                <a:gd name="connsiteX197" fmla="*/ 16621 w 127847"/>
                <a:gd name="connsiteY197" fmla="*/ 51561 h 111936"/>
                <a:gd name="connsiteX198" fmla="*/ 16621 w 127847"/>
                <a:gd name="connsiteY198" fmla="*/ 53479 h 111936"/>
                <a:gd name="connsiteX199" fmla="*/ 14064 w 127847"/>
                <a:gd name="connsiteY199" fmla="*/ 54757 h 111936"/>
                <a:gd name="connsiteX200" fmla="*/ 13424 w 127847"/>
                <a:gd name="connsiteY200" fmla="*/ 55397 h 111936"/>
                <a:gd name="connsiteX201" fmla="*/ 12145 w 127847"/>
                <a:gd name="connsiteY201" fmla="*/ 57315 h 111936"/>
                <a:gd name="connsiteX202" fmla="*/ 9589 w 127847"/>
                <a:gd name="connsiteY202" fmla="*/ 55397 h 111936"/>
                <a:gd name="connsiteX203" fmla="*/ 9589 w 127847"/>
                <a:gd name="connsiteY203" fmla="*/ 56036 h 111936"/>
                <a:gd name="connsiteX204" fmla="*/ 9589 w 127847"/>
                <a:gd name="connsiteY204" fmla="*/ 57315 h 111936"/>
                <a:gd name="connsiteX205" fmla="*/ 7671 w 127847"/>
                <a:gd name="connsiteY205" fmla="*/ 58593 h 111936"/>
                <a:gd name="connsiteX206" fmla="*/ 7671 w 127847"/>
                <a:gd name="connsiteY206" fmla="*/ 61150 h 111936"/>
                <a:gd name="connsiteX207" fmla="*/ 7671 w 127847"/>
                <a:gd name="connsiteY207" fmla="*/ 61789 h 111936"/>
                <a:gd name="connsiteX208" fmla="*/ 7032 w 127847"/>
                <a:gd name="connsiteY208" fmla="*/ 63068 h 111936"/>
                <a:gd name="connsiteX209" fmla="*/ 5114 w 127847"/>
                <a:gd name="connsiteY209" fmla="*/ 62429 h 111936"/>
                <a:gd name="connsiteX210" fmla="*/ 4475 w 127847"/>
                <a:gd name="connsiteY210" fmla="*/ 63068 h 111936"/>
                <a:gd name="connsiteX211" fmla="*/ 1917 w 127847"/>
                <a:gd name="connsiteY211" fmla="*/ 64346 h 111936"/>
                <a:gd name="connsiteX212" fmla="*/ 1917 w 127847"/>
                <a:gd name="connsiteY212" fmla="*/ 64986 h 111936"/>
                <a:gd name="connsiteX213" fmla="*/ 3196 w 127847"/>
                <a:gd name="connsiteY213" fmla="*/ 67543 h 111936"/>
                <a:gd name="connsiteX214" fmla="*/ 0 w 127847"/>
                <a:gd name="connsiteY214" fmla="*/ 71378 h 11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</a:cxnLst>
              <a:rect l="l" t="t" r="r" b="b"/>
              <a:pathLst>
                <a:path w="127847" h="111936">
                  <a:moveTo>
                    <a:pt x="0" y="71378"/>
                  </a:moveTo>
                  <a:cubicBezTo>
                    <a:pt x="1278" y="72018"/>
                    <a:pt x="1917" y="72657"/>
                    <a:pt x="2556" y="72657"/>
                  </a:cubicBezTo>
                  <a:cubicBezTo>
                    <a:pt x="3835" y="73935"/>
                    <a:pt x="4475" y="74575"/>
                    <a:pt x="5753" y="75853"/>
                  </a:cubicBezTo>
                  <a:cubicBezTo>
                    <a:pt x="7671" y="77132"/>
                    <a:pt x="9589" y="78410"/>
                    <a:pt x="12145" y="80328"/>
                  </a:cubicBezTo>
                  <a:cubicBezTo>
                    <a:pt x="12145" y="80328"/>
                    <a:pt x="12145" y="80967"/>
                    <a:pt x="12785" y="80967"/>
                  </a:cubicBezTo>
                  <a:cubicBezTo>
                    <a:pt x="14064" y="81607"/>
                    <a:pt x="14703" y="81607"/>
                    <a:pt x="15982" y="82246"/>
                  </a:cubicBezTo>
                  <a:cubicBezTo>
                    <a:pt x="17899" y="83524"/>
                    <a:pt x="19178" y="84164"/>
                    <a:pt x="19817" y="84164"/>
                  </a:cubicBezTo>
                  <a:cubicBezTo>
                    <a:pt x="20456" y="84164"/>
                    <a:pt x="21095" y="84164"/>
                    <a:pt x="21734" y="84803"/>
                  </a:cubicBezTo>
                  <a:cubicBezTo>
                    <a:pt x="21734" y="84803"/>
                    <a:pt x="21734" y="85442"/>
                    <a:pt x="21734" y="85442"/>
                  </a:cubicBezTo>
                  <a:cubicBezTo>
                    <a:pt x="21095" y="86081"/>
                    <a:pt x="21095" y="87360"/>
                    <a:pt x="20456" y="87360"/>
                  </a:cubicBezTo>
                  <a:cubicBezTo>
                    <a:pt x="19817" y="87999"/>
                    <a:pt x="19178" y="87360"/>
                    <a:pt x="17899" y="87360"/>
                  </a:cubicBezTo>
                  <a:cubicBezTo>
                    <a:pt x="16621" y="87360"/>
                    <a:pt x="17899" y="88639"/>
                    <a:pt x="16621" y="88639"/>
                  </a:cubicBezTo>
                  <a:cubicBezTo>
                    <a:pt x="14703" y="88639"/>
                    <a:pt x="14064" y="89917"/>
                    <a:pt x="13424" y="90556"/>
                  </a:cubicBezTo>
                  <a:cubicBezTo>
                    <a:pt x="12785" y="90556"/>
                    <a:pt x="12785" y="91196"/>
                    <a:pt x="12785" y="91835"/>
                  </a:cubicBezTo>
                  <a:cubicBezTo>
                    <a:pt x="12785" y="93113"/>
                    <a:pt x="13424" y="94392"/>
                    <a:pt x="13424" y="95670"/>
                  </a:cubicBezTo>
                  <a:cubicBezTo>
                    <a:pt x="13424" y="96310"/>
                    <a:pt x="12785" y="96949"/>
                    <a:pt x="12145" y="97588"/>
                  </a:cubicBezTo>
                  <a:cubicBezTo>
                    <a:pt x="13424" y="98228"/>
                    <a:pt x="14064" y="98867"/>
                    <a:pt x="14703" y="98867"/>
                  </a:cubicBezTo>
                  <a:cubicBezTo>
                    <a:pt x="15342" y="100145"/>
                    <a:pt x="15982" y="101424"/>
                    <a:pt x="17260" y="102702"/>
                  </a:cubicBezTo>
                  <a:cubicBezTo>
                    <a:pt x="19178" y="103981"/>
                    <a:pt x="21095" y="105259"/>
                    <a:pt x="23013" y="107177"/>
                  </a:cubicBezTo>
                  <a:cubicBezTo>
                    <a:pt x="23013" y="107817"/>
                    <a:pt x="23013" y="107817"/>
                    <a:pt x="23013" y="108456"/>
                  </a:cubicBezTo>
                  <a:cubicBezTo>
                    <a:pt x="24292" y="109095"/>
                    <a:pt x="24931" y="109095"/>
                    <a:pt x="26210" y="109734"/>
                  </a:cubicBezTo>
                  <a:cubicBezTo>
                    <a:pt x="28127" y="111013"/>
                    <a:pt x="29406" y="111652"/>
                    <a:pt x="30045" y="111652"/>
                  </a:cubicBezTo>
                  <a:cubicBezTo>
                    <a:pt x="32602" y="111652"/>
                    <a:pt x="34520" y="111652"/>
                    <a:pt x="36438" y="111652"/>
                  </a:cubicBezTo>
                  <a:cubicBezTo>
                    <a:pt x="37077" y="111652"/>
                    <a:pt x="38356" y="112291"/>
                    <a:pt x="38356" y="111652"/>
                  </a:cubicBezTo>
                  <a:cubicBezTo>
                    <a:pt x="38356" y="110373"/>
                    <a:pt x="40273" y="111013"/>
                    <a:pt x="41552" y="111013"/>
                  </a:cubicBezTo>
                  <a:cubicBezTo>
                    <a:pt x="42830" y="111013"/>
                    <a:pt x="44749" y="111013"/>
                    <a:pt x="46666" y="111652"/>
                  </a:cubicBezTo>
                  <a:cubicBezTo>
                    <a:pt x="46666" y="111652"/>
                    <a:pt x="46027" y="111013"/>
                    <a:pt x="45388" y="110373"/>
                  </a:cubicBezTo>
                  <a:cubicBezTo>
                    <a:pt x="44109" y="109734"/>
                    <a:pt x="42191" y="109734"/>
                    <a:pt x="40912" y="109095"/>
                  </a:cubicBezTo>
                  <a:cubicBezTo>
                    <a:pt x="40912" y="109095"/>
                    <a:pt x="40912" y="108456"/>
                    <a:pt x="41552" y="108456"/>
                  </a:cubicBezTo>
                  <a:cubicBezTo>
                    <a:pt x="42830" y="108456"/>
                    <a:pt x="44749" y="108456"/>
                    <a:pt x="46027" y="108456"/>
                  </a:cubicBezTo>
                  <a:cubicBezTo>
                    <a:pt x="46666" y="108456"/>
                    <a:pt x="47305" y="107817"/>
                    <a:pt x="47945" y="107817"/>
                  </a:cubicBezTo>
                  <a:cubicBezTo>
                    <a:pt x="47945" y="107817"/>
                    <a:pt x="47945" y="107177"/>
                    <a:pt x="48584" y="107177"/>
                  </a:cubicBezTo>
                  <a:cubicBezTo>
                    <a:pt x="49862" y="107177"/>
                    <a:pt x="51141" y="107817"/>
                    <a:pt x="52419" y="107177"/>
                  </a:cubicBezTo>
                  <a:cubicBezTo>
                    <a:pt x="53698" y="107177"/>
                    <a:pt x="53698" y="105899"/>
                    <a:pt x="53698" y="104620"/>
                  </a:cubicBezTo>
                  <a:cubicBezTo>
                    <a:pt x="53698" y="103981"/>
                    <a:pt x="54338" y="103342"/>
                    <a:pt x="54977" y="103342"/>
                  </a:cubicBezTo>
                  <a:cubicBezTo>
                    <a:pt x="55616" y="102702"/>
                    <a:pt x="56255" y="102063"/>
                    <a:pt x="56894" y="100785"/>
                  </a:cubicBezTo>
                  <a:cubicBezTo>
                    <a:pt x="55616" y="100145"/>
                    <a:pt x="54977" y="99506"/>
                    <a:pt x="54338" y="98867"/>
                  </a:cubicBezTo>
                  <a:cubicBezTo>
                    <a:pt x="54977" y="98867"/>
                    <a:pt x="56255" y="99506"/>
                    <a:pt x="56894" y="100145"/>
                  </a:cubicBezTo>
                  <a:cubicBezTo>
                    <a:pt x="58173" y="100145"/>
                    <a:pt x="59451" y="100785"/>
                    <a:pt x="60090" y="100145"/>
                  </a:cubicBezTo>
                  <a:cubicBezTo>
                    <a:pt x="62648" y="99506"/>
                    <a:pt x="65205" y="98228"/>
                    <a:pt x="67762" y="97588"/>
                  </a:cubicBezTo>
                  <a:cubicBezTo>
                    <a:pt x="68401" y="97588"/>
                    <a:pt x="69040" y="97588"/>
                    <a:pt x="70319" y="97588"/>
                  </a:cubicBezTo>
                  <a:cubicBezTo>
                    <a:pt x="70958" y="98228"/>
                    <a:pt x="71597" y="98867"/>
                    <a:pt x="70958" y="98867"/>
                  </a:cubicBezTo>
                  <a:cubicBezTo>
                    <a:pt x="68401" y="97588"/>
                    <a:pt x="70958" y="101424"/>
                    <a:pt x="67762" y="99506"/>
                  </a:cubicBezTo>
                  <a:cubicBezTo>
                    <a:pt x="67762" y="99506"/>
                    <a:pt x="67762" y="99506"/>
                    <a:pt x="67762" y="99506"/>
                  </a:cubicBezTo>
                  <a:cubicBezTo>
                    <a:pt x="67123" y="100145"/>
                    <a:pt x="66483" y="100145"/>
                    <a:pt x="65205" y="100785"/>
                  </a:cubicBezTo>
                  <a:cubicBezTo>
                    <a:pt x="64566" y="101424"/>
                    <a:pt x="63287" y="101424"/>
                    <a:pt x="63287" y="102063"/>
                  </a:cubicBezTo>
                  <a:cubicBezTo>
                    <a:pt x="63287" y="102702"/>
                    <a:pt x="62648" y="103342"/>
                    <a:pt x="62008" y="103342"/>
                  </a:cubicBezTo>
                  <a:cubicBezTo>
                    <a:pt x="62008" y="103342"/>
                    <a:pt x="62008" y="103981"/>
                    <a:pt x="62008" y="103981"/>
                  </a:cubicBezTo>
                  <a:cubicBezTo>
                    <a:pt x="63287" y="105259"/>
                    <a:pt x="63927" y="105899"/>
                    <a:pt x="64566" y="105259"/>
                  </a:cubicBezTo>
                  <a:cubicBezTo>
                    <a:pt x="65205" y="105259"/>
                    <a:pt x="65844" y="104620"/>
                    <a:pt x="66483" y="103981"/>
                  </a:cubicBezTo>
                  <a:cubicBezTo>
                    <a:pt x="67762" y="103342"/>
                    <a:pt x="69040" y="102063"/>
                    <a:pt x="70319" y="101424"/>
                  </a:cubicBezTo>
                  <a:cubicBezTo>
                    <a:pt x="70319" y="101424"/>
                    <a:pt x="71597" y="102063"/>
                    <a:pt x="72237" y="101424"/>
                  </a:cubicBezTo>
                  <a:cubicBezTo>
                    <a:pt x="72876" y="100145"/>
                    <a:pt x="74155" y="99506"/>
                    <a:pt x="76072" y="99506"/>
                  </a:cubicBezTo>
                  <a:cubicBezTo>
                    <a:pt x="76712" y="99506"/>
                    <a:pt x="77351" y="98867"/>
                    <a:pt x="76072" y="96949"/>
                  </a:cubicBezTo>
                  <a:cubicBezTo>
                    <a:pt x="75433" y="96949"/>
                    <a:pt x="74155" y="96949"/>
                    <a:pt x="73516" y="96949"/>
                  </a:cubicBezTo>
                  <a:cubicBezTo>
                    <a:pt x="73516" y="96949"/>
                    <a:pt x="72876" y="96310"/>
                    <a:pt x="72876" y="96310"/>
                  </a:cubicBezTo>
                  <a:cubicBezTo>
                    <a:pt x="73516" y="96310"/>
                    <a:pt x="74794" y="95670"/>
                    <a:pt x="75433" y="95670"/>
                  </a:cubicBezTo>
                  <a:cubicBezTo>
                    <a:pt x="76072" y="96310"/>
                    <a:pt x="76072" y="96310"/>
                    <a:pt x="76072" y="96310"/>
                  </a:cubicBezTo>
                  <a:cubicBezTo>
                    <a:pt x="76712" y="96949"/>
                    <a:pt x="76712" y="96949"/>
                    <a:pt x="77351" y="98228"/>
                  </a:cubicBezTo>
                  <a:cubicBezTo>
                    <a:pt x="77990" y="97588"/>
                    <a:pt x="77990" y="97588"/>
                    <a:pt x="78629" y="96949"/>
                  </a:cubicBezTo>
                  <a:cubicBezTo>
                    <a:pt x="77990" y="96310"/>
                    <a:pt x="77990" y="96310"/>
                    <a:pt x="77351" y="95670"/>
                  </a:cubicBezTo>
                  <a:cubicBezTo>
                    <a:pt x="76712" y="95031"/>
                    <a:pt x="75433" y="95031"/>
                    <a:pt x="74794" y="94392"/>
                  </a:cubicBezTo>
                  <a:cubicBezTo>
                    <a:pt x="75433" y="93753"/>
                    <a:pt x="76072" y="93113"/>
                    <a:pt x="76712" y="93113"/>
                  </a:cubicBezTo>
                  <a:cubicBezTo>
                    <a:pt x="76712" y="93113"/>
                    <a:pt x="77990" y="93753"/>
                    <a:pt x="78629" y="93753"/>
                  </a:cubicBezTo>
                  <a:cubicBezTo>
                    <a:pt x="79268" y="93753"/>
                    <a:pt x="79908" y="94392"/>
                    <a:pt x="79908" y="94392"/>
                  </a:cubicBezTo>
                  <a:cubicBezTo>
                    <a:pt x="80547" y="94392"/>
                    <a:pt x="81186" y="94392"/>
                    <a:pt x="81825" y="94392"/>
                  </a:cubicBezTo>
                  <a:cubicBezTo>
                    <a:pt x="81825" y="94392"/>
                    <a:pt x="81825" y="94392"/>
                    <a:pt x="81825" y="93753"/>
                  </a:cubicBezTo>
                  <a:cubicBezTo>
                    <a:pt x="81186" y="93113"/>
                    <a:pt x="79908" y="91835"/>
                    <a:pt x="78629" y="90556"/>
                  </a:cubicBezTo>
                  <a:cubicBezTo>
                    <a:pt x="79908" y="91196"/>
                    <a:pt x="80547" y="91196"/>
                    <a:pt x="81186" y="91835"/>
                  </a:cubicBezTo>
                  <a:cubicBezTo>
                    <a:pt x="82465" y="92474"/>
                    <a:pt x="84383" y="93113"/>
                    <a:pt x="82465" y="91196"/>
                  </a:cubicBezTo>
                  <a:cubicBezTo>
                    <a:pt x="82465" y="91196"/>
                    <a:pt x="82465" y="91196"/>
                    <a:pt x="82465" y="91196"/>
                  </a:cubicBezTo>
                  <a:cubicBezTo>
                    <a:pt x="81825" y="91196"/>
                    <a:pt x="81825" y="91196"/>
                    <a:pt x="81186" y="91196"/>
                  </a:cubicBezTo>
                  <a:cubicBezTo>
                    <a:pt x="81186" y="91196"/>
                    <a:pt x="80547" y="90556"/>
                    <a:pt x="80547" y="90556"/>
                  </a:cubicBezTo>
                  <a:cubicBezTo>
                    <a:pt x="81186" y="90556"/>
                    <a:pt x="81825" y="91196"/>
                    <a:pt x="82465" y="91835"/>
                  </a:cubicBezTo>
                  <a:cubicBezTo>
                    <a:pt x="82465" y="91835"/>
                    <a:pt x="82465" y="91835"/>
                    <a:pt x="82465" y="91835"/>
                  </a:cubicBezTo>
                  <a:cubicBezTo>
                    <a:pt x="82465" y="91835"/>
                    <a:pt x="82465" y="91835"/>
                    <a:pt x="82465" y="91835"/>
                  </a:cubicBezTo>
                  <a:cubicBezTo>
                    <a:pt x="81825" y="91196"/>
                    <a:pt x="81186" y="90556"/>
                    <a:pt x="81186" y="89917"/>
                  </a:cubicBezTo>
                  <a:cubicBezTo>
                    <a:pt x="81186" y="89278"/>
                    <a:pt x="81186" y="89278"/>
                    <a:pt x="81825" y="89278"/>
                  </a:cubicBezTo>
                  <a:cubicBezTo>
                    <a:pt x="82465" y="88639"/>
                    <a:pt x="82465" y="87999"/>
                    <a:pt x="85022" y="89278"/>
                  </a:cubicBezTo>
                  <a:cubicBezTo>
                    <a:pt x="86301" y="89917"/>
                    <a:pt x="86301" y="89278"/>
                    <a:pt x="86940" y="88639"/>
                  </a:cubicBezTo>
                  <a:cubicBezTo>
                    <a:pt x="86940" y="88639"/>
                    <a:pt x="86940" y="88639"/>
                    <a:pt x="86940" y="87999"/>
                  </a:cubicBezTo>
                  <a:cubicBezTo>
                    <a:pt x="87579" y="87360"/>
                    <a:pt x="87579" y="86721"/>
                    <a:pt x="88218" y="86721"/>
                  </a:cubicBezTo>
                  <a:cubicBezTo>
                    <a:pt x="88857" y="86721"/>
                    <a:pt x="88857" y="86081"/>
                    <a:pt x="88857" y="86081"/>
                  </a:cubicBezTo>
                  <a:cubicBezTo>
                    <a:pt x="88857" y="86081"/>
                    <a:pt x="88857" y="85442"/>
                    <a:pt x="88218" y="84803"/>
                  </a:cubicBezTo>
                  <a:cubicBezTo>
                    <a:pt x="85661" y="82246"/>
                    <a:pt x="85661" y="82246"/>
                    <a:pt x="88218" y="83524"/>
                  </a:cubicBezTo>
                  <a:cubicBezTo>
                    <a:pt x="88857" y="84164"/>
                    <a:pt x="89497" y="84164"/>
                    <a:pt x="89497" y="84164"/>
                  </a:cubicBezTo>
                  <a:cubicBezTo>
                    <a:pt x="88218" y="82246"/>
                    <a:pt x="90775" y="83524"/>
                    <a:pt x="92693" y="84803"/>
                  </a:cubicBezTo>
                  <a:cubicBezTo>
                    <a:pt x="88857" y="80967"/>
                    <a:pt x="87579" y="79050"/>
                    <a:pt x="88857" y="79689"/>
                  </a:cubicBezTo>
                  <a:cubicBezTo>
                    <a:pt x="88857" y="79689"/>
                    <a:pt x="88857" y="79050"/>
                    <a:pt x="88857" y="79050"/>
                  </a:cubicBezTo>
                  <a:cubicBezTo>
                    <a:pt x="89497" y="79050"/>
                    <a:pt x="90136" y="79050"/>
                    <a:pt x="90136" y="78410"/>
                  </a:cubicBezTo>
                  <a:cubicBezTo>
                    <a:pt x="90136" y="78410"/>
                    <a:pt x="90775" y="79050"/>
                    <a:pt x="90775" y="79050"/>
                  </a:cubicBezTo>
                  <a:cubicBezTo>
                    <a:pt x="90775" y="79689"/>
                    <a:pt x="90775" y="79689"/>
                    <a:pt x="91414" y="80328"/>
                  </a:cubicBezTo>
                  <a:cubicBezTo>
                    <a:pt x="92054" y="80967"/>
                    <a:pt x="92054" y="80967"/>
                    <a:pt x="92693" y="80967"/>
                  </a:cubicBezTo>
                  <a:cubicBezTo>
                    <a:pt x="93333" y="80967"/>
                    <a:pt x="93972" y="81607"/>
                    <a:pt x="94611" y="82246"/>
                  </a:cubicBezTo>
                  <a:cubicBezTo>
                    <a:pt x="93972" y="81607"/>
                    <a:pt x="93333" y="80328"/>
                    <a:pt x="92054" y="79689"/>
                  </a:cubicBezTo>
                  <a:cubicBezTo>
                    <a:pt x="91414" y="79050"/>
                    <a:pt x="90775" y="78410"/>
                    <a:pt x="90136" y="77771"/>
                  </a:cubicBezTo>
                  <a:cubicBezTo>
                    <a:pt x="90775" y="77771"/>
                    <a:pt x="91414" y="77132"/>
                    <a:pt x="92693" y="77771"/>
                  </a:cubicBezTo>
                  <a:cubicBezTo>
                    <a:pt x="94611" y="78410"/>
                    <a:pt x="95250" y="78410"/>
                    <a:pt x="95890" y="77771"/>
                  </a:cubicBezTo>
                  <a:cubicBezTo>
                    <a:pt x="95890" y="77771"/>
                    <a:pt x="95890" y="77132"/>
                    <a:pt x="96529" y="77132"/>
                  </a:cubicBezTo>
                  <a:cubicBezTo>
                    <a:pt x="97168" y="77132"/>
                    <a:pt x="97807" y="77132"/>
                    <a:pt x="96529" y="75214"/>
                  </a:cubicBezTo>
                  <a:cubicBezTo>
                    <a:pt x="95250" y="73296"/>
                    <a:pt x="96529" y="73935"/>
                    <a:pt x="100364" y="77132"/>
                  </a:cubicBezTo>
                  <a:cubicBezTo>
                    <a:pt x="95890" y="72657"/>
                    <a:pt x="101003" y="76493"/>
                    <a:pt x="97807" y="73296"/>
                  </a:cubicBezTo>
                  <a:cubicBezTo>
                    <a:pt x="101003" y="75853"/>
                    <a:pt x="102282" y="76493"/>
                    <a:pt x="101003" y="74575"/>
                  </a:cubicBezTo>
                  <a:cubicBezTo>
                    <a:pt x="100364" y="72657"/>
                    <a:pt x="102282" y="73296"/>
                    <a:pt x="102282" y="72657"/>
                  </a:cubicBezTo>
                  <a:cubicBezTo>
                    <a:pt x="102282" y="72018"/>
                    <a:pt x="103561" y="72018"/>
                    <a:pt x="101643" y="70739"/>
                  </a:cubicBezTo>
                  <a:cubicBezTo>
                    <a:pt x="101003" y="70100"/>
                    <a:pt x="102282" y="70739"/>
                    <a:pt x="102282" y="70739"/>
                  </a:cubicBezTo>
                  <a:cubicBezTo>
                    <a:pt x="102922" y="70739"/>
                    <a:pt x="102922" y="70100"/>
                    <a:pt x="103561" y="70100"/>
                  </a:cubicBezTo>
                  <a:cubicBezTo>
                    <a:pt x="103561" y="70100"/>
                    <a:pt x="103561" y="70100"/>
                    <a:pt x="103561" y="69461"/>
                  </a:cubicBezTo>
                  <a:cubicBezTo>
                    <a:pt x="104200" y="68821"/>
                    <a:pt x="106757" y="70100"/>
                    <a:pt x="105479" y="68182"/>
                  </a:cubicBezTo>
                  <a:cubicBezTo>
                    <a:pt x="104839" y="66904"/>
                    <a:pt x="105479" y="66264"/>
                    <a:pt x="108675" y="68182"/>
                  </a:cubicBezTo>
                  <a:cubicBezTo>
                    <a:pt x="109314" y="68182"/>
                    <a:pt x="109314" y="68821"/>
                    <a:pt x="109314" y="68182"/>
                  </a:cubicBezTo>
                  <a:cubicBezTo>
                    <a:pt x="109314" y="67543"/>
                    <a:pt x="108035" y="65625"/>
                    <a:pt x="109953" y="66904"/>
                  </a:cubicBezTo>
                  <a:cubicBezTo>
                    <a:pt x="109953" y="66904"/>
                    <a:pt x="109953" y="66904"/>
                    <a:pt x="109953" y="66264"/>
                  </a:cubicBezTo>
                  <a:cubicBezTo>
                    <a:pt x="108035" y="64346"/>
                    <a:pt x="109314" y="64986"/>
                    <a:pt x="109314" y="64346"/>
                  </a:cubicBezTo>
                  <a:cubicBezTo>
                    <a:pt x="109314" y="63707"/>
                    <a:pt x="109314" y="63707"/>
                    <a:pt x="108675" y="63068"/>
                  </a:cubicBezTo>
                  <a:cubicBezTo>
                    <a:pt x="106757" y="61150"/>
                    <a:pt x="107396" y="61789"/>
                    <a:pt x="109314" y="62429"/>
                  </a:cubicBezTo>
                  <a:cubicBezTo>
                    <a:pt x="110592" y="63068"/>
                    <a:pt x="111871" y="63707"/>
                    <a:pt x="109314" y="61150"/>
                  </a:cubicBezTo>
                  <a:cubicBezTo>
                    <a:pt x="108675" y="60511"/>
                    <a:pt x="108675" y="60511"/>
                    <a:pt x="108675" y="60511"/>
                  </a:cubicBezTo>
                  <a:cubicBezTo>
                    <a:pt x="109314" y="60511"/>
                    <a:pt x="109314" y="60511"/>
                    <a:pt x="109953" y="60511"/>
                  </a:cubicBezTo>
                  <a:cubicBezTo>
                    <a:pt x="112511" y="61789"/>
                    <a:pt x="111232" y="59872"/>
                    <a:pt x="113150" y="59872"/>
                  </a:cubicBezTo>
                  <a:cubicBezTo>
                    <a:pt x="113150" y="59872"/>
                    <a:pt x="113150" y="59872"/>
                    <a:pt x="113150" y="59872"/>
                  </a:cubicBezTo>
                  <a:cubicBezTo>
                    <a:pt x="112511" y="58593"/>
                    <a:pt x="111232" y="57315"/>
                    <a:pt x="112511" y="57954"/>
                  </a:cubicBezTo>
                  <a:cubicBezTo>
                    <a:pt x="113150" y="57954"/>
                    <a:pt x="113150" y="57315"/>
                    <a:pt x="113150" y="57315"/>
                  </a:cubicBezTo>
                  <a:cubicBezTo>
                    <a:pt x="113150" y="57315"/>
                    <a:pt x="113150" y="56675"/>
                    <a:pt x="112511" y="56036"/>
                  </a:cubicBezTo>
                  <a:cubicBezTo>
                    <a:pt x="111232" y="54118"/>
                    <a:pt x="111232" y="53479"/>
                    <a:pt x="113789" y="55397"/>
                  </a:cubicBezTo>
                  <a:cubicBezTo>
                    <a:pt x="115068" y="56036"/>
                    <a:pt x="116346" y="56675"/>
                    <a:pt x="115707" y="55397"/>
                  </a:cubicBezTo>
                  <a:cubicBezTo>
                    <a:pt x="113789" y="52840"/>
                    <a:pt x="115707" y="54118"/>
                    <a:pt x="116346" y="54118"/>
                  </a:cubicBezTo>
                  <a:cubicBezTo>
                    <a:pt x="118264" y="54757"/>
                    <a:pt x="120181" y="56036"/>
                    <a:pt x="117624" y="52201"/>
                  </a:cubicBezTo>
                  <a:cubicBezTo>
                    <a:pt x="117624" y="52201"/>
                    <a:pt x="117624" y="52201"/>
                    <a:pt x="117624" y="52201"/>
                  </a:cubicBezTo>
                  <a:cubicBezTo>
                    <a:pt x="118264" y="52201"/>
                    <a:pt x="118903" y="51561"/>
                    <a:pt x="120181" y="52201"/>
                  </a:cubicBezTo>
                  <a:cubicBezTo>
                    <a:pt x="120821" y="52201"/>
                    <a:pt x="121460" y="52840"/>
                    <a:pt x="120181" y="50922"/>
                  </a:cubicBezTo>
                  <a:cubicBezTo>
                    <a:pt x="118264" y="49004"/>
                    <a:pt x="118264" y="48365"/>
                    <a:pt x="119542" y="48365"/>
                  </a:cubicBezTo>
                  <a:cubicBezTo>
                    <a:pt x="121460" y="49004"/>
                    <a:pt x="120181" y="47086"/>
                    <a:pt x="121460" y="47086"/>
                  </a:cubicBezTo>
                  <a:cubicBezTo>
                    <a:pt x="122739" y="47086"/>
                    <a:pt x="122100" y="45808"/>
                    <a:pt x="122739" y="45808"/>
                  </a:cubicBezTo>
                  <a:cubicBezTo>
                    <a:pt x="123378" y="45168"/>
                    <a:pt x="124017" y="44529"/>
                    <a:pt x="124657" y="43890"/>
                  </a:cubicBezTo>
                  <a:cubicBezTo>
                    <a:pt x="124657" y="43890"/>
                    <a:pt x="124657" y="43251"/>
                    <a:pt x="124657" y="43251"/>
                  </a:cubicBezTo>
                  <a:cubicBezTo>
                    <a:pt x="123378" y="41972"/>
                    <a:pt x="122739" y="41333"/>
                    <a:pt x="121460" y="40694"/>
                  </a:cubicBezTo>
                  <a:cubicBezTo>
                    <a:pt x="124657" y="41972"/>
                    <a:pt x="130410" y="45168"/>
                    <a:pt x="126574" y="40054"/>
                  </a:cubicBezTo>
                  <a:cubicBezTo>
                    <a:pt x="125935" y="40054"/>
                    <a:pt x="126574" y="40694"/>
                    <a:pt x="126574" y="41333"/>
                  </a:cubicBezTo>
                  <a:cubicBezTo>
                    <a:pt x="126574" y="41972"/>
                    <a:pt x="125935" y="41333"/>
                    <a:pt x="123378" y="40054"/>
                  </a:cubicBezTo>
                  <a:cubicBezTo>
                    <a:pt x="124017" y="40054"/>
                    <a:pt x="124657" y="40054"/>
                    <a:pt x="124657" y="40694"/>
                  </a:cubicBezTo>
                  <a:cubicBezTo>
                    <a:pt x="123378" y="39415"/>
                    <a:pt x="122739" y="38137"/>
                    <a:pt x="121460" y="36858"/>
                  </a:cubicBezTo>
                  <a:cubicBezTo>
                    <a:pt x="121460" y="36858"/>
                    <a:pt x="122739" y="36858"/>
                    <a:pt x="122100" y="36219"/>
                  </a:cubicBezTo>
                  <a:cubicBezTo>
                    <a:pt x="119542" y="33662"/>
                    <a:pt x="120821" y="33662"/>
                    <a:pt x="120181" y="32383"/>
                  </a:cubicBezTo>
                  <a:cubicBezTo>
                    <a:pt x="118903" y="30465"/>
                    <a:pt x="120181" y="30465"/>
                    <a:pt x="121460" y="31105"/>
                  </a:cubicBezTo>
                  <a:cubicBezTo>
                    <a:pt x="122100" y="31105"/>
                    <a:pt x="122100" y="31105"/>
                    <a:pt x="122739" y="31744"/>
                  </a:cubicBezTo>
                  <a:cubicBezTo>
                    <a:pt x="121460" y="31105"/>
                    <a:pt x="119542" y="29187"/>
                    <a:pt x="116985" y="27269"/>
                  </a:cubicBezTo>
                  <a:cubicBezTo>
                    <a:pt x="116346" y="25351"/>
                    <a:pt x="115707" y="24712"/>
                    <a:pt x="118903" y="26630"/>
                  </a:cubicBezTo>
                  <a:cubicBezTo>
                    <a:pt x="116985" y="24712"/>
                    <a:pt x="115707" y="23434"/>
                    <a:pt x="113789" y="22155"/>
                  </a:cubicBezTo>
                  <a:cubicBezTo>
                    <a:pt x="111232" y="20237"/>
                    <a:pt x="108675" y="17680"/>
                    <a:pt x="106757" y="16401"/>
                  </a:cubicBezTo>
                  <a:cubicBezTo>
                    <a:pt x="100364" y="11927"/>
                    <a:pt x="97168" y="10009"/>
                    <a:pt x="95250" y="10009"/>
                  </a:cubicBezTo>
                  <a:cubicBezTo>
                    <a:pt x="93333" y="10009"/>
                    <a:pt x="91414" y="10648"/>
                    <a:pt x="90136" y="11927"/>
                  </a:cubicBezTo>
                  <a:cubicBezTo>
                    <a:pt x="90136" y="11927"/>
                    <a:pt x="90136" y="11927"/>
                    <a:pt x="90136" y="11287"/>
                  </a:cubicBezTo>
                  <a:cubicBezTo>
                    <a:pt x="86301" y="4895"/>
                    <a:pt x="83744" y="1698"/>
                    <a:pt x="82465" y="1059"/>
                  </a:cubicBezTo>
                  <a:cubicBezTo>
                    <a:pt x="80547" y="-219"/>
                    <a:pt x="79908" y="-219"/>
                    <a:pt x="78629" y="420"/>
                  </a:cubicBezTo>
                  <a:cubicBezTo>
                    <a:pt x="76712" y="1059"/>
                    <a:pt x="74794" y="2338"/>
                    <a:pt x="72876" y="2977"/>
                  </a:cubicBezTo>
                  <a:cubicBezTo>
                    <a:pt x="71597" y="3616"/>
                    <a:pt x="70319" y="4256"/>
                    <a:pt x="69040" y="4895"/>
                  </a:cubicBezTo>
                  <a:cubicBezTo>
                    <a:pt x="67762" y="5534"/>
                    <a:pt x="66483" y="6812"/>
                    <a:pt x="65844" y="8091"/>
                  </a:cubicBezTo>
                  <a:cubicBezTo>
                    <a:pt x="65205" y="8731"/>
                    <a:pt x="63927" y="9370"/>
                    <a:pt x="63287" y="10009"/>
                  </a:cubicBezTo>
                  <a:cubicBezTo>
                    <a:pt x="63287" y="10009"/>
                    <a:pt x="63287" y="11287"/>
                    <a:pt x="62648" y="11287"/>
                  </a:cubicBezTo>
                  <a:cubicBezTo>
                    <a:pt x="62008" y="11287"/>
                    <a:pt x="60730" y="10648"/>
                    <a:pt x="60730" y="11287"/>
                  </a:cubicBezTo>
                  <a:cubicBezTo>
                    <a:pt x="60090" y="11927"/>
                    <a:pt x="59451" y="13845"/>
                    <a:pt x="58173" y="13845"/>
                  </a:cubicBezTo>
                  <a:cubicBezTo>
                    <a:pt x="57534" y="13845"/>
                    <a:pt x="56894" y="13845"/>
                    <a:pt x="56894" y="14484"/>
                  </a:cubicBezTo>
                  <a:cubicBezTo>
                    <a:pt x="56255" y="15123"/>
                    <a:pt x="56255" y="15123"/>
                    <a:pt x="55616" y="15762"/>
                  </a:cubicBezTo>
                  <a:cubicBezTo>
                    <a:pt x="54977" y="16401"/>
                    <a:pt x="54977" y="16401"/>
                    <a:pt x="54338" y="17041"/>
                  </a:cubicBezTo>
                  <a:cubicBezTo>
                    <a:pt x="54338" y="17041"/>
                    <a:pt x="54338" y="17041"/>
                    <a:pt x="53698" y="17680"/>
                  </a:cubicBezTo>
                  <a:cubicBezTo>
                    <a:pt x="51780" y="16401"/>
                    <a:pt x="50501" y="15762"/>
                    <a:pt x="49862" y="15762"/>
                  </a:cubicBezTo>
                  <a:cubicBezTo>
                    <a:pt x="47945" y="15762"/>
                    <a:pt x="46666" y="15762"/>
                    <a:pt x="46027" y="16401"/>
                  </a:cubicBezTo>
                  <a:cubicBezTo>
                    <a:pt x="44749" y="17680"/>
                    <a:pt x="43470" y="18959"/>
                    <a:pt x="42830" y="19598"/>
                  </a:cubicBezTo>
                  <a:cubicBezTo>
                    <a:pt x="42830" y="19598"/>
                    <a:pt x="42830" y="19598"/>
                    <a:pt x="42830" y="19598"/>
                  </a:cubicBezTo>
                  <a:cubicBezTo>
                    <a:pt x="41552" y="18959"/>
                    <a:pt x="39634" y="18320"/>
                    <a:pt x="39634" y="19598"/>
                  </a:cubicBezTo>
                  <a:cubicBezTo>
                    <a:pt x="39634" y="20237"/>
                    <a:pt x="39634" y="21516"/>
                    <a:pt x="38995" y="21516"/>
                  </a:cubicBezTo>
                  <a:cubicBezTo>
                    <a:pt x="38356" y="22155"/>
                    <a:pt x="37077" y="21516"/>
                    <a:pt x="36438" y="21516"/>
                  </a:cubicBezTo>
                  <a:cubicBezTo>
                    <a:pt x="35799" y="21516"/>
                    <a:pt x="35799" y="22155"/>
                    <a:pt x="35160" y="22155"/>
                  </a:cubicBezTo>
                  <a:cubicBezTo>
                    <a:pt x="34520" y="22794"/>
                    <a:pt x="33881" y="22794"/>
                    <a:pt x="33241" y="23434"/>
                  </a:cubicBezTo>
                  <a:cubicBezTo>
                    <a:pt x="33241" y="23434"/>
                    <a:pt x="32602" y="23434"/>
                    <a:pt x="31323" y="20876"/>
                  </a:cubicBezTo>
                  <a:cubicBezTo>
                    <a:pt x="31323" y="20876"/>
                    <a:pt x="31323" y="21516"/>
                    <a:pt x="31323" y="21516"/>
                  </a:cubicBezTo>
                  <a:cubicBezTo>
                    <a:pt x="31323" y="22155"/>
                    <a:pt x="31323" y="22794"/>
                    <a:pt x="31323" y="22794"/>
                  </a:cubicBezTo>
                  <a:cubicBezTo>
                    <a:pt x="30684" y="22794"/>
                    <a:pt x="29406" y="22794"/>
                    <a:pt x="29406" y="23434"/>
                  </a:cubicBezTo>
                  <a:cubicBezTo>
                    <a:pt x="28767" y="24073"/>
                    <a:pt x="28767" y="24712"/>
                    <a:pt x="28767" y="25351"/>
                  </a:cubicBezTo>
                  <a:cubicBezTo>
                    <a:pt x="28767" y="25351"/>
                    <a:pt x="28767" y="25990"/>
                    <a:pt x="28127" y="25990"/>
                  </a:cubicBezTo>
                  <a:cubicBezTo>
                    <a:pt x="27488" y="26630"/>
                    <a:pt x="27488" y="27269"/>
                    <a:pt x="26849" y="27269"/>
                  </a:cubicBezTo>
                  <a:cubicBezTo>
                    <a:pt x="26210" y="27269"/>
                    <a:pt x="25571" y="26630"/>
                    <a:pt x="24931" y="25990"/>
                  </a:cubicBezTo>
                  <a:cubicBezTo>
                    <a:pt x="24292" y="25351"/>
                    <a:pt x="24931" y="27269"/>
                    <a:pt x="24292" y="26630"/>
                  </a:cubicBezTo>
                  <a:cubicBezTo>
                    <a:pt x="23013" y="25990"/>
                    <a:pt x="22374" y="26630"/>
                    <a:pt x="21734" y="26630"/>
                  </a:cubicBezTo>
                  <a:cubicBezTo>
                    <a:pt x="21734" y="26630"/>
                    <a:pt x="21095" y="26630"/>
                    <a:pt x="21095" y="27269"/>
                  </a:cubicBezTo>
                  <a:cubicBezTo>
                    <a:pt x="21095" y="27908"/>
                    <a:pt x="21734" y="29826"/>
                    <a:pt x="21095" y="30465"/>
                  </a:cubicBezTo>
                  <a:cubicBezTo>
                    <a:pt x="21095" y="31105"/>
                    <a:pt x="20456" y="31105"/>
                    <a:pt x="19817" y="31105"/>
                  </a:cubicBezTo>
                  <a:cubicBezTo>
                    <a:pt x="20456" y="32383"/>
                    <a:pt x="21095" y="33023"/>
                    <a:pt x="21734" y="33662"/>
                  </a:cubicBezTo>
                  <a:cubicBezTo>
                    <a:pt x="22374" y="34940"/>
                    <a:pt x="23013" y="36219"/>
                    <a:pt x="23013" y="37497"/>
                  </a:cubicBezTo>
                  <a:cubicBezTo>
                    <a:pt x="24292" y="39415"/>
                    <a:pt x="25571" y="41333"/>
                    <a:pt x="26849" y="43890"/>
                  </a:cubicBezTo>
                  <a:cubicBezTo>
                    <a:pt x="26849" y="44529"/>
                    <a:pt x="26849" y="44529"/>
                    <a:pt x="26849" y="45168"/>
                  </a:cubicBezTo>
                  <a:cubicBezTo>
                    <a:pt x="26849" y="45168"/>
                    <a:pt x="27488" y="45808"/>
                    <a:pt x="27488" y="45808"/>
                  </a:cubicBezTo>
                  <a:cubicBezTo>
                    <a:pt x="27488" y="46447"/>
                    <a:pt x="27488" y="46447"/>
                    <a:pt x="27488" y="47086"/>
                  </a:cubicBezTo>
                  <a:cubicBezTo>
                    <a:pt x="26849" y="47726"/>
                    <a:pt x="26210" y="47726"/>
                    <a:pt x="25571" y="47726"/>
                  </a:cubicBezTo>
                  <a:cubicBezTo>
                    <a:pt x="24931" y="47726"/>
                    <a:pt x="23653" y="47726"/>
                    <a:pt x="23013" y="48365"/>
                  </a:cubicBezTo>
                  <a:cubicBezTo>
                    <a:pt x="21734" y="49004"/>
                    <a:pt x="21734" y="50283"/>
                    <a:pt x="19817" y="50283"/>
                  </a:cubicBezTo>
                  <a:cubicBezTo>
                    <a:pt x="17899" y="50283"/>
                    <a:pt x="16621" y="50283"/>
                    <a:pt x="16621" y="51561"/>
                  </a:cubicBezTo>
                  <a:cubicBezTo>
                    <a:pt x="16621" y="52201"/>
                    <a:pt x="17260" y="53479"/>
                    <a:pt x="16621" y="53479"/>
                  </a:cubicBezTo>
                  <a:cubicBezTo>
                    <a:pt x="15982" y="54118"/>
                    <a:pt x="14703" y="54118"/>
                    <a:pt x="14064" y="54757"/>
                  </a:cubicBezTo>
                  <a:cubicBezTo>
                    <a:pt x="13424" y="54757"/>
                    <a:pt x="13424" y="55397"/>
                    <a:pt x="13424" y="55397"/>
                  </a:cubicBezTo>
                  <a:cubicBezTo>
                    <a:pt x="12785" y="56036"/>
                    <a:pt x="12785" y="56675"/>
                    <a:pt x="12145" y="57315"/>
                  </a:cubicBezTo>
                  <a:cubicBezTo>
                    <a:pt x="12145" y="57315"/>
                    <a:pt x="11506" y="57315"/>
                    <a:pt x="9589" y="55397"/>
                  </a:cubicBezTo>
                  <a:cubicBezTo>
                    <a:pt x="9589" y="55397"/>
                    <a:pt x="9589" y="56036"/>
                    <a:pt x="9589" y="56036"/>
                  </a:cubicBezTo>
                  <a:cubicBezTo>
                    <a:pt x="9589" y="56675"/>
                    <a:pt x="10228" y="57315"/>
                    <a:pt x="9589" y="57315"/>
                  </a:cubicBezTo>
                  <a:cubicBezTo>
                    <a:pt x="8949" y="57954"/>
                    <a:pt x="8310" y="57954"/>
                    <a:pt x="7671" y="58593"/>
                  </a:cubicBezTo>
                  <a:cubicBezTo>
                    <a:pt x="7032" y="59232"/>
                    <a:pt x="7671" y="59872"/>
                    <a:pt x="7671" y="61150"/>
                  </a:cubicBezTo>
                  <a:cubicBezTo>
                    <a:pt x="7671" y="61150"/>
                    <a:pt x="7671" y="61789"/>
                    <a:pt x="7671" y="61789"/>
                  </a:cubicBezTo>
                  <a:cubicBezTo>
                    <a:pt x="7671" y="62429"/>
                    <a:pt x="7671" y="63068"/>
                    <a:pt x="7032" y="63068"/>
                  </a:cubicBezTo>
                  <a:cubicBezTo>
                    <a:pt x="6393" y="63068"/>
                    <a:pt x="5753" y="63068"/>
                    <a:pt x="5114" y="62429"/>
                  </a:cubicBezTo>
                  <a:cubicBezTo>
                    <a:pt x="3835" y="61789"/>
                    <a:pt x="5114" y="63707"/>
                    <a:pt x="4475" y="63068"/>
                  </a:cubicBezTo>
                  <a:cubicBezTo>
                    <a:pt x="3196" y="63068"/>
                    <a:pt x="2556" y="63707"/>
                    <a:pt x="1917" y="64346"/>
                  </a:cubicBezTo>
                  <a:cubicBezTo>
                    <a:pt x="1917" y="64346"/>
                    <a:pt x="1278" y="64346"/>
                    <a:pt x="1917" y="64986"/>
                  </a:cubicBezTo>
                  <a:cubicBezTo>
                    <a:pt x="2556" y="65625"/>
                    <a:pt x="3196" y="66904"/>
                    <a:pt x="3196" y="67543"/>
                  </a:cubicBezTo>
                  <a:cubicBezTo>
                    <a:pt x="639" y="70739"/>
                    <a:pt x="0" y="70739"/>
                    <a:pt x="0" y="7137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65" name="【公众号：阿拉丁PPT】3-105"/>
            <p:cNvSpPr/>
            <p:nvPr/>
          </p:nvSpPr>
          <p:spPr>
            <a:xfrm flipH="1">
              <a:off x="468110" y="4454948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639 w 639"/>
                <a:gd name="connsiteY1" fmla="*/ 639 h 1278"/>
                <a:gd name="connsiteX2" fmla="*/ 639 w 639"/>
                <a:gd name="connsiteY2" fmla="*/ 1279 h 1278"/>
                <a:gd name="connsiteX3" fmla="*/ 0 w 639"/>
                <a:gd name="connsiteY3" fmla="*/ 639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0"/>
                    <a:pt x="639" y="639"/>
                    <a:pt x="639" y="639"/>
                  </a:cubicBezTo>
                  <a:cubicBezTo>
                    <a:pt x="639" y="639"/>
                    <a:pt x="639" y="1279"/>
                    <a:pt x="639" y="1279"/>
                  </a:cubicBezTo>
                  <a:cubicBezTo>
                    <a:pt x="639" y="1279"/>
                    <a:pt x="0" y="639"/>
                    <a:pt x="0" y="639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66" name="【公众号：阿拉丁PPT】3-106"/>
            <p:cNvSpPr/>
            <p:nvPr/>
          </p:nvSpPr>
          <p:spPr>
            <a:xfrm flipH="1">
              <a:off x="472585" y="4453669"/>
              <a:ext cx="639" cy="639"/>
            </a:xfrm>
            <a:custGeom>
              <a:avLst/>
              <a:gdLst>
                <a:gd name="connsiteX0" fmla="*/ 0 w 639"/>
                <a:gd name="connsiteY0" fmla="*/ 0 h 639"/>
                <a:gd name="connsiteX1" fmla="*/ 639 w 639"/>
                <a:gd name="connsiteY1" fmla="*/ 639 h 639"/>
                <a:gd name="connsiteX2" fmla="*/ 0 w 639"/>
                <a:gd name="connsiteY2" fmla="*/ 639 h 639"/>
                <a:gd name="connsiteX3" fmla="*/ 0 w 639"/>
                <a:gd name="connsiteY3" fmla="*/ 0 h 639"/>
                <a:gd name="connsiteX4" fmla="*/ 0 w 639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639">
                  <a:moveTo>
                    <a:pt x="0" y="0"/>
                  </a:moveTo>
                  <a:cubicBezTo>
                    <a:pt x="0" y="0"/>
                    <a:pt x="639" y="639"/>
                    <a:pt x="639" y="639"/>
                  </a:cubicBezTo>
                  <a:cubicBezTo>
                    <a:pt x="639" y="639"/>
                    <a:pt x="0" y="639"/>
                    <a:pt x="0" y="639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67" name="【公众号：阿拉丁PPT】3-107"/>
            <p:cNvSpPr/>
            <p:nvPr/>
          </p:nvSpPr>
          <p:spPr>
            <a:xfrm flipH="1">
              <a:off x="468111" y="4456866"/>
              <a:ext cx="5593" cy="4474"/>
            </a:xfrm>
            <a:custGeom>
              <a:avLst/>
              <a:gdLst>
                <a:gd name="connsiteX0" fmla="*/ 480 w 5593"/>
                <a:gd name="connsiteY0" fmla="*/ 2557 h 4474"/>
                <a:gd name="connsiteX1" fmla="*/ 3036 w 5593"/>
                <a:gd name="connsiteY1" fmla="*/ 1279 h 4474"/>
                <a:gd name="connsiteX2" fmla="*/ 5594 w 5593"/>
                <a:gd name="connsiteY2" fmla="*/ 0 h 4474"/>
                <a:gd name="connsiteX3" fmla="*/ 480 w 5593"/>
                <a:gd name="connsiteY3" fmla="*/ 4475 h 4474"/>
                <a:gd name="connsiteX4" fmla="*/ 480 w 5593"/>
                <a:gd name="connsiteY4" fmla="*/ 2557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93" h="4474">
                  <a:moveTo>
                    <a:pt x="480" y="2557"/>
                  </a:moveTo>
                  <a:cubicBezTo>
                    <a:pt x="1119" y="1918"/>
                    <a:pt x="1758" y="1918"/>
                    <a:pt x="3036" y="1279"/>
                  </a:cubicBezTo>
                  <a:cubicBezTo>
                    <a:pt x="4315" y="639"/>
                    <a:pt x="4315" y="639"/>
                    <a:pt x="5594" y="0"/>
                  </a:cubicBezTo>
                  <a:cubicBezTo>
                    <a:pt x="5594" y="3196"/>
                    <a:pt x="3036" y="3835"/>
                    <a:pt x="480" y="4475"/>
                  </a:cubicBezTo>
                  <a:cubicBezTo>
                    <a:pt x="-160" y="4475"/>
                    <a:pt x="-160" y="3196"/>
                    <a:pt x="480" y="255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68" name="【公众号：阿拉丁PPT】3-108"/>
            <p:cNvSpPr/>
            <p:nvPr/>
          </p:nvSpPr>
          <p:spPr>
            <a:xfrm flipH="1">
              <a:off x="475781" y="4457221"/>
              <a:ext cx="1918" cy="1562"/>
            </a:xfrm>
            <a:custGeom>
              <a:avLst/>
              <a:gdLst>
                <a:gd name="connsiteX0" fmla="*/ 639 w 1918"/>
                <a:gd name="connsiteY0" fmla="*/ 284 h 1562"/>
                <a:gd name="connsiteX1" fmla="*/ 1918 w 1918"/>
                <a:gd name="connsiteY1" fmla="*/ 1563 h 1562"/>
                <a:gd name="connsiteX2" fmla="*/ 1279 w 1918"/>
                <a:gd name="connsiteY2" fmla="*/ 1563 h 1562"/>
                <a:gd name="connsiteX3" fmla="*/ 0 w 1918"/>
                <a:gd name="connsiteY3" fmla="*/ 284 h 1562"/>
                <a:gd name="connsiteX4" fmla="*/ 639 w 1918"/>
                <a:gd name="connsiteY4" fmla="*/ 284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1562">
                  <a:moveTo>
                    <a:pt x="639" y="284"/>
                  </a:moveTo>
                  <a:cubicBezTo>
                    <a:pt x="1279" y="924"/>
                    <a:pt x="1279" y="924"/>
                    <a:pt x="1918" y="1563"/>
                  </a:cubicBezTo>
                  <a:cubicBezTo>
                    <a:pt x="1918" y="1563"/>
                    <a:pt x="1279" y="1563"/>
                    <a:pt x="1279" y="1563"/>
                  </a:cubicBezTo>
                  <a:cubicBezTo>
                    <a:pt x="639" y="924"/>
                    <a:pt x="0" y="924"/>
                    <a:pt x="0" y="284"/>
                  </a:cubicBezTo>
                  <a:cubicBezTo>
                    <a:pt x="0" y="-355"/>
                    <a:pt x="639" y="284"/>
                    <a:pt x="639" y="284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69" name="【公众号：阿拉丁PPT】3-109"/>
            <p:cNvSpPr/>
            <p:nvPr/>
          </p:nvSpPr>
          <p:spPr>
            <a:xfrm flipH="1">
              <a:off x="477700" y="4457505"/>
              <a:ext cx="4474" cy="4548"/>
            </a:xfrm>
            <a:custGeom>
              <a:avLst/>
              <a:gdLst>
                <a:gd name="connsiteX0" fmla="*/ 3835 w 4474"/>
                <a:gd name="connsiteY0" fmla="*/ 0 h 4548"/>
                <a:gd name="connsiteX1" fmla="*/ 4475 w 4474"/>
                <a:gd name="connsiteY1" fmla="*/ 639 h 4548"/>
                <a:gd name="connsiteX2" fmla="*/ 3196 w 4474"/>
                <a:gd name="connsiteY2" fmla="*/ 3196 h 4548"/>
                <a:gd name="connsiteX3" fmla="*/ 0 w 4474"/>
                <a:gd name="connsiteY3" fmla="*/ 3836 h 4548"/>
                <a:gd name="connsiteX4" fmla="*/ 3835 w 4474"/>
                <a:gd name="connsiteY4" fmla="*/ 0 h 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4" h="4548">
                  <a:moveTo>
                    <a:pt x="3835" y="0"/>
                  </a:moveTo>
                  <a:cubicBezTo>
                    <a:pt x="3835" y="0"/>
                    <a:pt x="4475" y="639"/>
                    <a:pt x="4475" y="639"/>
                  </a:cubicBezTo>
                  <a:cubicBezTo>
                    <a:pt x="4475" y="1279"/>
                    <a:pt x="4475" y="2557"/>
                    <a:pt x="3196" y="3196"/>
                  </a:cubicBezTo>
                  <a:cubicBezTo>
                    <a:pt x="2557" y="3196"/>
                    <a:pt x="3196" y="5754"/>
                    <a:pt x="0" y="3836"/>
                  </a:cubicBezTo>
                  <a:cubicBezTo>
                    <a:pt x="1278" y="1918"/>
                    <a:pt x="1278" y="639"/>
                    <a:pt x="3835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70" name="【公众号：阿拉丁PPT】3-110"/>
            <p:cNvSpPr/>
            <p:nvPr/>
          </p:nvSpPr>
          <p:spPr>
            <a:xfrm flipH="1">
              <a:off x="480722" y="4461980"/>
              <a:ext cx="2292" cy="2557"/>
            </a:xfrm>
            <a:custGeom>
              <a:avLst/>
              <a:gdLst>
                <a:gd name="connsiteX0" fmla="*/ 2118 w 2292"/>
                <a:gd name="connsiteY0" fmla="*/ 639 h 2557"/>
                <a:gd name="connsiteX1" fmla="*/ 840 w 2292"/>
                <a:gd name="connsiteY1" fmla="*/ 2557 h 2557"/>
                <a:gd name="connsiteX2" fmla="*/ 2118 w 2292"/>
                <a:gd name="connsiteY2" fmla="*/ 639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2" h="2557">
                  <a:moveTo>
                    <a:pt x="2118" y="639"/>
                  </a:moveTo>
                  <a:cubicBezTo>
                    <a:pt x="2757" y="1918"/>
                    <a:pt x="1479" y="1918"/>
                    <a:pt x="840" y="2557"/>
                  </a:cubicBezTo>
                  <a:cubicBezTo>
                    <a:pt x="-439" y="0"/>
                    <a:pt x="-439" y="-639"/>
                    <a:pt x="2118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71" name="【公众号：阿拉丁PPT】3-111"/>
            <p:cNvSpPr/>
            <p:nvPr/>
          </p:nvSpPr>
          <p:spPr>
            <a:xfrm flipH="1">
              <a:off x="482549" y="4465176"/>
              <a:ext cx="1383" cy="1278"/>
            </a:xfrm>
            <a:custGeom>
              <a:avLst/>
              <a:gdLst>
                <a:gd name="connsiteX0" fmla="*/ 479 w 1383"/>
                <a:gd name="connsiteY0" fmla="*/ 0 h 1278"/>
                <a:gd name="connsiteX1" fmla="*/ 1119 w 1383"/>
                <a:gd name="connsiteY1" fmla="*/ 1279 h 1278"/>
                <a:gd name="connsiteX2" fmla="*/ 479 w 1383"/>
                <a:gd name="connsiteY2" fmla="*/ 1279 h 1278"/>
                <a:gd name="connsiteX3" fmla="*/ 479 w 1383"/>
                <a:gd name="connsiteY3" fmla="*/ 0 h 1278"/>
                <a:gd name="connsiteX4" fmla="*/ 479 w 1383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" h="1278">
                  <a:moveTo>
                    <a:pt x="479" y="0"/>
                  </a:moveTo>
                  <a:cubicBezTo>
                    <a:pt x="1119" y="639"/>
                    <a:pt x="1758" y="1279"/>
                    <a:pt x="1119" y="1279"/>
                  </a:cubicBezTo>
                  <a:cubicBezTo>
                    <a:pt x="1119" y="1279"/>
                    <a:pt x="479" y="1279"/>
                    <a:pt x="479" y="1279"/>
                  </a:cubicBezTo>
                  <a:cubicBezTo>
                    <a:pt x="-160" y="639"/>
                    <a:pt x="-160" y="639"/>
                    <a:pt x="479" y="0"/>
                  </a:cubicBezTo>
                  <a:cubicBezTo>
                    <a:pt x="-160" y="0"/>
                    <a:pt x="-160" y="0"/>
                    <a:pt x="4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72" name="【公众号：阿拉丁PPT】3-112"/>
            <p:cNvSpPr/>
            <p:nvPr/>
          </p:nvSpPr>
          <p:spPr>
            <a:xfrm flipH="1">
              <a:off x="482832" y="4466455"/>
              <a:ext cx="1899" cy="1598"/>
            </a:xfrm>
            <a:custGeom>
              <a:avLst/>
              <a:gdLst>
                <a:gd name="connsiteX0" fmla="*/ 639 w 1899"/>
                <a:gd name="connsiteY0" fmla="*/ 0 h 1598"/>
                <a:gd name="connsiteX1" fmla="*/ 0 w 1899"/>
                <a:gd name="connsiteY1" fmla="*/ 1279 h 1598"/>
                <a:gd name="connsiteX2" fmla="*/ 639 w 1899"/>
                <a:gd name="connsiteY2" fmla="*/ 0 h 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9" h="1598">
                  <a:moveTo>
                    <a:pt x="639" y="0"/>
                  </a:moveTo>
                  <a:cubicBezTo>
                    <a:pt x="3196" y="2557"/>
                    <a:pt x="1278" y="1279"/>
                    <a:pt x="0" y="1279"/>
                  </a:cubicBezTo>
                  <a:cubicBezTo>
                    <a:pt x="0" y="639"/>
                    <a:pt x="639" y="639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73" name="【公众号：阿拉丁PPT】3-113"/>
            <p:cNvSpPr/>
            <p:nvPr/>
          </p:nvSpPr>
          <p:spPr>
            <a:xfrm flipH="1">
              <a:off x="489207" y="4473486"/>
              <a:ext cx="1278" cy="1918"/>
            </a:xfrm>
            <a:custGeom>
              <a:avLst/>
              <a:gdLst>
                <a:gd name="connsiteX0" fmla="*/ 639 w 1278"/>
                <a:gd name="connsiteY0" fmla="*/ 0 h 1918"/>
                <a:gd name="connsiteX1" fmla="*/ 1279 w 1278"/>
                <a:gd name="connsiteY1" fmla="*/ 639 h 1918"/>
                <a:gd name="connsiteX2" fmla="*/ 1279 w 1278"/>
                <a:gd name="connsiteY2" fmla="*/ 1918 h 1918"/>
                <a:gd name="connsiteX3" fmla="*/ 0 w 1278"/>
                <a:gd name="connsiteY3" fmla="*/ 1279 h 1918"/>
                <a:gd name="connsiteX4" fmla="*/ 639 w 1278"/>
                <a:gd name="connsiteY4" fmla="*/ 0 h 1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918">
                  <a:moveTo>
                    <a:pt x="639" y="0"/>
                  </a:moveTo>
                  <a:cubicBezTo>
                    <a:pt x="639" y="0"/>
                    <a:pt x="1279" y="639"/>
                    <a:pt x="1279" y="639"/>
                  </a:cubicBezTo>
                  <a:cubicBezTo>
                    <a:pt x="1279" y="1279"/>
                    <a:pt x="1279" y="1279"/>
                    <a:pt x="1279" y="1918"/>
                  </a:cubicBezTo>
                  <a:cubicBezTo>
                    <a:pt x="639" y="1918"/>
                    <a:pt x="639" y="1279"/>
                    <a:pt x="0" y="1279"/>
                  </a:cubicBezTo>
                  <a:cubicBezTo>
                    <a:pt x="0" y="639"/>
                    <a:pt x="0" y="0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74" name="【公众号：阿拉丁PPT】3-114"/>
            <p:cNvSpPr/>
            <p:nvPr/>
          </p:nvSpPr>
          <p:spPr>
            <a:xfrm flipH="1">
              <a:off x="491124" y="4474765"/>
              <a:ext cx="1278" cy="1917"/>
            </a:xfrm>
            <a:custGeom>
              <a:avLst/>
              <a:gdLst>
                <a:gd name="connsiteX0" fmla="*/ 0 w 1278"/>
                <a:gd name="connsiteY0" fmla="*/ 0 h 1917"/>
                <a:gd name="connsiteX1" fmla="*/ 1278 w 1278"/>
                <a:gd name="connsiteY1" fmla="*/ 1279 h 1917"/>
                <a:gd name="connsiteX2" fmla="*/ 639 w 1278"/>
                <a:gd name="connsiteY2" fmla="*/ 1918 h 1917"/>
                <a:gd name="connsiteX3" fmla="*/ 0 w 1278"/>
                <a:gd name="connsiteY3" fmla="*/ 1279 h 1917"/>
                <a:gd name="connsiteX4" fmla="*/ 0 w 1278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917">
                  <a:moveTo>
                    <a:pt x="0" y="0"/>
                  </a:moveTo>
                  <a:cubicBezTo>
                    <a:pt x="639" y="639"/>
                    <a:pt x="639" y="639"/>
                    <a:pt x="1278" y="1279"/>
                  </a:cubicBezTo>
                  <a:cubicBezTo>
                    <a:pt x="1278" y="1279"/>
                    <a:pt x="639" y="1918"/>
                    <a:pt x="639" y="1918"/>
                  </a:cubicBezTo>
                  <a:cubicBezTo>
                    <a:pt x="639" y="1918"/>
                    <a:pt x="639" y="1918"/>
                    <a:pt x="0" y="1279"/>
                  </a:cubicBezTo>
                  <a:cubicBezTo>
                    <a:pt x="0" y="127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75" name="【公众号：阿拉丁PPT】3-115"/>
            <p:cNvSpPr/>
            <p:nvPr/>
          </p:nvSpPr>
          <p:spPr>
            <a:xfrm flipH="1">
              <a:off x="493042" y="4463898"/>
              <a:ext cx="1278" cy="1918"/>
            </a:xfrm>
            <a:custGeom>
              <a:avLst/>
              <a:gdLst>
                <a:gd name="connsiteX0" fmla="*/ 0 w 1278"/>
                <a:gd name="connsiteY0" fmla="*/ 0 h 1918"/>
                <a:gd name="connsiteX1" fmla="*/ 1278 w 1278"/>
                <a:gd name="connsiteY1" fmla="*/ 1279 h 1918"/>
                <a:gd name="connsiteX2" fmla="*/ 639 w 1278"/>
                <a:gd name="connsiteY2" fmla="*/ 1918 h 1918"/>
                <a:gd name="connsiteX3" fmla="*/ 0 w 1278"/>
                <a:gd name="connsiteY3" fmla="*/ 1279 h 1918"/>
                <a:gd name="connsiteX4" fmla="*/ 0 w 1278"/>
                <a:gd name="connsiteY4" fmla="*/ 1279 h 1918"/>
                <a:gd name="connsiteX5" fmla="*/ 0 w 1278"/>
                <a:gd name="connsiteY5" fmla="*/ 0 h 1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8" h="1918">
                  <a:moveTo>
                    <a:pt x="0" y="0"/>
                  </a:moveTo>
                  <a:cubicBezTo>
                    <a:pt x="639" y="639"/>
                    <a:pt x="639" y="639"/>
                    <a:pt x="1278" y="1279"/>
                  </a:cubicBezTo>
                  <a:cubicBezTo>
                    <a:pt x="1278" y="1279"/>
                    <a:pt x="639" y="1918"/>
                    <a:pt x="639" y="1918"/>
                  </a:cubicBezTo>
                  <a:cubicBezTo>
                    <a:pt x="639" y="1918"/>
                    <a:pt x="0" y="1279"/>
                    <a:pt x="0" y="1279"/>
                  </a:cubicBezTo>
                  <a:cubicBezTo>
                    <a:pt x="0" y="1279"/>
                    <a:pt x="0" y="1279"/>
                    <a:pt x="0" y="1279"/>
                  </a:cubicBezTo>
                  <a:cubicBezTo>
                    <a:pt x="0" y="63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76" name="【公众号：阿拉丁PPT】3-116"/>
            <p:cNvSpPr/>
            <p:nvPr/>
          </p:nvSpPr>
          <p:spPr>
            <a:xfrm flipH="1">
              <a:off x="496877" y="4467094"/>
              <a:ext cx="1278" cy="923"/>
            </a:xfrm>
            <a:custGeom>
              <a:avLst/>
              <a:gdLst>
                <a:gd name="connsiteX0" fmla="*/ 639 w 1278"/>
                <a:gd name="connsiteY0" fmla="*/ 0 h 923"/>
                <a:gd name="connsiteX1" fmla="*/ 1278 w 1278"/>
                <a:gd name="connsiteY1" fmla="*/ 639 h 923"/>
                <a:gd name="connsiteX2" fmla="*/ 0 w 1278"/>
                <a:gd name="connsiteY2" fmla="*/ 639 h 923"/>
                <a:gd name="connsiteX3" fmla="*/ 639 w 1278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8" h="923">
                  <a:moveTo>
                    <a:pt x="639" y="0"/>
                  </a:moveTo>
                  <a:cubicBezTo>
                    <a:pt x="639" y="0"/>
                    <a:pt x="1278" y="639"/>
                    <a:pt x="1278" y="639"/>
                  </a:cubicBezTo>
                  <a:cubicBezTo>
                    <a:pt x="1278" y="639"/>
                    <a:pt x="1278" y="1279"/>
                    <a:pt x="0" y="639"/>
                  </a:cubicBezTo>
                  <a:cubicBezTo>
                    <a:pt x="0" y="639"/>
                    <a:pt x="0" y="639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77" name="【公众号：阿拉丁PPT】3-117"/>
            <p:cNvSpPr/>
            <p:nvPr/>
          </p:nvSpPr>
          <p:spPr>
            <a:xfrm flipH="1">
              <a:off x="526709" y="4504811"/>
              <a:ext cx="852" cy="1598"/>
            </a:xfrm>
            <a:custGeom>
              <a:avLst/>
              <a:gdLst>
                <a:gd name="connsiteX0" fmla="*/ 0 w 852"/>
                <a:gd name="connsiteY0" fmla="*/ 1279 h 1598"/>
                <a:gd name="connsiteX1" fmla="*/ 0 w 852"/>
                <a:gd name="connsiteY1" fmla="*/ 0 h 1598"/>
                <a:gd name="connsiteX2" fmla="*/ 0 w 852"/>
                <a:gd name="connsiteY2" fmla="*/ 1279 h 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2" h="1598">
                  <a:moveTo>
                    <a:pt x="0" y="1279"/>
                  </a:moveTo>
                  <a:cubicBezTo>
                    <a:pt x="0" y="639"/>
                    <a:pt x="0" y="639"/>
                    <a:pt x="0" y="0"/>
                  </a:cubicBezTo>
                  <a:cubicBezTo>
                    <a:pt x="1917" y="2557"/>
                    <a:pt x="0" y="1279"/>
                    <a:pt x="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78" name="【公众号：阿拉丁PPT】3-118"/>
            <p:cNvSpPr/>
            <p:nvPr/>
          </p:nvSpPr>
          <p:spPr>
            <a:xfrm flipH="1">
              <a:off x="507493" y="4504811"/>
              <a:ext cx="2169" cy="1380"/>
            </a:xfrm>
            <a:custGeom>
              <a:avLst/>
              <a:gdLst>
                <a:gd name="connsiteX0" fmla="*/ 1279 w 2169"/>
                <a:gd name="connsiteY0" fmla="*/ 1279 h 1380"/>
                <a:gd name="connsiteX1" fmla="*/ 0 w 2169"/>
                <a:gd name="connsiteY1" fmla="*/ 639 h 1380"/>
                <a:gd name="connsiteX2" fmla="*/ 639 w 2169"/>
                <a:gd name="connsiteY2" fmla="*/ 0 h 1380"/>
                <a:gd name="connsiteX3" fmla="*/ 1279 w 2169"/>
                <a:gd name="connsiteY3" fmla="*/ 1279 h 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9" h="1380">
                  <a:moveTo>
                    <a:pt x="1279" y="1279"/>
                  </a:moveTo>
                  <a:cubicBezTo>
                    <a:pt x="639" y="639"/>
                    <a:pt x="639" y="639"/>
                    <a:pt x="0" y="639"/>
                  </a:cubicBezTo>
                  <a:cubicBezTo>
                    <a:pt x="0" y="639"/>
                    <a:pt x="639" y="0"/>
                    <a:pt x="639" y="0"/>
                  </a:cubicBezTo>
                  <a:cubicBezTo>
                    <a:pt x="3196" y="1918"/>
                    <a:pt x="1918" y="1279"/>
                    <a:pt x="127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79" name="【公众号：阿拉丁PPT】3-119"/>
            <p:cNvSpPr/>
            <p:nvPr/>
          </p:nvSpPr>
          <p:spPr>
            <a:xfrm flipH="1">
              <a:off x="498795" y="4468910"/>
              <a:ext cx="738" cy="1380"/>
            </a:xfrm>
            <a:custGeom>
              <a:avLst/>
              <a:gdLst>
                <a:gd name="connsiteX0" fmla="*/ 739 w 738"/>
                <a:gd name="connsiteY0" fmla="*/ 102 h 1380"/>
                <a:gd name="connsiteX1" fmla="*/ 739 w 738"/>
                <a:gd name="connsiteY1" fmla="*/ 1381 h 1380"/>
                <a:gd name="connsiteX2" fmla="*/ 739 w 738"/>
                <a:gd name="connsiteY2" fmla="*/ 102 h 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8" h="1380">
                  <a:moveTo>
                    <a:pt x="739" y="102"/>
                  </a:moveTo>
                  <a:cubicBezTo>
                    <a:pt x="739" y="741"/>
                    <a:pt x="739" y="741"/>
                    <a:pt x="739" y="1381"/>
                  </a:cubicBezTo>
                  <a:cubicBezTo>
                    <a:pt x="-540" y="-537"/>
                    <a:pt x="99" y="102"/>
                    <a:pt x="739" y="102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80" name="【公众号：阿拉丁PPT】3-120"/>
            <p:cNvSpPr/>
            <p:nvPr/>
          </p:nvSpPr>
          <p:spPr>
            <a:xfrm flipH="1">
              <a:off x="500074" y="4487388"/>
              <a:ext cx="4474" cy="3998"/>
            </a:xfrm>
            <a:custGeom>
              <a:avLst/>
              <a:gdLst>
                <a:gd name="connsiteX0" fmla="*/ 0 w 4474"/>
                <a:gd name="connsiteY0" fmla="*/ 163 h 3998"/>
                <a:gd name="connsiteX1" fmla="*/ 4475 w 4474"/>
                <a:gd name="connsiteY1" fmla="*/ 3359 h 3998"/>
                <a:gd name="connsiteX2" fmla="*/ 2557 w 4474"/>
                <a:gd name="connsiteY2" fmla="*/ 3999 h 3998"/>
                <a:gd name="connsiteX3" fmla="*/ 0 w 4474"/>
                <a:gd name="connsiteY3" fmla="*/ 1441 h 3998"/>
                <a:gd name="connsiteX4" fmla="*/ 0 w 4474"/>
                <a:gd name="connsiteY4" fmla="*/ 163 h 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4" h="3998">
                  <a:moveTo>
                    <a:pt x="0" y="163"/>
                  </a:moveTo>
                  <a:cubicBezTo>
                    <a:pt x="0" y="-476"/>
                    <a:pt x="1278" y="802"/>
                    <a:pt x="4475" y="3359"/>
                  </a:cubicBezTo>
                  <a:cubicBezTo>
                    <a:pt x="3835" y="3359"/>
                    <a:pt x="3196" y="3999"/>
                    <a:pt x="2557" y="3999"/>
                  </a:cubicBezTo>
                  <a:cubicBezTo>
                    <a:pt x="1278" y="3359"/>
                    <a:pt x="639" y="2081"/>
                    <a:pt x="0" y="1441"/>
                  </a:cubicBezTo>
                  <a:cubicBezTo>
                    <a:pt x="0" y="802"/>
                    <a:pt x="0" y="802"/>
                    <a:pt x="0" y="163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81" name="【公众号：阿拉丁PPT】3-121"/>
            <p:cNvSpPr/>
            <p:nvPr/>
          </p:nvSpPr>
          <p:spPr>
            <a:xfrm flipH="1">
              <a:off x="501352" y="4488758"/>
              <a:ext cx="6392" cy="5824"/>
            </a:xfrm>
            <a:custGeom>
              <a:avLst/>
              <a:gdLst>
                <a:gd name="connsiteX0" fmla="*/ 1278 w 6392"/>
                <a:gd name="connsiteY0" fmla="*/ 71 h 5824"/>
                <a:gd name="connsiteX1" fmla="*/ 4475 w 6392"/>
                <a:gd name="connsiteY1" fmla="*/ 1989 h 5824"/>
                <a:gd name="connsiteX2" fmla="*/ 6393 w 6392"/>
                <a:gd name="connsiteY2" fmla="*/ 5825 h 5824"/>
                <a:gd name="connsiteX3" fmla="*/ 2557 w 6392"/>
                <a:gd name="connsiteY3" fmla="*/ 3267 h 5824"/>
                <a:gd name="connsiteX4" fmla="*/ 639 w 6392"/>
                <a:gd name="connsiteY4" fmla="*/ 3267 h 5824"/>
                <a:gd name="connsiteX5" fmla="*/ 0 w 6392"/>
                <a:gd name="connsiteY5" fmla="*/ 2628 h 5824"/>
                <a:gd name="connsiteX6" fmla="*/ 1278 w 6392"/>
                <a:gd name="connsiteY6" fmla="*/ 71 h 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2" h="5824">
                  <a:moveTo>
                    <a:pt x="1278" y="71"/>
                  </a:moveTo>
                  <a:cubicBezTo>
                    <a:pt x="1278" y="71"/>
                    <a:pt x="1278" y="-568"/>
                    <a:pt x="4475" y="1989"/>
                  </a:cubicBezTo>
                  <a:cubicBezTo>
                    <a:pt x="3835" y="2628"/>
                    <a:pt x="1278" y="710"/>
                    <a:pt x="6393" y="5825"/>
                  </a:cubicBezTo>
                  <a:cubicBezTo>
                    <a:pt x="4475" y="4546"/>
                    <a:pt x="3835" y="3906"/>
                    <a:pt x="2557" y="3267"/>
                  </a:cubicBezTo>
                  <a:cubicBezTo>
                    <a:pt x="1917" y="3267"/>
                    <a:pt x="1278" y="3267"/>
                    <a:pt x="639" y="3267"/>
                  </a:cubicBezTo>
                  <a:cubicBezTo>
                    <a:pt x="0" y="2628"/>
                    <a:pt x="0" y="2628"/>
                    <a:pt x="0" y="2628"/>
                  </a:cubicBezTo>
                  <a:cubicBezTo>
                    <a:pt x="0" y="1350"/>
                    <a:pt x="639" y="710"/>
                    <a:pt x="1278" y="7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82" name="【公众号：阿拉丁PPT】3-122"/>
            <p:cNvSpPr/>
            <p:nvPr/>
          </p:nvSpPr>
          <p:spPr>
            <a:xfrm flipH="1">
              <a:off x="508026" y="4484754"/>
              <a:ext cx="1887" cy="2157"/>
            </a:xfrm>
            <a:custGeom>
              <a:avLst/>
              <a:gdLst>
                <a:gd name="connsiteX0" fmla="*/ 1530 w 1887"/>
                <a:gd name="connsiteY0" fmla="*/ 240 h 2157"/>
                <a:gd name="connsiteX1" fmla="*/ 251 w 1887"/>
                <a:gd name="connsiteY1" fmla="*/ 2158 h 2157"/>
                <a:gd name="connsiteX2" fmla="*/ 1530 w 1887"/>
                <a:gd name="connsiteY2" fmla="*/ 240 h 2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87" h="2157">
                  <a:moveTo>
                    <a:pt x="1530" y="240"/>
                  </a:moveTo>
                  <a:cubicBezTo>
                    <a:pt x="2808" y="2797"/>
                    <a:pt x="251" y="879"/>
                    <a:pt x="251" y="2158"/>
                  </a:cubicBezTo>
                  <a:cubicBezTo>
                    <a:pt x="-388" y="240"/>
                    <a:pt x="251" y="-400"/>
                    <a:pt x="1530" y="24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83" name="【公众号：阿拉丁PPT】3-123"/>
            <p:cNvSpPr/>
            <p:nvPr/>
          </p:nvSpPr>
          <p:spPr>
            <a:xfrm flipH="1">
              <a:off x="505828" y="4492434"/>
              <a:ext cx="4474" cy="2787"/>
            </a:xfrm>
            <a:custGeom>
              <a:avLst/>
              <a:gdLst>
                <a:gd name="connsiteX0" fmla="*/ 639 w 4474"/>
                <a:gd name="connsiteY0" fmla="*/ 231 h 2787"/>
                <a:gd name="connsiteX1" fmla="*/ 4475 w 4474"/>
                <a:gd name="connsiteY1" fmla="*/ 2788 h 2787"/>
                <a:gd name="connsiteX2" fmla="*/ 639 w 4474"/>
                <a:gd name="connsiteY2" fmla="*/ 2788 h 2787"/>
                <a:gd name="connsiteX3" fmla="*/ 0 w 4474"/>
                <a:gd name="connsiteY3" fmla="*/ 2149 h 2787"/>
                <a:gd name="connsiteX4" fmla="*/ 639 w 4474"/>
                <a:gd name="connsiteY4" fmla="*/ 231 h 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4" h="2787">
                  <a:moveTo>
                    <a:pt x="639" y="231"/>
                  </a:moveTo>
                  <a:cubicBezTo>
                    <a:pt x="639" y="-409"/>
                    <a:pt x="1918" y="231"/>
                    <a:pt x="4475" y="2788"/>
                  </a:cubicBezTo>
                  <a:cubicBezTo>
                    <a:pt x="3196" y="2788"/>
                    <a:pt x="1918" y="2788"/>
                    <a:pt x="639" y="2788"/>
                  </a:cubicBezTo>
                  <a:cubicBezTo>
                    <a:pt x="639" y="2788"/>
                    <a:pt x="0" y="2149"/>
                    <a:pt x="0" y="2149"/>
                  </a:cubicBezTo>
                  <a:cubicBezTo>
                    <a:pt x="639" y="870"/>
                    <a:pt x="639" y="231"/>
                    <a:pt x="639" y="23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84" name="【公众号：阿拉丁PPT】3-124"/>
            <p:cNvSpPr/>
            <p:nvPr/>
          </p:nvSpPr>
          <p:spPr>
            <a:xfrm flipH="1">
              <a:off x="508384" y="4494582"/>
              <a:ext cx="4475" cy="1917"/>
            </a:xfrm>
            <a:custGeom>
              <a:avLst/>
              <a:gdLst>
                <a:gd name="connsiteX0" fmla="*/ 3196 w 4475"/>
                <a:gd name="connsiteY0" fmla="*/ 639 h 1917"/>
                <a:gd name="connsiteX1" fmla="*/ 4475 w 4475"/>
                <a:gd name="connsiteY1" fmla="*/ 1918 h 1917"/>
                <a:gd name="connsiteX2" fmla="*/ 1918 w 4475"/>
                <a:gd name="connsiteY2" fmla="*/ 1918 h 1917"/>
                <a:gd name="connsiteX3" fmla="*/ 0 w 4475"/>
                <a:gd name="connsiteY3" fmla="*/ 0 h 1917"/>
                <a:gd name="connsiteX4" fmla="*/ 3196 w 4475"/>
                <a:gd name="connsiteY4" fmla="*/ 639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5" h="1917">
                  <a:moveTo>
                    <a:pt x="3196" y="639"/>
                  </a:moveTo>
                  <a:cubicBezTo>
                    <a:pt x="3835" y="1278"/>
                    <a:pt x="4475" y="1918"/>
                    <a:pt x="4475" y="1918"/>
                  </a:cubicBezTo>
                  <a:cubicBezTo>
                    <a:pt x="3835" y="1918"/>
                    <a:pt x="3196" y="1918"/>
                    <a:pt x="1918" y="1918"/>
                  </a:cubicBezTo>
                  <a:cubicBezTo>
                    <a:pt x="1918" y="1918"/>
                    <a:pt x="639" y="1278"/>
                    <a:pt x="0" y="0"/>
                  </a:cubicBezTo>
                  <a:cubicBezTo>
                    <a:pt x="2557" y="1918"/>
                    <a:pt x="0" y="-1278"/>
                    <a:pt x="3196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85" name="【公众号：阿拉丁PPT】3-125"/>
            <p:cNvSpPr/>
            <p:nvPr/>
          </p:nvSpPr>
          <p:spPr>
            <a:xfrm flipH="1">
              <a:off x="513498" y="4490365"/>
              <a:ext cx="1530" cy="1660"/>
            </a:xfrm>
            <a:custGeom>
              <a:avLst/>
              <a:gdLst>
                <a:gd name="connsiteX0" fmla="*/ 1531 w 1530"/>
                <a:gd name="connsiteY0" fmla="*/ 382 h 1660"/>
                <a:gd name="connsiteX1" fmla="*/ 891 w 1530"/>
                <a:gd name="connsiteY1" fmla="*/ 1661 h 1660"/>
                <a:gd name="connsiteX2" fmla="*/ 1531 w 1530"/>
                <a:gd name="connsiteY2" fmla="*/ 382 h 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0" h="1660">
                  <a:moveTo>
                    <a:pt x="1531" y="382"/>
                  </a:moveTo>
                  <a:cubicBezTo>
                    <a:pt x="1531" y="1022"/>
                    <a:pt x="891" y="1022"/>
                    <a:pt x="891" y="1661"/>
                  </a:cubicBezTo>
                  <a:cubicBezTo>
                    <a:pt x="-388" y="-257"/>
                    <a:pt x="-388" y="-257"/>
                    <a:pt x="1531" y="382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86" name="【公众号：阿拉丁PPT】3-126"/>
            <p:cNvSpPr/>
            <p:nvPr/>
          </p:nvSpPr>
          <p:spPr>
            <a:xfrm flipH="1">
              <a:off x="508857" y="4496260"/>
              <a:ext cx="7198" cy="5992"/>
            </a:xfrm>
            <a:custGeom>
              <a:avLst/>
              <a:gdLst>
                <a:gd name="connsiteX0" fmla="*/ 2557 w 7198"/>
                <a:gd name="connsiteY0" fmla="*/ 240 h 5992"/>
                <a:gd name="connsiteX1" fmla="*/ 6393 w 7198"/>
                <a:gd name="connsiteY1" fmla="*/ 2158 h 5992"/>
                <a:gd name="connsiteX2" fmla="*/ 4475 w 7198"/>
                <a:gd name="connsiteY2" fmla="*/ 2158 h 5992"/>
                <a:gd name="connsiteX3" fmla="*/ 7032 w 7198"/>
                <a:gd name="connsiteY3" fmla="*/ 5354 h 5992"/>
                <a:gd name="connsiteX4" fmla="*/ 5754 w 7198"/>
                <a:gd name="connsiteY4" fmla="*/ 5993 h 5992"/>
                <a:gd name="connsiteX5" fmla="*/ 4475 w 7198"/>
                <a:gd name="connsiteY5" fmla="*/ 5354 h 5992"/>
                <a:gd name="connsiteX6" fmla="*/ 639 w 7198"/>
                <a:gd name="connsiteY6" fmla="*/ 2797 h 5992"/>
                <a:gd name="connsiteX7" fmla="*/ 0 w 7198"/>
                <a:gd name="connsiteY7" fmla="*/ 2158 h 5992"/>
                <a:gd name="connsiteX8" fmla="*/ 2557 w 7198"/>
                <a:gd name="connsiteY8" fmla="*/ 240 h 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8" h="5992">
                  <a:moveTo>
                    <a:pt x="2557" y="240"/>
                  </a:moveTo>
                  <a:cubicBezTo>
                    <a:pt x="3196" y="-400"/>
                    <a:pt x="3835" y="240"/>
                    <a:pt x="6393" y="2158"/>
                  </a:cubicBezTo>
                  <a:cubicBezTo>
                    <a:pt x="5754" y="2158"/>
                    <a:pt x="5114" y="2158"/>
                    <a:pt x="4475" y="2158"/>
                  </a:cubicBezTo>
                  <a:cubicBezTo>
                    <a:pt x="6393" y="4075"/>
                    <a:pt x="7672" y="4715"/>
                    <a:pt x="7032" y="5354"/>
                  </a:cubicBezTo>
                  <a:cubicBezTo>
                    <a:pt x="6393" y="5354"/>
                    <a:pt x="6393" y="5993"/>
                    <a:pt x="5754" y="5993"/>
                  </a:cubicBezTo>
                  <a:cubicBezTo>
                    <a:pt x="5754" y="5993"/>
                    <a:pt x="5114" y="5354"/>
                    <a:pt x="4475" y="5354"/>
                  </a:cubicBezTo>
                  <a:cubicBezTo>
                    <a:pt x="3196" y="4715"/>
                    <a:pt x="1918" y="4075"/>
                    <a:pt x="639" y="2797"/>
                  </a:cubicBezTo>
                  <a:cubicBezTo>
                    <a:pt x="639" y="2797"/>
                    <a:pt x="0" y="2158"/>
                    <a:pt x="0" y="2158"/>
                  </a:cubicBezTo>
                  <a:cubicBezTo>
                    <a:pt x="1279" y="1518"/>
                    <a:pt x="1918" y="879"/>
                    <a:pt x="2557" y="24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87" name="【公众号：阿拉丁PPT】3-127"/>
            <p:cNvSpPr/>
            <p:nvPr/>
          </p:nvSpPr>
          <p:spPr>
            <a:xfrm flipH="1">
              <a:off x="512221" y="4499697"/>
              <a:ext cx="7670" cy="4474"/>
            </a:xfrm>
            <a:custGeom>
              <a:avLst/>
              <a:gdLst>
                <a:gd name="connsiteX0" fmla="*/ 7671 w 7670"/>
                <a:gd name="connsiteY0" fmla="*/ 3835 h 4474"/>
                <a:gd name="connsiteX1" fmla="*/ 3835 w 7670"/>
                <a:gd name="connsiteY1" fmla="*/ 3196 h 4474"/>
                <a:gd name="connsiteX2" fmla="*/ 0 w 7670"/>
                <a:gd name="connsiteY2" fmla="*/ 1918 h 4474"/>
                <a:gd name="connsiteX3" fmla="*/ 1918 w 7670"/>
                <a:gd name="connsiteY3" fmla="*/ 0 h 4474"/>
                <a:gd name="connsiteX4" fmla="*/ 7671 w 7670"/>
                <a:gd name="connsiteY4" fmla="*/ 3835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70" h="4474">
                  <a:moveTo>
                    <a:pt x="7671" y="3835"/>
                  </a:moveTo>
                  <a:cubicBezTo>
                    <a:pt x="7032" y="4475"/>
                    <a:pt x="7032" y="5114"/>
                    <a:pt x="3835" y="3196"/>
                  </a:cubicBezTo>
                  <a:cubicBezTo>
                    <a:pt x="1918" y="1918"/>
                    <a:pt x="1278" y="2557"/>
                    <a:pt x="0" y="1918"/>
                  </a:cubicBezTo>
                  <a:cubicBezTo>
                    <a:pt x="0" y="639"/>
                    <a:pt x="639" y="0"/>
                    <a:pt x="1918" y="0"/>
                  </a:cubicBezTo>
                  <a:cubicBezTo>
                    <a:pt x="2557" y="0"/>
                    <a:pt x="4475" y="1918"/>
                    <a:pt x="7671" y="383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88" name="【公众号：阿拉丁PPT】3-128"/>
            <p:cNvSpPr/>
            <p:nvPr/>
          </p:nvSpPr>
          <p:spPr>
            <a:xfrm flipH="1">
              <a:off x="518525" y="4495861"/>
              <a:ext cx="2005" cy="1850"/>
            </a:xfrm>
            <a:custGeom>
              <a:avLst/>
              <a:gdLst>
                <a:gd name="connsiteX0" fmla="*/ 639 w 2005"/>
                <a:gd name="connsiteY0" fmla="*/ 1279 h 1850"/>
                <a:gd name="connsiteX1" fmla="*/ 0 w 2005"/>
                <a:gd name="connsiteY1" fmla="*/ 0 h 1850"/>
                <a:gd name="connsiteX2" fmla="*/ 639 w 2005"/>
                <a:gd name="connsiteY2" fmla="*/ 1279 h 1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5" h="1850">
                  <a:moveTo>
                    <a:pt x="639" y="1279"/>
                  </a:moveTo>
                  <a:cubicBezTo>
                    <a:pt x="639" y="639"/>
                    <a:pt x="0" y="639"/>
                    <a:pt x="0" y="0"/>
                  </a:cubicBezTo>
                  <a:cubicBezTo>
                    <a:pt x="3196" y="2557"/>
                    <a:pt x="1917" y="1918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89" name="【公众号：阿拉丁PPT】3-129"/>
            <p:cNvSpPr/>
            <p:nvPr/>
          </p:nvSpPr>
          <p:spPr>
            <a:xfrm flipH="1">
              <a:off x="519891" y="4496500"/>
              <a:ext cx="2557" cy="1917"/>
            </a:xfrm>
            <a:custGeom>
              <a:avLst/>
              <a:gdLst>
                <a:gd name="connsiteX0" fmla="*/ 1279 w 2557"/>
                <a:gd name="connsiteY0" fmla="*/ 0 h 1917"/>
                <a:gd name="connsiteX1" fmla="*/ 2557 w 2557"/>
                <a:gd name="connsiteY1" fmla="*/ 1279 h 1917"/>
                <a:gd name="connsiteX2" fmla="*/ 639 w 2557"/>
                <a:gd name="connsiteY2" fmla="*/ 1918 h 1917"/>
                <a:gd name="connsiteX3" fmla="*/ 0 w 2557"/>
                <a:gd name="connsiteY3" fmla="*/ 1279 h 1917"/>
                <a:gd name="connsiteX4" fmla="*/ 1279 w 2557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7" h="1917">
                  <a:moveTo>
                    <a:pt x="1279" y="0"/>
                  </a:moveTo>
                  <a:cubicBezTo>
                    <a:pt x="1918" y="639"/>
                    <a:pt x="1918" y="639"/>
                    <a:pt x="2557" y="1279"/>
                  </a:cubicBezTo>
                  <a:cubicBezTo>
                    <a:pt x="1918" y="1279"/>
                    <a:pt x="1279" y="1918"/>
                    <a:pt x="639" y="1918"/>
                  </a:cubicBezTo>
                  <a:cubicBezTo>
                    <a:pt x="639" y="1918"/>
                    <a:pt x="0" y="1918"/>
                    <a:pt x="0" y="1279"/>
                  </a:cubicBezTo>
                  <a:cubicBezTo>
                    <a:pt x="0" y="1279"/>
                    <a:pt x="639" y="639"/>
                    <a:pt x="12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90" name="【公众号：阿拉丁PPT】3-130"/>
            <p:cNvSpPr/>
            <p:nvPr/>
          </p:nvSpPr>
          <p:spPr>
            <a:xfrm flipH="1">
              <a:off x="521809" y="4500975"/>
              <a:ext cx="7031" cy="3835"/>
            </a:xfrm>
            <a:custGeom>
              <a:avLst/>
              <a:gdLst>
                <a:gd name="connsiteX0" fmla="*/ 7032 w 7031"/>
                <a:gd name="connsiteY0" fmla="*/ 0 h 3835"/>
                <a:gd name="connsiteX1" fmla="*/ 1279 w 7031"/>
                <a:gd name="connsiteY1" fmla="*/ 3835 h 3835"/>
                <a:gd name="connsiteX2" fmla="*/ 0 w 7031"/>
                <a:gd name="connsiteY2" fmla="*/ 2557 h 3835"/>
                <a:gd name="connsiteX3" fmla="*/ 7032 w 7031"/>
                <a:gd name="connsiteY3" fmla="*/ 0 h 3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31" h="3835">
                  <a:moveTo>
                    <a:pt x="7032" y="0"/>
                  </a:moveTo>
                  <a:cubicBezTo>
                    <a:pt x="6393" y="1918"/>
                    <a:pt x="4475" y="3196"/>
                    <a:pt x="1279" y="3835"/>
                  </a:cubicBezTo>
                  <a:cubicBezTo>
                    <a:pt x="639" y="3196"/>
                    <a:pt x="639" y="3196"/>
                    <a:pt x="0" y="2557"/>
                  </a:cubicBezTo>
                  <a:cubicBezTo>
                    <a:pt x="2557" y="1918"/>
                    <a:pt x="5114" y="1278"/>
                    <a:pt x="7032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91" name="【公众号：阿拉丁PPT】3-131"/>
            <p:cNvSpPr/>
            <p:nvPr/>
          </p:nvSpPr>
          <p:spPr>
            <a:xfrm flipH="1">
              <a:off x="531398" y="4462619"/>
              <a:ext cx="639" cy="639"/>
            </a:xfrm>
            <a:custGeom>
              <a:avLst/>
              <a:gdLst>
                <a:gd name="connsiteX0" fmla="*/ 0 w 639"/>
                <a:gd name="connsiteY0" fmla="*/ 0 h 639"/>
                <a:gd name="connsiteX1" fmla="*/ 0 w 639"/>
                <a:gd name="connsiteY1" fmla="*/ 0 h 639"/>
                <a:gd name="connsiteX2" fmla="*/ 639 w 639"/>
                <a:gd name="connsiteY2" fmla="*/ 639 h 639"/>
                <a:gd name="connsiteX3" fmla="*/ 639 w 639"/>
                <a:gd name="connsiteY3" fmla="*/ 639 h 639"/>
                <a:gd name="connsiteX4" fmla="*/ 0 w 639"/>
                <a:gd name="connsiteY4" fmla="*/ 0 h 639"/>
                <a:gd name="connsiteX5" fmla="*/ 0 w 639"/>
                <a:gd name="connsiteY5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9" h="639">
                  <a:moveTo>
                    <a:pt x="0" y="0"/>
                  </a:moveTo>
                  <a:cubicBezTo>
                    <a:pt x="639" y="0"/>
                    <a:pt x="639" y="0"/>
                    <a:pt x="0" y="0"/>
                  </a:cubicBezTo>
                  <a:cubicBezTo>
                    <a:pt x="639" y="639"/>
                    <a:pt x="639" y="639"/>
                    <a:pt x="639" y="639"/>
                  </a:cubicBezTo>
                  <a:cubicBezTo>
                    <a:pt x="639" y="639"/>
                    <a:pt x="639" y="639"/>
                    <a:pt x="639" y="639"/>
                  </a:cubicBezTo>
                  <a:cubicBezTo>
                    <a:pt x="639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46" name="【公众号：阿拉丁PPT】3-132"/>
            <p:cNvSpPr/>
            <p:nvPr/>
          </p:nvSpPr>
          <p:spPr>
            <a:xfrm flipH="1">
              <a:off x="292313" y="5151268"/>
              <a:ext cx="129131" cy="95090"/>
            </a:xfrm>
            <a:custGeom>
              <a:avLst/>
              <a:gdLst>
                <a:gd name="connsiteX0" fmla="*/ 125935 w 129131"/>
                <a:gd name="connsiteY0" fmla="*/ 70159 h 95090"/>
                <a:gd name="connsiteX1" fmla="*/ 123378 w 129131"/>
                <a:gd name="connsiteY1" fmla="*/ 63128 h 95090"/>
                <a:gd name="connsiteX2" fmla="*/ 123378 w 129131"/>
                <a:gd name="connsiteY2" fmla="*/ 61849 h 95090"/>
                <a:gd name="connsiteX3" fmla="*/ 121460 w 129131"/>
                <a:gd name="connsiteY3" fmla="*/ 58653 h 95090"/>
                <a:gd name="connsiteX4" fmla="*/ 119542 w 129131"/>
                <a:gd name="connsiteY4" fmla="*/ 54817 h 95090"/>
                <a:gd name="connsiteX5" fmla="*/ 115707 w 129131"/>
                <a:gd name="connsiteY5" fmla="*/ 51621 h 95090"/>
                <a:gd name="connsiteX6" fmla="*/ 115707 w 129131"/>
                <a:gd name="connsiteY6" fmla="*/ 50981 h 95090"/>
                <a:gd name="connsiteX7" fmla="*/ 116346 w 129131"/>
                <a:gd name="connsiteY7" fmla="*/ 50981 h 95090"/>
                <a:gd name="connsiteX8" fmla="*/ 117625 w 129131"/>
                <a:gd name="connsiteY8" fmla="*/ 51621 h 95090"/>
                <a:gd name="connsiteX9" fmla="*/ 118264 w 129131"/>
                <a:gd name="connsiteY9" fmla="*/ 50981 h 95090"/>
                <a:gd name="connsiteX10" fmla="*/ 118903 w 129131"/>
                <a:gd name="connsiteY10" fmla="*/ 49703 h 95090"/>
                <a:gd name="connsiteX11" fmla="*/ 118903 w 129131"/>
                <a:gd name="connsiteY11" fmla="*/ 49703 h 95090"/>
                <a:gd name="connsiteX12" fmla="*/ 120821 w 129131"/>
                <a:gd name="connsiteY12" fmla="*/ 50342 h 95090"/>
                <a:gd name="connsiteX13" fmla="*/ 120821 w 129131"/>
                <a:gd name="connsiteY13" fmla="*/ 49064 h 95090"/>
                <a:gd name="connsiteX14" fmla="*/ 120181 w 129131"/>
                <a:gd name="connsiteY14" fmla="*/ 47146 h 95090"/>
                <a:gd name="connsiteX15" fmla="*/ 121460 w 129131"/>
                <a:gd name="connsiteY15" fmla="*/ 46507 h 95090"/>
                <a:gd name="connsiteX16" fmla="*/ 122100 w 129131"/>
                <a:gd name="connsiteY16" fmla="*/ 45867 h 95090"/>
                <a:gd name="connsiteX17" fmla="*/ 123378 w 129131"/>
                <a:gd name="connsiteY17" fmla="*/ 45228 h 95090"/>
                <a:gd name="connsiteX18" fmla="*/ 123378 w 129131"/>
                <a:gd name="connsiteY18" fmla="*/ 44589 h 95090"/>
                <a:gd name="connsiteX19" fmla="*/ 120821 w 129131"/>
                <a:gd name="connsiteY19" fmla="*/ 41392 h 95090"/>
                <a:gd name="connsiteX20" fmla="*/ 124657 w 129131"/>
                <a:gd name="connsiteY20" fmla="*/ 42671 h 95090"/>
                <a:gd name="connsiteX21" fmla="*/ 124657 w 129131"/>
                <a:gd name="connsiteY21" fmla="*/ 43310 h 95090"/>
                <a:gd name="connsiteX22" fmla="*/ 122100 w 129131"/>
                <a:gd name="connsiteY22" fmla="*/ 40753 h 95090"/>
                <a:gd name="connsiteX23" fmla="*/ 123378 w 129131"/>
                <a:gd name="connsiteY23" fmla="*/ 41392 h 95090"/>
                <a:gd name="connsiteX24" fmla="*/ 120181 w 129131"/>
                <a:gd name="connsiteY24" fmla="*/ 36918 h 95090"/>
                <a:gd name="connsiteX25" fmla="*/ 120821 w 129131"/>
                <a:gd name="connsiteY25" fmla="*/ 36278 h 95090"/>
                <a:gd name="connsiteX26" fmla="*/ 118903 w 129131"/>
                <a:gd name="connsiteY26" fmla="*/ 32443 h 95090"/>
                <a:gd name="connsiteX27" fmla="*/ 120181 w 129131"/>
                <a:gd name="connsiteY27" fmla="*/ 31803 h 95090"/>
                <a:gd name="connsiteX28" fmla="*/ 121460 w 129131"/>
                <a:gd name="connsiteY28" fmla="*/ 32443 h 95090"/>
                <a:gd name="connsiteX29" fmla="*/ 116985 w 129131"/>
                <a:gd name="connsiteY29" fmla="*/ 27329 h 95090"/>
                <a:gd name="connsiteX30" fmla="*/ 118264 w 129131"/>
                <a:gd name="connsiteY30" fmla="*/ 27329 h 95090"/>
                <a:gd name="connsiteX31" fmla="*/ 114429 w 129131"/>
                <a:gd name="connsiteY31" fmla="*/ 22214 h 95090"/>
                <a:gd name="connsiteX32" fmla="*/ 108675 w 129131"/>
                <a:gd name="connsiteY32" fmla="*/ 15183 h 95090"/>
                <a:gd name="connsiteX33" fmla="*/ 99086 w 129131"/>
                <a:gd name="connsiteY33" fmla="*/ 6233 h 95090"/>
                <a:gd name="connsiteX34" fmla="*/ 95251 w 129131"/>
                <a:gd name="connsiteY34" fmla="*/ 6233 h 95090"/>
                <a:gd name="connsiteX35" fmla="*/ 89497 w 129131"/>
                <a:gd name="connsiteY35" fmla="*/ 10069 h 95090"/>
                <a:gd name="connsiteX36" fmla="*/ 86301 w 129131"/>
                <a:gd name="connsiteY36" fmla="*/ 12625 h 95090"/>
                <a:gd name="connsiteX37" fmla="*/ 84383 w 129131"/>
                <a:gd name="connsiteY37" fmla="*/ 15183 h 95090"/>
                <a:gd name="connsiteX38" fmla="*/ 79908 w 129131"/>
                <a:gd name="connsiteY38" fmla="*/ 9429 h 95090"/>
                <a:gd name="connsiteX39" fmla="*/ 70319 w 129131"/>
                <a:gd name="connsiteY39" fmla="*/ 480 h 95090"/>
                <a:gd name="connsiteX40" fmla="*/ 65844 w 129131"/>
                <a:gd name="connsiteY40" fmla="*/ 480 h 95090"/>
                <a:gd name="connsiteX41" fmla="*/ 59451 w 129131"/>
                <a:gd name="connsiteY41" fmla="*/ 4955 h 95090"/>
                <a:gd name="connsiteX42" fmla="*/ 55616 w 129131"/>
                <a:gd name="connsiteY42" fmla="*/ 8151 h 95090"/>
                <a:gd name="connsiteX43" fmla="*/ 51780 w 129131"/>
                <a:gd name="connsiteY43" fmla="*/ 11986 h 95090"/>
                <a:gd name="connsiteX44" fmla="*/ 48584 w 129131"/>
                <a:gd name="connsiteY44" fmla="*/ 15183 h 95090"/>
                <a:gd name="connsiteX45" fmla="*/ 47945 w 129131"/>
                <a:gd name="connsiteY45" fmla="*/ 16461 h 95090"/>
                <a:gd name="connsiteX46" fmla="*/ 45388 w 129131"/>
                <a:gd name="connsiteY46" fmla="*/ 17100 h 95090"/>
                <a:gd name="connsiteX47" fmla="*/ 42830 w 129131"/>
                <a:gd name="connsiteY47" fmla="*/ 20297 h 95090"/>
                <a:gd name="connsiteX48" fmla="*/ 40913 w 129131"/>
                <a:gd name="connsiteY48" fmla="*/ 21575 h 95090"/>
                <a:gd name="connsiteX49" fmla="*/ 39634 w 129131"/>
                <a:gd name="connsiteY49" fmla="*/ 23493 h 95090"/>
                <a:gd name="connsiteX50" fmla="*/ 38356 w 129131"/>
                <a:gd name="connsiteY50" fmla="*/ 25411 h 95090"/>
                <a:gd name="connsiteX51" fmla="*/ 37077 w 129131"/>
                <a:gd name="connsiteY51" fmla="*/ 26689 h 95090"/>
                <a:gd name="connsiteX52" fmla="*/ 35799 w 129131"/>
                <a:gd name="connsiteY52" fmla="*/ 26689 h 95090"/>
                <a:gd name="connsiteX53" fmla="*/ 34520 w 129131"/>
                <a:gd name="connsiteY53" fmla="*/ 29247 h 95090"/>
                <a:gd name="connsiteX54" fmla="*/ 31963 w 129131"/>
                <a:gd name="connsiteY54" fmla="*/ 29886 h 95090"/>
                <a:gd name="connsiteX55" fmla="*/ 28767 w 129131"/>
                <a:gd name="connsiteY55" fmla="*/ 29886 h 95090"/>
                <a:gd name="connsiteX56" fmla="*/ 24932 w 129131"/>
                <a:gd name="connsiteY56" fmla="*/ 31164 h 95090"/>
                <a:gd name="connsiteX57" fmla="*/ 21095 w 129131"/>
                <a:gd name="connsiteY57" fmla="*/ 31803 h 95090"/>
                <a:gd name="connsiteX58" fmla="*/ 20456 w 129131"/>
                <a:gd name="connsiteY58" fmla="*/ 34361 h 95090"/>
                <a:gd name="connsiteX59" fmla="*/ 17260 w 129131"/>
                <a:gd name="connsiteY59" fmla="*/ 35639 h 95090"/>
                <a:gd name="connsiteX60" fmla="*/ 15982 w 129131"/>
                <a:gd name="connsiteY60" fmla="*/ 36278 h 95090"/>
                <a:gd name="connsiteX61" fmla="*/ 14064 w 129131"/>
                <a:gd name="connsiteY61" fmla="*/ 38196 h 95090"/>
                <a:gd name="connsiteX62" fmla="*/ 12146 w 129131"/>
                <a:gd name="connsiteY62" fmla="*/ 35639 h 95090"/>
                <a:gd name="connsiteX63" fmla="*/ 12146 w 129131"/>
                <a:gd name="connsiteY63" fmla="*/ 36278 h 95090"/>
                <a:gd name="connsiteX64" fmla="*/ 12146 w 129131"/>
                <a:gd name="connsiteY64" fmla="*/ 37557 h 95090"/>
                <a:gd name="connsiteX65" fmla="*/ 9589 w 129131"/>
                <a:gd name="connsiteY65" fmla="*/ 38196 h 95090"/>
                <a:gd name="connsiteX66" fmla="*/ 8950 w 129131"/>
                <a:gd name="connsiteY66" fmla="*/ 40753 h 95090"/>
                <a:gd name="connsiteX67" fmla="*/ 8310 w 129131"/>
                <a:gd name="connsiteY67" fmla="*/ 41392 h 95090"/>
                <a:gd name="connsiteX68" fmla="*/ 7032 w 129131"/>
                <a:gd name="connsiteY68" fmla="*/ 42671 h 95090"/>
                <a:gd name="connsiteX69" fmla="*/ 5114 w 129131"/>
                <a:gd name="connsiteY69" fmla="*/ 42032 h 95090"/>
                <a:gd name="connsiteX70" fmla="*/ 3835 w 129131"/>
                <a:gd name="connsiteY70" fmla="*/ 42671 h 95090"/>
                <a:gd name="connsiteX71" fmla="*/ 1278 w 129131"/>
                <a:gd name="connsiteY71" fmla="*/ 43310 h 95090"/>
                <a:gd name="connsiteX72" fmla="*/ 639 w 129131"/>
                <a:gd name="connsiteY72" fmla="*/ 43950 h 95090"/>
                <a:gd name="connsiteX73" fmla="*/ 1278 w 129131"/>
                <a:gd name="connsiteY73" fmla="*/ 47146 h 95090"/>
                <a:gd name="connsiteX74" fmla="*/ 0 w 129131"/>
                <a:gd name="connsiteY74" fmla="*/ 48425 h 95090"/>
                <a:gd name="connsiteX75" fmla="*/ 1917 w 129131"/>
                <a:gd name="connsiteY75" fmla="*/ 50342 h 95090"/>
                <a:gd name="connsiteX76" fmla="*/ 3835 w 129131"/>
                <a:gd name="connsiteY76" fmla="*/ 54178 h 95090"/>
                <a:gd name="connsiteX77" fmla="*/ 8950 w 129131"/>
                <a:gd name="connsiteY77" fmla="*/ 59931 h 95090"/>
                <a:gd name="connsiteX78" fmla="*/ 8950 w 129131"/>
                <a:gd name="connsiteY78" fmla="*/ 61210 h 95090"/>
                <a:gd name="connsiteX79" fmla="*/ 11506 w 129131"/>
                <a:gd name="connsiteY79" fmla="*/ 63128 h 95090"/>
                <a:gd name="connsiteX80" fmla="*/ 14703 w 129131"/>
                <a:gd name="connsiteY80" fmla="*/ 65685 h 95090"/>
                <a:gd name="connsiteX81" fmla="*/ 20456 w 129131"/>
                <a:gd name="connsiteY81" fmla="*/ 67602 h 95090"/>
                <a:gd name="connsiteX82" fmla="*/ 21735 w 129131"/>
                <a:gd name="connsiteY82" fmla="*/ 68242 h 95090"/>
                <a:gd name="connsiteX83" fmla="*/ 24292 w 129131"/>
                <a:gd name="connsiteY83" fmla="*/ 68881 h 95090"/>
                <a:gd name="connsiteX84" fmla="*/ 28128 w 129131"/>
                <a:gd name="connsiteY84" fmla="*/ 70799 h 95090"/>
                <a:gd name="connsiteX85" fmla="*/ 27488 w 129131"/>
                <a:gd name="connsiteY85" fmla="*/ 69520 h 95090"/>
                <a:gd name="connsiteX86" fmla="*/ 23653 w 129131"/>
                <a:gd name="connsiteY86" fmla="*/ 66963 h 95090"/>
                <a:gd name="connsiteX87" fmla="*/ 24292 w 129131"/>
                <a:gd name="connsiteY87" fmla="*/ 66963 h 95090"/>
                <a:gd name="connsiteX88" fmla="*/ 28128 w 129131"/>
                <a:gd name="connsiteY88" fmla="*/ 68242 h 95090"/>
                <a:gd name="connsiteX89" fmla="*/ 29406 w 129131"/>
                <a:gd name="connsiteY89" fmla="*/ 68242 h 95090"/>
                <a:gd name="connsiteX90" fmla="*/ 30045 w 129131"/>
                <a:gd name="connsiteY90" fmla="*/ 67602 h 95090"/>
                <a:gd name="connsiteX91" fmla="*/ 33241 w 129131"/>
                <a:gd name="connsiteY91" fmla="*/ 68881 h 95090"/>
                <a:gd name="connsiteX92" fmla="*/ 34520 w 129131"/>
                <a:gd name="connsiteY92" fmla="*/ 66963 h 95090"/>
                <a:gd name="connsiteX93" fmla="*/ 35799 w 129131"/>
                <a:gd name="connsiteY93" fmla="*/ 66324 h 95090"/>
                <a:gd name="connsiteX94" fmla="*/ 37717 w 129131"/>
                <a:gd name="connsiteY94" fmla="*/ 65045 h 95090"/>
                <a:gd name="connsiteX95" fmla="*/ 35799 w 129131"/>
                <a:gd name="connsiteY95" fmla="*/ 62488 h 95090"/>
                <a:gd name="connsiteX96" fmla="*/ 38356 w 129131"/>
                <a:gd name="connsiteY96" fmla="*/ 64406 h 95090"/>
                <a:gd name="connsiteX97" fmla="*/ 40913 w 129131"/>
                <a:gd name="connsiteY97" fmla="*/ 65685 h 95090"/>
                <a:gd name="connsiteX98" fmla="*/ 47306 w 129131"/>
                <a:gd name="connsiteY98" fmla="*/ 65685 h 95090"/>
                <a:gd name="connsiteX99" fmla="*/ 49223 w 129131"/>
                <a:gd name="connsiteY99" fmla="*/ 66324 h 95090"/>
                <a:gd name="connsiteX100" fmla="*/ 49862 w 129131"/>
                <a:gd name="connsiteY100" fmla="*/ 67602 h 95090"/>
                <a:gd name="connsiteX101" fmla="*/ 49862 w 129131"/>
                <a:gd name="connsiteY101" fmla="*/ 67602 h 95090"/>
                <a:gd name="connsiteX102" fmla="*/ 49862 w 129131"/>
                <a:gd name="connsiteY102" fmla="*/ 67602 h 95090"/>
                <a:gd name="connsiteX103" fmla="*/ 47306 w 129131"/>
                <a:gd name="connsiteY103" fmla="*/ 66963 h 95090"/>
                <a:gd name="connsiteX104" fmla="*/ 47306 w 129131"/>
                <a:gd name="connsiteY104" fmla="*/ 66963 h 95090"/>
                <a:gd name="connsiteX105" fmla="*/ 45388 w 129131"/>
                <a:gd name="connsiteY105" fmla="*/ 66963 h 95090"/>
                <a:gd name="connsiteX106" fmla="*/ 43470 w 129131"/>
                <a:gd name="connsiteY106" fmla="*/ 67602 h 95090"/>
                <a:gd name="connsiteX107" fmla="*/ 42191 w 129131"/>
                <a:gd name="connsiteY107" fmla="*/ 68242 h 95090"/>
                <a:gd name="connsiteX108" fmla="*/ 42191 w 129131"/>
                <a:gd name="connsiteY108" fmla="*/ 68881 h 95090"/>
                <a:gd name="connsiteX109" fmla="*/ 44109 w 129131"/>
                <a:gd name="connsiteY109" fmla="*/ 70799 h 95090"/>
                <a:gd name="connsiteX110" fmla="*/ 45388 w 129131"/>
                <a:gd name="connsiteY110" fmla="*/ 70159 h 95090"/>
                <a:gd name="connsiteX111" fmla="*/ 48584 w 129131"/>
                <a:gd name="connsiteY111" fmla="*/ 68881 h 95090"/>
                <a:gd name="connsiteX112" fmla="*/ 49862 w 129131"/>
                <a:gd name="connsiteY112" fmla="*/ 69520 h 95090"/>
                <a:gd name="connsiteX113" fmla="*/ 50502 w 129131"/>
                <a:gd name="connsiteY113" fmla="*/ 69520 h 95090"/>
                <a:gd name="connsiteX114" fmla="*/ 51780 w 129131"/>
                <a:gd name="connsiteY114" fmla="*/ 73995 h 95090"/>
                <a:gd name="connsiteX115" fmla="*/ 54977 w 129131"/>
                <a:gd name="connsiteY115" fmla="*/ 82306 h 95090"/>
                <a:gd name="connsiteX116" fmla="*/ 60730 w 129131"/>
                <a:gd name="connsiteY116" fmla="*/ 93812 h 95090"/>
                <a:gd name="connsiteX117" fmla="*/ 64566 w 129131"/>
                <a:gd name="connsiteY117" fmla="*/ 95091 h 95090"/>
                <a:gd name="connsiteX118" fmla="*/ 70958 w 129131"/>
                <a:gd name="connsiteY118" fmla="*/ 93812 h 95090"/>
                <a:gd name="connsiteX119" fmla="*/ 74794 w 129131"/>
                <a:gd name="connsiteY119" fmla="*/ 92534 h 95090"/>
                <a:gd name="connsiteX120" fmla="*/ 78629 w 129131"/>
                <a:gd name="connsiteY120" fmla="*/ 89977 h 95090"/>
                <a:gd name="connsiteX121" fmla="*/ 81825 w 129131"/>
                <a:gd name="connsiteY121" fmla="*/ 88059 h 95090"/>
                <a:gd name="connsiteX122" fmla="*/ 82465 w 129131"/>
                <a:gd name="connsiteY122" fmla="*/ 86780 h 95090"/>
                <a:gd name="connsiteX123" fmla="*/ 84383 w 129131"/>
                <a:gd name="connsiteY123" fmla="*/ 86780 h 95090"/>
                <a:gd name="connsiteX124" fmla="*/ 87579 w 129131"/>
                <a:gd name="connsiteY124" fmla="*/ 84863 h 95090"/>
                <a:gd name="connsiteX125" fmla="*/ 88858 w 129131"/>
                <a:gd name="connsiteY125" fmla="*/ 84223 h 95090"/>
                <a:gd name="connsiteX126" fmla="*/ 90136 w 129131"/>
                <a:gd name="connsiteY126" fmla="*/ 82945 h 95090"/>
                <a:gd name="connsiteX127" fmla="*/ 91414 w 129131"/>
                <a:gd name="connsiteY127" fmla="*/ 81666 h 95090"/>
                <a:gd name="connsiteX128" fmla="*/ 92693 w 129131"/>
                <a:gd name="connsiteY128" fmla="*/ 81027 h 95090"/>
                <a:gd name="connsiteX129" fmla="*/ 93972 w 129131"/>
                <a:gd name="connsiteY129" fmla="*/ 81027 h 95090"/>
                <a:gd name="connsiteX130" fmla="*/ 95890 w 129131"/>
                <a:gd name="connsiteY130" fmla="*/ 79109 h 95090"/>
                <a:gd name="connsiteX131" fmla="*/ 97807 w 129131"/>
                <a:gd name="connsiteY131" fmla="*/ 79748 h 95090"/>
                <a:gd name="connsiteX132" fmla="*/ 100364 w 129131"/>
                <a:gd name="connsiteY132" fmla="*/ 81027 h 95090"/>
                <a:gd name="connsiteX133" fmla="*/ 103561 w 129131"/>
                <a:gd name="connsiteY133" fmla="*/ 81027 h 95090"/>
                <a:gd name="connsiteX134" fmla="*/ 106757 w 129131"/>
                <a:gd name="connsiteY134" fmla="*/ 81666 h 95090"/>
                <a:gd name="connsiteX135" fmla="*/ 107396 w 129131"/>
                <a:gd name="connsiteY135" fmla="*/ 79748 h 95090"/>
                <a:gd name="connsiteX136" fmla="*/ 110592 w 129131"/>
                <a:gd name="connsiteY136" fmla="*/ 79748 h 95090"/>
                <a:gd name="connsiteX137" fmla="*/ 111871 w 129131"/>
                <a:gd name="connsiteY137" fmla="*/ 79109 h 95090"/>
                <a:gd name="connsiteX138" fmla="*/ 113789 w 129131"/>
                <a:gd name="connsiteY138" fmla="*/ 77831 h 95090"/>
                <a:gd name="connsiteX139" fmla="*/ 115068 w 129131"/>
                <a:gd name="connsiteY139" fmla="*/ 81027 h 95090"/>
                <a:gd name="connsiteX140" fmla="*/ 115068 w 129131"/>
                <a:gd name="connsiteY140" fmla="*/ 80388 h 95090"/>
                <a:gd name="connsiteX141" fmla="*/ 115707 w 129131"/>
                <a:gd name="connsiteY141" fmla="*/ 79109 h 95090"/>
                <a:gd name="connsiteX142" fmla="*/ 118264 w 129131"/>
                <a:gd name="connsiteY142" fmla="*/ 79109 h 95090"/>
                <a:gd name="connsiteX143" fmla="*/ 119542 w 129131"/>
                <a:gd name="connsiteY143" fmla="*/ 77191 h 95090"/>
                <a:gd name="connsiteX144" fmla="*/ 120181 w 129131"/>
                <a:gd name="connsiteY144" fmla="*/ 76552 h 95090"/>
                <a:gd name="connsiteX145" fmla="*/ 121460 w 129131"/>
                <a:gd name="connsiteY145" fmla="*/ 75913 h 95090"/>
                <a:gd name="connsiteX146" fmla="*/ 123378 w 129131"/>
                <a:gd name="connsiteY146" fmla="*/ 77191 h 95090"/>
                <a:gd name="connsiteX147" fmla="*/ 124657 w 129131"/>
                <a:gd name="connsiteY147" fmla="*/ 76552 h 95090"/>
                <a:gd name="connsiteX148" fmla="*/ 127214 w 129131"/>
                <a:gd name="connsiteY148" fmla="*/ 77191 h 95090"/>
                <a:gd name="connsiteX149" fmla="*/ 127853 w 129131"/>
                <a:gd name="connsiteY149" fmla="*/ 76552 h 95090"/>
                <a:gd name="connsiteX150" fmla="*/ 127853 w 129131"/>
                <a:gd name="connsiteY150" fmla="*/ 73356 h 95090"/>
                <a:gd name="connsiteX151" fmla="*/ 129131 w 129131"/>
                <a:gd name="connsiteY151" fmla="*/ 72717 h 95090"/>
                <a:gd name="connsiteX152" fmla="*/ 127853 w 129131"/>
                <a:gd name="connsiteY152" fmla="*/ 70159 h 95090"/>
                <a:gd name="connsiteX153" fmla="*/ 125935 w 129131"/>
                <a:gd name="connsiteY153" fmla="*/ 70159 h 95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</a:cxnLst>
              <a:rect l="l" t="t" r="r" b="b"/>
              <a:pathLst>
                <a:path w="129131" h="95090">
                  <a:moveTo>
                    <a:pt x="125935" y="70159"/>
                  </a:moveTo>
                  <a:cubicBezTo>
                    <a:pt x="124657" y="67602"/>
                    <a:pt x="124018" y="65685"/>
                    <a:pt x="123378" y="63128"/>
                  </a:cubicBezTo>
                  <a:cubicBezTo>
                    <a:pt x="123378" y="62488"/>
                    <a:pt x="123378" y="62488"/>
                    <a:pt x="123378" y="61849"/>
                  </a:cubicBezTo>
                  <a:cubicBezTo>
                    <a:pt x="122739" y="60570"/>
                    <a:pt x="122100" y="60570"/>
                    <a:pt x="121460" y="58653"/>
                  </a:cubicBezTo>
                  <a:cubicBezTo>
                    <a:pt x="120181" y="56735"/>
                    <a:pt x="119542" y="55456"/>
                    <a:pt x="119542" y="54817"/>
                  </a:cubicBezTo>
                  <a:cubicBezTo>
                    <a:pt x="118264" y="53539"/>
                    <a:pt x="116985" y="52899"/>
                    <a:pt x="115707" y="51621"/>
                  </a:cubicBezTo>
                  <a:cubicBezTo>
                    <a:pt x="115707" y="51621"/>
                    <a:pt x="115707" y="51621"/>
                    <a:pt x="115707" y="50981"/>
                  </a:cubicBezTo>
                  <a:cubicBezTo>
                    <a:pt x="114429" y="49064"/>
                    <a:pt x="114429" y="48425"/>
                    <a:pt x="116346" y="50981"/>
                  </a:cubicBezTo>
                  <a:cubicBezTo>
                    <a:pt x="117625" y="52260"/>
                    <a:pt x="118264" y="52899"/>
                    <a:pt x="117625" y="51621"/>
                  </a:cubicBezTo>
                  <a:cubicBezTo>
                    <a:pt x="116346" y="49064"/>
                    <a:pt x="117625" y="50342"/>
                    <a:pt x="118264" y="50981"/>
                  </a:cubicBezTo>
                  <a:cubicBezTo>
                    <a:pt x="120181" y="52260"/>
                    <a:pt x="121460" y="53539"/>
                    <a:pt x="118903" y="49703"/>
                  </a:cubicBezTo>
                  <a:cubicBezTo>
                    <a:pt x="118903" y="49703"/>
                    <a:pt x="118903" y="49703"/>
                    <a:pt x="118903" y="49703"/>
                  </a:cubicBezTo>
                  <a:cubicBezTo>
                    <a:pt x="119542" y="49703"/>
                    <a:pt x="120181" y="49703"/>
                    <a:pt x="120821" y="50342"/>
                  </a:cubicBezTo>
                  <a:cubicBezTo>
                    <a:pt x="121460" y="50981"/>
                    <a:pt x="122100" y="50981"/>
                    <a:pt x="120821" y="49064"/>
                  </a:cubicBezTo>
                  <a:cubicBezTo>
                    <a:pt x="119542" y="46507"/>
                    <a:pt x="118903" y="45867"/>
                    <a:pt x="120181" y="47146"/>
                  </a:cubicBezTo>
                  <a:cubicBezTo>
                    <a:pt x="122100" y="48425"/>
                    <a:pt x="120821" y="46507"/>
                    <a:pt x="121460" y="46507"/>
                  </a:cubicBezTo>
                  <a:cubicBezTo>
                    <a:pt x="122100" y="47146"/>
                    <a:pt x="122100" y="45867"/>
                    <a:pt x="122100" y="45867"/>
                  </a:cubicBezTo>
                  <a:cubicBezTo>
                    <a:pt x="122739" y="45867"/>
                    <a:pt x="123378" y="45228"/>
                    <a:pt x="123378" y="45228"/>
                  </a:cubicBezTo>
                  <a:cubicBezTo>
                    <a:pt x="123378" y="45228"/>
                    <a:pt x="123378" y="44589"/>
                    <a:pt x="123378" y="44589"/>
                  </a:cubicBezTo>
                  <a:cubicBezTo>
                    <a:pt x="122739" y="43310"/>
                    <a:pt x="121460" y="42671"/>
                    <a:pt x="120821" y="41392"/>
                  </a:cubicBezTo>
                  <a:cubicBezTo>
                    <a:pt x="123378" y="43310"/>
                    <a:pt x="127853" y="48425"/>
                    <a:pt x="124657" y="42671"/>
                  </a:cubicBezTo>
                  <a:cubicBezTo>
                    <a:pt x="124018" y="42671"/>
                    <a:pt x="124657" y="43310"/>
                    <a:pt x="124657" y="43310"/>
                  </a:cubicBezTo>
                  <a:cubicBezTo>
                    <a:pt x="124657" y="43950"/>
                    <a:pt x="124018" y="43310"/>
                    <a:pt x="122100" y="40753"/>
                  </a:cubicBezTo>
                  <a:cubicBezTo>
                    <a:pt x="122739" y="40753"/>
                    <a:pt x="122739" y="41392"/>
                    <a:pt x="123378" y="41392"/>
                  </a:cubicBezTo>
                  <a:cubicBezTo>
                    <a:pt x="122739" y="40114"/>
                    <a:pt x="121460" y="38836"/>
                    <a:pt x="120181" y="36918"/>
                  </a:cubicBezTo>
                  <a:cubicBezTo>
                    <a:pt x="120181" y="36918"/>
                    <a:pt x="121460" y="37557"/>
                    <a:pt x="120821" y="36278"/>
                  </a:cubicBezTo>
                  <a:cubicBezTo>
                    <a:pt x="118903" y="33082"/>
                    <a:pt x="119542" y="33722"/>
                    <a:pt x="118903" y="32443"/>
                  </a:cubicBezTo>
                  <a:cubicBezTo>
                    <a:pt x="117625" y="30525"/>
                    <a:pt x="118903" y="30525"/>
                    <a:pt x="120181" y="31803"/>
                  </a:cubicBezTo>
                  <a:cubicBezTo>
                    <a:pt x="120821" y="32443"/>
                    <a:pt x="120821" y="32443"/>
                    <a:pt x="121460" y="32443"/>
                  </a:cubicBezTo>
                  <a:cubicBezTo>
                    <a:pt x="120181" y="31164"/>
                    <a:pt x="118903" y="29247"/>
                    <a:pt x="116985" y="27329"/>
                  </a:cubicBezTo>
                  <a:cubicBezTo>
                    <a:pt x="116346" y="25411"/>
                    <a:pt x="115707" y="24772"/>
                    <a:pt x="118264" y="27329"/>
                  </a:cubicBezTo>
                  <a:cubicBezTo>
                    <a:pt x="116346" y="25411"/>
                    <a:pt x="115707" y="23493"/>
                    <a:pt x="114429" y="22214"/>
                  </a:cubicBezTo>
                  <a:cubicBezTo>
                    <a:pt x="112511" y="19658"/>
                    <a:pt x="109953" y="17100"/>
                    <a:pt x="108675" y="15183"/>
                  </a:cubicBezTo>
                  <a:cubicBezTo>
                    <a:pt x="103561" y="9429"/>
                    <a:pt x="100364" y="6872"/>
                    <a:pt x="99086" y="6233"/>
                  </a:cubicBezTo>
                  <a:cubicBezTo>
                    <a:pt x="97168" y="5594"/>
                    <a:pt x="95890" y="5594"/>
                    <a:pt x="95251" y="6233"/>
                  </a:cubicBezTo>
                  <a:cubicBezTo>
                    <a:pt x="93333" y="7511"/>
                    <a:pt x="91414" y="8790"/>
                    <a:pt x="89497" y="10069"/>
                  </a:cubicBezTo>
                  <a:cubicBezTo>
                    <a:pt x="88218" y="10708"/>
                    <a:pt x="86940" y="11986"/>
                    <a:pt x="86301" y="12625"/>
                  </a:cubicBezTo>
                  <a:cubicBezTo>
                    <a:pt x="85662" y="13265"/>
                    <a:pt x="85022" y="14544"/>
                    <a:pt x="84383" y="15183"/>
                  </a:cubicBezTo>
                  <a:cubicBezTo>
                    <a:pt x="82465" y="13265"/>
                    <a:pt x="81186" y="10708"/>
                    <a:pt x="79908" y="9429"/>
                  </a:cubicBezTo>
                  <a:cubicBezTo>
                    <a:pt x="74794" y="3676"/>
                    <a:pt x="71597" y="1119"/>
                    <a:pt x="70319" y="480"/>
                  </a:cubicBezTo>
                  <a:cubicBezTo>
                    <a:pt x="68401" y="-160"/>
                    <a:pt x="67123" y="-160"/>
                    <a:pt x="65844" y="480"/>
                  </a:cubicBezTo>
                  <a:cubicBezTo>
                    <a:pt x="63287" y="1758"/>
                    <a:pt x="61369" y="3036"/>
                    <a:pt x="59451" y="4955"/>
                  </a:cubicBezTo>
                  <a:cubicBezTo>
                    <a:pt x="58173" y="6233"/>
                    <a:pt x="56895" y="6872"/>
                    <a:pt x="55616" y="8151"/>
                  </a:cubicBezTo>
                  <a:cubicBezTo>
                    <a:pt x="54338" y="9429"/>
                    <a:pt x="53059" y="10708"/>
                    <a:pt x="51780" y="11986"/>
                  </a:cubicBezTo>
                  <a:cubicBezTo>
                    <a:pt x="51141" y="13265"/>
                    <a:pt x="49862" y="13904"/>
                    <a:pt x="48584" y="15183"/>
                  </a:cubicBezTo>
                  <a:cubicBezTo>
                    <a:pt x="47945" y="15822"/>
                    <a:pt x="48584" y="16461"/>
                    <a:pt x="47945" y="16461"/>
                  </a:cubicBezTo>
                  <a:cubicBezTo>
                    <a:pt x="47306" y="17100"/>
                    <a:pt x="46027" y="16461"/>
                    <a:pt x="45388" y="17100"/>
                  </a:cubicBezTo>
                  <a:cubicBezTo>
                    <a:pt x="44749" y="18379"/>
                    <a:pt x="44109" y="20297"/>
                    <a:pt x="42830" y="20297"/>
                  </a:cubicBezTo>
                  <a:cubicBezTo>
                    <a:pt x="42191" y="20297"/>
                    <a:pt x="41552" y="20936"/>
                    <a:pt x="40913" y="21575"/>
                  </a:cubicBezTo>
                  <a:cubicBezTo>
                    <a:pt x="40273" y="22214"/>
                    <a:pt x="40273" y="22854"/>
                    <a:pt x="39634" y="23493"/>
                  </a:cubicBezTo>
                  <a:cubicBezTo>
                    <a:pt x="38995" y="24133"/>
                    <a:pt x="38995" y="24772"/>
                    <a:pt x="38356" y="25411"/>
                  </a:cubicBezTo>
                  <a:cubicBezTo>
                    <a:pt x="37717" y="26050"/>
                    <a:pt x="37717" y="26689"/>
                    <a:pt x="37077" y="26689"/>
                  </a:cubicBezTo>
                  <a:cubicBezTo>
                    <a:pt x="37077" y="26689"/>
                    <a:pt x="35799" y="26689"/>
                    <a:pt x="35799" y="26689"/>
                  </a:cubicBezTo>
                  <a:cubicBezTo>
                    <a:pt x="35160" y="27329"/>
                    <a:pt x="35160" y="28607"/>
                    <a:pt x="34520" y="29247"/>
                  </a:cubicBezTo>
                  <a:cubicBezTo>
                    <a:pt x="33881" y="29886"/>
                    <a:pt x="33241" y="29886"/>
                    <a:pt x="31963" y="29886"/>
                  </a:cubicBezTo>
                  <a:cubicBezTo>
                    <a:pt x="31324" y="29886"/>
                    <a:pt x="30045" y="29886"/>
                    <a:pt x="28767" y="29886"/>
                  </a:cubicBezTo>
                  <a:cubicBezTo>
                    <a:pt x="27488" y="30525"/>
                    <a:pt x="26849" y="31164"/>
                    <a:pt x="24932" y="31164"/>
                  </a:cubicBezTo>
                  <a:cubicBezTo>
                    <a:pt x="23013" y="31164"/>
                    <a:pt x="21735" y="30525"/>
                    <a:pt x="21095" y="31803"/>
                  </a:cubicBezTo>
                  <a:cubicBezTo>
                    <a:pt x="21095" y="32443"/>
                    <a:pt x="21095" y="33722"/>
                    <a:pt x="20456" y="34361"/>
                  </a:cubicBezTo>
                  <a:cubicBezTo>
                    <a:pt x="19817" y="35000"/>
                    <a:pt x="18539" y="35000"/>
                    <a:pt x="17260" y="35639"/>
                  </a:cubicBezTo>
                  <a:cubicBezTo>
                    <a:pt x="16621" y="35639"/>
                    <a:pt x="16621" y="36278"/>
                    <a:pt x="15982" y="36278"/>
                  </a:cubicBezTo>
                  <a:cubicBezTo>
                    <a:pt x="15343" y="36918"/>
                    <a:pt x="14703" y="37557"/>
                    <a:pt x="14064" y="38196"/>
                  </a:cubicBezTo>
                  <a:cubicBezTo>
                    <a:pt x="14064" y="38196"/>
                    <a:pt x="13424" y="38196"/>
                    <a:pt x="12146" y="35639"/>
                  </a:cubicBezTo>
                  <a:cubicBezTo>
                    <a:pt x="12146" y="35639"/>
                    <a:pt x="12146" y="36278"/>
                    <a:pt x="12146" y="36278"/>
                  </a:cubicBezTo>
                  <a:cubicBezTo>
                    <a:pt x="12146" y="36918"/>
                    <a:pt x="12146" y="37557"/>
                    <a:pt x="12146" y="37557"/>
                  </a:cubicBezTo>
                  <a:cubicBezTo>
                    <a:pt x="11506" y="38196"/>
                    <a:pt x="10228" y="38196"/>
                    <a:pt x="9589" y="38196"/>
                  </a:cubicBezTo>
                  <a:cubicBezTo>
                    <a:pt x="8950" y="38836"/>
                    <a:pt x="8950" y="40114"/>
                    <a:pt x="8950" y="40753"/>
                  </a:cubicBezTo>
                  <a:cubicBezTo>
                    <a:pt x="8950" y="40753"/>
                    <a:pt x="8950" y="41392"/>
                    <a:pt x="8310" y="41392"/>
                  </a:cubicBezTo>
                  <a:cubicBezTo>
                    <a:pt x="7671" y="42032"/>
                    <a:pt x="7671" y="42671"/>
                    <a:pt x="7032" y="42671"/>
                  </a:cubicBezTo>
                  <a:cubicBezTo>
                    <a:pt x="6393" y="42671"/>
                    <a:pt x="5754" y="42671"/>
                    <a:pt x="5114" y="42032"/>
                  </a:cubicBezTo>
                  <a:cubicBezTo>
                    <a:pt x="3835" y="41392"/>
                    <a:pt x="5114" y="43310"/>
                    <a:pt x="3835" y="42671"/>
                  </a:cubicBezTo>
                  <a:cubicBezTo>
                    <a:pt x="2557" y="42032"/>
                    <a:pt x="1917" y="42671"/>
                    <a:pt x="1278" y="43310"/>
                  </a:cubicBezTo>
                  <a:cubicBezTo>
                    <a:pt x="1278" y="43310"/>
                    <a:pt x="639" y="43310"/>
                    <a:pt x="639" y="43950"/>
                  </a:cubicBezTo>
                  <a:cubicBezTo>
                    <a:pt x="639" y="44589"/>
                    <a:pt x="1278" y="46507"/>
                    <a:pt x="1278" y="47146"/>
                  </a:cubicBezTo>
                  <a:cubicBezTo>
                    <a:pt x="1278" y="47785"/>
                    <a:pt x="639" y="47785"/>
                    <a:pt x="0" y="48425"/>
                  </a:cubicBezTo>
                  <a:cubicBezTo>
                    <a:pt x="1278" y="49703"/>
                    <a:pt x="1917" y="50342"/>
                    <a:pt x="1917" y="50342"/>
                  </a:cubicBezTo>
                  <a:cubicBezTo>
                    <a:pt x="2557" y="51621"/>
                    <a:pt x="3196" y="52899"/>
                    <a:pt x="3835" y="54178"/>
                  </a:cubicBezTo>
                  <a:cubicBezTo>
                    <a:pt x="5754" y="56096"/>
                    <a:pt x="7032" y="58014"/>
                    <a:pt x="8950" y="59931"/>
                  </a:cubicBezTo>
                  <a:cubicBezTo>
                    <a:pt x="8950" y="60570"/>
                    <a:pt x="8950" y="60570"/>
                    <a:pt x="8950" y="61210"/>
                  </a:cubicBezTo>
                  <a:cubicBezTo>
                    <a:pt x="10228" y="61849"/>
                    <a:pt x="10228" y="62488"/>
                    <a:pt x="11506" y="63128"/>
                  </a:cubicBezTo>
                  <a:cubicBezTo>
                    <a:pt x="13424" y="65045"/>
                    <a:pt x="14064" y="65685"/>
                    <a:pt x="14703" y="65685"/>
                  </a:cubicBezTo>
                  <a:cubicBezTo>
                    <a:pt x="16621" y="66324"/>
                    <a:pt x="18539" y="66963"/>
                    <a:pt x="20456" y="67602"/>
                  </a:cubicBezTo>
                  <a:cubicBezTo>
                    <a:pt x="21095" y="67602"/>
                    <a:pt x="21735" y="68881"/>
                    <a:pt x="21735" y="68242"/>
                  </a:cubicBezTo>
                  <a:cubicBezTo>
                    <a:pt x="21735" y="67602"/>
                    <a:pt x="23653" y="68242"/>
                    <a:pt x="24292" y="68881"/>
                  </a:cubicBezTo>
                  <a:cubicBezTo>
                    <a:pt x="25571" y="69520"/>
                    <a:pt x="26849" y="70159"/>
                    <a:pt x="28128" y="70799"/>
                  </a:cubicBezTo>
                  <a:cubicBezTo>
                    <a:pt x="28128" y="70799"/>
                    <a:pt x="27488" y="70159"/>
                    <a:pt x="27488" y="69520"/>
                  </a:cubicBezTo>
                  <a:cubicBezTo>
                    <a:pt x="26210" y="68881"/>
                    <a:pt x="24932" y="67602"/>
                    <a:pt x="23653" y="66963"/>
                  </a:cubicBezTo>
                  <a:cubicBezTo>
                    <a:pt x="23653" y="66963"/>
                    <a:pt x="23653" y="66324"/>
                    <a:pt x="24292" y="66963"/>
                  </a:cubicBezTo>
                  <a:cubicBezTo>
                    <a:pt x="25571" y="67602"/>
                    <a:pt x="26849" y="67602"/>
                    <a:pt x="28128" y="68242"/>
                  </a:cubicBezTo>
                  <a:cubicBezTo>
                    <a:pt x="28767" y="68242"/>
                    <a:pt x="29406" y="68242"/>
                    <a:pt x="29406" y="68242"/>
                  </a:cubicBezTo>
                  <a:cubicBezTo>
                    <a:pt x="29406" y="68242"/>
                    <a:pt x="29406" y="67602"/>
                    <a:pt x="30045" y="67602"/>
                  </a:cubicBezTo>
                  <a:cubicBezTo>
                    <a:pt x="30684" y="68242"/>
                    <a:pt x="31963" y="68881"/>
                    <a:pt x="33241" y="68881"/>
                  </a:cubicBezTo>
                  <a:cubicBezTo>
                    <a:pt x="34520" y="69520"/>
                    <a:pt x="34520" y="68242"/>
                    <a:pt x="34520" y="66963"/>
                  </a:cubicBezTo>
                  <a:cubicBezTo>
                    <a:pt x="34520" y="66324"/>
                    <a:pt x="35160" y="66324"/>
                    <a:pt x="35799" y="66324"/>
                  </a:cubicBezTo>
                  <a:cubicBezTo>
                    <a:pt x="36438" y="65685"/>
                    <a:pt x="37077" y="65685"/>
                    <a:pt x="37717" y="65045"/>
                  </a:cubicBezTo>
                  <a:cubicBezTo>
                    <a:pt x="36438" y="63767"/>
                    <a:pt x="36438" y="63128"/>
                    <a:pt x="35799" y="62488"/>
                  </a:cubicBezTo>
                  <a:cubicBezTo>
                    <a:pt x="36438" y="62488"/>
                    <a:pt x="37717" y="63767"/>
                    <a:pt x="38356" y="64406"/>
                  </a:cubicBezTo>
                  <a:cubicBezTo>
                    <a:pt x="39634" y="65045"/>
                    <a:pt x="40273" y="65685"/>
                    <a:pt x="40913" y="65685"/>
                  </a:cubicBezTo>
                  <a:cubicBezTo>
                    <a:pt x="42830" y="65685"/>
                    <a:pt x="44749" y="65685"/>
                    <a:pt x="47306" y="65685"/>
                  </a:cubicBezTo>
                  <a:cubicBezTo>
                    <a:pt x="47945" y="65685"/>
                    <a:pt x="48584" y="66324"/>
                    <a:pt x="49223" y="66324"/>
                  </a:cubicBezTo>
                  <a:cubicBezTo>
                    <a:pt x="49223" y="66963"/>
                    <a:pt x="49862" y="66963"/>
                    <a:pt x="49862" y="67602"/>
                  </a:cubicBezTo>
                  <a:cubicBezTo>
                    <a:pt x="49862" y="67602"/>
                    <a:pt x="49862" y="67602"/>
                    <a:pt x="49862" y="67602"/>
                  </a:cubicBezTo>
                  <a:cubicBezTo>
                    <a:pt x="49862" y="67602"/>
                    <a:pt x="49862" y="67602"/>
                    <a:pt x="49862" y="67602"/>
                  </a:cubicBezTo>
                  <a:cubicBezTo>
                    <a:pt x="47945" y="65685"/>
                    <a:pt x="49862" y="69520"/>
                    <a:pt x="47306" y="66963"/>
                  </a:cubicBezTo>
                  <a:cubicBezTo>
                    <a:pt x="47306" y="66963"/>
                    <a:pt x="47306" y="66963"/>
                    <a:pt x="47306" y="66963"/>
                  </a:cubicBezTo>
                  <a:cubicBezTo>
                    <a:pt x="46666" y="66963"/>
                    <a:pt x="46027" y="66963"/>
                    <a:pt x="45388" y="66963"/>
                  </a:cubicBezTo>
                  <a:cubicBezTo>
                    <a:pt x="44749" y="66963"/>
                    <a:pt x="43470" y="66963"/>
                    <a:pt x="43470" y="67602"/>
                  </a:cubicBezTo>
                  <a:cubicBezTo>
                    <a:pt x="43470" y="68242"/>
                    <a:pt x="42830" y="68242"/>
                    <a:pt x="42191" y="68242"/>
                  </a:cubicBezTo>
                  <a:cubicBezTo>
                    <a:pt x="42191" y="68242"/>
                    <a:pt x="42191" y="68881"/>
                    <a:pt x="42191" y="68881"/>
                  </a:cubicBezTo>
                  <a:cubicBezTo>
                    <a:pt x="43470" y="70159"/>
                    <a:pt x="44109" y="70799"/>
                    <a:pt x="44109" y="70799"/>
                  </a:cubicBezTo>
                  <a:cubicBezTo>
                    <a:pt x="44749" y="70799"/>
                    <a:pt x="44749" y="70799"/>
                    <a:pt x="45388" y="70159"/>
                  </a:cubicBezTo>
                  <a:cubicBezTo>
                    <a:pt x="46666" y="69520"/>
                    <a:pt x="47306" y="69520"/>
                    <a:pt x="48584" y="68881"/>
                  </a:cubicBezTo>
                  <a:cubicBezTo>
                    <a:pt x="48584" y="68881"/>
                    <a:pt x="49862" y="69520"/>
                    <a:pt x="49862" y="69520"/>
                  </a:cubicBezTo>
                  <a:cubicBezTo>
                    <a:pt x="49862" y="69520"/>
                    <a:pt x="49862" y="69520"/>
                    <a:pt x="50502" y="69520"/>
                  </a:cubicBezTo>
                  <a:cubicBezTo>
                    <a:pt x="51141" y="70799"/>
                    <a:pt x="51141" y="72717"/>
                    <a:pt x="51780" y="73995"/>
                  </a:cubicBezTo>
                  <a:cubicBezTo>
                    <a:pt x="53059" y="77191"/>
                    <a:pt x="53698" y="80388"/>
                    <a:pt x="54977" y="82306"/>
                  </a:cubicBezTo>
                  <a:cubicBezTo>
                    <a:pt x="58173" y="89337"/>
                    <a:pt x="59451" y="93173"/>
                    <a:pt x="60730" y="93812"/>
                  </a:cubicBezTo>
                  <a:cubicBezTo>
                    <a:pt x="62008" y="95091"/>
                    <a:pt x="63287" y="95091"/>
                    <a:pt x="64566" y="95091"/>
                  </a:cubicBezTo>
                  <a:cubicBezTo>
                    <a:pt x="67123" y="95091"/>
                    <a:pt x="69040" y="94452"/>
                    <a:pt x="70958" y="93812"/>
                  </a:cubicBezTo>
                  <a:cubicBezTo>
                    <a:pt x="72237" y="93173"/>
                    <a:pt x="73516" y="93173"/>
                    <a:pt x="74794" y="92534"/>
                  </a:cubicBezTo>
                  <a:cubicBezTo>
                    <a:pt x="76073" y="91894"/>
                    <a:pt x="77351" y="90616"/>
                    <a:pt x="78629" y="89977"/>
                  </a:cubicBezTo>
                  <a:cubicBezTo>
                    <a:pt x="79908" y="89337"/>
                    <a:pt x="80547" y="88698"/>
                    <a:pt x="81825" y="88059"/>
                  </a:cubicBezTo>
                  <a:cubicBezTo>
                    <a:pt x="82465" y="88059"/>
                    <a:pt x="82465" y="86780"/>
                    <a:pt x="82465" y="86780"/>
                  </a:cubicBezTo>
                  <a:cubicBezTo>
                    <a:pt x="83104" y="86780"/>
                    <a:pt x="84383" y="87420"/>
                    <a:pt x="84383" y="86780"/>
                  </a:cubicBezTo>
                  <a:cubicBezTo>
                    <a:pt x="85662" y="86141"/>
                    <a:pt x="86301" y="84223"/>
                    <a:pt x="87579" y="84863"/>
                  </a:cubicBezTo>
                  <a:cubicBezTo>
                    <a:pt x="88218" y="84863"/>
                    <a:pt x="88858" y="84863"/>
                    <a:pt x="88858" y="84223"/>
                  </a:cubicBezTo>
                  <a:cubicBezTo>
                    <a:pt x="89497" y="84223"/>
                    <a:pt x="89497" y="83584"/>
                    <a:pt x="90136" y="82945"/>
                  </a:cubicBezTo>
                  <a:cubicBezTo>
                    <a:pt x="90775" y="82306"/>
                    <a:pt x="90775" y="82306"/>
                    <a:pt x="91414" y="81666"/>
                  </a:cubicBezTo>
                  <a:cubicBezTo>
                    <a:pt x="92054" y="81027"/>
                    <a:pt x="92054" y="81027"/>
                    <a:pt x="92693" y="81027"/>
                  </a:cubicBezTo>
                  <a:cubicBezTo>
                    <a:pt x="92693" y="81027"/>
                    <a:pt x="93333" y="81666"/>
                    <a:pt x="93972" y="81027"/>
                  </a:cubicBezTo>
                  <a:cubicBezTo>
                    <a:pt x="94611" y="80388"/>
                    <a:pt x="95251" y="79748"/>
                    <a:pt x="95890" y="79109"/>
                  </a:cubicBezTo>
                  <a:cubicBezTo>
                    <a:pt x="96529" y="79109"/>
                    <a:pt x="97168" y="79109"/>
                    <a:pt x="97807" y="79748"/>
                  </a:cubicBezTo>
                  <a:cubicBezTo>
                    <a:pt x="98447" y="79748"/>
                    <a:pt x="99725" y="81027"/>
                    <a:pt x="100364" y="81027"/>
                  </a:cubicBezTo>
                  <a:cubicBezTo>
                    <a:pt x="101643" y="81027"/>
                    <a:pt x="102282" y="80388"/>
                    <a:pt x="103561" y="81027"/>
                  </a:cubicBezTo>
                  <a:cubicBezTo>
                    <a:pt x="104840" y="81666"/>
                    <a:pt x="106118" y="82945"/>
                    <a:pt x="106757" y="81666"/>
                  </a:cubicBezTo>
                  <a:cubicBezTo>
                    <a:pt x="107396" y="81027"/>
                    <a:pt x="107396" y="79748"/>
                    <a:pt x="107396" y="79748"/>
                  </a:cubicBezTo>
                  <a:cubicBezTo>
                    <a:pt x="108036" y="79748"/>
                    <a:pt x="109314" y="79748"/>
                    <a:pt x="110592" y="79748"/>
                  </a:cubicBezTo>
                  <a:cubicBezTo>
                    <a:pt x="111232" y="79748"/>
                    <a:pt x="111232" y="79748"/>
                    <a:pt x="111871" y="79109"/>
                  </a:cubicBezTo>
                  <a:cubicBezTo>
                    <a:pt x="112511" y="78470"/>
                    <a:pt x="113150" y="78470"/>
                    <a:pt x="113789" y="77831"/>
                  </a:cubicBezTo>
                  <a:cubicBezTo>
                    <a:pt x="113789" y="77831"/>
                    <a:pt x="114429" y="78470"/>
                    <a:pt x="115068" y="81027"/>
                  </a:cubicBezTo>
                  <a:cubicBezTo>
                    <a:pt x="115068" y="81027"/>
                    <a:pt x="115068" y="80388"/>
                    <a:pt x="115068" y="80388"/>
                  </a:cubicBezTo>
                  <a:cubicBezTo>
                    <a:pt x="115068" y="79748"/>
                    <a:pt x="115068" y="79109"/>
                    <a:pt x="115707" y="79109"/>
                  </a:cubicBezTo>
                  <a:cubicBezTo>
                    <a:pt x="116346" y="79109"/>
                    <a:pt x="117625" y="79748"/>
                    <a:pt x="118264" y="79109"/>
                  </a:cubicBezTo>
                  <a:cubicBezTo>
                    <a:pt x="118903" y="79109"/>
                    <a:pt x="118903" y="77831"/>
                    <a:pt x="119542" y="77191"/>
                  </a:cubicBezTo>
                  <a:cubicBezTo>
                    <a:pt x="119542" y="77191"/>
                    <a:pt x="120181" y="76552"/>
                    <a:pt x="120181" y="76552"/>
                  </a:cubicBezTo>
                  <a:cubicBezTo>
                    <a:pt x="120821" y="75913"/>
                    <a:pt x="120821" y="75913"/>
                    <a:pt x="121460" y="75913"/>
                  </a:cubicBezTo>
                  <a:cubicBezTo>
                    <a:pt x="122100" y="75913"/>
                    <a:pt x="122739" y="76552"/>
                    <a:pt x="123378" y="77191"/>
                  </a:cubicBezTo>
                  <a:cubicBezTo>
                    <a:pt x="124018" y="77831"/>
                    <a:pt x="124018" y="76552"/>
                    <a:pt x="124657" y="76552"/>
                  </a:cubicBezTo>
                  <a:cubicBezTo>
                    <a:pt x="125935" y="77831"/>
                    <a:pt x="126574" y="77191"/>
                    <a:pt x="127214" y="77191"/>
                  </a:cubicBezTo>
                  <a:cubicBezTo>
                    <a:pt x="127214" y="77191"/>
                    <a:pt x="127853" y="77191"/>
                    <a:pt x="127853" y="76552"/>
                  </a:cubicBezTo>
                  <a:cubicBezTo>
                    <a:pt x="127853" y="75913"/>
                    <a:pt x="127853" y="73995"/>
                    <a:pt x="127853" y="73356"/>
                  </a:cubicBezTo>
                  <a:cubicBezTo>
                    <a:pt x="127853" y="72717"/>
                    <a:pt x="128492" y="72717"/>
                    <a:pt x="129131" y="72717"/>
                  </a:cubicBezTo>
                  <a:cubicBezTo>
                    <a:pt x="128492" y="71438"/>
                    <a:pt x="128492" y="70799"/>
                    <a:pt x="127853" y="70159"/>
                  </a:cubicBezTo>
                  <a:cubicBezTo>
                    <a:pt x="126574" y="72717"/>
                    <a:pt x="125935" y="71438"/>
                    <a:pt x="125935" y="7015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47" name="【公众号：阿拉丁PPT】3-133"/>
            <p:cNvSpPr/>
            <p:nvPr/>
          </p:nvSpPr>
          <p:spPr>
            <a:xfrm flipH="1">
              <a:off x="301901" y="5193299"/>
              <a:ext cx="639" cy="923"/>
            </a:xfrm>
            <a:custGeom>
              <a:avLst/>
              <a:gdLst>
                <a:gd name="connsiteX0" fmla="*/ 639 w 639"/>
                <a:gd name="connsiteY0" fmla="*/ 639 h 923"/>
                <a:gd name="connsiteX1" fmla="*/ 639 w 639"/>
                <a:gd name="connsiteY1" fmla="*/ 639 h 923"/>
                <a:gd name="connsiteX2" fmla="*/ 639 w 639"/>
                <a:gd name="connsiteY2" fmla="*/ 639 h 923"/>
                <a:gd name="connsiteX3" fmla="*/ 0 w 639"/>
                <a:gd name="connsiteY3" fmla="*/ 0 h 923"/>
                <a:gd name="connsiteX4" fmla="*/ 639 w 639"/>
                <a:gd name="connsiteY4" fmla="*/ 639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923">
                  <a:moveTo>
                    <a:pt x="639" y="639"/>
                  </a:moveTo>
                  <a:cubicBezTo>
                    <a:pt x="639" y="639"/>
                    <a:pt x="639" y="1279"/>
                    <a:pt x="639" y="639"/>
                  </a:cubicBezTo>
                  <a:cubicBezTo>
                    <a:pt x="0" y="1279"/>
                    <a:pt x="0" y="639"/>
                    <a:pt x="639" y="6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639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48" name="【公众号：阿拉丁PPT】3-134"/>
            <p:cNvSpPr/>
            <p:nvPr/>
          </p:nvSpPr>
          <p:spPr>
            <a:xfrm flipH="1">
              <a:off x="302541" y="5195217"/>
              <a:ext cx="4314" cy="1988"/>
            </a:xfrm>
            <a:custGeom>
              <a:avLst/>
              <a:gdLst>
                <a:gd name="connsiteX0" fmla="*/ 2397 w 4314"/>
                <a:gd name="connsiteY0" fmla="*/ 0 h 1988"/>
                <a:gd name="connsiteX1" fmla="*/ 4315 w 4314"/>
                <a:gd name="connsiteY1" fmla="*/ 0 h 1988"/>
                <a:gd name="connsiteX2" fmla="*/ 479 w 4314"/>
                <a:gd name="connsiteY2" fmla="*/ 1918 h 1988"/>
                <a:gd name="connsiteX3" fmla="*/ 479 w 4314"/>
                <a:gd name="connsiteY3" fmla="*/ 0 h 1988"/>
                <a:gd name="connsiteX4" fmla="*/ 2397 w 4314"/>
                <a:gd name="connsiteY4" fmla="*/ 0 h 1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4" h="1988">
                  <a:moveTo>
                    <a:pt x="2397" y="0"/>
                  </a:moveTo>
                  <a:cubicBezTo>
                    <a:pt x="3037" y="0"/>
                    <a:pt x="3676" y="0"/>
                    <a:pt x="4315" y="0"/>
                  </a:cubicBezTo>
                  <a:cubicBezTo>
                    <a:pt x="4315" y="2557"/>
                    <a:pt x="2397" y="1918"/>
                    <a:pt x="479" y="1918"/>
                  </a:cubicBezTo>
                  <a:cubicBezTo>
                    <a:pt x="-160" y="639"/>
                    <a:pt x="-160" y="0"/>
                    <a:pt x="479" y="0"/>
                  </a:cubicBezTo>
                  <a:cubicBezTo>
                    <a:pt x="1118" y="0"/>
                    <a:pt x="1758" y="0"/>
                    <a:pt x="2397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49" name="【公众号：阿拉丁PPT】3-135"/>
            <p:cNvSpPr/>
            <p:nvPr/>
          </p:nvSpPr>
          <p:spPr>
            <a:xfrm flipH="1">
              <a:off x="305737" y="5190742"/>
              <a:ext cx="923" cy="639"/>
            </a:xfrm>
            <a:custGeom>
              <a:avLst/>
              <a:gdLst>
                <a:gd name="connsiteX0" fmla="*/ 284 w 923"/>
                <a:gd name="connsiteY0" fmla="*/ 0 h 639"/>
                <a:gd name="connsiteX1" fmla="*/ 923 w 923"/>
                <a:gd name="connsiteY1" fmla="*/ 639 h 639"/>
                <a:gd name="connsiteX2" fmla="*/ 284 w 923"/>
                <a:gd name="connsiteY2" fmla="*/ 0 h 639"/>
                <a:gd name="connsiteX3" fmla="*/ 284 w 923"/>
                <a:gd name="connsiteY3" fmla="*/ 0 h 639"/>
                <a:gd name="connsiteX4" fmla="*/ 284 w 923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639">
                  <a:moveTo>
                    <a:pt x="284" y="0"/>
                  </a:moveTo>
                  <a:cubicBezTo>
                    <a:pt x="284" y="0"/>
                    <a:pt x="923" y="639"/>
                    <a:pt x="923" y="639"/>
                  </a:cubicBezTo>
                  <a:cubicBezTo>
                    <a:pt x="284" y="639"/>
                    <a:pt x="284" y="639"/>
                    <a:pt x="284" y="0"/>
                  </a:cubicBezTo>
                  <a:cubicBezTo>
                    <a:pt x="284" y="0"/>
                    <a:pt x="-355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50" name="【公众号：阿拉丁PPT】3-136"/>
            <p:cNvSpPr/>
            <p:nvPr/>
          </p:nvSpPr>
          <p:spPr>
            <a:xfrm flipH="1">
              <a:off x="377334" y="5207363"/>
              <a:ext cx="1918" cy="1278"/>
            </a:xfrm>
            <a:custGeom>
              <a:avLst/>
              <a:gdLst>
                <a:gd name="connsiteX0" fmla="*/ 1278 w 1918"/>
                <a:gd name="connsiteY0" fmla="*/ 0 h 1278"/>
                <a:gd name="connsiteX1" fmla="*/ 1918 w 1918"/>
                <a:gd name="connsiteY1" fmla="*/ 1278 h 1278"/>
                <a:gd name="connsiteX2" fmla="*/ 639 w 1918"/>
                <a:gd name="connsiteY2" fmla="*/ 1278 h 1278"/>
                <a:gd name="connsiteX3" fmla="*/ 0 w 1918"/>
                <a:gd name="connsiteY3" fmla="*/ 639 h 1278"/>
                <a:gd name="connsiteX4" fmla="*/ 1278 w 1918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1278">
                  <a:moveTo>
                    <a:pt x="1278" y="0"/>
                  </a:moveTo>
                  <a:cubicBezTo>
                    <a:pt x="1278" y="639"/>
                    <a:pt x="1918" y="639"/>
                    <a:pt x="1918" y="1278"/>
                  </a:cubicBezTo>
                  <a:cubicBezTo>
                    <a:pt x="1278" y="1278"/>
                    <a:pt x="1278" y="1278"/>
                    <a:pt x="639" y="1278"/>
                  </a:cubicBezTo>
                  <a:cubicBezTo>
                    <a:pt x="639" y="1278"/>
                    <a:pt x="639" y="639"/>
                    <a:pt x="0" y="639"/>
                  </a:cubicBezTo>
                  <a:cubicBezTo>
                    <a:pt x="639" y="639"/>
                    <a:pt x="1278" y="0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51" name="【公众号：阿拉丁PPT】3-137"/>
            <p:cNvSpPr/>
            <p:nvPr/>
          </p:nvSpPr>
          <p:spPr>
            <a:xfrm flipH="1">
              <a:off x="382520" y="5211838"/>
              <a:ext cx="568" cy="1849"/>
            </a:xfrm>
            <a:custGeom>
              <a:avLst/>
              <a:gdLst>
                <a:gd name="connsiteX0" fmla="*/ 0 w 568"/>
                <a:gd name="connsiteY0" fmla="*/ 1279 h 1849"/>
                <a:gd name="connsiteX1" fmla="*/ 0 w 568"/>
                <a:gd name="connsiteY1" fmla="*/ 0 h 1849"/>
                <a:gd name="connsiteX2" fmla="*/ 0 w 568"/>
                <a:gd name="connsiteY2" fmla="*/ 1279 h 1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8" h="1849">
                  <a:moveTo>
                    <a:pt x="0" y="1279"/>
                  </a:moveTo>
                  <a:cubicBezTo>
                    <a:pt x="0" y="639"/>
                    <a:pt x="0" y="639"/>
                    <a:pt x="0" y="0"/>
                  </a:cubicBezTo>
                  <a:cubicBezTo>
                    <a:pt x="1278" y="3196"/>
                    <a:pt x="0" y="1279"/>
                    <a:pt x="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52" name="【公众号：阿拉丁PPT】3-138"/>
            <p:cNvSpPr/>
            <p:nvPr/>
          </p:nvSpPr>
          <p:spPr>
            <a:xfrm flipH="1">
              <a:off x="377975" y="5210560"/>
              <a:ext cx="5752" cy="2157"/>
            </a:xfrm>
            <a:custGeom>
              <a:avLst/>
              <a:gdLst>
                <a:gd name="connsiteX0" fmla="*/ 639 w 5752"/>
                <a:gd name="connsiteY0" fmla="*/ 1918 h 2157"/>
                <a:gd name="connsiteX1" fmla="*/ 0 w 5752"/>
                <a:gd name="connsiteY1" fmla="*/ 639 h 2157"/>
                <a:gd name="connsiteX2" fmla="*/ 5753 w 5752"/>
                <a:gd name="connsiteY2" fmla="*/ 0 h 2157"/>
                <a:gd name="connsiteX3" fmla="*/ 639 w 5752"/>
                <a:gd name="connsiteY3" fmla="*/ 1918 h 2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52" h="2157">
                  <a:moveTo>
                    <a:pt x="639" y="1918"/>
                  </a:moveTo>
                  <a:cubicBezTo>
                    <a:pt x="639" y="1278"/>
                    <a:pt x="0" y="1278"/>
                    <a:pt x="0" y="639"/>
                  </a:cubicBezTo>
                  <a:cubicBezTo>
                    <a:pt x="1917" y="639"/>
                    <a:pt x="3835" y="639"/>
                    <a:pt x="5753" y="0"/>
                  </a:cubicBezTo>
                  <a:cubicBezTo>
                    <a:pt x="4475" y="1918"/>
                    <a:pt x="3196" y="2557"/>
                    <a:pt x="639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53" name="【公众号：阿拉丁PPT】3-139"/>
            <p:cNvSpPr/>
            <p:nvPr/>
          </p:nvSpPr>
          <p:spPr>
            <a:xfrm flipH="1">
              <a:off x="373499" y="5210779"/>
              <a:ext cx="3835" cy="4894"/>
            </a:xfrm>
            <a:custGeom>
              <a:avLst/>
              <a:gdLst>
                <a:gd name="connsiteX0" fmla="*/ 3196 w 3835"/>
                <a:gd name="connsiteY0" fmla="*/ 3616 h 4894"/>
                <a:gd name="connsiteX1" fmla="*/ 0 w 3835"/>
                <a:gd name="connsiteY1" fmla="*/ 1059 h 4894"/>
                <a:gd name="connsiteX2" fmla="*/ 1278 w 3835"/>
                <a:gd name="connsiteY2" fmla="*/ 420 h 4894"/>
                <a:gd name="connsiteX3" fmla="*/ 1278 w 3835"/>
                <a:gd name="connsiteY3" fmla="*/ 1698 h 4894"/>
                <a:gd name="connsiteX4" fmla="*/ 1278 w 3835"/>
                <a:gd name="connsiteY4" fmla="*/ 420 h 4894"/>
                <a:gd name="connsiteX5" fmla="*/ 3196 w 3835"/>
                <a:gd name="connsiteY5" fmla="*/ 2338 h 4894"/>
                <a:gd name="connsiteX6" fmla="*/ 3835 w 3835"/>
                <a:gd name="connsiteY6" fmla="*/ 4895 h 4894"/>
                <a:gd name="connsiteX7" fmla="*/ 3196 w 3835"/>
                <a:gd name="connsiteY7" fmla="*/ 3616 h 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5" h="4894">
                  <a:moveTo>
                    <a:pt x="3196" y="3616"/>
                  </a:moveTo>
                  <a:cubicBezTo>
                    <a:pt x="1278" y="1698"/>
                    <a:pt x="1278" y="1698"/>
                    <a:pt x="0" y="1059"/>
                  </a:cubicBezTo>
                  <a:cubicBezTo>
                    <a:pt x="0" y="-219"/>
                    <a:pt x="639" y="-219"/>
                    <a:pt x="1278" y="420"/>
                  </a:cubicBezTo>
                  <a:cubicBezTo>
                    <a:pt x="1278" y="1059"/>
                    <a:pt x="1278" y="1059"/>
                    <a:pt x="1278" y="1698"/>
                  </a:cubicBezTo>
                  <a:cubicBezTo>
                    <a:pt x="1278" y="1059"/>
                    <a:pt x="1278" y="1059"/>
                    <a:pt x="1278" y="420"/>
                  </a:cubicBezTo>
                  <a:cubicBezTo>
                    <a:pt x="1278" y="420"/>
                    <a:pt x="1917" y="1059"/>
                    <a:pt x="3196" y="2338"/>
                  </a:cubicBezTo>
                  <a:cubicBezTo>
                    <a:pt x="3835" y="3616"/>
                    <a:pt x="3835" y="4255"/>
                    <a:pt x="3835" y="4895"/>
                  </a:cubicBezTo>
                  <a:cubicBezTo>
                    <a:pt x="3835" y="3616"/>
                    <a:pt x="3835" y="3616"/>
                    <a:pt x="3196" y="361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54" name="【公众号：阿拉丁PPT】3-140"/>
            <p:cNvSpPr/>
            <p:nvPr/>
          </p:nvSpPr>
          <p:spPr>
            <a:xfrm flipH="1">
              <a:off x="372381" y="5223061"/>
              <a:ext cx="479" cy="568"/>
            </a:xfrm>
            <a:custGeom>
              <a:avLst/>
              <a:gdLst>
                <a:gd name="connsiteX0" fmla="*/ 0 w 479"/>
                <a:gd name="connsiteY0" fmla="*/ 284 h 568"/>
                <a:gd name="connsiteX1" fmla="*/ 0 w 479"/>
                <a:gd name="connsiteY1" fmla="*/ 284 h 568"/>
                <a:gd name="connsiteX2" fmla="*/ 0 w 479"/>
                <a:gd name="connsiteY2" fmla="*/ 284 h 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9" h="568">
                  <a:moveTo>
                    <a:pt x="0" y="284"/>
                  </a:moveTo>
                  <a:cubicBezTo>
                    <a:pt x="0" y="284"/>
                    <a:pt x="0" y="-355"/>
                    <a:pt x="0" y="284"/>
                  </a:cubicBezTo>
                  <a:cubicBezTo>
                    <a:pt x="639" y="284"/>
                    <a:pt x="639" y="923"/>
                    <a:pt x="0" y="284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55" name="【公众号：阿拉丁PPT】3-141"/>
            <p:cNvSpPr/>
            <p:nvPr/>
          </p:nvSpPr>
          <p:spPr>
            <a:xfrm flipH="1">
              <a:off x="323637" y="5207363"/>
              <a:ext cx="6392" cy="479"/>
            </a:xfrm>
            <a:custGeom>
              <a:avLst/>
              <a:gdLst>
                <a:gd name="connsiteX0" fmla="*/ 0 w 6392"/>
                <a:gd name="connsiteY0" fmla="*/ 0 h 479"/>
                <a:gd name="connsiteX1" fmla="*/ 0 w 6392"/>
                <a:gd name="connsiteY1" fmla="*/ 0 h 479"/>
                <a:gd name="connsiteX2" fmla="*/ 0 w 6392"/>
                <a:gd name="connsiteY2" fmla="*/ 0 h 479"/>
                <a:gd name="connsiteX3" fmla="*/ 0 w 6392"/>
                <a:gd name="connsiteY3" fmla="*/ 0 h 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479">
                  <a:moveTo>
                    <a:pt x="0" y="0"/>
                  </a:moveTo>
                  <a:cubicBezTo>
                    <a:pt x="0" y="0"/>
                    <a:pt x="0" y="639"/>
                    <a:pt x="0" y="0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63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56" name="【公众号：阿拉丁PPT】3-142"/>
            <p:cNvSpPr/>
            <p:nvPr/>
          </p:nvSpPr>
          <p:spPr>
            <a:xfrm flipH="1">
              <a:off x="322358" y="5207523"/>
              <a:ext cx="6392" cy="479"/>
            </a:xfrm>
            <a:custGeom>
              <a:avLst/>
              <a:gdLst>
                <a:gd name="connsiteX0" fmla="*/ 0 w 6392"/>
                <a:gd name="connsiteY0" fmla="*/ 479 h 479"/>
                <a:gd name="connsiteX1" fmla="*/ 0 w 6392"/>
                <a:gd name="connsiteY1" fmla="*/ 479 h 479"/>
                <a:gd name="connsiteX2" fmla="*/ 0 w 6392"/>
                <a:gd name="connsiteY2" fmla="*/ 479 h 479"/>
                <a:gd name="connsiteX3" fmla="*/ 0 w 6392"/>
                <a:gd name="connsiteY3" fmla="*/ 479 h 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479">
                  <a:moveTo>
                    <a:pt x="0" y="479"/>
                  </a:moveTo>
                  <a:cubicBezTo>
                    <a:pt x="0" y="-160"/>
                    <a:pt x="0" y="-160"/>
                    <a:pt x="0" y="479"/>
                  </a:cubicBezTo>
                  <a:cubicBezTo>
                    <a:pt x="0" y="-160"/>
                    <a:pt x="0" y="-160"/>
                    <a:pt x="0" y="479"/>
                  </a:cubicBezTo>
                  <a:cubicBezTo>
                    <a:pt x="0" y="-160"/>
                    <a:pt x="0" y="479"/>
                    <a:pt x="0" y="4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57" name="【公众号：阿拉丁PPT】3-143"/>
            <p:cNvSpPr/>
            <p:nvPr/>
          </p:nvSpPr>
          <p:spPr>
            <a:xfrm flipH="1">
              <a:off x="315965" y="5192021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58" name="【公众号：阿拉丁PPT】3-144"/>
            <p:cNvSpPr/>
            <p:nvPr/>
          </p:nvSpPr>
          <p:spPr>
            <a:xfrm flipH="1">
              <a:off x="313408" y="5202249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59" name="【公众号：阿拉丁PPT】3-145"/>
            <p:cNvSpPr/>
            <p:nvPr/>
          </p:nvSpPr>
          <p:spPr>
            <a:xfrm flipH="1">
              <a:off x="313234" y="5197774"/>
              <a:ext cx="1453" cy="1186"/>
            </a:xfrm>
            <a:custGeom>
              <a:avLst/>
              <a:gdLst>
                <a:gd name="connsiteX0" fmla="*/ 0 w 1453"/>
                <a:gd name="connsiteY0" fmla="*/ 0 h 1186"/>
                <a:gd name="connsiteX1" fmla="*/ 0 w 1453"/>
                <a:gd name="connsiteY1" fmla="*/ 0 h 1186"/>
                <a:gd name="connsiteX2" fmla="*/ 0 w 1453"/>
                <a:gd name="connsiteY2" fmla="*/ 0 h 1186"/>
                <a:gd name="connsiteX3" fmla="*/ 1279 w 1453"/>
                <a:gd name="connsiteY3" fmla="*/ 639 h 1186"/>
                <a:gd name="connsiteX4" fmla="*/ 0 w 1453"/>
                <a:gd name="connsiteY4" fmla="*/ 0 h 1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" h="118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9" y="0"/>
                    <a:pt x="639" y="0"/>
                    <a:pt x="0" y="0"/>
                  </a:cubicBezTo>
                  <a:cubicBezTo>
                    <a:pt x="639" y="0"/>
                    <a:pt x="1279" y="639"/>
                    <a:pt x="1279" y="639"/>
                  </a:cubicBezTo>
                  <a:cubicBezTo>
                    <a:pt x="1918" y="1918"/>
                    <a:pt x="639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60" name="【公众号：阿拉丁PPT】3-146"/>
            <p:cNvSpPr/>
            <p:nvPr/>
          </p:nvSpPr>
          <p:spPr>
            <a:xfrm flipH="1">
              <a:off x="313408" y="5196496"/>
              <a:ext cx="639" cy="1278"/>
            </a:xfrm>
            <a:custGeom>
              <a:avLst/>
              <a:gdLst>
                <a:gd name="connsiteX0" fmla="*/ 0 w 639"/>
                <a:gd name="connsiteY0" fmla="*/ 639 h 1278"/>
                <a:gd name="connsiteX1" fmla="*/ 0 w 639"/>
                <a:gd name="connsiteY1" fmla="*/ 639 h 1278"/>
                <a:gd name="connsiteX2" fmla="*/ 0 w 639"/>
                <a:gd name="connsiteY2" fmla="*/ 639 h 1278"/>
                <a:gd name="connsiteX3" fmla="*/ 0 w 639"/>
                <a:gd name="connsiteY3" fmla="*/ 0 h 1278"/>
                <a:gd name="connsiteX4" fmla="*/ 640 w 639"/>
                <a:gd name="connsiteY4" fmla="*/ 1279 h 1278"/>
                <a:gd name="connsiteX5" fmla="*/ 0 w 639"/>
                <a:gd name="connsiteY5" fmla="*/ 63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9" h="1278">
                  <a:moveTo>
                    <a:pt x="0" y="639"/>
                  </a:moveTo>
                  <a:cubicBezTo>
                    <a:pt x="0" y="639"/>
                    <a:pt x="0" y="0"/>
                    <a:pt x="0" y="639"/>
                  </a:cubicBezTo>
                  <a:cubicBezTo>
                    <a:pt x="0" y="0"/>
                    <a:pt x="0" y="0"/>
                    <a:pt x="0" y="6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0" y="639"/>
                    <a:pt x="640" y="1279"/>
                    <a:pt x="640" y="1279"/>
                  </a:cubicBezTo>
                  <a:cubicBezTo>
                    <a:pt x="640" y="639"/>
                    <a:pt x="640" y="639"/>
                    <a:pt x="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61" name="【公众号：阿拉丁PPT】3-147"/>
            <p:cNvSpPr/>
            <p:nvPr/>
          </p:nvSpPr>
          <p:spPr>
            <a:xfrm flipH="1">
              <a:off x="311865" y="5194229"/>
              <a:ext cx="1795" cy="2267"/>
            </a:xfrm>
            <a:custGeom>
              <a:avLst/>
              <a:gdLst>
                <a:gd name="connsiteX0" fmla="*/ 891 w 1795"/>
                <a:gd name="connsiteY0" fmla="*/ 2267 h 2267"/>
                <a:gd name="connsiteX1" fmla="*/ 1531 w 1795"/>
                <a:gd name="connsiteY1" fmla="*/ 1628 h 2267"/>
                <a:gd name="connsiteX2" fmla="*/ 891 w 1795"/>
                <a:gd name="connsiteY2" fmla="*/ 2267 h 2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5" h="2267">
                  <a:moveTo>
                    <a:pt x="891" y="2267"/>
                  </a:moveTo>
                  <a:cubicBezTo>
                    <a:pt x="-388" y="-290"/>
                    <a:pt x="-388" y="-929"/>
                    <a:pt x="1531" y="1628"/>
                  </a:cubicBezTo>
                  <a:cubicBezTo>
                    <a:pt x="2170" y="2267"/>
                    <a:pt x="1531" y="2267"/>
                    <a:pt x="891" y="226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62" name="【公众号：阿拉丁PPT】3-148"/>
            <p:cNvSpPr/>
            <p:nvPr/>
          </p:nvSpPr>
          <p:spPr>
            <a:xfrm flipH="1">
              <a:off x="309732" y="5191851"/>
              <a:ext cx="3036" cy="3417"/>
            </a:xfrm>
            <a:custGeom>
              <a:avLst/>
              <a:gdLst>
                <a:gd name="connsiteX0" fmla="*/ 2557 w 3036"/>
                <a:gd name="connsiteY0" fmla="*/ 2727 h 3417"/>
                <a:gd name="connsiteX1" fmla="*/ 0 w 3036"/>
                <a:gd name="connsiteY1" fmla="*/ 2088 h 3417"/>
                <a:gd name="connsiteX2" fmla="*/ 1917 w 3036"/>
                <a:gd name="connsiteY2" fmla="*/ 170 h 3417"/>
                <a:gd name="connsiteX3" fmla="*/ 2557 w 3036"/>
                <a:gd name="connsiteY3" fmla="*/ 1449 h 3417"/>
                <a:gd name="connsiteX4" fmla="*/ 2557 w 3036"/>
                <a:gd name="connsiteY4" fmla="*/ 2727 h 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" h="3417">
                  <a:moveTo>
                    <a:pt x="2557" y="2727"/>
                  </a:moveTo>
                  <a:cubicBezTo>
                    <a:pt x="1917" y="2727"/>
                    <a:pt x="2557" y="4645"/>
                    <a:pt x="0" y="2088"/>
                  </a:cubicBezTo>
                  <a:cubicBezTo>
                    <a:pt x="0" y="809"/>
                    <a:pt x="639" y="-469"/>
                    <a:pt x="1917" y="170"/>
                  </a:cubicBezTo>
                  <a:cubicBezTo>
                    <a:pt x="1917" y="809"/>
                    <a:pt x="2557" y="809"/>
                    <a:pt x="2557" y="1449"/>
                  </a:cubicBezTo>
                  <a:cubicBezTo>
                    <a:pt x="3196" y="2088"/>
                    <a:pt x="3196" y="2727"/>
                    <a:pt x="2557" y="272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63" name="【公众号：阿拉丁PPT】3-149"/>
            <p:cNvSpPr/>
            <p:nvPr/>
          </p:nvSpPr>
          <p:spPr>
            <a:xfrm flipH="1">
              <a:off x="308294" y="5191382"/>
              <a:ext cx="1917" cy="1917"/>
            </a:xfrm>
            <a:custGeom>
              <a:avLst/>
              <a:gdLst>
                <a:gd name="connsiteX0" fmla="*/ 1278 w 1917"/>
                <a:gd name="connsiteY0" fmla="*/ 1918 h 1917"/>
                <a:gd name="connsiteX1" fmla="*/ 0 w 1917"/>
                <a:gd name="connsiteY1" fmla="*/ 0 h 1917"/>
                <a:gd name="connsiteX2" fmla="*/ 639 w 1917"/>
                <a:gd name="connsiteY2" fmla="*/ 639 h 1917"/>
                <a:gd name="connsiteX3" fmla="*/ 1917 w 1917"/>
                <a:gd name="connsiteY3" fmla="*/ 1918 h 1917"/>
                <a:gd name="connsiteX4" fmla="*/ 1278 w 1917"/>
                <a:gd name="connsiteY4" fmla="*/ 1918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7" h="1917">
                  <a:moveTo>
                    <a:pt x="1278" y="1918"/>
                  </a:moveTo>
                  <a:cubicBezTo>
                    <a:pt x="639" y="1278"/>
                    <a:pt x="639" y="639"/>
                    <a:pt x="0" y="0"/>
                  </a:cubicBezTo>
                  <a:cubicBezTo>
                    <a:pt x="0" y="0"/>
                    <a:pt x="639" y="639"/>
                    <a:pt x="639" y="639"/>
                  </a:cubicBezTo>
                  <a:cubicBezTo>
                    <a:pt x="1278" y="1278"/>
                    <a:pt x="1278" y="1278"/>
                    <a:pt x="1917" y="1918"/>
                  </a:cubicBezTo>
                  <a:cubicBezTo>
                    <a:pt x="1917" y="1918"/>
                    <a:pt x="1917" y="1918"/>
                    <a:pt x="1278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80" name="【公众号：阿拉丁PPT】3-150"/>
            <p:cNvSpPr/>
            <p:nvPr/>
          </p:nvSpPr>
          <p:spPr>
            <a:xfrm flipH="1">
              <a:off x="878400" y="4720882"/>
              <a:ext cx="120300" cy="110592"/>
            </a:xfrm>
            <a:custGeom>
              <a:avLst/>
              <a:gdLst>
                <a:gd name="connsiteX0" fmla="*/ 0 w 120300"/>
                <a:gd name="connsiteY0" fmla="*/ 61370 h 110592"/>
                <a:gd name="connsiteX1" fmla="*/ 1918 w 120300"/>
                <a:gd name="connsiteY1" fmla="*/ 63287 h 110592"/>
                <a:gd name="connsiteX2" fmla="*/ 3835 w 120300"/>
                <a:gd name="connsiteY2" fmla="*/ 67123 h 110592"/>
                <a:gd name="connsiteX3" fmla="*/ 8950 w 120300"/>
                <a:gd name="connsiteY3" fmla="*/ 72876 h 110592"/>
                <a:gd name="connsiteX4" fmla="*/ 8950 w 120300"/>
                <a:gd name="connsiteY4" fmla="*/ 74155 h 110592"/>
                <a:gd name="connsiteX5" fmla="*/ 11507 w 120300"/>
                <a:gd name="connsiteY5" fmla="*/ 76073 h 110592"/>
                <a:gd name="connsiteX6" fmla="*/ 15343 w 120300"/>
                <a:gd name="connsiteY6" fmla="*/ 78630 h 110592"/>
                <a:gd name="connsiteX7" fmla="*/ 21735 w 120300"/>
                <a:gd name="connsiteY7" fmla="*/ 80548 h 110592"/>
                <a:gd name="connsiteX8" fmla="*/ 23653 w 120300"/>
                <a:gd name="connsiteY8" fmla="*/ 81187 h 110592"/>
                <a:gd name="connsiteX9" fmla="*/ 26850 w 120300"/>
                <a:gd name="connsiteY9" fmla="*/ 81826 h 110592"/>
                <a:gd name="connsiteX10" fmla="*/ 27489 w 120300"/>
                <a:gd name="connsiteY10" fmla="*/ 81826 h 110592"/>
                <a:gd name="connsiteX11" fmla="*/ 31324 w 120300"/>
                <a:gd name="connsiteY11" fmla="*/ 83744 h 110592"/>
                <a:gd name="connsiteX12" fmla="*/ 34520 w 120300"/>
                <a:gd name="connsiteY12" fmla="*/ 83744 h 110592"/>
                <a:gd name="connsiteX13" fmla="*/ 35799 w 120300"/>
                <a:gd name="connsiteY13" fmla="*/ 85662 h 110592"/>
                <a:gd name="connsiteX14" fmla="*/ 36439 w 120300"/>
                <a:gd name="connsiteY14" fmla="*/ 84383 h 110592"/>
                <a:gd name="connsiteX15" fmla="*/ 38995 w 120300"/>
                <a:gd name="connsiteY15" fmla="*/ 84383 h 110592"/>
                <a:gd name="connsiteX16" fmla="*/ 44749 w 120300"/>
                <a:gd name="connsiteY16" fmla="*/ 83744 h 110592"/>
                <a:gd name="connsiteX17" fmla="*/ 47306 w 120300"/>
                <a:gd name="connsiteY17" fmla="*/ 83104 h 110592"/>
                <a:gd name="connsiteX18" fmla="*/ 46667 w 120300"/>
                <a:gd name="connsiteY18" fmla="*/ 81826 h 110592"/>
                <a:gd name="connsiteX19" fmla="*/ 45388 w 120300"/>
                <a:gd name="connsiteY19" fmla="*/ 81826 h 110592"/>
                <a:gd name="connsiteX20" fmla="*/ 40913 w 120300"/>
                <a:gd name="connsiteY20" fmla="*/ 82465 h 110592"/>
                <a:gd name="connsiteX21" fmla="*/ 37717 w 120300"/>
                <a:gd name="connsiteY21" fmla="*/ 82465 h 110592"/>
                <a:gd name="connsiteX22" fmla="*/ 44109 w 120300"/>
                <a:gd name="connsiteY22" fmla="*/ 77351 h 110592"/>
                <a:gd name="connsiteX23" fmla="*/ 45388 w 120300"/>
                <a:gd name="connsiteY23" fmla="*/ 76073 h 110592"/>
                <a:gd name="connsiteX24" fmla="*/ 46667 w 120300"/>
                <a:gd name="connsiteY24" fmla="*/ 76712 h 110592"/>
                <a:gd name="connsiteX25" fmla="*/ 49863 w 120300"/>
                <a:gd name="connsiteY25" fmla="*/ 76712 h 110592"/>
                <a:gd name="connsiteX26" fmla="*/ 49863 w 120300"/>
                <a:gd name="connsiteY26" fmla="*/ 76712 h 110592"/>
                <a:gd name="connsiteX27" fmla="*/ 50502 w 120300"/>
                <a:gd name="connsiteY27" fmla="*/ 78630 h 110592"/>
                <a:gd name="connsiteX28" fmla="*/ 48584 w 120300"/>
                <a:gd name="connsiteY28" fmla="*/ 79269 h 110592"/>
                <a:gd name="connsiteX29" fmla="*/ 46667 w 120300"/>
                <a:gd name="connsiteY29" fmla="*/ 79908 h 110592"/>
                <a:gd name="connsiteX30" fmla="*/ 46028 w 120300"/>
                <a:gd name="connsiteY30" fmla="*/ 80548 h 110592"/>
                <a:gd name="connsiteX31" fmla="*/ 47945 w 120300"/>
                <a:gd name="connsiteY31" fmla="*/ 82465 h 110592"/>
                <a:gd name="connsiteX32" fmla="*/ 49863 w 120300"/>
                <a:gd name="connsiteY32" fmla="*/ 81826 h 110592"/>
                <a:gd name="connsiteX33" fmla="*/ 51780 w 120300"/>
                <a:gd name="connsiteY33" fmla="*/ 81187 h 110592"/>
                <a:gd name="connsiteX34" fmla="*/ 52420 w 120300"/>
                <a:gd name="connsiteY34" fmla="*/ 83104 h 110592"/>
                <a:gd name="connsiteX35" fmla="*/ 52420 w 120300"/>
                <a:gd name="connsiteY35" fmla="*/ 84383 h 110592"/>
                <a:gd name="connsiteX36" fmla="*/ 54338 w 120300"/>
                <a:gd name="connsiteY36" fmla="*/ 87579 h 110592"/>
                <a:gd name="connsiteX37" fmla="*/ 56256 w 120300"/>
                <a:gd name="connsiteY37" fmla="*/ 91415 h 110592"/>
                <a:gd name="connsiteX38" fmla="*/ 59452 w 120300"/>
                <a:gd name="connsiteY38" fmla="*/ 95251 h 110592"/>
                <a:gd name="connsiteX39" fmla="*/ 60091 w 120300"/>
                <a:gd name="connsiteY39" fmla="*/ 96529 h 110592"/>
                <a:gd name="connsiteX40" fmla="*/ 62009 w 120300"/>
                <a:gd name="connsiteY40" fmla="*/ 97808 h 110592"/>
                <a:gd name="connsiteX41" fmla="*/ 64566 w 120300"/>
                <a:gd name="connsiteY41" fmla="*/ 101004 h 110592"/>
                <a:gd name="connsiteX42" fmla="*/ 63927 w 120300"/>
                <a:gd name="connsiteY42" fmla="*/ 99726 h 110592"/>
                <a:gd name="connsiteX43" fmla="*/ 61369 w 120300"/>
                <a:gd name="connsiteY43" fmla="*/ 95890 h 110592"/>
                <a:gd name="connsiteX44" fmla="*/ 61369 w 120300"/>
                <a:gd name="connsiteY44" fmla="*/ 95890 h 110592"/>
                <a:gd name="connsiteX45" fmla="*/ 63927 w 120300"/>
                <a:gd name="connsiteY45" fmla="*/ 98447 h 110592"/>
                <a:gd name="connsiteX46" fmla="*/ 65206 w 120300"/>
                <a:gd name="connsiteY46" fmla="*/ 99086 h 110592"/>
                <a:gd name="connsiteX47" fmla="*/ 65206 w 120300"/>
                <a:gd name="connsiteY47" fmla="*/ 99086 h 110592"/>
                <a:gd name="connsiteX48" fmla="*/ 67123 w 120300"/>
                <a:gd name="connsiteY48" fmla="*/ 101643 h 110592"/>
                <a:gd name="connsiteX49" fmla="*/ 67762 w 120300"/>
                <a:gd name="connsiteY49" fmla="*/ 100365 h 110592"/>
                <a:gd name="connsiteX50" fmla="*/ 68402 w 120300"/>
                <a:gd name="connsiteY50" fmla="*/ 99726 h 110592"/>
                <a:gd name="connsiteX51" fmla="*/ 69680 w 120300"/>
                <a:gd name="connsiteY51" fmla="*/ 99086 h 110592"/>
                <a:gd name="connsiteX52" fmla="*/ 68402 w 120300"/>
                <a:gd name="connsiteY52" fmla="*/ 96529 h 110592"/>
                <a:gd name="connsiteX53" fmla="*/ 69680 w 120300"/>
                <a:gd name="connsiteY53" fmla="*/ 99086 h 110592"/>
                <a:gd name="connsiteX54" fmla="*/ 71598 w 120300"/>
                <a:gd name="connsiteY54" fmla="*/ 101004 h 110592"/>
                <a:gd name="connsiteX55" fmla="*/ 75434 w 120300"/>
                <a:gd name="connsiteY55" fmla="*/ 103561 h 110592"/>
                <a:gd name="connsiteX56" fmla="*/ 76712 w 120300"/>
                <a:gd name="connsiteY56" fmla="*/ 104840 h 110592"/>
                <a:gd name="connsiteX57" fmla="*/ 76712 w 120300"/>
                <a:gd name="connsiteY57" fmla="*/ 106118 h 110592"/>
                <a:gd name="connsiteX58" fmla="*/ 74795 w 120300"/>
                <a:gd name="connsiteY58" fmla="*/ 104840 h 110592"/>
                <a:gd name="connsiteX59" fmla="*/ 74795 w 120300"/>
                <a:gd name="connsiteY59" fmla="*/ 104840 h 110592"/>
                <a:gd name="connsiteX60" fmla="*/ 73516 w 120300"/>
                <a:gd name="connsiteY60" fmla="*/ 104200 h 110592"/>
                <a:gd name="connsiteX61" fmla="*/ 72237 w 120300"/>
                <a:gd name="connsiteY61" fmla="*/ 104200 h 110592"/>
                <a:gd name="connsiteX62" fmla="*/ 71598 w 120300"/>
                <a:gd name="connsiteY62" fmla="*/ 104200 h 110592"/>
                <a:gd name="connsiteX63" fmla="*/ 71598 w 120300"/>
                <a:gd name="connsiteY63" fmla="*/ 104840 h 110592"/>
                <a:gd name="connsiteX64" fmla="*/ 72876 w 120300"/>
                <a:gd name="connsiteY64" fmla="*/ 107396 h 110592"/>
                <a:gd name="connsiteX65" fmla="*/ 73516 w 120300"/>
                <a:gd name="connsiteY65" fmla="*/ 107396 h 110592"/>
                <a:gd name="connsiteX66" fmla="*/ 75434 w 120300"/>
                <a:gd name="connsiteY66" fmla="*/ 107396 h 110592"/>
                <a:gd name="connsiteX67" fmla="*/ 76073 w 120300"/>
                <a:gd name="connsiteY67" fmla="*/ 108675 h 110592"/>
                <a:gd name="connsiteX68" fmla="*/ 77991 w 120300"/>
                <a:gd name="connsiteY68" fmla="*/ 109315 h 110592"/>
                <a:gd name="connsiteX69" fmla="*/ 77991 w 120300"/>
                <a:gd name="connsiteY69" fmla="*/ 107396 h 110592"/>
                <a:gd name="connsiteX70" fmla="*/ 76712 w 120300"/>
                <a:gd name="connsiteY70" fmla="*/ 105479 h 110592"/>
                <a:gd name="connsiteX71" fmla="*/ 76073 w 120300"/>
                <a:gd name="connsiteY71" fmla="*/ 104200 h 110592"/>
                <a:gd name="connsiteX72" fmla="*/ 77351 w 120300"/>
                <a:gd name="connsiteY72" fmla="*/ 105479 h 110592"/>
                <a:gd name="connsiteX73" fmla="*/ 77991 w 120300"/>
                <a:gd name="connsiteY73" fmla="*/ 106757 h 110592"/>
                <a:gd name="connsiteX74" fmla="*/ 78630 w 120300"/>
                <a:gd name="connsiteY74" fmla="*/ 108675 h 110592"/>
                <a:gd name="connsiteX75" fmla="*/ 79269 w 120300"/>
                <a:gd name="connsiteY75" fmla="*/ 108675 h 110592"/>
                <a:gd name="connsiteX76" fmla="*/ 78630 w 120300"/>
                <a:gd name="connsiteY76" fmla="*/ 107396 h 110592"/>
                <a:gd name="connsiteX77" fmla="*/ 77351 w 120300"/>
                <a:gd name="connsiteY77" fmla="*/ 104840 h 110592"/>
                <a:gd name="connsiteX78" fmla="*/ 78630 w 120300"/>
                <a:gd name="connsiteY78" fmla="*/ 105479 h 110592"/>
                <a:gd name="connsiteX79" fmla="*/ 79908 w 120300"/>
                <a:gd name="connsiteY79" fmla="*/ 107396 h 110592"/>
                <a:gd name="connsiteX80" fmla="*/ 80547 w 120300"/>
                <a:gd name="connsiteY80" fmla="*/ 108675 h 110592"/>
                <a:gd name="connsiteX81" fmla="*/ 81826 w 120300"/>
                <a:gd name="connsiteY81" fmla="*/ 109954 h 110592"/>
                <a:gd name="connsiteX82" fmla="*/ 81826 w 120300"/>
                <a:gd name="connsiteY82" fmla="*/ 109315 h 110592"/>
                <a:gd name="connsiteX83" fmla="*/ 80547 w 120300"/>
                <a:gd name="connsiteY83" fmla="*/ 105479 h 110592"/>
                <a:gd name="connsiteX84" fmla="*/ 81826 w 120300"/>
                <a:gd name="connsiteY84" fmla="*/ 108036 h 110592"/>
                <a:gd name="connsiteX85" fmla="*/ 82465 w 120300"/>
                <a:gd name="connsiteY85" fmla="*/ 108036 h 110592"/>
                <a:gd name="connsiteX86" fmla="*/ 82465 w 120300"/>
                <a:gd name="connsiteY86" fmla="*/ 108036 h 110592"/>
                <a:gd name="connsiteX87" fmla="*/ 81826 w 120300"/>
                <a:gd name="connsiteY87" fmla="*/ 107396 h 110592"/>
                <a:gd name="connsiteX88" fmla="*/ 81187 w 120300"/>
                <a:gd name="connsiteY88" fmla="*/ 106118 h 110592"/>
                <a:gd name="connsiteX89" fmla="*/ 82465 w 120300"/>
                <a:gd name="connsiteY89" fmla="*/ 108036 h 110592"/>
                <a:gd name="connsiteX90" fmla="*/ 82465 w 120300"/>
                <a:gd name="connsiteY90" fmla="*/ 108036 h 110592"/>
                <a:gd name="connsiteX91" fmla="*/ 82465 w 120300"/>
                <a:gd name="connsiteY91" fmla="*/ 108036 h 110592"/>
                <a:gd name="connsiteX92" fmla="*/ 81826 w 120300"/>
                <a:gd name="connsiteY92" fmla="*/ 106118 h 110592"/>
                <a:gd name="connsiteX93" fmla="*/ 81826 w 120300"/>
                <a:gd name="connsiteY93" fmla="*/ 106118 h 110592"/>
                <a:gd name="connsiteX94" fmla="*/ 83744 w 120300"/>
                <a:gd name="connsiteY94" fmla="*/ 108036 h 110592"/>
                <a:gd name="connsiteX95" fmla="*/ 85023 w 120300"/>
                <a:gd name="connsiteY95" fmla="*/ 108675 h 110592"/>
                <a:gd name="connsiteX96" fmla="*/ 85023 w 120300"/>
                <a:gd name="connsiteY96" fmla="*/ 108675 h 110592"/>
                <a:gd name="connsiteX97" fmla="*/ 85662 w 120300"/>
                <a:gd name="connsiteY97" fmla="*/ 108675 h 110592"/>
                <a:gd name="connsiteX98" fmla="*/ 86301 w 120300"/>
                <a:gd name="connsiteY98" fmla="*/ 108675 h 110592"/>
                <a:gd name="connsiteX99" fmla="*/ 85662 w 120300"/>
                <a:gd name="connsiteY99" fmla="*/ 107396 h 110592"/>
                <a:gd name="connsiteX100" fmla="*/ 85662 w 120300"/>
                <a:gd name="connsiteY100" fmla="*/ 106757 h 110592"/>
                <a:gd name="connsiteX101" fmla="*/ 86301 w 120300"/>
                <a:gd name="connsiteY101" fmla="*/ 108036 h 110592"/>
                <a:gd name="connsiteX102" fmla="*/ 88219 w 120300"/>
                <a:gd name="connsiteY102" fmla="*/ 110593 h 110592"/>
                <a:gd name="connsiteX103" fmla="*/ 86940 w 120300"/>
                <a:gd name="connsiteY103" fmla="*/ 104200 h 110592"/>
                <a:gd name="connsiteX104" fmla="*/ 86940 w 120300"/>
                <a:gd name="connsiteY104" fmla="*/ 104200 h 110592"/>
                <a:gd name="connsiteX105" fmla="*/ 87580 w 120300"/>
                <a:gd name="connsiteY105" fmla="*/ 104840 h 110592"/>
                <a:gd name="connsiteX106" fmla="*/ 88219 w 120300"/>
                <a:gd name="connsiteY106" fmla="*/ 106118 h 110592"/>
                <a:gd name="connsiteX107" fmla="*/ 88219 w 120300"/>
                <a:gd name="connsiteY107" fmla="*/ 107396 h 110592"/>
                <a:gd name="connsiteX108" fmla="*/ 88858 w 120300"/>
                <a:gd name="connsiteY108" fmla="*/ 108675 h 110592"/>
                <a:gd name="connsiteX109" fmla="*/ 89497 w 120300"/>
                <a:gd name="connsiteY109" fmla="*/ 110593 h 110592"/>
                <a:gd name="connsiteX110" fmla="*/ 88219 w 120300"/>
                <a:gd name="connsiteY110" fmla="*/ 107396 h 110592"/>
                <a:gd name="connsiteX111" fmla="*/ 87580 w 120300"/>
                <a:gd name="connsiteY111" fmla="*/ 104840 h 110592"/>
                <a:gd name="connsiteX112" fmla="*/ 88858 w 120300"/>
                <a:gd name="connsiteY112" fmla="*/ 106118 h 110592"/>
                <a:gd name="connsiteX113" fmla="*/ 90136 w 120300"/>
                <a:gd name="connsiteY113" fmla="*/ 108036 h 110592"/>
                <a:gd name="connsiteX114" fmla="*/ 90776 w 120300"/>
                <a:gd name="connsiteY114" fmla="*/ 108036 h 110592"/>
                <a:gd name="connsiteX115" fmla="*/ 90776 w 120300"/>
                <a:gd name="connsiteY115" fmla="*/ 106757 h 110592"/>
                <a:gd name="connsiteX116" fmla="*/ 92693 w 120300"/>
                <a:gd name="connsiteY116" fmla="*/ 110593 h 110592"/>
                <a:gd name="connsiteX117" fmla="*/ 91415 w 120300"/>
                <a:gd name="connsiteY117" fmla="*/ 106118 h 110592"/>
                <a:gd name="connsiteX118" fmla="*/ 93333 w 120300"/>
                <a:gd name="connsiteY118" fmla="*/ 109315 h 110592"/>
                <a:gd name="connsiteX119" fmla="*/ 93972 w 120300"/>
                <a:gd name="connsiteY119" fmla="*/ 108675 h 110592"/>
                <a:gd name="connsiteX120" fmla="*/ 93972 w 120300"/>
                <a:gd name="connsiteY120" fmla="*/ 106757 h 110592"/>
                <a:gd name="connsiteX121" fmla="*/ 93972 w 120300"/>
                <a:gd name="connsiteY121" fmla="*/ 106757 h 110592"/>
                <a:gd name="connsiteX122" fmla="*/ 94612 w 120300"/>
                <a:gd name="connsiteY122" fmla="*/ 106757 h 110592"/>
                <a:gd name="connsiteX123" fmla="*/ 94612 w 120300"/>
                <a:gd name="connsiteY123" fmla="*/ 106757 h 110592"/>
                <a:gd name="connsiteX124" fmla="*/ 95890 w 120300"/>
                <a:gd name="connsiteY124" fmla="*/ 107396 h 110592"/>
                <a:gd name="connsiteX125" fmla="*/ 97169 w 120300"/>
                <a:gd name="connsiteY125" fmla="*/ 108675 h 110592"/>
                <a:gd name="connsiteX126" fmla="*/ 97808 w 120300"/>
                <a:gd name="connsiteY126" fmla="*/ 109315 h 110592"/>
                <a:gd name="connsiteX127" fmla="*/ 98447 w 120300"/>
                <a:gd name="connsiteY127" fmla="*/ 108675 h 110592"/>
                <a:gd name="connsiteX128" fmla="*/ 98447 w 120300"/>
                <a:gd name="connsiteY128" fmla="*/ 108036 h 110592"/>
                <a:gd name="connsiteX129" fmla="*/ 98447 w 120300"/>
                <a:gd name="connsiteY129" fmla="*/ 106118 h 110592"/>
                <a:gd name="connsiteX130" fmla="*/ 98447 w 120300"/>
                <a:gd name="connsiteY130" fmla="*/ 105479 h 110592"/>
                <a:gd name="connsiteX131" fmla="*/ 98447 w 120300"/>
                <a:gd name="connsiteY131" fmla="*/ 105479 h 110592"/>
                <a:gd name="connsiteX132" fmla="*/ 98447 w 120300"/>
                <a:gd name="connsiteY132" fmla="*/ 104200 h 110592"/>
                <a:gd name="connsiteX133" fmla="*/ 98447 w 120300"/>
                <a:gd name="connsiteY133" fmla="*/ 102922 h 110592"/>
                <a:gd name="connsiteX134" fmla="*/ 99086 w 120300"/>
                <a:gd name="connsiteY134" fmla="*/ 104200 h 110592"/>
                <a:gd name="connsiteX135" fmla="*/ 100365 w 120300"/>
                <a:gd name="connsiteY135" fmla="*/ 105479 h 110592"/>
                <a:gd name="connsiteX136" fmla="*/ 100365 w 120300"/>
                <a:gd name="connsiteY136" fmla="*/ 105479 h 110592"/>
                <a:gd name="connsiteX137" fmla="*/ 100365 w 120300"/>
                <a:gd name="connsiteY137" fmla="*/ 103561 h 110592"/>
                <a:gd name="connsiteX138" fmla="*/ 101004 w 120300"/>
                <a:gd name="connsiteY138" fmla="*/ 103561 h 110592"/>
                <a:gd name="connsiteX139" fmla="*/ 101004 w 120300"/>
                <a:gd name="connsiteY139" fmla="*/ 102282 h 110592"/>
                <a:gd name="connsiteX140" fmla="*/ 101643 w 120300"/>
                <a:gd name="connsiteY140" fmla="*/ 102282 h 110592"/>
                <a:gd name="connsiteX141" fmla="*/ 102282 w 120300"/>
                <a:gd name="connsiteY141" fmla="*/ 103561 h 110592"/>
                <a:gd name="connsiteX142" fmla="*/ 102922 w 120300"/>
                <a:gd name="connsiteY142" fmla="*/ 103561 h 110592"/>
                <a:gd name="connsiteX143" fmla="*/ 103561 w 120300"/>
                <a:gd name="connsiteY143" fmla="*/ 102922 h 110592"/>
                <a:gd name="connsiteX144" fmla="*/ 103561 w 120300"/>
                <a:gd name="connsiteY144" fmla="*/ 102922 h 110592"/>
                <a:gd name="connsiteX145" fmla="*/ 104840 w 120300"/>
                <a:gd name="connsiteY145" fmla="*/ 104200 h 110592"/>
                <a:gd name="connsiteX146" fmla="*/ 104840 w 120300"/>
                <a:gd name="connsiteY146" fmla="*/ 103561 h 110592"/>
                <a:gd name="connsiteX147" fmla="*/ 104840 w 120300"/>
                <a:gd name="connsiteY147" fmla="*/ 101643 h 110592"/>
                <a:gd name="connsiteX148" fmla="*/ 105479 w 120300"/>
                <a:gd name="connsiteY148" fmla="*/ 101643 h 110592"/>
                <a:gd name="connsiteX149" fmla="*/ 106118 w 120300"/>
                <a:gd name="connsiteY149" fmla="*/ 101004 h 110592"/>
                <a:gd name="connsiteX150" fmla="*/ 107397 w 120300"/>
                <a:gd name="connsiteY150" fmla="*/ 101004 h 110592"/>
                <a:gd name="connsiteX151" fmla="*/ 107397 w 120300"/>
                <a:gd name="connsiteY151" fmla="*/ 100365 h 110592"/>
                <a:gd name="connsiteX152" fmla="*/ 106118 w 120300"/>
                <a:gd name="connsiteY152" fmla="*/ 96529 h 110592"/>
                <a:gd name="connsiteX153" fmla="*/ 108675 w 120300"/>
                <a:gd name="connsiteY153" fmla="*/ 99086 h 110592"/>
                <a:gd name="connsiteX154" fmla="*/ 108675 w 120300"/>
                <a:gd name="connsiteY154" fmla="*/ 99726 h 110592"/>
                <a:gd name="connsiteX155" fmla="*/ 107397 w 120300"/>
                <a:gd name="connsiteY155" fmla="*/ 96529 h 110592"/>
                <a:gd name="connsiteX156" fmla="*/ 108036 w 120300"/>
                <a:gd name="connsiteY156" fmla="*/ 97808 h 110592"/>
                <a:gd name="connsiteX157" fmla="*/ 106758 w 120300"/>
                <a:gd name="connsiteY157" fmla="*/ 92693 h 110592"/>
                <a:gd name="connsiteX158" fmla="*/ 106758 w 120300"/>
                <a:gd name="connsiteY158" fmla="*/ 92054 h 110592"/>
                <a:gd name="connsiteX159" fmla="*/ 106118 w 120300"/>
                <a:gd name="connsiteY159" fmla="*/ 88219 h 110592"/>
                <a:gd name="connsiteX160" fmla="*/ 106758 w 120300"/>
                <a:gd name="connsiteY160" fmla="*/ 88219 h 110592"/>
                <a:gd name="connsiteX161" fmla="*/ 107397 w 120300"/>
                <a:gd name="connsiteY161" fmla="*/ 89497 h 110592"/>
                <a:gd name="connsiteX162" fmla="*/ 104840 w 120300"/>
                <a:gd name="connsiteY162" fmla="*/ 83104 h 110592"/>
                <a:gd name="connsiteX163" fmla="*/ 106118 w 120300"/>
                <a:gd name="connsiteY163" fmla="*/ 83744 h 110592"/>
                <a:gd name="connsiteX164" fmla="*/ 103561 w 120300"/>
                <a:gd name="connsiteY164" fmla="*/ 77351 h 110592"/>
                <a:gd name="connsiteX165" fmla="*/ 100365 w 120300"/>
                <a:gd name="connsiteY165" fmla="*/ 69041 h 110592"/>
                <a:gd name="connsiteX166" fmla="*/ 97169 w 120300"/>
                <a:gd name="connsiteY166" fmla="*/ 61370 h 110592"/>
                <a:gd name="connsiteX167" fmla="*/ 97808 w 120300"/>
                <a:gd name="connsiteY167" fmla="*/ 61370 h 110592"/>
                <a:gd name="connsiteX168" fmla="*/ 98447 w 120300"/>
                <a:gd name="connsiteY168" fmla="*/ 60730 h 110592"/>
                <a:gd name="connsiteX169" fmla="*/ 98447 w 120300"/>
                <a:gd name="connsiteY169" fmla="*/ 60091 h 110592"/>
                <a:gd name="connsiteX170" fmla="*/ 98447 w 120300"/>
                <a:gd name="connsiteY170" fmla="*/ 58173 h 110592"/>
                <a:gd name="connsiteX171" fmla="*/ 98447 w 120300"/>
                <a:gd name="connsiteY171" fmla="*/ 56895 h 110592"/>
                <a:gd name="connsiteX172" fmla="*/ 99086 w 120300"/>
                <a:gd name="connsiteY172" fmla="*/ 56255 h 110592"/>
                <a:gd name="connsiteX173" fmla="*/ 99086 w 120300"/>
                <a:gd name="connsiteY173" fmla="*/ 54977 h 110592"/>
                <a:gd name="connsiteX174" fmla="*/ 98447 w 120300"/>
                <a:gd name="connsiteY174" fmla="*/ 53698 h 110592"/>
                <a:gd name="connsiteX175" fmla="*/ 99725 w 120300"/>
                <a:gd name="connsiteY175" fmla="*/ 54338 h 110592"/>
                <a:gd name="connsiteX176" fmla="*/ 102922 w 120300"/>
                <a:gd name="connsiteY176" fmla="*/ 54977 h 110592"/>
                <a:gd name="connsiteX177" fmla="*/ 102922 w 120300"/>
                <a:gd name="connsiteY177" fmla="*/ 54977 h 110592"/>
                <a:gd name="connsiteX178" fmla="*/ 102922 w 120300"/>
                <a:gd name="connsiteY178" fmla="*/ 53059 h 110592"/>
                <a:gd name="connsiteX179" fmla="*/ 103561 w 120300"/>
                <a:gd name="connsiteY179" fmla="*/ 52420 h 110592"/>
                <a:gd name="connsiteX180" fmla="*/ 103561 w 120300"/>
                <a:gd name="connsiteY180" fmla="*/ 51141 h 110592"/>
                <a:gd name="connsiteX181" fmla="*/ 104840 w 120300"/>
                <a:gd name="connsiteY181" fmla="*/ 50502 h 110592"/>
                <a:gd name="connsiteX182" fmla="*/ 106758 w 120300"/>
                <a:gd name="connsiteY182" fmla="*/ 51141 h 110592"/>
                <a:gd name="connsiteX183" fmla="*/ 108036 w 120300"/>
                <a:gd name="connsiteY183" fmla="*/ 50502 h 110592"/>
                <a:gd name="connsiteX184" fmla="*/ 109314 w 120300"/>
                <a:gd name="connsiteY184" fmla="*/ 49224 h 110592"/>
                <a:gd name="connsiteX185" fmla="*/ 109314 w 120300"/>
                <a:gd name="connsiteY185" fmla="*/ 49224 h 110592"/>
                <a:gd name="connsiteX186" fmla="*/ 111232 w 120300"/>
                <a:gd name="connsiteY186" fmla="*/ 49863 h 110592"/>
                <a:gd name="connsiteX187" fmla="*/ 111232 w 120300"/>
                <a:gd name="connsiteY187" fmla="*/ 48584 h 110592"/>
                <a:gd name="connsiteX188" fmla="*/ 111232 w 120300"/>
                <a:gd name="connsiteY188" fmla="*/ 46027 h 110592"/>
                <a:gd name="connsiteX189" fmla="*/ 113150 w 120300"/>
                <a:gd name="connsiteY189" fmla="*/ 45388 h 110592"/>
                <a:gd name="connsiteX190" fmla="*/ 114429 w 120300"/>
                <a:gd name="connsiteY190" fmla="*/ 44109 h 110592"/>
                <a:gd name="connsiteX191" fmla="*/ 116986 w 120300"/>
                <a:gd name="connsiteY191" fmla="*/ 42831 h 110592"/>
                <a:gd name="connsiteX192" fmla="*/ 116986 w 120300"/>
                <a:gd name="connsiteY192" fmla="*/ 42192 h 110592"/>
                <a:gd name="connsiteX193" fmla="*/ 114429 w 120300"/>
                <a:gd name="connsiteY193" fmla="*/ 38995 h 110592"/>
                <a:gd name="connsiteX194" fmla="*/ 119543 w 120300"/>
                <a:gd name="connsiteY194" fmla="*/ 39635 h 110592"/>
                <a:gd name="connsiteX195" fmla="*/ 118903 w 120300"/>
                <a:gd name="connsiteY195" fmla="*/ 40274 h 110592"/>
                <a:gd name="connsiteX196" fmla="*/ 116347 w 120300"/>
                <a:gd name="connsiteY196" fmla="*/ 37717 h 110592"/>
                <a:gd name="connsiteX197" fmla="*/ 117625 w 120300"/>
                <a:gd name="connsiteY197" fmla="*/ 38356 h 110592"/>
                <a:gd name="connsiteX198" fmla="*/ 115068 w 120300"/>
                <a:gd name="connsiteY198" fmla="*/ 33881 h 110592"/>
                <a:gd name="connsiteX199" fmla="*/ 115707 w 120300"/>
                <a:gd name="connsiteY199" fmla="*/ 33242 h 110592"/>
                <a:gd name="connsiteX200" fmla="*/ 114429 w 120300"/>
                <a:gd name="connsiteY200" fmla="*/ 29406 h 110592"/>
                <a:gd name="connsiteX201" fmla="*/ 116347 w 120300"/>
                <a:gd name="connsiteY201" fmla="*/ 28767 h 110592"/>
                <a:gd name="connsiteX202" fmla="*/ 117625 w 120300"/>
                <a:gd name="connsiteY202" fmla="*/ 29406 h 110592"/>
                <a:gd name="connsiteX203" fmla="*/ 113150 w 120300"/>
                <a:gd name="connsiteY203" fmla="*/ 23653 h 110592"/>
                <a:gd name="connsiteX204" fmla="*/ 115068 w 120300"/>
                <a:gd name="connsiteY204" fmla="*/ 23653 h 110592"/>
                <a:gd name="connsiteX205" fmla="*/ 111232 w 120300"/>
                <a:gd name="connsiteY205" fmla="*/ 17899 h 110592"/>
                <a:gd name="connsiteX206" fmla="*/ 106118 w 120300"/>
                <a:gd name="connsiteY206" fmla="*/ 10868 h 110592"/>
                <a:gd name="connsiteX207" fmla="*/ 96529 w 120300"/>
                <a:gd name="connsiteY207" fmla="*/ 1918 h 110592"/>
                <a:gd name="connsiteX208" fmla="*/ 91415 w 120300"/>
                <a:gd name="connsiteY208" fmla="*/ 2557 h 110592"/>
                <a:gd name="connsiteX209" fmla="*/ 91415 w 120300"/>
                <a:gd name="connsiteY209" fmla="*/ 2557 h 110592"/>
                <a:gd name="connsiteX210" fmla="*/ 87580 w 120300"/>
                <a:gd name="connsiteY210" fmla="*/ 1918 h 110592"/>
                <a:gd name="connsiteX211" fmla="*/ 85662 w 120300"/>
                <a:gd name="connsiteY211" fmla="*/ 1279 h 110592"/>
                <a:gd name="connsiteX212" fmla="*/ 83104 w 120300"/>
                <a:gd name="connsiteY212" fmla="*/ 1279 h 110592"/>
                <a:gd name="connsiteX213" fmla="*/ 78630 w 120300"/>
                <a:gd name="connsiteY213" fmla="*/ 0 h 110592"/>
                <a:gd name="connsiteX214" fmla="*/ 79269 w 120300"/>
                <a:gd name="connsiteY214" fmla="*/ 1279 h 110592"/>
                <a:gd name="connsiteX215" fmla="*/ 83104 w 120300"/>
                <a:gd name="connsiteY215" fmla="*/ 3196 h 110592"/>
                <a:gd name="connsiteX216" fmla="*/ 82465 w 120300"/>
                <a:gd name="connsiteY216" fmla="*/ 3836 h 110592"/>
                <a:gd name="connsiteX217" fmla="*/ 78630 w 120300"/>
                <a:gd name="connsiteY217" fmla="*/ 3196 h 110592"/>
                <a:gd name="connsiteX218" fmla="*/ 76712 w 120300"/>
                <a:gd name="connsiteY218" fmla="*/ 3836 h 110592"/>
                <a:gd name="connsiteX219" fmla="*/ 76073 w 120300"/>
                <a:gd name="connsiteY219" fmla="*/ 4475 h 110592"/>
                <a:gd name="connsiteX220" fmla="*/ 72876 w 120300"/>
                <a:gd name="connsiteY220" fmla="*/ 3836 h 110592"/>
                <a:gd name="connsiteX221" fmla="*/ 71598 w 120300"/>
                <a:gd name="connsiteY221" fmla="*/ 5754 h 110592"/>
                <a:gd name="connsiteX222" fmla="*/ 70319 w 120300"/>
                <a:gd name="connsiteY222" fmla="*/ 7032 h 110592"/>
                <a:gd name="connsiteX223" fmla="*/ 68402 w 120300"/>
                <a:gd name="connsiteY223" fmla="*/ 8950 h 110592"/>
                <a:gd name="connsiteX224" fmla="*/ 70958 w 120300"/>
                <a:gd name="connsiteY224" fmla="*/ 10868 h 110592"/>
                <a:gd name="connsiteX225" fmla="*/ 68402 w 120300"/>
                <a:gd name="connsiteY225" fmla="*/ 9589 h 110592"/>
                <a:gd name="connsiteX226" fmla="*/ 65206 w 120300"/>
                <a:gd name="connsiteY226" fmla="*/ 8950 h 110592"/>
                <a:gd name="connsiteX227" fmla="*/ 58173 w 120300"/>
                <a:gd name="connsiteY227" fmla="*/ 10228 h 110592"/>
                <a:gd name="connsiteX228" fmla="*/ 56256 w 120300"/>
                <a:gd name="connsiteY228" fmla="*/ 10228 h 110592"/>
                <a:gd name="connsiteX229" fmla="*/ 55617 w 120300"/>
                <a:gd name="connsiteY229" fmla="*/ 8950 h 110592"/>
                <a:gd name="connsiteX230" fmla="*/ 58813 w 120300"/>
                <a:gd name="connsiteY230" fmla="*/ 8950 h 110592"/>
                <a:gd name="connsiteX231" fmla="*/ 58813 w 120300"/>
                <a:gd name="connsiteY231" fmla="*/ 8950 h 110592"/>
                <a:gd name="connsiteX232" fmla="*/ 60730 w 120300"/>
                <a:gd name="connsiteY232" fmla="*/ 8310 h 110592"/>
                <a:gd name="connsiteX233" fmla="*/ 62648 w 120300"/>
                <a:gd name="connsiteY233" fmla="*/ 7671 h 110592"/>
                <a:gd name="connsiteX234" fmla="*/ 63927 w 120300"/>
                <a:gd name="connsiteY234" fmla="*/ 6393 h 110592"/>
                <a:gd name="connsiteX235" fmla="*/ 63927 w 120300"/>
                <a:gd name="connsiteY235" fmla="*/ 5754 h 110592"/>
                <a:gd name="connsiteX236" fmla="*/ 62009 w 120300"/>
                <a:gd name="connsiteY236" fmla="*/ 3836 h 110592"/>
                <a:gd name="connsiteX237" fmla="*/ 60730 w 120300"/>
                <a:gd name="connsiteY237" fmla="*/ 4475 h 110592"/>
                <a:gd name="connsiteX238" fmla="*/ 57534 w 120300"/>
                <a:gd name="connsiteY238" fmla="*/ 6393 h 110592"/>
                <a:gd name="connsiteX239" fmla="*/ 56256 w 120300"/>
                <a:gd name="connsiteY239" fmla="*/ 5754 h 110592"/>
                <a:gd name="connsiteX240" fmla="*/ 52420 w 120300"/>
                <a:gd name="connsiteY240" fmla="*/ 7032 h 110592"/>
                <a:gd name="connsiteX241" fmla="*/ 52420 w 120300"/>
                <a:gd name="connsiteY241" fmla="*/ 8950 h 110592"/>
                <a:gd name="connsiteX242" fmla="*/ 54338 w 120300"/>
                <a:gd name="connsiteY242" fmla="*/ 9589 h 110592"/>
                <a:gd name="connsiteX243" fmla="*/ 54977 w 120300"/>
                <a:gd name="connsiteY243" fmla="*/ 10228 h 110592"/>
                <a:gd name="connsiteX244" fmla="*/ 52420 w 120300"/>
                <a:gd name="connsiteY244" fmla="*/ 10228 h 110592"/>
                <a:gd name="connsiteX245" fmla="*/ 51780 w 120300"/>
                <a:gd name="connsiteY245" fmla="*/ 9589 h 110592"/>
                <a:gd name="connsiteX246" fmla="*/ 50502 w 120300"/>
                <a:gd name="connsiteY246" fmla="*/ 7671 h 110592"/>
                <a:gd name="connsiteX247" fmla="*/ 49224 w 120300"/>
                <a:gd name="connsiteY247" fmla="*/ 8310 h 110592"/>
                <a:gd name="connsiteX248" fmla="*/ 50502 w 120300"/>
                <a:gd name="connsiteY248" fmla="*/ 9589 h 110592"/>
                <a:gd name="connsiteX249" fmla="*/ 53059 w 120300"/>
                <a:gd name="connsiteY249" fmla="*/ 10868 h 110592"/>
                <a:gd name="connsiteX250" fmla="*/ 51141 w 120300"/>
                <a:gd name="connsiteY250" fmla="*/ 11507 h 110592"/>
                <a:gd name="connsiteX251" fmla="*/ 49224 w 120300"/>
                <a:gd name="connsiteY251" fmla="*/ 10228 h 110592"/>
                <a:gd name="connsiteX252" fmla="*/ 47945 w 120300"/>
                <a:gd name="connsiteY252" fmla="*/ 9589 h 110592"/>
                <a:gd name="connsiteX253" fmla="*/ 46028 w 120300"/>
                <a:gd name="connsiteY253" fmla="*/ 9589 h 110592"/>
                <a:gd name="connsiteX254" fmla="*/ 46028 w 120300"/>
                <a:gd name="connsiteY254" fmla="*/ 10228 h 110592"/>
                <a:gd name="connsiteX255" fmla="*/ 48584 w 120300"/>
                <a:gd name="connsiteY255" fmla="*/ 13425 h 110592"/>
                <a:gd name="connsiteX256" fmla="*/ 46028 w 120300"/>
                <a:gd name="connsiteY256" fmla="*/ 12146 h 110592"/>
                <a:gd name="connsiteX257" fmla="*/ 44749 w 120300"/>
                <a:gd name="connsiteY257" fmla="*/ 12785 h 110592"/>
                <a:gd name="connsiteX258" fmla="*/ 44749 w 120300"/>
                <a:gd name="connsiteY258" fmla="*/ 12785 h 110592"/>
                <a:gd name="connsiteX259" fmla="*/ 45388 w 120300"/>
                <a:gd name="connsiteY259" fmla="*/ 12785 h 110592"/>
                <a:gd name="connsiteX260" fmla="*/ 46028 w 120300"/>
                <a:gd name="connsiteY260" fmla="*/ 14064 h 110592"/>
                <a:gd name="connsiteX261" fmla="*/ 44109 w 120300"/>
                <a:gd name="connsiteY261" fmla="*/ 12785 h 110592"/>
                <a:gd name="connsiteX262" fmla="*/ 44109 w 120300"/>
                <a:gd name="connsiteY262" fmla="*/ 12785 h 110592"/>
                <a:gd name="connsiteX263" fmla="*/ 44109 w 120300"/>
                <a:gd name="connsiteY263" fmla="*/ 12785 h 110592"/>
                <a:gd name="connsiteX264" fmla="*/ 45388 w 120300"/>
                <a:gd name="connsiteY264" fmla="*/ 14703 h 110592"/>
                <a:gd name="connsiteX265" fmla="*/ 44749 w 120300"/>
                <a:gd name="connsiteY265" fmla="*/ 15343 h 110592"/>
                <a:gd name="connsiteX266" fmla="*/ 41552 w 120300"/>
                <a:gd name="connsiteY266" fmla="*/ 15343 h 110592"/>
                <a:gd name="connsiteX267" fmla="*/ 39635 w 120300"/>
                <a:gd name="connsiteY267" fmla="*/ 15343 h 110592"/>
                <a:gd name="connsiteX268" fmla="*/ 39635 w 120300"/>
                <a:gd name="connsiteY268" fmla="*/ 15982 h 110592"/>
                <a:gd name="connsiteX269" fmla="*/ 38356 w 120300"/>
                <a:gd name="connsiteY269" fmla="*/ 17260 h 110592"/>
                <a:gd name="connsiteX270" fmla="*/ 37717 w 120300"/>
                <a:gd name="connsiteY270" fmla="*/ 17899 h 110592"/>
                <a:gd name="connsiteX271" fmla="*/ 38356 w 120300"/>
                <a:gd name="connsiteY271" fmla="*/ 19178 h 110592"/>
                <a:gd name="connsiteX272" fmla="*/ 38356 w 120300"/>
                <a:gd name="connsiteY272" fmla="*/ 20457 h 110592"/>
                <a:gd name="connsiteX273" fmla="*/ 37078 w 120300"/>
                <a:gd name="connsiteY273" fmla="*/ 19817 h 110592"/>
                <a:gd name="connsiteX274" fmla="*/ 33881 w 120300"/>
                <a:gd name="connsiteY274" fmla="*/ 18539 h 110592"/>
                <a:gd name="connsiteX275" fmla="*/ 37078 w 120300"/>
                <a:gd name="connsiteY275" fmla="*/ 24292 h 110592"/>
                <a:gd name="connsiteX276" fmla="*/ 37078 w 120300"/>
                <a:gd name="connsiteY276" fmla="*/ 24932 h 110592"/>
                <a:gd name="connsiteX277" fmla="*/ 35799 w 120300"/>
                <a:gd name="connsiteY277" fmla="*/ 24932 h 110592"/>
                <a:gd name="connsiteX278" fmla="*/ 35160 w 120300"/>
                <a:gd name="connsiteY278" fmla="*/ 24292 h 110592"/>
                <a:gd name="connsiteX279" fmla="*/ 34520 w 120300"/>
                <a:gd name="connsiteY279" fmla="*/ 23014 h 110592"/>
                <a:gd name="connsiteX280" fmla="*/ 33242 w 120300"/>
                <a:gd name="connsiteY280" fmla="*/ 22374 h 110592"/>
                <a:gd name="connsiteX281" fmla="*/ 31324 w 120300"/>
                <a:gd name="connsiteY281" fmla="*/ 21096 h 110592"/>
                <a:gd name="connsiteX282" fmla="*/ 33242 w 120300"/>
                <a:gd name="connsiteY282" fmla="*/ 23653 h 110592"/>
                <a:gd name="connsiteX283" fmla="*/ 35160 w 120300"/>
                <a:gd name="connsiteY283" fmla="*/ 25571 h 110592"/>
                <a:gd name="connsiteX284" fmla="*/ 32602 w 120300"/>
                <a:gd name="connsiteY284" fmla="*/ 25571 h 110592"/>
                <a:gd name="connsiteX285" fmla="*/ 30046 w 120300"/>
                <a:gd name="connsiteY285" fmla="*/ 24932 h 110592"/>
                <a:gd name="connsiteX286" fmla="*/ 29406 w 120300"/>
                <a:gd name="connsiteY286" fmla="*/ 25571 h 110592"/>
                <a:gd name="connsiteX287" fmla="*/ 29406 w 120300"/>
                <a:gd name="connsiteY287" fmla="*/ 26849 h 110592"/>
                <a:gd name="connsiteX288" fmla="*/ 26210 w 120300"/>
                <a:gd name="connsiteY288" fmla="*/ 24292 h 110592"/>
                <a:gd name="connsiteX289" fmla="*/ 28128 w 120300"/>
                <a:gd name="connsiteY289" fmla="*/ 28128 h 110592"/>
                <a:gd name="connsiteX290" fmla="*/ 24932 w 120300"/>
                <a:gd name="connsiteY290" fmla="*/ 26210 h 110592"/>
                <a:gd name="connsiteX291" fmla="*/ 24292 w 120300"/>
                <a:gd name="connsiteY291" fmla="*/ 28128 h 110592"/>
                <a:gd name="connsiteX292" fmla="*/ 24932 w 120300"/>
                <a:gd name="connsiteY292" fmla="*/ 30046 h 110592"/>
                <a:gd name="connsiteX293" fmla="*/ 24292 w 120300"/>
                <a:gd name="connsiteY293" fmla="*/ 30046 h 110592"/>
                <a:gd name="connsiteX294" fmla="*/ 23013 w 120300"/>
                <a:gd name="connsiteY294" fmla="*/ 30685 h 110592"/>
                <a:gd name="connsiteX295" fmla="*/ 23013 w 120300"/>
                <a:gd name="connsiteY295" fmla="*/ 30685 h 110592"/>
                <a:gd name="connsiteX296" fmla="*/ 21096 w 120300"/>
                <a:gd name="connsiteY296" fmla="*/ 31324 h 110592"/>
                <a:gd name="connsiteX297" fmla="*/ 18539 w 120300"/>
                <a:gd name="connsiteY297" fmla="*/ 31324 h 110592"/>
                <a:gd name="connsiteX298" fmla="*/ 17900 w 120300"/>
                <a:gd name="connsiteY298" fmla="*/ 31324 h 110592"/>
                <a:gd name="connsiteX299" fmla="*/ 17261 w 120300"/>
                <a:gd name="connsiteY299" fmla="*/ 31963 h 110592"/>
                <a:gd name="connsiteX300" fmla="*/ 17261 w 120300"/>
                <a:gd name="connsiteY300" fmla="*/ 31963 h 110592"/>
                <a:gd name="connsiteX301" fmla="*/ 17900 w 120300"/>
                <a:gd name="connsiteY301" fmla="*/ 33881 h 110592"/>
                <a:gd name="connsiteX302" fmla="*/ 18539 w 120300"/>
                <a:gd name="connsiteY302" fmla="*/ 35160 h 110592"/>
                <a:gd name="connsiteX303" fmla="*/ 17900 w 120300"/>
                <a:gd name="connsiteY303" fmla="*/ 35799 h 110592"/>
                <a:gd name="connsiteX304" fmla="*/ 17900 w 120300"/>
                <a:gd name="connsiteY304" fmla="*/ 37077 h 110592"/>
                <a:gd name="connsiteX305" fmla="*/ 18539 w 120300"/>
                <a:gd name="connsiteY305" fmla="*/ 38356 h 110592"/>
                <a:gd name="connsiteX306" fmla="*/ 17261 w 120300"/>
                <a:gd name="connsiteY306" fmla="*/ 37717 h 110592"/>
                <a:gd name="connsiteX307" fmla="*/ 14703 w 120300"/>
                <a:gd name="connsiteY307" fmla="*/ 37717 h 110592"/>
                <a:gd name="connsiteX308" fmla="*/ 14703 w 120300"/>
                <a:gd name="connsiteY308" fmla="*/ 37717 h 110592"/>
                <a:gd name="connsiteX309" fmla="*/ 15343 w 120300"/>
                <a:gd name="connsiteY309" fmla="*/ 39635 h 110592"/>
                <a:gd name="connsiteX310" fmla="*/ 14703 w 120300"/>
                <a:gd name="connsiteY310" fmla="*/ 40274 h 110592"/>
                <a:gd name="connsiteX311" fmla="*/ 15343 w 120300"/>
                <a:gd name="connsiteY311" fmla="*/ 41552 h 110592"/>
                <a:gd name="connsiteX312" fmla="*/ 14703 w 120300"/>
                <a:gd name="connsiteY312" fmla="*/ 42192 h 110592"/>
                <a:gd name="connsiteX313" fmla="*/ 12785 w 120300"/>
                <a:gd name="connsiteY313" fmla="*/ 41552 h 110592"/>
                <a:gd name="connsiteX314" fmla="*/ 12146 w 120300"/>
                <a:gd name="connsiteY314" fmla="*/ 42192 h 110592"/>
                <a:gd name="connsiteX315" fmla="*/ 10868 w 120300"/>
                <a:gd name="connsiteY315" fmla="*/ 44109 h 110592"/>
                <a:gd name="connsiteX316" fmla="*/ 10868 w 120300"/>
                <a:gd name="connsiteY316" fmla="*/ 44109 h 110592"/>
                <a:gd name="connsiteX317" fmla="*/ 8950 w 120300"/>
                <a:gd name="connsiteY317" fmla="*/ 43470 h 110592"/>
                <a:gd name="connsiteX318" fmla="*/ 8950 w 120300"/>
                <a:gd name="connsiteY318" fmla="*/ 44749 h 110592"/>
                <a:gd name="connsiteX319" fmla="*/ 9589 w 120300"/>
                <a:gd name="connsiteY319" fmla="*/ 47306 h 110592"/>
                <a:gd name="connsiteX320" fmla="*/ 7672 w 120300"/>
                <a:gd name="connsiteY320" fmla="*/ 47945 h 110592"/>
                <a:gd name="connsiteX321" fmla="*/ 6393 w 120300"/>
                <a:gd name="connsiteY321" fmla="*/ 49224 h 110592"/>
                <a:gd name="connsiteX322" fmla="*/ 4475 w 120300"/>
                <a:gd name="connsiteY322" fmla="*/ 50502 h 110592"/>
                <a:gd name="connsiteX323" fmla="*/ 4475 w 120300"/>
                <a:gd name="connsiteY323" fmla="*/ 51141 h 110592"/>
                <a:gd name="connsiteX324" fmla="*/ 7032 w 120300"/>
                <a:gd name="connsiteY324" fmla="*/ 54338 h 110592"/>
                <a:gd name="connsiteX325" fmla="*/ 2557 w 120300"/>
                <a:gd name="connsiteY325" fmla="*/ 53698 h 110592"/>
                <a:gd name="connsiteX326" fmla="*/ 2557 w 120300"/>
                <a:gd name="connsiteY326" fmla="*/ 53059 h 110592"/>
                <a:gd name="connsiteX327" fmla="*/ 5114 w 120300"/>
                <a:gd name="connsiteY327" fmla="*/ 54977 h 110592"/>
                <a:gd name="connsiteX328" fmla="*/ 3835 w 120300"/>
                <a:gd name="connsiteY328" fmla="*/ 54338 h 110592"/>
                <a:gd name="connsiteX329" fmla="*/ 6393 w 120300"/>
                <a:gd name="connsiteY329" fmla="*/ 57534 h 110592"/>
                <a:gd name="connsiteX330" fmla="*/ 5754 w 120300"/>
                <a:gd name="connsiteY330" fmla="*/ 58173 h 110592"/>
                <a:gd name="connsiteX331" fmla="*/ 3835 w 120300"/>
                <a:gd name="connsiteY331" fmla="*/ 58173 h 110592"/>
                <a:gd name="connsiteX332" fmla="*/ 3196 w 120300"/>
                <a:gd name="connsiteY332" fmla="*/ 55616 h 110592"/>
                <a:gd name="connsiteX333" fmla="*/ 3196 w 120300"/>
                <a:gd name="connsiteY333" fmla="*/ 58173 h 110592"/>
                <a:gd name="connsiteX334" fmla="*/ 2557 w 120300"/>
                <a:gd name="connsiteY334" fmla="*/ 58812 h 110592"/>
                <a:gd name="connsiteX335" fmla="*/ 1918 w 120300"/>
                <a:gd name="connsiteY335" fmla="*/ 59452 h 110592"/>
                <a:gd name="connsiteX336" fmla="*/ 1918 w 120300"/>
                <a:gd name="connsiteY336" fmla="*/ 62648 h 110592"/>
                <a:gd name="connsiteX337" fmla="*/ 0 w 120300"/>
                <a:gd name="connsiteY337" fmla="*/ 61370 h 11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</a:cxnLst>
              <a:rect l="l" t="t" r="r" b="b"/>
              <a:pathLst>
                <a:path w="120300" h="110592">
                  <a:moveTo>
                    <a:pt x="0" y="61370"/>
                  </a:moveTo>
                  <a:cubicBezTo>
                    <a:pt x="1279" y="62648"/>
                    <a:pt x="1918" y="63287"/>
                    <a:pt x="1918" y="63287"/>
                  </a:cubicBezTo>
                  <a:cubicBezTo>
                    <a:pt x="2557" y="64566"/>
                    <a:pt x="3196" y="65844"/>
                    <a:pt x="3835" y="67123"/>
                  </a:cubicBezTo>
                  <a:cubicBezTo>
                    <a:pt x="5754" y="69041"/>
                    <a:pt x="7032" y="70959"/>
                    <a:pt x="8950" y="72876"/>
                  </a:cubicBezTo>
                  <a:cubicBezTo>
                    <a:pt x="8950" y="73516"/>
                    <a:pt x="8950" y="73516"/>
                    <a:pt x="8950" y="74155"/>
                  </a:cubicBezTo>
                  <a:cubicBezTo>
                    <a:pt x="10228" y="74794"/>
                    <a:pt x="10868" y="75433"/>
                    <a:pt x="11507" y="76073"/>
                  </a:cubicBezTo>
                  <a:cubicBezTo>
                    <a:pt x="13424" y="77990"/>
                    <a:pt x="14064" y="78630"/>
                    <a:pt x="15343" y="78630"/>
                  </a:cubicBezTo>
                  <a:cubicBezTo>
                    <a:pt x="17261" y="79269"/>
                    <a:pt x="19178" y="79908"/>
                    <a:pt x="21735" y="80548"/>
                  </a:cubicBezTo>
                  <a:cubicBezTo>
                    <a:pt x="22374" y="80548"/>
                    <a:pt x="23013" y="81826"/>
                    <a:pt x="23653" y="81187"/>
                  </a:cubicBezTo>
                  <a:cubicBezTo>
                    <a:pt x="24292" y="80548"/>
                    <a:pt x="25571" y="81187"/>
                    <a:pt x="26850" y="81826"/>
                  </a:cubicBezTo>
                  <a:cubicBezTo>
                    <a:pt x="26850" y="81826"/>
                    <a:pt x="27489" y="81826"/>
                    <a:pt x="27489" y="81826"/>
                  </a:cubicBezTo>
                  <a:cubicBezTo>
                    <a:pt x="29406" y="83104"/>
                    <a:pt x="30685" y="83744"/>
                    <a:pt x="31324" y="83744"/>
                  </a:cubicBezTo>
                  <a:cubicBezTo>
                    <a:pt x="32602" y="83744"/>
                    <a:pt x="33242" y="83744"/>
                    <a:pt x="34520" y="83744"/>
                  </a:cubicBezTo>
                  <a:cubicBezTo>
                    <a:pt x="35160" y="84383"/>
                    <a:pt x="35160" y="85022"/>
                    <a:pt x="35799" y="85662"/>
                  </a:cubicBezTo>
                  <a:cubicBezTo>
                    <a:pt x="35799" y="85022"/>
                    <a:pt x="35799" y="84383"/>
                    <a:pt x="36439" y="84383"/>
                  </a:cubicBezTo>
                  <a:cubicBezTo>
                    <a:pt x="37078" y="84383"/>
                    <a:pt x="37717" y="84383"/>
                    <a:pt x="38995" y="84383"/>
                  </a:cubicBezTo>
                  <a:cubicBezTo>
                    <a:pt x="40913" y="84383"/>
                    <a:pt x="43470" y="84383"/>
                    <a:pt x="44749" y="83744"/>
                  </a:cubicBezTo>
                  <a:cubicBezTo>
                    <a:pt x="45388" y="83744"/>
                    <a:pt x="46028" y="82465"/>
                    <a:pt x="47306" y="83104"/>
                  </a:cubicBezTo>
                  <a:cubicBezTo>
                    <a:pt x="47306" y="83104"/>
                    <a:pt x="46667" y="82465"/>
                    <a:pt x="46667" y="81826"/>
                  </a:cubicBezTo>
                  <a:cubicBezTo>
                    <a:pt x="46028" y="81187"/>
                    <a:pt x="45388" y="81826"/>
                    <a:pt x="45388" y="81826"/>
                  </a:cubicBezTo>
                  <a:cubicBezTo>
                    <a:pt x="44109" y="82465"/>
                    <a:pt x="42191" y="82465"/>
                    <a:pt x="40913" y="82465"/>
                  </a:cubicBezTo>
                  <a:cubicBezTo>
                    <a:pt x="40274" y="82465"/>
                    <a:pt x="38995" y="82465"/>
                    <a:pt x="37717" y="82465"/>
                  </a:cubicBezTo>
                  <a:cubicBezTo>
                    <a:pt x="39635" y="81187"/>
                    <a:pt x="42191" y="79269"/>
                    <a:pt x="44109" y="77351"/>
                  </a:cubicBezTo>
                  <a:cubicBezTo>
                    <a:pt x="44749" y="76712"/>
                    <a:pt x="45388" y="76073"/>
                    <a:pt x="45388" y="76073"/>
                  </a:cubicBezTo>
                  <a:cubicBezTo>
                    <a:pt x="46028" y="76073"/>
                    <a:pt x="46028" y="76712"/>
                    <a:pt x="46667" y="76712"/>
                  </a:cubicBezTo>
                  <a:cubicBezTo>
                    <a:pt x="47945" y="76712"/>
                    <a:pt x="48584" y="76712"/>
                    <a:pt x="49863" y="76712"/>
                  </a:cubicBezTo>
                  <a:cubicBezTo>
                    <a:pt x="49863" y="76712"/>
                    <a:pt x="49863" y="76712"/>
                    <a:pt x="49863" y="76712"/>
                  </a:cubicBezTo>
                  <a:cubicBezTo>
                    <a:pt x="49863" y="77351"/>
                    <a:pt x="50502" y="77990"/>
                    <a:pt x="50502" y="78630"/>
                  </a:cubicBezTo>
                  <a:cubicBezTo>
                    <a:pt x="49863" y="78630"/>
                    <a:pt x="48584" y="78630"/>
                    <a:pt x="48584" y="79269"/>
                  </a:cubicBezTo>
                  <a:cubicBezTo>
                    <a:pt x="48584" y="79908"/>
                    <a:pt x="47306" y="79908"/>
                    <a:pt x="46667" y="79908"/>
                  </a:cubicBezTo>
                  <a:cubicBezTo>
                    <a:pt x="46667" y="79908"/>
                    <a:pt x="46667" y="80548"/>
                    <a:pt x="46028" y="80548"/>
                  </a:cubicBezTo>
                  <a:cubicBezTo>
                    <a:pt x="47306" y="81826"/>
                    <a:pt x="47945" y="82465"/>
                    <a:pt x="47945" y="82465"/>
                  </a:cubicBezTo>
                  <a:cubicBezTo>
                    <a:pt x="48584" y="82465"/>
                    <a:pt x="49224" y="81826"/>
                    <a:pt x="49863" y="81826"/>
                  </a:cubicBezTo>
                  <a:cubicBezTo>
                    <a:pt x="50502" y="81826"/>
                    <a:pt x="51141" y="81187"/>
                    <a:pt x="51780" y="81187"/>
                  </a:cubicBezTo>
                  <a:cubicBezTo>
                    <a:pt x="51780" y="81826"/>
                    <a:pt x="52420" y="82465"/>
                    <a:pt x="52420" y="83104"/>
                  </a:cubicBezTo>
                  <a:cubicBezTo>
                    <a:pt x="52420" y="83744"/>
                    <a:pt x="52420" y="83744"/>
                    <a:pt x="52420" y="84383"/>
                  </a:cubicBezTo>
                  <a:cubicBezTo>
                    <a:pt x="53059" y="85662"/>
                    <a:pt x="53059" y="85662"/>
                    <a:pt x="54338" y="87579"/>
                  </a:cubicBezTo>
                  <a:cubicBezTo>
                    <a:pt x="55617" y="89497"/>
                    <a:pt x="56256" y="90776"/>
                    <a:pt x="56256" y="91415"/>
                  </a:cubicBezTo>
                  <a:cubicBezTo>
                    <a:pt x="57534" y="92693"/>
                    <a:pt x="58813" y="93972"/>
                    <a:pt x="59452" y="95251"/>
                  </a:cubicBezTo>
                  <a:cubicBezTo>
                    <a:pt x="59452" y="95890"/>
                    <a:pt x="60091" y="96529"/>
                    <a:pt x="60091" y="96529"/>
                  </a:cubicBezTo>
                  <a:cubicBezTo>
                    <a:pt x="60091" y="95890"/>
                    <a:pt x="61369" y="97168"/>
                    <a:pt x="62009" y="97808"/>
                  </a:cubicBezTo>
                  <a:cubicBezTo>
                    <a:pt x="62648" y="98447"/>
                    <a:pt x="63927" y="99726"/>
                    <a:pt x="64566" y="101004"/>
                  </a:cubicBezTo>
                  <a:cubicBezTo>
                    <a:pt x="64566" y="101004"/>
                    <a:pt x="64566" y="99726"/>
                    <a:pt x="63927" y="99726"/>
                  </a:cubicBezTo>
                  <a:cubicBezTo>
                    <a:pt x="63287" y="98447"/>
                    <a:pt x="62648" y="97168"/>
                    <a:pt x="61369" y="95890"/>
                  </a:cubicBezTo>
                  <a:cubicBezTo>
                    <a:pt x="61369" y="95890"/>
                    <a:pt x="61369" y="95890"/>
                    <a:pt x="61369" y="95890"/>
                  </a:cubicBezTo>
                  <a:cubicBezTo>
                    <a:pt x="62009" y="96529"/>
                    <a:pt x="62648" y="97808"/>
                    <a:pt x="63927" y="98447"/>
                  </a:cubicBezTo>
                  <a:cubicBezTo>
                    <a:pt x="64566" y="99086"/>
                    <a:pt x="64566" y="99086"/>
                    <a:pt x="65206" y="99086"/>
                  </a:cubicBezTo>
                  <a:cubicBezTo>
                    <a:pt x="65206" y="99086"/>
                    <a:pt x="65206" y="98447"/>
                    <a:pt x="65206" y="99086"/>
                  </a:cubicBezTo>
                  <a:cubicBezTo>
                    <a:pt x="65845" y="99726"/>
                    <a:pt x="66484" y="101004"/>
                    <a:pt x="67123" y="101643"/>
                  </a:cubicBezTo>
                  <a:cubicBezTo>
                    <a:pt x="67762" y="102282"/>
                    <a:pt x="67762" y="101643"/>
                    <a:pt x="67762" y="100365"/>
                  </a:cubicBezTo>
                  <a:cubicBezTo>
                    <a:pt x="67762" y="99726"/>
                    <a:pt x="68402" y="100365"/>
                    <a:pt x="68402" y="99726"/>
                  </a:cubicBezTo>
                  <a:cubicBezTo>
                    <a:pt x="69041" y="99726"/>
                    <a:pt x="69041" y="99726"/>
                    <a:pt x="69680" y="99086"/>
                  </a:cubicBezTo>
                  <a:cubicBezTo>
                    <a:pt x="69041" y="97808"/>
                    <a:pt x="69041" y="97168"/>
                    <a:pt x="68402" y="96529"/>
                  </a:cubicBezTo>
                  <a:cubicBezTo>
                    <a:pt x="68402" y="96529"/>
                    <a:pt x="69680" y="98447"/>
                    <a:pt x="69680" y="99086"/>
                  </a:cubicBezTo>
                  <a:cubicBezTo>
                    <a:pt x="70319" y="100365"/>
                    <a:pt x="70958" y="101004"/>
                    <a:pt x="71598" y="101004"/>
                  </a:cubicBezTo>
                  <a:cubicBezTo>
                    <a:pt x="72876" y="102282"/>
                    <a:pt x="74155" y="102922"/>
                    <a:pt x="75434" y="103561"/>
                  </a:cubicBezTo>
                  <a:cubicBezTo>
                    <a:pt x="76073" y="103561"/>
                    <a:pt x="76073" y="104200"/>
                    <a:pt x="76712" y="104840"/>
                  </a:cubicBezTo>
                  <a:cubicBezTo>
                    <a:pt x="77351" y="106118"/>
                    <a:pt x="77351" y="106757"/>
                    <a:pt x="76712" y="106118"/>
                  </a:cubicBezTo>
                  <a:cubicBezTo>
                    <a:pt x="75434" y="103561"/>
                    <a:pt x="76712" y="108036"/>
                    <a:pt x="74795" y="104840"/>
                  </a:cubicBezTo>
                  <a:cubicBezTo>
                    <a:pt x="74795" y="104840"/>
                    <a:pt x="74795" y="104840"/>
                    <a:pt x="74795" y="104840"/>
                  </a:cubicBezTo>
                  <a:cubicBezTo>
                    <a:pt x="74155" y="104840"/>
                    <a:pt x="74155" y="104200"/>
                    <a:pt x="73516" y="104200"/>
                  </a:cubicBezTo>
                  <a:cubicBezTo>
                    <a:pt x="72876" y="104200"/>
                    <a:pt x="72237" y="103561"/>
                    <a:pt x="72237" y="104200"/>
                  </a:cubicBezTo>
                  <a:cubicBezTo>
                    <a:pt x="72237" y="104840"/>
                    <a:pt x="71598" y="104200"/>
                    <a:pt x="71598" y="104200"/>
                  </a:cubicBezTo>
                  <a:cubicBezTo>
                    <a:pt x="71598" y="104200"/>
                    <a:pt x="71598" y="104200"/>
                    <a:pt x="71598" y="104840"/>
                  </a:cubicBezTo>
                  <a:cubicBezTo>
                    <a:pt x="72237" y="106118"/>
                    <a:pt x="72876" y="107396"/>
                    <a:pt x="72876" y="107396"/>
                  </a:cubicBezTo>
                  <a:cubicBezTo>
                    <a:pt x="73516" y="107396"/>
                    <a:pt x="73516" y="107396"/>
                    <a:pt x="73516" y="107396"/>
                  </a:cubicBezTo>
                  <a:cubicBezTo>
                    <a:pt x="74155" y="107396"/>
                    <a:pt x="74795" y="107396"/>
                    <a:pt x="75434" y="107396"/>
                  </a:cubicBezTo>
                  <a:cubicBezTo>
                    <a:pt x="75434" y="107396"/>
                    <a:pt x="76073" y="108675"/>
                    <a:pt x="76073" y="108675"/>
                  </a:cubicBezTo>
                  <a:cubicBezTo>
                    <a:pt x="76073" y="108036"/>
                    <a:pt x="77351" y="108675"/>
                    <a:pt x="77991" y="109315"/>
                  </a:cubicBezTo>
                  <a:cubicBezTo>
                    <a:pt x="78630" y="109954"/>
                    <a:pt x="78630" y="109315"/>
                    <a:pt x="77991" y="107396"/>
                  </a:cubicBezTo>
                  <a:cubicBezTo>
                    <a:pt x="77351" y="106757"/>
                    <a:pt x="77351" y="106118"/>
                    <a:pt x="76712" y="105479"/>
                  </a:cubicBezTo>
                  <a:cubicBezTo>
                    <a:pt x="76712" y="104840"/>
                    <a:pt x="76712" y="104840"/>
                    <a:pt x="76073" y="104200"/>
                  </a:cubicBezTo>
                  <a:cubicBezTo>
                    <a:pt x="76712" y="104840"/>
                    <a:pt x="76712" y="104840"/>
                    <a:pt x="77351" y="105479"/>
                  </a:cubicBezTo>
                  <a:cubicBezTo>
                    <a:pt x="77351" y="106118"/>
                    <a:pt x="77991" y="106757"/>
                    <a:pt x="77991" y="106757"/>
                  </a:cubicBezTo>
                  <a:cubicBezTo>
                    <a:pt x="77991" y="107396"/>
                    <a:pt x="77991" y="108036"/>
                    <a:pt x="78630" y="108675"/>
                  </a:cubicBezTo>
                  <a:cubicBezTo>
                    <a:pt x="78630" y="108675"/>
                    <a:pt x="79269" y="108675"/>
                    <a:pt x="79269" y="108675"/>
                  </a:cubicBezTo>
                  <a:cubicBezTo>
                    <a:pt x="79269" y="108036"/>
                    <a:pt x="78630" y="108036"/>
                    <a:pt x="78630" y="107396"/>
                  </a:cubicBezTo>
                  <a:cubicBezTo>
                    <a:pt x="77991" y="106757"/>
                    <a:pt x="77991" y="106118"/>
                    <a:pt x="77351" y="104840"/>
                  </a:cubicBezTo>
                  <a:cubicBezTo>
                    <a:pt x="77991" y="104840"/>
                    <a:pt x="77991" y="104840"/>
                    <a:pt x="78630" y="105479"/>
                  </a:cubicBezTo>
                  <a:cubicBezTo>
                    <a:pt x="78630" y="105479"/>
                    <a:pt x="79269" y="106757"/>
                    <a:pt x="79908" y="107396"/>
                  </a:cubicBezTo>
                  <a:cubicBezTo>
                    <a:pt x="79908" y="108036"/>
                    <a:pt x="80547" y="108036"/>
                    <a:pt x="80547" y="108675"/>
                  </a:cubicBezTo>
                  <a:cubicBezTo>
                    <a:pt x="81187" y="109315"/>
                    <a:pt x="81187" y="109315"/>
                    <a:pt x="81826" y="109954"/>
                  </a:cubicBezTo>
                  <a:cubicBezTo>
                    <a:pt x="81826" y="109954"/>
                    <a:pt x="81826" y="109954"/>
                    <a:pt x="81826" y="109315"/>
                  </a:cubicBezTo>
                  <a:cubicBezTo>
                    <a:pt x="81187" y="108036"/>
                    <a:pt x="81187" y="107396"/>
                    <a:pt x="80547" y="105479"/>
                  </a:cubicBezTo>
                  <a:cubicBezTo>
                    <a:pt x="81187" y="106118"/>
                    <a:pt x="81187" y="106757"/>
                    <a:pt x="81826" y="108036"/>
                  </a:cubicBezTo>
                  <a:cubicBezTo>
                    <a:pt x="82465" y="109315"/>
                    <a:pt x="83104" y="110593"/>
                    <a:pt x="82465" y="108036"/>
                  </a:cubicBezTo>
                  <a:cubicBezTo>
                    <a:pt x="82465" y="108036"/>
                    <a:pt x="82465" y="108036"/>
                    <a:pt x="82465" y="108036"/>
                  </a:cubicBezTo>
                  <a:cubicBezTo>
                    <a:pt x="82465" y="108036"/>
                    <a:pt x="81826" y="107396"/>
                    <a:pt x="81826" y="107396"/>
                  </a:cubicBezTo>
                  <a:cubicBezTo>
                    <a:pt x="81826" y="106757"/>
                    <a:pt x="81826" y="106757"/>
                    <a:pt x="81187" y="106118"/>
                  </a:cubicBezTo>
                  <a:cubicBezTo>
                    <a:pt x="81826" y="106757"/>
                    <a:pt x="81826" y="107396"/>
                    <a:pt x="82465" y="108036"/>
                  </a:cubicBezTo>
                  <a:cubicBezTo>
                    <a:pt x="82465" y="108036"/>
                    <a:pt x="82465" y="108036"/>
                    <a:pt x="82465" y="108036"/>
                  </a:cubicBezTo>
                  <a:cubicBezTo>
                    <a:pt x="82465" y="108036"/>
                    <a:pt x="82465" y="108036"/>
                    <a:pt x="82465" y="108036"/>
                  </a:cubicBezTo>
                  <a:cubicBezTo>
                    <a:pt x="82465" y="107396"/>
                    <a:pt x="81826" y="106118"/>
                    <a:pt x="81826" y="106118"/>
                  </a:cubicBezTo>
                  <a:cubicBezTo>
                    <a:pt x="81826" y="105479"/>
                    <a:pt x="81826" y="106118"/>
                    <a:pt x="81826" y="106118"/>
                  </a:cubicBezTo>
                  <a:cubicBezTo>
                    <a:pt x="82465" y="106118"/>
                    <a:pt x="82465" y="105479"/>
                    <a:pt x="83744" y="108036"/>
                  </a:cubicBezTo>
                  <a:cubicBezTo>
                    <a:pt x="84383" y="109315"/>
                    <a:pt x="84383" y="108675"/>
                    <a:pt x="85023" y="108675"/>
                  </a:cubicBezTo>
                  <a:cubicBezTo>
                    <a:pt x="85023" y="108675"/>
                    <a:pt x="85023" y="108675"/>
                    <a:pt x="85023" y="108675"/>
                  </a:cubicBezTo>
                  <a:cubicBezTo>
                    <a:pt x="85023" y="108675"/>
                    <a:pt x="85023" y="108036"/>
                    <a:pt x="85662" y="108675"/>
                  </a:cubicBezTo>
                  <a:cubicBezTo>
                    <a:pt x="85662" y="109315"/>
                    <a:pt x="85662" y="108675"/>
                    <a:pt x="86301" y="108675"/>
                  </a:cubicBezTo>
                  <a:cubicBezTo>
                    <a:pt x="86301" y="108675"/>
                    <a:pt x="86301" y="108036"/>
                    <a:pt x="85662" y="107396"/>
                  </a:cubicBezTo>
                  <a:cubicBezTo>
                    <a:pt x="84383" y="104200"/>
                    <a:pt x="84383" y="104200"/>
                    <a:pt x="85662" y="106757"/>
                  </a:cubicBezTo>
                  <a:cubicBezTo>
                    <a:pt x="85662" y="107396"/>
                    <a:pt x="86301" y="108036"/>
                    <a:pt x="86301" y="108036"/>
                  </a:cubicBezTo>
                  <a:cubicBezTo>
                    <a:pt x="85662" y="106118"/>
                    <a:pt x="86940" y="108036"/>
                    <a:pt x="88219" y="110593"/>
                  </a:cubicBezTo>
                  <a:cubicBezTo>
                    <a:pt x="86301" y="105479"/>
                    <a:pt x="86301" y="103561"/>
                    <a:pt x="86940" y="104200"/>
                  </a:cubicBezTo>
                  <a:cubicBezTo>
                    <a:pt x="86940" y="104200"/>
                    <a:pt x="86940" y="103561"/>
                    <a:pt x="86940" y="104200"/>
                  </a:cubicBezTo>
                  <a:cubicBezTo>
                    <a:pt x="86940" y="104200"/>
                    <a:pt x="87580" y="104840"/>
                    <a:pt x="87580" y="104840"/>
                  </a:cubicBezTo>
                  <a:cubicBezTo>
                    <a:pt x="87580" y="105479"/>
                    <a:pt x="87580" y="105479"/>
                    <a:pt x="88219" y="106118"/>
                  </a:cubicBezTo>
                  <a:cubicBezTo>
                    <a:pt x="88219" y="106757"/>
                    <a:pt x="88219" y="106757"/>
                    <a:pt x="88219" y="107396"/>
                  </a:cubicBezTo>
                  <a:cubicBezTo>
                    <a:pt x="88858" y="108675"/>
                    <a:pt x="88858" y="108036"/>
                    <a:pt x="88858" y="108675"/>
                  </a:cubicBezTo>
                  <a:cubicBezTo>
                    <a:pt x="88858" y="109315"/>
                    <a:pt x="89497" y="109954"/>
                    <a:pt x="89497" y="110593"/>
                  </a:cubicBezTo>
                  <a:cubicBezTo>
                    <a:pt x="88858" y="109315"/>
                    <a:pt x="88858" y="108675"/>
                    <a:pt x="88219" y="107396"/>
                  </a:cubicBezTo>
                  <a:cubicBezTo>
                    <a:pt x="88219" y="106757"/>
                    <a:pt x="87580" y="106118"/>
                    <a:pt x="87580" y="104840"/>
                  </a:cubicBezTo>
                  <a:cubicBezTo>
                    <a:pt x="88219" y="105479"/>
                    <a:pt x="88219" y="104840"/>
                    <a:pt x="88858" y="106118"/>
                  </a:cubicBezTo>
                  <a:cubicBezTo>
                    <a:pt x="89497" y="107396"/>
                    <a:pt x="90136" y="108036"/>
                    <a:pt x="90136" y="108036"/>
                  </a:cubicBezTo>
                  <a:cubicBezTo>
                    <a:pt x="90136" y="108036"/>
                    <a:pt x="90136" y="108036"/>
                    <a:pt x="90776" y="108036"/>
                  </a:cubicBezTo>
                  <a:cubicBezTo>
                    <a:pt x="90776" y="108036"/>
                    <a:pt x="91415" y="109315"/>
                    <a:pt x="90776" y="106757"/>
                  </a:cubicBezTo>
                  <a:cubicBezTo>
                    <a:pt x="90136" y="104200"/>
                    <a:pt x="90776" y="106118"/>
                    <a:pt x="92693" y="110593"/>
                  </a:cubicBezTo>
                  <a:cubicBezTo>
                    <a:pt x="90776" y="104840"/>
                    <a:pt x="93333" y="110593"/>
                    <a:pt x="91415" y="106118"/>
                  </a:cubicBezTo>
                  <a:cubicBezTo>
                    <a:pt x="93333" y="109954"/>
                    <a:pt x="93333" y="110593"/>
                    <a:pt x="93333" y="109315"/>
                  </a:cubicBezTo>
                  <a:cubicBezTo>
                    <a:pt x="92693" y="107396"/>
                    <a:pt x="93972" y="109315"/>
                    <a:pt x="93972" y="108675"/>
                  </a:cubicBezTo>
                  <a:cubicBezTo>
                    <a:pt x="93972" y="108036"/>
                    <a:pt x="94612" y="109315"/>
                    <a:pt x="93972" y="106757"/>
                  </a:cubicBezTo>
                  <a:cubicBezTo>
                    <a:pt x="93972" y="106118"/>
                    <a:pt x="93972" y="106757"/>
                    <a:pt x="93972" y="106757"/>
                  </a:cubicBezTo>
                  <a:cubicBezTo>
                    <a:pt x="93972" y="106757"/>
                    <a:pt x="94612" y="106757"/>
                    <a:pt x="94612" y="106757"/>
                  </a:cubicBezTo>
                  <a:cubicBezTo>
                    <a:pt x="94612" y="106757"/>
                    <a:pt x="94612" y="106757"/>
                    <a:pt x="94612" y="106757"/>
                  </a:cubicBezTo>
                  <a:cubicBezTo>
                    <a:pt x="94612" y="106757"/>
                    <a:pt x="95890" y="108675"/>
                    <a:pt x="95890" y="107396"/>
                  </a:cubicBezTo>
                  <a:cubicBezTo>
                    <a:pt x="95890" y="106118"/>
                    <a:pt x="95890" y="105479"/>
                    <a:pt x="97169" y="108675"/>
                  </a:cubicBezTo>
                  <a:cubicBezTo>
                    <a:pt x="97169" y="109315"/>
                    <a:pt x="97808" y="109315"/>
                    <a:pt x="97808" y="109315"/>
                  </a:cubicBezTo>
                  <a:cubicBezTo>
                    <a:pt x="97808" y="108675"/>
                    <a:pt x="97169" y="106757"/>
                    <a:pt x="98447" y="108675"/>
                  </a:cubicBezTo>
                  <a:cubicBezTo>
                    <a:pt x="98447" y="108675"/>
                    <a:pt x="98447" y="108675"/>
                    <a:pt x="98447" y="108036"/>
                  </a:cubicBezTo>
                  <a:cubicBezTo>
                    <a:pt x="97808" y="105479"/>
                    <a:pt x="98447" y="106757"/>
                    <a:pt x="98447" y="106118"/>
                  </a:cubicBezTo>
                  <a:cubicBezTo>
                    <a:pt x="98447" y="106118"/>
                    <a:pt x="98447" y="106118"/>
                    <a:pt x="98447" y="105479"/>
                  </a:cubicBezTo>
                  <a:cubicBezTo>
                    <a:pt x="97808" y="102922"/>
                    <a:pt x="97808" y="103561"/>
                    <a:pt x="98447" y="105479"/>
                  </a:cubicBezTo>
                  <a:cubicBezTo>
                    <a:pt x="99086" y="106757"/>
                    <a:pt x="99725" y="108036"/>
                    <a:pt x="98447" y="104200"/>
                  </a:cubicBezTo>
                  <a:cubicBezTo>
                    <a:pt x="98447" y="103561"/>
                    <a:pt x="97808" y="102922"/>
                    <a:pt x="98447" y="102922"/>
                  </a:cubicBezTo>
                  <a:cubicBezTo>
                    <a:pt x="98447" y="102922"/>
                    <a:pt x="99086" y="102922"/>
                    <a:pt x="99086" y="104200"/>
                  </a:cubicBezTo>
                  <a:cubicBezTo>
                    <a:pt x="100365" y="106757"/>
                    <a:pt x="99725" y="104200"/>
                    <a:pt x="100365" y="105479"/>
                  </a:cubicBezTo>
                  <a:cubicBezTo>
                    <a:pt x="100365" y="105479"/>
                    <a:pt x="100365" y="105479"/>
                    <a:pt x="100365" y="105479"/>
                  </a:cubicBezTo>
                  <a:cubicBezTo>
                    <a:pt x="99725" y="104200"/>
                    <a:pt x="99725" y="102282"/>
                    <a:pt x="100365" y="103561"/>
                  </a:cubicBezTo>
                  <a:cubicBezTo>
                    <a:pt x="101004" y="104200"/>
                    <a:pt x="101004" y="103561"/>
                    <a:pt x="101004" y="103561"/>
                  </a:cubicBezTo>
                  <a:cubicBezTo>
                    <a:pt x="101004" y="103561"/>
                    <a:pt x="101004" y="102922"/>
                    <a:pt x="101004" y="102282"/>
                  </a:cubicBezTo>
                  <a:cubicBezTo>
                    <a:pt x="100365" y="100365"/>
                    <a:pt x="100365" y="99726"/>
                    <a:pt x="101643" y="102282"/>
                  </a:cubicBezTo>
                  <a:cubicBezTo>
                    <a:pt x="102282" y="103561"/>
                    <a:pt x="102922" y="104840"/>
                    <a:pt x="102282" y="103561"/>
                  </a:cubicBezTo>
                  <a:cubicBezTo>
                    <a:pt x="101643" y="101004"/>
                    <a:pt x="102282" y="102282"/>
                    <a:pt x="102922" y="103561"/>
                  </a:cubicBezTo>
                  <a:cubicBezTo>
                    <a:pt x="104201" y="105479"/>
                    <a:pt x="104840" y="107396"/>
                    <a:pt x="103561" y="102922"/>
                  </a:cubicBezTo>
                  <a:cubicBezTo>
                    <a:pt x="103561" y="102922"/>
                    <a:pt x="103561" y="102922"/>
                    <a:pt x="103561" y="102922"/>
                  </a:cubicBezTo>
                  <a:cubicBezTo>
                    <a:pt x="104201" y="103561"/>
                    <a:pt x="104201" y="103561"/>
                    <a:pt x="104840" y="104200"/>
                  </a:cubicBezTo>
                  <a:cubicBezTo>
                    <a:pt x="105479" y="104840"/>
                    <a:pt x="105479" y="105479"/>
                    <a:pt x="104840" y="103561"/>
                  </a:cubicBezTo>
                  <a:cubicBezTo>
                    <a:pt x="104201" y="101004"/>
                    <a:pt x="104201" y="100365"/>
                    <a:pt x="104840" y="101643"/>
                  </a:cubicBezTo>
                  <a:cubicBezTo>
                    <a:pt x="106118" y="103561"/>
                    <a:pt x="105479" y="101004"/>
                    <a:pt x="105479" y="101643"/>
                  </a:cubicBezTo>
                  <a:cubicBezTo>
                    <a:pt x="106118" y="102282"/>
                    <a:pt x="106118" y="101643"/>
                    <a:pt x="106118" y="101004"/>
                  </a:cubicBezTo>
                  <a:cubicBezTo>
                    <a:pt x="106758" y="101004"/>
                    <a:pt x="106758" y="101004"/>
                    <a:pt x="107397" y="101004"/>
                  </a:cubicBezTo>
                  <a:cubicBezTo>
                    <a:pt x="107397" y="101004"/>
                    <a:pt x="107397" y="100365"/>
                    <a:pt x="107397" y="100365"/>
                  </a:cubicBezTo>
                  <a:cubicBezTo>
                    <a:pt x="106758" y="99086"/>
                    <a:pt x="106758" y="97808"/>
                    <a:pt x="106118" y="96529"/>
                  </a:cubicBezTo>
                  <a:cubicBezTo>
                    <a:pt x="108036" y="99726"/>
                    <a:pt x="110593" y="105479"/>
                    <a:pt x="108675" y="99086"/>
                  </a:cubicBezTo>
                  <a:cubicBezTo>
                    <a:pt x="108675" y="99086"/>
                    <a:pt x="108675" y="99726"/>
                    <a:pt x="108675" y="99726"/>
                  </a:cubicBezTo>
                  <a:cubicBezTo>
                    <a:pt x="108675" y="100365"/>
                    <a:pt x="108036" y="99726"/>
                    <a:pt x="107397" y="96529"/>
                  </a:cubicBezTo>
                  <a:cubicBezTo>
                    <a:pt x="107397" y="97168"/>
                    <a:pt x="108036" y="97168"/>
                    <a:pt x="108036" y="97808"/>
                  </a:cubicBezTo>
                  <a:cubicBezTo>
                    <a:pt x="107397" y="96529"/>
                    <a:pt x="106758" y="94611"/>
                    <a:pt x="106758" y="92693"/>
                  </a:cubicBezTo>
                  <a:cubicBezTo>
                    <a:pt x="106758" y="92693"/>
                    <a:pt x="107397" y="93333"/>
                    <a:pt x="106758" y="92054"/>
                  </a:cubicBezTo>
                  <a:cubicBezTo>
                    <a:pt x="105479" y="88219"/>
                    <a:pt x="106118" y="89497"/>
                    <a:pt x="106118" y="88219"/>
                  </a:cubicBezTo>
                  <a:cubicBezTo>
                    <a:pt x="105479" y="85662"/>
                    <a:pt x="106118" y="86940"/>
                    <a:pt x="106758" y="88219"/>
                  </a:cubicBezTo>
                  <a:cubicBezTo>
                    <a:pt x="106758" y="88858"/>
                    <a:pt x="107397" y="88858"/>
                    <a:pt x="107397" y="89497"/>
                  </a:cubicBezTo>
                  <a:cubicBezTo>
                    <a:pt x="106758" y="88219"/>
                    <a:pt x="105479" y="85662"/>
                    <a:pt x="104840" y="83104"/>
                  </a:cubicBezTo>
                  <a:cubicBezTo>
                    <a:pt x="104201" y="81187"/>
                    <a:pt x="104201" y="80548"/>
                    <a:pt x="106118" y="83744"/>
                  </a:cubicBezTo>
                  <a:cubicBezTo>
                    <a:pt x="105479" y="81187"/>
                    <a:pt x="104201" y="79269"/>
                    <a:pt x="103561" y="77351"/>
                  </a:cubicBezTo>
                  <a:cubicBezTo>
                    <a:pt x="102282" y="74155"/>
                    <a:pt x="101004" y="70959"/>
                    <a:pt x="100365" y="69041"/>
                  </a:cubicBezTo>
                  <a:cubicBezTo>
                    <a:pt x="99086" y="65844"/>
                    <a:pt x="97808" y="63287"/>
                    <a:pt x="97169" y="61370"/>
                  </a:cubicBezTo>
                  <a:cubicBezTo>
                    <a:pt x="97169" y="61370"/>
                    <a:pt x="97808" y="62009"/>
                    <a:pt x="97808" y="61370"/>
                  </a:cubicBezTo>
                  <a:cubicBezTo>
                    <a:pt x="97808" y="60730"/>
                    <a:pt x="97169" y="58812"/>
                    <a:pt x="98447" y="60730"/>
                  </a:cubicBezTo>
                  <a:cubicBezTo>
                    <a:pt x="98447" y="60730"/>
                    <a:pt x="98447" y="60730"/>
                    <a:pt x="98447" y="60091"/>
                  </a:cubicBezTo>
                  <a:cubicBezTo>
                    <a:pt x="97169" y="57534"/>
                    <a:pt x="98447" y="58812"/>
                    <a:pt x="98447" y="58173"/>
                  </a:cubicBezTo>
                  <a:cubicBezTo>
                    <a:pt x="98447" y="57534"/>
                    <a:pt x="98447" y="58173"/>
                    <a:pt x="98447" y="56895"/>
                  </a:cubicBezTo>
                  <a:cubicBezTo>
                    <a:pt x="97169" y="54977"/>
                    <a:pt x="97808" y="54977"/>
                    <a:pt x="99086" y="56255"/>
                  </a:cubicBezTo>
                  <a:cubicBezTo>
                    <a:pt x="100365" y="57534"/>
                    <a:pt x="101004" y="58173"/>
                    <a:pt x="99086" y="54977"/>
                  </a:cubicBezTo>
                  <a:cubicBezTo>
                    <a:pt x="99086" y="54338"/>
                    <a:pt x="98447" y="53698"/>
                    <a:pt x="98447" y="53698"/>
                  </a:cubicBezTo>
                  <a:cubicBezTo>
                    <a:pt x="99086" y="53698"/>
                    <a:pt x="99086" y="53698"/>
                    <a:pt x="99725" y="54338"/>
                  </a:cubicBezTo>
                  <a:cubicBezTo>
                    <a:pt x="102282" y="56255"/>
                    <a:pt x="101004" y="53698"/>
                    <a:pt x="102922" y="54977"/>
                  </a:cubicBezTo>
                  <a:cubicBezTo>
                    <a:pt x="102922" y="54977"/>
                    <a:pt x="102922" y="54977"/>
                    <a:pt x="102922" y="54977"/>
                  </a:cubicBezTo>
                  <a:cubicBezTo>
                    <a:pt x="102282" y="53698"/>
                    <a:pt x="101643" y="52420"/>
                    <a:pt x="102922" y="53059"/>
                  </a:cubicBezTo>
                  <a:cubicBezTo>
                    <a:pt x="103561" y="53698"/>
                    <a:pt x="103561" y="53059"/>
                    <a:pt x="103561" y="52420"/>
                  </a:cubicBezTo>
                  <a:cubicBezTo>
                    <a:pt x="103561" y="52420"/>
                    <a:pt x="103561" y="51781"/>
                    <a:pt x="103561" y="51141"/>
                  </a:cubicBezTo>
                  <a:cubicBezTo>
                    <a:pt x="102922" y="49224"/>
                    <a:pt x="102282" y="48584"/>
                    <a:pt x="104840" y="50502"/>
                  </a:cubicBezTo>
                  <a:cubicBezTo>
                    <a:pt x="106118" y="51781"/>
                    <a:pt x="106758" y="52420"/>
                    <a:pt x="106758" y="51141"/>
                  </a:cubicBezTo>
                  <a:cubicBezTo>
                    <a:pt x="105479" y="48584"/>
                    <a:pt x="106758" y="49863"/>
                    <a:pt x="108036" y="50502"/>
                  </a:cubicBezTo>
                  <a:cubicBezTo>
                    <a:pt x="109954" y="51781"/>
                    <a:pt x="111232" y="53059"/>
                    <a:pt x="109314" y="49224"/>
                  </a:cubicBezTo>
                  <a:cubicBezTo>
                    <a:pt x="109314" y="49224"/>
                    <a:pt x="109314" y="49224"/>
                    <a:pt x="109314" y="49224"/>
                  </a:cubicBezTo>
                  <a:cubicBezTo>
                    <a:pt x="109954" y="49224"/>
                    <a:pt x="110593" y="49224"/>
                    <a:pt x="111232" y="49863"/>
                  </a:cubicBezTo>
                  <a:cubicBezTo>
                    <a:pt x="111871" y="50502"/>
                    <a:pt x="112511" y="50502"/>
                    <a:pt x="111232" y="48584"/>
                  </a:cubicBezTo>
                  <a:cubicBezTo>
                    <a:pt x="109954" y="46027"/>
                    <a:pt x="109954" y="45388"/>
                    <a:pt x="111232" y="46027"/>
                  </a:cubicBezTo>
                  <a:cubicBezTo>
                    <a:pt x="113150" y="47306"/>
                    <a:pt x="111871" y="44749"/>
                    <a:pt x="113150" y="45388"/>
                  </a:cubicBezTo>
                  <a:cubicBezTo>
                    <a:pt x="114429" y="46027"/>
                    <a:pt x="113790" y="44749"/>
                    <a:pt x="114429" y="44109"/>
                  </a:cubicBezTo>
                  <a:cubicBezTo>
                    <a:pt x="115068" y="43470"/>
                    <a:pt x="115707" y="43470"/>
                    <a:pt x="116986" y="42831"/>
                  </a:cubicBezTo>
                  <a:cubicBezTo>
                    <a:pt x="116986" y="42831"/>
                    <a:pt x="116986" y="42192"/>
                    <a:pt x="116986" y="42192"/>
                  </a:cubicBezTo>
                  <a:cubicBezTo>
                    <a:pt x="116347" y="40913"/>
                    <a:pt x="115707" y="40274"/>
                    <a:pt x="114429" y="38995"/>
                  </a:cubicBezTo>
                  <a:cubicBezTo>
                    <a:pt x="117625" y="40913"/>
                    <a:pt x="122100" y="46027"/>
                    <a:pt x="119543" y="39635"/>
                  </a:cubicBezTo>
                  <a:cubicBezTo>
                    <a:pt x="118903" y="39635"/>
                    <a:pt x="118903" y="40274"/>
                    <a:pt x="118903" y="40274"/>
                  </a:cubicBezTo>
                  <a:cubicBezTo>
                    <a:pt x="118903" y="40913"/>
                    <a:pt x="118264" y="40274"/>
                    <a:pt x="116347" y="37717"/>
                  </a:cubicBezTo>
                  <a:cubicBezTo>
                    <a:pt x="116986" y="37717"/>
                    <a:pt x="116986" y="38356"/>
                    <a:pt x="117625" y="38356"/>
                  </a:cubicBezTo>
                  <a:cubicBezTo>
                    <a:pt x="116986" y="37077"/>
                    <a:pt x="116347" y="35799"/>
                    <a:pt x="115068" y="33881"/>
                  </a:cubicBezTo>
                  <a:cubicBezTo>
                    <a:pt x="115068" y="33881"/>
                    <a:pt x="116347" y="34520"/>
                    <a:pt x="115707" y="33242"/>
                  </a:cubicBezTo>
                  <a:cubicBezTo>
                    <a:pt x="113790" y="30046"/>
                    <a:pt x="115068" y="30685"/>
                    <a:pt x="114429" y="29406"/>
                  </a:cubicBezTo>
                  <a:cubicBezTo>
                    <a:pt x="113790" y="26849"/>
                    <a:pt x="114429" y="27488"/>
                    <a:pt x="116347" y="28767"/>
                  </a:cubicBezTo>
                  <a:cubicBezTo>
                    <a:pt x="116986" y="29406"/>
                    <a:pt x="116986" y="29406"/>
                    <a:pt x="117625" y="29406"/>
                  </a:cubicBezTo>
                  <a:cubicBezTo>
                    <a:pt x="116347" y="28128"/>
                    <a:pt x="115068" y="26210"/>
                    <a:pt x="113150" y="23653"/>
                  </a:cubicBezTo>
                  <a:cubicBezTo>
                    <a:pt x="112511" y="21735"/>
                    <a:pt x="112511" y="20457"/>
                    <a:pt x="115068" y="23653"/>
                  </a:cubicBezTo>
                  <a:cubicBezTo>
                    <a:pt x="113790" y="21096"/>
                    <a:pt x="112511" y="19817"/>
                    <a:pt x="111232" y="17899"/>
                  </a:cubicBezTo>
                  <a:cubicBezTo>
                    <a:pt x="109314" y="15343"/>
                    <a:pt x="107397" y="12146"/>
                    <a:pt x="106118" y="10868"/>
                  </a:cubicBezTo>
                  <a:cubicBezTo>
                    <a:pt x="101004" y="5114"/>
                    <a:pt x="97808" y="2557"/>
                    <a:pt x="96529" y="1918"/>
                  </a:cubicBezTo>
                  <a:cubicBezTo>
                    <a:pt x="94612" y="1279"/>
                    <a:pt x="92693" y="1918"/>
                    <a:pt x="91415" y="2557"/>
                  </a:cubicBezTo>
                  <a:cubicBezTo>
                    <a:pt x="91415" y="2557"/>
                    <a:pt x="91415" y="2557"/>
                    <a:pt x="91415" y="2557"/>
                  </a:cubicBezTo>
                  <a:cubicBezTo>
                    <a:pt x="90136" y="2557"/>
                    <a:pt x="88858" y="1918"/>
                    <a:pt x="87580" y="1918"/>
                  </a:cubicBezTo>
                  <a:cubicBezTo>
                    <a:pt x="86940" y="1918"/>
                    <a:pt x="85662" y="1279"/>
                    <a:pt x="85662" y="1279"/>
                  </a:cubicBezTo>
                  <a:cubicBezTo>
                    <a:pt x="85662" y="1918"/>
                    <a:pt x="83744" y="1279"/>
                    <a:pt x="83104" y="1279"/>
                  </a:cubicBezTo>
                  <a:cubicBezTo>
                    <a:pt x="81826" y="1279"/>
                    <a:pt x="79908" y="639"/>
                    <a:pt x="78630" y="0"/>
                  </a:cubicBezTo>
                  <a:cubicBezTo>
                    <a:pt x="78630" y="0"/>
                    <a:pt x="79269" y="639"/>
                    <a:pt x="79269" y="1279"/>
                  </a:cubicBezTo>
                  <a:cubicBezTo>
                    <a:pt x="80547" y="1918"/>
                    <a:pt x="81826" y="2557"/>
                    <a:pt x="83104" y="3196"/>
                  </a:cubicBezTo>
                  <a:cubicBezTo>
                    <a:pt x="83104" y="3196"/>
                    <a:pt x="83104" y="3836"/>
                    <a:pt x="82465" y="3836"/>
                  </a:cubicBezTo>
                  <a:cubicBezTo>
                    <a:pt x="81187" y="3836"/>
                    <a:pt x="79908" y="3196"/>
                    <a:pt x="78630" y="3196"/>
                  </a:cubicBezTo>
                  <a:cubicBezTo>
                    <a:pt x="77991" y="3196"/>
                    <a:pt x="77351" y="3196"/>
                    <a:pt x="76712" y="3836"/>
                  </a:cubicBezTo>
                  <a:cubicBezTo>
                    <a:pt x="76712" y="3836"/>
                    <a:pt x="76712" y="4475"/>
                    <a:pt x="76073" y="4475"/>
                  </a:cubicBezTo>
                  <a:cubicBezTo>
                    <a:pt x="74795" y="4475"/>
                    <a:pt x="73516" y="3836"/>
                    <a:pt x="72876" y="3836"/>
                  </a:cubicBezTo>
                  <a:cubicBezTo>
                    <a:pt x="71598" y="3836"/>
                    <a:pt x="71598" y="4475"/>
                    <a:pt x="71598" y="5754"/>
                  </a:cubicBezTo>
                  <a:cubicBezTo>
                    <a:pt x="71598" y="6393"/>
                    <a:pt x="70958" y="6393"/>
                    <a:pt x="70319" y="7032"/>
                  </a:cubicBezTo>
                  <a:cubicBezTo>
                    <a:pt x="69680" y="7671"/>
                    <a:pt x="69041" y="8310"/>
                    <a:pt x="68402" y="8950"/>
                  </a:cubicBezTo>
                  <a:cubicBezTo>
                    <a:pt x="69680" y="9589"/>
                    <a:pt x="70319" y="10228"/>
                    <a:pt x="70958" y="10868"/>
                  </a:cubicBezTo>
                  <a:cubicBezTo>
                    <a:pt x="70319" y="10868"/>
                    <a:pt x="69041" y="9589"/>
                    <a:pt x="68402" y="9589"/>
                  </a:cubicBezTo>
                  <a:cubicBezTo>
                    <a:pt x="67123" y="8950"/>
                    <a:pt x="65845" y="8950"/>
                    <a:pt x="65206" y="8950"/>
                  </a:cubicBezTo>
                  <a:cubicBezTo>
                    <a:pt x="62648" y="8950"/>
                    <a:pt x="60730" y="9589"/>
                    <a:pt x="58173" y="10228"/>
                  </a:cubicBezTo>
                  <a:cubicBezTo>
                    <a:pt x="57534" y="10228"/>
                    <a:pt x="56895" y="10228"/>
                    <a:pt x="56256" y="10228"/>
                  </a:cubicBezTo>
                  <a:cubicBezTo>
                    <a:pt x="55617" y="8950"/>
                    <a:pt x="55617" y="8950"/>
                    <a:pt x="55617" y="8950"/>
                  </a:cubicBezTo>
                  <a:cubicBezTo>
                    <a:pt x="58173" y="10228"/>
                    <a:pt x="55617" y="7032"/>
                    <a:pt x="58813" y="8950"/>
                  </a:cubicBezTo>
                  <a:cubicBezTo>
                    <a:pt x="58813" y="8950"/>
                    <a:pt x="58813" y="8950"/>
                    <a:pt x="58813" y="8950"/>
                  </a:cubicBezTo>
                  <a:cubicBezTo>
                    <a:pt x="59452" y="8950"/>
                    <a:pt x="60091" y="8310"/>
                    <a:pt x="60730" y="8310"/>
                  </a:cubicBezTo>
                  <a:cubicBezTo>
                    <a:pt x="61369" y="8310"/>
                    <a:pt x="62648" y="8310"/>
                    <a:pt x="62648" y="7671"/>
                  </a:cubicBezTo>
                  <a:cubicBezTo>
                    <a:pt x="62648" y="7032"/>
                    <a:pt x="63287" y="7032"/>
                    <a:pt x="63927" y="6393"/>
                  </a:cubicBezTo>
                  <a:cubicBezTo>
                    <a:pt x="63927" y="6393"/>
                    <a:pt x="63927" y="5754"/>
                    <a:pt x="63927" y="5754"/>
                  </a:cubicBezTo>
                  <a:cubicBezTo>
                    <a:pt x="62648" y="4475"/>
                    <a:pt x="62009" y="3836"/>
                    <a:pt x="62009" y="3836"/>
                  </a:cubicBezTo>
                  <a:cubicBezTo>
                    <a:pt x="61369" y="3836"/>
                    <a:pt x="60730" y="4475"/>
                    <a:pt x="60730" y="4475"/>
                  </a:cubicBezTo>
                  <a:cubicBezTo>
                    <a:pt x="59452" y="5114"/>
                    <a:pt x="58813" y="5754"/>
                    <a:pt x="57534" y="6393"/>
                  </a:cubicBezTo>
                  <a:cubicBezTo>
                    <a:pt x="57534" y="6393"/>
                    <a:pt x="56256" y="5754"/>
                    <a:pt x="56256" y="5754"/>
                  </a:cubicBezTo>
                  <a:cubicBezTo>
                    <a:pt x="55617" y="7032"/>
                    <a:pt x="54338" y="7032"/>
                    <a:pt x="52420" y="7032"/>
                  </a:cubicBezTo>
                  <a:cubicBezTo>
                    <a:pt x="51780" y="7032"/>
                    <a:pt x="51780" y="7032"/>
                    <a:pt x="52420" y="8950"/>
                  </a:cubicBezTo>
                  <a:cubicBezTo>
                    <a:pt x="53059" y="8950"/>
                    <a:pt x="53698" y="9589"/>
                    <a:pt x="54338" y="9589"/>
                  </a:cubicBezTo>
                  <a:cubicBezTo>
                    <a:pt x="54338" y="9589"/>
                    <a:pt x="54977" y="10228"/>
                    <a:pt x="54977" y="10228"/>
                  </a:cubicBezTo>
                  <a:cubicBezTo>
                    <a:pt x="54338" y="10228"/>
                    <a:pt x="53698" y="10228"/>
                    <a:pt x="52420" y="10228"/>
                  </a:cubicBezTo>
                  <a:cubicBezTo>
                    <a:pt x="51780" y="9589"/>
                    <a:pt x="51780" y="9589"/>
                    <a:pt x="51780" y="9589"/>
                  </a:cubicBezTo>
                  <a:cubicBezTo>
                    <a:pt x="51141" y="8950"/>
                    <a:pt x="51141" y="8950"/>
                    <a:pt x="50502" y="7671"/>
                  </a:cubicBezTo>
                  <a:cubicBezTo>
                    <a:pt x="49863" y="8310"/>
                    <a:pt x="49863" y="8310"/>
                    <a:pt x="49224" y="8310"/>
                  </a:cubicBezTo>
                  <a:cubicBezTo>
                    <a:pt x="49863" y="8950"/>
                    <a:pt x="49863" y="8950"/>
                    <a:pt x="50502" y="9589"/>
                  </a:cubicBezTo>
                  <a:cubicBezTo>
                    <a:pt x="51141" y="10228"/>
                    <a:pt x="51780" y="10228"/>
                    <a:pt x="53059" y="10868"/>
                  </a:cubicBezTo>
                  <a:cubicBezTo>
                    <a:pt x="52420" y="11507"/>
                    <a:pt x="51780" y="11507"/>
                    <a:pt x="51141" y="11507"/>
                  </a:cubicBezTo>
                  <a:cubicBezTo>
                    <a:pt x="51141" y="11507"/>
                    <a:pt x="49863" y="10868"/>
                    <a:pt x="49224" y="10228"/>
                  </a:cubicBezTo>
                  <a:cubicBezTo>
                    <a:pt x="48584" y="10228"/>
                    <a:pt x="48584" y="9589"/>
                    <a:pt x="47945" y="9589"/>
                  </a:cubicBezTo>
                  <a:cubicBezTo>
                    <a:pt x="47306" y="9589"/>
                    <a:pt x="46667" y="9589"/>
                    <a:pt x="46028" y="9589"/>
                  </a:cubicBezTo>
                  <a:cubicBezTo>
                    <a:pt x="46028" y="9589"/>
                    <a:pt x="46028" y="9589"/>
                    <a:pt x="46028" y="10228"/>
                  </a:cubicBezTo>
                  <a:cubicBezTo>
                    <a:pt x="46667" y="10868"/>
                    <a:pt x="47306" y="12146"/>
                    <a:pt x="48584" y="13425"/>
                  </a:cubicBezTo>
                  <a:cubicBezTo>
                    <a:pt x="47945" y="12785"/>
                    <a:pt x="47306" y="12785"/>
                    <a:pt x="46028" y="12146"/>
                  </a:cubicBezTo>
                  <a:cubicBezTo>
                    <a:pt x="44749" y="11507"/>
                    <a:pt x="43470" y="10228"/>
                    <a:pt x="44749" y="12785"/>
                  </a:cubicBezTo>
                  <a:cubicBezTo>
                    <a:pt x="44749" y="12785"/>
                    <a:pt x="44749" y="12785"/>
                    <a:pt x="44749" y="12785"/>
                  </a:cubicBezTo>
                  <a:cubicBezTo>
                    <a:pt x="44749" y="12785"/>
                    <a:pt x="45388" y="12785"/>
                    <a:pt x="45388" y="12785"/>
                  </a:cubicBezTo>
                  <a:cubicBezTo>
                    <a:pt x="45388" y="13425"/>
                    <a:pt x="46028" y="13425"/>
                    <a:pt x="46028" y="14064"/>
                  </a:cubicBezTo>
                  <a:cubicBezTo>
                    <a:pt x="45388" y="13425"/>
                    <a:pt x="44749" y="13425"/>
                    <a:pt x="44109" y="12785"/>
                  </a:cubicBezTo>
                  <a:cubicBezTo>
                    <a:pt x="44109" y="12785"/>
                    <a:pt x="44109" y="12785"/>
                    <a:pt x="44109" y="12785"/>
                  </a:cubicBezTo>
                  <a:cubicBezTo>
                    <a:pt x="44109" y="12785"/>
                    <a:pt x="44109" y="12785"/>
                    <a:pt x="44109" y="12785"/>
                  </a:cubicBezTo>
                  <a:cubicBezTo>
                    <a:pt x="44749" y="13425"/>
                    <a:pt x="45388" y="14703"/>
                    <a:pt x="45388" y="14703"/>
                  </a:cubicBezTo>
                  <a:cubicBezTo>
                    <a:pt x="45388" y="15343"/>
                    <a:pt x="45388" y="15343"/>
                    <a:pt x="44749" y="15343"/>
                  </a:cubicBezTo>
                  <a:cubicBezTo>
                    <a:pt x="44109" y="15343"/>
                    <a:pt x="44109" y="16621"/>
                    <a:pt x="41552" y="15343"/>
                  </a:cubicBezTo>
                  <a:cubicBezTo>
                    <a:pt x="40274" y="14703"/>
                    <a:pt x="40274" y="15343"/>
                    <a:pt x="39635" y="15343"/>
                  </a:cubicBezTo>
                  <a:cubicBezTo>
                    <a:pt x="39635" y="15343"/>
                    <a:pt x="39635" y="15343"/>
                    <a:pt x="39635" y="15982"/>
                  </a:cubicBezTo>
                  <a:cubicBezTo>
                    <a:pt x="38995" y="16621"/>
                    <a:pt x="38995" y="17260"/>
                    <a:pt x="38356" y="17260"/>
                  </a:cubicBezTo>
                  <a:cubicBezTo>
                    <a:pt x="37717" y="17260"/>
                    <a:pt x="37717" y="17899"/>
                    <a:pt x="37717" y="17899"/>
                  </a:cubicBezTo>
                  <a:cubicBezTo>
                    <a:pt x="37717" y="17899"/>
                    <a:pt x="37717" y="18539"/>
                    <a:pt x="38356" y="19178"/>
                  </a:cubicBezTo>
                  <a:cubicBezTo>
                    <a:pt x="40274" y="21735"/>
                    <a:pt x="40274" y="22374"/>
                    <a:pt x="38356" y="20457"/>
                  </a:cubicBezTo>
                  <a:cubicBezTo>
                    <a:pt x="37717" y="19817"/>
                    <a:pt x="37078" y="19817"/>
                    <a:pt x="37078" y="19817"/>
                  </a:cubicBezTo>
                  <a:cubicBezTo>
                    <a:pt x="37717" y="21735"/>
                    <a:pt x="35799" y="19817"/>
                    <a:pt x="33881" y="18539"/>
                  </a:cubicBezTo>
                  <a:cubicBezTo>
                    <a:pt x="37078" y="22374"/>
                    <a:pt x="38356" y="24292"/>
                    <a:pt x="37078" y="24292"/>
                  </a:cubicBezTo>
                  <a:cubicBezTo>
                    <a:pt x="37078" y="24292"/>
                    <a:pt x="37078" y="24932"/>
                    <a:pt x="37078" y="24932"/>
                  </a:cubicBezTo>
                  <a:cubicBezTo>
                    <a:pt x="36439" y="24932"/>
                    <a:pt x="36439" y="24932"/>
                    <a:pt x="35799" y="24932"/>
                  </a:cubicBezTo>
                  <a:cubicBezTo>
                    <a:pt x="35799" y="24932"/>
                    <a:pt x="35160" y="24292"/>
                    <a:pt x="35160" y="24292"/>
                  </a:cubicBezTo>
                  <a:cubicBezTo>
                    <a:pt x="35160" y="23653"/>
                    <a:pt x="35160" y="23653"/>
                    <a:pt x="34520" y="23014"/>
                  </a:cubicBezTo>
                  <a:cubicBezTo>
                    <a:pt x="33881" y="22374"/>
                    <a:pt x="33881" y="22374"/>
                    <a:pt x="33242" y="22374"/>
                  </a:cubicBezTo>
                  <a:cubicBezTo>
                    <a:pt x="32602" y="22374"/>
                    <a:pt x="31963" y="21735"/>
                    <a:pt x="31324" y="21096"/>
                  </a:cubicBezTo>
                  <a:cubicBezTo>
                    <a:pt x="31963" y="21735"/>
                    <a:pt x="32602" y="23014"/>
                    <a:pt x="33242" y="23653"/>
                  </a:cubicBezTo>
                  <a:cubicBezTo>
                    <a:pt x="33881" y="24292"/>
                    <a:pt x="33881" y="24932"/>
                    <a:pt x="35160" y="25571"/>
                  </a:cubicBezTo>
                  <a:cubicBezTo>
                    <a:pt x="34520" y="25571"/>
                    <a:pt x="33881" y="26210"/>
                    <a:pt x="32602" y="25571"/>
                  </a:cubicBezTo>
                  <a:cubicBezTo>
                    <a:pt x="30685" y="24932"/>
                    <a:pt x="30046" y="24932"/>
                    <a:pt x="30046" y="24932"/>
                  </a:cubicBezTo>
                  <a:cubicBezTo>
                    <a:pt x="30046" y="24932"/>
                    <a:pt x="30046" y="25571"/>
                    <a:pt x="29406" y="25571"/>
                  </a:cubicBezTo>
                  <a:cubicBezTo>
                    <a:pt x="28767" y="25571"/>
                    <a:pt x="28128" y="24932"/>
                    <a:pt x="29406" y="26849"/>
                  </a:cubicBezTo>
                  <a:cubicBezTo>
                    <a:pt x="30685" y="28767"/>
                    <a:pt x="29406" y="28128"/>
                    <a:pt x="26210" y="24292"/>
                  </a:cubicBezTo>
                  <a:cubicBezTo>
                    <a:pt x="30685" y="29406"/>
                    <a:pt x="25571" y="24932"/>
                    <a:pt x="28128" y="28128"/>
                  </a:cubicBezTo>
                  <a:cubicBezTo>
                    <a:pt x="24932" y="25571"/>
                    <a:pt x="24292" y="24932"/>
                    <a:pt x="24932" y="26210"/>
                  </a:cubicBezTo>
                  <a:cubicBezTo>
                    <a:pt x="25571" y="28128"/>
                    <a:pt x="24292" y="26849"/>
                    <a:pt x="24292" y="28128"/>
                  </a:cubicBezTo>
                  <a:cubicBezTo>
                    <a:pt x="24292" y="28767"/>
                    <a:pt x="23653" y="28128"/>
                    <a:pt x="24932" y="30046"/>
                  </a:cubicBezTo>
                  <a:cubicBezTo>
                    <a:pt x="25571" y="30685"/>
                    <a:pt x="24292" y="30046"/>
                    <a:pt x="24292" y="30046"/>
                  </a:cubicBezTo>
                  <a:cubicBezTo>
                    <a:pt x="23653" y="30046"/>
                    <a:pt x="23653" y="30685"/>
                    <a:pt x="23013" y="30685"/>
                  </a:cubicBezTo>
                  <a:cubicBezTo>
                    <a:pt x="23013" y="30685"/>
                    <a:pt x="23013" y="30685"/>
                    <a:pt x="23013" y="30685"/>
                  </a:cubicBezTo>
                  <a:cubicBezTo>
                    <a:pt x="22374" y="31324"/>
                    <a:pt x="20457" y="29406"/>
                    <a:pt x="21096" y="31324"/>
                  </a:cubicBezTo>
                  <a:cubicBezTo>
                    <a:pt x="21735" y="32603"/>
                    <a:pt x="21096" y="33242"/>
                    <a:pt x="18539" y="31324"/>
                  </a:cubicBezTo>
                  <a:cubicBezTo>
                    <a:pt x="17900" y="31324"/>
                    <a:pt x="17900" y="30685"/>
                    <a:pt x="17900" y="31324"/>
                  </a:cubicBezTo>
                  <a:cubicBezTo>
                    <a:pt x="17900" y="31963"/>
                    <a:pt x="19178" y="33881"/>
                    <a:pt x="17261" y="31963"/>
                  </a:cubicBezTo>
                  <a:cubicBezTo>
                    <a:pt x="17261" y="31963"/>
                    <a:pt x="17261" y="31963"/>
                    <a:pt x="17261" y="31963"/>
                  </a:cubicBezTo>
                  <a:cubicBezTo>
                    <a:pt x="19178" y="34520"/>
                    <a:pt x="17900" y="33242"/>
                    <a:pt x="17900" y="33881"/>
                  </a:cubicBezTo>
                  <a:cubicBezTo>
                    <a:pt x="17900" y="33881"/>
                    <a:pt x="17900" y="33881"/>
                    <a:pt x="18539" y="35160"/>
                  </a:cubicBezTo>
                  <a:cubicBezTo>
                    <a:pt x="19817" y="37077"/>
                    <a:pt x="19178" y="36438"/>
                    <a:pt x="17900" y="35799"/>
                  </a:cubicBezTo>
                  <a:cubicBezTo>
                    <a:pt x="16621" y="35160"/>
                    <a:pt x="15343" y="33881"/>
                    <a:pt x="17900" y="37077"/>
                  </a:cubicBezTo>
                  <a:cubicBezTo>
                    <a:pt x="18539" y="37717"/>
                    <a:pt x="18539" y="38356"/>
                    <a:pt x="18539" y="38356"/>
                  </a:cubicBezTo>
                  <a:cubicBezTo>
                    <a:pt x="17900" y="38356"/>
                    <a:pt x="17900" y="38356"/>
                    <a:pt x="17261" y="37717"/>
                  </a:cubicBezTo>
                  <a:cubicBezTo>
                    <a:pt x="14703" y="35799"/>
                    <a:pt x="15982" y="38356"/>
                    <a:pt x="14703" y="37717"/>
                  </a:cubicBezTo>
                  <a:cubicBezTo>
                    <a:pt x="14703" y="37717"/>
                    <a:pt x="14703" y="37717"/>
                    <a:pt x="14703" y="37717"/>
                  </a:cubicBezTo>
                  <a:cubicBezTo>
                    <a:pt x="15343" y="38995"/>
                    <a:pt x="16621" y="40274"/>
                    <a:pt x="15343" y="39635"/>
                  </a:cubicBezTo>
                  <a:cubicBezTo>
                    <a:pt x="14703" y="38995"/>
                    <a:pt x="14703" y="39635"/>
                    <a:pt x="14703" y="40274"/>
                  </a:cubicBezTo>
                  <a:cubicBezTo>
                    <a:pt x="14703" y="40274"/>
                    <a:pt x="14703" y="40913"/>
                    <a:pt x="15343" y="41552"/>
                  </a:cubicBezTo>
                  <a:cubicBezTo>
                    <a:pt x="16621" y="43470"/>
                    <a:pt x="16621" y="44109"/>
                    <a:pt x="14703" y="42192"/>
                  </a:cubicBezTo>
                  <a:cubicBezTo>
                    <a:pt x="13424" y="40913"/>
                    <a:pt x="12146" y="40913"/>
                    <a:pt x="12785" y="41552"/>
                  </a:cubicBezTo>
                  <a:cubicBezTo>
                    <a:pt x="14703" y="44109"/>
                    <a:pt x="12785" y="42831"/>
                    <a:pt x="12146" y="42192"/>
                  </a:cubicBezTo>
                  <a:cubicBezTo>
                    <a:pt x="10228" y="40913"/>
                    <a:pt x="8311" y="40274"/>
                    <a:pt x="10868" y="44109"/>
                  </a:cubicBezTo>
                  <a:cubicBezTo>
                    <a:pt x="10868" y="44109"/>
                    <a:pt x="10868" y="44109"/>
                    <a:pt x="10868" y="44109"/>
                  </a:cubicBezTo>
                  <a:cubicBezTo>
                    <a:pt x="10228" y="44109"/>
                    <a:pt x="9589" y="44109"/>
                    <a:pt x="8950" y="43470"/>
                  </a:cubicBezTo>
                  <a:cubicBezTo>
                    <a:pt x="8311" y="43470"/>
                    <a:pt x="7672" y="42831"/>
                    <a:pt x="8950" y="44749"/>
                  </a:cubicBezTo>
                  <a:cubicBezTo>
                    <a:pt x="10868" y="46666"/>
                    <a:pt x="10868" y="47945"/>
                    <a:pt x="9589" y="47306"/>
                  </a:cubicBezTo>
                  <a:cubicBezTo>
                    <a:pt x="7672" y="46027"/>
                    <a:pt x="8950" y="48584"/>
                    <a:pt x="7672" y="47945"/>
                  </a:cubicBezTo>
                  <a:cubicBezTo>
                    <a:pt x="6393" y="47945"/>
                    <a:pt x="7032" y="48584"/>
                    <a:pt x="6393" y="49224"/>
                  </a:cubicBezTo>
                  <a:cubicBezTo>
                    <a:pt x="5754" y="49863"/>
                    <a:pt x="5114" y="49863"/>
                    <a:pt x="4475" y="50502"/>
                  </a:cubicBezTo>
                  <a:cubicBezTo>
                    <a:pt x="4475" y="50502"/>
                    <a:pt x="4475" y="51141"/>
                    <a:pt x="4475" y="51141"/>
                  </a:cubicBezTo>
                  <a:cubicBezTo>
                    <a:pt x="5754" y="52420"/>
                    <a:pt x="6393" y="53059"/>
                    <a:pt x="7032" y="54338"/>
                  </a:cubicBezTo>
                  <a:cubicBezTo>
                    <a:pt x="3835" y="52420"/>
                    <a:pt x="-1278" y="48584"/>
                    <a:pt x="2557" y="53698"/>
                  </a:cubicBezTo>
                  <a:cubicBezTo>
                    <a:pt x="3196" y="53698"/>
                    <a:pt x="2557" y="53059"/>
                    <a:pt x="2557" y="53059"/>
                  </a:cubicBezTo>
                  <a:cubicBezTo>
                    <a:pt x="2557" y="52420"/>
                    <a:pt x="3196" y="53059"/>
                    <a:pt x="5114" y="54977"/>
                  </a:cubicBezTo>
                  <a:cubicBezTo>
                    <a:pt x="4475" y="54977"/>
                    <a:pt x="4475" y="54338"/>
                    <a:pt x="3835" y="54338"/>
                  </a:cubicBezTo>
                  <a:cubicBezTo>
                    <a:pt x="4475" y="55616"/>
                    <a:pt x="5754" y="56255"/>
                    <a:pt x="6393" y="57534"/>
                  </a:cubicBezTo>
                  <a:cubicBezTo>
                    <a:pt x="6393" y="57534"/>
                    <a:pt x="6393" y="58173"/>
                    <a:pt x="5754" y="58173"/>
                  </a:cubicBezTo>
                  <a:cubicBezTo>
                    <a:pt x="5114" y="58173"/>
                    <a:pt x="4475" y="58173"/>
                    <a:pt x="3835" y="58173"/>
                  </a:cubicBezTo>
                  <a:cubicBezTo>
                    <a:pt x="3835" y="57534"/>
                    <a:pt x="3196" y="56895"/>
                    <a:pt x="3196" y="55616"/>
                  </a:cubicBezTo>
                  <a:cubicBezTo>
                    <a:pt x="1279" y="54977"/>
                    <a:pt x="1279" y="55616"/>
                    <a:pt x="3196" y="58173"/>
                  </a:cubicBezTo>
                  <a:cubicBezTo>
                    <a:pt x="3196" y="58173"/>
                    <a:pt x="2557" y="58812"/>
                    <a:pt x="2557" y="58812"/>
                  </a:cubicBezTo>
                  <a:cubicBezTo>
                    <a:pt x="1918" y="58812"/>
                    <a:pt x="1918" y="58812"/>
                    <a:pt x="1918" y="59452"/>
                  </a:cubicBezTo>
                  <a:cubicBezTo>
                    <a:pt x="1918" y="60730"/>
                    <a:pt x="1918" y="62009"/>
                    <a:pt x="1918" y="62648"/>
                  </a:cubicBezTo>
                  <a:cubicBezTo>
                    <a:pt x="1279" y="60730"/>
                    <a:pt x="639" y="60730"/>
                    <a:pt x="0" y="6137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81" name="【公众号：阿拉丁PPT】3-151"/>
            <p:cNvSpPr/>
            <p:nvPr/>
          </p:nvSpPr>
          <p:spPr>
            <a:xfrm flipH="1">
              <a:off x="895779" y="4813576"/>
              <a:ext cx="639" cy="1917"/>
            </a:xfrm>
            <a:custGeom>
              <a:avLst/>
              <a:gdLst>
                <a:gd name="connsiteX0" fmla="*/ 0 w 639"/>
                <a:gd name="connsiteY0" fmla="*/ 0 h 1917"/>
                <a:gd name="connsiteX1" fmla="*/ 639 w 639"/>
                <a:gd name="connsiteY1" fmla="*/ 1279 h 1917"/>
                <a:gd name="connsiteX2" fmla="*/ 639 w 639"/>
                <a:gd name="connsiteY2" fmla="*/ 1918 h 1917"/>
                <a:gd name="connsiteX3" fmla="*/ 0 w 639"/>
                <a:gd name="connsiteY3" fmla="*/ 0 h 1917"/>
                <a:gd name="connsiteX4" fmla="*/ 0 w 639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917">
                  <a:moveTo>
                    <a:pt x="0" y="0"/>
                  </a:moveTo>
                  <a:cubicBezTo>
                    <a:pt x="0" y="639"/>
                    <a:pt x="0" y="639"/>
                    <a:pt x="639" y="1279"/>
                  </a:cubicBezTo>
                  <a:cubicBezTo>
                    <a:pt x="639" y="1279"/>
                    <a:pt x="639" y="1918"/>
                    <a:pt x="639" y="1918"/>
                  </a:cubicBezTo>
                  <a:cubicBezTo>
                    <a:pt x="639" y="1279"/>
                    <a:pt x="0" y="639"/>
                    <a:pt x="0" y="0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82" name="【公众号：阿拉丁PPT】3-152"/>
            <p:cNvSpPr/>
            <p:nvPr/>
          </p:nvSpPr>
          <p:spPr>
            <a:xfrm flipH="1">
              <a:off x="897696" y="4809740"/>
              <a:ext cx="1119" cy="639"/>
            </a:xfrm>
            <a:custGeom>
              <a:avLst/>
              <a:gdLst>
                <a:gd name="connsiteX0" fmla="*/ 480 w 1119"/>
                <a:gd name="connsiteY0" fmla="*/ 0 h 639"/>
                <a:gd name="connsiteX1" fmla="*/ 1119 w 1119"/>
                <a:gd name="connsiteY1" fmla="*/ 639 h 639"/>
                <a:gd name="connsiteX2" fmla="*/ 480 w 1119"/>
                <a:gd name="connsiteY2" fmla="*/ 0 h 639"/>
                <a:gd name="connsiteX3" fmla="*/ 480 w 1119"/>
                <a:gd name="connsiteY3" fmla="*/ 0 h 639"/>
                <a:gd name="connsiteX4" fmla="*/ 480 w 1119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" h="639">
                  <a:moveTo>
                    <a:pt x="480" y="0"/>
                  </a:moveTo>
                  <a:cubicBezTo>
                    <a:pt x="480" y="0"/>
                    <a:pt x="480" y="639"/>
                    <a:pt x="1119" y="639"/>
                  </a:cubicBezTo>
                  <a:cubicBezTo>
                    <a:pt x="480" y="639"/>
                    <a:pt x="480" y="639"/>
                    <a:pt x="480" y="0"/>
                  </a:cubicBezTo>
                  <a:cubicBezTo>
                    <a:pt x="-160" y="0"/>
                    <a:pt x="-160" y="0"/>
                    <a:pt x="480" y="0"/>
                  </a:cubicBezTo>
                  <a:cubicBezTo>
                    <a:pt x="-160" y="0"/>
                    <a:pt x="-160" y="0"/>
                    <a:pt x="48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83" name="【公众号：阿拉丁PPT】3-153"/>
            <p:cNvSpPr/>
            <p:nvPr/>
          </p:nvSpPr>
          <p:spPr>
            <a:xfrm flipH="1">
              <a:off x="896418" y="4814215"/>
              <a:ext cx="2841" cy="2335"/>
            </a:xfrm>
            <a:custGeom>
              <a:avLst/>
              <a:gdLst>
                <a:gd name="connsiteX0" fmla="*/ 284 w 2841"/>
                <a:gd name="connsiteY0" fmla="*/ 0 h 2335"/>
                <a:gd name="connsiteX1" fmla="*/ 1563 w 2841"/>
                <a:gd name="connsiteY1" fmla="*/ 639 h 2335"/>
                <a:gd name="connsiteX2" fmla="*/ 2841 w 2841"/>
                <a:gd name="connsiteY2" fmla="*/ 1278 h 2335"/>
                <a:gd name="connsiteX3" fmla="*/ 284 w 2841"/>
                <a:gd name="connsiteY3" fmla="*/ 1918 h 2335"/>
                <a:gd name="connsiteX4" fmla="*/ 284 w 2841"/>
                <a:gd name="connsiteY4" fmla="*/ 0 h 2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1" h="2335">
                  <a:moveTo>
                    <a:pt x="284" y="0"/>
                  </a:moveTo>
                  <a:cubicBezTo>
                    <a:pt x="924" y="0"/>
                    <a:pt x="924" y="639"/>
                    <a:pt x="1563" y="639"/>
                  </a:cubicBezTo>
                  <a:cubicBezTo>
                    <a:pt x="2202" y="639"/>
                    <a:pt x="2202" y="1278"/>
                    <a:pt x="2841" y="1278"/>
                  </a:cubicBezTo>
                  <a:cubicBezTo>
                    <a:pt x="2841" y="3196"/>
                    <a:pt x="1563" y="1918"/>
                    <a:pt x="284" y="1918"/>
                  </a:cubicBezTo>
                  <a:cubicBezTo>
                    <a:pt x="-355" y="639"/>
                    <a:pt x="284" y="0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84" name="【公众号：阿拉丁PPT】3-154"/>
            <p:cNvSpPr/>
            <p:nvPr/>
          </p:nvSpPr>
          <p:spPr>
            <a:xfrm flipH="1">
              <a:off x="900254" y="4809740"/>
              <a:ext cx="1278" cy="2556"/>
            </a:xfrm>
            <a:custGeom>
              <a:avLst/>
              <a:gdLst>
                <a:gd name="connsiteX0" fmla="*/ 639 w 1278"/>
                <a:gd name="connsiteY0" fmla="*/ 639 h 2556"/>
                <a:gd name="connsiteX1" fmla="*/ 1278 w 1278"/>
                <a:gd name="connsiteY1" fmla="*/ 2557 h 2556"/>
                <a:gd name="connsiteX2" fmla="*/ 639 w 1278"/>
                <a:gd name="connsiteY2" fmla="*/ 1918 h 2556"/>
                <a:gd name="connsiteX3" fmla="*/ 0 w 1278"/>
                <a:gd name="connsiteY3" fmla="*/ 0 h 2556"/>
                <a:gd name="connsiteX4" fmla="*/ 639 w 1278"/>
                <a:gd name="connsiteY4" fmla="*/ 639 h 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2556">
                  <a:moveTo>
                    <a:pt x="639" y="639"/>
                  </a:moveTo>
                  <a:cubicBezTo>
                    <a:pt x="639" y="1279"/>
                    <a:pt x="1278" y="1918"/>
                    <a:pt x="1278" y="2557"/>
                  </a:cubicBezTo>
                  <a:cubicBezTo>
                    <a:pt x="1278" y="2557"/>
                    <a:pt x="1278" y="1918"/>
                    <a:pt x="639" y="1918"/>
                  </a:cubicBezTo>
                  <a:cubicBezTo>
                    <a:pt x="639" y="1279"/>
                    <a:pt x="0" y="639"/>
                    <a:pt x="0" y="0"/>
                  </a:cubicBezTo>
                  <a:cubicBezTo>
                    <a:pt x="639" y="0"/>
                    <a:pt x="639" y="0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85" name="【公众号：阿拉丁PPT】3-155"/>
            <p:cNvSpPr/>
            <p:nvPr/>
          </p:nvSpPr>
          <p:spPr>
            <a:xfrm flipH="1">
              <a:off x="900893" y="4809075"/>
              <a:ext cx="1918" cy="3590"/>
            </a:xfrm>
            <a:custGeom>
              <a:avLst/>
              <a:gdLst>
                <a:gd name="connsiteX0" fmla="*/ 1279 w 1918"/>
                <a:gd name="connsiteY0" fmla="*/ 665 h 3590"/>
                <a:gd name="connsiteX1" fmla="*/ 1918 w 1918"/>
                <a:gd name="connsiteY1" fmla="*/ 1944 h 3590"/>
                <a:gd name="connsiteX2" fmla="*/ 1279 w 1918"/>
                <a:gd name="connsiteY2" fmla="*/ 3222 h 3590"/>
                <a:gd name="connsiteX3" fmla="*/ 0 w 1918"/>
                <a:gd name="connsiteY3" fmla="*/ 1944 h 3590"/>
                <a:gd name="connsiteX4" fmla="*/ 1279 w 1918"/>
                <a:gd name="connsiteY4" fmla="*/ 665 h 3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3590">
                  <a:moveTo>
                    <a:pt x="1279" y="665"/>
                  </a:moveTo>
                  <a:cubicBezTo>
                    <a:pt x="1279" y="1304"/>
                    <a:pt x="1279" y="1304"/>
                    <a:pt x="1918" y="1944"/>
                  </a:cubicBezTo>
                  <a:cubicBezTo>
                    <a:pt x="1918" y="2583"/>
                    <a:pt x="1918" y="3222"/>
                    <a:pt x="1279" y="3222"/>
                  </a:cubicBezTo>
                  <a:cubicBezTo>
                    <a:pt x="639" y="2583"/>
                    <a:pt x="1279" y="5140"/>
                    <a:pt x="0" y="1944"/>
                  </a:cubicBezTo>
                  <a:cubicBezTo>
                    <a:pt x="0" y="26"/>
                    <a:pt x="0" y="-613"/>
                    <a:pt x="1279" y="66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86" name="【公众号：阿拉丁PPT】3-156"/>
            <p:cNvSpPr/>
            <p:nvPr/>
          </p:nvSpPr>
          <p:spPr>
            <a:xfrm flipH="1">
              <a:off x="902812" y="4810030"/>
              <a:ext cx="1058" cy="2426"/>
            </a:xfrm>
            <a:custGeom>
              <a:avLst/>
              <a:gdLst>
                <a:gd name="connsiteX0" fmla="*/ 1059 w 1058"/>
                <a:gd name="connsiteY0" fmla="*/ 1628 h 2426"/>
                <a:gd name="connsiteX1" fmla="*/ 420 w 1058"/>
                <a:gd name="connsiteY1" fmla="*/ 2267 h 2426"/>
                <a:gd name="connsiteX2" fmla="*/ 1059 w 1058"/>
                <a:gd name="connsiteY2" fmla="*/ 1628 h 2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8" h="2426">
                  <a:moveTo>
                    <a:pt x="1059" y="1628"/>
                  </a:moveTo>
                  <a:cubicBezTo>
                    <a:pt x="1059" y="2906"/>
                    <a:pt x="1059" y="2267"/>
                    <a:pt x="420" y="2267"/>
                  </a:cubicBezTo>
                  <a:cubicBezTo>
                    <a:pt x="-219" y="-290"/>
                    <a:pt x="-219" y="-929"/>
                    <a:pt x="1059" y="162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87" name="【公众号：阿拉丁PPT】3-157"/>
            <p:cNvSpPr/>
            <p:nvPr/>
          </p:nvSpPr>
          <p:spPr>
            <a:xfrm flipH="1">
              <a:off x="890665" y="4758599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639 w 639"/>
                <a:gd name="connsiteY1" fmla="*/ 639 h 1278"/>
                <a:gd name="connsiteX2" fmla="*/ 639 w 639"/>
                <a:gd name="connsiteY2" fmla="*/ 1279 h 1278"/>
                <a:gd name="connsiteX3" fmla="*/ 0 w 639"/>
                <a:gd name="connsiteY3" fmla="*/ 639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0"/>
                    <a:pt x="639" y="639"/>
                    <a:pt x="639" y="639"/>
                  </a:cubicBezTo>
                  <a:cubicBezTo>
                    <a:pt x="639" y="639"/>
                    <a:pt x="639" y="1279"/>
                    <a:pt x="639" y="1279"/>
                  </a:cubicBezTo>
                  <a:cubicBezTo>
                    <a:pt x="639" y="1279"/>
                    <a:pt x="0" y="639"/>
                    <a:pt x="0" y="639"/>
                  </a:cubicBezTo>
                  <a:cubicBezTo>
                    <a:pt x="0" y="63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88" name="【公众号：阿拉丁PPT】3-158"/>
            <p:cNvSpPr/>
            <p:nvPr/>
          </p:nvSpPr>
          <p:spPr>
            <a:xfrm flipH="1">
              <a:off x="894500" y="4756042"/>
              <a:ext cx="1119" cy="904"/>
            </a:xfrm>
            <a:custGeom>
              <a:avLst/>
              <a:gdLst>
                <a:gd name="connsiteX0" fmla="*/ 480 w 1119"/>
                <a:gd name="connsiteY0" fmla="*/ 0 h 904"/>
                <a:gd name="connsiteX1" fmla="*/ 1119 w 1119"/>
                <a:gd name="connsiteY1" fmla="*/ 639 h 904"/>
                <a:gd name="connsiteX2" fmla="*/ 480 w 1119"/>
                <a:gd name="connsiteY2" fmla="*/ 0 h 904"/>
                <a:gd name="connsiteX3" fmla="*/ 480 w 1119"/>
                <a:gd name="connsiteY3" fmla="*/ 0 h 904"/>
                <a:gd name="connsiteX4" fmla="*/ 480 w 1119"/>
                <a:gd name="connsiteY4" fmla="*/ 0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" h="904">
                  <a:moveTo>
                    <a:pt x="480" y="0"/>
                  </a:moveTo>
                  <a:cubicBezTo>
                    <a:pt x="480" y="0"/>
                    <a:pt x="1119" y="639"/>
                    <a:pt x="1119" y="639"/>
                  </a:cubicBezTo>
                  <a:cubicBezTo>
                    <a:pt x="480" y="1279"/>
                    <a:pt x="480" y="639"/>
                    <a:pt x="480" y="0"/>
                  </a:cubicBezTo>
                  <a:cubicBezTo>
                    <a:pt x="-160" y="639"/>
                    <a:pt x="-160" y="639"/>
                    <a:pt x="480" y="0"/>
                  </a:cubicBezTo>
                  <a:cubicBezTo>
                    <a:pt x="480" y="639"/>
                    <a:pt x="480" y="639"/>
                    <a:pt x="48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89" name="【公众号：阿拉丁PPT】3-159"/>
            <p:cNvSpPr/>
            <p:nvPr/>
          </p:nvSpPr>
          <p:spPr>
            <a:xfrm flipH="1">
              <a:off x="890665" y="4761156"/>
              <a:ext cx="6073" cy="3196"/>
            </a:xfrm>
            <a:custGeom>
              <a:avLst/>
              <a:gdLst>
                <a:gd name="connsiteX0" fmla="*/ 959 w 6073"/>
                <a:gd name="connsiteY0" fmla="*/ 639 h 3196"/>
                <a:gd name="connsiteX1" fmla="*/ 3516 w 6073"/>
                <a:gd name="connsiteY1" fmla="*/ 0 h 3196"/>
                <a:gd name="connsiteX2" fmla="*/ 6073 w 6073"/>
                <a:gd name="connsiteY2" fmla="*/ 0 h 3196"/>
                <a:gd name="connsiteX3" fmla="*/ 959 w 6073"/>
                <a:gd name="connsiteY3" fmla="*/ 3196 h 3196"/>
                <a:gd name="connsiteX4" fmla="*/ 959 w 6073"/>
                <a:gd name="connsiteY4" fmla="*/ 639 h 3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73" h="3196">
                  <a:moveTo>
                    <a:pt x="959" y="639"/>
                  </a:moveTo>
                  <a:cubicBezTo>
                    <a:pt x="1599" y="639"/>
                    <a:pt x="2238" y="639"/>
                    <a:pt x="3516" y="0"/>
                  </a:cubicBezTo>
                  <a:cubicBezTo>
                    <a:pt x="4155" y="0"/>
                    <a:pt x="4795" y="0"/>
                    <a:pt x="6073" y="0"/>
                  </a:cubicBezTo>
                  <a:cubicBezTo>
                    <a:pt x="5434" y="2557"/>
                    <a:pt x="2877" y="2557"/>
                    <a:pt x="959" y="3196"/>
                  </a:cubicBezTo>
                  <a:cubicBezTo>
                    <a:pt x="-320" y="1918"/>
                    <a:pt x="-320" y="1279"/>
                    <a:pt x="95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90" name="【公众号：阿拉丁PPT】3-160"/>
            <p:cNvSpPr/>
            <p:nvPr/>
          </p:nvSpPr>
          <p:spPr>
            <a:xfrm flipH="1">
              <a:off x="904355" y="4812937"/>
              <a:ext cx="1013" cy="1749"/>
            </a:xfrm>
            <a:custGeom>
              <a:avLst/>
              <a:gdLst>
                <a:gd name="connsiteX0" fmla="*/ 0 w 1013"/>
                <a:gd name="connsiteY0" fmla="*/ 0 h 1749"/>
                <a:gd name="connsiteX1" fmla="*/ 0 w 1013"/>
                <a:gd name="connsiteY1" fmla="*/ 0 h 1749"/>
                <a:gd name="connsiteX2" fmla="*/ 0 w 1013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3" h="1749">
                  <a:moveTo>
                    <a:pt x="0" y="0"/>
                  </a:moveTo>
                  <a:cubicBezTo>
                    <a:pt x="640" y="0"/>
                    <a:pt x="640" y="0"/>
                    <a:pt x="0" y="0"/>
                  </a:cubicBezTo>
                  <a:cubicBezTo>
                    <a:pt x="1918" y="3196"/>
                    <a:pt x="640" y="127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91" name="【公众号：阿拉丁PPT】3-161"/>
            <p:cNvSpPr/>
            <p:nvPr/>
          </p:nvSpPr>
          <p:spPr>
            <a:xfrm flipH="1">
              <a:off x="904089" y="4811658"/>
              <a:ext cx="639" cy="1278"/>
            </a:xfrm>
            <a:custGeom>
              <a:avLst/>
              <a:gdLst>
                <a:gd name="connsiteX0" fmla="*/ 0 w 639"/>
                <a:gd name="connsiteY0" fmla="*/ 639 h 1278"/>
                <a:gd name="connsiteX1" fmla="*/ 0 w 639"/>
                <a:gd name="connsiteY1" fmla="*/ 639 h 1278"/>
                <a:gd name="connsiteX2" fmla="*/ 0 w 639"/>
                <a:gd name="connsiteY2" fmla="*/ 0 h 1278"/>
                <a:gd name="connsiteX3" fmla="*/ 639 w 639"/>
                <a:gd name="connsiteY3" fmla="*/ 1279 h 1278"/>
                <a:gd name="connsiteX4" fmla="*/ 0 w 639"/>
                <a:gd name="connsiteY4" fmla="*/ 63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639"/>
                  </a:moveTo>
                  <a:cubicBezTo>
                    <a:pt x="0" y="639"/>
                    <a:pt x="0" y="639"/>
                    <a:pt x="0" y="6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39"/>
                    <a:pt x="639" y="1279"/>
                    <a:pt x="639" y="1279"/>
                  </a:cubicBezTo>
                  <a:cubicBezTo>
                    <a:pt x="639" y="1279"/>
                    <a:pt x="639" y="1279"/>
                    <a:pt x="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92" name="【公众号：阿拉丁PPT】3-162"/>
            <p:cNvSpPr/>
            <p:nvPr/>
          </p:nvSpPr>
          <p:spPr>
            <a:xfrm flipH="1">
              <a:off x="898335" y="4757960"/>
              <a:ext cx="1918" cy="1918"/>
            </a:xfrm>
            <a:custGeom>
              <a:avLst/>
              <a:gdLst>
                <a:gd name="connsiteX0" fmla="*/ 1278 w 1918"/>
                <a:gd name="connsiteY0" fmla="*/ 639 h 1918"/>
                <a:gd name="connsiteX1" fmla="*/ 1918 w 1918"/>
                <a:gd name="connsiteY1" fmla="*/ 1918 h 1918"/>
                <a:gd name="connsiteX2" fmla="*/ 1278 w 1918"/>
                <a:gd name="connsiteY2" fmla="*/ 1918 h 1918"/>
                <a:gd name="connsiteX3" fmla="*/ 0 w 1918"/>
                <a:gd name="connsiteY3" fmla="*/ 0 h 1918"/>
                <a:gd name="connsiteX4" fmla="*/ 1278 w 1918"/>
                <a:gd name="connsiteY4" fmla="*/ 639 h 1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1918">
                  <a:moveTo>
                    <a:pt x="1278" y="639"/>
                  </a:moveTo>
                  <a:cubicBezTo>
                    <a:pt x="1278" y="1279"/>
                    <a:pt x="1918" y="1918"/>
                    <a:pt x="1918" y="1918"/>
                  </a:cubicBezTo>
                  <a:cubicBezTo>
                    <a:pt x="1918" y="1918"/>
                    <a:pt x="1278" y="1918"/>
                    <a:pt x="1278" y="1918"/>
                  </a:cubicBezTo>
                  <a:cubicBezTo>
                    <a:pt x="639" y="1279"/>
                    <a:pt x="639" y="639"/>
                    <a:pt x="0" y="0"/>
                  </a:cubicBezTo>
                  <a:cubicBezTo>
                    <a:pt x="0" y="639"/>
                    <a:pt x="639" y="639"/>
                    <a:pt x="1278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93" name="【公众号：阿拉丁PPT】3-163"/>
            <p:cNvSpPr/>
            <p:nvPr/>
          </p:nvSpPr>
          <p:spPr>
            <a:xfrm flipH="1">
              <a:off x="900254" y="4758599"/>
              <a:ext cx="3835" cy="3886"/>
            </a:xfrm>
            <a:custGeom>
              <a:avLst/>
              <a:gdLst>
                <a:gd name="connsiteX0" fmla="*/ 3196 w 3835"/>
                <a:gd name="connsiteY0" fmla="*/ 0 h 3886"/>
                <a:gd name="connsiteX1" fmla="*/ 3835 w 3835"/>
                <a:gd name="connsiteY1" fmla="*/ 1279 h 3886"/>
                <a:gd name="connsiteX2" fmla="*/ 2557 w 3835"/>
                <a:gd name="connsiteY2" fmla="*/ 3196 h 3886"/>
                <a:gd name="connsiteX3" fmla="*/ 0 w 3835"/>
                <a:gd name="connsiteY3" fmla="*/ 2557 h 3886"/>
                <a:gd name="connsiteX4" fmla="*/ 3196 w 3835"/>
                <a:gd name="connsiteY4" fmla="*/ 0 h 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3886">
                  <a:moveTo>
                    <a:pt x="3196" y="0"/>
                  </a:moveTo>
                  <a:cubicBezTo>
                    <a:pt x="3196" y="639"/>
                    <a:pt x="3835" y="639"/>
                    <a:pt x="3835" y="1279"/>
                  </a:cubicBezTo>
                  <a:cubicBezTo>
                    <a:pt x="3196" y="1918"/>
                    <a:pt x="3196" y="3196"/>
                    <a:pt x="2557" y="3196"/>
                  </a:cubicBezTo>
                  <a:cubicBezTo>
                    <a:pt x="1917" y="3196"/>
                    <a:pt x="2557" y="5114"/>
                    <a:pt x="0" y="2557"/>
                  </a:cubicBezTo>
                  <a:cubicBezTo>
                    <a:pt x="639" y="1279"/>
                    <a:pt x="1278" y="0"/>
                    <a:pt x="3196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94" name="【公众号：阿拉丁PPT】3-164"/>
            <p:cNvSpPr/>
            <p:nvPr/>
          </p:nvSpPr>
          <p:spPr>
            <a:xfrm flipH="1">
              <a:off x="904090" y="4761765"/>
              <a:ext cx="1943" cy="2587"/>
            </a:xfrm>
            <a:custGeom>
              <a:avLst/>
              <a:gdLst>
                <a:gd name="connsiteX0" fmla="*/ 1944 w 1943"/>
                <a:gd name="connsiteY0" fmla="*/ 1309 h 2587"/>
                <a:gd name="connsiteX1" fmla="*/ 665 w 1943"/>
                <a:gd name="connsiteY1" fmla="*/ 2587 h 2587"/>
                <a:gd name="connsiteX2" fmla="*/ 1944 w 1943"/>
                <a:gd name="connsiteY2" fmla="*/ 1309 h 2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43" h="2587">
                  <a:moveTo>
                    <a:pt x="1944" y="1309"/>
                  </a:moveTo>
                  <a:cubicBezTo>
                    <a:pt x="1944" y="2587"/>
                    <a:pt x="1305" y="2587"/>
                    <a:pt x="665" y="2587"/>
                  </a:cubicBezTo>
                  <a:cubicBezTo>
                    <a:pt x="-613" y="-609"/>
                    <a:pt x="26" y="-609"/>
                    <a:pt x="1944" y="130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95" name="【公众号：阿拉丁PPT】3-165"/>
            <p:cNvSpPr/>
            <p:nvPr/>
          </p:nvSpPr>
          <p:spPr>
            <a:xfrm flipH="1">
              <a:off x="907925" y="4814215"/>
              <a:ext cx="639" cy="1917"/>
            </a:xfrm>
            <a:custGeom>
              <a:avLst/>
              <a:gdLst>
                <a:gd name="connsiteX0" fmla="*/ 640 w 639"/>
                <a:gd name="connsiteY0" fmla="*/ 1918 h 1917"/>
                <a:gd name="connsiteX1" fmla="*/ 0 w 639"/>
                <a:gd name="connsiteY1" fmla="*/ 639 h 1917"/>
                <a:gd name="connsiteX2" fmla="*/ 0 w 639"/>
                <a:gd name="connsiteY2" fmla="*/ 0 h 1917"/>
                <a:gd name="connsiteX3" fmla="*/ 640 w 639"/>
                <a:gd name="connsiteY3" fmla="*/ 1278 h 1917"/>
                <a:gd name="connsiteX4" fmla="*/ 640 w 639"/>
                <a:gd name="connsiteY4" fmla="*/ 1918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917">
                  <a:moveTo>
                    <a:pt x="640" y="1918"/>
                  </a:moveTo>
                  <a:cubicBezTo>
                    <a:pt x="640" y="1278"/>
                    <a:pt x="0" y="1278"/>
                    <a:pt x="0" y="639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0" y="639"/>
                    <a:pt x="0" y="639"/>
                    <a:pt x="640" y="1278"/>
                  </a:cubicBezTo>
                  <a:cubicBezTo>
                    <a:pt x="640" y="1278"/>
                    <a:pt x="640" y="1278"/>
                    <a:pt x="640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96" name="【公众号：阿拉丁PPT】3-166"/>
            <p:cNvSpPr/>
            <p:nvPr/>
          </p:nvSpPr>
          <p:spPr>
            <a:xfrm flipH="1">
              <a:off x="906007" y="4764352"/>
              <a:ext cx="1118" cy="1278"/>
            </a:xfrm>
            <a:custGeom>
              <a:avLst/>
              <a:gdLst>
                <a:gd name="connsiteX0" fmla="*/ 479 w 1118"/>
                <a:gd name="connsiteY0" fmla="*/ 0 h 1278"/>
                <a:gd name="connsiteX1" fmla="*/ 1118 w 1118"/>
                <a:gd name="connsiteY1" fmla="*/ 1279 h 1278"/>
                <a:gd name="connsiteX2" fmla="*/ 479 w 1118"/>
                <a:gd name="connsiteY2" fmla="*/ 639 h 1278"/>
                <a:gd name="connsiteX3" fmla="*/ 479 w 1118"/>
                <a:gd name="connsiteY3" fmla="*/ 0 h 1278"/>
                <a:gd name="connsiteX4" fmla="*/ 479 w 1118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8" h="1278">
                  <a:moveTo>
                    <a:pt x="479" y="0"/>
                  </a:moveTo>
                  <a:cubicBezTo>
                    <a:pt x="1118" y="639"/>
                    <a:pt x="1118" y="1279"/>
                    <a:pt x="1118" y="1279"/>
                  </a:cubicBezTo>
                  <a:cubicBezTo>
                    <a:pt x="1118" y="1279"/>
                    <a:pt x="479" y="1279"/>
                    <a:pt x="479" y="639"/>
                  </a:cubicBezTo>
                  <a:cubicBezTo>
                    <a:pt x="-160" y="639"/>
                    <a:pt x="-160" y="639"/>
                    <a:pt x="479" y="0"/>
                  </a:cubicBezTo>
                  <a:cubicBezTo>
                    <a:pt x="-160" y="0"/>
                    <a:pt x="-160" y="0"/>
                    <a:pt x="4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97" name="【公众号：阿拉丁PPT】3-167"/>
            <p:cNvSpPr/>
            <p:nvPr/>
          </p:nvSpPr>
          <p:spPr>
            <a:xfrm flipH="1">
              <a:off x="906474" y="4765631"/>
              <a:ext cx="2090" cy="1794"/>
            </a:xfrm>
            <a:custGeom>
              <a:avLst/>
              <a:gdLst>
                <a:gd name="connsiteX0" fmla="*/ 1279 w 2090"/>
                <a:gd name="connsiteY0" fmla="*/ 0 h 1794"/>
                <a:gd name="connsiteX1" fmla="*/ 0 w 2090"/>
                <a:gd name="connsiteY1" fmla="*/ 639 h 1794"/>
                <a:gd name="connsiteX2" fmla="*/ 1279 w 2090"/>
                <a:gd name="connsiteY2" fmla="*/ 0 h 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90" h="1794">
                  <a:moveTo>
                    <a:pt x="1279" y="0"/>
                  </a:moveTo>
                  <a:cubicBezTo>
                    <a:pt x="3196" y="3196"/>
                    <a:pt x="1279" y="1279"/>
                    <a:pt x="0" y="639"/>
                  </a:cubicBezTo>
                  <a:cubicBezTo>
                    <a:pt x="640" y="639"/>
                    <a:pt x="640" y="0"/>
                    <a:pt x="12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98" name="【公众号：阿拉丁PPT】3-168"/>
            <p:cNvSpPr/>
            <p:nvPr/>
          </p:nvSpPr>
          <p:spPr>
            <a:xfrm flipH="1">
              <a:off x="909203" y="4814215"/>
              <a:ext cx="639" cy="1278"/>
            </a:xfrm>
            <a:custGeom>
              <a:avLst/>
              <a:gdLst>
                <a:gd name="connsiteX0" fmla="*/ 639 w 639"/>
                <a:gd name="connsiteY0" fmla="*/ 1278 h 1278"/>
                <a:gd name="connsiteX1" fmla="*/ 639 w 639"/>
                <a:gd name="connsiteY1" fmla="*/ 1278 h 1278"/>
                <a:gd name="connsiteX2" fmla="*/ 639 w 639"/>
                <a:gd name="connsiteY2" fmla="*/ 1278 h 1278"/>
                <a:gd name="connsiteX3" fmla="*/ 0 w 639"/>
                <a:gd name="connsiteY3" fmla="*/ 0 h 1278"/>
                <a:gd name="connsiteX4" fmla="*/ 639 w 639"/>
                <a:gd name="connsiteY4" fmla="*/ 1278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639" y="1278"/>
                  </a:moveTo>
                  <a:cubicBezTo>
                    <a:pt x="639" y="1278"/>
                    <a:pt x="639" y="1278"/>
                    <a:pt x="639" y="1278"/>
                  </a:cubicBezTo>
                  <a:cubicBezTo>
                    <a:pt x="639" y="1278"/>
                    <a:pt x="639" y="639"/>
                    <a:pt x="639" y="1278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639" y="0"/>
                    <a:pt x="639" y="639"/>
                    <a:pt x="639" y="127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99" name="【公众号：阿拉丁PPT】3-169"/>
            <p:cNvSpPr/>
            <p:nvPr/>
          </p:nvSpPr>
          <p:spPr>
            <a:xfrm flipH="1">
              <a:off x="909203" y="4804626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639 w 639"/>
                <a:gd name="connsiteY1" fmla="*/ 1278 h 1278"/>
                <a:gd name="connsiteX2" fmla="*/ 0 w 639"/>
                <a:gd name="connsiteY2" fmla="*/ 1278 h 1278"/>
                <a:gd name="connsiteX3" fmla="*/ 0 w 639"/>
                <a:gd name="connsiteY3" fmla="*/ 639 h 1278"/>
                <a:gd name="connsiteX4" fmla="*/ 0 w 639"/>
                <a:gd name="connsiteY4" fmla="*/ 639 h 1278"/>
                <a:gd name="connsiteX5" fmla="*/ 0 w 639"/>
                <a:gd name="connsiteY5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639"/>
                    <a:pt x="639" y="639"/>
                    <a:pt x="639" y="1278"/>
                  </a:cubicBezTo>
                  <a:cubicBezTo>
                    <a:pt x="639" y="1278"/>
                    <a:pt x="639" y="1278"/>
                    <a:pt x="0" y="1278"/>
                  </a:cubicBezTo>
                  <a:cubicBezTo>
                    <a:pt x="0" y="1278"/>
                    <a:pt x="0" y="639"/>
                    <a:pt x="0" y="639"/>
                  </a:cubicBezTo>
                  <a:cubicBezTo>
                    <a:pt x="0" y="639"/>
                    <a:pt x="0" y="639"/>
                    <a:pt x="0" y="639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00" name="【公众号：阿拉丁PPT】3-170"/>
            <p:cNvSpPr/>
            <p:nvPr/>
          </p:nvSpPr>
          <p:spPr>
            <a:xfrm flipH="1">
              <a:off x="905369" y="4805265"/>
              <a:ext cx="6392" cy="639"/>
            </a:xfrm>
            <a:custGeom>
              <a:avLst/>
              <a:gdLst>
                <a:gd name="connsiteX0" fmla="*/ 0 w 6392"/>
                <a:gd name="connsiteY0" fmla="*/ 0 h 639"/>
                <a:gd name="connsiteX1" fmla="*/ 0 w 6392"/>
                <a:gd name="connsiteY1" fmla="*/ 639 h 639"/>
                <a:gd name="connsiteX2" fmla="*/ 0 w 6392"/>
                <a:gd name="connsiteY2" fmla="*/ 0 h 639"/>
                <a:gd name="connsiteX3" fmla="*/ 0 w 6392"/>
                <a:gd name="connsiteY3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639">
                  <a:moveTo>
                    <a:pt x="0" y="0"/>
                  </a:moveTo>
                  <a:cubicBezTo>
                    <a:pt x="0" y="0"/>
                    <a:pt x="0" y="639"/>
                    <a:pt x="0" y="639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01" name="【公众号：阿拉丁PPT】3-171"/>
            <p:cNvSpPr/>
            <p:nvPr/>
          </p:nvSpPr>
          <p:spPr>
            <a:xfrm flipH="1">
              <a:off x="912400" y="4805265"/>
              <a:ext cx="284" cy="1278"/>
            </a:xfrm>
            <a:custGeom>
              <a:avLst/>
              <a:gdLst>
                <a:gd name="connsiteX0" fmla="*/ 284 w 284"/>
                <a:gd name="connsiteY0" fmla="*/ 639 h 1278"/>
                <a:gd name="connsiteX1" fmla="*/ 284 w 284"/>
                <a:gd name="connsiteY1" fmla="*/ 1279 h 1278"/>
                <a:gd name="connsiteX2" fmla="*/ 284 w 284"/>
                <a:gd name="connsiteY2" fmla="*/ 63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4" h="1278">
                  <a:moveTo>
                    <a:pt x="284" y="639"/>
                  </a:moveTo>
                  <a:cubicBezTo>
                    <a:pt x="284" y="639"/>
                    <a:pt x="284" y="1279"/>
                    <a:pt x="284" y="1279"/>
                  </a:cubicBezTo>
                  <a:cubicBezTo>
                    <a:pt x="-355" y="-639"/>
                    <a:pt x="284" y="0"/>
                    <a:pt x="284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02" name="【公众号：阿拉丁PPT】3-172"/>
            <p:cNvSpPr/>
            <p:nvPr/>
          </p:nvSpPr>
          <p:spPr>
            <a:xfrm flipH="1">
              <a:off x="950756" y="4749552"/>
              <a:ext cx="1636" cy="1757"/>
            </a:xfrm>
            <a:custGeom>
              <a:avLst/>
              <a:gdLst>
                <a:gd name="connsiteX0" fmla="*/ 358 w 1636"/>
                <a:gd name="connsiteY0" fmla="*/ 1376 h 1757"/>
                <a:gd name="connsiteX1" fmla="*/ 1636 w 1636"/>
                <a:gd name="connsiteY1" fmla="*/ 97 h 1757"/>
                <a:gd name="connsiteX2" fmla="*/ 358 w 1636"/>
                <a:gd name="connsiteY2" fmla="*/ 1376 h 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6" h="1757">
                  <a:moveTo>
                    <a:pt x="358" y="1376"/>
                  </a:moveTo>
                  <a:cubicBezTo>
                    <a:pt x="-921" y="-1182"/>
                    <a:pt x="1636" y="736"/>
                    <a:pt x="1636" y="97"/>
                  </a:cubicBezTo>
                  <a:cubicBezTo>
                    <a:pt x="1636" y="2015"/>
                    <a:pt x="997" y="2015"/>
                    <a:pt x="358" y="137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03" name="【公众号：阿拉丁PPT】3-173"/>
            <p:cNvSpPr/>
            <p:nvPr/>
          </p:nvSpPr>
          <p:spPr>
            <a:xfrm flipH="1">
              <a:off x="946029" y="4745814"/>
              <a:ext cx="1530" cy="1059"/>
            </a:xfrm>
            <a:custGeom>
              <a:avLst/>
              <a:gdLst>
                <a:gd name="connsiteX0" fmla="*/ 0 w 1530"/>
                <a:gd name="connsiteY0" fmla="*/ 639 h 1059"/>
                <a:gd name="connsiteX1" fmla="*/ 639 w 1530"/>
                <a:gd name="connsiteY1" fmla="*/ 0 h 1059"/>
                <a:gd name="connsiteX2" fmla="*/ 0 w 1530"/>
                <a:gd name="connsiteY2" fmla="*/ 639 h 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0" h="1059">
                  <a:moveTo>
                    <a:pt x="0" y="639"/>
                  </a:moveTo>
                  <a:cubicBezTo>
                    <a:pt x="0" y="639"/>
                    <a:pt x="639" y="0"/>
                    <a:pt x="639" y="0"/>
                  </a:cubicBezTo>
                  <a:cubicBezTo>
                    <a:pt x="1918" y="1279"/>
                    <a:pt x="1918" y="1279"/>
                    <a:pt x="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04" name="【公众号：阿拉丁PPT】3-174"/>
            <p:cNvSpPr/>
            <p:nvPr/>
          </p:nvSpPr>
          <p:spPr>
            <a:xfrm flipH="1">
              <a:off x="938610" y="4785448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05" name="【公众号：阿拉丁PPT】3-175"/>
            <p:cNvSpPr/>
            <p:nvPr/>
          </p:nvSpPr>
          <p:spPr>
            <a:xfrm flipH="1">
              <a:off x="941167" y="4740931"/>
              <a:ext cx="2005" cy="2325"/>
            </a:xfrm>
            <a:custGeom>
              <a:avLst/>
              <a:gdLst>
                <a:gd name="connsiteX0" fmla="*/ 1367 w 2005"/>
                <a:gd name="connsiteY0" fmla="*/ 1047 h 2325"/>
                <a:gd name="connsiteX1" fmla="*/ 2006 w 2005"/>
                <a:gd name="connsiteY1" fmla="*/ 2326 h 2325"/>
                <a:gd name="connsiteX2" fmla="*/ 1367 w 2005"/>
                <a:gd name="connsiteY2" fmla="*/ 1047 h 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5" h="2325">
                  <a:moveTo>
                    <a:pt x="1367" y="1047"/>
                  </a:moveTo>
                  <a:cubicBezTo>
                    <a:pt x="1367" y="1687"/>
                    <a:pt x="1367" y="1687"/>
                    <a:pt x="2006" y="2326"/>
                  </a:cubicBezTo>
                  <a:cubicBezTo>
                    <a:pt x="-1190" y="-870"/>
                    <a:pt x="89" y="-231"/>
                    <a:pt x="1367" y="104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06" name="【公众号：阿拉丁PPT】3-176"/>
            <p:cNvSpPr/>
            <p:nvPr/>
          </p:nvSpPr>
          <p:spPr>
            <a:xfrm flipH="1">
              <a:off x="939249" y="4780334"/>
              <a:ext cx="1278" cy="1278"/>
            </a:xfrm>
            <a:custGeom>
              <a:avLst/>
              <a:gdLst>
                <a:gd name="connsiteX0" fmla="*/ 640 w 1278"/>
                <a:gd name="connsiteY0" fmla="*/ 1279 h 1278"/>
                <a:gd name="connsiteX1" fmla="*/ 0 w 1278"/>
                <a:gd name="connsiteY1" fmla="*/ 0 h 1278"/>
                <a:gd name="connsiteX2" fmla="*/ 0 w 1278"/>
                <a:gd name="connsiteY2" fmla="*/ 0 h 1278"/>
                <a:gd name="connsiteX3" fmla="*/ 1279 w 1278"/>
                <a:gd name="connsiteY3" fmla="*/ 639 h 1278"/>
                <a:gd name="connsiteX4" fmla="*/ 640 w 1278"/>
                <a:gd name="connsiteY4" fmla="*/ 127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278">
                  <a:moveTo>
                    <a:pt x="640" y="1279"/>
                  </a:move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640" y="0"/>
                    <a:pt x="1279" y="639"/>
                  </a:cubicBezTo>
                  <a:cubicBezTo>
                    <a:pt x="1279" y="639"/>
                    <a:pt x="640" y="639"/>
                    <a:pt x="64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07" name="【公众号：阿拉丁PPT】3-177"/>
            <p:cNvSpPr/>
            <p:nvPr/>
          </p:nvSpPr>
          <p:spPr>
            <a:xfrm flipH="1">
              <a:off x="939888" y="4740700"/>
              <a:ext cx="1918" cy="1278"/>
            </a:xfrm>
            <a:custGeom>
              <a:avLst/>
              <a:gdLst>
                <a:gd name="connsiteX0" fmla="*/ 0 w 1918"/>
                <a:gd name="connsiteY0" fmla="*/ 639 h 1278"/>
                <a:gd name="connsiteX1" fmla="*/ 1278 w 1918"/>
                <a:gd name="connsiteY1" fmla="*/ 0 h 1278"/>
                <a:gd name="connsiteX2" fmla="*/ 1918 w 1918"/>
                <a:gd name="connsiteY2" fmla="*/ 639 h 1278"/>
                <a:gd name="connsiteX3" fmla="*/ 639 w 1918"/>
                <a:gd name="connsiteY3" fmla="*/ 1278 h 1278"/>
                <a:gd name="connsiteX4" fmla="*/ 0 w 1918"/>
                <a:gd name="connsiteY4" fmla="*/ 63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1278">
                  <a:moveTo>
                    <a:pt x="0" y="639"/>
                  </a:moveTo>
                  <a:cubicBezTo>
                    <a:pt x="639" y="639"/>
                    <a:pt x="1278" y="639"/>
                    <a:pt x="1278" y="0"/>
                  </a:cubicBezTo>
                  <a:cubicBezTo>
                    <a:pt x="1278" y="0"/>
                    <a:pt x="1278" y="639"/>
                    <a:pt x="1918" y="639"/>
                  </a:cubicBezTo>
                  <a:cubicBezTo>
                    <a:pt x="1278" y="639"/>
                    <a:pt x="1278" y="1278"/>
                    <a:pt x="639" y="1278"/>
                  </a:cubicBezTo>
                  <a:cubicBezTo>
                    <a:pt x="1278" y="1278"/>
                    <a:pt x="639" y="639"/>
                    <a:pt x="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08" name="【公众号：阿拉丁PPT】3-178"/>
            <p:cNvSpPr/>
            <p:nvPr/>
          </p:nvSpPr>
          <p:spPr>
            <a:xfrm flipH="1">
              <a:off x="938609" y="4784170"/>
              <a:ext cx="639" cy="1278"/>
            </a:xfrm>
            <a:custGeom>
              <a:avLst/>
              <a:gdLst>
                <a:gd name="connsiteX0" fmla="*/ 639 w 639"/>
                <a:gd name="connsiteY0" fmla="*/ 1279 h 1278"/>
                <a:gd name="connsiteX1" fmla="*/ 0 w 639"/>
                <a:gd name="connsiteY1" fmla="*/ 0 h 1278"/>
                <a:gd name="connsiteX2" fmla="*/ 639 w 639"/>
                <a:gd name="connsiteY2" fmla="*/ 1279 h 1278"/>
                <a:gd name="connsiteX3" fmla="*/ 639 w 639"/>
                <a:gd name="connsiteY3" fmla="*/ 127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1278">
                  <a:moveTo>
                    <a:pt x="639" y="1279"/>
                  </a:moveTo>
                  <a:cubicBezTo>
                    <a:pt x="639" y="1279"/>
                    <a:pt x="0" y="639"/>
                    <a:pt x="0" y="0"/>
                  </a:cubicBezTo>
                  <a:cubicBezTo>
                    <a:pt x="0" y="639"/>
                    <a:pt x="0" y="639"/>
                    <a:pt x="639" y="1279"/>
                  </a:cubicBezTo>
                  <a:cubicBezTo>
                    <a:pt x="639" y="639"/>
                    <a:pt x="639" y="1279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09" name="【公众号：阿拉丁PPT】3-179"/>
            <p:cNvSpPr/>
            <p:nvPr/>
          </p:nvSpPr>
          <p:spPr>
            <a:xfrm flipH="1">
              <a:off x="932217" y="4783300"/>
              <a:ext cx="3835" cy="2787"/>
            </a:xfrm>
            <a:custGeom>
              <a:avLst/>
              <a:gdLst>
                <a:gd name="connsiteX0" fmla="*/ 2557 w 3835"/>
                <a:gd name="connsiteY0" fmla="*/ 2149 h 2787"/>
                <a:gd name="connsiteX1" fmla="*/ 639 w 3835"/>
                <a:gd name="connsiteY1" fmla="*/ 2149 h 2787"/>
                <a:gd name="connsiteX2" fmla="*/ 0 w 3835"/>
                <a:gd name="connsiteY2" fmla="*/ 1509 h 2787"/>
                <a:gd name="connsiteX3" fmla="*/ 639 w 3835"/>
                <a:gd name="connsiteY3" fmla="*/ 231 h 2787"/>
                <a:gd name="connsiteX4" fmla="*/ 3835 w 3835"/>
                <a:gd name="connsiteY4" fmla="*/ 2788 h 2787"/>
                <a:gd name="connsiteX5" fmla="*/ 2557 w 3835"/>
                <a:gd name="connsiteY5" fmla="*/ 2149 h 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5" h="2787">
                  <a:moveTo>
                    <a:pt x="2557" y="2149"/>
                  </a:moveTo>
                  <a:cubicBezTo>
                    <a:pt x="1917" y="2149"/>
                    <a:pt x="1278" y="2149"/>
                    <a:pt x="639" y="2149"/>
                  </a:cubicBezTo>
                  <a:cubicBezTo>
                    <a:pt x="639" y="2149"/>
                    <a:pt x="0" y="1509"/>
                    <a:pt x="0" y="1509"/>
                  </a:cubicBezTo>
                  <a:cubicBezTo>
                    <a:pt x="0" y="870"/>
                    <a:pt x="639" y="870"/>
                    <a:pt x="639" y="231"/>
                  </a:cubicBezTo>
                  <a:cubicBezTo>
                    <a:pt x="639" y="-409"/>
                    <a:pt x="1917" y="231"/>
                    <a:pt x="3835" y="2788"/>
                  </a:cubicBezTo>
                  <a:cubicBezTo>
                    <a:pt x="3196" y="2149"/>
                    <a:pt x="2557" y="2149"/>
                    <a:pt x="2557" y="214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10" name="【公众号：阿拉丁PPT】3-180"/>
            <p:cNvSpPr/>
            <p:nvPr/>
          </p:nvSpPr>
          <p:spPr>
            <a:xfrm flipH="1">
              <a:off x="928452" y="4814215"/>
              <a:ext cx="568" cy="1848"/>
            </a:xfrm>
            <a:custGeom>
              <a:avLst/>
              <a:gdLst>
                <a:gd name="connsiteX0" fmla="*/ 0 w 568"/>
                <a:gd name="connsiteY0" fmla="*/ 1278 h 1848"/>
                <a:gd name="connsiteX1" fmla="*/ 0 w 568"/>
                <a:gd name="connsiteY1" fmla="*/ 0 h 1848"/>
                <a:gd name="connsiteX2" fmla="*/ 0 w 568"/>
                <a:gd name="connsiteY2" fmla="*/ 1278 h 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8" h="1848">
                  <a:moveTo>
                    <a:pt x="0" y="1278"/>
                  </a:moveTo>
                  <a:cubicBezTo>
                    <a:pt x="0" y="639"/>
                    <a:pt x="0" y="639"/>
                    <a:pt x="0" y="0"/>
                  </a:cubicBezTo>
                  <a:cubicBezTo>
                    <a:pt x="1278" y="3196"/>
                    <a:pt x="0" y="1278"/>
                    <a:pt x="0" y="127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11" name="【公众号：阿拉丁PPT】3-181"/>
            <p:cNvSpPr/>
            <p:nvPr/>
          </p:nvSpPr>
          <p:spPr>
            <a:xfrm flipH="1">
              <a:off x="920710" y="4816034"/>
              <a:ext cx="3836" cy="7130"/>
            </a:xfrm>
            <a:custGeom>
              <a:avLst/>
              <a:gdLst>
                <a:gd name="connsiteX0" fmla="*/ 1918 w 3836"/>
                <a:gd name="connsiteY0" fmla="*/ 3934 h 7130"/>
                <a:gd name="connsiteX1" fmla="*/ 0 w 3836"/>
                <a:gd name="connsiteY1" fmla="*/ 738 h 7130"/>
                <a:gd name="connsiteX2" fmla="*/ 1279 w 3836"/>
                <a:gd name="connsiteY2" fmla="*/ 738 h 7130"/>
                <a:gd name="connsiteX3" fmla="*/ 3836 w 3836"/>
                <a:gd name="connsiteY3" fmla="*/ 7131 h 7130"/>
                <a:gd name="connsiteX4" fmla="*/ 1918 w 3836"/>
                <a:gd name="connsiteY4" fmla="*/ 3934 h 7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6" h="7130">
                  <a:moveTo>
                    <a:pt x="1918" y="3934"/>
                  </a:moveTo>
                  <a:cubicBezTo>
                    <a:pt x="640" y="2017"/>
                    <a:pt x="640" y="1378"/>
                    <a:pt x="0" y="738"/>
                  </a:cubicBezTo>
                  <a:cubicBezTo>
                    <a:pt x="0" y="-540"/>
                    <a:pt x="640" y="99"/>
                    <a:pt x="1279" y="738"/>
                  </a:cubicBezTo>
                  <a:cubicBezTo>
                    <a:pt x="1918" y="1378"/>
                    <a:pt x="2557" y="3934"/>
                    <a:pt x="3836" y="7131"/>
                  </a:cubicBezTo>
                  <a:cubicBezTo>
                    <a:pt x="3196" y="6492"/>
                    <a:pt x="3196" y="7131"/>
                    <a:pt x="1918" y="3934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12" name="【公众号：阿拉丁PPT】3-182"/>
            <p:cNvSpPr/>
            <p:nvPr/>
          </p:nvSpPr>
          <p:spPr>
            <a:xfrm flipH="1">
              <a:off x="918508" y="4825722"/>
              <a:ext cx="923" cy="2077"/>
            </a:xfrm>
            <a:custGeom>
              <a:avLst/>
              <a:gdLst>
                <a:gd name="connsiteX0" fmla="*/ 639 w 923"/>
                <a:gd name="connsiteY0" fmla="*/ 1279 h 2077"/>
                <a:gd name="connsiteX1" fmla="*/ 0 w 923"/>
                <a:gd name="connsiteY1" fmla="*/ 0 h 2077"/>
                <a:gd name="connsiteX2" fmla="*/ 639 w 923"/>
                <a:gd name="connsiteY2" fmla="*/ 0 h 2077"/>
                <a:gd name="connsiteX3" fmla="*/ 639 w 923"/>
                <a:gd name="connsiteY3" fmla="*/ 1279 h 2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23" h="2077">
                  <a:moveTo>
                    <a:pt x="639" y="1279"/>
                  </a:moveTo>
                  <a:cubicBezTo>
                    <a:pt x="639" y="639"/>
                    <a:pt x="0" y="639"/>
                    <a:pt x="0" y="0"/>
                  </a:cubicBezTo>
                  <a:cubicBezTo>
                    <a:pt x="0" y="0"/>
                    <a:pt x="0" y="0"/>
                    <a:pt x="639" y="0"/>
                  </a:cubicBezTo>
                  <a:cubicBezTo>
                    <a:pt x="1278" y="3196"/>
                    <a:pt x="639" y="1918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13" name="【公众号：阿拉丁PPT】3-183"/>
            <p:cNvSpPr/>
            <p:nvPr/>
          </p:nvSpPr>
          <p:spPr>
            <a:xfrm flipH="1">
              <a:off x="913679" y="4770106"/>
              <a:ext cx="1278" cy="2557"/>
            </a:xfrm>
            <a:custGeom>
              <a:avLst/>
              <a:gdLst>
                <a:gd name="connsiteX0" fmla="*/ 640 w 1278"/>
                <a:gd name="connsiteY0" fmla="*/ 0 h 2557"/>
                <a:gd name="connsiteX1" fmla="*/ 1279 w 1278"/>
                <a:gd name="connsiteY1" fmla="*/ 1279 h 2557"/>
                <a:gd name="connsiteX2" fmla="*/ 640 w 1278"/>
                <a:gd name="connsiteY2" fmla="*/ 2557 h 2557"/>
                <a:gd name="connsiteX3" fmla="*/ 0 w 1278"/>
                <a:gd name="connsiteY3" fmla="*/ 1279 h 2557"/>
                <a:gd name="connsiteX4" fmla="*/ 640 w 1278"/>
                <a:gd name="connsiteY4" fmla="*/ 0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2557">
                  <a:moveTo>
                    <a:pt x="640" y="0"/>
                  </a:moveTo>
                  <a:cubicBezTo>
                    <a:pt x="640" y="639"/>
                    <a:pt x="1279" y="639"/>
                    <a:pt x="1279" y="1279"/>
                  </a:cubicBezTo>
                  <a:cubicBezTo>
                    <a:pt x="1279" y="1918"/>
                    <a:pt x="640" y="1918"/>
                    <a:pt x="640" y="2557"/>
                  </a:cubicBezTo>
                  <a:cubicBezTo>
                    <a:pt x="640" y="1918"/>
                    <a:pt x="0" y="1918"/>
                    <a:pt x="0" y="1279"/>
                  </a:cubicBezTo>
                  <a:cubicBezTo>
                    <a:pt x="0" y="1279"/>
                    <a:pt x="640" y="639"/>
                    <a:pt x="64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14" name="【公众号：阿拉丁PPT】3-184"/>
            <p:cNvSpPr/>
            <p:nvPr/>
          </p:nvSpPr>
          <p:spPr>
            <a:xfrm flipH="1">
              <a:off x="914317" y="4815493"/>
              <a:ext cx="1918" cy="5753"/>
            </a:xfrm>
            <a:custGeom>
              <a:avLst/>
              <a:gdLst>
                <a:gd name="connsiteX0" fmla="*/ 1918 w 1918"/>
                <a:gd name="connsiteY0" fmla="*/ 5754 h 5753"/>
                <a:gd name="connsiteX1" fmla="*/ 1278 w 1918"/>
                <a:gd name="connsiteY1" fmla="*/ 5114 h 5753"/>
                <a:gd name="connsiteX2" fmla="*/ 0 w 1918"/>
                <a:gd name="connsiteY2" fmla="*/ 1279 h 5753"/>
                <a:gd name="connsiteX3" fmla="*/ 0 w 1918"/>
                <a:gd name="connsiteY3" fmla="*/ 0 h 5753"/>
                <a:gd name="connsiteX4" fmla="*/ 1918 w 1918"/>
                <a:gd name="connsiteY4" fmla="*/ 5754 h 5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5753">
                  <a:moveTo>
                    <a:pt x="1918" y="5754"/>
                  </a:moveTo>
                  <a:cubicBezTo>
                    <a:pt x="1918" y="5754"/>
                    <a:pt x="1278" y="5114"/>
                    <a:pt x="1278" y="5114"/>
                  </a:cubicBezTo>
                  <a:cubicBezTo>
                    <a:pt x="639" y="3836"/>
                    <a:pt x="0" y="2557"/>
                    <a:pt x="0" y="1279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0"/>
                    <a:pt x="639" y="1279"/>
                    <a:pt x="1918" y="5754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15" name="【公众号：阿拉丁PPT】3-185"/>
            <p:cNvSpPr/>
            <p:nvPr/>
          </p:nvSpPr>
          <p:spPr>
            <a:xfrm flipH="1">
              <a:off x="916235" y="4771384"/>
              <a:ext cx="639" cy="1917"/>
            </a:xfrm>
            <a:custGeom>
              <a:avLst/>
              <a:gdLst>
                <a:gd name="connsiteX0" fmla="*/ 0 w 639"/>
                <a:gd name="connsiteY0" fmla="*/ 0 h 1917"/>
                <a:gd name="connsiteX1" fmla="*/ 639 w 639"/>
                <a:gd name="connsiteY1" fmla="*/ 1279 h 1917"/>
                <a:gd name="connsiteX2" fmla="*/ 0 w 639"/>
                <a:gd name="connsiteY2" fmla="*/ 1918 h 1917"/>
                <a:gd name="connsiteX3" fmla="*/ 0 w 639"/>
                <a:gd name="connsiteY3" fmla="*/ 1279 h 1917"/>
                <a:gd name="connsiteX4" fmla="*/ 0 w 639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917">
                  <a:moveTo>
                    <a:pt x="0" y="0"/>
                  </a:moveTo>
                  <a:cubicBezTo>
                    <a:pt x="0" y="639"/>
                    <a:pt x="639" y="639"/>
                    <a:pt x="639" y="1279"/>
                  </a:cubicBezTo>
                  <a:cubicBezTo>
                    <a:pt x="639" y="1279"/>
                    <a:pt x="0" y="1918"/>
                    <a:pt x="0" y="1918"/>
                  </a:cubicBezTo>
                  <a:cubicBezTo>
                    <a:pt x="0" y="1918"/>
                    <a:pt x="0" y="1918"/>
                    <a:pt x="0" y="1279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16" name="【公众号：阿拉丁PPT】3-186"/>
            <p:cNvSpPr/>
            <p:nvPr/>
          </p:nvSpPr>
          <p:spPr>
            <a:xfrm flipH="1">
              <a:off x="914957" y="4815493"/>
              <a:ext cx="3835" cy="7032"/>
            </a:xfrm>
            <a:custGeom>
              <a:avLst/>
              <a:gdLst>
                <a:gd name="connsiteX0" fmla="*/ 3196 w 3835"/>
                <a:gd name="connsiteY0" fmla="*/ 3196 h 7032"/>
                <a:gd name="connsiteX1" fmla="*/ 3835 w 3835"/>
                <a:gd name="connsiteY1" fmla="*/ 7032 h 7032"/>
                <a:gd name="connsiteX2" fmla="*/ 1918 w 3835"/>
                <a:gd name="connsiteY2" fmla="*/ 2557 h 7032"/>
                <a:gd name="connsiteX3" fmla="*/ 639 w 3835"/>
                <a:gd name="connsiteY3" fmla="*/ 1279 h 7032"/>
                <a:gd name="connsiteX4" fmla="*/ 0 w 3835"/>
                <a:gd name="connsiteY4" fmla="*/ 0 h 7032"/>
                <a:gd name="connsiteX5" fmla="*/ 1279 w 3835"/>
                <a:gd name="connsiteY5" fmla="*/ 0 h 7032"/>
                <a:gd name="connsiteX6" fmla="*/ 3196 w 3835"/>
                <a:gd name="connsiteY6" fmla="*/ 3196 h 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35" h="7032">
                  <a:moveTo>
                    <a:pt x="3196" y="3196"/>
                  </a:moveTo>
                  <a:cubicBezTo>
                    <a:pt x="3196" y="3196"/>
                    <a:pt x="1918" y="639"/>
                    <a:pt x="3835" y="7032"/>
                  </a:cubicBezTo>
                  <a:cubicBezTo>
                    <a:pt x="3196" y="5114"/>
                    <a:pt x="2557" y="3836"/>
                    <a:pt x="1918" y="2557"/>
                  </a:cubicBezTo>
                  <a:cubicBezTo>
                    <a:pt x="1279" y="1918"/>
                    <a:pt x="1279" y="1918"/>
                    <a:pt x="639" y="1279"/>
                  </a:cubicBezTo>
                  <a:cubicBezTo>
                    <a:pt x="639" y="639"/>
                    <a:pt x="0" y="0"/>
                    <a:pt x="0" y="0"/>
                  </a:cubicBezTo>
                  <a:cubicBezTo>
                    <a:pt x="639" y="0"/>
                    <a:pt x="639" y="0"/>
                    <a:pt x="1279" y="0"/>
                  </a:cubicBezTo>
                  <a:cubicBezTo>
                    <a:pt x="1918" y="0"/>
                    <a:pt x="1918" y="0"/>
                    <a:pt x="3196" y="319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17" name="【公众号：阿拉丁PPT】3-187"/>
            <p:cNvSpPr/>
            <p:nvPr/>
          </p:nvSpPr>
          <p:spPr>
            <a:xfrm flipH="1">
              <a:off x="917974" y="4810767"/>
              <a:ext cx="818" cy="2052"/>
            </a:xfrm>
            <a:custGeom>
              <a:avLst/>
              <a:gdLst>
                <a:gd name="connsiteX0" fmla="*/ 639 w 818"/>
                <a:gd name="connsiteY0" fmla="*/ 891 h 2052"/>
                <a:gd name="connsiteX1" fmla="*/ 0 w 818"/>
                <a:gd name="connsiteY1" fmla="*/ 1530 h 2052"/>
                <a:gd name="connsiteX2" fmla="*/ 639 w 818"/>
                <a:gd name="connsiteY2" fmla="*/ 891 h 2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18" h="2052">
                  <a:moveTo>
                    <a:pt x="639" y="891"/>
                  </a:moveTo>
                  <a:cubicBezTo>
                    <a:pt x="1279" y="3448"/>
                    <a:pt x="0" y="891"/>
                    <a:pt x="0" y="1530"/>
                  </a:cubicBezTo>
                  <a:cubicBezTo>
                    <a:pt x="0" y="-387"/>
                    <a:pt x="0" y="-387"/>
                    <a:pt x="639" y="89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18" name="【公众号：阿拉丁PPT】3-188"/>
            <p:cNvSpPr/>
            <p:nvPr/>
          </p:nvSpPr>
          <p:spPr>
            <a:xfrm flipH="1">
              <a:off x="916874" y="4816615"/>
              <a:ext cx="1918" cy="4631"/>
            </a:xfrm>
            <a:custGeom>
              <a:avLst/>
              <a:gdLst>
                <a:gd name="connsiteX0" fmla="*/ 0 w 1918"/>
                <a:gd name="connsiteY0" fmla="*/ 157 h 4631"/>
                <a:gd name="connsiteX1" fmla="*/ 1918 w 1918"/>
                <a:gd name="connsiteY1" fmla="*/ 4632 h 4631"/>
                <a:gd name="connsiteX2" fmla="*/ 0 w 1918"/>
                <a:gd name="connsiteY2" fmla="*/ 2075 h 4631"/>
                <a:gd name="connsiteX3" fmla="*/ 0 w 1918"/>
                <a:gd name="connsiteY3" fmla="*/ 157 h 4631"/>
                <a:gd name="connsiteX4" fmla="*/ 0 w 1918"/>
                <a:gd name="connsiteY4" fmla="*/ 157 h 4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4631">
                  <a:moveTo>
                    <a:pt x="0" y="157"/>
                  </a:moveTo>
                  <a:cubicBezTo>
                    <a:pt x="0" y="-482"/>
                    <a:pt x="639" y="796"/>
                    <a:pt x="1918" y="4632"/>
                  </a:cubicBezTo>
                  <a:cubicBezTo>
                    <a:pt x="1279" y="3993"/>
                    <a:pt x="639" y="2714"/>
                    <a:pt x="0" y="2075"/>
                  </a:cubicBezTo>
                  <a:cubicBezTo>
                    <a:pt x="0" y="1436"/>
                    <a:pt x="0" y="796"/>
                    <a:pt x="0" y="157"/>
                  </a:cubicBezTo>
                  <a:cubicBezTo>
                    <a:pt x="0" y="157"/>
                    <a:pt x="0" y="157"/>
                    <a:pt x="0" y="15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19" name="【公众号：阿拉丁PPT】3-189"/>
            <p:cNvSpPr/>
            <p:nvPr/>
          </p:nvSpPr>
          <p:spPr>
            <a:xfrm flipH="1">
              <a:off x="918154" y="4816133"/>
              <a:ext cx="2556" cy="4474"/>
            </a:xfrm>
            <a:custGeom>
              <a:avLst/>
              <a:gdLst>
                <a:gd name="connsiteX0" fmla="*/ 1917 w 2556"/>
                <a:gd name="connsiteY0" fmla="*/ 2557 h 4474"/>
                <a:gd name="connsiteX1" fmla="*/ 2556 w 2556"/>
                <a:gd name="connsiteY1" fmla="*/ 4475 h 4474"/>
                <a:gd name="connsiteX2" fmla="*/ 1278 w 2556"/>
                <a:gd name="connsiteY2" fmla="*/ 2557 h 4474"/>
                <a:gd name="connsiteX3" fmla="*/ 0 w 2556"/>
                <a:gd name="connsiteY3" fmla="*/ 0 h 4474"/>
                <a:gd name="connsiteX4" fmla="*/ 1917 w 2556"/>
                <a:gd name="connsiteY4" fmla="*/ 2557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6" h="4474">
                  <a:moveTo>
                    <a:pt x="1917" y="2557"/>
                  </a:moveTo>
                  <a:cubicBezTo>
                    <a:pt x="1917" y="3196"/>
                    <a:pt x="2556" y="4475"/>
                    <a:pt x="2556" y="4475"/>
                  </a:cubicBezTo>
                  <a:cubicBezTo>
                    <a:pt x="1917" y="3835"/>
                    <a:pt x="1917" y="3196"/>
                    <a:pt x="1278" y="2557"/>
                  </a:cubicBezTo>
                  <a:cubicBezTo>
                    <a:pt x="1278" y="2557"/>
                    <a:pt x="639" y="1279"/>
                    <a:pt x="0" y="0"/>
                  </a:cubicBezTo>
                  <a:cubicBezTo>
                    <a:pt x="1278" y="2557"/>
                    <a:pt x="0" y="-639"/>
                    <a:pt x="1917" y="255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20" name="【公众号：阿拉丁PPT】3-190"/>
            <p:cNvSpPr/>
            <p:nvPr/>
          </p:nvSpPr>
          <p:spPr>
            <a:xfrm flipH="1">
              <a:off x="921350" y="4811726"/>
              <a:ext cx="479" cy="1210"/>
            </a:xfrm>
            <a:custGeom>
              <a:avLst/>
              <a:gdLst>
                <a:gd name="connsiteX0" fmla="*/ 479 w 479"/>
                <a:gd name="connsiteY0" fmla="*/ 1210 h 1210"/>
                <a:gd name="connsiteX1" fmla="*/ 479 w 479"/>
                <a:gd name="connsiteY1" fmla="*/ 1210 h 1210"/>
                <a:gd name="connsiteX2" fmla="*/ 479 w 479"/>
                <a:gd name="connsiteY2" fmla="*/ 1210 h 1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9" h="1210">
                  <a:moveTo>
                    <a:pt x="479" y="1210"/>
                  </a:moveTo>
                  <a:cubicBezTo>
                    <a:pt x="-160" y="-68"/>
                    <a:pt x="-160" y="-707"/>
                    <a:pt x="479" y="1210"/>
                  </a:cubicBezTo>
                  <a:cubicBezTo>
                    <a:pt x="479" y="1210"/>
                    <a:pt x="479" y="1210"/>
                    <a:pt x="479" y="121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21" name="【公众号：阿拉丁PPT】3-191"/>
            <p:cNvSpPr/>
            <p:nvPr/>
          </p:nvSpPr>
          <p:spPr>
            <a:xfrm flipH="1">
              <a:off x="921350" y="4764352"/>
              <a:ext cx="479" cy="639"/>
            </a:xfrm>
            <a:custGeom>
              <a:avLst/>
              <a:gdLst>
                <a:gd name="connsiteX0" fmla="*/ 479 w 479"/>
                <a:gd name="connsiteY0" fmla="*/ 0 h 639"/>
                <a:gd name="connsiteX1" fmla="*/ 479 w 479"/>
                <a:gd name="connsiteY1" fmla="*/ 639 h 639"/>
                <a:gd name="connsiteX2" fmla="*/ 479 w 479"/>
                <a:gd name="connsiteY2" fmla="*/ 0 h 639"/>
                <a:gd name="connsiteX3" fmla="*/ 479 w 479"/>
                <a:gd name="connsiteY3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9" h="639">
                  <a:moveTo>
                    <a:pt x="479" y="0"/>
                  </a:moveTo>
                  <a:cubicBezTo>
                    <a:pt x="479" y="0"/>
                    <a:pt x="479" y="639"/>
                    <a:pt x="479" y="639"/>
                  </a:cubicBezTo>
                  <a:cubicBezTo>
                    <a:pt x="-160" y="639"/>
                    <a:pt x="-160" y="0"/>
                    <a:pt x="479" y="0"/>
                  </a:cubicBezTo>
                  <a:cubicBezTo>
                    <a:pt x="-160" y="0"/>
                    <a:pt x="479" y="0"/>
                    <a:pt x="4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22" name="【公众号：阿拉丁PPT】3-192"/>
            <p:cNvSpPr/>
            <p:nvPr/>
          </p:nvSpPr>
          <p:spPr>
            <a:xfrm flipH="1">
              <a:off x="919432" y="4817412"/>
              <a:ext cx="3196" cy="5753"/>
            </a:xfrm>
            <a:custGeom>
              <a:avLst/>
              <a:gdLst>
                <a:gd name="connsiteX0" fmla="*/ 1278 w 3196"/>
                <a:gd name="connsiteY0" fmla="*/ 0 h 5753"/>
                <a:gd name="connsiteX1" fmla="*/ 3196 w 3196"/>
                <a:gd name="connsiteY1" fmla="*/ 3196 h 5753"/>
                <a:gd name="connsiteX2" fmla="*/ 1918 w 3196"/>
                <a:gd name="connsiteY2" fmla="*/ 1918 h 5753"/>
                <a:gd name="connsiteX3" fmla="*/ 3196 w 3196"/>
                <a:gd name="connsiteY3" fmla="*/ 5753 h 5753"/>
                <a:gd name="connsiteX4" fmla="*/ 2557 w 3196"/>
                <a:gd name="connsiteY4" fmla="*/ 5753 h 5753"/>
                <a:gd name="connsiteX5" fmla="*/ 1918 w 3196"/>
                <a:gd name="connsiteY5" fmla="*/ 4475 h 5753"/>
                <a:gd name="connsiteX6" fmla="*/ 0 w 3196"/>
                <a:gd name="connsiteY6" fmla="*/ 639 h 5753"/>
                <a:gd name="connsiteX7" fmla="*/ 0 w 3196"/>
                <a:gd name="connsiteY7" fmla="*/ 0 h 5753"/>
                <a:gd name="connsiteX8" fmla="*/ 1278 w 3196"/>
                <a:gd name="connsiteY8" fmla="*/ 0 h 5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" h="5753">
                  <a:moveTo>
                    <a:pt x="1278" y="0"/>
                  </a:moveTo>
                  <a:cubicBezTo>
                    <a:pt x="1278" y="0"/>
                    <a:pt x="1918" y="639"/>
                    <a:pt x="3196" y="3196"/>
                  </a:cubicBezTo>
                  <a:cubicBezTo>
                    <a:pt x="2557" y="2557"/>
                    <a:pt x="2557" y="2557"/>
                    <a:pt x="1918" y="1918"/>
                  </a:cubicBezTo>
                  <a:cubicBezTo>
                    <a:pt x="3196" y="4475"/>
                    <a:pt x="3196" y="5753"/>
                    <a:pt x="3196" y="5753"/>
                  </a:cubicBezTo>
                  <a:cubicBezTo>
                    <a:pt x="3196" y="5753"/>
                    <a:pt x="2557" y="5753"/>
                    <a:pt x="2557" y="5753"/>
                  </a:cubicBezTo>
                  <a:cubicBezTo>
                    <a:pt x="2557" y="5753"/>
                    <a:pt x="1918" y="5114"/>
                    <a:pt x="1918" y="4475"/>
                  </a:cubicBezTo>
                  <a:cubicBezTo>
                    <a:pt x="1278" y="3196"/>
                    <a:pt x="639" y="1918"/>
                    <a:pt x="0" y="639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639" y="0"/>
                    <a:pt x="1278" y="0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23" name="【公众号：阿拉丁PPT】3-193"/>
            <p:cNvSpPr/>
            <p:nvPr/>
          </p:nvSpPr>
          <p:spPr>
            <a:xfrm flipH="1">
              <a:off x="923808" y="4812297"/>
              <a:ext cx="738" cy="2803"/>
            </a:xfrm>
            <a:custGeom>
              <a:avLst/>
              <a:gdLst>
                <a:gd name="connsiteX0" fmla="*/ 0 w 738"/>
                <a:gd name="connsiteY0" fmla="*/ 1279 h 2803"/>
                <a:gd name="connsiteX1" fmla="*/ 0 w 738"/>
                <a:gd name="connsiteY1" fmla="*/ 0 h 2803"/>
                <a:gd name="connsiteX2" fmla="*/ 0 w 738"/>
                <a:gd name="connsiteY2" fmla="*/ 1279 h 2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8" h="2803">
                  <a:moveTo>
                    <a:pt x="0" y="1279"/>
                  </a:moveTo>
                  <a:cubicBezTo>
                    <a:pt x="0" y="639"/>
                    <a:pt x="0" y="639"/>
                    <a:pt x="0" y="0"/>
                  </a:cubicBezTo>
                  <a:cubicBezTo>
                    <a:pt x="1279" y="3836"/>
                    <a:pt x="640" y="3196"/>
                    <a:pt x="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24" name="【公众号：阿拉丁PPT】3-194"/>
            <p:cNvSpPr/>
            <p:nvPr/>
          </p:nvSpPr>
          <p:spPr>
            <a:xfrm flipH="1">
              <a:off x="924546" y="4812297"/>
              <a:ext cx="1118" cy="1278"/>
            </a:xfrm>
            <a:custGeom>
              <a:avLst/>
              <a:gdLst>
                <a:gd name="connsiteX0" fmla="*/ 479 w 1118"/>
                <a:gd name="connsiteY0" fmla="*/ 0 h 1278"/>
                <a:gd name="connsiteX1" fmla="*/ 1118 w 1118"/>
                <a:gd name="connsiteY1" fmla="*/ 1279 h 1278"/>
                <a:gd name="connsiteX2" fmla="*/ 479 w 1118"/>
                <a:gd name="connsiteY2" fmla="*/ 639 h 1278"/>
                <a:gd name="connsiteX3" fmla="*/ 479 w 1118"/>
                <a:gd name="connsiteY3" fmla="*/ 0 h 1278"/>
                <a:gd name="connsiteX4" fmla="*/ 479 w 1118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8" h="1278">
                  <a:moveTo>
                    <a:pt x="479" y="0"/>
                  </a:moveTo>
                  <a:cubicBezTo>
                    <a:pt x="479" y="639"/>
                    <a:pt x="1118" y="639"/>
                    <a:pt x="1118" y="1279"/>
                  </a:cubicBezTo>
                  <a:cubicBezTo>
                    <a:pt x="1118" y="1279"/>
                    <a:pt x="479" y="639"/>
                    <a:pt x="479" y="639"/>
                  </a:cubicBezTo>
                  <a:cubicBezTo>
                    <a:pt x="-160" y="639"/>
                    <a:pt x="-160" y="639"/>
                    <a:pt x="479" y="0"/>
                  </a:cubicBezTo>
                  <a:cubicBezTo>
                    <a:pt x="-160" y="639"/>
                    <a:pt x="479" y="639"/>
                    <a:pt x="4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25" name="【公众号：阿拉丁PPT】3-195"/>
            <p:cNvSpPr/>
            <p:nvPr/>
          </p:nvSpPr>
          <p:spPr>
            <a:xfrm flipH="1">
              <a:off x="925824" y="4813576"/>
              <a:ext cx="3835" cy="2614"/>
            </a:xfrm>
            <a:custGeom>
              <a:avLst/>
              <a:gdLst>
                <a:gd name="connsiteX0" fmla="*/ 3835 w 3835"/>
                <a:gd name="connsiteY0" fmla="*/ 1918 h 2614"/>
                <a:gd name="connsiteX1" fmla="*/ 639 w 3835"/>
                <a:gd name="connsiteY1" fmla="*/ 1279 h 2614"/>
                <a:gd name="connsiteX2" fmla="*/ 0 w 3835"/>
                <a:gd name="connsiteY2" fmla="*/ 0 h 2614"/>
                <a:gd name="connsiteX3" fmla="*/ 3835 w 3835"/>
                <a:gd name="connsiteY3" fmla="*/ 1918 h 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35" h="2614">
                  <a:moveTo>
                    <a:pt x="3835" y="1918"/>
                  </a:moveTo>
                  <a:cubicBezTo>
                    <a:pt x="3196" y="3196"/>
                    <a:pt x="2557" y="2557"/>
                    <a:pt x="639" y="1279"/>
                  </a:cubicBezTo>
                  <a:cubicBezTo>
                    <a:pt x="639" y="639"/>
                    <a:pt x="0" y="0"/>
                    <a:pt x="0" y="0"/>
                  </a:cubicBezTo>
                  <a:cubicBezTo>
                    <a:pt x="1917" y="639"/>
                    <a:pt x="3196" y="1279"/>
                    <a:pt x="3835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26" name="【公众号：阿拉丁PPT】3-196"/>
            <p:cNvSpPr/>
            <p:nvPr/>
          </p:nvSpPr>
          <p:spPr>
            <a:xfrm flipH="1">
              <a:off x="926464" y="4779538"/>
              <a:ext cx="3835" cy="4631"/>
            </a:xfrm>
            <a:custGeom>
              <a:avLst/>
              <a:gdLst>
                <a:gd name="connsiteX0" fmla="*/ 0 w 3835"/>
                <a:gd name="connsiteY0" fmla="*/ 157 h 4631"/>
                <a:gd name="connsiteX1" fmla="*/ 3835 w 3835"/>
                <a:gd name="connsiteY1" fmla="*/ 4632 h 4631"/>
                <a:gd name="connsiteX2" fmla="*/ 3835 w 3835"/>
                <a:gd name="connsiteY2" fmla="*/ 4632 h 4631"/>
                <a:gd name="connsiteX3" fmla="*/ 1917 w 3835"/>
                <a:gd name="connsiteY3" fmla="*/ 4632 h 4631"/>
                <a:gd name="connsiteX4" fmla="*/ 0 w 3835"/>
                <a:gd name="connsiteY4" fmla="*/ 1436 h 4631"/>
                <a:gd name="connsiteX5" fmla="*/ 0 w 3835"/>
                <a:gd name="connsiteY5" fmla="*/ 157 h 4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5" h="4631">
                  <a:moveTo>
                    <a:pt x="0" y="157"/>
                  </a:moveTo>
                  <a:cubicBezTo>
                    <a:pt x="0" y="-482"/>
                    <a:pt x="1278" y="796"/>
                    <a:pt x="3835" y="4632"/>
                  </a:cubicBezTo>
                  <a:cubicBezTo>
                    <a:pt x="3835" y="4632"/>
                    <a:pt x="3835" y="4632"/>
                    <a:pt x="3835" y="4632"/>
                  </a:cubicBezTo>
                  <a:cubicBezTo>
                    <a:pt x="3196" y="4632"/>
                    <a:pt x="2556" y="4632"/>
                    <a:pt x="1917" y="4632"/>
                  </a:cubicBezTo>
                  <a:cubicBezTo>
                    <a:pt x="1278" y="3353"/>
                    <a:pt x="639" y="2075"/>
                    <a:pt x="0" y="1436"/>
                  </a:cubicBezTo>
                  <a:cubicBezTo>
                    <a:pt x="0" y="1436"/>
                    <a:pt x="0" y="796"/>
                    <a:pt x="0" y="15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27" name="【公众号：阿拉丁PPT】3-197"/>
            <p:cNvSpPr/>
            <p:nvPr/>
          </p:nvSpPr>
          <p:spPr>
            <a:xfrm flipH="1">
              <a:off x="929021" y="4780334"/>
              <a:ext cx="5114" cy="5753"/>
            </a:xfrm>
            <a:custGeom>
              <a:avLst/>
              <a:gdLst>
                <a:gd name="connsiteX0" fmla="*/ 4475 w 5114"/>
                <a:gd name="connsiteY0" fmla="*/ 2557 h 5753"/>
                <a:gd name="connsiteX1" fmla="*/ 5114 w 5114"/>
                <a:gd name="connsiteY1" fmla="*/ 5754 h 5753"/>
                <a:gd name="connsiteX2" fmla="*/ 5114 w 5114"/>
                <a:gd name="connsiteY2" fmla="*/ 5754 h 5753"/>
                <a:gd name="connsiteX3" fmla="*/ 2557 w 5114"/>
                <a:gd name="connsiteY3" fmla="*/ 3196 h 5753"/>
                <a:gd name="connsiteX4" fmla="*/ 640 w 5114"/>
                <a:gd name="connsiteY4" fmla="*/ 2557 h 5753"/>
                <a:gd name="connsiteX5" fmla="*/ 0 w 5114"/>
                <a:gd name="connsiteY5" fmla="*/ 1279 h 5753"/>
                <a:gd name="connsiteX6" fmla="*/ 2557 w 5114"/>
                <a:gd name="connsiteY6" fmla="*/ 0 h 5753"/>
                <a:gd name="connsiteX7" fmla="*/ 4475 w 5114"/>
                <a:gd name="connsiteY7" fmla="*/ 2557 h 5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4" h="5753">
                  <a:moveTo>
                    <a:pt x="4475" y="2557"/>
                  </a:moveTo>
                  <a:cubicBezTo>
                    <a:pt x="3836" y="2557"/>
                    <a:pt x="2557" y="1279"/>
                    <a:pt x="5114" y="5754"/>
                  </a:cubicBezTo>
                  <a:cubicBezTo>
                    <a:pt x="5114" y="5754"/>
                    <a:pt x="5114" y="5754"/>
                    <a:pt x="5114" y="5754"/>
                  </a:cubicBezTo>
                  <a:cubicBezTo>
                    <a:pt x="3836" y="4475"/>
                    <a:pt x="3196" y="3836"/>
                    <a:pt x="2557" y="3196"/>
                  </a:cubicBezTo>
                  <a:cubicBezTo>
                    <a:pt x="1918" y="3196"/>
                    <a:pt x="1279" y="2557"/>
                    <a:pt x="640" y="2557"/>
                  </a:cubicBezTo>
                  <a:cubicBezTo>
                    <a:pt x="0" y="1918"/>
                    <a:pt x="0" y="1279"/>
                    <a:pt x="0" y="1279"/>
                  </a:cubicBezTo>
                  <a:cubicBezTo>
                    <a:pt x="640" y="639"/>
                    <a:pt x="1279" y="639"/>
                    <a:pt x="2557" y="0"/>
                  </a:cubicBezTo>
                  <a:cubicBezTo>
                    <a:pt x="2557" y="0"/>
                    <a:pt x="2557" y="0"/>
                    <a:pt x="4475" y="255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28" name="【公众号：阿拉丁PPT】3-198"/>
            <p:cNvSpPr/>
            <p:nvPr/>
          </p:nvSpPr>
          <p:spPr>
            <a:xfrm flipH="1">
              <a:off x="933138" y="4775833"/>
              <a:ext cx="1636" cy="2040"/>
            </a:xfrm>
            <a:custGeom>
              <a:avLst/>
              <a:gdLst>
                <a:gd name="connsiteX0" fmla="*/ 1279 w 1636"/>
                <a:gd name="connsiteY0" fmla="*/ 665 h 2040"/>
                <a:gd name="connsiteX1" fmla="*/ 0 w 1636"/>
                <a:gd name="connsiteY1" fmla="*/ 1944 h 2040"/>
                <a:gd name="connsiteX2" fmla="*/ 1279 w 1636"/>
                <a:gd name="connsiteY2" fmla="*/ 665 h 2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6" h="2040">
                  <a:moveTo>
                    <a:pt x="1279" y="665"/>
                  </a:moveTo>
                  <a:cubicBezTo>
                    <a:pt x="2557" y="3222"/>
                    <a:pt x="0" y="1304"/>
                    <a:pt x="0" y="1944"/>
                  </a:cubicBezTo>
                  <a:cubicBezTo>
                    <a:pt x="0" y="26"/>
                    <a:pt x="0" y="-613"/>
                    <a:pt x="1279" y="66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29" name="【公众号：阿拉丁PPT】3-199"/>
            <p:cNvSpPr/>
            <p:nvPr/>
          </p:nvSpPr>
          <p:spPr>
            <a:xfrm flipH="1">
              <a:off x="934774" y="4734627"/>
              <a:ext cx="568" cy="1598"/>
            </a:xfrm>
            <a:custGeom>
              <a:avLst/>
              <a:gdLst>
                <a:gd name="connsiteX0" fmla="*/ 568 w 568"/>
                <a:gd name="connsiteY0" fmla="*/ 320 h 1598"/>
                <a:gd name="connsiteX1" fmla="*/ 568 w 568"/>
                <a:gd name="connsiteY1" fmla="*/ 1598 h 1598"/>
                <a:gd name="connsiteX2" fmla="*/ 568 w 568"/>
                <a:gd name="connsiteY2" fmla="*/ 320 h 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8" h="1598">
                  <a:moveTo>
                    <a:pt x="568" y="320"/>
                  </a:moveTo>
                  <a:cubicBezTo>
                    <a:pt x="568" y="959"/>
                    <a:pt x="568" y="959"/>
                    <a:pt x="568" y="1598"/>
                  </a:cubicBezTo>
                  <a:cubicBezTo>
                    <a:pt x="-710" y="-959"/>
                    <a:pt x="568" y="320"/>
                    <a:pt x="568" y="32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30" name="【公众号：阿拉丁PPT】3-200"/>
            <p:cNvSpPr/>
            <p:nvPr/>
          </p:nvSpPr>
          <p:spPr>
            <a:xfrm flipH="1">
              <a:off x="934136" y="4735585"/>
              <a:ext cx="5752" cy="3196"/>
            </a:xfrm>
            <a:custGeom>
              <a:avLst/>
              <a:gdLst>
                <a:gd name="connsiteX0" fmla="*/ 4475 w 5752"/>
                <a:gd name="connsiteY0" fmla="*/ 0 h 3196"/>
                <a:gd name="connsiteX1" fmla="*/ 5753 w 5752"/>
                <a:gd name="connsiteY1" fmla="*/ 1279 h 3196"/>
                <a:gd name="connsiteX2" fmla="*/ 0 w 5752"/>
                <a:gd name="connsiteY2" fmla="*/ 3196 h 3196"/>
                <a:gd name="connsiteX3" fmla="*/ 4475 w 5752"/>
                <a:gd name="connsiteY3" fmla="*/ 0 h 3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52" h="3196">
                  <a:moveTo>
                    <a:pt x="4475" y="0"/>
                  </a:moveTo>
                  <a:cubicBezTo>
                    <a:pt x="5114" y="639"/>
                    <a:pt x="5114" y="639"/>
                    <a:pt x="5753" y="1279"/>
                  </a:cubicBezTo>
                  <a:cubicBezTo>
                    <a:pt x="3835" y="1918"/>
                    <a:pt x="1917" y="2557"/>
                    <a:pt x="0" y="3196"/>
                  </a:cubicBezTo>
                  <a:cubicBezTo>
                    <a:pt x="639" y="1279"/>
                    <a:pt x="1917" y="0"/>
                    <a:pt x="4475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31" name="【公众号：阿拉丁PPT】3-201"/>
            <p:cNvSpPr/>
            <p:nvPr/>
          </p:nvSpPr>
          <p:spPr>
            <a:xfrm flipH="1">
              <a:off x="941167" y="4734374"/>
              <a:ext cx="7031" cy="5046"/>
            </a:xfrm>
            <a:custGeom>
              <a:avLst/>
              <a:gdLst>
                <a:gd name="connsiteX0" fmla="*/ 3196 w 7031"/>
                <a:gd name="connsiteY0" fmla="*/ 1850 h 5046"/>
                <a:gd name="connsiteX1" fmla="*/ 7032 w 7031"/>
                <a:gd name="connsiteY1" fmla="*/ 3768 h 5046"/>
                <a:gd name="connsiteX2" fmla="*/ 5114 w 7031"/>
                <a:gd name="connsiteY2" fmla="*/ 5047 h 5046"/>
                <a:gd name="connsiteX3" fmla="*/ 0 w 7031"/>
                <a:gd name="connsiteY3" fmla="*/ 572 h 5046"/>
                <a:gd name="connsiteX4" fmla="*/ 3196 w 7031"/>
                <a:gd name="connsiteY4" fmla="*/ 1850 h 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31" h="5046">
                  <a:moveTo>
                    <a:pt x="3196" y="1850"/>
                  </a:moveTo>
                  <a:cubicBezTo>
                    <a:pt x="5114" y="3129"/>
                    <a:pt x="5754" y="3129"/>
                    <a:pt x="7032" y="3768"/>
                  </a:cubicBezTo>
                  <a:cubicBezTo>
                    <a:pt x="7032" y="5047"/>
                    <a:pt x="6393" y="5047"/>
                    <a:pt x="5114" y="5047"/>
                  </a:cubicBezTo>
                  <a:cubicBezTo>
                    <a:pt x="4475" y="5047"/>
                    <a:pt x="2557" y="3129"/>
                    <a:pt x="0" y="572"/>
                  </a:cubicBezTo>
                  <a:cubicBezTo>
                    <a:pt x="0" y="-67"/>
                    <a:pt x="0" y="-707"/>
                    <a:pt x="3196" y="185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32" name="【公众号：阿拉丁PPT】3-202"/>
            <p:cNvSpPr/>
            <p:nvPr/>
          </p:nvSpPr>
          <p:spPr>
            <a:xfrm flipH="1">
              <a:off x="945642" y="4735585"/>
              <a:ext cx="5753" cy="5114"/>
            </a:xfrm>
            <a:custGeom>
              <a:avLst/>
              <a:gdLst>
                <a:gd name="connsiteX0" fmla="*/ 1918 w 5753"/>
                <a:gd name="connsiteY0" fmla="*/ 639 h 5114"/>
                <a:gd name="connsiteX1" fmla="*/ 5114 w 5753"/>
                <a:gd name="connsiteY1" fmla="*/ 3196 h 5114"/>
                <a:gd name="connsiteX2" fmla="*/ 5754 w 5753"/>
                <a:gd name="connsiteY2" fmla="*/ 3836 h 5114"/>
                <a:gd name="connsiteX3" fmla="*/ 3835 w 5753"/>
                <a:gd name="connsiteY3" fmla="*/ 5114 h 5114"/>
                <a:gd name="connsiteX4" fmla="*/ 639 w 5753"/>
                <a:gd name="connsiteY4" fmla="*/ 3196 h 5114"/>
                <a:gd name="connsiteX5" fmla="*/ 2557 w 5753"/>
                <a:gd name="connsiteY5" fmla="*/ 3836 h 5114"/>
                <a:gd name="connsiteX6" fmla="*/ 0 w 5753"/>
                <a:gd name="connsiteY6" fmla="*/ 639 h 5114"/>
                <a:gd name="connsiteX7" fmla="*/ 1278 w 5753"/>
                <a:gd name="connsiteY7" fmla="*/ 0 h 5114"/>
                <a:gd name="connsiteX8" fmla="*/ 1918 w 5753"/>
                <a:gd name="connsiteY8" fmla="*/ 639 h 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53" h="5114">
                  <a:moveTo>
                    <a:pt x="1918" y="639"/>
                  </a:moveTo>
                  <a:cubicBezTo>
                    <a:pt x="3196" y="1279"/>
                    <a:pt x="3835" y="2557"/>
                    <a:pt x="5114" y="3196"/>
                  </a:cubicBezTo>
                  <a:cubicBezTo>
                    <a:pt x="5114" y="3196"/>
                    <a:pt x="5754" y="3836"/>
                    <a:pt x="5754" y="3836"/>
                  </a:cubicBezTo>
                  <a:cubicBezTo>
                    <a:pt x="5114" y="4475"/>
                    <a:pt x="4475" y="4475"/>
                    <a:pt x="3835" y="5114"/>
                  </a:cubicBezTo>
                  <a:cubicBezTo>
                    <a:pt x="3196" y="5114"/>
                    <a:pt x="2557" y="5114"/>
                    <a:pt x="639" y="3196"/>
                  </a:cubicBezTo>
                  <a:cubicBezTo>
                    <a:pt x="1278" y="3196"/>
                    <a:pt x="1918" y="3196"/>
                    <a:pt x="2557" y="3836"/>
                  </a:cubicBezTo>
                  <a:cubicBezTo>
                    <a:pt x="639" y="1918"/>
                    <a:pt x="0" y="639"/>
                    <a:pt x="0" y="639"/>
                  </a:cubicBezTo>
                  <a:cubicBezTo>
                    <a:pt x="639" y="639"/>
                    <a:pt x="639" y="0"/>
                    <a:pt x="1278" y="0"/>
                  </a:cubicBezTo>
                  <a:cubicBezTo>
                    <a:pt x="1278" y="0"/>
                    <a:pt x="1918" y="639"/>
                    <a:pt x="1918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33" name="【公众号：阿拉丁PPT】3-203"/>
            <p:cNvSpPr/>
            <p:nvPr/>
          </p:nvSpPr>
          <p:spPr>
            <a:xfrm flipH="1">
              <a:off x="951395" y="4731497"/>
              <a:ext cx="1652" cy="2170"/>
            </a:xfrm>
            <a:custGeom>
              <a:avLst/>
              <a:gdLst>
                <a:gd name="connsiteX0" fmla="*/ 1013 w 1652"/>
                <a:gd name="connsiteY0" fmla="*/ 253 h 2170"/>
                <a:gd name="connsiteX1" fmla="*/ 1652 w 1652"/>
                <a:gd name="connsiteY1" fmla="*/ 1531 h 2170"/>
                <a:gd name="connsiteX2" fmla="*/ 1013 w 1652"/>
                <a:gd name="connsiteY2" fmla="*/ 2170 h 2170"/>
                <a:gd name="connsiteX3" fmla="*/ 1013 w 1652"/>
                <a:gd name="connsiteY3" fmla="*/ 253 h 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2" h="2170">
                  <a:moveTo>
                    <a:pt x="1013" y="253"/>
                  </a:moveTo>
                  <a:cubicBezTo>
                    <a:pt x="1652" y="892"/>
                    <a:pt x="1652" y="892"/>
                    <a:pt x="1652" y="1531"/>
                  </a:cubicBezTo>
                  <a:cubicBezTo>
                    <a:pt x="1652" y="1531"/>
                    <a:pt x="1013" y="1531"/>
                    <a:pt x="1013" y="2170"/>
                  </a:cubicBezTo>
                  <a:cubicBezTo>
                    <a:pt x="-905" y="-1026"/>
                    <a:pt x="374" y="253"/>
                    <a:pt x="1013" y="253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34" name="【公众号：阿拉丁PPT】3-204"/>
            <p:cNvSpPr/>
            <p:nvPr/>
          </p:nvSpPr>
          <p:spPr>
            <a:xfrm flipH="1">
              <a:off x="948199" y="4740060"/>
              <a:ext cx="4474" cy="2557"/>
            </a:xfrm>
            <a:custGeom>
              <a:avLst/>
              <a:gdLst>
                <a:gd name="connsiteX0" fmla="*/ 2556 w 4474"/>
                <a:gd name="connsiteY0" fmla="*/ 639 h 2557"/>
                <a:gd name="connsiteX1" fmla="*/ 4475 w 4474"/>
                <a:gd name="connsiteY1" fmla="*/ 2557 h 2557"/>
                <a:gd name="connsiteX2" fmla="*/ 1278 w 4474"/>
                <a:gd name="connsiteY2" fmla="*/ 1279 h 2557"/>
                <a:gd name="connsiteX3" fmla="*/ 0 w 4474"/>
                <a:gd name="connsiteY3" fmla="*/ 0 h 2557"/>
                <a:gd name="connsiteX4" fmla="*/ 2556 w 4474"/>
                <a:gd name="connsiteY4" fmla="*/ 639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4" h="2557">
                  <a:moveTo>
                    <a:pt x="2556" y="639"/>
                  </a:moveTo>
                  <a:cubicBezTo>
                    <a:pt x="2556" y="639"/>
                    <a:pt x="3835" y="1918"/>
                    <a:pt x="4475" y="2557"/>
                  </a:cubicBezTo>
                  <a:cubicBezTo>
                    <a:pt x="1917" y="639"/>
                    <a:pt x="3835" y="3836"/>
                    <a:pt x="1278" y="1279"/>
                  </a:cubicBezTo>
                  <a:cubicBezTo>
                    <a:pt x="639" y="639"/>
                    <a:pt x="0" y="0"/>
                    <a:pt x="0" y="0"/>
                  </a:cubicBezTo>
                  <a:cubicBezTo>
                    <a:pt x="1278" y="0"/>
                    <a:pt x="1917" y="639"/>
                    <a:pt x="2556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35" name="【公众号：阿拉丁PPT】3-205"/>
            <p:cNvSpPr/>
            <p:nvPr/>
          </p:nvSpPr>
          <p:spPr>
            <a:xfrm flipH="1">
              <a:off x="950756" y="4741978"/>
              <a:ext cx="4474" cy="2787"/>
            </a:xfrm>
            <a:custGeom>
              <a:avLst/>
              <a:gdLst>
                <a:gd name="connsiteX0" fmla="*/ 3835 w 4474"/>
                <a:gd name="connsiteY0" fmla="*/ 639 h 2787"/>
                <a:gd name="connsiteX1" fmla="*/ 4475 w 4474"/>
                <a:gd name="connsiteY1" fmla="*/ 1279 h 2787"/>
                <a:gd name="connsiteX2" fmla="*/ 3835 w 4474"/>
                <a:gd name="connsiteY2" fmla="*/ 2557 h 2787"/>
                <a:gd name="connsiteX3" fmla="*/ 0 w 4474"/>
                <a:gd name="connsiteY3" fmla="*/ 0 h 2787"/>
                <a:gd name="connsiteX4" fmla="*/ 3835 w 4474"/>
                <a:gd name="connsiteY4" fmla="*/ 639 h 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4" h="2787">
                  <a:moveTo>
                    <a:pt x="3835" y="639"/>
                  </a:moveTo>
                  <a:cubicBezTo>
                    <a:pt x="3835" y="639"/>
                    <a:pt x="4475" y="1279"/>
                    <a:pt x="4475" y="1279"/>
                  </a:cubicBezTo>
                  <a:cubicBezTo>
                    <a:pt x="4475" y="1918"/>
                    <a:pt x="3835" y="1918"/>
                    <a:pt x="3835" y="2557"/>
                  </a:cubicBezTo>
                  <a:cubicBezTo>
                    <a:pt x="3835" y="3196"/>
                    <a:pt x="2557" y="2557"/>
                    <a:pt x="0" y="0"/>
                  </a:cubicBezTo>
                  <a:cubicBezTo>
                    <a:pt x="1278" y="0"/>
                    <a:pt x="2557" y="0"/>
                    <a:pt x="3835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36" name="【公众号：阿拉丁PPT】3-206"/>
            <p:cNvSpPr/>
            <p:nvPr/>
          </p:nvSpPr>
          <p:spPr>
            <a:xfrm flipH="1">
              <a:off x="952673" y="4740700"/>
              <a:ext cx="5753" cy="6444"/>
            </a:xfrm>
            <a:custGeom>
              <a:avLst/>
              <a:gdLst>
                <a:gd name="connsiteX0" fmla="*/ 3196 w 5753"/>
                <a:gd name="connsiteY0" fmla="*/ 3835 h 6444"/>
                <a:gd name="connsiteX1" fmla="*/ 5114 w 5753"/>
                <a:gd name="connsiteY1" fmla="*/ 4475 h 6444"/>
                <a:gd name="connsiteX2" fmla="*/ 5754 w 5753"/>
                <a:gd name="connsiteY2" fmla="*/ 5114 h 6444"/>
                <a:gd name="connsiteX3" fmla="*/ 3835 w 5753"/>
                <a:gd name="connsiteY3" fmla="*/ 6393 h 6444"/>
                <a:gd name="connsiteX4" fmla="*/ 1278 w 5753"/>
                <a:gd name="connsiteY4" fmla="*/ 3835 h 6444"/>
                <a:gd name="connsiteX5" fmla="*/ 0 w 5753"/>
                <a:gd name="connsiteY5" fmla="*/ 0 h 6444"/>
                <a:gd name="connsiteX6" fmla="*/ 3196 w 5753"/>
                <a:gd name="connsiteY6" fmla="*/ 3835 h 6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53" h="6444">
                  <a:moveTo>
                    <a:pt x="3196" y="3835"/>
                  </a:moveTo>
                  <a:cubicBezTo>
                    <a:pt x="3835" y="3835"/>
                    <a:pt x="4475" y="3835"/>
                    <a:pt x="5114" y="4475"/>
                  </a:cubicBezTo>
                  <a:cubicBezTo>
                    <a:pt x="5754" y="5114"/>
                    <a:pt x="5754" y="5114"/>
                    <a:pt x="5754" y="5114"/>
                  </a:cubicBezTo>
                  <a:cubicBezTo>
                    <a:pt x="5114" y="5753"/>
                    <a:pt x="4475" y="6393"/>
                    <a:pt x="3835" y="6393"/>
                  </a:cubicBezTo>
                  <a:cubicBezTo>
                    <a:pt x="3835" y="6393"/>
                    <a:pt x="3835" y="7032"/>
                    <a:pt x="1278" y="3835"/>
                  </a:cubicBezTo>
                  <a:cubicBezTo>
                    <a:pt x="1917" y="3835"/>
                    <a:pt x="3835" y="5114"/>
                    <a:pt x="0" y="0"/>
                  </a:cubicBezTo>
                  <a:cubicBezTo>
                    <a:pt x="1917" y="1918"/>
                    <a:pt x="2557" y="3196"/>
                    <a:pt x="3196" y="383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37" name="【公众号：阿拉丁PPT】3-207"/>
            <p:cNvSpPr/>
            <p:nvPr/>
          </p:nvSpPr>
          <p:spPr>
            <a:xfrm flipH="1">
              <a:off x="955869" y="4743896"/>
              <a:ext cx="3836" cy="3995"/>
            </a:xfrm>
            <a:custGeom>
              <a:avLst/>
              <a:gdLst>
                <a:gd name="connsiteX0" fmla="*/ 1279 w 3836"/>
                <a:gd name="connsiteY0" fmla="*/ 0 h 3995"/>
                <a:gd name="connsiteX1" fmla="*/ 3836 w 3836"/>
                <a:gd name="connsiteY1" fmla="*/ 2557 h 3995"/>
                <a:gd name="connsiteX2" fmla="*/ 3836 w 3836"/>
                <a:gd name="connsiteY2" fmla="*/ 3835 h 3995"/>
                <a:gd name="connsiteX3" fmla="*/ 0 w 3836"/>
                <a:gd name="connsiteY3" fmla="*/ 0 h 3995"/>
                <a:gd name="connsiteX4" fmla="*/ 1279 w 3836"/>
                <a:gd name="connsiteY4" fmla="*/ 0 h 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6" h="3995">
                  <a:moveTo>
                    <a:pt x="1279" y="0"/>
                  </a:moveTo>
                  <a:cubicBezTo>
                    <a:pt x="1918" y="1278"/>
                    <a:pt x="3196" y="1918"/>
                    <a:pt x="3836" y="2557"/>
                  </a:cubicBezTo>
                  <a:cubicBezTo>
                    <a:pt x="3836" y="3196"/>
                    <a:pt x="3836" y="3196"/>
                    <a:pt x="3836" y="3835"/>
                  </a:cubicBezTo>
                  <a:cubicBezTo>
                    <a:pt x="3836" y="4475"/>
                    <a:pt x="2557" y="3196"/>
                    <a:pt x="0" y="0"/>
                  </a:cubicBezTo>
                  <a:cubicBezTo>
                    <a:pt x="640" y="0"/>
                    <a:pt x="640" y="0"/>
                    <a:pt x="12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38" name="【公众号：阿拉丁PPT】3-208"/>
            <p:cNvSpPr/>
            <p:nvPr/>
          </p:nvSpPr>
          <p:spPr>
            <a:xfrm flipH="1">
              <a:off x="966898" y="4755403"/>
              <a:ext cx="1757" cy="1917"/>
            </a:xfrm>
            <a:custGeom>
              <a:avLst/>
              <a:gdLst>
                <a:gd name="connsiteX0" fmla="*/ 1278 w 1757"/>
                <a:gd name="connsiteY0" fmla="*/ 0 h 1917"/>
                <a:gd name="connsiteX1" fmla="*/ 1278 w 1757"/>
                <a:gd name="connsiteY1" fmla="*/ 0 h 1917"/>
                <a:gd name="connsiteX2" fmla="*/ 1278 w 1757"/>
                <a:gd name="connsiteY2" fmla="*/ 1918 h 1917"/>
                <a:gd name="connsiteX3" fmla="*/ 0 w 1757"/>
                <a:gd name="connsiteY3" fmla="*/ 639 h 1917"/>
                <a:gd name="connsiteX4" fmla="*/ 1278 w 1757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7" h="1917">
                  <a:moveTo>
                    <a:pt x="1278" y="0"/>
                  </a:moveTo>
                  <a:cubicBezTo>
                    <a:pt x="1917" y="639"/>
                    <a:pt x="1917" y="639"/>
                    <a:pt x="1278" y="0"/>
                  </a:cubicBezTo>
                  <a:cubicBezTo>
                    <a:pt x="1278" y="639"/>
                    <a:pt x="1278" y="1279"/>
                    <a:pt x="1278" y="1918"/>
                  </a:cubicBezTo>
                  <a:cubicBezTo>
                    <a:pt x="639" y="1279"/>
                    <a:pt x="639" y="1279"/>
                    <a:pt x="0" y="639"/>
                  </a:cubicBezTo>
                  <a:cubicBezTo>
                    <a:pt x="1278" y="639"/>
                    <a:pt x="1278" y="639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39" name="【公众号：阿拉丁PPT】3-209"/>
            <p:cNvSpPr/>
            <p:nvPr/>
          </p:nvSpPr>
          <p:spPr>
            <a:xfrm flipH="1">
              <a:off x="969295" y="4756681"/>
              <a:ext cx="1278" cy="2556"/>
            </a:xfrm>
            <a:custGeom>
              <a:avLst/>
              <a:gdLst>
                <a:gd name="connsiteX0" fmla="*/ 639 w 1278"/>
                <a:gd name="connsiteY0" fmla="*/ 0 h 2556"/>
                <a:gd name="connsiteX1" fmla="*/ 1278 w 1278"/>
                <a:gd name="connsiteY1" fmla="*/ 1278 h 2556"/>
                <a:gd name="connsiteX2" fmla="*/ 639 w 1278"/>
                <a:gd name="connsiteY2" fmla="*/ 2557 h 2556"/>
                <a:gd name="connsiteX3" fmla="*/ 0 w 1278"/>
                <a:gd name="connsiteY3" fmla="*/ 1918 h 2556"/>
                <a:gd name="connsiteX4" fmla="*/ 639 w 1278"/>
                <a:gd name="connsiteY4" fmla="*/ 0 h 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2556">
                  <a:moveTo>
                    <a:pt x="639" y="0"/>
                  </a:moveTo>
                  <a:cubicBezTo>
                    <a:pt x="639" y="639"/>
                    <a:pt x="1278" y="639"/>
                    <a:pt x="1278" y="1278"/>
                  </a:cubicBezTo>
                  <a:cubicBezTo>
                    <a:pt x="1278" y="1918"/>
                    <a:pt x="1278" y="1918"/>
                    <a:pt x="639" y="2557"/>
                  </a:cubicBezTo>
                  <a:cubicBezTo>
                    <a:pt x="639" y="2557"/>
                    <a:pt x="0" y="1918"/>
                    <a:pt x="0" y="1918"/>
                  </a:cubicBezTo>
                  <a:cubicBezTo>
                    <a:pt x="639" y="639"/>
                    <a:pt x="639" y="0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40" name="【公众号：阿拉丁PPT】3-210"/>
            <p:cNvSpPr/>
            <p:nvPr/>
          </p:nvSpPr>
          <p:spPr>
            <a:xfrm flipH="1">
              <a:off x="973769" y="4761707"/>
              <a:ext cx="1899" cy="2006"/>
            </a:xfrm>
            <a:custGeom>
              <a:avLst/>
              <a:gdLst>
                <a:gd name="connsiteX0" fmla="*/ 1900 w 1899"/>
                <a:gd name="connsiteY0" fmla="*/ 1367 h 2006"/>
                <a:gd name="connsiteX1" fmla="*/ 1260 w 1899"/>
                <a:gd name="connsiteY1" fmla="*/ 2006 h 2006"/>
                <a:gd name="connsiteX2" fmla="*/ 1900 w 1899"/>
                <a:gd name="connsiteY2" fmla="*/ 1367 h 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99" h="2006">
                  <a:moveTo>
                    <a:pt x="1900" y="1367"/>
                  </a:moveTo>
                  <a:cubicBezTo>
                    <a:pt x="1900" y="1367"/>
                    <a:pt x="1260" y="2006"/>
                    <a:pt x="1260" y="2006"/>
                  </a:cubicBezTo>
                  <a:cubicBezTo>
                    <a:pt x="-1297" y="-1190"/>
                    <a:pt x="621" y="88"/>
                    <a:pt x="1900" y="136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41" name="【公众号：阿拉丁PPT】3-211"/>
            <p:cNvSpPr/>
            <p:nvPr/>
          </p:nvSpPr>
          <p:spPr>
            <a:xfrm flipH="1">
              <a:off x="974764" y="4763713"/>
              <a:ext cx="923" cy="1278"/>
            </a:xfrm>
            <a:custGeom>
              <a:avLst/>
              <a:gdLst>
                <a:gd name="connsiteX0" fmla="*/ 640 w 923"/>
                <a:gd name="connsiteY0" fmla="*/ 639 h 1278"/>
                <a:gd name="connsiteX1" fmla="*/ 640 w 923"/>
                <a:gd name="connsiteY1" fmla="*/ 639 h 1278"/>
                <a:gd name="connsiteX2" fmla="*/ 640 w 923"/>
                <a:gd name="connsiteY2" fmla="*/ 1279 h 1278"/>
                <a:gd name="connsiteX3" fmla="*/ 0 w 923"/>
                <a:gd name="connsiteY3" fmla="*/ 0 h 1278"/>
                <a:gd name="connsiteX4" fmla="*/ 640 w 923"/>
                <a:gd name="connsiteY4" fmla="*/ 63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1278">
                  <a:moveTo>
                    <a:pt x="640" y="639"/>
                  </a:moveTo>
                  <a:cubicBezTo>
                    <a:pt x="640" y="639"/>
                    <a:pt x="1279" y="639"/>
                    <a:pt x="640" y="639"/>
                  </a:cubicBezTo>
                  <a:cubicBezTo>
                    <a:pt x="640" y="1279"/>
                    <a:pt x="640" y="1279"/>
                    <a:pt x="640" y="1279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640" y="0"/>
                    <a:pt x="64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42" name="【公众号：阿拉丁PPT】3-212"/>
            <p:cNvSpPr/>
            <p:nvPr/>
          </p:nvSpPr>
          <p:spPr>
            <a:xfrm flipH="1">
              <a:off x="975687" y="4764992"/>
              <a:ext cx="1917" cy="1917"/>
            </a:xfrm>
            <a:custGeom>
              <a:avLst/>
              <a:gdLst>
                <a:gd name="connsiteX0" fmla="*/ 1278 w 1917"/>
                <a:gd name="connsiteY0" fmla="*/ 0 h 1917"/>
                <a:gd name="connsiteX1" fmla="*/ 1917 w 1917"/>
                <a:gd name="connsiteY1" fmla="*/ 639 h 1917"/>
                <a:gd name="connsiteX2" fmla="*/ 1278 w 1917"/>
                <a:gd name="connsiteY2" fmla="*/ 1279 h 1917"/>
                <a:gd name="connsiteX3" fmla="*/ 639 w 1917"/>
                <a:gd name="connsiteY3" fmla="*/ 1918 h 1917"/>
                <a:gd name="connsiteX4" fmla="*/ 0 w 1917"/>
                <a:gd name="connsiteY4" fmla="*/ 1918 h 1917"/>
                <a:gd name="connsiteX5" fmla="*/ 1278 w 1917"/>
                <a:gd name="connsiteY5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7" h="1917">
                  <a:moveTo>
                    <a:pt x="1278" y="0"/>
                  </a:moveTo>
                  <a:cubicBezTo>
                    <a:pt x="1278" y="639"/>
                    <a:pt x="1278" y="639"/>
                    <a:pt x="1917" y="639"/>
                  </a:cubicBezTo>
                  <a:cubicBezTo>
                    <a:pt x="1917" y="639"/>
                    <a:pt x="1278" y="639"/>
                    <a:pt x="1278" y="1279"/>
                  </a:cubicBezTo>
                  <a:cubicBezTo>
                    <a:pt x="1278" y="1279"/>
                    <a:pt x="639" y="1279"/>
                    <a:pt x="639" y="1918"/>
                  </a:cubicBezTo>
                  <a:cubicBezTo>
                    <a:pt x="639" y="1918"/>
                    <a:pt x="639" y="1918"/>
                    <a:pt x="0" y="1918"/>
                  </a:cubicBezTo>
                  <a:cubicBezTo>
                    <a:pt x="0" y="0"/>
                    <a:pt x="639" y="639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43" name="【公众号：阿拉丁PPT】3-213"/>
            <p:cNvSpPr/>
            <p:nvPr/>
          </p:nvSpPr>
          <p:spPr>
            <a:xfrm flipH="1">
              <a:off x="977604" y="4766730"/>
              <a:ext cx="1918" cy="1877"/>
            </a:xfrm>
            <a:custGeom>
              <a:avLst/>
              <a:gdLst>
                <a:gd name="connsiteX0" fmla="*/ 0 w 1918"/>
                <a:gd name="connsiteY0" fmla="*/ 818 h 1877"/>
                <a:gd name="connsiteX1" fmla="*/ 1918 w 1918"/>
                <a:gd name="connsiteY1" fmla="*/ 179 h 1877"/>
                <a:gd name="connsiteX2" fmla="*/ 639 w 1918"/>
                <a:gd name="connsiteY2" fmla="*/ 1458 h 1877"/>
                <a:gd name="connsiteX3" fmla="*/ 0 w 1918"/>
                <a:gd name="connsiteY3" fmla="*/ 818 h 1877"/>
                <a:gd name="connsiteX4" fmla="*/ 0 w 1918"/>
                <a:gd name="connsiteY4" fmla="*/ 818 h 1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1877">
                  <a:moveTo>
                    <a:pt x="0" y="818"/>
                  </a:moveTo>
                  <a:cubicBezTo>
                    <a:pt x="639" y="818"/>
                    <a:pt x="0" y="-460"/>
                    <a:pt x="1918" y="179"/>
                  </a:cubicBezTo>
                  <a:cubicBezTo>
                    <a:pt x="1279" y="818"/>
                    <a:pt x="639" y="818"/>
                    <a:pt x="639" y="1458"/>
                  </a:cubicBezTo>
                  <a:cubicBezTo>
                    <a:pt x="0" y="2097"/>
                    <a:pt x="0" y="2097"/>
                    <a:pt x="0" y="818"/>
                  </a:cubicBezTo>
                  <a:cubicBezTo>
                    <a:pt x="0" y="1458"/>
                    <a:pt x="0" y="818"/>
                    <a:pt x="0" y="8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44" name="【公众号：阿拉丁PPT】3-214"/>
            <p:cNvSpPr/>
            <p:nvPr/>
          </p:nvSpPr>
          <p:spPr>
            <a:xfrm flipH="1">
              <a:off x="984157" y="4765631"/>
              <a:ext cx="4315" cy="3835"/>
            </a:xfrm>
            <a:custGeom>
              <a:avLst/>
              <a:gdLst>
                <a:gd name="connsiteX0" fmla="*/ 3836 w 4315"/>
                <a:gd name="connsiteY0" fmla="*/ 0 h 3835"/>
                <a:gd name="connsiteX1" fmla="*/ 3836 w 4315"/>
                <a:gd name="connsiteY1" fmla="*/ 2557 h 3835"/>
                <a:gd name="connsiteX2" fmla="*/ 1918 w 4315"/>
                <a:gd name="connsiteY2" fmla="*/ 3196 h 3835"/>
                <a:gd name="connsiteX3" fmla="*/ 0 w 4315"/>
                <a:gd name="connsiteY3" fmla="*/ 3836 h 3835"/>
                <a:gd name="connsiteX4" fmla="*/ 3836 w 4315"/>
                <a:gd name="connsiteY4" fmla="*/ 0 h 3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5" h="3835">
                  <a:moveTo>
                    <a:pt x="3836" y="0"/>
                  </a:moveTo>
                  <a:cubicBezTo>
                    <a:pt x="4475" y="1279"/>
                    <a:pt x="4475" y="1918"/>
                    <a:pt x="3836" y="2557"/>
                  </a:cubicBezTo>
                  <a:cubicBezTo>
                    <a:pt x="3196" y="2557"/>
                    <a:pt x="2557" y="3196"/>
                    <a:pt x="1918" y="3196"/>
                  </a:cubicBezTo>
                  <a:cubicBezTo>
                    <a:pt x="1279" y="3196"/>
                    <a:pt x="640" y="3836"/>
                    <a:pt x="0" y="3836"/>
                  </a:cubicBezTo>
                  <a:cubicBezTo>
                    <a:pt x="0" y="639"/>
                    <a:pt x="1918" y="639"/>
                    <a:pt x="3836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545" name="【公众号：阿拉丁PPT】3-215"/>
            <p:cNvSpPr/>
            <p:nvPr/>
          </p:nvSpPr>
          <p:spPr>
            <a:xfrm flipH="1">
              <a:off x="988473" y="4770106"/>
              <a:ext cx="923" cy="1278"/>
            </a:xfrm>
            <a:custGeom>
              <a:avLst/>
              <a:gdLst>
                <a:gd name="connsiteX0" fmla="*/ 284 w 923"/>
                <a:gd name="connsiteY0" fmla="*/ 0 h 1278"/>
                <a:gd name="connsiteX1" fmla="*/ 923 w 923"/>
                <a:gd name="connsiteY1" fmla="*/ 639 h 1278"/>
                <a:gd name="connsiteX2" fmla="*/ 923 w 923"/>
                <a:gd name="connsiteY2" fmla="*/ 1279 h 1278"/>
                <a:gd name="connsiteX3" fmla="*/ 284 w 923"/>
                <a:gd name="connsiteY3" fmla="*/ 639 h 1278"/>
                <a:gd name="connsiteX4" fmla="*/ 284 w 923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1278">
                  <a:moveTo>
                    <a:pt x="284" y="0"/>
                  </a:moveTo>
                  <a:cubicBezTo>
                    <a:pt x="284" y="0"/>
                    <a:pt x="923" y="639"/>
                    <a:pt x="923" y="639"/>
                  </a:cubicBezTo>
                  <a:cubicBezTo>
                    <a:pt x="923" y="639"/>
                    <a:pt x="923" y="1279"/>
                    <a:pt x="923" y="1279"/>
                  </a:cubicBezTo>
                  <a:cubicBezTo>
                    <a:pt x="923" y="1279"/>
                    <a:pt x="284" y="639"/>
                    <a:pt x="284" y="639"/>
                  </a:cubicBezTo>
                  <a:cubicBezTo>
                    <a:pt x="-355" y="639"/>
                    <a:pt x="284" y="0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58" name="【公众号：阿拉丁PPT】3-216"/>
            <p:cNvSpPr/>
            <p:nvPr/>
          </p:nvSpPr>
          <p:spPr>
            <a:xfrm flipH="1">
              <a:off x="53494" y="4210269"/>
              <a:ext cx="134618" cy="106862"/>
            </a:xfrm>
            <a:custGeom>
              <a:avLst/>
              <a:gdLst>
                <a:gd name="connsiteX0" fmla="*/ 1278 w 134618"/>
                <a:gd name="connsiteY0" fmla="*/ 71438 h 106862"/>
                <a:gd name="connsiteX1" fmla="*/ 5754 w 134618"/>
                <a:gd name="connsiteY1" fmla="*/ 77191 h 106862"/>
                <a:gd name="connsiteX2" fmla="*/ 5754 w 134618"/>
                <a:gd name="connsiteY2" fmla="*/ 78470 h 106862"/>
                <a:gd name="connsiteX3" fmla="*/ 8310 w 134618"/>
                <a:gd name="connsiteY3" fmla="*/ 81027 h 106862"/>
                <a:gd name="connsiteX4" fmla="*/ 11506 w 134618"/>
                <a:gd name="connsiteY4" fmla="*/ 83584 h 106862"/>
                <a:gd name="connsiteX5" fmla="*/ 13424 w 134618"/>
                <a:gd name="connsiteY5" fmla="*/ 84223 h 106862"/>
                <a:gd name="connsiteX6" fmla="*/ 14064 w 134618"/>
                <a:gd name="connsiteY6" fmla="*/ 85502 h 106862"/>
                <a:gd name="connsiteX7" fmla="*/ 12146 w 134618"/>
                <a:gd name="connsiteY7" fmla="*/ 85502 h 106862"/>
                <a:gd name="connsiteX8" fmla="*/ 15982 w 134618"/>
                <a:gd name="connsiteY8" fmla="*/ 91255 h 106862"/>
                <a:gd name="connsiteX9" fmla="*/ 21735 w 134618"/>
                <a:gd name="connsiteY9" fmla="*/ 98287 h 106862"/>
                <a:gd name="connsiteX10" fmla="*/ 31324 w 134618"/>
                <a:gd name="connsiteY10" fmla="*/ 106597 h 106862"/>
                <a:gd name="connsiteX11" fmla="*/ 36438 w 134618"/>
                <a:gd name="connsiteY11" fmla="*/ 105958 h 106862"/>
                <a:gd name="connsiteX12" fmla="*/ 42830 w 134618"/>
                <a:gd name="connsiteY12" fmla="*/ 102123 h 106862"/>
                <a:gd name="connsiteX13" fmla="*/ 48584 w 134618"/>
                <a:gd name="connsiteY13" fmla="*/ 102762 h 106862"/>
                <a:gd name="connsiteX14" fmla="*/ 50502 w 134618"/>
                <a:gd name="connsiteY14" fmla="*/ 103401 h 106862"/>
                <a:gd name="connsiteX15" fmla="*/ 53698 w 134618"/>
                <a:gd name="connsiteY15" fmla="*/ 103401 h 106862"/>
                <a:gd name="connsiteX16" fmla="*/ 58173 w 134618"/>
                <a:gd name="connsiteY16" fmla="*/ 104040 h 106862"/>
                <a:gd name="connsiteX17" fmla="*/ 57534 w 134618"/>
                <a:gd name="connsiteY17" fmla="*/ 102762 h 106862"/>
                <a:gd name="connsiteX18" fmla="*/ 53059 w 134618"/>
                <a:gd name="connsiteY18" fmla="*/ 100844 h 106862"/>
                <a:gd name="connsiteX19" fmla="*/ 53698 w 134618"/>
                <a:gd name="connsiteY19" fmla="*/ 100205 h 106862"/>
                <a:gd name="connsiteX20" fmla="*/ 58173 w 134618"/>
                <a:gd name="connsiteY20" fmla="*/ 100844 h 106862"/>
                <a:gd name="connsiteX21" fmla="*/ 60091 w 134618"/>
                <a:gd name="connsiteY21" fmla="*/ 100205 h 106862"/>
                <a:gd name="connsiteX22" fmla="*/ 60730 w 134618"/>
                <a:gd name="connsiteY22" fmla="*/ 99565 h 106862"/>
                <a:gd name="connsiteX23" fmla="*/ 63927 w 134618"/>
                <a:gd name="connsiteY23" fmla="*/ 100205 h 106862"/>
                <a:gd name="connsiteX24" fmla="*/ 65205 w 134618"/>
                <a:gd name="connsiteY24" fmla="*/ 98287 h 106862"/>
                <a:gd name="connsiteX25" fmla="*/ 66484 w 134618"/>
                <a:gd name="connsiteY25" fmla="*/ 97008 h 106862"/>
                <a:gd name="connsiteX26" fmla="*/ 68401 w 134618"/>
                <a:gd name="connsiteY26" fmla="*/ 95091 h 106862"/>
                <a:gd name="connsiteX27" fmla="*/ 65844 w 134618"/>
                <a:gd name="connsiteY27" fmla="*/ 93173 h 106862"/>
                <a:gd name="connsiteX28" fmla="*/ 68401 w 134618"/>
                <a:gd name="connsiteY28" fmla="*/ 94451 h 106862"/>
                <a:gd name="connsiteX29" fmla="*/ 71597 w 134618"/>
                <a:gd name="connsiteY29" fmla="*/ 95091 h 106862"/>
                <a:gd name="connsiteX30" fmla="*/ 78629 w 134618"/>
                <a:gd name="connsiteY30" fmla="*/ 93812 h 106862"/>
                <a:gd name="connsiteX31" fmla="*/ 80547 w 134618"/>
                <a:gd name="connsiteY31" fmla="*/ 93812 h 106862"/>
                <a:gd name="connsiteX32" fmla="*/ 81186 w 134618"/>
                <a:gd name="connsiteY32" fmla="*/ 95091 h 106862"/>
                <a:gd name="connsiteX33" fmla="*/ 77990 w 134618"/>
                <a:gd name="connsiteY33" fmla="*/ 95091 h 106862"/>
                <a:gd name="connsiteX34" fmla="*/ 77990 w 134618"/>
                <a:gd name="connsiteY34" fmla="*/ 95091 h 106862"/>
                <a:gd name="connsiteX35" fmla="*/ 76073 w 134618"/>
                <a:gd name="connsiteY35" fmla="*/ 95730 h 106862"/>
                <a:gd name="connsiteX36" fmla="*/ 74155 w 134618"/>
                <a:gd name="connsiteY36" fmla="*/ 97008 h 106862"/>
                <a:gd name="connsiteX37" fmla="*/ 72876 w 134618"/>
                <a:gd name="connsiteY37" fmla="*/ 98287 h 106862"/>
                <a:gd name="connsiteX38" fmla="*/ 72876 w 134618"/>
                <a:gd name="connsiteY38" fmla="*/ 98926 h 106862"/>
                <a:gd name="connsiteX39" fmla="*/ 74794 w 134618"/>
                <a:gd name="connsiteY39" fmla="*/ 100844 h 106862"/>
                <a:gd name="connsiteX40" fmla="*/ 76073 w 134618"/>
                <a:gd name="connsiteY40" fmla="*/ 100205 h 106862"/>
                <a:gd name="connsiteX41" fmla="*/ 79269 w 134618"/>
                <a:gd name="connsiteY41" fmla="*/ 98287 h 106862"/>
                <a:gd name="connsiteX42" fmla="*/ 80547 w 134618"/>
                <a:gd name="connsiteY42" fmla="*/ 98926 h 106862"/>
                <a:gd name="connsiteX43" fmla="*/ 84383 w 134618"/>
                <a:gd name="connsiteY43" fmla="*/ 97648 h 106862"/>
                <a:gd name="connsiteX44" fmla="*/ 84383 w 134618"/>
                <a:gd name="connsiteY44" fmla="*/ 95730 h 106862"/>
                <a:gd name="connsiteX45" fmla="*/ 81825 w 134618"/>
                <a:gd name="connsiteY45" fmla="*/ 95091 h 106862"/>
                <a:gd name="connsiteX46" fmla="*/ 81186 w 134618"/>
                <a:gd name="connsiteY46" fmla="*/ 94451 h 106862"/>
                <a:gd name="connsiteX47" fmla="*/ 83744 w 134618"/>
                <a:gd name="connsiteY47" fmla="*/ 94451 h 106862"/>
                <a:gd name="connsiteX48" fmla="*/ 84383 w 134618"/>
                <a:gd name="connsiteY48" fmla="*/ 95091 h 106862"/>
                <a:gd name="connsiteX49" fmla="*/ 85662 w 134618"/>
                <a:gd name="connsiteY49" fmla="*/ 97008 h 106862"/>
                <a:gd name="connsiteX50" fmla="*/ 86940 w 134618"/>
                <a:gd name="connsiteY50" fmla="*/ 95730 h 106862"/>
                <a:gd name="connsiteX51" fmla="*/ 85662 w 134618"/>
                <a:gd name="connsiteY51" fmla="*/ 94451 h 106862"/>
                <a:gd name="connsiteX52" fmla="*/ 83104 w 134618"/>
                <a:gd name="connsiteY52" fmla="*/ 93173 h 106862"/>
                <a:gd name="connsiteX53" fmla="*/ 85022 w 134618"/>
                <a:gd name="connsiteY53" fmla="*/ 92534 h 106862"/>
                <a:gd name="connsiteX54" fmla="*/ 86940 w 134618"/>
                <a:gd name="connsiteY54" fmla="*/ 93812 h 106862"/>
                <a:gd name="connsiteX55" fmla="*/ 88218 w 134618"/>
                <a:gd name="connsiteY55" fmla="*/ 94451 h 106862"/>
                <a:gd name="connsiteX56" fmla="*/ 90136 w 134618"/>
                <a:gd name="connsiteY56" fmla="*/ 94451 h 106862"/>
                <a:gd name="connsiteX57" fmla="*/ 90136 w 134618"/>
                <a:gd name="connsiteY57" fmla="*/ 93812 h 106862"/>
                <a:gd name="connsiteX58" fmla="*/ 86940 w 134618"/>
                <a:gd name="connsiteY58" fmla="*/ 90616 h 106862"/>
                <a:gd name="connsiteX59" fmla="*/ 89497 w 134618"/>
                <a:gd name="connsiteY59" fmla="*/ 91894 h 106862"/>
                <a:gd name="connsiteX60" fmla="*/ 90775 w 134618"/>
                <a:gd name="connsiteY60" fmla="*/ 91255 h 106862"/>
                <a:gd name="connsiteX61" fmla="*/ 90775 w 134618"/>
                <a:gd name="connsiteY61" fmla="*/ 91255 h 106862"/>
                <a:gd name="connsiteX62" fmla="*/ 89497 w 134618"/>
                <a:gd name="connsiteY62" fmla="*/ 91255 h 106862"/>
                <a:gd name="connsiteX63" fmla="*/ 88858 w 134618"/>
                <a:gd name="connsiteY63" fmla="*/ 90616 h 106862"/>
                <a:gd name="connsiteX64" fmla="*/ 90775 w 134618"/>
                <a:gd name="connsiteY64" fmla="*/ 91894 h 106862"/>
                <a:gd name="connsiteX65" fmla="*/ 90775 w 134618"/>
                <a:gd name="connsiteY65" fmla="*/ 91894 h 106862"/>
                <a:gd name="connsiteX66" fmla="*/ 90775 w 134618"/>
                <a:gd name="connsiteY66" fmla="*/ 91894 h 106862"/>
                <a:gd name="connsiteX67" fmla="*/ 89497 w 134618"/>
                <a:gd name="connsiteY67" fmla="*/ 89976 h 106862"/>
                <a:gd name="connsiteX68" fmla="*/ 90136 w 134618"/>
                <a:gd name="connsiteY68" fmla="*/ 89337 h 106862"/>
                <a:gd name="connsiteX69" fmla="*/ 93333 w 134618"/>
                <a:gd name="connsiteY69" fmla="*/ 89337 h 106862"/>
                <a:gd name="connsiteX70" fmla="*/ 95251 w 134618"/>
                <a:gd name="connsiteY70" fmla="*/ 89337 h 106862"/>
                <a:gd name="connsiteX71" fmla="*/ 95251 w 134618"/>
                <a:gd name="connsiteY71" fmla="*/ 88698 h 106862"/>
                <a:gd name="connsiteX72" fmla="*/ 96529 w 134618"/>
                <a:gd name="connsiteY72" fmla="*/ 87419 h 106862"/>
                <a:gd name="connsiteX73" fmla="*/ 97168 w 134618"/>
                <a:gd name="connsiteY73" fmla="*/ 86780 h 106862"/>
                <a:gd name="connsiteX74" fmla="*/ 96529 w 134618"/>
                <a:gd name="connsiteY74" fmla="*/ 85502 h 106862"/>
                <a:gd name="connsiteX75" fmla="*/ 96529 w 134618"/>
                <a:gd name="connsiteY75" fmla="*/ 84223 h 106862"/>
                <a:gd name="connsiteX76" fmla="*/ 97807 w 134618"/>
                <a:gd name="connsiteY76" fmla="*/ 84862 h 106862"/>
                <a:gd name="connsiteX77" fmla="*/ 101003 w 134618"/>
                <a:gd name="connsiteY77" fmla="*/ 86141 h 106862"/>
                <a:gd name="connsiteX78" fmla="*/ 97807 w 134618"/>
                <a:gd name="connsiteY78" fmla="*/ 80388 h 106862"/>
                <a:gd name="connsiteX79" fmla="*/ 97807 w 134618"/>
                <a:gd name="connsiteY79" fmla="*/ 79748 h 106862"/>
                <a:gd name="connsiteX80" fmla="*/ 99086 w 134618"/>
                <a:gd name="connsiteY80" fmla="*/ 79748 h 106862"/>
                <a:gd name="connsiteX81" fmla="*/ 99725 w 134618"/>
                <a:gd name="connsiteY81" fmla="*/ 80388 h 106862"/>
                <a:gd name="connsiteX82" fmla="*/ 100364 w 134618"/>
                <a:gd name="connsiteY82" fmla="*/ 81666 h 106862"/>
                <a:gd name="connsiteX83" fmla="*/ 101643 w 134618"/>
                <a:gd name="connsiteY83" fmla="*/ 82305 h 106862"/>
                <a:gd name="connsiteX84" fmla="*/ 103561 w 134618"/>
                <a:gd name="connsiteY84" fmla="*/ 83584 h 106862"/>
                <a:gd name="connsiteX85" fmla="*/ 101643 w 134618"/>
                <a:gd name="connsiteY85" fmla="*/ 81027 h 106862"/>
                <a:gd name="connsiteX86" fmla="*/ 99725 w 134618"/>
                <a:gd name="connsiteY86" fmla="*/ 79109 h 106862"/>
                <a:gd name="connsiteX87" fmla="*/ 102282 w 134618"/>
                <a:gd name="connsiteY87" fmla="*/ 79109 h 106862"/>
                <a:gd name="connsiteX88" fmla="*/ 104840 w 134618"/>
                <a:gd name="connsiteY88" fmla="*/ 79109 h 106862"/>
                <a:gd name="connsiteX89" fmla="*/ 105479 w 134618"/>
                <a:gd name="connsiteY89" fmla="*/ 78470 h 106862"/>
                <a:gd name="connsiteX90" fmla="*/ 105479 w 134618"/>
                <a:gd name="connsiteY90" fmla="*/ 76552 h 106862"/>
                <a:gd name="connsiteX91" fmla="*/ 109314 w 134618"/>
                <a:gd name="connsiteY91" fmla="*/ 78470 h 106862"/>
                <a:gd name="connsiteX92" fmla="*/ 106757 w 134618"/>
                <a:gd name="connsiteY92" fmla="*/ 74634 h 106862"/>
                <a:gd name="connsiteX93" fmla="*/ 109953 w 134618"/>
                <a:gd name="connsiteY93" fmla="*/ 76552 h 106862"/>
                <a:gd name="connsiteX94" fmla="*/ 110592 w 134618"/>
                <a:gd name="connsiteY94" fmla="*/ 74634 h 106862"/>
                <a:gd name="connsiteX95" fmla="*/ 109953 w 134618"/>
                <a:gd name="connsiteY95" fmla="*/ 72716 h 106862"/>
                <a:gd name="connsiteX96" fmla="*/ 110592 w 134618"/>
                <a:gd name="connsiteY96" fmla="*/ 72716 h 106862"/>
                <a:gd name="connsiteX97" fmla="*/ 111871 w 134618"/>
                <a:gd name="connsiteY97" fmla="*/ 72077 h 106862"/>
                <a:gd name="connsiteX98" fmla="*/ 111871 w 134618"/>
                <a:gd name="connsiteY98" fmla="*/ 72077 h 106862"/>
                <a:gd name="connsiteX99" fmla="*/ 113789 w 134618"/>
                <a:gd name="connsiteY99" fmla="*/ 71438 h 106862"/>
                <a:gd name="connsiteX100" fmla="*/ 116346 w 134618"/>
                <a:gd name="connsiteY100" fmla="*/ 71438 h 106862"/>
                <a:gd name="connsiteX101" fmla="*/ 116985 w 134618"/>
                <a:gd name="connsiteY101" fmla="*/ 71438 h 106862"/>
                <a:gd name="connsiteX102" fmla="*/ 117625 w 134618"/>
                <a:gd name="connsiteY102" fmla="*/ 70799 h 106862"/>
                <a:gd name="connsiteX103" fmla="*/ 117625 w 134618"/>
                <a:gd name="connsiteY103" fmla="*/ 70799 h 106862"/>
                <a:gd name="connsiteX104" fmla="*/ 116985 w 134618"/>
                <a:gd name="connsiteY104" fmla="*/ 68881 h 106862"/>
                <a:gd name="connsiteX105" fmla="*/ 116346 w 134618"/>
                <a:gd name="connsiteY105" fmla="*/ 67602 h 106862"/>
                <a:gd name="connsiteX106" fmla="*/ 116985 w 134618"/>
                <a:gd name="connsiteY106" fmla="*/ 66963 h 106862"/>
                <a:gd name="connsiteX107" fmla="*/ 116985 w 134618"/>
                <a:gd name="connsiteY107" fmla="*/ 65684 h 106862"/>
                <a:gd name="connsiteX108" fmla="*/ 116346 w 134618"/>
                <a:gd name="connsiteY108" fmla="*/ 65045 h 106862"/>
                <a:gd name="connsiteX109" fmla="*/ 117625 w 134618"/>
                <a:gd name="connsiteY109" fmla="*/ 65684 h 106862"/>
                <a:gd name="connsiteX110" fmla="*/ 120181 w 134618"/>
                <a:gd name="connsiteY110" fmla="*/ 65684 h 106862"/>
                <a:gd name="connsiteX111" fmla="*/ 120181 w 134618"/>
                <a:gd name="connsiteY111" fmla="*/ 65684 h 106862"/>
                <a:gd name="connsiteX112" fmla="*/ 119542 w 134618"/>
                <a:gd name="connsiteY112" fmla="*/ 63767 h 106862"/>
                <a:gd name="connsiteX113" fmla="*/ 120181 w 134618"/>
                <a:gd name="connsiteY113" fmla="*/ 63127 h 106862"/>
                <a:gd name="connsiteX114" fmla="*/ 119542 w 134618"/>
                <a:gd name="connsiteY114" fmla="*/ 61849 h 106862"/>
                <a:gd name="connsiteX115" fmla="*/ 120181 w 134618"/>
                <a:gd name="connsiteY115" fmla="*/ 61210 h 106862"/>
                <a:gd name="connsiteX116" fmla="*/ 122100 w 134618"/>
                <a:gd name="connsiteY116" fmla="*/ 61849 h 106862"/>
                <a:gd name="connsiteX117" fmla="*/ 122739 w 134618"/>
                <a:gd name="connsiteY117" fmla="*/ 61210 h 106862"/>
                <a:gd name="connsiteX118" fmla="*/ 124018 w 134618"/>
                <a:gd name="connsiteY118" fmla="*/ 59292 h 106862"/>
                <a:gd name="connsiteX119" fmla="*/ 124018 w 134618"/>
                <a:gd name="connsiteY119" fmla="*/ 59292 h 106862"/>
                <a:gd name="connsiteX120" fmla="*/ 126574 w 134618"/>
                <a:gd name="connsiteY120" fmla="*/ 59292 h 106862"/>
                <a:gd name="connsiteX121" fmla="*/ 126574 w 134618"/>
                <a:gd name="connsiteY121" fmla="*/ 58013 h 106862"/>
                <a:gd name="connsiteX122" fmla="*/ 125935 w 134618"/>
                <a:gd name="connsiteY122" fmla="*/ 55456 h 106862"/>
                <a:gd name="connsiteX123" fmla="*/ 127853 w 134618"/>
                <a:gd name="connsiteY123" fmla="*/ 54178 h 106862"/>
                <a:gd name="connsiteX124" fmla="*/ 129131 w 134618"/>
                <a:gd name="connsiteY124" fmla="*/ 52899 h 106862"/>
                <a:gd name="connsiteX125" fmla="*/ 131049 w 134618"/>
                <a:gd name="connsiteY125" fmla="*/ 51621 h 106862"/>
                <a:gd name="connsiteX126" fmla="*/ 131049 w 134618"/>
                <a:gd name="connsiteY126" fmla="*/ 50981 h 106862"/>
                <a:gd name="connsiteX127" fmla="*/ 128492 w 134618"/>
                <a:gd name="connsiteY127" fmla="*/ 47785 h 106862"/>
                <a:gd name="connsiteX128" fmla="*/ 133607 w 134618"/>
                <a:gd name="connsiteY128" fmla="*/ 47785 h 106862"/>
                <a:gd name="connsiteX129" fmla="*/ 133607 w 134618"/>
                <a:gd name="connsiteY129" fmla="*/ 49063 h 106862"/>
                <a:gd name="connsiteX130" fmla="*/ 131049 w 134618"/>
                <a:gd name="connsiteY130" fmla="*/ 47146 h 106862"/>
                <a:gd name="connsiteX131" fmla="*/ 132328 w 134618"/>
                <a:gd name="connsiteY131" fmla="*/ 47785 h 106862"/>
                <a:gd name="connsiteX132" fmla="*/ 129131 w 134618"/>
                <a:gd name="connsiteY132" fmla="*/ 43949 h 106862"/>
                <a:gd name="connsiteX133" fmla="*/ 129770 w 134618"/>
                <a:gd name="connsiteY133" fmla="*/ 43310 h 106862"/>
                <a:gd name="connsiteX134" fmla="*/ 127853 w 134618"/>
                <a:gd name="connsiteY134" fmla="*/ 39474 h 106862"/>
                <a:gd name="connsiteX135" fmla="*/ 129131 w 134618"/>
                <a:gd name="connsiteY135" fmla="*/ 38835 h 106862"/>
                <a:gd name="connsiteX136" fmla="*/ 130410 w 134618"/>
                <a:gd name="connsiteY136" fmla="*/ 39474 h 106862"/>
                <a:gd name="connsiteX137" fmla="*/ 125296 w 134618"/>
                <a:gd name="connsiteY137" fmla="*/ 35000 h 106862"/>
                <a:gd name="connsiteX138" fmla="*/ 127214 w 134618"/>
                <a:gd name="connsiteY138" fmla="*/ 34360 h 106862"/>
                <a:gd name="connsiteX139" fmla="*/ 122739 w 134618"/>
                <a:gd name="connsiteY139" fmla="*/ 29246 h 106862"/>
                <a:gd name="connsiteX140" fmla="*/ 116346 w 134618"/>
                <a:gd name="connsiteY140" fmla="*/ 22854 h 106862"/>
                <a:gd name="connsiteX141" fmla="*/ 105479 w 134618"/>
                <a:gd name="connsiteY141" fmla="*/ 15822 h 106862"/>
                <a:gd name="connsiteX142" fmla="*/ 100364 w 134618"/>
                <a:gd name="connsiteY142" fmla="*/ 17100 h 106862"/>
                <a:gd name="connsiteX143" fmla="*/ 93333 w 134618"/>
                <a:gd name="connsiteY143" fmla="*/ 23493 h 106862"/>
                <a:gd name="connsiteX144" fmla="*/ 90775 w 134618"/>
                <a:gd name="connsiteY144" fmla="*/ 26050 h 106862"/>
                <a:gd name="connsiteX145" fmla="*/ 87579 w 134618"/>
                <a:gd name="connsiteY145" fmla="*/ 22854 h 106862"/>
                <a:gd name="connsiteX146" fmla="*/ 86940 w 134618"/>
                <a:gd name="connsiteY146" fmla="*/ 24132 h 106862"/>
                <a:gd name="connsiteX147" fmla="*/ 85022 w 134618"/>
                <a:gd name="connsiteY147" fmla="*/ 24132 h 106862"/>
                <a:gd name="connsiteX148" fmla="*/ 79269 w 134618"/>
                <a:gd name="connsiteY148" fmla="*/ 24771 h 106862"/>
                <a:gd name="connsiteX149" fmla="*/ 76712 w 134618"/>
                <a:gd name="connsiteY149" fmla="*/ 25411 h 106862"/>
                <a:gd name="connsiteX150" fmla="*/ 77351 w 134618"/>
                <a:gd name="connsiteY150" fmla="*/ 26689 h 106862"/>
                <a:gd name="connsiteX151" fmla="*/ 78629 w 134618"/>
                <a:gd name="connsiteY151" fmla="*/ 26689 h 106862"/>
                <a:gd name="connsiteX152" fmla="*/ 83104 w 134618"/>
                <a:gd name="connsiteY152" fmla="*/ 26050 h 106862"/>
                <a:gd name="connsiteX153" fmla="*/ 88858 w 134618"/>
                <a:gd name="connsiteY153" fmla="*/ 26689 h 106862"/>
                <a:gd name="connsiteX154" fmla="*/ 87579 w 134618"/>
                <a:gd name="connsiteY154" fmla="*/ 27968 h 106862"/>
                <a:gd name="connsiteX155" fmla="*/ 86940 w 134618"/>
                <a:gd name="connsiteY155" fmla="*/ 28607 h 106862"/>
                <a:gd name="connsiteX156" fmla="*/ 85662 w 134618"/>
                <a:gd name="connsiteY156" fmla="*/ 27968 h 106862"/>
                <a:gd name="connsiteX157" fmla="*/ 84383 w 134618"/>
                <a:gd name="connsiteY157" fmla="*/ 29885 h 106862"/>
                <a:gd name="connsiteX158" fmla="*/ 83104 w 134618"/>
                <a:gd name="connsiteY158" fmla="*/ 31164 h 106862"/>
                <a:gd name="connsiteX159" fmla="*/ 80547 w 134618"/>
                <a:gd name="connsiteY159" fmla="*/ 33082 h 106862"/>
                <a:gd name="connsiteX160" fmla="*/ 82465 w 134618"/>
                <a:gd name="connsiteY160" fmla="*/ 35000 h 106862"/>
                <a:gd name="connsiteX161" fmla="*/ 82465 w 134618"/>
                <a:gd name="connsiteY161" fmla="*/ 35000 h 106862"/>
                <a:gd name="connsiteX162" fmla="*/ 81186 w 134618"/>
                <a:gd name="connsiteY162" fmla="*/ 34360 h 106862"/>
                <a:gd name="connsiteX163" fmla="*/ 79269 w 134618"/>
                <a:gd name="connsiteY163" fmla="*/ 31803 h 106862"/>
                <a:gd name="connsiteX164" fmla="*/ 77351 w 134618"/>
                <a:gd name="connsiteY164" fmla="*/ 29246 h 106862"/>
                <a:gd name="connsiteX165" fmla="*/ 77351 w 134618"/>
                <a:gd name="connsiteY165" fmla="*/ 28607 h 106862"/>
                <a:gd name="connsiteX166" fmla="*/ 75433 w 134618"/>
                <a:gd name="connsiteY166" fmla="*/ 26689 h 106862"/>
                <a:gd name="connsiteX167" fmla="*/ 75433 w 134618"/>
                <a:gd name="connsiteY167" fmla="*/ 26689 h 106862"/>
                <a:gd name="connsiteX168" fmla="*/ 73516 w 134618"/>
                <a:gd name="connsiteY168" fmla="*/ 24771 h 106862"/>
                <a:gd name="connsiteX169" fmla="*/ 74155 w 134618"/>
                <a:gd name="connsiteY169" fmla="*/ 25411 h 106862"/>
                <a:gd name="connsiteX170" fmla="*/ 75433 w 134618"/>
                <a:gd name="connsiteY170" fmla="*/ 26050 h 106862"/>
                <a:gd name="connsiteX171" fmla="*/ 70958 w 134618"/>
                <a:gd name="connsiteY171" fmla="*/ 20936 h 106862"/>
                <a:gd name="connsiteX172" fmla="*/ 72237 w 134618"/>
                <a:gd name="connsiteY172" fmla="*/ 20936 h 106862"/>
                <a:gd name="connsiteX173" fmla="*/ 67762 w 134618"/>
                <a:gd name="connsiteY173" fmla="*/ 15822 h 106862"/>
                <a:gd name="connsiteX174" fmla="*/ 61369 w 134618"/>
                <a:gd name="connsiteY174" fmla="*/ 8790 h 106862"/>
                <a:gd name="connsiteX175" fmla="*/ 51780 w 134618"/>
                <a:gd name="connsiteY175" fmla="*/ 479 h 106862"/>
                <a:gd name="connsiteX176" fmla="*/ 47945 w 134618"/>
                <a:gd name="connsiteY176" fmla="*/ 479 h 106862"/>
                <a:gd name="connsiteX177" fmla="*/ 43470 w 134618"/>
                <a:gd name="connsiteY177" fmla="*/ 3676 h 106862"/>
                <a:gd name="connsiteX178" fmla="*/ 40913 w 134618"/>
                <a:gd name="connsiteY178" fmla="*/ 6233 h 106862"/>
                <a:gd name="connsiteX179" fmla="*/ 38995 w 134618"/>
                <a:gd name="connsiteY179" fmla="*/ 9429 h 106862"/>
                <a:gd name="connsiteX180" fmla="*/ 37077 w 134618"/>
                <a:gd name="connsiteY180" fmla="*/ 11986 h 106862"/>
                <a:gd name="connsiteX181" fmla="*/ 37077 w 134618"/>
                <a:gd name="connsiteY181" fmla="*/ 13265 h 106862"/>
                <a:gd name="connsiteX182" fmla="*/ 35160 w 134618"/>
                <a:gd name="connsiteY182" fmla="*/ 13904 h 106862"/>
                <a:gd name="connsiteX183" fmla="*/ 33241 w 134618"/>
                <a:gd name="connsiteY183" fmla="*/ 16461 h 106862"/>
                <a:gd name="connsiteX184" fmla="*/ 31963 w 134618"/>
                <a:gd name="connsiteY184" fmla="*/ 17100 h 106862"/>
                <a:gd name="connsiteX185" fmla="*/ 31324 w 134618"/>
                <a:gd name="connsiteY185" fmla="*/ 18379 h 106862"/>
                <a:gd name="connsiteX186" fmla="*/ 30684 w 134618"/>
                <a:gd name="connsiteY186" fmla="*/ 19657 h 106862"/>
                <a:gd name="connsiteX187" fmla="*/ 30045 w 134618"/>
                <a:gd name="connsiteY187" fmla="*/ 20936 h 106862"/>
                <a:gd name="connsiteX188" fmla="*/ 28767 w 134618"/>
                <a:gd name="connsiteY188" fmla="*/ 20936 h 106862"/>
                <a:gd name="connsiteX189" fmla="*/ 28128 w 134618"/>
                <a:gd name="connsiteY189" fmla="*/ 22854 h 106862"/>
                <a:gd name="connsiteX190" fmla="*/ 26210 w 134618"/>
                <a:gd name="connsiteY190" fmla="*/ 22854 h 106862"/>
                <a:gd name="connsiteX191" fmla="*/ 23653 w 134618"/>
                <a:gd name="connsiteY191" fmla="*/ 22854 h 106862"/>
                <a:gd name="connsiteX192" fmla="*/ 20456 w 134618"/>
                <a:gd name="connsiteY192" fmla="*/ 23493 h 106862"/>
                <a:gd name="connsiteX193" fmla="*/ 17260 w 134618"/>
                <a:gd name="connsiteY193" fmla="*/ 24132 h 106862"/>
                <a:gd name="connsiteX194" fmla="*/ 17260 w 134618"/>
                <a:gd name="connsiteY194" fmla="*/ 26050 h 106862"/>
                <a:gd name="connsiteX195" fmla="*/ 14703 w 134618"/>
                <a:gd name="connsiteY195" fmla="*/ 26689 h 106862"/>
                <a:gd name="connsiteX196" fmla="*/ 14064 w 134618"/>
                <a:gd name="connsiteY196" fmla="*/ 27329 h 106862"/>
                <a:gd name="connsiteX197" fmla="*/ 12785 w 134618"/>
                <a:gd name="connsiteY197" fmla="*/ 28607 h 106862"/>
                <a:gd name="connsiteX198" fmla="*/ 10228 w 134618"/>
                <a:gd name="connsiteY198" fmla="*/ 26050 h 106862"/>
                <a:gd name="connsiteX199" fmla="*/ 10228 w 134618"/>
                <a:gd name="connsiteY199" fmla="*/ 26689 h 106862"/>
                <a:gd name="connsiteX200" fmla="*/ 10228 w 134618"/>
                <a:gd name="connsiteY200" fmla="*/ 27968 h 106862"/>
                <a:gd name="connsiteX201" fmla="*/ 8310 w 134618"/>
                <a:gd name="connsiteY201" fmla="*/ 28607 h 106862"/>
                <a:gd name="connsiteX202" fmla="*/ 8310 w 134618"/>
                <a:gd name="connsiteY202" fmla="*/ 30525 h 106862"/>
                <a:gd name="connsiteX203" fmla="*/ 8310 w 134618"/>
                <a:gd name="connsiteY203" fmla="*/ 31164 h 106862"/>
                <a:gd name="connsiteX204" fmla="*/ 7671 w 134618"/>
                <a:gd name="connsiteY204" fmla="*/ 32443 h 106862"/>
                <a:gd name="connsiteX205" fmla="*/ 5754 w 134618"/>
                <a:gd name="connsiteY205" fmla="*/ 31803 h 106862"/>
                <a:gd name="connsiteX206" fmla="*/ 5114 w 134618"/>
                <a:gd name="connsiteY206" fmla="*/ 32443 h 106862"/>
                <a:gd name="connsiteX207" fmla="*/ 3196 w 134618"/>
                <a:gd name="connsiteY207" fmla="*/ 32443 h 106862"/>
                <a:gd name="connsiteX208" fmla="*/ 2557 w 134618"/>
                <a:gd name="connsiteY208" fmla="*/ 33082 h 106862"/>
                <a:gd name="connsiteX209" fmla="*/ 3835 w 134618"/>
                <a:gd name="connsiteY209" fmla="*/ 36278 h 106862"/>
                <a:gd name="connsiteX210" fmla="*/ 3196 w 134618"/>
                <a:gd name="connsiteY210" fmla="*/ 36918 h 106862"/>
                <a:gd name="connsiteX211" fmla="*/ 5114 w 134618"/>
                <a:gd name="connsiteY211" fmla="*/ 38835 h 106862"/>
                <a:gd name="connsiteX212" fmla="*/ 7671 w 134618"/>
                <a:gd name="connsiteY212" fmla="*/ 42671 h 106862"/>
                <a:gd name="connsiteX213" fmla="*/ 12785 w 134618"/>
                <a:gd name="connsiteY213" fmla="*/ 47785 h 106862"/>
                <a:gd name="connsiteX214" fmla="*/ 13424 w 134618"/>
                <a:gd name="connsiteY214" fmla="*/ 49063 h 106862"/>
                <a:gd name="connsiteX215" fmla="*/ 15982 w 134618"/>
                <a:gd name="connsiteY215" fmla="*/ 50981 h 106862"/>
                <a:gd name="connsiteX216" fmla="*/ 17260 w 134618"/>
                <a:gd name="connsiteY216" fmla="*/ 52260 h 106862"/>
                <a:gd name="connsiteX217" fmla="*/ 16621 w 134618"/>
                <a:gd name="connsiteY217" fmla="*/ 52899 h 106862"/>
                <a:gd name="connsiteX218" fmla="*/ 14703 w 134618"/>
                <a:gd name="connsiteY218" fmla="*/ 54817 h 106862"/>
                <a:gd name="connsiteX219" fmla="*/ 12785 w 134618"/>
                <a:gd name="connsiteY219" fmla="*/ 52260 h 106862"/>
                <a:gd name="connsiteX220" fmla="*/ 12785 w 134618"/>
                <a:gd name="connsiteY220" fmla="*/ 52899 h 106862"/>
                <a:gd name="connsiteX221" fmla="*/ 12785 w 134618"/>
                <a:gd name="connsiteY221" fmla="*/ 54178 h 106862"/>
                <a:gd name="connsiteX222" fmla="*/ 10228 w 134618"/>
                <a:gd name="connsiteY222" fmla="*/ 54817 h 106862"/>
                <a:gd name="connsiteX223" fmla="*/ 8950 w 134618"/>
                <a:gd name="connsiteY223" fmla="*/ 57374 h 106862"/>
                <a:gd name="connsiteX224" fmla="*/ 8310 w 134618"/>
                <a:gd name="connsiteY224" fmla="*/ 58013 h 106862"/>
                <a:gd name="connsiteX225" fmla="*/ 7032 w 134618"/>
                <a:gd name="connsiteY225" fmla="*/ 59292 h 106862"/>
                <a:gd name="connsiteX226" fmla="*/ 5114 w 134618"/>
                <a:gd name="connsiteY226" fmla="*/ 58652 h 106862"/>
                <a:gd name="connsiteX227" fmla="*/ 3835 w 134618"/>
                <a:gd name="connsiteY227" fmla="*/ 59292 h 106862"/>
                <a:gd name="connsiteX228" fmla="*/ 1278 w 134618"/>
                <a:gd name="connsiteY228" fmla="*/ 59931 h 106862"/>
                <a:gd name="connsiteX229" fmla="*/ 639 w 134618"/>
                <a:gd name="connsiteY229" fmla="*/ 60570 h 106862"/>
                <a:gd name="connsiteX230" fmla="*/ 1278 w 134618"/>
                <a:gd name="connsiteY230" fmla="*/ 63767 h 106862"/>
                <a:gd name="connsiteX231" fmla="*/ 0 w 134618"/>
                <a:gd name="connsiteY231" fmla="*/ 64406 h 106862"/>
                <a:gd name="connsiteX232" fmla="*/ 1917 w 134618"/>
                <a:gd name="connsiteY232" fmla="*/ 66324 h 106862"/>
                <a:gd name="connsiteX233" fmla="*/ 1278 w 134618"/>
                <a:gd name="connsiteY233" fmla="*/ 71438 h 106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</a:cxnLst>
              <a:rect l="l" t="t" r="r" b="b"/>
              <a:pathLst>
                <a:path w="134618" h="106862">
                  <a:moveTo>
                    <a:pt x="1278" y="71438"/>
                  </a:moveTo>
                  <a:cubicBezTo>
                    <a:pt x="3196" y="73356"/>
                    <a:pt x="4475" y="75273"/>
                    <a:pt x="5754" y="77191"/>
                  </a:cubicBezTo>
                  <a:cubicBezTo>
                    <a:pt x="5754" y="77830"/>
                    <a:pt x="5754" y="77830"/>
                    <a:pt x="5754" y="78470"/>
                  </a:cubicBezTo>
                  <a:cubicBezTo>
                    <a:pt x="6393" y="79109"/>
                    <a:pt x="7032" y="79748"/>
                    <a:pt x="8310" y="81027"/>
                  </a:cubicBezTo>
                  <a:cubicBezTo>
                    <a:pt x="9589" y="82945"/>
                    <a:pt x="10867" y="83584"/>
                    <a:pt x="11506" y="83584"/>
                  </a:cubicBezTo>
                  <a:cubicBezTo>
                    <a:pt x="12146" y="83584"/>
                    <a:pt x="12785" y="84223"/>
                    <a:pt x="13424" y="84223"/>
                  </a:cubicBezTo>
                  <a:cubicBezTo>
                    <a:pt x="13424" y="84862"/>
                    <a:pt x="14064" y="84862"/>
                    <a:pt x="14064" y="85502"/>
                  </a:cubicBezTo>
                  <a:cubicBezTo>
                    <a:pt x="14703" y="87419"/>
                    <a:pt x="14703" y="88698"/>
                    <a:pt x="12146" y="85502"/>
                  </a:cubicBezTo>
                  <a:cubicBezTo>
                    <a:pt x="13424" y="87419"/>
                    <a:pt x="14703" y="89337"/>
                    <a:pt x="15982" y="91255"/>
                  </a:cubicBezTo>
                  <a:cubicBezTo>
                    <a:pt x="17899" y="93812"/>
                    <a:pt x="19817" y="97008"/>
                    <a:pt x="21735" y="98287"/>
                  </a:cubicBezTo>
                  <a:cubicBezTo>
                    <a:pt x="26849" y="104040"/>
                    <a:pt x="30045" y="106597"/>
                    <a:pt x="31324" y="106597"/>
                  </a:cubicBezTo>
                  <a:cubicBezTo>
                    <a:pt x="33241" y="107237"/>
                    <a:pt x="35160" y="106597"/>
                    <a:pt x="36438" y="105958"/>
                  </a:cubicBezTo>
                  <a:cubicBezTo>
                    <a:pt x="38995" y="104680"/>
                    <a:pt x="40913" y="103401"/>
                    <a:pt x="42830" y="102123"/>
                  </a:cubicBezTo>
                  <a:cubicBezTo>
                    <a:pt x="44749" y="102123"/>
                    <a:pt x="46666" y="102762"/>
                    <a:pt x="48584" y="102762"/>
                  </a:cubicBezTo>
                  <a:cubicBezTo>
                    <a:pt x="49223" y="102762"/>
                    <a:pt x="50502" y="103401"/>
                    <a:pt x="50502" y="103401"/>
                  </a:cubicBezTo>
                  <a:cubicBezTo>
                    <a:pt x="50502" y="102762"/>
                    <a:pt x="52419" y="103401"/>
                    <a:pt x="53698" y="103401"/>
                  </a:cubicBezTo>
                  <a:cubicBezTo>
                    <a:pt x="54977" y="103401"/>
                    <a:pt x="56895" y="104040"/>
                    <a:pt x="58173" y="104040"/>
                  </a:cubicBezTo>
                  <a:cubicBezTo>
                    <a:pt x="58173" y="104040"/>
                    <a:pt x="57534" y="103401"/>
                    <a:pt x="57534" y="102762"/>
                  </a:cubicBezTo>
                  <a:cubicBezTo>
                    <a:pt x="56255" y="102123"/>
                    <a:pt x="54977" y="101483"/>
                    <a:pt x="53059" y="100844"/>
                  </a:cubicBezTo>
                  <a:cubicBezTo>
                    <a:pt x="53059" y="100844"/>
                    <a:pt x="53059" y="100205"/>
                    <a:pt x="53698" y="100205"/>
                  </a:cubicBezTo>
                  <a:cubicBezTo>
                    <a:pt x="54977" y="100205"/>
                    <a:pt x="56255" y="100844"/>
                    <a:pt x="58173" y="100844"/>
                  </a:cubicBezTo>
                  <a:cubicBezTo>
                    <a:pt x="58812" y="100844"/>
                    <a:pt x="59451" y="100844"/>
                    <a:pt x="60091" y="100205"/>
                  </a:cubicBezTo>
                  <a:cubicBezTo>
                    <a:pt x="60091" y="100205"/>
                    <a:pt x="60091" y="99565"/>
                    <a:pt x="60730" y="99565"/>
                  </a:cubicBezTo>
                  <a:cubicBezTo>
                    <a:pt x="62008" y="99565"/>
                    <a:pt x="63287" y="100205"/>
                    <a:pt x="63927" y="100205"/>
                  </a:cubicBezTo>
                  <a:cubicBezTo>
                    <a:pt x="65205" y="100205"/>
                    <a:pt x="65205" y="98926"/>
                    <a:pt x="65205" y="98287"/>
                  </a:cubicBezTo>
                  <a:cubicBezTo>
                    <a:pt x="65205" y="97648"/>
                    <a:pt x="65844" y="97648"/>
                    <a:pt x="66484" y="97008"/>
                  </a:cubicBezTo>
                  <a:cubicBezTo>
                    <a:pt x="67123" y="96369"/>
                    <a:pt x="67762" y="95730"/>
                    <a:pt x="68401" y="95091"/>
                  </a:cubicBezTo>
                  <a:cubicBezTo>
                    <a:pt x="67123" y="94451"/>
                    <a:pt x="66484" y="93812"/>
                    <a:pt x="65844" y="93173"/>
                  </a:cubicBezTo>
                  <a:cubicBezTo>
                    <a:pt x="66484" y="93173"/>
                    <a:pt x="67762" y="94451"/>
                    <a:pt x="68401" y="94451"/>
                  </a:cubicBezTo>
                  <a:cubicBezTo>
                    <a:pt x="69680" y="95091"/>
                    <a:pt x="70958" y="95091"/>
                    <a:pt x="71597" y="95091"/>
                  </a:cubicBezTo>
                  <a:cubicBezTo>
                    <a:pt x="74155" y="94451"/>
                    <a:pt x="76073" y="94451"/>
                    <a:pt x="78629" y="93812"/>
                  </a:cubicBezTo>
                  <a:cubicBezTo>
                    <a:pt x="79269" y="93812"/>
                    <a:pt x="79908" y="93812"/>
                    <a:pt x="80547" y="93812"/>
                  </a:cubicBezTo>
                  <a:cubicBezTo>
                    <a:pt x="81186" y="95091"/>
                    <a:pt x="81825" y="95091"/>
                    <a:pt x="81186" y="95091"/>
                  </a:cubicBezTo>
                  <a:cubicBezTo>
                    <a:pt x="78629" y="93812"/>
                    <a:pt x="81186" y="97008"/>
                    <a:pt x="77990" y="95091"/>
                  </a:cubicBezTo>
                  <a:cubicBezTo>
                    <a:pt x="77990" y="95091"/>
                    <a:pt x="77990" y="95091"/>
                    <a:pt x="77990" y="95091"/>
                  </a:cubicBezTo>
                  <a:cubicBezTo>
                    <a:pt x="77351" y="95091"/>
                    <a:pt x="76712" y="95730"/>
                    <a:pt x="76073" y="95730"/>
                  </a:cubicBezTo>
                  <a:cubicBezTo>
                    <a:pt x="75433" y="95730"/>
                    <a:pt x="74155" y="95730"/>
                    <a:pt x="74155" y="97008"/>
                  </a:cubicBezTo>
                  <a:cubicBezTo>
                    <a:pt x="74155" y="97648"/>
                    <a:pt x="73516" y="97648"/>
                    <a:pt x="72876" y="98287"/>
                  </a:cubicBezTo>
                  <a:cubicBezTo>
                    <a:pt x="72876" y="98287"/>
                    <a:pt x="72876" y="98926"/>
                    <a:pt x="72876" y="98926"/>
                  </a:cubicBezTo>
                  <a:cubicBezTo>
                    <a:pt x="74155" y="100205"/>
                    <a:pt x="74794" y="100844"/>
                    <a:pt x="74794" y="100844"/>
                  </a:cubicBezTo>
                  <a:cubicBezTo>
                    <a:pt x="75433" y="100844"/>
                    <a:pt x="76073" y="100205"/>
                    <a:pt x="76073" y="100205"/>
                  </a:cubicBezTo>
                  <a:cubicBezTo>
                    <a:pt x="77351" y="99565"/>
                    <a:pt x="77990" y="98926"/>
                    <a:pt x="79269" y="98287"/>
                  </a:cubicBezTo>
                  <a:cubicBezTo>
                    <a:pt x="79269" y="98287"/>
                    <a:pt x="80547" y="98926"/>
                    <a:pt x="80547" y="98926"/>
                  </a:cubicBezTo>
                  <a:cubicBezTo>
                    <a:pt x="81186" y="97648"/>
                    <a:pt x="82465" y="97648"/>
                    <a:pt x="84383" y="97648"/>
                  </a:cubicBezTo>
                  <a:cubicBezTo>
                    <a:pt x="85022" y="97648"/>
                    <a:pt x="85022" y="97008"/>
                    <a:pt x="84383" y="95730"/>
                  </a:cubicBezTo>
                  <a:cubicBezTo>
                    <a:pt x="83744" y="95730"/>
                    <a:pt x="83104" y="95091"/>
                    <a:pt x="81825" y="95091"/>
                  </a:cubicBezTo>
                  <a:cubicBezTo>
                    <a:pt x="81825" y="95091"/>
                    <a:pt x="81186" y="94451"/>
                    <a:pt x="81186" y="94451"/>
                  </a:cubicBezTo>
                  <a:cubicBezTo>
                    <a:pt x="81825" y="94451"/>
                    <a:pt x="83104" y="94451"/>
                    <a:pt x="83744" y="94451"/>
                  </a:cubicBezTo>
                  <a:cubicBezTo>
                    <a:pt x="84383" y="95091"/>
                    <a:pt x="84383" y="95091"/>
                    <a:pt x="84383" y="95091"/>
                  </a:cubicBezTo>
                  <a:cubicBezTo>
                    <a:pt x="85022" y="95730"/>
                    <a:pt x="85022" y="95730"/>
                    <a:pt x="85662" y="97008"/>
                  </a:cubicBezTo>
                  <a:cubicBezTo>
                    <a:pt x="86301" y="96369"/>
                    <a:pt x="86301" y="96369"/>
                    <a:pt x="86940" y="95730"/>
                  </a:cubicBezTo>
                  <a:cubicBezTo>
                    <a:pt x="86301" y="95091"/>
                    <a:pt x="86301" y="95091"/>
                    <a:pt x="85662" y="94451"/>
                  </a:cubicBezTo>
                  <a:cubicBezTo>
                    <a:pt x="85022" y="93812"/>
                    <a:pt x="84383" y="93812"/>
                    <a:pt x="83104" y="93173"/>
                  </a:cubicBezTo>
                  <a:cubicBezTo>
                    <a:pt x="83744" y="92534"/>
                    <a:pt x="84383" y="92534"/>
                    <a:pt x="85022" y="92534"/>
                  </a:cubicBezTo>
                  <a:cubicBezTo>
                    <a:pt x="85022" y="92534"/>
                    <a:pt x="86301" y="93173"/>
                    <a:pt x="86940" y="93812"/>
                  </a:cubicBezTo>
                  <a:cubicBezTo>
                    <a:pt x="87579" y="93812"/>
                    <a:pt x="87579" y="94451"/>
                    <a:pt x="88218" y="94451"/>
                  </a:cubicBezTo>
                  <a:cubicBezTo>
                    <a:pt x="88858" y="94451"/>
                    <a:pt x="89497" y="94451"/>
                    <a:pt x="90136" y="94451"/>
                  </a:cubicBezTo>
                  <a:cubicBezTo>
                    <a:pt x="90136" y="94451"/>
                    <a:pt x="90136" y="94451"/>
                    <a:pt x="90136" y="93812"/>
                  </a:cubicBezTo>
                  <a:cubicBezTo>
                    <a:pt x="89497" y="93173"/>
                    <a:pt x="88858" y="91894"/>
                    <a:pt x="86940" y="90616"/>
                  </a:cubicBezTo>
                  <a:cubicBezTo>
                    <a:pt x="87579" y="91255"/>
                    <a:pt x="88218" y="91255"/>
                    <a:pt x="89497" y="91894"/>
                  </a:cubicBezTo>
                  <a:cubicBezTo>
                    <a:pt x="90775" y="92534"/>
                    <a:pt x="92054" y="93812"/>
                    <a:pt x="90775" y="91255"/>
                  </a:cubicBezTo>
                  <a:cubicBezTo>
                    <a:pt x="90775" y="91255"/>
                    <a:pt x="90775" y="91255"/>
                    <a:pt x="90775" y="91255"/>
                  </a:cubicBezTo>
                  <a:cubicBezTo>
                    <a:pt x="90136" y="91255"/>
                    <a:pt x="90136" y="91255"/>
                    <a:pt x="89497" y="91255"/>
                  </a:cubicBezTo>
                  <a:cubicBezTo>
                    <a:pt x="89497" y="91255"/>
                    <a:pt x="88858" y="90616"/>
                    <a:pt x="88858" y="90616"/>
                  </a:cubicBezTo>
                  <a:cubicBezTo>
                    <a:pt x="89497" y="91255"/>
                    <a:pt x="90136" y="91255"/>
                    <a:pt x="90775" y="91894"/>
                  </a:cubicBezTo>
                  <a:cubicBezTo>
                    <a:pt x="90775" y="91894"/>
                    <a:pt x="90775" y="91894"/>
                    <a:pt x="90775" y="91894"/>
                  </a:cubicBezTo>
                  <a:cubicBezTo>
                    <a:pt x="90775" y="91894"/>
                    <a:pt x="90775" y="91894"/>
                    <a:pt x="90775" y="91894"/>
                  </a:cubicBezTo>
                  <a:cubicBezTo>
                    <a:pt x="90136" y="91255"/>
                    <a:pt x="89497" y="90616"/>
                    <a:pt x="89497" y="89976"/>
                  </a:cubicBezTo>
                  <a:cubicBezTo>
                    <a:pt x="89497" y="89337"/>
                    <a:pt x="89497" y="89337"/>
                    <a:pt x="90136" y="89337"/>
                  </a:cubicBezTo>
                  <a:cubicBezTo>
                    <a:pt x="90775" y="88698"/>
                    <a:pt x="90775" y="88059"/>
                    <a:pt x="93333" y="89337"/>
                  </a:cubicBezTo>
                  <a:cubicBezTo>
                    <a:pt x="94611" y="89976"/>
                    <a:pt x="94611" y="89337"/>
                    <a:pt x="95251" y="89337"/>
                  </a:cubicBezTo>
                  <a:cubicBezTo>
                    <a:pt x="95251" y="89337"/>
                    <a:pt x="95251" y="89337"/>
                    <a:pt x="95251" y="88698"/>
                  </a:cubicBezTo>
                  <a:cubicBezTo>
                    <a:pt x="95890" y="88059"/>
                    <a:pt x="95890" y="87419"/>
                    <a:pt x="96529" y="87419"/>
                  </a:cubicBezTo>
                  <a:cubicBezTo>
                    <a:pt x="97168" y="87419"/>
                    <a:pt x="97168" y="86780"/>
                    <a:pt x="97168" y="86780"/>
                  </a:cubicBezTo>
                  <a:cubicBezTo>
                    <a:pt x="97168" y="86780"/>
                    <a:pt x="97168" y="86141"/>
                    <a:pt x="96529" y="85502"/>
                  </a:cubicBezTo>
                  <a:cubicBezTo>
                    <a:pt x="93972" y="82945"/>
                    <a:pt x="93972" y="82945"/>
                    <a:pt x="96529" y="84223"/>
                  </a:cubicBezTo>
                  <a:cubicBezTo>
                    <a:pt x="97168" y="84862"/>
                    <a:pt x="97807" y="84862"/>
                    <a:pt x="97807" y="84862"/>
                  </a:cubicBezTo>
                  <a:cubicBezTo>
                    <a:pt x="97168" y="82945"/>
                    <a:pt x="99086" y="84223"/>
                    <a:pt x="101003" y="86141"/>
                  </a:cubicBezTo>
                  <a:cubicBezTo>
                    <a:pt x="97807" y="82305"/>
                    <a:pt x="96529" y="80388"/>
                    <a:pt x="97807" y="80388"/>
                  </a:cubicBezTo>
                  <a:cubicBezTo>
                    <a:pt x="97807" y="80388"/>
                    <a:pt x="97807" y="79748"/>
                    <a:pt x="97807" y="79748"/>
                  </a:cubicBezTo>
                  <a:cubicBezTo>
                    <a:pt x="98447" y="79748"/>
                    <a:pt x="99086" y="79748"/>
                    <a:pt x="99086" y="79748"/>
                  </a:cubicBezTo>
                  <a:cubicBezTo>
                    <a:pt x="99086" y="79748"/>
                    <a:pt x="99725" y="80388"/>
                    <a:pt x="99725" y="80388"/>
                  </a:cubicBezTo>
                  <a:cubicBezTo>
                    <a:pt x="99725" y="81027"/>
                    <a:pt x="99725" y="81027"/>
                    <a:pt x="100364" y="81666"/>
                  </a:cubicBezTo>
                  <a:cubicBezTo>
                    <a:pt x="101003" y="82305"/>
                    <a:pt x="101003" y="82305"/>
                    <a:pt x="101643" y="82305"/>
                  </a:cubicBezTo>
                  <a:cubicBezTo>
                    <a:pt x="102282" y="82305"/>
                    <a:pt x="102922" y="82945"/>
                    <a:pt x="103561" y="83584"/>
                  </a:cubicBezTo>
                  <a:cubicBezTo>
                    <a:pt x="102922" y="82945"/>
                    <a:pt x="102282" y="81666"/>
                    <a:pt x="101643" y="81027"/>
                  </a:cubicBezTo>
                  <a:cubicBezTo>
                    <a:pt x="101003" y="80388"/>
                    <a:pt x="100364" y="79748"/>
                    <a:pt x="99725" y="79109"/>
                  </a:cubicBezTo>
                  <a:cubicBezTo>
                    <a:pt x="100364" y="79109"/>
                    <a:pt x="101003" y="78470"/>
                    <a:pt x="102282" y="79109"/>
                  </a:cubicBezTo>
                  <a:cubicBezTo>
                    <a:pt x="104200" y="79748"/>
                    <a:pt x="104840" y="79748"/>
                    <a:pt x="104840" y="79109"/>
                  </a:cubicBezTo>
                  <a:cubicBezTo>
                    <a:pt x="104840" y="79109"/>
                    <a:pt x="104840" y="78470"/>
                    <a:pt x="105479" y="78470"/>
                  </a:cubicBezTo>
                  <a:cubicBezTo>
                    <a:pt x="106118" y="78470"/>
                    <a:pt x="106757" y="79109"/>
                    <a:pt x="105479" y="76552"/>
                  </a:cubicBezTo>
                  <a:cubicBezTo>
                    <a:pt x="104200" y="74634"/>
                    <a:pt x="105479" y="75273"/>
                    <a:pt x="109314" y="78470"/>
                  </a:cubicBezTo>
                  <a:cubicBezTo>
                    <a:pt x="104840" y="73995"/>
                    <a:pt x="109953" y="77830"/>
                    <a:pt x="106757" y="74634"/>
                  </a:cubicBezTo>
                  <a:cubicBezTo>
                    <a:pt x="109953" y="77191"/>
                    <a:pt x="110592" y="77830"/>
                    <a:pt x="109953" y="76552"/>
                  </a:cubicBezTo>
                  <a:cubicBezTo>
                    <a:pt x="109314" y="74634"/>
                    <a:pt x="110592" y="75913"/>
                    <a:pt x="110592" y="74634"/>
                  </a:cubicBezTo>
                  <a:cubicBezTo>
                    <a:pt x="110592" y="73995"/>
                    <a:pt x="111232" y="74634"/>
                    <a:pt x="109953" y="72716"/>
                  </a:cubicBezTo>
                  <a:cubicBezTo>
                    <a:pt x="109314" y="72077"/>
                    <a:pt x="110592" y="72716"/>
                    <a:pt x="110592" y="72716"/>
                  </a:cubicBezTo>
                  <a:cubicBezTo>
                    <a:pt x="111232" y="72716"/>
                    <a:pt x="111232" y="72077"/>
                    <a:pt x="111871" y="72077"/>
                  </a:cubicBezTo>
                  <a:cubicBezTo>
                    <a:pt x="111871" y="72077"/>
                    <a:pt x="111871" y="72077"/>
                    <a:pt x="111871" y="72077"/>
                  </a:cubicBezTo>
                  <a:cubicBezTo>
                    <a:pt x="112511" y="71438"/>
                    <a:pt x="114429" y="72716"/>
                    <a:pt x="113789" y="71438"/>
                  </a:cubicBezTo>
                  <a:cubicBezTo>
                    <a:pt x="113150" y="70159"/>
                    <a:pt x="113789" y="69520"/>
                    <a:pt x="116346" y="71438"/>
                  </a:cubicBezTo>
                  <a:cubicBezTo>
                    <a:pt x="116985" y="71438"/>
                    <a:pt x="116985" y="72077"/>
                    <a:pt x="116985" y="71438"/>
                  </a:cubicBezTo>
                  <a:cubicBezTo>
                    <a:pt x="116985" y="70799"/>
                    <a:pt x="115707" y="68881"/>
                    <a:pt x="117625" y="70799"/>
                  </a:cubicBezTo>
                  <a:cubicBezTo>
                    <a:pt x="117625" y="70799"/>
                    <a:pt x="117625" y="70799"/>
                    <a:pt x="117625" y="70799"/>
                  </a:cubicBezTo>
                  <a:cubicBezTo>
                    <a:pt x="115707" y="68881"/>
                    <a:pt x="116985" y="69520"/>
                    <a:pt x="116985" y="68881"/>
                  </a:cubicBezTo>
                  <a:cubicBezTo>
                    <a:pt x="116985" y="68881"/>
                    <a:pt x="116985" y="68241"/>
                    <a:pt x="116346" y="67602"/>
                  </a:cubicBezTo>
                  <a:cubicBezTo>
                    <a:pt x="115068" y="65684"/>
                    <a:pt x="115068" y="66324"/>
                    <a:pt x="116985" y="66963"/>
                  </a:cubicBezTo>
                  <a:cubicBezTo>
                    <a:pt x="118264" y="67602"/>
                    <a:pt x="119542" y="68881"/>
                    <a:pt x="116985" y="65684"/>
                  </a:cubicBezTo>
                  <a:cubicBezTo>
                    <a:pt x="116346" y="65045"/>
                    <a:pt x="116346" y="65045"/>
                    <a:pt x="116346" y="65045"/>
                  </a:cubicBezTo>
                  <a:cubicBezTo>
                    <a:pt x="116985" y="65045"/>
                    <a:pt x="116985" y="65045"/>
                    <a:pt x="117625" y="65684"/>
                  </a:cubicBezTo>
                  <a:cubicBezTo>
                    <a:pt x="120181" y="67602"/>
                    <a:pt x="118903" y="65045"/>
                    <a:pt x="120181" y="65684"/>
                  </a:cubicBezTo>
                  <a:cubicBezTo>
                    <a:pt x="120181" y="65684"/>
                    <a:pt x="120181" y="65684"/>
                    <a:pt x="120181" y="65684"/>
                  </a:cubicBezTo>
                  <a:cubicBezTo>
                    <a:pt x="119542" y="64406"/>
                    <a:pt x="118264" y="63127"/>
                    <a:pt x="119542" y="63767"/>
                  </a:cubicBezTo>
                  <a:cubicBezTo>
                    <a:pt x="120181" y="64406"/>
                    <a:pt x="120181" y="63767"/>
                    <a:pt x="120181" y="63127"/>
                  </a:cubicBezTo>
                  <a:cubicBezTo>
                    <a:pt x="120181" y="63127"/>
                    <a:pt x="120181" y="62488"/>
                    <a:pt x="119542" y="61849"/>
                  </a:cubicBezTo>
                  <a:cubicBezTo>
                    <a:pt x="118264" y="59931"/>
                    <a:pt x="118264" y="59292"/>
                    <a:pt x="120181" y="61210"/>
                  </a:cubicBezTo>
                  <a:cubicBezTo>
                    <a:pt x="121460" y="62488"/>
                    <a:pt x="122739" y="62488"/>
                    <a:pt x="122100" y="61849"/>
                  </a:cubicBezTo>
                  <a:cubicBezTo>
                    <a:pt x="120181" y="59292"/>
                    <a:pt x="122100" y="60570"/>
                    <a:pt x="122739" y="61210"/>
                  </a:cubicBezTo>
                  <a:cubicBezTo>
                    <a:pt x="124657" y="62488"/>
                    <a:pt x="126574" y="63127"/>
                    <a:pt x="124018" y="59292"/>
                  </a:cubicBezTo>
                  <a:cubicBezTo>
                    <a:pt x="124018" y="59292"/>
                    <a:pt x="124018" y="59292"/>
                    <a:pt x="124018" y="59292"/>
                  </a:cubicBezTo>
                  <a:cubicBezTo>
                    <a:pt x="124657" y="59292"/>
                    <a:pt x="125296" y="59292"/>
                    <a:pt x="126574" y="59292"/>
                  </a:cubicBezTo>
                  <a:cubicBezTo>
                    <a:pt x="127214" y="59292"/>
                    <a:pt x="127853" y="59931"/>
                    <a:pt x="126574" y="58013"/>
                  </a:cubicBezTo>
                  <a:cubicBezTo>
                    <a:pt x="124657" y="56095"/>
                    <a:pt x="124657" y="54817"/>
                    <a:pt x="125935" y="55456"/>
                  </a:cubicBezTo>
                  <a:cubicBezTo>
                    <a:pt x="127853" y="56735"/>
                    <a:pt x="126574" y="54178"/>
                    <a:pt x="127853" y="54178"/>
                  </a:cubicBezTo>
                  <a:cubicBezTo>
                    <a:pt x="129131" y="54178"/>
                    <a:pt x="128492" y="53538"/>
                    <a:pt x="129131" y="52899"/>
                  </a:cubicBezTo>
                  <a:cubicBezTo>
                    <a:pt x="129770" y="52260"/>
                    <a:pt x="130410" y="52260"/>
                    <a:pt x="131049" y="51621"/>
                  </a:cubicBezTo>
                  <a:cubicBezTo>
                    <a:pt x="131049" y="51621"/>
                    <a:pt x="131049" y="50981"/>
                    <a:pt x="131049" y="50981"/>
                  </a:cubicBezTo>
                  <a:cubicBezTo>
                    <a:pt x="129770" y="49703"/>
                    <a:pt x="129131" y="49063"/>
                    <a:pt x="128492" y="47785"/>
                  </a:cubicBezTo>
                  <a:cubicBezTo>
                    <a:pt x="131689" y="49703"/>
                    <a:pt x="136803" y="53538"/>
                    <a:pt x="133607" y="47785"/>
                  </a:cubicBezTo>
                  <a:cubicBezTo>
                    <a:pt x="132967" y="47785"/>
                    <a:pt x="133607" y="48424"/>
                    <a:pt x="133607" y="49063"/>
                  </a:cubicBezTo>
                  <a:cubicBezTo>
                    <a:pt x="133607" y="49703"/>
                    <a:pt x="132967" y="49063"/>
                    <a:pt x="131049" y="47146"/>
                  </a:cubicBezTo>
                  <a:cubicBezTo>
                    <a:pt x="131689" y="47146"/>
                    <a:pt x="132328" y="47785"/>
                    <a:pt x="132328" y="47785"/>
                  </a:cubicBezTo>
                  <a:cubicBezTo>
                    <a:pt x="131049" y="46507"/>
                    <a:pt x="130410" y="45228"/>
                    <a:pt x="129131" y="43949"/>
                  </a:cubicBezTo>
                  <a:cubicBezTo>
                    <a:pt x="129131" y="43949"/>
                    <a:pt x="130410" y="43949"/>
                    <a:pt x="129770" y="43310"/>
                  </a:cubicBezTo>
                  <a:cubicBezTo>
                    <a:pt x="127214" y="40753"/>
                    <a:pt x="128492" y="40753"/>
                    <a:pt x="127853" y="39474"/>
                  </a:cubicBezTo>
                  <a:cubicBezTo>
                    <a:pt x="126574" y="37557"/>
                    <a:pt x="127853" y="37557"/>
                    <a:pt x="129131" y="38835"/>
                  </a:cubicBezTo>
                  <a:cubicBezTo>
                    <a:pt x="129770" y="38835"/>
                    <a:pt x="129770" y="39474"/>
                    <a:pt x="130410" y="39474"/>
                  </a:cubicBezTo>
                  <a:cubicBezTo>
                    <a:pt x="129131" y="38835"/>
                    <a:pt x="127214" y="36918"/>
                    <a:pt x="125296" y="35000"/>
                  </a:cubicBezTo>
                  <a:cubicBezTo>
                    <a:pt x="124657" y="33082"/>
                    <a:pt x="124018" y="32443"/>
                    <a:pt x="127214" y="34360"/>
                  </a:cubicBezTo>
                  <a:cubicBezTo>
                    <a:pt x="125296" y="32443"/>
                    <a:pt x="124018" y="30525"/>
                    <a:pt x="122739" y="29246"/>
                  </a:cubicBezTo>
                  <a:cubicBezTo>
                    <a:pt x="120821" y="27329"/>
                    <a:pt x="117625" y="24132"/>
                    <a:pt x="116346" y="22854"/>
                  </a:cubicBezTo>
                  <a:cubicBezTo>
                    <a:pt x="110592" y="17740"/>
                    <a:pt x="106757" y="15822"/>
                    <a:pt x="105479" y="15822"/>
                  </a:cubicBezTo>
                  <a:cubicBezTo>
                    <a:pt x="103561" y="15822"/>
                    <a:pt x="101643" y="16461"/>
                    <a:pt x="100364" y="17100"/>
                  </a:cubicBezTo>
                  <a:cubicBezTo>
                    <a:pt x="97807" y="19018"/>
                    <a:pt x="95251" y="20936"/>
                    <a:pt x="93333" y="23493"/>
                  </a:cubicBezTo>
                  <a:cubicBezTo>
                    <a:pt x="92693" y="24132"/>
                    <a:pt x="91414" y="25411"/>
                    <a:pt x="90775" y="26050"/>
                  </a:cubicBezTo>
                  <a:cubicBezTo>
                    <a:pt x="90136" y="26050"/>
                    <a:pt x="89497" y="25411"/>
                    <a:pt x="87579" y="22854"/>
                  </a:cubicBezTo>
                  <a:cubicBezTo>
                    <a:pt x="87579" y="23493"/>
                    <a:pt x="87579" y="24132"/>
                    <a:pt x="86940" y="24132"/>
                  </a:cubicBezTo>
                  <a:cubicBezTo>
                    <a:pt x="86301" y="24132"/>
                    <a:pt x="85662" y="24132"/>
                    <a:pt x="85022" y="24132"/>
                  </a:cubicBezTo>
                  <a:cubicBezTo>
                    <a:pt x="83104" y="24132"/>
                    <a:pt x="81186" y="24132"/>
                    <a:pt x="79269" y="24771"/>
                  </a:cubicBezTo>
                  <a:cubicBezTo>
                    <a:pt x="78629" y="24771"/>
                    <a:pt x="78629" y="26050"/>
                    <a:pt x="76712" y="25411"/>
                  </a:cubicBezTo>
                  <a:cubicBezTo>
                    <a:pt x="76712" y="25411"/>
                    <a:pt x="77351" y="26050"/>
                    <a:pt x="77351" y="26689"/>
                  </a:cubicBezTo>
                  <a:cubicBezTo>
                    <a:pt x="77990" y="27329"/>
                    <a:pt x="78629" y="26689"/>
                    <a:pt x="78629" y="26689"/>
                  </a:cubicBezTo>
                  <a:cubicBezTo>
                    <a:pt x="79908" y="26050"/>
                    <a:pt x="81186" y="26050"/>
                    <a:pt x="83104" y="26050"/>
                  </a:cubicBezTo>
                  <a:cubicBezTo>
                    <a:pt x="85022" y="26050"/>
                    <a:pt x="86940" y="26050"/>
                    <a:pt x="88858" y="26689"/>
                  </a:cubicBezTo>
                  <a:cubicBezTo>
                    <a:pt x="88218" y="27329"/>
                    <a:pt x="88218" y="27329"/>
                    <a:pt x="87579" y="27968"/>
                  </a:cubicBezTo>
                  <a:cubicBezTo>
                    <a:pt x="87579" y="27968"/>
                    <a:pt x="86940" y="28607"/>
                    <a:pt x="86940" y="28607"/>
                  </a:cubicBezTo>
                  <a:cubicBezTo>
                    <a:pt x="86301" y="28607"/>
                    <a:pt x="85662" y="27968"/>
                    <a:pt x="85662" y="27968"/>
                  </a:cubicBezTo>
                  <a:cubicBezTo>
                    <a:pt x="84383" y="27968"/>
                    <a:pt x="84383" y="28607"/>
                    <a:pt x="84383" y="29885"/>
                  </a:cubicBezTo>
                  <a:cubicBezTo>
                    <a:pt x="84383" y="30525"/>
                    <a:pt x="83744" y="30525"/>
                    <a:pt x="83104" y="31164"/>
                  </a:cubicBezTo>
                  <a:cubicBezTo>
                    <a:pt x="82465" y="31803"/>
                    <a:pt x="81825" y="32443"/>
                    <a:pt x="80547" y="33082"/>
                  </a:cubicBezTo>
                  <a:cubicBezTo>
                    <a:pt x="81186" y="33721"/>
                    <a:pt x="81825" y="34360"/>
                    <a:pt x="82465" y="35000"/>
                  </a:cubicBezTo>
                  <a:cubicBezTo>
                    <a:pt x="82465" y="35000"/>
                    <a:pt x="82465" y="35000"/>
                    <a:pt x="82465" y="35000"/>
                  </a:cubicBezTo>
                  <a:cubicBezTo>
                    <a:pt x="81825" y="35000"/>
                    <a:pt x="81825" y="34360"/>
                    <a:pt x="81186" y="34360"/>
                  </a:cubicBezTo>
                  <a:cubicBezTo>
                    <a:pt x="80547" y="33082"/>
                    <a:pt x="79908" y="32443"/>
                    <a:pt x="79269" y="31803"/>
                  </a:cubicBezTo>
                  <a:cubicBezTo>
                    <a:pt x="78629" y="30525"/>
                    <a:pt x="77990" y="29885"/>
                    <a:pt x="77351" y="29246"/>
                  </a:cubicBezTo>
                  <a:cubicBezTo>
                    <a:pt x="77351" y="29246"/>
                    <a:pt x="77351" y="29246"/>
                    <a:pt x="77351" y="28607"/>
                  </a:cubicBezTo>
                  <a:cubicBezTo>
                    <a:pt x="76073" y="27329"/>
                    <a:pt x="75433" y="26689"/>
                    <a:pt x="75433" y="26689"/>
                  </a:cubicBezTo>
                  <a:cubicBezTo>
                    <a:pt x="75433" y="26689"/>
                    <a:pt x="75433" y="26689"/>
                    <a:pt x="75433" y="26689"/>
                  </a:cubicBezTo>
                  <a:cubicBezTo>
                    <a:pt x="74794" y="26050"/>
                    <a:pt x="74155" y="24771"/>
                    <a:pt x="73516" y="24771"/>
                  </a:cubicBezTo>
                  <a:cubicBezTo>
                    <a:pt x="73516" y="24771"/>
                    <a:pt x="73516" y="24771"/>
                    <a:pt x="74155" y="25411"/>
                  </a:cubicBezTo>
                  <a:cubicBezTo>
                    <a:pt x="74794" y="26050"/>
                    <a:pt x="74794" y="26050"/>
                    <a:pt x="75433" y="26050"/>
                  </a:cubicBezTo>
                  <a:cubicBezTo>
                    <a:pt x="74155" y="24771"/>
                    <a:pt x="72237" y="22854"/>
                    <a:pt x="70958" y="20936"/>
                  </a:cubicBezTo>
                  <a:cubicBezTo>
                    <a:pt x="70319" y="19657"/>
                    <a:pt x="69680" y="18379"/>
                    <a:pt x="72237" y="20936"/>
                  </a:cubicBezTo>
                  <a:cubicBezTo>
                    <a:pt x="70319" y="19018"/>
                    <a:pt x="69040" y="17100"/>
                    <a:pt x="67762" y="15822"/>
                  </a:cubicBezTo>
                  <a:cubicBezTo>
                    <a:pt x="65844" y="13265"/>
                    <a:pt x="63287" y="10707"/>
                    <a:pt x="61369" y="8790"/>
                  </a:cubicBezTo>
                  <a:cubicBezTo>
                    <a:pt x="56255" y="3037"/>
                    <a:pt x="53059" y="479"/>
                    <a:pt x="51780" y="479"/>
                  </a:cubicBezTo>
                  <a:cubicBezTo>
                    <a:pt x="49862" y="-160"/>
                    <a:pt x="49223" y="-160"/>
                    <a:pt x="47945" y="479"/>
                  </a:cubicBezTo>
                  <a:cubicBezTo>
                    <a:pt x="46027" y="1118"/>
                    <a:pt x="44749" y="2397"/>
                    <a:pt x="43470" y="3676"/>
                  </a:cubicBezTo>
                  <a:cubicBezTo>
                    <a:pt x="42191" y="4315"/>
                    <a:pt x="41552" y="4954"/>
                    <a:pt x="40913" y="6233"/>
                  </a:cubicBezTo>
                  <a:cubicBezTo>
                    <a:pt x="40273" y="7511"/>
                    <a:pt x="39634" y="8790"/>
                    <a:pt x="38995" y="9429"/>
                  </a:cubicBezTo>
                  <a:cubicBezTo>
                    <a:pt x="38356" y="10068"/>
                    <a:pt x="37717" y="10707"/>
                    <a:pt x="37077" y="11986"/>
                  </a:cubicBezTo>
                  <a:cubicBezTo>
                    <a:pt x="37077" y="11986"/>
                    <a:pt x="37077" y="13265"/>
                    <a:pt x="37077" y="13265"/>
                  </a:cubicBezTo>
                  <a:cubicBezTo>
                    <a:pt x="36438" y="13265"/>
                    <a:pt x="35799" y="13265"/>
                    <a:pt x="35160" y="13904"/>
                  </a:cubicBezTo>
                  <a:cubicBezTo>
                    <a:pt x="34520" y="14543"/>
                    <a:pt x="35160" y="16461"/>
                    <a:pt x="33241" y="16461"/>
                  </a:cubicBezTo>
                  <a:cubicBezTo>
                    <a:pt x="32602" y="16461"/>
                    <a:pt x="32602" y="17100"/>
                    <a:pt x="31963" y="17100"/>
                  </a:cubicBezTo>
                  <a:cubicBezTo>
                    <a:pt x="31963" y="17740"/>
                    <a:pt x="31324" y="17740"/>
                    <a:pt x="31324" y="18379"/>
                  </a:cubicBezTo>
                  <a:cubicBezTo>
                    <a:pt x="31324" y="19018"/>
                    <a:pt x="30684" y="19018"/>
                    <a:pt x="30684" y="19657"/>
                  </a:cubicBezTo>
                  <a:cubicBezTo>
                    <a:pt x="30684" y="20296"/>
                    <a:pt x="30045" y="20296"/>
                    <a:pt x="30045" y="20936"/>
                  </a:cubicBezTo>
                  <a:cubicBezTo>
                    <a:pt x="30045" y="20936"/>
                    <a:pt x="29406" y="20936"/>
                    <a:pt x="28767" y="20936"/>
                  </a:cubicBezTo>
                  <a:cubicBezTo>
                    <a:pt x="28767" y="21575"/>
                    <a:pt x="28767" y="22854"/>
                    <a:pt x="28128" y="22854"/>
                  </a:cubicBezTo>
                  <a:cubicBezTo>
                    <a:pt x="27488" y="23493"/>
                    <a:pt x="26849" y="22854"/>
                    <a:pt x="26210" y="22854"/>
                  </a:cubicBezTo>
                  <a:cubicBezTo>
                    <a:pt x="25571" y="22854"/>
                    <a:pt x="24292" y="22215"/>
                    <a:pt x="23653" y="22854"/>
                  </a:cubicBezTo>
                  <a:cubicBezTo>
                    <a:pt x="22374" y="22854"/>
                    <a:pt x="22374" y="24132"/>
                    <a:pt x="20456" y="23493"/>
                  </a:cubicBezTo>
                  <a:cubicBezTo>
                    <a:pt x="19178" y="22854"/>
                    <a:pt x="17260" y="22854"/>
                    <a:pt x="17260" y="24132"/>
                  </a:cubicBezTo>
                  <a:cubicBezTo>
                    <a:pt x="17260" y="24771"/>
                    <a:pt x="17899" y="26050"/>
                    <a:pt x="17260" y="26050"/>
                  </a:cubicBezTo>
                  <a:cubicBezTo>
                    <a:pt x="16621" y="26689"/>
                    <a:pt x="15343" y="26689"/>
                    <a:pt x="14703" y="26689"/>
                  </a:cubicBezTo>
                  <a:cubicBezTo>
                    <a:pt x="14064" y="26689"/>
                    <a:pt x="14064" y="27329"/>
                    <a:pt x="14064" y="27329"/>
                  </a:cubicBezTo>
                  <a:cubicBezTo>
                    <a:pt x="13424" y="27968"/>
                    <a:pt x="13424" y="28607"/>
                    <a:pt x="12785" y="28607"/>
                  </a:cubicBezTo>
                  <a:cubicBezTo>
                    <a:pt x="12785" y="28607"/>
                    <a:pt x="12146" y="28607"/>
                    <a:pt x="10228" y="26050"/>
                  </a:cubicBezTo>
                  <a:cubicBezTo>
                    <a:pt x="10228" y="26050"/>
                    <a:pt x="10228" y="26689"/>
                    <a:pt x="10228" y="26689"/>
                  </a:cubicBezTo>
                  <a:cubicBezTo>
                    <a:pt x="10228" y="27329"/>
                    <a:pt x="10228" y="27968"/>
                    <a:pt x="10228" y="27968"/>
                  </a:cubicBezTo>
                  <a:cubicBezTo>
                    <a:pt x="9589" y="28607"/>
                    <a:pt x="8950" y="27968"/>
                    <a:pt x="8310" y="28607"/>
                  </a:cubicBezTo>
                  <a:cubicBezTo>
                    <a:pt x="7671" y="29246"/>
                    <a:pt x="8310" y="29885"/>
                    <a:pt x="8310" y="30525"/>
                  </a:cubicBezTo>
                  <a:cubicBezTo>
                    <a:pt x="8310" y="30525"/>
                    <a:pt x="8310" y="31164"/>
                    <a:pt x="8310" y="31164"/>
                  </a:cubicBezTo>
                  <a:cubicBezTo>
                    <a:pt x="8310" y="31803"/>
                    <a:pt x="8310" y="32443"/>
                    <a:pt x="7671" y="32443"/>
                  </a:cubicBezTo>
                  <a:cubicBezTo>
                    <a:pt x="7032" y="32443"/>
                    <a:pt x="6393" y="32443"/>
                    <a:pt x="5754" y="31803"/>
                  </a:cubicBezTo>
                  <a:cubicBezTo>
                    <a:pt x="5114" y="31164"/>
                    <a:pt x="5754" y="33082"/>
                    <a:pt x="5114" y="32443"/>
                  </a:cubicBezTo>
                  <a:cubicBezTo>
                    <a:pt x="3835" y="31803"/>
                    <a:pt x="3835" y="32443"/>
                    <a:pt x="3196" y="32443"/>
                  </a:cubicBezTo>
                  <a:cubicBezTo>
                    <a:pt x="3196" y="32443"/>
                    <a:pt x="2557" y="32443"/>
                    <a:pt x="2557" y="33082"/>
                  </a:cubicBezTo>
                  <a:cubicBezTo>
                    <a:pt x="2557" y="33721"/>
                    <a:pt x="3835" y="35000"/>
                    <a:pt x="3835" y="36278"/>
                  </a:cubicBezTo>
                  <a:cubicBezTo>
                    <a:pt x="3835" y="36918"/>
                    <a:pt x="3196" y="36918"/>
                    <a:pt x="3196" y="36918"/>
                  </a:cubicBezTo>
                  <a:cubicBezTo>
                    <a:pt x="4475" y="38196"/>
                    <a:pt x="5114" y="38835"/>
                    <a:pt x="5114" y="38835"/>
                  </a:cubicBezTo>
                  <a:cubicBezTo>
                    <a:pt x="5754" y="40114"/>
                    <a:pt x="6393" y="41392"/>
                    <a:pt x="7671" y="42671"/>
                  </a:cubicBezTo>
                  <a:cubicBezTo>
                    <a:pt x="9589" y="44589"/>
                    <a:pt x="10867" y="45867"/>
                    <a:pt x="12785" y="47785"/>
                  </a:cubicBezTo>
                  <a:cubicBezTo>
                    <a:pt x="12785" y="48424"/>
                    <a:pt x="12785" y="48424"/>
                    <a:pt x="13424" y="49063"/>
                  </a:cubicBezTo>
                  <a:cubicBezTo>
                    <a:pt x="14064" y="49703"/>
                    <a:pt x="14703" y="50342"/>
                    <a:pt x="15982" y="50981"/>
                  </a:cubicBezTo>
                  <a:cubicBezTo>
                    <a:pt x="16621" y="51621"/>
                    <a:pt x="17260" y="51621"/>
                    <a:pt x="17260" y="52260"/>
                  </a:cubicBezTo>
                  <a:cubicBezTo>
                    <a:pt x="17260" y="52260"/>
                    <a:pt x="16621" y="52260"/>
                    <a:pt x="16621" y="52899"/>
                  </a:cubicBezTo>
                  <a:cubicBezTo>
                    <a:pt x="15982" y="53538"/>
                    <a:pt x="15343" y="54178"/>
                    <a:pt x="14703" y="54817"/>
                  </a:cubicBezTo>
                  <a:cubicBezTo>
                    <a:pt x="14703" y="54817"/>
                    <a:pt x="14064" y="54817"/>
                    <a:pt x="12785" y="52260"/>
                  </a:cubicBezTo>
                  <a:cubicBezTo>
                    <a:pt x="12785" y="52260"/>
                    <a:pt x="12785" y="52899"/>
                    <a:pt x="12785" y="52899"/>
                  </a:cubicBezTo>
                  <a:cubicBezTo>
                    <a:pt x="12785" y="53538"/>
                    <a:pt x="12785" y="54178"/>
                    <a:pt x="12785" y="54178"/>
                  </a:cubicBezTo>
                  <a:cubicBezTo>
                    <a:pt x="12146" y="54817"/>
                    <a:pt x="10867" y="54178"/>
                    <a:pt x="10228" y="54817"/>
                  </a:cubicBezTo>
                  <a:cubicBezTo>
                    <a:pt x="9589" y="55456"/>
                    <a:pt x="9589" y="56095"/>
                    <a:pt x="8950" y="57374"/>
                  </a:cubicBezTo>
                  <a:cubicBezTo>
                    <a:pt x="8950" y="57374"/>
                    <a:pt x="8950" y="58013"/>
                    <a:pt x="8310" y="58013"/>
                  </a:cubicBezTo>
                  <a:cubicBezTo>
                    <a:pt x="7671" y="58652"/>
                    <a:pt x="7671" y="59292"/>
                    <a:pt x="7032" y="59292"/>
                  </a:cubicBezTo>
                  <a:cubicBezTo>
                    <a:pt x="6393" y="59292"/>
                    <a:pt x="5754" y="59292"/>
                    <a:pt x="5114" y="58652"/>
                  </a:cubicBezTo>
                  <a:cubicBezTo>
                    <a:pt x="4475" y="58013"/>
                    <a:pt x="5114" y="59931"/>
                    <a:pt x="3835" y="59292"/>
                  </a:cubicBezTo>
                  <a:cubicBezTo>
                    <a:pt x="2557" y="58652"/>
                    <a:pt x="1917" y="59292"/>
                    <a:pt x="1278" y="59931"/>
                  </a:cubicBezTo>
                  <a:cubicBezTo>
                    <a:pt x="1278" y="59931"/>
                    <a:pt x="639" y="59931"/>
                    <a:pt x="639" y="60570"/>
                  </a:cubicBezTo>
                  <a:cubicBezTo>
                    <a:pt x="639" y="61210"/>
                    <a:pt x="1278" y="63127"/>
                    <a:pt x="1278" y="63767"/>
                  </a:cubicBezTo>
                  <a:cubicBezTo>
                    <a:pt x="1278" y="64406"/>
                    <a:pt x="639" y="64406"/>
                    <a:pt x="0" y="64406"/>
                  </a:cubicBezTo>
                  <a:cubicBezTo>
                    <a:pt x="1278" y="65684"/>
                    <a:pt x="1278" y="66324"/>
                    <a:pt x="1917" y="66324"/>
                  </a:cubicBezTo>
                  <a:cubicBezTo>
                    <a:pt x="0" y="68881"/>
                    <a:pt x="639" y="70159"/>
                    <a:pt x="1278" y="7143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59" name="【公众号：阿拉丁PPT】3-217"/>
            <p:cNvSpPr/>
            <p:nvPr/>
          </p:nvSpPr>
          <p:spPr>
            <a:xfrm flipH="1">
              <a:off x="64095" y="4259333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640 w 639"/>
                <a:gd name="connsiteY1" fmla="*/ 639 h 1278"/>
                <a:gd name="connsiteX2" fmla="*/ 640 w 639"/>
                <a:gd name="connsiteY2" fmla="*/ 1279 h 1278"/>
                <a:gd name="connsiteX3" fmla="*/ 0 w 639"/>
                <a:gd name="connsiteY3" fmla="*/ 639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0"/>
                    <a:pt x="640" y="639"/>
                    <a:pt x="640" y="639"/>
                  </a:cubicBezTo>
                  <a:cubicBezTo>
                    <a:pt x="640" y="639"/>
                    <a:pt x="640" y="1279"/>
                    <a:pt x="640" y="1279"/>
                  </a:cubicBezTo>
                  <a:cubicBezTo>
                    <a:pt x="640" y="1279"/>
                    <a:pt x="0" y="639"/>
                    <a:pt x="0" y="639"/>
                  </a:cubicBezTo>
                  <a:cubicBezTo>
                    <a:pt x="0" y="63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60" name="【公众号：阿拉丁PPT】3-218"/>
            <p:cNvSpPr/>
            <p:nvPr/>
          </p:nvSpPr>
          <p:spPr>
            <a:xfrm flipH="1">
              <a:off x="68730" y="4258054"/>
              <a:ext cx="479" cy="479"/>
            </a:xfrm>
            <a:custGeom>
              <a:avLst/>
              <a:gdLst>
                <a:gd name="connsiteX0" fmla="*/ 0 w 479"/>
                <a:gd name="connsiteY0" fmla="*/ 0 h 479"/>
                <a:gd name="connsiteX1" fmla="*/ 0 w 479"/>
                <a:gd name="connsiteY1" fmla="*/ 0 h 479"/>
                <a:gd name="connsiteX2" fmla="*/ 0 w 479"/>
                <a:gd name="connsiteY2" fmla="*/ 0 h 479"/>
                <a:gd name="connsiteX3" fmla="*/ 0 w 479"/>
                <a:gd name="connsiteY3" fmla="*/ 0 h 479"/>
                <a:gd name="connsiteX4" fmla="*/ 0 w 479"/>
                <a:gd name="connsiteY4" fmla="*/ 0 h 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" h="479">
                  <a:moveTo>
                    <a:pt x="0" y="0"/>
                  </a:moveTo>
                  <a:cubicBezTo>
                    <a:pt x="639" y="0"/>
                    <a:pt x="639" y="0"/>
                    <a:pt x="0" y="0"/>
                  </a:cubicBezTo>
                  <a:cubicBezTo>
                    <a:pt x="639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61" name="【公众号：阿拉丁PPT】3-219"/>
            <p:cNvSpPr/>
            <p:nvPr/>
          </p:nvSpPr>
          <p:spPr>
            <a:xfrm flipH="1">
              <a:off x="65374" y="4261890"/>
              <a:ext cx="4474" cy="3835"/>
            </a:xfrm>
            <a:custGeom>
              <a:avLst/>
              <a:gdLst>
                <a:gd name="connsiteX0" fmla="*/ 639 w 4474"/>
                <a:gd name="connsiteY0" fmla="*/ 1279 h 3835"/>
                <a:gd name="connsiteX1" fmla="*/ 2557 w 4474"/>
                <a:gd name="connsiteY1" fmla="*/ 639 h 3835"/>
                <a:gd name="connsiteX2" fmla="*/ 4475 w 4474"/>
                <a:gd name="connsiteY2" fmla="*/ 0 h 3835"/>
                <a:gd name="connsiteX3" fmla="*/ 0 w 4474"/>
                <a:gd name="connsiteY3" fmla="*/ 3835 h 3835"/>
                <a:gd name="connsiteX4" fmla="*/ 639 w 4474"/>
                <a:gd name="connsiteY4" fmla="*/ 1279 h 3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4" h="3835">
                  <a:moveTo>
                    <a:pt x="639" y="1279"/>
                  </a:moveTo>
                  <a:cubicBezTo>
                    <a:pt x="1278" y="1279"/>
                    <a:pt x="1917" y="639"/>
                    <a:pt x="2557" y="639"/>
                  </a:cubicBezTo>
                  <a:cubicBezTo>
                    <a:pt x="3196" y="639"/>
                    <a:pt x="3835" y="0"/>
                    <a:pt x="4475" y="0"/>
                  </a:cubicBezTo>
                  <a:cubicBezTo>
                    <a:pt x="4475" y="2557"/>
                    <a:pt x="1917" y="3196"/>
                    <a:pt x="0" y="3835"/>
                  </a:cubicBezTo>
                  <a:cubicBezTo>
                    <a:pt x="0" y="3196"/>
                    <a:pt x="0" y="1918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62" name="【公众号：阿拉丁PPT】3-220"/>
            <p:cNvSpPr/>
            <p:nvPr/>
          </p:nvSpPr>
          <p:spPr>
            <a:xfrm flipH="1">
              <a:off x="76067" y="4264447"/>
              <a:ext cx="1932" cy="1917"/>
            </a:xfrm>
            <a:custGeom>
              <a:avLst/>
              <a:gdLst>
                <a:gd name="connsiteX0" fmla="*/ 479 w 1932"/>
                <a:gd name="connsiteY0" fmla="*/ 0 h 1917"/>
                <a:gd name="connsiteX1" fmla="*/ 479 w 1932"/>
                <a:gd name="connsiteY1" fmla="*/ 0 h 1917"/>
                <a:gd name="connsiteX2" fmla="*/ 1758 w 1932"/>
                <a:gd name="connsiteY2" fmla="*/ 639 h 1917"/>
                <a:gd name="connsiteX3" fmla="*/ 479 w 1932"/>
                <a:gd name="connsiteY3" fmla="*/ 1918 h 1917"/>
                <a:gd name="connsiteX4" fmla="*/ 479 w 1932"/>
                <a:gd name="connsiteY4" fmla="*/ 0 h 1917"/>
                <a:gd name="connsiteX5" fmla="*/ 479 w 1932"/>
                <a:gd name="connsiteY5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2" h="1917">
                  <a:moveTo>
                    <a:pt x="479" y="0"/>
                  </a:moveTo>
                  <a:cubicBezTo>
                    <a:pt x="479" y="0"/>
                    <a:pt x="479" y="0"/>
                    <a:pt x="479" y="0"/>
                  </a:cubicBezTo>
                  <a:cubicBezTo>
                    <a:pt x="1119" y="0"/>
                    <a:pt x="1758" y="639"/>
                    <a:pt x="1758" y="639"/>
                  </a:cubicBezTo>
                  <a:cubicBezTo>
                    <a:pt x="2397" y="1918"/>
                    <a:pt x="1119" y="1918"/>
                    <a:pt x="479" y="1918"/>
                  </a:cubicBezTo>
                  <a:cubicBezTo>
                    <a:pt x="-160" y="1278"/>
                    <a:pt x="-160" y="1278"/>
                    <a:pt x="479" y="0"/>
                  </a:cubicBezTo>
                  <a:cubicBezTo>
                    <a:pt x="-160" y="639"/>
                    <a:pt x="-160" y="0"/>
                    <a:pt x="4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63" name="【公众号：阿拉丁PPT】3-221"/>
            <p:cNvSpPr/>
            <p:nvPr/>
          </p:nvSpPr>
          <p:spPr>
            <a:xfrm flipH="1">
              <a:off x="78159" y="4267004"/>
              <a:ext cx="923" cy="1278"/>
            </a:xfrm>
            <a:custGeom>
              <a:avLst/>
              <a:gdLst>
                <a:gd name="connsiteX0" fmla="*/ 284 w 923"/>
                <a:gd name="connsiteY0" fmla="*/ 0 h 1278"/>
                <a:gd name="connsiteX1" fmla="*/ 923 w 923"/>
                <a:gd name="connsiteY1" fmla="*/ 1279 h 1278"/>
                <a:gd name="connsiteX2" fmla="*/ 284 w 923"/>
                <a:gd name="connsiteY2" fmla="*/ 1279 h 1278"/>
                <a:gd name="connsiteX3" fmla="*/ 284 w 923"/>
                <a:gd name="connsiteY3" fmla="*/ 0 h 1278"/>
                <a:gd name="connsiteX4" fmla="*/ 284 w 923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1278">
                  <a:moveTo>
                    <a:pt x="284" y="0"/>
                  </a:moveTo>
                  <a:cubicBezTo>
                    <a:pt x="923" y="639"/>
                    <a:pt x="923" y="1279"/>
                    <a:pt x="923" y="1279"/>
                  </a:cubicBezTo>
                  <a:cubicBezTo>
                    <a:pt x="923" y="1279"/>
                    <a:pt x="284" y="1279"/>
                    <a:pt x="284" y="1279"/>
                  </a:cubicBezTo>
                  <a:cubicBezTo>
                    <a:pt x="284" y="639"/>
                    <a:pt x="-355" y="639"/>
                    <a:pt x="284" y="0"/>
                  </a:cubicBezTo>
                  <a:cubicBezTo>
                    <a:pt x="-355" y="639"/>
                    <a:pt x="284" y="0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64" name="【公众号：阿拉丁PPT】3-222"/>
            <p:cNvSpPr/>
            <p:nvPr/>
          </p:nvSpPr>
          <p:spPr>
            <a:xfrm flipH="1">
              <a:off x="78460" y="4268282"/>
              <a:ext cx="1616" cy="1794"/>
            </a:xfrm>
            <a:custGeom>
              <a:avLst/>
              <a:gdLst>
                <a:gd name="connsiteX0" fmla="*/ 639 w 1616"/>
                <a:gd name="connsiteY0" fmla="*/ 0 h 1794"/>
                <a:gd name="connsiteX1" fmla="*/ 0 w 1616"/>
                <a:gd name="connsiteY1" fmla="*/ 639 h 1794"/>
                <a:gd name="connsiteX2" fmla="*/ 639 w 1616"/>
                <a:gd name="connsiteY2" fmla="*/ 0 h 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6" h="1794">
                  <a:moveTo>
                    <a:pt x="639" y="0"/>
                  </a:moveTo>
                  <a:cubicBezTo>
                    <a:pt x="2556" y="3196"/>
                    <a:pt x="1278" y="1279"/>
                    <a:pt x="0" y="639"/>
                  </a:cubicBezTo>
                  <a:cubicBezTo>
                    <a:pt x="639" y="639"/>
                    <a:pt x="639" y="639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65" name="【公众号：阿拉丁PPT】3-223"/>
            <p:cNvSpPr/>
            <p:nvPr/>
          </p:nvSpPr>
          <p:spPr>
            <a:xfrm flipH="1">
              <a:off x="83912" y="4274036"/>
              <a:ext cx="1278" cy="1917"/>
            </a:xfrm>
            <a:custGeom>
              <a:avLst/>
              <a:gdLst>
                <a:gd name="connsiteX0" fmla="*/ 639 w 1278"/>
                <a:gd name="connsiteY0" fmla="*/ 0 h 1917"/>
                <a:gd name="connsiteX1" fmla="*/ 1278 w 1278"/>
                <a:gd name="connsiteY1" fmla="*/ 639 h 1917"/>
                <a:gd name="connsiteX2" fmla="*/ 1278 w 1278"/>
                <a:gd name="connsiteY2" fmla="*/ 1918 h 1917"/>
                <a:gd name="connsiteX3" fmla="*/ 0 w 1278"/>
                <a:gd name="connsiteY3" fmla="*/ 639 h 1917"/>
                <a:gd name="connsiteX4" fmla="*/ 639 w 1278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917">
                  <a:moveTo>
                    <a:pt x="639" y="0"/>
                  </a:moveTo>
                  <a:cubicBezTo>
                    <a:pt x="639" y="0"/>
                    <a:pt x="1278" y="639"/>
                    <a:pt x="1278" y="639"/>
                  </a:cubicBezTo>
                  <a:cubicBezTo>
                    <a:pt x="1278" y="1278"/>
                    <a:pt x="1278" y="1278"/>
                    <a:pt x="1278" y="1918"/>
                  </a:cubicBezTo>
                  <a:cubicBezTo>
                    <a:pt x="639" y="1278"/>
                    <a:pt x="639" y="1278"/>
                    <a:pt x="0" y="639"/>
                  </a:cubicBezTo>
                  <a:cubicBezTo>
                    <a:pt x="0" y="639"/>
                    <a:pt x="639" y="639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66" name="【公众号：阿拉丁PPT】3-224"/>
            <p:cNvSpPr/>
            <p:nvPr/>
          </p:nvSpPr>
          <p:spPr>
            <a:xfrm flipH="1">
              <a:off x="85830" y="4275314"/>
              <a:ext cx="1278" cy="1918"/>
            </a:xfrm>
            <a:custGeom>
              <a:avLst/>
              <a:gdLst>
                <a:gd name="connsiteX0" fmla="*/ 0 w 1278"/>
                <a:gd name="connsiteY0" fmla="*/ 0 h 1918"/>
                <a:gd name="connsiteX1" fmla="*/ 1279 w 1278"/>
                <a:gd name="connsiteY1" fmla="*/ 1279 h 1918"/>
                <a:gd name="connsiteX2" fmla="*/ 640 w 1278"/>
                <a:gd name="connsiteY2" fmla="*/ 1918 h 1918"/>
                <a:gd name="connsiteX3" fmla="*/ 0 w 1278"/>
                <a:gd name="connsiteY3" fmla="*/ 1279 h 1918"/>
                <a:gd name="connsiteX4" fmla="*/ 0 w 1278"/>
                <a:gd name="connsiteY4" fmla="*/ 0 h 1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918">
                  <a:moveTo>
                    <a:pt x="0" y="0"/>
                  </a:moveTo>
                  <a:cubicBezTo>
                    <a:pt x="640" y="639"/>
                    <a:pt x="640" y="639"/>
                    <a:pt x="1279" y="1279"/>
                  </a:cubicBezTo>
                  <a:cubicBezTo>
                    <a:pt x="1279" y="1279"/>
                    <a:pt x="640" y="1918"/>
                    <a:pt x="640" y="1918"/>
                  </a:cubicBezTo>
                  <a:cubicBezTo>
                    <a:pt x="640" y="1918"/>
                    <a:pt x="640" y="1918"/>
                    <a:pt x="0" y="1279"/>
                  </a:cubicBezTo>
                  <a:cubicBezTo>
                    <a:pt x="0" y="63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67" name="【公众号：阿拉丁PPT】3-225"/>
            <p:cNvSpPr/>
            <p:nvPr/>
          </p:nvSpPr>
          <p:spPr>
            <a:xfrm flipH="1">
              <a:off x="118859" y="4298967"/>
              <a:ext cx="852" cy="1278"/>
            </a:xfrm>
            <a:custGeom>
              <a:avLst/>
              <a:gdLst>
                <a:gd name="connsiteX0" fmla="*/ 0 w 852"/>
                <a:gd name="connsiteY0" fmla="*/ 1279 h 1278"/>
                <a:gd name="connsiteX1" fmla="*/ 0 w 852"/>
                <a:gd name="connsiteY1" fmla="*/ 0 h 1278"/>
                <a:gd name="connsiteX2" fmla="*/ 0 w 852"/>
                <a:gd name="connsiteY2" fmla="*/ 127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2" h="1278">
                  <a:moveTo>
                    <a:pt x="0" y="1279"/>
                  </a:moveTo>
                  <a:cubicBezTo>
                    <a:pt x="0" y="639"/>
                    <a:pt x="0" y="639"/>
                    <a:pt x="0" y="0"/>
                  </a:cubicBezTo>
                  <a:cubicBezTo>
                    <a:pt x="1918" y="1918"/>
                    <a:pt x="0" y="639"/>
                    <a:pt x="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68" name="【公众号：阿拉丁PPT】3-226"/>
            <p:cNvSpPr/>
            <p:nvPr/>
          </p:nvSpPr>
          <p:spPr>
            <a:xfrm flipH="1">
              <a:off x="100921" y="4300246"/>
              <a:ext cx="2169" cy="2170"/>
            </a:xfrm>
            <a:custGeom>
              <a:avLst/>
              <a:gdLst>
                <a:gd name="connsiteX0" fmla="*/ 1279 w 2169"/>
                <a:gd name="connsiteY0" fmla="*/ 1918 h 2170"/>
                <a:gd name="connsiteX1" fmla="*/ 0 w 2169"/>
                <a:gd name="connsiteY1" fmla="*/ 639 h 2170"/>
                <a:gd name="connsiteX2" fmla="*/ 640 w 2169"/>
                <a:gd name="connsiteY2" fmla="*/ 0 h 2170"/>
                <a:gd name="connsiteX3" fmla="*/ 1279 w 2169"/>
                <a:gd name="connsiteY3" fmla="*/ 1918 h 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9" h="2170">
                  <a:moveTo>
                    <a:pt x="1279" y="1918"/>
                  </a:moveTo>
                  <a:cubicBezTo>
                    <a:pt x="640" y="1279"/>
                    <a:pt x="640" y="1279"/>
                    <a:pt x="0" y="639"/>
                  </a:cubicBezTo>
                  <a:cubicBezTo>
                    <a:pt x="0" y="639"/>
                    <a:pt x="640" y="0"/>
                    <a:pt x="640" y="0"/>
                  </a:cubicBezTo>
                  <a:cubicBezTo>
                    <a:pt x="3196" y="3196"/>
                    <a:pt x="1918" y="1918"/>
                    <a:pt x="1279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69" name="【公众号：阿拉丁PPT】3-227"/>
            <p:cNvSpPr/>
            <p:nvPr/>
          </p:nvSpPr>
          <p:spPr>
            <a:xfrm flipH="1">
              <a:off x="93501" y="4285383"/>
              <a:ext cx="4474" cy="4634"/>
            </a:xfrm>
            <a:custGeom>
              <a:avLst/>
              <a:gdLst>
                <a:gd name="connsiteX0" fmla="*/ 0 w 4474"/>
                <a:gd name="connsiteY0" fmla="*/ 160 h 4634"/>
                <a:gd name="connsiteX1" fmla="*/ 4475 w 4474"/>
                <a:gd name="connsiteY1" fmla="*/ 3995 h 4634"/>
                <a:gd name="connsiteX2" fmla="*/ 3196 w 4474"/>
                <a:gd name="connsiteY2" fmla="*/ 4635 h 4634"/>
                <a:gd name="connsiteX3" fmla="*/ 639 w 4474"/>
                <a:gd name="connsiteY3" fmla="*/ 2078 h 4634"/>
                <a:gd name="connsiteX4" fmla="*/ 0 w 4474"/>
                <a:gd name="connsiteY4" fmla="*/ 160 h 4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4" h="4634">
                  <a:moveTo>
                    <a:pt x="0" y="160"/>
                  </a:moveTo>
                  <a:cubicBezTo>
                    <a:pt x="0" y="-480"/>
                    <a:pt x="1278" y="799"/>
                    <a:pt x="4475" y="3995"/>
                  </a:cubicBezTo>
                  <a:cubicBezTo>
                    <a:pt x="3835" y="3995"/>
                    <a:pt x="3196" y="3995"/>
                    <a:pt x="3196" y="4635"/>
                  </a:cubicBezTo>
                  <a:cubicBezTo>
                    <a:pt x="1918" y="3356"/>
                    <a:pt x="1278" y="2717"/>
                    <a:pt x="639" y="2078"/>
                  </a:cubicBezTo>
                  <a:cubicBezTo>
                    <a:pt x="0" y="799"/>
                    <a:pt x="0" y="799"/>
                    <a:pt x="0" y="16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70" name="【公众号：阿拉丁PPT】3-228"/>
            <p:cNvSpPr/>
            <p:nvPr/>
          </p:nvSpPr>
          <p:spPr>
            <a:xfrm flipH="1">
              <a:off x="96058" y="4286111"/>
              <a:ext cx="5753" cy="5824"/>
            </a:xfrm>
            <a:custGeom>
              <a:avLst/>
              <a:gdLst>
                <a:gd name="connsiteX0" fmla="*/ 1917 w 5753"/>
                <a:gd name="connsiteY0" fmla="*/ 71 h 5824"/>
                <a:gd name="connsiteX1" fmla="*/ 4475 w 5753"/>
                <a:gd name="connsiteY1" fmla="*/ 1989 h 5824"/>
                <a:gd name="connsiteX2" fmla="*/ 5754 w 5753"/>
                <a:gd name="connsiteY2" fmla="*/ 5825 h 5824"/>
                <a:gd name="connsiteX3" fmla="*/ 2557 w 5753"/>
                <a:gd name="connsiteY3" fmla="*/ 2628 h 5824"/>
                <a:gd name="connsiteX4" fmla="*/ 639 w 5753"/>
                <a:gd name="connsiteY4" fmla="*/ 2628 h 5824"/>
                <a:gd name="connsiteX5" fmla="*/ 0 w 5753"/>
                <a:gd name="connsiteY5" fmla="*/ 1989 h 5824"/>
                <a:gd name="connsiteX6" fmla="*/ 1917 w 5753"/>
                <a:gd name="connsiteY6" fmla="*/ 71 h 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53" h="5824">
                  <a:moveTo>
                    <a:pt x="1917" y="71"/>
                  </a:moveTo>
                  <a:cubicBezTo>
                    <a:pt x="1917" y="71"/>
                    <a:pt x="1917" y="-568"/>
                    <a:pt x="4475" y="1989"/>
                  </a:cubicBezTo>
                  <a:cubicBezTo>
                    <a:pt x="3835" y="1989"/>
                    <a:pt x="1278" y="710"/>
                    <a:pt x="5754" y="5825"/>
                  </a:cubicBezTo>
                  <a:cubicBezTo>
                    <a:pt x="3835" y="4546"/>
                    <a:pt x="3196" y="3907"/>
                    <a:pt x="2557" y="2628"/>
                  </a:cubicBezTo>
                  <a:cubicBezTo>
                    <a:pt x="1917" y="2628"/>
                    <a:pt x="1278" y="2628"/>
                    <a:pt x="639" y="2628"/>
                  </a:cubicBezTo>
                  <a:cubicBezTo>
                    <a:pt x="0" y="1989"/>
                    <a:pt x="0" y="1989"/>
                    <a:pt x="0" y="1989"/>
                  </a:cubicBezTo>
                  <a:cubicBezTo>
                    <a:pt x="639" y="1350"/>
                    <a:pt x="1278" y="710"/>
                    <a:pt x="1917" y="7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71" name="【公众号：阿拉丁PPT】3-229"/>
            <p:cNvSpPr/>
            <p:nvPr/>
          </p:nvSpPr>
          <p:spPr>
            <a:xfrm flipH="1">
              <a:off x="101454" y="4282096"/>
              <a:ext cx="1636" cy="1626"/>
            </a:xfrm>
            <a:custGeom>
              <a:avLst/>
              <a:gdLst>
                <a:gd name="connsiteX0" fmla="*/ 1279 w 1636"/>
                <a:gd name="connsiteY0" fmla="*/ 251 h 1626"/>
                <a:gd name="connsiteX1" fmla="*/ 0 w 1636"/>
                <a:gd name="connsiteY1" fmla="*/ 1529 h 1626"/>
                <a:gd name="connsiteX2" fmla="*/ 1279 w 1636"/>
                <a:gd name="connsiteY2" fmla="*/ 251 h 1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6" h="1626">
                  <a:moveTo>
                    <a:pt x="1279" y="251"/>
                  </a:moveTo>
                  <a:cubicBezTo>
                    <a:pt x="2557" y="2808"/>
                    <a:pt x="0" y="890"/>
                    <a:pt x="0" y="1529"/>
                  </a:cubicBezTo>
                  <a:cubicBezTo>
                    <a:pt x="0" y="251"/>
                    <a:pt x="0" y="-389"/>
                    <a:pt x="1279" y="25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72" name="【公众号：阿拉丁PPT】3-230"/>
            <p:cNvSpPr/>
            <p:nvPr/>
          </p:nvSpPr>
          <p:spPr>
            <a:xfrm flipH="1">
              <a:off x="98615" y="4289148"/>
              <a:ext cx="4475" cy="2787"/>
            </a:xfrm>
            <a:custGeom>
              <a:avLst/>
              <a:gdLst>
                <a:gd name="connsiteX0" fmla="*/ 640 w 4475"/>
                <a:gd name="connsiteY0" fmla="*/ 231 h 2787"/>
                <a:gd name="connsiteX1" fmla="*/ 4475 w 4475"/>
                <a:gd name="connsiteY1" fmla="*/ 2788 h 2787"/>
                <a:gd name="connsiteX2" fmla="*/ 640 w 4475"/>
                <a:gd name="connsiteY2" fmla="*/ 2148 h 2787"/>
                <a:gd name="connsiteX3" fmla="*/ 0 w 4475"/>
                <a:gd name="connsiteY3" fmla="*/ 1509 h 2787"/>
                <a:gd name="connsiteX4" fmla="*/ 640 w 4475"/>
                <a:gd name="connsiteY4" fmla="*/ 231 h 2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5" h="2787">
                  <a:moveTo>
                    <a:pt x="640" y="231"/>
                  </a:moveTo>
                  <a:cubicBezTo>
                    <a:pt x="640" y="-409"/>
                    <a:pt x="1918" y="231"/>
                    <a:pt x="4475" y="2788"/>
                  </a:cubicBezTo>
                  <a:cubicBezTo>
                    <a:pt x="3196" y="2788"/>
                    <a:pt x="1918" y="2148"/>
                    <a:pt x="640" y="2148"/>
                  </a:cubicBezTo>
                  <a:cubicBezTo>
                    <a:pt x="640" y="2148"/>
                    <a:pt x="0" y="1509"/>
                    <a:pt x="0" y="1509"/>
                  </a:cubicBezTo>
                  <a:cubicBezTo>
                    <a:pt x="0" y="870"/>
                    <a:pt x="640" y="870"/>
                    <a:pt x="640" y="23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73" name="【公众号：阿拉丁PPT】3-231"/>
            <p:cNvSpPr/>
            <p:nvPr/>
          </p:nvSpPr>
          <p:spPr>
            <a:xfrm flipH="1">
              <a:off x="101172" y="4290657"/>
              <a:ext cx="4474" cy="2557"/>
            </a:xfrm>
            <a:custGeom>
              <a:avLst/>
              <a:gdLst>
                <a:gd name="connsiteX0" fmla="*/ 3196 w 4474"/>
                <a:gd name="connsiteY0" fmla="*/ 1279 h 2557"/>
                <a:gd name="connsiteX1" fmla="*/ 4475 w 4474"/>
                <a:gd name="connsiteY1" fmla="*/ 2557 h 2557"/>
                <a:gd name="connsiteX2" fmla="*/ 1917 w 4474"/>
                <a:gd name="connsiteY2" fmla="*/ 1918 h 2557"/>
                <a:gd name="connsiteX3" fmla="*/ 0 w 4474"/>
                <a:gd name="connsiteY3" fmla="*/ 0 h 2557"/>
                <a:gd name="connsiteX4" fmla="*/ 3196 w 4474"/>
                <a:gd name="connsiteY4" fmla="*/ 1279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4" h="2557">
                  <a:moveTo>
                    <a:pt x="3196" y="1279"/>
                  </a:moveTo>
                  <a:cubicBezTo>
                    <a:pt x="3835" y="1918"/>
                    <a:pt x="4475" y="2557"/>
                    <a:pt x="4475" y="2557"/>
                  </a:cubicBezTo>
                  <a:cubicBezTo>
                    <a:pt x="3835" y="2557"/>
                    <a:pt x="3196" y="2557"/>
                    <a:pt x="1917" y="1918"/>
                  </a:cubicBezTo>
                  <a:cubicBezTo>
                    <a:pt x="1917" y="1918"/>
                    <a:pt x="639" y="639"/>
                    <a:pt x="0" y="0"/>
                  </a:cubicBezTo>
                  <a:cubicBezTo>
                    <a:pt x="1917" y="2557"/>
                    <a:pt x="0" y="-639"/>
                    <a:pt x="3196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74" name="【公众号：阿拉丁PPT】3-232"/>
            <p:cNvSpPr/>
            <p:nvPr/>
          </p:nvSpPr>
          <p:spPr>
            <a:xfrm flipH="1">
              <a:off x="106287" y="4287041"/>
              <a:ext cx="1529" cy="1058"/>
            </a:xfrm>
            <a:custGeom>
              <a:avLst/>
              <a:gdLst>
                <a:gd name="connsiteX0" fmla="*/ 1530 w 1529"/>
                <a:gd name="connsiteY0" fmla="*/ 420 h 1058"/>
                <a:gd name="connsiteX1" fmla="*/ 891 w 1529"/>
                <a:gd name="connsiteY1" fmla="*/ 1059 h 1058"/>
                <a:gd name="connsiteX2" fmla="*/ 1530 w 1529"/>
                <a:gd name="connsiteY2" fmla="*/ 420 h 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9" h="1058">
                  <a:moveTo>
                    <a:pt x="1530" y="420"/>
                  </a:moveTo>
                  <a:cubicBezTo>
                    <a:pt x="1530" y="420"/>
                    <a:pt x="891" y="1059"/>
                    <a:pt x="891" y="1059"/>
                  </a:cubicBezTo>
                  <a:cubicBezTo>
                    <a:pt x="-387" y="-219"/>
                    <a:pt x="-387" y="-219"/>
                    <a:pt x="1530" y="42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75" name="【公众号：阿拉丁PPT】3-233"/>
            <p:cNvSpPr/>
            <p:nvPr/>
          </p:nvSpPr>
          <p:spPr>
            <a:xfrm flipH="1">
              <a:off x="102451" y="4293214"/>
              <a:ext cx="6392" cy="5753"/>
            </a:xfrm>
            <a:custGeom>
              <a:avLst/>
              <a:gdLst>
                <a:gd name="connsiteX0" fmla="*/ 2556 w 6392"/>
                <a:gd name="connsiteY0" fmla="*/ 0 h 5753"/>
                <a:gd name="connsiteX1" fmla="*/ 5753 w 6392"/>
                <a:gd name="connsiteY1" fmla="*/ 1918 h 5753"/>
                <a:gd name="connsiteX2" fmla="*/ 3835 w 6392"/>
                <a:gd name="connsiteY2" fmla="*/ 1918 h 5753"/>
                <a:gd name="connsiteX3" fmla="*/ 6393 w 6392"/>
                <a:gd name="connsiteY3" fmla="*/ 5114 h 5753"/>
                <a:gd name="connsiteX4" fmla="*/ 5114 w 6392"/>
                <a:gd name="connsiteY4" fmla="*/ 5753 h 5753"/>
                <a:gd name="connsiteX5" fmla="*/ 3835 w 6392"/>
                <a:gd name="connsiteY5" fmla="*/ 5114 h 5753"/>
                <a:gd name="connsiteX6" fmla="*/ 639 w 6392"/>
                <a:gd name="connsiteY6" fmla="*/ 2557 h 5753"/>
                <a:gd name="connsiteX7" fmla="*/ 0 w 6392"/>
                <a:gd name="connsiteY7" fmla="*/ 1918 h 5753"/>
                <a:gd name="connsiteX8" fmla="*/ 2556 w 6392"/>
                <a:gd name="connsiteY8" fmla="*/ 0 h 5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92" h="5753">
                  <a:moveTo>
                    <a:pt x="2556" y="0"/>
                  </a:moveTo>
                  <a:cubicBezTo>
                    <a:pt x="3196" y="0"/>
                    <a:pt x="3835" y="0"/>
                    <a:pt x="5753" y="1918"/>
                  </a:cubicBezTo>
                  <a:cubicBezTo>
                    <a:pt x="5114" y="1918"/>
                    <a:pt x="4475" y="1918"/>
                    <a:pt x="3835" y="1918"/>
                  </a:cubicBezTo>
                  <a:cubicBezTo>
                    <a:pt x="5753" y="3835"/>
                    <a:pt x="6393" y="5114"/>
                    <a:pt x="6393" y="5114"/>
                  </a:cubicBezTo>
                  <a:cubicBezTo>
                    <a:pt x="5753" y="5114"/>
                    <a:pt x="5753" y="5753"/>
                    <a:pt x="5114" y="5753"/>
                  </a:cubicBezTo>
                  <a:cubicBezTo>
                    <a:pt x="5114" y="5753"/>
                    <a:pt x="4475" y="5114"/>
                    <a:pt x="3835" y="5114"/>
                  </a:cubicBezTo>
                  <a:cubicBezTo>
                    <a:pt x="2556" y="4475"/>
                    <a:pt x="1917" y="3196"/>
                    <a:pt x="639" y="2557"/>
                  </a:cubicBezTo>
                  <a:cubicBezTo>
                    <a:pt x="639" y="2557"/>
                    <a:pt x="0" y="1918"/>
                    <a:pt x="0" y="1918"/>
                  </a:cubicBezTo>
                  <a:cubicBezTo>
                    <a:pt x="1278" y="639"/>
                    <a:pt x="1917" y="0"/>
                    <a:pt x="2556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76" name="【公众号：阿拉丁PPT】3-234"/>
            <p:cNvSpPr/>
            <p:nvPr/>
          </p:nvSpPr>
          <p:spPr>
            <a:xfrm flipH="1">
              <a:off x="105008" y="4294881"/>
              <a:ext cx="7671" cy="4725"/>
            </a:xfrm>
            <a:custGeom>
              <a:avLst/>
              <a:gdLst>
                <a:gd name="connsiteX0" fmla="*/ 7672 w 7671"/>
                <a:gd name="connsiteY0" fmla="*/ 4086 h 4725"/>
                <a:gd name="connsiteX1" fmla="*/ 3836 w 7671"/>
                <a:gd name="connsiteY1" fmla="*/ 3447 h 4725"/>
                <a:gd name="connsiteX2" fmla="*/ 0 w 7671"/>
                <a:gd name="connsiteY2" fmla="*/ 1529 h 4725"/>
                <a:gd name="connsiteX3" fmla="*/ 1918 w 7671"/>
                <a:gd name="connsiteY3" fmla="*/ 251 h 4725"/>
                <a:gd name="connsiteX4" fmla="*/ 7672 w 7671"/>
                <a:gd name="connsiteY4" fmla="*/ 4086 h 4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71" h="4725">
                  <a:moveTo>
                    <a:pt x="7672" y="4086"/>
                  </a:moveTo>
                  <a:cubicBezTo>
                    <a:pt x="7033" y="4726"/>
                    <a:pt x="7033" y="5365"/>
                    <a:pt x="3836" y="3447"/>
                  </a:cubicBezTo>
                  <a:cubicBezTo>
                    <a:pt x="1918" y="2169"/>
                    <a:pt x="1279" y="2169"/>
                    <a:pt x="0" y="1529"/>
                  </a:cubicBezTo>
                  <a:cubicBezTo>
                    <a:pt x="0" y="251"/>
                    <a:pt x="640" y="-389"/>
                    <a:pt x="1918" y="251"/>
                  </a:cubicBezTo>
                  <a:cubicBezTo>
                    <a:pt x="2557" y="251"/>
                    <a:pt x="5114" y="2169"/>
                    <a:pt x="7672" y="408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77" name="【公众号：阿拉丁PPT】3-235"/>
            <p:cNvSpPr/>
            <p:nvPr/>
          </p:nvSpPr>
          <p:spPr>
            <a:xfrm flipH="1">
              <a:off x="110673" y="4291296"/>
              <a:ext cx="2006" cy="2077"/>
            </a:xfrm>
            <a:custGeom>
              <a:avLst/>
              <a:gdLst>
                <a:gd name="connsiteX0" fmla="*/ 640 w 2006"/>
                <a:gd name="connsiteY0" fmla="*/ 1279 h 2077"/>
                <a:gd name="connsiteX1" fmla="*/ 0 w 2006"/>
                <a:gd name="connsiteY1" fmla="*/ 0 h 2077"/>
                <a:gd name="connsiteX2" fmla="*/ 640 w 2006"/>
                <a:gd name="connsiteY2" fmla="*/ 1279 h 2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6" h="2077">
                  <a:moveTo>
                    <a:pt x="640" y="1279"/>
                  </a:moveTo>
                  <a:cubicBezTo>
                    <a:pt x="640" y="639"/>
                    <a:pt x="0" y="639"/>
                    <a:pt x="0" y="0"/>
                  </a:cubicBezTo>
                  <a:cubicBezTo>
                    <a:pt x="3196" y="3196"/>
                    <a:pt x="1918" y="1918"/>
                    <a:pt x="64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78" name="【公众号：阿拉丁PPT】3-236"/>
            <p:cNvSpPr/>
            <p:nvPr/>
          </p:nvSpPr>
          <p:spPr>
            <a:xfrm flipH="1">
              <a:off x="112679" y="4291935"/>
              <a:ext cx="2556" cy="1917"/>
            </a:xfrm>
            <a:custGeom>
              <a:avLst/>
              <a:gdLst>
                <a:gd name="connsiteX0" fmla="*/ 1278 w 2556"/>
                <a:gd name="connsiteY0" fmla="*/ 0 h 1917"/>
                <a:gd name="connsiteX1" fmla="*/ 2556 w 2556"/>
                <a:gd name="connsiteY1" fmla="*/ 1279 h 1917"/>
                <a:gd name="connsiteX2" fmla="*/ 639 w 2556"/>
                <a:gd name="connsiteY2" fmla="*/ 1918 h 1917"/>
                <a:gd name="connsiteX3" fmla="*/ 0 w 2556"/>
                <a:gd name="connsiteY3" fmla="*/ 1279 h 1917"/>
                <a:gd name="connsiteX4" fmla="*/ 1278 w 2556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6" h="1917">
                  <a:moveTo>
                    <a:pt x="1278" y="0"/>
                  </a:moveTo>
                  <a:cubicBezTo>
                    <a:pt x="1917" y="639"/>
                    <a:pt x="1917" y="639"/>
                    <a:pt x="2556" y="1279"/>
                  </a:cubicBezTo>
                  <a:cubicBezTo>
                    <a:pt x="1917" y="1279"/>
                    <a:pt x="1278" y="1279"/>
                    <a:pt x="639" y="1918"/>
                  </a:cubicBezTo>
                  <a:cubicBezTo>
                    <a:pt x="639" y="1918"/>
                    <a:pt x="0" y="1279"/>
                    <a:pt x="0" y="1279"/>
                  </a:cubicBezTo>
                  <a:cubicBezTo>
                    <a:pt x="639" y="639"/>
                    <a:pt x="1278" y="639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479" name="【公众号：阿拉丁PPT】3-237"/>
            <p:cNvSpPr/>
            <p:nvPr/>
          </p:nvSpPr>
          <p:spPr>
            <a:xfrm flipH="1">
              <a:off x="113958" y="4295771"/>
              <a:ext cx="6392" cy="3196"/>
            </a:xfrm>
            <a:custGeom>
              <a:avLst/>
              <a:gdLst>
                <a:gd name="connsiteX0" fmla="*/ 6393 w 6392"/>
                <a:gd name="connsiteY0" fmla="*/ 0 h 3196"/>
                <a:gd name="connsiteX1" fmla="*/ 1278 w 6392"/>
                <a:gd name="connsiteY1" fmla="*/ 3196 h 3196"/>
                <a:gd name="connsiteX2" fmla="*/ 0 w 6392"/>
                <a:gd name="connsiteY2" fmla="*/ 1918 h 3196"/>
                <a:gd name="connsiteX3" fmla="*/ 6393 w 6392"/>
                <a:gd name="connsiteY3" fmla="*/ 0 h 3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3196">
                  <a:moveTo>
                    <a:pt x="6393" y="0"/>
                  </a:moveTo>
                  <a:cubicBezTo>
                    <a:pt x="5754" y="1918"/>
                    <a:pt x="3835" y="2557"/>
                    <a:pt x="1278" y="3196"/>
                  </a:cubicBezTo>
                  <a:cubicBezTo>
                    <a:pt x="639" y="2557"/>
                    <a:pt x="639" y="2557"/>
                    <a:pt x="0" y="1918"/>
                  </a:cubicBezTo>
                  <a:cubicBezTo>
                    <a:pt x="2557" y="1279"/>
                    <a:pt x="4475" y="639"/>
                    <a:pt x="6393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812" name="【公众号：阿拉丁PPT】3-238"/>
            <p:cNvSpPr/>
            <p:nvPr/>
          </p:nvSpPr>
          <p:spPr>
            <a:xfrm flipH="1">
              <a:off x="0" y="5267454"/>
              <a:ext cx="32221" cy="63927"/>
            </a:xfrm>
            <a:custGeom>
              <a:avLst/>
              <a:gdLst>
                <a:gd name="connsiteX0" fmla="*/ 27578 w 32221"/>
                <a:gd name="connsiteY0" fmla="*/ 2557 h 63927"/>
                <a:gd name="connsiteX1" fmla="*/ 29496 w 32221"/>
                <a:gd name="connsiteY1" fmla="*/ 5114 h 63927"/>
                <a:gd name="connsiteX2" fmla="*/ 31414 w 32221"/>
                <a:gd name="connsiteY2" fmla="*/ 7032 h 63927"/>
                <a:gd name="connsiteX3" fmla="*/ 29496 w 32221"/>
                <a:gd name="connsiteY3" fmla="*/ 6393 h 63927"/>
                <a:gd name="connsiteX4" fmla="*/ 26939 w 32221"/>
                <a:gd name="connsiteY4" fmla="*/ 5754 h 63927"/>
                <a:gd name="connsiteX5" fmla="*/ 26300 w 32221"/>
                <a:gd name="connsiteY5" fmla="*/ 6393 h 63927"/>
                <a:gd name="connsiteX6" fmla="*/ 26300 w 32221"/>
                <a:gd name="connsiteY6" fmla="*/ 7671 h 63927"/>
                <a:gd name="connsiteX7" fmla="*/ 23104 w 32221"/>
                <a:gd name="connsiteY7" fmla="*/ 5114 h 63927"/>
                <a:gd name="connsiteX8" fmla="*/ 25661 w 32221"/>
                <a:gd name="connsiteY8" fmla="*/ 8950 h 63927"/>
                <a:gd name="connsiteX9" fmla="*/ 22465 w 32221"/>
                <a:gd name="connsiteY9" fmla="*/ 7032 h 63927"/>
                <a:gd name="connsiteX10" fmla="*/ 21825 w 32221"/>
                <a:gd name="connsiteY10" fmla="*/ 8311 h 63927"/>
                <a:gd name="connsiteX11" fmla="*/ 22465 w 32221"/>
                <a:gd name="connsiteY11" fmla="*/ 10229 h 63927"/>
                <a:gd name="connsiteX12" fmla="*/ 21825 w 32221"/>
                <a:gd name="connsiteY12" fmla="*/ 10229 h 63927"/>
                <a:gd name="connsiteX13" fmla="*/ 20547 w 32221"/>
                <a:gd name="connsiteY13" fmla="*/ 10868 h 63927"/>
                <a:gd name="connsiteX14" fmla="*/ 18628 w 32221"/>
                <a:gd name="connsiteY14" fmla="*/ 11507 h 63927"/>
                <a:gd name="connsiteX15" fmla="*/ 16072 w 32221"/>
                <a:gd name="connsiteY15" fmla="*/ 10868 h 63927"/>
                <a:gd name="connsiteX16" fmla="*/ 15432 w 32221"/>
                <a:gd name="connsiteY16" fmla="*/ 10868 h 63927"/>
                <a:gd name="connsiteX17" fmla="*/ 14793 w 32221"/>
                <a:gd name="connsiteY17" fmla="*/ 11507 h 63927"/>
                <a:gd name="connsiteX18" fmla="*/ 15432 w 32221"/>
                <a:gd name="connsiteY18" fmla="*/ 13425 h 63927"/>
                <a:gd name="connsiteX19" fmla="*/ 16072 w 32221"/>
                <a:gd name="connsiteY19" fmla="*/ 14064 h 63927"/>
                <a:gd name="connsiteX20" fmla="*/ 16072 w 32221"/>
                <a:gd name="connsiteY20" fmla="*/ 14703 h 63927"/>
                <a:gd name="connsiteX21" fmla="*/ 16072 w 32221"/>
                <a:gd name="connsiteY21" fmla="*/ 15982 h 63927"/>
                <a:gd name="connsiteX22" fmla="*/ 16711 w 32221"/>
                <a:gd name="connsiteY22" fmla="*/ 16621 h 63927"/>
                <a:gd name="connsiteX23" fmla="*/ 15432 w 32221"/>
                <a:gd name="connsiteY23" fmla="*/ 15982 h 63927"/>
                <a:gd name="connsiteX24" fmla="*/ 12876 w 32221"/>
                <a:gd name="connsiteY24" fmla="*/ 15982 h 63927"/>
                <a:gd name="connsiteX25" fmla="*/ 13515 w 32221"/>
                <a:gd name="connsiteY25" fmla="*/ 17899 h 63927"/>
                <a:gd name="connsiteX26" fmla="*/ 12876 w 32221"/>
                <a:gd name="connsiteY26" fmla="*/ 18539 h 63927"/>
                <a:gd name="connsiteX27" fmla="*/ 13515 w 32221"/>
                <a:gd name="connsiteY27" fmla="*/ 19818 h 63927"/>
                <a:gd name="connsiteX28" fmla="*/ 12876 w 32221"/>
                <a:gd name="connsiteY28" fmla="*/ 20457 h 63927"/>
                <a:gd name="connsiteX29" fmla="*/ 10958 w 32221"/>
                <a:gd name="connsiteY29" fmla="*/ 19818 h 63927"/>
                <a:gd name="connsiteX30" fmla="*/ 10318 w 32221"/>
                <a:gd name="connsiteY30" fmla="*/ 20457 h 63927"/>
                <a:gd name="connsiteX31" fmla="*/ 9039 w 32221"/>
                <a:gd name="connsiteY31" fmla="*/ 21735 h 63927"/>
                <a:gd name="connsiteX32" fmla="*/ 7122 w 32221"/>
                <a:gd name="connsiteY32" fmla="*/ 21096 h 63927"/>
                <a:gd name="connsiteX33" fmla="*/ 7122 w 32221"/>
                <a:gd name="connsiteY33" fmla="*/ 22374 h 63927"/>
                <a:gd name="connsiteX34" fmla="*/ 7761 w 32221"/>
                <a:gd name="connsiteY34" fmla="*/ 24292 h 63927"/>
                <a:gd name="connsiteX35" fmla="*/ 6483 w 32221"/>
                <a:gd name="connsiteY35" fmla="*/ 24932 h 63927"/>
                <a:gd name="connsiteX36" fmla="*/ 5204 w 32221"/>
                <a:gd name="connsiteY36" fmla="*/ 26210 h 63927"/>
                <a:gd name="connsiteX37" fmla="*/ 3287 w 32221"/>
                <a:gd name="connsiteY37" fmla="*/ 27488 h 63927"/>
                <a:gd name="connsiteX38" fmla="*/ 3287 w 32221"/>
                <a:gd name="connsiteY38" fmla="*/ 28128 h 63927"/>
                <a:gd name="connsiteX39" fmla="*/ 5843 w 32221"/>
                <a:gd name="connsiteY39" fmla="*/ 31324 h 63927"/>
                <a:gd name="connsiteX40" fmla="*/ 1369 w 32221"/>
                <a:gd name="connsiteY40" fmla="*/ 30685 h 63927"/>
                <a:gd name="connsiteX41" fmla="*/ 1369 w 32221"/>
                <a:gd name="connsiteY41" fmla="*/ 30046 h 63927"/>
                <a:gd name="connsiteX42" fmla="*/ 3926 w 32221"/>
                <a:gd name="connsiteY42" fmla="*/ 31963 h 63927"/>
                <a:gd name="connsiteX43" fmla="*/ 2647 w 32221"/>
                <a:gd name="connsiteY43" fmla="*/ 31324 h 63927"/>
                <a:gd name="connsiteX44" fmla="*/ 5843 w 32221"/>
                <a:gd name="connsiteY44" fmla="*/ 35160 h 63927"/>
                <a:gd name="connsiteX45" fmla="*/ 5204 w 32221"/>
                <a:gd name="connsiteY45" fmla="*/ 35799 h 63927"/>
                <a:gd name="connsiteX46" fmla="*/ 7122 w 32221"/>
                <a:gd name="connsiteY46" fmla="*/ 39635 h 63927"/>
                <a:gd name="connsiteX47" fmla="*/ 5843 w 32221"/>
                <a:gd name="connsiteY47" fmla="*/ 40274 h 63927"/>
                <a:gd name="connsiteX48" fmla="*/ 4565 w 32221"/>
                <a:gd name="connsiteY48" fmla="*/ 39635 h 63927"/>
                <a:gd name="connsiteX49" fmla="*/ 9679 w 32221"/>
                <a:gd name="connsiteY49" fmla="*/ 44749 h 63927"/>
                <a:gd name="connsiteX50" fmla="*/ 7761 w 32221"/>
                <a:gd name="connsiteY50" fmla="*/ 44749 h 63927"/>
                <a:gd name="connsiteX51" fmla="*/ 12236 w 32221"/>
                <a:gd name="connsiteY51" fmla="*/ 49863 h 63927"/>
                <a:gd name="connsiteX52" fmla="*/ 18628 w 32221"/>
                <a:gd name="connsiteY52" fmla="*/ 56255 h 63927"/>
                <a:gd name="connsiteX53" fmla="*/ 28857 w 32221"/>
                <a:gd name="connsiteY53" fmla="*/ 63927 h 63927"/>
                <a:gd name="connsiteX54" fmla="*/ 32221 w 32221"/>
                <a:gd name="connsiteY54" fmla="*/ 63447 h 63927"/>
                <a:gd name="connsiteX55" fmla="*/ 32221 w 32221"/>
                <a:gd name="connsiteY55" fmla="*/ 6393 h 63927"/>
                <a:gd name="connsiteX56" fmla="*/ 32054 w 32221"/>
                <a:gd name="connsiteY56" fmla="*/ 6393 h 63927"/>
                <a:gd name="connsiteX57" fmla="*/ 31414 w 32221"/>
                <a:gd name="connsiteY57" fmla="*/ 5754 h 63927"/>
                <a:gd name="connsiteX58" fmla="*/ 30775 w 32221"/>
                <a:gd name="connsiteY58" fmla="*/ 4475 h 63927"/>
                <a:gd name="connsiteX59" fmla="*/ 29496 w 32221"/>
                <a:gd name="connsiteY59" fmla="*/ 3836 h 63927"/>
                <a:gd name="connsiteX60" fmla="*/ 27578 w 32221"/>
                <a:gd name="connsiteY60" fmla="*/ 2557 h 63927"/>
                <a:gd name="connsiteX61" fmla="*/ 30136 w 32221"/>
                <a:gd name="connsiteY61" fmla="*/ 0 h 63927"/>
                <a:gd name="connsiteX62" fmla="*/ 32221 w 32221"/>
                <a:gd name="connsiteY62" fmla="*/ 3754 h 63927"/>
                <a:gd name="connsiteX63" fmla="*/ 32221 w 32221"/>
                <a:gd name="connsiteY63" fmla="*/ 835 h 63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32221" h="63927">
                  <a:moveTo>
                    <a:pt x="27578" y="2557"/>
                  </a:moveTo>
                  <a:cubicBezTo>
                    <a:pt x="28217" y="3196"/>
                    <a:pt x="28857" y="4475"/>
                    <a:pt x="29496" y="5114"/>
                  </a:cubicBezTo>
                  <a:cubicBezTo>
                    <a:pt x="30136" y="5754"/>
                    <a:pt x="30136" y="6393"/>
                    <a:pt x="31414" y="7032"/>
                  </a:cubicBezTo>
                  <a:cubicBezTo>
                    <a:pt x="30775" y="7032"/>
                    <a:pt x="30775" y="7671"/>
                    <a:pt x="29496" y="6393"/>
                  </a:cubicBezTo>
                  <a:cubicBezTo>
                    <a:pt x="28217" y="5754"/>
                    <a:pt x="26939" y="5754"/>
                    <a:pt x="26939" y="5754"/>
                  </a:cubicBezTo>
                  <a:cubicBezTo>
                    <a:pt x="26939" y="5754"/>
                    <a:pt x="26939" y="6393"/>
                    <a:pt x="26300" y="6393"/>
                  </a:cubicBezTo>
                  <a:cubicBezTo>
                    <a:pt x="25661" y="6393"/>
                    <a:pt x="25021" y="5754"/>
                    <a:pt x="26300" y="7671"/>
                  </a:cubicBezTo>
                  <a:cubicBezTo>
                    <a:pt x="27578" y="9589"/>
                    <a:pt x="26300" y="8950"/>
                    <a:pt x="23104" y="5114"/>
                  </a:cubicBezTo>
                  <a:cubicBezTo>
                    <a:pt x="27578" y="10229"/>
                    <a:pt x="22465" y="5114"/>
                    <a:pt x="25661" y="8950"/>
                  </a:cubicBezTo>
                  <a:cubicBezTo>
                    <a:pt x="22465" y="6393"/>
                    <a:pt x="21825" y="5114"/>
                    <a:pt x="22465" y="7032"/>
                  </a:cubicBezTo>
                  <a:cubicBezTo>
                    <a:pt x="23104" y="8950"/>
                    <a:pt x="21825" y="7671"/>
                    <a:pt x="21825" y="8311"/>
                  </a:cubicBezTo>
                  <a:cubicBezTo>
                    <a:pt x="21825" y="8950"/>
                    <a:pt x="21186" y="8311"/>
                    <a:pt x="22465" y="10229"/>
                  </a:cubicBezTo>
                  <a:cubicBezTo>
                    <a:pt x="23104" y="10868"/>
                    <a:pt x="21825" y="10229"/>
                    <a:pt x="21825" y="10229"/>
                  </a:cubicBezTo>
                  <a:cubicBezTo>
                    <a:pt x="21186" y="10229"/>
                    <a:pt x="21186" y="10229"/>
                    <a:pt x="20547" y="10868"/>
                  </a:cubicBezTo>
                  <a:cubicBezTo>
                    <a:pt x="19907" y="11507"/>
                    <a:pt x="17989" y="9589"/>
                    <a:pt x="18628" y="11507"/>
                  </a:cubicBezTo>
                  <a:cubicBezTo>
                    <a:pt x="19268" y="12785"/>
                    <a:pt x="18628" y="13425"/>
                    <a:pt x="16072" y="10868"/>
                  </a:cubicBezTo>
                  <a:cubicBezTo>
                    <a:pt x="15432" y="10868"/>
                    <a:pt x="15432" y="10229"/>
                    <a:pt x="15432" y="10868"/>
                  </a:cubicBezTo>
                  <a:cubicBezTo>
                    <a:pt x="15432" y="11507"/>
                    <a:pt x="16711" y="13425"/>
                    <a:pt x="14793" y="11507"/>
                  </a:cubicBezTo>
                  <a:cubicBezTo>
                    <a:pt x="16711" y="14064"/>
                    <a:pt x="15432" y="12785"/>
                    <a:pt x="15432" y="13425"/>
                  </a:cubicBezTo>
                  <a:cubicBezTo>
                    <a:pt x="15432" y="13425"/>
                    <a:pt x="15432" y="13425"/>
                    <a:pt x="16072" y="14064"/>
                  </a:cubicBezTo>
                  <a:cubicBezTo>
                    <a:pt x="17350" y="15982"/>
                    <a:pt x="17350" y="15343"/>
                    <a:pt x="16072" y="14703"/>
                  </a:cubicBezTo>
                  <a:cubicBezTo>
                    <a:pt x="14793" y="13425"/>
                    <a:pt x="13515" y="12785"/>
                    <a:pt x="16072" y="15982"/>
                  </a:cubicBezTo>
                  <a:cubicBezTo>
                    <a:pt x="16711" y="16621"/>
                    <a:pt x="16711" y="16621"/>
                    <a:pt x="16711" y="16621"/>
                  </a:cubicBezTo>
                  <a:cubicBezTo>
                    <a:pt x="16072" y="16621"/>
                    <a:pt x="16072" y="16621"/>
                    <a:pt x="15432" y="15982"/>
                  </a:cubicBezTo>
                  <a:cubicBezTo>
                    <a:pt x="12876" y="14064"/>
                    <a:pt x="14154" y="16621"/>
                    <a:pt x="12876" y="15982"/>
                  </a:cubicBezTo>
                  <a:cubicBezTo>
                    <a:pt x="13515" y="17260"/>
                    <a:pt x="14793" y="18539"/>
                    <a:pt x="13515" y="17899"/>
                  </a:cubicBezTo>
                  <a:cubicBezTo>
                    <a:pt x="12876" y="17260"/>
                    <a:pt x="12876" y="17899"/>
                    <a:pt x="12876" y="18539"/>
                  </a:cubicBezTo>
                  <a:cubicBezTo>
                    <a:pt x="12876" y="18539"/>
                    <a:pt x="12876" y="19178"/>
                    <a:pt x="13515" y="19818"/>
                  </a:cubicBezTo>
                  <a:cubicBezTo>
                    <a:pt x="14793" y="21735"/>
                    <a:pt x="14793" y="22374"/>
                    <a:pt x="12876" y="20457"/>
                  </a:cubicBezTo>
                  <a:cubicBezTo>
                    <a:pt x="11597" y="19178"/>
                    <a:pt x="10318" y="19178"/>
                    <a:pt x="10958" y="19818"/>
                  </a:cubicBezTo>
                  <a:cubicBezTo>
                    <a:pt x="12876" y="22374"/>
                    <a:pt x="10958" y="21096"/>
                    <a:pt x="10318" y="20457"/>
                  </a:cubicBezTo>
                  <a:cubicBezTo>
                    <a:pt x="8400" y="19178"/>
                    <a:pt x="6483" y="17899"/>
                    <a:pt x="9039" y="21735"/>
                  </a:cubicBezTo>
                  <a:cubicBezTo>
                    <a:pt x="8400" y="21735"/>
                    <a:pt x="7761" y="21735"/>
                    <a:pt x="7122" y="21096"/>
                  </a:cubicBezTo>
                  <a:cubicBezTo>
                    <a:pt x="6483" y="21096"/>
                    <a:pt x="5843" y="20457"/>
                    <a:pt x="7122" y="22374"/>
                  </a:cubicBezTo>
                  <a:cubicBezTo>
                    <a:pt x="9039" y="24292"/>
                    <a:pt x="9039" y="25571"/>
                    <a:pt x="7761" y="24292"/>
                  </a:cubicBezTo>
                  <a:cubicBezTo>
                    <a:pt x="5843" y="23014"/>
                    <a:pt x="7122" y="25571"/>
                    <a:pt x="6483" y="24932"/>
                  </a:cubicBezTo>
                  <a:cubicBezTo>
                    <a:pt x="5843" y="24932"/>
                    <a:pt x="5843" y="25571"/>
                    <a:pt x="5204" y="26210"/>
                  </a:cubicBezTo>
                  <a:cubicBezTo>
                    <a:pt x="4565" y="26849"/>
                    <a:pt x="3926" y="26849"/>
                    <a:pt x="3287" y="27488"/>
                  </a:cubicBezTo>
                  <a:cubicBezTo>
                    <a:pt x="3287" y="27488"/>
                    <a:pt x="3287" y="28128"/>
                    <a:pt x="3287" y="28128"/>
                  </a:cubicBezTo>
                  <a:cubicBezTo>
                    <a:pt x="4565" y="29407"/>
                    <a:pt x="5204" y="30046"/>
                    <a:pt x="5843" y="31324"/>
                  </a:cubicBezTo>
                  <a:cubicBezTo>
                    <a:pt x="2647" y="29407"/>
                    <a:pt x="-2467" y="25571"/>
                    <a:pt x="1369" y="30685"/>
                  </a:cubicBezTo>
                  <a:cubicBezTo>
                    <a:pt x="2008" y="30685"/>
                    <a:pt x="1369" y="30046"/>
                    <a:pt x="1369" y="30046"/>
                  </a:cubicBezTo>
                  <a:cubicBezTo>
                    <a:pt x="1369" y="29407"/>
                    <a:pt x="2008" y="30046"/>
                    <a:pt x="3926" y="31963"/>
                  </a:cubicBezTo>
                  <a:cubicBezTo>
                    <a:pt x="3287" y="31963"/>
                    <a:pt x="3287" y="31324"/>
                    <a:pt x="2647" y="31324"/>
                  </a:cubicBezTo>
                  <a:cubicBezTo>
                    <a:pt x="3926" y="32603"/>
                    <a:pt x="4565" y="33881"/>
                    <a:pt x="5843" y="35160"/>
                  </a:cubicBezTo>
                  <a:cubicBezTo>
                    <a:pt x="5843" y="35160"/>
                    <a:pt x="4565" y="34521"/>
                    <a:pt x="5204" y="35799"/>
                  </a:cubicBezTo>
                  <a:cubicBezTo>
                    <a:pt x="7761" y="38996"/>
                    <a:pt x="6483" y="38356"/>
                    <a:pt x="7122" y="39635"/>
                  </a:cubicBezTo>
                  <a:cubicBezTo>
                    <a:pt x="8400" y="41552"/>
                    <a:pt x="7122" y="41552"/>
                    <a:pt x="5843" y="40274"/>
                  </a:cubicBezTo>
                  <a:cubicBezTo>
                    <a:pt x="5204" y="39635"/>
                    <a:pt x="5204" y="39635"/>
                    <a:pt x="4565" y="39635"/>
                  </a:cubicBezTo>
                  <a:cubicBezTo>
                    <a:pt x="5843" y="40274"/>
                    <a:pt x="7761" y="42192"/>
                    <a:pt x="9679" y="44749"/>
                  </a:cubicBezTo>
                  <a:cubicBezTo>
                    <a:pt x="10318" y="46666"/>
                    <a:pt x="10958" y="47306"/>
                    <a:pt x="7761" y="44749"/>
                  </a:cubicBezTo>
                  <a:cubicBezTo>
                    <a:pt x="9679" y="46666"/>
                    <a:pt x="10958" y="48585"/>
                    <a:pt x="12236" y="49863"/>
                  </a:cubicBezTo>
                  <a:cubicBezTo>
                    <a:pt x="14154" y="52420"/>
                    <a:pt x="16711" y="54977"/>
                    <a:pt x="18628" y="56255"/>
                  </a:cubicBezTo>
                  <a:cubicBezTo>
                    <a:pt x="24382" y="61370"/>
                    <a:pt x="27578" y="63927"/>
                    <a:pt x="28857" y="63927"/>
                  </a:cubicBezTo>
                  <a:lnTo>
                    <a:pt x="32221" y="63447"/>
                  </a:lnTo>
                  <a:lnTo>
                    <a:pt x="32221" y="6393"/>
                  </a:lnTo>
                  <a:lnTo>
                    <a:pt x="32054" y="6393"/>
                  </a:lnTo>
                  <a:cubicBezTo>
                    <a:pt x="32054" y="6393"/>
                    <a:pt x="31414" y="5754"/>
                    <a:pt x="31414" y="5754"/>
                  </a:cubicBezTo>
                  <a:cubicBezTo>
                    <a:pt x="31414" y="5114"/>
                    <a:pt x="31414" y="5114"/>
                    <a:pt x="30775" y="4475"/>
                  </a:cubicBezTo>
                  <a:cubicBezTo>
                    <a:pt x="30136" y="3836"/>
                    <a:pt x="30136" y="3836"/>
                    <a:pt x="29496" y="3836"/>
                  </a:cubicBezTo>
                  <a:cubicBezTo>
                    <a:pt x="28857" y="3836"/>
                    <a:pt x="28217" y="3196"/>
                    <a:pt x="27578" y="2557"/>
                  </a:cubicBezTo>
                  <a:close/>
                  <a:moveTo>
                    <a:pt x="30136" y="0"/>
                  </a:moveTo>
                  <a:lnTo>
                    <a:pt x="32221" y="3754"/>
                  </a:lnTo>
                  <a:lnTo>
                    <a:pt x="32221" y="835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75" name="【公众号：阿拉丁PPT】3-239"/>
            <p:cNvSpPr/>
            <p:nvPr/>
          </p:nvSpPr>
          <p:spPr>
            <a:xfrm flipH="1">
              <a:off x="21264" y="5297500"/>
              <a:ext cx="639" cy="1278"/>
            </a:xfrm>
            <a:custGeom>
              <a:avLst/>
              <a:gdLst>
                <a:gd name="connsiteX0" fmla="*/ 0 w 639"/>
                <a:gd name="connsiteY0" fmla="*/ 639 h 1278"/>
                <a:gd name="connsiteX1" fmla="*/ 0 w 639"/>
                <a:gd name="connsiteY1" fmla="*/ 0 h 1278"/>
                <a:gd name="connsiteX2" fmla="*/ 639 w 639"/>
                <a:gd name="connsiteY2" fmla="*/ 639 h 1278"/>
                <a:gd name="connsiteX3" fmla="*/ 639 w 639"/>
                <a:gd name="connsiteY3" fmla="*/ 1279 h 1278"/>
                <a:gd name="connsiteX4" fmla="*/ 0 w 639"/>
                <a:gd name="connsiteY4" fmla="*/ 63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639"/>
                  </a:move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639" y="639"/>
                    <a:pt x="639" y="639"/>
                  </a:cubicBezTo>
                  <a:cubicBezTo>
                    <a:pt x="639" y="639"/>
                    <a:pt x="639" y="1279"/>
                    <a:pt x="639" y="1279"/>
                  </a:cubicBezTo>
                  <a:cubicBezTo>
                    <a:pt x="0" y="1279"/>
                    <a:pt x="0" y="639"/>
                    <a:pt x="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76" name="【公众号：阿拉丁PPT】3-240"/>
            <p:cNvSpPr/>
            <p:nvPr/>
          </p:nvSpPr>
          <p:spPr>
            <a:xfrm flipH="1">
              <a:off x="16310" y="5293025"/>
              <a:ext cx="4954" cy="3196"/>
            </a:xfrm>
            <a:custGeom>
              <a:avLst/>
              <a:gdLst>
                <a:gd name="connsiteX0" fmla="*/ 0 w 4954"/>
                <a:gd name="connsiteY0" fmla="*/ 3196 h 3196"/>
                <a:gd name="connsiteX1" fmla="*/ 4475 w 4954"/>
                <a:gd name="connsiteY1" fmla="*/ 0 h 3196"/>
                <a:gd name="connsiteX2" fmla="*/ 4475 w 4954"/>
                <a:gd name="connsiteY2" fmla="*/ 2557 h 3196"/>
                <a:gd name="connsiteX3" fmla="*/ 2557 w 4954"/>
                <a:gd name="connsiteY3" fmla="*/ 3196 h 3196"/>
                <a:gd name="connsiteX4" fmla="*/ 0 w 4954"/>
                <a:gd name="connsiteY4" fmla="*/ 3196 h 3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" h="3196">
                  <a:moveTo>
                    <a:pt x="0" y="3196"/>
                  </a:moveTo>
                  <a:cubicBezTo>
                    <a:pt x="0" y="639"/>
                    <a:pt x="2557" y="639"/>
                    <a:pt x="4475" y="0"/>
                  </a:cubicBezTo>
                  <a:cubicBezTo>
                    <a:pt x="5114" y="1279"/>
                    <a:pt x="5114" y="1918"/>
                    <a:pt x="4475" y="2557"/>
                  </a:cubicBezTo>
                  <a:cubicBezTo>
                    <a:pt x="3835" y="2557"/>
                    <a:pt x="3196" y="2557"/>
                    <a:pt x="2557" y="3196"/>
                  </a:cubicBezTo>
                  <a:cubicBezTo>
                    <a:pt x="1278" y="3196"/>
                    <a:pt x="639" y="3196"/>
                    <a:pt x="0" y="319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77" name="【公众号：阿拉丁PPT】3-241"/>
            <p:cNvSpPr/>
            <p:nvPr/>
          </p:nvSpPr>
          <p:spPr>
            <a:xfrm flipH="1">
              <a:off x="16949" y="5300057"/>
              <a:ext cx="1118" cy="639"/>
            </a:xfrm>
            <a:custGeom>
              <a:avLst/>
              <a:gdLst>
                <a:gd name="connsiteX0" fmla="*/ 639 w 1118"/>
                <a:gd name="connsiteY0" fmla="*/ 639 h 639"/>
                <a:gd name="connsiteX1" fmla="*/ 0 w 1118"/>
                <a:gd name="connsiteY1" fmla="*/ 0 h 639"/>
                <a:gd name="connsiteX2" fmla="*/ 639 w 1118"/>
                <a:gd name="connsiteY2" fmla="*/ 639 h 639"/>
                <a:gd name="connsiteX3" fmla="*/ 639 w 1118"/>
                <a:gd name="connsiteY3" fmla="*/ 639 h 639"/>
                <a:gd name="connsiteX4" fmla="*/ 639 w 1118"/>
                <a:gd name="connsiteY4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8" h="639">
                  <a:moveTo>
                    <a:pt x="639" y="639"/>
                  </a:moveTo>
                  <a:cubicBezTo>
                    <a:pt x="639" y="639"/>
                    <a:pt x="0" y="0"/>
                    <a:pt x="0" y="0"/>
                  </a:cubicBezTo>
                  <a:cubicBezTo>
                    <a:pt x="639" y="0"/>
                    <a:pt x="639" y="0"/>
                    <a:pt x="639" y="639"/>
                  </a:cubicBezTo>
                  <a:cubicBezTo>
                    <a:pt x="1278" y="0"/>
                    <a:pt x="1278" y="639"/>
                    <a:pt x="639" y="639"/>
                  </a:cubicBezTo>
                  <a:cubicBezTo>
                    <a:pt x="1278" y="639"/>
                    <a:pt x="639" y="639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78" name="【公众号：阿拉丁PPT】3-242"/>
            <p:cNvSpPr/>
            <p:nvPr/>
          </p:nvSpPr>
          <p:spPr>
            <a:xfrm flipH="1">
              <a:off x="13593" y="5296861"/>
              <a:ext cx="1917" cy="1562"/>
            </a:xfrm>
            <a:custGeom>
              <a:avLst/>
              <a:gdLst>
                <a:gd name="connsiteX0" fmla="*/ 1278 w 1917"/>
                <a:gd name="connsiteY0" fmla="*/ 1278 h 1562"/>
                <a:gd name="connsiteX1" fmla="*/ 0 w 1917"/>
                <a:gd name="connsiteY1" fmla="*/ 0 h 1562"/>
                <a:gd name="connsiteX2" fmla="*/ 639 w 1917"/>
                <a:gd name="connsiteY2" fmla="*/ 0 h 1562"/>
                <a:gd name="connsiteX3" fmla="*/ 1917 w 1917"/>
                <a:gd name="connsiteY3" fmla="*/ 1278 h 1562"/>
                <a:gd name="connsiteX4" fmla="*/ 1278 w 1917"/>
                <a:gd name="connsiteY4" fmla="*/ 1278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7" h="1562">
                  <a:moveTo>
                    <a:pt x="1278" y="1278"/>
                  </a:moveTo>
                  <a:cubicBezTo>
                    <a:pt x="639" y="639"/>
                    <a:pt x="639" y="639"/>
                    <a:pt x="0" y="0"/>
                  </a:cubicBezTo>
                  <a:cubicBezTo>
                    <a:pt x="0" y="0"/>
                    <a:pt x="639" y="0"/>
                    <a:pt x="639" y="0"/>
                  </a:cubicBezTo>
                  <a:cubicBezTo>
                    <a:pt x="1278" y="639"/>
                    <a:pt x="1278" y="1278"/>
                    <a:pt x="1917" y="1278"/>
                  </a:cubicBezTo>
                  <a:cubicBezTo>
                    <a:pt x="1917" y="1918"/>
                    <a:pt x="1917" y="1278"/>
                    <a:pt x="1278" y="127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79" name="【公众号：阿拉丁PPT】3-243"/>
            <p:cNvSpPr/>
            <p:nvPr/>
          </p:nvSpPr>
          <p:spPr>
            <a:xfrm flipH="1">
              <a:off x="10397" y="5294730"/>
              <a:ext cx="3196" cy="3409"/>
            </a:xfrm>
            <a:custGeom>
              <a:avLst/>
              <a:gdLst>
                <a:gd name="connsiteX0" fmla="*/ 640 w 3196"/>
                <a:gd name="connsiteY0" fmla="*/ 3409 h 3409"/>
                <a:gd name="connsiteX1" fmla="*/ 0 w 3196"/>
                <a:gd name="connsiteY1" fmla="*/ 2770 h 3409"/>
                <a:gd name="connsiteX2" fmla="*/ 640 w 3196"/>
                <a:gd name="connsiteY2" fmla="*/ 852 h 3409"/>
                <a:gd name="connsiteX3" fmla="*/ 3196 w 3196"/>
                <a:gd name="connsiteY3" fmla="*/ 852 h 3409"/>
                <a:gd name="connsiteX4" fmla="*/ 640 w 3196"/>
                <a:gd name="connsiteY4" fmla="*/ 3409 h 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" h="3409">
                  <a:moveTo>
                    <a:pt x="640" y="3409"/>
                  </a:moveTo>
                  <a:cubicBezTo>
                    <a:pt x="640" y="3409"/>
                    <a:pt x="0" y="2770"/>
                    <a:pt x="0" y="2770"/>
                  </a:cubicBezTo>
                  <a:cubicBezTo>
                    <a:pt x="0" y="2131"/>
                    <a:pt x="0" y="852"/>
                    <a:pt x="640" y="852"/>
                  </a:cubicBezTo>
                  <a:cubicBezTo>
                    <a:pt x="1279" y="852"/>
                    <a:pt x="640" y="-1065"/>
                    <a:pt x="3196" y="852"/>
                  </a:cubicBezTo>
                  <a:cubicBezTo>
                    <a:pt x="3196" y="2131"/>
                    <a:pt x="2557" y="3409"/>
                    <a:pt x="640" y="340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80" name="【公众号：阿拉丁PPT】3-244"/>
            <p:cNvSpPr/>
            <p:nvPr/>
          </p:nvSpPr>
          <p:spPr>
            <a:xfrm flipH="1">
              <a:off x="8918" y="5293025"/>
              <a:ext cx="2292" cy="2393"/>
            </a:xfrm>
            <a:custGeom>
              <a:avLst/>
              <a:gdLst>
                <a:gd name="connsiteX0" fmla="*/ 174 w 2292"/>
                <a:gd name="connsiteY0" fmla="*/ 1279 h 2393"/>
                <a:gd name="connsiteX1" fmla="*/ 1453 w 2292"/>
                <a:gd name="connsiteY1" fmla="*/ 0 h 2393"/>
                <a:gd name="connsiteX2" fmla="*/ 174 w 2292"/>
                <a:gd name="connsiteY2" fmla="*/ 1279 h 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2" h="2393">
                  <a:moveTo>
                    <a:pt x="174" y="1279"/>
                  </a:moveTo>
                  <a:cubicBezTo>
                    <a:pt x="-465" y="0"/>
                    <a:pt x="813" y="0"/>
                    <a:pt x="1453" y="0"/>
                  </a:cubicBezTo>
                  <a:cubicBezTo>
                    <a:pt x="2731" y="2557"/>
                    <a:pt x="2731" y="3196"/>
                    <a:pt x="174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81" name="【公众号：阿拉丁PPT】3-245"/>
            <p:cNvSpPr/>
            <p:nvPr/>
          </p:nvSpPr>
          <p:spPr>
            <a:xfrm flipH="1">
              <a:off x="8194" y="5291746"/>
              <a:ext cx="923" cy="1278"/>
            </a:xfrm>
            <a:custGeom>
              <a:avLst/>
              <a:gdLst>
                <a:gd name="connsiteX0" fmla="*/ 639 w 923"/>
                <a:gd name="connsiteY0" fmla="*/ 1279 h 1278"/>
                <a:gd name="connsiteX1" fmla="*/ 0 w 923"/>
                <a:gd name="connsiteY1" fmla="*/ 0 h 1278"/>
                <a:gd name="connsiteX2" fmla="*/ 639 w 923"/>
                <a:gd name="connsiteY2" fmla="*/ 639 h 1278"/>
                <a:gd name="connsiteX3" fmla="*/ 639 w 923"/>
                <a:gd name="connsiteY3" fmla="*/ 1279 h 1278"/>
                <a:gd name="connsiteX4" fmla="*/ 639 w 923"/>
                <a:gd name="connsiteY4" fmla="*/ 127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1278">
                  <a:moveTo>
                    <a:pt x="639" y="1279"/>
                  </a:move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639" y="0"/>
                    <a:pt x="639" y="639"/>
                  </a:cubicBezTo>
                  <a:cubicBezTo>
                    <a:pt x="639" y="639"/>
                    <a:pt x="1278" y="639"/>
                    <a:pt x="639" y="1279"/>
                  </a:cubicBezTo>
                  <a:cubicBezTo>
                    <a:pt x="1278" y="639"/>
                    <a:pt x="639" y="639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82" name="【公众号：阿拉丁PPT】3-246"/>
            <p:cNvSpPr/>
            <p:nvPr/>
          </p:nvSpPr>
          <p:spPr>
            <a:xfrm flipH="1">
              <a:off x="7839" y="5289951"/>
              <a:ext cx="1617" cy="1794"/>
            </a:xfrm>
            <a:custGeom>
              <a:avLst/>
              <a:gdLst>
                <a:gd name="connsiteX0" fmla="*/ 978 w 1617"/>
                <a:gd name="connsiteY0" fmla="*/ 1795 h 1794"/>
                <a:gd name="connsiteX1" fmla="*/ 1617 w 1617"/>
                <a:gd name="connsiteY1" fmla="*/ 1156 h 1794"/>
                <a:gd name="connsiteX2" fmla="*/ 978 w 1617"/>
                <a:gd name="connsiteY2" fmla="*/ 1795 h 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7" h="1794">
                  <a:moveTo>
                    <a:pt x="978" y="1795"/>
                  </a:moveTo>
                  <a:cubicBezTo>
                    <a:pt x="-940" y="-1402"/>
                    <a:pt x="339" y="517"/>
                    <a:pt x="1617" y="1156"/>
                  </a:cubicBezTo>
                  <a:cubicBezTo>
                    <a:pt x="1617" y="1156"/>
                    <a:pt x="1617" y="1156"/>
                    <a:pt x="978" y="179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83" name="【公众号：阿拉丁PPT】3-247"/>
            <p:cNvSpPr/>
            <p:nvPr/>
          </p:nvSpPr>
          <p:spPr>
            <a:xfrm flipH="1">
              <a:off x="2885" y="5284714"/>
              <a:ext cx="1119" cy="1917"/>
            </a:xfrm>
            <a:custGeom>
              <a:avLst/>
              <a:gdLst>
                <a:gd name="connsiteX0" fmla="*/ 640 w 1119"/>
                <a:gd name="connsiteY0" fmla="*/ 1918 h 1917"/>
                <a:gd name="connsiteX1" fmla="*/ 0 w 1119"/>
                <a:gd name="connsiteY1" fmla="*/ 1279 h 1917"/>
                <a:gd name="connsiteX2" fmla="*/ 0 w 1119"/>
                <a:gd name="connsiteY2" fmla="*/ 0 h 1917"/>
                <a:gd name="connsiteX3" fmla="*/ 640 w 1119"/>
                <a:gd name="connsiteY3" fmla="*/ 1279 h 1917"/>
                <a:gd name="connsiteX4" fmla="*/ 640 w 1119"/>
                <a:gd name="connsiteY4" fmla="*/ 1918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" h="1917">
                  <a:moveTo>
                    <a:pt x="640" y="1918"/>
                  </a:moveTo>
                  <a:cubicBezTo>
                    <a:pt x="640" y="1918"/>
                    <a:pt x="0" y="1279"/>
                    <a:pt x="0" y="1279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639"/>
                    <a:pt x="640" y="639"/>
                    <a:pt x="640" y="1279"/>
                  </a:cubicBezTo>
                  <a:cubicBezTo>
                    <a:pt x="1279" y="1279"/>
                    <a:pt x="1279" y="1918"/>
                    <a:pt x="640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84" name="【公众号：阿拉丁PPT】3-248"/>
            <p:cNvSpPr/>
            <p:nvPr/>
          </p:nvSpPr>
          <p:spPr>
            <a:xfrm flipH="1">
              <a:off x="808" y="5284075"/>
              <a:ext cx="1278" cy="1917"/>
            </a:xfrm>
            <a:custGeom>
              <a:avLst/>
              <a:gdLst>
                <a:gd name="connsiteX0" fmla="*/ 1278 w 1278"/>
                <a:gd name="connsiteY0" fmla="*/ 1918 h 1917"/>
                <a:gd name="connsiteX1" fmla="*/ 0 w 1278"/>
                <a:gd name="connsiteY1" fmla="*/ 639 h 1917"/>
                <a:gd name="connsiteX2" fmla="*/ 639 w 1278"/>
                <a:gd name="connsiteY2" fmla="*/ 0 h 1917"/>
                <a:gd name="connsiteX3" fmla="*/ 1278 w 1278"/>
                <a:gd name="connsiteY3" fmla="*/ 639 h 1917"/>
                <a:gd name="connsiteX4" fmla="*/ 1278 w 1278"/>
                <a:gd name="connsiteY4" fmla="*/ 1918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917">
                  <a:moveTo>
                    <a:pt x="1278" y="1918"/>
                  </a:moveTo>
                  <a:cubicBezTo>
                    <a:pt x="1278" y="1278"/>
                    <a:pt x="639" y="1278"/>
                    <a:pt x="0" y="639"/>
                  </a:cubicBezTo>
                  <a:cubicBezTo>
                    <a:pt x="0" y="639"/>
                    <a:pt x="639" y="0"/>
                    <a:pt x="639" y="0"/>
                  </a:cubicBezTo>
                  <a:cubicBezTo>
                    <a:pt x="639" y="0"/>
                    <a:pt x="639" y="0"/>
                    <a:pt x="1278" y="639"/>
                  </a:cubicBezTo>
                  <a:cubicBezTo>
                    <a:pt x="1278" y="1278"/>
                    <a:pt x="1278" y="1278"/>
                    <a:pt x="1278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814" name="【公众号：阿拉丁PPT】3-249"/>
            <p:cNvSpPr/>
            <p:nvPr/>
          </p:nvSpPr>
          <p:spPr>
            <a:xfrm flipH="1">
              <a:off x="0" y="5294135"/>
              <a:ext cx="168" cy="336"/>
            </a:xfrm>
            <a:custGeom>
              <a:avLst/>
              <a:gdLst>
                <a:gd name="connsiteX0" fmla="*/ 168 w 168"/>
                <a:gd name="connsiteY0" fmla="*/ 0 h 336"/>
                <a:gd name="connsiteX1" fmla="*/ 0 w 168"/>
                <a:gd name="connsiteY1" fmla="*/ 168 h 336"/>
                <a:gd name="connsiteX2" fmla="*/ 168 w 168"/>
                <a:gd name="connsiteY2" fmla="*/ 336 h 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8" h="336">
                  <a:moveTo>
                    <a:pt x="168" y="0"/>
                  </a:moveTo>
                  <a:lnTo>
                    <a:pt x="0" y="168"/>
                  </a:lnTo>
                  <a:lnTo>
                    <a:pt x="168" y="336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12" name="【公众号：阿拉丁PPT】3-250"/>
            <p:cNvSpPr/>
            <p:nvPr/>
          </p:nvSpPr>
          <p:spPr>
            <a:xfrm flipH="1">
              <a:off x="628566" y="5096131"/>
              <a:ext cx="159177" cy="119542"/>
            </a:xfrm>
            <a:custGeom>
              <a:avLst/>
              <a:gdLst>
                <a:gd name="connsiteX0" fmla="*/ 58173 w 159177"/>
                <a:gd name="connsiteY0" fmla="*/ 10868 h 119542"/>
                <a:gd name="connsiteX1" fmla="*/ 54977 w 159177"/>
                <a:gd name="connsiteY1" fmla="*/ 12785 h 119542"/>
                <a:gd name="connsiteX2" fmla="*/ 51780 w 159177"/>
                <a:gd name="connsiteY2" fmla="*/ 13424 h 119542"/>
                <a:gd name="connsiteX3" fmla="*/ 49224 w 159177"/>
                <a:gd name="connsiteY3" fmla="*/ 11507 h 119542"/>
                <a:gd name="connsiteX4" fmla="*/ 45388 w 159177"/>
                <a:gd name="connsiteY4" fmla="*/ 11507 h 119542"/>
                <a:gd name="connsiteX5" fmla="*/ 40913 w 159177"/>
                <a:gd name="connsiteY5" fmla="*/ 14703 h 119542"/>
                <a:gd name="connsiteX6" fmla="*/ 38356 w 159177"/>
                <a:gd name="connsiteY6" fmla="*/ 17260 h 119542"/>
                <a:gd name="connsiteX7" fmla="*/ 36439 w 159177"/>
                <a:gd name="connsiteY7" fmla="*/ 20457 h 119542"/>
                <a:gd name="connsiteX8" fmla="*/ 34520 w 159177"/>
                <a:gd name="connsiteY8" fmla="*/ 23013 h 119542"/>
                <a:gd name="connsiteX9" fmla="*/ 34520 w 159177"/>
                <a:gd name="connsiteY9" fmla="*/ 24292 h 119542"/>
                <a:gd name="connsiteX10" fmla="*/ 32602 w 159177"/>
                <a:gd name="connsiteY10" fmla="*/ 24932 h 119542"/>
                <a:gd name="connsiteX11" fmla="*/ 30685 w 159177"/>
                <a:gd name="connsiteY11" fmla="*/ 27488 h 119542"/>
                <a:gd name="connsiteX12" fmla="*/ 29406 w 159177"/>
                <a:gd name="connsiteY12" fmla="*/ 28128 h 119542"/>
                <a:gd name="connsiteX13" fmla="*/ 28767 w 159177"/>
                <a:gd name="connsiteY13" fmla="*/ 29406 h 119542"/>
                <a:gd name="connsiteX14" fmla="*/ 28128 w 159177"/>
                <a:gd name="connsiteY14" fmla="*/ 30685 h 119542"/>
                <a:gd name="connsiteX15" fmla="*/ 27489 w 159177"/>
                <a:gd name="connsiteY15" fmla="*/ 31963 h 119542"/>
                <a:gd name="connsiteX16" fmla="*/ 26210 w 159177"/>
                <a:gd name="connsiteY16" fmla="*/ 31963 h 119542"/>
                <a:gd name="connsiteX17" fmla="*/ 25571 w 159177"/>
                <a:gd name="connsiteY17" fmla="*/ 33881 h 119542"/>
                <a:gd name="connsiteX18" fmla="*/ 23653 w 159177"/>
                <a:gd name="connsiteY18" fmla="*/ 33881 h 119542"/>
                <a:gd name="connsiteX19" fmla="*/ 21096 w 159177"/>
                <a:gd name="connsiteY19" fmla="*/ 33881 h 119542"/>
                <a:gd name="connsiteX20" fmla="*/ 17900 w 159177"/>
                <a:gd name="connsiteY20" fmla="*/ 34520 h 119542"/>
                <a:gd name="connsiteX21" fmla="*/ 14703 w 159177"/>
                <a:gd name="connsiteY21" fmla="*/ 35160 h 119542"/>
                <a:gd name="connsiteX22" fmla="*/ 14703 w 159177"/>
                <a:gd name="connsiteY22" fmla="*/ 37077 h 119542"/>
                <a:gd name="connsiteX23" fmla="*/ 12146 w 159177"/>
                <a:gd name="connsiteY23" fmla="*/ 37717 h 119542"/>
                <a:gd name="connsiteX24" fmla="*/ 11507 w 159177"/>
                <a:gd name="connsiteY24" fmla="*/ 38356 h 119542"/>
                <a:gd name="connsiteX25" fmla="*/ 10228 w 159177"/>
                <a:gd name="connsiteY25" fmla="*/ 39635 h 119542"/>
                <a:gd name="connsiteX26" fmla="*/ 7672 w 159177"/>
                <a:gd name="connsiteY26" fmla="*/ 37077 h 119542"/>
                <a:gd name="connsiteX27" fmla="*/ 7672 w 159177"/>
                <a:gd name="connsiteY27" fmla="*/ 37717 h 119542"/>
                <a:gd name="connsiteX28" fmla="*/ 7672 w 159177"/>
                <a:gd name="connsiteY28" fmla="*/ 38995 h 119542"/>
                <a:gd name="connsiteX29" fmla="*/ 5754 w 159177"/>
                <a:gd name="connsiteY29" fmla="*/ 39635 h 119542"/>
                <a:gd name="connsiteX30" fmla="*/ 5754 w 159177"/>
                <a:gd name="connsiteY30" fmla="*/ 41552 h 119542"/>
                <a:gd name="connsiteX31" fmla="*/ 5754 w 159177"/>
                <a:gd name="connsiteY31" fmla="*/ 42191 h 119542"/>
                <a:gd name="connsiteX32" fmla="*/ 5114 w 159177"/>
                <a:gd name="connsiteY32" fmla="*/ 43470 h 119542"/>
                <a:gd name="connsiteX33" fmla="*/ 3196 w 159177"/>
                <a:gd name="connsiteY33" fmla="*/ 42831 h 119542"/>
                <a:gd name="connsiteX34" fmla="*/ 2557 w 159177"/>
                <a:gd name="connsiteY34" fmla="*/ 43470 h 119542"/>
                <a:gd name="connsiteX35" fmla="*/ 639 w 159177"/>
                <a:gd name="connsiteY35" fmla="*/ 43470 h 119542"/>
                <a:gd name="connsiteX36" fmla="*/ 0 w 159177"/>
                <a:gd name="connsiteY36" fmla="*/ 44109 h 119542"/>
                <a:gd name="connsiteX37" fmla="*/ 1279 w 159177"/>
                <a:gd name="connsiteY37" fmla="*/ 47306 h 119542"/>
                <a:gd name="connsiteX38" fmla="*/ 639 w 159177"/>
                <a:gd name="connsiteY38" fmla="*/ 47945 h 119542"/>
                <a:gd name="connsiteX39" fmla="*/ 2557 w 159177"/>
                <a:gd name="connsiteY39" fmla="*/ 49863 h 119542"/>
                <a:gd name="connsiteX40" fmla="*/ 5114 w 159177"/>
                <a:gd name="connsiteY40" fmla="*/ 53698 h 119542"/>
                <a:gd name="connsiteX41" fmla="*/ 10228 w 159177"/>
                <a:gd name="connsiteY41" fmla="*/ 58812 h 119542"/>
                <a:gd name="connsiteX42" fmla="*/ 10868 w 159177"/>
                <a:gd name="connsiteY42" fmla="*/ 60091 h 119542"/>
                <a:gd name="connsiteX43" fmla="*/ 13424 w 159177"/>
                <a:gd name="connsiteY43" fmla="*/ 62009 h 119542"/>
                <a:gd name="connsiteX44" fmla="*/ 16621 w 159177"/>
                <a:gd name="connsiteY44" fmla="*/ 64566 h 119542"/>
                <a:gd name="connsiteX45" fmla="*/ 21735 w 159177"/>
                <a:gd name="connsiteY45" fmla="*/ 66484 h 119542"/>
                <a:gd name="connsiteX46" fmla="*/ 23013 w 159177"/>
                <a:gd name="connsiteY46" fmla="*/ 67123 h 119542"/>
                <a:gd name="connsiteX47" fmla="*/ 25571 w 159177"/>
                <a:gd name="connsiteY47" fmla="*/ 67762 h 119542"/>
                <a:gd name="connsiteX48" fmla="*/ 27489 w 159177"/>
                <a:gd name="connsiteY48" fmla="*/ 68401 h 119542"/>
                <a:gd name="connsiteX49" fmla="*/ 27489 w 159177"/>
                <a:gd name="connsiteY49" fmla="*/ 68401 h 119542"/>
                <a:gd name="connsiteX50" fmla="*/ 27489 w 159177"/>
                <a:gd name="connsiteY50" fmla="*/ 68401 h 119542"/>
                <a:gd name="connsiteX51" fmla="*/ 29406 w 159177"/>
                <a:gd name="connsiteY51" fmla="*/ 69680 h 119542"/>
                <a:gd name="connsiteX52" fmla="*/ 28767 w 159177"/>
                <a:gd name="connsiteY52" fmla="*/ 68401 h 119542"/>
                <a:gd name="connsiteX53" fmla="*/ 24932 w 159177"/>
                <a:gd name="connsiteY53" fmla="*/ 65844 h 119542"/>
                <a:gd name="connsiteX54" fmla="*/ 24932 w 159177"/>
                <a:gd name="connsiteY54" fmla="*/ 65844 h 119542"/>
                <a:gd name="connsiteX55" fmla="*/ 28128 w 159177"/>
                <a:gd name="connsiteY55" fmla="*/ 67123 h 119542"/>
                <a:gd name="connsiteX56" fmla="*/ 29406 w 159177"/>
                <a:gd name="connsiteY56" fmla="*/ 67123 h 119542"/>
                <a:gd name="connsiteX57" fmla="*/ 29406 w 159177"/>
                <a:gd name="connsiteY57" fmla="*/ 66484 h 119542"/>
                <a:gd name="connsiteX58" fmla="*/ 31324 w 159177"/>
                <a:gd name="connsiteY58" fmla="*/ 67123 h 119542"/>
                <a:gd name="connsiteX59" fmla="*/ 28767 w 159177"/>
                <a:gd name="connsiteY59" fmla="*/ 67123 h 119542"/>
                <a:gd name="connsiteX60" fmla="*/ 28128 w 159177"/>
                <a:gd name="connsiteY60" fmla="*/ 67762 h 119542"/>
                <a:gd name="connsiteX61" fmla="*/ 27489 w 159177"/>
                <a:gd name="connsiteY61" fmla="*/ 67762 h 119542"/>
                <a:gd name="connsiteX62" fmla="*/ 28128 w 159177"/>
                <a:gd name="connsiteY62" fmla="*/ 68401 h 119542"/>
                <a:gd name="connsiteX63" fmla="*/ 28128 w 159177"/>
                <a:gd name="connsiteY63" fmla="*/ 70958 h 119542"/>
                <a:gd name="connsiteX64" fmla="*/ 26210 w 159177"/>
                <a:gd name="connsiteY64" fmla="*/ 72237 h 119542"/>
                <a:gd name="connsiteX65" fmla="*/ 24292 w 159177"/>
                <a:gd name="connsiteY65" fmla="*/ 74155 h 119542"/>
                <a:gd name="connsiteX66" fmla="*/ 21735 w 159177"/>
                <a:gd name="connsiteY66" fmla="*/ 76073 h 119542"/>
                <a:gd name="connsiteX67" fmla="*/ 21735 w 159177"/>
                <a:gd name="connsiteY67" fmla="*/ 76712 h 119542"/>
                <a:gd name="connsiteX68" fmla="*/ 24292 w 159177"/>
                <a:gd name="connsiteY68" fmla="*/ 79908 h 119542"/>
                <a:gd name="connsiteX69" fmla="*/ 18539 w 159177"/>
                <a:gd name="connsiteY69" fmla="*/ 80547 h 119542"/>
                <a:gd name="connsiteX70" fmla="*/ 19178 w 159177"/>
                <a:gd name="connsiteY70" fmla="*/ 79269 h 119542"/>
                <a:gd name="connsiteX71" fmla="*/ 22374 w 159177"/>
                <a:gd name="connsiteY71" fmla="*/ 81187 h 119542"/>
                <a:gd name="connsiteX72" fmla="*/ 20457 w 159177"/>
                <a:gd name="connsiteY72" fmla="*/ 80547 h 119542"/>
                <a:gd name="connsiteX73" fmla="*/ 23653 w 159177"/>
                <a:gd name="connsiteY73" fmla="*/ 85022 h 119542"/>
                <a:gd name="connsiteX74" fmla="*/ 23013 w 159177"/>
                <a:gd name="connsiteY74" fmla="*/ 85662 h 119542"/>
                <a:gd name="connsiteX75" fmla="*/ 24932 w 159177"/>
                <a:gd name="connsiteY75" fmla="*/ 89497 h 119542"/>
                <a:gd name="connsiteX76" fmla="*/ 23013 w 159177"/>
                <a:gd name="connsiteY76" fmla="*/ 90776 h 119542"/>
                <a:gd name="connsiteX77" fmla="*/ 21735 w 159177"/>
                <a:gd name="connsiteY77" fmla="*/ 90136 h 119542"/>
                <a:gd name="connsiteX78" fmla="*/ 26210 w 159177"/>
                <a:gd name="connsiteY78" fmla="*/ 93972 h 119542"/>
                <a:gd name="connsiteX79" fmla="*/ 25571 w 159177"/>
                <a:gd name="connsiteY79" fmla="*/ 94611 h 119542"/>
                <a:gd name="connsiteX80" fmla="*/ 26210 w 159177"/>
                <a:gd name="connsiteY80" fmla="*/ 96529 h 119542"/>
                <a:gd name="connsiteX81" fmla="*/ 24932 w 159177"/>
                <a:gd name="connsiteY81" fmla="*/ 95890 h 119542"/>
                <a:gd name="connsiteX82" fmla="*/ 26850 w 159177"/>
                <a:gd name="connsiteY82" fmla="*/ 97808 h 119542"/>
                <a:gd name="connsiteX83" fmla="*/ 26850 w 159177"/>
                <a:gd name="connsiteY83" fmla="*/ 98447 h 119542"/>
                <a:gd name="connsiteX84" fmla="*/ 25571 w 159177"/>
                <a:gd name="connsiteY84" fmla="*/ 99725 h 119542"/>
                <a:gd name="connsiteX85" fmla="*/ 27489 w 159177"/>
                <a:gd name="connsiteY85" fmla="*/ 101643 h 119542"/>
                <a:gd name="connsiteX86" fmla="*/ 29406 w 159177"/>
                <a:gd name="connsiteY86" fmla="*/ 105479 h 119542"/>
                <a:gd name="connsiteX87" fmla="*/ 34520 w 159177"/>
                <a:gd name="connsiteY87" fmla="*/ 110593 h 119542"/>
                <a:gd name="connsiteX88" fmla="*/ 34520 w 159177"/>
                <a:gd name="connsiteY88" fmla="*/ 111871 h 119542"/>
                <a:gd name="connsiteX89" fmla="*/ 37717 w 159177"/>
                <a:gd name="connsiteY89" fmla="*/ 113789 h 119542"/>
                <a:gd name="connsiteX90" fmla="*/ 41552 w 159177"/>
                <a:gd name="connsiteY90" fmla="*/ 116346 h 119542"/>
                <a:gd name="connsiteX91" fmla="*/ 47306 w 159177"/>
                <a:gd name="connsiteY91" fmla="*/ 117625 h 119542"/>
                <a:gd name="connsiteX92" fmla="*/ 49224 w 159177"/>
                <a:gd name="connsiteY92" fmla="*/ 118264 h 119542"/>
                <a:gd name="connsiteX93" fmla="*/ 51780 w 159177"/>
                <a:gd name="connsiteY93" fmla="*/ 118264 h 119542"/>
                <a:gd name="connsiteX94" fmla="*/ 56256 w 159177"/>
                <a:gd name="connsiteY94" fmla="*/ 119543 h 119542"/>
                <a:gd name="connsiteX95" fmla="*/ 55617 w 159177"/>
                <a:gd name="connsiteY95" fmla="*/ 118264 h 119542"/>
                <a:gd name="connsiteX96" fmla="*/ 51780 w 159177"/>
                <a:gd name="connsiteY96" fmla="*/ 115707 h 119542"/>
                <a:gd name="connsiteX97" fmla="*/ 52420 w 159177"/>
                <a:gd name="connsiteY97" fmla="*/ 115068 h 119542"/>
                <a:gd name="connsiteX98" fmla="*/ 56256 w 159177"/>
                <a:gd name="connsiteY98" fmla="*/ 115707 h 119542"/>
                <a:gd name="connsiteX99" fmla="*/ 58173 w 159177"/>
                <a:gd name="connsiteY99" fmla="*/ 115707 h 119542"/>
                <a:gd name="connsiteX100" fmla="*/ 58813 w 159177"/>
                <a:gd name="connsiteY100" fmla="*/ 115068 h 119542"/>
                <a:gd name="connsiteX101" fmla="*/ 62009 w 159177"/>
                <a:gd name="connsiteY101" fmla="*/ 116346 h 119542"/>
                <a:gd name="connsiteX102" fmla="*/ 63287 w 159177"/>
                <a:gd name="connsiteY102" fmla="*/ 114429 h 119542"/>
                <a:gd name="connsiteX103" fmla="*/ 64566 w 159177"/>
                <a:gd name="connsiteY103" fmla="*/ 113150 h 119542"/>
                <a:gd name="connsiteX104" fmla="*/ 66484 w 159177"/>
                <a:gd name="connsiteY104" fmla="*/ 111232 h 119542"/>
                <a:gd name="connsiteX105" fmla="*/ 63927 w 159177"/>
                <a:gd name="connsiteY105" fmla="*/ 109314 h 119542"/>
                <a:gd name="connsiteX106" fmla="*/ 66484 w 159177"/>
                <a:gd name="connsiteY106" fmla="*/ 111232 h 119542"/>
                <a:gd name="connsiteX107" fmla="*/ 69680 w 159177"/>
                <a:gd name="connsiteY107" fmla="*/ 111871 h 119542"/>
                <a:gd name="connsiteX108" fmla="*/ 76073 w 159177"/>
                <a:gd name="connsiteY108" fmla="*/ 111232 h 119542"/>
                <a:gd name="connsiteX109" fmla="*/ 77991 w 159177"/>
                <a:gd name="connsiteY109" fmla="*/ 111871 h 119542"/>
                <a:gd name="connsiteX110" fmla="*/ 78630 w 159177"/>
                <a:gd name="connsiteY110" fmla="*/ 113150 h 119542"/>
                <a:gd name="connsiteX111" fmla="*/ 75434 w 159177"/>
                <a:gd name="connsiteY111" fmla="*/ 113150 h 119542"/>
                <a:gd name="connsiteX112" fmla="*/ 75434 w 159177"/>
                <a:gd name="connsiteY112" fmla="*/ 113150 h 119542"/>
                <a:gd name="connsiteX113" fmla="*/ 73516 w 159177"/>
                <a:gd name="connsiteY113" fmla="*/ 113789 h 119542"/>
                <a:gd name="connsiteX114" fmla="*/ 71598 w 159177"/>
                <a:gd name="connsiteY114" fmla="*/ 114429 h 119542"/>
                <a:gd name="connsiteX115" fmla="*/ 70319 w 159177"/>
                <a:gd name="connsiteY115" fmla="*/ 115068 h 119542"/>
                <a:gd name="connsiteX116" fmla="*/ 70319 w 159177"/>
                <a:gd name="connsiteY116" fmla="*/ 115707 h 119542"/>
                <a:gd name="connsiteX117" fmla="*/ 72237 w 159177"/>
                <a:gd name="connsiteY117" fmla="*/ 117625 h 119542"/>
                <a:gd name="connsiteX118" fmla="*/ 73516 w 159177"/>
                <a:gd name="connsiteY118" fmla="*/ 116985 h 119542"/>
                <a:gd name="connsiteX119" fmla="*/ 76712 w 159177"/>
                <a:gd name="connsiteY119" fmla="*/ 115068 h 119542"/>
                <a:gd name="connsiteX120" fmla="*/ 77991 w 159177"/>
                <a:gd name="connsiteY120" fmla="*/ 115707 h 119542"/>
                <a:gd name="connsiteX121" fmla="*/ 81826 w 159177"/>
                <a:gd name="connsiteY121" fmla="*/ 115068 h 119542"/>
                <a:gd name="connsiteX122" fmla="*/ 81826 w 159177"/>
                <a:gd name="connsiteY122" fmla="*/ 113150 h 119542"/>
                <a:gd name="connsiteX123" fmla="*/ 79908 w 159177"/>
                <a:gd name="connsiteY123" fmla="*/ 112511 h 119542"/>
                <a:gd name="connsiteX124" fmla="*/ 79269 w 159177"/>
                <a:gd name="connsiteY124" fmla="*/ 111871 h 119542"/>
                <a:gd name="connsiteX125" fmla="*/ 81826 w 159177"/>
                <a:gd name="connsiteY125" fmla="*/ 111871 h 119542"/>
                <a:gd name="connsiteX126" fmla="*/ 82465 w 159177"/>
                <a:gd name="connsiteY126" fmla="*/ 112511 h 119542"/>
                <a:gd name="connsiteX127" fmla="*/ 83744 w 159177"/>
                <a:gd name="connsiteY127" fmla="*/ 114429 h 119542"/>
                <a:gd name="connsiteX128" fmla="*/ 85023 w 159177"/>
                <a:gd name="connsiteY128" fmla="*/ 113789 h 119542"/>
                <a:gd name="connsiteX129" fmla="*/ 84383 w 159177"/>
                <a:gd name="connsiteY129" fmla="*/ 112511 h 119542"/>
                <a:gd name="connsiteX130" fmla="*/ 81826 w 159177"/>
                <a:gd name="connsiteY130" fmla="*/ 111232 h 119542"/>
                <a:gd name="connsiteX131" fmla="*/ 83744 w 159177"/>
                <a:gd name="connsiteY131" fmla="*/ 110593 h 119542"/>
                <a:gd name="connsiteX132" fmla="*/ 85662 w 159177"/>
                <a:gd name="connsiteY132" fmla="*/ 111871 h 119542"/>
                <a:gd name="connsiteX133" fmla="*/ 86940 w 159177"/>
                <a:gd name="connsiteY133" fmla="*/ 112511 h 119542"/>
                <a:gd name="connsiteX134" fmla="*/ 88858 w 159177"/>
                <a:gd name="connsiteY134" fmla="*/ 112511 h 119542"/>
                <a:gd name="connsiteX135" fmla="*/ 88858 w 159177"/>
                <a:gd name="connsiteY135" fmla="*/ 111871 h 119542"/>
                <a:gd name="connsiteX136" fmla="*/ 86301 w 159177"/>
                <a:gd name="connsiteY136" fmla="*/ 108675 h 119542"/>
                <a:gd name="connsiteX137" fmla="*/ 88858 w 159177"/>
                <a:gd name="connsiteY137" fmla="*/ 109954 h 119542"/>
                <a:gd name="connsiteX138" fmla="*/ 90136 w 159177"/>
                <a:gd name="connsiteY138" fmla="*/ 109314 h 119542"/>
                <a:gd name="connsiteX139" fmla="*/ 90136 w 159177"/>
                <a:gd name="connsiteY139" fmla="*/ 109314 h 119542"/>
                <a:gd name="connsiteX140" fmla="*/ 89497 w 159177"/>
                <a:gd name="connsiteY140" fmla="*/ 109314 h 119542"/>
                <a:gd name="connsiteX141" fmla="*/ 88858 w 159177"/>
                <a:gd name="connsiteY141" fmla="*/ 108036 h 119542"/>
                <a:gd name="connsiteX142" fmla="*/ 90776 w 159177"/>
                <a:gd name="connsiteY142" fmla="*/ 109314 h 119542"/>
                <a:gd name="connsiteX143" fmla="*/ 90776 w 159177"/>
                <a:gd name="connsiteY143" fmla="*/ 109314 h 119542"/>
                <a:gd name="connsiteX144" fmla="*/ 90776 w 159177"/>
                <a:gd name="connsiteY144" fmla="*/ 109314 h 119542"/>
                <a:gd name="connsiteX145" fmla="*/ 89497 w 159177"/>
                <a:gd name="connsiteY145" fmla="*/ 107396 h 119542"/>
                <a:gd name="connsiteX146" fmla="*/ 90136 w 159177"/>
                <a:gd name="connsiteY146" fmla="*/ 106757 h 119542"/>
                <a:gd name="connsiteX147" fmla="*/ 93333 w 159177"/>
                <a:gd name="connsiteY147" fmla="*/ 107396 h 119542"/>
                <a:gd name="connsiteX148" fmla="*/ 95251 w 159177"/>
                <a:gd name="connsiteY148" fmla="*/ 107396 h 119542"/>
                <a:gd name="connsiteX149" fmla="*/ 95251 w 159177"/>
                <a:gd name="connsiteY149" fmla="*/ 107396 h 119542"/>
                <a:gd name="connsiteX150" fmla="*/ 96529 w 159177"/>
                <a:gd name="connsiteY150" fmla="*/ 106757 h 119542"/>
                <a:gd name="connsiteX151" fmla="*/ 97169 w 159177"/>
                <a:gd name="connsiteY151" fmla="*/ 106118 h 119542"/>
                <a:gd name="connsiteX152" fmla="*/ 96529 w 159177"/>
                <a:gd name="connsiteY152" fmla="*/ 104840 h 119542"/>
                <a:gd name="connsiteX153" fmla="*/ 96529 w 159177"/>
                <a:gd name="connsiteY153" fmla="*/ 103561 h 119542"/>
                <a:gd name="connsiteX154" fmla="*/ 97808 w 159177"/>
                <a:gd name="connsiteY154" fmla="*/ 104200 h 119542"/>
                <a:gd name="connsiteX155" fmla="*/ 101004 w 159177"/>
                <a:gd name="connsiteY155" fmla="*/ 105479 h 119542"/>
                <a:gd name="connsiteX156" fmla="*/ 97808 w 159177"/>
                <a:gd name="connsiteY156" fmla="*/ 99725 h 119542"/>
                <a:gd name="connsiteX157" fmla="*/ 97808 w 159177"/>
                <a:gd name="connsiteY157" fmla="*/ 99086 h 119542"/>
                <a:gd name="connsiteX158" fmla="*/ 99086 w 159177"/>
                <a:gd name="connsiteY158" fmla="*/ 99086 h 119542"/>
                <a:gd name="connsiteX159" fmla="*/ 99725 w 159177"/>
                <a:gd name="connsiteY159" fmla="*/ 99725 h 119542"/>
                <a:gd name="connsiteX160" fmla="*/ 100365 w 159177"/>
                <a:gd name="connsiteY160" fmla="*/ 101004 h 119542"/>
                <a:gd name="connsiteX161" fmla="*/ 101643 w 159177"/>
                <a:gd name="connsiteY161" fmla="*/ 101643 h 119542"/>
                <a:gd name="connsiteX162" fmla="*/ 102922 w 159177"/>
                <a:gd name="connsiteY162" fmla="*/ 102922 h 119542"/>
                <a:gd name="connsiteX163" fmla="*/ 101004 w 159177"/>
                <a:gd name="connsiteY163" fmla="*/ 100365 h 119542"/>
                <a:gd name="connsiteX164" fmla="*/ 99086 w 159177"/>
                <a:gd name="connsiteY164" fmla="*/ 97808 h 119542"/>
                <a:gd name="connsiteX165" fmla="*/ 101004 w 159177"/>
                <a:gd name="connsiteY165" fmla="*/ 98447 h 119542"/>
                <a:gd name="connsiteX166" fmla="*/ 103561 w 159177"/>
                <a:gd name="connsiteY166" fmla="*/ 99086 h 119542"/>
                <a:gd name="connsiteX167" fmla="*/ 104201 w 159177"/>
                <a:gd name="connsiteY167" fmla="*/ 98447 h 119542"/>
                <a:gd name="connsiteX168" fmla="*/ 104201 w 159177"/>
                <a:gd name="connsiteY168" fmla="*/ 97168 h 119542"/>
                <a:gd name="connsiteX169" fmla="*/ 107397 w 159177"/>
                <a:gd name="connsiteY169" fmla="*/ 99725 h 119542"/>
                <a:gd name="connsiteX170" fmla="*/ 105479 w 159177"/>
                <a:gd name="connsiteY170" fmla="*/ 95890 h 119542"/>
                <a:gd name="connsiteX171" fmla="*/ 108675 w 159177"/>
                <a:gd name="connsiteY171" fmla="*/ 97808 h 119542"/>
                <a:gd name="connsiteX172" fmla="*/ 109314 w 159177"/>
                <a:gd name="connsiteY172" fmla="*/ 96529 h 119542"/>
                <a:gd name="connsiteX173" fmla="*/ 108675 w 159177"/>
                <a:gd name="connsiteY173" fmla="*/ 94611 h 119542"/>
                <a:gd name="connsiteX174" fmla="*/ 109314 w 159177"/>
                <a:gd name="connsiteY174" fmla="*/ 94611 h 119542"/>
                <a:gd name="connsiteX175" fmla="*/ 110593 w 159177"/>
                <a:gd name="connsiteY175" fmla="*/ 93972 h 119542"/>
                <a:gd name="connsiteX176" fmla="*/ 110593 w 159177"/>
                <a:gd name="connsiteY176" fmla="*/ 93972 h 119542"/>
                <a:gd name="connsiteX177" fmla="*/ 112511 w 159177"/>
                <a:gd name="connsiteY177" fmla="*/ 93333 h 119542"/>
                <a:gd name="connsiteX178" fmla="*/ 115068 w 159177"/>
                <a:gd name="connsiteY178" fmla="*/ 93972 h 119542"/>
                <a:gd name="connsiteX179" fmla="*/ 115707 w 159177"/>
                <a:gd name="connsiteY179" fmla="*/ 94611 h 119542"/>
                <a:gd name="connsiteX180" fmla="*/ 116347 w 159177"/>
                <a:gd name="connsiteY180" fmla="*/ 93972 h 119542"/>
                <a:gd name="connsiteX181" fmla="*/ 116347 w 159177"/>
                <a:gd name="connsiteY181" fmla="*/ 93972 h 119542"/>
                <a:gd name="connsiteX182" fmla="*/ 115707 w 159177"/>
                <a:gd name="connsiteY182" fmla="*/ 92054 h 119542"/>
                <a:gd name="connsiteX183" fmla="*/ 115707 w 159177"/>
                <a:gd name="connsiteY183" fmla="*/ 90776 h 119542"/>
                <a:gd name="connsiteX184" fmla="*/ 116347 w 159177"/>
                <a:gd name="connsiteY184" fmla="*/ 90136 h 119542"/>
                <a:gd name="connsiteX185" fmla="*/ 116347 w 159177"/>
                <a:gd name="connsiteY185" fmla="*/ 88858 h 119542"/>
                <a:gd name="connsiteX186" fmla="*/ 115707 w 159177"/>
                <a:gd name="connsiteY186" fmla="*/ 87579 h 119542"/>
                <a:gd name="connsiteX187" fmla="*/ 116986 w 159177"/>
                <a:gd name="connsiteY187" fmla="*/ 88219 h 119542"/>
                <a:gd name="connsiteX188" fmla="*/ 119543 w 159177"/>
                <a:gd name="connsiteY188" fmla="*/ 88219 h 119542"/>
                <a:gd name="connsiteX189" fmla="*/ 119543 w 159177"/>
                <a:gd name="connsiteY189" fmla="*/ 88219 h 119542"/>
                <a:gd name="connsiteX190" fmla="*/ 118903 w 159177"/>
                <a:gd name="connsiteY190" fmla="*/ 86301 h 119542"/>
                <a:gd name="connsiteX191" fmla="*/ 119543 w 159177"/>
                <a:gd name="connsiteY191" fmla="*/ 85662 h 119542"/>
                <a:gd name="connsiteX192" fmla="*/ 118903 w 159177"/>
                <a:gd name="connsiteY192" fmla="*/ 84383 h 119542"/>
                <a:gd name="connsiteX193" fmla="*/ 119543 w 159177"/>
                <a:gd name="connsiteY193" fmla="*/ 83744 h 119542"/>
                <a:gd name="connsiteX194" fmla="*/ 121460 w 159177"/>
                <a:gd name="connsiteY194" fmla="*/ 84383 h 119542"/>
                <a:gd name="connsiteX195" fmla="*/ 122100 w 159177"/>
                <a:gd name="connsiteY195" fmla="*/ 83744 h 119542"/>
                <a:gd name="connsiteX196" fmla="*/ 123379 w 159177"/>
                <a:gd name="connsiteY196" fmla="*/ 82465 h 119542"/>
                <a:gd name="connsiteX197" fmla="*/ 123379 w 159177"/>
                <a:gd name="connsiteY197" fmla="*/ 82465 h 119542"/>
                <a:gd name="connsiteX198" fmla="*/ 125296 w 159177"/>
                <a:gd name="connsiteY198" fmla="*/ 83104 h 119542"/>
                <a:gd name="connsiteX199" fmla="*/ 125296 w 159177"/>
                <a:gd name="connsiteY199" fmla="*/ 81826 h 119542"/>
                <a:gd name="connsiteX200" fmla="*/ 124657 w 159177"/>
                <a:gd name="connsiteY200" fmla="*/ 79269 h 119542"/>
                <a:gd name="connsiteX201" fmla="*/ 125936 w 159177"/>
                <a:gd name="connsiteY201" fmla="*/ 78630 h 119542"/>
                <a:gd name="connsiteX202" fmla="*/ 127214 w 159177"/>
                <a:gd name="connsiteY202" fmla="*/ 77351 h 119542"/>
                <a:gd name="connsiteX203" fmla="*/ 129132 w 159177"/>
                <a:gd name="connsiteY203" fmla="*/ 76073 h 119542"/>
                <a:gd name="connsiteX204" fmla="*/ 129132 w 159177"/>
                <a:gd name="connsiteY204" fmla="*/ 75433 h 119542"/>
                <a:gd name="connsiteX205" fmla="*/ 126575 w 159177"/>
                <a:gd name="connsiteY205" fmla="*/ 72237 h 119542"/>
                <a:gd name="connsiteX206" fmla="*/ 131049 w 159177"/>
                <a:gd name="connsiteY206" fmla="*/ 72876 h 119542"/>
                <a:gd name="connsiteX207" fmla="*/ 131049 w 159177"/>
                <a:gd name="connsiteY207" fmla="*/ 73516 h 119542"/>
                <a:gd name="connsiteX208" fmla="*/ 128492 w 159177"/>
                <a:gd name="connsiteY208" fmla="*/ 71598 h 119542"/>
                <a:gd name="connsiteX209" fmla="*/ 129771 w 159177"/>
                <a:gd name="connsiteY209" fmla="*/ 72237 h 119542"/>
                <a:gd name="connsiteX210" fmla="*/ 126575 w 159177"/>
                <a:gd name="connsiteY210" fmla="*/ 68401 h 119542"/>
                <a:gd name="connsiteX211" fmla="*/ 127214 w 159177"/>
                <a:gd name="connsiteY211" fmla="*/ 67762 h 119542"/>
                <a:gd name="connsiteX212" fmla="*/ 125296 w 159177"/>
                <a:gd name="connsiteY212" fmla="*/ 63927 h 119542"/>
                <a:gd name="connsiteX213" fmla="*/ 126575 w 159177"/>
                <a:gd name="connsiteY213" fmla="*/ 63287 h 119542"/>
                <a:gd name="connsiteX214" fmla="*/ 127853 w 159177"/>
                <a:gd name="connsiteY214" fmla="*/ 63927 h 119542"/>
                <a:gd name="connsiteX215" fmla="*/ 123379 w 159177"/>
                <a:gd name="connsiteY215" fmla="*/ 58812 h 119542"/>
                <a:gd name="connsiteX216" fmla="*/ 125296 w 159177"/>
                <a:gd name="connsiteY216" fmla="*/ 58812 h 119542"/>
                <a:gd name="connsiteX217" fmla="*/ 120821 w 159177"/>
                <a:gd name="connsiteY217" fmla="*/ 53698 h 119542"/>
                <a:gd name="connsiteX218" fmla="*/ 119543 w 159177"/>
                <a:gd name="connsiteY218" fmla="*/ 52420 h 119542"/>
                <a:gd name="connsiteX219" fmla="*/ 121460 w 159177"/>
                <a:gd name="connsiteY219" fmla="*/ 51141 h 119542"/>
                <a:gd name="connsiteX220" fmla="*/ 125296 w 159177"/>
                <a:gd name="connsiteY220" fmla="*/ 49863 h 119542"/>
                <a:gd name="connsiteX221" fmla="*/ 159177 w 159177"/>
                <a:gd name="connsiteY221" fmla="*/ 30685 h 119542"/>
                <a:gd name="connsiteX222" fmla="*/ 117625 w 159177"/>
                <a:gd name="connsiteY222" fmla="*/ 7671 h 119542"/>
                <a:gd name="connsiteX223" fmla="*/ 113790 w 159177"/>
                <a:gd name="connsiteY223" fmla="*/ 6393 h 119542"/>
                <a:gd name="connsiteX224" fmla="*/ 108675 w 159177"/>
                <a:gd name="connsiteY224" fmla="*/ 6393 h 119542"/>
                <a:gd name="connsiteX225" fmla="*/ 100365 w 159177"/>
                <a:gd name="connsiteY225" fmla="*/ 3835 h 119542"/>
                <a:gd name="connsiteX226" fmla="*/ 96529 w 159177"/>
                <a:gd name="connsiteY226" fmla="*/ 3196 h 119542"/>
                <a:gd name="connsiteX227" fmla="*/ 88858 w 159177"/>
                <a:gd name="connsiteY227" fmla="*/ 3196 h 119542"/>
                <a:gd name="connsiteX228" fmla="*/ 88219 w 159177"/>
                <a:gd name="connsiteY228" fmla="*/ 0 h 119542"/>
                <a:gd name="connsiteX229" fmla="*/ 86940 w 159177"/>
                <a:gd name="connsiteY229" fmla="*/ 639 h 119542"/>
                <a:gd name="connsiteX230" fmla="*/ 83744 w 159177"/>
                <a:gd name="connsiteY230" fmla="*/ 1918 h 119542"/>
                <a:gd name="connsiteX231" fmla="*/ 76712 w 159177"/>
                <a:gd name="connsiteY231" fmla="*/ 2557 h 119542"/>
                <a:gd name="connsiteX232" fmla="*/ 70958 w 159177"/>
                <a:gd name="connsiteY232" fmla="*/ 5114 h 119542"/>
                <a:gd name="connsiteX233" fmla="*/ 69041 w 159177"/>
                <a:gd name="connsiteY233" fmla="*/ 6393 h 119542"/>
                <a:gd name="connsiteX234" fmla="*/ 64566 w 159177"/>
                <a:gd name="connsiteY234" fmla="*/ 8310 h 119542"/>
                <a:gd name="connsiteX235" fmla="*/ 58173 w 159177"/>
                <a:gd name="connsiteY235" fmla="*/ 10868 h 119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</a:cxnLst>
              <a:rect l="l" t="t" r="r" b="b"/>
              <a:pathLst>
                <a:path w="159177" h="119542">
                  <a:moveTo>
                    <a:pt x="58173" y="10868"/>
                  </a:moveTo>
                  <a:cubicBezTo>
                    <a:pt x="56895" y="10228"/>
                    <a:pt x="56256" y="12785"/>
                    <a:pt x="54977" y="12785"/>
                  </a:cubicBezTo>
                  <a:cubicBezTo>
                    <a:pt x="53698" y="12785"/>
                    <a:pt x="53059" y="13424"/>
                    <a:pt x="51780" y="13424"/>
                  </a:cubicBezTo>
                  <a:cubicBezTo>
                    <a:pt x="50502" y="12146"/>
                    <a:pt x="49224" y="11507"/>
                    <a:pt x="49224" y="11507"/>
                  </a:cubicBezTo>
                  <a:cubicBezTo>
                    <a:pt x="47306" y="10868"/>
                    <a:pt x="46667" y="10868"/>
                    <a:pt x="45388" y="11507"/>
                  </a:cubicBezTo>
                  <a:cubicBezTo>
                    <a:pt x="43470" y="12146"/>
                    <a:pt x="42191" y="13424"/>
                    <a:pt x="40913" y="14703"/>
                  </a:cubicBezTo>
                  <a:cubicBezTo>
                    <a:pt x="39635" y="15343"/>
                    <a:pt x="38995" y="15982"/>
                    <a:pt x="38356" y="17260"/>
                  </a:cubicBezTo>
                  <a:cubicBezTo>
                    <a:pt x="37717" y="18539"/>
                    <a:pt x="37078" y="19817"/>
                    <a:pt x="36439" y="20457"/>
                  </a:cubicBezTo>
                  <a:cubicBezTo>
                    <a:pt x="35799" y="21096"/>
                    <a:pt x="35160" y="21735"/>
                    <a:pt x="34520" y="23013"/>
                  </a:cubicBezTo>
                  <a:cubicBezTo>
                    <a:pt x="34520" y="23013"/>
                    <a:pt x="34520" y="24292"/>
                    <a:pt x="34520" y="24292"/>
                  </a:cubicBezTo>
                  <a:cubicBezTo>
                    <a:pt x="33881" y="24292"/>
                    <a:pt x="33242" y="24292"/>
                    <a:pt x="32602" y="24932"/>
                  </a:cubicBezTo>
                  <a:cubicBezTo>
                    <a:pt x="31963" y="25571"/>
                    <a:pt x="32602" y="27488"/>
                    <a:pt x="30685" y="27488"/>
                  </a:cubicBezTo>
                  <a:cubicBezTo>
                    <a:pt x="30046" y="27488"/>
                    <a:pt x="30046" y="28128"/>
                    <a:pt x="29406" y="28128"/>
                  </a:cubicBezTo>
                  <a:cubicBezTo>
                    <a:pt x="29406" y="28767"/>
                    <a:pt x="28767" y="28767"/>
                    <a:pt x="28767" y="29406"/>
                  </a:cubicBezTo>
                  <a:cubicBezTo>
                    <a:pt x="28767" y="30046"/>
                    <a:pt x="28128" y="30046"/>
                    <a:pt x="28128" y="30685"/>
                  </a:cubicBezTo>
                  <a:cubicBezTo>
                    <a:pt x="28128" y="31324"/>
                    <a:pt x="27489" y="31324"/>
                    <a:pt x="27489" y="31963"/>
                  </a:cubicBezTo>
                  <a:cubicBezTo>
                    <a:pt x="27489" y="31963"/>
                    <a:pt x="26850" y="31963"/>
                    <a:pt x="26210" y="31963"/>
                  </a:cubicBezTo>
                  <a:cubicBezTo>
                    <a:pt x="26210" y="32602"/>
                    <a:pt x="26210" y="33881"/>
                    <a:pt x="25571" y="33881"/>
                  </a:cubicBezTo>
                  <a:cubicBezTo>
                    <a:pt x="24932" y="34520"/>
                    <a:pt x="24292" y="33881"/>
                    <a:pt x="23653" y="33881"/>
                  </a:cubicBezTo>
                  <a:cubicBezTo>
                    <a:pt x="23013" y="33881"/>
                    <a:pt x="21735" y="33242"/>
                    <a:pt x="21096" y="33881"/>
                  </a:cubicBezTo>
                  <a:cubicBezTo>
                    <a:pt x="19817" y="33881"/>
                    <a:pt x="19817" y="35160"/>
                    <a:pt x="17900" y="34520"/>
                  </a:cubicBezTo>
                  <a:cubicBezTo>
                    <a:pt x="16621" y="33881"/>
                    <a:pt x="14703" y="33881"/>
                    <a:pt x="14703" y="35160"/>
                  </a:cubicBezTo>
                  <a:cubicBezTo>
                    <a:pt x="14703" y="35799"/>
                    <a:pt x="15343" y="37077"/>
                    <a:pt x="14703" y="37077"/>
                  </a:cubicBezTo>
                  <a:cubicBezTo>
                    <a:pt x="14064" y="37717"/>
                    <a:pt x="12785" y="37717"/>
                    <a:pt x="12146" y="37717"/>
                  </a:cubicBezTo>
                  <a:cubicBezTo>
                    <a:pt x="11507" y="37717"/>
                    <a:pt x="11507" y="38356"/>
                    <a:pt x="11507" y="38356"/>
                  </a:cubicBezTo>
                  <a:cubicBezTo>
                    <a:pt x="10868" y="38995"/>
                    <a:pt x="10868" y="39635"/>
                    <a:pt x="10228" y="39635"/>
                  </a:cubicBezTo>
                  <a:cubicBezTo>
                    <a:pt x="10228" y="39635"/>
                    <a:pt x="9589" y="39635"/>
                    <a:pt x="7672" y="37077"/>
                  </a:cubicBezTo>
                  <a:cubicBezTo>
                    <a:pt x="7672" y="37077"/>
                    <a:pt x="7672" y="37717"/>
                    <a:pt x="7672" y="37717"/>
                  </a:cubicBezTo>
                  <a:cubicBezTo>
                    <a:pt x="7672" y="38356"/>
                    <a:pt x="7672" y="38995"/>
                    <a:pt x="7672" y="38995"/>
                  </a:cubicBezTo>
                  <a:cubicBezTo>
                    <a:pt x="7032" y="39635"/>
                    <a:pt x="6393" y="38995"/>
                    <a:pt x="5754" y="39635"/>
                  </a:cubicBezTo>
                  <a:cubicBezTo>
                    <a:pt x="5114" y="40274"/>
                    <a:pt x="5754" y="40913"/>
                    <a:pt x="5754" y="41552"/>
                  </a:cubicBezTo>
                  <a:cubicBezTo>
                    <a:pt x="5754" y="41552"/>
                    <a:pt x="5754" y="42191"/>
                    <a:pt x="5754" y="42191"/>
                  </a:cubicBezTo>
                  <a:cubicBezTo>
                    <a:pt x="5754" y="42831"/>
                    <a:pt x="5754" y="43470"/>
                    <a:pt x="5114" y="43470"/>
                  </a:cubicBezTo>
                  <a:cubicBezTo>
                    <a:pt x="4475" y="43470"/>
                    <a:pt x="3835" y="43470"/>
                    <a:pt x="3196" y="42831"/>
                  </a:cubicBezTo>
                  <a:cubicBezTo>
                    <a:pt x="2557" y="42191"/>
                    <a:pt x="3196" y="44109"/>
                    <a:pt x="2557" y="43470"/>
                  </a:cubicBezTo>
                  <a:cubicBezTo>
                    <a:pt x="1279" y="42831"/>
                    <a:pt x="1279" y="43470"/>
                    <a:pt x="639" y="43470"/>
                  </a:cubicBezTo>
                  <a:cubicBezTo>
                    <a:pt x="639" y="43470"/>
                    <a:pt x="0" y="43470"/>
                    <a:pt x="0" y="44109"/>
                  </a:cubicBezTo>
                  <a:cubicBezTo>
                    <a:pt x="0" y="44749"/>
                    <a:pt x="1279" y="46027"/>
                    <a:pt x="1279" y="47306"/>
                  </a:cubicBezTo>
                  <a:cubicBezTo>
                    <a:pt x="1279" y="47945"/>
                    <a:pt x="639" y="47945"/>
                    <a:pt x="639" y="47945"/>
                  </a:cubicBezTo>
                  <a:cubicBezTo>
                    <a:pt x="1918" y="49224"/>
                    <a:pt x="2557" y="49863"/>
                    <a:pt x="2557" y="49863"/>
                  </a:cubicBezTo>
                  <a:cubicBezTo>
                    <a:pt x="3196" y="51141"/>
                    <a:pt x="3835" y="52420"/>
                    <a:pt x="5114" y="53698"/>
                  </a:cubicBezTo>
                  <a:cubicBezTo>
                    <a:pt x="7032" y="55616"/>
                    <a:pt x="8311" y="56895"/>
                    <a:pt x="10228" y="58812"/>
                  </a:cubicBezTo>
                  <a:cubicBezTo>
                    <a:pt x="10228" y="59452"/>
                    <a:pt x="10228" y="59452"/>
                    <a:pt x="10868" y="60091"/>
                  </a:cubicBezTo>
                  <a:cubicBezTo>
                    <a:pt x="11507" y="60730"/>
                    <a:pt x="12146" y="61369"/>
                    <a:pt x="13424" y="62009"/>
                  </a:cubicBezTo>
                  <a:cubicBezTo>
                    <a:pt x="15343" y="63287"/>
                    <a:pt x="15982" y="64566"/>
                    <a:pt x="16621" y="64566"/>
                  </a:cubicBezTo>
                  <a:cubicBezTo>
                    <a:pt x="18539" y="65205"/>
                    <a:pt x="19817" y="65844"/>
                    <a:pt x="21735" y="66484"/>
                  </a:cubicBezTo>
                  <a:cubicBezTo>
                    <a:pt x="22374" y="66484"/>
                    <a:pt x="23013" y="67762"/>
                    <a:pt x="23013" y="67123"/>
                  </a:cubicBezTo>
                  <a:cubicBezTo>
                    <a:pt x="23013" y="66484"/>
                    <a:pt x="24292" y="67762"/>
                    <a:pt x="25571" y="67762"/>
                  </a:cubicBezTo>
                  <a:cubicBezTo>
                    <a:pt x="26210" y="67762"/>
                    <a:pt x="26850" y="68401"/>
                    <a:pt x="27489" y="68401"/>
                  </a:cubicBezTo>
                  <a:lnTo>
                    <a:pt x="27489" y="68401"/>
                  </a:lnTo>
                  <a:lnTo>
                    <a:pt x="27489" y="68401"/>
                  </a:lnTo>
                  <a:cubicBezTo>
                    <a:pt x="28128" y="69041"/>
                    <a:pt x="28767" y="69041"/>
                    <a:pt x="29406" y="69680"/>
                  </a:cubicBezTo>
                  <a:cubicBezTo>
                    <a:pt x="29406" y="69680"/>
                    <a:pt x="28767" y="69041"/>
                    <a:pt x="28767" y="68401"/>
                  </a:cubicBezTo>
                  <a:cubicBezTo>
                    <a:pt x="27489" y="67762"/>
                    <a:pt x="26210" y="66484"/>
                    <a:pt x="24932" y="65844"/>
                  </a:cubicBezTo>
                  <a:cubicBezTo>
                    <a:pt x="24932" y="65844"/>
                    <a:pt x="24932" y="65844"/>
                    <a:pt x="24932" y="65844"/>
                  </a:cubicBezTo>
                  <a:cubicBezTo>
                    <a:pt x="26210" y="66484"/>
                    <a:pt x="27489" y="67123"/>
                    <a:pt x="28128" y="67123"/>
                  </a:cubicBezTo>
                  <a:cubicBezTo>
                    <a:pt x="28767" y="67123"/>
                    <a:pt x="28767" y="67123"/>
                    <a:pt x="29406" y="67123"/>
                  </a:cubicBezTo>
                  <a:cubicBezTo>
                    <a:pt x="29406" y="67123"/>
                    <a:pt x="29406" y="66484"/>
                    <a:pt x="29406" y="66484"/>
                  </a:cubicBezTo>
                  <a:cubicBezTo>
                    <a:pt x="30046" y="66484"/>
                    <a:pt x="30685" y="67123"/>
                    <a:pt x="31324" y="67123"/>
                  </a:cubicBezTo>
                  <a:cubicBezTo>
                    <a:pt x="30685" y="67123"/>
                    <a:pt x="30046" y="67123"/>
                    <a:pt x="28767" y="67123"/>
                  </a:cubicBezTo>
                  <a:cubicBezTo>
                    <a:pt x="28128" y="67123"/>
                    <a:pt x="28128" y="67123"/>
                    <a:pt x="28128" y="67762"/>
                  </a:cubicBezTo>
                  <a:cubicBezTo>
                    <a:pt x="28128" y="67762"/>
                    <a:pt x="27489" y="67762"/>
                    <a:pt x="27489" y="67762"/>
                  </a:cubicBezTo>
                  <a:cubicBezTo>
                    <a:pt x="27489" y="67762"/>
                    <a:pt x="28128" y="68401"/>
                    <a:pt x="28128" y="68401"/>
                  </a:cubicBezTo>
                  <a:cubicBezTo>
                    <a:pt x="29406" y="70319"/>
                    <a:pt x="29406" y="71598"/>
                    <a:pt x="28128" y="70958"/>
                  </a:cubicBezTo>
                  <a:cubicBezTo>
                    <a:pt x="26210" y="70319"/>
                    <a:pt x="27489" y="72237"/>
                    <a:pt x="26210" y="72237"/>
                  </a:cubicBezTo>
                  <a:cubicBezTo>
                    <a:pt x="24932" y="72237"/>
                    <a:pt x="24932" y="73516"/>
                    <a:pt x="24292" y="74155"/>
                  </a:cubicBezTo>
                  <a:cubicBezTo>
                    <a:pt x="23653" y="74794"/>
                    <a:pt x="22374" y="75433"/>
                    <a:pt x="21735" y="76073"/>
                  </a:cubicBezTo>
                  <a:cubicBezTo>
                    <a:pt x="21735" y="76073"/>
                    <a:pt x="21735" y="76712"/>
                    <a:pt x="21735" y="76712"/>
                  </a:cubicBezTo>
                  <a:cubicBezTo>
                    <a:pt x="23013" y="77990"/>
                    <a:pt x="23653" y="78630"/>
                    <a:pt x="24292" y="79908"/>
                  </a:cubicBezTo>
                  <a:cubicBezTo>
                    <a:pt x="21096" y="78630"/>
                    <a:pt x="15343" y="74794"/>
                    <a:pt x="18539" y="80547"/>
                  </a:cubicBezTo>
                  <a:cubicBezTo>
                    <a:pt x="19178" y="80547"/>
                    <a:pt x="19178" y="79908"/>
                    <a:pt x="19178" y="79269"/>
                  </a:cubicBezTo>
                  <a:cubicBezTo>
                    <a:pt x="19178" y="78630"/>
                    <a:pt x="19817" y="79269"/>
                    <a:pt x="22374" y="81187"/>
                  </a:cubicBezTo>
                  <a:lnTo>
                    <a:pt x="20457" y="80547"/>
                  </a:lnTo>
                  <a:cubicBezTo>
                    <a:pt x="21735" y="81826"/>
                    <a:pt x="22374" y="83104"/>
                    <a:pt x="23653" y="85022"/>
                  </a:cubicBezTo>
                  <a:cubicBezTo>
                    <a:pt x="23653" y="85022"/>
                    <a:pt x="22374" y="85022"/>
                    <a:pt x="23013" y="85662"/>
                  </a:cubicBezTo>
                  <a:cubicBezTo>
                    <a:pt x="24932" y="88858"/>
                    <a:pt x="24292" y="88219"/>
                    <a:pt x="24932" y="89497"/>
                  </a:cubicBezTo>
                  <a:cubicBezTo>
                    <a:pt x="26210" y="92054"/>
                    <a:pt x="24932" y="91415"/>
                    <a:pt x="23013" y="90776"/>
                  </a:cubicBezTo>
                  <a:cubicBezTo>
                    <a:pt x="22374" y="90776"/>
                    <a:pt x="21735" y="90776"/>
                    <a:pt x="21735" y="90136"/>
                  </a:cubicBezTo>
                  <a:cubicBezTo>
                    <a:pt x="23013" y="90776"/>
                    <a:pt x="24292" y="92054"/>
                    <a:pt x="26210" y="93972"/>
                  </a:cubicBezTo>
                  <a:cubicBezTo>
                    <a:pt x="26210" y="93972"/>
                    <a:pt x="25571" y="93972"/>
                    <a:pt x="25571" y="94611"/>
                  </a:cubicBezTo>
                  <a:cubicBezTo>
                    <a:pt x="25571" y="95251"/>
                    <a:pt x="25571" y="95890"/>
                    <a:pt x="26210" y="96529"/>
                  </a:cubicBezTo>
                  <a:cubicBezTo>
                    <a:pt x="25571" y="96529"/>
                    <a:pt x="25571" y="95890"/>
                    <a:pt x="24932" y="95890"/>
                  </a:cubicBezTo>
                  <a:cubicBezTo>
                    <a:pt x="25571" y="96529"/>
                    <a:pt x="26210" y="97168"/>
                    <a:pt x="26850" y="97808"/>
                  </a:cubicBezTo>
                  <a:cubicBezTo>
                    <a:pt x="26850" y="97808"/>
                    <a:pt x="26850" y="97808"/>
                    <a:pt x="26850" y="98447"/>
                  </a:cubicBezTo>
                  <a:cubicBezTo>
                    <a:pt x="26850" y="99086"/>
                    <a:pt x="26210" y="99086"/>
                    <a:pt x="25571" y="99725"/>
                  </a:cubicBezTo>
                  <a:cubicBezTo>
                    <a:pt x="26850" y="101004"/>
                    <a:pt x="27489" y="101004"/>
                    <a:pt x="27489" y="101643"/>
                  </a:cubicBezTo>
                  <a:cubicBezTo>
                    <a:pt x="28128" y="102922"/>
                    <a:pt x="28767" y="104200"/>
                    <a:pt x="29406" y="105479"/>
                  </a:cubicBezTo>
                  <a:cubicBezTo>
                    <a:pt x="31324" y="107396"/>
                    <a:pt x="32602" y="108675"/>
                    <a:pt x="34520" y="110593"/>
                  </a:cubicBezTo>
                  <a:cubicBezTo>
                    <a:pt x="34520" y="111232"/>
                    <a:pt x="34520" y="111232"/>
                    <a:pt x="34520" y="111871"/>
                  </a:cubicBezTo>
                  <a:cubicBezTo>
                    <a:pt x="35799" y="112511"/>
                    <a:pt x="36439" y="112511"/>
                    <a:pt x="37717" y="113789"/>
                  </a:cubicBezTo>
                  <a:cubicBezTo>
                    <a:pt x="39635" y="115068"/>
                    <a:pt x="40913" y="115707"/>
                    <a:pt x="41552" y="116346"/>
                  </a:cubicBezTo>
                  <a:cubicBezTo>
                    <a:pt x="43470" y="116985"/>
                    <a:pt x="45388" y="116985"/>
                    <a:pt x="47306" y="117625"/>
                  </a:cubicBezTo>
                  <a:cubicBezTo>
                    <a:pt x="47945" y="117625"/>
                    <a:pt x="48584" y="118264"/>
                    <a:pt x="49224" y="118264"/>
                  </a:cubicBezTo>
                  <a:cubicBezTo>
                    <a:pt x="49224" y="117625"/>
                    <a:pt x="51141" y="118264"/>
                    <a:pt x="51780" y="118264"/>
                  </a:cubicBezTo>
                  <a:cubicBezTo>
                    <a:pt x="53059" y="118264"/>
                    <a:pt x="54977" y="119543"/>
                    <a:pt x="56256" y="119543"/>
                  </a:cubicBezTo>
                  <a:cubicBezTo>
                    <a:pt x="56256" y="119543"/>
                    <a:pt x="55617" y="118903"/>
                    <a:pt x="55617" y="118264"/>
                  </a:cubicBezTo>
                  <a:cubicBezTo>
                    <a:pt x="54338" y="117625"/>
                    <a:pt x="53059" y="116985"/>
                    <a:pt x="51780" y="115707"/>
                  </a:cubicBezTo>
                  <a:cubicBezTo>
                    <a:pt x="51780" y="115707"/>
                    <a:pt x="51780" y="115068"/>
                    <a:pt x="52420" y="115068"/>
                  </a:cubicBezTo>
                  <a:cubicBezTo>
                    <a:pt x="53698" y="115068"/>
                    <a:pt x="54977" y="115707"/>
                    <a:pt x="56256" y="115707"/>
                  </a:cubicBezTo>
                  <a:cubicBezTo>
                    <a:pt x="56895" y="115707"/>
                    <a:pt x="57534" y="115707"/>
                    <a:pt x="58173" y="115707"/>
                  </a:cubicBezTo>
                  <a:cubicBezTo>
                    <a:pt x="58173" y="115707"/>
                    <a:pt x="58173" y="115068"/>
                    <a:pt x="58813" y="115068"/>
                  </a:cubicBezTo>
                  <a:cubicBezTo>
                    <a:pt x="59452" y="115068"/>
                    <a:pt x="61369" y="115707"/>
                    <a:pt x="62009" y="116346"/>
                  </a:cubicBezTo>
                  <a:cubicBezTo>
                    <a:pt x="63287" y="116346"/>
                    <a:pt x="63287" y="115707"/>
                    <a:pt x="63287" y="114429"/>
                  </a:cubicBezTo>
                  <a:cubicBezTo>
                    <a:pt x="63287" y="113789"/>
                    <a:pt x="63927" y="113789"/>
                    <a:pt x="64566" y="113150"/>
                  </a:cubicBezTo>
                  <a:cubicBezTo>
                    <a:pt x="65206" y="112511"/>
                    <a:pt x="65845" y="111871"/>
                    <a:pt x="66484" y="111232"/>
                  </a:cubicBezTo>
                  <a:cubicBezTo>
                    <a:pt x="65206" y="109954"/>
                    <a:pt x="64566" y="109954"/>
                    <a:pt x="63927" y="109314"/>
                  </a:cubicBezTo>
                  <a:cubicBezTo>
                    <a:pt x="64566" y="109314"/>
                    <a:pt x="65845" y="110593"/>
                    <a:pt x="66484" y="111232"/>
                  </a:cubicBezTo>
                  <a:cubicBezTo>
                    <a:pt x="67762" y="111871"/>
                    <a:pt x="69041" y="111871"/>
                    <a:pt x="69680" y="111871"/>
                  </a:cubicBezTo>
                  <a:cubicBezTo>
                    <a:pt x="72237" y="111871"/>
                    <a:pt x="74155" y="111232"/>
                    <a:pt x="76073" y="111232"/>
                  </a:cubicBezTo>
                  <a:cubicBezTo>
                    <a:pt x="76712" y="111232"/>
                    <a:pt x="77351" y="111232"/>
                    <a:pt x="77991" y="111871"/>
                  </a:cubicBezTo>
                  <a:cubicBezTo>
                    <a:pt x="78630" y="113150"/>
                    <a:pt x="78630" y="113150"/>
                    <a:pt x="78630" y="113150"/>
                  </a:cubicBezTo>
                  <a:cubicBezTo>
                    <a:pt x="76712" y="111871"/>
                    <a:pt x="78630" y="115068"/>
                    <a:pt x="75434" y="113150"/>
                  </a:cubicBezTo>
                  <a:cubicBezTo>
                    <a:pt x="75434" y="113150"/>
                    <a:pt x="75434" y="113150"/>
                    <a:pt x="75434" y="113150"/>
                  </a:cubicBezTo>
                  <a:cubicBezTo>
                    <a:pt x="74795" y="113150"/>
                    <a:pt x="74155" y="113789"/>
                    <a:pt x="73516" y="113789"/>
                  </a:cubicBezTo>
                  <a:cubicBezTo>
                    <a:pt x="72876" y="113789"/>
                    <a:pt x="71598" y="113789"/>
                    <a:pt x="71598" y="114429"/>
                  </a:cubicBezTo>
                  <a:cubicBezTo>
                    <a:pt x="71598" y="115068"/>
                    <a:pt x="70958" y="115068"/>
                    <a:pt x="70319" y="115068"/>
                  </a:cubicBezTo>
                  <a:cubicBezTo>
                    <a:pt x="70319" y="115068"/>
                    <a:pt x="70319" y="115707"/>
                    <a:pt x="70319" y="115707"/>
                  </a:cubicBezTo>
                  <a:cubicBezTo>
                    <a:pt x="71598" y="116985"/>
                    <a:pt x="72237" y="117625"/>
                    <a:pt x="72237" y="117625"/>
                  </a:cubicBezTo>
                  <a:cubicBezTo>
                    <a:pt x="72876" y="117625"/>
                    <a:pt x="73516" y="116985"/>
                    <a:pt x="73516" y="116985"/>
                  </a:cubicBezTo>
                  <a:cubicBezTo>
                    <a:pt x="74795" y="116346"/>
                    <a:pt x="75434" y="115707"/>
                    <a:pt x="76712" y="115068"/>
                  </a:cubicBezTo>
                  <a:cubicBezTo>
                    <a:pt x="76712" y="115068"/>
                    <a:pt x="77991" y="115707"/>
                    <a:pt x="77991" y="115707"/>
                  </a:cubicBezTo>
                  <a:cubicBezTo>
                    <a:pt x="78630" y="114429"/>
                    <a:pt x="79908" y="114429"/>
                    <a:pt x="81826" y="115068"/>
                  </a:cubicBezTo>
                  <a:cubicBezTo>
                    <a:pt x="82465" y="115068"/>
                    <a:pt x="82465" y="115068"/>
                    <a:pt x="81826" y="113150"/>
                  </a:cubicBezTo>
                  <a:cubicBezTo>
                    <a:pt x="81187" y="113150"/>
                    <a:pt x="80547" y="112511"/>
                    <a:pt x="79908" y="112511"/>
                  </a:cubicBezTo>
                  <a:cubicBezTo>
                    <a:pt x="79908" y="112511"/>
                    <a:pt x="79269" y="111871"/>
                    <a:pt x="79269" y="111871"/>
                  </a:cubicBezTo>
                  <a:cubicBezTo>
                    <a:pt x="79908" y="111871"/>
                    <a:pt x="80547" y="111871"/>
                    <a:pt x="81826" y="111871"/>
                  </a:cubicBezTo>
                  <a:cubicBezTo>
                    <a:pt x="82465" y="112511"/>
                    <a:pt x="82465" y="112511"/>
                    <a:pt x="82465" y="112511"/>
                  </a:cubicBezTo>
                  <a:cubicBezTo>
                    <a:pt x="82465" y="113150"/>
                    <a:pt x="83104" y="113150"/>
                    <a:pt x="83744" y="114429"/>
                  </a:cubicBezTo>
                  <a:cubicBezTo>
                    <a:pt x="84383" y="113789"/>
                    <a:pt x="84383" y="113789"/>
                    <a:pt x="85023" y="113789"/>
                  </a:cubicBezTo>
                  <a:cubicBezTo>
                    <a:pt x="85023" y="113150"/>
                    <a:pt x="84383" y="113150"/>
                    <a:pt x="84383" y="112511"/>
                  </a:cubicBezTo>
                  <a:cubicBezTo>
                    <a:pt x="83744" y="111871"/>
                    <a:pt x="83104" y="111871"/>
                    <a:pt x="81826" y="111232"/>
                  </a:cubicBezTo>
                  <a:cubicBezTo>
                    <a:pt x="82465" y="111232"/>
                    <a:pt x="83104" y="110593"/>
                    <a:pt x="83744" y="110593"/>
                  </a:cubicBezTo>
                  <a:cubicBezTo>
                    <a:pt x="83744" y="110593"/>
                    <a:pt x="85023" y="111232"/>
                    <a:pt x="85662" y="111871"/>
                  </a:cubicBezTo>
                  <a:cubicBezTo>
                    <a:pt x="86301" y="111871"/>
                    <a:pt x="86301" y="112511"/>
                    <a:pt x="86940" y="112511"/>
                  </a:cubicBezTo>
                  <a:cubicBezTo>
                    <a:pt x="87580" y="112511"/>
                    <a:pt x="88219" y="112511"/>
                    <a:pt x="88858" y="112511"/>
                  </a:cubicBezTo>
                  <a:cubicBezTo>
                    <a:pt x="88858" y="112511"/>
                    <a:pt x="88858" y="112511"/>
                    <a:pt x="88858" y="111871"/>
                  </a:cubicBezTo>
                  <a:cubicBezTo>
                    <a:pt x="88219" y="111232"/>
                    <a:pt x="87580" y="109954"/>
                    <a:pt x="86301" y="108675"/>
                  </a:cubicBezTo>
                  <a:cubicBezTo>
                    <a:pt x="86940" y="109314"/>
                    <a:pt x="87580" y="109314"/>
                    <a:pt x="88858" y="109954"/>
                  </a:cubicBezTo>
                  <a:cubicBezTo>
                    <a:pt x="90136" y="111232"/>
                    <a:pt x="91415" y="111871"/>
                    <a:pt x="90136" y="109314"/>
                  </a:cubicBezTo>
                  <a:cubicBezTo>
                    <a:pt x="90136" y="109314"/>
                    <a:pt x="90136" y="109314"/>
                    <a:pt x="90136" y="109314"/>
                  </a:cubicBezTo>
                  <a:cubicBezTo>
                    <a:pt x="90136" y="109314"/>
                    <a:pt x="89497" y="109314"/>
                    <a:pt x="89497" y="109314"/>
                  </a:cubicBezTo>
                  <a:cubicBezTo>
                    <a:pt x="89497" y="108675"/>
                    <a:pt x="88858" y="108675"/>
                    <a:pt x="88858" y="108036"/>
                  </a:cubicBezTo>
                  <a:cubicBezTo>
                    <a:pt x="89497" y="108675"/>
                    <a:pt x="90136" y="108675"/>
                    <a:pt x="90776" y="109314"/>
                  </a:cubicBezTo>
                  <a:cubicBezTo>
                    <a:pt x="90776" y="109314"/>
                    <a:pt x="90776" y="109314"/>
                    <a:pt x="90776" y="109314"/>
                  </a:cubicBezTo>
                  <a:cubicBezTo>
                    <a:pt x="90776" y="109314"/>
                    <a:pt x="90776" y="109314"/>
                    <a:pt x="90776" y="109314"/>
                  </a:cubicBezTo>
                  <a:cubicBezTo>
                    <a:pt x="90136" y="108675"/>
                    <a:pt x="89497" y="107396"/>
                    <a:pt x="89497" y="107396"/>
                  </a:cubicBezTo>
                  <a:cubicBezTo>
                    <a:pt x="89497" y="106757"/>
                    <a:pt x="89497" y="106757"/>
                    <a:pt x="90136" y="106757"/>
                  </a:cubicBezTo>
                  <a:cubicBezTo>
                    <a:pt x="90776" y="106757"/>
                    <a:pt x="90776" y="105479"/>
                    <a:pt x="93333" y="107396"/>
                  </a:cubicBezTo>
                  <a:cubicBezTo>
                    <a:pt x="94612" y="108675"/>
                    <a:pt x="94612" y="107396"/>
                    <a:pt x="95251" y="107396"/>
                  </a:cubicBezTo>
                  <a:cubicBezTo>
                    <a:pt x="95251" y="107396"/>
                    <a:pt x="95251" y="107396"/>
                    <a:pt x="95251" y="107396"/>
                  </a:cubicBezTo>
                  <a:cubicBezTo>
                    <a:pt x="95890" y="106757"/>
                    <a:pt x="95890" y="106118"/>
                    <a:pt x="96529" y="106757"/>
                  </a:cubicBezTo>
                  <a:cubicBezTo>
                    <a:pt x="97169" y="106757"/>
                    <a:pt x="97169" y="106118"/>
                    <a:pt x="97169" y="106118"/>
                  </a:cubicBezTo>
                  <a:cubicBezTo>
                    <a:pt x="97169" y="106118"/>
                    <a:pt x="97169" y="105479"/>
                    <a:pt x="96529" y="104840"/>
                  </a:cubicBezTo>
                  <a:cubicBezTo>
                    <a:pt x="94612" y="101643"/>
                    <a:pt x="94612" y="101643"/>
                    <a:pt x="96529" y="103561"/>
                  </a:cubicBezTo>
                  <a:cubicBezTo>
                    <a:pt x="97169" y="104200"/>
                    <a:pt x="97808" y="104840"/>
                    <a:pt x="97808" y="104200"/>
                  </a:cubicBezTo>
                  <a:cubicBezTo>
                    <a:pt x="97169" y="102282"/>
                    <a:pt x="98447" y="104200"/>
                    <a:pt x="101004" y="105479"/>
                  </a:cubicBezTo>
                  <a:cubicBezTo>
                    <a:pt x="97808" y="101643"/>
                    <a:pt x="97169" y="99725"/>
                    <a:pt x="97808" y="99725"/>
                  </a:cubicBezTo>
                  <a:cubicBezTo>
                    <a:pt x="97808" y="99725"/>
                    <a:pt x="97808" y="99086"/>
                    <a:pt x="97808" y="99086"/>
                  </a:cubicBezTo>
                  <a:cubicBezTo>
                    <a:pt x="98447" y="99086"/>
                    <a:pt x="98447" y="99086"/>
                    <a:pt x="99086" y="99086"/>
                  </a:cubicBezTo>
                  <a:cubicBezTo>
                    <a:pt x="99086" y="99086"/>
                    <a:pt x="99725" y="99725"/>
                    <a:pt x="99725" y="99725"/>
                  </a:cubicBezTo>
                  <a:cubicBezTo>
                    <a:pt x="99725" y="100365"/>
                    <a:pt x="99725" y="100365"/>
                    <a:pt x="100365" y="101004"/>
                  </a:cubicBezTo>
                  <a:cubicBezTo>
                    <a:pt x="101004" y="101643"/>
                    <a:pt x="101004" y="101643"/>
                    <a:pt x="101643" y="101643"/>
                  </a:cubicBezTo>
                  <a:cubicBezTo>
                    <a:pt x="102282" y="101643"/>
                    <a:pt x="102922" y="102922"/>
                    <a:pt x="102922" y="102922"/>
                  </a:cubicBezTo>
                  <a:cubicBezTo>
                    <a:pt x="102282" y="102282"/>
                    <a:pt x="101643" y="101004"/>
                    <a:pt x="101004" y="100365"/>
                  </a:cubicBezTo>
                  <a:cubicBezTo>
                    <a:pt x="100365" y="99725"/>
                    <a:pt x="100365" y="99086"/>
                    <a:pt x="99086" y="97808"/>
                  </a:cubicBezTo>
                  <a:cubicBezTo>
                    <a:pt x="99725" y="97808"/>
                    <a:pt x="99725" y="97168"/>
                    <a:pt x="101004" y="98447"/>
                  </a:cubicBezTo>
                  <a:cubicBezTo>
                    <a:pt x="102282" y="99725"/>
                    <a:pt x="103561" y="99725"/>
                    <a:pt x="103561" y="99086"/>
                  </a:cubicBezTo>
                  <a:cubicBezTo>
                    <a:pt x="103561" y="99086"/>
                    <a:pt x="103561" y="98447"/>
                    <a:pt x="104201" y="98447"/>
                  </a:cubicBezTo>
                  <a:cubicBezTo>
                    <a:pt x="104840" y="98447"/>
                    <a:pt x="105479" y="99086"/>
                    <a:pt x="104201" y="97168"/>
                  </a:cubicBezTo>
                  <a:cubicBezTo>
                    <a:pt x="102922" y="95251"/>
                    <a:pt x="104201" y="95890"/>
                    <a:pt x="107397" y="99725"/>
                  </a:cubicBezTo>
                  <a:cubicBezTo>
                    <a:pt x="103561" y="94611"/>
                    <a:pt x="108036" y="99725"/>
                    <a:pt x="105479" y="95890"/>
                  </a:cubicBezTo>
                  <a:cubicBezTo>
                    <a:pt x="108675" y="99086"/>
                    <a:pt x="109314" y="99725"/>
                    <a:pt x="108675" y="97808"/>
                  </a:cubicBezTo>
                  <a:cubicBezTo>
                    <a:pt x="108036" y="95890"/>
                    <a:pt x="109314" y="97168"/>
                    <a:pt x="109314" y="96529"/>
                  </a:cubicBezTo>
                  <a:cubicBezTo>
                    <a:pt x="109314" y="95890"/>
                    <a:pt x="109954" y="96529"/>
                    <a:pt x="108675" y="94611"/>
                  </a:cubicBezTo>
                  <a:cubicBezTo>
                    <a:pt x="108036" y="93972"/>
                    <a:pt x="109314" y="94611"/>
                    <a:pt x="109314" y="94611"/>
                  </a:cubicBezTo>
                  <a:cubicBezTo>
                    <a:pt x="109954" y="94611"/>
                    <a:pt x="109954" y="94611"/>
                    <a:pt x="110593" y="93972"/>
                  </a:cubicBezTo>
                  <a:cubicBezTo>
                    <a:pt x="110593" y="93972"/>
                    <a:pt x="110593" y="93972"/>
                    <a:pt x="110593" y="93972"/>
                  </a:cubicBezTo>
                  <a:cubicBezTo>
                    <a:pt x="111232" y="93333"/>
                    <a:pt x="113150" y="95251"/>
                    <a:pt x="112511" y="93333"/>
                  </a:cubicBezTo>
                  <a:cubicBezTo>
                    <a:pt x="111871" y="92054"/>
                    <a:pt x="112511" y="91415"/>
                    <a:pt x="115068" y="93972"/>
                  </a:cubicBezTo>
                  <a:cubicBezTo>
                    <a:pt x="115707" y="93972"/>
                    <a:pt x="115707" y="94611"/>
                    <a:pt x="115707" y="94611"/>
                  </a:cubicBezTo>
                  <a:cubicBezTo>
                    <a:pt x="115707" y="93972"/>
                    <a:pt x="114429" y="92054"/>
                    <a:pt x="116347" y="93972"/>
                  </a:cubicBezTo>
                  <a:cubicBezTo>
                    <a:pt x="116347" y="93972"/>
                    <a:pt x="116347" y="93972"/>
                    <a:pt x="116347" y="93972"/>
                  </a:cubicBezTo>
                  <a:cubicBezTo>
                    <a:pt x="114429" y="91415"/>
                    <a:pt x="115707" y="92693"/>
                    <a:pt x="115707" y="92054"/>
                  </a:cubicBezTo>
                  <a:cubicBezTo>
                    <a:pt x="115707" y="92054"/>
                    <a:pt x="115707" y="92054"/>
                    <a:pt x="115707" y="90776"/>
                  </a:cubicBezTo>
                  <a:cubicBezTo>
                    <a:pt x="114429" y="88858"/>
                    <a:pt x="115068" y="88858"/>
                    <a:pt x="116347" y="90136"/>
                  </a:cubicBezTo>
                  <a:cubicBezTo>
                    <a:pt x="117625" y="91415"/>
                    <a:pt x="118264" y="92054"/>
                    <a:pt x="116347" y="88858"/>
                  </a:cubicBezTo>
                  <a:cubicBezTo>
                    <a:pt x="115707" y="88219"/>
                    <a:pt x="115707" y="87579"/>
                    <a:pt x="115707" y="87579"/>
                  </a:cubicBezTo>
                  <a:cubicBezTo>
                    <a:pt x="116347" y="87579"/>
                    <a:pt x="116347" y="87579"/>
                    <a:pt x="116986" y="88219"/>
                  </a:cubicBezTo>
                  <a:cubicBezTo>
                    <a:pt x="119543" y="90136"/>
                    <a:pt x="118264" y="87579"/>
                    <a:pt x="119543" y="88219"/>
                  </a:cubicBezTo>
                  <a:cubicBezTo>
                    <a:pt x="119543" y="88219"/>
                    <a:pt x="119543" y="88219"/>
                    <a:pt x="119543" y="88219"/>
                  </a:cubicBezTo>
                  <a:cubicBezTo>
                    <a:pt x="118903" y="86940"/>
                    <a:pt x="118264" y="85662"/>
                    <a:pt x="118903" y="86301"/>
                  </a:cubicBezTo>
                  <a:cubicBezTo>
                    <a:pt x="119543" y="86940"/>
                    <a:pt x="119543" y="86301"/>
                    <a:pt x="119543" y="85662"/>
                  </a:cubicBezTo>
                  <a:cubicBezTo>
                    <a:pt x="119543" y="85662"/>
                    <a:pt x="119543" y="85022"/>
                    <a:pt x="118903" y="84383"/>
                  </a:cubicBezTo>
                  <a:cubicBezTo>
                    <a:pt x="117625" y="82465"/>
                    <a:pt x="117625" y="81826"/>
                    <a:pt x="119543" y="83744"/>
                  </a:cubicBezTo>
                  <a:cubicBezTo>
                    <a:pt x="120821" y="85022"/>
                    <a:pt x="122100" y="85662"/>
                    <a:pt x="121460" y="84383"/>
                  </a:cubicBezTo>
                  <a:cubicBezTo>
                    <a:pt x="120182" y="81826"/>
                    <a:pt x="121460" y="83104"/>
                    <a:pt x="122100" y="83744"/>
                  </a:cubicBezTo>
                  <a:cubicBezTo>
                    <a:pt x="124018" y="85022"/>
                    <a:pt x="125936" y="86301"/>
                    <a:pt x="123379" y="82465"/>
                  </a:cubicBezTo>
                  <a:cubicBezTo>
                    <a:pt x="123379" y="82465"/>
                    <a:pt x="123379" y="82465"/>
                    <a:pt x="123379" y="82465"/>
                  </a:cubicBezTo>
                  <a:cubicBezTo>
                    <a:pt x="124018" y="82465"/>
                    <a:pt x="124657" y="82465"/>
                    <a:pt x="125296" y="83104"/>
                  </a:cubicBezTo>
                  <a:cubicBezTo>
                    <a:pt x="125936" y="83104"/>
                    <a:pt x="126575" y="83744"/>
                    <a:pt x="125296" y="81826"/>
                  </a:cubicBezTo>
                  <a:cubicBezTo>
                    <a:pt x="124018" y="79269"/>
                    <a:pt x="123379" y="78630"/>
                    <a:pt x="124657" y="79269"/>
                  </a:cubicBezTo>
                  <a:cubicBezTo>
                    <a:pt x="126575" y="80547"/>
                    <a:pt x="125296" y="77990"/>
                    <a:pt x="125936" y="78630"/>
                  </a:cubicBezTo>
                  <a:cubicBezTo>
                    <a:pt x="127214" y="79269"/>
                    <a:pt x="126575" y="77990"/>
                    <a:pt x="127214" y="77351"/>
                  </a:cubicBezTo>
                  <a:cubicBezTo>
                    <a:pt x="127853" y="76712"/>
                    <a:pt x="128492" y="76712"/>
                    <a:pt x="129132" y="76073"/>
                  </a:cubicBezTo>
                  <a:cubicBezTo>
                    <a:pt x="129132" y="76073"/>
                    <a:pt x="129132" y="75433"/>
                    <a:pt x="129132" y="75433"/>
                  </a:cubicBezTo>
                  <a:cubicBezTo>
                    <a:pt x="128492" y="74155"/>
                    <a:pt x="127214" y="73516"/>
                    <a:pt x="126575" y="72237"/>
                  </a:cubicBezTo>
                  <a:cubicBezTo>
                    <a:pt x="129771" y="74155"/>
                    <a:pt x="134246" y="78630"/>
                    <a:pt x="131049" y="72876"/>
                  </a:cubicBezTo>
                  <a:cubicBezTo>
                    <a:pt x="130410" y="72876"/>
                    <a:pt x="131049" y="73516"/>
                    <a:pt x="131049" y="73516"/>
                  </a:cubicBezTo>
                  <a:cubicBezTo>
                    <a:pt x="131049" y="74155"/>
                    <a:pt x="130410" y="73516"/>
                    <a:pt x="128492" y="71598"/>
                  </a:cubicBezTo>
                  <a:cubicBezTo>
                    <a:pt x="129132" y="71598"/>
                    <a:pt x="129132" y="72237"/>
                    <a:pt x="129771" y="72237"/>
                  </a:cubicBezTo>
                  <a:cubicBezTo>
                    <a:pt x="128492" y="70958"/>
                    <a:pt x="127853" y="69680"/>
                    <a:pt x="126575" y="68401"/>
                  </a:cubicBezTo>
                  <a:cubicBezTo>
                    <a:pt x="126575" y="68401"/>
                    <a:pt x="127853" y="69041"/>
                    <a:pt x="127214" y="67762"/>
                  </a:cubicBezTo>
                  <a:cubicBezTo>
                    <a:pt x="125296" y="64566"/>
                    <a:pt x="125936" y="65205"/>
                    <a:pt x="125296" y="63927"/>
                  </a:cubicBezTo>
                  <a:cubicBezTo>
                    <a:pt x="124018" y="62009"/>
                    <a:pt x="125296" y="62009"/>
                    <a:pt x="126575" y="63287"/>
                  </a:cubicBezTo>
                  <a:cubicBezTo>
                    <a:pt x="127214" y="63927"/>
                    <a:pt x="127214" y="63927"/>
                    <a:pt x="127853" y="63927"/>
                  </a:cubicBezTo>
                  <a:cubicBezTo>
                    <a:pt x="126575" y="63287"/>
                    <a:pt x="124657" y="60730"/>
                    <a:pt x="123379" y="58812"/>
                  </a:cubicBezTo>
                  <a:cubicBezTo>
                    <a:pt x="122739" y="56895"/>
                    <a:pt x="122100" y="56255"/>
                    <a:pt x="125296" y="58812"/>
                  </a:cubicBezTo>
                  <a:cubicBezTo>
                    <a:pt x="123379" y="56895"/>
                    <a:pt x="122100" y="54977"/>
                    <a:pt x="120821" y="53698"/>
                  </a:cubicBezTo>
                  <a:cubicBezTo>
                    <a:pt x="120182" y="53059"/>
                    <a:pt x="120182" y="53059"/>
                    <a:pt x="119543" y="52420"/>
                  </a:cubicBezTo>
                  <a:cubicBezTo>
                    <a:pt x="120182" y="51780"/>
                    <a:pt x="120821" y="51780"/>
                    <a:pt x="121460" y="51141"/>
                  </a:cubicBezTo>
                  <a:cubicBezTo>
                    <a:pt x="122739" y="50502"/>
                    <a:pt x="124657" y="50502"/>
                    <a:pt x="125296" y="49863"/>
                  </a:cubicBezTo>
                  <a:lnTo>
                    <a:pt x="159177" y="30685"/>
                  </a:lnTo>
                  <a:lnTo>
                    <a:pt x="117625" y="7671"/>
                  </a:lnTo>
                  <a:cubicBezTo>
                    <a:pt x="116347" y="7032"/>
                    <a:pt x="115068" y="6393"/>
                    <a:pt x="113790" y="6393"/>
                  </a:cubicBezTo>
                  <a:cubicBezTo>
                    <a:pt x="111871" y="6393"/>
                    <a:pt x="109954" y="7032"/>
                    <a:pt x="108675" y="6393"/>
                  </a:cubicBezTo>
                  <a:cubicBezTo>
                    <a:pt x="106118" y="5754"/>
                    <a:pt x="102922" y="4475"/>
                    <a:pt x="100365" y="3835"/>
                  </a:cubicBezTo>
                  <a:cubicBezTo>
                    <a:pt x="99086" y="3835"/>
                    <a:pt x="97808" y="3196"/>
                    <a:pt x="96529" y="3196"/>
                  </a:cubicBezTo>
                  <a:cubicBezTo>
                    <a:pt x="93972" y="3196"/>
                    <a:pt x="91415" y="3196"/>
                    <a:pt x="88858" y="3196"/>
                  </a:cubicBezTo>
                  <a:cubicBezTo>
                    <a:pt x="88219" y="3196"/>
                    <a:pt x="88219" y="2557"/>
                    <a:pt x="88219" y="0"/>
                  </a:cubicBezTo>
                  <a:cubicBezTo>
                    <a:pt x="87580" y="0"/>
                    <a:pt x="87580" y="639"/>
                    <a:pt x="86940" y="639"/>
                  </a:cubicBezTo>
                  <a:cubicBezTo>
                    <a:pt x="85662" y="1279"/>
                    <a:pt x="85023" y="1918"/>
                    <a:pt x="83744" y="1918"/>
                  </a:cubicBezTo>
                  <a:cubicBezTo>
                    <a:pt x="81187" y="1918"/>
                    <a:pt x="79269" y="1918"/>
                    <a:pt x="76712" y="2557"/>
                  </a:cubicBezTo>
                  <a:cubicBezTo>
                    <a:pt x="74795" y="3196"/>
                    <a:pt x="72876" y="4475"/>
                    <a:pt x="70958" y="5114"/>
                  </a:cubicBezTo>
                  <a:cubicBezTo>
                    <a:pt x="70319" y="5754"/>
                    <a:pt x="69680" y="5754"/>
                    <a:pt x="69041" y="6393"/>
                  </a:cubicBezTo>
                  <a:cubicBezTo>
                    <a:pt x="67762" y="7032"/>
                    <a:pt x="66484" y="8310"/>
                    <a:pt x="64566" y="8310"/>
                  </a:cubicBezTo>
                  <a:cubicBezTo>
                    <a:pt x="60730" y="11507"/>
                    <a:pt x="59452" y="11507"/>
                    <a:pt x="58173" y="1086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13" name="【公众号：阿拉丁PPT】3-251"/>
            <p:cNvSpPr/>
            <p:nvPr/>
          </p:nvSpPr>
          <p:spPr>
            <a:xfrm flipH="1">
              <a:off x="737241" y="5155583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14" name="【公众号：阿拉丁PPT】3-252"/>
            <p:cNvSpPr/>
            <p:nvPr/>
          </p:nvSpPr>
          <p:spPr>
            <a:xfrm flipH="1">
              <a:off x="744912" y="5150370"/>
              <a:ext cx="959" cy="1217"/>
            </a:xfrm>
            <a:custGeom>
              <a:avLst/>
              <a:gdLst>
                <a:gd name="connsiteX0" fmla="*/ 959 w 959"/>
                <a:gd name="connsiteY0" fmla="*/ 738 h 1217"/>
                <a:gd name="connsiteX1" fmla="*/ 959 w 959"/>
                <a:gd name="connsiteY1" fmla="*/ 738 h 1217"/>
                <a:gd name="connsiteX2" fmla="*/ 959 w 959"/>
                <a:gd name="connsiteY2" fmla="*/ 738 h 1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9" h="1217">
                  <a:moveTo>
                    <a:pt x="959" y="738"/>
                  </a:moveTo>
                  <a:cubicBezTo>
                    <a:pt x="959" y="1377"/>
                    <a:pt x="959" y="1377"/>
                    <a:pt x="959" y="738"/>
                  </a:cubicBezTo>
                  <a:cubicBezTo>
                    <a:pt x="-320" y="99"/>
                    <a:pt x="-320" y="-540"/>
                    <a:pt x="959" y="73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15" name="【公众号：阿拉丁PPT】3-253"/>
            <p:cNvSpPr/>
            <p:nvPr/>
          </p:nvSpPr>
          <p:spPr>
            <a:xfrm flipH="1">
              <a:off x="746990" y="5152386"/>
              <a:ext cx="1758" cy="2326"/>
            </a:xfrm>
            <a:custGeom>
              <a:avLst/>
              <a:gdLst>
                <a:gd name="connsiteX0" fmla="*/ 640 w 1758"/>
                <a:gd name="connsiteY0" fmla="*/ 1279 h 2326"/>
                <a:gd name="connsiteX1" fmla="*/ 0 w 1758"/>
                <a:gd name="connsiteY1" fmla="*/ 0 h 2326"/>
                <a:gd name="connsiteX2" fmla="*/ 640 w 1758"/>
                <a:gd name="connsiteY2" fmla="*/ 1279 h 2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58" h="2326">
                  <a:moveTo>
                    <a:pt x="640" y="1279"/>
                  </a:moveTo>
                  <a:cubicBezTo>
                    <a:pt x="640" y="639"/>
                    <a:pt x="0" y="639"/>
                    <a:pt x="0" y="0"/>
                  </a:cubicBezTo>
                  <a:cubicBezTo>
                    <a:pt x="2557" y="3196"/>
                    <a:pt x="1918" y="2557"/>
                    <a:pt x="64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16" name="【公众号：阿拉丁PPT】3-254"/>
            <p:cNvSpPr/>
            <p:nvPr/>
          </p:nvSpPr>
          <p:spPr>
            <a:xfrm flipH="1">
              <a:off x="748108" y="5153026"/>
              <a:ext cx="1758" cy="1278"/>
            </a:xfrm>
            <a:custGeom>
              <a:avLst/>
              <a:gdLst>
                <a:gd name="connsiteX0" fmla="*/ 479 w 1758"/>
                <a:gd name="connsiteY0" fmla="*/ 0 h 1278"/>
                <a:gd name="connsiteX1" fmla="*/ 1758 w 1758"/>
                <a:gd name="connsiteY1" fmla="*/ 1278 h 1278"/>
                <a:gd name="connsiteX2" fmla="*/ 479 w 1758"/>
                <a:gd name="connsiteY2" fmla="*/ 1278 h 1278"/>
                <a:gd name="connsiteX3" fmla="*/ 479 w 1758"/>
                <a:gd name="connsiteY3" fmla="*/ 0 h 1278"/>
                <a:gd name="connsiteX4" fmla="*/ 479 w 1758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" h="1278">
                  <a:moveTo>
                    <a:pt x="479" y="0"/>
                  </a:moveTo>
                  <a:cubicBezTo>
                    <a:pt x="1118" y="639"/>
                    <a:pt x="1118" y="639"/>
                    <a:pt x="1758" y="1278"/>
                  </a:cubicBezTo>
                  <a:cubicBezTo>
                    <a:pt x="1118" y="1278"/>
                    <a:pt x="1118" y="1278"/>
                    <a:pt x="479" y="1278"/>
                  </a:cubicBezTo>
                  <a:cubicBezTo>
                    <a:pt x="-160" y="639"/>
                    <a:pt x="-160" y="639"/>
                    <a:pt x="479" y="0"/>
                  </a:cubicBezTo>
                  <a:cubicBezTo>
                    <a:pt x="-160" y="639"/>
                    <a:pt x="-160" y="0"/>
                    <a:pt x="4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17" name="【公众号：阿拉丁PPT】3-255"/>
            <p:cNvSpPr/>
            <p:nvPr/>
          </p:nvSpPr>
          <p:spPr>
            <a:xfrm flipH="1">
              <a:off x="752037" y="5159418"/>
              <a:ext cx="3104" cy="2976"/>
            </a:xfrm>
            <a:custGeom>
              <a:avLst/>
              <a:gdLst>
                <a:gd name="connsiteX0" fmla="*/ 2557 w 3104"/>
                <a:gd name="connsiteY0" fmla="*/ 1918 h 2976"/>
                <a:gd name="connsiteX1" fmla="*/ 2557 w 3104"/>
                <a:gd name="connsiteY1" fmla="*/ 1918 h 2976"/>
                <a:gd name="connsiteX2" fmla="*/ 1918 w 3104"/>
                <a:gd name="connsiteY2" fmla="*/ 2557 h 2976"/>
                <a:gd name="connsiteX3" fmla="*/ 2557 w 3104"/>
                <a:gd name="connsiteY3" fmla="*/ 1918 h 2976"/>
                <a:gd name="connsiteX4" fmla="*/ 0 w 3104"/>
                <a:gd name="connsiteY4" fmla="*/ 0 h 2976"/>
                <a:gd name="connsiteX5" fmla="*/ 2557 w 3104"/>
                <a:gd name="connsiteY5" fmla="*/ 1918 h 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4" h="2976">
                  <a:moveTo>
                    <a:pt x="2557" y="1918"/>
                  </a:moveTo>
                  <a:cubicBezTo>
                    <a:pt x="3196" y="2557"/>
                    <a:pt x="3196" y="2557"/>
                    <a:pt x="2557" y="1918"/>
                  </a:cubicBezTo>
                  <a:cubicBezTo>
                    <a:pt x="3836" y="3196"/>
                    <a:pt x="2557" y="3196"/>
                    <a:pt x="1918" y="2557"/>
                  </a:cubicBezTo>
                  <a:cubicBezTo>
                    <a:pt x="2557" y="3196"/>
                    <a:pt x="2557" y="2557"/>
                    <a:pt x="2557" y="1918"/>
                  </a:cubicBezTo>
                  <a:cubicBezTo>
                    <a:pt x="1279" y="1278"/>
                    <a:pt x="640" y="639"/>
                    <a:pt x="0" y="0"/>
                  </a:cubicBezTo>
                  <a:cubicBezTo>
                    <a:pt x="640" y="639"/>
                    <a:pt x="1918" y="1918"/>
                    <a:pt x="2557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18" name="【公众号：阿拉丁PPT】3-256"/>
            <p:cNvSpPr/>
            <p:nvPr/>
          </p:nvSpPr>
          <p:spPr>
            <a:xfrm flipH="1">
              <a:off x="752166" y="5156861"/>
              <a:ext cx="1056" cy="1375"/>
            </a:xfrm>
            <a:custGeom>
              <a:avLst/>
              <a:gdLst>
                <a:gd name="connsiteX0" fmla="*/ 0 w 1056"/>
                <a:gd name="connsiteY0" fmla="*/ 0 h 1375"/>
                <a:gd name="connsiteX1" fmla="*/ 639 w 1056"/>
                <a:gd name="connsiteY1" fmla="*/ 1279 h 1375"/>
                <a:gd name="connsiteX2" fmla="*/ 0 w 1056"/>
                <a:gd name="connsiteY2" fmla="*/ 0 h 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" h="1375">
                  <a:moveTo>
                    <a:pt x="0" y="0"/>
                  </a:moveTo>
                  <a:cubicBezTo>
                    <a:pt x="1918" y="2557"/>
                    <a:pt x="639" y="639"/>
                    <a:pt x="639" y="1279"/>
                  </a:cubicBezTo>
                  <a:cubicBezTo>
                    <a:pt x="639" y="63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19" name="【公众号：阿拉丁PPT】3-257"/>
            <p:cNvSpPr/>
            <p:nvPr/>
          </p:nvSpPr>
          <p:spPr>
            <a:xfrm flipH="1">
              <a:off x="758337" y="5174761"/>
              <a:ext cx="639" cy="1917"/>
            </a:xfrm>
            <a:custGeom>
              <a:avLst/>
              <a:gdLst>
                <a:gd name="connsiteX0" fmla="*/ 639 w 639"/>
                <a:gd name="connsiteY0" fmla="*/ 1918 h 1917"/>
                <a:gd name="connsiteX1" fmla="*/ 0 w 639"/>
                <a:gd name="connsiteY1" fmla="*/ 1279 h 1917"/>
                <a:gd name="connsiteX2" fmla="*/ 0 w 639"/>
                <a:gd name="connsiteY2" fmla="*/ 0 h 1917"/>
                <a:gd name="connsiteX3" fmla="*/ 639 w 639"/>
                <a:gd name="connsiteY3" fmla="*/ 639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1917">
                  <a:moveTo>
                    <a:pt x="639" y="1918"/>
                  </a:moveTo>
                  <a:lnTo>
                    <a:pt x="0" y="1279"/>
                  </a:lnTo>
                  <a:lnTo>
                    <a:pt x="0" y="0"/>
                  </a:lnTo>
                  <a:lnTo>
                    <a:pt x="639" y="639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20" name="【公众号：阿拉丁PPT】3-258"/>
            <p:cNvSpPr/>
            <p:nvPr/>
          </p:nvSpPr>
          <p:spPr>
            <a:xfrm flipH="1">
              <a:off x="752584" y="5177318"/>
              <a:ext cx="1278" cy="639"/>
            </a:xfrm>
            <a:custGeom>
              <a:avLst/>
              <a:gdLst>
                <a:gd name="connsiteX0" fmla="*/ 639 w 1278"/>
                <a:gd name="connsiteY0" fmla="*/ 639 h 639"/>
                <a:gd name="connsiteX1" fmla="*/ 0 w 1278"/>
                <a:gd name="connsiteY1" fmla="*/ 0 h 639"/>
                <a:gd name="connsiteX2" fmla="*/ 639 w 1278"/>
                <a:gd name="connsiteY2" fmla="*/ 0 h 639"/>
                <a:gd name="connsiteX3" fmla="*/ 1278 w 1278"/>
                <a:gd name="connsiteY3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8" h="639">
                  <a:moveTo>
                    <a:pt x="639" y="639"/>
                  </a:moveTo>
                  <a:lnTo>
                    <a:pt x="0" y="0"/>
                  </a:lnTo>
                  <a:lnTo>
                    <a:pt x="639" y="0"/>
                  </a:lnTo>
                  <a:lnTo>
                    <a:pt x="1278" y="0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21" name="【公众号：阿拉丁PPT】3-259"/>
            <p:cNvSpPr/>
            <p:nvPr/>
          </p:nvSpPr>
          <p:spPr>
            <a:xfrm flipH="1">
              <a:off x="750666" y="5169007"/>
              <a:ext cx="6392" cy="4474"/>
            </a:xfrm>
            <a:custGeom>
              <a:avLst/>
              <a:gdLst>
                <a:gd name="connsiteX0" fmla="*/ 5114 w 6392"/>
                <a:gd name="connsiteY0" fmla="*/ 1918 h 4474"/>
                <a:gd name="connsiteX1" fmla="*/ 2557 w 6392"/>
                <a:gd name="connsiteY1" fmla="*/ 3196 h 4474"/>
                <a:gd name="connsiteX2" fmla="*/ 0 w 6392"/>
                <a:gd name="connsiteY2" fmla="*/ 4475 h 4474"/>
                <a:gd name="connsiteX3" fmla="*/ 5114 w 6392"/>
                <a:gd name="connsiteY3" fmla="*/ 0 h 4474"/>
                <a:gd name="connsiteX4" fmla="*/ 5114 w 6392"/>
                <a:gd name="connsiteY4" fmla="*/ 0 h 4474"/>
                <a:gd name="connsiteX5" fmla="*/ 6393 w 6392"/>
                <a:gd name="connsiteY5" fmla="*/ 0 h 4474"/>
                <a:gd name="connsiteX6" fmla="*/ 5114 w 6392"/>
                <a:gd name="connsiteY6" fmla="*/ 1918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2" h="4474">
                  <a:moveTo>
                    <a:pt x="5114" y="1918"/>
                  </a:moveTo>
                  <a:lnTo>
                    <a:pt x="2557" y="3196"/>
                  </a:lnTo>
                  <a:lnTo>
                    <a:pt x="0" y="4475"/>
                  </a:lnTo>
                  <a:cubicBezTo>
                    <a:pt x="639" y="1918"/>
                    <a:pt x="2557" y="639"/>
                    <a:pt x="5114" y="0"/>
                  </a:cubicBezTo>
                  <a:cubicBezTo>
                    <a:pt x="5114" y="0"/>
                    <a:pt x="5114" y="0"/>
                    <a:pt x="5114" y="0"/>
                  </a:cubicBezTo>
                  <a:cubicBezTo>
                    <a:pt x="5754" y="0"/>
                    <a:pt x="6393" y="0"/>
                    <a:pt x="6393" y="0"/>
                  </a:cubicBezTo>
                  <a:cubicBezTo>
                    <a:pt x="5754" y="639"/>
                    <a:pt x="5754" y="1918"/>
                    <a:pt x="5114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22" name="【公众号：阿拉丁PPT】3-260"/>
            <p:cNvSpPr/>
            <p:nvPr/>
          </p:nvSpPr>
          <p:spPr>
            <a:xfrm flipH="1">
              <a:off x="749388" y="5156222"/>
              <a:ext cx="4474" cy="1278"/>
            </a:xfrm>
            <a:custGeom>
              <a:avLst/>
              <a:gdLst>
                <a:gd name="connsiteX0" fmla="*/ 1278 w 4474"/>
                <a:gd name="connsiteY0" fmla="*/ 1278 h 1278"/>
                <a:gd name="connsiteX1" fmla="*/ 0 w 4474"/>
                <a:gd name="connsiteY1" fmla="*/ 0 h 1278"/>
                <a:gd name="connsiteX2" fmla="*/ 4475 w 4474"/>
                <a:gd name="connsiteY2" fmla="*/ 0 h 1278"/>
                <a:gd name="connsiteX3" fmla="*/ 1278 w 4474"/>
                <a:gd name="connsiteY3" fmla="*/ 1278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4" h="1278">
                  <a:moveTo>
                    <a:pt x="1278" y="1278"/>
                  </a:moveTo>
                  <a:cubicBezTo>
                    <a:pt x="639" y="639"/>
                    <a:pt x="639" y="639"/>
                    <a:pt x="0" y="0"/>
                  </a:cubicBezTo>
                  <a:cubicBezTo>
                    <a:pt x="1278" y="0"/>
                    <a:pt x="3196" y="0"/>
                    <a:pt x="4475" y="0"/>
                  </a:cubicBezTo>
                  <a:cubicBezTo>
                    <a:pt x="4475" y="1278"/>
                    <a:pt x="3196" y="1278"/>
                    <a:pt x="1278" y="127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23" name="【公众号：阿拉丁PPT】3-261"/>
            <p:cNvSpPr/>
            <p:nvPr/>
          </p:nvSpPr>
          <p:spPr>
            <a:xfrm flipH="1">
              <a:off x="747469" y="5172204"/>
              <a:ext cx="1918" cy="1917"/>
            </a:xfrm>
            <a:custGeom>
              <a:avLst/>
              <a:gdLst>
                <a:gd name="connsiteX0" fmla="*/ 1279 w 1918"/>
                <a:gd name="connsiteY0" fmla="*/ 1278 h 1917"/>
                <a:gd name="connsiteX1" fmla="*/ 0 w 1918"/>
                <a:gd name="connsiteY1" fmla="*/ 0 h 1917"/>
                <a:gd name="connsiteX2" fmla="*/ 639 w 1918"/>
                <a:gd name="connsiteY2" fmla="*/ 0 h 1917"/>
                <a:gd name="connsiteX3" fmla="*/ 1918 w 1918"/>
                <a:gd name="connsiteY3" fmla="*/ 1918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8" h="1917">
                  <a:moveTo>
                    <a:pt x="1279" y="1278"/>
                  </a:moveTo>
                  <a:lnTo>
                    <a:pt x="0" y="0"/>
                  </a:lnTo>
                  <a:lnTo>
                    <a:pt x="639" y="0"/>
                  </a:lnTo>
                  <a:lnTo>
                    <a:pt x="1918" y="1918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24" name="【公众号：阿拉丁PPT】3-262"/>
            <p:cNvSpPr/>
            <p:nvPr/>
          </p:nvSpPr>
          <p:spPr>
            <a:xfrm flipH="1">
              <a:off x="742356" y="5168933"/>
              <a:ext cx="5113" cy="4548"/>
            </a:xfrm>
            <a:custGeom>
              <a:avLst/>
              <a:gdLst>
                <a:gd name="connsiteX0" fmla="*/ 639 w 5113"/>
                <a:gd name="connsiteY0" fmla="*/ 4549 h 4548"/>
                <a:gd name="connsiteX1" fmla="*/ 0 w 5113"/>
                <a:gd name="connsiteY1" fmla="*/ 3910 h 4548"/>
                <a:gd name="connsiteX2" fmla="*/ 1917 w 5113"/>
                <a:gd name="connsiteY2" fmla="*/ 1352 h 4548"/>
                <a:gd name="connsiteX3" fmla="*/ 5114 w 5113"/>
                <a:gd name="connsiteY3" fmla="*/ 713 h 4548"/>
                <a:gd name="connsiteX4" fmla="*/ 639 w 5113"/>
                <a:gd name="connsiteY4" fmla="*/ 4549 h 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13" h="4548">
                  <a:moveTo>
                    <a:pt x="639" y="4549"/>
                  </a:moveTo>
                  <a:lnTo>
                    <a:pt x="0" y="3910"/>
                  </a:lnTo>
                  <a:cubicBezTo>
                    <a:pt x="639" y="3270"/>
                    <a:pt x="639" y="1352"/>
                    <a:pt x="1917" y="1352"/>
                  </a:cubicBezTo>
                  <a:cubicBezTo>
                    <a:pt x="3196" y="1352"/>
                    <a:pt x="1917" y="-1204"/>
                    <a:pt x="5114" y="713"/>
                  </a:cubicBezTo>
                  <a:cubicBezTo>
                    <a:pt x="4475" y="1992"/>
                    <a:pt x="3196" y="3910"/>
                    <a:pt x="639" y="454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25" name="【公众号：阿拉丁PPT】3-263"/>
            <p:cNvSpPr/>
            <p:nvPr/>
          </p:nvSpPr>
          <p:spPr>
            <a:xfrm flipH="1">
              <a:off x="740437" y="5167249"/>
              <a:ext cx="1918" cy="958"/>
            </a:xfrm>
            <a:custGeom>
              <a:avLst/>
              <a:gdLst>
                <a:gd name="connsiteX0" fmla="*/ 0 w 1918"/>
                <a:gd name="connsiteY0" fmla="*/ 480 h 958"/>
                <a:gd name="connsiteX1" fmla="*/ 1918 w 1918"/>
                <a:gd name="connsiteY1" fmla="*/ 480 h 958"/>
                <a:gd name="connsiteX2" fmla="*/ 0 w 1918"/>
                <a:gd name="connsiteY2" fmla="*/ 480 h 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8" h="958">
                  <a:moveTo>
                    <a:pt x="0" y="480"/>
                  </a:moveTo>
                  <a:cubicBezTo>
                    <a:pt x="0" y="-160"/>
                    <a:pt x="1279" y="-160"/>
                    <a:pt x="1918" y="480"/>
                  </a:cubicBezTo>
                  <a:cubicBezTo>
                    <a:pt x="1918" y="1119"/>
                    <a:pt x="1279" y="1119"/>
                    <a:pt x="0" y="48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26" name="【公众号：阿拉丁PPT】3-264"/>
            <p:cNvSpPr/>
            <p:nvPr/>
          </p:nvSpPr>
          <p:spPr>
            <a:xfrm flipH="1">
              <a:off x="739159" y="5163893"/>
              <a:ext cx="639" cy="1278"/>
            </a:xfrm>
            <a:custGeom>
              <a:avLst/>
              <a:gdLst>
                <a:gd name="connsiteX0" fmla="*/ 639 w 639"/>
                <a:gd name="connsiteY0" fmla="*/ 1279 h 1278"/>
                <a:gd name="connsiteX1" fmla="*/ 0 w 639"/>
                <a:gd name="connsiteY1" fmla="*/ 0 h 1278"/>
                <a:gd name="connsiteX2" fmla="*/ 0 w 639"/>
                <a:gd name="connsiteY2" fmla="*/ 0 h 1278"/>
                <a:gd name="connsiteX3" fmla="*/ 639 w 639"/>
                <a:gd name="connsiteY3" fmla="*/ 1279 h 1278"/>
                <a:gd name="connsiteX4" fmla="*/ 639 w 639"/>
                <a:gd name="connsiteY4" fmla="*/ 127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639" y="1279"/>
                  </a:move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39" y="0"/>
                    <a:pt x="639" y="639"/>
                    <a:pt x="639" y="1279"/>
                  </a:cubicBezTo>
                  <a:cubicBezTo>
                    <a:pt x="639" y="639"/>
                    <a:pt x="639" y="639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27" name="【公众号：阿拉丁PPT】3-265"/>
            <p:cNvSpPr/>
            <p:nvPr/>
          </p:nvSpPr>
          <p:spPr>
            <a:xfrm flipH="1">
              <a:off x="738520" y="5162615"/>
              <a:ext cx="639" cy="639"/>
            </a:xfrm>
            <a:custGeom>
              <a:avLst/>
              <a:gdLst>
                <a:gd name="connsiteX0" fmla="*/ 640 w 639"/>
                <a:gd name="connsiteY0" fmla="*/ 639 h 639"/>
                <a:gd name="connsiteX1" fmla="*/ 0 w 639"/>
                <a:gd name="connsiteY1" fmla="*/ 0 h 639"/>
                <a:gd name="connsiteX2" fmla="*/ 640 w 639"/>
                <a:gd name="connsiteY2" fmla="*/ 639 h 639"/>
                <a:gd name="connsiteX3" fmla="*/ 640 w 639"/>
                <a:gd name="connsiteY3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639">
                  <a:moveTo>
                    <a:pt x="640" y="639"/>
                  </a:moveTo>
                  <a:cubicBezTo>
                    <a:pt x="640" y="639"/>
                    <a:pt x="0" y="0"/>
                    <a:pt x="0" y="0"/>
                  </a:cubicBezTo>
                  <a:cubicBezTo>
                    <a:pt x="640" y="0"/>
                    <a:pt x="640" y="0"/>
                    <a:pt x="640" y="639"/>
                  </a:cubicBezTo>
                  <a:cubicBezTo>
                    <a:pt x="640" y="639"/>
                    <a:pt x="640" y="639"/>
                    <a:pt x="64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28" name="【公众号：阿拉丁PPT】3-266"/>
            <p:cNvSpPr/>
            <p:nvPr/>
          </p:nvSpPr>
          <p:spPr>
            <a:xfrm flipH="1">
              <a:off x="730849" y="5161975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29" name="【公众号：阿拉丁PPT】3-267"/>
            <p:cNvSpPr/>
            <p:nvPr/>
          </p:nvSpPr>
          <p:spPr>
            <a:xfrm flipH="1">
              <a:off x="737241" y="5139441"/>
              <a:ext cx="479" cy="799"/>
            </a:xfrm>
            <a:custGeom>
              <a:avLst/>
              <a:gdLst>
                <a:gd name="connsiteX0" fmla="*/ 479 w 479"/>
                <a:gd name="connsiteY0" fmla="*/ 160 h 799"/>
                <a:gd name="connsiteX1" fmla="*/ 479 w 479"/>
                <a:gd name="connsiteY1" fmla="*/ 799 h 799"/>
                <a:gd name="connsiteX2" fmla="*/ 479 w 479"/>
                <a:gd name="connsiteY2" fmla="*/ 160 h 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9" h="799">
                  <a:moveTo>
                    <a:pt x="479" y="160"/>
                  </a:moveTo>
                  <a:cubicBezTo>
                    <a:pt x="479" y="160"/>
                    <a:pt x="479" y="799"/>
                    <a:pt x="479" y="799"/>
                  </a:cubicBezTo>
                  <a:cubicBezTo>
                    <a:pt x="-160" y="-479"/>
                    <a:pt x="-160" y="160"/>
                    <a:pt x="479" y="16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30" name="【公众号：阿拉丁PPT】3-268"/>
            <p:cNvSpPr/>
            <p:nvPr/>
          </p:nvSpPr>
          <p:spPr>
            <a:xfrm flipH="1">
              <a:off x="736602" y="5139122"/>
              <a:ext cx="639" cy="1118"/>
            </a:xfrm>
            <a:custGeom>
              <a:avLst/>
              <a:gdLst>
                <a:gd name="connsiteX0" fmla="*/ 0 w 639"/>
                <a:gd name="connsiteY0" fmla="*/ 479 h 1118"/>
                <a:gd name="connsiteX1" fmla="*/ 0 w 639"/>
                <a:gd name="connsiteY1" fmla="*/ 479 h 1118"/>
                <a:gd name="connsiteX2" fmla="*/ 639 w 639"/>
                <a:gd name="connsiteY2" fmla="*/ 1119 h 1118"/>
                <a:gd name="connsiteX3" fmla="*/ 0 w 639"/>
                <a:gd name="connsiteY3" fmla="*/ 479 h 1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1118">
                  <a:moveTo>
                    <a:pt x="0" y="479"/>
                  </a:moveTo>
                  <a:cubicBezTo>
                    <a:pt x="0" y="-160"/>
                    <a:pt x="639" y="-160"/>
                    <a:pt x="0" y="479"/>
                  </a:cubicBezTo>
                  <a:cubicBezTo>
                    <a:pt x="639" y="479"/>
                    <a:pt x="639" y="479"/>
                    <a:pt x="639" y="1119"/>
                  </a:cubicBezTo>
                  <a:cubicBezTo>
                    <a:pt x="639" y="479"/>
                    <a:pt x="639" y="479"/>
                    <a:pt x="0" y="4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31" name="【公众号：阿拉丁PPT】3-269"/>
            <p:cNvSpPr/>
            <p:nvPr/>
          </p:nvSpPr>
          <p:spPr>
            <a:xfrm flipH="1">
              <a:off x="734045" y="5137683"/>
              <a:ext cx="639" cy="1278"/>
            </a:xfrm>
            <a:custGeom>
              <a:avLst/>
              <a:gdLst>
                <a:gd name="connsiteX0" fmla="*/ 639 w 639"/>
                <a:gd name="connsiteY0" fmla="*/ 1279 h 1278"/>
                <a:gd name="connsiteX1" fmla="*/ 639 w 639"/>
                <a:gd name="connsiteY1" fmla="*/ 1279 h 1278"/>
                <a:gd name="connsiteX2" fmla="*/ 0 w 639"/>
                <a:gd name="connsiteY2" fmla="*/ 639 h 1278"/>
                <a:gd name="connsiteX3" fmla="*/ 0 w 639"/>
                <a:gd name="connsiteY3" fmla="*/ 0 h 1278"/>
                <a:gd name="connsiteX4" fmla="*/ 639 w 639"/>
                <a:gd name="connsiteY4" fmla="*/ 1279 h 1278"/>
                <a:gd name="connsiteX5" fmla="*/ 639 w 639"/>
                <a:gd name="connsiteY5" fmla="*/ 127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9" h="1278">
                  <a:moveTo>
                    <a:pt x="639" y="1279"/>
                  </a:moveTo>
                  <a:cubicBezTo>
                    <a:pt x="0" y="1279"/>
                    <a:pt x="0" y="639"/>
                    <a:pt x="639" y="1279"/>
                  </a:cubicBezTo>
                  <a:cubicBezTo>
                    <a:pt x="0" y="639"/>
                    <a:pt x="0" y="639"/>
                    <a:pt x="0" y="639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639" y="639"/>
                    <a:pt x="639" y="1279"/>
                  </a:cubicBezTo>
                  <a:cubicBezTo>
                    <a:pt x="639" y="1279"/>
                    <a:pt x="639" y="1279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32" name="【公众号：阿拉丁PPT】3-270"/>
            <p:cNvSpPr/>
            <p:nvPr/>
          </p:nvSpPr>
          <p:spPr>
            <a:xfrm flipH="1">
              <a:off x="727173" y="5163893"/>
              <a:ext cx="1757" cy="1918"/>
            </a:xfrm>
            <a:custGeom>
              <a:avLst/>
              <a:gdLst>
                <a:gd name="connsiteX0" fmla="*/ 1278 w 1757"/>
                <a:gd name="connsiteY0" fmla="*/ 1279 h 1918"/>
                <a:gd name="connsiteX1" fmla="*/ 1278 w 1757"/>
                <a:gd name="connsiteY1" fmla="*/ 1918 h 1918"/>
                <a:gd name="connsiteX2" fmla="*/ 0 w 1757"/>
                <a:gd name="connsiteY2" fmla="*/ 639 h 1918"/>
                <a:gd name="connsiteX3" fmla="*/ 639 w 1757"/>
                <a:gd name="connsiteY3" fmla="*/ 0 h 1918"/>
                <a:gd name="connsiteX4" fmla="*/ 1278 w 1757"/>
                <a:gd name="connsiteY4" fmla="*/ 1279 h 1918"/>
                <a:gd name="connsiteX5" fmla="*/ 1278 w 1757"/>
                <a:gd name="connsiteY5" fmla="*/ 1279 h 1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57" h="1918">
                  <a:moveTo>
                    <a:pt x="1278" y="1279"/>
                  </a:moveTo>
                  <a:cubicBezTo>
                    <a:pt x="1278" y="1279"/>
                    <a:pt x="1278" y="1918"/>
                    <a:pt x="1278" y="1918"/>
                  </a:cubicBezTo>
                  <a:lnTo>
                    <a:pt x="0" y="639"/>
                  </a:lnTo>
                  <a:lnTo>
                    <a:pt x="639" y="0"/>
                  </a:lnTo>
                  <a:lnTo>
                    <a:pt x="1278" y="1279"/>
                  </a:lnTo>
                  <a:cubicBezTo>
                    <a:pt x="1917" y="639"/>
                    <a:pt x="1917" y="1279"/>
                    <a:pt x="1278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33" name="【公众号：阿拉丁PPT】3-271"/>
            <p:cNvSpPr/>
            <p:nvPr/>
          </p:nvSpPr>
          <p:spPr>
            <a:xfrm flipH="1">
              <a:off x="666922" y="5171564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639 w 639"/>
                <a:gd name="connsiteY1" fmla="*/ 639 h 1278"/>
                <a:gd name="connsiteX2" fmla="*/ 639 w 639"/>
                <a:gd name="connsiteY2" fmla="*/ 1279 h 1278"/>
                <a:gd name="connsiteX3" fmla="*/ 0 w 639"/>
                <a:gd name="connsiteY3" fmla="*/ 639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0"/>
                    <a:pt x="639" y="639"/>
                    <a:pt x="639" y="639"/>
                  </a:cubicBezTo>
                  <a:cubicBezTo>
                    <a:pt x="639" y="639"/>
                    <a:pt x="639" y="1279"/>
                    <a:pt x="639" y="1279"/>
                  </a:cubicBezTo>
                  <a:cubicBezTo>
                    <a:pt x="639" y="1279"/>
                    <a:pt x="0" y="639"/>
                    <a:pt x="0" y="639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34" name="【公众号：阿拉丁PPT】3-272"/>
            <p:cNvSpPr/>
            <p:nvPr/>
          </p:nvSpPr>
          <p:spPr>
            <a:xfrm flipH="1">
              <a:off x="670758" y="5169007"/>
              <a:ext cx="923" cy="903"/>
            </a:xfrm>
            <a:custGeom>
              <a:avLst/>
              <a:gdLst>
                <a:gd name="connsiteX0" fmla="*/ 284 w 923"/>
                <a:gd name="connsiteY0" fmla="*/ 0 h 903"/>
                <a:gd name="connsiteX1" fmla="*/ 924 w 923"/>
                <a:gd name="connsiteY1" fmla="*/ 639 h 903"/>
                <a:gd name="connsiteX2" fmla="*/ 284 w 923"/>
                <a:gd name="connsiteY2" fmla="*/ 0 h 903"/>
                <a:gd name="connsiteX3" fmla="*/ 284 w 923"/>
                <a:gd name="connsiteY3" fmla="*/ 0 h 903"/>
                <a:gd name="connsiteX4" fmla="*/ 284 w 923"/>
                <a:gd name="connsiteY4" fmla="*/ 0 h 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903">
                  <a:moveTo>
                    <a:pt x="284" y="0"/>
                  </a:moveTo>
                  <a:cubicBezTo>
                    <a:pt x="284" y="0"/>
                    <a:pt x="924" y="639"/>
                    <a:pt x="924" y="639"/>
                  </a:cubicBezTo>
                  <a:cubicBezTo>
                    <a:pt x="924" y="1278"/>
                    <a:pt x="284" y="639"/>
                    <a:pt x="284" y="0"/>
                  </a:cubicBezTo>
                  <a:cubicBezTo>
                    <a:pt x="284" y="639"/>
                    <a:pt x="-355" y="639"/>
                    <a:pt x="284" y="0"/>
                  </a:cubicBezTo>
                  <a:cubicBezTo>
                    <a:pt x="284" y="639"/>
                    <a:pt x="284" y="639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35" name="【公众号：阿拉丁PPT】3-273"/>
            <p:cNvSpPr/>
            <p:nvPr/>
          </p:nvSpPr>
          <p:spPr>
            <a:xfrm flipH="1">
              <a:off x="667561" y="5173482"/>
              <a:ext cx="4740" cy="3196"/>
            </a:xfrm>
            <a:custGeom>
              <a:avLst/>
              <a:gdLst>
                <a:gd name="connsiteX0" fmla="*/ 905 w 4740"/>
                <a:gd name="connsiteY0" fmla="*/ 1279 h 3196"/>
                <a:gd name="connsiteX1" fmla="*/ 2822 w 4740"/>
                <a:gd name="connsiteY1" fmla="*/ 639 h 3196"/>
                <a:gd name="connsiteX2" fmla="*/ 4740 w 4740"/>
                <a:gd name="connsiteY2" fmla="*/ 0 h 3196"/>
                <a:gd name="connsiteX3" fmla="*/ 265 w 4740"/>
                <a:gd name="connsiteY3" fmla="*/ 3196 h 3196"/>
                <a:gd name="connsiteX4" fmla="*/ 905 w 4740"/>
                <a:gd name="connsiteY4" fmla="*/ 1279 h 3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40" h="3196">
                  <a:moveTo>
                    <a:pt x="905" y="1279"/>
                  </a:moveTo>
                  <a:cubicBezTo>
                    <a:pt x="1544" y="1279"/>
                    <a:pt x="2183" y="1279"/>
                    <a:pt x="2822" y="639"/>
                  </a:cubicBezTo>
                  <a:cubicBezTo>
                    <a:pt x="3461" y="639"/>
                    <a:pt x="4101" y="639"/>
                    <a:pt x="4740" y="0"/>
                  </a:cubicBezTo>
                  <a:cubicBezTo>
                    <a:pt x="4740" y="2557"/>
                    <a:pt x="2183" y="2557"/>
                    <a:pt x="265" y="3196"/>
                  </a:cubicBezTo>
                  <a:cubicBezTo>
                    <a:pt x="-374" y="2557"/>
                    <a:pt x="265" y="1279"/>
                    <a:pt x="905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36" name="【公众号：阿拉丁PPT】3-274"/>
            <p:cNvSpPr/>
            <p:nvPr/>
          </p:nvSpPr>
          <p:spPr>
            <a:xfrm flipH="1">
              <a:off x="673314" y="5170925"/>
              <a:ext cx="1918" cy="1917"/>
            </a:xfrm>
            <a:custGeom>
              <a:avLst/>
              <a:gdLst>
                <a:gd name="connsiteX0" fmla="*/ 640 w 1918"/>
                <a:gd name="connsiteY0" fmla="*/ 639 h 1917"/>
                <a:gd name="connsiteX1" fmla="*/ 1918 w 1918"/>
                <a:gd name="connsiteY1" fmla="*/ 1918 h 1917"/>
                <a:gd name="connsiteX2" fmla="*/ 1279 w 1918"/>
                <a:gd name="connsiteY2" fmla="*/ 1918 h 1917"/>
                <a:gd name="connsiteX3" fmla="*/ 0 w 1918"/>
                <a:gd name="connsiteY3" fmla="*/ 0 h 1917"/>
                <a:gd name="connsiteX4" fmla="*/ 640 w 1918"/>
                <a:gd name="connsiteY4" fmla="*/ 639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1917">
                  <a:moveTo>
                    <a:pt x="640" y="639"/>
                  </a:moveTo>
                  <a:cubicBezTo>
                    <a:pt x="1279" y="1279"/>
                    <a:pt x="1279" y="1279"/>
                    <a:pt x="1918" y="1918"/>
                  </a:cubicBezTo>
                  <a:cubicBezTo>
                    <a:pt x="1918" y="1918"/>
                    <a:pt x="1279" y="1918"/>
                    <a:pt x="1279" y="1918"/>
                  </a:cubicBezTo>
                  <a:cubicBezTo>
                    <a:pt x="640" y="1279"/>
                    <a:pt x="640" y="639"/>
                    <a:pt x="0" y="0"/>
                  </a:cubicBezTo>
                  <a:cubicBezTo>
                    <a:pt x="0" y="639"/>
                    <a:pt x="0" y="639"/>
                    <a:pt x="64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37" name="【公众号：阿拉丁PPT】3-275"/>
            <p:cNvSpPr/>
            <p:nvPr/>
          </p:nvSpPr>
          <p:spPr>
            <a:xfrm flipH="1">
              <a:off x="675872" y="5172037"/>
              <a:ext cx="3835" cy="3575"/>
            </a:xfrm>
            <a:custGeom>
              <a:avLst/>
              <a:gdLst>
                <a:gd name="connsiteX0" fmla="*/ 3196 w 3835"/>
                <a:gd name="connsiteY0" fmla="*/ 166 h 3575"/>
                <a:gd name="connsiteX1" fmla="*/ 3835 w 3835"/>
                <a:gd name="connsiteY1" fmla="*/ 805 h 3575"/>
                <a:gd name="connsiteX2" fmla="*/ 2557 w 3835"/>
                <a:gd name="connsiteY2" fmla="*/ 2723 h 3575"/>
                <a:gd name="connsiteX3" fmla="*/ 0 w 3835"/>
                <a:gd name="connsiteY3" fmla="*/ 2723 h 3575"/>
                <a:gd name="connsiteX4" fmla="*/ 3196 w 3835"/>
                <a:gd name="connsiteY4" fmla="*/ 166 h 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3575">
                  <a:moveTo>
                    <a:pt x="3196" y="166"/>
                  </a:moveTo>
                  <a:cubicBezTo>
                    <a:pt x="3196" y="166"/>
                    <a:pt x="3835" y="805"/>
                    <a:pt x="3835" y="805"/>
                  </a:cubicBezTo>
                  <a:cubicBezTo>
                    <a:pt x="3835" y="1445"/>
                    <a:pt x="3835" y="2723"/>
                    <a:pt x="2557" y="2723"/>
                  </a:cubicBezTo>
                  <a:cubicBezTo>
                    <a:pt x="1918" y="2723"/>
                    <a:pt x="2557" y="4641"/>
                    <a:pt x="0" y="2723"/>
                  </a:cubicBezTo>
                  <a:cubicBezTo>
                    <a:pt x="1278" y="805"/>
                    <a:pt x="1918" y="-473"/>
                    <a:pt x="3196" y="16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38" name="【公众号：阿拉丁PPT】3-276"/>
            <p:cNvSpPr/>
            <p:nvPr/>
          </p:nvSpPr>
          <p:spPr>
            <a:xfrm flipH="1">
              <a:off x="678255" y="5174924"/>
              <a:ext cx="2292" cy="2393"/>
            </a:xfrm>
            <a:custGeom>
              <a:avLst/>
              <a:gdLst>
                <a:gd name="connsiteX0" fmla="*/ 2118 w 2292"/>
                <a:gd name="connsiteY0" fmla="*/ 1115 h 2393"/>
                <a:gd name="connsiteX1" fmla="*/ 840 w 2292"/>
                <a:gd name="connsiteY1" fmla="*/ 2394 h 2393"/>
                <a:gd name="connsiteX2" fmla="*/ 2118 w 2292"/>
                <a:gd name="connsiteY2" fmla="*/ 1115 h 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2" h="2393">
                  <a:moveTo>
                    <a:pt x="2118" y="1115"/>
                  </a:moveTo>
                  <a:cubicBezTo>
                    <a:pt x="2758" y="2394"/>
                    <a:pt x="1479" y="2394"/>
                    <a:pt x="840" y="2394"/>
                  </a:cubicBezTo>
                  <a:cubicBezTo>
                    <a:pt x="-439" y="-164"/>
                    <a:pt x="-439" y="-803"/>
                    <a:pt x="2118" y="111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39" name="【公众号：阿拉丁PPT】3-277"/>
            <p:cNvSpPr/>
            <p:nvPr/>
          </p:nvSpPr>
          <p:spPr>
            <a:xfrm flipH="1">
              <a:off x="680347" y="5177318"/>
              <a:ext cx="923" cy="1278"/>
            </a:xfrm>
            <a:custGeom>
              <a:avLst/>
              <a:gdLst>
                <a:gd name="connsiteX0" fmla="*/ 284 w 923"/>
                <a:gd name="connsiteY0" fmla="*/ 0 h 1278"/>
                <a:gd name="connsiteX1" fmla="*/ 924 w 923"/>
                <a:gd name="connsiteY1" fmla="*/ 1279 h 1278"/>
                <a:gd name="connsiteX2" fmla="*/ 284 w 923"/>
                <a:gd name="connsiteY2" fmla="*/ 639 h 1278"/>
                <a:gd name="connsiteX3" fmla="*/ 284 w 923"/>
                <a:gd name="connsiteY3" fmla="*/ 0 h 1278"/>
                <a:gd name="connsiteX4" fmla="*/ 284 w 923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1278">
                  <a:moveTo>
                    <a:pt x="284" y="0"/>
                  </a:moveTo>
                  <a:cubicBezTo>
                    <a:pt x="924" y="639"/>
                    <a:pt x="924" y="1279"/>
                    <a:pt x="924" y="1279"/>
                  </a:cubicBezTo>
                  <a:cubicBezTo>
                    <a:pt x="924" y="1279"/>
                    <a:pt x="284" y="1279"/>
                    <a:pt x="284" y="639"/>
                  </a:cubicBezTo>
                  <a:cubicBezTo>
                    <a:pt x="284" y="639"/>
                    <a:pt x="-355" y="639"/>
                    <a:pt x="284" y="0"/>
                  </a:cubicBezTo>
                  <a:cubicBezTo>
                    <a:pt x="-355" y="0"/>
                    <a:pt x="284" y="0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40" name="【公众号：阿拉丁PPT】3-278"/>
            <p:cNvSpPr/>
            <p:nvPr/>
          </p:nvSpPr>
          <p:spPr>
            <a:xfrm flipH="1">
              <a:off x="680795" y="5178596"/>
              <a:ext cx="1469" cy="1794"/>
            </a:xfrm>
            <a:custGeom>
              <a:avLst/>
              <a:gdLst>
                <a:gd name="connsiteX0" fmla="*/ 639 w 1469"/>
                <a:gd name="connsiteY0" fmla="*/ 0 h 1794"/>
                <a:gd name="connsiteX1" fmla="*/ 0 w 1469"/>
                <a:gd name="connsiteY1" fmla="*/ 639 h 1794"/>
                <a:gd name="connsiteX2" fmla="*/ 639 w 1469"/>
                <a:gd name="connsiteY2" fmla="*/ 0 h 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9" h="1794">
                  <a:moveTo>
                    <a:pt x="639" y="0"/>
                  </a:moveTo>
                  <a:cubicBezTo>
                    <a:pt x="2557" y="3196"/>
                    <a:pt x="639" y="1278"/>
                    <a:pt x="0" y="639"/>
                  </a:cubicBezTo>
                  <a:cubicBezTo>
                    <a:pt x="639" y="639"/>
                    <a:pt x="639" y="0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41" name="【公众号：阿拉丁PPT】3-279"/>
            <p:cNvSpPr/>
            <p:nvPr/>
          </p:nvSpPr>
          <p:spPr>
            <a:xfrm flipH="1">
              <a:off x="692492" y="5128733"/>
              <a:ext cx="639" cy="1918"/>
            </a:xfrm>
            <a:custGeom>
              <a:avLst/>
              <a:gdLst>
                <a:gd name="connsiteX0" fmla="*/ 0 w 639"/>
                <a:gd name="connsiteY0" fmla="*/ 639 h 1918"/>
                <a:gd name="connsiteX1" fmla="*/ 0 w 639"/>
                <a:gd name="connsiteY1" fmla="*/ 0 h 1918"/>
                <a:gd name="connsiteX2" fmla="*/ 0 w 639"/>
                <a:gd name="connsiteY2" fmla="*/ 639 h 1918"/>
                <a:gd name="connsiteX3" fmla="*/ 639 w 639"/>
                <a:gd name="connsiteY3" fmla="*/ 1918 h 1918"/>
                <a:gd name="connsiteX4" fmla="*/ 0 w 639"/>
                <a:gd name="connsiteY4" fmla="*/ 639 h 1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918">
                  <a:moveTo>
                    <a:pt x="0" y="639"/>
                  </a:moveTo>
                  <a:lnTo>
                    <a:pt x="0" y="0"/>
                  </a:lnTo>
                  <a:cubicBezTo>
                    <a:pt x="0" y="0"/>
                    <a:pt x="639" y="0"/>
                    <a:pt x="0" y="639"/>
                  </a:cubicBezTo>
                  <a:cubicBezTo>
                    <a:pt x="639" y="639"/>
                    <a:pt x="639" y="1279"/>
                    <a:pt x="639" y="1918"/>
                  </a:cubicBezTo>
                  <a:cubicBezTo>
                    <a:pt x="639" y="1279"/>
                    <a:pt x="639" y="639"/>
                    <a:pt x="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42" name="【公众号：阿拉丁PPT】3-280"/>
            <p:cNvSpPr/>
            <p:nvPr/>
          </p:nvSpPr>
          <p:spPr>
            <a:xfrm flipH="1">
              <a:off x="691214" y="5134487"/>
              <a:ext cx="639" cy="1278"/>
            </a:xfrm>
            <a:custGeom>
              <a:avLst/>
              <a:gdLst>
                <a:gd name="connsiteX0" fmla="*/ 0 w 639"/>
                <a:gd name="connsiteY0" fmla="*/ 1279 h 1278"/>
                <a:gd name="connsiteX1" fmla="*/ 0 w 639"/>
                <a:gd name="connsiteY1" fmla="*/ 639 h 1278"/>
                <a:gd name="connsiteX2" fmla="*/ 639 w 639"/>
                <a:gd name="connsiteY2" fmla="*/ 0 h 1278"/>
                <a:gd name="connsiteX3" fmla="*/ 0 w 639"/>
                <a:gd name="connsiteY3" fmla="*/ 127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1278">
                  <a:moveTo>
                    <a:pt x="0" y="1279"/>
                  </a:moveTo>
                  <a:lnTo>
                    <a:pt x="0" y="639"/>
                  </a:lnTo>
                  <a:lnTo>
                    <a:pt x="639" y="0"/>
                  </a:lnTo>
                  <a:cubicBezTo>
                    <a:pt x="0" y="639"/>
                    <a:pt x="0" y="639"/>
                    <a:pt x="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43" name="【公众号：阿拉丁PPT】3-281"/>
            <p:cNvSpPr/>
            <p:nvPr/>
          </p:nvSpPr>
          <p:spPr>
            <a:xfrm flipH="1">
              <a:off x="690095" y="5174122"/>
              <a:ext cx="763" cy="1278"/>
            </a:xfrm>
            <a:custGeom>
              <a:avLst/>
              <a:gdLst>
                <a:gd name="connsiteX0" fmla="*/ 284 w 763"/>
                <a:gd name="connsiteY0" fmla="*/ 1279 h 1278"/>
                <a:gd name="connsiteX1" fmla="*/ 284 w 763"/>
                <a:gd name="connsiteY1" fmla="*/ 1279 h 1278"/>
                <a:gd name="connsiteX2" fmla="*/ 284 w 763"/>
                <a:gd name="connsiteY2" fmla="*/ 639 h 1278"/>
                <a:gd name="connsiteX3" fmla="*/ 284 w 763"/>
                <a:gd name="connsiteY3" fmla="*/ 0 h 1278"/>
                <a:gd name="connsiteX4" fmla="*/ 284 w 763"/>
                <a:gd name="connsiteY4" fmla="*/ 1279 h 1278"/>
                <a:gd name="connsiteX5" fmla="*/ 284 w 763"/>
                <a:gd name="connsiteY5" fmla="*/ 127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" h="1278">
                  <a:moveTo>
                    <a:pt x="284" y="1279"/>
                  </a:moveTo>
                  <a:cubicBezTo>
                    <a:pt x="284" y="1279"/>
                    <a:pt x="284" y="1279"/>
                    <a:pt x="284" y="1279"/>
                  </a:cubicBezTo>
                  <a:cubicBezTo>
                    <a:pt x="-355" y="639"/>
                    <a:pt x="284" y="639"/>
                    <a:pt x="284" y="639"/>
                  </a:cubicBezTo>
                  <a:cubicBezTo>
                    <a:pt x="284" y="639"/>
                    <a:pt x="284" y="0"/>
                    <a:pt x="284" y="0"/>
                  </a:cubicBezTo>
                  <a:cubicBezTo>
                    <a:pt x="284" y="0"/>
                    <a:pt x="924" y="639"/>
                    <a:pt x="284" y="1279"/>
                  </a:cubicBezTo>
                  <a:cubicBezTo>
                    <a:pt x="924" y="1279"/>
                    <a:pt x="924" y="1279"/>
                    <a:pt x="284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44" name="【公众号：阿拉丁PPT】3-282"/>
            <p:cNvSpPr/>
            <p:nvPr/>
          </p:nvSpPr>
          <p:spPr>
            <a:xfrm flipH="1">
              <a:off x="688018" y="5183710"/>
              <a:ext cx="923" cy="1917"/>
            </a:xfrm>
            <a:custGeom>
              <a:avLst/>
              <a:gdLst>
                <a:gd name="connsiteX0" fmla="*/ 284 w 923"/>
                <a:gd name="connsiteY0" fmla="*/ 1918 h 1917"/>
                <a:gd name="connsiteX1" fmla="*/ 284 w 923"/>
                <a:gd name="connsiteY1" fmla="*/ 1918 h 1917"/>
                <a:gd name="connsiteX2" fmla="*/ 284 w 923"/>
                <a:gd name="connsiteY2" fmla="*/ 0 h 1917"/>
                <a:gd name="connsiteX3" fmla="*/ 923 w 923"/>
                <a:gd name="connsiteY3" fmla="*/ 1279 h 1917"/>
                <a:gd name="connsiteX4" fmla="*/ 284 w 923"/>
                <a:gd name="connsiteY4" fmla="*/ 1918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1917">
                  <a:moveTo>
                    <a:pt x="284" y="1918"/>
                  </a:moveTo>
                  <a:cubicBezTo>
                    <a:pt x="284" y="1918"/>
                    <a:pt x="-355" y="1918"/>
                    <a:pt x="284" y="1918"/>
                  </a:cubicBezTo>
                  <a:cubicBezTo>
                    <a:pt x="284" y="1279"/>
                    <a:pt x="284" y="639"/>
                    <a:pt x="284" y="0"/>
                  </a:cubicBezTo>
                  <a:cubicBezTo>
                    <a:pt x="284" y="639"/>
                    <a:pt x="923" y="639"/>
                    <a:pt x="923" y="1279"/>
                  </a:cubicBezTo>
                  <a:cubicBezTo>
                    <a:pt x="284" y="1918"/>
                    <a:pt x="284" y="1918"/>
                    <a:pt x="284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45" name="【公众号：阿拉丁PPT】3-283"/>
            <p:cNvSpPr/>
            <p:nvPr/>
          </p:nvSpPr>
          <p:spPr>
            <a:xfrm flipH="1">
              <a:off x="685461" y="5183071"/>
              <a:ext cx="1278" cy="2557"/>
            </a:xfrm>
            <a:custGeom>
              <a:avLst/>
              <a:gdLst>
                <a:gd name="connsiteX0" fmla="*/ 639 w 1278"/>
                <a:gd name="connsiteY0" fmla="*/ 2557 h 2557"/>
                <a:gd name="connsiteX1" fmla="*/ 0 w 1278"/>
                <a:gd name="connsiteY1" fmla="*/ 1279 h 2557"/>
                <a:gd name="connsiteX2" fmla="*/ 639 w 1278"/>
                <a:gd name="connsiteY2" fmla="*/ 0 h 2557"/>
                <a:gd name="connsiteX3" fmla="*/ 1278 w 1278"/>
                <a:gd name="connsiteY3" fmla="*/ 639 h 2557"/>
                <a:gd name="connsiteX4" fmla="*/ 639 w 1278"/>
                <a:gd name="connsiteY4" fmla="*/ 2557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2557">
                  <a:moveTo>
                    <a:pt x="639" y="2557"/>
                  </a:moveTo>
                  <a:cubicBezTo>
                    <a:pt x="639" y="1918"/>
                    <a:pt x="0" y="1918"/>
                    <a:pt x="0" y="1279"/>
                  </a:cubicBezTo>
                  <a:cubicBezTo>
                    <a:pt x="0" y="639"/>
                    <a:pt x="0" y="639"/>
                    <a:pt x="639" y="0"/>
                  </a:cubicBezTo>
                  <a:cubicBezTo>
                    <a:pt x="639" y="0"/>
                    <a:pt x="1278" y="639"/>
                    <a:pt x="1278" y="639"/>
                  </a:cubicBezTo>
                  <a:cubicBezTo>
                    <a:pt x="639" y="1279"/>
                    <a:pt x="639" y="1918"/>
                    <a:pt x="639" y="255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46" name="【公众号：阿拉丁PPT】3-284"/>
            <p:cNvSpPr/>
            <p:nvPr/>
          </p:nvSpPr>
          <p:spPr>
            <a:xfrm flipH="1">
              <a:off x="686100" y="5133848"/>
              <a:ext cx="4474" cy="3835"/>
            </a:xfrm>
            <a:custGeom>
              <a:avLst/>
              <a:gdLst>
                <a:gd name="connsiteX0" fmla="*/ 4475 w 4474"/>
                <a:gd name="connsiteY0" fmla="*/ 3835 h 3835"/>
                <a:gd name="connsiteX1" fmla="*/ 4475 w 4474"/>
                <a:gd name="connsiteY1" fmla="*/ 3835 h 3835"/>
                <a:gd name="connsiteX2" fmla="*/ 3196 w 4474"/>
                <a:gd name="connsiteY2" fmla="*/ 3835 h 3835"/>
                <a:gd name="connsiteX3" fmla="*/ 0 w 4474"/>
                <a:gd name="connsiteY3" fmla="*/ 1278 h 3835"/>
                <a:gd name="connsiteX4" fmla="*/ 0 w 4474"/>
                <a:gd name="connsiteY4" fmla="*/ 0 h 3835"/>
                <a:gd name="connsiteX5" fmla="*/ 4475 w 4474"/>
                <a:gd name="connsiteY5" fmla="*/ 3835 h 3835"/>
                <a:gd name="connsiteX6" fmla="*/ 4475 w 4474"/>
                <a:gd name="connsiteY6" fmla="*/ 3835 h 3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74" h="3835">
                  <a:moveTo>
                    <a:pt x="4475" y="3835"/>
                  </a:moveTo>
                  <a:cubicBezTo>
                    <a:pt x="4475" y="3835"/>
                    <a:pt x="4475" y="3835"/>
                    <a:pt x="4475" y="3835"/>
                  </a:cubicBezTo>
                  <a:cubicBezTo>
                    <a:pt x="3835" y="3835"/>
                    <a:pt x="3196" y="3835"/>
                    <a:pt x="3196" y="3835"/>
                  </a:cubicBezTo>
                  <a:cubicBezTo>
                    <a:pt x="1917" y="3196"/>
                    <a:pt x="639" y="2557"/>
                    <a:pt x="0" y="1278"/>
                  </a:cubicBezTo>
                  <a:lnTo>
                    <a:pt x="0" y="0"/>
                  </a:lnTo>
                  <a:cubicBezTo>
                    <a:pt x="1917" y="639"/>
                    <a:pt x="3196" y="1918"/>
                    <a:pt x="4475" y="3835"/>
                  </a:cubicBezTo>
                  <a:lnTo>
                    <a:pt x="4475" y="3835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47" name="【公众号：阿拉丁PPT】3-285"/>
            <p:cNvSpPr/>
            <p:nvPr/>
          </p:nvSpPr>
          <p:spPr>
            <a:xfrm flipH="1">
              <a:off x="688657" y="5123619"/>
              <a:ext cx="639" cy="639"/>
            </a:xfrm>
            <a:custGeom>
              <a:avLst/>
              <a:gdLst>
                <a:gd name="connsiteX0" fmla="*/ 639 w 639"/>
                <a:gd name="connsiteY0" fmla="*/ 0 h 639"/>
                <a:gd name="connsiteX1" fmla="*/ 639 w 639"/>
                <a:gd name="connsiteY1" fmla="*/ 639 h 639"/>
                <a:gd name="connsiteX2" fmla="*/ 0 w 639"/>
                <a:gd name="connsiteY2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9" h="639">
                  <a:moveTo>
                    <a:pt x="639" y="0"/>
                  </a:moveTo>
                  <a:lnTo>
                    <a:pt x="639" y="639"/>
                  </a:lnTo>
                  <a:lnTo>
                    <a:pt x="0" y="639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48" name="【公众号：阿拉丁PPT】3-286"/>
            <p:cNvSpPr/>
            <p:nvPr/>
          </p:nvSpPr>
          <p:spPr>
            <a:xfrm flipH="1">
              <a:off x="689296" y="5127455"/>
              <a:ext cx="2557" cy="1917"/>
            </a:xfrm>
            <a:custGeom>
              <a:avLst/>
              <a:gdLst>
                <a:gd name="connsiteX0" fmla="*/ 2557 w 2557"/>
                <a:gd name="connsiteY0" fmla="*/ 0 h 1917"/>
                <a:gd name="connsiteX1" fmla="*/ 2557 w 2557"/>
                <a:gd name="connsiteY1" fmla="*/ 0 h 1917"/>
                <a:gd name="connsiteX2" fmla="*/ 1279 w 2557"/>
                <a:gd name="connsiteY2" fmla="*/ 1918 h 1917"/>
                <a:gd name="connsiteX3" fmla="*/ 0 w 2557"/>
                <a:gd name="connsiteY3" fmla="*/ 639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57" h="1917">
                  <a:moveTo>
                    <a:pt x="2557" y="0"/>
                  </a:moveTo>
                  <a:lnTo>
                    <a:pt x="2557" y="0"/>
                  </a:lnTo>
                  <a:lnTo>
                    <a:pt x="1279" y="1918"/>
                  </a:lnTo>
                  <a:lnTo>
                    <a:pt x="0" y="639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49" name="【公众号：阿拉丁PPT】3-287"/>
            <p:cNvSpPr/>
            <p:nvPr/>
          </p:nvSpPr>
          <p:spPr>
            <a:xfrm flipH="1">
              <a:off x="690574" y="5122980"/>
              <a:ext cx="3196" cy="3196"/>
            </a:xfrm>
            <a:custGeom>
              <a:avLst/>
              <a:gdLst>
                <a:gd name="connsiteX0" fmla="*/ 3196 w 3196"/>
                <a:gd name="connsiteY0" fmla="*/ 1279 h 3196"/>
                <a:gd name="connsiteX1" fmla="*/ 639 w 3196"/>
                <a:gd name="connsiteY1" fmla="*/ 3196 h 3196"/>
                <a:gd name="connsiteX2" fmla="*/ 639 w 3196"/>
                <a:gd name="connsiteY2" fmla="*/ 3196 h 3196"/>
                <a:gd name="connsiteX3" fmla="*/ 0 w 3196"/>
                <a:gd name="connsiteY3" fmla="*/ 0 h 3196"/>
                <a:gd name="connsiteX4" fmla="*/ 3196 w 3196"/>
                <a:gd name="connsiteY4" fmla="*/ 1279 h 3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" h="3196">
                  <a:moveTo>
                    <a:pt x="3196" y="1279"/>
                  </a:moveTo>
                  <a:cubicBezTo>
                    <a:pt x="3196" y="2557"/>
                    <a:pt x="1917" y="3196"/>
                    <a:pt x="639" y="3196"/>
                  </a:cubicBezTo>
                  <a:cubicBezTo>
                    <a:pt x="639" y="3196"/>
                    <a:pt x="639" y="3196"/>
                    <a:pt x="639" y="3196"/>
                  </a:cubicBezTo>
                  <a:lnTo>
                    <a:pt x="0" y="0"/>
                  </a:lnTo>
                  <a:cubicBezTo>
                    <a:pt x="1278" y="639"/>
                    <a:pt x="1917" y="639"/>
                    <a:pt x="3196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50" name="【公众号：阿拉丁PPT】3-288"/>
            <p:cNvSpPr/>
            <p:nvPr/>
          </p:nvSpPr>
          <p:spPr>
            <a:xfrm flipH="1">
              <a:off x="693486" y="5176678"/>
              <a:ext cx="284" cy="639"/>
            </a:xfrm>
            <a:custGeom>
              <a:avLst/>
              <a:gdLst>
                <a:gd name="connsiteX0" fmla="*/ 0 w 284"/>
                <a:gd name="connsiteY0" fmla="*/ 0 h 639"/>
                <a:gd name="connsiteX1" fmla="*/ 0 w 284"/>
                <a:gd name="connsiteY1" fmla="*/ 639 h 639"/>
                <a:gd name="connsiteX2" fmla="*/ 0 w 284"/>
                <a:gd name="connsiteY2" fmla="*/ 0 h 639"/>
                <a:gd name="connsiteX3" fmla="*/ 0 w 284"/>
                <a:gd name="connsiteY3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" h="639">
                  <a:moveTo>
                    <a:pt x="0" y="0"/>
                  </a:moveTo>
                  <a:cubicBezTo>
                    <a:pt x="0" y="0"/>
                    <a:pt x="639" y="639"/>
                    <a:pt x="0" y="639"/>
                  </a:cubicBezTo>
                  <a:cubicBezTo>
                    <a:pt x="639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51" name="【公众号：阿拉丁PPT】3-289"/>
            <p:cNvSpPr/>
            <p:nvPr/>
          </p:nvSpPr>
          <p:spPr>
            <a:xfrm flipH="1">
              <a:off x="720407" y="5203528"/>
              <a:ext cx="852" cy="1375"/>
            </a:xfrm>
            <a:custGeom>
              <a:avLst/>
              <a:gdLst>
                <a:gd name="connsiteX0" fmla="*/ 0 w 852"/>
                <a:gd name="connsiteY0" fmla="*/ 1279 h 1375"/>
                <a:gd name="connsiteX1" fmla="*/ 0 w 852"/>
                <a:gd name="connsiteY1" fmla="*/ 0 h 1375"/>
                <a:gd name="connsiteX2" fmla="*/ 0 w 852"/>
                <a:gd name="connsiteY2" fmla="*/ 1279 h 1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2" h="1375">
                  <a:moveTo>
                    <a:pt x="0" y="1279"/>
                  </a:moveTo>
                  <a:cubicBezTo>
                    <a:pt x="0" y="639"/>
                    <a:pt x="0" y="639"/>
                    <a:pt x="0" y="0"/>
                  </a:cubicBezTo>
                  <a:cubicBezTo>
                    <a:pt x="1918" y="2557"/>
                    <a:pt x="0" y="639"/>
                    <a:pt x="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52" name="【公众号：阿拉丁PPT】3-290"/>
            <p:cNvSpPr/>
            <p:nvPr/>
          </p:nvSpPr>
          <p:spPr>
            <a:xfrm flipH="1">
              <a:off x="707835" y="5200971"/>
              <a:ext cx="7031" cy="4794"/>
            </a:xfrm>
            <a:custGeom>
              <a:avLst/>
              <a:gdLst>
                <a:gd name="connsiteX0" fmla="*/ 3835 w 7031"/>
                <a:gd name="connsiteY0" fmla="*/ 3196 h 4794"/>
                <a:gd name="connsiteX1" fmla="*/ 0 w 7031"/>
                <a:gd name="connsiteY1" fmla="*/ 1278 h 4794"/>
                <a:gd name="connsiteX2" fmla="*/ 1918 w 7031"/>
                <a:gd name="connsiteY2" fmla="*/ 0 h 4794"/>
                <a:gd name="connsiteX3" fmla="*/ 7032 w 7031"/>
                <a:gd name="connsiteY3" fmla="*/ 4475 h 4794"/>
                <a:gd name="connsiteX4" fmla="*/ 3835 w 7031"/>
                <a:gd name="connsiteY4" fmla="*/ 3196 h 4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31" h="4794">
                  <a:moveTo>
                    <a:pt x="3835" y="3196"/>
                  </a:moveTo>
                  <a:cubicBezTo>
                    <a:pt x="1918" y="1918"/>
                    <a:pt x="1278" y="1918"/>
                    <a:pt x="0" y="1278"/>
                  </a:cubicBezTo>
                  <a:cubicBezTo>
                    <a:pt x="0" y="0"/>
                    <a:pt x="639" y="0"/>
                    <a:pt x="1918" y="0"/>
                  </a:cubicBezTo>
                  <a:cubicBezTo>
                    <a:pt x="2557" y="0"/>
                    <a:pt x="4475" y="2557"/>
                    <a:pt x="7032" y="4475"/>
                  </a:cubicBezTo>
                  <a:cubicBezTo>
                    <a:pt x="7032" y="4475"/>
                    <a:pt x="7032" y="5753"/>
                    <a:pt x="3835" y="319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53" name="【公众号：阿拉丁PPT】3-291"/>
            <p:cNvSpPr/>
            <p:nvPr/>
          </p:nvSpPr>
          <p:spPr>
            <a:xfrm flipH="1">
              <a:off x="712469" y="5196496"/>
              <a:ext cx="1758" cy="2325"/>
            </a:xfrm>
            <a:custGeom>
              <a:avLst/>
              <a:gdLst>
                <a:gd name="connsiteX0" fmla="*/ 0 w 1758"/>
                <a:gd name="connsiteY0" fmla="*/ 0 h 2325"/>
                <a:gd name="connsiteX1" fmla="*/ 639 w 1758"/>
                <a:gd name="connsiteY1" fmla="*/ 1279 h 2325"/>
                <a:gd name="connsiteX2" fmla="*/ 0 w 1758"/>
                <a:gd name="connsiteY2" fmla="*/ 0 h 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58" h="2325">
                  <a:moveTo>
                    <a:pt x="0" y="0"/>
                  </a:moveTo>
                  <a:cubicBezTo>
                    <a:pt x="2557" y="3196"/>
                    <a:pt x="1918" y="2557"/>
                    <a:pt x="639" y="1279"/>
                  </a:cubicBezTo>
                  <a:cubicBezTo>
                    <a:pt x="639" y="127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54" name="【公众号：阿拉丁PPT】3-292"/>
            <p:cNvSpPr/>
            <p:nvPr/>
          </p:nvSpPr>
          <p:spPr>
            <a:xfrm flipH="1">
              <a:off x="704399" y="5198414"/>
              <a:ext cx="5637" cy="6018"/>
            </a:xfrm>
            <a:custGeom>
              <a:avLst/>
              <a:gdLst>
                <a:gd name="connsiteX0" fmla="*/ 3481 w 5637"/>
                <a:gd name="connsiteY0" fmla="*/ 5114 h 6018"/>
                <a:gd name="connsiteX1" fmla="*/ 284 w 5637"/>
                <a:gd name="connsiteY1" fmla="*/ 1918 h 6018"/>
                <a:gd name="connsiteX2" fmla="*/ 284 w 5637"/>
                <a:gd name="connsiteY2" fmla="*/ 1279 h 6018"/>
                <a:gd name="connsiteX3" fmla="*/ 2202 w 5637"/>
                <a:gd name="connsiteY3" fmla="*/ 0 h 6018"/>
                <a:gd name="connsiteX4" fmla="*/ 5398 w 5637"/>
                <a:gd name="connsiteY4" fmla="*/ 2557 h 6018"/>
                <a:gd name="connsiteX5" fmla="*/ 3481 w 5637"/>
                <a:gd name="connsiteY5" fmla="*/ 1918 h 6018"/>
                <a:gd name="connsiteX6" fmla="*/ 5398 w 5637"/>
                <a:gd name="connsiteY6" fmla="*/ 5114 h 6018"/>
                <a:gd name="connsiteX7" fmla="*/ 4759 w 5637"/>
                <a:gd name="connsiteY7" fmla="*/ 5754 h 6018"/>
                <a:gd name="connsiteX8" fmla="*/ 3481 w 5637"/>
                <a:gd name="connsiteY8" fmla="*/ 5114 h 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37" h="6018">
                  <a:moveTo>
                    <a:pt x="3481" y="5114"/>
                  </a:moveTo>
                  <a:cubicBezTo>
                    <a:pt x="2841" y="4475"/>
                    <a:pt x="1563" y="3196"/>
                    <a:pt x="284" y="1918"/>
                  </a:cubicBezTo>
                  <a:cubicBezTo>
                    <a:pt x="284" y="1918"/>
                    <a:pt x="-355" y="1279"/>
                    <a:pt x="284" y="1279"/>
                  </a:cubicBezTo>
                  <a:cubicBezTo>
                    <a:pt x="924" y="639"/>
                    <a:pt x="1563" y="639"/>
                    <a:pt x="2202" y="0"/>
                  </a:cubicBezTo>
                  <a:cubicBezTo>
                    <a:pt x="2841" y="0"/>
                    <a:pt x="2841" y="0"/>
                    <a:pt x="5398" y="2557"/>
                  </a:cubicBezTo>
                  <a:cubicBezTo>
                    <a:pt x="4759" y="2557"/>
                    <a:pt x="4120" y="2557"/>
                    <a:pt x="3481" y="1918"/>
                  </a:cubicBezTo>
                  <a:cubicBezTo>
                    <a:pt x="5398" y="3835"/>
                    <a:pt x="6037" y="5114"/>
                    <a:pt x="5398" y="5114"/>
                  </a:cubicBezTo>
                  <a:cubicBezTo>
                    <a:pt x="4759" y="5114"/>
                    <a:pt x="4759" y="5754"/>
                    <a:pt x="4759" y="5754"/>
                  </a:cubicBezTo>
                  <a:cubicBezTo>
                    <a:pt x="4120" y="6393"/>
                    <a:pt x="3481" y="5754"/>
                    <a:pt x="3481" y="5114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55" name="【公众号：阿拉丁PPT】3-293"/>
            <p:cNvSpPr/>
            <p:nvPr/>
          </p:nvSpPr>
          <p:spPr>
            <a:xfrm flipH="1">
              <a:off x="707836" y="5193242"/>
              <a:ext cx="1529" cy="1336"/>
            </a:xfrm>
            <a:custGeom>
              <a:avLst/>
              <a:gdLst>
                <a:gd name="connsiteX0" fmla="*/ 1530 w 1529"/>
                <a:gd name="connsiteY0" fmla="*/ 697 h 1336"/>
                <a:gd name="connsiteX1" fmla="*/ 891 w 1529"/>
                <a:gd name="connsiteY1" fmla="*/ 1336 h 1336"/>
                <a:gd name="connsiteX2" fmla="*/ 1530 w 1529"/>
                <a:gd name="connsiteY2" fmla="*/ 697 h 1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9" h="1336">
                  <a:moveTo>
                    <a:pt x="1530" y="697"/>
                  </a:moveTo>
                  <a:cubicBezTo>
                    <a:pt x="1530" y="697"/>
                    <a:pt x="891" y="1336"/>
                    <a:pt x="891" y="1336"/>
                  </a:cubicBezTo>
                  <a:cubicBezTo>
                    <a:pt x="-387" y="58"/>
                    <a:pt x="-387" y="-582"/>
                    <a:pt x="1530" y="69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56" name="【公众号：阿拉丁PPT】3-294"/>
            <p:cNvSpPr/>
            <p:nvPr/>
          </p:nvSpPr>
          <p:spPr>
            <a:xfrm flipH="1">
              <a:off x="702986" y="5206724"/>
              <a:ext cx="1652" cy="2170"/>
            </a:xfrm>
            <a:custGeom>
              <a:avLst/>
              <a:gdLst>
                <a:gd name="connsiteX0" fmla="*/ 639 w 1652"/>
                <a:gd name="connsiteY0" fmla="*/ 1918 h 2170"/>
                <a:gd name="connsiteX1" fmla="*/ 0 w 1652"/>
                <a:gd name="connsiteY1" fmla="*/ 639 h 2170"/>
                <a:gd name="connsiteX2" fmla="*/ 639 w 1652"/>
                <a:gd name="connsiteY2" fmla="*/ 0 h 2170"/>
                <a:gd name="connsiteX3" fmla="*/ 639 w 1652"/>
                <a:gd name="connsiteY3" fmla="*/ 1918 h 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2" h="2170">
                  <a:moveTo>
                    <a:pt x="639" y="1918"/>
                  </a:moveTo>
                  <a:cubicBezTo>
                    <a:pt x="639" y="1279"/>
                    <a:pt x="0" y="1279"/>
                    <a:pt x="0" y="639"/>
                  </a:cubicBezTo>
                  <a:cubicBezTo>
                    <a:pt x="0" y="639"/>
                    <a:pt x="639" y="639"/>
                    <a:pt x="639" y="0"/>
                  </a:cubicBezTo>
                  <a:cubicBezTo>
                    <a:pt x="2557" y="3196"/>
                    <a:pt x="1279" y="1918"/>
                    <a:pt x="639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57" name="【公众号：阿拉丁PPT】3-295"/>
            <p:cNvSpPr/>
            <p:nvPr/>
          </p:nvSpPr>
          <p:spPr>
            <a:xfrm flipH="1">
              <a:off x="694411" y="5177215"/>
              <a:ext cx="737" cy="1380"/>
            </a:xfrm>
            <a:custGeom>
              <a:avLst/>
              <a:gdLst>
                <a:gd name="connsiteX0" fmla="*/ 738 w 737"/>
                <a:gd name="connsiteY0" fmla="*/ 1381 h 1380"/>
                <a:gd name="connsiteX1" fmla="*/ 738 w 737"/>
                <a:gd name="connsiteY1" fmla="*/ 102 h 1380"/>
                <a:gd name="connsiteX2" fmla="*/ 738 w 737"/>
                <a:gd name="connsiteY2" fmla="*/ 1381 h 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7" h="1380">
                  <a:moveTo>
                    <a:pt x="738" y="1381"/>
                  </a:moveTo>
                  <a:cubicBezTo>
                    <a:pt x="-540" y="-537"/>
                    <a:pt x="99" y="102"/>
                    <a:pt x="738" y="102"/>
                  </a:cubicBezTo>
                  <a:cubicBezTo>
                    <a:pt x="738" y="741"/>
                    <a:pt x="738" y="741"/>
                    <a:pt x="738" y="138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58" name="【公众号：阿拉丁PPT】3-296"/>
            <p:cNvSpPr/>
            <p:nvPr/>
          </p:nvSpPr>
          <p:spPr>
            <a:xfrm flipH="1">
              <a:off x="694411" y="5121702"/>
              <a:ext cx="2556" cy="3835"/>
            </a:xfrm>
            <a:custGeom>
              <a:avLst/>
              <a:gdLst>
                <a:gd name="connsiteX0" fmla="*/ 2556 w 2556"/>
                <a:gd name="connsiteY0" fmla="*/ 3835 h 3835"/>
                <a:gd name="connsiteX1" fmla="*/ 639 w 2556"/>
                <a:gd name="connsiteY1" fmla="*/ 2557 h 3835"/>
                <a:gd name="connsiteX2" fmla="*/ 0 w 2556"/>
                <a:gd name="connsiteY2" fmla="*/ 0 h 3835"/>
                <a:gd name="connsiteX3" fmla="*/ 1917 w 2556"/>
                <a:gd name="connsiteY3" fmla="*/ 1279 h 3835"/>
                <a:gd name="connsiteX4" fmla="*/ 2556 w 2556"/>
                <a:gd name="connsiteY4" fmla="*/ 3835 h 3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6" h="3835">
                  <a:moveTo>
                    <a:pt x="2556" y="3835"/>
                  </a:moveTo>
                  <a:cubicBezTo>
                    <a:pt x="1917" y="3196"/>
                    <a:pt x="1278" y="3196"/>
                    <a:pt x="639" y="2557"/>
                  </a:cubicBezTo>
                  <a:lnTo>
                    <a:pt x="0" y="0"/>
                  </a:lnTo>
                  <a:cubicBezTo>
                    <a:pt x="639" y="0"/>
                    <a:pt x="1278" y="639"/>
                    <a:pt x="1917" y="1279"/>
                  </a:cubicBezTo>
                  <a:lnTo>
                    <a:pt x="2556" y="3835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59" name="【公众号：阿拉丁PPT】3-297"/>
            <p:cNvSpPr/>
            <p:nvPr/>
          </p:nvSpPr>
          <p:spPr>
            <a:xfrm flipH="1">
              <a:off x="696328" y="5114670"/>
              <a:ext cx="1918" cy="1917"/>
            </a:xfrm>
            <a:custGeom>
              <a:avLst/>
              <a:gdLst>
                <a:gd name="connsiteX0" fmla="*/ 1918 w 1918"/>
                <a:gd name="connsiteY0" fmla="*/ 639 h 1917"/>
                <a:gd name="connsiteX1" fmla="*/ 1918 w 1918"/>
                <a:gd name="connsiteY1" fmla="*/ 1918 h 1917"/>
                <a:gd name="connsiteX2" fmla="*/ 639 w 1918"/>
                <a:gd name="connsiteY2" fmla="*/ 1918 h 1917"/>
                <a:gd name="connsiteX3" fmla="*/ 639 w 1918"/>
                <a:gd name="connsiteY3" fmla="*/ 1918 h 1917"/>
                <a:gd name="connsiteX4" fmla="*/ 0 w 1918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1917">
                  <a:moveTo>
                    <a:pt x="1918" y="639"/>
                  </a:moveTo>
                  <a:lnTo>
                    <a:pt x="1918" y="1918"/>
                  </a:lnTo>
                  <a:lnTo>
                    <a:pt x="639" y="1918"/>
                  </a:lnTo>
                  <a:lnTo>
                    <a:pt x="639" y="191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60" name="【公众号：阿拉丁PPT】3-298"/>
            <p:cNvSpPr/>
            <p:nvPr/>
          </p:nvSpPr>
          <p:spPr>
            <a:xfrm flipH="1">
              <a:off x="691215" y="5117866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61" name="【公众号：阿拉丁PPT】3-299"/>
            <p:cNvSpPr/>
            <p:nvPr/>
          </p:nvSpPr>
          <p:spPr>
            <a:xfrm flipH="1">
              <a:off x="696328" y="5192500"/>
              <a:ext cx="3835" cy="3995"/>
            </a:xfrm>
            <a:custGeom>
              <a:avLst/>
              <a:gdLst>
                <a:gd name="connsiteX0" fmla="*/ 0 w 3835"/>
                <a:gd name="connsiteY0" fmla="*/ 160 h 3995"/>
                <a:gd name="connsiteX1" fmla="*/ 3835 w 3835"/>
                <a:gd name="connsiteY1" fmla="*/ 3996 h 3995"/>
                <a:gd name="connsiteX2" fmla="*/ 2556 w 3835"/>
                <a:gd name="connsiteY2" fmla="*/ 3996 h 3995"/>
                <a:gd name="connsiteX3" fmla="*/ 0 w 3835"/>
                <a:gd name="connsiteY3" fmla="*/ 799 h 3995"/>
                <a:gd name="connsiteX4" fmla="*/ 0 w 3835"/>
                <a:gd name="connsiteY4" fmla="*/ 160 h 3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3995">
                  <a:moveTo>
                    <a:pt x="0" y="160"/>
                  </a:moveTo>
                  <a:cubicBezTo>
                    <a:pt x="0" y="-479"/>
                    <a:pt x="1278" y="799"/>
                    <a:pt x="3835" y="3996"/>
                  </a:cubicBezTo>
                  <a:cubicBezTo>
                    <a:pt x="3196" y="3996"/>
                    <a:pt x="2556" y="3996"/>
                    <a:pt x="2556" y="3996"/>
                  </a:cubicBezTo>
                  <a:cubicBezTo>
                    <a:pt x="1917" y="2717"/>
                    <a:pt x="639" y="2078"/>
                    <a:pt x="0" y="799"/>
                  </a:cubicBezTo>
                  <a:cubicBezTo>
                    <a:pt x="0" y="1438"/>
                    <a:pt x="0" y="799"/>
                    <a:pt x="0" y="16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62" name="【公众号：阿拉丁PPT】3-300"/>
            <p:cNvSpPr/>
            <p:nvPr/>
          </p:nvSpPr>
          <p:spPr>
            <a:xfrm flipH="1">
              <a:off x="697607" y="5193247"/>
              <a:ext cx="5752" cy="6444"/>
            </a:xfrm>
            <a:custGeom>
              <a:avLst/>
              <a:gdLst>
                <a:gd name="connsiteX0" fmla="*/ 1917 w 5752"/>
                <a:gd name="connsiteY0" fmla="*/ 52 h 6444"/>
                <a:gd name="connsiteX1" fmla="*/ 4475 w 5752"/>
                <a:gd name="connsiteY1" fmla="*/ 2609 h 6444"/>
                <a:gd name="connsiteX2" fmla="*/ 5753 w 5752"/>
                <a:gd name="connsiteY2" fmla="*/ 6445 h 6444"/>
                <a:gd name="connsiteX3" fmla="*/ 2556 w 5752"/>
                <a:gd name="connsiteY3" fmla="*/ 3249 h 6444"/>
                <a:gd name="connsiteX4" fmla="*/ 639 w 5752"/>
                <a:gd name="connsiteY4" fmla="*/ 2609 h 6444"/>
                <a:gd name="connsiteX5" fmla="*/ 0 w 5752"/>
                <a:gd name="connsiteY5" fmla="*/ 1331 h 6444"/>
                <a:gd name="connsiteX6" fmla="*/ 1917 w 5752"/>
                <a:gd name="connsiteY6" fmla="*/ 52 h 6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52" h="6444">
                  <a:moveTo>
                    <a:pt x="1917" y="52"/>
                  </a:moveTo>
                  <a:cubicBezTo>
                    <a:pt x="1917" y="52"/>
                    <a:pt x="1917" y="-587"/>
                    <a:pt x="4475" y="2609"/>
                  </a:cubicBezTo>
                  <a:cubicBezTo>
                    <a:pt x="3835" y="2609"/>
                    <a:pt x="1917" y="691"/>
                    <a:pt x="5753" y="6445"/>
                  </a:cubicBezTo>
                  <a:cubicBezTo>
                    <a:pt x="4475" y="4527"/>
                    <a:pt x="3196" y="3888"/>
                    <a:pt x="2556" y="3249"/>
                  </a:cubicBezTo>
                  <a:cubicBezTo>
                    <a:pt x="1917" y="3249"/>
                    <a:pt x="1278" y="3249"/>
                    <a:pt x="639" y="2609"/>
                  </a:cubicBezTo>
                  <a:cubicBezTo>
                    <a:pt x="0" y="1970"/>
                    <a:pt x="0" y="1331"/>
                    <a:pt x="0" y="1331"/>
                  </a:cubicBezTo>
                  <a:cubicBezTo>
                    <a:pt x="639" y="1331"/>
                    <a:pt x="1278" y="691"/>
                    <a:pt x="1917" y="52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63" name="【公众号：阿拉丁PPT】3-301"/>
            <p:cNvSpPr/>
            <p:nvPr/>
          </p:nvSpPr>
          <p:spPr>
            <a:xfrm flipH="1">
              <a:off x="703002" y="5189213"/>
              <a:ext cx="1636" cy="1626"/>
            </a:xfrm>
            <a:custGeom>
              <a:avLst/>
              <a:gdLst>
                <a:gd name="connsiteX0" fmla="*/ 1279 w 1636"/>
                <a:gd name="connsiteY0" fmla="*/ 251 h 1626"/>
                <a:gd name="connsiteX1" fmla="*/ 0 w 1636"/>
                <a:gd name="connsiteY1" fmla="*/ 1529 h 1626"/>
                <a:gd name="connsiteX2" fmla="*/ 1279 w 1636"/>
                <a:gd name="connsiteY2" fmla="*/ 251 h 1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6" h="1626">
                  <a:moveTo>
                    <a:pt x="1279" y="251"/>
                  </a:moveTo>
                  <a:cubicBezTo>
                    <a:pt x="2557" y="2808"/>
                    <a:pt x="0" y="890"/>
                    <a:pt x="0" y="1529"/>
                  </a:cubicBezTo>
                  <a:cubicBezTo>
                    <a:pt x="0" y="251"/>
                    <a:pt x="0" y="-388"/>
                    <a:pt x="1279" y="25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64" name="【公众号：阿拉丁PPT】3-302"/>
            <p:cNvSpPr/>
            <p:nvPr/>
          </p:nvSpPr>
          <p:spPr>
            <a:xfrm flipH="1">
              <a:off x="700803" y="5196273"/>
              <a:ext cx="3835" cy="3419"/>
            </a:xfrm>
            <a:custGeom>
              <a:avLst/>
              <a:gdLst>
                <a:gd name="connsiteX0" fmla="*/ 0 w 3835"/>
                <a:gd name="connsiteY0" fmla="*/ 223 h 3419"/>
                <a:gd name="connsiteX1" fmla="*/ 3835 w 3835"/>
                <a:gd name="connsiteY1" fmla="*/ 3419 h 3419"/>
                <a:gd name="connsiteX2" fmla="*/ 639 w 3835"/>
                <a:gd name="connsiteY2" fmla="*/ 2141 h 3419"/>
                <a:gd name="connsiteX3" fmla="*/ 0 w 3835"/>
                <a:gd name="connsiteY3" fmla="*/ 1501 h 3419"/>
                <a:gd name="connsiteX4" fmla="*/ 0 w 3835"/>
                <a:gd name="connsiteY4" fmla="*/ 223 h 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3419">
                  <a:moveTo>
                    <a:pt x="0" y="223"/>
                  </a:moveTo>
                  <a:cubicBezTo>
                    <a:pt x="0" y="-417"/>
                    <a:pt x="1279" y="223"/>
                    <a:pt x="3835" y="3419"/>
                  </a:cubicBezTo>
                  <a:cubicBezTo>
                    <a:pt x="2557" y="2780"/>
                    <a:pt x="1279" y="2780"/>
                    <a:pt x="639" y="2141"/>
                  </a:cubicBezTo>
                  <a:cubicBezTo>
                    <a:pt x="639" y="2141"/>
                    <a:pt x="0" y="1501"/>
                    <a:pt x="0" y="1501"/>
                  </a:cubicBezTo>
                  <a:cubicBezTo>
                    <a:pt x="0" y="862"/>
                    <a:pt x="0" y="223"/>
                    <a:pt x="0" y="223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65" name="【公众号：阿拉丁PPT】3-303"/>
            <p:cNvSpPr/>
            <p:nvPr/>
          </p:nvSpPr>
          <p:spPr>
            <a:xfrm flipH="1">
              <a:off x="699525" y="5140880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66" name="【公众号：阿拉丁PPT】3-304"/>
            <p:cNvSpPr/>
            <p:nvPr/>
          </p:nvSpPr>
          <p:spPr>
            <a:xfrm flipH="1">
              <a:off x="703735" y="5197774"/>
              <a:ext cx="4739" cy="2556"/>
            </a:xfrm>
            <a:custGeom>
              <a:avLst/>
              <a:gdLst>
                <a:gd name="connsiteX0" fmla="*/ 3835 w 4739"/>
                <a:gd name="connsiteY0" fmla="*/ 639 h 2556"/>
                <a:gd name="connsiteX1" fmla="*/ 4475 w 4739"/>
                <a:gd name="connsiteY1" fmla="*/ 2557 h 2556"/>
                <a:gd name="connsiteX2" fmla="*/ 1918 w 4739"/>
                <a:gd name="connsiteY2" fmla="*/ 1918 h 2556"/>
                <a:gd name="connsiteX3" fmla="*/ 0 w 4739"/>
                <a:gd name="connsiteY3" fmla="*/ 0 h 2556"/>
                <a:gd name="connsiteX4" fmla="*/ 3835 w 4739"/>
                <a:gd name="connsiteY4" fmla="*/ 639 h 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39" h="2556">
                  <a:moveTo>
                    <a:pt x="3835" y="639"/>
                  </a:moveTo>
                  <a:cubicBezTo>
                    <a:pt x="4475" y="1278"/>
                    <a:pt x="5114" y="2557"/>
                    <a:pt x="4475" y="2557"/>
                  </a:cubicBezTo>
                  <a:cubicBezTo>
                    <a:pt x="3835" y="2557"/>
                    <a:pt x="3196" y="1918"/>
                    <a:pt x="1918" y="1918"/>
                  </a:cubicBezTo>
                  <a:cubicBezTo>
                    <a:pt x="1918" y="1918"/>
                    <a:pt x="639" y="639"/>
                    <a:pt x="0" y="0"/>
                  </a:cubicBezTo>
                  <a:cubicBezTo>
                    <a:pt x="3196" y="1918"/>
                    <a:pt x="1278" y="-1278"/>
                    <a:pt x="3835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67" name="【公众号：阿拉丁PPT】3-305"/>
            <p:cNvSpPr/>
            <p:nvPr/>
          </p:nvSpPr>
          <p:spPr>
            <a:xfrm flipH="1">
              <a:off x="707835" y="5136405"/>
              <a:ext cx="3835" cy="1850"/>
            </a:xfrm>
            <a:custGeom>
              <a:avLst/>
              <a:gdLst>
                <a:gd name="connsiteX0" fmla="*/ 0 w 3835"/>
                <a:gd name="connsiteY0" fmla="*/ 0 h 1850"/>
                <a:gd name="connsiteX1" fmla="*/ 1278 w 3835"/>
                <a:gd name="connsiteY1" fmla="*/ 639 h 1850"/>
                <a:gd name="connsiteX2" fmla="*/ 3196 w 3835"/>
                <a:gd name="connsiteY2" fmla="*/ 639 h 1850"/>
                <a:gd name="connsiteX3" fmla="*/ 3835 w 3835"/>
                <a:gd name="connsiteY3" fmla="*/ 0 h 1850"/>
                <a:gd name="connsiteX4" fmla="*/ 3835 w 3835"/>
                <a:gd name="connsiteY4" fmla="*/ 0 h 1850"/>
                <a:gd name="connsiteX5" fmla="*/ 1918 w 3835"/>
                <a:gd name="connsiteY5" fmla="*/ 1279 h 1850"/>
                <a:gd name="connsiteX6" fmla="*/ 0 w 3835"/>
                <a:gd name="connsiteY6" fmla="*/ 0 h 1850"/>
                <a:gd name="connsiteX7" fmla="*/ 0 w 3835"/>
                <a:gd name="connsiteY7" fmla="*/ 0 h 1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5" h="1850">
                  <a:moveTo>
                    <a:pt x="0" y="0"/>
                  </a:moveTo>
                  <a:cubicBezTo>
                    <a:pt x="639" y="0"/>
                    <a:pt x="639" y="0"/>
                    <a:pt x="1278" y="639"/>
                  </a:cubicBezTo>
                  <a:cubicBezTo>
                    <a:pt x="1918" y="1279"/>
                    <a:pt x="2557" y="639"/>
                    <a:pt x="3196" y="639"/>
                  </a:cubicBezTo>
                  <a:cubicBezTo>
                    <a:pt x="3835" y="639"/>
                    <a:pt x="3835" y="0"/>
                    <a:pt x="3835" y="0"/>
                  </a:cubicBezTo>
                  <a:cubicBezTo>
                    <a:pt x="3835" y="0"/>
                    <a:pt x="3835" y="0"/>
                    <a:pt x="3835" y="0"/>
                  </a:cubicBezTo>
                  <a:cubicBezTo>
                    <a:pt x="3196" y="639"/>
                    <a:pt x="2557" y="1279"/>
                    <a:pt x="1918" y="1279"/>
                  </a:cubicBezTo>
                  <a:cubicBezTo>
                    <a:pt x="2557" y="1918"/>
                    <a:pt x="2557" y="2557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68" name="【公众号：阿拉丁PPT】3-306"/>
            <p:cNvSpPr/>
            <p:nvPr/>
          </p:nvSpPr>
          <p:spPr>
            <a:xfrm flipH="1">
              <a:off x="710392" y="5135126"/>
              <a:ext cx="3835" cy="4474"/>
            </a:xfrm>
            <a:custGeom>
              <a:avLst/>
              <a:gdLst>
                <a:gd name="connsiteX0" fmla="*/ 639 w 3835"/>
                <a:gd name="connsiteY0" fmla="*/ 0 h 4474"/>
                <a:gd name="connsiteX1" fmla="*/ 1918 w 3835"/>
                <a:gd name="connsiteY1" fmla="*/ 639 h 4474"/>
                <a:gd name="connsiteX2" fmla="*/ 3835 w 3835"/>
                <a:gd name="connsiteY2" fmla="*/ 3196 h 4474"/>
                <a:gd name="connsiteX3" fmla="*/ 3835 w 3835"/>
                <a:gd name="connsiteY3" fmla="*/ 3836 h 4474"/>
                <a:gd name="connsiteX4" fmla="*/ 3196 w 3835"/>
                <a:gd name="connsiteY4" fmla="*/ 3836 h 4474"/>
                <a:gd name="connsiteX5" fmla="*/ 3835 w 3835"/>
                <a:gd name="connsiteY5" fmla="*/ 4475 h 4474"/>
                <a:gd name="connsiteX6" fmla="*/ 3835 w 3835"/>
                <a:gd name="connsiteY6" fmla="*/ 4475 h 4474"/>
                <a:gd name="connsiteX7" fmla="*/ 3835 w 3835"/>
                <a:gd name="connsiteY7" fmla="*/ 4475 h 4474"/>
                <a:gd name="connsiteX8" fmla="*/ 3196 w 3835"/>
                <a:gd name="connsiteY8" fmla="*/ 3196 h 4474"/>
                <a:gd name="connsiteX9" fmla="*/ 3196 w 3835"/>
                <a:gd name="connsiteY9" fmla="*/ 3196 h 4474"/>
                <a:gd name="connsiteX10" fmla="*/ 3196 w 3835"/>
                <a:gd name="connsiteY10" fmla="*/ 3196 h 4474"/>
                <a:gd name="connsiteX11" fmla="*/ 1279 w 3835"/>
                <a:gd name="connsiteY11" fmla="*/ 639 h 4474"/>
                <a:gd name="connsiteX12" fmla="*/ 1918 w 3835"/>
                <a:gd name="connsiteY12" fmla="*/ 1918 h 4474"/>
                <a:gd name="connsiteX13" fmla="*/ 0 w 3835"/>
                <a:gd name="connsiteY13" fmla="*/ 0 h 4474"/>
                <a:gd name="connsiteX14" fmla="*/ 639 w 3835"/>
                <a:gd name="connsiteY14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5" h="4474">
                  <a:moveTo>
                    <a:pt x="639" y="0"/>
                  </a:moveTo>
                  <a:cubicBezTo>
                    <a:pt x="1279" y="0"/>
                    <a:pt x="1279" y="0"/>
                    <a:pt x="1918" y="639"/>
                  </a:cubicBezTo>
                  <a:cubicBezTo>
                    <a:pt x="2557" y="1279"/>
                    <a:pt x="3196" y="2557"/>
                    <a:pt x="3835" y="3196"/>
                  </a:cubicBezTo>
                  <a:cubicBezTo>
                    <a:pt x="3835" y="3196"/>
                    <a:pt x="3835" y="3196"/>
                    <a:pt x="3835" y="3836"/>
                  </a:cubicBezTo>
                  <a:cubicBezTo>
                    <a:pt x="3835" y="3836"/>
                    <a:pt x="3196" y="3836"/>
                    <a:pt x="3196" y="3836"/>
                  </a:cubicBezTo>
                  <a:cubicBezTo>
                    <a:pt x="3196" y="4475"/>
                    <a:pt x="3835" y="4475"/>
                    <a:pt x="3835" y="4475"/>
                  </a:cubicBezTo>
                  <a:cubicBezTo>
                    <a:pt x="3835" y="4475"/>
                    <a:pt x="3835" y="4475"/>
                    <a:pt x="3835" y="4475"/>
                  </a:cubicBezTo>
                  <a:cubicBezTo>
                    <a:pt x="3835" y="4475"/>
                    <a:pt x="3835" y="4475"/>
                    <a:pt x="3835" y="4475"/>
                  </a:cubicBezTo>
                  <a:cubicBezTo>
                    <a:pt x="3835" y="4475"/>
                    <a:pt x="3835" y="3836"/>
                    <a:pt x="3196" y="3196"/>
                  </a:cubicBezTo>
                  <a:cubicBezTo>
                    <a:pt x="3196" y="3196"/>
                    <a:pt x="3196" y="3196"/>
                    <a:pt x="3196" y="3196"/>
                  </a:cubicBezTo>
                  <a:cubicBezTo>
                    <a:pt x="3196" y="3196"/>
                    <a:pt x="3196" y="3196"/>
                    <a:pt x="3196" y="3196"/>
                  </a:cubicBezTo>
                  <a:cubicBezTo>
                    <a:pt x="2557" y="2557"/>
                    <a:pt x="1918" y="1918"/>
                    <a:pt x="1279" y="639"/>
                  </a:cubicBezTo>
                  <a:cubicBezTo>
                    <a:pt x="1279" y="1279"/>
                    <a:pt x="1918" y="1279"/>
                    <a:pt x="1918" y="1918"/>
                  </a:cubicBezTo>
                  <a:cubicBezTo>
                    <a:pt x="1279" y="1279"/>
                    <a:pt x="639" y="639"/>
                    <a:pt x="0" y="0"/>
                  </a:cubicBezTo>
                  <a:lnTo>
                    <a:pt x="639" y="0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69" name="【公众号：阿拉丁PPT】3-307"/>
            <p:cNvSpPr/>
            <p:nvPr/>
          </p:nvSpPr>
          <p:spPr>
            <a:xfrm flipH="1">
              <a:off x="714228" y="5197774"/>
              <a:ext cx="1917" cy="1278"/>
            </a:xfrm>
            <a:custGeom>
              <a:avLst/>
              <a:gdLst>
                <a:gd name="connsiteX0" fmla="*/ 639 w 1917"/>
                <a:gd name="connsiteY0" fmla="*/ 0 h 1278"/>
                <a:gd name="connsiteX1" fmla="*/ 1917 w 1917"/>
                <a:gd name="connsiteY1" fmla="*/ 1278 h 1278"/>
                <a:gd name="connsiteX2" fmla="*/ 639 w 1917"/>
                <a:gd name="connsiteY2" fmla="*/ 1278 h 1278"/>
                <a:gd name="connsiteX3" fmla="*/ 0 w 1917"/>
                <a:gd name="connsiteY3" fmla="*/ 639 h 1278"/>
                <a:gd name="connsiteX4" fmla="*/ 639 w 1917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7" h="1278">
                  <a:moveTo>
                    <a:pt x="639" y="0"/>
                  </a:moveTo>
                  <a:cubicBezTo>
                    <a:pt x="1278" y="639"/>
                    <a:pt x="1278" y="639"/>
                    <a:pt x="1917" y="1278"/>
                  </a:cubicBezTo>
                  <a:cubicBezTo>
                    <a:pt x="1278" y="1278"/>
                    <a:pt x="639" y="1278"/>
                    <a:pt x="639" y="1278"/>
                  </a:cubicBezTo>
                  <a:cubicBezTo>
                    <a:pt x="639" y="1278"/>
                    <a:pt x="639" y="639"/>
                    <a:pt x="0" y="639"/>
                  </a:cubicBezTo>
                  <a:cubicBezTo>
                    <a:pt x="0" y="0"/>
                    <a:pt x="639" y="0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70" name="【公众号：阿拉丁PPT】3-308"/>
            <p:cNvSpPr/>
            <p:nvPr/>
          </p:nvSpPr>
          <p:spPr>
            <a:xfrm flipH="1">
              <a:off x="715506" y="5200971"/>
              <a:ext cx="6392" cy="2556"/>
            </a:xfrm>
            <a:custGeom>
              <a:avLst/>
              <a:gdLst>
                <a:gd name="connsiteX0" fmla="*/ 6393 w 6392"/>
                <a:gd name="connsiteY0" fmla="*/ 0 h 2556"/>
                <a:gd name="connsiteX1" fmla="*/ 1278 w 6392"/>
                <a:gd name="connsiteY1" fmla="*/ 2557 h 2556"/>
                <a:gd name="connsiteX2" fmla="*/ 0 w 6392"/>
                <a:gd name="connsiteY2" fmla="*/ 1278 h 2556"/>
                <a:gd name="connsiteX3" fmla="*/ 6393 w 6392"/>
                <a:gd name="connsiteY3" fmla="*/ 0 h 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2556">
                  <a:moveTo>
                    <a:pt x="6393" y="0"/>
                  </a:moveTo>
                  <a:cubicBezTo>
                    <a:pt x="5754" y="1918"/>
                    <a:pt x="3835" y="2557"/>
                    <a:pt x="1278" y="2557"/>
                  </a:cubicBezTo>
                  <a:cubicBezTo>
                    <a:pt x="639" y="1918"/>
                    <a:pt x="639" y="1918"/>
                    <a:pt x="0" y="1278"/>
                  </a:cubicBezTo>
                  <a:cubicBezTo>
                    <a:pt x="2557" y="1278"/>
                    <a:pt x="4475" y="639"/>
                    <a:pt x="6393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71" name="【公众号：阿拉丁PPT】3-309"/>
            <p:cNvSpPr/>
            <p:nvPr/>
          </p:nvSpPr>
          <p:spPr>
            <a:xfrm flipH="1">
              <a:off x="714228" y="5137044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72" name="【公众号：阿拉丁PPT】3-310"/>
            <p:cNvSpPr/>
            <p:nvPr/>
          </p:nvSpPr>
          <p:spPr>
            <a:xfrm flipH="1">
              <a:off x="720712" y="5159418"/>
              <a:ext cx="1186" cy="1380"/>
            </a:xfrm>
            <a:custGeom>
              <a:avLst/>
              <a:gdLst>
                <a:gd name="connsiteX0" fmla="*/ 639 w 1186"/>
                <a:gd name="connsiteY0" fmla="*/ 0 h 1380"/>
                <a:gd name="connsiteX1" fmla="*/ 0 w 1186"/>
                <a:gd name="connsiteY1" fmla="*/ 1278 h 1380"/>
                <a:gd name="connsiteX2" fmla="*/ 639 w 1186"/>
                <a:gd name="connsiteY2" fmla="*/ 0 h 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6" h="1380">
                  <a:moveTo>
                    <a:pt x="639" y="0"/>
                  </a:moveTo>
                  <a:cubicBezTo>
                    <a:pt x="1917" y="1918"/>
                    <a:pt x="639" y="1278"/>
                    <a:pt x="0" y="1278"/>
                  </a:cubicBezTo>
                  <a:lnTo>
                    <a:pt x="639" y="0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73" name="【公众号：阿拉丁PPT】3-311"/>
            <p:cNvSpPr/>
            <p:nvPr/>
          </p:nvSpPr>
          <p:spPr>
            <a:xfrm flipH="1">
              <a:off x="722538" y="5161052"/>
              <a:ext cx="639" cy="923"/>
            </a:xfrm>
            <a:custGeom>
              <a:avLst/>
              <a:gdLst>
                <a:gd name="connsiteX0" fmla="*/ 640 w 639"/>
                <a:gd name="connsiteY0" fmla="*/ 284 h 923"/>
                <a:gd name="connsiteX1" fmla="*/ 0 w 639"/>
                <a:gd name="connsiteY1" fmla="*/ 923 h 923"/>
                <a:gd name="connsiteX2" fmla="*/ 0 w 639"/>
                <a:gd name="connsiteY2" fmla="*/ 284 h 923"/>
                <a:gd name="connsiteX3" fmla="*/ 640 w 639"/>
                <a:gd name="connsiteY3" fmla="*/ 284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923">
                  <a:moveTo>
                    <a:pt x="640" y="284"/>
                  </a:moveTo>
                  <a:lnTo>
                    <a:pt x="0" y="923"/>
                  </a:lnTo>
                  <a:cubicBezTo>
                    <a:pt x="0" y="923"/>
                    <a:pt x="0" y="284"/>
                    <a:pt x="0" y="284"/>
                  </a:cubicBezTo>
                  <a:cubicBezTo>
                    <a:pt x="0" y="284"/>
                    <a:pt x="0" y="-355"/>
                    <a:pt x="640" y="284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50" name="【公众号：阿拉丁PPT】3-312"/>
            <p:cNvSpPr/>
            <p:nvPr/>
          </p:nvSpPr>
          <p:spPr>
            <a:xfrm flipH="1">
              <a:off x="463158" y="4047097"/>
              <a:ext cx="122577" cy="109314"/>
            </a:xfrm>
            <a:custGeom>
              <a:avLst/>
              <a:gdLst>
                <a:gd name="connsiteX0" fmla="*/ 0 w 122577"/>
                <a:gd name="connsiteY0" fmla="*/ 92054 h 109314"/>
                <a:gd name="connsiteX1" fmla="*/ 2557 w 122577"/>
                <a:gd name="connsiteY1" fmla="*/ 93972 h 109314"/>
                <a:gd name="connsiteX2" fmla="*/ 5114 w 122577"/>
                <a:gd name="connsiteY2" fmla="*/ 97808 h 109314"/>
                <a:gd name="connsiteX3" fmla="*/ 10868 w 122577"/>
                <a:gd name="connsiteY3" fmla="*/ 102282 h 109314"/>
                <a:gd name="connsiteX4" fmla="*/ 10868 w 122577"/>
                <a:gd name="connsiteY4" fmla="*/ 103561 h 109314"/>
                <a:gd name="connsiteX5" fmla="*/ 14064 w 122577"/>
                <a:gd name="connsiteY5" fmla="*/ 105479 h 109314"/>
                <a:gd name="connsiteX6" fmla="*/ 17900 w 122577"/>
                <a:gd name="connsiteY6" fmla="*/ 107396 h 109314"/>
                <a:gd name="connsiteX7" fmla="*/ 24292 w 122577"/>
                <a:gd name="connsiteY7" fmla="*/ 108036 h 109314"/>
                <a:gd name="connsiteX8" fmla="*/ 26211 w 122577"/>
                <a:gd name="connsiteY8" fmla="*/ 108036 h 109314"/>
                <a:gd name="connsiteX9" fmla="*/ 29407 w 122577"/>
                <a:gd name="connsiteY9" fmla="*/ 108036 h 109314"/>
                <a:gd name="connsiteX10" fmla="*/ 33881 w 122577"/>
                <a:gd name="connsiteY10" fmla="*/ 108675 h 109314"/>
                <a:gd name="connsiteX11" fmla="*/ 33242 w 122577"/>
                <a:gd name="connsiteY11" fmla="*/ 107396 h 109314"/>
                <a:gd name="connsiteX12" fmla="*/ 28767 w 122577"/>
                <a:gd name="connsiteY12" fmla="*/ 105479 h 109314"/>
                <a:gd name="connsiteX13" fmla="*/ 29407 w 122577"/>
                <a:gd name="connsiteY13" fmla="*/ 104839 h 109314"/>
                <a:gd name="connsiteX14" fmla="*/ 33881 w 122577"/>
                <a:gd name="connsiteY14" fmla="*/ 104839 h 109314"/>
                <a:gd name="connsiteX15" fmla="*/ 35799 w 122577"/>
                <a:gd name="connsiteY15" fmla="*/ 104200 h 109314"/>
                <a:gd name="connsiteX16" fmla="*/ 36439 w 122577"/>
                <a:gd name="connsiteY16" fmla="*/ 103561 h 109314"/>
                <a:gd name="connsiteX17" fmla="*/ 39635 w 122577"/>
                <a:gd name="connsiteY17" fmla="*/ 104200 h 109314"/>
                <a:gd name="connsiteX18" fmla="*/ 40913 w 122577"/>
                <a:gd name="connsiteY18" fmla="*/ 102282 h 109314"/>
                <a:gd name="connsiteX19" fmla="*/ 42192 w 122577"/>
                <a:gd name="connsiteY19" fmla="*/ 101004 h 109314"/>
                <a:gd name="connsiteX20" fmla="*/ 44109 w 122577"/>
                <a:gd name="connsiteY20" fmla="*/ 99086 h 109314"/>
                <a:gd name="connsiteX21" fmla="*/ 41552 w 122577"/>
                <a:gd name="connsiteY21" fmla="*/ 97168 h 109314"/>
                <a:gd name="connsiteX22" fmla="*/ 44109 w 122577"/>
                <a:gd name="connsiteY22" fmla="*/ 98447 h 109314"/>
                <a:gd name="connsiteX23" fmla="*/ 47306 w 122577"/>
                <a:gd name="connsiteY23" fmla="*/ 99086 h 109314"/>
                <a:gd name="connsiteX24" fmla="*/ 53059 w 122577"/>
                <a:gd name="connsiteY24" fmla="*/ 97808 h 109314"/>
                <a:gd name="connsiteX25" fmla="*/ 53698 w 122577"/>
                <a:gd name="connsiteY25" fmla="*/ 98447 h 109314"/>
                <a:gd name="connsiteX26" fmla="*/ 55617 w 122577"/>
                <a:gd name="connsiteY26" fmla="*/ 99725 h 109314"/>
                <a:gd name="connsiteX27" fmla="*/ 54338 w 122577"/>
                <a:gd name="connsiteY27" fmla="*/ 99086 h 109314"/>
                <a:gd name="connsiteX28" fmla="*/ 54338 w 122577"/>
                <a:gd name="connsiteY28" fmla="*/ 99086 h 109314"/>
                <a:gd name="connsiteX29" fmla="*/ 52420 w 122577"/>
                <a:gd name="connsiteY29" fmla="*/ 100364 h 109314"/>
                <a:gd name="connsiteX30" fmla="*/ 50502 w 122577"/>
                <a:gd name="connsiteY30" fmla="*/ 101643 h 109314"/>
                <a:gd name="connsiteX31" fmla="*/ 49224 w 122577"/>
                <a:gd name="connsiteY31" fmla="*/ 102922 h 109314"/>
                <a:gd name="connsiteX32" fmla="*/ 49224 w 122577"/>
                <a:gd name="connsiteY32" fmla="*/ 103561 h 109314"/>
                <a:gd name="connsiteX33" fmla="*/ 51141 w 122577"/>
                <a:gd name="connsiteY33" fmla="*/ 105479 h 109314"/>
                <a:gd name="connsiteX34" fmla="*/ 52420 w 122577"/>
                <a:gd name="connsiteY34" fmla="*/ 104839 h 109314"/>
                <a:gd name="connsiteX35" fmla="*/ 55617 w 122577"/>
                <a:gd name="connsiteY35" fmla="*/ 102282 h 109314"/>
                <a:gd name="connsiteX36" fmla="*/ 56895 w 122577"/>
                <a:gd name="connsiteY36" fmla="*/ 102282 h 109314"/>
                <a:gd name="connsiteX37" fmla="*/ 58174 w 122577"/>
                <a:gd name="connsiteY37" fmla="*/ 101004 h 109314"/>
                <a:gd name="connsiteX38" fmla="*/ 60091 w 122577"/>
                <a:gd name="connsiteY38" fmla="*/ 102282 h 109314"/>
                <a:gd name="connsiteX39" fmla="*/ 60730 w 122577"/>
                <a:gd name="connsiteY39" fmla="*/ 102922 h 109314"/>
                <a:gd name="connsiteX40" fmla="*/ 63927 w 122577"/>
                <a:gd name="connsiteY40" fmla="*/ 104200 h 109314"/>
                <a:gd name="connsiteX41" fmla="*/ 67763 w 122577"/>
                <a:gd name="connsiteY41" fmla="*/ 106118 h 109314"/>
                <a:gd name="connsiteX42" fmla="*/ 72876 w 122577"/>
                <a:gd name="connsiteY42" fmla="*/ 107396 h 109314"/>
                <a:gd name="connsiteX43" fmla="*/ 74155 w 122577"/>
                <a:gd name="connsiteY43" fmla="*/ 108036 h 109314"/>
                <a:gd name="connsiteX44" fmla="*/ 76712 w 122577"/>
                <a:gd name="connsiteY44" fmla="*/ 108036 h 109314"/>
                <a:gd name="connsiteX45" fmla="*/ 80548 w 122577"/>
                <a:gd name="connsiteY45" fmla="*/ 109314 h 109314"/>
                <a:gd name="connsiteX46" fmla="*/ 79269 w 122577"/>
                <a:gd name="connsiteY46" fmla="*/ 108036 h 109314"/>
                <a:gd name="connsiteX47" fmla="*/ 75434 w 122577"/>
                <a:gd name="connsiteY47" fmla="*/ 106118 h 109314"/>
                <a:gd name="connsiteX48" fmla="*/ 75434 w 122577"/>
                <a:gd name="connsiteY48" fmla="*/ 106118 h 109314"/>
                <a:gd name="connsiteX49" fmla="*/ 78630 w 122577"/>
                <a:gd name="connsiteY49" fmla="*/ 106757 h 109314"/>
                <a:gd name="connsiteX50" fmla="*/ 79908 w 122577"/>
                <a:gd name="connsiteY50" fmla="*/ 106757 h 109314"/>
                <a:gd name="connsiteX51" fmla="*/ 79908 w 122577"/>
                <a:gd name="connsiteY51" fmla="*/ 106118 h 109314"/>
                <a:gd name="connsiteX52" fmla="*/ 83104 w 122577"/>
                <a:gd name="connsiteY52" fmla="*/ 106757 h 109314"/>
                <a:gd name="connsiteX53" fmla="*/ 83104 w 122577"/>
                <a:gd name="connsiteY53" fmla="*/ 105479 h 109314"/>
                <a:gd name="connsiteX54" fmla="*/ 83744 w 122577"/>
                <a:gd name="connsiteY54" fmla="*/ 104839 h 109314"/>
                <a:gd name="connsiteX55" fmla="*/ 84383 w 122577"/>
                <a:gd name="connsiteY55" fmla="*/ 103561 h 109314"/>
                <a:gd name="connsiteX56" fmla="*/ 81826 w 122577"/>
                <a:gd name="connsiteY56" fmla="*/ 101643 h 109314"/>
                <a:gd name="connsiteX57" fmla="*/ 84383 w 122577"/>
                <a:gd name="connsiteY57" fmla="*/ 102922 h 109314"/>
                <a:gd name="connsiteX58" fmla="*/ 86941 w 122577"/>
                <a:gd name="connsiteY58" fmla="*/ 103561 h 109314"/>
                <a:gd name="connsiteX59" fmla="*/ 92054 w 122577"/>
                <a:gd name="connsiteY59" fmla="*/ 103561 h 109314"/>
                <a:gd name="connsiteX60" fmla="*/ 93972 w 122577"/>
                <a:gd name="connsiteY60" fmla="*/ 104200 h 109314"/>
                <a:gd name="connsiteX61" fmla="*/ 94612 w 122577"/>
                <a:gd name="connsiteY61" fmla="*/ 105479 h 109314"/>
                <a:gd name="connsiteX62" fmla="*/ 92054 w 122577"/>
                <a:gd name="connsiteY62" fmla="*/ 105479 h 109314"/>
                <a:gd name="connsiteX63" fmla="*/ 92054 w 122577"/>
                <a:gd name="connsiteY63" fmla="*/ 105479 h 109314"/>
                <a:gd name="connsiteX64" fmla="*/ 90776 w 122577"/>
                <a:gd name="connsiteY64" fmla="*/ 106118 h 109314"/>
                <a:gd name="connsiteX65" fmla="*/ 89497 w 122577"/>
                <a:gd name="connsiteY65" fmla="*/ 106757 h 109314"/>
                <a:gd name="connsiteX66" fmla="*/ 88858 w 122577"/>
                <a:gd name="connsiteY66" fmla="*/ 107396 h 109314"/>
                <a:gd name="connsiteX67" fmla="*/ 88858 w 122577"/>
                <a:gd name="connsiteY67" fmla="*/ 108036 h 109314"/>
                <a:gd name="connsiteX68" fmla="*/ 91415 w 122577"/>
                <a:gd name="connsiteY68" fmla="*/ 109314 h 109314"/>
                <a:gd name="connsiteX69" fmla="*/ 92054 w 122577"/>
                <a:gd name="connsiteY69" fmla="*/ 108675 h 109314"/>
                <a:gd name="connsiteX70" fmla="*/ 93972 w 122577"/>
                <a:gd name="connsiteY70" fmla="*/ 107396 h 109314"/>
                <a:gd name="connsiteX71" fmla="*/ 95251 w 122577"/>
                <a:gd name="connsiteY71" fmla="*/ 108036 h 109314"/>
                <a:gd name="connsiteX72" fmla="*/ 97808 w 122577"/>
                <a:gd name="connsiteY72" fmla="*/ 107396 h 109314"/>
                <a:gd name="connsiteX73" fmla="*/ 97169 w 122577"/>
                <a:gd name="connsiteY73" fmla="*/ 105479 h 109314"/>
                <a:gd name="connsiteX74" fmla="*/ 95251 w 122577"/>
                <a:gd name="connsiteY74" fmla="*/ 104839 h 109314"/>
                <a:gd name="connsiteX75" fmla="*/ 94612 w 122577"/>
                <a:gd name="connsiteY75" fmla="*/ 104200 h 109314"/>
                <a:gd name="connsiteX76" fmla="*/ 96530 w 122577"/>
                <a:gd name="connsiteY76" fmla="*/ 104200 h 109314"/>
                <a:gd name="connsiteX77" fmla="*/ 97808 w 122577"/>
                <a:gd name="connsiteY77" fmla="*/ 104839 h 109314"/>
                <a:gd name="connsiteX78" fmla="*/ 99726 w 122577"/>
                <a:gd name="connsiteY78" fmla="*/ 106118 h 109314"/>
                <a:gd name="connsiteX79" fmla="*/ 100365 w 122577"/>
                <a:gd name="connsiteY79" fmla="*/ 105479 h 109314"/>
                <a:gd name="connsiteX80" fmla="*/ 99086 w 122577"/>
                <a:gd name="connsiteY80" fmla="*/ 104839 h 109314"/>
                <a:gd name="connsiteX81" fmla="*/ 96530 w 122577"/>
                <a:gd name="connsiteY81" fmla="*/ 103561 h 109314"/>
                <a:gd name="connsiteX82" fmla="*/ 97808 w 122577"/>
                <a:gd name="connsiteY82" fmla="*/ 102922 h 109314"/>
                <a:gd name="connsiteX83" fmla="*/ 99726 w 122577"/>
                <a:gd name="connsiteY83" fmla="*/ 104200 h 109314"/>
                <a:gd name="connsiteX84" fmla="*/ 101004 w 122577"/>
                <a:gd name="connsiteY84" fmla="*/ 104839 h 109314"/>
                <a:gd name="connsiteX85" fmla="*/ 102282 w 122577"/>
                <a:gd name="connsiteY85" fmla="*/ 104839 h 109314"/>
                <a:gd name="connsiteX86" fmla="*/ 102282 w 122577"/>
                <a:gd name="connsiteY86" fmla="*/ 104839 h 109314"/>
                <a:gd name="connsiteX87" fmla="*/ 99086 w 122577"/>
                <a:gd name="connsiteY87" fmla="*/ 102282 h 109314"/>
                <a:gd name="connsiteX88" fmla="*/ 101643 w 122577"/>
                <a:gd name="connsiteY88" fmla="*/ 103561 h 109314"/>
                <a:gd name="connsiteX89" fmla="*/ 102282 w 122577"/>
                <a:gd name="connsiteY89" fmla="*/ 103561 h 109314"/>
                <a:gd name="connsiteX90" fmla="*/ 102282 w 122577"/>
                <a:gd name="connsiteY90" fmla="*/ 103561 h 109314"/>
                <a:gd name="connsiteX91" fmla="*/ 101643 w 122577"/>
                <a:gd name="connsiteY91" fmla="*/ 103561 h 109314"/>
                <a:gd name="connsiteX92" fmla="*/ 100365 w 122577"/>
                <a:gd name="connsiteY92" fmla="*/ 102922 h 109314"/>
                <a:gd name="connsiteX93" fmla="*/ 102282 w 122577"/>
                <a:gd name="connsiteY93" fmla="*/ 104200 h 109314"/>
                <a:gd name="connsiteX94" fmla="*/ 102282 w 122577"/>
                <a:gd name="connsiteY94" fmla="*/ 104200 h 109314"/>
                <a:gd name="connsiteX95" fmla="*/ 102282 w 122577"/>
                <a:gd name="connsiteY95" fmla="*/ 104200 h 109314"/>
                <a:gd name="connsiteX96" fmla="*/ 100365 w 122577"/>
                <a:gd name="connsiteY96" fmla="*/ 102922 h 109314"/>
                <a:gd name="connsiteX97" fmla="*/ 100365 w 122577"/>
                <a:gd name="connsiteY97" fmla="*/ 102282 h 109314"/>
                <a:gd name="connsiteX98" fmla="*/ 102922 w 122577"/>
                <a:gd name="connsiteY98" fmla="*/ 102922 h 109314"/>
                <a:gd name="connsiteX99" fmla="*/ 104201 w 122577"/>
                <a:gd name="connsiteY99" fmla="*/ 102922 h 109314"/>
                <a:gd name="connsiteX100" fmla="*/ 104201 w 122577"/>
                <a:gd name="connsiteY100" fmla="*/ 102922 h 109314"/>
                <a:gd name="connsiteX101" fmla="*/ 104840 w 122577"/>
                <a:gd name="connsiteY101" fmla="*/ 102282 h 109314"/>
                <a:gd name="connsiteX102" fmla="*/ 105479 w 122577"/>
                <a:gd name="connsiteY102" fmla="*/ 101643 h 109314"/>
                <a:gd name="connsiteX103" fmla="*/ 104840 w 122577"/>
                <a:gd name="connsiteY103" fmla="*/ 101004 h 109314"/>
                <a:gd name="connsiteX104" fmla="*/ 104840 w 122577"/>
                <a:gd name="connsiteY104" fmla="*/ 100364 h 109314"/>
                <a:gd name="connsiteX105" fmla="*/ 106119 w 122577"/>
                <a:gd name="connsiteY105" fmla="*/ 101004 h 109314"/>
                <a:gd name="connsiteX106" fmla="*/ 108675 w 122577"/>
                <a:gd name="connsiteY106" fmla="*/ 102282 h 109314"/>
                <a:gd name="connsiteX107" fmla="*/ 104201 w 122577"/>
                <a:gd name="connsiteY107" fmla="*/ 97808 h 109314"/>
                <a:gd name="connsiteX108" fmla="*/ 104201 w 122577"/>
                <a:gd name="connsiteY108" fmla="*/ 97168 h 109314"/>
                <a:gd name="connsiteX109" fmla="*/ 105479 w 122577"/>
                <a:gd name="connsiteY109" fmla="*/ 97168 h 109314"/>
                <a:gd name="connsiteX110" fmla="*/ 106119 w 122577"/>
                <a:gd name="connsiteY110" fmla="*/ 97808 h 109314"/>
                <a:gd name="connsiteX111" fmla="*/ 106758 w 122577"/>
                <a:gd name="connsiteY111" fmla="*/ 99086 h 109314"/>
                <a:gd name="connsiteX112" fmla="*/ 108036 w 122577"/>
                <a:gd name="connsiteY112" fmla="*/ 99725 h 109314"/>
                <a:gd name="connsiteX113" fmla="*/ 109954 w 122577"/>
                <a:gd name="connsiteY113" fmla="*/ 101004 h 109314"/>
                <a:gd name="connsiteX114" fmla="*/ 107397 w 122577"/>
                <a:gd name="connsiteY114" fmla="*/ 98447 h 109314"/>
                <a:gd name="connsiteX115" fmla="*/ 105479 w 122577"/>
                <a:gd name="connsiteY115" fmla="*/ 96529 h 109314"/>
                <a:gd name="connsiteX116" fmla="*/ 107397 w 122577"/>
                <a:gd name="connsiteY116" fmla="*/ 97168 h 109314"/>
                <a:gd name="connsiteX117" fmla="*/ 109954 w 122577"/>
                <a:gd name="connsiteY117" fmla="*/ 97808 h 109314"/>
                <a:gd name="connsiteX118" fmla="*/ 109954 w 122577"/>
                <a:gd name="connsiteY118" fmla="*/ 97808 h 109314"/>
                <a:gd name="connsiteX119" fmla="*/ 109315 w 122577"/>
                <a:gd name="connsiteY119" fmla="*/ 96529 h 109314"/>
                <a:gd name="connsiteX120" fmla="*/ 113150 w 122577"/>
                <a:gd name="connsiteY120" fmla="*/ 98447 h 109314"/>
                <a:gd name="connsiteX121" fmla="*/ 109954 w 122577"/>
                <a:gd name="connsiteY121" fmla="*/ 95250 h 109314"/>
                <a:gd name="connsiteX122" fmla="*/ 113150 w 122577"/>
                <a:gd name="connsiteY122" fmla="*/ 97168 h 109314"/>
                <a:gd name="connsiteX123" fmla="*/ 113150 w 122577"/>
                <a:gd name="connsiteY123" fmla="*/ 95890 h 109314"/>
                <a:gd name="connsiteX124" fmla="*/ 111871 w 122577"/>
                <a:gd name="connsiteY124" fmla="*/ 94611 h 109314"/>
                <a:gd name="connsiteX125" fmla="*/ 112511 w 122577"/>
                <a:gd name="connsiteY125" fmla="*/ 94611 h 109314"/>
                <a:gd name="connsiteX126" fmla="*/ 113150 w 122577"/>
                <a:gd name="connsiteY126" fmla="*/ 93972 h 109314"/>
                <a:gd name="connsiteX127" fmla="*/ 113150 w 122577"/>
                <a:gd name="connsiteY127" fmla="*/ 93972 h 109314"/>
                <a:gd name="connsiteX128" fmla="*/ 114429 w 122577"/>
                <a:gd name="connsiteY128" fmla="*/ 93333 h 109314"/>
                <a:gd name="connsiteX129" fmla="*/ 116986 w 122577"/>
                <a:gd name="connsiteY129" fmla="*/ 93972 h 109314"/>
                <a:gd name="connsiteX130" fmla="*/ 117625 w 122577"/>
                <a:gd name="connsiteY130" fmla="*/ 93972 h 109314"/>
                <a:gd name="connsiteX131" fmla="*/ 117625 w 122577"/>
                <a:gd name="connsiteY131" fmla="*/ 93333 h 109314"/>
                <a:gd name="connsiteX132" fmla="*/ 117625 w 122577"/>
                <a:gd name="connsiteY132" fmla="*/ 93333 h 109314"/>
                <a:gd name="connsiteX133" fmla="*/ 116347 w 122577"/>
                <a:gd name="connsiteY133" fmla="*/ 92054 h 109314"/>
                <a:gd name="connsiteX134" fmla="*/ 115708 w 122577"/>
                <a:gd name="connsiteY134" fmla="*/ 91415 h 109314"/>
                <a:gd name="connsiteX135" fmla="*/ 115708 w 122577"/>
                <a:gd name="connsiteY135" fmla="*/ 90775 h 109314"/>
                <a:gd name="connsiteX136" fmla="*/ 115068 w 122577"/>
                <a:gd name="connsiteY136" fmla="*/ 90136 h 109314"/>
                <a:gd name="connsiteX137" fmla="*/ 114429 w 122577"/>
                <a:gd name="connsiteY137" fmla="*/ 89497 h 109314"/>
                <a:gd name="connsiteX138" fmla="*/ 115708 w 122577"/>
                <a:gd name="connsiteY138" fmla="*/ 90136 h 109314"/>
                <a:gd name="connsiteX139" fmla="*/ 117625 w 122577"/>
                <a:gd name="connsiteY139" fmla="*/ 90136 h 109314"/>
                <a:gd name="connsiteX140" fmla="*/ 117625 w 122577"/>
                <a:gd name="connsiteY140" fmla="*/ 90136 h 109314"/>
                <a:gd name="connsiteX141" fmla="*/ 116347 w 122577"/>
                <a:gd name="connsiteY141" fmla="*/ 88858 h 109314"/>
                <a:gd name="connsiteX142" fmla="*/ 116347 w 122577"/>
                <a:gd name="connsiteY142" fmla="*/ 88219 h 109314"/>
                <a:gd name="connsiteX143" fmla="*/ 115708 w 122577"/>
                <a:gd name="connsiteY143" fmla="*/ 87579 h 109314"/>
                <a:gd name="connsiteX144" fmla="*/ 116347 w 122577"/>
                <a:gd name="connsiteY144" fmla="*/ 87579 h 109314"/>
                <a:gd name="connsiteX145" fmla="*/ 117625 w 122577"/>
                <a:gd name="connsiteY145" fmla="*/ 88219 h 109314"/>
                <a:gd name="connsiteX146" fmla="*/ 118264 w 122577"/>
                <a:gd name="connsiteY146" fmla="*/ 87579 h 109314"/>
                <a:gd name="connsiteX147" fmla="*/ 118264 w 122577"/>
                <a:gd name="connsiteY147" fmla="*/ 86301 h 109314"/>
                <a:gd name="connsiteX148" fmla="*/ 118264 w 122577"/>
                <a:gd name="connsiteY148" fmla="*/ 86301 h 109314"/>
                <a:gd name="connsiteX149" fmla="*/ 120182 w 122577"/>
                <a:gd name="connsiteY149" fmla="*/ 86940 h 109314"/>
                <a:gd name="connsiteX150" fmla="*/ 119543 w 122577"/>
                <a:gd name="connsiteY150" fmla="*/ 86301 h 109314"/>
                <a:gd name="connsiteX151" fmla="*/ 118264 w 122577"/>
                <a:gd name="connsiteY151" fmla="*/ 84383 h 109314"/>
                <a:gd name="connsiteX152" fmla="*/ 118904 w 122577"/>
                <a:gd name="connsiteY152" fmla="*/ 83744 h 109314"/>
                <a:gd name="connsiteX153" fmla="*/ 119543 w 122577"/>
                <a:gd name="connsiteY153" fmla="*/ 83104 h 109314"/>
                <a:gd name="connsiteX154" fmla="*/ 120821 w 122577"/>
                <a:gd name="connsiteY154" fmla="*/ 82465 h 109314"/>
                <a:gd name="connsiteX155" fmla="*/ 120182 w 122577"/>
                <a:gd name="connsiteY155" fmla="*/ 81826 h 109314"/>
                <a:gd name="connsiteX156" fmla="*/ 116986 w 122577"/>
                <a:gd name="connsiteY156" fmla="*/ 79269 h 109314"/>
                <a:gd name="connsiteX157" fmla="*/ 120821 w 122577"/>
                <a:gd name="connsiteY157" fmla="*/ 79908 h 109314"/>
                <a:gd name="connsiteX158" fmla="*/ 120821 w 122577"/>
                <a:gd name="connsiteY158" fmla="*/ 80547 h 109314"/>
                <a:gd name="connsiteX159" fmla="*/ 118264 w 122577"/>
                <a:gd name="connsiteY159" fmla="*/ 78630 h 109314"/>
                <a:gd name="connsiteX160" fmla="*/ 119543 w 122577"/>
                <a:gd name="connsiteY160" fmla="*/ 79269 h 109314"/>
                <a:gd name="connsiteX161" fmla="*/ 115708 w 122577"/>
                <a:gd name="connsiteY161" fmla="*/ 76072 h 109314"/>
                <a:gd name="connsiteX162" fmla="*/ 115708 w 122577"/>
                <a:gd name="connsiteY162" fmla="*/ 75433 h 109314"/>
                <a:gd name="connsiteX163" fmla="*/ 113150 w 122577"/>
                <a:gd name="connsiteY163" fmla="*/ 72876 h 109314"/>
                <a:gd name="connsiteX164" fmla="*/ 113790 w 122577"/>
                <a:gd name="connsiteY164" fmla="*/ 72237 h 109314"/>
                <a:gd name="connsiteX165" fmla="*/ 115068 w 122577"/>
                <a:gd name="connsiteY165" fmla="*/ 72876 h 109314"/>
                <a:gd name="connsiteX166" fmla="*/ 109315 w 122577"/>
                <a:gd name="connsiteY166" fmla="*/ 69041 h 109314"/>
                <a:gd name="connsiteX167" fmla="*/ 110593 w 122577"/>
                <a:gd name="connsiteY167" fmla="*/ 69041 h 109314"/>
                <a:gd name="connsiteX168" fmla="*/ 105479 w 122577"/>
                <a:gd name="connsiteY168" fmla="*/ 65205 h 109314"/>
                <a:gd name="connsiteX169" fmla="*/ 105479 w 122577"/>
                <a:gd name="connsiteY169" fmla="*/ 65205 h 109314"/>
                <a:gd name="connsiteX170" fmla="*/ 106119 w 122577"/>
                <a:gd name="connsiteY170" fmla="*/ 65205 h 109314"/>
                <a:gd name="connsiteX171" fmla="*/ 108036 w 122577"/>
                <a:gd name="connsiteY171" fmla="*/ 66483 h 109314"/>
                <a:gd name="connsiteX172" fmla="*/ 106119 w 122577"/>
                <a:gd name="connsiteY172" fmla="*/ 65205 h 109314"/>
                <a:gd name="connsiteX173" fmla="*/ 106119 w 122577"/>
                <a:gd name="connsiteY173" fmla="*/ 64566 h 109314"/>
                <a:gd name="connsiteX174" fmla="*/ 105479 w 122577"/>
                <a:gd name="connsiteY174" fmla="*/ 63927 h 109314"/>
                <a:gd name="connsiteX175" fmla="*/ 105479 w 122577"/>
                <a:gd name="connsiteY175" fmla="*/ 63927 h 109314"/>
                <a:gd name="connsiteX176" fmla="*/ 108675 w 122577"/>
                <a:gd name="connsiteY176" fmla="*/ 64566 h 109314"/>
                <a:gd name="connsiteX177" fmla="*/ 108675 w 122577"/>
                <a:gd name="connsiteY177" fmla="*/ 63287 h 109314"/>
                <a:gd name="connsiteX178" fmla="*/ 108675 w 122577"/>
                <a:gd name="connsiteY178" fmla="*/ 63287 h 109314"/>
                <a:gd name="connsiteX179" fmla="*/ 109315 w 122577"/>
                <a:gd name="connsiteY179" fmla="*/ 63287 h 109314"/>
                <a:gd name="connsiteX180" fmla="*/ 108675 w 122577"/>
                <a:gd name="connsiteY180" fmla="*/ 62648 h 109314"/>
                <a:gd name="connsiteX181" fmla="*/ 108675 w 122577"/>
                <a:gd name="connsiteY181" fmla="*/ 62648 h 109314"/>
                <a:gd name="connsiteX182" fmla="*/ 107397 w 122577"/>
                <a:gd name="connsiteY182" fmla="*/ 60730 h 109314"/>
                <a:gd name="connsiteX183" fmla="*/ 108036 w 122577"/>
                <a:gd name="connsiteY183" fmla="*/ 60730 h 109314"/>
                <a:gd name="connsiteX184" fmla="*/ 108675 w 122577"/>
                <a:gd name="connsiteY184" fmla="*/ 60091 h 109314"/>
                <a:gd name="connsiteX185" fmla="*/ 108675 w 122577"/>
                <a:gd name="connsiteY185" fmla="*/ 60091 h 109314"/>
                <a:gd name="connsiteX186" fmla="*/ 109954 w 122577"/>
                <a:gd name="connsiteY186" fmla="*/ 58812 h 109314"/>
                <a:gd name="connsiteX187" fmla="*/ 109315 w 122577"/>
                <a:gd name="connsiteY187" fmla="*/ 58173 h 109314"/>
                <a:gd name="connsiteX188" fmla="*/ 109954 w 122577"/>
                <a:gd name="connsiteY188" fmla="*/ 57534 h 109314"/>
                <a:gd name="connsiteX189" fmla="*/ 112511 w 122577"/>
                <a:gd name="connsiteY189" fmla="*/ 58173 h 109314"/>
                <a:gd name="connsiteX190" fmla="*/ 113150 w 122577"/>
                <a:gd name="connsiteY190" fmla="*/ 58173 h 109314"/>
                <a:gd name="connsiteX191" fmla="*/ 113150 w 122577"/>
                <a:gd name="connsiteY191" fmla="*/ 56894 h 109314"/>
                <a:gd name="connsiteX192" fmla="*/ 113150 w 122577"/>
                <a:gd name="connsiteY192" fmla="*/ 56894 h 109314"/>
                <a:gd name="connsiteX193" fmla="*/ 111871 w 122577"/>
                <a:gd name="connsiteY193" fmla="*/ 55616 h 109314"/>
                <a:gd name="connsiteX194" fmla="*/ 113150 w 122577"/>
                <a:gd name="connsiteY194" fmla="*/ 53698 h 109314"/>
                <a:gd name="connsiteX195" fmla="*/ 113150 w 122577"/>
                <a:gd name="connsiteY195" fmla="*/ 54338 h 109314"/>
                <a:gd name="connsiteX196" fmla="*/ 111871 w 122577"/>
                <a:gd name="connsiteY196" fmla="*/ 53698 h 109314"/>
                <a:gd name="connsiteX197" fmla="*/ 111232 w 122577"/>
                <a:gd name="connsiteY197" fmla="*/ 52419 h 109314"/>
                <a:gd name="connsiteX198" fmla="*/ 112511 w 122577"/>
                <a:gd name="connsiteY198" fmla="*/ 52419 h 109314"/>
                <a:gd name="connsiteX199" fmla="*/ 114429 w 122577"/>
                <a:gd name="connsiteY199" fmla="*/ 51780 h 109314"/>
                <a:gd name="connsiteX200" fmla="*/ 114429 w 122577"/>
                <a:gd name="connsiteY200" fmla="*/ 51141 h 109314"/>
                <a:gd name="connsiteX201" fmla="*/ 115068 w 122577"/>
                <a:gd name="connsiteY201" fmla="*/ 51141 h 109314"/>
                <a:gd name="connsiteX202" fmla="*/ 115068 w 122577"/>
                <a:gd name="connsiteY202" fmla="*/ 51141 h 109314"/>
                <a:gd name="connsiteX203" fmla="*/ 113790 w 122577"/>
                <a:gd name="connsiteY203" fmla="*/ 50502 h 109314"/>
                <a:gd name="connsiteX204" fmla="*/ 113150 w 122577"/>
                <a:gd name="connsiteY204" fmla="*/ 49863 h 109314"/>
                <a:gd name="connsiteX205" fmla="*/ 113150 w 122577"/>
                <a:gd name="connsiteY205" fmla="*/ 49863 h 109314"/>
                <a:gd name="connsiteX206" fmla="*/ 113790 w 122577"/>
                <a:gd name="connsiteY206" fmla="*/ 49223 h 109314"/>
                <a:gd name="connsiteX207" fmla="*/ 113150 w 122577"/>
                <a:gd name="connsiteY207" fmla="*/ 48584 h 109314"/>
                <a:gd name="connsiteX208" fmla="*/ 113790 w 122577"/>
                <a:gd name="connsiteY208" fmla="*/ 47945 h 109314"/>
                <a:gd name="connsiteX209" fmla="*/ 115708 w 122577"/>
                <a:gd name="connsiteY209" fmla="*/ 47945 h 109314"/>
                <a:gd name="connsiteX210" fmla="*/ 116347 w 122577"/>
                <a:gd name="connsiteY210" fmla="*/ 46666 h 109314"/>
                <a:gd name="connsiteX211" fmla="*/ 116347 w 122577"/>
                <a:gd name="connsiteY211" fmla="*/ 44749 h 109314"/>
                <a:gd name="connsiteX212" fmla="*/ 116347 w 122577"/>
                <a:gd name="connsiteY212" fmla="*/ 44749 h 109314"/>
                <a:gd name="connsiteX213" fmla="*/ 118264 w 122577"/>
                <a:gd name="connsiteY213" fmla="*/ 44109 h 109314"/>
                <a:gd name="connsiteX214" fmla="*/ 117625 w 122577"/>
                <a:gd name="connsiteY214" fmla="*/ 42830 h 109314"/>
                <a:gd name="connsiteX215" fmla="*/ 115708 w 122577"/>
                <a:gd name="connsiteY215" fmla="*/ 40913 h 109314"/>
                <a:gd name="connsiteX216" fmla="*/ 116347 w 122577"/>
                <a:gd name="connsiteY216" fmla="*/ 38995 h 109314"/>
                <a:gd name="connsiteX217" fmla="*/ 116986 w 122577"/>
                <a:gd name="connsiteY217" fmla="*/ 37077 h 109314"/>
                <a:gd name="connsiteX218" fmla="*/ 118264 w 122577"/>
                <a:gd name="connsiteY218" fmla="*/ 34520 h 109314"/>
                <a:gd name="connsiteX219" fmla="*/ 117625 w 122577"/>
                <a:gd name="connsiteY219" fmla="*/ 33881 h 109314"/>
                <a:gd name="connsiteX220" fmla="*/ 113790 w 122577"/>
                <a:gd name="connsiteY220" fmla="*/ 33241 h 109314"/>
                <a:gd name="connsiteX221" fmla="*/ 117625 w 122577"/>
                <a:gd name="connsiteY221" fmla="*/ 30685 h 109314"/>
                <a:gd name="connsiteX222" fmla="*/ 118264 w 122577"/>
                <a:gd name="connsiteY222" fmla="*/ 31324 h 109314"/>
                <a:gd name="connsiteX223" fmla="*/ 115068 w 122577"/>
                <a:gd name="connsiteY223" fmla="*/ 31324 h 109314"/>
                <a:gd name="connsiteX224" fmla="*/ 116347 w 122577"/>
                <a:gd name="connsiteY224" fmla="*/ 30685 h 109314"/>
                <a:gd name="connsiteX225" fmla="*/ 111232 w 122577"/>
                <a:gd name="connsiteY225" fmla="*/ 29406 h 109314"/>
                <a:gd name="connsiteX226" fmla="*/ 111232 w 122577"/>
                <a:gd name="connsiteY226" fmla="*/ 28767 h 109314"/>
                <a:gd name="connsiteX227" fmla="*/ 109315 w 122577"/>
                <a:gd name="connsiteY227" fmla="*/ 28127 h 109314"/>
                <a:gd name="connsiteX228" fmla="*/ 109954 w 122577"/>
                <a:gd name="connsiteY228" fmla="*/ 27488 h 109314"/>
                <a:gd name="connsiteX229" fmla="*/ 109315 w 122577"/>
                <a:gd name="connsiteY229" fmla="*/ 24931 h 109314"/>
                <a:gd name="connsiteX230" fmla="*/ 109315 w 122577"/>
                <a:gd name="connsiteY230" fmla="*/ 24931 h 109314"/>
                <a:gd name="connsiteX231" fmla="*/ 109315 w 122577"/>
                <a:gd name="connsiteY231" fmla="*/ 24931 h 109314"/>
                <a:gd name="connsiteX232" fmla="*/ 109315 w 122577"/>
                <a:gd name="connsiteY232" fmla="*/ 24292 h 109314"/>
                <a:gd name="connsiteX233" fmla="*/ 110593 w 122577"/>
                <a:gd name="connsiteY233" fmla="*/ 23013 h 109314"/>
                <a:gd name="connsiteX234" fmla="*/ 108675 w 122577"/>
                <a:gd name="connsiteY234" fmla="*/ 21096 h 109314"/>
                <a:gd name="connsiteX235" fmla="*/ 106758 w 122577"/>
                <a:gd name="connsiteY235" fmla="*/ 17260 h 109314"/>
                <a:gd name="connsiteX236" fmla="*/ 101643 w 122577"/>
                <a:gd name="connsiteY236" fmla="*/ 12146 h 109314"/>
                <a:gd name="connsiteX237" fmla="*/ 101643 w 122577"/>
                <a:gd name="connsiteY237" fmla="*/ 10867 h 109314"/>
                <a:gd name="connsiteX238" fmla="*/ 99086 w 122577"/>
                <a:gd name="connsiteY238" fmla="*/ 8949 h 109314"/>
                <a:gd name="connsiteX239" fmla="*/ 95890 w 122577"/>
                <a:gd name="connsiteY239" fmla="*/ 6393 h 109314"/>
                <a:gd name="connsiteX240" fmla="*/ 90137 w 122577"/>
                <a:gd name="connsiteY240" fmla="*/ 4475 h 109314"/>
                <a:gd name="connsiteX241" fmla="*/ 88858 w 122577"/>
                <a:gd name="connsiteY241" fmla="*/ 3835 h 109314"/>
                <a:gd name="connsiteX242" fmla="*/ 86301 w 122577"/>
                <a:gd name="connsiteY242" fmla="*/ 3196 h 109314"/>
                <a:gd name="connsiteX243" fmla="*/ 82465 w 122577"/>
                <a:gd name="connsiteY243" fmla="*/ 1278 h 109314"/>
                <a:gd name="connsiteX244" fmla="*/ 83104 w 122577"/>
                <a:gd name="connsiteY244" fmla="*/ 2557 h 109314"/>
                <a:gd name="connsiteX245" fmla="*/ 86941 w 122577"/>
                <a:gd name="connsiteY245" fmla="*/ 5114 h 109314"/>
                <a:gd name="connsiteX246" fmla="*/ 86301 w 122577"/>
                <a:gd name="connsiteY246" fmla="*/ 5114 h 109314"/>
                <a:gd name="connsiteX247" fmla="*/ 82465 w 122577"/>
                <a:gd name="connsiteY247" fmla="*/ 3835 h 109314"/>
                <a:gd name="connsiteX248" fmla="*/ 81187 w 122577"/>
                <a:gd name="connsiteY248" fmla="*/ 3835 h 109314"/>
                <a:gd name="connsiteX249" fmla="*/ 80548 w 122577"/>
                <a:gd name="connsiteY249" fmla="*/ 4475 h 109314"/>
                <a:gd name="connsiteX250" fmla="*/ 77352 w 122577"/>
                <a:gd name="connsiteY250" fmla="*/ 3196 h 109314"/>
                <a:gd name="connsiteX251" fmla="*/ 76712 w 122577"/>
                <a:gd name="connsiteY251" fmla="*/ 5114 h 109314"/>
                <a:gd name="connsiteX252" fmla="*/ 75434 w 122577"/>
                <a:gd name="connsiteY252" fmla="*/ 5753 h 109314"/>
                <a:gd name="connsiteX253" fmla="*/ 73516 w 122577"/>
                <a:gd name="connsiteY253" fmla="*/ 7032 h 109314"/>
                <a:gd name="connsiteX254" fmla="*/ 75434 w 122577"/>
                <a:gd name="connsiteY254" fmla="*/ 8949 h 109314"/>
                <a:gd name="connsiteX255" fmla="*/ 72876 w 122577"/>
                <a:gd name="connsiteY255" fmla="*/ 7032 h 109314"/>
                <a:gd name="connsiteX256" fmla="*/ 70319 w 122577"/>
                <a:gd name="connsiteY256" fmla="*/ 5753 h 109314"/>
                <a:gd name="connsiteX257" fmla="*/ 64566 w 122577"/>
                <a:gd name="connsiteY257" fmla="*/ 5753 h 109314"/>
                <a:gd name="connsiteX258" fmla="*/ 62648 w 122577"/>
                <a:gd name="connsiteY258" fmla="*/ 5114 h 109314"/>
                <a:gd name="connsiteX259" fmla="*/ 62009 w 122577"/>
                <a:gd name="connsiteY259" fmla="*/ 3835 h 109314"/>
                <a:gd name="connsiteX260" fmla="*/ 64566 w 122577"/>
                <a:gd name="connsiteY260" fmla="*/ 4475 h 109314"/>
                <a:gd name="connsiteX261" fmla="*/ 64566 w 122577"/>
                <a:gd name="connsiteY261" fmla="*/ 4475 h 109314"/>
                <a:gd name="connsiteX262" fmla="*/ 66484 w 122577"/>
                <a:gd name="connsiteY262" fmla="*/ 3835 h 109314"/>
                <a:gd name="connsiteX263" fmla="*/ 68402 w 122577"/>
                <a:gd name="connsiteY263" fmla="*/ 3196 h 109314"/>
                <a:gd name="connsiteX264" fmla="*/ 69680 w 122577"/>
                <a:gd name="connsiteY264" fmla="*/ 2557 h 109314"/>
                <a:gd name="connsiteX265" fmla="*/ 69680 w 122577"/>
                <a:gd name="connsiteY265" fmla="*/ 1918 h 109314"/>
                <a:gd name="connsiteX266" fmla="*/ 67763 w 122577"/>
                <a:gd name="connsiteY266" fmla="*/ 0 h 109314"/>
                <a:gd name="connsiteX267" fmla="*/ 66484 w 122577"/>
                <a:gd name="connsiteY267" fmla="*/ 639 h 109314"/>
                <a:gd name="connsiteX268" fmla="*/ 63927 w 122577"/>
                <a:gd name="connsiteY268" fmla="*/ 1918 h 109314"/>
                <a:gd name="connsiteX269" fmla="*/ 62648 w 122577"/>
                <a:gd name="connsiteY269" fmla="*/ 1278 h 109314"/>
                <a:gd name="connsiteX270" fmla="*/ 59452 w 122577"/>
                <a:gd name="connsiteY270" fmla="*/ 1918 h 109314"/>
                <a:gd name="connsiteX271" fmla="*/ 59452 w 122577"/>
                <a:gd name="connsiteY271" fmla="*/ 3835 h 109314"/>
                <a:gd name="connsiteX272" fmla="*/ 61370 w 122577"/>
                <a:gd name="connsiteY272" fmla="*/ 4475 h 109314"/>
                <a:gd name="connsiteX273" fmla="*/ 62009 w 122577"/>
                <a:gd name="connsiteY273" fmla="*/ 5114 h 109314"/>
                <a:gd name="connsiteX274" fmla="*/ 60091 w 122577"/>
                <a:gd name="connsiteY274" fmla="*/ 5114 h 109314"/>
                <a:gd name="connsiteX275" fmla="*/ 59452 w 122577"/>
                <a:gd name="connsiteY275" fmla="*/ 4475 h 109314"/>
                <a:gd name="connsiteX276" fmla="*/ 58174 w 122577"/>
                <a:gd name="connsiteY276" fmla="*/ 2557 h 109314"/>
                <a:gd name="connsiteX277" fmla="*/ 57534 w 122577"/>
                <a:gd name="connsiteY277" fmla="*/ 3196 h 109314"/>
                <a:gd name="connsiteX278" fmla="*/ 58174 w 122577"/>
                <a:gd name="connsiteY278" fmla="*/ 4475 h 109314"/>
                <a:gd name="connsiteX279" fmla="*/ 60730 w 122577"/>
                <a:gd name="connsiteY279" fmla="*/ 6393 h 109314"/>
                <a:gd name="connsiteX280" fmla="*/ 58813 w 122577"/>
                <a:gd name="connsiteY280" fmla="*/ 7032 h 109314"/>
                <a:gd name="connsiteX281" fmla="*/ 56895 w 122577"/>
                <a:gd name="connsiteY281" fmla="*/ 5753 h 109314"/>
                <a:gd name="connsiteX282" fmla="*/ 55617 w 122577"/>
                <a:gd name="connsiteY282" fmla="*/ 5114 h 109314"/>
                <a:gd name="connsiteX283" fmla="*/ 53698 w 122577"/>
                <a:gd name="connsiteY283" fmla="*/ 4475 h 109314"/>
                <a:gd name="connsiteX284" fmla="*/ 53698 w 122577"/>
                <a:gd name="connsiteY284" fmla="*/ 5114 h 109314"/>
                <a:gd name="connsiteX285" fmla="*/ 56256 w 122577"/>
                <a:gd name="connsiteY285" fmla="*/ 8310 h 109314"/>
                <a:gd name="connsiteX286" fmla="*/ 53698 w 122577"/>
                <a:gd name="connsiteY286" fmla="*/ 6393 h 109314"/>
                <a:gd name="connsiteX287" fmla="*/ 53059 w 122577"/>
                <a:gd name="connsiteY287" fmla="*/ 6393 h 109314"/>
                <a:gd name="connsiteX288" fmla="*/ 53059 w 122577"/>
                <a:gd name="connsiteY288" fmla="*/ 6393 h 109314"/>
                <a:gd name="connsiteX289" fmla="*/ 53698 w 122577"/>
                <a:gd name="connsiteY289" fmla="*/ 7032 h 109314"/>
                <a:gd name="connsiteX290" fmla="*/ 54338 w 122577"/>
                <a:gd name="connsiteY290" fmla="*/ 8310 h 109314"/>
                <a:gd name="connsiteX291" fmla="*/ 52420 w 122577"/>
                <a:gd name="connsiteY291" fmla="*/ 7032 h 109314"/>
                <a:gd name="connsiteX292" fmla="*/ 52420 w 122577"/>
                <a:gd name="connsiteY292" fmla="*/ 7032 h 109314"/>
                <a:gd name="connsiteX293" fmla="*/ 52420 w 122577"/>
                <a:gd name="connsiteY293" fmla="*/ 7032 h 109314"/>
                <a:gd name="connsiteX294" fmla="*/ 53698 w 122577"/>
                <a:gd name="connsiteY294" fmla="*/ 8949 h 109314"/>
                <a:gd name="connsiteX295" fmla="*/ 53698 w 122577"/>
                <a:gd name="connsiteY295" fmla="*/ 9589 h 109314"/>
                <a:gd name="connsiteX296" fmla="*/ 51141 w 122577"/>
                <a:gd name="connsiteY296" fmla="*/ 8949 h 109314"/>
                <a:gd name="connsiteX297" fmla="*/ 49224 w 122577"/>
                <a:gd name="connsiteY297" fmla="*/ 8949 h 109314"/>
                <a:gd name="connsiteX298" fmla="*/ 49224 w 122577"/>
                <a:gd name="connsiteY298" fmla="*/ 8949 h 109314"/>
                <a:gd name="connsiteX299" fmla="*/ 47945 w 122577"/>
                <a:gd name="connsiteY299" fmla="*/ 9589 h 109314"/>
                <a:gd name="connsiteX300" fmla="*/ 47306 w 122577"/>
                <a:gd name="connsiteY300" fmla="*/ 10228 h 109314"/>
                <a:gd name="connsiteX301" fmla="*/ 47945 w 122577"/>
                <a:gd name="connsiteY301" fmla="*/ 11507 h 109314"/>
                <a:gd name="connsiteX302" fmla="*/ 47945 w 122577"/>
                <a:gd name="connsiteY302" fmla="*/ 12146 h 109314"/>
                <a:gd name="connsiteX303" fmla="*/ 47306 w 122577"/>
                <a:gd name="connsiteY303" fmla="*/ 11507 h 109314"/>
                <a:gd name="connsiteX304" fmla="*/ 44749 w 122577"/>
                <a:gd name="connsiteY304" fmla="*/ 9589 h 109314"/>
                <a:gd name="connsiteX305" fmla="*/ 47945 w 122577"/>
                <a:gd name="connsiteY305" fmla="*/ 15342 h 109314"/>
                <a:gd name="connsiteX306" fmla="*/ 47945 w 122577"/>
                <a:gd name="connsiteY306" fmla="*/ 15982 h 109314"/>
                <a:gd name="connsiteX307" fmla="*/ 46667 w 122577"/>
                <a:gd name="connsiteY307" fmla="*/ 15982 h 109314"/>
                <a:gd name="connsiteX308" fmla="*/ 46028 w 122577"/>
                <a:gd name="connsiteY308" fmla="*/ 15342 h 109314"/>
                <a:gd name="connsiteX309" fmla="*/ 45388 w 122577"/>
                <a:gd name="connsiteY309" fmla="*/ 14064 h 109314"/>
                <a:gd name="connsiteX310" fmla="*/ 44109 w 122577"/>
                <a:gd name="connsiteY310" fmla="*/ 13424 h 109314"/>
                <a:gd name="connsiteX311" fmla="*/ 42831 w 122577"/>
                <a:gd name="connsiteY311" fmla="*/ 12146 h 109314"/>
                <a:gd name="connsiteX312" fmla="*/ 44749 w 122577"/>
                <a:gd name="connsiteY312" fmla="*/ 14703 h 109314"/>
                <a:gd name="connsiteX313" fmla="*/ 46667 w 122577"/>
                <a:gd name="connsiteY313" fmla="*/ 17260 h 109314"/>
                <a:gd name="connsiteX314" fmla="*/ 44749 w 122577"/>
                <a:gd name="connsiteY314" fmla="*/ 16621 h 109314"/>
                <a:gd name="connsiteX315" fmla="*/ 42192 w 122577"/>
                <a:gd name="connsiteY315" fmla="*/ 15982 h 109314"/>
                <a:gd name="connsiteX316" fmla="*/ 41552 w 122577"/>
                <a:gd name="connsiteY316" fmla="*/ 16621 h 109314"/>
                <a:gd name="connsiteX317" fmla="*/ 41552 w 122577"/>
                <a:gd name="connsiteY317" fmla="*/ 17899 h 109314"/>
                <a:gd name="connsiteX318" fmla="*/ 38356 w 122577"/>
                <a:gd name="connsiteY318" fmla="*/ 15342 h 109314"/>
                <a:gd name="connsiteX319" fmla="*/ 40274 w 122577"/>
                <a:gd name="connsiteY319" fmla="*/ 19178 h 109314"/>
                <a:gd name="connsiteX320" fmla="*/ 37078 w 122577"/>
                <a:gd name="connsiteY320" fmla="*/ 16621 h 109314"/>
                <a:gd name="connsiteX321" fmla="*/ 36439 w 122577"/>
                <a:gd name="connsiteY321" fmla="*/ 17899 h 109314"/>
                <a:gd name="connsiteX322" fmla="*/ 37078 w 122577"/>
                <a:gd name="connsiteY322" fmla="*/ 19817 h 109314"/>
                <a:gd name="connsiteX323" fmla="*/ 36439 w 122577"/>
                <a:gd name="connsiteY323" fmla="*/ 19817 h 109314"/>
                <a:gd name="connsiteX324" fmla="*/ 35799 w 122577"/>
                <a:gd name="connsiteY324" fmla="*/ 20456 h 109314"/>
                <a:gd name="connsiteX325" fmla="*/ 35799 w 122577"/>
                <a:gd name="connsiteY325" fmla="*/ 20456 h 109314"/>
                <a:gd name="connsiteX326" fmla="*/ 33881 w 122577"/>
                <a:gd name="connsiteY326" fmla="*/ 21096 h 109314"/>
                <a:gd name="connsiteX327" fmla="*/ 31324 w 122577"/>
                <a:gd name="connsiteY327" fmla="*/ 20456 h 109314"/>
                <a:gd name="connsiteX328" fmla="*/ 30685 w 122577"/>
                <a:gd name="connsiteY328" fmla="*/ 19817 h 109314"/>
                <a:gd name="connsiteX329" fmla="*/ 30046 w 122577"/>
                <a:gd name="connsiteY329" fmla="*/ 20456 h 109314"/>
                <a:gd name="connsiteX330" fmla="*/ 30046 w 122577"/>
                <a:gd name="connsiteY330" fmla="*/ 20456 h 109314"/>
                <a:gd name="connsiteX331" fmla="*/ 30685 w 122577"/>
                <a:gd name="connsiteY331" fmla="*/ 22374 h 109314"/>
                <a:gd name="connsiteX332" fmla="*/ 31324 w 122577"/>
                <a:gd name="connsiteY332" fmla="*/ 23013 h 109314"/>
                <a:gd name="connsiteX333" fmla="*/ 31324 w 122577"/>
                <a:gd name="connsiteY333" fmla="*/ 23653 h 109314"/>
                <a:gd name="connsiteX334" fmla="*/ 31324 w 122577"/>
                <a:gd name="connsiteY334" fmla="*/ 24931 h 109314"/>
                <a:gd name="connsiteX335" fmla="*/ 31963 w 122577"/>
                <a:gd name="connsiteY335" fmla="*/ 26210 h 109314"/>
                <a:gd name="connsiteX336" fmla="*/ 30685 w 122577"/>
                <a:gd name="connsiteY336" fmla="*/ 25571 h 109314"/>
                <a:gd name="connsiteX337" fmla="*/ 28128 w 122577"/>
                <a:gd name="connsiteY337" fmla="*/ 24931 h 109314"/>
                <a:gd name="connsiteX338" fmla="*/ 28128 w 122577"/>
                <a:gd name="connsiteY338" fmla="*/ 24931 h 109314"/>
                <a:gd name="connsiteX339" fmla="*/ 28767 w 122577"/>
                <a:gd name="connsiteY339" fmla="*/ 26849 h 109314"/>
                <a:gd name="connsiteX340" fmla="*/ 28128 w 122577"/>
                <a:gd name="connsiteY340" fmla="*/ 27488 h 109314"/>
                <a:gd name="connsiteX341" fmla="*/ 28767 w 122577"/>
                <a:gd name="connsiteY341" fmla="*/ 28767 h 109314"/>
                <a:gd name="connsiteX342" fmla="*/ 28128 w 122577"/>
                <a:gd name="connsiteY342" fmla="*/ 28767 h 109314"/>
                <a:gd name="connsiteX343" fmla="*/ 26850 w 122577"/>
                <a:gd name="connsiteY343" fmla="*/ 28127 h 109314"/>
                <a:gd name="connsiteX344" fmla="*/ 26211 w 122577"/>
                <a:gd name="connsiteY344" fmla="*/ 28767 h 109314"/>
                <a:gd name="connsiteX345" fmla="*/ 25571 w 122577"/>
                <a:gd name="connsiteY345" fmla="*/ 30045 h 109314"/>
                <a:gd name="connsiteX346" fmla="*/ 25571 w 122577"/>
                <a:gd name="connsiteY346" fmla="*/ 30045 h 109314"/>
                <a:gd name="connsiteX347" fmla="*/ 23653 w 122577"/>
                <a:gd name="connsiteY347" fmla="*/ 29406 h 109314"/>
                <a:gd name="connsiteX348" fmla="*/ 23653 w 122577"/>
                <a:gd name="connsiteY348" fmla="*/ 30685 h 109314"/>
                <a:gd name="connsiteX349" fmla="*/ 24292 w 122577"/>
                <a:gd name="connsiteY349" fmla="*/ 32602 h 109314"/>
                <a:gd name="connsiteX350" fmla="*/ 23014 w 122577"/>
                <a:gd name="connsiteY350" fmla="*/ 33241 h 109314"/>
                <a:gd name="connsiteX351" fmla="*/ 21735 w 122577"/>
                <a:gd name="connsiteY351" fmla="*/ 33881 h 109314"/>
                <a:gd name="connsiteX352" fmla="*/ 19818 w 122577"/>
                <a:gd name="connsiteY352" fmla="*/ 34520 h 109314"/>
                <a:gd name="connsiteX353" fmla="*/ 19818 w 122577"/>
                <a:gd name="connsiteY353" fmla="*/ 35160 h 109314"/>
                <a:gd name="connsiteX354" fmla="*/ 22374 w 122577"/>
                <a:gd name="connsiteY354" fmla="*/ 38356 h 109314"/>
                <a:gd name="connsiteX355" fmla="*/ 17900 w 122577"/>
                <a:gd name="connsiteY355" fmla="*/ 37077 h 109314"/>
                <a:gd name="connsiteX356" fmla="*/ 17900 w 122577"/>
                <a:gd name="connsiteY356" fmla="*/ 36438 h 109314"/>
                <a:gd name="connsiteX357" fmla="*/ 20457 w 122577"/>
                <a:gd name="connsiteY357" fmla="*/ 38356 h 109314"/>
                <a:gd name="connsiteX358" fmla="*/ 19178 w 122577"/>
                <a:gd name="connsiteY358" fmla="*/ 37716 h 109314"/>
                <a:gd name="connsiteX359" fmla="*/ 22374 w 122577"/>
                <a:gd name="connsiteY359" fmla="*/ 42191 h 109314"/>
                <a:gd name="connsiteX360" fmla="*/ 21735 w 122577"/>
                <a:gd name="connsiteY360" fmla="*/ 42830 h 109314"/>
                <a:gd name="connsiteX361" fmla="*/ 23653 w 122577"/>
                <a:gd name="connsiteY361" fmla="*/ 46666 h 109314"/>
                <a:gd name="connsiteX362" fmla="*/ 22374 w 122577"/>
                <a:gd name="connsiteY362" fmla="*/ 47305 h 109314"/>
                <a:gd name="connsiteX363" fmla="*/ 21096 w 122577"/>
                <a:gd name="connsiteY363" fmla="*/ 46666 h 109314"/>
                <a:gd name="connsiteX364" fmla="*/ 25571 w 122577"/>
                <a:gd name="connsiteY364" fmla="*/ 51780 h 109314"/>
                <a:gd name="connsiteX365" fmla="*/ 24292 w 122577"/>
                <a:gd name="connsiteY365" fmla="*/ 51780 h 109314"/>
                <a:gd name="connsiteX366" fmla="*/ 28767 w 122577"/>
                <a:gd name="connsiteY366" fmla="*/ 56894 h 109314"/>
                <a:gd name="connsiteX367" fmla="*/ 34520 w 122577"/>
                <a:gd name="connsiteY367" fmla="*/ 63927 h 109314"/>
                <a:gd name="connsiteX368" fmla="*/ 36439 w 122577"/>
                <a:gd name="connsiteY368" fmla="*/ 65844 h 109314"/>
                <a:gd name="connsiteX369" fmla="*/ 35799 w 122577"/>
                <a:gd name="connsiteY369" fmla="*/ 65844 h 109314"/>
                <a:gd name="connsiteX370" fmla="*/ 35160 w 122577"/>
                <a:gd name="connsiteY370" fmla="*/ 66483 h 109314"/>
                <a:gd name="connsiteX371" fmla="*/ 35799 w 122577"/>
                <a:gd name="connsiteY371" fmla="*/ 68401 h 109314"/>
                <a:gd name="connsiteX372" fmla="*/ 35799 w 122577"/>
                <a:gd name="connsiteY372" fmla="*/ 68401 h 109314"/>
                <a:gd name="connsiteX373" fmla="*/ 31324 w 122577"/>
                <a:gd name="connsiteY373" fmla="*/ 70958 h 109314"/>
                <a:gd name="connsiteX374" fmla="*/ 26850 w 122577"/>
                <a:gd name="connsiteY374" fmla="*/ 72876 h 109314"/>
                <a:gd name="connsiteX375" fmla="*/ 26211 w 122577"/>
                <a:gd name="connsiteY375" fmla="*/ 75433 h 109314"/>
                <a:gd name="connsiteX376" fmla="*/ 22374 w 122577"/>
                <a:gd name="connsiteY376" fmla="*/ 77351 h 109314"/>
                <a:gd name="connsiteX377" fmla="*/ 21096 w 122577"/>
                <a:gd name="connsiteY377" fmla="*/ 78630 h 109314"/>
                <a:gd name="connsiteX378" fmla="*/ 18539 w 122577"/>
                <a:gd name="connsiteY378" fmla="*/ 81186 h 109314"/>
                <a:gd name="connsiteX379" fmla="*/ 15982 w 122577"/>
                <a:gd name="connsiteY379" fmla="*/ 79269 h 109314"/>
                <a:gd name="connsiteX380" fmla="*/ 15982 w 122577"/>
                <a:gd name="connsiteY380" fmla="*/ 79908 h 109314"/>
                <a:gd name="connsiteX381" fmla="*/ 15982 w 122577"/>
                <a:gd name="connsiteY381" fmla="*/ 81826 h 109314"/>
                <a:gd name="connsiteX382" fmla="*/ 12785 w 122577"/>
                <a:gd name="connsiteY382" fmla="*/ 83744 h 109314"/>
                <a:gd name="connsiteX383" fmla="*/ 11507 w 122577"/>
                <a:gd name="connsiteY383" fmla="*/ 86940 h 109314"/>
                <a:gd name="connsiteX384" fmla="*/ 10868 w 122577"/>
                <a:gd name="connsiteY384" fmla="*/ 88219 h 109314"/>
                <a:gd name="connsiteX385" fmla="*/ 9589 w 122577"/>
                <a:gd name="connsiteY385" fmla="*/ 90136 h 109314"/>
                <a:gd name="connsiteX386" fmla="*/ 7033 w 122577"/>
                <a:gd name="connsiteY386" fmla="*/ 90136 h 109314"/>
                <a:gd name="connsiteX387" fmla="*/ 5754 w 122577"/>
                <a:gd name="connsiteY387" fmla="*/ 91415 h 109314"/>
                <a:gd name="connsiteX388" fmla="*/ 2557 w 122577"/>
                <a:gd name="connsiteY388" fmla="*/ 92693 h 109314"/>
                <a:gd name="connsiteX389" fmla="*/ 1918 w 122577"/>
                <a:gd name="connsiteY389" fmla="*/ 93972 h 109314"/>
                <a:gd name="connsiteX390" fmla="*/ 2557 w 122577"/>
                <a:gd name="connsiteY390" fmla="*/ 97168 h 109314"/>
                <a:gd name="connsiteX391" fmla="*/ 0 w 122577"/>
                <a:gd name="connsiteY391" fmla="*/ 92054 h 109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</a:cxnLst>
              <a:rect l="l" t="t" r="r" b="b"/>
              <a:pathLst>
                <a:path w="122577" h="109314">
                  <a:moveTo>
                    <a:pt x="0" y="92054"/>
                  </a:moveTo>
                  <a:cubicBezTo>
                    <a:pt x="1279" y="93333"/>
                    <a:pt x="1918" y="93333"/>
                    <a:pt x="2557" y="93972"/>
                  </a:cubicBezTo>
                  <a:cubicBezTo>
                    <a:pt x="3196" y="95250"/>
                    <a:pt x="3836" y="96529"/>
                    <a:pt x="5114" y="97808"/>
                  </a:cubicBezTo>
                  <a:cubicBezTo>
                    <a:pt x="7033" y="99725"/>
                    <a:pt x="8950" y="101004"/>
                    <a:pt x="10868" y="102282"/>
                  </a:cubicBezTo>
                  <a:cubicBezTo>
                    <a:pt x="10868" y="102922"/>
                    <a:pt x="10868" y="102922"/>
                    <a:pt x="10868" y="103561"/>
                  </a:cubicBezTo>
                  <a:cubicBezTo>
                    <a:pt x="12146" y="104200"/>
                    <a:pt x="12785" y="104200"/>
                    <a:pt x="14064" y="105479"/>
                  </a:cubicBezTo>
                  <a:cubicBezTo>
                    <a:pt x="15982" y="106757"/>
                    <a:pt x="17261" y="107396"/>
                    <a:pt x="17900" y="107396"/>
                  </a:cubicBezTo>
                  <a:cubicBezTo>
                    <a:pt x="19818" y="107396"/>
                    <a:pt x="22374" y="107396"/>
                    <a:pt x="24292" y="108036"/>
                  </a:cubicBezTo>
                  <a:cubicBezTo>
                    <a:pt x="24932" y="108036"/>
                    <a:pt x="26211" y="108675"/>
                    <a:pt x="26211" y="108036"/>
                  </a:cubicBezTo>
                  <a:cubicBezTo>
                    <a:pt x="26211" y="107396"/>
                    <a:pt x="28128" y="108036"/>
                    <a:pt x="29407" y="108036"/>
                  </a:cubicBezTo>
                  <a:cubicBezTo>
                    <a:pt x="30685" y="108036"/>
                    <a:pt x="32603" y="108675"/>
                    <a:pt x="33881" y="108675"/>
                  </a:cubicBezTo>
                  <a:cubicBezTo>
                    <a:pt x="33881" y="108675"/>
                    <a:pt x="33242" y="108036"/>
                    <a:pt x="33242" y="107396"/>
                  </a:cubicBezTo>
                  <a:cubicBezTo>
                    <a:pt x="31963" y="106757"/>
                    <a:pt x="30685" y="106118"/>
                    <a:pt x="28767" y="105479"/>
                  </a:cubicBezTo>
                  <a:cubicBezTo>
                    <a:pt x="28767" y="105479"/>
                    <a:pt x="28767" y="104839"/>
                    <a:pt x="29407" y="104839"/>
                  </a:cubicBezTo>
                  <a:cubicBezTo>
                    <a:pt x="30685" y="104839"/>
                    <a:pt x="32603" y="104839"/>
                    <a:pt x="33881" y="104839"/>
                  </a:cubicBezTo>
                  <a:cubicBezTo>
                    <a:pt x="34520" y="104839"/>
                    <a:pt x="35160" y="104200"/>
                    <a:pt x="35799" y="104200"/>
                  </a:cubicBezTo>
                  <a:cubicBezTo>
                    <a:pt x="35799" y="104200"/>
                    <a:pt x="35799" y="103561"/>
                    <a:pt x="36439" y="103561"/>
                  </a:cubicBezTo>
                  <a:cubicBezTo>
                    <a:pt x="37717" y="103561"/>
                    <a:pt x="38996" y="104200"/>
                    <a:pt x="39635" y="104200"/>
                  </a:cubicBezTo>
                  <a:cubicBezTo>
                    <a:pt x="40913" y="104200"/>
                    <a:pt x="40913" y="102922"/>
                    <a:pt x="40913" y="102282"/>
                  </a:cubicBezTo>
                  <a:cubicBezTo>
                    <a:pt x="40913" y="101643"/>
                    <a:pt x="41552" y="101004"/>
                    <a:pt x="42192" y="101004"/>
                  </a:cubicBezTo>
                  <a:cubicBezTo>
                    <a:pt x="42831" y="100364"/>
                    <a:pt x="43470" y="99725"/>
                    <a:pt x="44109" y="99086"/>
                  </a:cubicBezTo>
                  <a:cubicBezTo>
                    <a:pt x="42831" y="98447"/>
                    <a:pt x="42192" y="97808"/>
                    <a:pt x="41552" y="97168"/>
                  </a:cubicBezTo>
                  <a:cubicBezTo>
                    <a:pt x="42192" y="97168"/>
                    <a:pt x="43470" y="98447"/>
                    <a:pt x="44109" y="98447"/>
                  </a:cubicBezTo>
                  <a:cubicBezTo>
                    <a:pt x="45388" y="99086"/>
                    <a:pt x="46667" y="99086"/>
                    <a:pt x="47306" y="99086"/>
                  </a:cubicBezTo>
                  <a:cubicBezTo>
                    <a:pt x="49224" y="98447"/>
                    <a:pt x="51141" y="98447"/>
                    <a:pt x="53059" y="97808"/>
                  </a:cubicBezTo>
                  <a:cubicBezTo>
                    <a:pt x="53059" y="97808"/>
                    <a:pt x="53698" y="98447"/>
                    <a:pt x="53698" y="98447"/>
                  </a:cubicBezTo>
                  <a:cubicBezTo>
                    <a:pt x="54338" y="99086"/>
                    <a:pt x="54977" y="99086"/>
                    <a:pt x="55617" y="99725"/>
                  </a:cubicBezTo>
                  <a:cubicBezTo>
                    <a:pt x="55617" y="99725"/>
                    <a:pt x="54977" y="99725"/>
                    <a:pt x="54338" y="99086"/>
                  </a:cubicBezTo>
                  <a:cubicBezTo>
                    <a:pt x="54338" y="99086"/>
                    <a:pt x="54338" y="99086"/>
                    <a:pt x="54338" y="99086"/>
                  </a:cubicBezTo>
                  <a:cubicBezTo>
                    <a:pt x="53698" y="99725"/>
                    <a:pt x="53059" y="99725"/>
                    <a:pt x="52420" y="100364"/>
                  </a:cubicBezTo>
                  <a:cubicBezTo>
                    <a:pt x="51781" y="101004"/>
                    <a:pt x="50502" y="100364"/>
                    <a:pt x="50502" y="101643"/>
                  </a:cubicBezTo>
                  <a:cubicBezTo>
                    <a:pt x="50502" y="102282"/>
                    <a:pt x="49863" y="102282"/>
                    <a:pt x="49224" y="102922"/>
                  </a:cubicBezTo>
                  <a:cubicBezTo>
                    <a:pt x="49224" y="102922"/>
                    <a:pt x="49224" y="103561"/>
                    <a:pt x="49224" y="103561"/>
                  </a:cubicBezTo>
                  <a:cubicBezTo>
                    <a:pt x="50502" y="104839"/>
                    <a:pt x="51141" y="105479"/>
                    <a:pt x="51141" y="105479"/>
                  </a:cubicBezTo>
                  <a:cubicBezTo>
                    <a:pt x="51781" y="105479"/>
                    <a:pt x="52420" y="104839"/>
                    <a:pt x="52420" y="104839"/>
                  </a:cubicBezTo>
                  <a:cubicBezTo>
                    <a:pt x="53698" y="104200"/>
                    <a:pt x="54338" y="102922"/>
                    <a:pt x="55617" y="102282"/>
                  </a:cubicBezTo>
                  <a:cubicBezTo>
                    <a:pt x="55617" y="102282"/>
                    <a:pt x="56895" y="102922"/>
                    <a:pt x="56895" y="102282"/>
                  </a:cubicBezTo>
                  <a:cubicBezTo>
                    <a:pt x="56895" y="101643"/>
                    <a:pt x="57534" y="101643"/>
                    <a:pt x="58174" y="101004"/>
                  </a:cubicBezTo>
                  <a:cubicBezTo>
                    <a:pt x="58813" y="101643"/>
                    <a:pt x="59452" y="102282"/>
                    <a:pt x="60091" y="102282"/>
                  </a:cubicBezTo>
                  <a:cubicBezTo>
                    <a:pt x="60091" y="102282"/>
                    <a:pt x="60730" y="102922"/>
                    <a:pt x="60730" y="102922"/>
                  </a:cubicBezTo>
                  <a:cubicBezTo>
                    <a:pt x="62009" y="103561"/>
                    <a:pt x="62648" y="103561"/>
                    <a:pt x="63927" y="104200"/>
                  </a:cubicBezTo>
                  <a:cubicBezTo>
                    <a:pt x="65845" y="105479"/>
                    <a:pt x="67123" y="106118"/>
                    <a:pt x="67763" y="106118"/>
                  </a:cubicBezTo>
                  <a:cubicBezTo>
                    <a:pt x="69680" y="106757"/>
                    <a:pt x="70959" y="106757"/>
                    <a:pt x="72876" y="107396"/>
                  </a:cubicBezTo>
                  <a:cubicBezTo>
                    <a:pt x="73516" y="107396"/>
                    <a:pt x="74155" y="108036"/>
                    <a:pt x="74155" y="108036"/>
                  </a:cubicBezTo>
                  <a:cubicBezTo>
                    <a:pt x="74155" y="107396"/>
                    <a:pt x="75434" y="108036"/>
                    <a:pt x="76712" y="108036"/>
                  </a:cubicBezTo>
                  <a:cubicBezTo>
                    <a:pt x="77991" y="108036"/>
                    <a:pt x="79269" y="108675"/>
                    <a:pt x="80548" y="109314"/>
                  </a:cubicBezTo>
                  <a:cubicBezTo>
                    <a:pt x="80548" y="109314"/>
                    <a:pt x="79908" y="108675"/>
                    <a:pt x="79269" y="108036"/>
                  </a:cubicBezTo>
                  <a:cubicBezTo>
                    <a:pt x="77991" y="107396"/>
                    <a:pt x="76712" y="106757"/>
                    <a:pt x="75434" y="106118"/>
                  </a:cubicBezTo>
                  <a:cubicBezTo>
                    <a:pt x="75434" y="106118"/>
                    <a:pt x="75434" y="106118"/>
                    <a:pt x="75434" y="106118"/>
                  </a:cubicBezTo>
                  <a:cubicBezTo>
                    <a:pt x="76712" y="106118"/>
                    <a:pt x="77991" y="106757"/>
                    <a:pt x="78630" y="106757"/>
                  </a:cubicBezTo>
                  <a:cubicBezTo>
                    <a:pt x="79269" y="106757"/>
                    <a:pt x="79269" y="106757"/>
                    <a:pt x="79908" y="106757"/>
                  </a:cubicBezTo>
                  <a:cubicBezTo>
                    <a:pt x="79908" y="106757"/>
                    <a:pt x="79908" y="106118"/>
                    <a:pt x="79908" y="106118"/>
                  </a:cubicBezTo>
                  <a:cubicBezTo>
                    <a:pt x="80548" y="106118"/>
                    <a:pt x="81826" y="106757"/>
                    <a:pt x="83104" y="106757"/>
                  </a:cubicBezTo>
                  <a:cubicBezTo>
                    <a:pt x="83744" y="106757"/>
                    <a:pt x="83744" y="106118"/>
                    <a:pt x="83104" y="105479"/>
                  </a:cubicBezTo>
                  <a:cubicBezTo>
                    <a:pt x="83104" y="104839"/>
                    <a:pt x="83744" y="104839"/>
                    <a:pt x="83744" y="104839"/>
                  </a:cubicBezTo>
                  <a:cubicBezTo>
                    <a:pt x="83744" y="104200"/>
                    <a:pt x="84383" y="104200"/>
                    <a:pt x="84383" y="103561"/>
                  </a:cubicBezTo>
                  <a:cubicBezTo>
                    <a:pt x="83104" y="102922"/>
                    <a:pt x="82465" y="102282"/>
                    <a:pt x="81826" y="101643"/>
                  </a:cubicBezTo>
                  <a:cubicBezTo>
                    <a:pt x="82465" y="101643"/>
                    <a:pt x="83744" y="102922"/>
                    <a:pt x="84383" y="102922"/>
                  </a:cubicBezTo>
                  <a:cubicBezTo>
                    <a:pt x="85662" y="103561"/>
                    <a:pt x="86301" y="103561"/>
                    <a:pt x="86941" y="103561"/>
                  </a:cubicBezTo>
                  <a:cubicBezTo>
                    <a:pt x="88858" y="103561"/>
                    <a:pt x="90137" y="103561"/>
                    <a:pt x="92054" y="103561"/>
                  </a:cubicBezTo>
                  <a:cubicBezTo>
                    <a:pt x="92693" y="103561"/>
                    <a:pt x="93333" y="103561"/>
                    <a:pt x="93972" y="104200"/>
                  </a:cubicBezTo>
                  <a:cubicBezTo>
                    <a:pt x="94612" y="104839"/>
                    <a:pt x="95251" y="105479"/>
                    <a:pt x="94612" y="105479"/>
                  </a:cubicBezTo>
                  <a:cubicBezTo>
                    <a:pt x="92054" y="104200"/>
                    <a:pt x="95251" y="107396"/>
                    <a:pt x="92054" y="105479"/>
                  </a:cubicBezTo>
                  <a:cubicBezTo>
                    <a:pt x="92054" y="105479"/>
                    <a:pt x="92054" y="105479"/>
                    <a:pt x="92054" y="105479"/>
                  </a:cubicBezTo>
                  <a:cubicBezTo>
                    <a:pt x="91415" y="105479"/>
                    <a:pt x="91415" y="105479"/>
                    <a:pt x="90776" y="106118"/>
                  </a:cubicBezTo>
                  <a:cubicBezTo>
                    <a:pt x="90137" y="106118"/>
                    <a:pt x="89497" y="106118"/>
                    <a:pt x="89497" y="106757"/>
                  </a:cubicBezTo>
                  <a:cubicBezTo>
                    <a:pt x="89497" y="107396"/>
                    <a:pt x="88858" y="107396"/>
                    <a:pt x="88858" y="107396"/>
                  </a:cubicBezTo>
                  <a:cubicBezTo>
                    <a:pt x="88858" y="107396"/>
                    <a:pt x="88858" y="108036"/>
                    <a:pt x="88858" y="108036"/>
                  </a:cubicBezTo>
                  <a:cubicBezTo>
                    <a:pt x="90137" y="109314"/>
                    <a:pt x="90776" y="109314"/>
                    <a:pt x="91415" y="109314"/>
                  </a:cubicBezTo>
                  <a:cubicBezTo>
                    <a:pt x="92054" y="109314"/>
                    <a:pt x="92054" y="109314"/>
                    <a:pt x="92054" y="108675"/>
                  </a:cubicBezTo>
                  <a:cubicBezTo>
                    <a:pt x="92693" y="108036"/>
                    <a:pt x="93333" y="108036"/>
                    <a:pt x="93972" y="107396"/>
                  </a:cubicBezTo>
                  <a:cubicBezTo>
                    <a:pt x="93972" y="107396"/>
                    <a:pt x="95251" y="108036"/>
                    <a:pt x="95251" y="108036"/>
                  </a:cubicBezTo>
                  <a:cubicBezTo>
                    <a:pt x="95251" y="107396"/>
                    <a:pt x="96530" y="107396"/>
                    <a:pt x="97808" y="107396"/>
                  </a:cubicBezTo>
                  <a:cubicBezTo>
                    <a:pt x="98447" y="107396"/>
                    <a:pt x="98447" y="107396"/>
                    <a:pt x="97169" y="105479"/>
                  </a:cubicBezTo>
                  <a:cubicBezTo>
                    <a:pt x="96530" y="105479"/>
                    <a:pt x="95890" y="104839"/>
                    <a:pt x="95251" y="104839"/>
                  </a:cubicBezTo>
                  <a:cubicBezTo>
                    <a:pt x="95251" y="104839"/>
                    <a:pt x="94612" y="104200"/>
                    <a:pt x="94612" y="104200"/>
                  </a:cubicBezTo>
                  <a:cubicBezTo>
                    <a:pt x="95251" y="104200"/>
                    <a:pt x="95890" y="104200"/>
                    <a:pt x="96530" y="104200"/>
                  </a:cubicBezTo>
                  <a:cubicBezTo>
                    <a:pt x="97169" y="104839"/>
                    <a:pt x="97169" y="104839"/>
                    <a:pt x="97808" y="104839"/>
                  </a:cubicBezTo>
                  <a:cubicBezTo>
                    <a:pt x="98447" y="105479"/>
                    <a:pt x="98447" y="105479"/>
                    <a:pt x="99726" y="106118"/>
                  </a:cubicBezTo>
                  <a:cubicBezTo>
                    <a:pt x="99726" y="106118"/>
                    <a:pt x="100365" y="105479"/>
                    <a:pt x="100365" y="105479"/>
                  </a:cubicBezTo>
                  <a:cubicBezTo>
                    <a:pt x="99726" y="105479"/>
                    <a:pt x="99726" y="104839"/>
                    <a:pt x="99086" y="104839"/>
                  </a:cubicBezTo>
                  <a:cubicBezTo>
                    <a:pt x="98447" y="104200"/>
                    <a:pt x="97808" y="104200"/>
                    <a:pt x="96530" y="103561"/>
                  </a:cubicBezTo>
                  <a:cubicBezTo>
                    <a:pt x="97169" y="103561"/>
                    <a:pt x="97169" y="102922"/>
                    <a:pt x="97808" y="102922"/>
                  </a:cubicBezTo>
                  <a:cubicBezTo>
                    <a:pt x="97808" y="102922"/>
                    <a:pt x="99086" y="103561"/>
                    <a:pt x="99726" y="104200"/>
                  </a:cubicBezTo>
                  <a:cubicBezTo>
                    <a:pt x="100365" y="104200"/>
                    <a:pt x="100365" y="104839"/>
                    <a:pt x="101004" y="104839"/>
                  </a:cubicBezTo>
                  <a:cubicBezTo>
                    <a:pt x="101643" y="104839"/>
                    <a:pt x="102282" y="104839"/>
                    <a:pt x="102282" y="104839"/>
                  </a:cubicBezTo>
                  <a:cubicBezTo>
                    <a:pt x="102282" y="104839"/>
                    <a:pt x="102282" y="104839"/>
                    <a:pt x="102282" y="104839"/>
                  </a:cubicBezTo>
                  <a:cubicBezTo>
                    <a:pt x="101643" y="104200"/>
                    <a:pt x="100365" y="103561"/>
                    <a:pt x="99086" y="102282"/>
                  </a:cubicBezTo>
                  <a:cubicBezTo>
                    <a:pt x="99726" y="102922"/>
                    <a:pt x="100365" y="102922"/>
                    <a:pt x="101643" y="103561"/>
                  </a:cubicBezTo>
                  <a:cubicBezTo>
                    <a:pt x="102922" y="104200"/>
                    <a:pt x="104201" y="105479"/>
                    <a:pt x="102282" y="103561"/>
                  </a:cubicBezTo>
                  <a:cubicBezTo>
                    <a:pt x="102282" y="103561"/>
                    <a:pt x="102282" y="103561"/>
                    <a:pt x="102282" y="103561"/>
                  </a:cubicBezTo>
                  <a:cubicBezTo>
                    <a:pt x="102282" y="103561"/>
                    <a:pt x="101643" y="103561"/>
                    <a:pt x="101643" y="103561"/>
                  </a:cubicBezTo>
                  <a:cubicBezTo>
                    <a:pt x="101004" y="103561"/>
                    <a:pt x="101004" y="102922"/>
                    <a:pt x="100365" y="102922"/>
                  </a:cubicBezTo>
                  <a:cubicBezTo>
                    <a:pt x="101004" y="103561"/>
                    <a:pt x="101643" y="103561"/>
                    <a:pt x="102282" y="104200"/>
                  </a:cubicBezTo>
                  <a:cubicBezTo>
                    <a:pt x="102282" y="104200"/>
                    <a:pt x="102282" y="104200"/>
                    <a:pt x="102282" y="104200"/>
                  </a:cubicBezTo>
                  <a:cubicBezTo>
                    <a:pt x="102282" y="104200"/>
                    <a:pt x="102282" y="104200"/>
                    <a:pt x="102282" y="104200"/>
                  </a:cubicBezTo>
                  <a:cubicBezTo>
                    <a:pt x="101643" y="103561"/>
                    <a:pt x="100365" y="102922"/>
                    <a:pt x="100365" y="102922"/>
                  </a:cubicBezTo>
                  <a:cubicBezTo>
                    <a:pt x="100365" y="102922"/>
                    <a:pt x="100365" y="102922"/>
                    <a:pt x="100365" y="102282"/>
                  </a:cubicBezTo>
                  <a:cubicBezTo>
                    <a:pt x="101004" y="102282"/>
                    <a:pt x="100365" y="101643"/>
                    <a:pt x="102922" y="102922"/>
                  </a:cubicBezTo>
                  <a:cubicBezTo>
                    <a:pt x="104201" y="103561"/>
                    <a:pt x="104201" y="102922"/>
                    <a:pt x="104201" y="102922"/>
                  </a:cubicBezTo>
                  <a:cubicBezTo>
                    <a:pt x="104201" y="102922"/>
                    <a:pt x="104201" y="102922"/>
                    <a:pt x="104201" y="102922"/>
                  </a:cubicBezTo>
                  <a:cubicBezTo>
                    <a:pt x="104201" y="102922"/>
                    <a:pt x="104201" y="102282"/>
                    <a:pt x="104840" y="102282"/>
                  </a:cubicBezTo>
                  <a:cubicBezTo>
                    <a:pt x="105479" y="102282"/>
                    <a:pt x="104840" y="102282"/>
                    <a:pt x="105479" y="101643"/>
                  </a:cubicBezTo>
                  <a:cubicBezTo>
                    <a:pt x="105479" y="101643"/>
                    <a:pt x="104840" y="101004"/>
                    <a:pt x="104840" y="101004"/>
                  </a:cubicBezTo>
                  <a:cubicBezTo>
                    <a:pt x="102282" y="98447"/>
                    <a:pt x="102282" y="98447"/>
                    <a:pt x="104840" y="100364"/>
                  </a:cubicBezTo>
                  <a:cubicBezTo>
                    <a:pt x="105479" y="101004"/>
                    <a:pt x="106119" y="101004"/>
                    <a:pt x="106119" y="101004"/>
                  </a:cubicBezTo>
                  <a:cubicBezTo>
                    <a:pt x="104840" y="99725"/>
                    <a:pt x="106758" y="101004"/>
                    <a:pt x="108675" y="102282"/>
                  </a:cubicBezTo>
                  <a:cubicBezTo>
                    <a:pt x="104840" y="99086"/>
                    <a:pt x="102922" y="97808"/>
                    <a:pt x="104201" y="97808"/>
                  </a:cubicBezTo>
                  <a:cubicBezTo>
                    <a:pt x="104201" y="97808"/>
                    <a:pt x="104201" y="97168"/>
                    <a:pt x="104201" y="97168"/>
                  </a:cubicBezTo>
                  <a:cubicBezTo>
                    <a:pt x="104201" y="97168"/>
                    <a:pt x="104840" y="97168"/>
                    <a:pt x="105479" y="97168"/>
                  </a:cubicBezTo>
                  <a:cubicBezTo>
                    <a:pt x="105479" y="97168"/>
                    <a:pt x="106119" y="97808"/>
                    <a:pt x="106119" y="97808"/>
                  </a:cubicBezTo>
                  <a:cubicBezTo>
                    <a:pt x="106119" y="98447"/>
                    <a:pt x="106758" y="98447"/>
                    <a:pt x="106758" y="99086"/>
                  </a:cubicBezTo>
                  <a:cubicBezTo>
                    <a:pt x="107397" y="99725"/>
                    <a:pt x="107397" y="99725"/>
                    <a:pt x="108036" y="99725"/>
                  </a:cubicBezTo>
                  <a:cubicBezTo>
                    <a:pt x="108675" y="99725"/>
                    <a:pt x="109315" y="100364"/>
                    <a:pt x="109954" y="101004"/>
                  </a:cubicBezTo>
                  <a:cubicBezTo>
                    <a:pt x="109315" y="100364"/>
                    <a:pt x="108036" y="99725"/>
                    <a:pt x="107397" y="98447"/>
                  </a:cubicBezTo>
                  <a:cubicBezTo>
                    <a:pt x="106758" y="97808"/>
                    <a:pt x="106119" y="97808"/>
                    <a:pt x="105479" y="96529"/>
                  </a:cubicBezTo>
                  <a:cubicBezTo>
                    <a:pt x="106119" y="96529"/>
                    <a:pt x="106119" y="96529"/>
                    <a:pt x="107397" y="97168"/>
                  </a:cubicBezTo>
                  <a:cubicBezTo>
                    <a:pt x="109315" y="97808"/>
                    <a:pt x="109315" y="97808"/>
                    <a:pt x="109954" y="97808"/>
                  </a:cubicBezTo>
                  <a:cubicBezTo>
                    <a:pt x="109954" y="97808"/>
                    <a:pt x="109954" y="97168"/>
                    <a:pt x="109954" y="97808"/>
                  </a:cubicBezTo>
                  <a:cubicBezTo>
                    <a:pt x="110593" y="97808"/>
                    <a:pt x="111232" y="98447"/>
                    <a:pt x="109315" y="96529"/>
                  </a:cubicBezTo>
                  <a:cubicBezTo>
                    <a:pt x="107397" y="94611"/>
                    <a:pt x="108675" y="95890"/>
                    <a:pt x="113150" y="98447"/>
                  </a:cubicBezTo>
                  <a:cubicBezTo>
                    <a:pt x="108036" y="94611"/>
                    <a:pt x="113790" y="98447"/>
                    <a:pt x="109954" y="95250"/>
                  </a:cubicBezTo>
                  <a:cubicBezTo>
                    <a:pt x="113790" y="97808"/>
                    <a:pt x="114429" y="98447"/>
                    <a:pt x="113150" y="97168"/>
                  </a:cubicBezTo>
                  <a:cubicBezTo>
                    <a:pt x="111871" y="95890"/>
                    <a:pt x="113790" y="96529"/>
                    <a:pt x="113150" y="95890"/>
                  </a:cubicBezTo>
                  <a:cubicBezTo>
                    <a:pt x="113150" y="95250"/>
                    <a:pt x="113790" y="95890"/>
                    <a:pt x="111871" y="94611"/>
                  </a:cubicBezTo>
                  <a:cubicBezTo>
                    <a:pt x="111232" y="93972"/>
                    <a:pt x="112511" y="94611"/>
                    <a:pt x="112511" y="94611"/>
                  </a:cubicBezTo>
                  <a:cubicBezTo>
                    <a:pt x="112511" y="94611"/>
                    <a:pt x="113150" y="94611"/>
                    <a:pt x="113150" y="93972"/>
                  </a:cubicBezTo>
                  <a:cubicBezTo>
                    <a:pt x="113150" y="93972"/>
                    <a:pt x="113150" y="93972"/>
                    <a:pt x="113150" y="93972"/>
                  </a:cubicBezTo>
                  <a:cubicBezTo>
                    <a:pt x="113150" y="93333"/>
                    <a:pt x="115708" y="95250"/>
                    <a:pt x="114429" y="93333"/>
                  </a:cubicBezTo>
                  <a:cubicBezTo>
                    <a:pt x="113150" y="92054"/>
                    <a:pt x="113790" y="92054"/>
                    <a:pt x="116986" y="93972"/>
                  </a:cubicBezTo>
                  <a:cubicBezTo>
                    <a:pt x="117625" y="93972"/>
                    <a:pt x="117625" y="94611"/>
                    <a:pt x="117625" y="93972"/>
                  </a:cubicBezTo>
                  <a:cubicBezTo>
                    <a:pt x="116986" y="93333"/>
                    <a:pt x="115708" y="92054"/>
                    <a:pt x="117625" y="93333"/>
                  </a:cubicBezTo>
                  <a:cubicBezTo>
                    <a:pt x="117625" y="93333"/>
                    <a:pt x="117625" y="93333"/>
                    <a:pt x="117625" y="93333"/>
                  </a:cubicBezTo>
                  <a:cubicBezTo>
                    <a:pt x="115708" y="91415"/>
                    <a:pt x="116986" y="92054"/>
                    <a:pt x="116347" y="92054"/>
                  </a:cubicBezTo>
                  <a:cubicBezTo>
                    <a:pt x="116347" y="92054"/>
                    <a:pt x="116347" y="92054"/>
                    <a:pt x="115708" y="91415"/>
                  </a:cubicBezTo>
                  <a:cubicBezTo>
                    <a:pt x="113790" y="90136"/>
                    <a:pt x="114429" y="90136"/>
                    <a:pt x="115708" y="90775"/>
                  </a:cubicBezTo>
                  <a:cubicBezTo>
                    <a:pt x="116986" y="91415"/>
                    <a:pt x="118264" y="92054"/>
                    <a:pt x="115068" y="90136"/>
                  </a:cubicBezTo>
                  <a:cubicBezTo>
                    <a:pt x="114429" y="89497"/>
                    <a:pt x="114429" y="89497"/>
                    <a:pt x="114429" y="89497"/>
                  </a:cubicBezTo>
                  <a:cubicBezTo>
                    <a:pt x="114429" y="89497"/>
                    <a:pt x="115068" y="89497"/>
                    <a:pt x="115708" y="90136"/>
                  </a:cubicBezTo>
                  <a:cubicBezTo>
                    <a:pt x="118264" y="91415"/>
                    <a:pt x="116347" y="89497"/>
                    <a:pt x="117625" y="90136"/>
                  </a:cubicBezTo>
                  <a:cubicBezTo>
                    <a:pt x="117625" y="90136"/>
                    <a:pt x="117625" y="90136"/>
                    <a:pt x="117625" y="90136"/>
                  </a:cubicBezTo>
                  <a:cubicBezTo>
                    <a:pt x="116347" y="88858"/>
                    <a:pt x="115708" y="88219"/>
                    <a:pt x="116347" y="88858"/>
                  </a:cubicBezTo>
                  <a:cubicBezTo>
                    <a:pt x="116986" y="89497"/>
                    <a:pt x="116986" y="88858"/>
                    <a:pt x="116347" y="88219"/>
                  </a:cubicBezTo>
                  <a:cubicBezTo>
                    <a:pt x="116347" y="88219"/>
                    <a:pt x="116347" y="87579"/>
                    <a:pt x="115708" y="87579"/>
                  </a:cubicBezTo>
                  <a:cubicBezTo>
                    <a:pt x="114429" y="86301"/>
                    <a:pt x="113790" y="85661"/>
                    <a:pt x="116347" y="87579"/>
                  </a:cubicBezTo>
                  <a:cubicBezTo>
                    <a:pt x="117625" y="88219"/>
                    <a:pt x="118904" y="88858"/>
                    <a:pt x="117625" y="88219"/>
                  </a:cubicBezTo>
                  <a:cubicBezTo>
                    <a:pt x="115708" y="86301"/>
                    <a:pt x="116986" y="86940"/>
                    <a:pt x="118264" y="87579"/>
                  </a:cubicBezTo>
                  <a:cubicBezTo>
                    <a:pt x="120182" y="88219"/>
                    <a:pt x="122100" y="89497"/>
                    <a:pt x="118264" y="86301"/>
                  </a:cubicBezTo>
                  <a:cubicBezTo>
                    <a:pt x="118264" y="86301"/>
                    <a:pt x="118264" y="86301"/>
                    <a:pt x="118264" y="86301"/>
                  </a:cubicBezTo>
                  <a:cubicBezTo>
                    <a:pt x="118904" y="86301"/>
                    <a:pt x="118904" y="86301"/>
                    <a:pt x="120182" y="86940"/>
                  </a:cubicBezTo>
                  <a:cubicBezTo>
                    <a:pt x="120821" y="86940"/>
                    <a:pt x="121460" y="87579"/>
                    <a:pt x="119543" y="86301"/>
                  </a:cubicBezTo>
                  <a:cubicBezTo>
                    <a:pt x="117625" y="84383"/>
                    <a:pt x="116986" y="83744"/>
                    <a:pt x="118264" y="84383"/>
                  </a:cubicBezTo>
                  <a:cubicBezTo>
                    <a:pt x="120182" y="85661"/>
                    <a:pt x="118264" y="83744"/>
                    <a:pt x="118904" y="83744"/>
                  </a:cubicBezTo>
                  <a:cubicBezTo>
                    <a:pt x="119543" y="83744"/>
                    <a:pt x="118904" y="83104"/>
                    <a:pt x="119543" y="83104"/>
                  </a:cubicBezTo>
                  <a:cubicBezTo>
                    <a:pt x="119543" y="83104"/>
                    <a:pt x="120182" y="82465"/>
                    <a:pt x="120821" y="82465"/>
                  </a:cubicBezTo>
                  <a:cubicBezTo>
                    <a:pt x="120821" y="82465"/>
                    <a:pt x="120821" y="81826"/>
                    <a:pt x="120182" y="81826"/>
                  </a:cubicBezTo>
                  <a:cubicBezTo>
                    <a:pt x="118904" y="81186"/>
                    <a:pt x="118264" y="80547"/>
                    <a:pt x="116986" y="79269"/>
                  </a:cubicBezTo>
                  <a:cubicBezTo>
                    <a:pt x="120182" y="80547"/>
                    <a:pt x="125297" y="84383"/>
                    <a:pt x="120821" y="79908"/>
                  </a:cubicBezTo>
                  <a:cubicBezTo>
                    <a:pt x="120182" y="79908"/>
                    <a:pt x="120821" y="80547"/>
                    <a:pt x="120821" y="80547"/>
                  </a:cubicBezTo>
                  <a:cubicBezTo>
                    <a:pt x="120821" y="81186"/>
                    <a:pt x="120182" y="80547"/>
                    <a:pt x="118264" y="78630"/>
                  </a:cubicBezTo>
                  <a:cubicBezTo>
                    <a:pt x="118904" y="78630"/>
                    <a:pt x="118904" y="79269"/>
                    <a:pt x="119543" y="79269"/>
                  </a:cubicBezTo>
                  <a:cubicBezTo>
                    <a:pt x="118264" y="77990"/>
                    <a:pt x="116986" y="77351"/>
                    <a:pt x="115708" y="76072"/>
                  </a:cubicBezTo>
                  <a:cubicBezTo>
                    <a:pt x="115708" y="76072"/>
                    <a:pt x="116986" y="76072"/>
                    <a:pt x="115708" y="75433"/>
                  </a:cubicBezTo>
                  <a:cubicBezTo>
                    <a:pt x="112511" y="72876"/>
                    <a:pt x="113790" y="73516"/>
                    <a:pt x="113150" y="72876"/>
                  </a:cubicBezTo>
                  <a:cubicBezTo>
                    <a:pt x="111232" y="70958"/>
                    <a:pt x="112511" y="71597"/>
                    <a:pt x="113790" y="72237"/>
                  </a:cubicBezTo>
                  <a:cubicBezTo>
                    <a:pt x="114429" y="72237"/>
                    <a:pt x="114429" y="72876"/>
                    <a:pt x="115068" y="72876"/>
                  </a:cubicBezTo>
                  <a:cubicBezTo>
                    <a:pt x="113790" y="72237"/>
                    <a:pt x="111871" y="70319"/>
                    <a:pt x="109315" y="69041"/>
                  </a:cubicBezTo>
                  <a:cubicBezTo>
                    <a:pt x="108036" y="67762"/>
                    <a:pt x="107397" y="67123"/>
                    <a:pt x="110593" y="69041"/>
                  </a:cubicBezTo>
                  <a:cubicBezTo>
                    <a:pt x="108675" y="67123"/>
                    <a:pt x="106758" y="65844"/>
                    <a:pt x="105479" y="65205"/>
                  </a:cubicBezTo>
                  <a:cubicBezTo>
                    <a:pt x="105479" y="65205"/>
                    <a:pt x="105479" y="65205"/>
                    <a:pt x="105479" y="65205"/>
                  </a:cubicBezTo>
                  <a:cubicBezTo>
                    <a:pt x="105479" y="65205"/>
                    <a:pt x="105479" y="65205"/>
                    <a:pt x="106119" y="65205"/>
                  </a:cubicBezTo>
                  <a:cubicBezTo>
                    <a:pt x="106758" y="65205"/>
                    <a:pt x="107397" y="65844"/>
                    <a:pt x="108036" y="66483"/>
                  </a:cubicBezTo>
                  <a:cubicBezTo>
                    <a:pt x="106758" y="65844"/>
                    <a:pt x="106758" y="65205"/>
                    <a:pt x="106119" y="65205"/>
                  </a:cubicBezTo>
                  <a:cubicBezTo>
                    <a:pt x="106119" y="65205"/>
                    <a:pt x="106119" y="64566"/>
                    <a:pt x="106119" y="64566"/>
                  </a:cubicBezTo>
                  <a:cubicBezTo>
                    <a:pt x="106119" y="64566"/>
                    <a:pt x="106758" y="64566"/>
                    <a:pt x="105479" y="63927"/>
                  </a:cubicBezTo>
                  <a:cubicBezTo>
                    <a:pt x="105479" y="63927"/>
                    <a:pt x="105479" y="63927"/>
                    <a:pt x="105479" y="63927"/>
                  </a:cubicBezTo>
                  <a:cubicBezTo>
                    <a:pt x="108675" y="65205"/>
                    <a:pt x="109954" y="65844"/>
                    <a:pt x="108675" y="64566"/>
                  </a:cubicBezTo>
                  <a:cubicBezTo>
                    <a:pt x="107397" y="63287"/>
                    <a:pt x="108675" y="63287"/>
                    <a:pt x="108675" y="63287"/>
                  </a:cubicBezTo>
                  <a:cubicBezTo>
                    <a:pt x="108675" y="63287"/>
                    <a:pt x="108675" y="63287"/>
                    <a:pt x="108675" y="63287"/>
                  </a:cubicBezTo>
                  <a:cubicBezTo>
                    <a:pt x="108675" y="63287"/>
                    <a:pt x="109315" y="63287"/>
                    <a:pt x="109315" y="63287"/>
                  </a:cubicBezTo>
                  <a:cubicBezTo>
                    <a:pt x="109315" y="63287"/>
                    <a:pt x="108675" y="62648"/>
                    <a:pt x="108675" y="62648"/>
                  </a:cubicBezTo>
                  <a:cubicBezTo>
                    <a:pt x="108675" y="62648"/>
                    <a:pt x="108675" y="62648"/>
                    <a:pt x="108675" y="62648"/>
                  </a:cubicBezTo>
                  <a:cubicBezTo>
                    <a:pt x="108675" y="62008"/>
                    <a:pt x="109315" y="62008"/>
                    <a:pt x="107397" y="60730"/>
                  </a:cubicBezTo>
                  <a:cubicBezTo>
                    <a:pt x="106758" y="60091"/>
                    <a:pt x="108036" y="60730"/>
                    <a:pt x="108036" y="60730"/>
                  </a:cubicBezTo>
                  <a:cubicBezTo>
                    <a:pt x="108675" y="60730"/>
                    <a:pt x="108675" y="60091"/>
                    <a:pt x="108675" y="60091"/>
                  </a:cubicBezTo>
                  <a:cubicBezTo>
                    <a:pt x="108675" y="60091"/>
                    <a:pt x="108675" y="60091"/>
                    <a:pt x="108675" y="60091"/>
                  </a:cubicBezTo>
                  <a:cubicBezTo>
                    <a:pt x="108675" y="59452"/>
                    <a:pt x="111871" y="60091"/>
                    <a:pt x="109954" y="58812"/>
                  </a:cubicBezTo>
                  <a:cubicBezTo>
                    <a:pt x="109954" y="58812"/>
                    <a:pt x="109315" y="58173"/>
                    <a:pt x="109315" y="58173"/>
                  </a:cubicBezTo>
                  <a:cubicBezTo>
                    <a:pt x="109315" y="58173"/>
                    <a:pt x="109954" y="57534"/>
                    <a:pt x="109954" y="57534"/>
                  </a:cubicBezTo>
                  <a:cubicBezTo>
                    <a:pt x="110593" y="57534"/>
                    <a:pt x="111232" y="57534"/>
                    <a:pt x="112511" y="58173"/>
                  </a:cubicBezTo>
                  <a:cubicBezTo>
                    <a:pt x="113150" y="58173"/>
                    <a:pt x="113150" y="58173"/>
                    <a:pt x="113150" y="58173"/>
                  </a:cubicBezTo>
                  <a:cubicBezTo>
                    <a:pt x="112511" y="57534"/>
                    <a:pt x="111232" y="56255"/>
                    <a:pt x="113150" y="56894"/>
                  </a:cubicBezTo>
                  <a:cubicBezTo>
                    <a:pt x="113150" y="56894"/>
                    <a:pt x="113150" y="56894"/>
                    <a:pt x="113150" y="56894"/>
                  </a:cubicBezTo>
                  <a:cubicBezTo>
                    <a:pt x="111871" y="56255"/>
                    <a:pt x="111871" y="55616"/>
                    <a:pt x="111871" y="55616"/>
                  </a:cubicBezTo>
                  <a:cubicBezTo>
                    <a:pt x="113790" y="56894"/>
                    <a:pt x="115068" y="56894"/>
                    <a:pt x="113150" y="53698"/>
                  </a:cubicBezTo>
                  <a:cubicBezTo>
                    <a:pt x="113150" y="53698"/>
                    <a:pt x="113150" y="53698"/>
                    <a:pt x="113150" y="54338"/>
                  </a:cubicBezTo>
                  <a:cubicBezTo>
                    <a:pt x="113150" y="54338"/>
                    <a:pt x="112511" y="53698"/>
                    <a:pt x="111871" y="53698"/>
                  </a:cubicBezTo>
                  <a:cubicBezTo>
                    <a:pt x="111871" y="53059"/>
                    <a:pt x="111232" y="53059"/>
                    <a:pt x="111232" y="52419"/>
                  </a:cubicBezTo>
                  <a:cubicBezTo>
                    <a:pt x="111232" y="52419"/>
                    <a:pt x="111871" y="52419"/>
                    <a:pt x="112511" y="52419"/>
                  </a:cubicBezTo>
                  <a:cubicBezTo>
                    <a:pt x="114429" y="52419"/>
                    <a:pt x="114429" y="52419"/>
                    <a:pt x="114429" y="51780"/>
                  </a:cubicBezTo>
                  <a:cubicBezTo>
                    <a:pt x="114429" y="51780"/>
                    <a:pt x="114429" y="51780"/>
                    <a:pt x="114429" y="51141"/>
                  </a:cubicBezTo>
                  <a:cubicBezTo>
                    <a:pt x="114429" y="51141"/>
                    <a:pt x="114429" y="51141"/>
                    <a:pt x="115068" y="51141"/>
                  </a:cubicBezTo>
                  <a:cubicBezTo>
                    <a:pt x="115068" y="51141"/>
                    <a:pt x="115068" y="51141"/>
                    <a:pt x="115068" y="51141"/>
                  </a:cubicBezTo>
                  <a:cubicBezTo>
                    <a:pt x="114429" y="51141"/>
                    <a:pt x="114429" y="50502"/>
                    <a:pt x="113790" y="50502"/>
                  </a:cubicBezTo>
                  <a:cubicBezTo>
                    <a:pt x="113790" y="50502"/>
                    <a:pt x="113150" y="49863"/>
                    <a:pt x="113150" y="49863"/>
                  </a:cubicBezTo>
                  <a:cubicBezTo>
                    <a:pt x="113150" y="49863"/>
                    <a:pt x="113150" y="49863"/>
                    <a:pt x="113150" y="49863"/>
                  </a:cubicBezTo>
                  <a:cubicBezTo>
                    <a:pt x="113790" y="49863"/>
                    <a:pt x="113790" y="49223"/>
                    <a:pt x="113790" y="49223"/>
                  </a:cubicBezTo>
                  <a:cubicBezTo>
                    <a:pt x="113790" y="49223"/>
                    <a:pt x="113790" y="48584"/>
                    <a:pt x="113150" y="48584"/>
                  </a:cubicBezTo>
                  <a:cubicBezTo>
                    <a:pt x="111232" y="47305"/>
                    <a:pt x="110593" y="47305"/>
                    <a:pt x="113790" y="47945"/>
                  </a:cubicBezTo>
                  <a:cubicBezTo>
                    <a:pt x="115708" y="48584"/>
                    <a:pt x="116347" y="47945"/>
                    <a:pt x="115708" y="47945"/>
                  </a:cubicBezTo>
                  <a:cubicBezTo>
                    <a:pt x="113150" y="46666"/>
                    <a:pt x="115068" y="46666"/>
                    <a:pt x="116347" y="46666"/>
                  </a:cubicBezTo>
                  <a:cubicBezTo>
                    <a:pt x="118264" y="46666"/>
                    <a:pt x="120821" y="46666"/>
                    <a:pt x="116347" y="44749"/>
                  </a:cubicBezTo>
                  <a:cubicBezTo>
                    <a:pt x="116347" y="44749"/>
                    <a:pt x="116347" y="44749"/>
                    <a:pt x="116347" y="44749"/>
                  </a:cubicBezTo>
                  <a:cubicBezTo>
                    <a:pt x="116986" y="44749"/>
                    <a:pt x="117625" y="44109"/>
                    <a:pt x="118264" y="44109"/>
                  </a:cubicBezTo>
                  <a:cubicBezTo>
                    <a:pt x="118904" y="44109"/>
                    <a:pt x="119543" y="44109"/>
                    <a:pt x="117625" y="42830"/>
                  </a:cubicBezTo>
                  <a:cubicBezTo>
                    <a:pt x="115068" y="41552"/>
                    <a:pt x="114429" y="40913"/>
                    <a:pt x="115708" y="40913"/>
                  </a:cubicBezTo>
                  <a:cubicBezTo>
                    <a:pt x="117625" y="40913"/>
                    <a:pt x="115708" y="39634"/>
                    <a:pt x="116347" y="38995"/>
                  </a:cubicBezTo>
                  <a:cubicBezTo>
                    <a:pt x="117625" y="38356"/>
                    <a:pt x="116347" y="37716"/>
                    <a:pt x="116986" y="37077"/>
                  </a:cubicBezTo>
                  <a:cubicBezTo>
                    <a:pt x="116986" y="36438"/>
                    <a:pt x="117625" y="35799"/>
                    <a:pt x="118264" y="34520"/>
                  </a:cubicBezTo>
                  <a:cubicBezTo>
                    <a:pt x="118264" y="34520"/>
                    <a:pt x="117625" y="34520"/>
                    <a:pt x="117625" y="33881"/>
                  </a:cubicBezTo>
                  <a:cubicBezTo>
                    <a:pt x="116347" y="33241"/>
                    <a:pt x="115068" y="33241"/>
                    <a:pt x="113790" y="33241"/>
                  </a:cubicBezTo>
                  <a:cubicBezTo>
                    <a:pt x="117625" y="33241"/>
                    <a:pt x="124018" y="33241"/>
                    <a:pt x="117625" y="30685"/>
                  </a:cubicBezTo>
                  <a:cubicBezTo>
                    <a:pt x="116986" y="30685"/>
                    <a:pt x="117625" y="31324"/>
                    <a:pt x="118264" y="31324"/>
                  </a:cubicBezTo>
                  <a:cubicBezTo>
                    <a:pt x="118264" y="31963"/>
                    <a:pt x="117625" y="31963"/>
                    <a:pt x="115068" y="31324"/>
                  </a:cubicBezTo>
                  <a:lnTo>
                    <a:pt x="116347" y="30685"/>
                  </a:lnTo>
                  <a:cubicBezTo>
                    <a:pt x="114429" y="30045"/>
                    <a:pt x="113150" y="30045"/>
                    <a:pt x="111232" y="29406"/>
                  </a:cubicBezTo>
                  <a:cubicBezTo>
                    <a:pt x="111232" y="29406"/>
                    <a:pt x="112511" y="28767"/>
                    <a:pt x="111232" y="28767"/>
                  </a:cubicBezTo>
                  <a:cubicBezTo>
                    <a:pt x="110593" y="28767"/>
                    <a:pt x="109954" y="28127"/>
                    <a:pt x="109315" y="28127"/>
                  </a:cubicBezTo>
                  <a:cubicBezTo>
                    <a:pt x="109315" y="28127"/>
                    <a:pt x="109954" y="28127"/>
                    <a:pt x="109954" y="27488"/>
                  </a:cubicBezTo>
                  <a:cubicBezTo>
                    <a:pt x="109954" y="26849"/>
                    <a:pt x="109315" y="26210"/>
                    <a:pt x="109315" y="24931"/>
                  </a:cubicBezTo>
                  <a:cubicBezTo>
                    <a:pt x="109315" y="24931"/>
                    <a:pt x="109315" y="24931"/>
                    <a:pt x="109315" y="24931"/>
                  </a:cubicBezTo>
                  <a:cubicBezTo>
                    <a:pt x="109315" y="24931"/>
                    <a:pt x="109315" y="24931"/>
                    <a:pt x="109315" y="24931"/>
                  </a:cubicBezTo>
                  <a:cubicBezTo>
                    <a:pt x="109315" y="24931"/>
                    <a:pt x="109315" y="24292"/>
                    <a:pt x="109315" y="24292"/>
                  </a:cubicBezTo>
                  <a:cubicBezTo>
                    <a:pt x="109315" y="23653"/>
                    <a:pt x="109954" y="23653"/>
                    <a:pt x="110593" y="23013"/>
                  </a:cubicBezTo>
                  <a:cubicBezTo>
                    <a:pt x="109315" y="21735"/>
                    <a:pt x="108675" y="21096"/>
                    <a:pt x="108675" y="21096"/>
                  </a:cubicBezTo>
                  <a:cubicBezTo>
                    <a:pt x="108036" y="19817"/>
                    <a:pt x="107397" y="18538"/>
                    <a:pt x="106758" y="17260"/>
                  </a:cubicBezTo>
                  <a:cubicBezTo>
                    <a:pt x="104840" y="15342"/>
                    <a:pt x="103561" y="14064"/>
                    <a:pt x="101643" y="12146"/>
                  </a:cubicBezTo>
                  <a:cubicBezTo>
                    <a:pt x="101643" y="11507"/>
                    <a:pt x="101643" y="11507"/>
                    <a:pt x="101643" y="10867"/>
                  </a:cubicBezTo>
                  <a:cubicBezTo>
                    <a:pt x="100365" y="10228"/>
                    <a:pt x="100365" y="9589"/>
                    <a:pt x="99086" y="8949"/>
                  </a:cubicBezTo>
                  <a:cubicBezTo>
                    <a:pt x="97169" y="7671"/>
                    <a:pt x="96530" y="6393"/>
                    <a:pt x="95890" y="6393"/>
                  </a:cubicBezTo>
                  <a:cubicBezTo>
                    <a:pt x="93972" y="5753"/>
                    <a:pt x="92054" y="5114"/>
                    <a:pt x="90137" y="4475"/>
                  </a:cubicBezTo>
                  <a:cubicBezTo>
                    <a:pt x="89497" y="4475"/>
                    <a:pt x="88858" y="3196"/>
                    <a:pt x="88858" y="3835"/>
                  </a:cubicBezTo>
                  <a:cubicBezTo>
                    <a:pt x="88858" y="4475"/>
                    <a:pt x="86941" y="3835"/>
                    <a:pt x="86301" y="3196"/>
                  </a:cubicBezTo>
                  <a:cubicBezTo>
                    <a:pt x="85023" y="3196"/>
                    <a:pt x="83744" y="1918"/>
                    <a:pt x="82465" y="1278"/>
                  </a:cubicBezTo>
                  <a:cubicBezTo>
                    <a:pt x="82465" y="1278"/>
                    <a:pt x="83104" y="1918"/>
                    <a:pt x="83104" y="2557"/>
                  </a:cubicBezTo>
                  <a:cubicBezTo>
                    <a:pt x="84383" y="3196"/>
                    <a:pt x="85662" y="4475"/>
                    <a:pt x="86941" y="5114"/>
                  </a:cubicBezTo>
                  <a:cubicBezTo>
                    <a:pt x="86941" y="5114"/>
                    <a:pt x="86941" y="5753"/>
                    <a:pt x="86301" y="5114"/>
                  </a:cubicBezTo>
                  <a:cubicBezTo>
                    <a:pt x="85023" y="4475"/>
                    <a:pt x="83744" y="4475"/>
                    <a:pt x="82465" y="3835"/>
                  </a:cubicBezTo>
                  <a:cubicBezTo>
                    <a:pt x="81826" y="3835"/>
                    <a:pt x="81187" y="3835"/>
                    <a:pt x="81187" y="3835"/>
                  </a:cubicBezTo>
                  <a:cubicBezTo>
                    <a:pt x="81187" y="3835"/>
                    <a:pt x="81187" y="4475"/>
                    <a:pt x="80548" y="4475"/>
                  </a:cubicBezTo>
                  <a:cubicBezTo>
                    <a:pt x="79908" y="4475"/>
                    <a:pt x="78630" y="3196"/>
                    <a:pt x="77352" y="3196"/>
                  </a:cubicBezTo>
                  <a:cubicBezTo>
                    <a:pt x="76073" y="3196"/>
                    <a:pt x="76712" y="3835"/>
                    <a:pt x="76712" y="5114"/>
                  </a:cubicBezTo>
                  <a:cubicBezTo>
                    <a:pt x="76712" y="5753"/>
                    <a:pt x="76073" y="5753"/>
                    <a:pt x="75434" y="5753"/>
                  </a:cubicBezTo>
                  <a:cubicBezTo>
                    <a:pt x="74795" y="6393"/>
                    <a:pt x="74155" y="6393"/>
                    <a:pt x="73516" y="7032"/>
                  </a:cubicBezTo>
                  <a:cubicBezTo>
                    <a:pt x="74795" y="8310"/>
                    <a:pt x="75434" y="8949"/>
                    <a:pt x="75434" y="8949"/>
                  </a:cubicBezTo>
                  <a:cubicBezTo>
                    <a:pt x="74795" y="8949"/>
                    <a:pt x="73516" y="7671"/>
                    <a:pt x="72876" y="7032"/>
                  </a:cubicBezTo>
                  <a:cubicBezTo>
                    <a:pt x="71598" y="6393"/>
                    <a:pt x="70959" y="5753"/>
                    <a:pt x="70319" y="5753"/>
                  </a:cubicBezTo>
                  <a:cubicBezTo>
                    <a:pt x="68402" y="5753"/>
                    <a:pt x="66484" y="5753"/>
                    <a:pt x="64566" y="5753"/>
                  </a:cubicBezTo>
                  <a:cubicBezTo>
                    <a:pt x="63927" y="5753"/>
                    <a:pt x="63287" y="5114"/>
                    <a:pt x="62648" y="5114"/>
                  </a:cubicBezTo>
                  <a:cubicBezTo>
                    <a:pt x="62009" y="3835"/>
                    <a:pt x="62009" y="3835"/>
                    <a:pt x="62009" y="3835"/>
                  </a:cubicBezTo>
                  <a:cubicBezTo>
                    <a:pt x="63927" y="5753"/>
                    <a:pt x="62009" y="1918"/>
                    <a:pt x="64566" y="4475"/>
                  </a:cubicBezTo>
                  <a:cubicBezTo>
                    <a:pt x="64566" y="4475"/>
                    <a:pt x="64566" y="4475"/>
                    <a:pt x="64566" y="4475"/>
                  </a:cubicBezTo>
                  <a:cubicBezTo>
                    <a:pt x="65206" y="4475"/>
                    <a:pt x="65845" y="4475"/>
                    <a:pt x="66484" y="3835"/>
                  </a:cubicBezTo>
                  <a:cubicBezTo>
                    <a:pt x="67123" y="3835"/>
                    <a:pt x="68402" y="3835"/>
                    <a:pt x="68402" y="3196"/>
                  </a:cubicBezTo>
                  <a:cubicBezTo>
                    <a:pt x="68402" y="2557"/>
                    <a:pt x="69041" y="2557"/>
                    <a:pt x="69680" y="2557"/>
                  </a:cubicBezTo>
                  <a:cubicBezTo>
                    <a:pt x="69680" y="2557"/>
                    <a:pt x="69680" y="1918"/>
                    <a:pt x="69680" y="1918"/>
                  </a:cubicBezTo>
                  <a:cubicBezTo>
                    <a:pt x="68402" y="639"/>
                    <a:pt x="67763" y="0"/>
                    <a:pt x="67763" y="0"/>
                  </a:cubicBezTo>
                  <a:cubicBezTo>
                    <a:pt x="67123" y="0"/>
                    <a:pt x="67123" y="0"/>
                    <a:pt x="66484" y="639"/>
                  </a:cubicBezTo>
                  <a:cubicBezTo>
                    <a:pt x="65845" y="1278"/>
                    <a:pt x="64566" y="1278"/>
                    <a:pt x="63927" y="1918"/>
                  </a:cubicBezTo>
                  <a:cubicBezTo>
                    <a:pt x="63927" y="1918"/>
                    <a:pt x="62648" y="1278"/>
                    <a:pt x="62648" y="1278"/>
                  </a:cubicBezTo>
                  <a:cubicBezTo>
                    <a:pt x="62009" y="2557"/>
                    <a:pt x="61370" y="2557"/>
                    <a:pt x="59452" y="1918"/>
                  </a:cubicBezTo>
                  <a:cubicBezTo>
                    <a:pt x="58813" y="1918"/>
                    <a:pt x="58813" y="1918"/>
                    <a:pt x="59452" y="3835"/>
                  </a:cubicBezTo>
                  <a:cubicBezTo>
                    <a:pt x="60091" y="3835"/>
                    <a:pt x="60730" y="4475"/>
                    <a:pt x="61370" y="4475"/>
                  </a:cubicBezTo>
                  <a:cubicBezTo>
                    <a:pt x="61370" y="4475"/>
                    <a:pt x="62009" y="5114"/>
                    <a:pt x="62009" y="5114"/>
                  </a:cubicBezTo>
                  <a:cubicBezTo>
                    <a:pt x="61370" y="5114"/>
                    <a:pt x="60730" y="5114"/>
                    <a:pt x="60091" y="5114"/>
                  </a:cubicBezTo>
                  <a:cubicBezTo>
                    <a:pt x="59452" y="4475"/>
                    <a:pt x="59452" y="4475"/>
                    <a:pt x="59452" y="4475"/>
                  </a:cubicBezTo>
                  <a:cubicBezTo>
                    <a:pt x="59452" y="3835"/>
                    <a:pt x="58813" y="3835"/>
                    <a:pt x="58174" y="2557"/>
                  </a:cubicBezTo>
                  <a:cubicBezTo>
                    <a:pt x="57534" y="2557"/>
                    <a:pt x="57534" y="3196"/>
                    <a:pt x="57534" y="3196"/>
                  </a:cubicBezTo>
                  <a:cubicBezTo>
                    <a:pt x="57534" y="3835"/>
                    <a:pt x="58174" y="3835"/>
                    <a:pt x="58174" y="4475"/>
                  </a:cubicBezTo>
                  <a:cubicBezTo>
                    <a:pt x="58813" y="5114"/>
                    <a:pt x="59452" y="5753"/>
                    <a:pt x="60730" y="6393"/>
                  </a:cubicBezTo>
                  <a:cubicBezTo>
                    <a:pt x="60091" y="6393"/>
                    <a:pt x="59452" y="7032"/>
                    <a:pt x="58813" y="7032"/>
                  </a:cubicBezTo>
                  <a:cubicBezTo>
                    <a:pt x="58813" y="7032"/>
                    <a:pt x="57534" y="6393"/>
                    <a:pt x="56895" y="5753"/>
                  </a:cubicBezTo>
                  <a:cubicBezTo>
                    <a:pt x="56256" y="5753"/>
                    <a:pt x="56256" y="5114"/>
                    <a:pt x="55617" y="5114"/>
                  </a:cubicBezTo>
                  <a:cubicBezTo>
                    <a:pt x="54977" y="5114"/>
                    <a:pt x="54338" y="5114"/>
                    <a:pt x="53698" y="4475"/>
                  </a:cubicBezTo>
                  <a:cubicBezTo>
                    <a:pt x="53698" y="4475"/>
                    <a:pt x="53698" y="4475"/>
                    <a:pt x="53698" y="5114"/>
                  </a:cubicBezTo>
                  <a:cubicBezTo>
                    <a:pt x="54338" y="5753"/>
                    <a:pt x="54977" y="7032"/>
                    <a:pt x="56256" y="8310"/>
                  </a:cubicBezTo>
                  <a:cubicBezTo>
                    <a:pt x="55617" y="7671"/>
                    <a:pt x="54977" y="7671"/>
                    <a:pt x="53698" y="6393"/>
                  </a:cubicBezTo>
                  <a:cubicBezTo>
                    <a:pt x="52420" y="5114"/>
                    <a:pt x="51141" y="4475"/>
                    <a:pt x="53059" y="6393"/>
                  </a:cubicBezTo>
                  <a:cubicBezTo>
                    <a:pt x="53059" y="6393"/>
                    <a:pt x="53059" y="6393"/>
                    <a:pt x="53059" y="6393"/>
                  </a:cubicBezTo>
                  <a:cubicBezTo>
                    <a:pt x="53059" y="6393"/>
                    <a:pt x="53698" y="6393"/>
                    <a:pt x="53698" y="7032"/>
                  </a:cubicBezTo>
                  <a:cubicBezTo>
                    <a:pt x="53698" y="7671"/>
                    <a:pt x="54338" y="7671"/>
                    <a:pt x="54338" y="8310"/>
                  </a:cubicBezTo>
                  <a:cubicBezTo>
                    <a:pt x="53698" y="7671"/>
                    <a:pt x="53059" y="7671"/>
                    <a:pt x="52420" y="7032"/>
                  </a:cubicBezTo>
                  <a:cubicBezTo>
                    <a:pt x="52420" y="7032"/>
                    <a:pt x="52420" y="7032"/>
                    <a:pt x="52420" y="7032"/>
                  </a:cubicBezTo>
                  <a:cubicBezTo>
                    <a:pt x="52420" y="7032"/>
                    <a:pt x="52420" y="7032"/>
                    <a:pt x="52420" y="7032"/>
                  </a:cubicBezTo>
                  <a:cubicBezTo>
                    <a:pt x="53059" y="7671"/>
                    <a:pt x="53698" y="8949"/>
                    <a:pt x="53698" y="8949"/>
                  </a:cubicBezTo>
                  <a:cubicBezTo>
                    <a:pt x="53698" y="9589"/>
                    <a:pt x="53698" y="9589"/>
                    <a:pt x="53698" y="9589"/>
                  </a:cubicBezTo>
                  <a:cubicBezTo>
                    <a:pt x="53059" y="9589"/>
                    <a:pt x="53059" y="10228"/>
                    <a:pt x="51141" y="8949"/>
                  </a:cubicBezTo>
                  <a:cubicBezTo>
                    <a:pt x="49863" y="7671"/>
                    <a:pt x="49863" y="8949"/>
                    <a:pt x="49224" y="8949"/>
                  </a:cubicBezTo>
                  <a:cubicBezTo>
                    <a:pt x="49224" y="8949"/>
                    <a:pt x="49224" y="8949"/>
                    <a:pt x="49224" y="8949"/>
                  </a:cubicBezTo>
                  <a:cubicBezTo>
                    <a:pt x="49224" y="8949"/>
                    <a:pt x="49224" y="10228"/>
                    <a:pt x="47945" y="9589"/>
                  </a:cubicBezTo>
                  <a:cubicBezTo>
                    <a:pt x="47306" y="9589"/>
                    <a:pt x="47306" y="9589"/>
                    <a:pt x="47306" y="10228"/>
                  </a:cubicBezTo>
                  <a:cubicBezTo>
                    <a:pt x="47306" y="10228"/>
                    <a:pt x="47306" y="10867"/>
                    <a:pt x="47945" y="11507"/>
                  </a:cubicBezTo>
                  <a:cubicBezTo>
                    <a:pt x="49863" y="14703"/>
                    <a:pt x="49863" y="14703"/>
                    <a:pt x="47945" y="12146"/>
                  </a:cubicBezTo>
                  <a:cubicBezTo>
                    <a:pt x="47306" y="11507"/>
                    <a:pt x="46667" y="10867"/>
                    <a:pt x="47306" y="11507"/>
                  </a:cubicBezTo>
                  <a:cubicBezTo>
                    <a:pt x="47945" y="13424"/>
                    <a:pt x="46667" y="11507"/>
                    <a:pt x="44749" y="9589"/>
                  </a:cubicBezTo>
                  <a:cubicBezTo>
                    <a:pt x="47945" y="14064"/>
                    <a:pt x="48585" y="15342"/>
                    <a:pt x="47945" y="15342"/>
                  </a:cubicBezTo>
                  <a:cubicBezTo>
                    <a:pt x="47945" y="15342"/>
                    <a:pt x="47945" y="15982"/>
                    <a:pt x="47945" y="15982"/>
                  </a:cubicBezTo>
                  <a:cubicBezTo>
                    <a:pt x="47306" y="15982"/>
                    <a:pt x="47306" y="15982"/>
                    <a:pt x="46667" y="15982"/>
                  </a:cubicBezTo>
                  <a:cubicBezTo>
                    <a:pt x="46667" y="15982"/>
                    <a:pt x="46028" y="15342"/>
                    <a:pt x="46028" y="15342"/>
                  </a:cubicBezTo>
                  <a:cubicBezTo>
                    <a:pt x="46028" y="14703"/>
                    <a:pt x="46028" y="14703"/>
                    <a:pt x="45388" y="14064"/>
                  </a:cubicBezTo>
                  <a:cubicBezTo>
                    <a:pt x="44749" y="13424"/>
                    <a:pt x="44749" y="13424"/>
                    <a:pt x="44109" y="13424"/>
                  </a:cubicBezTo>
                  <a:cubicBezTo>
                    <a:pt x="43470" y="13424"/>
                    <a:pt x="42831" y="12146"/>
                    <a:pt x="42831" y="12146"/>
                  </a:cubicBezTo>
                  <a:cubicBezTo>
                    <a:pt x="43470" y="12785"/>
                    <a:pt x="44109" y="14064"/>
                    <a:pt x="44749" y="14703"/>
                  </a:cubicBezTo>
                  <a:cubicBezTo>
                    <a:pt x="45388" y="15342"/>
                    <a:pt x="45388" y="15982"/>
                    <a:pt x="46667" y="17260"/>
                  </a:cubicBezTo>
                  <a:cubicBezTo>
                    <a:pt x="46028" y="17260"/>
                    <a:pt x="46028" y="17260"/>
                    <a:pt x="44749" y="16621"/>
                  </a:cubicBezTo>
                  <a:cubicBezTo>
                    <a:pt x="43470" y="15342"/>
                    <a:pt x="42831" y="15342"/>
                    <a:pt x="42192" y="15982"/>
                  </a:cubicBezTo>
                  <a:cubicBezTo>
                    <a:pt x="42192" y="15982"/>
                    <a:pt x="42192" y="16621"/>
                    <a:pt x="41552" y="16621"/>
                  </a:cubicBezTo>
                  <a:cubicBezTo>
                    <a:pt x="40913" y="16621"/>
                    <a:pt x="40274" y="15982"/>
                    <a:pt x="41552" y="17899"/>
                  </a:cubicBezTo>
                  <a:cubicBezTo>
                    <a:pt x="42831" y="19817"/>
                    <a:pt x="41552" y="19178"/>
                    <a:pt x="38356" y="15342"/>
                  </a:cubicBezTo>
                  <a:cubicBezTo>
                    <a:pt x="42192" y="20456"/>
                    <a:pt x="37717" y="15342"/>
                    <a:pt x="40274" y="19178"/>
                  </a:cubicBezTo>
                  <a:cubicBezTo>
                    <a:pt x="37078" y="15982"/>
                    <a:pt x="36439" y="15342"/>
                    <a:pt x="37078" y="16621"/>
                  </a:cubicBezTo>
                  <a:cubicBezTo>
                    <a:pt x="37717" y="18538"/>
                    <a:pt x="36439" y="17260"/>
                    <a:pt x="36439" y="17899"/>
                  </a:cubicBezTo>
                  <a:cubicBezTo>
                    <a:pt x="36439" y="18538"/>
                    <a:pt x="35799" y="17899"/>
                    <a:pt x="37078" y="19817"/>
                  </a:cubicBezTo>
                  <a:cubicBezTo>
                    <a:pt x="37717" y="20456"/>
                    <a:pt x="36439" y="19817"/>
                    <a:pt x="36439" y="19817"/>
                  </a:cubicBezTo>
                  <a:cubicBezTo>
                    <a:pt x="35799" y="19817"/>
                    <a:pt x="35799" y="19817"/>
                    <a:pt x="35799" y="20456"/>
                  </a:cubicBezTo>
                  <a:cubicBezTo>
                    <a:pt x="35799" y="20456"/>
                    <a:pt x="35799" y="20456"/>
                    <a:pt x="35799" y="20456"/>
                  </a:cubicBezTo>
                  <a:cubicBezTo>
                    <a:pt x="35160" y="21096"/>
                    <a:pt x="33242" y="19178"/>
                    <a:pt x="33881" y="21096"/>
                  </a:cubicBezTo>
                  <a:cubicBezTo>
                    <a:pt x="34520" y="22374"/>
                    <a:pt x="33881" y="23013"/>
                    <a:pt x="31324" y="20456"/>
                  </a:cubicBezTo>
                  <a:cubicBezTo>
                    <a:pt x="31324" y="20456"/>
                    <a:pt x="30685" y="19817"/>
                    <a:pt x="30685" y="19817"/>
                  </a:cubicBezTo>
                  <a:cubicBezTo>
                    <a:pt x="30685" y="20456"/>
                    <a:pt x="31963" y="22374"/>
                    <a:pt x="30046" y="20456"/>
                  </a:cubicBezTo>
                  <a:cubicBezTo>
                    <a:pt x="30046" y="20456"/>
                    <a:pt x="30046" y="20456"/>
                    <a:pt x="30046" y="20456"/>
                  </a:cubicBezTo>
                  <a:cubicBezTo>
                    <a:pt x="31963" y="23013"/>
                    <a:pt x="30685" y="21735"/>
                    <a:pt x="30685" y="22374"/>
                  </a:cubicBezTo>
                  <a:cubicBezTo>
                    <a:pt x="30685" y="22374"/>
                    <a:pt x="30685" y="22374"/>
                    <a:pt x="31324" y="23013"/>
                  </a:cubicBezTo>
                  <a:cubicBezTo>
                    <a:pt x="32603" y="24931"/>
                    <a:pt x="31963" y="24931"/>
                    <a:pt x="31324" y="23653"/>
                  </a:cubicBezTo>
                  <a:cubicBezTo>
                    <a:pt x="30046" y="22374"/>
                    <a:pt x="29407" y="21735"/>
                    <a:pt x="31324" y="24931"/>
                  </a:cubicBezTo>
                  <a:cubicBezTo>
                    <a:pt x="31963" y="25571"/>
                    <a:pt x="31963" y="26210"/>
                    <a:pt x="31963" y="26210"/>
                  </a:cubicBezTo>
                  <a:cubicBezTo>
                    <a:pt x="31963" y="26210"/>
                    <a:pt x="31324" y="26210"/>
                    <a:pt x="30685" y="25571"/>
                  </a:cubicBezTo>
                  <a:cubicBezTo>
                    <a:pt x="28128" y="23653"/>
                    <a:pt x="29407" y="26210"/>
                    <a:pt x="28128" y="24931"/>
                  </a:cubicBezTo>
                  <a:cubicBezTo>
                    <a:pt x="28128" y="24931"/>
                    <a:pt x="28128" y="24931"/>
                    <a:pt x="28128" y="24931"/>
                  </a:cubicBezTo>
                  <a:cubicBezTo>
                    <a:pt x="28767" y="26210"/>
                    <a:pt x="29407" y="27488"/>
                    <a:pt x="28767" y="26849"/>
                  </a:cubicBezTo>
                  <a:cubicBezTo>
                    <a:pt x="28128" y="26210"/>
                    <a:pt x="28128" y="26849"/>
                    <a:pt x="28128" y="27488"/>
                  </a:cubicBezTo>
                  <a:cubicBezTo>
                    <a:pt x="28128" y="27488"/>
                    <a:pt x="28128" y="28127"/>
                    <a:pt x="28767" y="28767"/>
                  </a:cubicBezTo>
                  <a:cubicBezTo>
                    <a:pt x="30046" y="30685"/>
                    <a:pt x="30046" y="31324"/>
                    <a:pt x="28128" y="28767"/>
                  </a:cubicBezTo>
                  <a:cubicBezTo>
                    <a:pt x="26850" y="27488"/>
                    <a:pt x="26211" y="26849"/>
                    <a:pt x="26850" y="28127"/>
                  </a:cubicBezTo>
                  <a:cubicBezTo>
                    <a:pt x="28128" y="30685"/>
                    <a:pt x="26850" y="29406"/>
                    <a:pt x="26211" y="28767"/>
                  </a:cubicBezTo>
                  <a:cubicBezTo>
                    <a:pt x="24292" y="27488"/>
                    <a:pt x="23014" y="26210"/>
                    <a:pt x="25571" y="30045"/>
                  </a:cubicBezTo>
                  <a:cubicBezTo>
                    <a:pt x="25571" y="30045"/>
                    <a:pt x="25571" y="30045"/>
                    <a:pt x="25571" y="30045"/>
                  </a:cubicBezTo>
                  <a:cubicBezTo>
                    <a:pt x="24932" y="30045"/>
                    <a:pt x="24292" y="30045"/>
                    <a:pt x="23653" y="29406"/>
                  </a:cubicBezTo>
                  <a:cubicBezTo>
                    <a:pt x="23014" y="28767"/>
                    <a:pt x="22374" y="28767"/>
                    <a:pt x="23653" y="30685"/>
                  </a:cubicBezTo>
                  <a:cubicBezTo>
                    <a:pt x="24932" y="33241"/>
                    <a:pt x="25571" y="33881"/>
                    <a:pt x="24292" y="32602"/>
                  </a:cubicBezTo>
                  <a:cubicBezTo>
                    <a:pt x="22374" y="31324"/>
                    <a:pt x="23653" y="33881"/>
                    <a:pt x="23014" y="33241"/>
                  </a:cubicBezTo>
                  <a:cubicBezTo>
                    <a:pt x="22374" y="32602"/>
                    <a:pt x="22374" y="33881"/>
                    <a:pt x="21735" y="33881"/>
                  </a:cubicBezTo>
                  <a:cubicBezTo>
                    <a:pt x="21096" y="34520"/>
                    <a:pt x="20457" y="34520"/>
                    <a:pt x="19818" y="34520"/>
                  </a:cubicBezTo>
                  <a:cubicBezTo>
                    <a:pt x="19818" y="34520"/>
                    <a:pt x="19818" y="35160"/>
                    <a:pt x="19818" y="35160"/>
                  </a:cubicBezTo>
                  <a:cubicBezTo>
                    <a:pt x="20457" y="36438"/>
                    <a:pt x="21735" y="37077"/>
                    <a:pt x="22374" y="38356"/>
                  </a:cubicBezTo>
                  <a:cubicBezTo>
                    <a:pt x="19818" y="36438"/>
                    <a:pt x="14703" y="31963"/>
                    <a:pt x="17900" y="37077"/>
                  </a:cubicBezTo>
                  <a:cubicBezTo>
                    <a:pt x="18539" y="37077"/>
                    <a:pt x="17900" y="36438"/>
                    <a:pt x="17900" y="36438"/>
                  </a:cubicBezTo>
                  <a:cubicBezTo>
                    <a:pt x="17900" y="35799"/>
                    <a:pt x="18539" y="36438"/>
                    <a:pt x="20457" y="38356"/>
                  </a:cubicBezTo>
                  <a:cubicBezTo>
                    <a:pt x="19818" y="38356"/>
                    <a:pt x="19818" y="37716"/>
                    <a:pt x="19178" y="37716"/>
                  </a:cubicBezTo>
                  <a:cubicBezTo>
                    <a:pt x="20457" y="38995"/>
                    <a:pt x="21096" y="40274"/>
                    <a:pt x="22374" y="42191"/>
                  </a:cubicBezTo>
                  <a:cubicBezTo>
                    <a:pt x="22374" y="42191"/>
                    <a:pt x="21096" y="41552"/>
                    <a:pt x="21735" y="42830"/>
                  </a:cubicBezTo>
                  <a:cubicBezTo>
                    <a:pt x="23653" y="46027"/>
                    <a:pt x="23014" y="45388"/>
                    <a:pt x="23653" y="46666"/>
                  </a:cubicBezTo>
                  <a:cubicBezTo>
                    <a:pt x="24932" y="48584"/>
                    <a:pt x="23653" y="48584"/>
                    <a:pt x="22374" y="47305"/>
                  </a:cubicBezTo>
                  <a:cubicBezTo>
                    <a:pt x="21735" y="46666"/>
                    <a:pt x="21735" y="46666"/>
                    <a:pt x="21096" y="46666"/>
                  </a:cubicBezTo>
                  <a:cubicBezTo>
                    <a:pt x="22374" y="47945"/>
                    <a:pt x="23653" y="49863"/>
                    <a:pt x="25571" y="51780"/>
                  </a:cubicBezTo>
                  <a:cubicBezTo>
                    <a:pt x="26211" y="53698"/>
                    <a:pt x="26850" y="54338"/>
                    <a:pt x="24292" y="51780"/>
                  </a:cubicBezTo>
                  <a:cubicBezTo>
                    <a:pt x="26211" y="53698"/>
                    <a:pt x="27489" y="55616"/>
                    <a:pt x="28767" y="56894"/>
                  </a:cubicBezTo>
                  <a:cubicBezTo>
                    <a:pt x="30685" y="59452"/>
                    <a:pt x="33242" y="62008"/>
                    <a:pt x="34520" y="63927"/>
                  </a:cubicBezTo>
                  <a:cubicBezTo>
                    <a:pt x="35160" y="64566"/>
                    <a:pt x="35799" y="65205"/>
                    <a:pt x="36439" y="65844"/>
                  </a:cubicBezTo>
                  <a:cubicBezTo>
                    <a:pt x="36439" y="65844"/>
                    <a:pt x="35799" y="65844"/>
                    <a:pt x="35799" y="65844"/>
                  </a:cubicBezTo>
                  <a:cubicBezTo>
                    <a:pt x="35799" y="65844"/>
                    <a:pt x="35160" y="65844"/>
                    <a:pt x="35160" y="66483"/>
                  </a:cubicBezTo>
                  <a:cubicBezTo>
                    <a:pt x="35160" y="67123"/>
                    <a:pt x="35160" y="67762"/>
                    <a:pt x="35799" y="68401"/>
                  </a:cubicBezTo>
                  <a:cubicBezTo>
                    <a:pt x="35799" y="68401"/>
                    <a:pt x="35799" y="68401"/>
                    <a:pt x="35799" y="68401"/>
                  </a:cubicBezTo>
                  <a:cubicBezTo>
                    <a:pt x="34520" y="69041"/>
                    <a:pt x="33242" y="70958"/>
                    <a:pt x="31324" y="70958"/>
                  </a:cubicBezTo>
                  <a:cubicBezTo>
                    <a:pt x="29407" y="70958"/>
                    <a:pt x="27489" y="71597"/>
                    <a:pt x="26850" y="72876"/>
                  </a:cubicBezTo>
                  <a:cubicBezTo>
                    <a:pt x="26850" y="73516"/>
                    <a:pt x="26850" y="74794"/>
                    <a:pt x="26211" y="75433"/>
                  </a:cubicBezTo>
                  <a:cubicBezTo>
                    <a:pt x="24932" y="76072"/>
                    <a:pt x="23653" y="76712"/>
                    <a:pt x="22374" y="77351"/>
                  </a:cubicBezTo>
                  <a:cubicBezTo>
                    <a:pt x="21735" y="77990"/>
                    <a:pt x="21735" y="77990"/>
                    <a:pt x="21096" y="78630"/>
                  </a:cubicBezTo>
                  <a:cubicBezTo>
                    <a:pt x="20457" y="79269"/>
                    <a:pt x="19818" y="80547"/>
                    <a:pt x="18539" y="81186"/>
                  </a:cubicBezTo>
                  <a:cubicBezTo>
                    <a:pt x="18539" y="81186"/>
                    <a:pt x="17900" y="81186"/>
                    <a:pt x="15982" y="79269"/>
                  </a:cubicBezTo>
                  <a:cubicBezTo>
                    <a:pt x="15982" y="79269"/>
                    <a:pt x="15982" y="79908"/>
                    <a:pt x="15982" y="79908"/>
                  </a:cubicBezTo>
                  <a:cubicBezTo>
                    <a:pt x="15982" y="80547"/>
                    <a:pt x="15982" y="81186"/>
                    <a:pt x="15982" y="81826"/>
                  </a:cubicBezTo>
                  <a:cubicBezTo>
                    <a:pt x="15343" y="82465"/>
                    <a:pt x="14064" y="83104"/>
                    <a:pt x="12785" y="83744"/>
                  </a:cubicBezTo>
                  <a:cubicBezTo>
                    <a:pt x="12146" y="84383"/>
                    <a:pt x="12146" y="85661"/>
                    <a:pt x="11507" y="86940"/>
                  </a:cubicBezTo>
                  <a:cubicBezTo>
                    <a:pt x="11507" y="87579"/>
                    <a:pt x="11507" y="87579"/>
                    <a:pt x="10868" y="88219"/>
                  </a:cubicBezTo>
                  <a:cubicBezTo>
                    <a:pt x="10229" y="88858"/>
                    <a:pt x="10229" y="89497"/>
                    <a:pt x="9589" y="90136"/>
                  </a:cubicBezTo>
                  <a:cubicBezTo>
                    <a:pt x="8950" y="90136"/>
                    <a:pt x="8311" y="90136"/>
                    <a:pt x="7033" y="90136"/>
                  </a:cubicBezTo>
                  <a:cubicBezTo>
                    <a:pt x="5754" y="89497"/>
                    <a:pt x="7033" y="91415"/>
                    <a:pt x="5754" y="91415"/>
                  </a:cubicBezTo>
                  <a:cubicBezTo>
                    <a:pt x="3836" y="91415"/>
                    <a:pt x="3196" y="92054"/>
                    <a:pt x="2557" y="92693"/>
                  </a:cubicBezTo>
                  <a:cubicBezTo>
                    <a:pt x="1918" y="92693"/>
                    <a:pt x="1918" y="93333"/>
                    <a:pt x="1918" y="93972"/>
                  </a:cubicBezTo>
                  <a:cubicBezTo>
                    <a:pt x="1918" y="95250"/>
                    <a:pt x="2557" y="96529"/>
                    <a:pt x="2557" y="97168"/>
                  </a:cubicBezTo>
                  <a:cubicBezTo>
                    <a:pt x="1279" y="91415"/>
                    <a:pt x="640" y="92054"/>
                    <a:pt x="0" y="92054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51" name="【公众号：阿拉丁PPT】3-313"/>
            <p:cNvSpPr/>
            <p:nvPr/>
          </p:nvSpPr>
          <p:spPr>
            <a:xfrm flipH="1">
              <a:off x="471307" y="4123809"/>
              <a:ext cx="639" cy="639"/>
            </a:xfrm>
            <a:custGeom>
              <a:avLst/>
              <a:gdLst>
                <a:gd name="connsiteX0" fmla="*/ 639 w 639"/>
                <a:gd name="connsiteY0" fmla="*/ 639 h 639"/>
                <a:gd name="connsiteX1" fmla="*/ 639 w 639"/>
                <a:gd name="connsiteY1" fmla="*/ 639 h 639"/>
                <a:gd name="connsiteX2" fmla="*/ 639 w 639"/>
                <a:gd name="connsiteY2" fmla="*/ 639 h 639"/>
                <a:gd name="connsiteX3" fmla="*/ 0 w 639"/>
                <a:gd name="connsiteY3" fmla="*/ 0 h 639"/>
                <a:gd name="connsiteX4" fmla="*/ 639 w 639"/>
                <a:gd name="connsiteY4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639">
                  <a:moveTo>
                    <a:pt x="639" y="639"/>
                  </a:moveTo>
                  <a:cubicBezTo>
                    <a:pt x="639" y="639"/>
                    <a:pt x="639" y="639"/>
                    <a:pt x="639" y="639"/>
                  </a:cubicBezTo>
                  <a:cubicBezTo>
                    <a:pt x="0" y="639"/>
                    <a:pt x="0" y="639"/>
                    <a:pt x="639" y="639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0" y="0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52" name="【公众号：阿拉丁PPT】3-314"/>
            <p:cNvSpPr/>
            <p:nvPr/>
          </p:nvSpPr>
          <p:spPr>
            <a:xfrm flipH="1">
              <a:off x="471819" y="4125726"/>
              <a:ext cx="2968" cy="1917"/>
            </a:xfrm>
            <a:custGeom>
              <a:avLst/>
              <a:gdLst>
                <a:gd name="connsiteX0" fmla="*/ 284 w 2968"/>
                <a:gd name="connsiteY0" fmla="*/ 0 h 1917"/>
                <a:gd name="connsiteX1" fmla="*/ 1563 w 2968"/>
                <a:gd name="connsiteY1" fmla="*/ 0 h 1917"/>
                <a:gd name="connsiteX2" fmla="*/ 2841 w 2968"/>
                <a:gd name="connsiteY2" fmla="*/ 0 h 1917"/>
                <a:gd name="connsiteX3" fmla="*/ 284 w 2968"/>
                <a:gd name="connsiteY3" fmla="*/ 1918 h 1917"/>
                <a:gd name="connsiteX4" fmla="*/ 284 w 2968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68" h="1917">
                  <a:moveTo>
                    <a:pt x="284" y="0"/>
                  </a:moveTo>
                  <a:cubicBezTo>
                    <a:pt x="923" y="0"/>
                    <a:pt x="923" y="0"/>
                    <a:pt x="1563" y="0"/>
                  </a:cubicBezTo>
                  <a:cubicBezTo>
                    <a:pt x="2202" y="0"/>
                    <a:pt x="2841" y="0"/>
                    <a:pt x="2841" y="0"/>
                  </a:cubicBezTo>
                  <a:cubicBezTo>
                    <a:pt x="3480" y="1918"/>
                    <a:pt x="1563" y="1918"/>
                    <a:pt x="284" y="1918"/>
                  </a:cubicBezTo>
                  <a:cubicBezTo>
                    <a:pt x="284" y="1279"/>
                    <a:pt x="-355" y="639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53" name="【公众号：阿拉丁PPT】3-315"/>
            <p:cNvSpPr/>
            <p:nvPr/>
          </p:nvSpPr>
          <p:spPr>
            <a:xfrm flipH="1">
              <a:off x="479147" y="4128923"/>
              <a:ext cx="1749" cy="1012"/>
            </a:xfrm>
            <a:custGeom>
              <a:avLst/>
              <a:gdLst>
                <a:gd name="connsiteX0" fmla="*/ 0 w 1749"/>
                <a:gd name="connsiteY0" fmla="*/ 0 h 1012"/>
                <a:gd name="connsiteX1" fmla="*/ 0 w 1749"/>
                <a:gd name="connsiteY1" fmla="*/ 0 h 1012"/>
                <a:gd name="connsiteX2" fmla="*/ 0 w 1749"/>
                <a:gd name="connsiteY2" fmla="*/ 0 h 1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49" h="10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3196" y="1918"/>
                    <a:pt x="1279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54" name="【公众号：阿拉丁PPT】3-316"/>
            <p:cNvSpPr/>
            <p:nvPr/>
          </p:nvSpPr>
          <p:spPr>
            <a:xfrm flipH="1">
              <a:off x="479618" y="4127644"/>
              <a:ext cx="1278" cy="639"/>
            </a:xfrm>
            <a:custGeom>
              <a:avLst/>
              <a:gdLst>
                <a:gd name="connsiteX0" fmla="*/ 0 w 1278"/>
                <a:gd name="connsiteY0" fmla="*/ 0 h 639"/>
                <a:gd name="connsiteX1" fmla="*/ 0 w 1278"/>
                <a:gd name="connsiteY1" fmla="*/ 0 h 639"/>
                <a:gd name="connsiteX2" fmla="*/ 1279 w 1278"/>
                <a:gd name="connsiteY2" fmla="*/ 639 h 639"/>
                <a:gd name="connsiteX3" fmla="*/ 0 w 1278"/>
                <a:gd name="connsiteY3" fmla="*/ 0 h 639"/>
                <a:gd name="connsiteX4" fmla="*/ 0 w 1278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63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9" y="0"/>
                    <a:pt x="1279" y="639"/>
                    <a:pt x="1279" y="639"/>
                  </a:cubicBezTo>
                  <a:cubicBezTo>
                    <a:pt x="639" y="639"/>
                    <a:pt x="639" y="639"/>
                    <a:pt x="0" y="0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55" name="【公众号：阿拉丁PPT】3-317"/>
            <p:cNvSpPr/>
            <p:nvPr/>
          </p:nvSpPr>
          <p:spPr>
            <a:xfrm flipH="1">
              <a:off x="475781" y="4121891"/>
              <a:ext cx="639" cy="639"/>
            </a:xfrm>
            <a:custGeom>
              <a:avLst/>
              <a:gdLst>
                <a:gd name="connsiteX0" fmla="*/ 0 w 639"/>
                <a:gd name="connsiteY0" fmla="*/ 0 h 639"/>
                <a:gd name="connsiteX1" fmla="*/ 639 w 639"/>
                <a:gd name="connsiteY1" fmla="*/ 639 h 639"/>
                <a:gd name="connsiteX2" fmla="*/ 0 w 639"/>
                <a:gd name="connsiteY2" fmla="*/ 0 h 639"/>
                <a:gd name="connsiteX3" fmla="*/ 0 w 639"/>
                <a:gd name="connsiteY3" fmla="*/ 0 h 639"/>
                <a:gd name="connsiteX4" fmla="*/ 0 w 639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639">
                  <a:moveTo>
                    <a:pt x="0" y="0"/>
                  </a:moveTo>
                  <a:cubicBezTo>
                    <a:pt x="0" y="0"/>
                    <a:pt x="639" y="639"/>
                    <a:pt x="639" y="639"/>
                  </a:cubicBezTo>
                  <a:cubicBezTo>
                    <a:pt x="639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56" name="【公众号：阿拉丁PPT】3-318"/>
            <p:cNvSpPr/>
            <p:nvPr/>
          </p:nvSpPr>
          <p:spPr>
            <a:xfrm flipH="1">
              <a:off x="477061" y="4123329"/>
              <a:ext cx="2556" cy="1757"/>
            </a:xfrm>
            <a:custGeom>
              <a:avLst/>
              <a:gdLst>
                <a:gd name="connsiteX0" fmla="*/ 1278 w 2556"/>
                <a:gd name="connsiteY0" fmla="*/ 480 h 1757"/>
                <a:gd name="connsiteX1" fmla="*/ 2556 w 2556"/>
                <a:gd name="connsiteY1" fmla="*/ 1758 h 1757"/>
                <a:gd name="connsiteX2" fmla="*/ 1917 w 2556"/>
                <a:gd name="connsiteY2" fmla="*/ 1758 h 1757"/>
                <a:gd name="connsiteX3" fmla="*/ 0 w 2556"/>
                <a:gd name="connsiteY3" fmla="*/ 480 h 1757"/>
                <a:gd name="connsiteX4" fmla="*/ 1278 w 2556"/>
                <a:gd name="connsiteY4" fmla="*/ 480 h 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56" h="1757">
                  <a:moveTo>
                    <a:pt x="1278" y="480"/>
                  </a:moveTo>
                  <a:cubicBezTo>
                    <a:pt x="1917" y="1119"/>
                    <a:pt x="1917" y="1119"/>
                    <a:pt x="2556" y="1758"/>
                  </a:cubicBezTo>
                  <a:cubicBezTo>
                    <a:pt x="2556" y="1758"/>
                    <a:pt x="1917" y="1758"/>
                    <a:pt x="1917" y="1758"/>
                  </a:cubicBezTo>
                  <a:cubicBezTo>
                    <a:pt x="1278" y="1119"/>
                    <a:pt x="639" y="1119"/>
                    <a:pt x="0" y="480"/>
                  </a:cubicBezTo>
                  <a:cubicBezTo>
                    <a:pt x="639" y="-160"/>
                    <a:pt x="1278" y="-160"/>
                    <a:pt x="1278" y="48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57" name="【公众号：阿拉丁PPT】3-319"/>
            <p:cNvSpPr/>
            <p:nvPr/>
          </p:nvSpPr>
          <p:spPr>
            <a:xfrm flipH="1">
              <a:off x="477416" y="4123639"/>
              <a:ext cx="3092" cy="2656"/>
            </a:xfrm>
            <a:custGeom>
              <a:avLst/>
              <a:gdLst>
                <a:gd name="connsiteX0" fmla="*/ 1531 w 3092"/>
                <a:gd name="connsiteY0" fmla="*/ 170 h 2656"/>
                <a:gd name="connsiteX1" fmla="*/ 2809 w 3092"/>
                <a:gd name="connsiteY1" fmla="*/ 809 h 2656"/>
                <a:gd name="connsiteX2" fmla="*/ 2809 w 3092"/>
                <a:gd name="connsiteY2" fmla="*/ 2088 h 2656"/>
                <a:gd name="connsiteX3" fmla="*/ 891 w 3092"/>
                <a:gd name="connsiteY3" fmla="*/ 2088 h 2656"/>
                <a:gd name="connsiteX4" fmla="*/ 1531 w 3092"/>
                <a:gd name="connsiteY4" fmla="*/ 170 h 2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2" h="2656">
                  <a:moveTo>
                    <a:pt x="1531" y="170"/>
                  </a:moveTo>
                  <a:cubicBezTo>
                    <a:pt x="2170" y="170"/>
                    <a:pt x="2170" y="809"/>
                    <a:pt x="2809" y="809"/>
                  </a:cubicBezTo>
                  <a:cubicBezTo>
                    <a:pt x="2809" y="1448"/>
                    <a:pt x="3448" y="2088"/>
                    <a:pt x="2809" y="2088"/>
                  </a:cubicBezTo>
                  <a:cubicBezTo>
                    <a:pt x="2170" y="2088"/>
                    <a:pt x="3448" y="3366"/>
                    <a:pt x="891" y="2088"/>
                  </a:cubicBezTo>
                  <a:cubicBezTo>
                    <a:pt x="-388" y="809"/>
                    <a:pt x="-388" y="-469"/>
                    <a:pt x="1531" y="17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58" name="【公众号：阿拉丁PPT】3-320"/>
            <p:cNvSpPr/>
            <p:nvPr/>
          </p:nvSpPr>
          <p:spPr>
            <a:xfrm flipH="1">
              <a:off x="479352" y="4125669"/>
              <a:ext cx="2271" cy="1496"/>
            </a:xfrm>
            <a:custGeom>
              <a:avLst/>
              <a:gdLst>
                <a:gd name="connsiteX0" fmla="*/ 2007 w 2271"/>
                <a:gd name="connsiteY0" fmla="*/ 697 h 1496"/>
                <a:gd name="connsiteX1" fmla="*/ 1367 w 2271"/>
                <a:gd name="connsiteY1" fmla="*/ 1336 h 1496"/>
                <a:gd name="connsiteX2" fmla="*/ 2007 w 2271"/>
                <a:gd name="connsiteY2" fmla="*/ 697 h 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71" h="1496">
                  <a:moveTo>
                    <a:pt x="2007" y="697"/>
                  </a:moveTo>
                  <a:cubicBezTo>
                    <a:pt x="2646" y="1975"/>
                    <a:pt x="2007" y="1336"/>
                    <a:pt x="1367" y="1336"/>
                  </a:cubicBezTo>
                  <a:cubicBezTo>
                    <a:pt x="-551" y="58"/>
                    <a:pt x="-551" y="-582"/>
                    <a:pt x="2007" y="69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59" name="【公众号：阿拉丁PPT】3-321"/>
            <p:cNvSpPr/>
            <p:nvPr/>
          </p:nvSpPr>
          <p:spPr>
            <a:xfrm flipH="1">
              <a:off x="474503" y="4095042"/>
              <a:ext cx="1278" cy="903"/>
            </a:xfrm>
            <a:custGeom>
              <a:avLst/>
              <a:gdLst>
                <a:gd name="connsiteX0" fmla="*/ 0 w 1278"/>
                <a:gd name="connsiteY0" fmla="*/ 0 h 903"/>
                <a:gd name="connsiteX1" fmla="*/ 1278 w 1278"/>
                <a:gd name="connsiteY1" fmla="*/ 0 h 903"/>
                <a:gd name="connsiteX2" fmla="*/ 1278 w 1278"/>
                <a:gd name="connsiteY2" fmla="*/ 639 h 903"/>
                <a:gd name="connsiteX3" fmla="*/ 0 w 1278"/>
                <a:gd name="connsiteY3" fmla="*/ 0 h 903"/>
                <a:gd name="connsiteX4" fmla="*/ 0 w 1278"/>
                <a:gd name="connsiteY4" fmla="*/ 0 h 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903">
                  <a:moveTo>
                    <a:pt x="0" y="0"/>
                  </a:moveTo>
                  <a:cubicBezTo>
                    <a:pt x="639" y="0"/>
                    <a:pt x="639" y="0"/>
                    <a:pt x="1278" y="0"/>
                  </a:cubicBezTo>
                  <a:cubicBezTo>
                    <a:pt x="1278" y="0"/>
                    <a:pt x="1278" y="639"/>
                    <a:pt x="1278" y="639"/>
                  </a:cubicBezTo>
                  <a:cubicBezTo>
                    <a:pt x="1278" y="1278"/>
                    <a:pt x="639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60" name="【公众号：阿拉丁PPT】3-322"/>
            <p:cNvSpPr/>
            <p:nvPr/>
          </p:nvSpPr>
          <p:spPr>
            <a:xfrm flipH="1">
              <a:off x="475142" y="4075864"/>
              <a:ext cx="1918" cy="639"/>
            </a:xfrm>
            <a:custGeom>
              <a:avLst/>
              <a:gdLst>
                <a:gd name="connsiteX0" fmla="*/ 1279 w 1918"/>
                <a:gd name="connsiteY0" fmla="*/ 0 h 639"/>
                <a:gd name="connsiteX1" fmla="*/ 1918 w 1918"/>
                <a:gd name="connsiteY1" fmla="*/ 639 h 639"/>
                <a:gd name="connsiteX2" fmla="*/ 640 w 1918"/>
                <a:gd name="connsiteY2" fmla="*/ 639 h 639"/>
                <a:gd name="connsiteX3" fmla="*/ 0 w 1918"/>
                <a:gd name="connsiteY3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18" h="639">
                  <a:moveTo>
                    <a:pt x="1279" y="0"/>
                  </a:moveTo>
                  <a:lnTo>
                    <a:pt x="1918" y="639"/>
                  </a:lnTo>
                  <a:lnTo>
                    <a:pt x="640" y="6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61" name="【公众号：阿拉丁PPT】3-323"/>
            <p:cNvSpPr/>
            <p:nvPr/>
          </p:nvSpPr>
          <p:spPr>
            <a:xfrm flipH="1">
              <a:off x="475360" y="4078421"/>
              <a:ext cx="3243" cy="5114"/>
            </a:xfrm>
            <a:custGeom>
              <a:avLst/>
              <a:gdLst>
                <a:gd name="connsiteX0" fmla="*/ 265 w 3243"/>
                <a:gd name="connsiteY0" fmla="*/ 2557 h 5114"/>
                <a:gd name="connsiteX1" fmla="*/ 1543 w 3243"/>
                <a:gd name="connsiteY1" fmla="*/ 1279 h 5114"/>
                <a:gd name="connsiteX2" fmla="*/ 2822 w 3243"/>
                <a:gd name="connsiteY2" fmla="*/ 0 h 5114"/>
                <a:gd name="connsiteX3" fmla="*/ 904 w 3243"/>
                <a:gd name="connsiteY3" fmla="*/ 5114 h 5114"/>
                <a:gd name="connsiteX4" fmla="*/ 265 w 3243"/>
                <a:gd name="connsiteY4" fmla="*/ 2557 h 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43" h="5114">
                  <a:moveTo>
                    <a:pt x="265" y="2557"/>
                  </a:moveTo>
                  <a:lnTo>
                    <a:pt x="1543" y="1279"/>
                  </a:lnTo>
                  <a:lnTo>
                    <a:pt x="2822" y="0"/>
                  </a:lnTo>
                  <a:cubicBezTo>
                    <a:pt x="4100" y="2557"/>
                    <a:pt x="2183" y="3836"/>
                    <a:pt x="904" y="5114"/>
                  </a:cubicBezTo>
                  <a:cubicBezTo>
                    <a:pt x="265" y="3836"/>
                    <a:pt x="-374" y="3196"/>
                    <a:pt x="265" y="255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62" name="【公众号：阿拉丁PPT】3-324"/>
            <p:cNvSpPr/>
            <p:nvPr/>
          </p:nvSpPr>
          <p:spPr>
            <a:xfrm flipH="1">
              <a:off x="480257" y="4075864"/>
              <a:ext cx="1278" cy="639"/>
            </a:xfrm>
            <a:custGeom>
              <a:avLst/>
              <a:gdLst>
                <a:gd name="connsiteX0" fmla="*/ 0 w 1278"/>
                <a:gd name="connsiteY0" fmla="*/ 0 h 639"/>
                <a:gd name="connsiteX1" fmla="*/ 1278 w 1278"/>
                <a:gd name="connsiteY1" fmla="*/ 639 h 639"/>
                <a:gd name="connsiteX2" fmla="*/ 639 w 1278"/>
                <a:gd name="connsiteY2" fmla="*/ 639 h 639"/>
                <a:gd name="connsiteX3" fmla="*/ 0 w 1278"/>
                <a:gd name="connsiteY3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8" h="639">
                  <a:moveTo>
                    <a:pt x="0" y="0"/>
                  </a:moveTo>
                  <a:lnTo>
                    <a:pt x="1278" y="639"/>
                  </a:lnTo>
                  <a:lnTo>
                    <a:pt x="639" y="639"/>
                  </a:lnTo>
                  <a:lnTo>
                    <a:pt x="0" y="639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63" name="【公众号：阿拉丁PPT】3-325"/>
            <p:cNvSpPr/>
            <p:nvPr/>
          </p:nvSpPr>
          <p:spPr>
            <a:xfrm flipH="1">
              <a:off x="480896" y="4080338"/>
              <a:ext cx="2201" cy="639"/>
            </a:xfrm>
            <a:custGeom>
              <a:avLst/>
              <a:gdLst>
                <a:gd name="connsiteX0" fmla="*/ 284 w 2201"/>
                <a:gd name="connsiteY0" fmla="*/ 0 h 639"/>
                <a:gd name="connsiteX1" fmla="*/ 2202 w 2201"/>
                <a:gd name="connsiteY1" fmla="*/ 639 h 639"/>
                <a:gd name="connsiteX2" fmla="*/ 1563 w 2201"/>
                <a:gd name="connsiteY2" fmla="*/ 639 h 639"/>
                <a:gd name="connsiteX3" fmla="*/ 284 w 2201"/>
                <a:gd name="connsiteY3" fmla="*/ 0 h 639"/>
                <a:gd name="connsiteX4" fmla="*/ 284 w 2201"/>
                <a:gd name="connsiteY4" fmla="*/ 0 h 639"/>
                <a:gd name="connsiteX5" fmla="*/ 284 w 2201"/>
                <a:gd name="connsiteY5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01" h="639">
                  <a:moveTo>
                    <a:pt x="284" y="0"/>
                  </a:moveTo>
                  <a:lnTo>
                    <a:pt x="2202" y="639"/>
                  </a:lnTo>
                  <a:lnTo>
                    <a:pt x="1563" y="639"/>
                  </a:lnTo>
                  <a:lnTo>
                    <a:pt x="284" y="0"/>
                  </a:lnTo>
                  <a:cubicBezTo>
                    <a:pt x="284" y="0"/>
                    <a:pt x="-355" y="0"/>
                    <a:pt x="284" y="0"/>
                  </a:cubicBezTo>
                  <a:lnTo>
                    <a:pt x="284" y="0"/>
                  </a:ln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64" name="【公众号：阿拉丁PPT】3-326"/>
            <p:cNvSpPr/>
            <p:nvPr/>
          </p:nvSpPr>
          <p:spPr>
            <a:xfrm flipH="1">
              <a:off x="482175" y="4132119"/>
              <a:ext cx="1278" cy="1278"/>
            </a:xfrm>
            <a:custGeom>
              <a:avLst/>
              <a:gdLst>
                <a:gd name="connsiteX0" fmla="*/ 1279 w 1278"/>
                <a:gd name="connsiteY0" fmla="*/ 639 h 1278"/>
                <a:gd name="connsiteX1" fmla="*/ 1279 w 1278"/>
                <a:gd name="connsiteY1" fmla="*/ 1279 h 1278"/>
                <a:gd name="connsiteX2" fmla="*/ 0 w 1278"/>
                <a:gd name="connsiteY2" fmla="*/ 639 h 1278"/>
                <a:gd name="connsiteX3" fmla="*/ 0 w 1278"/>
                <a:gd name="connsiteY3" fmla="*/ 0 h 1278"/>
                <a:gd name="connsiteX4" fmla="*/ 1279 w 1278"/>
                <a:gd name="connsiteY4" fmla="*/ 63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278">
                  <a:moveTo>
                    <a:pt x="1279" y="639"/>
                  </a:moveTo>
                  <a:cubicBezTo>
                    <a:pt x="1279" y="639"/>
                    <a:pt x="1279" y="1279"/>
                    <a:pt x="1279" y="1279"/>
                  </a:cubicBezTo>
                  <a:cubicBezTo>
                    <a:pt x="640" y="1279"/>
                    <a:pt x="640" y="639"/>
                    <a:pt x="0" y="639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640" y="0"/>
                    <a:pt x="640" y="0"/>
                    <a:pt x="127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65" name="【公众号：阿拉丁PPT】3-327"/>
            <p:cNvSpPr/>
            <p:nvPr/>
          </p:nvSpPr>
          <p:spPr>
            <a:xfrm flipH="1">
              <a:off x="501302" y="4146183"/>
              <a:ext cx="1329" cy="1056"/>
            </a:xfrm>
            <a:custGeom>
              <a:avLst/>
              <a:gdLst>
                <a:gd name="connsiteX0" fmla="*/ 640 w 1329"/>
                <a:gd name="connsiteY0" fmla="*/ 639 h 1056"/>
                <a:gd name="connsiteX1" fmla="*/ 0 w 1329"/>
                <a:gd name="connsiteY1" fmla="*/ 0 h 1056"/>
                <a:gd name="connsiteX2" fmla="*/ 640 w 1329"/>
                <a:gd name="connsiteY2" fmla="*/ 639 h 1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9" h="1056">
                  <a:moveTo>
                    <a:pt x="640" y="639"/>
                  </a:moveTo>
                  <a:cubicBezTo>
                    <a:pt x="640" y="639"/>
                    <a:pt x="0" y="0"/>
                    <a:pt x="0" y="0"/>
                  </a:cubicBezTo>
                  <a:cubicBezTo>
                    <a:pt x="2557" y="1918"/>
                    <a:pt x="640" y="639"/>
                    <a:pt x="64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66" name="【公众号：阿拉丁PPT】3-328"/>
            <p:cNvSpPr/>
            <p:nvPr/>
          </p:nvSpPr>
          <p:spPr>
            <a:xfrm flipH="1">
              <a:off x="491124" y="4144000"/>
              <a:ext cx="7282" cy="4202"/>
            </a:xfrm>
            <a:custGeom>
              <a:avLst/>
              <a:gdLst>
                <a:gd name="connsiteX0" fmla="*/ 4086 w 7282"/>
                <a:gd name="connsiteY0" fmla="*/ 2822 h 4202"/>
                <a:gd name="connsiteX1" fmla="*/ 251 w 7282"/>
                <a:gd name="connsiteY1" fmla="*/ 904 h 4202"/>
                <a:gd name="connsiteX2" fmla="*/ 1529 w 7282"/>
                <a:gd name="connsiteY2" fmla="*/ 265 h 4202"/>
                <a:gd name="connsiteX3" fmla="*/ 7282 w 7282"/>
                <a:gd name="connsiteY3" fmla="*/ 4101 h 4202"/>
                <a:gd name="connsiteX4" fmla="*/ 4086 w 7282"/>
                <a:gd name="connsiteY4" fmla="*/ 2822 h 4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2" h="4202">
                  <a:moveTo>
                    <a:pt x="4086" y="2822"/>
                  </a:moveTo>
                  <a:cubicBezTo>
                    <a:pt x="2168" y="1543"/>
                    <a:pt x="1529" y="1543"/>
                    <a:pt x="251" y="904"/>
                  </a:cubicBezTo>
                  <a:cubicBezTo>
                    <a:pt x="-388" y="265"/>
                    <a:pt x="251" y="-374"/>
                    <a:pt x="1529" y="265"/>
                  </a:cubicBezTo>
                  <a:cubicBezTo>
                    <a:pt x="2168" y="265"/>
                    <a:pt x="4725" y="2183"/>
                    <a:pt x="7282" y="4101"/>
                  </a:cubicBezTo>
                  <a:cubicBezTo>
                    <a:pt x="7282" y="4101"/>
                    <a:pt x="7282" y="4740"/>
                    <a:pt x="4086" y="2822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67" name="【公众号：阿拉丁PPT】3-329"/>
            <p:cNvSpPr/>
            <p:nvPr/>
          </p:nvSpPr>
          <p:spPr>
            <a:xfrm flipH="1">
              <a:off x="486489" y="4149379"/>
              <a:ext cx="2077" cy="1597"/>
            </a:xfrm>
            <a:custGeom>
              <a:avLst/>
              <a:gdLst>
                <a:gd name="connsiteX0" fmla="*/ 1278 w 2077"/>
                <a:gd name="connsiteY0" fmla="*/ 1278 h 1597"/>
                <a:gd name="connsiteX1" fmla="*/ 0 w 2077"/>
                <a:gd name="connsiteY1" fmla="*/ 639 h 1597"/>
                <a:gd name="connsiteX2" fmla="*/ 0 w 2077"/>
                <a:gd name="connsiteY2" fmla="*/ 0 h 1597"/>
                <a:gd name="connsiteX3" fmla="*/ 1278 w 2077"/>
                <a:gd name="connsiteY3" fmla="*/ 1278 h 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77" h="1597">
                  <a:moveTo>
                    <a:pt x="1278" y="1278"/>
                  </a:moveTo>
                  <a:cubicBezTo>
                    <a:pt x="639" y="1278"/>
                    <a:pt x="639" y="639"/>
                    <a:pt x="0" y="639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3196" y="2557"/>
                    <a:pt x="1917" y="1278"/>
                    <a:pt x="1278" y="127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68" name="【公众号：阿拉丁PPT】3-330"/>
            <p:cNvSpPr/>
            <p:nvPr/>
          </p:nvSpPr>
          <p:spPr>
            <a:xfrm flipH="1">
              <a:off x="483453" y="4132119"/>
              <a:ext cx="1278" cy="1562"/>
            </a:xfrm>
            <a:custGeom>
              <a:avLst/>
              <a:gdLst>
                <a:gd name="connsiteX0" fmla="*/ 1278 w 1278"/>
                <a:gd name="connsiteY0" fmla="*/ 1279 h 1562"/>
                <a:gd name="connsiteX1" fmla="*/ 1278 w 1278"/>
                <a:gd name="connsiteY1" fmla="*/ 1279 h 1562"/>
                <a:gd name="connsiteX2" fmla="*/ 639 w 1278"/>
                <a:gd name="connsiteY2" fmla="*/ 1279 h 1562"/>
                <a:gd name="connsiteX3" fmla="*/ 0 w 1278"/>
                <a:gd name="connsiteY3" fmla="*/ 0 h 1562"/>
                <a:gd name="connsiteX4" fmla="*/ 1278 w 1278"/>
                <a:gd name="connsiteY4" fmla="*/ 1279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562">
                  <a:moveTo>
                    <a:pt x="1278" y="1279"/>
                  </a:moveTo>
                  <a:cubicBezTo>
                    <a:pt x="1278" y="1279"/>
                    <a:pt x="1278" y="1279"/>
                    <a:pt x="1278" y="1279"/>
                  </a:cubicBezTo>
                  <a:cubicBezTo>
                    <a:pt x="639" y="1918"/>
                    <a:pt x="639" y="1279"/>
                    <a:pt x="639" y="1279"/>
                  </a:cubicBezTo>
                  <a:cubicBezTo>
                    <a:pt x="639" y="639"/>
                    <a:pt x="639" y="639"/>
                    <a:pt x="0" y="0"/>
                  </a:cubicBezTo>
                  <a:cubicBezTo>
                    <a:pt x="639" y="639"/>
                    <a:pt x="639" y="1279"/>
                    <a:pt x="1278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69" name="【公众号：阿拉丁PPT】3-331"/>
            <p:cNvSpPr/>
            <p:nvPr/>
          </p:nvSpPr>
          <p:spPr>
            <a:xfrm flipH="1">
              <a:off x="482814" y="4098877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70" name="【公众号：阿拉丁PPT】3-332"/>
            <p:cNvSpPr/>
            <p:nvPr/>
          </p:nvSpPr>
          <p:spPr>
            <a:xfrm flipH="1">
              <a:off x="488567" y="4125087"/>
              <a:ext cx="1278" cy="639"/>
            </a:xfrm>
            <a:custGeom>
              <a:avLst/>
              <a:gdLst>
                <a:gd name="connsiteX0" fmla="*/ 1279 w 1278"/>
                <a:gd name="connsiteY0" fmla="*/ 639 h 639"/>
                <a:gd name="connsiteX1" fmla="*/ 1279 w 1278"/>
                <a:gd name="connsiteY1" fmla="*/ 639 h 639"/>
                <a:gd name="connsiteX2" fmla="*/ 640 w 1278"/>
                <a:gd name="connsiteY2" fmla="*/ 639 h 639"/>
                <a:gd name="connsiteX3" fmla="*/ 640 w 1278"/>
                <a:gd name="connsiteY3" fmla="*/ 639 h 639"/>
                <a:gd name="connsiteX4" fmla="*/ 0 w 1278"/>
                <a:gd name="connsiteY4" fmla="*/ 0 h 639"/>
                <a:gd name="connsiteX5" fmla="*/ 1279 w 1278"/>
                <a:gd name="connsiteY5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8" h="639">
                  <a:moveTo>
                    <a:pt x="1279" y="639"/>
                  </a:moveTo>
                  <a:cubicBezTo>
                    <a:pt x="1279" y="639"/>
                    <a:pt x="1279" y="639"/>
                    <a:pt x="1279" y="639"/>
                  </a:cubicBezTo>
                  <a:cubicBezTo>
                    <a:pt x="640" y="639"/>
                    <a:pt x="640" y="639"/>
                    <a:pt x="640" y="639"/>
                  </a:cubicBezTo>
                  <a:cubicBezTo>
                    <a:pt x="640" y="639"/>
                    <a:pt x="640" y="639"/>
                    <a:pt x="640" y="639"/>
                  </a:cubicBezTo>
                  <a:cubicBezTo>
                    <a:pt x="640" y="639"/>
                    <a:pt x="640" y="0"/>
                    <a:pt x="0" y="0"/>
                  </a:cubicBezTo>
                  <a:cubicBezTo>
                    <a:pt x="640" y="0"/>
                    <a:pt x="640" y="0"/>
                    <a:pt x="127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71" name="【公众号：阿拉丁PPT】3-333"/>
            <p:cNvSpPr/>
            <p:nvPr/>
          </p:nvSpPr>
          <p:spPr>
            <a:xfrm flipH="1">
              <a:off x="485371" y="4138928"/>
              <a:ext cx="5114" cy="3419"/>
            </a:xfrm>
            <a:custGeom>
              <a:avLst/>
              <a:gdLst>
                <a:gd name="connsiteX0" fmla="*/ 5114 w 5114"/>
                <a:gd name="connsiteY0" fmla="*/ 3419 h 3419"/>
                <a:gd name="connsiteX1" fmla="*/ 3835 w 5114"/>
                <a:gd name="connsiteY1" fmla="*/ 3419 h 3419"/>
                <a:gd name="connsiteX2" fmla="*/ 639 w 5114"/>
                <a:gd name="connsiteY2" fmla="*/ 862 h 3419"/>
                <a:gd name="connsiteX3" fmla="*/ 0 w 5114"/>
                <a:gd name="connsiteY3" fmla="*/ 223 h 3419"/>
                <a:gd name="connsiteX4" fmla="*/ 5114 w 5114"/>
                <a:gd name="connsiteY4" fmla="*/ 3419 h 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14" h="3419">
                  <a:moveTo>
                    <a:pt x="5114" y="3419"/>
                  </a:moveTo>
                  <a:cubicBezTo>
                    <a:pt x="4475" y="3419"/>
                    <a:pt x="4475" y="3419"/>
                    <a:pt x="3835" y="3419"/>
                  </a:cubicBezTo>
                  <a:cubicBezTo>
                    <a:pt x="2557" y="2780"/>
                    <a:pt x="1918" y="1501"/>
                    <a:pt x="639" y="862"/>
                  </a:cubicBezTo>
                  <a:cubicBezTo>
                    <a:pt x="639" y="223"/>
                    <a:pt x="0" y="223"/>
                    <a:pt x="0" y="223"/>
                  </a:cubicBezTo>
                  <a:cubicBezTo>
                    <a:pt x="639" y="-416"/>
                    <a:pt x="1279" y="223"/>
                    <a:pt x="5114" y="341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72" name="【公众号：阿拉丁PPT】3-334"/>
            <p:cNvSpPr/>
            <p:nvPr/>
          </p:nvSpPr>
          <p:spPr>
            <a:xfrm flipH="1">
              <a:off x="490645" y="4126365"/>
              <a:ext cx="479" cy="479"/>
            </a:xfrm>
            <a:custGeom>
              <a:avLst/>
              <a:gdLst>
                <a:gd name="connsiteX0" fmla="*/ 0 w 479"/>
                <a:gd name="connsiteY0" fmla="*/ 0 h 479"/>
                <a:gd name="connsiteX1" fmla="*/ 0 w 479"/>
                <a:gd name="connsiteY1" fmla="*/ 0 h 479"/>
                <a:gd name="connsiteX2" fmla="*/ 0 w 479"/>
                <a:gd name="connsiteY2" fmla="*/ 0 h 479"/>
                <a:gd name="connsiteX3" fmla="*/ 0 w 479"/>
                <a:gd name="connsiteY3" fmla="*/ 0 h 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9" h="479">
                  <a:moveTo>
                    <a:pt x="0" y="0"/>
                  </a:moveTo>
                  <a:cubicBezTo>
                    <a:pt x="0" y="0"/>
                    <a:pt x="639" y="639"/>
                    <a:pt x="0" y="0"/>
                  </a:cubicBezTo>
                  <a:cubicBezTo>
                    <a:pt x="639" y="639"/>
                    <a:pt x="639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73" name="【公众号：阿拉丁PPT】3-335"/>
            <p:cNvSpPr/>
            <p:nvPr/>
          </p:nvSpPr>
          <p:spPr>
            <a:xfrm flipH="1">
              <a:off x="491125" y="4127005"/>
              <a:ext cx="737" cy="639"/>
            </a:xfrm>
            <a:custGeom>
              <a:avLst/>
              <a:gdLst>
                <a:gd name="connsiteX0" fmla="*/ 738 w 737"/>
                <a:gd name="connsiteY0" fmla="*/ 0 h 639"/>
                <a:gd name="connsiteX1" fmla="*/ 738 w 737"/>
                <a:gd name="connsiteY1" fmla="*/ 639 h 639"/>
                <a:gd name="connsiteX2" fmla="*/ 738 w 737"/>
                <a:gd name="connsiteY2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7" h="639">
                  <a:moveTo>
                    <a:pt x="738" y="0"/>
                  </a:moveTo>
                  <a:cubicBezTo>
                    <a:pt x="738" y="0"/>
                    <a:pt x="738" y="639"/>
                    <a:pt x="738" y="639"/>
                  </a:cubicBezTo>
                  <a:cubicBezTo>
                    <a:pt x="-540" y="0"/>
                    <a:pt x="99" y="0"/>
                    <a:pt x="73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74" name="【公众号：阿拉丁PPT】3-336"/>
            <p:cNvSpPr/>
            <p:nvPr/>
          </p:nvSpPr>
          <p:spPr>
            <a:xfrm flipH="1">
              <a:off x="485371" y="4139151"/>
              <a:ext cx="6392" cy="4474"/>
            </a:xfrm>
            <a:custGeom>
              <a:avLst/>
              <a:gdLst>
                <a:gd name="connsiteX0" fmla="*/ 639 w 6392"/>
                <a:gd name="connsiteY0" fmla="*/ 0 h 4474"/>
                <a:gd name="connsiteX1" fmla="*/ 3835 w 6392"/>
                <a:gd name="connsiteY1" fmla="*/ 1918 h 4474"/>
                <a:gd name="connsiteX2" fmla="*/ 6393 w 6392"/>
                <a:gd name="connsiteY2" fmla="*/ 4475 h 4474"/>
                <a:gd name="connsiteX3" fmla="*/ 2557 w 6392"/>
                <a:gd name="connsiteY3" fmla="*/ 1918 h 4474"/>
                <a:gd name="connsiteX4" fmla="*/ 639 w 6392"/>
                <a:gd name="connsiteY4" fmla="*/ 1279 h 4474"/>
                <a:gd name="connsiteX5" fmla="*/ 0 w 6392"/>
                <a:gd name="connsiteY5" fmla="*/ 639 h 4474"/>
                <a:gd name="connsiteX6" fmla="*/ 639 w 6392"/>
                <a:gd name="connsiteY6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2" h="4474">
                  <a:moveTo>
                    <a:pt x="639" y="0"/>
                  </a:moveTo>
                  <a:cubicBezTo>
                    <a:pt x="639" y="0"/>
                    <a:pt x="639" y="0"/>
                    <a:pt x="3835" y="1918"/>
                  </a:cubicBezTo>
                  <a:cubicBezTo>
                    <a:pt x="3835" y="1918"/>
                    <a:pt x="1278" y="639"/>
                    <a:pt x="6393" y="4475"/>
                  </a:cubicBezTo>
                  <a:cubicBezTo>
                    <a:pt x="4475" y="3196"/>
                    <a:pt x="3835" y="2557"/>
                    <a:pt x="2557" y="1918"/>
                  </a:cubicBezTo>
                  <a:cubicBezTo>
                    <a:pt x="1917" y="1918"/>
                    <a:pt x="1278" y="1918"/>
                    <a:pt x="639" y="1279"/>
                  </a:cubicBezTo>
                  <a:cubicBezTo>
                    <a:pt x="0" y="639"/>
                    <a:pt x="0" y="639"/>
                    <a:pt x="0" y="639"/>
                  </a:cubicBezTo>
                  <a:cubicBezTo>
                    <a:pt x="0" y="639"/>
                    <a:pt x="0" y="0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75" name="【公众号：阿拉丁PPT】3-337"/>
            <p:cNvSpPr/>
            <p:nvPr/>
          </p:nvSpPr>
          <p:spPr>
            <a:xfrm flipH="1">
              <a:off x="488567" y="4141353"/>
              <a:ext cx="3835" cy="2273"/>
            </a:xfrm>
            <a:custGeom>
              <a:avLst/>
              <a:gdLst>
                <a:gd name="connsiteX0" fmla="*/ 3835 w 3835"/>
                <a:gd name="connsiteY0" fmla="*/ 2273 h 2273"/>
                <a:gd name="connsiteX1" fmla="*/ 639 w 3835"/>
                <a:gd name="connsiteY1" fmla="*/ 1634 h 2273"/>
                <a:gd name="connsiteX2" fmla="*/ 0 w 3835"/>
                <a:gd name="connsiteY2" fmla="*/ 994 h 2273"/>
                <a:gd name="connsiteX3" fmla="*/ 0 w 3835"/>
                <a:gd name="connsiteY3" fmla="*/ 355 h 2273"/>
                <a:gd name="connsiteX4" fmla="*/ 3835 w 3835"/>
                <a:gd name="connsiteY4" fmla="*/ 2273 h 2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2273">
                  <a:moveTo>
                    <a:pt x="3835" y="2273"/>
                  </a:moveTo>
                  <a:cubicBezTo>
                    <a:pt x="2556" y="2273"/>
                    <a:pt x="1917" y="1634"/>
                    <a:pt x="639" y="1634"/>
                  </a:cubicBezTo>
                  <a:cubicBezTo>
                    <a:pt x="639" y="1634"/>
                    <a:pt x="0" y="994"/>
                    <a:pt x="0" y="994"/>
                  </a:cubicBezTo>
                  <a:cubicBezTo>
                    <a:pt x="0" y="994"/>
                    <a:pt x="0" y="355"/>
                    <a:pt x="0" y="355"/>
                  </a:cubicBezTo>
                  <a:cubicBezTo>
                    <a:pt x="0" y="-284"/>
                    <a:pt x="1278" y="-284"/>
                    <a:pt x="3835" y="2273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76" name="【公众号：阿拉丁PPT】3-338"/>
            <p:cNvSpPr/>
            <p:nvPr/>
          </p:nvSpPr>
          <p:spPr>
            <a:xfrm flipH="1">
              <a:off x="490485" y="4142244"/>
              <a:ext cx="4474" cy="2020"/>
            </a:xfrm>
            <a:custGeom>
              <a:avLst/>
              <a:gdLst>
                <a:gd name="connsiteX0" fmla="*/ 3196 w 4474"/>
                <a:gd name="connsiteY0" fmla="*/ 742 h 2020"/>
                <a:gd name="connsiteX1" fmla="*/ 4475 w 4474"/>
                <a:gd name="connsiteY1" fmla="*/ 2021 h 2020"/>
                <a:gd name="connsiteX2" fmla="*/ 2557 w 4474"/>
                <a:gd name="connsiteY2" fmla="*/ 1382 h 2020"/>
                <a:gd name="connsiteX3" fmla="*/ 0 w 4474"/>
                <a:gd name="connsiteY3" fmla="*/ 103 h 2020"/>
                <a:gd name="connsiteX4" fmla="*/ 3196 w 4474"/>
                <a:gd name="connsiteY4" fmla="*/ 742 h 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74" h="2020">
                  <a:moveTo>
                    <a:pt x="3196" y="742"/>
                  </a:moveTo>
                  <a:cubicBezTo>
                    <a:pt x="3835" y="1382"/>
                    <a:pt x="4475" y="2021"/>
                    <a:pt x="4475" y="2021"/>
                  </a:cubicBezTo>
                  <a:cubicBezTo>
                    <a:pt x="3835" y="2021"/>
                    <a:pt x="3196" y="1382"/>
                    <a:pt x="2557" y="1382"/>
                  </a:cubicBezTo>
                  <a:cubicBezTo>
                    <a:pt x="2557" y="1382"/>
                    <a:pt x="1278" y="742"/>
                    <a:pt x="0" y="103"/>
                  </a:cubicBezTo>
                  <a:cubicBezTo>
                    <a:pt x="3196" y="1382"/>
                    <a:pt x="639" y="-1176"/>
                    <a:pt x="3196" y="742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77" name="【公众号：阿拉丁PPT】3-339"/>
            <p:cNvSpPr/>
            <p:nvPr/>
          </p:nvSpPr>
          <p:spPr>
            <a:xfrm flipH="1">
              <a:off x="492968" y="4135690"/>
              <a:ext cx="1772" cy="1143"/>
            </a:xfrm>
            <a:custGeom>
              <a:avLst/>
              <a:gdLst>
                <a:gd name="connsiteX0" fmla="*/ 1059 w 1772"/>
                <a:gd name="connsiteY0" fmla="*/ 265 h 1143"/>
                <a:gd name="connsiteX1" fmla="*/ 420 w 1772"/>
                <a:gd name="connsiteY1" fmla="*/ 904 h 1143"/>
                <a:gd name="connsiteX2" fmla="*/ 1059 w 1772"/>
                <a:gd name="connsiteY2" fmla="*/ 265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2" h="1143">
                  <a:moveTo>
                    <a:pt x="1059" y="265"/>
                  </a:moveTo>
                  <a:cubicBezTo>
                    <a:pt x="2977" y="2182"/>
                    <a:pt x="420" y="265"/>
                    <a:pt x="420" y="904"/>
                  </a:cubicBezTo>
                  <a:cubicBezTo>
                    <a:pt x="-219" y="265"/>
                    <a:pt x="-219" y="-374"/>
                    <a:pt x="1059" y="26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78" name="【公众号：阿拉丁PPT】3-340"/>
            <p:cNvSpPr/>
            <p:nvPr/>
          </p:nvSpPr>
          <p:spPr>
            <a:xfrm flipH="1">
              <a:off x="489206" y="4143626"/>
              <a:ext cx="6392" cy="3835"/>
            </a:xfrm>
            <a:custGeom>
              <a:avLst/>
              <a:gdLst>
                <a:gd name="connsiteX0" fmla="*/ 1278 w 6392"/>
                <a:gd name="connsiteY0" fmla="*/ 0 h 3835"/>
                <a:gd name="connsiteX1" fmla="*/ 4475 w 6392"/>
                <a:gd name="connsiteY1" fmla="*/ 1918 h 3835"/>
                <a:gd name="connsiteX2" fmla="*/ 3196 w 6392"/>
                <a:gd name="connsiteY2" fmla="*/ 1279 h 3835"/>
                <a:gd name="connsiteX3" fmla="*/ 6393 w 6392"/>
                <a:gd name="connsiteY3" fmla="*/ 3835 h 3835"/>
                <a:gd name="connsiteX4" fmla="*/ 5753 w 6392"/>
                <a:gd name="connsiteY4" fmla="*/ 3835 h 3835"/>
                <a:gd name="connsiteX5" fmla="*/ 4475 w 6392"/>
                <a:gd name="connsiteY5" fmla="*/ 3196 h 3835"/>
                <a:gd name="connsiteX6" fmla="*/ 639 w 6392"/>
                <a:gd name="connsiteY6" fmla="*/ 639 h 3835"/>
                <a:gd name="connsiteX7" fmla="*/ 0 w 6392"/>
                <a:gd name="connsiteY7" fmla="*/ 0 h 3835"/>
                <a:gd name="connsiteX8" fmla="*/ 1278 w 6392"/>
                <a:gd name="connsiteY8" fmla="*/ 0 h 3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92" h="3835">
                  <a:moveTo>
                    <a:pt x="1278" y="0"/>
                  </a:moveTo>
                  <a:cubicBezTo>
                    <a:pt x="1278" y="0"/>
                    <a:pt x="1917" y="0"/>
                    <a:pt x="4475" y="1918"/>
                  </a:cubicBezTo>
                  <a:cubicBezTo>
                    <a:pt x="3835" y="1918"/>
                    <a:pt x="3196" y="1918"/>
                    <a:pt x="3196" y="1279"/>
                  </a:cubicBezTo>
                  <a:cubicBezTo>
                    <a:pt x="5753" y="3196"/>
                    <a:pt x="6393" y="3835"/>
                    <a:pt x="6393" y="3835"/>
                  </a:cubicBezTo>
                  <a:cubicBezTo>
                    <a:pt x="6393" y="3835"/>
                    <a:pt x="6393" y="3835"/>
                    <a:pt x="5753" y="3835"/>
                  </a:cubicBezTo>
                  <a:cubicBezTo>
                    <a:pt x="5753" y="3835"/>
                    <a:pt x="5114" y="3196"/>
                    <a:pt x="4475" y="3196"/>
                  </a:cubicBezTo>
                  <a:cubicBezTo>
                    <a:pt x="3196" y="2557"/>
                    <a:pt x="1917" y="1918"/>
                    <a:pt x="639" y="639"/>
                  </a:cubicBezTo>
                  <a:cubicBezTo>
                    <a:pt x="639" y="639"/>
                    <a:pt x="0" y="0"/>
                    <a:pt x="0" y="0"/>
                  </a:cubicBezTo>
                  <a:cubicBezTo>
                    <a:pt x="639" y="0"/>
                    <a:pt x="1278" y="0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79" name="【公众号：阿拉丁PPT】3-341"/>
            <p:cNvSpPr/>
            <p:nvPr/>
          </p:nvSpPr>
          <p:spPr>
            <a:xfrm flipH="1">
              <a:off x="495599" y="4138671"/>
              <a:ext cx="1438" cy="958"/>
            </a:xfrm>
            <a:custGeom>
              <a:avLst/>
              <a:gdLst>
                <a:gd name="connsiteX0" fmla="*/ 1439 w 1438"/>
                <a:gd name="connsiteY0" fmla="*/ 479 h 958"/>
                <a:gd name="connsiteX1" fmla="*/ 1439 w 1438"/>
                <a:gd name="connsiteY1" fmla="*/ 479 h 958"/>
                <a:gd name="connsiteX2" fmla="*/ 1439 w 1438"/>
                <a:gd name="connsiteY2" fmla="*/ 479 h 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38" h="958">
                  <a:moveTo>
                    <a:pt x="1439" y="479"/>
                  </a:moveTo>
                  <a:cubicBezTo>
                    <a:pt x="799" y="1119"/>
                    <a:pt x="799" y="1119"/>
                    <a:pt x="1439" y="479"/>
                  </a:cubicBezTo>
                  <a:cubicBezTo>
                    <a:pt x="-480" y="-160"/>
                    <a:pt x="-480" y="-160"/>
                    <a:pt x="1439" y="4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80" name="【公众号：阿拉丁PPT】3-342"/>
            <p:cNvSpPr/>
            <p:nvPr/>
          </p:nvSpPr>
          <p:spPr>
            <a:xfrm flipH="1">
              <a:off x="497428" y="4141069"/>
              <a:ext cx="2006" cy="1850"/>
            </a:xfrm>
            <a:custGeom>
              <a:avLst/>
              <a:gdLst>
                <a:gd name="connsiteX0" fmla="*/ 640 w 2006"/>
                <a:gd name="connsiteY0" fmla="*/ 1279 h 1850"/>
                <a:gd name="connsiteX1" fmla="*/ 0 w 2006"/>
                <a:gd name="connsiteY1" fmla="*/ 0 h 1850"/>
                <a:gd name="connsiteX2" fmla="*/ 640 w 2006"/>
                <a:gd name="connsiteY2" fmla="*/ 1279 h 1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6" h="1850">
                  <a:moveTo>
                    <a:pt x="640" y="1279"/>
                  </a:moveTo>
                  <a:cubicBezTo>
                    <a:pt x="640" y="639"/>
                    <a:pt x="0" y="639"/>
                    <a:pt x="0" y="0"/>
                  </a:cubicBezTo>
                  <a:cubicBezTo>
                    <a:pt x="3196" y="2557"/>
                    <a:pt x="1918" y="1918"/>
                    <a:pt x="64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81" name="【公众号：阿拉丁PPT】3-343"/>
            <p:cNvSpPr/>
            <p:nvPr/>
          </p:nvSpPr>
          <p:spPr>
            <a:xfrm flipH="1">
              <a:off x="498795" y="4141708"/>
              <a:ext cx="1563" cy="904"/>
            </a:xfrm>
            <a:custGeom>
              <a:avLst/>
              <a:gdLst>
                <a:gd name="connsiteX0" fmla="*/ 284 w 1563"/>
                <a:gd name="connsiteY0" fmla="*/ 0 h 904"/>
                <a:gd name="connsiteX1" fmla="*/ 1563 w 1563"/>
                <a:gd name="connsiteY1" fmla="*/ 639 h 904"/>
                <a:gd name="connsiteX2" fmla="*/ 284 w 1563"/>
                <a:gd name="connsiteY2" fmla="*/ 639 h 904"/>
                <a:gd name="connsiteX3" fmla="*/ 284 w 1563"/>
                <a:gd name="connsiteY3" fmla="*/ 0 h 904"/>
                <a:gd name="connsiteX4" fmla="*/ 284 w 1563"/>
                <a:gd name="connsiteY4" fmla="*/ 0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63" h="904">
                  <a:moveTo>
                    <a:pt x="284" y="0"/>
                  </a:moveTo>
                  <a:cubicBezTo>
                    <a:pt x="923" y="0"/>
                    <a:pt x="923" y="639"/>
                    <a:pt x="1563" y="639"/>
                  </a:cubicBezTo>
                  <a:cubicBezTo>
                    <a:pt x="923" y="639"/>
                    <a:pt x="923" y="639"/>
                    <a:pt x="284" y="639"/>
                  </a:cubicBezTo>
                  <a:cubicBezTo>
                    <a:pt x="284" y="1279"/>
                    <a:pt x="-355" y="639"/>
                    <a:pt x="284" y="0"/>
                  </a:cubicBezTo>
                  <a:cubicBezTo>
                    <a:pt x="-355" y="639"/>
                    <a:pt x="284" y="0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82" name="【公众号：阿拉丁PPT】3-344"/>
            <p:cNvSpPr/>
            <p:nvPr/>
          </p:nvSpPr>
          <p:spPr>
            <a:xfrm flipH="1">
              <a:off x="498795" y="4144904"/>
              <a:ext cx="4475" cy="1917"/>
            </a:xfrm>
            <a:custGeom>
              <a:avLst/>
              <a:gdLst>
                <a:gd name="connsiteX0" fmla="*/ 4475 w 4475"/>
                <a:gd name="connsiteY0" fmla="*/ 0 h 1917"/>
                <a:gd name="connsiteX1" fmla="*/ 1279 w 4475"/>
                <a:gd name="connsiteY1" fmla="*/ 1918 h 1917"/>
                <a:gd name="connsiteX2" fmla="*/ 0 w 4475"/>
                <a:gd name="connsiteY2" fmla="*/ 1279 h 1917"/>
                <a:gd name="connsiteX3" fmla="*/ 4475 w 4475"/>
                <a:gd name="connsiteY3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75" h="1917">
                  <a:moveTo>
                    <a:pt x="4475" y="0"/>
                  </a:moveTo>
                  <a:cubicBezTo>
                    <a:pt x="4475" y="1279"/>
                    <a:pt x="3196" y="1918"/>
                    <a:pt x="1279" y="1918"/>
                  </a:cubicBezTo>
                  <a:cubicBezTo>
                    <a:pt x="639" y="1918"/>
                    <a:pt x="639" y="1279"/>
                    <a:pt x="0" y="1279"/>
                  </a:cubicBezTo>
                  <a:cubicBezTo>
                    <a:pt x="1279" y="0"/>
                    <a:pt x="3196" y="0"/>
                    <a:pt x="4475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83" name="【公众号：阿拉丁PPT】3-345"/>
            <p:cNvSpPr/>
            <p:nvPr/>
          </p:nvSpPr>
          <p:spPr>
            <a:xfrm flipH="1">
              <a:off x="539495" y="4138512"/>
              <a:ext cx="852" cy="1598"/>
            </a:xfrm>
            <a:custGeom>
              <a:avLst/>
              <a:gdLst>
                <a:gd name="connsiteX0" fmla="*/ 0 w 852"/>
                <a:gd name="connsiteY0" fmla="*/ 1279 h 1598"/>
                <a:gd name="connsiteX1" fmla="*/ 0 w 852"/>
                <a:gd name="connsiteY1" fmla="*/ 0 h 1598"/>
                <a:gd name="connsiteX2" fmla="*/ 0 w 852"/>
                <a:gd name="connsiteY2" fmla="*/ 1279 h 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2" h="1598">
                  <a:moveTo>
                    <a:pt x="0" y="1279"/>
                  </a:moveTo>
                  <a:cubicBezTo>
                    <a:pt x="0" y="639"/>
                    <a:pt x="0" y="639"/>
                    <a:pt x="0" y="0"/>
                  </a:cubicBezTo>
                  <a:cubicBezTo>
                    <a:pt x="1917" y="2557"/>
                    <a:pt x="0" y="1279"/>
                    <a:pt x="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84" name="【公众号：阿拉丁PPT】3-346"/>
            <p:cNvSpPr/>
            <p:nvPr/>
          </p:nvSpPr>
          <p:spPr>
            <a:xfrm flipH="1">
              <a:off x="533315" y="4131480"/>
              <a:ext cx="1758" cy="1278"/>
            </a:xfrm>
            <a:custGeom>
              <a:avLst/>
              <a:gdLst>
                <a:gd name="connsiteX0" fmla="*/ 479 w 1758"/>
                <a:gd name="connsiteY0" fmla="*/ 1279 h 1278"/>
                <a:gd name="connsiteX1" fmla="*/ 479 w 1758"/>
                <a:gd name="connsiteY1" fmla="*/ 1279 h 1278"/>
                <a:gd name="connsiteX2" fmla="*/ 479 w 1758"/>
                <a:gd name="connsiteY2" fmla="*/ 0 h 1278"/>
                <a:gd name="connsiteX3" fmla="*/ 1119 w 1758"/>
                <a:gd name="connsiteY3" fmla="*/ 0 h 1278"/>
                <a:gd name="connsiteX4" fmla="*/ 1758 w 1758"/>
                <a:gd name="connsiteY4" fmla="*/ 0 h 1278"/>
                <a:gd name="connsiteX5" fmla="*/ 1758 w 1758"/>
                <a:gd name="connsiteY5" fmla="*/ 0 h 1278"/>
                <a:gd name="connsiteX6" fmla="*/ 479 w 1758"/>
                <a:gd name="connsiteY6" fmla="*/ 127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58" h="1278">
                  <a:moveTo>
                    <a:pt x="479" y="1279"/>
                  </a:moveTo>
                  <a:cubicBezTo>
                    <a:pt x="-160" y="1279"/>
                    <a:pt x="-160" y="1279"/>
                    <a:pt x="479" y="1279"/>
                  </a:cubicBezTo>
                  <a:cubicBezTo>
                    <a:pt x="-160" y="639"/>
                    <a:pt x="479" y="639"/>
                    <a:pt x="479" y="0"/>
                  </a:cubicBezTo>
                  <a:cubicBezTo>
                    <a:pt x="479" y="0"/>
                    <a:pt x="1119" y="0"/>
                    <a:pt x="1119" y="0"/>
                  </a:cubicBezTo>
                  <a:cubicBezTo>
                    <a:pt x="1119" y="0"/>
                    <a:pt x="1119" y="0"/>
                    <a:pt x="1758" y="0"/>
                  </a:cubicBezTo>
                  <a:cubicBezTo>
                    <a:pt x="1758" y="0"/>
                    <a:pt x="1758" y="0"/>
                    <a:pt x="1758" y="0"/>
                  </a:cubicBezTo>
                  <a:cubicBezTo>
                    <a:pt x="1119" y="1279"/>
                    <a:pt x="479" y="1279"/>
                    <a:pt x="47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85" name="【公众号：阿拉丁PPT】3-347"/>
            <p:cNvSpPr/>
            <p:nvPr/>
          </p:nvSpPr>
          <p:spPr>
            <a:xfrm flipH="1">
              <a:off x="529699" y="4064357"/>
              <a:ext cx="1498" cy="1661"/>
            </a:xfrm>
            <a:custGeom>
              <a:avLst/>
              <a:gdLst>
                <a:gd name="connsiteX0" fmla="*/ 440 w 1498"/>
                <a:gd name="connsiteY0" fmla="*/ 1279 h 1661"/>
                <a:gd name="connsiteX1" fmla="*/ 1079 w 1498"/>
                <a:gd name="connsiteY1" fmla="*/ 0 h 1661"/>
                <a:gd name="connsiteX2" fmla="*/ 440 w 1498"/>
                <a:gd name="connsiteY2" fmla="*/ 1279 h 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8" h="1661">
                  <a:moveTo>
                    <a:pt x="440" y="1279"/>
                  </a:moveTo>
                  <a:cubicBezTo>
                    <a:pt x="-839" y="-1278"/>
                    <a:pt x="1079" y="1279"/>
                    <a:pt x="1079" y="0"/>
                  </a:cubicBezTo>
                  <a:cubicBezTo>
                    <a:pt x="1718" y="1918"/>
                    <a:pt x="1718" y="1918"/>
                    <a:pt x="44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86" name="【公众号：阿拉丁PPT】3-348"/>
            <p:cNvSpPr/>
            <p:nvPr/>
          </p:nvSpPr>
          <p:spPr>
            <a:xfrm flipH="1">
              <a:off x="526923" y="4055872"/>
              <a:ext cx="4100" cy="3370"/>
            </a:xfrm>
            <a:custGeom>
              <a:avLst/>
              <a:gdLst>
                <a:gd name="connsiteX0" fmla="*/ 904 w 4100"/>
                <a:gd name="connsiteY0" fmla="*/ 1453 h 3370"/>
                <a:gd name="connsiteX1" fmla="*/ 265 w 4100"/>
                <a:gd name="connsiteY1" fmla="*/ 174 h 3370"/>
                <a:gd name="connsiteX2" fmla="*/ 2182 w 4100"/>
                <a:gd name="connsiteY2" fmla="*/ 1453 h 3370"/>
                <a:gd name="connsiteX3" fmla="*/ 4101 w 4100"/>
                <a:gd name="connsiteY3" fmla="*/ 3370 h 3370"/>
                <a:gd name="connsiteX4" fmla="*/ 904 w 4100"/>
                <a:gd name="connsiteY4" fmla="*/ 1453 h 3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0" h="3370">
                  <a:moveTo>
                    <a:pt x="904" y="1453"/>
                  </a:moveTo>
                  <a:cubicBezTo>
                    <a:pt x="265" y="814"/>
                    <a:pt x="-375" y="-465"/>
                    <a:pt x="265" y="174"/>
                  </a:cubicBezTo>
                  <a:cubicBezTo>
                    <a:pt x="904" y="174"/>
                    <a:pt x="1543" y="814"/>
                    <a:pt x="2182" y="1453"/>
                  </a:cubicBezTo>
                  <a:cubicBezTo>
                    <a:pt x="2182" y="1453"/>
                    <a:pt x="3461" y="2731"/>
                    <a:pt x="4101" y="3370"/>
                  </a:cubicBezTo>
                  <a:cubicBezTo>
                    <a:pt x="1543" y="814"/>
                    <a:pt x="3461" y="4010"/>
                    <a:pt x="904" y="1453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87" name="【公众号：阿拉丁PPT】3-349"/>
            <p:cNvSpPr/>
            <p:nvPr/>
          </p:nvSpPr>
          <p:spPr>
            <a:xfrm flipH="1">
              <a:off x="525393" y="4061160"/>
              <a:ext cx="1529" cy="1530"/>
            </a:xfrm>
            <a:custGeom>
              <a:avLst/>
              <a:gdLst>
                <a:gd name="connsiteX0" fmla="*/ 0 w 1529"/>
                <a:gd name="connsiteY0" fmla="*/ 639 h 1530"/>
                <a:gd name="connsiteX1" fmla="*/ 639 w 1529"/>
                <a:gd name="connsiteY1" fmla="*/ 0 h 1530"/>
                <a:gd name="connsiteX2" fmla="*/ 0 w 1529"/>
                <a:gd name="connsiteY2" fmla="*/ 639 h 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9" h="1530">
                  <a:moveTo>
                    <a:pt x="0" y="639"/>
                  </a:moveTo>
                  <a:cubicBezTo>
                    <a:pt x="0" y="639"/>
                    <a:pt x="639" y="0"/>
                    <a:pt x="639" y="0"/>
                  </a:cubicBezTo>
                  <a:cubicBezTo>
                    <a:pt x="1917" y="1918"/>
                    <a:pt x="1917" y="1918"/>
                    <a:pt x="0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88" name="【公众号：阿拉丁PPT】3-350"/>
            <p:cNvSpPr/>
            <p:nvPr/>
          </p:nvSpPr>
          <p:spPr>
            <a:xfrm flipH="1">
              <a:off x="521169" y="4057804"/>
              <a:ext cx="1758" cy="2077"/>
            </a:xfrm>
            <a:custGeom>
              <a:avLst/>
              <a:gdLst>
                <a:gd name="connsiteX0" fmla="*/ 1118 w 1758"/>
                <a:gd name="connsiteY0" fmla="*/ 799 h 2077"/>
                <a:gd name="connsiteX1" fmla="*/ 1758 w 1758"/>
                <a:gd name="connsiteY1" fmla="*/ 2078 h 2077"/>
                <a:gd name="connsiteX2" fmla="*/ 1118 w 1758"/>
                <a:gd name="connsiteY2" fmla="*/ 799 h 2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58" h="2077">
                  <a:moveTo>
                    <a:pt x="1118" y="799"/>
                  </a:moveTo>
                  <a:cubicBezTo>
                    <a:pt x="1118" y="1438"/>
                    <a:pt x="1758" y="1438"/>
                    <a:pt x="1758" y="2078"/>
                  </a:cubicBezTo>
                  <a:cubicBezTo>
                    <a:pt x="-799" y="-1119"/>
                    <a:pt x="-160" y="160"/>
                    <a:pt x="1118" y="79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89" name="【公众号：阿拉丁PPT】3-351"/>
            <p:cNvSpPr/>
            <p:nvPr/>
          </p:nvSpPr>
          <p:spPr>
            <a:xfrm flipH="1">
              <a:off x="515416" y="4053170"/>
              <a:ext cx="852" cy="1597"/>
            </a:xfrm>
            <a:custGeom>
              <a:avLst/>
              <a:gdLst>
                <a:gd name="connsiteX0" fmla="*/ 852 w 852"/>
                <a:gd name="connsiteY0" fmla="*/ 320 h 1597"/>
                <a:gd name="connsiteX1" fmla="*/ 852 w 852"/>
                <a:gd name="connsiteY1" fmla="*/ 1598 h 1597"/>
                <a:gd name="connsiteX2" fmla="*/ 852 w 852"/>
                <a:gd name="connsiteY2" fmla="*/ 320 h 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2" h="1597">
                  <a:moveTo>
                    <a:pt x="852" y="320"/>
                  </a:moveTo>
                  <a:cubicBezTo>
                    <a:pt x="852" y="959"/>
                    <a:pt x="852" y="959"/>
                    <a:pt x="852" y="1598"/>
                  </a:cubicBezTo>
                  <a:cubicBezTo>
                    <a:pt x="-1065" y="-959"/>
                    <a:pt x="852" y="320"/>
                    <a:pt x="852" y="32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90" name="【公众号：阿拉丁PPT】3-352"/>
            <p:cNvSpPr/>
            <p:nvPr/>
          </p:nvSpPr>
          <p:spPr>
            <a:xfrm flipH="1">
              <a:off x="514777" y="4054129"/>
              <a:ext cx="5114" cy="1917"/>
            </a:xfrm>
            <a:custGeom>
              <a:avLst/>
              <a:gdLst>
                <a:gd name="connsiteX0" fmla="*/ 3835 w 5114"/>
                <a:gd name="connsiteY0" fmla="*/ 0 h 1917"/>
                <a:gd name="connsiteX1" fmla="*/ 5114 w 5114"/>
                <a:gd name="connsiteY1" fmla="*/ 1279 h 1917"/>
                <a:gd name="connsiteX2" fmla="*/ 0 w 5114"/>
                <a:gd name="connsiteY2" fmla="*/ 1918 h 1917"/>
                <a:gd name="connsiteX3" fmla="*/ 3835 w 5114"/>
                <a:gd name="connsiteY3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14" h="1917">
                  <a:moveTo>
                    <a:pt x="3835" y="0"/>
                  </a:moveTo>
                  <a:cubicBezTo>
                    <a:pt x="4475" y="639"/>
                    <a:pt x="4475" y="639"/>
                    <a:pt x="5114" y="1279"/>
                  </a:cubicBezTo>
                  <a:cubicBezTo>
                    <a:pt x="3196" y="1279"/>
                    <a:pt x="1918" y="1918"/>
                    <a:pt x="0" y="1918"/>
                  </a:cubicBezTo>
                  <a:cubicBezTo>
                    <a:pt x="0" y="0"/>
                    <a:pt x="1278" y="0"/>
                    <a:pt x="3835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91" name="【公众号：阿拉丁PPT】3-353"/>
            <p:cNvSpPr/>
            <p:nvPr/>
          </p:nvSpPr>
          <p:spPr>
            <a:xfrm flipH="1">
              <a:off x="519891" y="4057964"/>
              <a:ext cx="1918" cy="1278"/>
            </a:xfrm>
            <a:custGeom>
              <a:avLst/>
              <a:gdLst>
                <a:gd name="connsiteX0" fmla="*/ 1918 w 1918"/>
                <a:gd name="connsiteY0" fmla="*/ 0 h 1278"/>
                <a:gd name="connsiteX1" fmla="*/ 1918 w 1918"/>
                <a:gd name="connsiteY1" fmla="*/ 0 h 1278"/>
                <a:gd name="connsiteX2" fmla="*/ 1279 w 1918"/>
                <a:gd name="connsiteY2" fmla="*/ 1279 h 1278"/>
                <a:gd name="connsiteX3" fmla="*/ 0 w 1918"/>
                <a:gd name="connsiteY3" fmla="*/ 0 h 1278"/>
                <a:gd name="connsiteX4" fmla="*/ 1918 w 1918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8" h="1278">
                  <a:moveTo>
                    <a:pt x="1918" y="0"/>
                  </a:moveTo>
                  <a:cubicBezTo>
                    <a:pt x="1918" y="639"/>
                    <a:pt x="1918" y="639"/>
                    <a:pt x="1918" y="0"/>
                  </a:cubicBezTo>
                  <a:cubicBezTo>
                    <a:pt x="1918" y="639"/>
                    <a:pt x="1918" y="1279"/>
                    <a:pt x="1279" y="1279"/>
                  </a:cubicBezTo>
                  <a:cubicBezTo>
                    <a:pt x="640" y="639"/>
                    <a:pt x="640" y="639"/>
                    <a:pt x="0" y="0"/>
                  </a:cubicBezTo>
                  <a:cubicBezTo>
                    <a:pt x="640" y="0"/>
                    <a:pt x="1279" y="0"/>
                    <a:pt x="191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92" name="【公众号：阿拉丁PPT】3-354"/>
            <p:cNvSpPr/>
            <p:nvPr/>
          </p:nvSpPr>
          <p:spPr>
            <a:xfrm flipH="1">
              <a:off x="521809" y="4051000"/>
              <a:ext cx="7031" cy="5466"/>
            </a:xfrm>
            <a:custGeom>
              <a:avLst/>
              <a:gdLst>
                <a:gd name="connsiteX0" fmla="*/ 3835 w 7031"/>
                <a:gd name="connsiteY0" fmla="*/ 1850 h 5466"/>
                <a:gd name="connsiteX1" fmla="*/ 7032 w 7031"/>
                <a:gd name="connsiteY1" fmla="*/ 4407 h 5466"/>
                <a:gd name="connsiteX2" fmla="*/ 5114 w 7031"/>
                <a:gd name="connsiteY2" fmla="*/ 5047 h 5466"/>
                <a:gd name="connsiteX3" fmla="*/ 0 w 7031"/>
                <a:gd name="connsiteY3" fmla="*/ 572 h 5466"/>
                <a:gd name="connsiteX4" fmla="*/ 3835 w 7031"/>
                <a:gd name="connsiteY4" fmla="*/ 1850 h 5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31" h="5466">
                  <a:moveTo>
                    <a:pt x="3835" y="1850"/>
                  </a:moveTo>
                  <a:cubicBezTo>
                    <a:pt x="5754" y="3129"/>
                    <a:pt x="5754" y="3129"/>
                    <a:pt x="7032" y="4407"/>
                  </a:cubicBezTo>
                  <a:cubicBezTo>
                    <a:pt x="7032" y="5686"/>
                    <a:pt x="6393" y="5686"/>
                    <a:pt x="5114" y="5047"/>
                  </a:cubicBezTo>
                  <a:cubicBezTo>
                    <a:pt x="4475" y="5047"/>
                    <a:pt x="2557" y="2490"/>
                    <a:pt x="0" y="572"/>
                  </a:cubicBezTo>
                  <a:cubicBezTo>
                    <a:pt x="1279" y="-68"/>
                    <a:pt x="1279" y="-707"/>
                    <a:pt x="3835" y="185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93" name="【公众号：阿拉丁PPT】3-355"/>
            <p:cNvSpPr/>
            <p:nvPr/>
          </p:nvSpPr>
          <p:spPr>
            <a:xfrm flipH="1">
              <a:off x="525360" y="4051927"/>
              <a:ext cx="6277" cy="5398"/>
            </a:xfrm>
            <a:custGeom>
              <a:avLst/>
              <a:gdLst>
                <a:gd name="connsiteX0" fmla="*/ 2797 w 6277"/>
                <a:gd name="connsiteY0" fmla="*/ 923 h 5398"/>
                <a:gd name="connsiteX1" fmla="*/ 5993 w 6277"/>
                <a:gd name="connsiteY1" fmla="*/ 4120 h 5398"/>
                <a:gd name="connsiteX2" fmla="*/ 5993 w 6277"/>
                <a:gd name="connsiteY2" fmla="*/ 4759 h 5398"/>
                <a:gd name="connsiteX3" fmla="*/ 4076 w 6277"/>
                <a:gd name="connsiteY3" fmla="*/ 5398 h 5398"/>
                <a:gd name="connsiteX4" fmla="*/ 880 w 6277"/>
                <a:gd name="connsiteY4" fmla="*/ 2841 h 5398"/>
                <a:gd name="connsiteX5" fmla="*/ 2158 w 6277"/>
                <a:gd name="connsiteY5" fmla="*/ 3481 h 5398"/>
                <a:gd name="connsiteX6" fmla="*/ 240 w 6277"/>
                <a:gd name="connsiteY6" fmla="*/ 284 h 5398"/>
                <a:gd name="connsiteX7" fmla="*/ 880 w 6277"/>
                <a:gd name="connsiteY7" fmla="*/ 284 h 5398"/>
                <a:gd name="connsiteX8" fmla="*/ 2797 w 6277"/>
                <a:gd name="connsiteY8" fmla="*/ 923 h 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77" h="5398">
                  <a:moveTo>
                    <a:pt x="2797" y="923"/>
                  </a:moveTo>
                  <a:cubicBezTo>
                    <a:pt x="3436" y="1563"/>
                    <a:pt x="4715" y="2841"/>
                    <a:pt x="5993" y="4120"/>
                  </a:cubicBezTo>
                  <a:cubicBezTo>
                    <a:pt x="5993" y="4120"/>
                    <a:pt x="6632" y="4759"/>
                    <a:pt x="5993" y="4759"/>
                  </a:cubicBezTo>
                  <a:cubicBezTo>
                    <a:pt x="5354" y="4759"/>
                    <a:pt x="4715" y="5398"/>
                    <a:pt x="4076" y="5398"/>
                  </a:cubicBezTo>
                  <a:cubicBezTo>
                    <a:pt x="3436" y="5398"/>
                    <a:pt x="3436" y="5398"/>
                    <a:pt x="880" y="2841"/>
                  </a:cubicBezTo>
                  <a:cubicBezTo>
                    <a:pt x="1519" y="2841"/>
                    <a:pt x="2158" y="3481"/>
                    <a:pt x="2158" y="3481"/>
                  </a:cubicBezTo>
                  <a:cubicBezTo>
                    <a:pt x="240" y="1563"/>
                    <a:pt x="-399" y="284"/>
                    <a:pt x="240" y="284"/>
                  </a:cubicBezTo>
                  <a:cubicBezTo>
                    <a:pt x="880" y="284"/>
                    <a:pt x="880" y="-355"/>
                    <a:pt x="880" y="284"/>
                  </a:cubicBezTo>
                  <a:cubicBezTo>
                    <a:pt x="2158" y="-355"/>
                    <a:pt x="2797" y="284"/>
                    <a:pt x="2797" y="923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94" name="【公众号：阿拉丁PPT】3-356"/>
            <p:cNvSpPr/>
            <p:nvPr/>
          </p:nvSpPr>
          <p:spPr>
            <a:xfrm flipH="1">
              <a:off x="530759" y="4047647"/>
              <a:ext cx="1377" cy="2646"/>
            </a:xfrm>
            <a:custGeom>
              <a:avLst/>
              <a:gdLst>
                <a:gd name="connsiteX0" fmla="*/ 738 w 1377"/>
                <a:gd name="connsiteY0" fmla="*/ 728 h 2646"/>
                <a:gd name="connsiteX1" fmla="*/ 1378 w 1377"/>
                <a:gd name="connsiteY1" fmla="*/ 2007 h 2646"/>
                <a:gd name="connsiteX2" fmla="*/ 738 w 1377"/>
                <a:gd name="connsiteY2" fmla="*/ 2646 h 2646"/>
                <a:gd name="connsiteX3" fmla="*/ 738 w 1377"/>
                <a:gd name="connsiteY3" fmla="*/ 728 h 2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7" h="2646">
                  <a:moveTo>
                    <a:pt x="738" y="728"/>
                  </a:moveTo>
                  <a:cubicBezTo>
                    <a:pt x="738" y="1367"/>
                    <a:pt x="1378" y="1367"/>
                    <a:pt x="1378" y="2007"/>
                  </a:cubicBezTo>
                  <a:cubicBezTo>
                    <a:pt x="1378" y="2007"/>
                    <a:pt x="1378" y="2007"/>
                    <a:pt x="738" y="2646"/>
                  </a:cubicBezTo>
                  <a:cubicBezTo>
                    <a:pt x="-540" y="-1190"/>
                    <a:pt x="99" y="89"/>
                    <a:pt x="738" y="72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95" name="【公众号：阿拉丁PPT】3-357"/>
            <p:cNvSpPr/>
            <p:nvPr/>
          </p:nvSpPr>
          <p:spPr>
            <a:xfrm flipH="1">
              <a:off x="529480" y="4056046"/>
              <a:ext cx="3835" cy="3419"/>
            </a:xfrm>
            <a:custGeom>
              <a:avLst/>
              <a:gdLst>
                <a:gd name="connsiteX0" fmla="*/ 3196 w 3835"/>
                <a:gd name="connsiteY0" fmla="*/ 1918 h 3419"/>
                <a:gd name="connsiteX1" fmla="*/ 3835 w 3835"/>
                <a:gd name="connsiteY1" fmla="*/ 2557 h 3419"/>
                <a:gd name="connsiteX2" fmla="*/ 3196 w 3835"/>
                <a:gd name="connsiteY2" fmla="*/ 3196 h 3419"/>
                <a:gd name="connsiteX3" fmla="*/ 0 w 3835"/>
                <a:gd name="connsiteY3" fmla="*/ 0 h 3419"/>
                <a:gd name="connsiteX4" fmla="*/ 3196 w 3835"/>
                <a:gd name="connsiteY4" fmla="*/ 1918 h 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3419">
                  <a:moveTo>
                    <a:pt x="3196" y="1918"/>
                  </a:moveTo>
                  <a:cubicBezTo>
                    <a:pt x="3196" y="1918"/>
                    <a:pt x="3835" y="2557"/>
                    <a:pt x="3835" y="2557"/>
                  </a:cubicBezTo>
                  <a:cubicBezTo>
                    <a:pt x="3835" y="2557"/>
                    <a:pt x="3835" y="3196"/>
                    <a:pt x="3196" y="3196"/>
                  </a:cubicBezTo>
                  <a:cubicBezTo>
                    <a:pt x="3196" y="3836"/>
                    <a:pt x="2557" y="3196"/>
                    <a:pt x="0" y="0"/>
                  </a:cubicBezTo>
                  <a:cubicBezTo>
                    <a:pt x="639" y="639"/>
                    <a:pt x="1917" y="1279"/>
                    <a:pt x="3196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96" name="【公众号：阿拉丁PPT】3-358"/>
            <p:cNvSpPr/>
            <p:nvPr/>
          </p:nvSpPr>
          <p:spPr>
            <a:xfrm flipH="1">
              <a:off x="530758" y="4056046"/>
              <a:ext cx="5753" cy="6444"/>
            </a:xfrm>
            <a:custGeom>
              <a:avLst/>
              <a:gdLst>
                <a:gd name="connsiteX0" fmla="*/ 3196 w 5753"/>
                <a:gd name="connsiteY0" fmla="*/ 3196 h 6444"/>
                <a:gd name="connsiteX1" fmla="*/ 5114 w 5753"/>
                <a:gd name="connsiteY1" fmla="*/ 3836 h 6444"/>
                <a:gd name="connsiteX2" fmla="*/ 5754 w 5753"/>
                <a:gd name="connsiteY2" fmla="*/ 5114 h 6444"/>
                <a:gd name="connsiteX3" fmla="*/ 3835 w 5753"/>
                <a:gd name="connsiteY3" fmla="*/ 6393 h 6444"/>
                <a:gd name="connsiteX4" fmla="*/ 1278 w 5753"/>
                <a:gd name="connsiteY4" fmla="*/ 3836 h 6444"/>
                <a:gd name="connsiteX5" fmla="*/ 0 w 5753"/>
                <a:gd name="connsiteY5" fmla="*/ 0 h 6444"/>
                <a:gd name="connsiteX6" fmla="*/ 3196 w 5753"/>
                <a:gd name="connsiteY6" fmla="*/ 3196 h 6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53" h="6444">
                  <a:moveTo>
                    <a:pt x="3196" y="3196"/>
                  </a:moveTo>
                  <a:cubicBezTo>
                    <a:pt x="3835" y="3196"/>
                    <a:pt x="4475" y="3836"/>
                    <a:pt x="5114" y="3836"/>
                  </a:cubicBezTo>
                  <a:cubicBezTo>
                    <a:pt x="5754" y="4475"/>
                    <a:pt x="5754" y="5114"/>
                    <a:pt x="5754" y="5114"/>
                  </a:cubicBezTo>
                  <a:cubicBezTo>
                    <a:pt x="5114" y="5754"/>
                    <a:pt x="4475" y="5754"/>
                    <a:pt x="3835" y="6393"/>
                  </a:cubicBezTo>
                  <a:cubicBezTo>
                    <a:pt x="3835" y="6393"/>
                    <a:pt x="3835" y="7032"/>
                    <a:pt x="1278" y="3836"/>
                  </a:cubicBezTo>
                  <a:cubicBezTo>
                    <a:pt x="1917" y="3836"/>
                    <a:pt x="3835" y="5754"/>
                    <a:pt x="0" y="0"/>
                  </a:cubicBezTo>
                  <a:cubicBezTo>
                    <a:pt x="1917" y="1279"/>
                    <a:pt x="2557" y="2557"/>
                    <a:pt x="3196" y="319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97" name="【公众号：阿拉丁PPT】3-359"/>
            <p:cNvSpPr/>
            <p:nvPr/>
          </p:nvSpPr>
          <p:spPr>
            <a:xfrm flipH="1">
              <a:off x="533954" y="4057964"/>
              <a:ext cx="3836" cy="4474"/>
            </a:xfrm>
            <a:custGeom>
              <a:avLst/>
              <a:gdLst>
                <a:gd name="connsiteX0" fmla="*/ 1279 w 3836"/>
                <a:gd name="connsiteY0" fmla="*/ 0 h 4474"/>
                <a:gd name="connsiteX1" fmla="*/ 3836 w 3836"/>
                <a:gd name="connsiteY1" fmla="*/ 3196 h 4474"/>
                <a:gd name="connsiteX2" fmla="*/ 3836 w 3836"/>
                <a:gd name="connsiteY2" fmla="*/ 4475 h 4474"/>
                <a:gd name="connsiteX3" fmla="*/ 0 w 3836"/>
                <a:gd name="connsiteY3" fmla="*/ 0 h 4474"/>
                <a:gd name="connsiteX4" fmla="*/ 1279 w 3836"/>
                <a:gd name="connsiteY4" fmla="*/ 0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6" h="4474">
                  <a:moveTo>
                    <a:pt x="1279" y="0"/>
                  </a:moveTo>
                  <a:cubicBezTo>
                    <a:pt x="1918" y="1279"/>
                    <a:pt x="3196" y="1918"/>
                    <a:pt x="3836" y="3196"/>
                  </a:cubicBezTo>
                  <a:cubicBezTo>
                    <a:pt x="3836" y="3836"/>
                    <a:pt x="3836" y="3836"/>
                    <a:pt x="3836" y="4475"/>
                  </a:cubicBezTo>
                  <a:cubicBezTo>
                    <a:pt x="3836" y="4475"/>
                    <a:pt x="2557" y="3836"/>
                    <a:pt x="0" y="0"/>
                  </a:cubicBezTo>
                  <a:cubicBezTo>
                    <a:pt x="640" y="0"/>
                    <a:pt x="1279" y="0"/>
                    <a:pt x="12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98" name="【公众号：阿拉丁PPT】3-360"/>
            <p:cNvSpPr/>
            <p:nvPr/>
          </p:nvSpPr>
          <p:spPr>
            <a:xfrm flipH="1">
              <a:off x="537052" y="4075224"/>
              <a:ext cx="738" cy="1380"/>
            </a:xfrm>
            <a:custGeom>
              <a:avLst/>
              <a:gdLst>
                <a:gd name="connsiteX0" fmla="*/ 0 w 738"/>
                <a:gd name="connsiteY0" fmla="*/ 0 h 1380"/>
                <a:gd name="connsiteX1" fmla="*/ 0 w 738"/>
                <a:gd name="connsiteY1" fmla="*/ 1279 h 1380"/>
                <a:gd name="connsiteX2" fmla="*/ 0 w 738"/>
                <a:gd name="connsiteY2" fmla="*/ 0 h 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8" h="1380">
                  <a:moveTo>
                    <a:pt x="0" y="0"/>
                  </a:moveTo>
                  <a:cubicBezTo>
                    <a:pt x="1279" y="1918"/>
                    <a:pt x="640" y="1279"/>
                    <a:pt x="0" y="1279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299" name="【公众号：阿拉丁PPT】3-361"/>
            <p:cNvSpPr/>
            <p:nvPr/>
          </p:nvSpPr>
          <p:spPr>
            <a:xfrm flipH="1">
              <a:off x="538430" y="4076024"/>
              <a:ext cx="639" cy="763"/>
            </a:xfrm>
            <a:custGeom>
              <a:avLst/>
              <a:gdLst>
                <a:gd name="connsiteX0" fmla="*/ 639 w 639"/>
                <a:gd name="connsiteY0" fmla="*/ 479 h 763"/>
                <a:gd name="connsiteX1" fmla="*/ 639 w 639"/>
                <a:gd name="connsiteY1" fmla="*/ 479 h 763"/>
                <a:gd name="connsiteX2" fmla="*/ 0 w 639"/>
                <a:gd name="connsiteY2" fmla="*/ 479 h 763"/>
                <a:gd name="connsiteX3" fmla="*/ 639 w 639"/>
                <a:gd name="connsiteY3" fmla="*/ 479 h 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763">
                  <a:moveTo>
                    <a:pt x="639" y="479"/>
                  </a:moveTo>
                  <a:cubicBezTo>
                    <a:pt x="639" y="479"/>
                    <a:pt x="639" y="1118"/>
                    <a:pt x="639" y="479"/>
                  </a:cubicBezTo>
                  <a:cubicBezTo>
                    <a:pt x="0" y="479"/>
                    <a:pt x="0" y="479"/>
                    <a:pt x="0" y="479"/>
                  </a:cubicBezTo>
                  <a:cubicBezTo>
                    <a:pt x="0" y="-160"/>
                    <a:pt x="639" y="-160"/>
                    <a:pt x="639" y="4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00" name="【公众号：阿拉丁PPT】3-362"/>
            <p:cNvSpPr/>
            <p:nvPr/>
          </p:nvSpPr>
          <p:spPr>
            <a:xfrm flipH="1">
              <a:off x="537791" y="4137233"/>
              <a:ext cx="3835" cy="1917"/>
            </a:xfrm>
            <a:custGeom>
              <a:avLst/>
              <a:gdLst>
                <a:gd name="connsiteX0" fmla="*/ 3196 w 3835"/>
                <a:gd name="connsiteY0" fmla="*/ 0 h 1917"/>
                <a:gd name="connsiteX1" fmla="*/ 3835 w 3835"/>
                <a:gd name="connsiteY1" fmla="*/ 1279 h 1917"/>
                <a:gd name="connsiteX2" fmla="*/ 1279 w 3835"/>
                <a:gd name="connsiteY2" fmla="*/ 1918 h 1917"/>
                <a:gd name="connsiteX3" fmla="*/ 0 w 3835"/>
                <a:gd name="connsiteY3" fmla="*/ 639 h 1917"/>
                <a:gd name="connsiteX4" fmla="*/ 3196 w 3835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1917">
                  <a:moveTo>
                    <a:pt x="3196" y="0"/>
                  </a:moveTo>
                  <a:cubicBezTo>
                    <a:pt x="3196" y="639"/>
                    <a:pt x="3835" y="639"/>
                    <a:pt x="3835" y="1279"/>
                  </a:cubicBezTo>
                  <a:cubicBezTo>
                    <a:pt x="3196" y="1279"/>
                    <a:pt x="2557" y="1918"/>
                    <a:pt x="1279" y="1918"/>
                  </a:cubicBezTo>
                  <a:cubicBezTo>
                    <a:pt x="639" y="1279"/>
                    <a:pt x="639" y="1279"/>
                    <a:pt x="0" y="639"/>
                  </a:cubicBezTo>
                  <a:cubicBezTo>
                    <a:pt x="1279" y="639"/>
                    <a:pt x="2557" y="0"/>
                    <a:pt x="3196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01" name="【公众号：阿拉丁PPT】3-363"/>
            <p:cNvSpPr/>
            <p:nvPr/>
          </p:nvSpPr>
          <p:spPr>
            <a:xfrm flipH="1">
              <a:off x="540987" y="4077142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639 w 639"/>
                <a:gd name="connsiteY1" fmla="*/ 639 h 1278"/>
                <a:gd name="connsiteX2" fmla="*/ 639 w 639"/>
                <a:gd name="connsiteY2" fmla="*/ 639 h 1278"/>
                <a:gd name="connsiteX3" fmla="*/ 639 w 639"/>
                <a:gd name="connsiteY3" fmla="*/ 1279 h 1278"/>
                <a:gd name="connsiteX4" fmla="*/ 0 w 639"/>
                <a:gd name="connsiteY4" fmla="*/ 0 h 1278"/>
                <a:gd name="connsiteX5" fmla="*/ 0 w 639"/>
                <a:gd name="connsiteY5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0"/>
                    <a:pt x="639" y="639"/>
                    <a:pt x="639" y="639"/>
                  </a:cubicBezTo>
                  <a:cubicBezTo>
                    <a:pt x="639" y="639"/>
                    <a:pt x="639" y="639"/>
                    <a:pt x="639" y="639"/>
                  </a:cubicBezTo>
                  <a:cubicBezTo>
                    <a:pt x="639" y="639"/>
                    <a:pt x="639" y="1279"/>
                    <a:pt x="639" y="1279"/>
                  </a:cubicBezTo>
                  <a:cubicBezTo>
                    <a:pt x="0" y="1279"/>
                    <a:pt x="0" y="1279"/>
                    <a:pt x="0" y="0"/>
                  </a:cubicBezTo>
                  <a:cubicBezTo>
                    <a:pt x="0" y="63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02" name="【公众号：阿拉丁PPT】3-364"/>
            <p:cNvSpPr/>
            <p:nvPr/>
          </p:nvSpPr>
          <p:spPr>
            <a:xfrm flipH="1">
              <a:off x="543543" y="4067553"/>
              <a:ext cx="284" cy="1278"/>
            </a:xfrm>
            <a:custGeom>
              <a:avLst/>
              <a:gdLst>
                <a:gd name="connsiteX0" fmla="*/ 284 w 284"/>
                <a:gd name="connsiteY0" fmla="*/ 0 h 1278"/>
                <a:gd name="connsiteX1" fmla="*/ 284 w 284"/>
                <a:gd name="connsiteY1" fmla="*/ 0 h 1278"/>
                <a:gd name="connsiteX2" fmla="*/ 284 w 284"/>
                <a:gd name="connsiteY2" fmla="*/ 1279 h 1278"/>
                <a:gd name="connsiteX3" fmla="*/ 284 w 284"/>
                <a:gd name="connsiteY3" fmla="*/ 0 h 1278"/>
                <a:gd name="connsiteX4" fmla="*/ 284 w 284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" h="1278">
                  <a:moveTo>
                    <a:pt x="284" y="0"/>
                  </a:moveTo>
                  <a:cubicBezTo>
                    <a:pt x="284" y="0"/>
                    <a:pt x="284" y="639"/>
                    <a:pt x="284" y="0"/>
                  </a:cubicBezTo>
                  <a:cubicBezTo>
                    <a:pt x="284" y="639"/>
                    <a:pt x="284" y="1279"/>
                    <a:pt x="284" y="1279"/>
                  </a:cubicBezTo>
                  <a:cubicBezTo>
                    <a:pt x="284" y="1279"/>
                    <a:pt x="284" y="1279"/>
                    <a:pt x="284" y="0"/>
                  </a:cubicBezTo>
                  <a:cubicBezTo>
                    <a:pt x="-355" y="639"/>
                    <a:pt x="284" y="0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03" name="【公众号：阿拉丁PPT】3-365"/>
            <p:cNvSpPr/>
            <p:nvPr/>
          </p:nvSpPr>
          <p:spPr>
            <a:xfrm flipH="1">
              <a:off x="544823" y="4068193"/>
              <a:ext cx="1118" cy="2556"/>
            </a:xfrm>
            <a:custGeom>
              <a:avLst/>
              <a:gdLst>
                <a:gd name="connsiteX0" fmla="*/ 479 w 1118"/>
                <a:gd name="connsiteY0" fmla="*/ 0 h 2556"/>
                <a:gd name="connsiteX1" fmla="*/ 1118 w 1118"/>
                <a:gd name="connsiteY1" fmla="*/ 1279 h 2556"/>
                <a:gd name="connsiteX2" fmla="*/ 1118 w 1118"/>
                <a:gd name="connsiteY2" fmla="*/ 2557 h 2556"/>
                <a:gd name="connsiteX3" fmla="*/ 479 w 1118"/>
                <a:gd name="connsiteY3" fmla="*/ 1918 h 2556"/>
                <a:gd name="connsiteX4" fmla="*/ 479 w 1118"/>
                <a:gd name="connsiteY4" fmla="*/ 0 h 2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8" h="2556">
                  <a:moveTo>
                    <a:pt x="479" y="0"/>
                  </a:moveTo>
                  <a:cubicBezTo>
                    <a:pt x="479" y="639"/>
                    <a:pt x="1118" y="639"/>
                    <a:pt x="1118" y="1279"/>
                  </a:cubicBezTo>
                  <a:cubicBezTo>
                    <a:pt x="1118" y="1918"/>
                    <a:pt x="1118" y="1918"/>
                    <a:pt x="1118" y="2557"/>
                  </a:cubicBezTo>
                  <a:cubicBezTo>
                    <a:pt x="1118" y="2557"/>
                    <a:pt x="479" y="1918"/>
                    <a:pt x="479" y="1918"/>
                  </a:cubicBezTo>
                  <a:cubicBezTo>
                    <a:pt x="-160" y="639"/>
                    <a:pt x="-160" y="0"/>
                    <a:pt x="4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04" name="【公众号：阿拉丁PPT】3-366"/>
            <p:cNvSpPr/>
            <p:nvPr/>
          </p:nvSpPr>
          <p:spPr>
            <a:xfrm flipH="1">
              <a:off x="562082" y="4077941"/>
              <a:ext cx="639" cy="1118"/>
            </a:xfrm>
            <a:custGeom>
              <a:avLst/>
              <a:gdLst>
                <a:gd name="connsiteX0" fmla="*/ 0 w 639"/>
                <a:gd name="connsiteY0" fmla="*/ 479 h 1118"/>
                <a:gd name="connsiteX1" fmla="*/ 0 w 639"/>
                <a:gd name="connsiteY1" fmla="*/ 479 h 1118"/>
                <a:gd name="connsiteX2" fmla="*/ 639 w 639"/>
                <a:gd name="connsiteY2" fmla="*/ 479 h 1118"/>
                <a:gd name="connsiteX3" fmla="*/ 639 w 639"/>
                <a:gd name="connsiteY3" fmla="*/ 1119 h 1118"/>
                <a:gd name="connsiteX4" fmla="*/ 0 w 639"/>
                <a:gd name="connsiteY4" fmla="*/ 479 h 1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118">
                  <a:moveTo>
                    <a:pt x="0" y="479"/>
                  </a:moveTo>
                  <a:cubicBezTo>
                    <a:pt x="0" y="-160"/>
                    <a:pt x="0" y="-160"/>
                    <a:pt x="0" y="479"/>
                  </a:cubicBezTo>
                  <a:cubicBezTo>
                    <a:pt x="0" y="-160"/>
                    <a:pt x="639" y="479"/>
                    <a:pt x="639" y="479"/>
                  </a:cubicBezTo>
                  <a:cubicBezTo>
                    <a:pt x="639" y="479"/>
                    <a:pt x="639" y="1119"/>
                    <a:pt x="639" y="1119"/>
                  </a:cubicBezTo>
                  <a:cubicBezTo>
                    <a:pt x="639" y="479"/>
                    <a:pt x="0" y="479"/>
                    <a:pt x="0" y="4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05" name="【公众号：阿拉丁PPT】3-367"/>
            <p:cNvSpPr/>
            <p:nvPr/>
          </p:nvSpPr>
          <p:spPr>
            <a:xfrm flipH="1">
              <a:off x="557768" y="4073946"/>
              <a:ext cx="4314" cy="2557"/>
            </a:xfrm>
            <a:custGeom>
              <a:avLst/>
              <a:gdLst>
                <a:gd name="connsiteX0" fmla="*/ 1917 w 4314"/>
                <a:gd name="connsiteY0" fmla="*/ 2557 h 2557"/>
                <a:gd name="connsiteX1" fmla="*/ 0 w 4314"/>
                <a:gd name="connsiteY1" fmla="*/ 2557 h 2557"/>
                <a:gd name="connsiteX2" fmla="*/ 3835 w 4314"/>
                <a:gd name="connsiteY2" fmla="*/ 0 h 2557"/>
                <a:gd name="connsiteX3" fmla="*/ 3835 w 4314"/>
                <a:gd name="connsiteY3" fmla="*/ 1918 h 2557"/>
                <a:gd name="connsiteX4" fmla="*/ 1917 w 4314"/>
                <a:gd name="connsiteY4" fmla="*/ 2557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4" h="2557">
                  <a:moveTo>
                    <a:pt x="1917" y="2557"/>
                  </a:moveTo>
                  <a:cubicBezTo>
                    <a:pt x="1278" y="2557"/>
                    <a:pt x="639" y="2557"/>
                    <a:pt x="0" y="2557"/>
                  </a:cubicBezTo>
                  <a:cubicBezTo>
                    <a:pt x="0" y="0"/>
                    <a:pt x="1917" y="639"/>
                    <a:pt x="3835" y="0"/>
                  </a:cubicBezTo>
                  <a:cubicBezTo>
                    <a:pt x="4475" y="1279"/>
                    <a:pt x="4475" y="1918"/>
                    <a:pt x="3835" y="1918"/>
                  </a:cubicBezTo>
                  <a:cubicBezTo>
                    <a:pt x="3196" y="2557"/>
                    <a:pt x="2557" y="2557"/>
                    <a:pt x="1917" y="255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06" name="【公众号：阿拉丁PPT】3-368"/>
            <p:cNvSpPr/>
            <p:nvPr/>
          </p:nvSpPr>
          <p:spPr>
            <a:xfrm flipH="1">
              <a:off x="557963" y="4080978"/>
              <a:ext cx="923" cy="639"/>
            </a:xfrm>
            <a:custGeom>
              <a:avLst/>
              <a:gdLst>
                <a:gd name="connsiteX0" fmla="*/ 639 w 923"/>
                <a:gd name="connsiteY0" fmla="*/ 639 h 639"/>
                <a:gd name="connsiteX1" fmla="*/ 0 w 923"/>
                <a:gd name="connsiteY1" fmla="*/ 0 h 639"/>
                <a:gd name="connsiteX2" fmla="*/ 639 w 923"/>
                <a:gd name="connsiteY2" fmla="*/ 639 h 639"/>
                <a:gd name="connsiteX3" fmla="*/ 639 w 923"/>
                <a:gd name="connsiteY3" fmla="*/ 639 h 639"/>
                <a:gd name="connsiteX4" fmla="*/ 639 w 923"/>
                <a:gd name="connsiteY4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639">
                  <a:moveTo>
                    <a:pt x="639" y="639"/>
                  </a:moveTo>
                  <a:cubicBezTo>
                    <a:pt x="639" y="639"/>
                    <a:pt x="0" y="0"/>
                    <a:pt x="0" y="0"/>
                  </a:cubicBezTo>
                  <a:cubicBezTo>
                    <a:pt x="639" y="0"/>
                    <a:pt x="639" y="0"/>
                    <a:pt x="639" y="639"/>
                  </a:cubicBezTo>
                  <a:cubicBezTo>
                    <a:pt x="639" y="0"/>
                    <a:pt x="1278" y="0"/>
                    <a:pt x="639" y="639"/>
                  </a:cubicBezTo>
                  <a:cubicBezTo>
                    <a:pt x="639" y="0"/>
                    <a:pt x="639" y="639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07" name="【公众号：阿拉丁PPT】3-369"/>
            <p:cNvSpPr/>
            <p:nvPr/>
          </p:nvSpPr>
          <p:spPr>
            <a:xfrm flipH="1">
              <a:off x="549297" y="4071940"/>
              <a:ext cx="1469" cy="2006"/>
            </a:xfrm>
            <a:custGeom>
              <a:avLst/>
              <a:gdLst>
                <a:gd name="connsiteX0" fmla="*/ 1470 w 1469"/>
                <a:gd name="connsiteY0" fmla="*/ 1367 h 2006"/>
                <a:gd name="connsiteX1" fmla="*/ 831 w 1469"/>
                <a:gd name="connsiteY1" fmla="*/ 2006 h 2006"/>
                <a:gd name="connsiteX2" fmla="*/ 1470 w 1469"/>
                <a:gd name="connsiteY2" fmla="*/ 1367 h 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69" h="2006">
                  <a:moveTo>
                    <a:pt x="1470" y="1367"/>
                  </a:moveTo>
                  <a:cubicBezTo>
                    <a:pt x="1470" y="1367"/>
                    <a:pt x="831" y="2006"/>
                    <a:pt x="831" y="2006"/>
                  </a:cubicBezTo>
                  <a:cubicBezTo>
                    <a:pt x="-1088" y="-1190"/>
                    <a:pt x="831" y="88"/>
                    <a:pt x="1470" y="136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08" name="【公众号：阿拉丁PPT】3-370"/>
            <p:cNvSpPr/>
            <p:nvPr/>
          </p:nvSpPr>
          <p:spPr>
            <a:xfrm flipH="1">
              <a:off x="554411" y="4078421"/>
              <a:ext cx="1917" cy="2557"/>
            </a:xfrm>
            <a:custGeom>
              <a:avLst/>
              <a:gdLst>
                <a:gd name="connsiteX0" fmla="*/ 1278 w 1917"/>
                <a:gd name="connsiteY0" fmla="*/ 1279 h 2557"/>
                <a:gd name="connsiteX1" fmla="*/ 0 w 1917"/>
                <a:gd name="connsiteY1" fmla="*/ 0 h 2557"/>
                <a:gd name="connsiteX2" fmla="*/ 639 w 1917"/>
                <a:gd name="connsiteY2" fmla="*/ 639 h 2557"/>
                <a:gd name="connsiteX3" fmla="*/ 1917 w 1917"/>
                <a:gd name="connsiteY3" fmla="*/ 2557 h 2557"/>
                <a:gd name="connsiteX4" fmla="*/ 1278 w 1917"/>
                <a:gd name="connsiteY4" fmla="*/ 1279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7" h="2557">
                  <a:moveTo>
                    <a:pt x="1278" y="1279"/>
                  </a:moveTo>
                  <a:cubicBezTo>
                    <a:pt x="639" y="639"/>
                    <a:pt x="639" y="639"/>
                    <a:pt x="0" y="0"/>
                  </a:cubicBezTo>
                  <a:cubicBezTo>
                    <a:pt x="0" y="0"/>
                    <a:pt x="639" y="0"/>
                    <a:pt x="639" y="639"/>
                  </a:cubicBezTo>
                  <a:cubicBezTo>
                    <a:pt x="1278" y="1279"/>
                    <a:pt x="1278" y="1918"/>
                    <a:pt x="1917" y="2557"/>
                  </a:cubicBezTo>
                  <a:cubicBezTo>
                    <a:pt x="1917" y="1279"/>
                    <a:pt x="1278" y="1279"/>
                    <a:pt x="1278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09" name="【公众号：阿拉丁PPT】3-371"/>
            <p:cNvSpPr/>
            <p:nvPr/>
          </p:nvSpPr>
          <p:spPr>
            <a:xfrm flipH="1">
              <a:off x="551215" y="4075812"/>
              <a:ext cx="3196" cy="3886"/>
            </a:xfrm>
            <a:custGeom>
              <a:avLst/>
              <a:gdLst>
                <a:gd name="connsiteX0" fmla="*/ 639 w 3196"/>
                <a:gd name="connsiteY0" fmla="*/ 3887 h 3886"/>
                <a:gd name="connsiteX1" fmla="*/ 0 w 3196"/>
                <a:gd name="connsiteY1" fmla="*/ 2608 h 3886"/>
                <a:gd name="connsiteX2" fmla="*/ 639 w 3196"/>
                <a:gd name="connsiteY2" fmla="*/ 690 h 3886"/>
                <a:gd name="connsiteX3" fmla="*/ 3196 w 3196"/>
                <a:gd name="connsiteY3" fmla="*/ 1330 h 3886"/>
                <a:gd name="connsiteX4" fmla="*/ 639 w 3196"/>
                <a:gd name="connsiteY4" fmla="*/ 3887 h 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" h="3886">
                  <a:moveTo>
                    <a:pt x="639" y="3887"/>
                  </a:moveTo>
                  <a:cubicBezTo>
                    <a:pt x="639" y="3248"/>
                    <a:pt x="0" y="3248"/>
                    <a:pt x="0" y="2608"/>
                  </a:cubicBezTo>
                  <a:cubicBezTo>
                    <a:pt x="0" y="1969"/>
                    <a:pt x="0" y="690"/>
                    <a:pt x="639" y="690"/>
                  </a:cubicBezTo>
                  <a:cubicBezTo>
                    <a:pt x="1279" y="690"/>
                    <a:pt x="639" y="-1227"/>
                    <a:pt x="3196" y="1330"/>
                  </a:cubicBezTo>
                  <a:cubicBezTo>
                    <a:pt x="2557" y="3248"/>
                    <a:pt x="1918" y="3887"/>
                    <a:pt x="639" y="3887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10" name="【公众号：阿拉丁PPT】3-372"/>
            <p:cNvSpPr/>
            <p:nvPr/>
          </p:nvSpPr>
          <p:spPr>
            <a:xfrm flipH="1">
              <a:off x="550375" y="4074585"/>
              <a:ext cx="2292" cy="2587"/>
            </a:xfrm>
            <a:custGeom>
              <a:avLst/>
              <a:gdLst>
                <a:gd name="connsiteX0" fmla="*/ 174 w 2292"/>
                <a:gd name="connsiteY0" fmla="*/ 1279 h 2587"/>
                <a:gd name="connsiteX1" fmla="*/ 1452 w 2292"/>
                <a:gd name="connsiteY1" fmla="*/ 0 h 2587"/>
                <a:gd name="connsiteX2" fmla="*/ 174 w 2292"/>
                <a:gd name="connsiteY2" fmla="*/ 1279 h 2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2" h="2587">
                  <a:moveTo>
                    <a:pt x="174" y="1279"/>
                  </a:moveTo>
                  <a:cubicBezTo>
                    <a:pt x="-465" y="0"/>
                    <a:pt x="813" y="0"/>
                    <a:pt x="1452" y="0"/>
                  </a:cubicBezTo>
                  <a:cubicBezTo>
                    <a:pt x="2731" y="3196"/>
                    <a:pt x="2731" y="3196"/>
                    <a:pt x="174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311" name="【公众号：阿拉丁PPT】3-373"/>
            <p:cNvSpPr/>
            <p:nvPr/>
          </p:nvSpPr>
          <p:spPr>
            <a:xfrm flipH="1">
              <a:off x="549298" y="4073946"/>
              <a:ext cx="1278" cy="1278"/>
            </a:xfrm>
            <a:custGeom>
              <a:avLst/>
              <a:gdLst>
                <a:gd name="connsiteX0" fmla="*/ 0 w 1278"/>
                <a:gd name="connsiteY0" fmla="*/ 0 h 1278"/>
                <a:gd name="connsiteX1" fmla="*/ 640 w 1278"/>
                <a:gd name="connsiteY1" fmla="*/ 639 h 1278"/>
                <a:gd name="connsiteX2" fmla="*/ 1279 w 1278"/>
                <a:gd name="connsiteY2" fmla="*/ 1279 h 1278"/>
                <a:gd name="connsiteX3" fmla="*/ 640 w 1278"/>
                <a:gd name="connsiteY3" fmla="*/ 1279 h 1278"/>
                <a:gd name="connsiteX4" fmla="*/ 0 w 1278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278">
                  <a:moveTo>
                    <a:pt x="0" y="0"/>
                  </a:moveTo>
                  <a:cubicBezTo>
                    <a:pt x="0" y="0"/>
                    <a:pt x="640" y="0"/>
                    <a:pt x="640" y="639"/>
                  </a:cubicBezTo>
                  <a:cubicBezTo>
                    <a:pt x="640" y="639"/>
                    <a:pt x="640" y="1279"/>
                    <a:pt x="1279" y="1279"/>
                  </a:cubicBezTo>
                  <a:cubicBezTo>
                    <a:pt x="1279" y="1279"/>
                    <a:pt x="1279" y="1279"/>
                    <a:pt x="640" y="1279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67" name="【公众号：阿拉丁PPT】3-374"/>
            <p:cNvSpPr/>
            <p:nvPr/>
          </p:nvSpPr>
          <p:spPr>
            <a:xfrm flipH="1">
              <a:off x="789282" y="4316227"/>
              <a:ext cx="93072" cy="77350"/>
            </a:xfrm>
            <a:custGeom>
              <a:avLst/>
              <a:gdLst>
                <a:gd name="connsiteX0" fmla="*/ 0 w 93072"/>
                <a:gd name="connsiteY0" fmla="*/ 54338 h 77350"/>
                <a:gd name="connsiteX1" fmla="*/ 1917 w 93072"/>
                <a:gd name="connsiteY1" fmla="*/ 56255 h 77350"/>
                <a:gd name="connsiteX2" fmla="*/ 3835 w 93072"/>
                <a:gd name="connsiteY2" fmla="*/ 60091 h 77350"/>
                <a:gd name="connsiteX3" fmla="*/ 8949 w 93072"/>
                <a:gd name="connsiteY3" fmla="*/ 65205 h 77350"/>
                <a:gd name="connsiteX4" fmla="*/ 8949 w 93072"/>
                <a:gd name="connsiteY4" fmla="*/ 66484 h 77350"/>
                <a:gd name="connsiteX5" fmla="*/ 11506 w 93072"/>
                <a:gd name="connsiteY5" fmla="*/ 68401 h 77350"/>
                <a:gd name="connsiteX6" fmla="*/ 14703 w 93072"/>
                <a:gd name="connsiteY6" fmla="*/ 70958 h 77350"/>
                <a:gd name="connsiteX7" fmla="*/ 20456 w 93072"/>
                <a:gd name="connsiteY7" fmla="*/ 72876 h 77350"/>
                <a:gd name="connsiteX8" fmla="*/ 21734 w 93072"/>
                <a:gd name="connsiteY8" fmla="*/ 73516 h 77350"/>
                <a:gd name="connsiteX9" fmla="*/ 24292 w 93072"/>
                <a:gd name="connsiteY9" fmla="*/ 74155 h 77350"/>
                <a:gd name="connsiteX10" fmla="*/ 28127 w 93072"/>
                <a:gd name="connsiteY10" fmla="*/ 76073 h 77350"/>
                <a:gd name="connsiteX11" fmla="*/ 27488 w 93072"/>
                <a:gd name="connsiteY11" fmla="*/ 74794 h 77350"/>
                <a:gd name="connsiteX12" fmla="*/ 23653 w 93072"/>
                <a:gd name="connsiteY12" fmla="*/ 72237 h 77350"/>
                <a:gd name="connsiteX13" fmla="*/ 24292 w 93072"/>
                <a:gd name="connsiteY13" fmla="*/ 72237 h 77350"/>
                <a:gd name="connsiteX14" fmla="*/ 28127 w 93072"/>
                <a:gd name="connsiteY14" fmla="*/ 73516 h 77350"/>
                <a:gd name="connsiteX15" fmla="*/ 29406 w 93072"/>
                <a:gd name="connsiteY15" fmla="*/ 73516 h 77350"/>
                <a:gd name="connsiteX16" fmla="*/ 30045 w 93072"/>
                <a:gd name="connsiteY16" fmla="*/ 72876 h 77350"/>
                <a:gd name="connsiteX17" fmla="*/ 33241 w 93072"/>
                <a:gd name="connsiteY17" fmla="*/ 74155 h 77350"/>
                <a:gd name="connsiteX18" fmla="*/ 33881 w 93072"/>
                <a:gd name="connsiteY18" fmla="*/ 72237 h 77350"/>
                <a:gd name="connsiteX19" fmla="*/ 35160 w 93072"/>
                <a:gd name="connsiteY19" fmla="*/ 71598 h 77350"/>
                <a:gd name="connsiteX20" fmla="*/ 37077 w 93072"/>
                <a:gd name="connsiteY20" fmla="*/ 70319 h 77350"/>
                <a:gd name="connsiteX21" fmla="*/ 35160 w 93072"/>
                <a:gd name="connsiteY21" fmla="*/ 68401 h 77350"/>
                <a:gd name="connsiteX22" fmla="*/ 37716 w 93072"/>
                <a:gd name="connsiteY22" fmla="*/ 70319 h 77350"/>
                <a:gd name="connsiteX23" fmla="*/ 40273 w 93072"/>
                <a:gd name="connsiteY23" fmla="*/ 71598 h 77350"/>
                <a:gd name="connsiteX24" fmla="*/ 46027 w 93072"/>
                <a:gd name="connsiteY24" fmla="*/ 71598 h 77350"/>
                <a:gd name="connsiteX25" fmla="*/ 47945 w 93072"/>
                <a:gd name="connsiteY25" fmla="*/ 72237 h 77350"/>
                <a:gd name="connsiteX26" fmla="*/ 48584 w 93072"/>
                <a:gd name="connsiteY26" fmla="*/ 73516 h 77350"/>
                <a:gd name="connsiteX27" fmla="*/ 46027 w 93072"/>
                <a:gd name="connsiteY27" fmla="*/ 72876 h 77350"/>
                <a:gd name="connsiteX28" fmla="*/ 46027 w 93072"/>
                <a:gd name="connsiteY28" fmla="*/ 72876 h 77350"/>
                <a:gd name="connsiteX29" fmla="*/ 44109 w 93072"/>
                <a:gd name="connsiteY29" fmla="*/ 73516 h 77350"/>
                <a:gd name="connsiteX30" fmla="*/ 42191 w 93072"/>
                <a:gd name="connsiteY30" fmla="*/ 74155 h 77350"/>
                <a:gd name="connsiteX31" fmla="*/ 40912 w 93072"/>
                <a:gd name="connsiteY31" fmla="*/ 74794 h 77350"/>
                <a:gd name="connsiteX32" fmla="*/ 40912 w 93072"/>
                <a:gd name="connsiteY32" fmla="*/ 75433 h 77350"/>
                <a:gd name="connsiteX33" fmla="*/ 42830 w 93072"/>
                <a:gd name="connsiteY33" fmla="*/ 77351 h 77350"/>
                <a:gd name="connsiteX34" fmla="*/ 44109 w 93072"/>
                <a:gd name="connsiteY34" fmla="*/ 76712 h 77350"/>
                <a:gd name="connsiteX35" fmla="*/ 46666 w 93072"/>
                <a:gd name="connsiteY35" fmla="*/ 75433 h 77350"/>
                <a:gd name="connsiteX36" fmla="*/ 47945 w 93072"/>
                <a:gd name="connsiteY36" fmla="*/ 76073 h 77350"/>
                <a:gd name="connsiteX37" fmla="*/ 51141 w 93072"/>
                <a:gd name="connsiteY37" fmla="*/ 75433 h 77350"/>
                <a:gd name="connsiteX38" fmla="*/ 51141 w 93072"/>
                <a:gd name="connsiteY38" fmla="*/ 73516 h 77350"/>
                <a:gd name="connsiteX39" fmla="*/ 49223 w 93072"/>
                <a:gd name="connsiteY39" fmla="*/ 72876 h 77350"/>
                <a:gd name="connsiteX40" fmla="*/ 48584 w 93072"/>
                <a:gd name="connsiteY40" fmla="*/ 72237 h 77350"/>
                <a:gd name="connsiteX41" fmla="*/ 50501 w 93072"/>
                <a:gd name="connsiteY41" fmla="*/ 72237 h 77350"/>
                <a:gd name="connsiteX42" fmla="*/ 51141 w 93072"/>
                <a:gd name="connsiteY42" fmla="*/ 73516 h 77350"/>
                <a:gd name="connsiteX43" fmla="*/ 52419 w 93072"/>
                <a:gd name="connsiteY43" fmla="*/ 75433 h 77350"/>
                <a:gd name="connsiteX44" fmla="*/ 53059 w 93072"/>
                <a:gd name="connsiteY44" fmla="*/ 74794 h 77350"/>
                <a:gd name="connsiteX45" fmla="*/ 52419 w 93072"/>
                <a:gd name="connsiteY45" fmla="*/ 73516 h 77350"/>
                <a:gd name="connsiteX46" fmla="*/ 49862 w 93072"/>
                <a:gd name="connsiteY46" fmla="*/ 71598 h 77350"/>
                <a:gd name="connsiteX47" fmla="*/ 51780 w 93072"/>
                <a:gd name="connsiteY47" fmla="*/ 70958 h 77350"/>
                <a:gd name="connsiteX48" fmla="*/ 53698 w 93072"/>
                <a:gd name="connsiteY48" fmla="*/ 72237 h 77350"/>
                <a:gd name="connsiteX49" fmla="*/ 54977 w 93072"/>
                <a:gd name="connsiteY49" fmla="*/ 72876 h 77350"/>
                <a:gd name="connsiteX50" fmla="*/ 56894 w 93072"/>
                <a:gd name="connsiteY50" fmla="*/ 73516 h 77350"/>
                <a:gd name="connsiteX51" fmla="*/ 56894 w 93072"/>
                <a:gd name="connsiteY51" fmla="*/ 72876 h 77350"/>
                <a:gd name="connsiteX52" fmla="*/ 54338 w 93072"/>
                <a:gd name="connsiteY52" fmla="*/ 69680 h 77350"/>
                <a:gd name="connsiteX53" fmla="*/ 56894 w 93072"/>
                <a:gd name="connsiteY53" fmla="*/ 71598 h 77350"/>
                <a:gd name="connsiteX54" fmla="*/ 57534 w 93072"/>
                <a:gd name="connsiteY54" fmla="*/ 71598 h 77350"/>
                <a:gd name="connsiteX55" fmla="*/ 57534 w 93072"/>
                <a:gd name="connsiteY55" fmla="*/ 71598 h 77350"/>
                <a:gd name="connsiteX56" fmla="*/ 56894 w 93072"/>
                <a:gd name="connsiteY56" fmla="*/ 70958 h 77350"/>
                <a:gd name="connsiteX57" fmla="*/ 56255 w 93072"/>
                <a:gd name="connsiteY57" fmla="*/ 69680 h 77350"/>
                <a:gd name="connsiteX58" fmla="*/ 58173 w 93072"/>
                <a:gd name="connsiteY58" fmla="*/ 70958 h 77350"/>
                <a:gd name="connsiteX59" fmla="*/ 58173 w 93072"/>
                <a:gd name="connsiteY59" fmla="*/ 70958 h 77350"/>
                <a:gd name="connsiteX60" fmla="*/ 58173 w 93072"/>
                <a:gd name="connsiteY60" fmla="*/ 70958 h 77350"/>
                <a:gd name="connsiteX61" fmla="*/ 56894 w 93072"/>
                <a:gd name="connsiteY61" fmla="*/ 69041 h 77350"/>
                <a:gd name="connsiteX62" fmla="*/ 56894 w 93072"/>
                <a:gd name="connsiteY62" fmla="*/ 68401 h 77350"/>
                <a:gd name="connsiteX63" fmla="*/ 59451 w 93072"/>
                <a:gd name="connsiteY63" fmla="*/ 69041 h 77350"/>
                <a:gd name="connsiteX64" fmla="*/ 61369 w 93072"/>
                <a:gd name="connsiteY64" fmla="*/ 69041 h 77350"/>
                <a:gd name="connsiteX65" fmla="*/ 61369 w 93072"/>
                <a:gd name="connsiteY65" fmla="*/ 69041 h 77350"/>
                <a:gd name="connsiteX66" fmla="*/ 62648 w 93072"/>
                <a:gd name="connsiteY66" fmla="*/ 68401 h 77350"/>
                <a:gd name="connsiteX67" fmla="*/ 63287 w 93072"/>
                <a:gd name="connsiteY67" fmla="*/ 67762 h 77350"/>
                <a:gd name="connsiteX68" fmla="*/ 62648 w 93072"/>
                <a:gd name="connsiteY68" fmla="*/ 66484 h 77350"/>
                <a:gd name="connsiteX69" fmla="*/ 62648 w 93072"/>
                <a:gd name="connsiteY69" fmla="*/ 65844 h 77350"/>
                <a:gd name="connsiteX70" fmla="*/ 63287 w 93072"/>
                <a:gd name="connsiteY70" fmla="*/ 66484 h 77350"/>
                <a:gd name="connsiteX71" fmla="*/ 65844 w 93072"/>
                <a:gd name="connsiteY71" fmla="*/ 68401 h 77350"/>
                <a:gd name="connsiteX72" fmla="*/ 62648 w 93072"/>
                <a:gd name="connsiteY72" fmla="*/ 62648 h 77350"/>
                <a:gd name="connsiteX73" fmla="*/ 62648 w 93072"/>
                <a:gd name="connsiteY73" fmla="*/ 62009 h 77350"/>
                <a:gd name="connsiteX74" fmla="*/ 63927 w 93072"/>
                <a:gd name="connsiteY74" fmla="*/ 62009 h 77350"/>
                <a:gd name="connsiteX75" fmla="*/ 64566 w 93072"/>
                <a:gd name="connsiteY75" fmla="*/ 62648 h 77350"/>
                <a:gd name="connsiteX76" fmla="*/ 65205 w 93072"/>
                <a:gd name="connsiteY76" fmla="*/ 63927 h 77350"/>
                <a:gd name="connsiteX77" fmla="*/ 66483 w 93072"/>
                <a:gd name="connsiteY77" fmla="*/ 64566 h 77350"/>
                <a:gd name="connsiteX78" fmla="*/ 67762 w 93072"/>
                <a:gd name="connsiteY78" fmla="*/ 65844 h 77350"/>
                <a:gd name="connsiteX79" fmla="*/ 65844 w 93072"/>
                <a:gd name="connsiteY79" fmla="*/ 62648 h 77350"/>
                <a:gd name="connsiteX80" fmla="*/ 63927 w 93072"/>
                <a:gd name="connsiteY80" fmla="*/ 60091 h 77350"/>
                <a:gd name="connsiteX81" fmla="*/ 65844 w 93072"/>
                <a:gd name="connsiteY81" fmla="*/ 60730 h 77350"/>
                <a:gd name="connsiteX82" fmla="*/ 68401 w 93072"/>
                <a:gd name="connsiteY82" fmla="*/ 61369 h 77350"/>
                <a:gd name="connsiteX83" fmla="*/ 69040 w 93072"/>
                <a:gd name="connsiteY83" fmla="*/ 60730 h 77350"/>
                <a:gd name="connsiteX84" fmla="*/ 69040 w 93072"/>
                <a:gd name="connsiteY84" fmla="*/ 59452 h 77350"/>
                <a:gd name="connsiteX85" fmla="*/ 72237 w 93072"/>
                <a:gd name="connsiteY85" fmla="*/ 62009 h 77350"/>
                <a:gd name="connsiteX86" fmla="*/ 70319 w 93072"/>
                <a:gd name="connsiteY86" fmla="*/ 58173 h 77350"/>
                <a:gd name="connsiteX87" fmla="*/ 72876 w 93072"/>
                <a:gd name="connsiteY87" fmla="*/ 60730 h 77350"/>
                <a:gd name="connsiteX88" fmla="*/ 73516 w 93072"/>
                <a:gd name="connsiteY88" fmla="*/ 59452 h 77350"/>
                <a:gd name="connsiteX89" fmla="*/ 72876 w 93072"/>
                <a:gd name="connsiteY89" fmla="*/ 57534 h 77350"/>
                <a:gd name="connsiteX90" fmla="*/ 73516 w 93072"/>
                <a:gd name="connsiteY90" fmla="*/ 57534 h 77350"/>
                <a:gd name="connsiteX91" fmla="*/ 74155 w 93072"/>
                <a:gd name="connsiteY91" fmla="*/ 56895 h 77350"/>
                <a:gd name="connsiteX92" fmla="*/ 74155 w 93072"/>
                <a:gd name="connsiteY92" fmla="*/ 56895 h 77350"/>
                <a:gd name="connsiteX93" fmla="*/ 76072 w 93072"/>
                <a:gd name="connsiteY93" fmla="*/ 56255 h 77350"/>
                <a:gd name="connsiteX94" fmla="*/ 78629 w 93072"/>
                <a:gd name="connsiteY94" fmla="*/ 56895 h 77350"/>
                <a:gd name="connsiteX95" fmla="*/ 79268 w 93072"/>
                <a:gd name="connsiteY95" fmla="*/ 57534 h 77350"/>
                <a:gd name="connsiteX96" fmla="*/ 79908 w 93072"/>
                <a:gd name="connsiteY96" fmla="*/ 56895 h 77350"/>
                <a:gd name="connsiteX97" fmla="*/ 79908 w 93072"/>
                <a:gd name="connsiteY97" fmla="*/ 56895 h 77350"/>
                <a:gd name="connsiteX98" fmla="*/ 79268 w 93072"/>
                <a:gd name="connsiteY98" fmla="*/ 54977 h 77350"/>
                <a:gd name="connsiteX99" fmla="*/ 78629 w 93072"/>
                <a:gd name="connsiteY99" fmla="*/ 54338 h 77350"/>
                <a:gd name="connsiteX100" fmla="*/ 78629 w 93072"/>
                <a:gd name="connsiteY100" fmla="*/ 53698 h 77350"/>
                <a:gd name="connsiteX101" fmla="*/ 78629 w 93072"/>
                <a:gd name="connsiteY101" fmla="*/ 52420 h 77350"/>
                <a:gd name="connsiteX102" fmla="*/ 77990 w 93072"/>
                <a:gd name="connsiteY102" fmla="*/ 51141 h 77350"/>
                <a:gd name="connsiteX103" fmla="*/ 79268 w 93072"/>
                <a:gd name="connsiteY103" fmla="*/ 51780 h 77350"/>
                <a:gd name="connsiteX104" fmla="*/ 81825 w 93072"/>
                <a:gd name="connsiteY104" fmla="*/ 52420 h 77350"/>
                <a:gd name="connsiteX105" fmla="*/ 81825 w 93072"/>
                <a:gd name="connsiteY105" fmla="*/ 52420 h 77350"/>
                <a:gd name="connsiteX106" fmla="*/ 81186 w 93072"/>
                <a:gd name="connsiteY106" fmla="*/ 50502 h 77350"/>
                <a:gd name="connsiteX107" fmla="*/ 81825 w 93072"/>
                <a:gd name="connsiteY107" fmla="*/ 49863 h 77350"/>
                <a:gd name="connsiteX108" fmla="*/ 81186 w 93072"/>
                <a:gd name="connsiteY108" fmla="*/ 48584 h 77350"/>
                <a:gd name="connsiteX109" fmla="*/ 81825 w 93072"/>
                <a:gd name="connsiteY109" fmla="*/ 48584 h 77350"/>
                <a:gd name="connsiteX110" fmla="*/ 83104 w 93072"/>
                <a:gd name="connsiteY110" fmla="*/ 49224 h 77350"/>
                <a:gd name="connsiteX111" fmla="*/ 83744 w 93072"/>
                <a:gd name="connsiteY111" fmla="*/ 48584 h 77350"/>
                <a:gd name="connsiteX112" fmla="*/ 84383 w 93072"/>
                <a:gd name="connsiteY112" fmla="*/ 47306 h 77350"/>
                <a:gd name="connsiteX113" fmla="*/ 84383 w 93072"/>
                <a:gd name="connsiteY113" fmla="*/ 47306 h 77350"/>
                <a:gd name="connsiteX114" fmla="*/ 86301 w 93072"/>
                <a:gd name="connsiteY114" fmla="*/ 47945 h 77350"/>
                <a:gd name="connsiteX115" fmla="*/ 86301 w 93072"/>
                <a:gd name="connsiteY115" fmla="*/ 46666 h 77350"/>
                <a:gd name="connsiteX116" fmla="*/ 85661 w 93072"/>
                <a:gd name="connsiteY116" fmla="*/ 44749 h 77350"/>
                <a:gd name="connsiteX117" fmla="*/ 86940 w 93072"/>
                <a:gd name="connsiteY117" fmla="*/ 44109 h 77350"/>
                <a:gd name="connsiteX118" fmla="*/ 88218 w 93072"/>
                <a:gd name="connsiteY118" fmla="*/ 43470 h 77350"/>
                <a:gd name="connsiteX119" fmla="*/ 90136 w 93072"/>
                <a:gd name="connsiteY119" fmla="*/ 42831 h 77350"/>
                <a:gd name="connsiteX120" fmla="*/ 90136 w 93072"/>
                <a:gd name="connsiteY120" fmla="*/ 42191 h 77350"/>
                <a:gd name="connsiteX121" fmla="*/ 87579 w 93072"/>
                <a:gd name="connsiteY121" fmla="*/ 38995 h 77350"/>
                <a:gd name="connsiteX122" fmla="*/ 92054 w 93072"/>
                <a:gd name="connsiteY122" fmla="*/ 40274 h 77350"/>
                <a:gd name="connsiteX123" fmla="*/ 92054 w 93072"/>
                <a:gd name="connsiteY123" fmla="*/ 40913 h 77350"/>
                <a:gd name="connsiteX124" fmla="*/ 89497 w 93072"/>
                <a:gd name="connsiteY124" fmla="*/ 38995 h 77350"/>
                <a:gd name="connsiteX125" fmla="*/ 90775 w 93072"/>
                <a:gd name="connsiteY125" fmla="*/ 39635 h 77350"/>
                <a:gd name="connsiteX126" fmla="*/ 87579 w 93072"/>
                <a:gd name="connsiteY126" fmla="*/ 35160 h 77350"/>
                <a:gd name="connsiteX127" fmla="*/ 88218 w 93072"/>
                <a:gd name="connsiteY127" fmla="*/ 34520 h 77350"/>
                <a:gd name="connsiteX128" fmla="*/ 86301 w 93072"/>
                <a:gd name="connsiteY128" fmla="*/ 30685 h 77350"/>
                <a:gd name="connsiteX129" fmla="*/ 87579 w 93072"/>
                <a:gd name="connsiteY129" fmla="*/ 30046 h 77350"/>
                <a:gd name="connsiteX130" fmla="*/ 88857 w 93072"/>
                <a:gd name="connsiteY130" fmla="*/ 30685 h 77350"/>
                <a:gd name="connsiteX131" fmla="*/ 84383 w 93072"/>
                <a:gd name="connsiteY131" fmla="*/ 25571 h 77350"/>
                <a:gd name="connsiteX132" fmla="*/ 85661 w 93072"/>
                <a:gd name="connsiteY132" fmla="*/ 25571 h 77350"/>
                <a:gd name="connsiteX133" fmla="*/ 81825 w 93072"/>
                <a:gd name="connsiteY133" fmla="*/ 20457 h 77350"/>
                <a:gd name="connsiteX134" fmla="*/ 76072 w 93072"/>
                <a:gd name="connsiteY134" fmla="*/ 13424 h 77350"/>
                <a:gd name="connsiteX135" fmla="*/ 66483 w 93072"/>
                <a:gd name="connsiteY135" fmla="*/ 5114 h 77350"/>
                <a:gd name="connsiteX136" fmla="*/ 62008 w 93072"/>
                <a:gd name="connsiteY136" fmla="*/ 5114 h 77350"/>
                <a:gd name="connsiteX137" fmla="*/ 55616 w 93072"/>
                <a:gd name="connsiteY137" fmla="*/ 9589 h 77350"/>
                <a:gd name="connsiteX138" fmla="*/ 55616 w 93072"/>
                <a:gd name="connsiteY138" fmla="*/ 9589 h 77350"/>
                <a:gd name="connsiteX139" fmla="*/ 47945 w 93072"/>
                <a:gd name="connsiteY139" fmla="*/ 1279 h 77350"/>
                <a:gd name="connsiteX140" fmla="*/ 45388 w 93072"/>
                <a:gd name="connsiteY140" fmla="*/ 0 h 77350"/>
                <a:gd name="connsiteX141" fmla="*/ 42191 w 93072"/>
                <a:gd name="connsiteY141" fmla="*/ 1279 h 77350"/>
                <a:gd name="connsiteX142" fmla="*/ 40273 w 93072"/>
                <a:gd name="connsiteY142" fmla="*/ 2557 h 77350"/>
                <a:gd name="connsiteX143" fmla="*/ 38995 w 93072"/>
                <a:gd name="connsiteY143" fmla="*/ 5114 h 77350"/>
                <a:gd name="connsiteX144" fmla="*/ 37716 w 93072"/>
                <a:gd name="connsiteY144" fmla="*/ 7032 h 77350"/>
                <a:gd name="connsiteX145" fmla="*/ 37716 w 93072"/>
                <a:gd name="connsiteY145" fmla="*/ 8310 h 77350"/>
                <a:gd name="connsiteX146" fmla="*/ 36438 w 93072"/>
                <a:gd name="connsiteY146" fmla="*/ 8310 h 77350"/>
                <a:gd name="connsiteX147" fmla="*/ 35799 w 93072"/>
                <a:gd name="connsiteY147" fmla="*/ 10228 h 77350"/>
                <a:gd name="connsiteX148" fmla="*/ 35160 w 93072"/>
                <a:gd name="connsiteY148" fmla="*/ 10868 h 77350"/>
                <a:gd name="connsiteX149" fmla="*/ 35160 w 93072"/>
                <a:gd name="connsiteY149" fmla="*/ 12146 h 77350"/>
                <a:gd name="connsiteX150" fmla="*/ 35160 w 93072"/>
                <a:gd name="connsiteY150" fmla="*/ 13424 h 77350"/>
                <a:gd name="connsiteX151" fmla="*/ 34520 w 93072"/>
                <a:gd name="connsiteY151" fmla="*/ 14064 h 77350"/>
                <a:gd name="connsiteX152" fmla="*/ 33881 w 93072"/>
                <a:gd name="connsiteY152" fmla="*/ 14064 h 77350"/>
                <a:gd name="connsiteX153" fmla="*/ 33881 w 93072"/>
                <a:gd name="connsiteY153" fmla="*/ 15982 h 77350"/>
                <a:gd name="connsiteX154" fmla="*/ 32602 w 93072"/>
                <a:gd name="connsiteY154" fmla="*/ 15982 h 77350"/>
                <a:gd name="connsiteX155" fmla="*/ 30684 w 93072"/>
                <a:gd name="connsiteY155" fmla="*/ 15343 h 77350"/>
                <a:gd name="connsiteX156" fmla="*/ 28767 w 93072"/>
                <a:gd name="connsiteY156" fmla="*/ 15343 h 77350"/>
                <a:gd name="connsiteX157" fmla="*/ 26210 w 93072"/>
                <a:gd name="connsiteY157" fmla="*/ 14703 h 77350"/>
                <a:gd name="connsiteX158" fmla="*/ 26849 w 93072"/>
                <a:gd name="connsiteY158" fmla="*/ 16621 h 77350"/>
                <a:gd name="connsiteX159" fmla="*/ 24931 w 93072"/>
                <a:gd name="connsiteY159" fmla="*/ 16621 h 77350"/>
                <a:gd name="connsiteX160" fmla="*/ 24292 w 93072"/>
                <a:gd name="connsiteY160" fmla="*/ 17260 h 77350"/>
                <a:gd name="connsiteX161" fmla="*/ 23653 w 93072"/>
                <a:gd name="connsiteY161" fmla="*/ 18539 h 77350"/>
                <a:gd name="connsiteX162" fmla="*/ 21734 w 93072"/>
                <a:gd name="connsiteY162" fmla="*/ 15982 h 77350"/>
                <a:gd name="connsiteX163" fmla="*/ 21734 w 93072"/>
                <a:gd name="connsiteY163" fmla="*/ 16621 h 77350"/>
                <a:gd name="connsiteX164" fmla="*/ 21734 w 93072"/>
                <a:gd name="connsiteY164" fmla="*/ 17899 h 77350"/>
                <a:gd name="connsiteX165" fmla="*/ 20456 w 93072"/>
                <a:gd name="connsiteY165" fmla="*/ 17899 h 77350"/>
                <a:gd name="connsiteX166" fmla="*/ 20456 w 93072"/>
                <a:gd name="connsiteY166" fmla="*/ 19817 h 77350"/>
                <a:gd name="connsiteX167" fmla="*/ 20456 w 93072"/>
                <a:gd name="connsiteY167" fmla="*/ 20457 h 77350"/>
                <a:gd name="connsiteX168" fmla="*/ 19817 w 93072"/>
                <a:gd name="connsiteY168" fmla="*/ 21096 h 77350"/>
                <a:gd name="connsiteX169" fmla="*/ 17899 w 93072"/>
                <a:gd name="connsiteY169" fmla="*/ 19817 h 77350"/>
                <a:gd name="connsiteX170" fmla="*/ 17260 w 93072"/>
                <a:gd name="connsiteY170" fmla="*/ 20457 h 77350"/>
                <a:gd name="connsiteX171" fmla="*/ 15982 w 93072"/>
                <a:gd name="connsiteY171" fmla="*/ 20457 h 77350"/>
                <a:gd name="connsiteX172" fmla="*/ 15982 w 93072"/>
                <a:gd name="connsiteY172" fmla="*/ 21096 h 77350"/>
                <a:gd name="connsiteX173" fmla="*/ 17260 w 93072"/>
                <a:gd name="connsiteY173" fmla="*/ 23653 h 77350"/>
                <a:gd name="connsiteX174" fmla="*/ 16621 w 93072"/>
                <a:gd name="connsiteY174" fmla="*/ 24292 h 77350"/>
                <a:gd name="connsiteX175" fmla="*/ 18538 w 93072"/>
                <a:gd name="connsiteY175" fmla="*/ 26210 h 77350"/>
                <a:gd name="connsiteX176" fmla="*/ 21095 w 93072"/>
                <a:gd name="connsiteY176" fmla="*/ 30046 h 77350"/>
                <a:gd name="connsiteX177" fmla="*/ 25571 w 93072"/>
                <a:gd name="connsiteY177" fmla="*/ 35799 h 77350"/>
                <a:gd name="connsiteX178" fmla="*/ 26210 w 93072"/>
                <a:gd name="connsiteY178" fmla="*/ 36438 h 77350"/>
                <a:gd name="connsiteX179" fmla="*/ 27488 w 93072"/>
                <a:gd name="connsiteY179" fmla="*/ 37717 h 77350"/>
                <a:gd name="connsiteX180" fmla="*/ 24292 w 93072"/>
                <a:gd name="connsiteY180" fmla="*/ 38356 h 77350"/>
                <a:gd name="connsiteX181" fmla="*/ 20456 w 93072"/>
                <a:gd name="connsiteY181" fmla="*/ 38995 h 77350"/>
                <a:gd name="connsiteX182" fmla="*/ 19817 w 93072"/>
                <a:gd name="connsiteY182" fmla="*/ 41552 h 77350"/>
                <a:gd name="connsiteX183" fmla="*/ 16621 w 93072"/>
                <a:gd name="connsiteY183" fmla="*/ 42831 h 77350"/>
                <a:gd name="connsiteX184" fmla="*/ 15342 w 93072"/>
                <a:gd name="connsiteY184" fmla="*/ 43470 h 77350"/>
                <a:gd name="connsiteX185" fmla="*/ 13424 w 93072"/>
                <a:gd name="connsiteY185" fmla="*/ 45388 h 77350"/>
                <a:gd name="connsiteX186" fmla="*/ 10867 w 93072"/>
                <a:gd name="connsiteY186" fmla="*/ 42831 h 77350"/>
                <a:gd name="connsiteX187" fmla="*/ 10867 w 93072"/>
                <a:gd name="connsiteY187" fmla="*/ 43470 h 77350"/>
                <a:gd name="connsiteX188" fmla="*/ 10867 w 93072"/>
                <a:gd name="connsiteY188" fmla="*/ 44749 h 77350"/>
                <a:gd name="connsiteX189" fmla="*/ 8310 w 93072"/>
                <a:gd name="connsiteY189" fmla="*/ 45388 h 77350"/>
                <a:gd name="connsiteX190" fmla="*/ 7671 w 93072"/>
                <a:gd name="connsiteY190" fmla="*/ 47945 h 77350"/>
                <a:gd name="connsiteX191" fmla="*/ 7671 w 93072"/>
                <a:gd name="connsiteY191" fmla="*/ 48584 h 77350"/>
                <a:gd name="connsiteX192" fmla="*/ 6393 w 93072"/>
                <a:gd name="connsiteY192" fmla="*/ 49863 h 77350"/>
                <a:gd name="connsiteX193" fmla="*/ 4475 w 93072"/>
                <a:gd name="connsiteY193" fmla="*/ 49224 h 77350"/>
                <a:gd name="connsiteX194" fmla="*/ 3835 w 93072"/>
                <a:gd name="connsiteY194" fmla="*/ 49863 h 77350"/>
                <a:gd name="connsiteX195" fmla="*/ 1278 w 93072"/>
                <a:gd name="connsiteY195" fmla="*/ 50502 h 77350"/>
                <a:gd name="connsiteX196" fmla="*/ 639 w 93072"/>
                <a:gd name="connsiteY196" fmla="*/ 51141 h 77350"/>
                <a:gd name="connsiteX197" fmla="*/ 1278 w 93072"/>
                <a:gd name="connsiteY197" fmla="*/ 54338 h 77350"/>
                <a:gd name="connsiteX198" fmla="*/ 0 w 93072"/>
                <a:gd name="connsiteY198" fmla="*/ 54338 h 77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</a:cxnLst>
              <a:rect l="l" t="t" r="r" b="b"/>
              <a:pathLst>
                <a:path w="93072" h="77350">
                  <a:moveTo>
                    <a:pt x="0" y="54338"/>
                  </a:moveTo>
                  <a:cubicBezTo>
                    <a:pt x="1278" y="55616"/>
                    <a:pt x="1917" y="56255"/>
                    <a:pt x="1917" y="56255"/>
                  </a:cubicBezTo>
                  <a:cubicBezTo>
                    <a:pt x="2556" y="57534"/>
                    <a:pt x="3196" y="58812"/>
                    <a:pt x="3835" y="60091"/>
                  </a:cubicBezTo>
                  <a:cubicBezTo>
                    <a:pt x="5753" y="62009"/>
                    <a:pt x="7032" y="63927"/>
                    <a:pt x="8949" y="65205"/>
                  </a:cubicBezTo>
                  <a:cubicBezTo>
                    <a:pt x="8949" y="65844"/>
                    <a:pt x="8949" y="65844"/>
                    <a:pt x="8949" y="66484"/>
                  </a:cubicBezTo>
                  <a:cubicBezTo>
                    <a:pt x="10228" y="67123"/>
                    <a:pt x="10228" y="67762"/>
                    <a:pt x="11506" y="68401"/>
                  </a:cubicBezTo>
                  <a:cubicBezTo>
                    <a:pt x="13424" y="69680"/>
                    <a:pt x="14064" y="70958"/>
                    <a:pt x="14703" y="70958"/>
                  </a:cubicBezTo>
                  <a:cubicBezTo>
                    <a:pt x="16621" y="71598"/>
                    <a:pt x="18538" y="72237"/>
                    <a:pt x="20456" y="72876"/>
                  </a:cubicBezTo>
                  <a:cubicBezTo>
                    <a:pt x="21095" y="72876"/>
                    <a:pt x="21734" y="74155"/>
                    <a:pt x="21734" y="73516"/>
                  </a:cubicBezTo>
                  <a:cubicBezTo>
                    <a:pt x="21734" y="72876"/>
                    <a:pt x="23653" y="73516"/>
                    <a:pt x="24292" y="74155"/>
                  </a:cubicBezTo>
                  <a:cubicBezTo>
                    <a:pt x="25571" y="74155"/>
                    <a:pt x="26849" y="75433"/>
                    <a:pt x="28127" y="76073"/>
                  </a:cubicBezTo>
                  <a:cubicBezTo>
                    <a:pt x="28127" y="76073"/>
                    <a:pt x="27488" y="75433"/>
                    <a:pt x="27488" y="74794"/>
                  </a:cubicBezTo>
                  <a:cubicBezTo>
                    <a:pt x="26210" y="74155"/>
                    <a:pt x="24931" y="72876"/>
                    <a:pt x="23653" y="72237"/>
                  </a:cubicBezTo>
                  <a:cubicBezTo>
                    <a:pt x="23653" y="72237"/>
                    <a:pt x="23653" y="71598"/>
                    <a:pt x="24292" y="72237"/>
                  </a:cubicBezTo>
                  <a:cubicBezTo>
                    <a:pt x="25571" y="72876"/>
                    <a:pt x="26849" y="72876"/>
                    <a:pt x="28127" y="73516"/>
                  </a:cubicBezTo>
                  <a:cubicBezTo>
                    <a:pt x="28767" y="73516"/>
                    <a:pt x="29406" y="73516"/>
                    <a:pt x="29406" y="73516"/>
                  </a:cubicBezTo>
                  <a:cubicBezTo>
                    <a:pt x="29406" y="73516"/>
                    <a:pt x="29406" y="72876"/>
                    <a:pt x="30045" y="72876"/>
                  </a:cubicBezTo>
                  <a:cubicBezTo>
                    <a:pt x="30684" y="72876"/>
                    <a:pt x="31963" y="74155"/>
                    <a:pt x="33241" y="74155"/>
                  </a:cubicBezTo>
                  <a:cubicBezTo>
                    <a:pt x="34520" y="74155"/>
                    <a:pt x="33881" y="73516"/>
                    <a:pt x="33881" y="72237"/>
                  </a:cubicBezTo>
                  <a:cubicBezTo>
                    <a:pt x="33881" y="71598"/>
                    <a:pt x="34520" y="71598"/>
                    <a:pt x="35160" y="71598"/>
                  </a:cubicBezTo>
                  <a:cubicBezTo>
                    <a:pt x="35799" y="70958"/>
                    <a:pt x="36438" y="70958"/>
                    <a:pt x="37077" y="70319"/>
                  </a:cubicBezTo>
                  <a:cubicBezTo>
                    <a:pt x="35799" y="69041"/>
                    <a:pt x="35799" y="68401"/>
                    <a:pt x="35160" y="68401"/>
                  </a:cubicBezTo>
                  <a:cubicBezTo>
                    <a:pt x="35799" y="68401"/>
                    <a:pt x="37077" y="69680"/>
                    <a:pt x="37716" y="70319"/>
                  </a:cubicBezTo>
                  <a:cubicBezTo>
                    <a:pt x="38995" y="70958"/>
                    <a:pt x="39634" y="71598"/>
                    <a:pt x="40273" y="71598"/>
                  </a:cubicBezTo>
                  <a:cubicBezTo>
                    <a:pt x="42191" y="71598"/>
                    <a:pt x="44109" y="71598"/>
                    <a:pt x="46027" y="71598"/>
                  </a:cubicBezTo>
                  <a:cubicBezTo>
                    <a:pt x="46666" y="71598"/>
                    <a:pt x="47305" y="72237"/>
                    <a:pt x="47945" y="72237"/>
                  </a:cubicBezTo>
                  <a:cubicBezTo>
                    <a:pt x="48584" y="73516"/>
                    <a:pt x="48584" y="73516"/>
                    <a:pt x="48584" y="73516"/>
                  </a:cubicBezTo>
                  <a:cubicBezTo>
                    <a:pt x="46666" y="71598"/>
                    <a:pt x="48584" y="75433"/>
                    <a:pt x="46027" y="72876"/>
                  </a:cubicBezTo>
                  <a:cubicBezTo>
                    <a:pt x="46027" y="72876"/>
                    <a:pt x="46027" y="72876"/>
                    <a:pt x="46027" y="72876"/>
                  </a:cubicBezTo>
                  <a:cubicBezTo>
                    <a:pt x="45388" y="72876"/>
                    <a:pt x="44749" y="72876"/>
                    <a:pt x="44109" y="73516"/>
                  </a:cubicBezTo>
                  <a:cubicBezTo>
                    <a:pt x="43470" y="73516"/>
                    <a:pt x="42191" y="73516"/>
                    <a:pt x="42191" y="74155"/>
                  </a:cubicBezTo>
                  <a:cubicBezTo>
                    <a:pt x="42191" y="74794"/>
                    <a:pt x="41552" y="74794"/>
                    <a:pt x="40912" y="74794"/>
                  </a:cubicBezTo>
                  <a:cubicBezTo>
                    <a:pt x="40912" y="74794"/>
                    <a:pt x="40912" y="75433"/>
                    <a:pt x="40912" y="75433"/>
                  </a:cubicBezTo>
                  <a:cubicBezTo>
                    <a:pt x="42191" y="76712"/>
                    <a:pt x="42830" y="77351"/>
                    <a:pt x="42830" y="77351"/>
                  </a:cubicBezTo>
                  <a:cubicBezTo>
                    <a:pt x="43470" y="77351"/>
                    <a:pt x="43470" y="77351"/>
                    <a:pt x="44109" y="76712"/>
                  </a:cubicBezTo>
                  <a:cubicBezTo>
                    <a:pt x="44749" y="76073"/>
                    <a:pt x="46027" y="76073"/>
                    <a:pt x="46666" y="75433"/>
                  </a:cubicBezTo>
                  <a:cubicBezTo>
                    <a:pt x="46666" y="75433"/>
                    <a:pt x="47945" y="76073"/>
                    <a:pt x="47945" y="76073"/>
                  </a:cubicBezTo>
                  <a:cubicBezTo>
                    <a:pt x="48584" y="74794"/>
                    <a:pt x="49223" y="74794"/>
                    <a:pt x="51141" y="75433"/>
                  </a:cubicBezTo>
                  <a:cubicBezTo>
                    <a:pt x="51780" y="75433"/>
                    <a:pt x="51780" y="75433"/>
                    <a:pt x="51141" y="73516"/>
                  </a:cubicBezTo>
                  <a:cubicBezTo>
                    <a:pt x="50501" y="73516"/>
                    <a:pt x="49862" y="72876"/>
                    <a:pt x="49223" y="72876"/>
                  </a:cubicBezTo>
                  <a:cubicBezTo>
                    <a:pt x="49223" y="72876"/>
                    <a:pt x="48584" y="72237"/>
                    <a:pt x="48584" y="72237"/>
                  </a:cubicBezTo>
                  <a:cubicBezTo>
                    <a:pt x="49223" y="72237"/>
                    <a:pt x="49862" y="72237"/>
                    <a:pt x="50501" y="72237"/>
                  </a:cubicBezTo>
                  <a:cubicBezTo>
                    <a:pt x="51141" y="72876"/>
                    <a:pt x="51141" y="72876"/>
                    <a:pt x="51141" y="73516"/>
                  </a:cubicBezTo>
                  <a:cubicBezTo>
                    <a:pt x="51141" y="74155"/>
                    <a:pt x="51780" y="74155"/>
                    <a:pt x="52419" y="75433"/>
                  </a:cubicBezTo>
                  <a:cubicBezTo>
                    <a:pt x="53059" y="75433"/>
                    <a:pt x="53059" y="74794"/>
                    <a:pt x="53059" y="74794"/>
                  </a:cubicBezTo>
                  <a:cubicBezTo>
                    <a:pt x="53059" y="74155"/>
                    <a:pt x="52419" y="74155"/>
                    <a:pt x="52419" y="73516"/>
                  </a:cubicBezTo>
                  <a:cubicBezTo>
                    <a:pt x="51780" y="72876"/>
                    <a:pt x="51141" y="72237"/>
                    <a:pt x="49862" y="71598"/>
                  </a:cubicBezTo>
                  <a:cubicBezTo>
                    <a:pt x="50501" y="71598"/>
                    <a:pt x="51141" y="70958"/>
                    <a:pt x="51780" y="70958"/>
                  </a:cubicBezTo>
                  <a:cubicBezTo>
                    <a:pt x="51780" y="70958"/>
                    <a:pt x="53059" y="71598"/>
                    <a:pt x="53698" y="72237"/>
                  </a:cubicBezTo>
                  <a:cubicBezTo>
                    <a:pt x="54338" y="72237"/>
                    <a:pt x="54338" y="72876"/>
                    <a:pt x="54977" y="72876"/>
                  </a:cubicBezTo>
                  <a:cubicBezTo>
                    <a:pt x="55616" y="72876"/>
                    <a:pt x="56255" y="72876"/>
                    <a:pt x="56894" y="73516"/>
                  </a:cubicBezTo>
                  <a:cubicBezTo>
                    <a:pt x="56894" y="73516"/>
                    <a:pt x="56894" y="73516"/>
                    <a:pt x="56894" y="72876"/>
                  </a:cubicBezTo>
                  <a:cubicBezTo>
                    <a:pt x="56255" y="72237"/>
                    <a:pt x="55616" y="70958"/>
                    <a:pt x="54338" y="69680"/>
                  </a:cubicBezTo>
                  <a:cubicBezTo>
                    <a:pt x="54977" y="70319"/>
                    <a:pt x="55616" y="70319"/>
                    <a:pt x="56894" y="71598"/>
                  </a:cubicBezTo>
                  <a:cubicBezTo>
                    <a:pt x="58173" y="72876"/>
                    <a:pt x="59451" y="73516"/>
                    <a:pt x="57534" y="71598"/>
                  </a:cubicBezTo>
                  <a:cubicBezTo>
                    <a:pt x="57534" y="71598"/>
                    <a:pt x="57534" y="71598"/>
                    <a:pt x="57534" y="71598"/>
                  </a:cubicBezTo>
                  <a:cubicBezTo>
                    <a:pt x="57534" y="71598"/>
                    <a:pt x="56894" y="71598"/>
                    <a:pt x="56894" y="70958"/>
                  </a:cubicBezTo>
                  <a:cubicBezTo>
                    <a:pt x="56894" y="70319"/>
                    <a:pt x="56255" y="70319"/>
                    <a:pt x="56255" y="69680"/>
                  </a:cubicBezTo>
                  <a:cubicBezTo>
                    <a:pt x="56894" y="70319"/>
                    <a:pt x="57534" y="70319"/>
                    <a:pt x="58173" y="70958"/>
                  </a:cubicBezTo>
                  <a:cubicBezTo>
                    <a:pt x="58173" y="70958"/>
                    <a:pt x="58173" y="70958"/>
                    <a:pt x="58173" y="70958"/>
                  </a:cubicBezTo>
                  <a:cubicBezTo>
                    <a:pt x="58173" y="70958"/>
                    <a:pt x="58173" y="70958"/>
                    <a:pt x="58173" y="70958"/>
                  </a:cubicBezTo>
                  <a:cubicBezTo>
                    <a:pt x="57534" y="70319"/>
                    <a:pt x="56894" y="69041"/>
                    <a:pt x="56894" y="69041"/>
                  </a:cubicBezTo>
                  <a:cubicBezTo>
                    <a:pt x="56894" y="68401"/>
                    <a:pt x="56894" y="68401"/>
                    <a:pt x="56894" y="68401"/>
                  </a:cubicBezTo>
                  <a:cubicBezTo>
                    <a:pt x="57534" y="68401"/>
                    <a:pt x="57534" y="67762"/>
                    <a:pt x="59451" y="69041"/>
                  </a:cubicBezTo>
                  <a:cubicBezTo>
                    <a:pt x="60730" y="70319"/>
                    <a:pt x="60730" y="69041"/>
                    <a:pt x="61369" y="69041"/>
                  </a:cubicBezTo>
                  <a:cubicBezTo>
                    <a:pt x="61369" y="69041"/>
                    <a:pt x="61369" y="69041"/>
                    <a:pt x="61369" y="69041"/>
                  </a:cubicBezTo>
                  <a:cubicBezTo>
                    <a:pt x="61369" y="69041"/>
                    <a:pt x="61369" y="67762"/>
                    <a:pt x="62648" y="68401"/>
                  </a:cubicBezTo>
                  <a:cubicBezTo>
                    <a:pt x="63287" y="68401"/>
                    <a:pt x="63287" y="68401"/>
                    <a:pt x="63287" y="67762"/>
                  </a:cubicBezTo>
                  <a:cubicBezTo>
                    <a:pt x="63287" y="67762"/>
                    <a:pt x="63287" y="67123"/>
                    <a:pt x="62648" y="66484"/>
                  </a:cubicBezTo>
                  <a:cubicBezTo>
                    <a:pt x="60730" y="63287"/>
                    <a:pt x="60730" y="63287"/>
                    <a:pt x="62648" y="65844"/>
                  </a:cubicBezTo>
                  <a:cubicBezTo>
                    <a:pt x="63287" y="66484"/>
                    <a:pt x="63927" y="67123"/>
                    <a:pt x="63287" y="66484"/>
                  </a:cubicBezTo>
                  <a:cubicBezTo>
                    <a:pt x="62648" y="64566"/>
                    <a:pt x="63927" y="66484"/>
                    <a:pt x="65844" y="68401"/>
                  </a:cubicBezTo>
                  <a:cubicBezTo>
                    <a:pt x="62648" y="63927"/>
                    <a:pt x="62008" y="62648"/>
                    <a:pt x="62648" y="62648"/>
                  </a:cubicBezTo>
                  <a:cubicBezTo>
                    <a:pt x="62648" y="62648"/>
                    <a:pt x="62648" y="62009"/>
                    <a:pt x="62648" y="62009"/>
                  </a:cubicBezTo>
                  <a:cubicBezTo>
                    <a:pt x="63287" y="62009"/>
                    <a:pt x="63287" y="62009"/>
                    <a:pt x="63927" y="62009"/>
                  </a:cubicBezTo>
                  <a:cubicBezTo>
                    <a:pt x="63927" y="62009"/>
                    <a:pt x="64566" y="62648"/>
                    <a:pt x="64566" y="62648"/>
                  </a:cubicBezTo>
                  <a:cubicBezTo>
                    <a:pt x="64566" y="63287"/>
                    <a:pt x="64566" y="63287"/>
                    <a:pt x="65205" y="63927"/>
                  </a:cubicBezTo>
                  <a:cubicBezTo>
                    <a:pt x="65844" y="64566"/>
                    <a:pt x="65844" y="64566"/>
                    <a:pt x="66483" y="64566"/>
                  </a:cubicBezTo>
                  <a:cubicBezTo>
                    <a:pt x="67123" y="64566"/>
                    <a:pt x="67762" y="65844"/>
                    <a:pt x="67762" y="65844"/>
                  </a:cubicBezTo>
                  <a:cubicBezTo>
                    <a:pt x="67123" y="65205"/>
                    <a:pt x="66483" y="63927"/>
                    <a:pt x="65844" y="62648"/>
                  </a:cubicBezTo>
                  <a:cubicBezTo>
                    <a:pt x="65205" y="62009"/>
                    <a:pt x="65205" y="61369"/>
                    <a:pt x="63927" y="60091"/>
                  </a:cubicBezTo>
                  <a:cubicBezTo>
                    <a:pt x="64566" y="60091"/>
                    <a:pt x="64566" y="60091"/>
                    <a:pt x="65844" y="60730"/>
                  </a:cubicBezTo>
                  <a:cubicBezTo>
                    <a:pt x="67123" y="62009"/>
                    <a:pt x="67762" y="62009"/>
                    <a:pt x="68401" y="61369"/>
                  </a:cubicBezTo>
                  <a:cubicBezTo>
                    <a:pt x="68401" y="61369"/>
                    <a:pt x="68401" y="60730"/>
                    <a:pt x="69040" y="60730"/>
                  </a:cubicBezTo>
                  <a:cubicBezTo>
                    <a:pt x="69679" y="60730"/>
                    <a:pt x="70319" y="61369"/>
                    <a:pt x="69040" y="59452"/>
                  </a:cubicBezTo>
                  <a:cubicBezTo>
                    <a:pt x="67762" y="57534"/>
                    <a:pt x="69040" y="58173"/>
                    <a:pt x="72237" y="62009"/>
                  </a:cubicBezTo>
                  <a:cubicBezTo>
                    <a:pt x="68401" y="56895"/>
                    <a:pt x="72876" y="62009"/>
                    <a:pt x="70319" y="58173"/>
                  </a:cubicBezTo>
                  <a:cubicBezTo>
                    <a:pt x="73516" y="61369"/>
                    <a:pt x="74155" y="62009"/>
                    <a:pt x="72876" y="60730"/>
                  </a:cubicBezTo>
                  <a:cubicBezTo>
                    <a:pt x="72237" y="58812"/>
                    <a:pt x="73516" y="60091"/>
                    <a:pt x="73516" y="59452"/>
                  </a:cubicBezTo>
                  <a:cubicBezTo>
                    <a:pt x="73516" y="58812"/>
                    <a:pt x="74155" y="59452"/>
                    <a:pt x="72876" y="57534"/>
                  </a:cubicBezTo>
                  <a:cubicBezTo>
                    <a:pt x="72237" y="56895"/>
                    <a:pt x="73516" y="57534"/>
                    <a:pt x="73516" y="57534"/>
                  </a:cubicBezTo>
                  <a:cubicBezTo>
                    <a:pt x="74155" y="57534"/>
                    <a:pt x="74155" y="57534"/>
                    <a:pt x="74155" y="56895"/>
                  </a:cubicBezTo>
                  <a:cubicBezTo>
                    <a:pt x="74155" y="56895"/>
                    <a:pt x="74155" y="56895"/>
                    <a:pt x="74155" y="56895"/>
                  </a:cubicBezTo>
                  <a:cubicBezTo>
                    <a:pt x="74794" y="56255"/>
                    <a:pt x="76712" y="58173"/>
                    <a:pt x="76072" y="56255"/>
                  </a:cubicBezTo>
                  <a:cubicBezTo>
                    <a:pt x="75433" y="54977"/>
                    <a:pt x="76072" y="54338"/>
                    <a:pt x="78629" y="56895"/>
                  </a:cubicBezTo>
                  <a:cubicBezTo>
                    <a:pt x="78629" y="56895"/>
                    <a:pt x="79268" y="57534"/>
                    <a:pt x="79268" y="57534"/>
                  </a:cubicBezTo>
                  <a:cubicBezTo>
                    <a:pt x="79268" y="56895"/>
                    <a:pt x="77990" y="54977"/>
                    <a:pt x="79908" y="56895"/>
                  </a:cubicBezTo>
                  <a:cubicBezTo>
                    <a:pt x="79908" y="56895"/>
                    <a:pt x="79908" y="56895"/>
                    <a:pt x="79908" y="56895"/>
                  </a:cubicBezTo>
                  <a:cubicBezTo>
                    <a:pt x="77990" y="54338"/>
                    <a:pt x="79268" y="55616"/>
                    <a:pt x="79268" y="54977"/>
                  </a:cubicBezTo>
                  <a:cubicBezTo>
                    <a:pt x="79268" y="54977"/>
                    <a:pt x="79268" y="54977"/>
                    <a:pt x="78629" y="54338"/>
                  </a:cubicBezTo>
                  <a:cubicBezTo>
                    <a:pt x="77351" y="52420"/>
                    <a:pt x="77990" y="52420"/>
                    <a:pt x="78629" y="53698"/>
                  </a:cubicBezTo>
                  <a:cubicBezTo>
                    <a:pt x="79908" y="54977"/>
                    <a:pt x="80547" y="55616"/>
                    <a:pt x="78629" y="52420"/>
                  </a:cubicBezTo>
                  <a:cubicBezTo>
                    <a:pt x="77990" y="51780"/>
                    <a:pt x="77990" y="51141"/>
                    <a:pt x="77990" y="51141"/>
                  </a:cubicBezTo>
                  <a:cubicBezTo>
                    <a:pt x="77990" y="51141"/>
                    <a:pt x="78629" y="51141"/>
                    <a:pt x="79268" y="51780"/>
                  </a:cubicBezTo>
                  <a:cubicBezTo>
                    <a:pt x="81825" y="53698"/>
                    <a:pt x="80547" y="51141"/>
                    <a:pt x="81825" y="52420"/>
                  </a:cubicBezTo>
                  <a:cubicBezTo>
                    <a:pt x="81825" y="52420"/>
                    <a:pt x="81825" y="52420"/>
                    <a:pt x="81825" y="52420"/>
                  </a:cubicBezTo>
                  <a:cubicBezTo>
                    <a:pt x="81186" y="51141"/>
                    <a:pt x="80547" y="49863"/>
                    <a:pt x="81186" y="50502"/>
                  </a:cubicBezTo>
                  <a:cubicBezTo>
                    <a:pt x="81825" y="51141"/>
                    <a:pt x="81825" y="50502"/>
                    <a:pt x="81825" y="49863"/>
                  </a:cubicBezTo>
                  <a:cubicBezTo>
                    <a:pt x="81825" y="49863"/>
                    <a:pt x="81825" y="49224"/>
                    <a:pt x="81186" y="48584"/>
                  </a:cubicBezTo>
                  <a:cubicBezTo>
                    <a:pt x="79908" y="46666"/>
                    <a:pt x="79908" y="46027"/>
                    <a:pt x="81825" y="48584"/>
                  </a:cubicBezTo>
                  <a:cubicBezTo>
                    <a:pt x="83104" y="49863"/>
                    <a:pt x="83744" y="50502"/>
                    <a:pt x="83104" y="49224"/>
                  </a:cubicBezTo>
                  <a:cubicBezTo>
                    <a:pt x="81825" y="46666"/>
                    <a:pt x="83104" y="47945"/>
                    <a:pt x="83744" y="48584"/>
                  </a:cubicBezTo>
                  <a:cubicBezTo>
                    <a:pt x="85661" y="49863"/>
                    <a:pt x="86940" y="51141"/>
                    <a:pt x="84383" y="47306"/>
                  </a:cubicBezTo>
                  <a:cubicBezTo>
                    <a:pt x="84383" y="47306"/>
                    <a:pt x="84383" y="47306"/>
                    <a:pt x="84383" y="47306"/>
                  </a:cubicBezTo>
                  <a:cubicBezTo>
                    <a:pt x="85022" y="47306"/>
                    <a:pt x="85661" y="47306"/>
                    <a:pt x="86301" y="47945"/>
                  </a:cubicBezTo>
                  <a:cubicBezTo>
                    <a:pt x="86940" y="48584"/>
                    <a:pt x="87579" y="48584"/>
                    <a:pt x="86301" y="46666"/>
                  </a:cubicBezTo>
                  <a:cubicBezTo>
                    <a:pt x="85022" y="44109"/>
                    <a:pt x="84383" y="43470"/>
                    <a:pt x="85661" y="44749"/>
                  </a:cubicBezTo>
                  <a:cubicBezTo>
                    <a:pt x="87579" y="46027"/>
                    <a:pt x="86301" y="43470"/>
                    <a:pt x="86940" y="44109"/>
                  </a:cubicBezTo>
                  <a:cubicBezTo>
                    <a:pt x="87579" y="44749"/>
                    <a:pt x="87579" y="43470"/>
                    <a:pt x="88218" y="43470"/>
                  </a:cubicBezTo>
                  <a:cubicBezTo>
                    <a:pt x="88857" y="42831"/>
                    <a:pt x="89497" y="42831"/>
                    <a:pt x="90136" y="42831"/>
                  </a:cubicBezTo>
                  <a:cubicBezTo>
                    <a:pt x="90136" y="42831"/>
                    <a:pt x="90136" y="42191"/>
                    <a:pt x="90136" y="42191"/>
                  </a:cubicBezTo>
                  <a:cubicBezTo>
                    <a:pt x="89497" y="40913"/>
                    <a:pt x="88218" y="40274"/>
                    <a:pt x="87579" y="38995"/>
                  </a:cubicBezTo>
                  <a:cubicBezTo>
                    <a:pt x="90136" y="40913"/>
                    <a:pt x="95250" y="45388"/>
                    <a:pt x="92054" y="40274"/>
                  </a:cubicBezTo>
                  <a:cubicBezTo>
                    <a:pt x="91414" y="40274"/>
                    <a:pt x="92054" y="40913"/>
                    <a:pt x="92054" y="40913"/>
                  </a:cubicBezTo>
                  <a:cubicBezTo>
                    <a:pt x="92054" y="41552"/>
                    <a:pt x="91414" y="40913"/>
                    <a:pt x="89497" y="38995"/>
                  </a:cubicBezTo>
                  <a:cubicBezTo>
                    <a:pt x="90136" y="38995"/>
                    <a:pt x="90136" y="39635"/>
                    <a:pt x="90775" y="39635"/>
                  </a:cubicBezTo>
                  <a:cubicBezTo>
                    <a:pt x="90136" y="38356"/>
                    <a:pt x="88857" y="37077"/>
                    <a:pt x="87579" y="35160"/>
                  </a:cubicBezTo>
                  <a:cubicBezTo>
                    <a:pt x="87579" y="35160"/>
                    <a:pt x="88857" y="35799"/>
                    <a:pt x="88218" y="34520"/>
                  </a:cubicBezTo>
                  <a:cubicBezTo>
                    <a:pt x="86301" y="31324"/>
                    <a:pt x="86940" y="31963"/>
                    <a:pt x="86301" y="30685"/>
                  </a:cubicBezTo>
                  <a:cubicBezTo>
                    <a:pt x="85022" y="28767"/>
                    <a:pt x="86301" y="28767"/>
                    <a:pt x="87579" y="30046"/>
                  </a:cubicBezTo>
                  <a:cubicBezTo>
                    <a:pt x="88218" y="30685"/>
                    <a:pt x="88218" y="30685"/>
                    <a:pt x="88857" y="30685"/>
                  </a:cubicBezTo>
                  <a:cubicBezTo>
                    <a:pt x="87579" y="29406"/>
                    <a:pt x="86301" y="27488"/>
                    <a:pt x="84383" y="25571"/>
                  </a:cubicBezTo>
                  <a:cubicBezTo>
                    <a:pt x="83744" y="23653"/>
                    <a:pt x="83104" y="23013"/>
                    <a:pt x="85661" y="25571"/>
                  </a:cubicBezTo>
                  <a:cubicBezTo>
                    <a:pt x="83744" y="23653"/>
                    <a:pt x="82465" y="21735"/>
                    <a:pt x="81825" y="20457"/>
                  </a:cubicBezTo>
                  <a:cubicBezTo>
                    <a:pt x="79908" y="17899"/>
                    <a:pt x="77351" y="15343"/>
                    <a:pt x="76072" y="13424"/>
                  </a:cubicBezTo>
                  <a:cubicBezTo>
                    <a:pt x="70958" y="7671"/>
                    <a:pt x="67762" y="5114"/>
                    <a:pt x="66483" y="5114"/>
                  </a:cubicBezTo>
                  <a:cubicBezTo>
                    <a:pt x="64566" y="4475"/>
                    <a:pt x="63287" y="4475"/>
                    <a:pt x="62008" y="5114"/>
                  </a:cubicBezTo>
                  <a:cubicBezTo>
                    <a:pt x="59451" y="6393"/>
                    <a:pt x="57534" y="7671"/>
                    <a:pt x="55616" y="9589"/>
                  </a:cubicBezTo>
                  <a:cubicBezTo>
                    <a:pt x="55616" y="9589"/>
                    <a:pt x="55616" y="9589"/>
                    <a:pt x="55616" y="9589"/>
                  </a:cubicBezTo>
                  <a:cubicBezTo>
                    <a:pt x="51141" y="4475"/>
                    <a:pt x="48584" y="1918"/>
                    <a:pt x="47945" y="1279"/>
                  </a:cubicBezTo>
                  <a:cubicBezTo>
                    <a:pt x="46666" y="0"/>
                    <a:pt x="46027" y="0"/>
                    <a:pt x="45388" y="0"/>
                  </a:cubicBezTo>
                  <a:cubicBezTo>
                    <a:pt x="44109" y="0"/>
                    <a:pt x="43470" y="639"/>
                    <a:pt x="42191" y="1279"/>
                  </a:cubicBezTo>
                  <a:cubicBezTo>
                    <a:pt x="41552" y="1918"/>
                    <a:pt x="40912" y="1918"/>
                    <a:pt x="40273" y="2557"/>
                  </a:cubicBezTo>
                  <a:cubicBezTo>
                    <a:pt x="39634" y="3196"/>
                    <a:pt x="39634" y="3835"/>
                    <a:pt x="38995" y="5114"/>
                  </a:cubicBezTo>
                  <a:cubicBezTo>
                    <a:pt x="38995" y="5754"/>
                    <a:pt x="38356" y="6393"/>
                    <a:pt x="37716" y="7032"/>
                  </a:cubicBezTo>
                  <a:cubicBezTo>
                    <a:pt x="37716" y="7032"/>
                    <a:pt x="37716" y="7671"/>
                    <a:pt x="37716" y="8310"/>
                  </a:cubicBezTo>
                  <a:cubicBezTo>
                    <a:pt x="37077" y="8310"/>
                    <a:pt x="36438" y="7671"/>
                    <a:pt x="36438" y="8310"/>
                  </a:cubicBezTo>
                  <a:cubicBezTo>
                    <a:pt x="36438" y="8950"/>
                    <a:pt x="36438" y="10228"/>
                    <a:pt x="35799" y="10228"/>
                  </a:cubicBezTo>
                  <a:cubicBezTo>
                    <a:pt x="35160" y="10228"/>
                    <a:pt x="35160" y="10228"/>
                    <a:pt x="35160" y="10868"/>
                  </a:cubicBezTo>
                  <a:cubicBezTo>
                    <a:pt x="35160" y="10868"/>
                    <a:pt x="35160" y="11507"/>
                    <a:pt x="35160" y="12146"/>
                  </a:cubicBezTo>
                  <a:cubicBezTo>
                    <a:pt x="35160" y="12785"/>
                    <a:pt x="35160" y="12785"/>
                    <a:pt x="35160" y="13424"/>
                  </a:cubicBezTo>
                  <a:cubicBezTo>
                    <a:pt x="35160" y="13424"/>
                    <a:pt x="35160" y="14064"/>
                    <a:pt x="34520" y="14064"/>
                  </a:cubicBezTo>
                  <a:cubicBezTo>
                    <a:pt x="34520" y="14064"/>
                    <a:pt x="33881" y="13424"/>
                    <a:pt x="33881" y="14064"/>
                  </a:cubicBezTo>
                  <a:cubicBezTo>
                    <a:pt x="33881" y="14703"/>
                    <a:pt x="33881" y="15343"/>
                    <a:pt x="33881" y="15982"/>
                  </a:cubicBezTo>
                  <a:cubicBezTo>
                    <a:pt x="33881" y="15982"/>
                    <a:pt x="33241" y="15982"/>
                    <a:pt x="32602" y="15982"/>
                  </a:cubicBezTo>
                  <a:cubicBezTo>
                    <a:pt x="31963" y="15982"/>
                    <a:pt x="31323" y="15343"/>
                    <a:pt x="30684" y="15343"/>
                  </a:cubicBezTo>
                  <a:cubicBezTo>
                    <a:pt x="30045" y="15343"/>
                    <a:pt x="30045" y="15982"/>
                    <a:pt x="28767" y="15343"/>
                  </a:cubicBezTo>
                  <a:cubicBezTo>
                    <a:pt x="27488" y="14703"/>
                    <a:pt x="26210" y="14064"/>
                    <a:pt x="26210" y="14703"/>
                  </a:cubicBezTo>
                  <a:cubicBezTo>
                    <a:pt x="26210" y="15343"/>
                    <a:pt x="26849" y="15982"/>
                    <a:pt x="26849" y="16621"/>
                  </a:cubicBezTo>
                  <a:cubicBezTo>
                    <a:pt x="26210" y="16621"/>
                    <a:pt x="25571" y="16621"/>
                    <a:pt x="24931" y="16621"/>
                  </a:cubicBezTo>
                  <a:cubicBezTo>
                    <a:pt x="24931" y="16621"/>
                    <a:pt x="24292" y="16621"/>
                    <a:pt x="24292" y="17260"/>
                  </a:cubicBezTo>
                  <a:cubicBezTo>
                    <a:pt x="24292" y="17260"/>
                    <a:pt x="23653" y="17899"/>
                    <a:pt x="23653" y="18539"/>
                  </a:cubicBezTo>
                  <a:cubicBezTo>
                    <a:pt x="23653" y="18539"/>
                    <a:pt x="23013" y="18539"/>
                    <a:pt x="21734" y="15982"/>
                  </a:cubicBezTo>
                  <a:cubicBezTo>
                    <a:pt x="21734" y="15982"/>
                    <a:pt x="21734" y="16621"/>
                    <a:pt x="21734" y="16621"/>
                  </a:cubicBezTo>
                  <a:cubicBezTo>
                    <a:pt x="21734" y="17260"/>
                    <a:pt x="22374" y="17899"/>
                    <a:pt x="21734" y="17899"/>
                  </a:cubicBezTo>
                  <a:cubicBezTo>
                    <a:pt x="21095" y="17899"/>
                    <a:pt x="20456" y="17899"/>
                    <a:pt x="20456" y="17899"/>
                  </a:cubicBezTo>
                  <a:cubicBezTo>
                    <a:pt x="20456" y="17899"/>
                    <a:pt x="20456" y="19178"/>
                    <a:pt x="20456" y="19817"/>
                  </a:cubicBezTo>
                  <a:cubicBezTo>
                    <a:pt x="20456" y="19817"/>
                    <a:pt x="20456" y="20457"/>
                    <a:pt x="20456" y="20457"/>
                  </a:cubicBezTo>
                  <a:cubicBezTo>
                    <a:pt x="20456" y="21096"/>
                    <a:pt x="20456" y="21096"/>
                    <a:pt x="19817" y="21096"/>
                  </a:cubicBezTo>
                  <a:cubicBezTo>
                    <a:pt x="19817" y="21096"/>
                    <a:pt x="19178" y="20457"/>
                    <a:pt x="17899" y="19817"/>
                  </a:cubicBezTo>
                  <a:cubicBezTo>
                    <a:pt x="17260" y="19178"/>
                    <a:pt x="17899" y="20457"/>
                    <a:pt x="17260" y="20457"/>
                  </a:cubicBezTo>
                  <a:cubicBezTo>
                    <a:pt x="15982" y="19817"/>
                    <a:pt x="15982" y="20457"/>
                    <a:pt x="15982" y="20457"/>
                  </a:cubicBezTo>
                  <a:cubicBezTo>
                    <a:pt x="15982" y="20457"/>
                    <a:pt x="15342" y="20457"/>
                    <a:pt x="15982" y="21096"/>
                  </a:cubicBezTo>
                  <a:cubicBezTo>
                    <a:pt x="15982" y="21735"/>
                    <a:pt x="17260" y="23013"/>
                    <a:pt x="17260" y="23653"/>
                  </a:cubicBezTo>
                  <a:cubicBezTo>
                    <a:pt x="17260" y="24292"/>
                    <a:pt x="17260" y="24292"/>
                    <a:pt x="16621" y="24292"/>
                  </a:cubicBezTo>
                  <a:cubicBezTo>
                    <a:pt x="17899" y="25571"/>
                    <a:pt x="17899" y="26210"/>
                    <a:pt x="18538" y="26210"/>
                  </a:cubicBezTo>
                  <a:cubicBezTo>
                    <a:pt x="19178" y="27488"/>
                    <a:pt x="19817" y="28767"/>
                    <a:pt x="21095" y="30046"/>
                  </a:cubicBezTo>
                  <a:cubicBezTo>
                    <a:pt x="23013" y="31963"/>
                    <a:pt x="24292" y="33881"/>
                    <a:pt x="25571" y="35799"/>
                  </a:cubicBezTo>
                  <a:cubicBezTo>
                    <a:pt x="25571" y="35799"/>
                    <a:pt x="25571" y="36438"/>
                    <a:pt x="26210" y="36438"/>
                  </a:cubicBezTo>
                  <a:cubicBezTo>
                    <a:pt x="26849" y="37077"/>
                    <a:pt x="27488" y="37717"/>
                    <a:pt x="27488" y="37717"/>
                  </a:cubicBezTo>
                  <a:cubicBezTo>
                    <a:pt x="26849" y="38356"/>
                    <a:pt x="26210" y="38995"/>
                    <a:pt x="24292" y="38356"/>
                  </a:cubicBezTo>
                  <a:cubicBezTo>
                    <a:pt x="22374" y="38356"/>
                    <a:pt x="21095" y="37717"/>
                    <a:pt x="20456" y="38995"/>
                  </a:cubicBezTo>
                  <a:cubicBezTo>
                    <a:pt x="20456" y="39635"/>
                    <a:pt x="20456" y="40913"/>
                    <a:pt x="19817" y="41552"/>
                  </a:cubicBezTo>
                  <a:cubicBezTo>
                    <a:pt x="19178" y="42191"/>
                    <a:pt x="17899" y="42191"/>
                    <a:pt x="16621" y="42831"/>
                  </a:cubicBezTo>
                  <a:cubicBezTo>
                    <a:pt x="15982" y="42831"/>
                    <a:pt x="15982" y="43470"/>
                    <a:pt x="15342" y="43470"/>
                  </a:cubicBezTo>
                  <a:cubicBezTo>
                    <a:pt x="14703" y="44109"/>
                    <a:pt x="14064" y="44749"/>
                    <a:pt x="13424" y="45388"/>
                  </a:cubicBezTo>
                  <a:cubicBezTo>
                    <a:pt x="13424" y="45388"/>
                    <a:pt x="12785" y="45388"/>
                    <a:pt x="10867" y="42831"/>
                  </a:cubicBezTo>
                  <a:cubicBezTo>
                    <a:pt x="10867" y="42831"/>
                    <a:pt x="10867" y="43470"/>
                    <a:pt x="10867" y="43470"/>
                  </a:cubicBezTo>
                  <a:cubicBezTo>
                    <a:pt x="10867" y="44109"/>
                    <a:pt x="10867" y="44749"/>
                    <a:pt x="10867" y="44749"/>
                  </a:cubicBezTo>
                  <a:cubicBezTo>
                    <a:pt x="10228" y="45388"/>
                    <a:pt x="8949" y="45388"/>
                    <a:pt x="8310" y="45388"/>
                  </a:cubicBezTo>
                  <a:cubicBezTo>
                    <a:pt x="7671" y="46027"/>
                    <a:pt x="7671" y="46666"/>
                    <a:pt x="7671" y="47945"/>
                  </a:cubicBezTo>
                  <a:cubicBezTo>
                    <a:pt x="7671" y="47945"/>
                    <a:pt x="7671" y="48584"/>
                    <a:pt x="7671" y="48584"/>
                  </a:cubicBezTo>
                  <a:cubicBezTo>
                    <a:pt x="7671" y="49224"/>
                    <a:pt x="7032" y="49863"/>
                    <a:pt x="6393" y="49863"/>
                  </a:cubicBezTo>
                  <a:cubicBezTo>
                    <a:pt x="5753" y="49863"/>
                    <a:pt x="5114" y="49863"/>
                    <a:pt x="4475" y="49224"/>
                  </a:cubicBezTo>
                  <a:cubicBezTo>
                    <a:pt x="3196" y="48584"/>
                    <a:pt x="4475" y="50502"/>
                    <a:pt x="3835" y="49863"/>
                  </a:cubicBezTo>
                  <a:cubicBezTo>
                    <a:pt x="2556" y="49224"/>
                    <a:pt x="1917" y="49863"/>
                    <a:pt x="1278" y="50502"/>
                  </a:cubicBezTo>
                  <a:cubicBezTo>
                    <a:pt x="1278" y="50502"/>
                    <a:pt x="639" y="50502"/>
                    <a:pt x="639" y="51141"/>
                  </a:cubicBezTo>
                  <a:cubicBezTo>
                    <a:pt x="639" y="51780"/>
                    <a:pt x="1278" y="53698"/>
                    <a:pt x="1278" y="54338"/>
                  </a:cubicBezTo>
                  <a:cubicBezTo>
                    <a:pt x="1278" y="54338"/>
                    <a:pt x="639" y="54338"/>
                    <a:pt x="0" y="5433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68" name="【公众号：阿拉丁PPT】3-375"/>
            <p:cNvSpPr/>
            <p:nvPr/>
          </p:nvSpPr>
          <p:spPr>
            <a:xfrm flipH="1">
              <a:off x="797332" y="4356501"/>
              <a:ext cx="639" cy="923"/>
            </a:xfrm>
            <a:custGeom>
              <a:avLst/>
              <a:gdLst>
                <a:gd name="connsiteX0" fmla="*/ 639 w 639"/>
                <a:gd name="connsiteY0" fmla="*/ 639 h 923"/>
                <a:gd name="connsiteX1" fmla="*/ 639 w 639"/>
                <a:gd name="connsiteY1" fmla="*/ 639 h 923"/>
                <a:gd name="connsiteX2" fmla="*/ 0 w 639"/>
                <a:gd name="connsiteY2" fmla="*/ 639 h 923"/>
                <a:gd name="connsiteX3" fmla="*/ 0 w 639"/>
                <a:gd name="connsiteY3" fmla="*/ 0 h 923"/>
                <a:gd name="connsiteX4" fmla="*/ 639 w 639"/>
                <a:gd name="connsiteY4" fmla="*/ 639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923">
                  <a:moveTo>
                    <a:pt x="639" y="639"/>
                  </a:moveTo>
                  <a:cubicBezTo>
                    <a:pt x="639" y="639"/>
                    <a:pt x="639" y="639"/>
                    <a:pt x="639" y="639"/>
                  </a:cubicBezTo>
                  <a:cubicBezTo>
                    <a:pt x="639" y="1279"/>
                    <a:pt x="0" y="639"/>
                    <a:pt x="0" y="639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639" y="0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69" name="【公众号：阿拉丁PPT】3-376"/>
            <p:cNvSpPr/>
            <p:nvPr/>
          </p:nvSpPr>
          <p:spPr>
            <a:xfrm flipH="1">
              <a:off x="797972" y="4358419"/>
              <a:ext cx="4314" cy="2557"/>
            </a:xfrm>
            <a:custGeom>
              <a:avLst/>
              <a:gdLst>
                <a:gd name="connsiteX0" fmla="*/ 2397 w 4314"/>
                <a:gd name="connsiteY0" fmla="*/ 0 h 2557"/>
                <a:gd name="connsiteX1" fmla="*/ 4315 w 4314"/>
                <a:gd name="connsiteY1" fmla="*/ 0 h 2557"/>
                <a:gd name="connsiteX2" fmla="*/ 479 w 4314"/>
                <a:gd name="connsiteY2" fmla="*/ 2557 h 2557"/>
                <a:gd name="connsiteX3" fmla="*/ 479 w 4314"/>
                <a:gd name="connsiteY3" fmla="*/ 639 h 2557"/>
                <a:gd name="connsiteX4" fmla="*/ 2397 w 4314"/>
                <a:gd name="connsiteY4" fmla="*/ 0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14" h="2557">
                  <a:moveTo>
                    <a:pt x="2397" y="0"/>
                  </a:moveTo>
                  <a:cubicBezTo>
                    <a:pt x="3037" y="0"/>
                    <a:pt x="3676" y="0"/>
                    <a:pt x="4315" y="0"/>
                  </a:cubicBezTo>
                  <a:cubicBezTo>
                    <a:pt x="4315" y="2557"/>
                    <a:pt x="2397" y="1918"/>
                    <a:pt x="479" y="2557"/>
                  </a:cubicBezTo>
                  <a:cubicBezTo>
                    <a:pt x="-160" y="1279"/>
                    <a:pt x="-160" y="639"/>
                    <a:pt x="479" y="639"/>
                  </a:cubicBezTo>
                  <a:cubicBezTo>
                    <a:pt x="1118" y="639"/>
                    <a:pt x="1758" y="0"/>
                    <a:pt x="2397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70" name="【公众号：阿拉丁PPT】3-377"/>
            <p:cNvSpPr/>
            <p:nvPr/>
          </p:nvSpPr>
          <p:spPr>
            <a:xfrm flipH="1">
              <a:off x="801167" y="4353944"/>
              <a:ext cx="639" cy="639"/>
            </a:xfrm>
            <a:custGeom>
              <a:avLst/>
              <a:gdLst>
                <a:gd name="connsiteX0" fmla="*/ 0 w 639"/>
                <a:gd name="connsiteY0" fmla="*/ 0 h 639"/>
                <a:gd name="connsiteX1" fmla="*/ 639 w 639"/>
                <a:gd name="connsiteY1" fmla="*/ 639 h 639"/>
                <a:gd name="connsiteX2" fmla="*/ 0 w 639"/>
                <a:gd name="connsiteY2" fmla="*/ 0 h 639"/>
                <a:gd name="connsiteX3" fmla="*/ 0 w 639"/>
                <a:gd name="connsiteY3" fmla="*/ 0 h 639"/>
                <a:gd name="connsiteX4" fmla="*/ 0 w 639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639">
                  <a:moveTo>
                    <a:pt x="0" y="0"/>
                  </a:moveTo>
                  <a:cubicBezTo>
                    <a:pt x="0" y="0"/>
                    <a:pt x="639" y="639"/>
                    <a:pt x="639" y="639"/>
                  </a:cubicBezTo>
                  <a:cubicBezTo>
                    <a:pt x="639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71" name="【公众号：阿拉丁PPT】3-378"/>
            <p:cNvSpPr/>
            <p:nvPr/>
          </p:nvSpPr>
          <p:spPr>
            <a:xfrm flipH="1">
              <a:off x="803725" y="4354583"/>
              <a:ext cx="1917" cy="2557"/>
            </a:xfrm>
            <a:custGeom>
              <a:avLst/>
              <a:gdLst>
                <a:gd name="connsiteX0" fmla="*/ 639 w 1917"/>
                <a:gd name="connsiteY0" fmla="*/ 1279 h 2557"/>
                <a:gd name="connsiteX1" fmla="*/ 1917 w 1917"/>
                <a:gd name="connsiteY1" fmla="*/ 2557 h 2557"/>
                <a:gd name="connsiteX2" fmla="*/ 1278 w 1917"/>
                <a:gd name="connsiteY2" fmla="*/ 1918 h 2557"/>
                <a:gd name="connsiteX3" fmla="*/ 0 w 1917"/>
                <a:gd name="connsiteY3" fmla="*/ 0 h 2557"/>
                <a:gd name="connsiteX4" fmla="*/ 639 w 1917"/>
                <a:gd name="connsiteY4" fmla="*/ 1279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7" h="2557">
                  <a:moveTo>
                    <a:pt x="639" y="1279"/>
                  </a:moveTo>
                  <a:cubicBezTo>
                    <a:pt x="1278" y="1918"/>
                    <a:pt x="1278" y="1918"/>
                    <a:pt x="1917" y="2557"/>
                  </a:cubicBezTo>
                  <a:cubicBezTo>
                    <a:pt x="1917" y="2557"/>
                    <a:pt x="1278" y="2557"/>
                    <a:pt x="1278" y="1918"/>
                  </a:cubicBezTo>
                  <a:cubicBezTo>
                    <a:pt x="639" y="1279"/>
                    <a:pt x="639" y="639"/>
                    <a:pt x="0" y="0"/>
                  </a:cubicBezTo>
                  <a:cubicBezTo>
                    <a:pt x="0" y="639"/>
                    <a:pt x="639" y="1279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72" name="【公众号：阿拉丁PPT】3-379"/>
            <p:cNvSpPr/>
            <p:nvPr/>
          </p:nvSpPr>
          <p:spPr>
            <a:xfrm flipH="1">
              <a:off x="805642" y="4355696"/>
              <a:ext cx="3196" cy="4053"/>
            </a:xfrm>
            <a:custGeom>
              <a:avLst/>
              <a:gdLst>
                <a:gd name="connsiteX0" fmla="*/ 2556 w 3196"/>
                <a:gd name="connsiteY0" fmla="*/ 166 h 4053"/>
                <a:gd name="connsiteX1" fmla="*/ 3196 w 3196"/>
                <a:gd name="connsiteY1" fmla="*/ 1445 h 4053"/>
                <a:gd name="connsiteX2" fmla="*/ 2556 w 3196"/>
                <a:gd name="connsiteY2" fmla="*/ 3363 h 4053"/>
                <a:gd name="connsiteX3" fmla="*/ 0 w 3196"/>
                <a:gd name="connsiteY3" fmla="*/ 2723 h 4053"/>
                <a:gd name="connsiteX4" fmla="*/ 2556 w 3196"/>
                <a:gd name="connsiteY4" fmla="*/ 166 h 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96" h="4053">
                  <a:moveTo>
                    <a:pt x="2556" y="166"/>
                  </a:moveTo>
                  <a:cubicBezTo>
                    <a:pt x="2556" y="805"/>
                    <a:pt x="3196" y="805"/>
                    <a:pt x="3196" y="1445"/>
                  </a:cubicBezTo>
                  <a:cubicBezTo>
                    <a:pt x="3196" y="2084"/>
                    <a:pt x="3196" y="3363"/>
                    <a:pt x="2556" y="3363"/>
                  </a:cubicBezTo>
                  <a:cubicBezTo>
                    <a:pt x="1917" y="3363"/>
                    <a:pt x="2556" y="5280"/>
                    <a:pt x="0" y="2723"/>
                  </a:cubicBezTo>
                  <a:cubicBezTo>
                    <a:pt x="639" y="805"/>
                    <a:pt x="1278" y="-473"/>
                    <a:pt x="2556" y="16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73" name="【公众号：阿拉丁PPT】3-380"/>
            <p:cNvSpPr/>
            <p:nvPr/>
          </p:nvSpPr>
          <p:spPr>
            <a:xfrm flipH="1">
              <a:off x="807386" y="4357943"/>
              <a:ext cx="2292" cy="2393"/>
            </a:xfrm>
            <a:custGeom>
              <a:avLst/>
              <a:gdLst>
                <a:gd name="connsiteX0" fmla="*/ 2118 w 2292"/>
                <a:gd name="connsiteY0" fmla="*/ 1115 h 2393"/>
                <a:gd name="connsiteX1" fmla="*/ 840 w 2292"/>
                <a:gd name="connsiteY1" fmla="*/ 2394 h 2393"/>
                <a:gd name="connsiteX2" fmla="*/ 2118 w 2292"/>
                <a:gd name="connsiteY2" fmla="*/ 1115 h 2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92" h="2393">
                  <a:moveTo>
                    <a:pt x="2118" y="1115"/>
                  </a:moveTo>
                  <a:cubicBezTo>
                    <a:pt x="2757" y="2394"/>
                    <a:pt x="1479" y="2394"/>
                    <a:pt x="840" y="2394"/>
                  </a:cubicBezTo>
                  <a:cubicBezTo>
                    <a:pt x="-439" y="-164"/>
                    <a:pt x="-439" y="-803"/>
                    <a:pt x="2118" y="111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74" name="【公众号：阿拉丁PPT】3-381"/>
            <p:cNvSpPr/>
            <p:nvPr/>
          </p:nvSpPr>
          <p:spPr>
            <a:xfrm flipH="1">
              <a:off x="809478" y="4360337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639 w 639"/>
                <a:gd name="connsiteY1" fmla="*/ 1278 h 1278"/>
                <a:gd name="connsiteX2" fmla="*/ 0 w 639"/>
                <a:gd name="connsiteY2" fmla="*/ 639 h 1278"/>
                <a:gd name="connsiteX3" fmla="*/ 0 w 639"/>
                <a:gd name="connsiteY3" fmla="*/ 0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639" y="639"/>
                    <a:pt x="639" y="1278"/>
                    <a:pt x="639" y="1278"/>
                  </a:cubicBezTo>
                  <a:cubicBezTo>
                    <a:pt x="639" y="1278"/>
                    <a:pt x="0" y="1278"/>
                    <a:pt x="0" y="639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75" name="【公众号：阿拉丁PPT】3-382"/>
            <p:cNvSpPr/>
            <p:nvPr/>
          </p:nvSpPr>
          <p:spPr>
            <a:xfrm flipH="1">
              <a:off x="809139" y="4361615"/>
              <a:ext cx="1617" cy="1794"/>
            </a:xfrm>
            <a:custGeom>
              <a:avLst/>
              <a:gdLst>
                <a:gd name="connsiteX0" fmla="*/ 639 w 1617"/>
                <a:gd name="connsiteY0" fmla="*/ 0 h 1794"/>
                <a:gd name="connsiteX1" fmla="*/ 0 w 1617"/>
                <a:gd name="connsiteY1" fmla="*/ 639 h 1794"/>
                <a:gd name="connsiteX2" fmla="*/ 639 w 1617"/>
                <a:gd name="connsiteY2" fmla="*/ 0 h 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7" h="1794">
                  <a:moveTo>
                    <a:pt x="639" y="0"/>
                  </a:moveTo>
                  <a:cubicBezTo>
                    <a:pt x="2557" y="3196"/>
                    <a:pt x="1278" y="1279"/>
                    <a:pt x="0" y="639"/>
                  </a:cubicBezTo>
                  <a:cubicBezTo>
                    <a:pt x="0" y="0"/>
                    <a:pt x="639" y="0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76" name="【公众号：阿拉丁PPT】3-383"/>
            <p:cNvSpPr/>
            <p:nvPr/>
          </p:nvSpPr>
          <p:spPr>
            <a:xfrm flipH="1">
              <a:off x="813953" y="4365451"/>
              <a:ext cx="1118" cy="1917"/>
            </a:xfrm>
            <a:custGeom>
              <a:avLst/>
              <a:gdLst>
                <a:gd name="connsiteX0" fmla="*/ 479 w 1118"/>
                <a:gd name="connsiteY0" fmla="*/ 0 h 1917"/>
                <a:gd name="connsiteX1" fmla="*/ 1118 w 1118"/>
                <a:gd name="connsiteY1" fmla="*/ 639 h 1917"/>
                <a:gd name="connsiteX2" fmla="*/ 1118 w 1118"/>
                <a:gd name="connsiteY2" fmla="*/ 1918 h 1917"/>
                <a:gd name="connsiteX3" fmla="*/ 479 w 1118"/>
                <a:gd name="connsiteY3" fmla="*/ 639 h 1917"/>
                <a:gd name="connsiteX4" fmla="*/ 479 w 1118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8" h="1917">
                  <a:moveTo>
                    <a:pt x="479" y="0"/>
                  </a:moveTo>
                  <a:cubicBezTo>
                    <a:pt x="479" y="0"/>
                    <a:pt x="1118" y="639"/>
                    <a:pt x="1118" y="639"/>
                  </a:cubicBezTo>
                  <a:cubicBezTo>
                    <a:pt x="1118" y="1279"/>
                    <a:pt x="1118" y="1279"/>
                    <a:pt x="1118" y="1918"/>
                  </a:cubicBezTo>
                  <a:cubicBezTo>
                    <a:pt x="1118" y="1279"/>
                    <a:pt x="479" y="1279"/>
                    <a:pt x="479" y="639"/>
                  </a:cubicBezTo>
                  <a:cubicBezTo>
                    <a:pt x="-160" y="639"/>
                    <a:pt x="-160" y="0"/>
                    <a:pt x="4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77" name="【公众号：阿拉丁PPT】3-384"/>
            <p:cNvSpPr/>
            <p:nvPr/>
          </p:nvSpPr>
          <p:spPr>
            <a:xfrm flipH="1">
              <a:off x="815871" y="4366090"/>
              <a:ext cx="639" cy="1917"/>
            </a:xfrm>
            <a:custGeom>
              <a:avLst/>
              <a:gdLst>
                <a:gd name="connsiteX0" fmla="*/ 0 w 639"/>
                <a:gd name="connsiteY0" fmla="*/ 0 h 1917"/>
                <a:gd name="connsiteX1" fmla="*/ 639 w 639"/>
                <a:gd name="connsiteY1" fmla="*/ 1279 h 1917"/>
                <a:gd name="connsiteX2" fmla="*/ 0 w 639"/>
                <a:gd name="connsiteY2" fmla="*/ 1918 h 1917"/>
                <a:gd name="connsiteX3" fmla="*/ 0 w 639"/>
                <a:gd name="connsiteY3" fmla="*/ 1279 h 1917"/>
                <a:gd name="connsiteX4" fmla="*/ 0 w 639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917">
                  <a:moveTo>
                    <a:pt x="0" y="0"/>
                  </a:moveTo>
                  <a:cubicBezTo>
                    <a:pt x="0" y="639"/>
                    <a:pt x="639" y="639"/>
                    <a:pt x="639" y="1279"/>
                  </a:cubicBezTo>
                  <a:cubicBezTo>
                    <a:pt x="639" y="1279"/>
                    <a:pt x="0" y="1918"/>
                    <a:pt x="0" y="1918"/>
                  </a:cubicBezTo>
                  <a:cubicBezTo>
                    <a:pt x="0" y="1918"/>
                    <a:pt x="0" y="1918"/>
                    <a:pt x="0" y="1279"/>
                  </a:cubicBezTo>
                  <a:cubicBezTo>
                    <a:pt x="0" y="6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78" name="【公众号：阿拉丁PPT】3-385"/>
            <p:cNvSpPr/>
            <p:nvPr/>
          </p:nvSpPr>
          <p:spPr>
            <a:xfrm flipH="1">
              <a:off x="843786" y="4380154"/>
              <a:ext cx="852" cy="1598"/>
            </a:xfrm>
            <a:custGeom>
              <a:avLst/>
              <a:gdLst>
                <a:gd name="connsiteX0" fmla="*/ 0 w 852"/>
                <a:gd name="connsiteY0" fmla="*/ 1279 h 1598"/>
                <a:gd name="connsiteX1" fmla="*/ 0 w 852"/>
                <a:gd name="connsiteY1" fmla="*/ 0 h 1598"/>
                <a:gd name="connsiteX2" fmla="*/ 0 w 852"/>
                <a:gd name="connsiteY2" fmla="*/ 1279 h 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52" h="1598">
                  <a:moveTo>
                    <a:pt x="0" y="1279"/>
                  </a:moveTo>
                  <a:cubicBezTo>
                    <a:pt x="0" y="639"/>
                    <a:pt x="0" y="639"/>
                    <a:pt x="0" y="0"/>
                  </a:cubicBezTo>
                  <a:cubicBezTo>
                    <a:pt x="1918" y="2557"/>
                    <a:pt x="0" y="1279"/>
                    <a:pt x="0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79" name="【公众号：阿拉丁PPT】3-386"/>
            <p:cNvSpPr/>
            <p:nvPr/>
          </p:nvSpPr>
          <p:spPr>
            <a:xfrm flipH="1">
              <a:off x="827918" y="4385268"/>
              <a:ext cx="1377" cy="2170"/>
            </a:xfrm>
            <a:custGeom>
              <a:avLst/>
              <a:gdLst>
                <a:gd name="connsiteX0" fmla="*/ 639 w 1377"/>
                <a:gd name="connsiteY0" fmla="*/ 1918 h 2170"/>
                <a:gd name="connsiteX1" fmla="*/ 0 w 1377"/>
                <a:gd name="connsiteY1" fmla="*/ 639 h 2170"/>
                <a:gd name="connsiteX2" fmla="*/ 639 w 1377"/>
                <a:gd name="connsiteY2" fmla="*/ 0 h 2170"/>
                <a:gd name="connsiteX3" fmla="*/ 639 w 1377"/>
                <a:gd name="connsiteY3" fmla="*/ 1918 h 2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7" h="2170">
                  <a:moveTo>
                    <a:pt x="639" y="1918"/>
                  </a:moveTo>
                  <a:cubicBezTo>
                    <a:pt x="639" y="1279"/>
                    <a:pt x="0" y="1279"/>
                    <a:pt x="0" y="639"/>
                  </a:cubicBezTo>
                  <a:cubicBezTo>
                    <a:pt x="0" y="639"/>
                    <a:pt x="0" y="639"/>
                    <a:pt x="639" y="0"/>
                  </a:cubicBezTo>
                  <a:cubicBezTo>
                    <a:pt x="1918" y="3196"/>
                    <a:pt x="1279" y="1918"/>
                    <a:pt x="639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80" name="【公众号：阿拉丁PPT】3-387"/>
            <p:cNvSpPr/>
            <p:nvPr/>
          </p:nvSpPr>
          <p:spPr>
            <a:xfrm flipH="1">
              <a:off x="826738" y="4376096"/>
              <a:ext cx="3835" cy="3419"/>
            </a:xfrm>
            <a:custGeom>
              <a:avLst/>
              <a:gdLst>
                <a:gd name="connsiteX0" fmla="*/ 639 w 3835"/>
                <a:gd name="connsiteY0" fmla="*/ 1501 h 3419"/>
                <a:gd name="connsiteX1" fmla="*/ 0 w 3835"/>
                <a:gd name="connsiteY1" fmla="*/ 862 h 3419"/>
                <a:gd name="connsiteX2" fmla="*/ 639 w 3835"/>
                <a:gd name="connsiteY2" fmla="*/ 223 h 3419"/>
                <a:gd name="connsiteX3" fmla="*/ 3835 w 3835"/>
                <a:gd name="connsiteY3" fmla="*/ 3419 h 3419"/>
                <a:gd name="connsiteX4" fmla="*/ 639 w 3835"/>
                <a:gd name="connsiteY4" fmla="*/ 1501 h 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3419">
                  <a:moveTo>
                    <a:pt x="639" y="1501"/>
                  </a:moveTo>
                  <a:cubicBezTo>
                    <a:pt x="639" y="1501"/>
                    <a:pt x="0" y="862"/>
                    <a:pt x="0" y="862"/>
                  </a:cubicBezTo>
                  <a:cubicBezTo>
                    <a:pt x="0" y="862"/>
                    <a:pt x="0" y="223"/>
                    <a:pt x="639" y="223"/>
                  </a:cubicBezTo>
                  <a:cubicBezTo>
                    <a:pt x="639" y="-417"/>
                    <a:pt x="1278" y="223"/>
                    <a:pt x="3835" y="3419"/>
                  </a:cubicBezTo>
                  <a:cubicBezTo>
                    <a:pt x="3196" y="2141"/>
                    <a:pt x="1917" y="1501"/>
                    <a:pt x="639" y="150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81" name="【公众号：阿拉丁PPT】3-388"/>
            <p:cNvSpPr/>
            <p:nvPr/>
          </p:nvSpPr>
          <p:spPr>
            <a:xfrm flipH="1">
              <a:off x="822264" y="4372483"/>
              <a:ext cx="3835" cy="4474"/>
            </a:xfrm>
            <a:custGeom>
              <a:avLst/>
              <a:gdLst>
                <a:gd name="connsiteX0" fmla="*/ 3835 w 3835"/>
                <a:gd name="connsiteY0" fmla="*/ 4475 h 4474"/>
                <a:gd name="connsiteX1" fmla="*/ 2557 w 3835"/>
                <a:gd name="connsiteY1" fmla="*/ 4475 h 4474"/>
                <a:gd name="connsiteX2" fmla="*/ 0 w 3835"/>
                <a:gd name="connsiteY2" fmla="*/ 1279 h 4474"/>
                <a:gd name="connsiteX3" fmla="*/ 0 w 3835"/>
                <a:gd name="connsiteY3" fmla="*/ 0 h 4474"/>
                <a:gd name="connsiteX4" fmla="*/ 3835 w 3835"/>
                <a:gd name="connsiteY4" fmla="*/ 4475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5" h="4474">
                  <a:moveTo>
                    <a:pt x="3835" y="4475"/>
                  </a:moveTo>
                  <a:cubicBezTo>
                    <a:pt x="3196" y="4475"/>
                    <a:pt x="3196" y="4475"/>
                    <a:pt x="2557" y="4475"/>
                  </a:cubicBezTo>
                  <a:cubicBezTo>
                    <a:pt x="1918" y="3196"/>
                    <a:pt x="639" y="2557"/>
                    <a:pt x="0" y="1279"/>
                  </a:cubicBezTo>
                  <a:cubicBezTo>
                    <a:pt x="0" y="639"/>
                    <a:pt x="0" y="639"/>
                    <a:pt x="0" y="0"/>
                  </a:cubicBezTo>
                  <a:cubicBezTo>
                    <a:pt x="0" y="0"/>
                    <a:pt x="639" y="1279"/>
                    <a:pt x="3835" y="447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82" name="【公众号：阿拉丁PPT】3-389"/>
            <p:cNvSpPr/>
            <p:nvPr/>
          </p:nvSpPr>
          <p:spPr>
            <a:xfrm flipH="1">
              <a:off x="823542" y="4373070"/>
              <a:ext cx="5753" cy="6444"/>
            </a:xfrm>
            <a:custGeom>
              <a:avLst/>
              <a:gdLst>
                <a:gd name="connsiteX0" fmla="*/ 1918 w 5753"/>
                <a:gd name="connsiteY0" fmla="*/ 52 h 6444"/>
                <a:gd name="connsiteX1" fmla="*/ 4475 w 5753"/>
                <a:gd name="connsiteY1" fmla="*/ 2609 h 6444"/>
                <a:gd name="connsiteX2" fmla="*/ 5754 w 5753"/>
                <a:gd name="connsiteY2" fmla="*/ 6445 h 6444"/>
                <a:gd name="connsiteX3" fmla="*/ 2557 w 5753"/>
                <a:gd name="connsiteY3" fmla="*/ 3249 h 6444"/>
                <a:gd name="connsiteX4" fmla="*/ 639 w 5753"/>
                <a:gd name="connsiteY4" fmla="*/ 2609 h 6444"/>
                <a:gd name="connsiteX5" fmla="*/ 0 w 5753"/>
                <a:gd name="connsiteY5" fmla="*/ 1330 h 6444"/>
                <a:gd name="connsiteX6" fmla="*/ 1918 w 5753"/>
                <a:gd name="connsiteY6" fmla="*/ 52 h 6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53" h="6444">
                  <a:moveTo>
                    <a:pt x="1918" y="52"/>
                  </a:moveTo>
                  <a:cubicBezTo>
                    <a:pt x="1918" y="52"/>
                    <a:pt x="1918" y="-587"/>
                    <a:pt x="4475" y="2609"/>
                  </a:cubicBezTo>
                  <a:cubicBezTo>
                    <a:pt x="3835" y="2609"/>
                    <a:pt x="1918" y="691"/>
                    <a:pt x="5754" y="6445"/>
                  </a:cubicBezTo>
                  <a:cubicBezTo>
                    <a:pt x="4475" y="4527"/>
                    <a:pt x="3196" y="3888"/>
                    <a:pt x="2557" y="3249"/>
                  </a:cubicBezTo>
                  <a:cubicBezTo>
                    <a:pt x="1918" y="3249"/>
                    <a:pt x="1279" y="2609"/>
                    <a:pt x="639" y="2609"/>
                  </a:cubicBezTo>
                  <a:cubicBezTo>
                    <a:pt x="0" y="1970"/>
                    <a:pt x="0" y="1330"/>
                    <a:pt x="0" y="1330"/>
                  </a:cubicBezTo>
                  <a:cubicBezTo>
                    <a:pt x="639" y="691"/>
                    <a:pt x="1279" y="691"/>
                    <a:pt x="1918" y="52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83" name="【公众号：阿拉丁PPT】3-390"/>
            <p:cNvSpPr/>
            <p:nvPr/>
          </p:nvSpPr>
          <p:spPr>
            <a:xfrm flipH="1">
              <a:off x="828856" y="4368904"/>
              <a:ext cx="1498" cy="1660"/>
            </a:xfrm>
            <a:custGeom>
              <a:avLst/>
              <a:gdLst>
                <a:gd name="connsiteX0" fmla="*/ 1059 w 1498"/>
                <a:gd name="connsiteY0" fmla="*/ 382 h 1660"/>
                <a:gd name="connsiteX1" fmla="*/ 420 w 1498"/>
                <a:gd name="connsiteY1" fmla="*/ 1661 h 1660"/>
                <a:gd name="connsiteX2" fmla="*/ 1059 w 1498"/>
                <a:gd name="connsiteY2" fmla="*/ 382 h 1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8" h="1660">
                  <a:moveTo>
                    <a:pt x="1059" y="382"/>
                  </a:moveTo>
                  <a:cubicBezTo>
                    <a:pt x="2338" y="2939"/>
                    <a:pt x="420" y="382"/>
                    <a:pt x="420" y="1661"/>
                  </a:cubicBezTo>
                  <a:cubicBezTo>
                    <a:pt x="-219" y="-257"/>
                    <a:pt x="-219" y="-257"/>
                    <a:pt x="1059" y="382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84" name="【公众号：阿拉丁PPT】3-391"/>
            <p:cNvSpPr/>
            <p:nvPr/>
          </p:nvSpPr>
          <p:spPr>
            <a:xfrm flipH="1">
              <a:off x="829031" y="4375679"/>
              <a:ext cx="4100" cy="3370"/>
            </a:xfrm>
            <a:custGeom>
              <a:avLst/>
              <a:gdLst>
                <a:gd name="connsiteX0" fmla="*/ 3196 w 4100"/>
                <a:gd name="connsiteY0" fmla="*/ 1918 h 3370"/>
                <a:gd name="connsiteX1" fmla="*/ 3835 w 4100"/>
                <a:gd name="connsiteY1" fmla="*/ 3196 h 3370"/>
                <a:gd name="connsiteX2" fmla="*/ 1918 w 4100"/>
                <a:gd name="connsiteY2" fmla="*/ 1918 h 3370"/>
                <a:gd name="connsiteX3" fmla="*/ 0 w 4100"/>
                <a:gd name="connsiteY3" fmla="*/ 0 h 3370"/>
                <a:gd name="connsiteX4" fmla="*/ 3196 w 4100"/>
                <a:gd name="connsiteY4" fmla="*/ 1918 h 3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00" h="3370">
                  <a:moveTo>
                    <a:pt x="3196" y="1918"/>
                  </a:moveTo>
                  <a:cubicBezTo>
                    <a:pt x="3835" y="2557"/>
                    <a:pt x="4475" y="3836"/>
                    <a:pt x="3835" y="3196"/>
                  </a:cubicBezTo>
                  <a:cubicBezTo>
                    <a:pt x="3196" y="3196"/>
                    <a:pt x="2557" y="2557"/>
                    <a:pt x="1918" y="1918"/>
                  </a:cubicBezTo>
                  <a:cubicBezTo>
                    <a:pt x="1918" y="1918"/>
                    <a:pt x="639" y="639"/>
                    <a:pt x="0" y="0"/>
                  </a:cubicBezTo>
                  <a:cubicBezTo>
                    <a:pt x="2557" y="3196"/>
                    <a:pt x="639" y="0"/>
                    <a:pt x="3196" y="1918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85" name="【公众号：阿拉丁PPT】3-392"/>
            <p:cNvSpPr/>
            <p:nvPr/>
          </p:nvSpPr>
          <p:spPr>
            <a:xfrm flipH="1">
              <a:off x="833131" y="4372231"/>
              <a:ext cx="1530" cy="1530"/>
            </a:xfrm>
            <a:custGeom>
              <a:avLst/>
              <a:gdLst>
                <a:gd name="connsiteX0" fmla="*/ 1531 w 1530"/>
                <a:gd name="connsiteY0" fmla="*/ 891 h 1530"/>
                <a:gd name="connsiteX1" fmla="*/ 891 w 1530"/>
                <a:gd name="connsiteY1" fmla="*/ 1530 h 1530"/>
                <a:gd name="connsiteX2" fmla="*/ 1531 w 1530"/>
                <a:gd name="connsiteY2" fmla="*/ 891 h 1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30" h="1530">
                  <a:moveTo>
                    <a:pt x="1531" y="891"/>
                  </a:moveTo>
                  <a:cubicBezTo>
                    <a:pt x="1531" y="891"/>
                    <a:pt x="891" y="1530"/>
                    <a:pt x="891" y="1530"/>
                  </a:cubicBezTo>
                  <a:cubicBezTo>
                    <a:pt x="-388" y="-387"/>
                    <a:pt x="-388" y="-387"/>
                    <a:pt x="1531" y="891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86" name="【公众号：阿拉丁PPT】3-393"/>
            <p:cNvSpPr/>
            <p:nvPr/>
          </p:nvSpPr>
          <p:spPr>
            <a:xfrm flipH="1">
              <a:off x="829056" y="4377597"/>
              <a:ext cx="5637" cy="5398"/>
            </a:xfrm>
            <a:custGeom>
              <a:avLst/>
              <a:gdLst>
                <a:gd name="connsiteX0" fmla="*/ 1563 w 5637"/>
                <a:gd name="connsiteY0" fmla="*/ 0 h 5398"/>
                <a:gd name="connsiteX1" fmla="*/ 4759 w 5637"/>
                <a:gd name="connsiteY1" fmla="*/ 2557 h 5398"/>
                <a:gd name="connsiteX2" fmla="*/ 3481 w 5637"/>
                <a:gd name="connsiteY2" fmla="*/ 1918 h 5398"/>
                <a:gd name="connsiteX3" fmla="*/ 5398 w 5637"/>
                <a:gd name="connsiteY3" fmla="*/ 5114 h 5398"/>
                <a:gd name="connsiteX4" fmla="*/ 4759 w 5637"/>
                <a:gd name="connsiteY4" fmla="*/ 5114 h 5398"/>
                <a:gd name="connsiteX5" fmla="*/ 3481 w 5637"/>
                <a:gd name="connsiteY5" fmla="*/ 3836 h 5398"/>
                <a:gd name="connsiteX6" fmla="*/ 284 w 5637"/>
                <a:gd name="connsiteY6" fmla="*/ 639 h 5398"/>
                <a:gd name="connsiteX7" fmla="*/ 284 w 5637"/>
                <a:gd name="connsiteY7" fmla="*/ 0 h 5398"/>
                <a:gd name="connsiteX8" fmla="*/ 1563 w 5637"/>
                <a:gd name="connsiteY8" fmla="*/ 0 h 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637" h="5398">
                  <a:moveTo>
                    <a:pt x="1563" y="0"/>
                  </a:moveTo>
                  <a:cubicBezTo>
                    <a:pt x="2202" y="0"/>
                    <a:pt x="2202" y="0"/>
                    <a:pt x="4759" y="2557"/>
                  </a:cubicBezTo>
                  <a:cubicBezTo>
                    <a:pt x="4120" y="2557"/>
                    <a:pt x="3481" y="1918"/>
                    <a:pt x="3481" y="1918"/>
                  </a:cubicBezTo>
                  <a:cubicBezTo>
                    <a:pt x="5398" y="3836"/>
                    <a:pt x="6037" y="5114"/>
                    <a:pt x="5398" y="5114"/>
                  </a:cubicBezTo>
                  <a:cubicBezTo>
                    <a:pt x="4759" y="5114"/>
                    <a:pt x="4759" y="5754"/>
                    <a:pt x="4759" y="5114"/>
                  </a:cubicBezTo>
                  <a:cubicBezTo>
                    <a:pt x="4759" y="5114"/>
                    <a:pt x="4120" y="4475"/>
                    <a:pt x="3481" y="3836"/>
                  </a:cubicBezTo>
                  <a:cubicBezTo>
                    <a:pt x="2841" y="3196"/>
                    <a:pt x="1563" y="1918"/>
                    <a:pt x="284" y="639"/>
                  </a:cubicBezTo>
                  <a:cubicBezTo>
                    <a:pt x="284" y="639"/>
                    <a:pt x="-355" y="0"/>
                    <a:pt x="284" y="0"/>
                  </a:cubicBezTo>
                  <a:cubicBezTo>
                    <a:pt x="284" y="639"/>
                    <a:pt x="924" y="639"/>
                    <a:pt x="1563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87" name="【公众号：阿拉丁PPT】3-394"/>
            <p:cNvSpPr/>
            <p:nvPr/>
          </p:nvSpPr>
          <p:spPr>
            <a:xfrm flipH="1">
              <a:off x="831853" y="4379095"/>
              <a:ext cx="6392" cy="5214"/>
            </a:xfrm>
            <a:custGeom>
              <a:avLst/>
              <a:gdLst>
                <a:gd name="connsiteX0" fmla="*/ 6393 w 6392"/>
                <a:gd name="connsiteY0" fmla="*/ 4895 h 5214"/>
                <a:gd name="connsiteX1" fmla="*/ 3196 w 6392"/>
                <a:gd name="connsiteY1" fmla="*/ 3616 h 5214"/>
                <a:gd name="connsiteX2" fmla="*/ 0 w 6392"/>
                <a:gd name="connsiteY2" fmla="*/ 1059 h 5214"/>
                <a:gd name="connsiteX3" fmla="*/ 1918 w 6392"/>
                <a:gd name="connsiteY3" fmla="*/ 420 h 5214"/>
                <a:gd name="connsiteX4" fmla="*/ 6393 w 6392"/>
                <a:gd name="connsiteY4" fmla="*/ 4895 h 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5214">
                  <a:moveTo>
                    <a:pt x="6393" y="4895"/>
                  </a:moveTo>
                  <a:cubicBezTo>
                    <a:pt x="5754" y="4895"/>
                    <a:pt x="5754" y="6173"/>
                    <a:pt x="3196" y="3616"/>
                  </a:cubicBezTo>
                  <a:cubicBezTo>
                    <a:pt x="1279" y="1698"/>
                    <a:pt x="1279" y="2338"/>
                    <a:pt x="0" y="1059"/>
                  </a:cubicBezTo>
                  <a:cubicBezTo>
                    <a:pt x="0" y="-219"/>
                    <a:pt x="640" y="-219"/>
                    <a:pt x="1918" y="420"/>
                  </a:cubicBezTo>
                  <a:cubicBezTo>
                    <a:pt x="1918" y="420"/>
                    <a:pt x="3836" y="2338"/>
                    <a:pt x="6393" y="4895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88" name="【公众号：阿拉丁PPT】3-395"/>
            <p:cNvSpPr/>
            <p:nvPr/>
          </p:nvSpPr>
          <p:spPr>
            <a:xfrm flipH="1">
              <a:off x="836878" y="4375040"/>
              <a:ext cx="2006" cy="2325"/>
            </a:xfrm>
            <a:custGeom>
              <a:avLst/>
              <a:gdLst>
                <a:gd name="connsiteX0" fmla="*/ 639 w 2006"/>
                <a:gd name="connsiteY0" fmla="*/ 1279 h 2325"/>
                <a:gd name="connsiteX1" fmla="*/ 0 w 2006"/>
                <a:gd name="connsiteY1" fmla="*/ 0 h 2325"/>
                <a:gd name="connsiteX2" fmla="*/ 639 w 2006"/>
                <a:gd name="connsiteY2" fmla="*/ 1279 h 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6" h="2325">
                  <a:moveTo>
                    <a:pt x="639" y="1279"/>
                  </a:moveTo>
                  <a:cubicBezTo>
                    <a:pt x="639" y="639"/>
                    <a:pt x="639" y="639"/>
                    <a:pt x="0" y="0"/>
                  </a:cubicBezTo>
                  <a:cubicBezTo>
                    <a:pt x="3196" y="3196"/>
                    <a:pt x="1918" y="2557"/>
                    <a:pt x="639" y="127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89" name="【公众号：阿拉丁PPT】3-396"/>
            <p:cNvSpPr/>
            <p:nvPr/>
          </p:nvSpPr>
          <p:spPr>
            <a:xfrm flipH="1">
              <a:off x="838245" y="4375679"/>
              <a:ext cx="1917" cy="1278"/>
            </a:xfrm>
            <a:custGeom>
              <a:avLst/>
              <a:gdLst>
                <a:gd name="connsiteX0" fmla="*/ 639 w 1917"/>
                <a:gd name="connsiteY0" fmla="*/ 0 h 1278"/>
                <a:gd name="connsiteX1" fmla="*/ 1917 w 1917"/>
                <a:gd name="connsiteY1" fmla="*/ 1279 h 1278"/>
                <a:gd name="connsiteX2" fmla="*/ 639 w 1917"/>
                <a:gd name="connsiteY2" fmla="*/ 1279 h 1278"/>
                <a:gd name="connsiteX3" fmla="*/ 0 w 1917"/>
                <a:gd name="connsiteY3" fmla="*/ 639 h 1278"/>
                <a:gd name="connsiteX4" fmla="*/ 639 w 1917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7" h="1278">
                  <a:moveTo>
                    <a:pt x="639" y="0"/>
                  </a:moveTo>
                  <a:cubicBezTo>
                    <a:pt x="1278" y="639"/>
                    <a:pt x="1278" y="639"/>
                    <a:pt x="1917" y="1279"/>
                  </a:cubicBezTo>
                  <a:cubicBezTo>
                    <a:pt x="1278" y="1279"/>
                    <a:pt x="1278" y="1279"/>
                    <a:pt x="639" y="1279"/>
                  </a:cubicBezTo>
                  <a:cubicBezTo>
                    <a:pt x="639" y="1279"/>
                    <a:pt x="639" y="639"/>
                    <a:pt x="0" y="639"/>
                  </a:cubicBezTo>
                  <a:cubicBezTo>
                    <a:pt x="0" y="639"/>
                    <a:pt x="639" y="0"/>
                    <a:pt x="63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90" name="【公众号：阿拉丁PPT】3-397"/>
            <p:cNvSpPr/>
            <p:nvPr/>
          </p:nvSpPr>
          <p:spPr>
            <a:xfrm flipH="1">
              <a:off x="839524" y="4378875"/>
              <a:ext cx="5753" cy="1917"/>
            </a:xfrm>
            <a:custGeom>
              <a:avLst/>
              <a:gdLst>
                <a:gd name="connsiteX0" fmla="*/ 5754 w 5753"/>
                <a:gd name="connsiteY0" fmla="*/ 0 h 1917"/>
                <a:gd name="connsiteX1" fmla="*/ 1279 w 5753"/>
                <a:gd name="connsiteY1" fmla="*/ 1918 h 1917"/>
                <a:gd name="connsiteX2" fmla="*/ 0 w 5753"/>
                <a:gd name="connsiteY2" fmla="*/ 639 h 1917"/>
                <a:gd name="connsiteX3" fmla="*/ 5754 w 5753"/>
                <a:gd name="connsiteY3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53" h="1917">
                  <a:moveTo>
                    <a:pt x="5754" y="0"/>
                  </a:moveTo>
                  <a:cubicBezTo>
                    <a:pt x="5114" y="1279"/>
                    <a:pt x="3835" y="1918"/>
                    <a:pt x="1279" y="1918"/>
                  </a:cubicBezTo>
                  <a:cubicBezTo>
                    <a:pt x="639" y="1279"/>
                    <a:pt x="639" y="1279"/>
                    <a:pt x="0" y="639"/>
                  </a:cubicBezTo>
                  <a:cubicBezTo>
                    <a:pt x="1918" y="639"/>
                    <a:pt x="3835" y="639"/>
                    <a:pt x="575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54" name="【公众号：阿拉丁PPT】3-398"/>
            <p:cNvSpPr/>
            <p:nvPr/>
          </p:nvSpPr>
          <p:spPr>
            <a:xfrm flipH="1">
              <a:off x="581899" y="5439152"/>
              <a:ext cx="110593" cy="106862"/>
            </a:xfrm>
            <a:custGeom>
              <a:avLst/>
              <a:gdLst>
                <a:gd name="connsiteX0" fmla="*/ 21735 w 110593"/>
                <a:gd name="connsiteY0" fmla="*/ 42456 h 106862"/>
                <a:gd name="connsiteX1" fmla="*/ 18539 w 110593"/>
                <a:gd name="connsiteY1" fmla="*/ 43735 h 106862"/>
                <a:gd name="connsiteX2" fmla="*/ 17260 w 110593"/>
                <a:gd name="connsiteY2" fmla="*/ 45013 h 106862"/>
                <a:gd name="connsiteX3" fmla="*/ 15343 w 110593"/>
                <a:gd name="connsiteY3" fmla="*/ 47570 h 106862"/>
                <a:gd name="connsiteX4" fmla="*/ 12785 w 110593"/>
                <a:gd name="connsiteY4" fmla="*/ 45013 h 106862"/>
                <a:gd name="connsiteX5" fmla="*/ 12785 w 110593"/>
                <a:gd name="connsiteY5" fmla="*/ 45653 h 106862"/>
                <a:gd name="connsiteX6" fmla="*/ 12785 w 110593"/>
                <a:gd name="connsiteY6" fmla="*/ 46931 h 106862"/>
                <a:gd name="connsiteX7" fmla="*/ 10228 w 110593"/>
                <a:gd name="connsiteY7" fmla="*/ 48210 h 106862"/>
                <a:gd name="connsiteX8" fmla="*/ 9589 w 110593"/>
                <a:gd name="connsiteY8" fmla="*/ 50767 h 106862"/>
                <a:gd name="connsiteX9" fmla="*/ 8950 w 110593"/>
                <a:gd name="connsiteY9" fmla="*/ 52045 h 106862"/>
                <a:gd name="connsiteX10" fmla="*/ 7671 w 110593"/>
                <a:gd name="connsiteY10" fmla="*/ 53963 h 106862"/>
                <a:gd name="connsiteX11" fmla="*/ 5114 w 110593"/>
                <a:gd name="connsiteY11" fmla="*/ 53324 h 106862"/>
                <a:gd name="connsiteX12" fmla="*/ 3835 w 110593"/>
                <a:gd name="connsiteY12" fmla="*/ 54602 h 106862"/>
                <a:gd name="connsiteX13" fmla="*/ 1278 w 110593"/>
                <a:gd name="connsiteY13" fmla="*/ 55881 h 106862"/>
                <a:gd name="connsiteX14" fmla="*/ 639 w 110593"/>
                <a:gd name="connsiteY14" fmla="*/ 56520 h 106862"/>
                <a:gd name="connsiteX15" fmla="*/ 1278 w 110593"/>
                <a:gd name="connsiteY15" fmla="*/ 59716 h 106862"/>
                <a:gd name="connsiteX16" fmla="*/ 0 w 110593"/>
                <a:gd name="connsiteY16" fmla="*/ 60995 h 106862"/>
                <a:gd name="connsiteX17" fmla="*/ 1918 w 110593"/>
                <a:gd name="connsiteY17" fmla="*/ 62913 h 106862"/>
                <a:gd name="connsiteX18" fmla="*/ 4475 w 110593"/>
                <a:gd name="connsiteY18" fmla="*/ 66748 h 106862"/>
                <a:gd name="connsiteX19" fmla="*/ 8311 w 110593"/>
                <a:gd name="connsiteY19" fmla="*/ 69945 h 106862"/>
                <a:gd name="connsiteX20" fmla="*/ 9589 w 110593"/>
                <a:gd name="connsiteY20" fmla="*/ 72502 h 106862"/>
                <a:gd name="connsiteX21" fmla="*/ 8950 w 110593"/>
                <a:gd name="connsiteY21" fmla="*/ 73141 h 106862"/>
                <a:gd name="connsiteX22" fmla="*/ 10228 w 110593"/>
                <a:gd name="connsiteY22" fmla="*/ 76977 h 106862"/>
                <a:gd name="connsiteX23" fmla="*/ 8950 w 110593"/>
                <a:gd name="connsiteY23" fmla="*/ 77616 h 106862"/>
                <a:gd name="connsiteX24" fmla="*/ 7671 w 110593"/>
                <a:gd name="connsiteY24" fmla="*/ 76977 h 106862"/>
                <a:gd name="connsiteX25" fmla="*/ 11507 w 110593"/>
                <a:gd name="connsiteY25" fmla="*/ 82730 h 106862"/>
                <a:gd name="connsiteX26" fmla="*/ 9589 w 110593"/>
                <a:gd name="connsiteY26" fmla="*/ 82730 h 106862"/>
                <a:gd name="connsiteX27" fmla="*/ 12785 w 110593"/>
                <a:gd name="connsiteY27" fmla="*/ 88483 h 106862"/>
                <a:gd name="connsiteX28" fmla="*/ 17260 w 110593"/>
                <a:gd name="connsiteY28" fmla="*/ 96155 h 106862"/>
                <a:gd name="connsiteX29" fmla="*/ 25571 w 110593"/>
                <a:gd name="connsiteY29" fmla="*/ 106383 h 106862"/>
                <a:gd name="connsiteX30" fmla="*/ 30685 w 110593"/>
                <a:gd name="connsiteY30" fmla="*/ 106383 h 106862"/>
                <a:gd name="connsiteX31" fmla="*/ 38995 w 110593"/>
                <a:gd name="connsiteY31" fmla="*/ 102547 h 106862"/>
                <a:gd name="connsiteX32" fmla="*/ 43470 w 110593"/>
                <a:gd name="connsiteY32" fmla="*/ 99990 h 106862"/>
                <a:gd name="connsiteX33" fmla="*/ 46027 w 110593"/>
                <a:gd name="connsiteY33" fmla="*/ 100630 h 106862"/>
                <a:gd name="connsiteX34" fmla="*/ 51780 w 110593"/>
                <a:gd name="connsiteY34" fmla="*/ 99990 h 106862"/>
                <a:gd name="connsiteX35" fmla="*/ 55616 w 110593"/>
                <a:gd name="connsiteY35" fmla="*/ 98712 h 106862"/>
                <a:gd name="connsiteX36" fmla="*/ 59452 w 110593"/>
                <a:gd name="connsiteY36" fmla="*/ 96794 h 106862"/>
                <a:gd name="connsiteX37" fmla="*/ 62008 w 110593"/>
                <a:gd name="connsiteY37" fmla="*/ 95515 h 106862"/>
                <a:gd name="connsiteX38" fmla="*/ 62648 w 110593"/>
                <a:gd name="connsiteY38" fmla="*/ 94237 h 106862"/>
                <a:gd name="connsiteX39" fmla="*/ 64566 w 110593"/>
                <a:gd name="connsiteY39" fmla="*/ 94876 h 106862"/>
                <a:gd name="connsiteX40" fmla="*/ 67123 w 110593"/>
                <a:gd name="connsiteY40" fmla="*/ 92958 h 106862"/>
                <a:gd name="connsiteX41" fmla="*/ 68401 w 110593"/>
                <a:gd name="connsiteY41" fmla="*/ 92958 h 106862"/>
                <a:gd name="connsiteX42" fmla="*/ 69680 w 110593"/>
                <a:gd name="connsiteY42" fmla="*/ 91680 h 106862"/>
                <a:gd name="connsiteX43" fmla="*/ 70958 w 110593"/>
                <a:gd name="connsiteY43" fmla="*/ 90401 h 106862"/>
                <a:gd name="connsiteX44" fmla="*/ 72237 w 110593"/>
                <a:gd name="connsiteY44" fmla="*/ 89762 h 106862"/>
                <a:gd name="connsiteX45" fmla="*/ 73516 w 110593"/>
                <a:gd name="connsiteY45" fmla="*/ 90401 h 106862"/>
                <a:gd name="connsiteX46" fmla="*/ 75434 w 110593"/>
                <a:gd name="connsiteY46" fmla="*/ 88483 h 106862"/>
                <a:gd name="connsiteX47" fmla="*/ 77351 w 110593"/>
                <a:gd name="connsiteY47" fmla="*/ 89123 h 106862"/>
                <a:gd name="connsiteX48" fmla="*/ 79269 w 110593"/>
                <a:gd name="connsiteY48" fmla="*/ 90401 h 106862"/>
                <a:gd name="connsiteX49" fmla="*/ 82465 w 110593"/>
                <a:gd name="connsiteY49" fmla="*/ 91041 h 106862"/>
                <a:gd name="connsiteX50" fmla="*/ 85662 w 110593"/>
                <a:gd name="connsiteY50" fmla="*/ 92319 h 106862"/>
                <a:gd name="connsiteX51" fmla="*/ 86301 w 110593"/>
                <a:gd name="connsiteY51" fmla="*/ 90401 h 106862"/>
                <a:gd name="connsiteX52" fmla="*/ 88858 w 110593"/>
                <a:gd name="connsiteY52" fmla="*/ 91041 h 106862"/>
                <a:gd name="connsiteX53" fmla="*/ 90136 w 110593"/>
                <a:gd name="connsiteY53" fmla="*/ 91041 h 106862"/>
                <a:gd name="connsiteX54" fmla="*/ 92054 w 110593"/>
                <a:gd name="connsiteY54" fmla="*/ 90401 h 106862"/>
                <a:gd name="connsiteX55" fmla="*/ 93333 w 110593"/>
                <a:gd name="connsiteY55" fmla="*/ 93597 h 106862"/>
                <a:gd name="connsiteX56" fmla="*/ 93333 w 110593"/>
                <a:gd name="connsiteY56" fmla="*/ 92958 h 106862"/>
                <a:gd name="connsiteX57" fmla="*/ 93972 w 110593"/>
                <a:gd name="connsiteY57" fmla="*/ 91680 h 106862"/>
                <a:gd name="connsiteX58" fmla="*/ 95890 w 110593"/>
                <a:gd name="connsiteY58" fmla="*/ 91680 h 106862"/>
                <a:gd name="connsiteX59" fmla="*/ 97168 w 110593"/>
                <a:gd name="connsiteY59" fmla="*/ 89762 h 106862"/>
                <a:gd name="connsiteX60" fmla="*/ 97808 w 110593"/>
                <a:gd name="connsiteY60" fmla="*/ 89123 h 106862"/>
                <a:gd name="connsiteX61" fmla="*/ 99086 w 110593"/>
                <a:gd name="connsiteY61" fmla="*/ 88483 h 106862"/>
                <a:gd name="connsiteX62" fmla="*/ 100364 w 110593"/>
                <a:gd name="connsiteY62" fmla="*/ 90401 h 106862"/>
                <a:gd name="connsiteX63" fmla="*/ 101004 w 110593"/>
                <a:gd name="connsiteY63" fmla="*/ 89762 h 106862"/>
                <a:gd name="connsiteX64" fmla="*/ 102922 w 110593"/>
                <a:gd name="connsiteY64" fmla="*/ 90401 h 106862"/>
                <a:gd name="connsiteX65" fmla="*/ 103561 w 110593"/>
                <a:gd name="connsiteY65" fmla="*/ 89762 h 106862"/>
                <a:gd name="connsiteX66" fmla="*/ 104201 w 110593"/>
                <a:gd name="connsiteY66" fmla="*/ 86566 h 106862"/>
                <a:gd name="connsiteX67" fmla="*/ 105479 w 110593"/>
                <a:gd name="connsiteY67" fmla="*/ 85926 h 106862"/>
                <a:gd name="connsiteX68" fmla="*/ 104201 w 110593"/>
                <a:gd name="connsiteY68" fmla="*/ 83369 h 106862"/>
                <a:gd name="connsiteX69" fmla="*/ 103561 w 110593"/>
                <a:gd name="connsiteY69" fmla="*/ 78894 h 106862"/>
                <a:gd name="connsiteX70" fmla="*/ 101004 w 110593"/>
                <a:gd name="connsiteY70" fmla="*/ 71863 h 106862"/>
                <a:gd name="connsiteX71" fmla="*/ 101004 w 110593"/>
                <a:gd name="connsiteY71" fmla="*/ 70584 h 106862"/>
                <a:gd name="connsiteX72" fmla="*/ 101004 w 110593"/>
                <a:gd name="connsiteY72" fmla="*/ 69945 h 106862"/>
                <a:gd name="connsiteX73" fmla="*/ 101004 w 110593"/>
                <a:gd name="connsiteY73" fmla="*/ 69305 h 106862"/>
                <a:gd name="connsiteX74" fmla="*/ 102282 w 110593"/>
                <a:gd name="connsiteY74" fmla="*/ 68027 h 106862"/>
                <a:gd name="connsiteX75" fmla="*/ 104201 w 110593"/>
                <a:gd name="connsiteY75" fmla="*/ 69305 h 106862"/>
                <a:gd name="connsiteX76" fmla="*/ 105479 w 110593"/>
                <a:gd name="connsiteY76" fmla="*/ 68666 h 106862"/>
                <a:gd name="connsiteX77" fmla="*/ 108675 w 110593"/>
                <a:gd name="connsiteY77" fmla="*/ 68027 h 106862"/>
                <a:gd name="connsiteX78" fmla="*/ 109314 w 110593"/>
                <a:gd name="connsiteY78" fmla="*/ 67388 h 106862"/>
                <a:gd name="connsiteX79" fmla="*/ 109314 w 110593"/>
                <a:gd name="connsiteY79" fmla="*/ 64191 h 106862"/>
                <a:gd name="connsiteX80" fmla="*/ 110593 w 110593"/>
                <a:gd name="connsiteY80" fmla="*/ 63552 h 106862"/>
                <a:gd name="connsiteX81" fmla="*/ 108675 w 110593"/>
                <a:gd name="connsiteY81" fmla="*/ 60995 h 106862"/>
                <a:gd name="connsiteX82" fmla="*/ 107397 w 110593"/>
                <a:gd name="connsiteY82" fmla="*/ 56520 h 106862"/>
                <a:gd name="connsiteX83" fmla="*/ 103561 w 110593"/>
                <a:gd name="connsiteY83" fmla="*/ 50128 h 106862"/>
                <a:gd name="connsiteX84" fmla="*/ 103561 w 110593"/>
                <a:gd name="connsiteY84" fmla="*/ 48849 h 106862"/>
                <a:gd name="connsiteX85" fmla="*/ 101004 w 110593"/>
                <a:gd name="connsiteY85" fmla="*/ 46292 h 106862"/>
                <a:gd name="connsiteX86" fmla="*/ 97808 w 110593"/>
                <a:gd name="connsiteY86" fmla="*/ 43096 h 106862"/>
                <a:gd name="connsiteX87" fmla="*/ 92054 w 110593"/>
                <a:gd name="connsiteY87" fmla="*/ 40539 h 106862"/>
                <a:gd name="connsiteX88" fmla="*/ 90775 w 110593"/>
                <a:gd name="connsiteY88" fmla="*/ 39899 h 106862"/>
                <a:gd name="connsiteX89" fmla="*/ 91415 w 110593"/>
                <a:gd name="connsiteY89" fmla="*/ 39899 h 106862"/>
                <a:gd name="connsiteX90" fmla="*/ 92693 w 110593"/>
                <a:gd name="connsiteY90" fmla="*/ 39260 h 106862"/>
                <a:gd name="connsiteX91" fmla="*/ 93972 w 110593"/>
                <a:gd name="connsiteY91" fmla="*/ 37981 h 106862"/>
                <a:gd name="connsiteX92" fmla="*/ 95890 w 110593"/>
                <a:gd name="connsiteY92" fmla="*/ 36703 h 106862"/>
                <a:gd name="connsiteX93" fmla="*/ 95890 w 110593"/>
                <a:gd name="connsiteY93" fmla="*/ 36064 h 106862"/>
                <a:gd name="connsiteX94" fmla="*/ 93333 w 110593"/>
                <a:gd name="connsiteY94" fmla="*/ 32867 h 106862"/>
                <a:gd name="connsiteX95" fmla="*/ 97808 w 110593"/>
                <a:gd name="connsiteY95" fmla="*/ 33507 h 106862"/>
                <a:gd name="connsiteX96" fmla="*/ 97808 w 110593"/>
                <a:gd name="connsiteY96" fmla="*/ 34146 h 106862"/>
                <a:gd name="connsiteX97" fmla="*/ 95251 w 110593"/>
                <a:gd name="connsiteY97" fmla="*/ 32228 h 106862"/>
                <a:gd name="connsiteX98" fmla="*/ 96529 w 110593"/>
                <a:gd name="connsiteY98" fmla="*/ 32867 h 106862"/>
                <a:gd name="connsiteX99" fmla="*/ 93333 w 110593"/>
                <a:gd name="connsiteY99" fmla="*/ 29032 h 106862"/>
                <a:gd name="connsiteX100" fmla="*/ 93972 w 110593"/>
                <a:gd name="connsiteY100" fmla="*/ 28392 h 106862"/>
                <a:gd name="connsiteX101" fmla="*/ 92054 w 110593"/>
                <a:gd name="connsiteY101" fmla="*/ 24557 h 106862"/>
                <a:gd name="connsiteX102" fmla="*/ 93333 w 110593"/>
                <a:gd name="connsiteY102" fmla="*/ 23918 h 106862"/>
                <a:gd name="connsiteX103" fmla="*/ 94612 w 110593"/>
                <a:gd name="connsiteY103" fmla="*/ 24557 h 106862"/>
                <a:gd name="connsiteX104" fmla="*/ 89497 w 110593"/>
                <a:gd name="connsiteY104" fmla="*/ 19443 h 106862"/>
                <a:gd name="connsiteX105" fmla="*/ 91415 w 110593"/>
                <a:gd name="connsiteY105" fmla="*/ 19443 h 106862"/>
                <a:gd name="connsiteX106" fmla="*/ 86940 w 110593"/>
                <a:gd name="connsiteY106" fmla="*/ 14329 h 106862"/>
                <a:gd name="connsiteX107" fmla="*/ 80547 w 110593"/>
                <a:gd name="connsiteY107" fmla="*/ 7936 h 106862"/>
                <a:gd name="connsiteX108" fmla="*/ 70319 w 110593"/>
                <a:gd name="connsiteY108" fmla="*/ 265 h 106862"/>
                <a:gd name="connsiteX109" fmla="*/ 65845 w 110593"/>
                <a:gd name="connsiteY109" fmla="*/ 904 h 106862"/>
                <a:gd name="connsiteX110" fmla="*/ 58812 w 110593"/>
                <a:gd name="connsiteY110" fmla="*/ 6018 h 106862"/>
                <a:gd name="connsiteX111" fmla="*/ 54977 w 110593"/>
                <a:gd name="connsiteY111" fmla="*/ 9854 h 106862"/>
                <a:gd name="connsiteX112" fmla="*/ 51141 w 110593"/>
                <a:gd name="connsiteY112" fmla="*/ 14968 h 106862"/>
                <a:gd name="connsiteX113" fmla="*/ 48584 w 110593"/>
                <a:gd name="connsiteY113" fmla="*/ 18164 h 106862"/>
                <a:gd name="connsiteX114" fmla="*/ 47945 w 110593"/>
                <a:gd name="connsiteY114" fmla="*/ 20082 h 106862"/>
                <a:gd name="connsiteX115" fmla="*/ 45388 w 110593"/>
                <a:gd name="connsiteY115" fmla="*/ 21361 h 106862"/>
                <a:gd name="connsiteX116" fmla="*/ 42830 w 110593"/>
                <a:gd name="connsiteY116" fmla="*/ 25196 h 106862"/>
                <a:gd name="connsiteX117" fmla="*/ 40913 w 110593"/>
                <a:gd name="connsiteY117" fmla="*/ 26475 h 106862"/>
                <a:gd name="connsiteX118" fmla="*/ 39634 w 110593"/>
                <a:gd name="connsiteY118" fmla="*/ 28392 h 106862"/>
                <a:gd name="connsiteX119" fmla="*/ 38356 w 110593"/>
                <a:gd name="connsiteY119" fmla="*/ 30310 h 106862"/>
                <a:gd name="connsiteX120" fmla="*/ 37078 w 110593"/>
                <a:gd name="connsiteY120" fmla="*/ 32228 h 106862"/>
                <a:gd name="connsiteX121" fmla="*/ 35799 w 110593"/>
                <a:gd name="connsiteY121" fmla="*/ 32867 h 106862"/>
                <a:gd name="connsiteX122" fmla="*/ 34520 w 110593"/>
                <a:gd name="connsiteY122" fmla="*/ 36064 h 106862"/>
                <a:gd name="connsiteX123" fmla="*/ 31963 w 110593"/>
                <a:gd name="connsiteY123" fmla="*/ 36703 h 106862"/>
                <a:gd name="connsiteX124" fmla="*/ 28767 w 110593"/>
                <a:gd name="connsiteY124" fmla="*/ 37342 h 106862"/>
                <a:gd name="connsiteX125" fmla="*/ 24932 w 110593"/>
                <a:gd name="connsiteY125" fmla="*/ 39260 h 106862"/>
                <a:gd name="connsiteX126" fmla="*/ 21096 w 110593"/>
                <a:gd name="connsiteY126" fmla="*/ 40539 h 106862"/>
                <a:gd name="connsiteX127" fmla="*/ 21735 w 110593"/>
                <a:gd name="connsiteY127" fmla="*/ 42456 h 106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</a:cxnLst>
              <a:rect l="l" t="t" r="r" b="b"/>
              <a:pathLst>
                <a:path w="110593" h="106862">
                  <a:moveTo>
                    <a:pt x="21735" y="42456"/>
                  </a:moveTo>
                  <a:cubicBezTo>
                    <a:pt x="21096" y="43096"/>
                    <a:pt x="19817" y="43735"/>
                    <a:pt x="18539" y="43735"/>
                  </a:cubicBezTo>
                  <a:cubicBezTo>
                    <a:pt x="17900" y="43735"/>
                    <a:pt x="17900" y="44374"/>
                    <a:pt x="17260" y="45013"/>
                  </a:cubicBezTo>
                  <a:cubicBezTo>
                    <a:pt x="16621" y="45653"/>
                    <a:pt x="15982" y="46292"/>
                    <a:pt x="15343" y="47570"/>
                  </a:cubicBezTo>
                  <a:cubicBezTo>
                    <a:pt x="15343" y="47570"/>
                    <a:pt x="14703" y="47570"/>
                    <a:pt x="12785" y="45013"/>
                  </a:cubicBezTo>
                  <a:cubicBezTo>
                    <a:pt x="12785" y="45013"/>
                    <a:pt x="12785" y="45653"/>
                    <a:pt x="12785" y="45653"/>
                  </a:cubicBezTo>
                  <a:cubicBezTo>
                    <a:pt x="12785" y="46292"/>
                    <a:pt x="12785" y="46931"/>
                    <a:pt x="12785" y="46931"/>
                  </a:cubicBezTo>
                  <a:cubicBezTo>
                    <a:pt x="12146" y="47570"/>
                    <a:pt x="10867" y="47570"/>
                    <a:pt x="10228" y="48210"/>
                  </a:cubicBezTo>
                  <a:cubicBezTo>
                    <a:pt x="9589" y="48849"/>
                    <a:pt x="9589" y="50128"/>
                    <a:pt x="9589" y="50767"/>
                  </a:cubicBezTo>
                  <a:cubicBezTo>
                    <a:pt x="9589" y="51406"/>
                    <a:pt x="9589" y="51406"/>
                    <a:pt x="8950" y="52045"/>
                  </a:cubicBezTo>
                  <a:cubicBezTo>
                    <a:pt x="8311" y="52685"/>
                    <a:pt x="8311" y="53324"/>
                    <a:pt x="7671" y="53963"/>
                  </a:cubicBezTo>
                  <a:cubicBezTo>
                    <a:pt x="7032" y="53963"/>
                    <a:pt x="6393" y="53963"/>
                    <a:pt x="5114" y="53324"/>
                  </a:cubicBezTo>
                  <a:cubicBezTo>
                    <a:pt x="3835" y="52685"/>
                    <a:pt x="5114" y="54602"/>
                    <a:pt x="3835" y="54602"/>
                  </a:cubicBezTo>
                  <a:cubicBezTo>
                    <a:pt x="2557" y="54602"/>
                    <a:pt x="1918" y="55242"/>
                    <a:pt x="1278" y="55881"/>
                  </a:cubicBezTo>
                  <a:cubicBezTo>
                    <a:pt x="1278" y="55881"/>
                    <a:pt x="639" y="55881"/>
                    <a:pt x="639" y="56520"/>
                  </a:cubicBezTo>
                  <a:cubicBezTo>
                    <a:pt x="639" y="57159"/>
                    <a:pt x="1278" y="59077"/>
                    <a:pt x="1278" y="59716"/>
                  </a:cubicBezTo>
                  <a:cubicBezTo>
                    <a:pt x="1278" y="60356"/>
                    <a:pt x="639" y="60356"/>
                    <a:pt x="0" y="60995"/>
                  </a:cubicBezTo>
                  <a:cubicBezTo>
                    <a:pt x="1278" y="62274"/>
                    <a:pt x="1918" y="62274"/>
                    <a:pt x="1918" y="62913"/>
                  </a:cubicBezTo>
                  <a:cubicBezTo>
                    <a:pt x="2557" y="64191"/>
                    <a:pt x="3196" y="65470"/>
                    <a:pt x="4475" y="66748"/>
                  </a:cubicBezTo>
                  <a:cubicBezTo>
                    <a:pt x="5754" y="68027"/>
                    <a:pt x="7032" y="69305"/>
                    <a:pt x="8311" y="69945"/>
                  </a:cubicBezTo>
                  <a:cubicBezTo>
                    <a:pt x="8950" y="70584"/>
                    <a:pt x="8950" y="71863"/>
                    <a:pt x="9589" y="72502"/>
                  </a:cubicBezTo>
                  <a:cubicBezTo>
                    <a:pt x="9589" y="72502"/>
                    <a:pt x="8311" y="71863"/>
                    <a:pt x="8950" y="73141"/>
                  </a:cubicBezTo>
                  <a:cubicBezTo>
                    <a:pt x="10228" y="76337"/>
                    <a:pt x="9589" y="75698"/>
                    <a:pt x="10228" y="76977"/>
                  </a:cubicBezTo>
                  <a:cubicBezTo>
                    <a:pt x="10867" y="79534"/>
                    <a:pt x="10228" y="78894"/>
                    <a:pt x="8950" y="77616"/>
                  </a:cubicBezTo>
                  <a:cubicBezTo>
                    <a:pt x="8311" y="76977"/>
                    <a:pt x="8311" y="76977"/>
                    <a:pt x="7671" y="76977"/>
                  </a:cubicBezTo>
                  <a:cubicBezTo>
                    <a:pt x="8950" y="78255"/>
                    <a:pt x="10228" y="80173"/>
                    <a:pt x="11507" y="82730"/>
                  </a:cubicBezTo>
                  <a:cubicBezTo>
                    <a:pt x="12146" y="84648"/>
                    <a:pt x="12146" y="85926"/>
                    <a:pt x="9589" y="82730"/>
                  </a:cubicBezTo>
                  <a:cubicBezTo>
                    <a:pt x="10867" y="85287"/>
                    <a:pt x="11507" y="87205"/>
                    <a:pt x="12785" y="88483"/>
                  </a:cubicBezTo>
                  <a:cubicBezTo>
                    <a:pt x="14064" y="91041"/>
                    <a:pt x="15982" y="94237"/>
                    <a:pt x="17260" y="96155"/>
                  </a:cubicBezTo>
                  <a:cubicBezTo>
                    <a:pt x="21735" y="102547"/>
                    <a:pt x="24292" y="105744"/>
                    <a:pt x="25571" y="106383"/>
                  </a:cubicBezTo>
                  <a:cubicBezTo>
                    <a:pt x="27489" y="107022"/>
                    <a:pt x="28767" y="107022"/>
                    <a:pt x="30685" y="106383"/>
                  </a:cubicBezTo>
                  <a:cubicBezTo>
                    <a:pt x="33241" y="105744"/>
                    <a:pt x="36438" y="103826"/>
                    <a:pt x="38995" y="102547"/>
                  </a:cubicBezTo>
                  <a:cubicBezTo>
                    <a:pt x="40274" y="101908"/>
                    <a:pt x="42191" y="100630"/>
                    <a:pt x="43470" y="99990"/>
                  </a:cubicBezTo>
                  <a:cubicBezTo>
                    <a:pt x="44109" y="100630"/>
                    <a:pt x="44749" y="100630"/>
                    <a:pt x="46027" y="100630"/>
                  </a:cubicBezTo>
                  <a:cubicBezTo>
                    <a:pt x="47945" y="100630"/>
                    <a:pt x="49863" y="99990"/>
                    <a:pt x="51780" y="99990"/>
                  </a:cubicBezTo>
                  <a:cubicBezTo>
                    <a:pt x="53059" y="99990"/>
                    <a:pt x="54338" y="99351"/>
                    <a:pt x="55616" y="98712"/>
                  </a:cubicBezTo>
                  <a:cubicBezTo>
                    <a:pt x="56895" y="98072"/>
                    <a:pt x="58173" y="97433"/>
                    <a:pt x="59452" y="96794"/>
                  </a:cubicBezTo>
                  <a:cubicBezTo>
                    <a:pt x="60091" y="96155"/>
                    <a:pt x="61369" y="96155"/>
                    <a:pt x="62008" y="95515"/>
                  </a:cubicBezTo>
                  <a:cubicBezTo>
                    <a:pt x="62648" y="95515"/>
                    <a:pt x="62648" y="94237"/>
                    <a:pt x="62648" y="94237"/>
                  </a:cubicBezTo>
                  <a:cubicBezTo>
                    <a:pt x="63287" y="94237"/>
                    <a:pt x="63927" y="94876"/>
                    <a:pt x="64566" y="94876"/>
                  </a:cubicBezTo>
                  <a:cubicBezTo>
                    <a:pt x="65205" y="94237"/>
                    <a:pt x="65845" y="92319"/>
                    <a:pt x="67123" y="92958"/>
                  </a:cubicBezTo>
                  <a:cubicBezTo>
                    <a:pt x="67762" y="92958"/>
                    <a:pt x="68401" y="92958"/>
                    <a:pt x="68401" y="92958"/>
                  </a:cubicBezTo>
                  <a:cubicBezTo>
                    <a:pt x="69041" y="92958"/>
                    <a:pt x="69041" y="92319"/>
                    <a:pt x="69680" y="91680"/>
                  </a:cubicBezTo>
                  <a:cubicBezTo>
                    <a:pt x="70319" y="91041"/>
                    <a:pt x="70319" y="91041"/>
                    <a:pt x="70958" y="90401"/>
                  </a:cubicBezTo>
                  <a:cubicBezTo>
                    <a:pt x="71597" y="90401"/>
                    <a:pt x="71597" y="89762"/>
                    <a:pt x="72237" y="89762"/>
                  </a:cubicBezTo>
                  <a:cubicBezTo>
                    <a:pt x="72237" y="89762"/>
                    <a:pt x="72876" y="90401"/>
                    <a:pt x="73516" y="90401"/>
                  </a:cubicBezTo>
                  <a:cubicBezTo>
                    <a:pt x="74155" y="89762"/>
                    <a:pt x="74794" y="89123"/>
                    <a:pt x="75434" y="88483"/>
                  </a:cubicBezTo>
                  <a:cubicBezTo>
                    <a:pt x="76073" y="88483"/>
                    <a:pt x="76712" y="88483"/>
                    <a:pt x="77351" y="89123"/>
                  </a:cubicBezTo>
                  <a:cubicBezTo>
                    <a:pt x="77990" y="89762"/>
                    <a:pt x="78630" y="90401"/>
                    <a:pt x="79269" y="90401"/>
                  </a:cubicBezTo>
                  <a:cubicBezTo>
                    <a:pt x="80547" y="90401"/>
                    <a:pt x="81186" y="89762"/>
                    <a:pt x="82465" y="91041"/>
                  </a:cubicBezTo>
                  <a:cubicBezTo>
                    <a:pt x="83744" y="92319"/>
                    <a:pt x="85023" y="92958"/>
                    <a:pt x="85662" y="92319"/>
                  </a:cubicBezTo>
                  <a:cubicBezTo>
                    <a:pt x="86301" y="91680"/>
                    <a:pt x="86301" y="90401"/>
                    <a:pt x="86301" y="90401"/>
                  </a:cubicBezTo>
                  <a:cubicBezTo>
                    <a:pt x="86940" y="90401"/>
                    <a:pt x="88219" y="91041"/>
                    <a:pt x="88858" y="91041"/>
                  </a:cubicBezTo>
                  <a:cubicBezTo>
                    <a:pt x="89497" y="91041"/>
                    <a:pt x="89497" y="91041"/>
                    <a:pt x="90136" y="91041"/>
                  </a:cubicBezTo>
                  <a:cubicBezTo>
                    <a:pt x="90775" y="91041"/>
                    <a:pt x="91415" y="90401"/>
                    <a:pt x="92054" y="90401"/>
                  </a:cubicBezTo>
                  <a:cubicBezTo>
                    <a:pt x="92054" y="90401"/>
                    <a:pt x="92693" y="91041"/>
                    <a:pt x="93333" y="93597"/>
                  </a:cubicBezTo>
                  <a:cubicBezTo>
                    <a:pt x="93333" y="93597"/>
                    <a:pt x="93333" y="92958"/>
                    <a:pt x="93333" y="92958"/>
                  </a:cubicBezTo>
                  <a:cubicBezTo>
                    <a:pt x="93333" y="92319"/>
                    <a:pt x="93333" y="91680"/>
                    <a:pt x="93972" y="91680"/>
                  </a:cubicBezTo>
                  <a:cubicBezTo>
                    <a:pt x="94612" y="91680"/>
                    <a:pt x="95251" y="92319"/>
                    <a:pt x="95890" y="91680"/>
                  </a:cubicBezTo>
                  <a:cubicBezTo>
                    <a:pt x="96529" y="91680"/>
                    <a:pt x="96529" y="90401"/>
                    <a:pt x="97168" y="89762"/>
                  </a:cubicBezTo>
                  <a:cubicBezTo>
                    <a:pt x="97168" y="89762"/>
                    <a:pt x="97168" y="89123"/>
                    <a:pt x="97808" y="89123"/>
                  </a:cubicBezTo>
                  <a:cubicBezTo>
                    <a:pt x="98447" y="88483"/>
                    <a:pt x="98447" y="88483"/>
                    <a:pt x="99086" y="88483"/>
                  </a:cubicBezTo>
                  <a:cubicBezTo>
                    <a:pt x="99725" y="88483"/>
                    <a:pt x="99725" y="89123"/>
                    <a:pt x="100364" y="90401"/>
                  </a:cubicBezTo>
                  <a:cubicBezTo>
                    <a:pt x="101004" y="91041"/>
                    <a:pt x="101004" y="89762"/>
                    <a:pt x="101004" y="89762"/>
                  </a:cubicBezTo>
                  <a:cubicBezTo>
                    <a:pt x="101643" y="91041"/>
                    <a:pt x="102282" y="90401"/>
                    <a:pt x="102922" y="90401"/>
                  </a:cubicBezTo>
                  <a:cubicBezTo>
                    <a:pt x="102922" y="90401"/>
                    <a:pt x="103561" y="90401"/>
                    <a:pt x="103561" y="89762"/>
                  </a:cubicBezTo>
                  <a:cubicBezTo>
                    <a:pt x="103561" y="89123"/>
                    <a:pt x="103561" y="87205"/>
                    <a:pt x="104201" y="86566"/>
                  </a:cubicBezTo>
                  <a:cubicBezTo>
                    <a:pt x="104201" y="85926"/>
                    <a:pt x="104840" y="86566"/>
                    <a:pt x="105479" y="85926"/>
                  </a:cubicBezTo>
                  <a:cubicBezTo>
                    <a:pt x="104840" y="84648"/>
                    <a:pt x="104840" y="84009"/>
                    <a:pt x="104201" y="83369"/>
                  </a:cubicBezTo>
                  <a:cubicBezTo>
                    <a:pt x="104201" y="82091"/>
                    <a:pt x="103561" y="80812"/>
                    <a:pt x="103561" y="78894"/>
                  </a:cubicBezTo>
                  <a:cubicBezTo>
                    <a:pt x="102922" y="76337"/>
                    <a:pt x="102282" y="74420"/>
                    <a:pt x="101004" y="71863"/>
                  </a:cubicBezTo>
                  <a:cubicBezTo>
                    <a:pt x="101004" y="71223"/>
                    <a:pt x="101004" y="71223"/>
                    <a:pt x="101004" y="70584"/>
                  </a:cubicBezTo>
                  <a:cubicBezTo>
                    <a:pt x="101004" y="70584"/>
                    <a:pt x="101004" y="70584"/>
                    <a:pt x="101004" y="69945"/>
                  </a:cubicBezTo>
                  <a:cubicBezTo>
                    <a:pt x="101004" y="69945"/>
                    <a:pt x="101004" y="69945"/>
                    <a:pt x="101004" y="69305"/>
                  </a:cubicBezTo>
                  <a:cubicBezTo>
                    <a:pt x="101643" y="68666"/>
                    <a:pt x="101643" y="68027"/>
                    <a:pt x="102282" y="68027"/>
                  </a:cubicBezTo>
                  <a:cubicBezTo>
                    <a:pt x="102922" y="68027"/>
                    <a:pt x="103561" y="68666"/>
                    <a:pt x="104201" y="69305"/>
                  </a:cubicBezTo>
                  <a:cubicBezTo>
                    <a:pt x="104840" y="69945"/>
                    <a:pt x="104840" y="68027"/>
                    <a:pt x="105479" y="68666"/>
                  </a:cubicBezTo>
                  <a:cubicBezTo>
                    <a:pt x="106757" y="69305"/>
                    <a:pt x="107397" y="68666"/>
                    <a:pt x="108675" y="68027"/>
                  </a:cubicBezTo>
                  <a:cubicBezTo>
                    <a:pt x="109314" y="68027"/>
                    <a:pt x="109314" y="68027"/>
                    <a:pt x="109314" y="67388"/>
                  </a:cubicBezTo>
                  <a:cubicBezTo>
                    <a:pt x="109314" y="66748"/>
                    <a:pt x="109314" y="64831"/>
                    <a:pt x="109314" y="64191"/>
                  </a:cubicBezTo>
                  <a:cubicBezTo>
                    <a:pt x="109314" y="63552"/>
                    <a:pt x="109953" y="63552"/>
                    <a:pt x="110593" y="63552"/>
                  </a:cubicBezTo>
                  <a:cubicBezTo>
                    <a:pt x="109314" y="62274"/>
                    <a:pt x="109314" y="61634"/>
                    <a:pt x="108675" y="60995"/>
                  </a:cubicBezTo>
                  <a:cubicBezTo>
                    <a:pt x="108036" y="59716"/>
                    <a:pt x="108036" y="58438"/>
                    <a:pt x="107397" y="56520"/>
                  </a:cubicBezTo>
                  <a:cubicBezTo>
                    <a:pt x="106118" y="54602"/>
                    <a:pt x="104840" y="52685"/>
                    <a:pt x="103561" y="50128"/>
                  </a:cubicBezTo>
                  <a:cubicBezTo>
                    <a:pt x="103561" y="49488"/>
                    <a:pt x="103561" y="49488"/>
                    <a:pt x="103561" y="48849"/>
                  </a:cubicBezTo>
                  <a:cubicBezTo>
                    <a:pt x="102922" y="48210"/>
                    <a:pt x="102282" y="47570"/>
                    <a:pt x="101004" y="46292"/>
                  </a:cubicBezTo>
                  <a:cubicBezTo>
                    <a:pt x="99725" y="44374"/>
                    <a:pt x="98447" y="43735"/>
                    <a:pt x="97808" y="43096"/>
                  </a:cubicBezTo>
                  <a:cubicBezTo>
                    <a:pt x="95890" y="42456"/>
                    <a:pt x="93972" y="41178"/>
                    <a:pt x="92054" y="40539"/>
                  </a:cubicBezTo>
                  <a:cubicBezTo>
                    <a:pt x="91415" y="40539"/>
                    <a:pt x="90775" y="39899"/>
                    <a:pt x="90775" y="39899"/>
                  </a:cubicBezTo>
                  <a:cubicBezTo>
                    <a:pt x="90775" y="39260"/>
                    <a:pt x="90775" y="39260"/>
                    <a:pt x="91415" y="39899"/>
                  </a:cubicBezTo>
                  <a:cubicBezTo>
                    <a:pt x="93333" y="41178"/>
                    <a:pt x="92054" y="38621"/>
                    <a:pt x="92693" y="39260"/>
                  </a:cubicBezTo>
                  <a:cubicBezTo>
                    <a:pt x="93333" y="39260"/>
                    <a:pt x="93333" y="38621"/>
                    <a:pt x="93972" y="37981"/>
                  </a:cubicBezTo>
                  <a:cubicBezTo>
                    <a:pt x="94612" y="37342"/>
                    <a:pt x="95251" y="37342"/>
                    <a:pt x="95890" y="36703"/>
                  </a:cubicBezTo>
                  <a:cubicBezTo>
                    <a:pt x="95890" y="36703"/>
                    <a:pt x="95890" y="36064"/>
                    <a:pt x="95890" y="36064"/>
                  </a:cubicBezTo>
                  <a:cubicBezTo>
                    <a:pt x="94612" y="34785"/>
                    <a:pt x="93972" y="34146"/>
                    <a:pt x="93333" y="32867"/>
                  </a:cubicBezTo>
                  <a:cubicBezTo>
                    <a:pt x="96529" y="34785"/>
                    <a:pt x="101643" y="38621"/>
                    <a:pt x="97808" y="33507"/>
                  </a:cubicBezTo>
                  <a:cubicBezTo>
                    <a:pt x="97168" y="33507"/>
                    <a:pt x="97808" y="34146"/>
                    <a:pt x="97808" y="34146"/>
                  </a:cubicBezTo>
                  <a:cubicBezTo>
                    <a:pt x="97808" y="34785"/>
                    <a:pt x="97168" y="34146"/>
                    <a:pt x="95251" y="32228"/>
                  </a:cubicBezTo>
                  <a:cubicBezTo>
                    <a:pt x="95890" y="32228"/>
                    <a:pt x="95890" y="32867"/>
                    <a:pt x="96529" y="32867"/>
                  </a:cubicBezTo>
                  <a:cubicBezTo>
                    <a:pt x="95251" y="31589"/>
                    <a:pt x="94612" y="30310"/>
                    <a:pt x="93333" y="29032"/>
                  </a:cubicBezTo>
                  <a:cubicBezTo>
                    <a:pt x="93333" y="29032"/>
                    <a:pt x="94612" y="29671"/>
                    <a:pt x="93972" y="28392"/>
                  </a:cubicBezTo>
                  <a:cubicBezTo>
                    <a:pt x="91415" y="25196"/>
                    <a:pt x="92693" y="25836"/>
                    <a:pt x="92054" y="24557"/>
                  </a:cubicBezTo>
                  <a:cubicBezTo>
                    <a:pt x="90775" y="22639"/>
                    <a:pt x="92054" y="22639"/>
                    <a:pt x="93333" y="23918"/>
                  </a:cubicBezTo>
                  <a:cubicBezTo>
                    <a:pt x="93972" y="24557"/>
                    <a:pt x="93972" y="24557"/>
                    <a:pt x="94612" y="24557"/>
                  </a:cubicBezTo>
                  <a:cubicBezTo>
                    <a:pt x="93333" y="23918"/>
                    <a:pt x="91415" y="22000"/>
                    <a:pt x="89497" y="19443"/>
                  </a:cubicBezTo>
                  <a:cubicBezTo>
                    <a:pt x="88858" y="17525"/>
                    <a:pt x="88219" y="16886"/>
                    <a:pt x="91415" y="19443"/>
                  </a:cubicBezTo>
                  <a:cubicBezTo>
                    <a:pt x="89497" y="17525"/>
                    <a:pt x="88219" y="15607"/>
                    <a:pt x="86940" y="14329"/>
                  </a:cubicBezTo>
                  <a:cubicBezTo>
                    <a:pt x="85023" y="11772"/>
                    <a:pt x="82465" y="9214"/>
                    <a:pt x="80547" y="7936"/>
                  </a:cubicBezTo>
                  <a:cubicBezTo>
                    <a:pt x="74794" y="2822"/>
                    <a:pt x="71597" y="265"/>
                    <a:pt x="70319" y="265"/>
                  </a:cubicBezTo>
                  <a:cubicBezTo>
                    <a:pt x="68401" y="-375"/>
                    <a:pt x="67123" y="265"/>
                    <a:pt x="65845" y="904"/>
                  </a:cubicBezTo>
                  <a:cubicBezTo>
                    <a:pt x="63287" y="2183"/>
                    <a:pt x="61369" y="4100"/>
                    <a:pt x="58812" y="6018"/>
                  </a:cubicBezTo>
                  <a:cubicBezTo>
                    <a:pt x="57534" y="7297"/>
                    <a:pt x="56256" y="8575"/>
                    <a:pt x="54977" y="9854"/>
                  </a:cubicBezTo>
                  <a:cubicBezTo>
                    <a:pt x="53698" y="11132"/>
                    <a:pt x="52419" y="13050"/>
                    <a:pt x="51141" y="14968"/>
                  </a:cubicBezTo>
                  <a:cubicBezTo>
                    <a:pt x="50502" y="16247"/>
                    <a:pt x="49223" y="17525"/>
                    <a:pt x="48584" y="18164"/>
                  </a:cubicBezTo>
                  <a:cubicBezTo>
                    <a:pt x="47945" y="18803"/>
                    <a:pt x="48584" y="19443"/>
                    <a:pt x="47945" y="20082"/>
                  </a:cubicBezTo>
                  <a:cubicBezTo>
                    <a:pt x="47306" y="20721"/>
                    <a:pt x="46027" y="20721"/>
                    <a:pt x="45388" y="21361"/>
                  </a:cubicBezTo>
                  <a:cubicBezTo>
                    <a:pt x="44749" y="22639"/>
                    <a:pt x="44109" y="24557"/>
                    <a:pt x="42830" y="25196"/>
                  </a:cubicBezTo>
                  <a:cubicBezTo>
                    <a:pt x="42191" y="25196"/>
                    <a:pt x="41552" y="25836"/>
                    <a:pt x="40913" y="26475"/>
                  </a:cubicBezTo>
                  <a:cubicBezTo>
                    <a:pt x="40274" y="27114"/>
                    <a:pt x="40274" y="27753"/>
                    <a:pt x="39634" y="28392"/>
                  </a:cubicBezTo>
                  <a:cubicBezTo>
                    <a:pt x="38995" y="29032"/>
                    <a:pt x="38995" y="29671"/>
                    <a:pt x="38356" y="30310"/>
                  </a:cubicBezTo>
                  <a:cubicBezTo>
                    <a:pt x="37717" y="30950"/>
                    <a:pt x="37717" y="31589"/>
                    <a:pt x="37078" y="32228"/>
                  </a:cubicBezTo>
                  <a:cubicBezTo>
                    <a:pt x="37078" y="32228"/>
                    <a:pt x="35799" y="32228"/>
                    <a:pt x="35799" y="32867"/>
                  </a:cubicBezTo>
                  <a:cubicBezTo>
                    <a:pt x="35160" y="33507"/>
                    <a:pt x="35160" y="34785"/>
                    <a:pt x="34520" y="36064"/>
                  </a:cubicBezTo>
                  <a:cubicBezTo>
                    <a:pt x="33881" y="36703"/>
                    <a:pt x="33241" y="36703"/>
                    <a:pt x="31963" y="36703"/>
                  </a:cubicBezTo>
                  <a:cubicBezTo>
                    <a:pt x="30685" y="36703"/>
                    <a:pt x="29406" y="36703"/>
                    <a:pt x="28767" y="37342"/>
                  </a:cubicBezTo>
                  <a:cubicBezTo>
                    <a:pt x="27489" y="37981"/>
                    <a:pt x="26849" y="39260"/>
                    <a:pt x="24932" y="39260"/>
                  </a:cubicBezTo>
                  <a:cubicBezTo>
                    <a:pt x="23013" y="39260"/>
                    <a:pt x="21096" y="39260"/>
                    <a:pt x="21096" y="40539"/>
                  </a:cubicBezTo>
                  <a:cubicBezTo>
                    <a:pt x="21735" y="40539"/>
                    <a:pt x="22374" y="41817"/>
                    <a:pt x="21735" y="42456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55" name="【公众号：阿拉丁PPT】3-399"/>
            <p:cNvSpPr/>
            <p:nvPr/>
          </p:nvSpPr>
          <p:spPr>
            <a:xfrm flipH="1">
              <a:off x="599799" y="5472658"/>
              <a:ext cx="639" cy="1278"/>
            </a:xfrm>
            <a:custGeom>
              <a:avLst/>
              <a:gdLst>
                <a:gd name="connsiteX0" fmla="*/ 639 w 639"/>
                <a:gd name="connsiteY0" fmla="*/ 639 h 1278"/>
                <a:gd name="connsiteX1" fmla="*/ 639 w 639"/>
                <a:gd name="connsiteY1" fmla="*/ 1278 h 1278"/>
                <a:gd name="connsiteX2" fmla="*/ 0 w 639"/>
                <a:gd name="connsiteY2" fmla="*/ 639 h 1278"/>
                <a:gd name="connsiteX3" fmla="*/ 0 w 639"/>
                <a:gd name="connsiteY3" fmla="*/ 0 h 1278"/>
                <a:gd name="connsiteX4" fmla="*/ 639 w 639"/>
                <a:gd name="connsiteY4" fmla="*/ 639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639" y="639"/>
                  </a:moveTo>
                  <a:cubicBezTo>
                    <a:pt x="639" y="639"/>
                    <a:pt x="639" y="1278"/>
                    <a:pt x="639" y="1278"/>
                  </a:cubicBezTo>
                  <a:cubicBezTo>
                    <a:pt x="639" y="1278"/>
                    <a:pt x="0" y="639"/>
                    <a:pt x="0" y="639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0" y="639"/>
                    <a:pt x="639" y="639"/>
                    <a:pt x="639" y="639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56" name="【公众号：阿拉丁PPT】3-400"/>
            <p:cNvSpPr/>
            <p:nvPr/>
          </p:nvSpPr>
          <p:spPr>
            <a:xfrm flipH="1">
              <a:off x="600438" y="5475215"/>
              <a:ext cx="4475" cy="2557"/>
            </a:xfrm>
            <a:custGeom>
              <a:avLst/>
              <a:gdLst>
                <a:gd name="connsiteX0" fmla="*/ 4475 w 4475"/>
                <a:gd name="connsiteY0" fmla="*/ 0 h 2557"/>
                <a:gd name="connsiteX1" fmla="*/ 1279 w 4475"/>
                <a:gd name="connsiteY1" fmla="*/ 2557 h 2557"/>
                <a:gd name="connsiteX2" fmla="*/ 0 w 4475"/>
                <a:gd name="connsiteY2" fmla="*/ 1918 h 2557"/>
                <a:gd name="connsiteX3" fmla="*/ 640 w 4475"/>
                <a:gd name="connsiteY3" fmla="*/ 639 h 2557"/>
                <a:gd name="connsiteX4" fmla="*/ 2557 w 4475"/>
                <a:gd name="connsiteY4" fmla="*/ 0 h 2557"/>
                <a:gd name="connsiteX5" fmla="*/ 4475 w 4475"/>
                <a:gd name="connsiteY5" fmla="*/ 0 h 2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75" h="2557">
                  <a:moveTo>
                    <a:pt x="4475" y="0"/>
                  </a:moveTo>
                  <a:cubicBezTo>
                    <a:pt x="4475" y="1918"/>
                    <a:pt x="3196" y="2557"/>
                    <a:pt x="1279" y="2557"/>
                  </a:cubicBezTo>
                  <a:cubicBezTo>
                    <a:pt x="640" y="2557"/>
                    <a:pt x="640" y="1918"/>
                    <a:pt x="0" y="1918"/>
                  </a:cubicBezTo>
                  <a:cubicBezTo>
                    <a:pt x="0" y="1279"/>
                    <a:pt x="0" y="639"/>
                    <a:pt x="640" y="639"/>
                  </a:cubicBezTo>
                  <a:cubicBezTo>
                    <a:pt x="1279" y="639"/>
                    <a:pt x="1918" y="639"/>
                    <a:pt x="2557" y="0"/>
                  </a:cubicBezTo>
                  <a:cubicBezTo>
                    <a:pt x="3196" y="639"/>
                    <a:pt x="3836" y="0"/>
                    <a:pt x="4475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57" name="【公众号：阿拉丁PPT】3-401"/>
            <p:cNvSpPr/>
            <p:nvPr/>
          </p:nvSpPr>
          <p:spPr>
            <a:xfrm flipH="1">
              <a:off x="603634" y="5470740"/>
              <a:ext cx="1119" cy="639"/>
            </a:xfrm>
            <a:custGeom>
              <a:avLst/>
              <a:gdLst>
                <a:gd name="connsiteX0" fmla="*/ 480 w 1119"/>
                <a:gd name="connsiteY0" fmla="*/ 0 h 639"/>
                <a:gd name="connsiteX1" fmla="*/ 1119 w 1119"/>
                <a:gd name="connsiteY1" fmla="*/ 639 h 639"/>
                <a:gd name="connsiteX2" fmla="*/ 480 w 1119"/>
                <a:gd name="connsiteY2" fmla="*/ 0 h 639"/>
                <a:gd name="connsiteX3" fmla="*/ 480 w 1119"/>
                <a:gd name="connsiteY3" fmla="*/ 0 h 639"/>
                <a:gd name="connsiteX4" fmla="*/ 480 w 1119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" h="639">
                  <a:moveTo>
                    <a:pt x="480" y="0"/>
                  </a:moveTo>
                  <a:cubicBezTo>
                    <a:pt x="480" y="0"/>
                    <a:pt x="1119" y="639"/>
                    <a:pt x="1119" y="639"/>
                  </a:cubicBezTo>
                  <a:cubicBezTo>
                    <a:pt x="480" y="639"/>
                    <a:pt x="480" y="639"/>
                    <a:pt x="480" y="0"/>
                  </a:cubicBezTo>
                  <a:cubicBezTo>
                    <a:pt x="-160" y="639"/>
                    <a:pt x="-160" y="639"/>
                    <a:pt x="480" y="0"/>
                  </a:cubicBezTo>
                  <a:cubicBezTo>
                    <a:pt x="-160" y="0"/>
                    <a:pt x="-160" y="0"/>
                    <a:pt x="48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58" name="【公众号：阿拉丁PPT】3-402"/>
            <p:cNvSpPr/>
            <p:nvPr/>
          </p:nvSpPr>
          <p:spPr>
            <a:xfrm flipH="1">
              <a:off x="606192" y="5473014"/>
              <a:ext cx="2182" cy="1562"/>
            </a:xfrm>
            <a:custGeom>
              <a:avLst/>
              <a:gdLst>
                <a:gd name="connsiteX0" fmla="*/ 905 w 2182"/>
                <a:gd name="connsiteY0" fmla="*/ 284 h 1562"/>
                <a:gd name="connsiteX1" fmla="*/ 2183 w 2182"/>
                <a:gd name="connsiteY1" fmla="*/ 1563 h 1562"/>
                <a:gd name="connsiteX2" fmla="*/ 1544 w 2182"/>
                <a:gd name="connsiteY2" fmla="*/ 1563 h 1562"/>
                <a:gd name="connsiteX3" fmla="*/ 265 w 2182"/>
                <a:gd name="connsiteY3" fmla="*/ 284 h 1562"/>
                <a:gd name="connsiteX4" fmla="*/ 905 w 2182"/>
                <a:gd name="connsiteY4" fmla="*/ 284 h 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2" h="1562">
                  <a:moveTo>
                    <a:pt x="905" y="284"/>
                  </a:moveTo>
                  <a:cubicBezTo>
                    <a:pt x="1544" y="923"/>
                    <a:pt x="1544" y="923"/>
                    <a:pt x="2183" y="1563"/>
                  </a:cubicBezTo>
                  <a:cubicBezTo>
                    <a:pt x="2183" y="1563"/>
                    <a:pt x="1544" y="1563"/>
                    <a:pt x="1544" y="1563"/>
                  </a:cubicBezTo>
                  <a:cubicBezTo>
                    <a:pt x="905" y="923"/>
                    <a:pt x="905" y="284"/>
                    <a:pt x="265" y="284"/>
                  </a:cubicBezTo>
                  <a:cubicBezTo>
                    <a:pt x="-374" y="-355"/>
                    <a:pt x="265" y="284"/>
                    <a:pt x="905" y="284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59" name="【公众号：阿拉丁PPT】3-403"/>
            <p:cNvSpPr/>
            <p:nvPr/>
          </p:nvSpPr>
          <p:spPr>
            <a:xfrm flipH="1">
              <a:off x="608749" y="5473298"/>
              <a:ext cx="1917" cy="1917"/>
            </a:xfrm>
            <a:custGeom>
              <a:avLst/>
              <a:gdLst>
                <a:gd name="connsiteX0" fmla="*/ 1278 w 1917"/>
                <a:gd name="connsiteY0" fmla="*/ 0 h 1917"/>
                <a:gd name="connsiteX1" fmla="*/ 1917 w 1917"/>
                <a:gd name="connsiteY1" fmla="*/ 639 h 1917"/>
                <a:gd name="connsiteX2" fmla="*/ 1278 w 1917"/>
                <a:gd name="connsiteY2" fmla="*/ 1918 h 1917"/>
                <a:gd name="connsiteX3" fmla="*/ 0 w 1917"/>
                <a:gd name="connsiteY3" fmla="*/ 0 h 1917"/>
                <a:gd name="connsiteX4" fmla="*/ 1278 w 1917"/>
                <a:gd name="connsiteY4" fmla="*/ 0 h 1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17" h="1917">
                  <a:moveTo>
                    <a:pt x="1278" y="0"/>
                  </a:moveTo>
                  <a:cubicBezTo>
                    <a:pt x="1278" y="0"/>
                    <a:pt x="1917" y="639"/>
                    <a:pt x="1917" y="639"/>
                  </a:cubicBezTo>
                  <a:cubicBezTo>
                    <a:pt x="1917" y="1279"/>
                    <a:pt x="1917" y="1918"/>
                    <a:pt x="1278" y="1918"/>
                  </a:cubicBezTo>
                  <a:cubicBezTo>
                    <a:pt x="639" y="1279"/>
                    <a:pt x="639" y="639"/>
                    <a:pt x="0" y="0"/>
                  </a:cubicBezTo>
                  <a:cubicBezTo>
                    <a:pt x="639" y="0"/>
                    <a:pt x="1278" y="0"/>
                    <a:pt x="1278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60" name="【公众号：阿拉丁PPT】3-404"/>
            <p:cNvSpPr/>
            <p:nvPr/>
          </p:nvSpPr>
          <p:spPr>
            <a:xfrm flipH="1">
              <a:off x="610666" y="5473937"/>
              <a:ext cx="284" cy="479"/>
            </a:xfrm>
            <a:custGeom>
              <a:avLst/>
              <a:gdLst>
                <a:gd name="connsiteX0" fmla="*/ 284 w 284"/>
                <a:gd name="connsiteY0" fmla="*/ 0 h 479"/>
                <a:gd name="connsiteX1" fmla="*/ 284 w 284"/>
                <a:gd name="connsiteY1" fmla="*/ 0 h 479"/>
                <a:gd name="connsiteX2" fmla="*/ 284 w 284"/>
                <a:gd name="connsiteY2" fmla="*/ 0 h 479"/>
                <a:gd name="connsiteX3" fmla="*/ 284 w 284"/>
                <a:gd name="connsiteY3" fmla="*/ 0 h 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4" h="479">
                  <a:moveTo>
                    <a:pt x="284" y="0"/>
                  </a:moveTo>
                  <a:cubicBezTo>
                    <a:pt x="284" y="0"/>
                    <a:pt x="284" y="639"/>
                    <a:pt x="284" y="0"/>
                  </a:cubicBezTo>
                  <a:cubicBezTo>
                    <a:pt x="284" y="639"/>
                    <a:pt x="-355" y="639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61" name="【公众号：阿拉丁PPT】3-405"/>
            <p:cNvSpPr/>
            <p:nvPr/>
          </p:nvSpPr>
          <p:spPr>
            <a:xfrm flipH="1">
              <a:off x="611041" y="5476254"/>
              <a:ext cx="1963" cy="2157"/>
            </a:xfrm>
            <a:custGeom>
              <a:avLst/>
              <a:gdLst>
                <a:gd name="connsiteX0" fmla="*/ 420 w 1963"/>
                <a:gd name="connsiteY0" fmla="*/ 240 h 2157"/>
                <a:gd name="connsiteX1" fmla="*/ 420 w 1963"/>
                <a:gd name="connsiteY1" fmla="*/ 240 h 2157"/>
                <a:gd name="connsiteX2" fmla="*/ 1698 w 1963"/>
                <a:gd name="connsiteY2" fmla="*/ 879 h 2157"/>
                <a:gd name="connsiteX3" fmla="*/ 1059 w 1963"/>
                <a:gd name="connsiteY3" fmla="*/ 2157 h 2157"/>
                <a:gd name="connsiteX4" fmla="*/ 1059 w 1963"/>
                <a:gd name="connsiteY4" fmla="*/ 2157 h 2157"/>
                <a:gd name="connsiteX5" fmla="*/ 1059 w 1963"/>
                <a:gd name="connsiteY5" fmla="*/ 2157 h 2157"/>
                <a:gd name="connsiteX6" fmla="*/ 420 w 1963"/>
                <a:gd name="connsiteY6" fmla="*/ 240 h 2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3" h="2157">
                  <a:moveTo>
                    <a:pt x="420" y="240"/>
                  </a:moveTo>
                  <a:cubicBezTo>
                    <a:pt x="420" y="240"/>
                    <a:pt x="420" y="240"/>
                    <a:pt x="420" y="240"/>
                  </a:cubicBezTo>
                  <a:cubicBezTo>
                    <a:pt x="1059" y="240"/>
                    <a:pt x="1059" y="879"/>
                    <a:pt x="1698" y="879"/>
                  </a:cubicBezTo>
                  <a:cubicBezTo>
                    <a:pt x="2338" y="2157"/>
                    <a:pt x="1698" y="2157"/>
                    <a:pt x="1059" y="2157"/>
                  </a:cubicBezTo>
                  <a:cubicBezTo>
                    <a:pt x="1059" y="2157"/>
                    <a:pt x="1059" y="2157"/>
                    <a:pt x="1059" y="2157"/>
                  </a:cubicBezTo>
                  <a:cubicBezTo>
                    <a:pt x="1059" y="2157"/>
                    <a:pt x="1059" y="2157"/>
                    <a:pt x="1059" y="2157"/>
                  </a:cubicBezTo>
                  <a:cubicBezTo>
                    <a:pt x="-219" y="240"/>
                    <a:pt x="-219" y="-399"/>
                    <a:pt x="420" y="24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62" name="【公众号：阿拉丁PPT】3-406"/>
            <p:cNvSpPr/>
            <p:nvPr/>
          </p:nvSpPr>
          <p:spPr>
            <a:xfrm flipH="1">
              <a:off x="613223" y="5478412"/>
              <a:ext cx="479" cy="904"/>
            </a:xfrm>
            <a:custGeom>
              <a:avLst/>
              <a:gdLst>
                <a:gd name="connsiteX0" fmla="*/ 479 w 479"/>
                <a:gd name="connsiteY0" fmla="*/ 0 h 904"/>
                <a:gd name="connsiteX1" fmla="*/ 479 w 479"/>
                <a:gd name="connsiteY1" fmla="*/ 0 h 904"/>
                <a:gd name="connsiteX2" fmla="*/ 479 w 479"/>
                <a:gd name="connsiteY2" fmla="*/ 639 h 904"/>
                <a:gd name="connsiteX3" fmla="*/ 479 w 479"/>
                <a:gd name="connsiteY3" fmla="*/ 639 h 904"/>
                <a:gd name="connsiteX4" fmla="*/ 479 w 479"/>
                <a:gd name="connsiteY4" fmla="*/ 0 h 904"/>
                <a:gd name="connsiteX5" fmla="*/ 479 w 479"/>
                <a:gd name="connsiteY5" fmla="*/ 0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9" h="904">
                  <a:moveTo>
                    <a:pt x="479" y="0"/>
                  </a:moveTo>
                  <a:cubicBezTo>
                    <a:pt x="479" y="639"/>
                    <a:pt x="479" y="639"/>
                    <a:pt x="479" y="0"/>
                  </a:cubicBezTo>
                  <a:cubicBezTo>
                    <a:pt x="479" y="639"/>
                    <a:pt x="479" y="639"/>
                    <a:pt x="479" y="639"/>
                  </a:cubicBezTo>
                  <a:cubicBezTo>
                    <a:pt x="479" y="639"/>
                    <a:pt x="479" y="639"/>
                    <a:pt x="479" y="639"/>
                  </a:cubicBezTo>
                  <a:cubicBezTo>
                    <a:pt x="-160" y="1279"/>
                    <a:pt x="-160" y="639"/>
                    <a:pt x="479" y="0"/>
                  </a:cubicBezTo>
                  <a:cubicBezTo>
                    <a:pt x="-160" y="639"/>
                    <a:pt x="-160" y="639"/>
                    <a:pt x="479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63" name="【公众号：阿拉丁PPT】3-407"/>
            <p:cNvSpPr/>
            <p:nvPr/>
          </p:nvSpPr>
          <p:spPr>
            <a:xfrm flipH="1">
              <a:off x="613863" y="5480329"/>
              <a:ext cx="639" cy="639"/>
            </a:xfrm>
            <a:custGeom>
              <a:avLst/>
              <a:gdLst>
                <a:gd name="connsiteX0" fmla="*/ 640 w 639"/>
                <a:gd name="connsiteY0" fmla="*/ 0 h 639"/>
                <a:gd name="connsiteX1" fmla="*/ 640 w 639"/>
                <a:gd name="connsiteY1" fmla="*/ 0 h 639"/>
                <a:gd name="connsiteX2" fmla="*/ 0 w 639"/>
                <a:gd name="connsiteY2" fmla="*/ 639 h 639"/>
                <a:gd name="connsiteX3" fmla="*/ 640 w 639"/>
                <a:gd name="connsiteY3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" h="639">
                  <a:moveTo>
                    <a:pt x="640" y="0"/>
                  </a:moveTo>
                  <a:cubicBezTo>
                    <a:pt x="640" y="0"/>
                    <a:pt x="640" y="0"/>
                    <a:pt x="640" y="0"/>
                  </a:cubicBezTo>
                  <a:cubicBezTo>
                    <a:pt x="640" y="639"/>
                    <a:pt x="0" y="639"/>
                    <a:pt x="0" y="639"/>
                  </a:cubicBezTo>
                  <a:cubicBezTo>
                    <a:pt x="640" y="0"/>
                    <a:pt x="640" y="0"/>
                    <a:pt x="64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64" name="【公众号：阿拉丁PPT】3-408"/>
            <p:cNvSpPr/>
            <p:nvPr/>
          </p:nvSpPr>
          <p:spPr>
            <a:xfrm flipH="1">
              <a:off x="618977" y="5478412"/>
              <a:ext cx="6392" cy="284"/>
            </a:xfrm>
            <a:custGeom>
              <a:avLst/>
              <a:gdLst>
                <a:gd name="connsiteX0" fmla="*/ 0 w 6392"/>
                <a:gd name="connsiteY0" fmla="*/ 0 h 284"/>
                <a:gd name="connsiteX1" fmla="*/ 0 w 6392"/>
                <a:gd name="connsiteY1" fmla="*/ 0 h 284"/>
                <a:gd name="connsiteX2" fmla="*/ 0 w 6392"/>
                <a:gd name="connsiteY2" fmla="*/ 0 h 284"/>
                <a:gd name="connsiteX3" fmla="*/ 0 w 6392"/>
                <a:gd name="connsiteY3" fmla="*/ 0 h 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639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65" name="【公众号：阿拉丁PPT】3-409"/>
            <p:cNvSpPr/>
            <p:nvPr/>
          </p:nvSpPr>
          <p:spPr>
            <a:xfrm flipH="1">
              <a:off x="619616" y="5478412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166" name="【公众号：阿拉丁PPT】3-410"/>
            <p:cNvSpPr/>
            <p:nvPr/>
          </p:nvSpPr>
          <p:spPr>
            <a:xfrm flipH="1">
              <a:off x="626648" y="5478949"/>
              <a:ext cx="738" cy="1380"/>
            </a:xfrm>
            <a:custGeom>
              <a:avLst/>
              <a:gdLst>
                <a:gd name="connsiteX0" fmla="*/ 739 w 738"/>
                <a:gd name="connsiteY0" fmla="*/ 102 h 1380"/>
                <a:gd name="connsiteX1" fmla="*/ 739 w 738"/>
                <a:gd name="connsiteY1" fmla="*/ 1381 h 1380"/>
                <a:gd name="connsiteX2" fmla="*/ 739 w 738"/>
                <a:gd name="connsiteY2" fmla="*/ 102 h 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38" h="1380">
                  <a:moveTo>
                    <a:pt x="739" y="102"/>
                  </a:moveTo>
                  <a:cubicBezTo>
                    <a:pt x="739" y="741"/>
                    <a:pt x="739" y="741"/>
                    <a:pt x="739" y="1381"/>
                  </a:cubicBezTo>
                  <a:cubicBezTo>
                    <a:pt x="-540" y="-537"/>
                    <a:pt x="99" y="102"/>
                    <a:pt x="739" y="102"/>
                  </a:cubicBezTo>
                  <a:close/>
                </a:path>
              </a:pathLst>
            </a:custGeom>
            <a:solidFill>
              <a:srgbClr val="B17860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06" name="【公众号：阿拉丁PPT】3-411"/>
            <p:cNvSpPr/>
            <p:nvPr/>
          </p:nvSpPr>
          <p:spPr>
            <a:xfrm flipH="1">
              <a:off x="0" y="0"/>
              <a:ext cx="3236516" cy="1856508"/>
            </a:xfrm>
            <a:custGeom>
              <a:avLst/>
              <a:gdLst>
                <a:gd name="connsiteX0" fmla="*/ 3236516 w 3236516"/>
                <a:gd name="connsiteY0" fmla="*/ 0 h 1856508"/>
                <a:gd name="connsiteX1" fmla="*/ 0 w 3236516"/>
                <a:gd name="connsiteY1" fmla="*/ 0 h 1856508"/>
                <a:gd name="connsiteX2" fmla="*/ 65410 w 3236516"/>
                <a:gd name="connsiteY2" fmla="*/ 106507 h 1856508"/>
                <a:gd name="connsiteX3" fmla="*/ 333902 w 3236516"/>
                <a:gd name="connsiteY3" fmla="*/ 315946 h 1856508"/>
                <a:gd name="connsiteX4" fmla="*/ 818464 w 3236516"/>
                <a:gd name="connsiteY4" fmla="*/ 462977 h 1856508"/>
                <a:gd name="connsiteX5" fmla="*/ 1280654 w 3236516"/>
                <a:gd name="connsiteY5" fmla="*/ 764071 h 1856508"/>
                <a:gd name="connsiteX6" fmla="*/ 2303478 w 3236516"/>
                <a:gd name="connsiteY6" fmla="*/ 1201968 h 1856508"/>
                <a:gd name="connsiteX7" fmla="*/ 2644206 w 3236516"/>
                <a:gd name="connsiteY7" fmla="*/ 1597673 h 1856508"/>
                <a:gd name="connsiteX8" fmla="*/ 3235849 w 3236516"/>
                <a:gd name="connsiteY8" fmla="*/ 1856508 h 1856508"/>
                <a:gd name="connsiteX9" fmla="*/ 3236516 w 3236516"/>
                <a:gd name="connsiteY9" fmla="*/ 1856504 h 1856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6516" h="1856508">
                  <a:moveTo>
                    <a:pt x="3236516" y="0"/>
                  </a:moveTo>
                  <a:lnTo>
                    <a:pt x="0" y="0"/>
                  </a:lnTo>
                  <a:lnTo>
                    <a:pt x="65410" y="106507"/>
                  </a:lnTo>
                  <a:cubicBezTo>
                    <a:pt x="136528" y="196564"/>
                    <a:pt x="228742" y="269919"/>
                    <a:pt x="333902" y="315946"/>
                  </a:cubicBezTo>
                  <a:cubicBezTo>
                    <a:pt x="488604" y="384348"/>
                    <a:pt x="663123" y="395215"/>
                    <a:pt x="818464" y="462977"/>
                  </a:cubicBezTo>
                  <a:cubicBezTo>
                    <a:pt x="987231" y="536493"/>
                    <a:pt x="1120837" y="672017"/>
                    <a:pt x="1280654" y="764071"/>
                  </a:cubicBezTo>
                  <a:cubicBezTo>
                    <a:pt x="1604122" y="950737"/>
                    <a:pt x="2023480" y="955212"/>
                    <a:pt x="2303478" y="1201968"/>
                  </a:cubicBezTo>
                  <a:cubicBezTo>
                    <a:pt x="2434528" y="1317036"/>
                    <a:pt x="2520828" y="1474934"/>
                    <a:pt x="2644206" y="1597673"/>
                  </a:cubicBezTo>
                  <a:cubicBezTo>
                    <a:pt x="2800267" y="1752616"/>
                    <a:pt x="3016039" y="1845888"/>
                    <a:pt x="3235849" y="1856508"/>
                  </a:cubicBezTo>
                  <a:lnTo>
                    <a:pt x="3236516" y="1856504"/>
                  </a:lnTo>
                  <a:close/>
                </a:path>
              </a:pathLst>
            </a:custGeom>
            <a:solidFill>
              <a:srgbClr val="C3957D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93" name="【公众号：阿拉丁PPT】3-412"/>
            <p:cNvSpPr/>
            <p:nvPr/>
          </p:nvSpPr>
          <p:spPr>
            <a:xfrm flipH="1">
              <a:off x="227929" y="640213"/>
              <a:ext cx="136163" cy="58013"/>
            </a:xfrm>
            <a:custGeom>
              <a:avLst/>
              <a:gdLst>
                <a:gd name="connsiteX0" fmla="*/ 63927 w 136163"/>
                <a:gd name="connsiteY0" fmla="*/ 19018 h 58013"/>
                <a:gd name="connsiteX1" fmla="*/ 60091 w 136163"/>
                <a:gd name="connsiteY1" fmla="*/ 20936 h 58013"/>
                <a:gd name="connsiteX2" fmla="*/ 56895 w 136163"/>
                <a:gd name="connsiteY2" fmla="*/ 20936 h 58013"/>
                <a:gd name="connsiteX3" fmla="*/ 53059 w 136163"/>
                <a:gd name="connsiteY3" fmla="*/ 20936 h 58013"/>
                <a:gd name="connsiteX4" fmla="*/ 47306 w 136163"/>
                <a:gd name="connsiteY4" fmla="*/ 21575 h 58013"/>
                <a:gd name="connsiteX5" fmla="*/ 41552 w 136163"/>
                <a:gd name="connsiteY5" fmla="*/ 22214 h 58013"/>
                <a:gd name="connsiteX6" fmla="*/ 38995 w 136163"/>
                <a:gd name="connsiteY6" fmla="*/ 24132 h 58013"/>
                <a:gd name="connsiteX7" fmla="*/ 33881 w 136163"/>
                <a:gd name="connsiteY7" fmla="*/ 24772 h 58013"/>
                <a:gd name="connsiteX8" fmla="*/ 31963 w 136163"/>
                <a:gd name="connsiteY8" fmla="*/ 25411 h 58013"/>
                <a:gd name="connsiteX9" fmla="*/ 28128 w 136163"/>
                <a:gd name="connsiteY9" fmla="*/ 26689 h 58013"/>
                <a:gd name="connsiteX10" fmla="*/ 26849 w 136163"/>
                <a:gd name="connsiteY10" fmla="*/ 24772 h 58013"/>
                <a:gd name="connsiteX11" fmla="*/ 26210 w 136163"/>
                <a:gd name="connsiteY11" fmla="*/ 25411 h 58013"/>
                <a:gd name="connsiteX12" fmla="*/ 24932 w 136163"/>
                <a:gd name="connsiteY12" fmla="*/ 26689 h 58013"/>
                <a:gd name="connsiteX13" fmla="*/ 21095 w 136163"/>
                <a:gd name="connsiteY13" fmla="*/ 27329 h 58013"/>
                <a:gd name="connsiteX14" fmla="*/ 17899 w 136163"/>
                <a:gd name="connsiteY14" fmla="*/ 29246 h 58013"/>
                <a:gd name="connsiteX15" fmla="*/ 16621 w 136163"/>
                <a:gd name="connsiteY15" fmla="*/ 29886 h 58013"/>
                <a:gd name="connsiteX16" fmla="*/ 14064 w 136163"/>
                <a:gd name="connsiteY16" fmla="*/ 31164 h 58013"/>
                <a:gd name="connsiteX17" fmla="*/ 11506 w 136163"/>
                <a:gd name="connsiteY17" fmla="*/ 30525 h 58013"/>
                <a:gd name="connsiteX18" fmla="*/ 9589 w 136163"/>
                <a:gd name="connsiteY18" fmla="*/ 31164 h 58013"/>
                <a:gd name="connsiteX19" fmla="*/ 5754 w 136163"/>
                <a:gd name="connsiteY19" fmla="*/ 31803 h 58013"/>
                <a:gd name="connsiteX20" fmla="*/ 4475 w 136163"/>
                <a:gd name="connsiteY20" fmla="*/ 32443 h 58013"/>
                <a:gd name="connsiteX21" fmla="*/ 2557 w 136163"/>
                <a:gd name="connsiteY21" fmla="*/ 35000 h 58013"/>
                <a:gd name="connsiteX22" fmla="*/ 0 w 136163"/>
                <a:gd name="connsiteY22" fmla="*/ 35639 h 58013"/>
                <a:gd name="connsiteX23" fmla="*/ 1278 w 136163"/>
                <a:gd name="connsiteY23" fmla="*/ 37557 h 58013"/>
                <a:gd name="connsiteX24" fmla="*/ 1278 w 136163"/>
                <a:gd name="connsiteY24" fmla="*/ 40753 h 58013"/>
                <a:gd name="connsiteX25" fmla="*/ 3835 w 136163"/>
                <a:gd name="connsiteY25" fmla="*/ 45867 h 58013"/>
                <a:gd name="connsiteX26" fmla="*/ 3196 w 136163"/>
                <a:gd name="connsiteY26" fmla="*/ 46507 h 58013"/>
                <a:gd name="connsiteX27" fmla="*/ 5114 w 136163"/>
                <a:gd name="connsiteY27" fmla="*/ 48424 h 58013"/>
                <a:gd name="connsiteX28" fmla="*/ 7671 w 136163"/>
                <a:gd name="connsiteY28" fmla="*/ 50981 h 58013"/>
                <a:gd name="connsiteX29" fmla="*/ 13424 w 136163"/>
                <a:gd name="connsiteY29" fmla="*/ 52899 h 58013"/>
                <a:gd name="connsiteX30" fmla="*/ 14703 w 136163"/>
                <a:gd name="connsiteY30" fmla="*/ 53539 h 58013"/>
                <a:gd name="connsiteX31" fmla="*/ 17899 w 136163"/>
                <a:gd name="connsiteY31" fmla="*/ 54178 h 58013"/>
                <a:gd name="connsiteX32" fmla="*/ 21735 w 136163"/>
                <a:gd name="connsiteY32" fmla="*/ 56096 h 58013"/>
                <a:gd name="connsiteX33" fmla="*/ 21735 w 136163"/>
                <a:gd name="connsiteY33" fmla="*/ 54817 h 58013"/>
                <a:gd name="connsiteX34" fmla="*/ 18539 w 136163"/>
                <a:gd name="connsiteY34" fmla="*/ 52260 h 58013"/>
                <a:gd name="connsiteX35" fmla="*/ 19178 w 136163"/>
                <a:gd name="connsiteY35" fmla="*/ 52260 h 58013"/>
                <a:gd name="connsiteX36" fmla="*/ 23013 w 136163"/>
                <a:gd name="connsiteY36" fmla="*/ 53539 h 58013"/>
                <a:gd name="connsiteX37" fmla="*/ 24932 w 136163"/>
                <a:gd name="connsiteY37" fmla="*/ 53539 h 58013"/>
                <a:gd name="connsiteX38" fmla="*/ 26210 w 136163"/>
                <a:gd name="connsiteY38" fmla="*/ 52899 h 58013"/>
                <a:gd name="connsiteX39" fmla="*/ 29406 w 136163"/>
                <a:gd name="connsiteY39" fmla="*/ 54178 h 58013"/>
                <a:gd name="connsiteX40" fmla="*/ 31963 w 136163"/>
                <a:gd name="connsiteY40" fmla="*/ 52899 h 58013"/>
                <a:gd name="connsiteX41" fmla="*/ 33881 w 136163"/>
                <a:gd name="connsiteY41" fmla="*/ 52260 h 58013"/>
                <a:gd name="connsiteX42" fmla="*/ 37077 w 136163"/>
                <a:gd name="connsiteY42" fmla="*/ 50981 h 58013"/>
                <a:gd name="connsiteX43" fmla="*/ 35799 w 136163"/>
                <a:gd name="connsiteY43" fmla="*/ 49064 h 58013"/>
                <a:gd name="connsiteX44" fmla="*/ 37717 w 136163"/>
                <a:gd name="connsiteY44" fmla="*/ 50981 h 58013"/>
                <a:gd name="connsiteX45" fmla="*/ 40273 w 136163"/>
                <a:gd name="connsiteY45" fmla="*/ 52260 h 58013"/>
                <a:gd name="connsiteX46" fmla="*/ 47945 w 136163"/>
                <a:gd name="connsiteY46" fmla="*/ 52899 h 58013"/>
                <a:gd name="connsiteX47" fmla="*/ 49862 w 136163"/>
                <a:gd name="connsiteY47" fmla="*/ 53539 h 58013"/>
                <a:gd name="connsiteX48" fmla="*/ 49223 w 136163"/>
                <a:gd name="connsiteY48" fmla="*/ 54817 h 58013"/>
                <a:gd name="connsiteX49" fmla="*/ 46027 w 136163"/>
                <a:gd name="connsiteY49" fmla="*/ 54178 h 58013"/>
                <a:gd name="connsiteX50" fmla="*/ 46027 w 136163"/>
                <a:gd name="connsiteY50" fmla="*/ 54178 h 58013"/>
                <a:gd name="connsiteX51" fmla="*/ 43470 w 136163"/>
                <a:gd name="connsiteY51" fmla="*/ 54178 h 58013"/>
                <a:gd name="connsiteX52" fmla="*/ 40913 w 136163"/>
                <a:gd name="connsiteY52" fmla="*/ 54817 h 58013"/>
                <a:gd name="connsiteX53" fmla="*/ 38995 w 136163"/>
                <a:gd name="connsiteY53" fmla="*/ 55456 h 58013"/>
                <a:gd name="connsiteX54" fmla="*/ 38356 w 136163"/>
                <a:gd name="connsiteY54" fmla="*/ 56096 h 58013"/>
                <a:gd name="connsiteX55" fmla="*/ 39634 w 136163"/>
                <a:gd name="connsiteY55" fmla="*/ 58013 h 58013"/>
                <a:gd name="connsiteX56" fmla="*/ 41552 w 136163"/>
                <a:gd name="connsiteY56" fmla="*/ 58013 h 58013"/>
                <a:gd name="connsiteX57" fmla="*/ 46666 w 136163"/>
                <a:gd name="connsiteY57" fmla="*/ 57374 h 58013"/>
                <a:gd name="connsiteX58" fmla="*/ 47945 w 136163"/>
                <a:gd name="connsiteY58" fmla="*/ 58013 h 58013"/>
                <a:gd name="connsiteX59" fmla="*/ 52419 w 136163"/>
                <a:gd name="connsiteY59" fmla="*/ 58013 h 58013"/>
                <a:gd name="connsiteX60" fmla="*/ 53698 w 136163"/>
                <a:gd name="connsiteY60" fmla="*/ 56096 h 58013"/>
                <a:gd name="connsiteX61" fmla="*/ 51780 w 136163"/>
                <a:gd name="connsiteY61" fmla="*/ 55456 h 58013"/>
                <a:gd name="connsiteX62" fmla="*/ 51780 w 136163"/>
                <a:gd name="connsiteY62" fmla="*/ 54817 h 58013"/>
                <a:gd name="connsiteX63" fmla="*/ 54338 w 136163"/>
                <a:gd name="connsiteY63" fmla="*/ 55456 h 58013"/>
                <a:gd name="connsiteX64" fmla="*/ 54338 w 136163"/>
                <a:gd name="connsiteY64" fmla="*/ 56096 h 58013"/>
                <a:gd name="connsiteX65" fmla="*/ 54338 w 136163"/>
                <a:gd name="connsiteY65" fmla="*/ 58013 h 58013"/>
                <a:gd name="connsiteX66" fmla="*/ 56255 w 136163"/>
                <a:gd name="connsiteY66" fmla="*/ 57374 h 58013"/>
                <a:gd name="connsiteX67" fmla="*/ 56255 w 136163"/>
                <a:gd name="connsiteY67" fmla="*/ 56096 h 58013"/>
                <a:gd name="connsiteX68" fmla="*/ 54338 w 136163"/>
                <a:gd name="connsiteY68" fmla="*/ 54178 h 58013"/>
                <a:gd name="connsiteX69" fmla="*/ 56895 w 136163"/>
                <a:gd name="connsiteY69" fmla="*/ 54178 h 58013"/>
                <a:gd name="connsiteX70" fmla="*/ 58173 w 136163"/>
                <a:gd name="connsiteY70" fmla="*/ 55456 h 58013"/>
                <a:gd name="connsiteX71" fmla="*/ 58812 w 136163"/>
                <a:gd name="connsiteY71" fmla="*/ 56096 h 58013"/>
                <a:gd name="connsiteX72" fmla="*/ 60730 w 136163"/>
                <a:gd name="connsiteY72" fmla="*/ 56735 h 58013"/>
                <a:gd name="connsiteX73" fmla="*/ 60730 w 136163"/>
                <a:gd name="connsiteY73" fmla="*/ 56096 h 58013"/>
                <a:gd name="connsiteX74" fmla="*/ 60091 w 136163"/>
                <a:gd name="connsiteY74" fmla="*/ 52899 h 58013"/>
                <a:gd name="connsiteX75" fmla="*/ 62008 w 136163"/>
                <a:gd name="connsiteY75" fmla="*/ 54178 h 58013"/>
                <a:gd name="connsiteX76" fmla="*/ 63287 w 136163"/>
                <a:gd name="connsiteY76" fmla="*/ 54178 h 58013"/>
                <a:gd name="connsiteX77" fmla="*/ 63287 w 136163"/>
                <a:gd name="connsiteY77" fmla="*/ 54178 h 58013"/>
                <a:gd name="connsiteX78" fmla="*/ 62648 w 136163"/>
                <a:gd name="connsiteY78" fmla="*/ 53539 h 58013"/>
                <a:gd name="connsiteX79" fmla="*/ 62648 w 136163"/>
                <a:gd name="connsiteY79" fmla="*/ 52899 h 58013"/>
                <a:gd name="connsiteX80" fmla="*/ 63927 w 136163"/>
                <a:gd name="connsiteY80" fmla="*/ 54178 h 58013"/>
                <a:gd name="connsiteX81" fmla="*/ 63927 w 136163"/>
                <a:gd name="connsiteY81" fmla="*/ 54178 h 58013"/>
                <a:gd name="connsiteX82" fmla="*/ 63927 w 136163"/>
                <a:gd name="connsiteY82" fmla="*/ 54178 h 58013"/>
                <a:gd name="connsiteX83" fmla="*/ 63927 w 136163"/>
                <a:gd name="connsiteY83" fmla="*/ 52260 h 58013"/>
                <a:gd name="connsiteX84" fmla="*/ 64566 w 136163"/>
                <a:gd name="connsiteY84" fmla="*/ 52260 h 58013"/>
                <a:gd name="connsiteX85" fmla="*/ 67762 w 136163"/>
                <a:gd name="connsiteY85" fmla="*/ 52899 h 58013"/>
                <a:gd name="connsiteX86" fmla="*/ 69680 w 136163"/>
                <a:gd name="connsiteY86" fmla="*/ 52899 h 58013"/>
                <a:gd name="connsiteX87" fmla="*/ 70319 w 136163"/>
                <a:gd name="connsiteY87" fmla="*/ 52899 h 58013"/>
                <a:gd name="connsiteX88" fmla="*/ 72237 w 136163"/>
                <a:gd name="connsiteY88" fmla="*/ 52260 h 58013"/>
                <a:gd name="connsiteX89" fmla="*/ 73516 w 136163"/>
                <a:gd name="connsiteY89" fmla="*/ 51621 h 58013"/>
                <a:gd name="connsiteX90" fmla="*/ 73516 w 136163"/>
                <a:gd name="connsiteY90" fmla="*/ 50981 h 58013"/>
                <a:gd name="connsiteX91" fmla="*/ 74155 w 136163"/>
                <a:gd name="connsiteY91" fmla="*/ 50342 h 58013"/>
                <a:gd name="connsiteX92" fmla="*/ 74794 w 136163"/>
                <a:gd name="connsiteY92" fmla="*/ 50981 h 58013"/>
                <a:gd name="connsiteX93" fmla="*/ 77351 w 136163"/>
                <a:gd name="connsiteY93" fmla="*/ 52260 h 58013"/>
                <a:gd name="connsiteX94" fmla="*/ 77990 w 136163"/>
                <a:gd name="connsiteY94" fmla="*/ 47146 h 58013"/>
                <a:gd name="connsiteX95" fmla="*/ 78629 w 136163"/>
                <a:gd name="connsiteY95" fmla="*/ 46507 h 58013"/>
                <a:gd name="connsiteX96" fmla="*/ 79908 w 136163"/>
                <a:gd name="connsiteY96" fmla="*/ 46507 h 58013"/>
                <a:gd name="connsiteX97" fmla="*/ 79908 w 136163"/>
                <a:gd name="connsiteY97" fmla="*/ 47146 h 58013"/>
                <a:gd name="connsiteX98" fmla="*/ 79269 w 136163"/>
                <a:gd name="connsiteY98" fmla="*/ 48424 h 58013"/>
                <a:gd name="connsiteX99" fmla="*/ 79908 w 136163"/>
                <a:gd name="connsiteY99" fmla="*/ 49064 h 58013"/>
                <a:gd name="connsiteX100" fmla="*/ 80547 w 136163"/>
                <a:gd name="connsiteY100" fmla="*/ 50342 h 58013"/>
                <a:gd name="connsiteX101" fmla="*/ 79908 w 136163"/>
                <a:gd name="connsiteY101" fmla="*/ 47785 h 58013"/>
                <a:gd name="connsiteX102" fmla="*/ 79269 w 136163"/>
                <a:gd name="connsiteY102" fmla="*/ 45867 h 58013"/>
                <a:gd name="connsiteX103" fmla="*/ 81825 w 136163"/>
                <a:gd name="connsiteY103" fmla="*/ 46507 h 58013"/>
                <a:gd name="connsiteX104" fmla="*/ 84383 w 136163"/>
                <a:gd name="connsiteY104" fmla="*/ 47146 h 58013"/>
                <a:gd name="connsiteX105" fmla="*/ 85022 w 136163"/>
                <a:gd name="connsiteY105" fmla="*/ 47146 h 58013"/>
                <a:gd name="connsiteX106" fmla="*/ 86301 w 136163"/>
                <a:gd name="connsiteY106" fmla="*/ 45867 h 58013"/>
                <a:gd name="connsiteX107" fmla="*/ 88218 w 136163"/>
                <a:gd name="connsiteY107" fmla="*/ 48424 h 58013"/>
                <a:gd name="connsiteX108" fmla="*/ 88218 w 136163"/>
                <a:gd name="connsiteY108" fmla="*/ 45228 h 58013"/>
                <a:gd name="connsiteX109" fmla="*/ 90136 w 136163"/>
                <a:gd name="connsiteY109" fmla="*/ 47146 h 58013"/>
                <a:gd name="connsiteX110" fmla="*/ 92054 w 136163"/>
                <a:gd name="connsiteY110" fmla="*/ 45867 h 58013"/>
                <a:gd name="connsiteX111" fmla="*/ 93333 w 136163"/>
                <a:gd name="connsiteY111" fmla="*/ 43950 h 58013"/>
                <a:gd name="connsiteX112" fmla="*/ 93972 w 136163"/>
                <a:gd name="connsiteY112" fmla="*/ 43950 h 58013"/>
                <a:gd name="connsiteX113" fmla="*/ 95251 w 136163"/>
                <a:gd name="connsiteY113" fmla="*/ 43950 h 58013"/>
                <a:gd name="connsiteX114" fmla="*/ 95251 w 136163"/>
                <a:gd name="connsiteY114" fmla="*/ 43950 h 58013"/>
                <a:gd name="connsiteX115" fmla="*/ 97807 w 136163"/>
                <a:gd name="connsiteY115" fmla="*/ 43950 h 58013"/>
                <a:gd name="connsiteX116" fmla="*/ 100364 w 136163"/>
                <a:gd name="connsiteY116" fmla="*/ 44589 h 58013"/>
                <a:gd name="connsiteX117" fmla="*/ 101003 w 136163"/>
                <a:gd name="connsiteY117" fmla="*/ 45228 h 58013"/>
                <a:gd name="connsiteX118" fmla="*/ 102282 w 136163"/>
                <a:gd name="connsiteY118" fmla="*/ 44589 h 58013"/>
                <a:gd name="connsiteX119" fmla="*/ 102282 w 136163"/>
                <a:gd name="connsiteY119" fmla="*/ 44589 h 58013"/>
                <a:gd name="connsiteX120" fmla="*/ 102922 w 136163"/>
                <a:gd name="connsiteY120" fmla="*/ 42671 h 58013"/>
                <a:gd name="connsiteX121" fmla="*/ 103561 w 136163"/>
                <a:gd name="connsiteY121" fmla="*/ 42032 h 58013"/>
                <a:gd name="connsiteX122" fmla="*/ 104200 w 136163"/>
                <a:gd name="connsiteY122" fmla="*/ 41392 h 58013"/>
                <a:gd name="connsiteX123" fmla="*/ 104840 w 136163"/>
                <a:gd name="connsiteY123" fmla="*/ 40753 h 58013"/>
                <a:gd name="connsiteX124" fmla="*/ 104840 w 136163"/>
                <a:gd name="connsiteY124" fmla="*/ 40114 h 58013"/>
                <a:gd name="connsiteX125" fmla="*/ 106118 w 136163"/>
                <a:gd name="connsiteY125" fmla="*/ 40753 h 58013"/>
                <a:gd name="connsiteX126" fmla="*/ 109314 w 136163"/>
                <a:gd name="connsiteY126" fmla="*/ 41392 h 58013"/>
                <a:gd name="connsiteX127" fmla="*/ 109314 w 136163"/>
                <a:gd name="connsiteY127" fmla="*/ 41392 h 58013"/>
                <a:gd name="connsiteX128" fmla="*/ 109953 w 136163"/>
                <a:gd name="connsiteY128" fmla="*/ 39475 h 58013"/>
                <a:gd name="connsiteX129" fmla="*/ 111232 w 136163"/>
                <a:gd name="connsiteY129" fmla="*/ 39475 h 58013"/>
                <a:gd name="connsiteX130" fmla="*/ 111232 w 136163"/>
                <a:gd name="connsiteY130" fmla="*/ 38835 h 58013"/>
                <a:gd name="connsiteX131" fmla="*/ 112511 w 136163"/>
                <a:gd name="connsiteY131" fmla="*/ 38835 h 58013"/>
                <a:gd name="connsiteX132" fmla="*/ 113789 w 136163"/>
                <a:gd name="connsiteY132" fmla="*/ 39475 h 58013"/>
                <a:gd name="connsiteX133" fmla="*/ 115068 w 136163"/>
                <a:gd name="connsiteY133" fmla="*/ 38835 h 58013"/>
                <a:gd name="connsiteX134" fmla="*/ 117625 w 136163"/>
                <a:gd name="connsiteY134" fmla="*/ 37557 h 58013"/>
                <a:gd name="connsiteX135" fmla="*/ 117625 w 136163"/>
                <a:gd name="connsiteY135" fmla="*/ 37557 h 58013"/>
                <a:gd name="connsiteX136" fmla="*/ 119542 w 136163"/>
                <a:gd name="connsiteY136" fmla="*/ 38196 h 58013"/>
                <a:gd name="connsiteX137" fmla="*/ 120181 w 136163"/>
                <a:gd name="connsiteY137" fmla="*/ 37557 h 58013"/>
                <a:gd name="connsiteX138" fmla="*/ 120821 w 136163"/>
                <a:gd name="connsiteY138" fmla="*/ 35639 h 58013"/>
                <a:gd name="connsiteX139" fmla="*/ 123378 w 136163"/>
                <a:gd name="connsiteY139" fmla="*/ 35000 h 58013"/>
                <a:gd name="connsiteX140" fmla="*/ 125296 w 136163"/>
                <a:gd name="connsiteY140" fmla="*/ 34361 h 58013"/>
                <a:gd name="connsiteX141" fmla="*/ 128492 w 136163"/>
                <a:gd name="connsiteY141" fmla="*/ 33721 h 58013"/>
                <a:gd name="connsiteX142" fmla="*/ 128492 w 136163"/>
                <a:gd name="connsiteY142" fmla="*/ 33082 h 58013"/>
                <a:gd name="connsiteX143" fmla="*/ 127853 w 136163"/>
                <a:gd name="connsiteY143" fmla="*/ 30525 h 58013"/>
                <a:gd name="connsiteX144" fmla="*/ 132328 w 136163"/>
                <a:gd name="connsiteY144" fmla="*/ 31803 h 58013"/>
                <a:gd name="connsiteX145" fmla="*/ 131689 w 136163"/>
                <a:gd name="connsiteY145" fmla="*/ 32443 h 58013"/>
                <a:gd name="connsiteX146" fmla="*/ 130410 w 136163"/>
                <a:gd name="connsiteY146" fmla="*/ 30525 h 58013"/>
                <a:gd name="connsiteX147" fmla="*/ 131689 w 136163"/>
                <a:gd name="connsiteY147" fmla="*/ 31164 h 58013"/>
                <a:gd name="connsiteX148" fmla="*/ 131049 w 136163"/>
                <a:gd name="connsiteY148" fmla="*/ 27329 h 58013"/>
                <a:gd name="connsiteX149" fmla="*/ 132328 w 136163"/>
                <a:gd name="connsiteY149" fmla="*/ 26689 h 58013"/>
                <a:gd name="connsiteX150" fmla="*/ 132967 w 136163"/>
                <a:gd name="connsiteY150" fmla="*/ 23493 h 58013"/>
                <a:gd name="connsiteX151" fmla="*/ 134885 w 136163"/>
                <a:gd name="connsiteY151" fmla="*/ 22854 h 58013"/>
                <a:gd name="connsiteX152" fmla="*/ 136163 w 136163"/>
                <a:gd name="connsiteY152" fmla="*/ 23493 h 58013"/>
                <a:gd name="connsiteX153" fmla="*/ 134246 w 136163"/>
                <a:gd name="connsiteY153" fmla="*/ 19018 h 58013"/>
                <a:gd name="connsiteX154" fmla="*/ 136163 w 136163"/>
                <a:gd name="connsiteY154" fmla="*/ 19018 h 58013"/>
                <a:gd name="connsiteX155" fmla="*/ 134885 w 136163"/>
                <a:gd name="connsiteY155" fmla="*/ 14543 h 58013"/>
                <a:gd name="connsiteX156" fmla="*/ 132328 w 136163"/>
                <a:gd name="connsiteY156" fmla="*/ 8151 h 58013"/>
                <a:gd name="connsiteX157" fmla="*/ 125935 w 136163"/>
                <a:gd name="connsiteY157" fmla="*/ 479 h 58013"/>
                <a:gd name="connsiteX158" fmla="*/ 120181 w 136163"/>
                <a:gd name="connsiteY158" fmla="*/ 479 h 58013"/>
                <a:gd name="connsiteX159" fmla="*/ 108036 w 136163"/>
                <a:gd name="connsiteY159" fmla="*/ 3676 h 58013"/>
                <a:gd name="connsiteX160" fmla="*/ 100364 w 136163"/>
                <a:gd name="connsiteY160" fmla="*/ 6233 h 58013"/>
                <a:gd name="connsiteX161" fmla="*/ 92693 w 136163"/>
                <a:gd name="connsiteY161" fmla="*/ 9429 h 58013"/>
                <a:gd name="connsiteX162" fmla="*/ 86940 w 136163"/>
                <a:gd name="connsiteY162" fmla="*/ 11986 h 58013"/>
                <a:gd name="connsiteX163" fmla="*/ 85022 w 136163"/>
                <a:gd name="connsiteY163" fmla="*/ 13265 h 58013"/>
                <a:gd name="connsiteX164" fmla="*/ 81186 w 136163"/>
                <a:gd name="connsiteY164" fmla="*/ 13904 h 58013"/>
                <a:gd name="connsiteX165" fmla="*/ 75433 w 136163"/>
                <a:gd name="connsiteY165" fmla="*/ 16461 h 58013"/>
                <a:gd name="connsiteX166" fmla="*/ 72876 w 136163"/>
                <a:gd name="connsiteY166" fmla="*/ 17100 h 58013"/>
                <a:gd name="connsiteX167" fmla="*/ 70319 w 136163"/>
                <a:gd name="connsiteY167" fmla="*/ 18379 h 58013"/>
                <a:gd name="connsiteX168" fmla="*/ 67762 w 136163"/>
                <a:gd name="connsiteY168" fmla="*/ 19657 h 58013"/>
                <a:gd name="connsiteX169" fmla="*/ 65205 w 136163"/>
                <a:gd name="connsiteY169" fmla="*/ 20936 h 58013"/>
                <a:gd name="connsiteX170" fmla="*/ 63927 w 136163"/>
                <a:gd name="connsiteY170" fmla="*/ 19018 h 58013"/>
                <a:gd name="connsiteX171" fmla="*/ 42830 w 136163"/>
                <a:gd name="connsiteY171" fmla="*/ 47146 h 58013"/>
                <a:gd name="connsiteX172" fmla="*/ 43470 w 136163"/>
                <a:gd name="connsiteY172" fmla="*/ 46507 h 58013"/>
                <a:gd name="connsiteX173" fmla="*/ 42830 w 136163"/>
                <a:gd name="connsiteY173" fmla="*/ 47146 h 58013"/>
                <a:gd name="connsiteX174" fmla="*/ 44109 w 136163"/>
                <a:gd name="connsiteY174" fmla="*/ 46507 h 58013"/>
                <a:gd name="connsiteX175" fmla="*/ 43470 w 136163"/>
                <a:gd name="connsiteY175" fmla="*/ 45228 h 58013"/>
                <a:gd name="connsiteX176" fmla="*/ 51141 w 136163"/>
                <a:gd name="connsiteY176" fmla="*/ 45228 h 58013"/>
                <a:gd name="connsiteX177" fmla="*/ 44109 w 136163"/>
                <a:gd name="connsiteY177" fmla="*/ 46507 h 58013"/>
                <a:gd name="connsiteX178" fmla="*/ 64566 w 136163"/>
                <a:gd name="connsiteY178" fmla="*/ 40753 h 58013"/>
                <a:gd name="connsiteX179" fmla="*/ 63287 w 136163"/>
                <a:gd name="connsiteY179" fmla="*/ 41392 h 58013"/>
                <a:gd name="connsiteX180" fmla="*/ 64566 w 136163"/>
                <a:gd name="connsiteY180" fmla="*/ 40753 h 58013"/>
                <a:gd name="connsiteX181" fmla="*/ 55616 w 136163"/>
                <a:gd name="connsiteY181" fmla="*/ 42032 h 58013"/>
                <a:gd name="connsiteX182" fmla="*/ 54977 w 136163"/>
                <a:gd name="connsiteY182" fmla="*/ 43310 h 58013"/>
                <a:gd name="connsiteX183" fmla="*/ 55616 w 136163"/>
                <a:gd name="connsiteY183" fmla="*/ 42032 h 58013"/>
                <a:gd name="connsiteX184" fmla="*/ 54338 w 136163"/>
                <a:gd name="connsiteY184" fmla="*/ 42032 h 58013"/>
                <a:gd name="connsiteX185" fmla="*/ 54977 w 136163"/>
                <a:gd name="connsiteY185" fmla="*/ 43310 h 58013"/>
                <a:gd name="connsiteX186" fmla="*/ 53059 w 136163"/>
                <a:gd name="connsiteY186" fmla="*/ 43310 h 58013"/>
                <a:gd name="connsiteX187" fmla="*/ 53059 w 136163"/>
                <a:gd name="connsiteY187" fmla="*/ 42671 h 58013"/>
                <a:gd name="connsiteX188" fmla="*/ 54338 w 136163"/>
                <a:gd name="connsiteY188" fmla="*/ 42032 h 58013"/>
                <a:gd name="connsiteX189" fmla="*/ 54977 w 136163"/>
                <a:gd name="connsiteY189" fmla="*/ 48424 h 58013"/>
                <a:gd name="connsiteX190" fmla="*/ 52419 w 136163"/>
                <a:gd name="connsiteY190" fmla="*/ 45867 h 58013"/>
                <a:gd name="connsiteX191" fmla="*/ 55616 w 136163"/>
                <a:gd name="connsiteY191" fmla="*/ 45228 h 58013"/>
                <a:gd name="connsiteX192" fmla="*/ 58173 w 136163"/>
                <a:gd name="connsiteY192" fmla="*/ 49703 h 58013"/>
                <a:gd name="connsiteX193" fmla="*/ 54977 w 136163"/>
                <a:gd name="connsiteY193" fmla="*/ 48424 h 58013"/>
                <a:gd name="connsiteX194" fmla="*/ 59451 w 136163"/>
                <a:gd name="connsiteY194" fmla="*/ 52899 h 58013"/>
                <a:gd name="connsiteX195" fmla="*/ 59451 w 136163"/>
                <a:gd name="connsiteY195" fmla="*/ 51621 h 58013"/>
                <a:gd name="connsiteX196" fmla="*/ 60091 w 136163"/>
                <a:gd name="connsiteY196" fmla="*/ 51621 h 58013"/>
                <a:gd name="connsiteX197" fmla="*/ 59451 w 136163"/>
                <a:gd name="connsiteY197" fmla="*/ 52899 h 58013"/>
                <a:gd name="connsiteX198" fmla="*/ 61369 w 136163"/>
                <a:gd name="connsiteY198" fmla="*/ 46507 h 58013"/>
                <a:gd name="connsiteX199" fmla="*/ 61369 w 136163"/>
                <a:gd name="connsiteY199" fmla="*/ 49703 h 58013"/>
                <a:gd name="connsiteX200" fmla="*/ 60091 w 136163"/>
                <a:gd name="connsiteY200" fmla="*/ 49703 h 58013"/>
                <a:gd name="connsiteX201" fmla="*/ 59451 w 136163"/>
                <a:gd name="connsiteY201" fmla="*/ 49064 h 58013"/>
                <a:gd name="connsiteX202" fmla="*/ 58173 w 136163"/>
                <a:gd name="connsiteY202" fmla="*/ 46507 h 58013"/>
                <a:gd name="connsiteX203" fmla="*/ 58173 w 136163"/>
                <a:gd name="connsiteY203" fmla="*/ 45867 h 58013"/>
                <a:gd name="connsiteX204" fmla="*/ 61369 w 136163"/>
                <a:gd name="connsiteY204" fmla="*/ 45228 h 58013"/>
                <a:gd name="connsiteX205" fmla="*/ 63287 w 136163"/>
                <a:gd name="connsiteY205" fmla="*/ 47785 h 58013"/>
                <a:gd name="connsiteX206" fmla="*/ 61369 w 136163"/>
                <a:gd name="connsiteY206" fmla="*/ 46507 h 58013"/>
                <a:gd name="connsiteX207" fmla="*/ 65205 w 136163"/>
                <a:gd name="connsiteY207" fmla="*/ 46507 h 58013"/>
                <a:gd name="connsiteX208" fmla="*/ 63287 w 136163"/>
                <a:gd name="connsiteY208" fmla="*/ 45228 h 58013"/>
                <a:gd name="connsiteX209" fmla="*/ 62648 w 136163"/>
                <a:gd name="connsiteY209" fmla="*/ 43310 h 58013"/>
                <a:gd name="connsiteX210" fmla="*/ 65844 w 136163"/>
                <a:gd name="connsiteY210" fmla="*/ 44589 h 58013"/>
                <a:gd name="connsiteX211" fmla="*/ 65205 w 136163"/>
                <a:gd name="connsiteY211" fmla="*/ 46507 h 58013"/>
                <a:gd name="connsiteX212" fmla="*/ 126574 w 136163"/>
                <a:gd name="connsiteY212" fmla="*/ 28607 h 58013"/>
                <a:gd name="connsiteX213" fmla="*/ 126574 w 136163"/>
                <a:gd name="connsiteY213" fmla="*/ 29246 h 58013"/>
                <a:gd name="connsiteX214" fmla="*/ 125935 w 136163"/>
                <a:gd name="connsiteY214" fmla="*/ 29886 h 58013"/>
                <a:gd name="connsiteX215" fmla="*/ 126574 w 136163"/>
                <a:gd name="connsiteY215" fmla="*/ 28607 h 58013"/>
                <a:gd name="connsiteX216" fmla="*/ 126574 w 136163"/>
                <a:gd name="connsiteY216" fmla="*/ 28607 h 58013"/>
                <a:gd name="connsiteX217" fmla="*/ 123378 w 136163"/>
                <a:gd name="connsiteY217" fmla="*/ 26689 h 58013"/>
                <a:gd name="connsiteX218" fmla="*/ 123378 w 136163"/>
                <a:gd name="connsiteY218" fmla="*/ 27329 h 58013"/>
                <a:gd name="connsiteX219" fmla="*/ 122739 w 136163"/>
                <a:gd name="connsiteY219" fmla="*/ 27329 h 58013"/>
                <a:gd name="connsiteX220" fmla="*/ 122739 w 136163"/>
                <a:gd name="connsiteY220" fmla="*/ 27329 h 58013"/>
                <a:gd name="connsiteX221" fmla="*/ 123378 w 136163"/>
                <a:gd name="connsiteY221" fmla="*/ 26689 h 58013"/>
                <a:gd name="connsiteX222" fmla="*/ 119542 w 136163"/>
                <a:gd name="connsiteY222" fmla="*/ 30525 h 58013"/>
                <a:gd name="connsiteX223" fmla="*/ 122100 w 136163"/>
                <a:gd name="connsiteY223" fmla="*/ 30525 h 58013"/>
                <a:gd name="connsiteX224" fmla="*/ 124657 w 136163"/>
                <a:gd name="connsiteY224" fmla="*/ 30525 h 58013"/>
                <a:gd name="connsiteX225" fmla="*/ 117625 w 136163"/>
                <a:gd name="connsiteY225" fmla="*/ 32443 h 58013"/>
                <a:gd name="connsiteX226" fmla="*/ 119542 w 136163"/>
                <a:gd name="connsiteY226" fmla="*/ 30525 h 58013"/>
                <a:gd name="connsiteX227" fmla="*/ 117625 w 136163"/>
                <a:gd name="connsiteY227" fmla="*/ 27968 h 58013"/>
                <a:gd name="connsiteX228" fmla="*/ 118264 w 136163"/>
                <a:gd name="connsiteY228" fmla="*/ 29246 h 58013"/>
                <a:gd name="connsiteX229" fmla="*/ 117625 w 136163"/>
                <a:gd name="connsiteY229" fmla="*/ 28607 h 58013"/>
                <a:gd name="connsiteX230" fmla="*/ 116985 w 136163"/>
                <a:gd name="connsiteY230" fmla="*/ 27329 h 58013"/>
                <a:gd name="connsiteX231" fmla="*/ 117625 w 136163"/>
                <a:gd name="connsiteY231" fmla="*/ 27968 h 58013"/>
                <a:gd name="connsiteX232" fmla="*/ 115707 w 136163"/>
                <a:gd name="connsiteY232" fmla="*/ 27968 h 58013"/>
                <a:gd name="connsiteX233" fmla="*/ 115707 w 136163"/>
                <a:gd name="connsiteY233" fmla="*/ 28607 h 58013"/>
                <a:gd name="connsiteX234" fmla="*/ 113150 w 136163"/>
                <a:gd name="connsiteY234" fmla="*/ 29886 h 58013"/>
                <a:gd name="connsiteX235" fmla="*/ 110592 w 136163"/>
                <a:gd name="connsiteY235" fmla="*/ 29246 h 58013"/>
                <a:gd name="connsiteX236" fmla="*/ 115707 w 136163"/>
                <a:gd name="connsiteY236" fmla="*/ 27968 h 58013"/>
                <a:gd name="connsiteX237" fmla="*/ 110592 w 136163"/>
                <a:gd name="connsiteY237" fmla="*/ 30525 h 58013"/>
                <a:gd name="connsiteX238" fmla="*/ 108675 w 136163"/>
                <a:gd name="connsiteY238" fmla="*/ 31164 h 58013"/>
                <a:gd name="connsiteX239" fmla="*/ 110592 w 136163"/>
                <a:gd name="connsiteY239" fmla="*/ 30525 h 58013"/>
                <a:gd name="connsiteX240" fmla="*/ 106757 w 136163"/>
                <a:gd name="connsiteY240" fmla="*/ 31164 h 58013"/>
                <a:gd name="connsiteX241" fmla="*/ 106757 w 136163"/>
                <a:gd name="connsiteY241" fmla="*/ 32443 h 58013"/>
                <a:gd name="connsiteX242" fmla="*/ 106118 w 136163"/>
                <a:gd name="connsiteY242" fmla="*/ 31803 h 58013"/>
                <a:gd name="connsiteX243" fmla="*/ 106118 w 136163"/>
                <a:gd name="connsiteY243" fmla="*/ 31164 h 58013"/>
                <a:gd name="connsiteX244" fmla="*/ 106757 w 136163"/>
                <a:gd name="connsiteY244" fmla="*/ 31164 h 58013"/>
                <a:gd name="connsiteX245" fmla="*/ 105479 w 136163"/>
                <a:gd name="connsiteY245" fmla="*/ 32443 h 58013"/>
                <a:gd name="connsiteX246" fmla="*/ 104200 w 136163"/>
                <a:gd name="connsiteY246" fmla="*/ 33082 h 58013"/>
                <a:gd name="connsiteX247" fmla="*/ 105479 w 136163"/>
                <a:gd name="connsiteY247" fmla="*/ 32443 h 58013"/>
                <a:gd name="connsiteX248" fmla="*/ 97807 w 136163"/>
                <a:gd name="connsiteY248" fmla="*/ 27968 h 58013"/>
                <a:gd name="connsiteX249" fmla="*/ 97807 w 136163"/>
                <a:gd name="connsiteY249" fmla="*/ 27968 h 58013"/>
                <a:gd name="connsiteX250" fmla="*/ 98447 w 136163"/>
                <a:gd name="connsiteY250" fmla="*/ 28607 h 58013"/>
                <a:gd name="connsiteX251" fmla="*/ 97168 w 136163"/>
                <a:gd name="connsiteY251" fmla="*/ 28607 h 58013"/>
                <a:gd name="connsiteX252" fmla="*/ 97807 w 136163"/>
                <a:gd name="connsiteY252" fmla="*/ 27968 h 58013"/>
                <a:gd name="connsiteX253" fmla="*/ 97807 w 136163"/>
                <a:gd name="connsiteY253" fmla="*/ 27968 h 58013"/>
                <a:gd name="connsiteX254" fmla="*/ 95890 w 136163"/>
                <a:gd name="connsiteY254" fmla="*/ 35000 h 58013"/>
                <a:gd name="connsiteX255" fmla="*/ 95890 w 136163"/>
                <a:gd name="connsiteY255" fmla="*/ 35639 h 58013"/>
                <a:gd name="connsiteX256" fmla="*/ 94611 w 136163"/>
                <a:gd name="connsiteY256" fmla="*/ 36278 h 58013"/>
                <a:gd name="connsiteX257" fmla="*/ 94611 w 136163"/>
                <a:gd name="connsiteY257" fmla="*/ 35639 h 58013"/>
                <a:gd name="connsiteX258" fmla="*/ 95890 w 136163"/>
                <a:gd name="connsiteY258" fmla="*/ 35000 h 58013"/>
                <a:gd name="connsiteX259" fmla="*/ 93333 w 136163"/>
                <a:gd name="connsiteY259" fmla="*/ 28607 h 58013"/>
                <a:gd name="connsiteX260" fmla="*/ 93333 w 136163"/>
                <a:gd name="connsiteY260" fmla="*/ 28607 h 58013"/>
                <a:gd name="connsiteX261" fmla="*/ 92054 w 136163"/>
                <a:gd name="connsiteY261" fmla="*/ 28607 h 58013"/>
                <a:gd name="connsiteX262" fmla="*/ 93333 w 136163"/>
                <a:gd name="connsiteY262" fmla="*/ 28607 h 58013"/>
                <a:gd name="connsiteX263" fmla="*/ 93333 w 136163"/>
                <a:gd name="connsiteY263" fmla="*/ 35639 h 58013"/>
                <a:gd name="connsiteX264" fmla="*/ 93333 w 136163"/>
                <a:gd name="connsiteY264" fmla="*/ 36918 h 58013"/>
                <a:gd name="connsiteX265" fmla="*/ 92054 w 136163"/>
                <a:gd name="connsiteY265" fmla="*/ 37557 h 58013"/>
                <a:gd name="connsiteX266" fmla="*/ 92054 w 136163"/>
                <a:gd name="connsiteY266" fmla="*/ 36918 h 58013"/>
                <a:gd name="connsiteX267" fmla="*/ 93333 w 136163"/>
                <a:gd name="connsiteY267" fmla="*/ 35639 h 58013"/>
                <a:gd name="connsiteX268" fmla="*/ 91414 w 136163"/>
                <a:gd name="connsiteY268" fmla="*/ 29246 h 58013"/>
                <a:gd name="connsiteX269" fmla="*/ 90775 w 136163"/>
                <a:gd name="connsiteY269" fmla="*/ 29886 h 58013"/>
                <a:gd name="connsiteX270" fmla="*/ 91414 w 136163"/>
                <a:gd name="connsiteY270" fmla="*/ 29246 h 58013"/>
                <a:gd name="connsiteX271" fmla="*/ 74155 w 136163"/>
                <a:gd name="connsiteY271" fmla="*/ 40753 h 58013"/>
                <a:gd name="connsiteX272" fmla="*/ 76073 w 136163"/>
                <a:gd name="connsiteY272" fmla="*/ 44589 h 58013"/>
                <a:gd name="connsiteX273" fmla="*/ 74155 w 136163"/>
                <a:gd name="connsiteY273" fmla="*/ 44589 h 58013"/>
                <a:gd name="connsiteX274" fmla="*/ 73516 w 136163"/>
                <a:gd name="connsiteY274" fmla="*/ 42032 h 58013"/>
                <a:gd name="connsiteX275" fmla="*/ 74155 w 136163"/>
                <a:gd name="connsiteY275" fmla="*/ 40753 h 58013"/>
                <a:gd name="connsiteX276" fmla="*/ 72876 w 136163"/>
                <a:gd name="connsiteY276" fmla="*/ 37557 h 58013"/>
                <a:gd name="connsiteX277" fmla="*/ 70958 w 136163"/>
                <a:gd name="connsiteY277" fmla="*/ 38196 h 58013"/>
                <a:gd name="connsiteX278" fmla="*/ 72876 w 136163"/>
                <a:gd name="connsiteY278" fmla="*/ 37557 h 58013"/>
                <a:gd name="connsiteX279" fmla="*/ 72237 w 136163"/>
                <a:gd name="connsiteY279" fmla="*/ 41392 h 58013"/>
                <a:gd name="connsiteX280" fmla="*/ 73516 w 136163"/>
                <a:gd name="connsiteY280" fmla="*/ 43950 h 58013"/>
                <a:gd name="connsiteX281" fmla="*/ 72876 w 136163"/>
                <a:gd name="connsiteY281" fmla="*/ 47146 h 58013"/>
                <a:gd name="connsiteX282" fmla="*/ 71597 w 136163"/>
                <a:gd name="connsiteY282" fmla="*/ 43950 h 58013"/>
                <a:gd name="connsiteX283" fmla="*/ 69680 w 136163"/>
                <a:gd name="connsiteY283" fmla="*/ 43310 h 58013"/>
                <a:gd name="connsiteX284" fmla="*/ 69680 w 136163"/>
                <a:gd name="connsiteY284" fmla="*/ 42671 h 58013"/>
                <a:gd name="connsiteX285" fmla="*/ 72237 w 136163"/>
                <a:gd name="connsiteY285" fmla="*/ 41392 h 58013"/>
                <a:gd name="connsiteX286" fmla="*/ 67123 w 136163"/>
                <a:gd name="connsiteY286" fmla="*/ 42671 h 58013"/>
                <a:gd name="connsiteX287" fmla="*/ 69040 w 136163"/>
                <a:gd name="connsiteY287" fmla="*/ 45867 h 58013"/>
                <a:gd name="connsiteX288" fmla="*/ 65844 w 136163"/>
                <a:gd name="connsiteY288" fmla="*/ 44589 h 58013"/>
                <a:gd name="connsiteX289" fmla="*/ 65844 w 136163"/>
                <a:gd name="connsiteY289" fmla="*/ 43950 h 58013"/>
                <a:gd name="connsiteX290" fmla="*/ 67123 w 136163"/>
                <a:gd name="connsiteY290" fmla="*/ 42671 h 5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136163" h="58013">
                  <a:moveTo>
                    <a:pt x="63927" y="19018"/>
                  </a:moveTo>
                  <a:cubicBezTo>
                    <a:pt x="62648" y="19657"/>
                    <a:pt x="61369" y="20936"/>
                    <a:pt x="60091" y="20936"/>
                  </a:cubicBezTo>
                  <a:cubicBezTo>
                    <a:pt x="58812" y="21575"/>
                    <a:pt x="57534" y="20936"/>
                    <a:pt x="56895" y="20936"/>
                  </a:cubicBezTo>
                  <a:cubicBezTo>
                    <a:pt x="55616" y="20936"/>
                    <a:pt x="54338" y="20297"/>
                    <a:pt x="53059" y="20936"/>
                  </a:cubicBezTo>
                  <a:cubicBezTo>
                    <a:pt x="51141" y="20936"/>
                    <a:pt x="49223" y="22214"/>
                    <a:pt x="47306" y="21575"/>
                  </a:cubicBezTo>
                  <a:cubicBezTo>
                    <a:pt x="45388" y="20936"/>
                    <a:pt x="43470" y="20936"/>
                    <a:pt x="41552" y="22214"/>
                  </a:cubicBezTo>
                  <a:cubicBezTo>
                    <a:pt x="40913" y="22854"/>
                    <a:pt x="40273" y="24132"/>
                    <a:pt x="38995" y="24132"/>
                  </a:cubicBezTo>
                  <a:cubicBezTo>
                    <a:pt x="37717" y="24772"/>
                    <a:pt x="35799" y="24772"/>
                    <a:pt x="33881" y="24772"/>
                  </a:cubicBezTo>
                  <a:cubicBezTo>
                    <a:pt x="33241" y="24772"/>
                    <a:pt x="32602" y="25411"/>
                    <a:pt x="31963" y="25411"/>
                  </a:cubicBezTo>
                  <a:cubicBezTo>
                    <a:pt x="30684" y="26050"/>
                    <a:pt x="29406" y="26689"/>
                    <a:pt x="28128" y="26689"/>
                  </a:cubicBezTo>
                  <a:cubicBezTo>
                    <a:pt x="28128" y="26689"/>
                    <a:pt x="27488" y="26689"/>
                    <a:pt x="26849" y="24772"/>
                  </a:cubicBezTo>
                  <a:cubicBezTo>
                    <a:pt x="26849" y="24772"/>
                    <a:pt x="26210" y="25411"/>
                    <a:pt x="26210" y="25411"/>
                  </a:cubicBezTo>
                  <a:cubicBezTo>
                    <a:pt x="25571" y="26050"/>
                    <a:pt x="25571" y="26689"/>
                    <a:pt x="24932" y="26689"/>
                  </a:cubicBezTo>
                  <a:cubicBezTo>
                    <a:pt x="23653" y="27329"/>
                    <a:pt x="22374" y="26689"/>
                    <a:pt x="21095" y="27329"/>
                  </a:cubicBezTo>
                  <a:cubicBezTo>
                    <a:pt x="19817" y="27968"/>
                    <a:pt x="19178" y="28607"/>
                    <a:pt x="17899" y="29246"/>
                  </a:cubicBezTo>
                  <a:cubicBezTo>
                    <a:pt x="17260" y="29246"/>
                    <a:pt x="17260" y="29886"/>
                    <a:pt x="16621" y="29886"/>
                  </a:cubicBezTo>
                  <a:cubicBezTo>
                    <a:pt x="15982" y="30525"/>
                    <a:pt x="14703" y="31164"/>
                    <a:pt x="14064" y="31164"/>
                  </a:cubicBezTo>
                  <a:cubicBezTo>
                    <a:pt x="13424" y="31164"/>
                    <a:pt x="12785" y="31164"/>
                    <a:pt x="11506" y="30525"/>
                  </a:cubicBezTo>
                  <a:cubicBezTo>
                    <a:pt x="10867" y="29886"/>
                    <a:pt x="10228" y="31164"/>
                    <a:pt x="9589" y="31164"/>
                  </a:cubicBezTo>
                  <a:cubicBezTo>
                    <a:pt x="8310" y="30525"/>
                    <a:pt x="7032" y="31164"/>
                    <a:pt x="5754" y="31803"/>
                  </a:cubicBezTo>
                  <a:cubicBezTo>
                    <a:pt x="5114" y="31803"/>
                    <a:pt x="4475" y="31803"/>
                    <a:pt x="4475" y="32443"/>
                  </a:cubicBezTo>
                  <a:cubicBezTo>
                    <a:pt x="3835" y="33082"/>
                    <a:pt x="3196" y="34361"/>
                    <a:pt x="2557" y="35000"/>
                  </a:cubicBezTo>
                  <a:cubicBezTo>
                    <a:pt x="1917" y="35639"/>
                    <a:pt x="1278" y="35639"/>
                    <a:pt x="0" y="35639"/>
                  </a:cubicBezTo>
                  <a:cubicBezTo>
                    <a:pt x="639" y="36918"/>
                    <a:pt x="639" y="36918"/>
                    <a:pt x="1278" y="37557"/>
                  </a:cubicBezTo>
                  <a:cubicBezTo>
                    <a:pt x="1278" y="38835"/>
                    <a:pt x="1278" y="39475"/>
                    <a:pt x="1278" y="40753"/>
                  </a:cubicBezTo>
                  <a:cubicBezTo>
                    <a:pt x="1917" y="42671"/>
                    <a:pt x="2557" y="43950"/>
                    <a:pt x="3835" y="45867"/>
                  </a:cubicBezTo>
                  <a:cubicBezTo>
                    <a:pt x="3835" y="45867"/>
                    <a:pt x="3196" y="46507"/>
                    <a:pt x="3196" y="46507"/>
                  </a:cubicBezTo>
                  <a:cubicBezTo>
                    <a:pt x="3835" y="47146"/>
                    <a:pt x="4475" y="47785"/>
                    <a:pt x="5114" y="48424"/>
                  </a:cubicBezTo>
                  <a:cubicBezTo>
                    <a:pt x="6393" y="49703"/>
                    <a:pt x="7032" y="50342"/>
                    <a:pt x="7671" y="50981"/>
                  </a:cubicBezTo>
                  <a:cubicBezTo>
                    <a:pt x="9589" y="51621"/>
                    <a:pt x="11506" y="52260"/>
                    <a:pt x="13424" y="52899"/>
                  </a:cubicBezTo>
                  <a:cubicBezTo>
                    <a:pt x="14064" y="52899"/>
                    <a:pt x="14703" y="53539"/>
                    <a:pt x="14703" y="53539"/>
                  </a:cubicBezTo>
                  <a:cubicBezTo>
                    <a:pt x="15343" y="52899"/>
                    <a:pt x="16621" y="53539"/>
                    <a:pt x="17899" y="54178"/>
                  </a:cubicBezTo>
                  <a:cubicBezTo>
                    <a:pt x="19178" y="54817"/>
                    <a:pt x="20456" y="55456"/>
                    <a:pt x="21735" y="56096"/>
                  </a:cubicBezTo>
                  <a:cubicBezTo>
                    <a:pt x="21735" y="56096"/>
                    <a:pt x="21735" y="55456"/>
                    <a:pt x="21735" y="54817"/>
                  </a:cubicBezTo>
                  <a:cubicBezTo>
                    <a:pt x="21095" y="54178"/>
                    <a:pt x="19817" y="53539"/>
                    <a:pt x="18539" y="52260"/>
                  </a:cubicBezTo>
                  <a:cubicBezTo>
                    <a:pt x="18539" y="52260"/>
                    <a:pt x="19178" y="52260"/>
                    <a:pt x="19178" y="52260"/>
                  </a:cubicBezTo>
                  <a:cubicBezTo>
                    <a:pt x="20456" y="52899"/>
                    <a:pt x="21735" y="52899"/>
                    <a:pt x="23013" y="53539"/>
                  </a:cubicBezTo>
                  <a:cubicBezTo>
                    <a:pt x="23653" y="53539"/>
                    <a:pt x="24292" y="53539"/>
                    <a:pt x="24932" y="53539"/>
                  </a:cubicBezTo>
                  <a:cubicBezTo>
                    <a:pt x="25571" y="53539"/>
                    <a:pt x="25571" y="52899"/>
                    <a:pt x="26210" y="52899"/>
                  </a:cubicBezTo>
                  <a:cubicBezTo>
                    <a:pt x="26849" y="52899"/>
                    <a:pt x="28128" y="54178"/>
                    <a:pt x="29406" y="54178"/>
                  </a:cubicBezTo>
                  <a:cubicBezTo>
                    <a:pt x="30684" y="54817"/>
                    <a:pt x="31324" y="53539"/>
                    <a:pt x="31963" y="52899"/>
                  </a:cubicBezTo>
                  <a:cubicBezTo>
                    <a:pt x="32602" y="52260"/>
                    <a:pt x="33241" y="52260"/>
                    <a:pt x="33881" y="52260"/>
                  </a:cubicBezTo>
                  <a:cubicBezTo>
                    <a:pt x="35160" y="51621"/>
                    <a:pt x="35799" y="51621"/>
                    <a:pt x="37077" y="50981"/>
                  </a:cubicBezTo>
                  <a:cubicBezTo>
                    <a:pt x="36438" y="50342"/>
                    <a:pt x="36438" y="49703"/>
                    <a:pt x="35799" y="49064"/>
                  </a:cubicBezTo>
                  <a:cubicBezTo>
                    <a:pt x="36438" y="49064"/>
                    <a:pt x="37077" y="50342"/>
                    <a:pt x="37717" y="50981"/>
                  </a:cubicBezTo>
                  <a:cubicBezTo>
                    <a:pt x="38995" y="51621"/>
                    <a:pt x="39634" y="52260"/>
                    <a:pt x="40273" y="52260"/>
                  </a:cubicBezTo>
                  <a:cubicBezTo>
                    <a:pt x="42830" y="52260"/>
                    <a:pt x="45388" y="52899"/>
                    <a:pt x="47945" y="52899"/>
                  </a:cubicBezTo>
                  <a:cubicBezTo>
                    <a:pt x="48584" y="52899"/>
                    <a:pt x="49223" y="53539"/>
                    <a:pt x="49862" y="53539"/>
                  </a:cubicBezTo>
                  <a:cubicBezTo>
                    <a:pt x="49862" y="54178"/>
                    <a:pt x="49862" y="54817"/>
                    <a:pt x="49223" y="54817"/>
                  </a:cubicBezTo>
                  <a:cubicBezTo>
                    <a:pt x="47945" y="53539"/>
                    <a:pt x="47306" y="56735"/>
                    <a:pt x="46027" y="54178"/>
                  </a:cubicBezTo>
                  <a:cubicBezTo>
                    <a:pt x="46027" y="54178"/>
                    <a:pt x="46027" y="54178"/>
                    <a:pt x="46027" y="54178"/>
                  </a:cubicBezTo>
                  <a:cubicBezTo>
                    <a:pt x="45388" y="54178"/>
                    <a:pt x="44109" y="54178"/>
                    <a:pt x="43470" y="54178"/>
                  </a:cubicBezTo>
                  <a:cubicBezTo>
                    <a:pt x="42830" y="54178"/>
                    <a:pt x="41552" y="54178"/>
                    <a:pt x="40913" y="54817"/>
                  </a:cubicBezTo>
                  <a:cubicBezTo>
                    <a:pt x="40273" y="55456"/>
                    <a:pt x="39634" y="55456"/>
                    <a:pt x="38995" y="55456"/>
                  </a:cubicBezTo>
                  <a:cubicBezTo>
                    <a:pt x="38995" y="55456"/>
                    <a:pt x="38356" y="56096"/>
                    <a:pt x="38356" y="56096"/>
                  </a:cubicBezTo>
                  <a:cubicBezTo>
                    <a:pt x="38995" y="57374"/>
                    <a:pt x="38995" y="58013"/>
                    <a:pt x="39634" y="58013"/>
                  </a:cubicBezTo>
                  <a:cubicBezTo>
                    <a:pt x="40273" y="58013"/>
                    <a:pt x="40913" y="58013"/>
                    <a:pt x="41552" y="58013"/>
                  </a:cubicBezTo>
                  <a:cubicBezTo>
                    <a:pt x="43470" y="58013"/>
                    <a:pt x="44749" y="57374"/>
                    <a:pt x="46666" y="57374"/>
                  </a:cubicBezTo>
                  <a:cubicBezTo>
                    <a:pt x="47306" y="57374"/>
                    <a:pt x="47945" y="58013"/>
                    <a:pt x="47945" y="58013"/>
                  </a:cubicBezTo>
                  <a:cubicBezTo>
                    <a:pt x="49223" y="57374"/>
                    <a:pt x="51141" y="57374"/>
                    <a:pt x="52419" y="58013"/>
                  </a:cubicBezTo>
                  <a:cubicBezTo>
                    <a:pt x="53059" y="58013"/>
                    <a:pt x="53698" y="58013"/>
                    <a:pt x="53698" y="56096"/>
                  </a:cubicBezTo>
                  <a:cubicBezTo>
                    <a:pt x="53059" y="56096"/>
                    <a:pt x="52419" y="55456"/>
                    <a:pt x="51780" y="55456"/>
                  </a:cubicBezTo>
                  <a:cubicBezTo>
                    <a:pt x="51780" y="55456"/>
                    <a:pt x="51780" y="54817"/>
                    <a:pt x="51780" y="54817"/>
                  </a:cubicBezTo>
                  <a:cubicBezTo>
                    <a:pt x="52419" y="54817"/>
                    <a:pt x="53698" y="54817"/>
                    <a:pt x="54338" y="55456"/>
                  </a:cubicBezTo>
                  <a:cubicBezTo>
                    <a:pt x="54338" y="56096"/>
                    <a:pt x="54338" y="56096"/>
                    <a:pt x="54338" y="56096"/>
                  </a:cubicBezTo>
                  <a:cubicBezTo>
                    <a:pt x="54338" y="56735"/>
                    <a:pt x="54338" y="56735"/>
                    <a:pt x="54338" y="58013"/>
                  </a:cubicBezTo>
                  <a:cubicBezTo>
                    <a:pt x="54977" y="58013"/>
                    <a:pt x="55616" y="57374"/>
                    <a:pt x="56255" y="57374"/>
                  </a:cubicBezTo>
                  <a:cubicBezTo>
                    <a:pt x="56255" y="56735"/>
                    <a:pt x="56255" y="56735"/>
                    <a:pt x="56255" y="56096"/>
                  </a:cubicBezTo>
                  <a:cubicBezTo>
                    <a:pt x="55616" y="55456"/>
                    <a:pt x="54977" y="55456"/>
                    <a:pt x="54338" y="54178"/>
                  </a:cubicBezTo>
                  <a:cubicBezTo>
                    <a:pt x="55616" y="54178"/>
                    <a:pt x="56255" y="53539"/>
                    <a:pt x="56895" y="54178"/>
                  </a:cubicBezTo>
                  <a:cubicBezTo>
                    <a:pt x="57534" y="54178"/>
                    <a:pt x="57534" y="54817"/>
                    <a:pt x="58173" y="55456"/>
                  </a:cubicBezTo>
                  <a:cubicBezTo>
                    <a:pt x="58173" y="55456"/>
                    <a:pt x="58812" y="56096"/>
                    <a:pt x="58812" y="56096"/>
                  </a:cubicBezTo>
                  <a:cubicBezTo>
                    <a:pt x="59451" y="56096"/>
                    <a:pt x="60091" y="56096"/>
                    <a:pt x="60730" y="56735"/>
                  </a:cubicBezTo>
                  <a:cubicBezTo>
                    <a:pt x="60730" y="56735"/>
                    <a:pt x="60730" y="56735"/>
                    <a:pt x="60730" y="56096"/>
                  </a:cubicBezTo>
                  <a:cubicBezTo>
                    <a:pt x="60730" y="55456"/>
                    <a:pt x="60091" y="54178"/>
                    <a:pt x="60091" y="52899"/>
                  </a:cubicBezTo>
                  <a:cubicBezTo>
                    <a:pt x="60730" y="53539"/>
                    <a:pt x="61369" y="53539"/>
                    <a:pt x="62008" y="54178"/>
                  </a:cubicBezTo>
                  <a:cubicBezTo>
                    <a:pt x="62648" y="55456"/>
                    <a:pt x="63287" y="56096"/>
                    <a:pt x="63287" y="54178"/>
                  </a:cubicBezTo>
                  <a:cubicBezTo>
                    <a:pt x="63287" y="54178"/>
                    <a:pt x="63287" y="54178"/>
                    <a:pt x="63287" y="54178"/>
                  </a:cubicBezTo>
                  <a:cubicBezTo>
                    <a:pt x="63287" y="54178"/>
                    <a:pt x="62648" y="54178"/>
                    <a:pt x="62648" y="53539"/>
                  </a:cubicBezTo>
                  <a:cubicBezTo>
                    <a:pt x="62648" y="53539"/>
                    <a:pt x="62648" y="52899"/>
                    <a:pt x="62648" y="52899"/>
                  </a:cubicBezTo>
                  <a:cubicBezTo>
                    <a:pt x="63287" y="53539"/>
                    <a:pt x="63287" y="53539"/>
                    <a:pt x="63927" y="54178"/>
                  </a:cubicBezTo>
                  <a:cubicBezTo>
                    <a:pt x="63927" y="54178"/>
                    <a:pt x="63927" y="54178"/>
                    <a:pt x="63927" y="54178"/>
                  </a:cubicBezTo>
                  <a:cubicBezTo>
                    <a:pt x="63927" y="54178"/>
                    <a:pt x="63927" y="54178"/>
                    <a:pt x="63927" y="54178"/>
                  </a:cubicBezTo>
                  <a:cubicBezTo>
                    <a:pt x="63927" y="53539"/>
                    <a:pt x="63927" y="52899"/>
                    <a:pt x="63927" y="52260"/>
                  </a:cubicBezTo>
                  <a:cubicBezTo>
                    <a:pt x="63927" y="51621"/>
                    <a:pt x="64566" y="52260"/>
                    <a:pt x="64566" y="52260"/>
                  </a:cubicBezTo>
                  <a:cubicBezTo>
                    <a:pt x="65205" y="52260"/>
                    <a:pt x="66484" y="51621"/>
                    <a:pt x="67762" y="52899"/>
                  </a:cubicBezTo>
                  <a:cubicBezTo>
                    <a:pt x="68401" y="54178"/>
                    <a:pt x="69040" y="52899"/>
                    <a:pt x="69680" y="52899"/>
                  </a:cubicBezTo>
                  <a:cubicBezTo>
                    <a:pt x="69680" y="52899"/>
                    <a:pt x="69680" y="52899"/>
                    <a:pt x="70319" y="52899"/>
                  </a:cubicBezTo>
                  <a:cubicBezTo>
                    <a:pt x="70958" y="52899"/>
                    <a:pt x="71597" y="52260"/>
                    <a:pt x="72237" y="52260"/>
                  </a:cubicBezTo>
                  <a:cubicBezTo>
                    <a:pt x="72876" y="52260"/>
                    <a:pt x="72876" y="52260"/>
                    <a:pt x="73516" y="51621"/>
                  </a:cubicBezTo>
                  <a:cubicBezTo>
                    <a:pt x="73516" y="51621"/>
                    <a:pt x="73516" y="50981"/>
                    <a:pt x="73516" y="50981"/>
                  </a:cubicBezTo>
                  <a:cubicBezTo>
                    <a:pt x="72876" y="48424"/>
                    <a:pt x="73516" y="48424"/>
                    <a:pt x="74155" y="50342"/>
                  </a:cubicBezTo>
                  <a:cubicBezTo>
                    <a:pt x="74155" y="50981"/>
                    <a:pt x="74794" y="50981"/>
                    <a:pt x="74794" y="50981"/>
                  </a:cubicBezTo>
                  <a:cubicBezTo>
                    <a:pt x="74794" y="49703"/>
                    <a:pt x="76073" y="50981"/>
                    <a:pt x="77351" y="52260"/>
                  </a:cubicBezTo>
                  <a:cubicBezTo>
                    <a:pt x="76712" y="48424"/>
                    <a:pt x="76712" y="47146"/>
                    <a:pt x="77990" y="47146"/>
                  </a:cubicBezTo>
                  <a:cubicBezTo>
                    <a:pt x="77990" y="47146"/>
                    <a:pt x="78629" y="46507"/>
                    <a:pt x="78629" y="46507"/>
                  </a:cubicBezTo>
                  <a:cubicBezTo>
                    <a:pt x="79269" y="46507"/>
                    <a:pt x="79908" y="46507"/>
                    <a:pt x="79908" y="46507"/>
                  </a:cubicBezTo>
                  <a:cubicBezTo>
                    <a:pt x="79908" y="46507"/>
                    <a:pt x="79908" y="47146"/>
                    <a:pt x="79908" y="47146"/>
                  </a:cubicBezTo>
                  <a:cubicBezTo>
                    <a:pt x="79908" y="47785"/>
                    <a:pt x="79908" y="47785"/>
                    <a:pt x="79269" y="48424"/>
                  </a:cubicBezTo>
                  <a:cubicBezTo>
                    <a:pt x="79908" y="49064"/>
                    <a:pt x="79908" y="49064"/>
                    <a:pt x="79908" y="49064"/>
                  </a:cubicBezTo>
                  <a:cubicBezTo>
                    <a:pt x="79908" y="49064"/>
                    <a:pt x="80547" y="49703"/>
                    <a:pt x="80547" y="50342"/>
                  </a:cubicBezTo>
                  <a:cubicBezTo>
                    <a:pt x="80547" y="49703"/>
                    <a:pt x="80547" y="48424"/>
                    <a:pt x="79908" y="47785"/>
                  </a:cubicBezTo>
                  <a:cubicBezTo>
                    <a:pt x="79908" y="47146"/>
                    <a:pt x="79908" y="46507"/>
                    <a:pt x="79269" y="45867"/>
                  </a:cubicBezTo>
                  <a:cubicBezTo>
                    <a:pt x="79908" y="45867"/>
                    <a:pt x="80547" y="45867"/>
                    <a:pt x="81825" y="46507"/>
                  </a:cubicBezTo>
                  <a:cubicBezTo>
                    <a:pt x="83104" y="47785"/>
                    <a:pt x="83744" y="47785"/>
                    <a:pt x="84383" y="47146"/>
                  </a:cubicBezTo>
                  <a:cubicBezTo>
                    <a:pt x="84383" y="47146"/>
                    <a:pt x="85022" y="46507"/>
                    <a:pt x="85022" y="47146"/>
                  </a:cubicBezTo>
                  <a:cubicBezTo>
                    <a:pt x="85662" y="47146"/>
                    <a:pt x="86301" y="47785"/>
                    <a:pt x="86301" y="45867"/>
                  </a:cubicBezTo>
                  <a:cubicBezTo>
                    <a:pt x="86301" y="43950"/>
                    <a:pt x="86940" y="45228"/>
                    <a:pt x="88218" y="48424"/>
                  </a:cubicBezTo>
                  <a:cubicBezTo>
                    <a:pt x="86940" y="43950"/>
                    <a:pt x="89497" y="48424"/>
                    <a:pt x="88218" y="45228"/>
                  </a:cubicBezTo>
                  <a:cubicBezTo>
                    <a:pt x="89497" y="47785"/>
                    <a:pt x="90136" y="48424"/>
                    <a:pt x="90136" y="47146"/>
                  </a:cubicBezTo>
                  <a:cubicBezTo>
                    <a:pt x="90775" y="45867"/>
                    <a:pt x="91414" y="46507"/>
                    <a:pt x="92054" y="45867"/>
                  </a:cubicBezTo>
                  <a:cubicBezTo>
                    <a:pt x="92693" y="45228"/>
                    <a:pt x="93333" y="45867"/>
                    <a:pt x="93333" y="43950"/>
                  </a:cubicBezTo>
                  <a:cubicBezTo>
                    <a:pt x="93333" y="43310"/>
                    <a:pt x="93972" y="43950"/>
                    <a:pt x="93972" y="43950"/>
                  </a:cubicBezTo>
                  <a:cubicBezTo>
                    <a:pt x="94611" y="43950"/>
                    <a:pt x="95251" y="43950"/>
                    <a:pt x="95251" y="43950"/>
                  </a:cubicBezTo>
                  <a:cubicBezTo>
                    <a:pt x="95251" y="43950"/>
                    <a:pt x="95251" y="43950"/>
                    <a:pt x="95251" y="43950"/>
                  </a:cubicBezTo>
                  <a:cubicBezTo>
                    <a:pt x="95890" y="43950"/>
                    <a:pt x="97168" y="45228"/>
                    <a:pt x="97807" y="43950"/>
                  </a:cubicBezTo>
                  <a:cubicBezTo>
                    <a:pt x="98447" y="42671"/>
                    <a:pt x="99086" y="42671"/>
                    <a:pt x="100364" y="44589"/>
                  </a:cubicBezTo>
                  <a:cubicBezTo>
                    <a:pt x="100364" y="44589"/>
                    <a:pt x="101003" y="45228"/>
                    <a:pt x="101003" y="45228"/>
                  </a:cubicBezTo>
                  <a:cubicBezTo>
                    <a:pt x="101003" y="44589"/>
                    <a:pt x="101003" y="43310"/>
                    <a:pt x="102282" y="44589"/>
                  </a:cubicBezTo>
                  <a:cubicBezTo>
                    <a:pt x="102282" y="44589"/>
                    <a:pt x="102282" y="44589"/>
                    <a:pt x="102282" y="44589"/>
                  </a:cubicBezTo>
                  <a:cubicBezTo>
                    <a:pt x="101643" y="42671"/>
                    <a:pt x="102922" y="43310"/>
                    <a:pt x="102922" y="42671"/>
                  </a:cubicBezTo>
                  <a:cubicBezTo>
                    <a:pt x="102922" y="42671"/>
                    <a:pt x="103561" y="42671"/>
                    <a:pt x="103561" y="42032"/>
                  </a:cubicBezTo>
                  <a:cubicBezTo>
                    <a:pt x="103561" y="40114"/>
                    <a:pt x="103561" y="40753"/>
                    <a:pt x="104200" y="41392"/>
                  </a:cubicBezTo>
                  <a:cubicBezTo>
                    <a:pt x="104840" y="42671"/>
                    <a:pt x="105479" y="43310"/>
                    <a:pt x="104840" y="40753"/>
                  </a:cubicBezTo>
                  <a:cubicBezTo>
                    <a:pt x="104840" y="40114"/>
                    <a:pt x="104840" y="40114"/>
                    <a:pt x="104840" y="40114"/>
                  </a:cubicBezTo>
                  <a:cubicBezTo>
                    <a:pt x="105479" y="40114"/>
                    <a:pt x="105479" y="40114"/>
                    <a:pt x="106118" y="40753"/>
                  </a:cubicBezTo>
                  <a:cubicBezTo>
                    <a:pt x="107396" y="42671"/>
                    <a:pt x="108036" y="40753"/>
                    <a:pt x="109314" y="41392"/>
                  </a:cubicBezTo>
                  <a:cubicBezTo>
                    <a:pt x="109314" y="41392"/>
                    <a:pt x="109314" y="41392"/>
                    <a:pt x="109314" y="41392"/>
                  </a:cubicBezTo>
                  <a:cubicBezTo>
                    <a:pt x="109314" y="40114"/>
                    <a:pt x="109314" y="38835"/>
                    <a:pt x="109953" y="39475"/>
                  </a:cubicBezTo>
                  <a:cubicBezTo>
                    <a:pt x="110592" y="40114"/>
                    <a:pt x="110592" y="39475"/>
                    <a:pt x="111232" y="39475"/>
                  </a:cubicBezTo>
                  <a:cubicBezTo>
                    <a:pt x="111232" y="39475"/>
                    <a:pt x="111232" y="38835"/>
                    <a:pt x="111232" y="38835"/>
                  </a:cubicBezTo>
                  <a:cubicBezTo>
                    <a:pt x="111232" y="36918"/>
                    <a:pt x="111232" y="36918"/>
                    <a:pt x="112511" y="38835"/>
                  </a:cubicBezTo>
                  <a:cubicBezTo>
                    <a:pt x="113150" y="40114"/>
                    <a:pt x="113789" y="40753"/>
                    <a:pt x="113789" y="39475"/>
                  </a:cubicBezTo>
                  <a:cubicBezTo>
                    <a:pt x="113789" y="37557"/>
                    <a:pt x="114429" y="38196"/>
                    <a:pt x="115068" y="38835"/>
                  </a:cubicBezTo>
                  <a:cubicBezTo>
                    <a:pt x="116346" y="40114"/>
                    <a:pt x="117625" y="41392"/>
                    <a:pt x="117625" y="37557"/>
                  </a:cubicBezTo>
                  <a:cubicBezTo>
                    <a:pt x="117625" y="37557"/>
                    <a:pt x="117625" y="37557"/>
                    <a:pt x="117625" y="37557"/>
                  </a:cubicBezTo>
                  <a:cubicBezTo>
                    <a:pt x="118264" y="37557"/>
                    <a:pt x="118903" y="37557"/>
                    <a:pt x="119542" y="38196"/>
                  </a:cubicBezTo>
                  <a:cubicBezTo>
                    <a:pt x="120181" y="38835"/>
                    <a:pt x="120181" y="38835"/>
                    <a:pt x="120181" y="37557"/>
                  </a:cubicBezTo>
                  <a:cubicBezTo>
                    <a:pt x="120181" y="35639"/>
                    <a:pt x="120181" y="35000"/>
                    <a:pt x="120821" y="35639"/>
                  </a:cubicBezTo>
                  <a:cubicBezTo>
                    <a:pt x="122100" y="36918"/>
                    <a:pt x="122100" y="35000"/>
                    <a:pt x="123378" y="35000"/>
                  </a:cubicBezTo>
                  <a:cubicBezTo>
                    <a:pt x="124018" y="35639"/>
                    <a:pt x="124657" y="34361"/>
                    <a:pt x="125296" y="34361"/>
                  </a:cubicBezTo>
                  <a:cubicBezTo>
                    <a:pt x="126574" y="34361"/>
                    <a:pt x="127214" y="33721"/>
                    <a:pt x="128492" y="33721"/>
                  </a:cubicBezTo>
                  <a:cubicBezTo>
                    <a:pt x="128492" y="33721"/>
                    <a:pt x="128492" y="33082"/>
                    <a:pt x="128492" y="33082"/>
                  </a:cubicBezTo>
                  <a:cubicBezTo>
                    <a:pt x="128492" y="31803"/>
                    <a:pt x="127853" y="31164"/>
                    <a:pt x="127853" y="30525"/>
                  </a:cubicBezTo>
                  <a:cubicBezTo>
                    <a:pt x="129770" y="32443"/>
                    <a:pt x="132328" y="36918"/>
                    <a:pt x="132328" y="31803"/>
                  </a:cubicBezTo>
                  <a:cubicBezTo>
                    <a:pt x="131689" y="31803"/>
                    <a:pt x="131689" y="32443"/>
                    <a:pt x="131689" y="32443"/>
                  </a:cubicBezTo>
                  <a:cubicBezTo>
                    <a:pt x="131049" y="33082"/>
                    <a:pt x="131049" y="32443"/>
                    <a:pt x="130410" y="30525"/>
                  </a:cubicBezTo>
                  <a:cubicBezTo>
                    <a:pt x="131049" y="30525"/>
                    <a:pt x="131049" y="31164"/>
                    <a:pt x="131689" y="31164"/>
                  </a:cubicBezTo>
                  <a:cubicBezTo>
                    <a:pt x="131689" y="29886"/>
                    <a:pt x="131049" y="28607"/>
                    <a:pt x="131049" y="27329"/>
                  </a:cubicBezTo>
                  <a:cubicBezTo>
                    <a:pt x="131689" y="27329"/>
                    <a:pt x="132328" y="27968"/>
                    <a:pt x="132328" y="26689"/>
                  </a:cubicBezTo>
                  <a:cubicBezTo>
                    <a:pt x="131689" y="24132"/>
                    <a:pt x="132328" y="24772"/>
                    <a:pt x="132967" y="23493"/>
                  </a:cubicBezTo>
                  <a:cubicBezTo>
                    <a:pt x="132967" y="21575"/>
                    <a:pt x="134246" y="22214"/>
                    <a:pt x="134885" y="22854"/>
                  </a:cubicBezTo>
                  <a:cubicBezTo>
                    <a:pt x="135524" y="23493"/>
                    <a:pt x="135524" y="23493"/>
                    <a:pt x="136163" y="23493"/>
                  </a:cubicBezTo>
                  <a:cubicBezTo>
                    <a:pt x="135524" y="22854"/>
                    <a:pt x="134885" y="20936"/>
                    <a:pt x="134246" y="19018"/>
                  </a:cubicBezTo>
                  <a:cubicBezTo>
                    <a:pt x="134246" y="17740"/>
                    <a:pt x="134885" y="16461"/>
                    <a:pt x="136163" y="19018"/>
                  </a:cubicBezTo>
                  <a:cubicBezTo>
                    <a:pt x="135524" y="17100"/>
                    <a:pt x="135524" y="15822"/>
                    <a:pt x="134885" y="14543"/>
                  </a:cubicBezTo>
                  <a:cubicBezTo>
                    <a:pt x="134246" y="12625"/>
                    <a:pt x="133607" y="9429"/>
                    <a:pt x="132328" y="8151"/>
                  </a:cubicBezTo>
                  <a:cubicBezTo>
                    <a:pt x="129770" y="3037"/>
                    <a:pt x="127853" y="479"/>
                    <a:pt x="125935" y="479"/>
                  </a:cubicBezTo>
                  <a:cubicBezTo>
                    <a:pt x="124018" y="-160"/>
                    <a:pt x="122100" y="-160"/>
                    <a:pt x="120181" y="479"/>
                  </a:cubicBezTo>
                  <a:cubicBezTo>
                    <a:pt x="116346" y="1119"/>
                    <a:pt x="112511" y="2397"/>
                    <a:pt x="108036" y="3676"/>
                  </a:cubicBezTo>
                  <a:cubicBezTo>
                    <a:pt x="105479" y="4315"/>
                    <a:pt x="102922" y="4954"/>
                    <a:pt x="100364" y="6233"/>
                  </a:cubicBezTo>
                  <a:cubicBezTo>
                    <a:pt x="97807" y="7511"/>
                    <a:pt x="95251" y="8151"/>
                    <a:pt x="92693" y="9429"/>
                  </a:cubicBezTo>
                  <a:cubicBezTo>
                    <a:pt x="90775" y="10068"/>
                    <a:pt x="88858" y="10708"/>
                    <a:pt x="86940" y="11986"/>
                  </a:cubicBezTo>
                  <a:cubicBezTo>
                    <a:pt x="86301" y="11986"/>
                    <a:pt x="85662" y="13265"/>
                    <a:pt x="85022" y="13265"/>
                  </a:cubicBezTo>
                  <a:cubicBezTo>
                    <a:pt x="83744" y="13265"/>
                    <a:pt x="82465" y="13265"/>
                    <a:pt x="81186" y="13904"/>
                  </a:cubicBezTo>
                  <a:cubicBezTo>
                    <a:pt x="79269" y="14543"/>
                    <a:pt x="77351" y="16461"/>
                    <a:pt x="75433" y="16461"/>
                  </a:cubicBezTo>
                  <a:cubicBezTo>
                    <a:pt x="74155" y="16461"/>
                    <a:pt x="73516" y="17100"/>
                    <a:pt x="72876" y="17100"/>
                  </a:cubicBezTo>
                  <a:cubicBezTo>
                    <a:pt x="72237" y="17740"/>
                    <a:pt x="70958" y="17740"/>
                    <a:pt x="70319" y="18379"/>
                  </a:cubicBezTo>
                  <a:cubicBezTo>
                    <a:pt x="69680" y="19018"/>
                    <a:pt x="68401" y="19018"/>
                    <a:pt x="67762" y="19657"/>
                  </a:cubicBezTo>
                  <a:cubicBezTo>
                    <a:pt x="67123" y="20297"/>
                    <a:pt x="65844" y="20297"/>
                    <a:pt x="65205" y="20936"/>
                  </a:cubicBezTo>
                  <a:cubicBezTo>
                    <a:pt x="65205" y="19018"/>
                    <a:pt x="64566" y="18379"/>
                    <a:pt x="63927" y="19018"/>
                  </a:cubicBezTo>
                  <a:close/>
                  <a:moveTo>
                    <a:pt x="42830" y="47146"/>
                  </a:moveTo>
                  <a:cubicBezTo>
                    <a:pt x="42830" y="47146"/>
                    <a:pt x="42830" y="46507"/>
                    <a:pt x="43470" y="46507"/>
                  </a:cubicBezTo>
                  <a:cubicBezTo>
                    <a:pt x="43470" y="48424"/>
                    <a:pt x="42830" y="47146"/>
                    <a:pt x="42830" y="47146"/>
                  </a:cubicBezTo>
                  <a:close/>
                  <a:moveTo>
                    <a:pt x="44109" y="46507"/>
                  </a:moveTo>
                  <a:cubicBezTo>
                    <a:pt x="44109" y="45867"/>
                    <a:pt x="44109" y="45867"/>
                    <a:pt x="43470" y="45228"/>
                  </a:cubicBezTo>
                  <a:cubicBezTo>
                    <a:pt x="46027" y="45228"/>
                    <a:pt x="48584" y="45228"/>
                    <a:pt x="51141" y="45228"/>
                  </a:cubicBezTo>
                  <a:cubicBezTo>
                    <a:pt x="49223" y="46507"/>
                    <a:pt x="46666" y="47146"/>
                    <a:pt x="44109" y="46507"/>
                  </a:cubicBezTo>
                  <a:close/>
                  <a:moveTo>
                    <a:pt x="64566" y="40753"/>
                  </a:moveTo>
                  <a:cubicBezTo>
                    <a:pt x="63927" y="40753"/>
                    <a:pt x="63927" y="40753"/>
                    <a:pt x="63287" y="41392"/>
                  </a:cubicBezTo>
                  <a:cubicBezTo>
                    <a:pt x="63287" y="39475"/>
                    <a:pt x="63287" y="39475"/>
                    <a:pt x="64566" y="40753"/>
                  </a:cubicBezTo>
                  <a:close/>
                  <a:moveTo>
                    <a:pt x="55616" y="42032"/>
                  </a:moveTo>
                  <a:cubicBezTo>
                    <a:pt x="56255" y="45228"/>
                    <a:pt x="55616" y="43950"/>
                    <a:pt x="54977" y="43310"/>
                  </a:cubicBezTo>
                  <a:cubicBezTo>
                    <a:pt x="55616" y="42671"/>
                    <a:pt x="55616" y="42671"/>
                    <a:pt x="55616" y="42032"/>
                  </a:cubicBezTo>
                  <a:close/>
                  <a:moveTo>
                    <a:pt x="54338" y="42032"/>
                  </a:moveTo>
                  <a:cubicBezTo>
                    <a:pt x="54338" y="42671"/>
                    <a:pt x="54338" y="42671"/>
                    <a:pt x="54977" y="43310"/>
                  </a:cubicBezTo>
                  <a:cubicBezTo>
                    <a:pt x="54338" y="43310"/>
                    <a:pt x="53698" y="43310"/>
                    <a:pt x="53059" y="43310"/>
                  </a:cubicBezTo>
                  <a:cubicBezTo>
                    <a:pt x="53059" y="43310"/>
                    <a:pt x="53059" y="42671"/>
                    <a:pt x="53059" y="42671"/>
                  </a:cubicBezTo>
                  <a:cubicBezTo>
                    <a:pt x="53059" y="42671"/>
                    <a:pt x="53698" y="42671"/>
                    <a:pt x="54338" y="42032"/>
                  </a:cubicBezTo>
                  <a:close/>
                  <a:moveTo>
                    <a:pt x="54977" y="48424"/>
                  </a:moveTo>
                  <a:cubicBezTo>
                    <a:pt x="54338" y="47146"/>
                    <a:pt x="53059" y="47146"/>
                    <a:pt x="52419" y="45867"/>
                  </a:cubicBezTo>
                  <a:cubicBezTo>
                    <a:pt x="53059" y="44589"/>
                    <a:pt x="54338" y="44589"/>
                    <a:pt x="55616" y="45228"/>
                  </a:cubicBezTo>
                  <a:cubicBezTo>
                    <a:pt x="56255" y="45228"/>
                    <a:pt x="56895" y="47146"/>
                    <a:pt x="58173" y="49703"/>
                  </a:cubicBezTo>
                  <a:cubicBezTo>
                    <a:pt x="56895" y="49703"/>
                    <a:pt x="56255" y="50342"/>
                    <a:pt x="54977" y="48424"/>
                  </a:cubicBezTo>
                  <a:close/>
                  <a:moveTo>
                    <a:pt x="59451" y="52899"/>
                  </a:moveTo>
                  <a:cubicBezTo>
                    <a:pt x="59451" y="52260"/>
                    <a:pt x="59451" y="52260"/>
                    <a:pt x="59451" y="51621"/>
                  </a:cubicBezTo>
                  <a:cubicBezTo>
                    <a:pt x="59451" y="51621"/>
                    <a:pt x="60091" y="51621"/>
                    <a:pt x="60091" y="51621"/>
                  </a:cubicBezTo>
                  <a:cubicBezTo>
                    <a:pt x="60730" y="54178"/>
                    <a:pt x="60091" y="52899"/>
                    <a:pt x="59451" y="52899"/>
                  </a:cubicBezTo>
                  <a:close/>
                  <a:moveTo>
                    <a:pt x="61369" y="46507"/>
                  </a:moveTo>
                  <a:cubicBezTo>
                    <a:pt x="62008" y="48424"/>
                    <a:pt x="62008" y="49703"/>
                    <a:pt x="61369" y="49703"/>
                  </a:cubicBezTo>
                  <a:cubicBezTo>
                    <a:pt x="60730" y="49703"/>
                    <a:pt x="60730" y="49703"/>
                    <a:pt x="60091" y="49703"/>
                  </a:cubicBezTo>
                  <a:cubicBezTo>
                    <a:pt x="60091" y="49703"/>
                    <a:pt x="59451" y="49064"/>
                    <a:pt x="59451" y="49064"/>
                  </a:cubicBezTo>
                  <a:cubicBezTo>
                    <a:pt x="58812" y="48424"/>
                    <a:pt x="58173" y="47146"/>
                    <a:pt x="58173" y="46507"/>
                  </a:cubicBezTo>
                  <a:cubicBezTo>
                    <a:pt x="58173" y="46507"/>
                    <a:pt x="58173" y="45867"/>
                    <a:pt x="58173" y="45867"/>
                  </a:cubicBezTo>
                  <a:cubicBezTo>
                    <a:pt x="59451" y="45867"/>
                    <a:pt x="60091" y="45228"/>
                    <a:pt x="61369" y="45228"/>
                  </a:cubicBezTo>
                  <a:cubicBezTo>
                    <a:pt x="62008" y="45228"/>
                    <a:pt x="62008" y="45228"/>
                    <a:pt x="63287" y="47785"/>
                  </a:cubicBezTo>
                  <a:cubicBezTo>
                    <a:pt x="62648" y="46507"/>
                    <a:pt x="62008" y="46507"/>
                    <a:pt x="61369" y="46507"/>
                  </a:cubicBezTo>
                  <a:close/>
                  <a:moveTo>
                    <a:pt x="65205" y="46507"/>
                  </a:moveTo>
                  <a:cubicBezTo>
                    <a:pt x="64566" y="46507"/>
                    <a:pt x="63927" y="45867"/>
                    <a:pt x="63287" y="45228"/>
                  </a:cubicBezTo>
                  <a:cubicBezTo>
                    <a:pt x="63287" y="45228"/>
                    <a:pt x="62648" y="43950"/>
                    <a:pt x="62648" y="43310"/>
                  </a:cubicBezTo>
                  <a:cubicBezTo>
                    <a:pt x="63927" y="45228"/>
                    <a:pt x="63927" y="42671"/>
                    <a:pt x="65844" y="44589"/>
                  </a:cubicBezTo>
                  <a:cubicBezTo>
                    <a:pt x="65205" y="45228"/>
                    <a:pt x="65205" y="46507"/>
                    <a:pt x="65205" y="46507"/>
                  </a:cubicBezTo>
                  <a:close/>
                  <a:moveTo>
                    <a:pt x="126574" y="28607"/>
                  </a:moveTo>
                  <a:cubicBezTo>
                    <a:pt x="126574" y="28607"/>
                    <a:pt x="126574" y="29246"/>
                    <a:pt x="126574" y="29246"/>
                  </a:cubicBezTo>
                  <a:cubicBezTo>
                    <a:pt x="126574" y="29246"/>
                    <a:pt x="125935" y="29886"/>
                    <a:pt x="125935" y="29886"/>
                  </a:cubicBezTo>
                  <a:cubicBezTo>
                    <a:pt x="125935" y="29886"/>
                    <a:pt x="125935" y="29886"/>
                    <a:pt x="126574" y="28607"/>
                  </a:cubicBezTo>
                  <a:cubicBezTo>
                    <a:pt x="125935" y="29246"/>
                    <a:pt x="125935" y="29246"/>
                    <a:pt x="126574" y="28607"/>
                  </a:cubicBezTo>
                  <a:close/>
                  <a:moveTo>
                    <a:pt x="123378" y="26689"/>
                  </a:moveTo>
                  <a:cubicBezTo>
                    <a:pt x="123378" y="26689"/>
                    <a:pt x="123378" y="27329"/>
                    <a:pt x="123378" y="27329"/>
                  </a:cubicBezTo>
                  <a:cubicBezTo>
                    <a:pt x="123378" y="27329"/>
                    <a:pt x="122739" y="27329"/>
                    <a:pt x="122739" y="27329"/>
                  </a:cubicBezTo>
                  <a:cubicBezTo>
                    <a:pt x="122739" y="27329"/>
                    <a:pt x="122739" y="27329"/>
                    <a:pt x="122739" y="27329"/>
                  </a:cubicBezTo>
                  <a:cubicBezTo>
                    <a:pt x="122739" y="26689"/>
                    <a:pt x="123378" y="26689"/>
                    <a:pt x="123378" y="26689"/>
                  </a:cubicBezTo>
                  <a:close/>
                  <a:moveTo>
                    <a:pt x="119542" y="30525"/>
                  </a:moveTo>
                  <a:cubicBezTo>
                    <a:pt x="120181" y="30525"/>
                    <a:pt x="121460" y="30525"/>
                    <a:pt x="122100" y="30525"/>
                  </a:cubicBezTo>
                  <a:cubicBezTo>
                    <a:pt x="122739" y="30525"/>
                    <a:pt x="124018" y="30525"/>
                    <a:pt x="124657" y="30525"/>
                  </a:cubicBezTo>
                  <a:cubicBezTo>
                    <a:pt x="122739" y="32443"/>
                    <a:pt x="120181" y="32443"/>
                    <a:pt x="117625" y="32443"/>
                  </a:cubicBezTo>
                  <a:cubicBezTo>
                    <a:pt x="117625" y="31803"/>
                    <a:pt x="118264" y="30525"/>
                    <a:pt x="119542" y="30525"/>
                  </a:cubicBezTo>
                  <a:close/>
                  <a:moveTo>
                    <a:pt x="117625" y="27968"/>
                  </a:moveTo>
                  <a:cubicBezTo>
                    <a:pt x="117625" y="28607"/>
                    <a:pt x="117625" y="28607"/>
                    <a:pt x="118264" y="29246"/>
                  </a:cubicBezTo>
                  <a:cubicBezTo>
                    <a:pt x="118264" y="29246"/>
                    <a:pt x="117625" y="29246"/>
                    <a:pt x="117625" y="28607"/>
                  </a:cubicBezTo>
                  <a:cubicBezTo>
                    <a:pt x="117625" y="27968"/>
                    <a:pt x="117625" y="27329"/>
                    <a:pt x="116985" y="27329"/>
                  </a:cubicBezTo>
                  <a:cubicBezTo>
                    <a:pt x="116985" y="27329"/>
                    <a:pt x="117625" y="27968"/>
                    <a:pt x="117625" y="27968"/>
                  </a:cubicBezTo>
                  <a:close/>
                  <a:moveTo>
                    <a:pt x="115707" y="27968"/>
                  </a:moveTo>
                  <a:cubicBezTo>
                    <a:pt x="115707" y="27968"/>
                    <a:pt x="115707" y="28607"/>
                    <a:pt x="115707" y="28607"/>
                  </a:cubicBezTo>
                  <a:cubicBezTo>
                    <a:pt x="115068" y="29246"/>
                    <a:pt x="114429" y="29886"/>
                    <a:pt x="113150" y="29886"/>
                  </a:cubicBezTo>
                  <a:cubicBezTo>
                    <a:pt x="112511" y="29886"/>
                    <a:pt x="111871" y="31803"/>
                    <a:pt x="110592" y="29246"/>
                  </a:cubicBezTo>
                  <a:cubicBezTo>
                    <a:pt x="112511" y="27968"/>
                    <a:pt x="113789" y="27329"/>
                    <a:pt x="115707" y="27968"/>
                  </a:cubicBezTo>
                  <a:close/>
                  <a:moveTo>
                    <a:pt x="110592" y="30525"/>
                  </a:moveTo>
                  <a:cubicBezTo>
                    <a:pt x="109953" y="31803"/>
                    <a:pt x="109314" y="31164"/>
                    <a:pt x="108675" y="31164"/>
                  </a:cubicBezTo>
                  <a:cubicBezTo>
                    <a:pt x="108675" y="29246"/>
                    <a:pt x="109314" y="28607"/>
                    <a:pt x="110592" y="30525"/>
                  </a:cubicBezTo>
                  <a:close/>
                  <a:moveTo>
                    <a:pt x="106757" y="31164"/>
                  </a:moveTo>
                  <a:cubicBezTo>
                    <a:pt x="106757" y="31803"/>
                    <a:pt x="106757" y="32443"/>
                    <a:pt x="106757" y="32443"/>
                  </a:cubicBezTo>
                  <a:cubicBezTo>
                    <a:pt x="106757" y="32443"/>
                    <a:pt x="106118" y="32443"/>
                    <a:pt x="106118" y="31803"/>
                  </a:cubicBezTo>
                  <a:cubicBezTo>
                    <a:pt x="106118" y="31803"/>
                    <a:pt x="106118" y="31803"/>
                    <a:pt x="106118" y="31164"/>
                  </a:cubicBezTo>
                  <a:cubicBezTo>
                    <a:pt x="106118" y="31803"/>
                    <a:pt x="106757" y="31164"/>
                    <a:pt x="106757" y="31164"/>
                  </a:cubicBezTo>
                  <a:close/>
                  <a:moveTo>
                    <a:pt x="105479" y="32443"/>
                  </a:moveTo>
                  <a:cubicBezTo>
                    <a:pt x="105479" y="35000"/>
                    <a:pt x="104840" y="33721"/>
                    <a:pt x="104200" y="33082"/>
                  </a:cubicBezTo>
                  <a:cubicBezTo>
                    <a:pt x="104840" y="32443"/>
                    <a:pt x="104840" y="32443"/>
                    <a:pt x="105479" y="32443"/>
                  </a:cubicBezTo>
                  <a:close/>
                  <a:moveTo>
                    <a:pt x="97807" y="27968"/>
                  </a:moveTo>
                  <a:cubicBezTo>
                    <a:pt x="97807" y="27968"/>
                    <a:pt x="97807" y="27329"/>
                    <a:pt x="97807" y="27968"/>
                  </a:cubicBezTo>
                  <a:cubicBezTo>
                    <a:pt x="98447" y="27968"/>
                    <a:pt x="98447" y="27968"/>
                    <a:pt x="98447" y="28607"/>
                  </a:cubicBezTo>
                  <a:cubicBezTo>
                    <a:pt x="97807" y="28607"/>
                    <a:pt x="97807" y="28607"/>
                    <a:pt x="97168" y="28607"/>
                  </a:cubicBezTo>
                  <a:cubicBezTo>
                    <a:pt x="97168" y="28607"/>
                    <a:pt x="97168" y="27968"/>
                    <a:pt x="97807" y="27968"/>
                  </a:cubicBezTo>
                  <a:cubicBezTo>
                    <a:pt x="97168" y="27968"/>
                    <a:pt x="97807" y="27968"/>
                    <a:pt x="97807" y="27968"/>
                  </a:cubicBezTo>
                  <a:close/>
                  <a:moveTo>
                    <a:pt x="95890" y="35000"/>
                  </a:moveTo>
                  <a:cubicBezTo>
                    <a:pt x="95890" y="35000"/>
                    <a:pt x="95890" y="35639"/>
                    <a:pt x="95890" y="35639"/>
                  </a:cubicBezTo>
                  <a:cubicBezTo>
                    <a:pt x="95251" y="35639"/>
                    <a:pt x="95251" y="36278"/>
                    <a:pt x="94611" y="36278"/>
                  </a:cubicBezTo>
                  <a:cubicBezTo>
                    <a:pt x="94611" y="35639"/>
                    <a:pt x="94611" y="35639"/>
                    <a:pt x="94611" y="35639"/>
                  </a:cubicBezTo>
                  <a:cubicBezTo>
                    <a:pt x="95251" y="35639"/>
                    <a:pt x="95890" y="35639"/>
                    <a:pt x="95890" y="35000"/>
                  </a:cubicBezTo>
                  <a:close/>
                  <a:moveTo>
                    <a:pt x="93333" y="28607"/>
                  </a:moveTo>
                  <a:cubicBezTo>
                    <a:pt x="93333" y="29246"/>
                    <a:pt x="93333" y="29246"/>
                    <a:pt x="93333" y="28607"/>
                  </a:cubicBezTo>
                  <a:cubicBezTo>
                    <a:pt x="92693" y="29246"/>
                    <a:pt x="92693" y="29246"/>
                    <a:pt x="92054" y="28607"/>
                  </a:cubicBezTo>
                  <a:cubicBezTo>
                    <a:pt x="92693" y="29246"/>
                    <a:pt x="92693" y="28607"/>
                    <a:pt x="93333" y="28607"/>
                  </a:cubicBezTo>
                  <a:close/>
                  <a:moveTo>
                    <a:pt x="93333" y="35639"/>
                  </a:moveTo>
                  <a:cubicBezTo>
                    <a:pt x="93333" y="36278"/>
                    <a:pt x="93333" y="36278"/>
                    <a:pt x="93333" y="36918"/>
                  </a:cubicBezTo>
                  <a:cubicBezTo>
                    <a:pt x="92693" y="36918"/>
                    <a:pt x="92693" y="36918"/>
                    <a:pt x="92054" y="37557"/>
                  </a:cubicBezTo>
                  <a:cubicBezTo>
                    <a:pt x="92054" y="37557"/>
                    <a:pt x="92054" y="37557"/>
                    <a:pt x="92054" y="36918"/>
                  </a:cubicBezTo>
                  <a:cubicBezTo>
                    <a:pt x="92054" y="36278"/>
                    <a:pt x="92693" y="36278"/>
                    <a:pt x="93333" y="35639"/>
                  </a:cubicBezTo>
                  <a:close/>
                  <a:moveTo>
                    <a:pt x="91414" y="29246"/>
                  </a:moveTo>
                  <a:cubicBezTo>
                    <a:pt x="91414" y="29246"/>
                    <a:pt x="90775" y="29886"/>
                    <a:pt x="90775" y="29886"/>
                  </a:cubicBezTo>
                  <a:cubicBezTo>
                    <a:pt x="90775" y="28607"/>
                    <a:pt x="91414" y="29246"/>
                    <a:pt x="91414" y="29246"/>
                  </a:cubicBezTo>
                  <a:close/>
                  <a:moveTo>
                    <a:pt x="74155" y="40753"/>
                  </a:moveTo>
                  <a:cubicBezTo>
                    <a:pt x="74794" y="40753"/>
                    <a:pt x="74794" y="41392"/>
                    <a:pt x="76073" y="44589"/>
                  </a:cubicBezTo>
                  <a:cubicBezTo>
                    <a:pt x="75433" y="44589"/>
                    <a:pt x="74794" y="44589"/>
                    <a:pt x="74155" y="44589"/>
                  </a:cubicBezTo>
                  <a:cubicBezTo>
                    <a:pt x="74155" y="43310"/>
                    <a:pt x="73516" y="42671"/>
                    <a:pt x="73516" y="42032"/>
                  </a:cubicBezTo>
                  <a:cubicBezTo>
                    <a:pt x="73516" y="41392"/>
                    <a:pt x="74155" y="41392"/>
                    <a:pt x="74155" y="40753"/>
                  </a:cubicBezTo>
                  <a:close/>
                  <a:moveTo>
                    <a:pt x="72876" y="37557"/>
                  </a:moveTo>
                  <a:cubicBezTo>
                    <a:pt x="72876" y="39475"/>
                    <a:pt x="71597" y="37557"/>
                    <a:pt x="70958" y="38196"/>
                  </a:cubicBezTo>
                  <a:cubicBezTo>
                    <a:pt x="71597" y="37557"/>
                    <a:pt x="72237" y="36918"/>
                    <a:pt x="72876" y="37557"/>
                  </a:cubicBezTo>
                  <a:close/>
                  <a:moveTo>
                    <a:pt x="72237" y="41392"/>
                  </a:moveTo>
                  <a:cubicBezTo>
                    <a:pt x="72237" y="41392"/>
                    <a:pt x="72876" y="41392"/>
                    <a:pt x="73516" y="43950"/>
                  </a:cubicBezTo>
                  <a:cubicBezTo>
                    <a:pt x="72876" y="43950"/>
                    <a:pt x="71597" y="42032"/>
                    <a:pt x="72876" y="47146"/>
                  </a:cubicBezTo>
                  <a:cubicBezTo>
                    <a:pt x="72237" y="45867"/>
                    <a:pt x="71597" y="44589"/>
                    <a:pt x="71597" y="43950"/>
                  </a:cubicBezTo>
                  <a:cubicBezTo>
                    <a:pt x="70958" y="43950"/>
                    <a:pt x="70319" y="43310"/>
                    <a:pt x="69680" y="43310"/>
                  </a:cubicBezTo>
                  <a:cubicBezTo>
                    <a:pt x="69680" y="42671"/>
                    <a:pt x="69680" y="42671"/>
                    <a:pt x="69680" y="42671"/>
                  </a:cubicBezTo>
                  <a:cubicBezTo>
                    <a:pt x="70319" y="41392"/>
                    <a:pt x="70958" y="41392"/>
                    <a:pt x="72237" y="41392"/>
                  </a:cubicBezTo>
                  <a:close/>
                  <a:moveTo>
                    <a:pt x="67123" y="42671"/>
                  </a:moveTo>
                  <a:cubicBezTo>
                    <a:pt x="67762" y="42032"/>
                    <a:pt x="68401" y="42671"/>
                    <a:pt x="69040" y="45867"/>
                  </a:cubicBezTo>
                  <a:cubicBezTo>
                    <a:pt x="67762" y="45228"/>
                    <a:pt x="67123" y="45228"/>
                    <a:pt x="65844" y="44589"/>
                  </a:cubicBezTo>
                  <a:cubicBezTo>
                    <a:pt x="65844" y="44589"/>
                    <a:pt x="65844" y="43950"/>
                    <a:pt x="65844" y="43950"/>
                  </a:cubicBezTo>
                  <a:cubicBezTo>
                    <a:pt x="66484" y="43310"/>
                    <a:pt x="66484" y="43310"/>
                    <a:pt x="67123" y="42671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94" name="【公众号：阿拉丁PPT】3-413"/>
            <p:cNvSpPr/>
            <p:nvPr/>
          </p:nvSpPr>
          <p:spPr>
            <a:xfrm flipH="1">
              <a:off x="335965" y="695030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95" name="【公众号：阿拉丁PPT】3-414"/>
            <p:cNvSpPr/>
            <p:nvPr/>
          </p:nvSpPr>
          <p:spPr>
            <a:xfrm flipH="1">
              <a:off x="325737" y="693752"/>
              <a:ext cx="17260" cy="4474"/>
            </a:xfrm>
            <a:custGeom>
              <a:avLst/>
              <a:gdLst>
                <a:gd name="connsiteX0" fmla="*/ 4475 w 17260"/>
                <a:gd name="connsiteY0" fmla="*/ 4475 h 4474"/>
                <a:gd name="connsiteX1" fmla="*/ 5114 w 17260"/>
                <a:gd name="connsiteY1" fmla="*/ 3836 h 4474"/>
                <a:gd name="connsiteX2" fmla="*/ 7672 w 17260"/>
                <a:gd name="connsiteY2" fmla="*/ 3836 h 4474"/>
                <a:gd name="connsiteX3" fmla="*/ 14064 w 17260"/>
                <a:gd name="connsiteY3" fmla="*/ 3836 h 4474"/>
                <a:gd name="connsiteX4" fmla="*/ 17261 w 17260"/>
                <a:gd name="connsiteY4" fmla="*/ 3196 h 4474"/>
                <a:gd name="connsiteX5" fmla="*/ 17261 w 17260"/>
                <a:gd name="connsiteY5" fmla="*/ 1918 h 4474"/>
                <a:gd name="connsiteX6" fmla="*/ 15343 w 17260"/>
                <a:gd name="connsiteY6" fmla="*/ 1918 h 4474"/>
                <a:gd name="connsiteX7" fmla="*/ 10229 w 17260"/>
                <a:gd name="connsiteY7" fmla="*/ 1918 h 4474"/>
                <a:gd name="connsiteX8" fmla="*/ 3196 w 17260"/>
                <a:gd name="connsiteY8" fmla="*/ 639 h 4474"/>
                <a:gd name="connsiteX9" fmla="*/ 1918 w 17260"/>
                <a:gd name="connsiteY9" fmla="*/ 0 h 4474"/>
                <a:gd name="connsiteX10" fmla="*/ 0 w 17260"/>
                <a:gd name="connsiteY10" fmla="*/ 0 h 4474"/>
                <a:gd name="connsiteX11" fmla="*/ 1918 w 17260"/>
                <a:gd name="connsiteY11" fmla="*/ 1279 h 4474"/>
                <a:gd name="connsiteX12" fmla="*/ 4475 w 17260"/>
                <a:gd name="connsiteY12" fmla="*/ 4475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60" h="4474">
                  <a:moveTo>
                    <a:pt x="4475" y="4475"/>
                  </a:moveTo>
                  <a:cubicBezTo>
                    <a:pt x="5114" y="4475"/>
                    <a:pt x="5114" y="3836"/>
                    <a:pt x="5114" y="3836"/>
                  </a:cubicBezTo>
                  <a:cubicBezTo>
                    <a:pt x="5754" y="3836"/>
                    <a:pt x="7033" y="3836"/>
                    <a:pt x="7672" y="3836"/>
                  </a:cubicBezTo>
                  <a:cubicBezTo>
                    <a:pt x="9589" y="3836"/>
                    <a:pt x="12146" y="4475"/>
                    <a:pt x="14064" y="3836"/>
                  </a:cubicBezTo>
                  <a:cubicBezTo>
                    <a:pt x="15343" y="3836"/>
                    <a:pt x="15982" y="2557"/>
                    <a:pt x="17261" y="3196"/>
                  </a:cubicBezTo>
                  <a:cubicBezTo>
                    <a:pt x="17261" y="3196"/>
                    <a:pt x="17261" y="2557"/>
                    <a:pt x="17261" y="1918"/>
                  </a:cubicBezTo>
                  <a:cubicBezTo>
                    <a:pt x="16622" y="1279"/>
                    <a:pt x="15982" y="1918"/>
                    <a:pt x="15343" y="1918"/>
                  </a:cubicBezTo>
                  <a:cubicBezTo>
                    <a:pt x="13425" y="1918"/>
                    <a:pt x="11507" y="1918"/>
                    <a:pt x="10229" y="1918"/>
                  </a:cubicBezTo>
                  <a:cubicBezTo>
                    <a:pt x="8311" y="1918"/>
                    <a:pt x="5754" y="1279"/>
                    <a:pt x="3196" y="639"/>
                  </a:cubicBezTo>
                  <a:cubicBezTo>
                    <a:pt x="2557" y="639"/>
                    <a:pt x="2557" y="0"/>
                    <a:pt x="1918" y="0"/>
                  </a:cubicBezTo>
                  <a:cubicBezTo>
                    <a:pt x="1279" y="0"/>
                    <a:pt x="640" y="0"/>
                    <a:pt x="0" y="0"/>
                  </a:cubicBezTo>
                  <a:cubicBezTo>
                    <a:pt x="640" y="639"/>
                    <a:pt x="1279" y="1279"/>
                    <a:pt x="1918" y="1279"/>
                  </a:cubicBezTo>
                  <a:cubicBezTo>
                    <a:pt x="3196" y="1918"/>
                    <a:pt x="3836" y="1918"/>
                    <a:pt x="4475" y="4475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96" name="【公众号：阿拉丁PPT】3-415"/>
            <p:cNvSpPr/>
            <p:nvPr/>
          </p:nvSpPr>
          <p:spPr>
            <a:xfrm flipH="1">
              <a:off x="227290" y="665624"/>
              <a:ext cx="1278" cy="3419"/>
            </a:xfrm>
            <a:custGeom>
              <a:avLst/>
              <a:gdLst>
                <a:gd name="connsiteX0" fmla="*/ 1279 w 1278"/>
                <a:gd name="connsiteY0" fmla="*/ 0 h 3419"/>
                <a:gd name="connsiteX1" fmla="*/ 0 w 1278"/>
                <a:gd name="connsiteY1" fmla="*/ 3196 h 3419"/>
                <a:gd name="connsiteX2" fmla="*/ 1279 w 1278"/>
                <a:gd name="connsiteY2" fmla="*/ 0 h 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8" h="3419">
                  <a:moveTo>
                    <a:pt x="1279" y="0"/>
                  </a:moveTo>
                  <a:cubicBezTo>
                    <a:pt x="639" y="1279"/>
                    <a:pt x="639" y="1918"/>
                    <a:pt x="0" y="3196"/>
                  </a:cubicBezTo>
                  <a:cubicBezTo>
                    <a:pt x="1279" y="3836"/>
                    <a:pt x="1279" y="3196"/>
                    <a:pt x="1279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97" name="【公众号：阿拉丁PPT】3-416"/>
            <p:cNvSpPr/>
            <p:nvPr/>
          </p:nvSpPr>
          <p:spPr>
            <a:xfrm flipH="1">
              <a:off x="240074" y="677131"/>
              <a:ext cx="1119" cy="639"/>
            </a:xfrm>
            <a:custGeom>
              <a:avLst/>
              <a:gdLst>
                <a:gd name="connsiteX0" fmla="*/ 479 w 1119"/>
                <a:gd name="connsiteY0" fmla="*/ 639 h 639"/>
                <a:gd name="connsiteX1" fmla="*/ 1119 w 1119"/>
                <a:gd name="connsiteY1" fmla="*/ 639 h 639"/>
                <a:gd name="connsiteX2" fmla="*/ 479 w 1119"/>
                <a:gd name="connsiteY2" fmla="*/ 639 h 639"/>
                <a:gd name="connsiteX3" fmla="*/ 479 w 1119"/>
                <a:gd name="connsiteY3" fmla="*/ 0 h 639"/>
                <a:gd name="connsiteX4" fmla="*/ 479 w 1119"/>
                <a:gd name="connsiteY4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9" h="639">
                  <a:moveTo>
                    <a:pt x="479" y="639"/>
                  </a:moveTo>
                  <a:cubicBezTo>
                    <a:pt x="479" y="639"/>
                    <a:pt x="1119" y="639"/>
                    <a:pt x="1119" y="639"/>
                  </a:cubicBezTo>
                  <a:cubicBezTo>
                    <a:pt x="479" y="639"/>
                    <a:pt x="479" y="0"/>
                    <a:pt x="479" y="639"/>
                  </a:cubicBezTo>
                  <a:cubicBezTo>
                    <a:pt x="479" y="0"/>
                    <a:pt x="479" y="0"/>
                    <a:pt x="479" y="0"/>
                  </a:cubicBezTo>
                  <a:cubicBezTo>
                    <a:pt x="-160" y="0"/>
                    <a:pt x="-160" y="0"/>
                    <a:pt x="479" y="63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98" name="【公众号：阿拉丁PPT】3-417"/>
            <p:cNvSpPr/>
            <p:nvPr/>
          </p:nvSpPr>
          <p:spPr>
            <a:xfrm flipH="1">
              <a:off x="321262" y="516675"/>
              <a:ext cx="173879" cy="51780"/>
            </a:xfrm>
            <a:custGeom>
              <a:avLst/>
              <a:gdLst>
                <a:gd name="connsiteX0" fmla="*/ 82465 w 173879"/>
                <a:gd name="connsiteY0" fmla="*/ 15342 h 51780"/>
                <a:gd name="connsiteX1" fmla="*/ 80547 w 173879"/>
                <a:gd name="connsiteY1" fmla="*/ 15342 h 51780"/>
                <a:gd name="connsiteX2" fmla="*/ 75433 w 173879"/>
                <a:gd name="connsiteY2" fmla="*/ 17260 h 51780"/>
                <a:gd name="connsiteX3" fmla="*/ 70958 w 173879"/>
                <a:gd name="connsiteY3" fmla="*/ 17260 h 51780"/>
                <a:gd name="connsiteX4" fmla="*/ 66484 w 173879"/>
                <a:gd name="connsiteY4" fmla="*/ 16621 h 51780"/>
                <a:gd name="connsiteX5" fmla="*/ 58812 w 173879"/>
                <a:gd name="connsiteY5" fmla="*/ 17260 h 51780"/>
                <a:gd name="connsiteX6" fmla="*/ 51780 w 173879"/>
                <a:gd name="connsiteY6" fmla="*/ 17260 h 51780"/>
                <a:gd name="connsiteX7" fmla="*/ 48584 w 173879"/>
                <a:gd name="connsiteY7" fmla="*/ 19178 h 51780"/>
                <a:gd name="connsiteX8" fmla="*/ 42191 w 173879"/>
                <a:gd name="connsiteY8" fmla="*/ 19178 h 51780"/>
                <a:gd name="connsiteX9" fmla="*/ 39634 w 173879"/>
                <a:gd name="connsiteY9" fmla="*/ 19817 h 51780"/>
                <a:gd name="connsiteX10" fmla="*/ 34520 w 173879"/>
                <a:gd name="connsiteY10" fmla="*/ 21096 h 51780"/>
                <a:gd name="connsiteX11" fmla="*/ 33881 w 173879"/>
                <a:gd name="connsiteY11" fmla="*/ 18539 h 51780"/>
                <a:gd name="connsiteX12" fmla="*/ 33241 w 173879"/>
                <a:gd name="connsiteY12" fmla="*/ 19178 h 51780"/>
                <a:gd name="connsiteX13" fmla="*/ 31324 w 173879"/>
                <a:gd name="connsiteY13" fmla="*/ 20457 h 51780"/>
                <a:gd name="connsiteX14" fmla="*/ 26210 w 173879"/>
                <a:gd name="connsiteY14" fmla="*/ 21096 h 51780"/>
                <a:gd name="connsiteX15" fmla="*/ 22374 w 173879"/>
                <a:gd name="connsiteY15" fmla="*/ 23014 h 51780"/>
                <a:gd name="connsiteX16" fmla="*/ 21095 w 173879"/>
                <a:gd name="connsiteY16" fmla="*/ 23653 h 51780"/>
                <a:gd name="connsiteX17" fmla="*/ 17899 w 173879"/>
                <a:gd name="connsiteY17" fmla="*/ 24292 h 51780"/>
                <a:gd name="connsiteX18" fmla="*/ 15343 w 173879"/>
                <a:gd name="connsiteY18" fmla="*/ 23653 h 51780"/>
                <a:gd name="connsiteX19" fmla="*/ 12785 w 173879"/>
                <a:gd name="connsiteY19" fmla="*/ 24292 h 51780"/>
                <a:gd name="connsiteX20" fmla="*/ 7671 w 173879"/>
                <a:gd name="connsiteY20" fmla="*/ 24292 h 51780"/>
                <a:gd name="connsiteX21" fmla="*/ 5754 w 173879"/>
                <a:gd name="connsiteY21" fmla="*/ 24931 h 51780"/>
                <a:gd name="connsiteX22" fmla="*/ 3196 w 173879"/>
                <a:gd name="connsiteY22" fmla="*/ 27488 h 51780"/>
                <a:gd name="connsiteX23" fmla="*/ 0 w 173879"/>
                <a:gd name="connsiteY23" fmla="*/ 28128 h 51780"/>
                <a:gd name="connsiteX24" fmla="*/ 1278 w 173879"/>
                <a:gd name="connsiteY24" fmla="*/ 30046 h 51780"/>
                <a:gd name="connsiteX25" fmla="*/ 639 w 173879"/>
                <a:gd name="connsiteY25" fmla="*/ 33242 h 51780"/>
                <a:gd name="connsiteX26" fmla="*/ 2557 w 173879"/>
                <a:gd name="connsiteY26" fmla="*/ 38356 h 51780"/>
                <a:gd name="connsiteX27" fmla="*/ 1917 w 173879"/>
                <a:gd name="connsiteY27" fmla="*/ 38995 h 51780"/>
                <a:gd name="connsiteX28" fmla="*/ 3835 w 173879"/>
                <a:gd name="connsiteY28" fmla="*/ 40913 h 51780"/>
                <a:gd name="connsiteX29" fmla="*/ 6393 w 173879"/>
                <a:gd name="connsiteY29" fmla="*/ 43470 h 51780"/>
                <a:gd name="connsiteX30" fmla="*/ 13424 w 173879"/>
                <a:gd name="connsiteY30" fmla="*/ 46027 h 51780"/>
                <a:gd name="connsiteX31" fmla="*/ 15343 w 173879"/>
                <a:gd name="connsiteY31" fmla="*/ 46666 h 51780"/>
                <a:gd name="connsiteX32" fmla="*/ 19178 w 173879"/>
                <a:gd name="connsiteY32" fmla="*/ 47306 h 51780"/>
                <a:gd name="connsiteX33" fmla="*/ 23653 w 173879"/>
                <a:gd name="connsiteY33" fmla="*/ 49224 h 51780"/>
                <a:gd name="connsiteX34" fmla="*/ 23653 w 173879"/>
                <a:gd name="connsiteY34" fmla="*/ 47945 h 51780"/>
                <a:gd name="connsiteX35" fmla="*/ 20456 w 173879"/>
                <a:gd name="connsiteY35" fmla="*/ 45388 h 51780"/>
                <a:gd name="connsiteX36" fmla="*/ 21095 w 173879"/>
                <a:gd name="connsiteY36" fmla="*/ 45388 h 51780"/>
                <a:gd name="connsiteX37" fmla="*/ 25571 w 173879"/>
                <a:gd name="connsiteY37" fmla="*/ 46666 h 51780"/>
                <a:gd name="connsiteX38" fmla="*/ 28128 w 173879"/>
                <a:gd name="connsiteY38" fmla="*/ 46666 h 51780"/>
                <a:gd name="connsiteX39" fmla="*/ 29406 w 173879"/>
                <a:gd name="connsiteY39" fmla="*/ 46027 h 51780"/>
                <a:gd name="connsiteX40" fmla="*/ 32602 w 173879"/>
                <a:gd name="connsiteY40" fmla="*/ 47306 h 51780"/>
                <a:gd name="connsiteX41" fmla="*/ 35799 w 173879"/>
                <a:gd name="connsiteY41" fmla="*/ 46027 h 51780"/>
                <a:gd name="connsiteX42" fmla="*/ 38356 w 173879"/>
                <a:gd name="connsiteY42" fmla="*/ 45388 h 51780"/>
                <a:gd name="connsiteX43" fmla="*/ 42830 w 173879"/>
                <a:gd name="connsiteY43" fmla="*/ 44749 h 51780"/>
                <a:gd name="connsiteX44" fmla="*/ 41552 w 173879"/>
                <a:gd name="connsiteY44" fmla="*/ 42831 h 51780"/>
                <a:gd name="connsiteX45" fmla="*/ 43470 w 173879"/>
                <a:gd name="connsiteY45" fmla="*/ 44749 h 51780"/>
                <a:gd name="connsiteX46" fmla="*/ 46666 w 173879"/>
                <a:gd name="connsiteY46" fmla="*/ 46027 h 51780"/>
                <a:gd name="connsiteX47" fmla="*/ 56255 w 173879"/>
                <a:gd name="connsiteY47" fmla="*/ 47306 h 51780"/>
                <a:gd name="connsiteX48" fmla="*/ 58812 w 173879"/>
                <a:gd name="connsiteY48" fmla="*/ 47945 h 51780"/>
                <a:gd name="connsiteX49" fmla="*/ 58173 w 173879"/>
                <a:gd name="connsiteY49" fmla="*/ 49224 h 51780"/>
                <a:gd name="connsiteX50" fmla="*/ 54338 w 173879"/>
                <a:gd name="connsiteY50" fmla="*/ 48584 h 51780"/>
                <a:gd name="connsiteX51" fmla="*/ 54338 w 173879"/>
                <a:gd name="connsiteY51" fmla="*/ 48584 h 51780"/>
                <a:gd name="connsiteX52" fmla="*/ 51141 w 173879"/>
                <a:gd name="connsiteY52" fmla="*/ 48584 h 51780"/>
                <a:gd name="connsiteX53" fmla="*/ 47306 w 173879"/>
                <a:gd name="connsiteY53" fmla="*/ 48584 h 51780"/>
                <a:gd name="connsiteX54" fmla="*/ 44749 w 173879"/>
                <a:gd name="connsiteY54" fmla="*/ 49224 h 51780"/>
                <a:gd name="connsiteX55" fmla="*/ 43470 w 173879"/>
                <a:gd name="connsiteY55" fmla="*/ 49863 h 51780"/>
                <a:gd name="connsiteX56" fmla="*/ 44109 w 173879"/>
                <a:gd name="connsiteY56" fmla="*/ 51781 h 51780"/>
                <a:gd name="connsiteX57" fmla="*/ 46666 w 173879"/>
                <a:gd name="connsiteY57" fmla="*/ 51781 h 51780"/>
                <a:gd name="connsiteX58" fmla="*/ 53059 w 173879"/>
                <a:gd name="connsiteY58" fmla="*/ 51141 h 51780"/>
                <a:gd name="connsiteX59" fmla="*/ 54338 w 173879"/>
                <a:gd name="connsiteY59" fmla="*/ 51781 h 51780"/>
                <a:gd name="connsiteX60" fmla="*/ 60091 w 173879"/>
                <a:gd name="connsiteY60" fmla="*/ 51781 h 51780"/>
                <a:gd name="connsiteX61" fmla="*/ 62008 w 173879"/>
                <a:gd name="connsiteY61" fmla="*/ 49863 h 51780"/>
                <a:gd name="connsiteX62" fmla="*/ 60091 w 173879"/>
                <a:gd name="connsiteY62" fmla="*/ 48584 h 51780"/>
                <a:gd name="connsiteX63" fmla="*/ 60091 w 173879"/>
                <a:gd name="connsiteY63" fmla="*/ 47945 h 51780"/>
                <a:gd name="connsiteX64" fmla="*/ 63287 w 173879"/>
                <a:gd name="connsiteY64" fmla="*/ 48584 h 51780"/>
                <a:gd name="connsiteX65" fmla="*/ 63287 w 173879"/>
                <a:gd name="connsiteY65" fmla="*/ 49224 h 51780"/>
                <a:gd name="connsiteX66" fmla="*/ 63287 w 173879"/>
                <a:gd name="connsiteY66" fmla="*/ 51141 h 51780"/>
                <a:gd name="connsiteX67" fmla="*/ 65844 w 173879"/>
                <a:gd name="connsiteY67" fmla="*/ 50502 h 51780"/>
                <a:gd name="connsiteX68" fmla="*/ 65844 w 173879"/>
                <a:gd name="connsiteY68" fmla="*/ 49224 h 51780"/>
                <a:gd name="connsiteX69" fmla="*/ 63927 w 173879"/>
                <a:gd name="connsiteY69" fmla="*/ 47306 h 51780"/>
                <a:gd name="connsiteX70" fmla="*/ 67123 w 173879"/>
                <a:gd name="connsiteY70" fmla="*/ 47306 h 51780"/>
                <a:gd name="connsiteX71" fmla="*/ 68401 w 173879"/>
                <a:gd name="connsiteY71" fmla="*/ 48584 h 51780"/>
                <a:gd name="connsiteX72" fmla="*/ 69040 w 173879"/>
                <a:gd name="connsiteY72" fmla="*/ 49224 h 51780"/>
                <a:gd name="connsiteX73" fmla="*/ 71597 w 173879"/>
                <a:gd name="connsiteY73" fmla="*/ 49863 h 51780"/>
                <a:gd name="connsiteX74" fmla="*/ 71597 w 173879"/>
                <a:gd name="connsiteY74" fmla="*/ 49224 h 51780"/>
                <a:gd name="connsiteX75" fmla="*/ 70958 w 173879"/>
                <a:gd name="connsiteY75" fmla="*/ 46027 h 51780"/>
                <a:gd name="connsiteX76" fmla="*/ 72876 w 173879"/>
                <a:gd name="connsiteY76" fmla="*/ 47945 h 51780"/>
                <a:gd name="connsiteX77" fmla="*/ 74794 w 173879"/>
                <a:gd name="connsiteY77" fmla="*/ 47945 h 51780"/>
                <a:gd name="connsiteX78" fmla="*/ 74794 w 173879"/>
                <a:gd name="connsiteY78" fmla="*/ 47945 h 51780"/>
                <a:gd name="connsiteX79" fmla="*/ 73516 w 173879"/>
                <a:gd name="connsiteY79" fmla="*/ 47306 h 51780"/>
                <a:gd name="connsiteX80" fmla="*/ 73516 w 173879"/>
                <a:gd name="connsiteY80" fmla="*/ 46666 h 51780"/>
                <a:gd name="connsiteX81" fmla="*/ 74794 w 173879"/>
                <a:gd name="connsiteY81" fmla="*/ 47945 h 51780"/>
                <a:gd name="connsiteX82" fmla="*/ 74794 w 173879"/>
                <a:gd name="connsiteY82" fmla="*/ 47945 h 51780"/>
                <a:gd name="connsiteX83" fmla="*/ 74794 w 173879"/>
                <a:gd name="connsiteY83" fmla="*/ 47945 h 51780"/>
                <a:gd name="connsiteX84" fmla="*/ 74794 w 173879"/>
                <a:gd name="connsiteY84" fmla="*/ 46027 h 51780"/>
                <a:gd name="connsiteX85" fmla="*/ 75433 w 173879"/>
                <a:gd name="connsiteY85" fmla="*/ 46027 h 51780"/>
                <a:gd name="connsiteX86" fmla="*/ 79269 w 173879"/>
                <a:gd name="connsiteY86" fmla="*/ 47306 h 51780"/>
                <a:gd name="connsiteX87" fmla="*/ 81825 w 173879"/>
                <a:gd name="connsiteY87" fmla="*/ 47945 h 51780"/>
                <a:gd name="connsiteX88" fmla="*/ 82465 w 173879"/>
                <a:gd name="connsiteY88" fmla="*/ 47945 h 51780"/>
                <a:gd name="connsiteX89" fmla="*/ 85022 w 173879"/>
                <a:gd name="connsiteY89" fmla="*/ 47306 h 51780"/>
                <a:gd name="connsiteX90" fmla="*/ 86940 w 173879"/>
                <a:gd name="connsiteY90" fmla="*/ 47306 h 51780"/>
                <a:gd name="connsiteX91" fmla="*/ 86940 w 173879"/>
                <a:gd name="connsiteY91" fmla="*/ 46666 h 51780"/>
                <a:gd name="connsiteX92" fmla="*/ 88218 w 173879"/>
                <a:gd name="connsiteY92" fmla="*/ 46027 h 51780"/>
                <a:gd name="connsiteX93" fmla="*/ 88858 w 173879"/>
                <a:gd name="connsiteY93" fmla="*/ 46666 h 51780"/>
                <a:gd name="connsiteX94" fmla="*/ 91414 w 173879"/>
                <a:gd name="connsiteY94" fmla="*/ 48584 h 51780"/>
                <a:gd name="connsiteX95" fmla="*/ 92693 w 173879"/>
                <a:gd name="connsiteY95" fmla="*/ 43470 h 51780"/>
                <a:gd name="connsiteX96" fmla="*/ 93333 w 173879"/>
                <a:gd name="connsiteY96" fmla="*/ 43470 h 51780"/>
                <a:gd name="connsiteX97" fmla="*/ 95251 w 173879"/>
                <a:gd name="connsiteY97" fmla="*/ 44109 h 51780"/>
                <a:gd name="connsiteX98" fmla="*/ 95251 w 173879"/>
                <a:gd name="connsiteY98" fmla="*/ 44749 h 51780"/>
                <a:gd name="connsiteX99" fmla="*/ 94611 w 173879"/>
                <a:gd name="connsiteY99" fmla="*/ 46027 h 51780"/>
                <a:gd name="connsiteX100" fmla="*/ 95251 w 173879"/>
                <a:gd name="connsiteY100" fmla="*/ 46666 h 51780"/>
                <a:gd name="connsiteX101" fmla="*/ 95890 w 173879"/>
                <a:gd name="connsiteY101" fmla="*/ 47945 h 51780"/>
                <a:gd name="connsiteX102" fmla="*/ 95890 w 173879"/>
                <a:gd name="connsiteY102" fmla="*/ 45388 h 51780"/>
                <a:gd name="connsiteX103" fmla="*/ 95890 w 173879"/>
                <a:gd name="connsiteY103" fmla="*/ 43470 h 51780"/>
                <a:gd name="connsiteX104" fmla="*/ 98447 w 173879"/>
                <a:gd name="connsiteY104" fmla="*/ 44109 h 51780"/>
                <a:gd name="connsiteX105" fmla="*/ 101643 w 173879"/>
                <a:gd name="connsiteY105" fmla="*/ 45388 h 51780"/>
                <a:gd name="connsiteX106" fmla="*/ 102922 w 173879"/>
                <a:gd name="connsiteY106" fmla="*/ 45388 h 51780"/>
                <a:gd name="connsiteX107" fmla="*/ 104200 w 173879"/>
                <a:gd name="connsiteY107" fmla="*/ 44109 h 51780"/>
                <a:gd name="connsiteX108" fmla="*/ 106118 w 173879"/>
                <a:gd name="connsiteY108" fmla="*/ 46666 h 51780"/>
                <a:gd name="connsiteX109" fmla="*/ 107396 w 173879"/>
                <a:gd name="connsiteY109" fmla="*/ 43470 h 51780"/>
                <a:gd name="connsiteX110" fmla="*/ 109314 w 173879"/>
                <a:gd name="connsiteY110" fmla="*/ 46027 h 51780"/>
                <a:gd name="connsiteX111" fmla="*/ 111871 w 173879"/>
                <a:gd name="connsiteY111" fmla="*/ 45388 h 51780"/>
                <a:gd name="connsiteX112" fmla="*/ 113150 w 173879"/>
                <a:gd name="connsiteY112" fmla="*/ 43470 h 51780"/>
                <a:gd name="connsiteX113" fmla="*/ 113789 w 173879"/>
                <a:gd name="connsiteY113" fmla="*/ 43470 h 51780"/>
                <a:gd name="connsiteX114" fmla="*/ 115707 w 173879"/>
                <a:gd name="connsiteY114" fmla="*/ 43470 h 51780"/>
                <a:gd name="connsiteX115" fmla="*/ 116346 w 173879"/>
                <a:gd name="connsiteY115" fmla="*/ 43470 h 51780"/>
                <a:gd name="connsiteX116" fmla="*/ 119542 w 173879"/>
                <a:gd name="connsiteY116" fmla="*/ 43470 h 51780"/>
                <a:gd name="connsiteX117" fmla="*/ 122739 w 173879"/>
                <a:gd name="connsiteY117" fmla="*/ 44109 h 51780"/>
                <a:gd name="connsiteX118" fmla="*/ 123378 w 173879"/>
                <a:gd name="connsiteY118" fmla="*/ 44749 h 51780"/>
                <a:gd name="connsiteX119" fmla="*/ 125296 w 173879"/>
                <a:gd name="connsiteY119" fmla="*/ 44109 h 51780"/>
                <a:gd name="connsiteX120" fmla="*/ 125296 w 173879"/>
                <a:gd name="connsiteY120" fmla="*/ 44109 h 51780"/>
                <a:gd name="connsiteX121" fmla="*/ 126574 w 173879"/>
                <a:gd name="connsiteY121" fmla="*/ 42831 h 51780"/>
                <a:gd name="connsiteX122" fmla="*/ 127214 w 173879"/>
                <a:gd name="connsiteY122" fmla="*/ 42192 h 51780"/>
                <a:gd name="connsiteX123" fmla="*/ 128492 w 173879"/>
                <a:gd name="connsiteY123" fmla="*/ 42192 h 51780"/>
                <a:gd name="connsiteX124" fmla="*/ 129131 w 173879"/>
                <a:gd name="connsiteY124" fmla="*/ 41552 h 51780"/>
                <a:gd name="connsiteX125" fmla="*/ 129131 w 173879"/>
                <a:gd name="connsiteY125" fmla="*/ 40913 h 51780"/>
                <a:gd name="connsiteX126" fmla="*/ 130410 w 173879"/>
                <a:gd name="connsiteY126" fmla="*/ 41552 h 51780"/>
                <a:gd name="connsiteX127" fmla="*/ 134246 w 173879"/>
                <a:gd name="connsiteY127" fmla="*/ 42192 h 51780"/>
                <a:gd name="connsiteX128" fmla="*/ 134246 w 173879"/>
                <a:gd name="connsiteY128" fmla="*/ 42192 h 51780"/>
                <a:gd name="connsiteX129" fmla="*/ 135524 w 173879"/>
                <a:gd name="connsiteY129" fmla="*/ 40274 h 51780"/>
                <a:gd name="connsiteX130" fmla="*/ 136803 w 173879"/>
                <a:gd name="connsiteY130" fmla="*/ 40274 h 51780"/>
                <a:gd name="connsiteX131" fmla="*/ 137442 w 173879"/>
                <a:gd name="connsiteY131" fmla="*/ 39635 h 51780"/>
                <a:gd name="connsiteX132" fmla="*/ 139359 w 173879"/>
                <a:gd name="connsiteY132" fmla="*/ 39635 h 51780"/>
                <a:gd name="connsiteX133" fmla="*/ 141277 w 173879"/>
                <a:gd name="connsiteY133" fmla="*/ 40274 h 51780"/>
                <a:gd name="connsiteX134" fmla="*/ 143196 w 173879"/>
                <a:gd name="connsiteY134" fmla="*/ 39635 h 51780"/>
                <a:gd name="connsiteX135" fmla="*/ 146392 w 173879"/>
                <a:gd name="connsiteY135" fmla="*/ 38995 h 51780"/>
                <a:gd name="connsiteX136" fmla="*/ 147031 w 173879"/>
                <a:gd name="connsiteY136" fmla="*/ 38995 h 51780"/>
                <a:gd name="connsiteX137" fmla="*/ 149588 w 173879"/>
                <a:gd name="connsiteY137" fmla="*/ 39635 h 51780"/>
                <a:gd name="connsiteX138" fmla="*/ 150866 w 173879"/>
                <a:gd name="connsiteY138" fmla="*/ 38995 h 51780"/>
                <a:gd name="connsiteX139" fmla="*/ 152145 w 173879"/>
                <a:gd name="connsiteY139" fmla="*/ 37077 h 51780"/>
                <a:gd name="connsiteX140" fmla="*/ 155341 w 173879"/>
                <a:gd name="connsiteY140" fmla="*/ 37077 h 51780"/>
                <a:gd name="connsiteX141" fmla="*/ 157898 w 173879"/>
                <a:gd name="connsiteY141" fmla="*/ 36438 h 51780"/>
                <a:gd name="connsiteX142" fmla="*/ 161734 w 173879"/>
                <a:gd name="connsiteY142" fmla="*/ 35799 h 51780"/>
                <a:gd name="connsiteX143" fmla="*/ 162374 w 173879"/>
                <a:gd name="connsiteY143" fmla="*/ 35160 h 51780"/>
                <a:gd name="connsiteX144" fmla="*/ 161734 w 173879"/>
                <a:gd name="connsiteY144" fmla="*/ 31963 h 51780"/>
                <a:gd name="connsiteX145" fmla="*/ 167487 w 173879"/>
                <a:gd name="connsiteY145" fmla="*/ 33242 h 51780"/>
                <a:gd name="connsiteX146" fmla="*/ 166209 w 173879"/>
                <a:gd name="connsiteY146" fmla="*/ 33881 h 51780"/>
                <a:gd name="connsiteX147" fmla="*/ 164930 w 173879"/>
                <a:gd name="connsiteY147" fmla="*/ 31963 h 51780"/>
                <a:gd name="connsiteX148" fmla="*/ 166209 w 173879"/>
                <a:gd name="connsiteY148" fmla="*/ 32603 h 51780"/>
                <a:gd name="connsiteX149" fmla="*/ 166209 w 173879"/>
                <a:gd name="connsiteY149" fmla="*/ 28767 h 51780"/>
                <a:gd name="connsiteX150" fmla="*/ 167487 w 173879"/>
                <a:gd name="connsiteY150" fmla="*/ 28128 h 51780"/>
                <a:gd name="connsiteX151" fmla="*/ 168766 w 173879"/>
                <a:gd name="connsiteY151" fmla="*/ 24931 h 51780"/>
                <a:gd name="connsiteX152" fmla="*/ 171323 w 173879"/>
                <a:gd name="connsiteY152" fmla="*/ 24931 h 51780"/>
                <a:gd name="connsiteX153" fmla="*/ 172602 w 173879"/>
                <a:gd name="connsiteY153" fmla="*/ 25571 h 51780"/>
                <a:gd name="connsiteX154" fmla="*/ 171323 w 173879"/>
                <a:gd name="connsiteY154" fmla="*/ 20457 h 51780"/>
                <a:gd name="connsiteX155" fmla="*/ 173880 w 173879"/>
                <a:gd name="connsiteY155" fmla="*/ 20457 h 51780"/>
                <a:gd name="connsiteX156" fmla="*/ 173241 w 173879"/>
                <a:gd name="connsiteY156" fmla="*/ 15342 h 51780"/>
                <a:gd name="connsiteX157" fmla="*/ 171323 w 173879"/>
                <a:gd name="connsiteY157" fmla="*/ 8950 h 51780"/>
                <a:gd name="connsiteX158" fmla="*/ 165570 w 173879"/>
                <a:gd name="connsiteY158" fmla="*/ 639 h 51780"/>
                <a:gd name="connsiteX159" fmla="*/ 158537 w 173879"/>
                <a:gd name="connsiteY159" fmla="*/ 0 h 51780"/>
                <a:gd name="connsiteX160" fmla="*/ 143196 w 173879"/>
                <a:gd name="connsiteY160" fmla="*/ 2557 h 51780"/>
                <a:gd name="connsiteX161" fmla="*/ 132967 w 173879"/>
                <a:gd name="connsiteY161" fmla="*/ 4475 h 51780"/>
                <a:gd name="connsiteX162" fmla="*/ 122739 w 173879"/>
                <a:gd name="connsiteY162" fmla="*/ 7032 h 51780"/>
                <a:gd name="connsiteX163" fmla="*/ 115068 w 173879"/>
                <a:gd name="connsiteY163" fmla="*/ 8950 h 51780"/>
                <a:gd name="connsiteX164" fmla="*/ 112511 w 173879"/>
                <a:gd name="connsiteY164" fmla="*/ 10228 h 51780"/>
                <a:gd name="connsiteX165" fmla="*/ 108036 w 173879"/>
                <a:gd name="connsiteY165" fmla="*/ 10228 h 51780"/>
                <a:gd name="connsiteX166" fmla="*/ 100364 w 173879"/>
                <a:gd name="connsiteY166" fmla="*/ 12146 h 51780"/>
                <a:gd name="connsiteX167" fmla="*/ 96529 w 173879"/>
                <a:gd name="connsiteY167" fmla="*/ 12785 h 51780"/>
                <a:gd name="connsiteX168" fmla="*/ 92693 w 173879"/>
                <a:gd name="connsiteY168" fmla="*/ 14064 h 51780"/>
                <a:gd name="connsiteX169" fmla="*/ 88858 w 173879"/>
                <a:gd name="connsiteY169" fmla="*/ 15342 h 51780"/>
                <a:gd name="connsiteX170" fmla="*/ 82465 w 173879"/>
                <a:gd name="connsiteY170" fmla="*/ 15342 h 51780"/>
                <a:gd name="connsiteX171" fmla="*/ 65844 w 173879"/>
                <a:gd name="connsiteY171" fmla="*/ 38356 h 51780"/>
                <a:gd name="connsiteX172" fmla="*/ 65205 w 173879"/>
                <a:gd name="connsiteY172" fmla="*/ 39635 h 51780"/>
                <a:gd name="connsiteX173" fmla="*/ 65844 w 173879"/>
                <a:gd name="connsiteY173" fmla="*/ 38356 h 51780"/>
                <a:gd name="connsiteX174" fmla="*/ 63287 w 173879"/>
                <a:gd name="connsiteY174" fmla="*/ 38356 h 51780"/>
                <a:gd name="connsiteX175" fmla="*/ 63287 w 173879"/>
                <a:gd name="connsiteY175" fmla="*/ 39635 h 51780"/>
                <a:gd name="connsiteX176" fmla="*/ 60730 w 173879"/>
                <a:gd name="connsiteY176" fmla="*/ 39635 h 51780"/>
                <a:gd name="connsiteX177" fmla="*/ 60730 w 173879"/>
                <a:gd name="connsiteY177" fmla="*/ 38995 h 51780"/>
                <a:gd name="connsiteX178" fmla="*/ 63287 w 173879"/>
                <a:gd name="connsiteY178" fmla="*/ 38356 h 51780"/>
                <a:gd name="connsiteX179" fmla="*/ 47945 w 173879"/>
                <a:gd name="connsiteY179" fmla="*/ 42192 h 51780"/>
                <a:gd name="connsiteX180" fmla="*/ 48584 w 173879"/>
                <a:gd name="connsiteY180" fmla="*/ 41552 h 51780"/>
                <a:gd name="connsiteX181" fmla="*/ 47945 w 173879"/>
                <a:gd name="connsiteY181" fmla="*/ 42192 h 51780"/>
                <a:gd name="connsiteX182" fmla="*/ 49862 w 173879"/>
                <a:gd name="connsiteY182" fmla="*/ 42192 h 51780"/>
                <a:gd name="connsiteX183" fmla="*/ 49862 w 173879"/>
                <a:gd name="connsiteY183" fmla="*/ 40913 h 51780"/>
                <a:gd name="connsiteX184" fmla="*/ 59451 w 173879"/>
                <a:gd name="connsiteY184" fmla="*/ 41552 h 51780"/>
                <a:gd name="connsiteX185" fmla="*/ 49862 w 173879"/>
                <a:gd name="connsiteY185" fmla="*/ 42192 h 51780"/>
                <a:gd name="connsiteX186" fmla="*/ 62648 w 173879"/>
                <a:gd name="connsiteY186" fmla="*/ 44749 h 51780"/>
                <a:gd name="connsiteX187" fmla="*/ 60091 w 173879"/>
                <a:gd name="connsiteY187" fmla="*/ 42192 h 51780"/>
                <a:gd name="connsiteX188" fmla="*/ 63927 w 173879"/>
                <a:gd name="connsiteY188" fmla="*/ 41552 h 51780"/>
                <a:gd name="connsiteX189" fmla="*/ 66484 w 173879"/>
                <a:gd name="connsiteY189" fmla="*/ 46027 h 51780"/>
                <a:gd name="connsiteX190" fmla="*/ 62648 w 173879"/>
                <a:gd name="connsiteY190" fmla="*/ 44749 h 51780"/>
                <a:gd name="connsiteX191" fmla="*/ 155341 w 173879"/>
                <a:gd name="connsiteY191" fmla="*/ 30046 h 51780"/>
                <a:gd name="connsiteX192" fmla="*/ 155341 w 173879"/>
                <a:gd name="connsiteY192" fmla="*/ 30685 h 51780"/>
                <a:gd name="connsiteX193" fmla="*/ 154702 w 173879"/>
                <a:gd name="connsiteY193" fmla="*/ 31324 h 51780"/>
                <a:gd name="connsiteX194" fmla="*/ 154702 w 173879"/>
                <a:gd name="connsiteY194" fmla="*/ 30685 h 51780"/>
                <a:gd name="connsiteX195" fmla="*/ 155341 w 173879"/>
                <a:gd name="connsiteY195" fmla="*/ 30046 h 51780"/>
                <a:gd name="connsiteX196" fmla="*/ 152145 w 173879"/>
                <a:gd name="connsiteY196" fmla="*/ 27488 h 51780"/>
                <a:gd name="connsiteX197" fmla="*/ 152145 w 173879"/>
                <a:gd name="connsiteY197" fmla="*/ 28128 h 51780"/>
                <a:gd name="connsiteX198" fmla="*/ 150866 w 173879"/>
                <a:gd name="connsiteY198" fmla="*/ 28128 h 51780"/>
                <a:gd name="connsiteX199" fmla="*/ 150866 w 173879"/>
                <a:gd name="connsiteY199" fmla="*/ 28128 h 51780"/>
                <a:gd name="connsiteX200" fmla="*/ 152145 w 173879"/>
                <a:gd name="connsiteY200" fmla="*/ 27488 h 51780"/>
                <a:gd name="connsiteX201" fmla="*/ 144474 w 173879"/>
                <a:gd name="connsiteY201" fmla="*/ 28767 h 51780"/>
                <a:gd name="connsiteX202" fmla="*/ 144474 w 173879"/>
                <a:gd name="connsiteY202" fmla="*/ 30046 h 51780"/>
                <a:gd name="connsiteX203" fmla="*/ 143835 w 173879"/>
                <a:gd name="connsiteY203" fmla="*/ 29406 h 51780"/>
                <a:gd name="connsiteX204" fmla="*/ 143835 w 173879"/>
                <a:gd name="connsiteY204" fmla="*/ 28128 h 51780"/>
                <a:gd name="connsiteX205" fmla="*/ 144474 w 173879"/>
                <a:gd name="connsiteY205" fmla="*/ 28767 h 51780"/>
                <a:gd name="connsiteX206" fmla="*/ 146392 w 173879"/>
                <a:gd name="connsiteY206" fmla="*/ 31963 h 51780"/>
                <a:gd name="connsiteX207" fmla="*/ 149588 w 173879"/>
                <a:gd name="connsiteY207" fmla="*/ 31963 h 51780"/>
                <a:gd name="connsiteX208" fmla="*/ 152785 w 173879"/>
                <a:gd name="connsiteY208" fmla="*/ 31963 h 51780"/>
                <a:gd name="connsiteX209" fmla="*/ 143835 w 173879"/>
                <a:gd name="connsiteY209" fmla="*/ 33242 h 51780"/>
                <a:gd name="connsiteX210" fmla="*/ 146392 w 173879"/>
                <a:gd name="connsiteY210" fmla="*/ 31963 h 51780"/>
                <a:gd name="connsiteX211" fmla="*/ 142556 w 173879"/>
                <a:gd name="connsiteY211" fmla="*/ 28128 h 51780"/>
                <a:gd name="connsiteX212" fmla="*/ 142556 w 173879"/>
                <a:gd name="connsiteY212" fmla="*/ 28767 h 51780"/>
                <a:gd name="connsiteX213" fmla="*/ 139359 w 173879"/>
                <a:gd name="connsiteY213" fmla="*/ 30046 h 51780"/>
                <a:gd name="connsiteX214" fmla="*/ 136163 w 173879"/>
                <a:gd name="connsiteY214" fmla="*/ 29406 h 51780"/>
                <a:gd name="connsiteX215" fmla="*/ 142556 w 173879"/>
                <a:gd name="connsiteY215" fmla="*/ 28128 h 51780"/>
                <a:gd name="connsiteX216" fmla="*/ 135524 w 173879"/>
                <a:gd name="connsiteY216" fmla="*/ 30685 h 51780"/>
                <a:gd name="connsiteX217" fmla="*/ 132967 w 173879"/>
                <a:gd name="connsiteY217" fmla="*/ 31324 h 51780"/>
                <a:gd name="connsiteX218" fmla="*/ 135524 w 173879"/>
                <a:gd name="connsiteY218" fmla="*/ 30685 h 51780"/>
                <a:gd name="connsiteX219" fmla="*/ 131049 w 173879"/>
                <a:gd name="connsiteY219" fmla="*/ 31324 h 51780"/>
                <a:gd name="connsiteX220" fmla="*/ 131049 w 173879"/>
                <a:gd name="connsiteY220" fmla="*/ 32603 h 51780"/>
                <a:gd name="connsiteX221" fmla="*/ 130410 w 173879"/>
                <a:gd name="connsiteY221" fmla="*/ 31963 h 51780"/>
                <a:gd name="connsiteX222" fmla="*/ 130410 w 173879"/>
                <a:gd name="connsiteY222" fmla="*/ 31324 h 51780"/>
                <a:gd name="connsiteX223" fmla="*/ 131049 w 173879"/>
                <a:gd name="connsiteY223" fmla="*/ 31324 h 51780"/>
                <a:gd name="connsiteX224" fmla="*/ 129131 w 173879"/>
                <a:gd name="connsiteY224" fmla="*/ 31963 h 51780"/>
                <a:gd name="connsiteX225" fmla="*/ 127214 w 173879"/>
                <a:gd name="connsiteY225" fmla="*/ 32603 h 51780"/>
                <a:gd name="connsiteX226" fmla="*/ 129131 w 173879"/>
                <a:gd name="connsiteY226" fmla="*/ 31963 h 51780"/>
                <a:gd name="connsiteX227" fmla="*/ 120181 w 173879"/>
                <a:gd name="connsiteY227" fmla="*/ 27488 h 51780"/>
                <a:gd name="connsiteX228" fmla="*/ 120181 w 173879"/>
                <a:gd name="connsiteY228" fmla="*/ 27488 h 51780"/>
                <a:gd name="connsiteX229" fmla="*/ 120821 w 173879"/>
                <a:gd name="connsiteY229" fmla="*/ 28128 h 51780"/>
                <a:gd name="connsiteX230" fmla="*/ 119542 w 173879"/>
                <a:gd name="connsiteY230" fmla="*/ 28128 h 51780"/>
                <a:gd name="connsiteX231" fmla="*/ 120181 w 173879"/>
                <a:gd name="connsiteY231" fmla="*/ 27488 h 51780"/>
                <a:gd name="connsiteX232" fmla="*/ 120181 w 173879"/>
                <a:gd name="connsiteY232" fmla="*/ 27488 h 51780"/>
                <a:gd name="connsiteX233" fmla="*/ 116985 w 173879"/>
                <a:gd name="connsiteY233" fmla="*/ 34520 h 51780"/>
                <a:gd name="connsiteX234" fmla="*/ 116985 w 173879"/>
                <a:gd name="connsiteY234" fmla="*/ 35160 h 51780"/>
                <a:gd name="connsiteX235" fmla="*/ 115707 w 173879"/>
                <a:gd name="connsiteY235" fmla="*/ 35799 h 51780"/>
                <a:gd name="connsiteX236" fmla="*/ 115707 w 173879"/>
                <a:gd name="connsiteY236" fmla="*/ 34520 h 51780"/>
                <a:gd name="connsiteX237" fmla="*/ 116985 w 173879"/>
                <a:gd name="connsiteY237" fmla="*/ 34520 h 51780"/>
                <a:gd name="connsiteX238" fmla="*/ 114429 w 173879"/>
                <a:gd name="connsiteY238" fmla="*/ 27488 h 51780"/>
                <a:gd name="connsiteX239" fmla="*/ 114429 w 173879"/>
                <a:gd name="connsiteY239" fmla="*/ 27488 h 51780"/>
                <a:gd name="connsiteX240" fmla="*/ 113150 w 173879"/>
                <a:gd name="connsiteY240" fmla="*/ 27488 h 51780"/>
                <a:gd name="connsiteX241" fmla="*/ 114429 w 173879"/>
                <a:gd name="connsiteY241" fmla="*/ 27488 h 51780"/>
                <a:gd name="connsiteX242" fmla="*/ 112511 w 173879"/>
                <a:gd name="connsiteY242" fmla="*/ 34520 h 51780"/>
                <a:gd name="connsiteX243" fmla="*/ 112511 w 173879"/>
                <a:gd name="connsiteY243" fmla="*/ 35799 h 51780"/>
                <a:gd name="connsiteX244" fmla="*/ 111232 w 173879"/>
                <a:gd name="connsiteY244" fmla="*/ 35799 h 51780"/>
                <a:gd name="connsiteX245" fmla="*/ 111232 w 173879"/>
                <a:gd name="connsiteY245" fmla="*/ 35160 h 51780"/>
                <a:gd name="connsiteX246" fmla="*/ 112511 w 173879"/>
                <a:gd name="connsiteY246" fmla="*/ 34520 h 51780"/>
                <a:gd name="connsiteX247" fmla="*/ 111871 w 173879"/>
                <a:gd name="connsiteY247" fmla="*/ 28128 h 51780"/>
                <a:gd name="connsiteX248" fmla="*/ 110592 w 173879"/>
                <a:gd name="connsiteY248" fmla="*/ 28767 h 51780"/>
                <a:gd name="connsiteX249" fmla="*/ 111871 w 173879"/>
                <a:gd name="connsiteY249" fmla="*/ 28128 h 51780"/>
                <a:gd name="connsiteX250" fmla="*/ 76712 w 173879"/>
                <a:gd name="connsiteY250" fmla="*/ 37717 h 51780"/>
                <a:gd name="connsiteX251" fmla="*/ 74794 w 173879"/>
                <a:gd name="connsiteY251" fmla="*/ 38356 h 51780"/>
                <a:gd name="connsiteX252" fmla="*/ 76712 w 173879"/>
                <a:gd name="connsiteY252" fmla="*/ 37717 h 51780"/>
                <a:gd name="connsiteX253" fmla="*/ 67762 w 173879"/>
                <a:gd name="connsiteY253" fmla="*/ 49224 h 51780"/>
                <a:gd name="connsiteX254" fmla="*/ 67762 w 173879"/>
                <a:gd name="connsiteY254" fmla="*/ 47945 h 51780"/>
                <a:gd name="connsiteX255" fmla="*/ 69040 w 173879"/>
                <a:gd name="connsiteY255" fmla="*/ 47945 h 51780"/>
                <a:gd name="connsiteX256" fmla="*/ 67762 w 173879"/>
                <a:gd name="connsiteY256" fmla="*/ 49224 h 51780"/>
                <a:gd name="connsiteX257" fmla="*/ 71597 w 173879"/>
                <a:gd name="connsiteY257" fmla="*/ 42831 h 51780"/>
                <a:gd name="connsiteX258" fmla="*/ 71597 w 173879"/>
                <a:gd name="connsiteY258" fmla="*/ 46027 h 51780"/>
                <a:gd name="connsiteX259" fmla="*/ 69680 w 173879"/>
                <a:gd name="connsiteY259" fmla="*/ 46027 h 51780"/>
                <a:gd name="connsiteX260" fmla="*/ 69040 w 173879"/>
                <a:gd name="connsiteY260" fmla="*/ 44749 h 51780"/>
                <a:gd name="connsiteX261" fmla="*/ 67762 w 173879"/>
                <a:gd name="connsiteY261" fmla="*/ 41552 h 51780"/>
                <a:gd name="connsiteX262" fmla="*/ 67762 w 173879"/>
                <a:gd name="connsiteY262" fmla="*/ 40913 h 51780"/>
                <a:gd name="connsiteX263" fmla="*/ 71597 w 173879"/>
                <a:gd name="connsiteY263" fmla="*/ 40274 h 51780"/>
                <a:gd name="connsiteX264" fmla="*/ 73516 w 173879"/>
                <a:gd name="connsiteY264" fmla="*/ 42831 h 51780"/>
                <a:gd name="connsiteX265" fmla="*/ 71597 w 173879"/>
                <a:gd name="connsiteY265" fmla="*/ 42831 h 51780"/>
                <a:gd name="connsiteX266" fmla="*/ 76073 w 173879"/>
                <a:gd name="connsiteY266" fmla="*/ 43470 h 51780"/>
                <a:gd name="connsiteX267" fmla="*/ 73516 w 173879"/>
                <a:gd name="connsiteY267" fmla="*/ 42192 h 51780"/>
                <a:gd name="connsiteX268" fmla="*/ 72876 w 173879"/>
                <a:gd name="connsiteY268" fmla="*/ 40274 h 51780"/>
                <a:gd name="connsiteX269" fmla="*/ 76073 w 173879"/>
                <a:gd name="connsiteY269" fmla="*/ 42192 h 51780"/>
                <a:gd name="connsiteX270" fmla="*/ 76073 w 173879"/>
                <a:gd name="connsiteY270" fmla="*/ 43470 h 51780"/>
                <a:gd name="connsiteX271" fmla="*/ 77990 w 173879"/>
                <a:gd name="connsiteY271" fmla="*/ 41552 h 51780"/>
                <a:gd name="connsiteX272" fmla="*/ 77990 w 173879"/>
                <a:gd name="connsiteY272" fmla="*/ 40913 h 51780"/>
                <a:gd name="connsiteX273" fmla="*/ 79908 w 173879"/>
                <a:gd name="connsiteY273" fmla="*/ 40274 h 51780"/>
                <a:gd name="connsiteX274" fmla="*/ 81825 w 173879"/>
                <a:gd name="connsiteY274" fmla="*/ 43470 h 51780"/>
                <a:gd name="connsiteX275" fmla="*/ 77990 w 173879"/>
                <a:gd name="connsiteY275" fmla="*/ 41552 h 51780"/>
                <a:gd name="connsiteX276" fmla="*/ 85662 w 173879"/>
                <a:gd name="connsiteY276" fmla="*/ 44109 h 51780"/>
                <a:gd name="connsiteX277" fmla="*/ 84383 w 173879"/>
                <a:gd name="connsiteY277" fmla="*/ 40913 h 51780"/>
                <a:gd name="connsiteX278" fmla="*/ 82465 w 173879"/>
                <a:gd name="connsiteY278" fmla="*/ 40274 h 51780"/>
                <a:gd name="connsiteX279" fmla="*/ 82465 w 173879"/>
                <a:gd name="connsiteY279" fmla="*/ 39635 h 51780"/>
                <a:gd name="connsiteX280" fmla="*/ 86301 w 173879"/>
                <a:gd name="connsiteY280" fmla="*/ 38995 h 51780"/>
                <a:gd name="connsiteX281" fmla="*/ 87579 w 173879"/>
                <a:gd name="connsiteY281" fmla="*/ 41552 h 51780"/>
                <a:gd name="connsiteX282" fmla="*/ 85662 w 173879"/>
                <a:gd name="connsiteY282" fmla="*/ 44109 h 51780"/>
                <a:gd name="connsiteX283" fmla="*/ 90136 w 173879"/>
                <a:gd name="connsiteY283" fmla="*/ 42831 h 51780"/>
                <a:gd name="connsiteX284" fmla="*/ 87579 w 173879"/>
                <a:gd name="connsiteY284" fmla="*/ 42831 h 51780"/>
                <a:gd name="connsiteX285" fmla="*/ 86940 w 173879"/>
                <a:gd name="connsiteY285" fmla="*/ 40274 h 51780"/>
                <a:gd name="connsiteX286" fmla="*/ 88218 w 173879"/>
                <a:gd name="connsiteY286" fmla="*/ 39635 h 51780"/>
                <a:gd name="connsiteX287" fmla="*/ 90136 w 173879"/>
                <a:gd name="connsiteY287" fmla="*/ 42831 h 51780"/>
                <a:gd name="connsiteX288" fmla="*/ 87579 w 173879"/>
                <a:gd name="connsiteY288" fmla="*/ 35160 h 51780"/>
                <a:gd name="connsiteX289" fmla="*/ 85022 w 173879"/>
                <a:gd name="connsiteY289" fmla="*/ 35799 h 51780"/>
                <a:gd name="connsiteX290" fmla="*/ 87579 w 173879"/>
                <a:gd name="connsiteY290" fmla="*/ 35160 h 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173879" h="51780">
                  <a:moveTo>
                    <a:pt x="82465" y="15342"/>
                  </a:moveTo>
                  <a:cubicBezTo>
                    <a:pt x="81825" y="15342"/>
                    <a:pt x="81186" y="15342"/>
                    <a:pt x="80547" y="15342"/>
                  </a:cubicBezTo>
                  <a:cubicBezTo>
                    <a:pt x="78629" y="15982"/>
                    <a:pt x="77351" y="16621"/>
                    <a:pt x="75433" y="17260"/>
                  </a:cubicBezTo>
                  <a:cubicBezTo>
                    <a:pt x="74155" y="17260"/>
                    <a:pt x="72876" y="17260"/>
                    <a:pt x="70958" y="17260"/>
                  </a:cubicBezTo>
                  <a:cubicBezTo>
                    <a:pt x="69680" y="17260"/>
                    <a:pt x="67762" y="16621"/>
                    <a:pt x="66484" y="16621"/>
                  </a:cubicBezTo>
                  <a:cubicBezTo>
                    <a:pt x="63927" y="16621"/>
                    <a:pt x="61369" y="17260"/>
                    <a:pt x="58812" y="17260"/>
                  </a:cubicBezTo>
                  <a:cubicBezTo>
                    <a:pt x="56255" y="16621"/>
                    <a:pt x="53698" y="16621"/>
                    <a:pt x="51780" y="17260"/>
                  </a:cubicBezTo>
                  <a:cubicBezTo>
                    <a:pt x="50502" y="17899"/>
                    <a:pt x="49862" y="18539"/>
                    <a:pt x="48584" y="19178"/>
                  </a:cubicBezTo>
                  <a:cubicBezTo>
                    <a:pt x="46666" y="19817"/>
                    <a:pt x="44109" y="19178"/>
                    <a:pt x="42191" y="19178"/>
                  </a:cubicBezTo>
                  <a:cubicBezTo>
                    <a:pt x="41552" y="19178"/>
                    <a:pt x="40273" y="19178"/>
                    <a:pt x="39634" y="19817"/>
                  </a:cubicBezTo>
                  <a:cubicBezTo>
                    <a:pt x="37717" y="20457"/>
                    <a:pt x="36438" y="20457"/>
                    <a:pt x="34520" y="21096"/>
                  </a:cubicBezTo>
                  <a:cubicBezTo>
                    <a:pt x="33881" y="21096"/>
                    <a:pt x="33881" y="21096"/>
                    <a:pt x="33881" y="18539"/>
                  </a:cubicBezTo>
                  <a:cubicBezTo>
                    <a:pt x="33881" y="18539"/>
                    <a:pt x="33241" y="19178"/>
                    <a:pt x="33241" y="19178"/>
                  </a:cubicBezTo>
                  <a:cubicBezTo>
                    <a:pt x="32602" y="19817"/>
                    <a:pt x="31963" y="20457"/>
                    <a:pt x="31324" y="20457"/>
                  </a:cubicBezTo>
                  <a:cubicBezTo>
                    <a:pt x="29406" y="20457"/>
                    <a:pt x="28128" y="20457"/>
                    <a:pt x="26210" y="21096"/>
                  </a:cubicBezTo>
                  <a:cubicBezTo>
                    <a:pt x="24932" y="21096"/>
                    <a:pt x="23653" y="22374"/>
                    <a:pt x="22374" y="23014"/>
                  </a:cubicBezTo>
                  <a:cubicBezTo>
                    <a:pt x="21735" y="23014"/>
                    <a:pt x="21095" y="23653"/>
                    <a:pt x="21095" y="23653"/>
                  </a:cubicBezTo>
                  <a:cubicBezTo>
                    <a:pt x="19817" y="24292"/>
                    <a:pt x="19178" y="24292"/>
                    <a:pt x="17899" y="24292"/>
                  </a:cubicBezTo>
                  <a:cubicBezTo>
                    <a:pt x="17260" y="24292"/>
                    <a:pt x="15982" y="23653"/>
                    <a:pt x="15343" y="23653"/>
                  </a:cubicBezTo>
                  <a:cubicBezTo>
                    <a:pt x="14064" y="23014"/>
                    <a:pt x="14064" y="24292"/>
                    <a:pt x="12785" y="24292"/>
                  </a:cubicBezTo>
                  <a:cubicBezTo>
                    <a:pt x="10867" y="23653"/>
                    <a:pt x="9589" y="24292"/>
                    <a:pt x="7671" y="24292"/>
                  </a:cubicBezTo>
                  <a:cubicBezTo>
                    <a:pt x="7032" y="24292"/>
                    <a:pt x="6393" y="24292"/>
                    <a:pt x="5754" y="24931"/>
                  </a:cubicBezTo>
                  <a:cubicBezTo>
                    <a:pt x="5114" y="25571"/>
                    <a:pt x="3835" y="26849"/>
                    <a:pt x="3196" y="27488"/>
                  </a:cubicBezTo>
                  <a:cubicBezTo>
                    <a:pt x="2557" y="28128"/>
                    <a:pt x="1278" y="28128"/>
                    <a:pt x="0" y="28128"/>
                  </a:cubicBezTo>
                  <a:cubicBezTo>
                    <a:pt x="639" y="29406"/>
                    <a:pt x="639" y="29406"/>
                    <a:pt x="1278" y="30046"/>
                  </a:cubicBezTo>
                  <a:cubicBezTo>
                    <a:pt x="1278" y="31324"/>
                    <a:pt x="639" y="31963"/>
                    <a:pt x="639" y="33242"/>
                  </a:cubicBezTo>
                  <a:cubicBezTo>
                    <a:pt x="1278" y="35160"/>
                    <a:pt x="1917" y="36438"/>
                    <a:pt x="2557" y="38356"/>
                  </a:cubicBezTo>
                  <a:cubicBezTo>
                    <a:pt x="2557" y="38356"/>
                    <a:pt x="1917" y="38995"/>
                    <a:pt x="1917" y="38995"/>
                  </a:cubicBezTo>
                  <a:cubicBezTo>
                    <a:pt x="2557" y="39635"/>
                    <a:pt x="3196" y="40274"/>
                    <a:pt x="3835" y="40913"/>
                  </a:cubicBezTo>
                  <a:cubicBezTo>
                    <a:pt x="5114" y="42192"/>
                    <a:pt x="5754" y="43470"/>
                    <a:pt x="6393" y="43470"/>
                  </a:cubicBezTo>
                  <a:cubicBezTo>
                    <a:pt x="8950" y="44109"/>
                    <a:pt x="10867" y="44749"/>
                    <a:pt x="13424" y="46027"/>
                  </a:cubicBezTo>
                  <a:cubicBezTo>
                    <a:pt x="14064" y="46027"/>
                    <a:pt x="14703" y="47306"/>
                    <a:pt x="15343" y="46666"/>
                  </a:cubicBezTo>
                  <a:cubicBezTo>
                    <a:pt x="16621" y="46027"/>
                    <a:pt x="17899" y="47306"/>
                    <a:pt x="19178" y="47306"/>
                  </a:cubicBezTo>
                  <a:cubicBezTo>
                    <a:pt x="20456" y="47945"/>
                    <a:pt x="22374" y="48584"/>
                    <a:pt x="23653" y="49224"/>
                  </a:cubicBezTo>
                  <a:cubicBezTo>
                    <a:pt x="23653" y="49224"/>
                    <a:pt x="23653" y="48584"/>
                    <a:pt x="23653" y="47945"/>
                  </a:cubicBezTo>
                  <a:cubicBezTo>
                    <a:pt x="22374" y="47306"/>
                    <a:pt x="21735" y="46027"/>
                    <a:pt x="20456" y="45388"/>
                  </a:cubicBezTo>
                  <a:cubicBezTo>
                    <a:pt x="21095" y="45388"/>
                    <a:pt x="21095" y="45388"/>
                    <a:pt x="21095" y="45388"/>
                  </a:cubicBezTo>
                  <a:cubicBezTo>
                    <a:pt x="22374" y="46027"/>
                    <a:pt x="24292" y="46666"/>
                    <a:pt x="25571" y="46666"/>
                  </a:cubicBezTo>
                  <a:cubicBezTo>
                    <a:pt x="26210" y="46666"/>
                    <a:pt x="27488" y="46666"/>
                    <a:pt x="28128" y="46666"/>
                  </a:cubicBezTo>
                  <a:cubicBezTo>
                    <a:pt x="28767" y="46666"/>
                    <a:pt x="28767" y="46027"/>
                    <a:pt x="29406" y="46027"/>
                  </a:cubicBezTo>
                  <a:cubicBezTo>
                    <a:pt x="30684" y="46666"/>
                    <a:pt x="31963" y="47306"/>
                    <a:pt x="32602" y="47306"/>
                  </a:cubicBezTo>
                  <a:cubicBezTo>
                    <a:pt x="33881" y="47945"/>
                    <a:pt x="35160" y="46666"/>
                    <a:pt x="35799" y="46027"/>
                  </a:cubicBezTo>
                  <a:cubicBezTo>
                    <a:pt x="36438" y="45388"/>
                    <a:pt x="37717" y="45388"/>
                    <a:pt x="38356" y="45388"/>
                  </a:cubicBezTo>
                  <a:cubicBezTo>
                    <a:pt x="39634" y="45388"/>
                    <a:pt x="40913" y="44749"/>
                    <a:pt x="42830" y="44749"/>
                  </a:cubicBezTo>
                  <a:cubicBezTo>
                    <a:pt x="42191" y="43470"/>
                    <a:pt x="42191" y="43470"/>
                    <a:pt x="41552" y="42831"/>
                  </a:cubicBezTo>
                  <a:cubicBezTo>
                    <a:pt x="42191" y="42831"/>
                    <a:pt x="42830" y="44109"/>
                    <a:pt x="43470" y="44749"/>
                  </a:cubicBezTo>
                  <a:cubicBezTo>
                    <a:pt x="44749" y="45388"/>
                    <a:pt x="46027" y="46027"/>
                    <a:pt x="46666" y="46027"/>
                  </a:cubicBezTo>
                  <a:cubicBezTo>
                    <a:pt x="49862" y="46666"/>
                    <a:pt x="53059" y="46666"/>
                    <a:pt x="56255" y="47306"/>
                  </a:cubicBezTo>
                  <a:cubicBezTo>
                    <a:pt x="56895" y="47306"/>
                    <a:pt x="58173" y="47945"/>
                    <a:pt x="58812" y="47945"/>
                  </a:cubicBezTo>
                  <a:cubicBezTo>
                    <a:pt x="58812" y="48584"/>
                    <a:pt x="58173" y="49224"/>
                    <a:pt x="58173" y="49224"/>
                  </a:cubicBezTo>
                  <a:cubicBezTo>
                    <a:pt x="56895" y="47306"/>
                    <a:pt x="55616" y="50502"/>
                    <a:pt x="54338" y="48584"/>
                  </a:cubicBezTo>
                  <a:cubicBezTo>
                    <a:pt x="54338" y="48584"/>
                    <a:pt x="54338" y="48584"/>
                    <a:pt x="54338" y="48584"/>
                  </a:cubicBezTo>
                  <a:cubicBezTo>
                    <a:pt x="53059" y="48584"/>
                    <a:pt x="51780" y="48584"/>
                    <a:pt x="51141" y="48584"/>
                  </a:cubicBezTo>
                  <a:cubicBezTo>
                    <a:pt x="49862" y="48584"/>
                    <a:pt x="48584" y="47945"/>
                    <a:pt x="47306" y="48584"/>
                  </a:cubicBezTo>
                  <a:cubicBezTo>
                    <a:pt x="46666" y="49224"/>
                    <a:pt x="45388" y="49224"/>
                    <a:pt x="44749" y="49224"/>
                  </a:cubicBezTo>
                  <a:cubicBezTo>
                    <a:pt x="44109" y="49224"/>
                    <a:pt x="44109" y="49224"/>
                    <a:pt x="43470" y="49863"/>
                  </a:cubicBezTo>
                  <a:cubicBezTo>
                    <a:pt x="44109" y="51141"/>
                    <a:pt x="44109" y="51781"/>
                    <a:pt x="44109" y="51781"/>
                  </a:cubicBezTo>
                  <a:cubicBezTo>
                    <a:pt x="44749" y="51781"/>
                    <a:pt x="46027" y="51781"/>
                    <a:pt x="46666" y="51781"/>
                  </a:cubicBezTo>
                  <a:cubicBezTo>
                    <a:pt x="48584" y="51781"/>
                    <a:pt x="50502" y="51141"/>
                    <a:pt x="53059" y="51141"/>
                  </a:cubicBezTo>
                  <a:cubicBezTo>
                    <a:pt x="53698" y="51141"/>
                    <a:pt x="54338" y="51781"/>
                    <a:pt x="54338" y="51781"/>
                  </a:cubicBezTo>
                  <a:cubicBezTo>
                    <a:pt x="56255" y="51141"/>
                    <a:pt x="58173" y="51141"/>
                    <a:pt x="60091" y="51781"/>
                  </a:cubicBezTo>
                  <a:cubicBezTo>
                    <a:pt x="60730" y="51781"/>
                    <a:pt x="61369" y="51781"/>
                    <a:pt x="62008" y="49863"/>
                  </a:cubicBezTo>
                  <a:cubicBezTo>
                    <a:pt x="61369" y="49224"/>
                    <a:pt x="60730" y="49224"/>
                    <a:pt x="60091" y="48584"/>
                  </a:cubicBezTo>
                  <a:cubicBezTo>
                    <a:pt x="60091" y="48584"/>
                    <a:pt x="60091" y="47945"/>
                    <a:pt x="60091" y="47945"/>
                  </a:cubicBezTo>
                  <a:cubicBezTo>
                    <a:pt x="61369" y="47945"/>
                    <a:pt x="62008" y="48584"/>
                    <a:pt x="63287" y="48584"/>
                  </a:cubicBezTo>
                  <a:cubicBezTo>
                    <a:pt x="63287" y="49224"/>
                    <a:pt x="63287" y="49224"/>
                    <a:pt x="63287" y="49224"/>
                  </a:cubicBezTo>
                  <a:cubicBezTo>
                    <a:pt x="63287" y="49863"/>
                    <a:pt x="63287" y="49863"/>
                    <a:pt x="63287" y="51141"/>
                  </a:cubicBezTo>
                  <a:cubicBezTo>
                    <a:pt x="63927" y="51141"/>
                    <a:pt x="64566" y="51141"/>
                    <a:pt x="65844" y="50502"/>
                  </a:cubicBezTo>
                  <a:cubicBezTo>
                    <a:pt x="65844" y="49863"/>
                    <a:pt x="65844" y="49863"/>
                    <a:pt x="65844" y="49224"/>
                  </a:cubicBezTo>
                  <a:cubicBezTo>
                    <a:pt x="65205" y="48584"/>
                    <a:pt x="64566" y="47945"/>
                    <a:pt x="63927" y="47306"/>
                  </a:cubicBezTo>
                  <a:cubicBezTo>
                    <a:pt x="65205" y="47306"/>
                    <a:pt x="66484" y="47306"/>
                    <a:pt x="67123" y="47306"/>
                  </a:cubicBezTo>
                  <a:cubicBezTo>
                    <a:pt x="67762" y="47306"/>
                    <a:pt x="67762" y="47945"/>
                    <a:pt x="68401" y="48584"/>
                  </a:cubicBezTo>
                  <a:cubicBezTo>
                    <a:pt x="68401" y="48584"/>
                    <a:pt x="69040" y="49224"/>
                    <a:pt x="69040" y="49224"/>
                  </a:cubicBezTo>
                  <a:cubicBezTo>
                    <a:pt x="69680" y="49224"/>
                    <a:pt x="70958" y="49863"/>
                    <a:pt x="71597" y="49863"/>
                  </a:cubicBezTo>
                  <a:cubicBezTo>
                    <a:pt x="71597" y="49863"/>
                    <a:pt x="71597" y="49863"/>
                    <a:pt x="71597" y="49224"/>
                  </a:cubicBezTo>
                  <a:cubicBezTo>
                    <a:pt x="71597" y="48584"/>
                    <a:pt x="71597" y="47306"/>
                    <a:pt x="70958" y="46027"/>
                  </a:cubicBezTo>
                  <a:cubicBezTo>
                    <a:pt x="71597" y="46666"/>
                    <a:pt x="72237" y="47306"/>
                    <a:pt x="72876" y="47945"/>
                  </a:cubicBezTo>
                  <a:cubicBezTo>
                    <a:pt x="73516" y="49224"/>
                    <a:pt x="74155" y="49863"/>
                    <a:pt x="74794" y="47945"/>
                  </a:cubicBezTo>
                  <a:cubicBezTo>
                    <a:pt x="74794" y="47945"/>
                    <a:pt x="74794" y="47945"/>
                    <a:pt x="74794" y="47945"/>
                  </a:cubicBezTo>
                  <a:cubicBezTo>
                    <a:pt x="74155" y="47945"/>
                    <a:pt x="74155" y="47945"/>
                    <a:pt x="73516" y="47306"/>
                  </a:cubicBezTo>
                  <a:cubicBezTo>
                    <a:pt x="73516" y="47306"/>
                    <a:pt x="73516" y="46666"/>
                    <a:pt x="73516" y="46666"/>
                  </a:cubicBezTo>
                  <a:cubicBezTo>
                    <a:pt x="74155" y="47306"/>
                    <a:pt x="74155" y="47306"/>
                    <a:pt x="74794" y="47945"/>
                  </a:cubicBezTo>
                  <a:cubicBezTo>
                    <a:pt x="74794" y="47945"/>
                    <a:pt x="74794" y="47945"/>
                    <a:pt x="74794" y="47945"/>
                  </a:cubicBezTo>
                  <a:cubicBezTo>
                    <a:pt x="74794" y="47945"/>
                    <a:pt x="74794" y="47945"/>
                    <a:pt x="74794" y="47945"/>
                  </a:cubicBezTo>
                  <a:cubicBezTo>
                    <a:pt x="74794" y="47306"/>
                    <a:pt x="74794" y="46666"/>
                    <a:pt x="74794" y="46027"/>
                  </a:cubicBezTo>
                  <a:cubicBezTo>
                    <a:pt x="74794" y="46027"/>
                    <a:pt x="75433" y="46027"/>
                    <a:pt x="75433" y="46027"/>
                  </a:cubicBezTo>
                  <a:cubicBezTo>
                    <a:pt x="76712" y="46027"/>
                    <a:pt x="77351" y="45388"/>
                    <a:pt x="79269" y="47306"/>
                  </a:cubicBezTo>
                  <a:cubicBezTo>
                    <a:pt x="79908" y="48584"/>
                    <a:pt x="81186" y="47945"/>
                    <a:pt x="81825" y="47945"/>
                  </a:cubicBezTo>
                  <a:cubicBezTo>
                    <a:pt x="81825" y="47945"/>
                    <a:pt x="81825" y="47945"/>
                    <a:pt x="82465" y="47945"/>
                  </a:cubicBezTo>
                  <a:cubicBezTo>
                    <a:pt x="83104" y="47945"/>
                    <a:pt x="84383" y="47306"/>
                    <a:pt x="85022" y="47306"/>
                  </a:cubicBezTo>
                  <a:cubicBezTo>
                    <a:pt x="85662" y="47306"/>
                    <a:pt x="86301" y="47306"/>
                    <a:pt x="86940" y="47306"/>
                  </a:cubicBezTo>
                  <a:cubicBezTo>
                    <a:pt x="86940" y="47306"/>
                    <a:pt x="86940" y="46666"/>
                    <a:pt x="86940" y="46666"/>
                  </a:cubicBezTo>
                  <a:cubicBezTo>
                    <a:pt x="86940" y="44109"/>
                    <a:pt x="86940" y="44109"/>
                    <a:pt x="88218" y="46027"/>
                  </a:cubicBezTo>
                  <a:cubicBezTo>
                    <a:pt x="88218" y="46666"/>
                    <a:pt x="88858" y="47306"/>
                    <a:pt x="88858" y="46666"/>
                  </a:cubicBezTo>
                  <a:cubicBezTo>
                    <a:pt x="89497" y="45388"/>
                    <a:pt x="90136" y="46666"/>
                    <a:pt x="91414" y="48584"/>
                  </a:cubicBezTo>
                  <a:cubicBezTo>
                    <a:pt x="91414" y="44749"/>
                    <a:pt x="91414" y="42831"/>
                    <a:pt x="92693" y="43470"/>
                  </a:cubicBezTo>
                  <a:cubicBezTo>
                    <a:pt x="92693" y="43470"/>
                    <a:pt x="93333" y="43470"/>
                    <a:pt x="93333" y="43470"/>
                  </a:cubicBezTo>
                  <a:cubicBezTo>
                    <a:pt x="93972" y="43470"/>
                    <a:pt x="94611" y="43470"/>
                    <a:pt x="95251" y="44109"/>
                  </a:cubicBezTo>
                  <a:cubicBezTo>
                    <a:pt x="95251" y="44109"/>
                    <a:pt x="95251" y="44749"/>
                    <a:pt x="95251" y="44749"/>
                  </a:cubicBezTo>
                  <a:cubicBezTo>
                    <a:pt x="95251" y="45388"/>
                    <a:pt x="94611" y="45388"/>
                    <a:pt x="94611" y="46027"/>
                  </a:cubicBezTo>
                  <a:cubicBezTo>
                    <a:pt x="95251" y="46666"/>
                    <a:pt x="95251" y="46666"/>
                    <a:pt x="95251" y="46666"/>
                  </a:cubicBezTo>
                  <a:cubicBezTo>
                    <a:pt x="95251" y="46666"/>
                    <a:pt x="95890" y="47945"/>
                    <a:pt x="95890" y="47945"/>
                  </a:cubicBezTo>
                  <a:cubicBezTo>
                    <a:pt x="95890" y="47306"/>
                    <a:pt x="95890" y="46027"/>
                    <a:pt x="95890" y="45388"/>
                  </a:cubicBezTo>
                  <a:cubicBezTo>
                    <a:pt x="95890" y="44749"/>
                    <a:pt x="95890" y="44109"/>
                    <a:pt x="95890" y="43470"/>
                  </a:cubicBezTo>
                  <a:cubicBezTo>
                    <a:pt x="96529" y="43470"/>
                    <a:pt x="97807" y="43470"/>
                    <a:pt x="98447" y="44109"/>
                  </a:cubicBezTo>
                  <a:cubicBezTo>
                    <a:pt x="99725" y="45388"/>
                    <a:pt x="100364" y="45388"/>
                    <a:pt x="101643" y="45388"/>
                  </a:cubicBezTo>
                  <a:cubicBezTo>
                    <a:pt x="102282" y="45388"/>
                    <a:pt x="102282" y="45388"/>
                    <a:pt x="102922" y="45388"/>
                  </a:cubicBezTo>
                  <a:cubicBezTo>
                    <a:pt x="103561" y="45388"/>
                    <a:pt x="104200" y="46027"/>
                    <a:pt x="104200" y="44109"/>
                  </a:cubicBezTo>
                  <a:cubicBezTo>
                    <a:pt x="104200" y="42192"/>
                    <a:pt x="105479" y="43470"/>
                    <a:pt x="106118" y="46666"/>
                  </a:cubicBezTo>
                  <a:cubicBezTo>
                    <a:pt x="105479" y="42192"/>
                    <a:pt x="107396" y="46666"/>
                    <a:pt x="107396" y="43470"/>
                  </a:cubicBezTo>
                  <a:cubicBezTo>
                    <a:pt x="108675" y="46666"/>
                    <a:pt x="108675" y="47306"/>
                    <a:pt x="109314" y="46027"/>
                  </a:cubicBezTo>
                  <a:cubicBezTo>
                    <a:pt x="109953" y="44749"/>
                    <a:pt x="111232" y="46027"/>
                    <a:pt x="111871" y="45388"/>
                  </a:cubicBezTo>
                  <a:cubicBezTo>
                    <a:pt x="112511" y="44749"/>
                    <a:pt x="113150" y="45388"/>
                    <a:pt x="113150" y="43470"/>
                  </a:cubicBezTo>
                  <a:cubicBezTo>
                    <a:pt x="113150" y="42831"/>
                    <a:pt x="113789" y="43470"/>
                    <a:pt x="113789" y="43470"/>
                  </a:cubicBezTo>
                  <a:cubicBezTo>
                    <a:pt x="114429" y="43470"/>
                    <a:pt x="115068" y="43470"/>
                    <a:pt x="115707" y="43470"/>
                  </a:cubicBezTo>
                  <a:cubicBezTo>
                    <a:pt x="115707" y="43470"/>
                    <a:pt x="115707" y="43470"/>
                    <a:pt x="116346" y="43470"/>
                  </a:cubicBezTo>
                  <a:cubicBezTo>
                    <a:pt x="117625" y="43470"/>
                    <a:pt x="118903" y="44749"/>
                    <a:pt x="119542" y="43470"/>
                  </a:cubicBezTo>
                  <a:cubicBezTo>
                    <a:pt x="120181" y="42192"/>
                    <a:pt x="121460" y="42192"/>
                    <a:pt x="122739" y="44109"/>
                  </a:cubicBezTo>
                  <a:cubicBezTo>
                    <a:pt x="122739" y="44109"/>
                    <a:pt x="123378" y="44749"/>
                    <a:pt x="123378" y="44749"/>
                  </a:cubicBezTo>
                  <a:cubicBezTo>
                    <a:pt x="124018" y="44109"/>
                    <a:pt x="124018" y="42831"/>
                    <a:pt x="125296" y="44109"/>
                  </a:cubicBezTo>
                  <a:cubicBezTo>
                    <a:pt x="125296" y="44109"/>
                    <a:pt x="125296" y="44109"/>
                    <a:pt x="125296" y="44109"/>
                  </a:cubicBezTo>
                  <a:cubicBezTo>
                    <a:pt x="125296" y="42192"/>
                    <a:pt x="125935" y="42831"/>
                    <a:pt x="126574" y="42831"/>
                  </a:cubicBezTo>
                  <a:cubicBezTo>
                    <a:pt x="126574" y="42831"/>
                    <a:pt x="127214" y="42831"/>
                    <a:pt x="127214" y="42192"/>
                  </a:cubicBezTo>
                  <a:cubicBezTo>
                    <a:pt x="127214" y="40274"/>
                    <a:pt x="127853" y="40913"/>
                    <a:pt x="128492" y="42192"/>
                  </a:cubicBezTo>
                  <a:cubicBezTo>
                    <a:pt x="129131" y="43470"/>
                    <a:pt x="129770" y="44109"/>
                    <a:pt x="129131" y="41552"/>
                  </a:cubicBezTo>
                  <a:cubicBezTo>
                    <a:pt x="129131" y="40913"/>
                    <a:pt x="129131" y="40913"/>
                    <a:pt x="129131" y="40913"/>
                  </a:cubicBezTo>
                  <a:cubicBezTo>
                    <a:pt x="129770" y="40913"/>
                    <a:pt x="129770" y="40913"/>
                    <a:pt x="130410" y="41552"/>
                  </a:cubicBezTo>
                  <a:cubicBezTo>
                    <a:pt x="131689" y="43470"/>
                    <a:pt x="132967" y="41552"/>
                    <a:pt x="134246" y="42192"/>
                  </a:cubicBezTo>
                  <a:cubicBezTo>
                    <a:pt x="134246" y="42192"/>
                    <a:pt x="134246" y="42192"/>
                    <a:pt x="134246" y="42192"/>
                  </a:cubicBezTo>
                  <a:cubicBezTo>
                    <a:pt x="134246" y="40913"/>
                    <a:pt x="134885" y="39635"/>
                    <a:pt x="135524" y="40274"/>
                  </a:cubicBezTo>
                  <a:cubicBezTo>
                    <a:pt x="136163" y="40913"/>
                    <a:pt x="136163" y="40274"/>
                    <a:pt x="136803" y="40274"/>
                  </a:cubicBezTo>
                  <a:cubicBezTo>
                    <a:pt x="136803" y="40274"/>
                    <a:pt x="137442" y="40274"/>
                    <a:pt x="137442" y="39635"/>
                  </a:cubicBezTo>
                  <a:cubicBezTo>
                    <a:pt x="137442" y="37717"/>
                    <a:pt x="138081" y="37717"/>
                    <a:pt x="139359" y="39635"/>
                  </a:cubicBezTo>
                  <a:cubicBezTo>
                    <a:pt x="139999" y="40913"/>
                    <a:pt x="140638" y="41552"/>
                    <a:pt x="141277" y="40274"/>
                  </a:cubicBezTo>
                  <a:cubicBezTo>
                    <a:pt x="141917" y="37717"/>
                    <a:pt x="142556" y="38995"/>
                    <a:pt x="143196" y="39635"/>
                  </a:cubicBezTo>
                  <a:cubicBezTo>
                    <a:pt x="144474" y="40913"/>
                    <a:pt x="145752" y="42192"/>
                    <a:pt x="146392" y="38995"/>
                  </a:cubicBezTo>
                  <a:cubicBezTo>
                    <a:pt x="146392" y="38995"/>
                    <a:pt x="146392" y="38995"/>
                    <a:pt x="147031" y="38995"/>
                  </a:cubicBezTo>
                  <a:cubicBezTo>
                    <a:pt x="147670" y="38995"/>
                    <a:pt x="148948" y="38995"/>
                    <a:pt x="149588" y="39635"/>
                  </a:cubicBezTo>
                  <a:cubicBezTo>
                    <a:pt x="150227" y="40274"/>
                    <a:pt x="150866" y="40274"/>
                    <a:pt x="150866" y="38995"/>
                  </a:cubicBezTo>
                  <a:cubicBezTo>
                    <a:pt x="150866" y="37077"/>
                    <a:pt x="151506" y="36438"/>
                    <a:pt x="152145" y="37077"/>
                  </a:cubicBezTo>
                  <a:cubicBezTo>
                    <a:pt x="153424" y="38356"/>
                    <a:pt x="154063" y="36438"/>
                    <a:pt x="155341" y="37077"/>
                  </a:cubicBezTo>
                  <a:cubicBezTo>
                    <a:pt x="156620" y="37717"/>
                    <a:pt x="157259" y="36438"/>
                    <a:pt x="157898" y="36438"/>
                  </a:cubicBezTo>
                  <a:cubicBezTo>
                    <a:pt x="159177" y="36438"/>
                    <a:pt x="160455" y="36438"/>
                    <a:pt x="161734" y="35799"/>
                  </a:cubicBezTo>
                  <a:cubicBezTo>
                    <a:pt x="161734" y="35799"/>
                    <a:pt x="161734" y="35160"/>
                    <a:pt x="162374" y="35160"/>
                  </a:cubicBezTo>
                  <a:cubicBezTo>
                    <a:pt x="162374" y="33881"/>
                    <a:pt x="161734" y="33242"/>
                    <a:pt x="161734" y="31963"/>
                  </a:cubicBezTo>
                  <a:cubicBezTo>
                    <a:pt x="163652" y="33881"/>
                    <a:pt x="166209" y="38356"/>
                    <a:pt x="167487" y="33242"/>
                  </a:cubicBezTo>
                  <a:cubicBezTo>
                    <a:pt x="166848" y="33242"/>
                    <a:pt x="166848" y="33881"/>
                    <a:pt x="166209" y="33881"/>
                  </a:cubicBezTo>
                  <a:cubicBezTo>
                    <a:pt x="165570" y="33881"/>
                    <a:pt x="165570" y="33881"/>
                    <a:pt x="164930" y="31963"/>
                  </a:cubicBezTo>
                  <a:cubicBezTo>
                    <a:pt x="165570" y="31963"/>
                    <a:pt x="165570" y="32603"/>
                    <a:pt x="166209" y="32603"/>
                  </a:cubicBezTo>
                  <a:cubicBezTo>
                    <a:pt x="166209" y="31324"/>
                    <a:pt x="166209" y="30046"/>
                    <a:pt x="166209" y="28767"/>
                  </a:cubicBezTo>
                  <a:cubicBezTo>
                    <a:pt x="166848" y="28767"/>
                    <a:pt x="167487" y="29406"/>
                    <a:pt x="167487" y="28128"/>
                  </a:cubicBezTo>
                  <a:cubicBezTo>
                    <a:pt x="167487" y="25571"/>
                    <a:pt x="168126" y="26210"/>
                    <a:pt x="168766" y="24931"/>
                  </a:cubicBezTo>
                  <a:cubicBezTo>
                    <a:pt x="169405" y="23014"/>
                    <a:pt x="170044" y="23653"/>
                    <a:pt x="171323" y="24931"/>
                  </a:cubicBezTo>
                  <a:cubicBezTo>
                    <a:pt x="171963" y="25571"/>
                    <a:pt x="171963" y="25571"/>
                    <a:pt x="172602" y="25571"/>
                  </a:cubicBezTo>
                  <a:cubicBezTo>
                    <a:pt x="171963" y="24292"/>
                    <a:pt x="171323" y="22374"/>
                    <a:pt x="171323" y="20457"/>
                  </a:cubicBezTo>
                  <a:cubicBezTo>
                    <a:pt x="171963" y="19178"/>
                    <a:pt x="172602" y="17899"/>
                    <a:pt x="173880" y="20457"/>
                  </a:cubicBezTo>
                  <a:cubicBezTo>
                    <a:pt x="173880" y="18539"/>
                    <a:pt x="173241" y="17260"/>
                    <a:pt x="173241" y="15342"/>
                  </a:cubicBezTo>
                  <a:cubicBezTo>
                    <a:pt x="172602" y="12785"/>
                    <a:pt x="171963" y="10228"/>
                    <a:pt x="171323" y="8950"/>
                  </a:cubicBezTo>
                  <a:cubicBezTo>
                    <a:pt x="169405" y="3836"/>
                    <a:pt x="166848" y="1279"/>
                    <a:pt x="165570" y="639"/>
                  </a:cubicBezTo>
                  <a:cubicBezTo>
                    <a:pt x="163013" y="0"/>
                    <a:pt x="160455" y="0"/>
                    <a:pt x="158537" y="0"/>
                  </a:cubicBezTo>
                  <a:cubicBezTo>
                    <a:pt x="153424" y="639"/>
                    <a:pt x="148309" y="1279"/>
                    <a:pt x="143196" y="2557"/>
                  </a:cubicBezTo>
                  <a:cubicBezTo>
                    <a:pt x="139999" y="3196"/>
                    <a:pt x="136803" y="3836"/>
                    <a:pt x="132967" y="4475"/>
                  </a:cubicBezTo>
                  <a:cubicBezTo>
                    <a:pt x="129770" y="5114"/>
                    <a:pt x="125935" y="6393"/>
                    <a:pt x="122739" y="7032"/>
                  </a:cubicBezTo>
                  <a:cubicBezTo>
                    <a:pt x="120181" y="7671"/>
                    <a:pt x="117625" y="8310"/>
                    <a:pt x="115068" y="8950"/>
                  </a:cubicBezTo>
                  <a:cubicBezTo>
                    <a:pt x="114429" y="8950"/>
                    <a:pt x="113150" y="10228"/>
                    <a:pt x="112511" y="10228"/>
                  </a:cubicBezTo>
                  <a:cubicBezTo>
                    <a:pt x="111232" y="10228"/>
                    <a:pt x="109314" y="10228"/>
                    <a:pt x="108036" y="10228"/>
                  </a:cubicBezTo>
                  <a:cubicBezTo>
                    <a:pt x="105479" y="10868"/>
                    <a:pt x="102922" y="12785"/>
                    <a:pt x="100364" y="12146"/>
                  </a:cubicBezTo>
                  <a:cubicBezTo>
                    <a:pt x="99086" y="12146"/>
                    <a:pt x="97807" y="12146"/>
                    <a:pt x="96529" y="12785"/>
                  </a:cubicBezTo>
                  <a:cubicBezTo>
                    <a:pt x="95251" y="12785"/>
                    <a:pt x="93972" y="13425"/>
                    <a:pt x="92693" y="14064"/>
                  </a:cubicBezTo>
                  <a:cubicBezTo>
                    <a:pt x="91414" y="14703"/>
                    <a:pt x="90136" y="14703"/>
                    <a:pt x="88858" y="15342"/>
                  </a:cubicBezTo>
                  <a:cubicBezTo>
                    <a:pt x="84383" y="14703"/>
                    <a:pt x="83744" y="15342"/>
                    <a:pt x="82465" y="15342"/>
                  </a:cubicBezTo>
                  <a:close/>
                  <a:moveTo>
                    <a:pt x="65844" y="38356"/>
                  </a:moveTo>
                  <a:cubicBezTo>
                    <a:pt x="66484" y="41552"/>
                    <a:pt x="65844" y="40274"/>
                    <a:pt x="65205" y="39635"/>
                  </a:cubicBezTo>
                  <a:cubicBezTo>
                    <a:pt x="65205" y="38995"/>
                    <a:pt x="65205" y="38356"/>
                    <a:pt x="65844" y="38356"/>
                  </a:cubicBezTo>
                  <a:close/>
                  <a:moveTo>
                    <a:pt x="63287" y="38356"/>
                  </a:moveTo>
                  <a:cubicBezTo>
                    <a:pt x="63287" y="38995"/>
                    <a:pt x="63287" y="38995"/>
                    <a:pt x="63287" y="39635"/>
                  </a:cubicBezTo>
                  <a:cubicBezTo>
                    <a:pt x="62648" y="39635"/>
                    <a:pt x="62008" y="39635"/>
                    <a:pt x="60730" y="39635"/>
                  </a:cubicBezTo>
                  <a:cubicBezTo>
                    <a:pt x="60730" y="39635"/>
                    <a:pt x="60730" y="38995"/>
                    <a:pt x="60730" y="38995"/>
                  </a:cubicBezTo>
                  <a:cubicBezTo>
                    <a:pt x="62008" y="38995"/>
                    <a:pt x="62648" y="38356"/>
                    <a:pt x="63287" y="38356"/>
                  </a:cubicBezTo>
                  <a:close/>
                  <a:moveTo>
                    <a:pt x="47945" y="42192"/>
                  </a:moveTo>
                  <a:cubicBezTo>
                    <a:pt x="47945" y="42192"/>
                    <a:pt x="48584" y="41552"/>
                    <a:pt x="48584" y="41552"/>
                  </a:cubicBezTo>
                  <a:cubicBezTo>
                    <a:pt x="49223" y="44109"/>
                    <a:pt x="48584" y="42192"/>
                    <a:pt x="47945" y="42192"/>
                  </a:cubicBezTo>
                  <a:close/>
                  <a:moveTo>
                    <a:pt x="49862" y="42192"/>
                  </a:moveTo>
                  <a:cubicBezTo>
                    <a:pt x="49862" y="41552"/>
                    <a:pt x="49862" y="41552"/>
                    <a:pt x="49862" y="40913"/>
                  </a:cubicBezTo>
                  <a:cubicBezTo>
                    <a:pt x="53059" y="40913"/>
                    <a:pt x="56255" y="40913"/>
                    <a:pt x="59451" y="41552"/>
                  </a:cubicBezTo>
                  <a:cubicBezTo>
                    <a:pt x="56255" y="42192"/>
                    <a:pt x="53059" y="42831"/>
                    <a:pt x="49862" y="42192"/>
                  </a:cubicBezTo>
                  <a:close/>
                  <a:moveTo>
                    <a:pt x="62648" y="44749"/>
                  </a:moveTo>
                  <a:cubicBezTo>
                    <a:pt x="62008" y="43470"/>
                    <a:pt x="60730" y="42831"/>
                    <a:pt x="60091" y="42192"/>
                  </a:cubicBezTo>
                  <a:cubicBezTo>
                    <a:pt x="61369" y="41552"/>
                    <a:pt x="62648" y="40913"/>
                    <a:pt x="63927" y="41552"/>
                  </a:cubicBezTo>
                  <a:cubicBezTo>
                    <a:pt x="64566" y="41552"/>
                    <a:pt x="65205" y="44109"/>
                    <a:pt x="66484" y="46027"/>
                  </a:cubicBezTo>
                  <a:cubicBezTo>
                    <a:pt x="65205" y="46027"/>
                    <a:pt x="64566" y="46666"/>
                    <a:pt x="62648" y="44749"/>
                  </a:cubicBezTo>
                  <a:close/>
                  <a:moveTo>
                    <a:pt x="155341" y="30046"/>
                  </a:moveTo>
                  <a:cubicBezTo>
                    <a:pt x="155341" y="30046"/>
                    <a:pt x="155341" y="30685"/>
                    <a:pt x="155341" y="30685"/>
                  </a:cubicBezTo>
                  <a:cubicBezTo>
                    <a:pt x="155341" y="30685"/>
                    <a:pt x="154702" y="31324"/>
                    <a:pt x="154702" y="31324"/>
                  </a:cubicBezTo>
                  <a:cubicBezTo>
                    <a:pt x="154702" y="31324"/>
                    <a:pt x="154702" y="30685"/>
                    <a:pt x="154702" y="30685"/>
                  </a:cubicBezTo>
                  <a:cubicBezTo>
                    <a:pt x="154702" y="30685"/>
                    <a:pt x="155341" y="30046"/>
                    <a:pt x="155341" y="30046"/>
                  </a:cubicBezTo>
                  <a:close/>
                  <a:moveTo>
                    <a:pt x="152145" y="27488"/>
                  </a:moveTo>
                  <a:cubicBezTo>
                    <a:pt x="152145" y="27488"/>
                    <a:pt x="152145" y="28128"/>
                    <a:pt x="152145" y="28128"/>
                  </a:cubicBezTo>
                  <a:cubicBezTo>
                    <a:pt x="151506" y="28128"/>
                    <a:pt x="151506" y="28128"/>
                    <a:pt x="150866" y="28128"/>
                  </a:cubicBezTo>
                  <a:cubicBezTo>
                    <a:pt x="150866" y="28128"/>
                    <a:pt x="150866" y="28128"/>
                    <a:pt x="150866" y="28128"/>
                  </a:cubicBezTo>
                  <a:cubicBezTo>
                    <a:pt x="151506" y="27488"/>
                    <a:pt x="151506" y="27488"/>
                    <a:pt x="152145" y="27488"/>
                  </a:cubicBezTo>
                  <a:close/>
                  <a:moveTo>
                    <a:pt x="144474" y="28767"/>
                  </a:moveTo>
                  <a:cubicBezTo>
                    <a:pt x="144474" y="29406"/>
                    <a:pt x="144474" y="29406"/>
                    <a:pt x="144474" y="30046"/>
                  </a:cubicBezTo>
                  <a:cubicBezTo>
                    <a:pt x="144474" y="30046"/>
                    <a:pt x="143835" y="30046"/>
                    <a:pt x="143835" y="29406"/>
                  </a:cubicBezTo>
                  <a:cubicBezTo>
                    <a:pt x="143835" y="28767"/>
                    <a:pt x="143835" y="28128"/>
                    <a:pt x="143835" y="28128"/>
                  </a:cubicBezTo>
                  <a:cubicBezTo>
                    <a:pt x="143835" y="28128"/>
                    <a:pt x="144474" y="28767"/>
                    <a:pt x="144474" y="28767"/>
                  </a:cubicBezTo>
                  <a:close/>
                  <a:moveTo>
                    <a:pt x="146392" y="31963"/>
                  </a:moveTo>
                  <a:cubicBezTo>
                    <a:pt x="147670" y="31963"/>
                    <a:pt x="148309" y="31963"/>
                    <a:pt x="149588" y="31963"/>
                  </a:cubicBezTo>
                  <a:cubicBezTo>
                    <a:pt x="150866" y="31963"/>
                    <a:pt x="151506" y="31963"/>
                    <a:pt x="152785" y="31963"/>
                  </a:cubicBezTo>
                  <a:cubicBezTo>
                    <a:pt x="150227" y="33881"/>
                    <a:pt x="147031" y="33242"/>
                    <a:pt x="143835" y="33242"/>
                  </a:cubicBezTo>
                  <a:cubicBezTo>
                    <a:pt x="143835" y="32603"/>
                    <a:pt x="145113" y="31963"/>
                    <a:pt x="146392" y="31963"/>
                  </a:cubicBezTo>
                  <a:close/>
                  <a:moveTo>
                    <a:pt x="142556" y="28128"/>
                  </a:moveTo>
                  <a:cubicBezTo>
                    <a:pt x="142556" y="28128"/>
                    <a:pt x="142556" y="28767"/>
                    <a:pt x="142556" y="28767"/>
                  </a:cubicBezTo>
                  <a:cubicBezTo>
                    <a:pt x="141277" y="29406"/>
                    <a:pt x="140638" y="30046"/>
                    <a:pt x="139359" y="30046"/>
                  </a:cubicBezTo>
                  <a:cubicBezTo>
                    <a:pt x="138081" y="30046"/>
                    <a:pt x="137442" y="31324"/>
                    <a:pt x="136163" y="29406"/>
                  </a:cubicBezTo>
                  <a:cubicBezTo>
                    <a:pt x="138081" y="28767"/>
                    <a:pt x="140638" y="27488"/>
                    <a:pt x="142556" y="28128"/>
                  </a:cubicBezTo>
                  <a:close/>
                  <a:moveTo>
                    <a:pt x="135524" y="30685"/>
                  </a:moveTo>
                  <a:cubicBezTo>
                    <a:pt x="134885" y="31963"/>
                    <a:pt x="133607" y="31324"/>
                    <a:pt x="132967" y="31324"/>
                  </a:cubicBezTo>
                  <a:cubicBezTo>
                    <a:pt x="133607" y="29406"/>
                    <a:pt x="134246" y="28767"/>
                    <a:pt x="135524" y="30685"/>
                  </a:cubicBezTo>
                  <a:close/>
                  <a:moveTo>
                    <a:pt x="131049" y="31324"/>
                  </a:moveTo>
                  <a:cubicBezTo>
                    <a:pt x="131049" y="31963"/>
                    <a:pt x="131049" y="32603"/>
                    <a:pt x="131049" y="32603"/>
                  </a:cubicBezTo>
                  <a:cubicBezTo>
                    <a:pt x="131049" y="32603"/>
                    <a:pt x="130410" y="32603"/>
                    <a:pt x="130410" y="31963"/>
                  </a:cubicBezTo>
                  <a:cubicBezTo>
                    <a:pt x="130410" y="31963"/>
                    <a:pt x="130410" y="31963"/>
                    <a:pt x="130410" y="31324"/>
                  </a:cubicBezTo>
                  <a:cubicBezTo>
                    <a:pt x="129770" y="31324"/>
                    <a:pt x="130410" y="31324"/>
                    <a:pt x="131049" y="31324"/>
                  </a:cubicBezTo>
                  <a:close/>
                  <a:moveTo>
                    <a:pt x="129131" y="31963"/>
                  </a:moveTo>
                  <a:cubicBezTo>
                    <a:pt x="129131" y="34520"/>
                    <a:pt x="127853" y="33242"/>
                    <a:pt x="127214" y="32603"/>
                  </a:cubicBezTo>
                  <a:cubicBezTo>
                    <a:pt x="127853" y="32603"/>
                    <a:pt x="128492" y="32603"/>
                    <a:pt x="129131" y="31963"/>
                  </a:cubicBezTo>
                  <a:close/>
                  <a:moveTo>
                    <a:pt x="120181" y="27488"/>
                  </a:moveTo>
                  <a:cubicBezTo>
                    <a:pt x="120181" y="26849"/>
                    <a:pt x="120181" y="26849"/>
                    <a:pt x="120181" y="27488"/>
                  </a:cubicBezTo>
                  <a:cubicBezTo>
                    <a:pt x="120821" y="27488"/>
                    <a:pt x="120821" y="27488"/>
                    <a:pt x="120821" y="28128"/>
                  </a:cubicBezTo>
                  <a:cubicBezTo>
                    <a:pt x="120181" y="28128"/>
                    <a:pt x="120181" y="28128"/>
                    <a:pt x="119542" y="28128"/>
                  </a:cubicBezTo>
                  <a:cubicBezTo>
                    <a:pt x="119542" y="27488"/>
                    <a:pt x="119542" y="27488"/>
                    <a:pt x="120181" y="27488"/>
                  </a:cubicBezTo>
                  <a:cubicBezTo>
                    <a:pt x="119542" y="27488"/>
                    <a:pt x="120181" y="27488"/>
                    <a:pt x="120181" y="27488"/>
                  </a:cubicBezTo>
                  <a:close/>
                  <a:moveTo>
                    <a:pt x="116985" y="34520"/>
                  </a:moveTo>
                  <a:cubicBezTo>
                    <a:pt x="116985" y="34520"/>
                    <a:pt x="116985" y="35160"/>
                    <a:pt x="116985" y="35160"/>
                  </a:cubicBezTo>
                  <a:cubicBezTo>
                    <a:pt x="116346" y="35160"/>
                    <a:pt x="115707" y="35799"/>
                    <a:pt x="115707" y="35799"/>
                  </a:cubicBezTo>
                  <a:cubicBezTo>
                    <a:pt x="115707" y="35160"/>
                    <a:pt x="115707" y="35160"/>
                    <a:pt x="115707" y="34520"/>
                  </a:cubicBezTo>
                  <a:cubicBezTo>
                    <a:pt x="115707" y="35160"/>
                    <a:pt x="116346" y="34520"/>
                    <a:pt x="116985" y="34520"/>
                  </a:cubicBezTo>
                  <a:close/>
                  <a:moveTo>
                    <a:pt x="114429" y="27488"/>
                  </a:moveTo>
                  <a:cubicBezTo>
                    <a:pt x="114429" y="28128"/>
                    <a:pt x="114429" y="28128"/>
                    <a:pt x="114429" y="27488"/>
                  </a:cubicBezTo>
                  <a:cubicBezTo>
                    <a:pt x="113789" y="28128"/>
                    <a:pt x="113789" y="28128"/>
                    <a:pt x="113150" y="27488"/>
                  </a:cubicBezTo>
                  <a:cubicBezTo>
                    <a:pt x="113150" y="28128"/>
                    <a:pt x="113789" y="27488"/>
                    <a:pt x="114429" y="27488"/>
                  </a:cubicBezTo>
                  <a:close/>
                  <a:moveTo>
                    <a:pt x="112511" y="34520"/>
                  </a:moveTo>
                  <a:cubicBezTo>
                    <a:pt x="112511" y="35160"/>
                    <a:pt x="112511" y="35160"/>
                    <a:pt x="112511" y="35799"/>
                  </a:cubicBezTo>
                  <a:cubicBezTo>
                    <a:pt x="111871" y="35799"/>
                    <a:pt x="111232" y="35799"/>
                    <a:pt x="111232" y="35799"/>
                  </a:cubicBezTo>
                  <a:cubicBezTo>
                    <a:pt x="111232" y="35799"/>
                    <a:pt x="111232" y="35799"/>
                    <a:pt x="111232" y="35160"/>
                  </a:cubicBezTo>
                  <a:cubicBezTo>
                    <a:pt x="111871" y="35160"/>
                    <a:pt x="112511" y="35160"/>
                    <a:pt x="112511" y="34520"/>
                  </a:cubicBezTo>
                  <a:close/>
                  <a:moveTo>
                    <a:pt x="111871" y="28128"/>
                  </a:moveTo>
                  <a:cubicBezTo>
                    <a:pt x="111232" y="28128"/>
                    <a:pt x="111232" y="28767"/>
                    <a:pt x="110592" y="28767"/>
                  </a:cubicBezTo>
                  <a:cubicBezTo>
                    <a:pt x="111232" y="27488"/>
                    <a:pt x="111871" y="28128"/>
                    <a:pt x="111871" y="28128"/>
                  </a:cubicBezTo>
                  <a:close/>
                  <a:moveTo>
                    <a:pt x="76712" y="37717"/>
                  </a:moveTo>
                  <a:cubicBezTo>
                    <a:pt x="76073" y="37717"/>
                    <a:pt x="75433" y="37717"/>
                    <a:pt x="74794" y="38356"/>
                  </a:cubicBezTo>
                  <a:cubicBezTo>
                    <a:pt x="75433" y="36438"/>
                    <a:pt x="75433" y="36438"/>
                    <a:pt x="76712" y="37717"/>
                  </a:cubicBezTo>
                  <a:close/>
                  <a:moveTo>
                    <a:pt x="67762" y="49224"/>
                  </a:moveTo>
                  <a:cubicBezTo>
                    <a:pt x="67762" y="48584"/>
                    <a:pt x="67762" y="48584"/>
                    <a:pt x="67762" y="47945"/>
                  </a:cubicBezTo>
                  <a:cubicBezTo>
                    <a:pt x="68401" y="47945"/>
                    <a:pt x="68401" y="47945"/>
                    <a:pt x="69040" y="47945"/>
                  </a:cubicBezTo>
                  <a:cubicBezTo>
                    <a:pt x="69040" y="50502"/>
                    <a:pt x="68401" y="49863"/>
                    <a:pt x="67762" y="49224"/>
                  </a:cubicBezTo>
                  <a:close/>
                  <a:moveTo>
                    <a:pt x="71597" y="42831"/>
                  </a:moveTo>
                  <a:cubicBezTo>
                    <a:pt x="72237" y="44749"/>
                    <a:pt x="71597" y="46027"/>
                    <a:pt x="71597" y="46027"/>
                  </a:cubicBezTo>
                  <a:cubicBezTo>
                    <a:pt x="70958" y="46027"/>
                    <a:pt x="70319" y="46027"/>
                    <a:pt x="69680" y="46027"/>
                  </a:cubicBezTo>
                  <a:cubicBezTo>
                    <a:pt x="69680" y="46027"/>
                    <a:pt x="69040" y="45388"/>
                    <a:pt x="69040" y="44749"/>
                  </a:cubicBezTo>
                  <a:cubicBezTo>
                    <a:pt x="68401" y="44109"/>
                    <a:pt x="68401" y="42831"/>
                    <a:pt x="67762" y="41552"/>
                  </a:cubicBezTo>
                  <a:cubicBezTo>
                    <a:pt x="67762" y="41552"/>
                    <a:pt x="67762" y="40913"/>
                    <a:pt x="67762" y="40913"/>
                  </a:cubicBezTo>
                  <a:cubicBezTo>
                    <a:pt x="69040" y="40913"/>
                    <a:pt x="70319" y="40913"/>
                    <a:pt x="71597" y="40274"/>
                  </a:cubicBezTo>
                  <a:cubicBezTo>
                    <a:pt x="72237" y="40274"/>
                    <a:pt x="72876" y="40913"/>
                    <a:pt x="73516" y="42831"/>
                  </a:cubicBezTo>
                  <a:cubicBezTo>
                    <a:pt x="72876" y="43470"/>
                    <a:pt x="72237" y="43470"/>
                    <a:pt x="71597" y="42831"/>
                  </a:cubicBezTo>
                  <a:close/>
                  <a:moveTo>
                    <a:pt x="76073" y="43470"/>
                  </a:moveTo>
                  <a:cubicBezTo>
                    <a:pt x="75433" y="43470"/>
                    <a:pt x="74794" y="42831"/>
                    <a:pt x="73516" y="42192"/>
                  </a:cubicBezTo>
                  <a:cubicBezTo>
                    <a:pt x="73516" y="42192"/>
                    <a:pt x="72876" y="40913"/>
                    <a:pt x="72876" y="40274"/>
                  </a:cubicBezTo>
                  <a:cubicBezTo>
                    <a:pt x="74155" y="42192"/>
                    <a:pt x="74794" y="39635"/>
                    <a:pt x="76073" y="42192"/>
                  </a:cubicBezTo>
                  <a:cubicBezTo>
                    <a:pt x="76712" y="42831"/>
                    <a:pt x="76712" y="43470"/>
                    <a:pt x="76073" y="43470"/>
                  </a:cubicBezTo>
                  <a:close/>
                  <a:moveTo>
                    <a:pt x="77990" y="41552"/>
                  </a:moveTo>
                  <a:cubicBezTo>
                    <a:pt x="77990" y="41552"/>
                    <a:pt x="77990" y="40913"/>
                    <a:pt x="77990" y="40913"/>
                  </a:cubicBezTo>
                  <a:cubicBezTo>
                    <a:pt x="78629" y="40913"/>
                    <a:pt x="79269" y="40274"/>
                    <a:pt x="79908" y="40274"/>
                  </a:cubicBezTo>
                  <a:cubicBezTo>
                    <a:pt x="80547" y="39635"/>
                    <a:pt x="81186" y="40913"/>
                    <a:pt x="81825" y="43470"/>
                  </a:cubicBezTo>
                  <a:cubicBezTo>
                    <a:pt x="79908" y="42831"/>
                    <a:pt x="79269" y="42192"/>
                    <a:pt x="77990" y="41552"/>
                  </a:cubicBezTo>
                  <a:close/>
                  <a:moveTo>
                    <a:pt x="85662" y="44109"/>
                  </a:moveTo>
                  <a:cubicBezTo>
                    <a:pt x="85022" y="42831"/>
                    <a:pt x="85022" y="41552"/>
                    <a:pt x="84383" y="40913"/>
                  </a:cubicBezTo>
                  <a:cubicBezTo>
                    <a:pt x="83744" y="40913"/>
                    <a:pt x="83104" y="40274"/>
                    <a:pt x="82465" y="40274"/>
                  </a:cubicBezTo>
                  <a:cubicBezTo>
                    <a:pt x="82465" y="39635"/>
                    <a:pt x="82465" y="39635"/>
                    <a:pt x="82465" y="39635"/>
                  </a:cubicBezTo>
                  <a:cubicBezTo>
                    <a:pt x="83744" y="39635"/>
                    <a:pt x="85022" y="38995"/>
                    <a:pt x="86301" y="38995"/>
                  </a:cubicBezTo>
                  <a:cubicBezTo>
                    <a:pt x="86301" y="38995"/>
                    <a:pt x="86940" y="38995"/>
                    <a:pt x="87579" y="41552"/>
                  </a:cubicBezTo>
                  <a:cubicBezTo>
                    <a:pt x="86301" y="40913"/>
                    <a:pt x="85022" y="38995"/>
                    <a:pt x="85662" y="44109"/>
                  </a:cubicBezTo>
                  <a:close/>
                  <a:moveTo>
                    <a:pt x="90136" y="42831"/>
                  </a:moveTo>
                  <a:cubicBezTo>
                    <a:pt x="89497" y="42831"/>
                    <a:pt x="88858" y="42831"/>
                    <a:pt x="87579" y="42831"/>
                  </a:cubicBezTo>
                  <a:cubicBezTo>
                    <a:pt x="87579" y="41552"/>
                    <a:pt x="86940" y="40913"/>
                    <a:pt x="86940" y="40274"/>
                  </a:cubicBezTo>
                  <a:cubicBezTo>
                    <a:pt x="87579" y="39635"/>
                    <a:pt x="87579" y="39635"/>
                    <a:pt x="88218" y="39635"/>
                  </a:cubicBezTo>
                  <a:cubicBezTo>
                    <a:pt x="89497" y="38356"/>
                    <a:pt x="89497" y="39635"/>
                    <a:pt x="90136" y="42831"/>
                  </a:cubicBezTo>
                  <a:close/>
                  <a:moveTo>
                    <a:pt x="87579" y="35160"/>
                  </a:moveTo>
                  <a:cubicBezTo>
                    <a:pt x="86940" y="37077"/>
                    <a:pt x="85662" y="35160"/>
                    <a:pt x="85022" y="35799"/>
                  </a:cubicBezTo>
                  <a:cubicBezTo>
                    <a:pt x="85662" y="34520"/>
                    <a:pt x="86301" y="34520"/>
                    <a:pt x="87579" y="3516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699" name="【公众号：阿拉丁PPT】3-418"/>
            <p:cNvSpPr/>
            <p:nvPr/>
          </p:nvSpPr>
          <p:spPr>
            <a:xfrm flipH="1">
              <a:off x="467654" y="565259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00" name="【公众号：阿拉丁PPT】3-419"/>
            <p:cNvSpPr/>
            <p:nvPr/>
          </p:nvSpPr>
          <p:spPr>
            <a:xfrm flipH="1">
              <a:off x="453589" y="565259"/>
              <a:ext cx="19817" cy="4474"/>
            </a:xfrm>
            <a:custGeom>
              <a:avLst/>
              <a:gdLst>
                <a:gd name="connsiteX0" fmla="*/ 3196 w 19817"/>
                <a:gd name="connsiteY0" fmla="*/ 3836 h 4474"/>
                <a:gd name="connsiteX1" fmla="*/ 4475 w 19817"/>
                <a:gd name="connsiteY1" fmla="*/ 3196 h 4474"/>
                <a:gd name="connsiteX2" fmla="*/ 7671 w 19817"/>
                <a:gd name="connsiteY2" fmla="*/ 3836 h 4474"/>
                <a:gd name="connsiteX3" fmla="*/ 15982 w 19817"/>
                <a:gd name="connsiteY3" fmla="*/ 4475 h 4474"/>
                <a:gd name="connsiteX4" fmla="*/ 19817 w 19817"/>
                <a:gd name="connsiteY4" fmla="*/ 4475 h 4474"/>
                <a:gd name="connsiteX5" fmla="*/ 19817 w 19817"/>
                <a:gd name="connsiteY5" fmla="*/ 3196 h 4474"/>
                <a:gd name="connsiteX6" fmla="*/ 17899 w 19817"/>
                <a:gd name="connsiteY6" fmla="*/ 2557 h 4474"/>
                <a:gd name="connsiteX7" fmla="*/ 11506 w 19817"/>
                <a:gd name="connsiteY7" fmla="*/ 2557 h 4474"/>
                <a:gd name="connsiteX8" fmla="*/ 3196 w 19817"/>
                <a:gd name="connsiteY8" fmla="*/ 639 h 4474"/>
                <a:gd name="connsiteX9" fmla="*/ 1917 w 19817"/>
                <a:gd name="connsiteY9" fmla="*/ 0 h 4474"/>
                <a:gd name="connsiteX10" fmla="*/ 0 w 19817"/>
                <a:gd name="connsiteY10" fmla="*/ 0 h 4474"/>
                <a:gd name="connsiteX11" fmla="*/ 1917 w 19817"/>
                <a:gd name="connsiteY11" fmla="*/ 1279 h 4474"/>
                <a:gd name="connsiteX12" fmla="*/ 3196 w 19817"/>
                <a:gd name="connsiteY12" fmla="*/ 3836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817" h="4474">
                  <a:moveTo>
                    <a:pt x="3196" y="3836"/>
                  </a:moveTo>
                  <a:cubicBezTo>
                    <a:pt x="3835" y="3836"/>
                    <a:pt x="3835" y="3196"/>
                    <a:pt x="4475" y="3196"/>
                  </a:cubicBezTo>
                  <a:cubicBezTo>
                    <a:pt x="5753" y="3196"/>
                    <a:pt x="6393" y="3196"/>
                    <a:pt x="7671" y="3836"/>
                  </a:cubicBezTo>
                  <a:cubicBezTo>
                    <a:pt x="10228" y="3836"/>
                    <a:pt x="13424" y="4475"/>
                    <a:pt x="15982" y="4475"/>
                  </a:cubicBezTo>
                  <a:cubicBezTo>
                    <a:pt x="17260" y="4475"/>
                    <a:pt x="18538" y="3836"/>
                    <a:pt x="19817" y="4475"/>
                  </a:cubicBezTo>
                  <a:cubicBezTo>
                    <a:pt x="19817" y="4475"/>
                    <a:pt x="19817" y="3836"/>
                    <a:pt x="19817" y="3196"/>
                  </a:cubicBezTo>
                  <a:cubicBezTo>
                    <a:pt x="19178" y="2557"/>
                    <a:pt x="18538" y="2557"/>
                    <a:pt x="17899" y="2557"/>
                  </a:cubicBezTo>
                  <a:cubicBezTo>
                    <a:pt x="15982" y="2557"/>
                    <a:pt x="13424" y="2557"/>
                    <a:pt x="11506" y="2557"/>
                  </a:cubicBezTo>
                  <a:cubicBezTo>
                    <a:pt x="8949" y="1918"/>
                    <a:pt x="6393" y="1279"/>
                    <a:pt x="3196" y="639"/>
                  </a:cubicBezTo>
                  <a:cubicBezTo>
                    <a:pt x="2556" y="639"/>
                    <a:pt x="1917" y="0"/>
                    <a:pt x="1917" y="0"/>
                  </a:cubicBezTo>
                  <a:cubicBezTo>
                    <a:pt x="1278" y="0"/>
                    <a:pt x="639" y="0"/>
                    <a:pt x="0" y="0"/>
                  </a:cubicBezTo>
                  <a:cubicBezTo>
                    <a:pt x="639" y="639"/>
                    <a:pt x="1278" y="1279"/>
                    <a:pt x="1917" y="1279"/>
                  </a:cubicBezTo>
                  <a:cubicBezTo>
                    <a:pt x="1917" y="639"/>
                    <a:pt x="2556" y="639"/>
                    <a:pt x="3196" y="3836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01" name="【公众号：阿拉丁PPT】3-420"/>
            <p:cNvSpPr/>
            <p:nvPr/>
          </p:nvSpPr>
          <p:spPr>
            <a:xfrm flipH="1">
              <a:off x="326375" y="544164"/>
              <a:ext cx="2557" cy="3794"/>
            </a:xfrm>
            <a:custGeom>
              <a:avLst/>
              <a:gdLst>
                <a:gd name="connsiteX0" fmla="*/ 2557 w 2557"/>
                <a:gd name="connsiteY0" fmla="*/ 0 h 3794"/>
                <a:gd name="connsiteX1" fmla="*/ 0 w 2557"/>
                <a:gd name="connsiteY1" fmla="*/ 3196 h 3794"/>
                <a:gd name="connsiteX2" fmla="*/ 2557 w 2557"/>
                <a:gd name="connsiteY2" fmla="*/ 0 h 3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7" h="3794">
                  <a:moveTo>
                    <a:pt x="2557" y="0"/>
                  </a:moveTo>
                  <a:cubicBezTo>
                    <a:pt x="1917" y="1279"/>
                    <a:pt x="1278" y="1918"/>
                    <a:pt x="0" y="3196"/>
                  </a:cubicBezTo>
                  <a:cubicBezTo>
                    <a:pt x="1917" y="4475"/>
                    <a:pt x="2557" y="3836"/>
                    <a:pt x="2557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02" name="【公众号：阿拉丁PPT】3-421"/>
            <p:cNvSpPr/>
            <p:nvPr/>
          </p:nvSpPr>
          <p:spPr>
            <a:xfrm flipH="1">
              <a:off x="344914" y="554392"/>
              <a:ext cx="639" cy="639"/>
            </a:xfrm>
            <a:custGeom>
              <a:avLst/>
              <a:gdLst>
                <a:gd name="connsiteX0" fmla="*/ 639 w 639"/>
                <a:gd name="connsiteY0" fmla="*/ 0 h 639"/>
                <a:gd name="connsiteX1" fmla="*/ 0 w 639"/>
                <a:gd name="connsiteY1" fmla="*/ 0 h 639"/>
                <a:gd name="connsiteX2" fmla="*/ 0 w 639"/>
                <a:gd name="connsiteY2" fmla="*/ 639 h 639"/>
                <a:gd name="connsiteX3" fmla="*/ 639 w 639"/>
                <a:gd name="connsiteY3" fmla="*/ 639 h 639"/>
                <a:gd name="connsiteX4" fmla="*/ 639 w 639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639">
                  <a:moveTo>
                    <a:pt x="639" y="0"/>
                  </a:moveTo>
                  <a:cubicBezTo>
                    <a:pt x="639" y="0"/>
                    <a:pt x="0" y="0"/>
                    <a:pt x="0" y="0"/>
                  </a:cubicBezTo>
                  <a:cubicBezTo>
                    <a:pt x="0" y="0"/>
                    <a:pt x="0" y="639"/>
                    <a:pt x="0" y="639"/>
                  </a:cubicBezTo>
                  <a:cubicBezTo>
                    <a:pt x="0" y="639"/>
                    <a:pt x="639" y="639"/>
                    <a:pt x="639" y="639"/>
                  </a:cubicBezTo>
                  <a:cubicBezTo>
                    <a:pt x="639" y="639"/>
                    <a:pt x="639" y="639"/>
                    <a:pt x="639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03" name="【公众号：阿拉丁PPT】3-422"/>
            <p:cNvSpPr/>
            <p:nvPr/>
          </p:nvSpPr>
          <p:spPr>
            <a:xfrm flipH="1">
              <a:off x="333408" y="781331"/>
              <a:ext cx="176437" cy="51141"/>
            </a:xfrm>
            <a:custGeom>
              <a:avLst/>
              <a:gdLst>
                <a:gd name="connsiteX0" fmla="*/ 176437 w 176437"/>
                <a:gd name="connsiteY0" fmla="*/ 20456 h 51141"/>
                <a:gd name="connsiteX1" fmla="*/ 175798 w 176437"/>
                <a:gd name="connsiteY1" fmla="*/ 15342 h 51141"/>
                <a:gd name="connsiteX2" fmla="*/ 174520 w 176437"/>
                <a:gd name="connsiteY2" fmla="*/ 8950 h 51141"/>
                <a:gd name="connsiteX3" fmla="*/ 168766 w 176437"/>
                <a:gd name="connsiteY3" fmla="*/ 639 h 51141"/>
                <a:gd name="connsiteX4" fmla="*/ 161095 w 176437"/>
                <a:gd name="connsiteY4" fmla="*/ 0 h 51141"/>
                <a:gd name="connsiteX5" fmla="*/ 145753 w 176437"/>
                <a:gd name="connsiteY5" fmla="*/ 1918 h 51141"/>
                <a:gd name="connsiteX6" fmla="*/ 135525 w 176437"/>
                <a:gd name="connsiteY6" fmla="*/ 3836 h 51141"/>
                <a:gd name="connsiteX7" fmla="*/ 124657 w 176437"/>
                <a:gd name="connsiteY7" fmla="*/ 6393 h 51141"/>
                <a:gd name="connsiteX8" fmla="*/ 116347 w 176437"/>
                <a:gd name="connsiteY8" fmla="*/ 8310 h 51141"/>
                <a:gd name="connsiteX9" fmla="*/ 113150 w 176437"/>
                <a:gd name="connsiteY9" fmla="*/ 9589 h 51141"/>
                <a:gd name="connsiteX10" fmla="*/ 108675 w 176437"/>
                <a:gd name="connsiteY10" fmla="*/ 9589 h 51141"/>
                <a:gd name="connsiteX11" fmla="*/ 100365 w 176437"/>
                <a:gd name="connsiteY11" fmla="*/ 11507 h 51141"/>
                <a:gd name="connsiteX12" fmla="*/ 96529 w 176437"/>
                <a:gd name="connsiteY12" fmla="*/ 12146 h 51141"/>
                <a:gd name="connsiteX13" fmla="*/ 92693 w 176437"/>
                <a:gd name="connsiteY13" fmla="*/ 13425 h 51141"/>
                <a:gd name="connsiteX14" fmla="*/ 88858 w 176437"/>
                <a:gd name="connsiteY14" fmla="*/ 14703 h 51141"/>
                <a:gd name="connsiteX15" fmla="*/ 85023 w 176437"/>
                <a:gd name="connsiteY15" fmla="*/ 15342 h 51141"/>
                <a:gd name="connsiteX16" fmla="*/ 82465 w 176437"/>
                <a:gd name="connsiteY16" fmla="*/ 15342 h 51141"/>
                <a:gd name="connsiteX17" fmla="*/ 77351 w 176437"/>
                <a:gd name="connsiteY17" fmla="*/ 17260 h 51141"/>
                <a:gd name="connsiteX18" fmla="*/ 72876 w 176437"/>
                <a:gd name="connsiteY18" fmla="*/ 17260 h 51141"/>
                <a:gd name="connsiteX19" fmla="*/ 67762 w 176437"/>
                <a:gd name="connsiteY19" fmla="*/ 16621 h 51141"/>
                <a:gd name="connsiteX20" fmla="*/ 60091 w 176437"/>
                <a:gd name="connsiteY20" fmla="*/ 16621 h 51141"/>
                <a:gd name="connsiteX21" fmla="*/ 52420 w 176437"/>
                <a:gd name="connsiteY21" fmla="*/ 16621 h 51141"/>
                <a:gd name="connsiteX22" fmla="*/ 49224 w 176437"/>
                <a:gd name="connsiteY22" fmla="*/ 18539 h 51141"/>
                <a:gd name="connsiteX23" fmla="*/ 42831 w 176437"/>
                <a:gd name="connsiteY23" fmla="*/ 18539 h 51141"/>
                <a:gd name="connsiteX24" fmla="*/ 40274 w 176437"/>
                <a:gd name="connsiteY24" fmla="*/ 19178 h 51141"/>
                <a:gd name="connsiteX25" fmla="*/ 35160 w 176437"/>
                <a:gd name="connsiteY25" fmla="*/ 20456 h 51141"/>
                <a:gd name="connsiteX26" fmla="*/ 34520 w 176437"/>
                <a:gd name="connsiteY26" fmla="*/ 17899 h 51141"/>
                <a:gd name="connsiteX27" fmla="*/ 33881 w 176437"/>
                <a:gd name="connsiteY27" fmla="*/ 18539 h 51141"/>
                <a:gd name="connsiteX28" fmla="*/ 31963 w 176437"/>
                <a:gd name="connsiteY28" fmla="*/ 19817 h 51141"/>
                <a:gd name="connsiteX29" fmla="*/ 26850 w 176437"/>
                <a:gd name="connsiteY29" fmla="*/ 19817 h 51141"/>
                <a:gd name="connsiteX30" fmla="*/ 22374 w 176437"/>
                <a:gd name="connsiteY30" fmla="*/ 21735 h 51141"/>
                <a:gd name="connsiteX31" fmla="*/ 21096 w 176437"/>
                <a:gd name="connsiteY31" fmla="*/ 22374 h 51141"/>
                <a:gd name="connsiteX32" fmla="*/ 17900 w 176437"/>
                <a:gd name="connsiteY32" fmla="*/ 23013 h 51141"/>
                <a:gd name="connsiteX33" fmla="*/ 15343 w 176437"/>
                <a:gd name="connsiteY33" fmla="*/ 21735 h 51141"/>
                <a:gd name="connsiteX34" fmla="*/ 12785 w 176437"/>
                <a:gd name="connsiteY34" fmla="*/ 22374 h 51141"/>
                <a:gd name="connsiteX35" fmla="*/ 7672 w 176437"/>
                <a:gd name="connsiteY35" fmla="*/ 22374 h 51141"/>
                <a:gd name="connsiteX36" fmla="*/ 5754 w 176437"/>
                <a:gd name="connsiteY36" fmla="*/ 23013 h 51141"/>
                <a:gd name="connsiteX37" fmla="*/ 3196 w 176437"/>
                <a:gd name="connsiteY37" fmla="*/ 25571 h 51141"/>
                <a:gd name="connsiteX38" fmla="*/ 0 w 176437"/>
                <a:gd name="connsiteY38" fmla="*/ 26210 h 51141"/>
                <a:gd name="connsiteX39" fmla="*/ 1279 w 176437"/>
                <a:gd name="connsiteY39" fmla="*/ 28128 h 51141"/>
                <a:gd name="connsiteX40" fmla="*/ 0 w 176437"/>
                <a:gd name="connsiteY40" fmla="*/ 31324 h 51141"/>
                <a:gd name="connsiteX41" fmla="*/ 1918 w 176437"/>
                <a:gd name="connsiteY41" fmla="*/ 36438 h 51141"/>
                <a:gd name="connsiteX42" fmla="*/ 1279 w 176437"/>
                <a:gd name="connsiteY42" fmla="*/ 37077 h 51141"/>
                <a:gd name="connsiteX43" fmla="*/ 3196 w 176437"/>
                <a:gd name="connsiteY43" fmla="*/ 38995 h 51141"/>
                <a:gd name="connsiteX44" fmla="*/ 5754 w 176437"/>
                <a:gd name="connsiteY44" fmla="*/ 41552 h 51141"/>
                <a:gd name="connsiteX45" fmla="*/ 12785 w 176437"/>
                <a:gd name="connsiteY45" fmla="*/ 44109 h 51141"/>
                <a:gd name="connsiteX46" fmla="*/ 14703 w 176437"/>
                <a:gd name="connsiteY46" fmla="*/ 44749 h 51141"/>
                <a:gd name="connsiteX47" fmla="*/ 18539 w 176437"/>
                <a:gd name="connsiteY47" fmla="*/ 45388 h 51141"/>
                <a:gd name="connsiteX48" fmla="*/ 23013 w 176437"/>
                <a:gd name="connsiteY48" fmla="*/ 47306 h 51141"/>
                <a:gd name="connsiteX49" fmla="*/ 23013 w 176437"/>
                <a:gd name="connsiteY49" fmla="*/ 46027 h 51141"/>
                <a:gd name="connsiteX50" fmla="*/ 19817 w 176437"/>
                <a:gd name="connsiteY50" fmla="*/ 43470 h 51141"/>
                <a:gd name="connsiteX51" fmla="*/ 21096 w 176437"/>
                <a:gd name="connsiteY51" fmla="*/ 43470 h 51141"/>
                <a:gd name="connsiteX52" fmla="*/ 25571 w 176437"/>
                <a:gd name="connsiteY52" fmla="*/ 45388 h 51141"/>
                <a:gd name="connsiteX53" fmla="*/ 28128 w 176437"/>
                <a:gd name="connsiteY53" fmla="*/ 45388 h 51141"/>
                <a:gd name="connsiteX54" fmla="*/ 29406 w 176437"/>
                <a:gd name="connsiteY54" fmla="*/ 45388 h 51141"/>
                <a:gd name="connsiteX55" fmla="*/ 32602 w 176437"/>
                <a:gd name="connsiteY55" fmla="*/ 47306 h 51141"/>
                <a:gd name="connsiteX56" fmla="*/ 35799 w 176437"/>
                <a:gd name="connsiteY56" fmla="*/ 46027 h 51141"/>
                <a:gd name="connsiteX57" fmla="*/ 38356 w 176437"/>
                <a:gd name="connsiteY57" fmla="*/ 45388 h 51141"/>
                <a:gd name="connsiteX58" fmla="*/ 42831 w 176437"/>
                <a:gd name="connsiteY58" fmla="*/ 44749 h 51141"/>
                <a:gd name="connsiteX59" fmla="*/ 41552 w 176437"/>
                <a:gd name="connsiteY59" fmla="*/ 42831 h 51141"/>
                <a:gd name="connsiteX60" fmla="*/ 43470 w 176437"/>
                <a:gd name="connsiteY60" fmla="*/ 44749 h 51141"/>
                <a:gd name="connsiteX61" fmla="*/ 46667 w 176437"/>
                <a:gd name="connsiteY61" fmla="*/ 46027 h 51141"/>
                <a:gd name="connsiteX62" fmla="*/ 56256 w 176437"/>
                <a:gd name="connsiteY62" fmla="*/ 47306 h 51141"/>
                <a:gd name="connsiteX63" fmla="*/ 58813 w 176437"/>
                <a:gd name="connsiteY63" fmla="*/ 47945 h 51141"/>
                <a:gd name="connsiteX64" fmla="*/ 58173 w 176437"/>
                <a:gd name="connsiteY64" fmla="*/ 49223 h 51141"/>
                <a:gd name="connsiteX65" fmla="*/ 54338 w 176437"/>
                <a:gd name="connsiteY65" fmla="*/ 48584 h 51141"/>
                <a:gd name="connsiteX66" fmla="*/ 54338 w 176437"/>
                <a:gd name="connsiteY66" fmla="*/ 48584 h 51141"/>
                <a:gd name="connsiteX67" fmla="*/ 51141 w 176437"/>
                <a:gd name="connsiteY67" fmla="*/ 48584 h 51141"/>
                <a:gd name="connsiteX68" fmla="*/ 47306 w 176437"/>
                <a:gd name="connsiteY68" fmla="*/ 48584 h 51141"/>
                <a:gd name="connsiteX69" fmla="*/ 44749 w 176437"/>
                <a:gd name="connsiteY69" fmla="*/ 48584 h 51141"/>
                <a:gd name="connsiteX70" fmla="*/ 43470 w 176437"/>
                <a:gd name="connsiteY70" fmla="*/ 49223 h 51141"/>
                <a:gd name="connsiteX71" fmla="*/ 44109 w 176437"/>
                <a:gd name="connsiteY71" fmla="*/ 51141 h 51141"/>
                <a:gd name="connsiteX72" fmla="*/ 46667 w 176437"/>
                <a:gd name="connsiteY72" fmla="*/ 51141 h 51141"/>
                <a:gd name="connsiteX73" fmla="*/ 53059 w 176437"/>
                <a:gd name="connsiteY73" fmla="*/ 50502 h 51141"/>
                <a:gd name="connsiteX74" fmla="*/ 54338 w 176437"/>
                <a:gd name="connsiteY74" fmla="*/ 51141 h 51141"/>
                <a:gd name="connsiteX75" fmla="*/ 60091 w 176437"/>
                <a:gd name="connsiteY75" fmla="*/ 51141 h 51141"/>
                <a:gd name="connsiteX76" fmla="*/ 62009 w 176437"/>
                <a:gd name="connsiteY76" fmla="*/ 49863 h 51141"/>
                <a:gd name="connsiteX77" fmla="*/ 60091 w 176437"/>
                <a:gd name="connsiteY77" fmla="*/ 48584 h 51141"/>
                <a:gd name="connsiteX78" fmla="*/ 60091 w 176437"/>
                <a:gd name="connsiteY78" fmla="*/ 47945 h 51141"/>
                <a:gd name="connsiteX79" fmla="*/ 63287 w 176437"/>
                <a:gd name="connsiteY79" fmla="*/ 48584 h 51141"/>
                <a:gd name="connsiteX80" fmla="*/ 63287 w 176437"/>
                <a:gd name="connsiteY80" fmla="*/ 49223 h 51141"/>
                <a:gd name="connsiteX81" fmla="*/ 62648 w 176437"/>
                <a:gd name="connsiteY81" fmla="*/ 51141 h 51141"/>
                <a:gd name="connsiteX82" fmla="*/ 65206 w 176437"/>
                <a:gd name="connsiteY82" fmla="*/ 50502 h 51141"/>
                <a:gd name="connsiteX83" fmla="*/ 65206 w 176437"/>
                <a:gd name="connsiteY83" fmla="*/ 49223 h 51141"/>
                <a:gd name="connsiteX84" fmla="*/ 63287 w 176437"/>
                <a:gd name="connsiteY84" fmla="*/ 47306 h 51141"/>
                <a:gd name="connsiteX85" fmla="*/ 66484 w 176437"/>
                <a:gd name="connsiteY85" fmla="*/ 47306 h 51141"/>
                <a:gd name="connsiteX86" fmla="*/ 67762 w 176437"/>
                <a:gd name="connsiteY86" fmla="*/ 48584 h 51141"/>
                <a:gd name="connsiteX87" fmla="*/ 68402 w 176437"/>
                <a:gd name="connsiteY87" fmla="*/ 49223 h 51141"/>
                <a:gd name="connsiteX88" fmla="*/ 70958 w 176437"/>
                <a:gd name="connsiteY88" fmla="*/ 49863 h 51141"/>
                <a:gd name="connsiteX89" fmla="*/ 70958 w 176437"/>
                <a:gd name="connsiteY89" fmla="*/ 49223 h 51141"/>
                <a:gd name="connsiteX90" fmla="*/ 70958 w 176437"/>
                <a:gd name="connsiteY90" fmla="*/ 46027 h 51141"/>
                <a:gd name="connsiteX91" fmla="*/ 72876 w 176437"/>
                <a:gd name="connsiteY91" fmla="*/ 47945 h 51141"/>
                <a:gd name="connsiteX92" fmla="*/ 74795 w 176437"/>
                <a:gd name="connsiteY92" fmla="*/ 47945 h 51141"/>
                <a:gd name="connsiteX93" fmla="*/ 74795 w 176437"/>
                <a:gd name="connsiteY93" fmla="*/ 47945 h 51141"/>
                <a:gd name="connsiteX94" fmla="*/ 73516 w 176437"/>
                <a:gd name="connsiteY94" fmla="*/ 47306 h 51141"/>
                <a:gd name="connsiteX95" fmla="*/ 73516 w 176437"/>
                <a:gd name="connsiteY95" fmla="*/ 46027 h 51141"/>
                <a:gd name="connsiteX96" fmla="*/ 74795 w 176437"/>
                <a:gd name="connsiteY96" fmla="*/ 47306 h 51141"/>
                <a:gd name="connsiteX97" fmla="*/ 74795 w 176437"/>
                <a:gd name="connsiteY97" fmla="*/ 47306 h 51141"/>
                <a:gd name="connsiteX98" fmla="*/ 74795 w 176437"/>
                <a:gd name="connsiteY98" fmla="*/ 47306 h 51141"/>
                <a:gd name="connsiteX99" fmla="*/ 74795 w 176437"/>
                <a:gd name="connsiteY99" fmla="*/ 45388 h 51141"/>
                <a:gd name="connsiteX100" fmla="*/ 76073 w 176437"/>
                <a:gd name="connsiteY100" fmla="*/ 45388 h 51141"/>
                <a:gd name="connsiteX101" fmla="*/ 79908 w 176437"/>
                <a:gd name="connsiteY101" fmla="*/ 46666 h 51141"/>
                <a:gd name="connsiteX102" fmla="*/ 82465 w 176437"/>
                <a:gd name="connsiteY102" fmla="*/ 47306 h 51141"/>
                <a:gd name="connsiteX103" fmla="*/ 83104 w 176437"/>
                <a:gd name="connsiteY103" fmla="*/ 47306 h 51141"/>
                <a:gd name="connsiteX104" fmla="*/ 85662 w 176437"/>
                <a:gd name="connsiteY104" fmla="*/ 46666 h 51141"/>
                <a:gd name="connsiteX105" fmla="*/ 87580 w 176437"/>
                <a:gd name="connsiteY105" fmla="*/ 46666 h 51141"/>
                <a:gd name="connsiteX106" fmla="*/ 87580 w 176437"/>
                <a:gd name="connsiteY106" fmla="*/ 46027 h 51141"/>
                <a:gd name="connsiteX107" fmla="*/ 88858 w 176437"/>
                <a:gd name="connsiteY107" fmla="*/ 45388 h 51141"/>
                <a:gd name="connsiteX108" fmla="*/ 89497 w 176437"/>
                <a:gd name="connsiteY108" fmla="*/ 46027 h 51141"/>
                <a:gd name="connsiteX109" fmla="*/ 92054 w 176437"/>
                <a:gd name="connsiteY109" fmla="*/ 47945 h 51141"/>
                <a:gd name="connsiteX110" fmla="*/ 93333 w 176437"/>
                <a:gd name="connsiteY110" fmla="*/ 42831 h 51141"/>
                <a:gd name="connsiteX111" fmla="*/ 93972 w 176437"/>
                <a:gd name="connsiteY111" fmla="*/ 42831 h 51141"/>
                <a:gd name="connsiteX112" fmla="*/ 95890 w 176437"/>
                <a:gd name="connsiteY112" fmla="*/ 43470 h 51141"/>
                <a:gd name="connsiteX113" fmla="*/ 95890 w 176437"/>
                <a:gd name="connsiteY113" fmla="*/ 44109 h 51141"/>
                <a:gd name="connsiteX114" fmla="*/ 95251 w 176437"/>
                <a:gd name="connsiteY114" fmla="*/ 45388 h 51141"/>
                <a:gd name="connsiteX115" fmla="*/ 95890 w 176437"/>
                <a:gd name="connsiteY115" fmla="*/ 46666 h 51141"/>
                <a:gd name="connsiteX116" fmla="*/ 96529 w 176437"/>
                <a:gd name="connsiteY116" fmla="*/ 47945 h 51141"/>
                <a:gd name="connsiteX117" fmla="*/ 96529 w 176437"/>
                <a:gd name="connsiteY117" fmla="*/ 45388 h 51141"/>
                <a:gd name="connsiteX118" fmla="*/ 96529 w 176437"/>
                <a:gd name="connsiteY118" fmla="*/ 43470 h 51141"/>
                <a:gd name="connsiteX119" fmla="*/ 99086 w 176437"/>
                <a:gd name="connsiteY119" fmla="*/ 44109 h 51141"/>
                <a:gd name="connsiteX120" fmla="*/ 102282 w 176437"/>
                <a:gd name="connsiteY120" fmla="*/ 45388 h 51141"/>
                <a:gd name="connsiteX121" fmla="*/ 103561 w 176437"/>
                <a:gd name="connsiteY121" fmla="*/ 45388 h 51141"/>
                <a:gd name="connsiteX122" fmla="*/ 105479 w 176437"/>
                <a:gd name="connsiteY122" fmla="*/ 44109 h 51141"/>
                <a:gd name="connsiteX123" fmla="*/ 107397 w 176437"/>
                <a:gd name="connsiteY123" fmla="*/ 46666 h 51141"/>
                <a:gd name="connsiteX124" fmla="*/ 108675 w 176437"/>
                <a:gd name="connsiteY124" fmla="*/ 43470 h 51141"/>
                <a:gd name="connsiteX125" fmla="*/ 110593 w 176437"/>
                <a:gd name="connsiteY125" fmla="*/ 46027 h 51141"/>
                <a:gd name="connsiteX126" fmla="*/ 113790 w 176437"/>
                <a:gd name="connsiteY126" fmla="*/ 45388 h 51141"/>
                <a:gd name="connsiteX127" fmla="*/ 115707 w 176437"/>
                <a:gd name="connsiteY127" fmla="*/ 44109 h 51141"/>
                <a:gd name="connsiteX128" fmla="*/ 116347 w 176437"/>
                <a:gd name="connsiteY128" fmla="*/ 44109 h 51141"/>
                <a:gd name="connsiteX129" fmla="*/ 118264 w 176437"/>
                <a:gd name="connsiteY129" fmla="*/ 44109 h 51141"/>
                <a:gd name="connsiteX130" fmla="*/ 118903 w 176437"/>
                <a:gd name="connsiteY130" fmla="*/ 44109 h 51141"/>
                <a:gd name="connsiteX131" fmla="*/ 122100 w 176437"/>
                <a:gd name="connsiteY131" fmla="*/ 44109 h 51141"/>
                <a:gd name="connsiteX132" fmla="*/ 125296 w 176437"/>
                <a:gd name="connsiteY132" fmla="*/ 45388 h 51141"/>
                <a:gd name="connsiteX133" fmla="*/ 125936 w 176437"/>
                <a:gd name="connsiteY133" fmla="*/ 46027 h 51141"/>
                <a:gd name="connsiteX134" fmla="*/ 127853 w 176437"/>
                <a:gd name="connsiteY134" fmla="*/ 45388 h 51141"/>
                <a:gd name="connsiteX135" fmla="*/ 127853 w 176437"/>
                <a:gd name="connsiteY135" fmla="*/ 45388 h 51141"/>
                <a:gd name="connsiteX136" fmla="*/ 129132 w 176437"/>
                <a:gd name="connsiteY136" fmla="*/ 44109 h 51141"/>
                <a:gd name="connsiteX137" fmla="*/ 129771 w 176437"/>
                <a:gd name="connsiteY137" fmla="*/ 43470 h 51141"/>
                <a:gd name="connsiteX138" fmla="*/ 131049 w 176437"/>
                <a:gd name="connsiteY138" fmla="*/ 43470 h 51141"/>
                <a:gd name="connsiteX139" fmla="*/ 131689 w 176437"/>
                <a:gd name="connsiteY139" fmla="*/ 42831 h 51141"/>
                <a:gd name="connsiteX140" fmla="*/ 131689 w 176437"/>
                <a:gd name="connsiteY140" fmla="*/ 42191 h 51141"/>
                <a:gd name="connsiteX141" fmla="*/ 132968 w 176437"/>
                <a:gd name="connsiteY141" fmla="*/ 42831 h 51141"/>
                <a:gd name="connsiteX142" fmla="*/ 136803 w 176437"/>
                <a:gd name="connsiteY142" fmla="*/ 43470 h 51141"/>
                <a:gd name="connsiteX143" fmla="*/ 136803 w 176437"/>
                <a:gd name="connsiteY143" fmla="*/ 43470 h 51141"/>
                <a:gd name="connsiteX144" fmla="*/ 138081 w 176437"/>
                <a:gd name="connsiteY144" fmla="*/ 42191 h 51141"/>
                <a:gd name="connsiteX145" fmla="*/ 139360 w 176437"/>
                <a:gd name="connsiteY145" fmla="*/ 42191 h 51141"/>
                <a:gd name="connsiteX146" fmla="*/ 139999 w 176437"/>
                <a:gd name="connsiteY146" fmla="*/ 41552 h 51141"/>
                <a:gd name="connsiteX147" fmla="*/ 141917 w 176437"/>
                <a:gd name="connsiteY147" fmla="*/ 41552 h 51141"/>
                <a:gd name="connsiteX148" fmla="*/ 143835 w 176437"/>
                <a:gd name="connsiteY148" fmla="*/ 42191 h 51141"/>
                <a:gd name="connsiteX149" fmla="*/ 145753 w 176437"/>
                <a:gd name="connsiteY149" fmla="*/ 41552 h 51141"/>
                <a:gd name="connsiteX150" fmla="*/ 148949 w 176437"/>
                <a:gd name="connsiteY150" fmla="*/ 40913 h 51141"/>
                <a:gd name="connsiteX151" fmla="*/ 149588 w 176437"/>
                <a:gd name="connsiteY151" fmla="*/ 40913 h 51141"/>
                <a:gd name="connsiteX152" fmla="*/ 152145 w 176437"/>
                <a:gd name="connsiteY152" fmla="*/ 41552 h 51141"/>
                <a:gd name="connsiteX153" fmla="*/ 153424 w 176437"/>
                <a:gd name="connsiteY153" fmla="*/ 40913 h 51141"/>
                <a:gd name="connsiteX154" fmla="*/ 154703 w 176437"/>
                <a:gd name="connsiteY154" fmla="*/ 38995 h 51141"/>
                <a:gd name="connsiteX155" fmla="*/ 157899 w 176437"/>
                <a:gd name="connsiteY155" fmla="*/ 38995 h 51141"/>
                <a:gd name="connsiteX156" fmla="*/ 160455 w 176437"/>
                <a:gd name="connsiteY156" fmla="*/ 38356 h 51141"/>
                <a:gd name="connsiteX157" fmla="*/ 164292 w 176437"/>
                <a:gd name="connsiteY157" fmla="*/ 38356 h 51141"/>
                <a:gd name="connsiteX158" fmla="*/ 164931 w 176437"/>
                <a:gd name="connsiteY158" fmla="*/ 37717 h 51141"/>
                <a:gd name="connsiteX159" fmla="*/ 164292 w 176437"/>
                <a:gd name="connsiteY159" fmla="*/ 34520 h 51141"/>
                <a:gd name="connsiteX160" fmla="*/ 170044 w 176437"/>
                <a:gd name="connsiteY160" fmla="*/ 36438 h 51141"/>
                <a:gd name="connsiteX161" fmla="*/ 168766 w 176437"/>
                <a:gd name="connsiteY161" fmla="*/ 37077 h 51141"/>
                <a:gd name="connsiteX162" fmla="*/ 167488 w 176437"/>
                <a:gd name="connsiteY162" fmla="*/ 35160 h 51141"/>
                <a:gd name="connsiteX163" fmla="*/ 168766 w 176437"/>
                <a:gd name="connsiteY163" fmla="*/ 35799 h 51141"/>
                <a:gd name="connsiteX164" fmla="*/ 168766 w 176437"/>
                <a:gd name="connsiteY164" fmla="*/ 31963 h 51141"/>
                <a:gd name="connsiteX165" fmla="*/ 170044 w 176437"/>
                <a:gd name="connsiteY165" fmla="*/ 31324 h 51141"/>
                <a:gd name="connsiteX166" fmla="*/ 171323 w 176437"/>
                <a:gd name="connsiteY166" fmla="*/ 28128 h 51141"/>
                <a:gd name="connsiteX167" fmla="*/ 173881 w 176437"/>
                <a:gd name="connsiteY167" fmla="*/ 28128 h 51141"/>
                <a:gd name="connsiteX168" fmla="*/ 175159 w 176437"/>
                <a:gd name="connsiteY168" fmla="*/ 28767 h 51141"/>
                <a:gd name="connsiteX169" fmla="*/ 173881 w 176437"/>
                <a:gd name="connsiteY169" fmla="*/ 23653 h 51141"/>
                <a:gd name="connsiteX170" fmla="*/ 176437 w 176437"/>
                <a:gd name="connsiteY170" fmla="*/ 20456 h 51141"/>
                <a:gd name="connsiteX171" fmla="*/ 68402 w 176437"/>
                <a:gd name="connsiteY171" fmla="*/ 36438 h 51141"/>
                <a:gd name="connsiteX172" fmla="*/ 67762 w 176437"/>
                <a:gd name="connsiteY172" fmla="*/ 37717 h 51141"/>
                <a:gd name="connsiteX173" fmla="*/ 68402 w 176437"/>
                <a:gd name="connsiteY173" fmla="*/ 36438 h 51141"/>
                <a:gd name="connsiteX174" fmla="*/ 65845 w 176437"/>
                <a:gd name="connsiteY174" fmla="*/ 37077 h 51141"/>
                <a:gd name="connsiteX175" fmla="*/ 65845 w 176437"/>
                <a:gd name="connsiteY175" fmla="*/ 38356 h 51141"/>
                <a:gd name="connsiteX176" fmla="*/ 63287 w 176437"/>
                <a:gd name="connsiteY176" fmla="*/ 38356 h 51141"/>
                <a:gd name="connsiteX177" fmla="*/ 63287 w 176437"/>
                <a:gd name="connsiteY177" fmla="*/ 37717 h 51141"/>
                <a:gd name="connsiteX178" fmla="*/ 65845 w 176437"/>
                <a:gd name="connsiteY178" fmla="*/ 37077 h 51141"/>
                <a:gd name="connsiteX179" fmla="*/ 50502 w 176437"/>
                <a:gd name="connsiteY179" fmla="*/ 40274 h 51141"/>
                <a:gd name="connsiteX180" fmla="*/ 51141 w 176437"/>
                <a:gd name="connsiteY180" fmla="*/ 39634 h 51141"/>
                <a:gd name="connsiteX181" fmla="*/ 50502 w 176437"/>
                <a:gd name="connsiteY181" fmla="*/ 40274 h 51141"/>
                <a:gd name="connsiteX182" fmla="*/ 52420 w 176437"/>
                <a:gd name="connsiteY182" fmla="*/ 39634 h 51141"/>
                <a:gd name="connsiteX183" fmla="*/ 52420 w 176437"/>
                <a:gd name="connsiteY183" fmla="*/ 38356 h 51141"/>
                <a:gd name="connsiteX184" fmla="*/ 62009 w 176437"/>
                <a:gd name="connsiteY184" fmla="*/ 38995 h 51141"/>
                <a:gd name="connsiteX185" fmla="*/ 52420 w 176437"/>
                <a:gd name="connsiteY185" fmla="*/ 39634 h 51141"/>
                <a:gd name="connsiteX186" fmla="*/ 65206 w 176437"/>
                <a:gd name="connsiteY186" fmla="*/ 42831 h 51141"/>
                <a:gd name="connsiteX187" fmla="*/ 62648 w 176437"/>
                <a:gd name="connsiteY187" fmla="*/ 40274 h 51141"/>
                <a:gd name="connsiteX188" fmla="*/ 66484 w 176437"/>
                <a:gd name="connsiteY188" fmla="*/ 40274 h 51141"/>
                <a:gd name="connsiteX189" fmla="*/ 69041 w 176437"/>
                <a:gd name="connsiteY189" fmla="*/ 44749 h 51141"/>
                <a:gd name="connsiteX190" fmla="*/ 65206 w 176437"/>
                <a:gd name="connsiteY190" fmla="*/ 42831 h 51141"/>
                <a:gd name="connsiteX191" fmla="*/ 79269 w 176437"/>
                <a:gd name="connsiteY191" fmla="*/ 35799 h 51141"/>
                <a:gd name="connsiteX192" fmla="*/ 77351 w 176437"/>
                <a:gd name="connsiteY192" fmla="*/ 35799 h 51141"/>
                <a:gd name="connsiteX193" fmla="*/ 79269 w 176437"/>
                <a:gd name="connsiteY193" fmla="*/ 35799 h 51141"/>
                <a:gd name="connsiteX194" fmla="*/ 70319 w 176437"/>
                <a:gd name="connsiteY194" fmla="*/ 47945 h 51141"/>
                <a:gd name="connsiteX195" fmla="*/ 70319 w 176437"/>
                <a:gd name="connsiteY195" fmla="*/ 46666 h 51141"/>
                <a:gd name="connsiteX196" fmla="*/ 71598 w 176437"/>
                <a:gd name="connsiteY196" fmla="*/ 46666 h 51141"/>
                <a:gd name="connsiteX197" fmla="*/ 70319 w 176437"/>
                <a:gd name="connsiteY197" fmla="*/ 47945 h 51141"/>
                <a:gd name="connsiteX198" fmla="*/ 74155 w 176437"/>
                <a:gd name="connsiteY198" fmla="*/ 41552 h 51141"/>
                <a:gd name="connsiteX199" fmla="*/ 74155 w 176437"/>
                <a:gd name="connsiteY199" fmla="*/ 44749 h 51141"/>
                <a:gd name="connsiteX200" fmla="*/ 72237 w 176437"/>
                <a:gd name="connsiteY200" fmla="*/ 44749 h 51141"/>
                <a:gd name="connsiteX201" fmla="*/ 71598 w 176437"/>
                <a:gd name="connsiteY201" fmla="*/ 43470 h 51141"/>
                <a:gd name="connsiteX202" fmla="*/ 70319 w 176437"/>
                <a:gd name="connsiteY202" fmla="*/ 40274 h 51141"/>
                <a:gd name="connsiteX203" fmla="*/ 70319 w 176437"/>
                <a:gd name="connsiteY203" fmla="*/ 39634 h 51141"/>
                <a:gd name="connsiteX204" fmla="*/ 74155 w 176437"/>
                <a:gd name="connsiteY204" fmla="*/ 39634 h 51141"/>
                <a:gd name="connsiteX205" fmla="*/ 76073 w 176437"/>
                <a:gd name="connsiteY205" fmla="*/ 42191 h 51141"/>
                <a:gd name="connsiteX206" fmla="*/ 74155 w 176437"/>
                <a:gd name="connsiteY206" fmla="*/ 41552 h 51141"/>
                <a:gd name="connsiteX207" fmla="*/ 79269 w 176437"/>
                <a:gd name="connsiteY207" fmla="*/ 41552 h 51141"/>
                <a:gd name="connsiteX208" fmla="*/ 76712 w 176437"/>
                <a:gd name="connsiteY208" fmla="*/ 40274 h 51141"/>
                <a:gd name="connsiteX209" fmla="*/ 76073 w 176437"/>
                <a:gd name="connsiteY209" fmla="*/ 38356 h 51141"/>
                <a:gd name="connsiteX210" fmla="*/ 79269 w 176437"/>
                <a:gd name="connsiteY210" fmla="*/ 40274 h 51141"/>
                <a:gd name="connsiteX211" fmla="*/ 79269 w 176437"/>
                <a:gd name="connsiteY211" fmla="*/ 41552 h 51141"/>
                <a:gd name="connsiteX212" fmla="*/ 80547 w 176437"/>
                <a:gd name="connsiteY212" fmla="*/ 40274 h 51141"/>
                <a:gd name="connsiteX213" fmla="*/ 80547 w 176437"/>
                <a:gd name="connsiteY213" fmla="*/ 39634 h 51141"/>
                <a:gd name="connsiteX214" fmla="*/ 82465 w 176437"/>
                <a:gd name="connsiteY214" fmla="*/ 38995 h 51141"/>
                <a:gd name="connsiteX215" fmla="*/ 84383 w 176437"/>
                <a:gd name="connsiteY215" fmla="*/ 42191 h 51141"/>
                <a:gd name="connsiteX216" fmla="*/ 80547 w 176437"/>
                <a:gd name="connsiteY216" fmla="*/ 40274 h 51141"/>
                <a:gd name="connsiteX217" fmla="*/ 88219 w 176437"/>
                <a:gd name="connsiteY217" fmla="*/ 42831 h 51141"/>
                <a:gd name="connsiteX218" fmla="*/ 86940 w 176437"/>
                <a:gd name="connsiteY218" fmla="*/ 39634 h 51141"/>
                <a:gd name="connsiteX219" fmla="*/ 85023 w 176437"/>
                <a:gd name="connsiteY219" fmla="*/ 38995 h 51141"/>
                <a:gd name="connsiteX220" fmla="*/ 85023 w 176437"/>
                <a:gd name="connsiteY220" fmla="*/ 38356 h 51141"/>
                <a:gd name="connsiteX221" fmla="*/ 88858 w 176437"/>
                <a:gd name="connsiteY221" fmla="*/ 37717 h 51141"/>
                <a:gd name="connsiteX222" fmla="*/ 90136 w 176437"/>
                <a:gd name="connsiteY222" fmla="*/ 40274 h 51141"/>
                <a:gd name="connsiteX223" fmla="*/ 88219 w 176437"/>
                <a:gd name="connsiteY223" fmla="*/ 42831 h 51141"/>
                <a:gd name="connsiteX224" fmla="*/ 87580 w 176437"/>
                <a:gd name="connsiteY224" fmla="*/ 34520 h 51141"/>
                <a:gd name="connsiteX225" fmla="*/ 90136 w 176437"/>
                <a:gd name="connsiteY225" fmla="*/ 33881 h 51141"/>
                <a:gd name="connsiteX226" fmla="*/ 87580 w 176437"/>
                <a:gd name="connsiteY226" fmla="*/ 34520 h 51141"/>
                <a:gd name="connsiteX227" fmla="*/ 90776 w 176437"/>
                <a:gd name="connsiteY227" fmla="*/ 40913 h 51141"/>
                <a:gd name="connsiteX228" fmla="*/ 90136 w 176437"/>
                <a:gd name="connsiteY228" fmla="*/ 38356 h 51141"/>
                <a:gd name="connsiteX229" fmla="*/ 91415 w 176437"/>
                <a:gd name="connsiteY229" fmla="*/ 37717 h 51141"/>
                <a:gd name="connsiteX230" fmla="*/ 92693 w 176437"/>
                <a:gd name="connsiteY230" fmla="*/ 41552 h 51141"/>
                <a:gd name="connsiteX231" fmla="*/ 90776 w 176437"/>
                <a:gd name="connsiteY231" fmla="*/ 40913 h 51141"/>
                <a:gd name="connsiteX232" fmla="*/ 115707 w 176437"/>
                <a:gd name="connsiteY232" fmla="*/ 27488 h 51141"/>
                <a:gd name="connsiteX233" fmla="*/ 114429 w 176437"/>
                <a:gd name="connsiteY233" fmla="*/ 28128 h 51141"/>
                <a:gd name="connsiteX234" fmla="*/ 115707 w 176437"/>
                <a:gd name="connsiteY234" fmla="*/ 27488 h 51141"/>
                <a:gd name="connsiteX235" fmla="*/ 115068 w 176437"/>
                <a:gd name="connsiteY235" fmla="*/ 35160 h 51141"/>
                <a:gd name="connsiteX236" fmla="*/ 115068 w 176437"/>
                <a:gd name="connsiteY236" fmla="*/ 35160 h 51141"/>
                <a:gd name="connsiteX237" fmla="*/ 116347 w 176437"/>
                <a:gd name="connsiteY237" fmla="*/ 33881 h 51141"/>
                <a:gd name="connsiteX238" fmla="*/ 116347 w 176437"/>
                <a:gd name="connsiteY238" fmla="*/ 35160 h 51141"/>
                <a:gd name="connsiteX239" fmla="*/ 115068 w 176437"/>
                <a:gd name="connsiteY239" fmla="*/ 35160 h 51141"/>
                <a:gd name="connsiteX240" fmla="*/ 117625 w 176437"/>
                <a:gd name="connsiteY240" fmla="*/ 27488 h 51141"/>
                <a:gd name="connsiteX241" fmla="*/ 116347 w 176437"/>
                <a:gd name="connsiteY241" fmla="*/ 26849 h 51141"/>
                <a:gd name="connsiteX242" fmla="*/ 117625 w 176437"/>
                <a:gd name="connsiteY242" fmla="*/ 27488 h 51141"/>
                <a:gd name="connsiteX243" fmla="*/ 117625 w 176437"/>
                <a:gd name="connsiteY243" fmla="*/ 27488 h 51141"/>
                <a:gd name="connsiteX244" fmla="*/ 118903 w 176437"/>
                <a:gd name="connsiteY244" fmla="*/ 35160 h 51141"/>
                <a:gd name="connsiteX245" fmla="*/ 118903 w 176437"/>
                <a:gd name="connsiteY245" fmla="*/ 33881 h 51141"/>
                <a:gd name="connsiteX246" fmla="*/ 120821 w 176437"/>
                <a:gd name="connsiteY246" fmla="*/ 33242 h 51141"/>
                <a:gd name="connsiteX247" fmla="*/ 120821 w 176437"/>
                <a:gd name="connsiteY247" fmla="*/ 33881 h 51141"/>
                <a:gd name="connsiteX248" fmla="*/ 118903 w 176437"/>
                <a:gd name="connsiteY248" fmla="*/ 35160 h 51141"/>
                <a:gd name="connsiteX249" fmla="*/ 123379 w 176437"/>
                <a:gd name="connsiteY249" fmla="*/ 27488 h 51141"/>
                <a:gd name="connsiteX250" fmla="*/ 123379 w 176437"/>
                <a:gd name="connsiteY250" fmla="*/ 27488 h 51141"/>
                <a:gd name="connsiteX251" fmla="*/ 124018 w 176437"/>
                <a:gd name="connsiteY251" fmla="*/ 26849 h 51141"/>
                <a:gd name="connsiteX252" fmla="*/ 124657 w 176437"/>
                <a:gd name="connsiteY252" fmla="*/ 26210 h 51141"/>
                <a:gd name="connsiteX253" fmla="*/ 124657 w 176437"/>
                <a:gd name="connsiteY253" fmla="*/ 27488 h 51141"/>
                <a:gd name="connsiteX254" fmla="*/ 123379 w 176437"/>
                <a:gd name="connsiteY254" fmla="*/ 27488 h 51141"/>
                <a:gd name="connsiteX255" fmla="*/ 131049 w 176437"/>
                <a:gd name="connsiteY255" fmla="*/ 31963 h 51141"/>
                <a:gd name="connsiteX256" fmla="*/ 132968 w 176437"/>
                <a:gd name="connsiteY256" fmla="*/ 31963 h 51141"/>
                <a:gd name="connsiteX257" fmla="*/ 131049 w 176437"/>
                <a:gd name="connsiteY257" fmla="*/ 31963 h 51141"/>
                <a:gd name="connsiteX258" fmla="*/ 134885 w 176437"/>
                <a:gd name="connsiteY258" fmla="*/ 31963 h 51141"/>
                <a:gd name="connsiteX259" fmla="*/ 134246 w 176437"/>
                <a:gd name="connsiteY259" fmla="*/ 31324 h 51141"/>
                <a:gd name="connsiteX260" fmla="*/ 134246 w 176437"/>
                <a:gd name="connsiteY260" fmla="*/ 30685 h 51141"/>
                <a:gd name="connsiteX261" fmla="*/ 135525 w 176437"/>
                <a:gd name="connsiteY261" fmla="*/ 30685 h 51141"/>
                <a:gd name="connsiteX262" fmla="*/ 134885 w 176437"/>
                <a:gd name="connsiteY262" fmla="*/ 31963 h 51141"/>
                <a:gd name="connsiteX263" fmla="*/ 136803 w 176437"/>
                <a:gd name="connsiteY263" fmla="*/ 31324 h 51141"/>
                <a:gd name="connsiteX264" fmla="*/ 139999 w 176437"/>
                <a:gd name="connsiteY264" fmla="*/ 30685 h 51141"/>
                <a:gd name="connsiteX265" fmla="*/ 136803 w 176437"/>
                <a:gd name="connsiteY265" fmla="*/ 31324 h 51141"/>
                <a:gd name="connsiteX266" fmla="*/ 143835 w 176437"/>
                <a:gd name="connsiteY266" fmla="*/ 30045 h 51141"/>
                <a:gd name="connsiteX267" fmla="*/ 140638 w 176437"/>
                <a:gd name="connsiteY267" fmla="*/ 29406 h 51141"/>
                <a:gd name="connsiteX268" fmla="*/ 147031 w 176437"/>
                <a:gd name="connsiteY268" fmla="*/ 28128 h 51141"/>
                <a:gd name="connsiteX269" fmla="*/ 147031 w 176437"/>
                <a:gd name="connsiteY269" fmla="*/ 28767 h 51141"/>
                <a:gd name="connsiteX270" fmla="*/ 143835 w 176437"/>
                <a:gd name="connsiteY270" fmla="*/ 30045 h 51141"/>
                <a:gd name="connsiteX271" fmla="*/ 156620 w 176437"/>
                <a:gd name="connsiteY271" fmla="*/ 27488 h 51141"/>
                <a:gd name="connsiteX272" fmla="*/ 156620 w 176437"/>
                <a:gd name="connsiteY272" fmla="*/ 28128 h 51141"/>
                <a:gd name="connsiteX273" fmla="*/ 155342 w 176437"/>
                <a:gd name="connsiteY273" fmla="*/ 27488 h 51141"/>
                <a:gd name="connsiteX274" fmla="*/ 155342 w 176437"/>
                <a:gd name="connsiteY274" fmla="*/ 27488 h 51141"/>
                <a:gd name="connsiteX275" fmla="*/ 156620 w 176437"/>
                <a:gd name="connsiteY275" fmla="*/ 27488 h 51141"/>
                <a:gd name="connsiteX276" fmla="*/ 148949 w 176437"/>
                <a:gd name="connsiteY276" fmla="*/ 28767 h 51141"/>
                <a:gd name="connsiteX277" fmla="*/ 148949 w 176437"/>
                <a:gd name="connsiteY277" fmla="*/ 30045 h 51141"/>
                <a:gd name="connsiteX278" fmla="*/ 148310 w 176437"/>
                <a:gd name="connsiteY278" fmla="*/ 29406 h 51141"/>
                <a:gd name="connsiteX279" fmla="*/ 148310 w 176437"/>
                <a:gd name="connsiteY279" fmla="*/ 28128 h 51141"/>
                <a:gd name="connsiteX280" fmla="*/ 148949 w 176437"/>
                <a:gd name="connsiteY280" fmla="*/ 28767 h 51141"/>
                <a:gd name="connsiteX281" fmla="*/ 148310 w 176437"/>
                <a:gd name="connsiteY281" fmla="*/ 33242 h 51141"/>
                <a:gd name="connsiteX282" fmla="*/ 150866 w 176437"/>
                <a:gd name="connsiteY282" fmla="*/ 31963 h 51141"/>
                <a:gd name="connsiteX283" fmla="*/ 154063 w 176437"/>
                <a:gd name="connsiteY283" fmla="*/ 31963 h 51141"/>
                <a:gd name="connsiteX284" fmla="*/ 157259 w 176437"/>
                <a:gd name="connsiteY284" fmla="*/ 31963 h 51141"/>
                <a:gd name="connsiteX285" fmla="*/ 148310 w 176437"/>
                <a:gd name="connsiteY285" fmla="*/ 33242 h 51141"/>
                <a:gd name="connsiteX286" fmla="*/ 159177 w 176437"/>
                <a:gd name="connsiteY286" fmla="*/ 31324 h 51141"/>
                <a:gd name="connsiteX287" fmla="*/ 159177 w 176437"/>
                <a:gd name="connsiteY287" fmla="*/ 30685 h 51141"/>
                <a:gd name="connsiteX288" fmla="*/ 159816 w 176437"/>
                <a:gd name="connsiteY288" fmla="*/ 30045 h 51141"/>
                <a:gd name="connsiteX289" fmla="*/ 159816 w 176437"/>
                <a:gd name="connsiteY289" fmla="*/ 30685 h 51141"/>
                <a:gd name="connsiteX290" fmla="*/ 159177 w 176437"/>
                <a:gd name="connsiteY290" fmla="*/ 31324 h 51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176437" h="51141">
                  <a:moveTo>
                    <a:pt x="176437" y="20456"/>
                  </a:moveTo>
                  <a:cubicBezTo>
                    <a:pt x="176437" y="18539"/>
                    <a:pt x="176437" y="16621"/>
                    <a:pt x="175798" y="15342"/>
                  </a:cubicBezTo>
                  <a:cubicBezTo>
                    <a:pt x="175159" y="12785"/>
                    <a:pt x="175159" y="10228"/>
                    <a:pt x="174520" y="8950"/>
                  </a:cubicBezTo>
                  <a:cubicBezTo>
                    <a:pt x="172602" y="3836"/>
                    <a:pt x="170684" y="1279"/>
                    <a:pt x="168766" y="639"/>
                  </a:cubicBezTo>
                  <a:cubicBezTo>
                    <a:pt x="166209" y="0"/>
                    <a:pt x="163652" y="0"/>
                    <a:pt x="161095" y="0"/>
                  </a:cubicBezTo>
                  <a:cubicBezTo>
                    <a:pt x="155981" y="639"/>
                    <a:pt x="150866" y="1279"/>
                    <a:pt x="145753" y="1918"/>
                  </a:cubicBezTo>
                  <a:cubicBezTo>
                    <a:pt x="142556" y="2557"/>
                    <a:pt x="138721" y="3196"/>
                    <a:pt x="135525" y="3836"/>
                  </a:cubicBezTo>
                  <a:cubicBezTo>
                    <a:pt x="131689" y="4475"/>
                    <a:pt x="128492" y="5753"/>
                    <a:pt x="124657" y="6393"/>
                  </a:cubicBezTo>
                  <a:cubicBezTo>
                    <a:pt x="122100" y="7032"/>
                    <a:pt x="119543" y="7671"/>
                    <a:pt x="116347" y="8310"/>
                  </a:cubicBezTo>
                  <a:cubicBezTo>
                    <a:pt x="115068" y="8310"/>
                    <a:pt x="114429" y="8950"/>
                    <a:pt x="113150" y="9589"/>
                  </a:cubicBezTo>
                  <a:cubicBezTo>
                    <a:pt x="111871" y="9589"/>
                    <a:pt x="109954" y="9589"/>
                    <a:pt x="108675" y="9589"/>
                  </a:cubicBezTo>
                  <a:cubicBezTo>
                    <a:pt x="106118" y="10228"/>
                    <a:pt x="103561" y="11507"/>
                    <a:pt x="100365" y="11507"/>
                  </a:cubicBezTo>
                  <a:cubicBezTo>
                    <a:pt x="99086" y="11507"/>
                    <a:pt x="97808" y="11507"/>
                    <a:pt x="96529" y="12146"/>
                  </a:cubicBezTo>
                  <a:cubicBezTo>
                    <a:pt x="95251" y="12146"/>
                    <a:pt x="93972" y="12785"/>
                    <a:pt x="92693" y="13425"/>
                  </a:cubicBezTo>
                  <a:cubicBezTo>
                    <a:pt x="91415" y="14064"/>
                    <a:pt x="90136" y="14064"/>
                    <a:pt x="88858" y="14703"/>
                  </a:cubicBezTo>
                  <a:cubicBezTo>
                    <a:pt x="87580" y="14703"/>
                    <a:pt x="86301" y="15342"/>
                    <a:pt x="85023" y="15342"/>
                  </a:cubicBezTo>
                  <a:cubicBezTo>
                    <a:pt x="84383" y="15342"/>
                    <a:pt x="83744" y="15342"/>
                    <a:pt x="82465" y="15342"/>
                  </a:cubicBezTo>
                  <a:cubicBezTo>
                    <a:pt x="80547" y="15982"/>
                    <a:pt x="78630" y="16621"/>
                    <a:pt x="77351" y="17260"/>
                  </a:cubicBezTo>
                  <a:cubicBezTo>
                    <a:pt x="76073" y="17260"/>
                    <a:pt x="74155" y="17260"/>
                    <a:pt x="72876" y="17260"/>
                  </a:cubicBezTo>
                  <a:cubicBezTo>
                    <a:pt x="71598" y="17260"/>
                    <a:pt x="69680" y="16621"/>
                    <a:pt x="67762" y="16621"/>
                  </a:cubicBezTo>
                  <a:cubicBezTo>
                    <a:pt x="65206" y="16621"/>
                    <a:pt x="62648" y="17260"/>
                    <a:pt x="60091" y="16621"/>
                  </a:cubicBezTo>
                  <a:cubicBezTo>
                    <a:pt x="57534" y="15982"/>
                    <a:pt x="54977" y="15342"/>
                    <a:pt x="52420" y="16621"/>
                  </a:cubicBezTo>
                  <a:cubicBezTo>
                    <a:pt x="51141" y="17260"/>
                    <a:pt x="50502" y="17899"/>
                    <a:pt x="49224" y="18539"/>
                  </a:cubicBezTo>
                  <a:cubicBezTo>
                    <a:pt x="47306" y="18539"/>
                    <a:pt x="44749" y="18539"/>
                    <a:pt x="42831" y="18539"/>
                  </a:cubicBezTo>
                  <a:cubicBezTo>
                    <a:pt x="41552" y="18539"/>
                    <a:pt x="40913" y="18539"/>
                    <a:pt x="40274" y="19178"/>
                  </a:cubicBezTo>
                  <a:cubicBezTo>
                    <a:pt x="38356" y="19817"/>
                    <a:pt x="36439" y="19817"/>
                    <a:pt x="35160" y="20456"/>
                  </a:cubicBezTo>
                  <a:cubicBezTo>
                    <a:pt x="34520" y="20456"/>
                    <a:pt x="34520" y="20456"/>
                    <a:pt x="34520" y="17899"/>
                  </a:cubicBezTo>
                  <a:cubicBezTo>
                    <a:pt x="34520" y="17899"/>
                    <a:pt x="33881" y="18539"/>
                    <a:pt x="33881" y="18539"/>
                  </a:cubicBezTo>
                  <a:cubicBezTo>
                    <a:pt x="33242" y="19178"/>
                    <a:pt x="32602" y="19817"/>
                    <a:pt x="31963" y="19817"/>
                  </a:cubicBezTo>
                  <a:cubicBezTo>
                    <a:pt x="30046" y="19817"/>
                    <a:pt x="28767" y="19817"/>
                    <a:pt x="26850" y="19817"/>
                  </a:cubicBezTo>
                  <a:cubicBezTo>
                    <a:pt x="25571" y="19817"/>
                    <a:pt x="24292" y="21096"/>
                    <a:pt x="22374" y="21735"/>
                  </a:cubicBezTo>
                  <a:cubicBezTo>
                    <a:pt x="21735" y="21735"/>
                    <a:pt x="21096" y="22374"/>
                    <a:pt x="21096" y="22374"/>
                  </a:cubicBezTo>
                  <a:cubicBezTo>
                    <a:pt x="19817" y="23013"/>
                    <a:pt x="18539" y="23013"/>
                    <a:pt x="17900" y="23013"/>
                  </a:cubicBezTo>
                  <a:cubicBezTo>
                    <a:pt x="17261" y="23013"/>
                    <a:pt x="15982" y="22374"/>
                    <a:pt x="15343" y="21735"/>
                  </a:cubicBezTo>
                  <a:cubicBezTo>
                    <a:pt x="14064" y="21096"/>
                    <a:pt x="13424" y="22374"/>
                    <a:pt x="12785" y="22374"/>
                  </a:cubicBezTo>
                  <a:cubicBezTo>
                    <a:pt x="10868" y="21735"/>
                    <a:pt x="9589" y="22374"/>
                    <a:pt x="7672" y="22374"/>
                  </a:cubicBezTo>
                  <a:cubicBezTo>
                    <a:pt x="7032" y="22374"/>
                    <a:pt x="6393" y="22374"/>
                    <a:pt x="5754" y="23013"/>
                  </a:cubicBezTo>
                  <a:cubicBezTo>
                    <a:pt x="5114" y="23653"/>
                    <a:pt x="3835" y="24931"/>
                    <a:pt x="3196" y="25571"/>
                  </a:cubicBezTo>
                  <a:cubicBezTo>
                    <a:pt x="2557" y="26210"/>
                    <a:pt x="1279" y="26210"/>
                    <a:pt x="0" y="26210"/>
                  </a:cubicBezTo>
                  <a:cubicBezTo>
                    <a:pt x="639" y="27488"/>
                    <a:pt x="639" y="28128"/>
                    <a:pt x="1279" y="28128"/>
                  </a:cubicBezTo>
                  <a:cubicBezTo>
                    <a:pt x="639" y="29406"/>
                    <a:pt x="639" y="30045"/>
                    <a:pt x="0" y="31324"/>
                  </a:cubicBezTo>
                  <a:cubicBezTo>
                    <a:pt x="639" y="33242"/>
                    <a:pt x="1279" y="34520"/>
                    <a:pt x="1918" y="36438"/>
                  </a:cubicBezTo>
                  <a:cubicBezTo>
                    <a:pt x="1918" y="36438"/>
                    <a:pt x="1279" y="37077"/>
                    <a:pt x="1279" y="37077"/>
                  </a:cubicBezTo>
                  <a:cubicBezTo>
                    <a:pt x="1918" y="37717"/>
                    <a:pt x="2557" y="38356"/>
                    <a:pt x="3196" y="38995"/>
                  </a:cubicBezTo>
                  <a:cubicBezTo>
                    <a:pt x="3835" y="40274"/>
                    <a:pt x="5114" y="41552"/>
                    <a:pt x="5754" y="41552"/>
                  </a:cubicBezTo>
                  <a:cubicBezTo>
                    <a:pt x="8311" y="42191"/>
                    <a:pt x="10228" y="43470"/>
                    <a:pt x="12785" y="44109"/>
                  </a:cubicBezTo>
                  <a:cubicBezTo>
                    <a:pt x="13424" y="44109"/>
                    <a:pt x="14064" y="45388"/>
                    <a:pt x="14703" y="44749"/>
                  </a:cubicBezTo>
                  <a:cubicBezTo>
                    <a:pt x="15982" y="44109"/>
                    <a:pt x="17261" y="45388"/>
                    <a:pt x="18539" y="45388"/>
                  </a:cubicBezTo>
                  <a:cubicBezTo>
                    <a:pt x="19817" y="46027"/>
                    <a:pt x="21735" y="46666"/>
                    <a:pt x="23013" y="47306"/>
                  </a:cubicBezTo>
                  <a:cubicBezTo>
                    <a:pt x="23013" y="47306"/>
                    <a:pt x="23013" y="46666"/>
                    <a:pt x="23013" y="46027"/>
                  </a:cubicBezTo>
                  <a:cubicBezTo>
                    <a:pt x="21735" y="45388"/>
                    <a:pt x="21096" y="44109"/>
                    <a:pt x="19817" y="43470"/>
                  </a:cubicBezTo>
                  <a:cubicBezTo>
                    <a:pt x="20457" y="43470"/>
                    <a:pt x="20457" y="43470"/>
                    <a:pt x="21096" y="43470"/>
                  </a:cubicBezTo>
                  <a:cubicBezTo>
                    <a:pt x="22374" y="44109"/>
                    <a:pt x="24292" y="44749"/>
                    <a:pt x="25571" y="45388"/>
                  </a:cubicBezTo>
                  <a:cubicBezTo>
                    <a:pt x="26210" y="45388"/>
                    <a:pt x="27489" y="45388"/>
                    <a:pt x="28128" y="45388"/>
                  </a:cubicBezTo>
                  <a:cubicBezTo>
                    <a:pt x="28767" y="45388"/>
                    <a:pt x="28767" y="44749"/>
                    <a:pt x="29406" y="45388"/>
                  </a:cubicBezTo>
                  <a:cubicBezTo>
                    <a:pt x="30685" y="46027"/>
                    <a:pt x="31963" y="46666"/>
                    <a:pt x="32602" y="47306"/>
                  </a:cubicBezTo>
                  <a:cubicBezTo>
                    <a:pt x="33881" y="47945"/>
                    <a:pt x="35160" y="46666"/>
                    <a:pt x="35799" y="46027"/>
                  </a:cubicBezTo>
                  <a:cubicBezTo>
                    <a:pt x="36439" y="45388"/>
                    <a:pt x="37717" y="45388"/>
                    <a:pt x="38356" y="45388"/>
                  </a:cubicBezTo>
                  <a:cubicBezTo>
                    <a:pt x="39635" y="45388"/>
                    <a:pt x="41552" y="44749"/>
                    <a:pt x="42831" y="44749"/>
                  </a:cubicBezTo>
                  <a:cubicBezTo>
                    <a:pt x="42191" y="43470"/>
                    <a:pt x="42191" y="43470"/>
                    <a:pt x="41552" y="42831"/>
                  </a:cubicBezTo>
                  <a:cubicBezTo>
                    <a:pt x="42191" y="42831"/>
                    <a:pt x="42831" y="44109"/>
                    <a:pt x="43470" y="44749"/>
                  </a:cubicBezTo>
                  <a:cubicBezTo>
                    <a:pt x="44749" y="45388"/>
                    <a:pt x="46028" y="46027"/>
                    <a:pt x="46667" y="46027"/>
                  </a:cubicBezTo>
                  <a:cubicBezTo>
                    <a:pt x="49863" y="46666"/>
                    <a:pt x="53059" y="46666"/>
                    <a:pt x="56256" y="47306"/>
                  </a:cubicBezTo>
                  <a:cubicBezTo>
                    <a:pt x="56895" y="47306"/>
                    <a:pt x="58173" y="47945"/>
                    <a:pt x="58813" y="47945"/>
                  </a:cubicBezTo>
                  <a:cubicBezTo>
                    <a:pt x="58813" y="48584"/>
                    <a:pt x="58173" y="49223"/>
                    <a:pt x="58173" y="49223"/>
                  </a:cubicBezTo>
                  <a:cubicBezTo>
                    <a:pt x="56895" y="47306"/>
                    <a:pt x="55617" y="50502"/>
                    <a:pt x="54338" y="48584"/>
                  </a:cubicBezTo>
                  <a:cubicBezTo>
                    <a:pt x="54338" y="48584"/>
                    <a:pt x="54338" y="48584"/>
                    <a:pt x="54338" y="48584"/>
                  </a:cubicBezTo>
                  <a:cubicBezTo>
                    <a:pt x="53059" y="48584"/>
                    <a:pt x="51780" y="48584"/>
                    <a:pt x="51141" y="48584"/>
                  </a:cubicBezTo>
                  <a:cubicBezTo>
                    <a:pt x="49863" y="48584"/>
                    <a:pt x="48584" y="47945"/>
                    <a:pt x="47306" y="48584"/>
                  </a:cubicBezTo>
                  <a:cubicBezTo>
                    <a:pt x="46667" y="49223"/>
                    <a:pt x="45388" y="49223"/>
                    <a:pt x="44749" y="48584"/>
                  </a:cubicBezTo>
                  <a:cubicBezTo>
                    <a:pt x="44109" y="48584"/>
                    <a:pt x="44109" y="48584"/>
                    <a:pt x="43470" y="49223"/>
                  </a:cubicBezTo>
                  <a:cubicBezTo>
                    <a:pt x="44109" y="50502"/>
                    <a:pt x="44109" y="51141"/>
                    <a:pt x="44109" y="51141"/>
                  </a:cubicBezTo>
                  <a:cubicBezTo>
                    <a:pt x="44749" y="51141"/>
                    <a:pt x="46028" y="51141"/>
                    <a:pt x="46667" y="51141"/>
                  </a:cubicBezTo>
                  <a:cubicBezTo>
                    <a:pt x="48584" y="51141"/>
                    <a:pt x="51141" y="50502"/>
                    <a:pt x="53059" y="50502"/>
                  </a:cubicBezTo>
                  <a:cubicBezTo>
                    <a:pt x="53698" y="50502"/>
                    <a:pt x="54338" y="51141"/>
                    <a:pt x="54338" y="51141"/>
                  </a:cubicBezTo>
                  <a:cubicBezTo>
                    <a:pt x="56256" y="50502"/>
                    <a:pt x="58173" y="50502"/>
                    <a:pt x="60091" y="51141"/>
                  </a:cubicBezTo>
                  <a:cubicBezTo>
                    <a:pt x="60730" y="51141"/>
                    <a:pt x="61369" y="51141"/>
                    <a:pt x="62009" y="49863"/>
                  </a:cubicBezTo>
                  <a:cubicBezTo>
                    <a:pt x="61369" y="49223"/>
                    <a:pt x="60730" y="49223"/>
                    <a:pt x="60091" y="48584"/>
                  </a:cubicBezTo>
                  <a:cubicBezTo>
                    <a:pt x="60091" y="48584"/>
                    <a:pt x="60091" y="47945"/>
                    <a:pt x="60091" y="47945"/>
                  </a:cubicBezTo>
                  <a:cubicBezTo>
                    <a:pt x="61369" y="47945"/>
                    <a:pt x="62009" y="48584"/>
                    <a:pt x="63287" y="48584"/>
                  </a:cubicBezTo>
                  <a:cubicBezTo>
                    <a:pt x="63287" y="49223"/>
                    <a:pt x="63287" y="49223"/>
                    <a:pt x="63287" y="49223"/>
                  </a:cubicBezTo>
                  <a:cubicBezTo>
                    <a:pt x="63287" y="49863"/>
                    <a:pt x="63287" y="49863"/>
                    <a:pt x="62648" y="51141"/>
                  </a:cubicBezTo>
                  <a:cubicBezTo>
                    <a:pt x="63287" y="51141"/>
                    <a:pt x="64566" y="51141"/>
                    <a:pt x="65206" y="50502"/>
                  </a:cubicBezTo>
                  <a:cubicBezTo>
                    <a:pt x="65206" y="49863"/>
                    <a:pt x="65206" y="49863"/>
                    <a:pt x="65206" y="49223"/>
                  </a:cubicBezTo>
                  <a:cubicBezTo>
                    <a:pt x="64566" y="48584"/>
                    <a:pt x="63927" y="47945"/>
                    <a:pt x="63287" y="47306"/>
                  </a:cubicBezTo>
                  <a:cubicBezTo>
                    <a:pt x="64566" y="47306"/>
                    <a:pt x="65845" y="47306"/>
                    <a:pt x="66484" y="47306"/>
                  </a:cubicBezTo>
                  <a:cubicBezTo>
                    <a:pt x="67123" y="47306"/>
                    <a:pt x="67123" y="47945"/>
                    <a:pt x="67762" y="48584"/>
                  </a:cubicBezTo>
                  <a:cubicBezTo>
                    <a:pt x="67762" y="48584"/>
                    <a:pt x="68402" y="49223"/>
                    <a:pt x="68402" y="49223"/>
                  </a:cubicBezTo>
                  <a:cubicBezTo>
                    <a:pt x="69041" y="49223"/>
                    <a:pt x="70319" y="49863"/>
                    <a:pt x="70958" y="49863"/>
                  </a:cubicBezTo>
                  <a:cubicBezTo>
                    <a:pt x="70958" y="49863"/>
                    <a:pt x="70958" y="49863"/>
                    <a:pt x="70958" y="49223"/>
                  </a:cubicBezTo>
                  <a:cubicBezTo>
                    <a:pt x="70958" y="48584"/>
                    <a:pt x="70958" y="47306"/>
                    <a:pt x="70958" y="46027"/>
                  </a:cubicBezTo>
                  <a:cubicBezTo>
                    <a:pt x="71598" y="46666"/>
                    <a:pt x="72237" y="47306"/>
                    <a:pt x="72876" y="47945"/>
                  </a:cubicBezTo>
                  <a:cubicBezTo>
                    <a:pt x="73516" y="49223"/>
                    <a:pt x="74155" y="49863"/>
                    <a:pt x="74795" y="47945"/>
                  </a:cubicBezTo>
                  <a:cubicBezTo>
                    <a:pt x="74795" y="47945"/>
                    <a:pt x="74795" y="47945"/>
                    <a:pt x="74795" y="47945"/>
                  </a:cubicBezTo>
                  <a:cubicBezTo>
                    <a:pt x="74155" y="47945"/>
                    <a:pt x="74155" y="47945"/>
                    <a:pt x="73516" y="47306"/>
                  </a:cubicBezTo>
                  <a:cubicBezTo>
                    <a:pt x="73516" y="47306"/>
                    <a:pt x="73516" y="46666"/>
                    <a:pt x="73516" y="46027"/>
                  </a:cubicBezTo>
                  <a:cubicBezTo>
                    <a:pt x="74155" y="46666"/>
                    <a:pt x="74155" y="46666"/>
                    <a:pt x="74795" y="47306"/>
                  </a:cubicBezTo>
                  <a:cubicBezTo>
                    <a:pt x="74795" y="47306"/>
                    <a:pt x="74795" y="47306"/>
                    <a:pt x="74795" y="47306"/>
                  </a:cubicBezTo>
                  <a:cubicBezTo>
                    <a:pt x="74795" y="47306"/>
                    <a:pt x="74795" y="47306"/>
                    <a:pt x="74795" y="47306"/>
                  </a:cubicBezTo>
                  <a:cubicBezTo>
                    <a:pt x="74795" y="46666"/>
                    <a:pt x="74795" y="46027"/>
                    <a:pt x="74795" y="45388"/>
                  </a:cubicBezTo>
                  <a:cubicBezTo>
                    <a:pt x="74795" y="45388"/>
                    <a:pt x="75434" y="45388"/>
                    <a:pt x="76073" y="45388"/>
                  </a:cubicBezTo>
                  <a:cubicBezTo>
                    <a:pt x="77351" y="45388"/>
                    <a:pt x="77991" y="44749"/>
                    <a:pt x="79908" y="46666"/>
                  </a:cubicBezTo>
                  <a:cubicBezTo>
                    <a:pt x="80547" y="47945"/>
                    <a:pt x="81826" y="47306"/>
                    <a:pt x="82465" y="47306"/>
                  </a:cubicBezTo>
                  <a:cubicBezTo>
                    <a:pt x="82465" y="47306"/>
                    <a:pt x="83104" y="47306"/>
                    <a:pt x="83104" y="47306"/>
                  </a:cubicBezTo>
                  <a:cubicBezTo>
                    <a:pt x="83744" y="47306"/>
                    <a:pt x="85023" y="46666"/>
                    <a:pt x="85662" y="46666"/>
                  </a:cubicBezTo>
                  <a:cubicBezTo>
                    <a:pt x="86301" y="46666"/>
                    <a:pt x="86940" y="46666"/>
                    <a:pt x="87580" y="46666"/>
                  </a:cubicBezTo>
                  <a:cubicBezTo>
                    <a:pt x="87580" y="46666"/>
                    <a:pt x="87580" y="46027"/>
                    <a:pt x="87580" y="46027"/>
                  </a:cubicBezTo>
                  <a:cubicBezTo>
                    <a:pt x="87580" y="43470"/>
                    <a:pt x="87580" y="43470"/>
                    <a:pt x="88858" y="45388"/>
                  </a:cubicBezTo>
                  <a:cubicBezTo>
                    <a:pt x="88858" y="46027"/>
                    <a:pt x="89497" y="46666"/>
                    <a:pt x="89497" y="46027"/>
                  </a:cubicBezTo>
                  <a:cubicBezTo>
                    <a:pt x="90136" y="44749"/>
                    <a:pt x="90776" y="46027"/>
                    <a:pt x="92054" y="47945"/>
                  </a:cubicBezTo>
                  <a:cubicBezTo>
                    <a:pt x="92054" y="44109"/>
                    <a:pt x="92693" y="42191"/>
                    <a:pt x="93333" y="42831"/>
                  </a:cubicBezTo>
                  <a:cubicBezTo>
                    <a:pt x="93333" y="42831"/>
                    <a:pt x="93972" y="42831"/>
                    <a:pt x="93972" y="42831"/>
                  </a:cubicBezTo>
                  <a:cubicBezTo>
                    <a:pt x="94612" y="42831"/>
                    <a:pt x="95251" y="42831"/>
                    <a:pt x="95890" y="43470"/>
                  </a:cubicBezTo>
                  <a:cubicBezTo>
                    <a:pt x="95890" y="43470"/>
                    <a:pt x="95890" y="44109"/>
                    <a:pt x="95890" y="44109"/>
                  </a:cubicBezTo>
                  <a:cubicBezTo>
                    <a:pt x="95890" y="44749"/>
                    <a:pt x="95251" y="44749"/>
                    <a:pt x="95251" y="45388"/>
                  </a:cubicBezTo>
                  <a:cubicBezTo>
                    <a:pt x="95251" y="46027"/>
                    <a:pt x="95890" y="46027"/>
                    <a:pt x="95890" y="46666"/>
                  </a:cubicBezTo>
                  <a:cubicBezTo>
                    <a:pt x="95890" y="46666"/>
                    <a:pt x="96529" y="47945"/>
                    <a:pt x="96529" y="47945"/>
                  </a:cubicBezTo>
                  <a:cubicBezTo>
                    <a:pt x="96529" y="47306"/>
                    <a:pt x="96529" y="46027"/>
                    <a:pt x="96529" y="45388"/>
                  </a:cubicBezTo>
                  <a:cubicBezTo>
                    <a:pt x="96529" y="44749"/>
                    <a:pt x="96529" y="44109"/>
                    <a:pt x="96529" y="43470"/>
                  </a:cubicBezTo>
                  <a:cubicBezTo>
                    <a:pt x="97169" y="43470"/>
                    <a:pt x="98447" y="43470"/>
                    <a:pt x="99086" y="44109"/>
                  </a:cubicBezTo>
                  <a:cubicBezTo>
                    <a:pt x="100365" y="45388"/>
                    <a:pt x="101004" y="45388"/>
                    <a:pt x="102282" y="45388"/>
                  </a:cubicBezTo>
                  <a:cubicBezTo>
                    <a:pt x="102922" y="45388"/>
                    <a:pt x="102922" y="45388"/>
                    <a:pt x="103561" y="45388"/>
                  </a:cubicBezTo>
                  <a:cubicBezTo>
                    <a:pt x="104201" y="45388"/>
                    <a:pt x="104840" y="46027"/>
                    <a:pt x="105479" y="44109"/>
                  </a:cubicBezTo>
                  <a:cubicBezTo>
                    <a:pt x="106118" y="42191"/>
                    <a:pt x="106758" y="43470"/>
                    <a:pt x="107397" y="46666"/>
                  </a:cubicBezTo>
                  <a:cubicBezTo>
                    <a:pt x="106758" y="42191"/>
                    <a:pt x="108675" y="46666"/>
                    <a:pt x="108675" y="43470"/>
                  </a:cubicBezTo>
                  <a:cubicBezTo>
                    <a:pt x="109954" y="46666"/>
                    <a:pt x="109954" y="47306"/>
                    <a:pt x="110593" y="46027"/>
                  </a:cubicBezTo>
                  <a:cubicBezTo>
                    <a:pt x="111232" y="44749"/>
                    <a:pt x="112511" y="46027"/>
                    <a:pt x="113790" y="45388"/>
                  </a:cubicBezTo>
                  <a:cubicBezTo>
                    <a:pt x="114429" y="44749"/>
                    <a:pt x="115068" y="45388"/>
                    <a:pt x="115707" y="44109"/>
                  </a:cubicBezTo>
                  <a:cubicBezTo>
                    <a:pt x="115707" y="43470"/>
                    <a:pt x="116347" y="44109"/>
                    <a:pt x="116347" y="44109"/>
                  </a:cubicBezTo>
                  <a:cubicBezTo>
                    <a:pt x="116986" y="44109"/>
                    <a:pt x="117625" y="44109"/>
                    <a:pt x="118264" y="44109"/>
                  </a:cubicBezTo>
                  <a:cubicBezTo>
                    <a:pt x="118264" y="44109"/>
                    <a:pt x="118264" y="44109"/>
                    <a:pt x="118903" y="44109"/>
                  </a:cubicBezTo>
                  <a:cubicBezTo>
                    <a:pt x="120182" y="44109"/>
                    <a:pt x="121460" y="45388"/>
                    <a:pt x="122100" y="44109"/>
                  </a:cubicBezTo>
                  <a:cubicBezTo>
                    <a:pt x="122739" y="42831"/>
                    <a:pt x="124018" y="42831"/>
                    <a:pt x="125296" y="45388"/>
                  </a:cubicBezTo>
                  <a:cubicBezTo>
                    <a:pt x="125296" y="45388"/>
                    <a:pt x="125936" y="46027"/>
                    <a:pt x="125936" y="46027"/>
                  </a:cubicBezTo>
                  <a:cubicBezTo>
                    <a:pt x="126575" y="45388"/>
                    <a:pt x="126575" y="44109"/>
                    <a:pt x="127853" y="45388"/>
                  </a:cubicBezTo>
                  <a:cubicBezTo>
                    <a:pt x="127853" y="45388"/>
                    <a:pt x="127853" y="45388"/>
                    <a:pt x="127853" y="45388"/>
                  </a:cubicBezTo>
                  <a:cubicBezTo>
                    <a:pt x="127853" y="43470"/>
                    <a:pt x="128492" y="44109"/>
                    <a:pt x="129132" y="44109"/>
                  </a:cubicBezTo>
                  <a:cubicBezTo>
                    <a:pt x="129132" y="44109"/>
                    <a:pt x="129771" y="44109"/>
                    <a:pt x="129771" y="43470"/>
                  </a:cubicBezTo>
                  <a:cubicBezTo>
                    <a:pt x="129771" y="41552"/>
                    <a:pt x="130410" y="42191"/>
                    <a:pt x="131049" y="43470"/>
                  </a:cubicBezTo>
                  <a:cubicBezTo>
                    <a:pt x="131689" y="44749"/>
                    <a:pt x="132328" y="45388"/>
                    <a:pt x="131689" y="42831"/>
                  </a:cubicBezTo>
                  <a:cubicBezTo>
                    <a:pt x="131689" y="42191"/>
                    <a:pt x="131689" y="42191"/>
                    <a:pt x="131689" y="42191"/>
                  </a:cubicBezTo>
                  <a:cubicBezTo>
                    <a:pt x="132328" y="42191"/>
                    <a:pt x="132328" y="42191"/>
                    <a:pt x="132968" y="42831"/>
                  </a:cubicBezTo>
                  <a:cubicBezTo>
                    <a:pt x="134246" y="44749"/>
                    <a:pt x="135525" y="42831"/>
                    <a:pt x="136803" y="43470"/>
                  </a:cubicBezTo>
                  <a:cubicBezTo>
                    <a:pt x="136803" y="43470"/>
                    <a:pt x="136803" y="43470"/>
                    <a:pt x="136803" y="43470"/>
                  </a:cubicBezTo>
                  <a:cubicBezTo>
                    <a:pt x="136803" y="42191"/>
                    <a:pt x="137442" y="40913"/>
                    <a:pt x="138081" y="42191"/>
                  </a:cubicBezTo>
                  <a:cubicBezTo>
                    <a:pt x="138721" y="42831"/>
                    <a:pt x="138721" y="42191"/>
                    <a:pt x="139360" y="42191"/>
                  </a:cubicBezTo>
                  <a:cubicBezTo>
                    <a:pt x="139360" y="42191"/>
                    <a:pt x="139999" y="42191"/>
                    <a:pt x="139999" y="41552"/>
                  </a:cubicBezTo>
                  <a:cubicBezTo>
                    <a:pt x="140638" y="39634"/>
                    <a:pt x="140638" y="39634"/>
                    <a:pt x="141917" y="41552"/>
                  </a:cubicBezTo>
                  <a:cubicBezTo>
                    <a:pt x="142556" y="42831"/>
                    <a:pt x="143196" y="43470"/>
                    <a:pt x="143835" y="42191"/>
                  </a:cubicBezTo>
                  <a:cubicBezTo>
                    <a:pt x="144474" y="39634"/>
                    <a:pt x="145114" y="40913"/>
                    <a:pt x="145753" y="41552"/>
                  </a:cubicBezTo>
                  <a:cubicBezTo>
                    <a:pt x="147031" y="42831"/>
                    <a:pt x="148310" y="44109"/>
                    <a:pt x="148949" y="40913"/>
                  </a:cubicBezTo>
                  <a:cubicBezTo>
                    <a:pt x="148949" y="40913"/>
                    <a:pt x="148949" y="40913"/>
                    <a:pt x="149588" y="40913"/>
                  </a:cubicBezTo>
                  <a:cubicBezTo>
                    <a:pt x="150227" y="40913"/>
                    <a:pt x="151506" y="40913"/>
                    <a:pt x="152145" y="41552"/>
                  </a:cubicBezTo>
                  <a:cubicBezTo>
                    <a:pt x="152785" y="42191"/>
                    <a:pt x="153424" y="42191"/>
                    <a:pt x="153424" y="40913"/>
                  </a:cubicBezTo>
                  <a:cubicBezTo>
                    <a:pt x="153424" y="38995"/>
                    <a:pt x="154063" y="38356"/>
                    <a:pt x="154703" y="38995"/>
                  </a:cubicBezTo>
                  <a:cubicBezTo>
                    <a:pt x="155981" y="40274"/>
                    <a:pt x="156620" y="38356"/>
                    <a:pt x="157899" y="38995"/>
                  </a:cubicBezTo>
                  <a:cubicBezTo>
                    <a:pt x="159177" y="39634"/>
                    <a:pt x="159816" y="38356"/>
                    <a:pt x="160455" y="38356"/>
                  </a:cubicBezTo>
                  <a:cubicBezTo>
                    <a:pt x="161734" y="38356"/>
                    <a:pt x="163013" y="38356"/>
                    <a:pt x="164292" y="38356"/>
                  </a:cubicBezTo>
                  <a:cubicBezTo>
                    <a:pt x="164292" y="38356"/>
                    <a:pt x="164292" y="37717"/>
                    <a:pt x="164931" y="37717"/>
                  </a:cubicBezTo>
                  <a:cubicBezTo>
                    <a:pt x="164931" y="36438"/>
                    <a:pt x="164931" y="35799"/>
                    <a:pt x="164292" y="34520"/>
                  </a:cubicBezTo>
                  <a:cubicBezTo>
                    <a:pt x="166209" y="36438"/>
                    <a:pt x="168766" y="40913"/>
                    <a:pt x="170044" y="36438"/>
                  </a:cubicBezTo>
                  <a:cubicBezTo>
                    <a:pt x="169405" y="36438"/>
                    <a:pt x="169405" y="37077"/>
                    <a:pt x="168766" y="37077"/>
                  </a:cubicBezTo>
                  <a:cubicBezTo>
                    <a:pt x="168127" y="37077"/>
                    <a:pt x="168127" y="37077"/>
                    <a:pt x="167488" y="35160"/>
                  </a:cubicBezTo>
                  <a:cubicBezTo>
                    <a:pt x="168127" y="35160"/>
                    <a:pt x="168127" y="35799"/>
                    <a:pt x="168766" y="35799"/>
                  </a:cubicBezTo>
                  <a:cubicBezTo>
                    <a:pt x="168766" y="34520"/>
                    <a:pt x="168766" y="33242"/>
                    <a:pt x="168766" y="31963"/>
                  </a:cubicBezTo>
                  <a:cubicBezTo>
                    <a:pt x="169405" y="31963"/>
                    <a:pt x="170044" y="32602"/>
                    <a:pt x="170044" y="31324"/>
                  </a:cubicBezTo>
                  <a:cubicBezTo>
                    <a:pt x="170044" y="28767"/>
                    <a:pt x="170684" y="29406"/>
                    <a:pt x="171323" y="28128"/>
                  </a:cubicBezTo>
                  <a:cubicBezTo>
                    <a:pt x="171963" y="26210"/>
                    <a:pt x="173241" y="26849"/>
                    <a:pt x="173881" y="28128"/>
                  </a:cubicBezTo>
                  <a:cubicBezTo>
                    <a:pt x="174520" y="28767"/>
                    <a:pt x="174520" y="28767"/>
                    <a:pt x="175159" y="28767"/>
                  </a:cubicBezTo>
                  <a:cubicBezTo>
                    <a:pt x="174520" y="27488"/>
                    <a:pt x="173881" y="25571"/>
                    <a:pt x="173881" y="23653"/>
                  </a:cubicBezTo>
                  <a:cubicBezTo>
                    <a:pt x="174520" y="18539"/>
                    <a:pt x="175159" y="17899"/>
                    <a:pt x="176437" y="20456"/>
                  </a:cubicBezTo>
                  <a:close/>
                  <a:moveTo>
                    <a:pt x="68402" y="36438"/>
                  </a:moveTo>
                  <a:cubicBezTo>
                    <a:pt x="68402" y="39634"/>
                    <a:pt x="68402" y="38356"/>
                    <a:pt x="67762" y="37717"/>
                  </a:cubicBezTo>
                  <a:cubicBezTo>
                    <a:pt x="67762" y="37077"/>
                    <a:pt x="67762" y="37077"/>
                    <a:pt x="68402" y="36438"/>
                  </a:cubicBezTo>
                  <a:close/>
                  <a:moveTo>
                    <a:pt x="65845" y="37077"/>
                  </a:moveTo>
                  <a:cubicBezTo>
                    <a:pt x="65845" y="37717"/>
                    <a:pt x="65845" y="37717"/>
                    <a:pt x="65845" y="38356"/>
                  </a:cubicBezTo>
                  <a:cubicBezTo>
                    <a:pt x="65206" y="38356"/>
                    <a:pt x="63927" y="38356"/>
                    <a:pt x="63287" y="38356"/>
                  </a:cubicBezTo>
                  <a:cubicBezTo>
                    <a:pt x="63287" y="38356"/>
                    <a:pt x="63287" y="37717"/>
                    <a:pt x="63287" y="37717"/>
                  </a:cubicBezTo>
                  <a:cubicBezTo>
                    <a:pt x="64566" y="37077"/>
                    <a:pt x="65206" y="37077"/>
                    <a:pt x="65845" y="37077"/>
                  </a:cubicBezTo>
                  <a:close/>
                  <a:moveTo>
                    <a:pt x="50502" y="40274"/>
                  </a:moveTo>
                  <a:cubicBezTo>
                    <a:pt x="50502" y="40274"/>
                    <a:pt x="51141" y="39634"/>
                    <a:pt x="51141" y="39634"/>
                  </a:cubicBezTo>
                  <a:cubicBezTo>
                    <a:pt x="51141" y="41552"/>
                    <a:pt x="50502" y="40274"/>
                    <a:pt x="50502" y="40274"/>
                  </a:cubicBezTo>
                  <a:close/>
                  <a:moveTo>
                    <a:pt x="52420" y="39634"/>
                  </a:moveTo>
                  <a:cubicBezTo>
                    <a:pt x="52420" y="38995"/>
                    <a:pt x="52420" y="38995"/>
                    <a:pt x="52420" y="38356"/>
                  </a:cubicBezTo>
                  <a:cubicBezTo>
                    <a:pt x="55617" y="38356"/>
                    <a:pt x="58813" y="38995"/>
                    <a:pt x="62009" y="38995"/>
                  </a:cubicBezTo>
                  <a:cubicBezTo>
                    <a:pt x="58813" y="40274"/>
                    <a:pt x="55617" y="40913"/>
                    <a:pt x="52420" y="39634"/>
                  </a:cubicBezTo>
                  <a:close/>
                  <a:moveTo>
                    <a:pt x="65206" y="42831"/>
                  </a:moveTo>
                  <a:cubicBezTo>
                    <a:pt x="64566" y="41552"/>
                    <a:pt x="63287" y="40913"/>
                    <a:pt x="62648" y="40274"/>
                  </a:cubicBezTo>
                  <a:cubicBezTo>
                    <a:pt x="63927" y="39634"/>
                    <a:pt x="65206" y="39634"/>
                    <a:pt x="66484" y="40274"/>
                  </a:cubicBezTo>
                  <a:cubicBezTo>
                    <a:pt x="67123" y="40913"/>
                    <a:pt x="67762" y="42831"/>
                    <a:pt x="69041" y="44749"/>
                  </a:cubicBezTo>
                  <a:cubicBezTo>
                    <a:pt x="67762" y="44749"/>
                    <a:pt x="66484" y="45388"/>
                    <a:pt x="65206" y="42831"/>
                  </a:cubicBezTo>
                  <a:close/>
                  <a:moveTo>
                    <a:pt x="79269" y="35799"/>
                  </a:moveTo>
                  <a:cubicBezTo>
                    <a:pt x="78630" y="35799"/>
                    <a:pt x="77991" y="35799"/>
                    <a:pt x="77351" y="35799"/>
                  </a:cubicBezTo>
                  <a:cubicBezTo>
                    <a:pt x="77991" y="35160"/>
                    <a:pt x="78630" y="34520"/>
                    <a:pt x="79269" y="35799"/>
                  </a:cubicBezTo>
                  <a:close/>
                  <a:moveTo>
                    <a:pt x="70319" y="47945"/>
                  </a:moveTo>
                  <a:cubicBezTo>
                    <a:pt x="70319" y="47306"/>
                    <a:pt x="70319" y="47306"/>
                    <a:pt x="70319" y="46666"/>
                  </a:cubicBezTo>
                  <a:cubicBezTo>
                    <a:pt x="70958" y="46666"/>
                    <a:pt x="70958" y="46666"/>
                    <a:pt x="71598" y="46666"/>
                  </a:cubicBezTo>
                  <a:cubicBezTo>
                    <a:pt x="71598" y="49223"/>
                    <a:pt x="70958" y="47945"/>
                    <a:pt x="70319" y="47945"/>
                  </a:cubicBezTo>
                  <a:close/>
                  <a:moveTo>
                    <a:pt x="74155" y="41552"/>
                  </a:moveTo>
                  <a:cubicBezTo>
                    <a:pt x="74795" y="43470"/>
                    <a:pt x="74155" y="44749"/>
                    <a:pt x="74155" y="44749"/>
                  </a:cubicBezTo>
                  <a:cubicBezTo>
                    <a:pt x="73516" y="44749"/>
                    <a:pt x="72876" y="44749"/>
                    <a:pt x="72237" y="44749"/>
                  </a:cubicBezTo>
                  <a:cubicBezTo>
                    <a:pt x="72237" y="44749"/>
                    <a:pt x="71598" y="44109"/>
                    <a:pt x="71598" y="43470"/>
                  </a:cubicBezTo>
                  <a:cubicBezTo>
                    <a:pt x="70958" y="42831"/>
                    <a:pt x="70958" y="41552"/>
                    <a:pt x="70319" y="40274"/>
                  </a:cubicBezTo>
                  <a:cubicBezTo>
                    <a:pt x="70319" y="40274"/>
                    <a:pt x="70319" y="39634"/>
                    <a:pt x="70319" y="39634"/>
                  </a:cubicBezTo>
                  <a:cubicBezTo>
                    <a:pt x="71598" y="39634"/>
                    <a:pt x="72876" y="39634"/>
                    <a:pt x="74155" y="39634"/>
                  </a:cubicBezTo>
                  <a:cubicBezTo>
                    <a:pt x="74795" y="39634"/>
                    <a:pt x="75434" y="40274"/>
                    <a:pt x="76073" y="42191"/>
                  </a:cubicBezTo>
                  <a:cubicBezTo>
                    <a:pt x="75434" y="42191"/>
                    <a:pt x="74795" y="41552"/>
                    <a:pt x="74155" y="41552"/>
                  </a:cubicBezTo>
                  <a:close/>
                  <a:moveTo>
                    <a:pt x="79269" y="41552"/>
                  </a:moveTo>
                  <a:cubicBezTo>
                    <a:pt x="78630" y="41552"/>
                    <a:pt x="77991" y="40913"/>
                    <a:pt x="76712" y="40274"/>
                  </a:cubicBezTo>
                  <a:cubicBezTo>
                    <a:pt x="76712" y="40274"/>
                    <a:pt x="76073" y="38995"/>
                    <a:pt x="76073" y="38356"/>
                  </a:cubicBezTo>
                  <a:cubicBezTo>
                    <a:pt x="77351" y="40913"/>
                    <a:pt x="77991" y="37717"/>
                    <a:pt x="79269" y="40274"/>
                  </a:cubicBezTo>
                  <a:cubicBezTo>
                    <a:pt x="79269" y="40913"/>
                    <a:pt x="79269" y="41552"/>
                    <a:pt x="79269" y="41552"/>
                  </a:cubicBezTo>
                  <a:close/>
                  <a:moveTo>
                    <a:pt x="80547" y="40274"/>
                  </a:moveTo>
                  <a:cubicBezTo>
                    <a:pt x="80547" y="40274"/>
                    <a:pt x="80547" y="39634"/>
                    <a:pt x="80547" y="39634"/>
                  </a:cubicBezTo>
                  <a:cubicBezTo>
                    <a:pt x="81187" y="39634"/>
                    <a:pt x="81826" y="38995"/>
                    <a:pt x="82465" y="38995"/>
                  </a:cubicBezTo>
                  <a:cubicBezTo>
                    <a:pt x="83104" y="38995"/>
                    <a:pt x="83744" y="39634"/>
                    <a:pt x="84383" y="42191"/>
                  </a:cubicBezTo>
                  <a:cubicBezTo>
                    <a:pt x="83104" y="40913"/>
                    <a:pt x="81826" y="40913"/>
                    <a:pt x="80547" y="40274"/>
                  </a:cubicBezTo>
                  <a:close/>
                  <a:moveTo>
                    <a:pt x="88219" y="42831"/>
                  </a:moveTo>
                  <a:cubicBezTo>
                    <a:pt x="87580" y="41552"/>
                    <a:pt x="87580" y="40274"/>
                    <a:pt x="86940" y="39634"/>
                  </a:cubicBezTo>
                  <a:cubicBezTo>
                    <a:pt x="86301" y="39634"/>
                    <a:pt x="85662" y="38995"/>
                    <a:pt x="85023" y="38995"/>
                  </a:cubicBezTo>
                  <a:cubicBezTo>
                    <a:pt x="85023" y="38356"/>
                    <a:pt x="85023" y="38356"/>
                    <a:pt x="85023" y="38356"/>
                  </a:cubicBezTo>
                  <a:cubicBezTo>
                    <a:pt x="86301" y="38356"/>
                    <a:pt x="87580" y="37717"/>
                    <a:pt x="88858" y="37717"/>
                  </a:cubicBezTo>
                  <a:cubicBezTo>
                    <a:pt x="89497" y="37717"/>
                    <a:pt x="89497" y="37717"/>
                    <a:pt x="90136" y="40274"/>
                  </a:cubicBezTo>
                  <a:cubicBezTo>
                    <a:pt x="89497" y="39634"/>
                    <a:pt x="88219" y="37717"/>
                    <a:pt x="88219" y="42831"/>
                  </a:cubicBezTo>
                  <a:close/>
                  <a:moveTo>
                    <a:pt x="87580" y="34520"/>
                  </a:moveTo>
                  <a:cubicBezTo>
                    <a:pt x="88858" y="33242"/>
                    <a:pt x="89497" y="33242"/>
                    <a:pt x="90136" y="33881"/>
                  </a:cubicBezTo>
                  <a:cubicBezTo>
                    <a:pt x="90136" y="36438"/>
                    <a:pt x="88858" y="33881"/>
                    <a:pt x="87580" y="34520"/>
                  </a:cubicBezTo>
                  <a:close/>
                  <a:moveTo>
                    <a:pt x="90776" y="40913"/>
                  </a:moveTo>
                  <a:cubicBezTo>
                    <a:pt x="90776" y="39634"/>
                    <a:pt x="90776" y="38995"/>
                    <a:pt x="90136" y="38356"/>
                  </a:cubicBezTo>
                  <a:cubicBezTo>
                    <a:pt x="90776" y="37717"/>
                    <a:pt x="90776" y="37717"/>
                    <a:pt x="91415" y="37717"/>
                  </a:cubicBezTo>
                  <a:cubicBezTo>
                    <a:pt x="92054" y="37717"/>
                    <a:pt x="92693" y="38356"/>
                    <a:pt x="92693" y="41552"/>
                  </a:cubicBezTo>
                  <a:cubicBezTo>
                    <a:pt x="92693" y="41552"/>
                    <a:pt x="91415" y="40913"/>
                    <a:pt x="90776" y="40913"/>
                  </a:cubicBezTo>
                  <a:close/>
                  <a:moveTo>
                    <a:pt x="115707" y="27488"/>
                  </a:moveTo>
                  <a:cubicBezTo>
                    <a:pt x="115068" y="27488"/>
                    <a:pt x="115068" y="28128"/>
                    <a:pt x="114429" y="28128"/>
                  </a:cubicBezTo>
                  <a:cubicBezTo>
                    <a:pt x="115068" y="26849"/>
                    <a:pt x="115707" y="27488"/>
                    <a:pt x="115707" y="27488"/>
                  </a:cubicBezTo>
                  <a:close/>
                  <a:moveTo>
                    <a:pt x="115068" y="35160"/>
                  </a:moveTo>
                  <a:cubicBezTo>
                    <a:pt x="115068" y="35160"/>
                    <a:pt x="115068" y="35160"/>
                    <a:pt x="115068" y="35160"/>
                  </a:cubicBezTo>
                  <a:cubicBezTo>
                    <a:pt x="115707" y="34520"/>
                    <a:pt x="115707" y="33881"/>
                    <a:pt x="116347" y="33881"/>
                  </a:cubicBezTo>
                  <a:cubicBezTo>
                    <a:pt x="116347" y="34520"/>
                    <a:pt x="116347" y="34520"/>
                    <a:pt x="116347" y="35160"/>
                  </a:cubicBezTo>
                  <a:cubicBezTo>
                    <a:pt x="116347" y="35160"/>
                    <a:pt x="115707" y="35160"/>
                    <a:pt x="115068" y="35160"/>
                  </a:cubicBezTo>
                  <a:close/>
                  <a:moveTo>
                    <a:pt x="117625" y="27488"/>
                  </a:moveTo>
                  <a:cubicBezTo>
                    <a:pt x="117625" y="27488"/>
                    <a:pt x="116986" y="27488"/>
                    <a:pt x="116347" y="26849"/>
                  </a:cubicBezTo>
                  <a:cubicBezTo>
                    <a:pt x="116986" y="26849"/>
                    <a:pt x="117625" y="26849"/>
                    <a:pt x="117625" y="27488"/>
                  </a:cubicBezTo>
                  <a:cubicBezTo>
                    <a:pt x="118264" y="26849"/>
                    <a:pt x="118264" y="27488"/>
                    <a:pt x="117625" y="27488"/>
                  </a:cubicBezTo>
                  <a:close/>
                  <a:moveTo>
                    <a:pt x="118903" y="35160"/>
                  </a:moveTo>
                  <a:cubicBezTo>
                    <a:pt x="118903" y="34520"/>
                    <a:pt x="118903" y="34520"/>
                    <a:pt x="118903" y="33881"/>
                  </a:cubicBezTo>
                  <a:cubicBezTo>
                    <a:pt x="119543" y="33881"/>
                    <a:pt x="120182" y="33242"/>
                    <a:pt x="120821" y="33242"/>
                  </a:cubicBezTo>
                  <a:cubicBezTo>
                    <a:pt x="120821" y="33242"/>
                    <a:pt x="120821" y="33881"/>
                    <a:pt x="120821" y="33881"/>
                  </a:cubicBezTo>
                  <a:cubicBezTo>
                    <a:pt x="120182" y="35160"/>
                    <a:pt x="119543" y="35160"/>
                    <a:pt x="118903" y="35160"/>
                  </a:cubicBezTo>
                  <a:close/>
                  <a:moveTo>
                    <a:pt x="123379" y="27488"/>
                  </a:moveTo>
                  <a:cubicBezTo>
                    <a:pt x="123379" y="26849"/>
                    <a:pt x="123379" y="26849"/>
                    <a:pt x="123379" y="27488"/>
                  </a:cubicBezTo>
                  <a:cubicBezTo>
                    <a:pt x="123379" y="26849"/>
                    <a:pt x="123379" y="26849"/>
                    <a:pt x="124018" y="26849"/>
                  </a:cubicBezTo>
                  <a:cubicBezTo>
                    <a:pt x="124018" y="26849"/>
                    <a:pt x="124657" y="26210"/>
                    <a:pt x="124657" y="26210"/>
                  </a:cubicBezTo>
                  <a:cubicBezTo>
                    <a:pt x="124657" y="26849"/>
                    <a:pt x="124657" y="26849"/>
                    <a:pt x="124657" y="27488"/>
                  </a:cubicBezTo>
                  <a:cubicBezTo>
                    <a:pt x="124657" y="26849"/>
                    <a:pt x="124018" y="26849"/>
                    <a:pt x="123379" y="27488"/>
                  </a:cubicBezTo>
                  <a:close/>
                  <a:moveTo>
                    <a:pt x="131049" y="31963"/>
                  </a:moveTo>
                  <a:cubicBezTo>
                    <a:pt x="131689" y="31963"/>
                    <a:pt x="132328" y="31963"/>
                    <a:pt x="132968" y="31963"/>
                  </a:cubicBezTo>
                  <a:cubicBezTo>
                    <a:pt x="132968" y="34520"/>
                    <a:pt x="131689" y="32602"/>
                    <a:pt x="131049" y="31963"/>
                  </a:cubicBezTo>
                  <a:close/>
                  <a:moveTo>
                    <a:pt x="134885" y="31963"/>
                  </a:moveTo>
                  <a:cubicBezTo>
                    <a:pt x="134885" y="31963"/>
                    <a:pt x="134246" y="31963"/>
                    <a:pt x="134246" y="31324"/>
                  </a:cubicBezTo>
                  <a:cubicBezTo>
                    <a:pt x="134246" y="31324"/>
                    <a:pt x="134246" y="31324"/>
                    <a:pt x="134246" y="30685"/>
                  </a:cubicBezTo>
                  <a:cubicBezTo>
                    <a:pt x="134246" y="30685"/>
                    <a:pt x="134885" y="30685"/>
                    <a:pt x="135525" y="30685"/>
                  </a:cubicBezTo>
                  <a:cubicBezTo>
                    <a:pt x="134885" y="31324"/>
                    <a:pt x="134885" y="31963"/>
                    <a:pt x="134885" y="31963"/>
                  </a:cubicBezTo>
                  <a:close/>
                  <a:moveTo>
                    <a:pt x="136803" y="31324"/>
                  </a:moveTo>
                  <a:cubicBezTo>
                    <a:pt x="137442" y="29406"/>
                    <a:pt x="138721" y="28767"/>
                    <a:pt x="139999" y="30685"/>
                  </a:cubicBezTo>
                  <a:cubicBezTo>
                    <a:pt x="139360" y="31324"/>
                    <a:pt x="138081" y="31324"/>
                    <a:pt x="136803" y="31324"/>
                  </a:cubicBezTo>
                  <a:close/>
                  <a:moveTo>
                    <a:pt x="143835" y="30045"/>
                  </a:moveTo>
                  <a:cubicBezTo>
                    <a:pt x="142556" y="30045"/>
                    <a:pt x="141917" y="31324"/>
                    <a:pt x="140638" y="29406"/>
                  </a:cubicBezTo>
                  <a:cubicBezTo>
                    <a:pt x="142556" y="28128"/>
                    <a:pt x="145114" y="27488"/>
                    <a:pt x="147031" y="28128"/>
                  </a:cubicBezTo>
                  <a:cubicBezTo>
                    <a:pt x="147031" y="28128"/>
                    <a:pt x="147031" y="28767"/>
                    <a:pt x="147031" y="28767"/>
                  </a:cubicBezTo>
                  <a:cubicBezTo>
                    <a:pt x="146392" y="29406"/>
                    <a:pt x="145114" y="30045"/>
                    <a:pt x="143835" y="30045"/>
                  </a:cubicBezTo>
                  <a:close/>
                  <a:moveTo>
                    <a:pt x="156620" y="27488"/>
                  </a:moveTo>
                  <a:cubicBezTo>
                    <a:pt x="156620" y="27488"/>
                    <a:pt x="156620" y="28128"/>
                    <a:pt x="156620" y="28128"/>
                  </a:cubicBezTo>
                  <a:cubicBezTo>
                    <a:pt x="155981" y="28128"/>
                    <a:pt x="155981" y="28128"/>
                    <a:pt x="155342" y="27488"/>
                  </a:cubicBezTo>
                  <a:cubicBezTo>
                    <a:pt x="155342" y="27488"/>
                    <a:pt x="155342" y="27488"/>
                    <a:pt x="155342" y="27488"/>
                  </a:cubicBezTo>
                  <a:cubicBezTo>
                    <a:pt x="155981" y="27488"/>
                    <a:pt x="155981" y="27488"/>
                    <a:pt x="156620" y="27488"/>
                  </a:cubicBezTo>
                  <a:close/>
                  <a:moveTo>
                    <a:pt x="148949" y="28767"/>
                  </a:moveTo>
                  <a:cubicBezTo>
                    <a:pt x="148949" y="29406"/>
                    <a:pt x="148949" y="29406"/>
                    <a:pt x="148949" y="30045"/>
                  </a:cubicBezTo>
                  <a:cubicBezTo>
                    <a:pt x="148949" y="30045"/>
                    <a:pt x="148310" y="30045"/>
                    <a:pt x="148310" y="29406"/>
                  </a:cubicBezTo>
                  <a:cubicBezTo>
                    <a:pt x="148310" y="28767"/>
                    <a:pt x="148310" y="28128"/>
                    <a:pt x="148310" y="28128"/>
                  </a:cubicBezTo>
                  <a:cubicBezTo>
                    <a:pt x="148310" y="28128"/>
                    <a:pt x="148949" y="28128"/>
                    <a:pt x="148949" y="28767"/>
                  </a:cubicBezTo>
                  <a:close/>
                  <a:moveTo>
                    <a:pt x="148310" y="33242"/>
                  </a:moveTo>
                  <a:cubicBezTo>
                    <a:pt x="148310" y="31963"/>
                    <a:pt x="149588" y="31324"/>
                    <a:pt x="150866" y="31963"/>
                  </a:cubicBezTo>
                  <a:cubicBezTo>
                    <a:pt x="152145" y="31963"/>
                    <a:pt x="152785" y="31963"/>
                    <a:pt x="154063" y="31963"/>
                  </a:cubicBezTo>
                  <a:cubicBezTo>
                    <a:pt x="155342" y="31963"/>
                    <a:pt x="155981" y="31963"/>
                    <a:pt x="157259" y="31963"/>
                  </a:cubicBezTo>
                  <a:cubicBezTo>
                    <a:pt x="154703" y="33881"/>
                    <a:pt x="151506" y="33242"/>
                    <a:pt x="148310" y="33242"/>
                  </a:cubicBezTo>
                  <a:close/>
                  <a:moveTo>
                    <a:pt x="159177" y="31324"/>
                  </a:moveTo>
                  <a:cubicBezTo>
                    <a:pt x="159177" y="31324"/>
                    <a:pt x="159177" y="30685"/>
                    <a:pt x="159177" y="30685"/>
                  </a:cubicBezTo>
                  <a:cubicBezTo>
                    <a:pt x="159177" y="30685"/>
                    <a:pt x="159816" y="30045"/>
                    <a:pt x="159816" y="30045"/>
                  </a:cubicBezTo>
                  <a:cubicBezTo>
                    <a:pt x="159816" y="30045"/>
                    <a:pt x="159816" y="30685"/>
                    <a:pt x="159816" y="30685"/>
                  </a:cubicBezTo>
                  <a:cubicBezTo>
                    <a:pt x="159816" y="31324"/>
                    <a:pt x="159816" y="31324"/>
                    <a:pt x="159177" y="31324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04" name="【公众号：阿拉丁PPT】3-423"/>
            <p:cNvSpPr/>
            <p:nvPr/>
          </p:nvSpPr>
          <p:spPr>
            <a:xfrm flipH="1">
              <a:off x="480439" y="827358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  <a:gd name="connsiteX5" fmla="*/ 0 w 6392"/>
                <a:gd name="connsiteY5" fmla="*/ 0 h 6392"/>
                <a:gd name="connsiteX6" fmla="*/ 0 w 6392"/>
                <a:gd name="connsiteY6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05" name="【公众号：阿拉丁PPT】3-424"/>
            <p:cNvSpPr/>
            <p:nvPr/>
          </p:nvSpPr>
          <p:spPr>
            <a:xfrm flipH="1">
              <a:off x="466375" y="826719"/>
              <a:ext cx="20456" cy="5114"/>
            </a:xfrm>
            <a:custGeom>
              <a:avLst/>
              <a:gdLst>
                <a:gd name="connsiteX0" fmla="*/ 3836 w 20456"/>
                <a:gd name="connsiteY0" fmla="*/ 4475 h 5114"/>
                <a:gd name="connsiteX1" fmla="*/ 5114 w 20456"/>
                <a:gd name="connsiteY1" fmla="*/ 3836 h 5114"/>
                <a:gd name="connsiteX2" fmla="*/ 8311 w 20456"/>
                <a:gd name="connsiteY2" fmla="*/ 4475 h 5114"/>
                <a:gd name="connsiteX3" fmla="*/ 16622 w 20456"/>
                <a:gd name="connsiteY3" fmla="*/ 5114 h 5114"/>
                <a:gd name="connsiteX4" fmla="*/ 20457 w 20456"/>
                <a:gd name="connsiteY4" fmla="*/ 5114 h 5114"/>
                <a:gd name="connsiteX5" fmla="*/ 20457 w 20456"/>
                <a:gd name="connsiteY5" fmla="*/ 3836 h 5114"/>
                <a:gd name="connsiteX6" fmla="*/ 18539 w 20456"/>
                <a:gd name="connsiteY6" fmla="*/ 3196 h 5114"/>
                <a:gd name="connsiteX7" fmla="*/ 11507 w 20456"/>
                <a:gd name="connsiteY7" fmla="*/ 2557 h 5114"/>
                <a:gd name="connsiteX8" fmla="*/ 3196 w 20456"/>
                <a:gd name="connsiteY8" fmla="*/ 639 h 5114"/>
                <a:gd name="connsiteX9" fmla="*/ 1918 w 20456"/>
                <a:gd name="connsiteY9" fmla="*/ 0 h 5114"/>
                <a:gd name="connsiteX10" fmla="*/ 0 w 20456"/>
                <a:gd name="connsiteY10" fmla="*/ 0 h 5114"/>
                <a:gd name="connsiteX11" fmla="*/ 1918 w 20456"/>
                <a:gd name="connsiteY11" fmla="*/ 1279 h 5114"/>
                <a:gd name="connsiteX12" fmla="*/ 3836 w 20456"/>
                <a:gd name="connsiteY12" fmla="*/ 4475 h 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56" h="5114">
                  <a:moveTo>
                    <a:pt x="3836" y="4475"/>
                  </a:moveTo>
                  <a:cubicBezTo>
                    <a:pt x="4475" y="4475"/>
                    <a:pt x="4475" y="3836"/>
                    <a:pt x="5114" y="3836"/>
                  </a:cubicBezTo>
                  <a:cubicBezTo>
                    <a:pt x="6393" y="3836"/>
                    <a:pt x="7033" y="3836"/>
                    <a:pt x="8311" y="4475"/>
                  </a:cubicBezTo>
                  <a:cubicBezTo>
                    <a:pt x="10868" y="4475"/>
                    <a:pt x="14064" y="5114"/>
                    <a:pt x="16622" y="5114"/>
                  </a:cubicBezTo>
                  <a:cubicBezTo>
                    <a:pt x="17900" y="5114"/>
                    <a:pt x="19178" y="4475"/>
                    <a:pt x="20457" y="5114"/>
                  </a:cubicBezTo>
                  <a:cubicBezTo>
                    <a:pt x="20457" y="5114"/>
                    <a:pt x="20457" y="4475"/>
                    <a:pt x="20457" y="3836"/>
                  </a:cubicBezTo>
                  <a:cubicBezTo>
                    <a:pt x="19818" y="3196"/>
                    <a:pt x="19178" y="3196"/>
                    <a:pt x="18539" y="3196"/>
                  </a:cubicBezTo>
                  <a:cubicBezTo>
                    <a:pt x="15982" y="3196"/>
                    <a:pt x="14064" y="3196"/>
                    <a:pt x="11507" y="2557"/>
                  </a:cubicBezTo>
                  <a:cubicBezTo>
                    <a:pt x="8950" y="1918"/>
                    <a:pt x="5754" y="1279"/>
                    <a:pt x="3196" y="639"/>
                  </a:cubicBezTo>
                  <a:cubicBezTo>
                    <a:pt x="2557" y="639"/>
                    <a:pt x="1918" y="0"/>
                    <a:pt x="1918" y="0"/>
                  </a:cubicBezTo>
                  <a:cubicBezTo>
                    <a:pt x="1279" y="0"/>
                    <a:pt x="640" y="0"/>
                    <a:pt x="0" y="0"/>
                  </a:cubicBezTo>
                  <a:cubicBezTo>
                    <a:pt x="640" y="639"/>
                    <a:pt x="1279" y="1279"/>
                    <a:pt x="1918" y="1279"/>
                  </a:cubicBezTo>
                  <a:cubicBezTo>
                    <a:pt x="2557" y="1279"/>
                    <a:pt x="3196" y="1279"/>
                    <a:pt x="3836" y="4475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06" name="【公众号：阿拉丁PPT】3-425"/>
            <p:cNvSpPr/>
            <p:nvPr/>
          </p:nvSpPr>
          <p:spPr>
            <a:xfrm flipH="1">
              <a:off x="335964" y="808819"/>
              <a:ext cx="2557" cy="3794"/>
            </a:xfrm>
            <a:custGeom>
              <a:avLst/>
              <a:gdLst>
                <a:gd name="connsiteX0" fmla="*/ 2557 w 2557"/>
                <a:gd name="connsiteY0" fmla="*/ 0 h 3794"/>
                <a:gd name="connsiteX1" fmla="*/ 0 w 2557"/>
                <a:gd name="connsiteY1" fmla="*/ 3196 h 3794"/>
                <a:gd name="connsiteX2" fmla="*/ 2557 w 2557"/>
                <a:gd name="connsiteY2" fmla="*/ 0 h 3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7" h="3794">
                  <a:moveTo>
                    <a:pt x="2557" y="0"/>
                  </a:moveTo>
                  <a:cubicBezTo>
                    <a:pt x="1917" y="1279"/>
                    <a:pt x="639" y="1918"/>
                    <a:pt x="0" y="3196"/>
                  </a:cubicBezTo>
                  <a:cubicBezTo>
                    <a:pt x="1278" y="4475"/>
                    <a:pt x="1917" y="3836"/>
                    <a:pt x="2557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07" name="【公众号：阿拉丁PPT】3-426"/>
            <p:cNvSpPr/>
            <p:nvPr/>
          </p:nvSpPr>
          <p:spPr>
            <a:xfrm flipH="1">
              <a:off x="355782" y="819048"/>
              <a:ext cx="639" cy="639"/>
            </a:xfrm>
            <a:custGeom>
              <a:avLst/>
              <a:gdLst>
                <a:gd name="connsiteX0" fmla="*/ 0 w 639"/>
                <a:gd name="connsiteY0" fmla="*/ 0 h 639"/>
                <a:gd name="connsiteX1" fmla="*/ 0 w 639"/>
                <a:gd name="connsiteY1" fmla="*/ 639 h 639"/>
                <a:gd name="connsiteX2" fmla="*/ 639 w 639"/>
                <a:gd name="connsiteY2" fmla="*/ 639 h 639"/>
                <a:gd name="connsiteX3" fmla="*/ 639 w 639"/>
                <a:gd name="connsiteY3" fmla="*/ 0 h 639"/>
                <a:gd name="connsiteX4" fmla="*/ 0 w 639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639">
                  <a:moveTo>
                    <a:pt x="0" y="0"/>
                  </a:moveTo>
                  <a:cubicBezTo>
                    <a:pt x="0" y="0"/>
                    <a:pt x="0" y="639"/>
                    <a:pt x="0" y="639"/>
                  </a:cubicBezTo>
                  <a:cubicBezTo>
                    <a:pt x="0" y="639"/>
                    <a:pt x="639" y="639"/>
                    <a:pt x="639" y="639"/>
                  </a:cubicBezTo>
                  <a:cubicBezTo>
                    <a:pt x="639" y="639"/>
                    <a:pt x="639" y="0"/>
                    <a:pt x="639" y="0"/>
                  </a:cubicBezTo>
                  <a:cubicBezTo>
                    <a:pt x="639" y="0"/>
                    <a:pt x="639" y="0"/>
                    <a:pt x="0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08" name="【公众号：阿拉丁PPT】3-427"/>
            <p:cNvSpPr/>
            <p:nvPr/>
          </p:nvSpPr>
          <p:spPr>
            <a:xfrm flipH="1">
              <a:off x="514320" y="641332"/>
              <a:ext cx="86939" cy="38064"/>
            </a:xfrm>
            <a:custGeom>
              <a:avLst/>
              <a:gdLst>
                <a:gd name="connsiteX0" fmla="*/ 86940 w 86939"/>
                <a:gd name="connsiteY0" fmla="*/ 22374 h 38064"/>
                <a:gd name="connsiteX1" fmla="*/ 86940 w 86939"/>
                <a:gd name="connsiteY1" fmla="*/ 17260 h 38064"/>
                <a:gd name="connsiteX2" fmla="*/ 86301 w 86939"/>
                <a:gd name="connsiteY2" fmla="*/ 10868 h 38064"/>
                <a:gd name="connsiteX3" fmla="*/ 83744 w 86939"/>
                <a:gd name="connsiteY3" fmla="*/ 1918 h 38064"/>
                <a:gd name="connsiteX4" fmla="*/ 79908 w 86939"/>
                <a:gd name="connsiteY4" fmla="*/ 0 h 38064"/>
                <a:gd name="connsiteX5" fmla="*/ 72237 w 86939"/>
                <a:gd name="connsiteY5" fmla="*/ 0 h 38064"/>
                <a:gd name="connsiteX6" fmla="*/ 67123 w 86939"/>
                <a:gd name="connsiteY6" fmla="*/ 639 h 38064"/>
                <a:gd name="connsiteX7" fmla="*/ 62008 w 86939"/>
                <a:gd name="connsiteY7" fmla="*/ 1918 h 38064"/>
                <a:gd name="connsiteX8" fmla="*/ 58173 w 86939"/>
                <a:gd name="connsiteY8" fmla="*/ 2557 h 38064"/>
                <a:gd name="connsiteX9" fmla="*/ 56894 w 86939"/>
                <a:gd name="connsiteY9" fmla="*/ 3196 h 38064"/>
                <a:gd name="connsiteX10" fmla="*/ 54338 w 86939"/>
                <a:gd name="connsiteY10" fmla="*/ 2557 h 38064"/>
                <a:gd name="connsiteX11" fmla="*/ 50501 w 86939"/>
                <a:gd name="connsiteY11" fmla="*/ 3196 h 38064"/>
                <a:gd name="connsiteX12" fmla="*/ 48584 w 86939"/>
                <a:gd name="connsiteY12" fmla="*/ 3196 h 38064"/>
                <a:gd name="connsiteX13" fmla="*/ 46666 w 86939"/>
                <a:gd name="connsiteY13" fmla="*/ 3836 h 38064"/>
                <a:gd name="connsiteX14" fmla="*/ 44749 w 86939"/>
                <a:gd name="connsiteY14" fmla="*/ 4475 h 38064"/>
                <a:gd name="connsiteX15" fmla="*/ 42830 w 86939"/>
                <a:gd name="connsiteY15" fmla="*/ 5114 h 38064"/>
                <a:gd name="connsiteX16" fmla="*/ 41552 w 86939"/>
                <a:gd name="connsiteY16" fmla="*/ 4475 h 38064"/>
                <a:gd name="connsiteX17" fmla="*/ 38995 w 86939"/>
                <a:gd name="connsiteY17" fmla="*/ 5753 h 38064"/>
                <a:gd name="connsiteX18" fmla="*/ 37077 w 86939"/>
                <a:gd name="connsiteY18" fmla="*/ 5114 h 38064"/>
                <a:gd name="connsiteX19" fmla="*/ 34520 w 86939"/>
                <a:gd name="connsiteY19" fmla="*/ 3836 h 38064"/>
                <a:gd name="connsiteX20" fmla="*/ 30684 w 86939"/>
                <a:gd name="connsiteY20" fmla="*/ 3196 h 38064"/>
                <a:gd name="connsiteX21" fmla="*/ 26849 w 86939"/>
                <a:gd name="connsiteY21" fmla="*/ 1918 h 38064"/>
                <a:gd name="connsiteX22" fmla="*/ 24931 w 86939"/>
                <a:gd name="connsiteY22" fmla="*/ 3196 h 38064"/>
                <a:gd name="connsiteX23" fmla="*/ 21734 w 86939"/>
                <a:gd name="connsiteY23" fmla="*/ 2557 h 38064"/>
                <a:gd name="connsiteX24" fmla="*/ 20456 w 86939"/>
                <a:gd name="connsiteY24" fmla="*/ 2557 h 38064"/>
                <a:gd name="connsiteX25" fmla="*/ 17899 w 86939"/>
                <a:gd name="connsiteY25" fmla="*/ 3196 h 38064"/>
                <a:gd name="connsiteX26" fmla="*/ 17260 w 86939"/>
                <a:gd name="connsiteY26" fmla="*/ 639 h 38064"/>
                <a:gd name="connsiteX27" fmla="*/ 16621 w 86939"/>
                <a:gd name="connsiteY27" fmla="*/ 1279 h 38064"/>
                <a:gd name="connsiteX28" fmla="*/ 15342 w 86939"/>
                <a:gd name="connsiteY28" fmla="*/ 1918 h 38064"/>
                <a:gd name="connsiteX29" fmla="*/ 12785 w 86939"/>
                <a:gd name="connsiteY29" fmla="*/ 1279 h 38064"/>
                <a:gd name="connsiteX30" fmla="*/ 10867 w 86939"/>
                <a:gd name="connsiteY30" fmla="*/ 2557 h 38064"/>
                <a:gd name="connsiteX31" fmla="*/ 10228 w 86939"/>
                <a:gd name="connsiteY31" fmla="*/ 3196 h 38064"/>
                <a:gd name="connsiteX32" fmla="*/ 8310 w 86939"/>
                <a:gd name="connsiteY32" fmla="*/ 3836 h 38064"/>
                <a:gd name="connsiteX33" fmla="*/ 7032 w 86939"/>
                <a:gd name="connsiteY33" fmla="*/ 2557 h 38064"/>
                <a:gd name="connsiteX34" fmla="*/ 5753 w 86939"/>
                <a:gd name="connsiteY34" fmla="*/ 2557 h 38064"/>
                <a:gd name="connsiteX35" fmla="*/ 3196 w 86939"/>
                <a:gd name="connsiteY35" fmla="*/ 1918 h 38064"/>
                <a:gd name="connsiteX36" fmla="*/ 2556 w 86939"/>
                <a:gd name="connsiteY36" fmla="*/ 1918 h 38064"/>
                <a:gd name="connsiteX37" fmla="*/ 1278 w 86939"/>
                <a:gd name="connsiteY37" fmla="*/ 3836 h 38064"/>
                <a:gd name="connsiteX38" fmla="*/ 0 w 86939"/>
                <a:gd name="connsiteY38" fmla="*/ 3836 h 38064"/>
                <a:gd name="connsiteX39" fmla="*/ 639 w 86939"/>
                <a:gd name="connsiteY39" fmla="*/ 5753 h 38064"/>
                <a:gd name="connsiteX40" fmla="*/ 0 w 86939"/>
                <a:gd name="connsiteY40" fmla="*/ 8950 h 38064"/>
                <a:gd name="connsiteX41" fmla="*/ 639 w 86939"/>
                <a:gd name="connsiteY41" fmla="*/ 14064 h 38064"/>
                <a:gd name="connsiteX42" fmla="*/ 0 w 86939"/>
                <a:gd name="connsiteY42" fmla="*/ 14703 h 38064"/>
                <a:gd name="connsiteX43" fmla="*/ 1278 w 86939"/>
                <a:gd name="connsiteY43" fmla="*/ 17260 h 38064"/>
                <a:gd name="connsiteX44" fmla="*/ 2556 w 86939"/>
                <a:gd name="connsiteY44" fmla="*/ 20457 h 38064"/>
                <a:gd name="connsiteX45" fmla="*/ 5753 w 86939"/>
                <a:gd name="connsiteY45" fmla="*/ 23653 h 38064"/>
                <a:gd name="connsiteX46" fmla="*/ 6393 w 86939"/>
                <a:gd name="connsiteY46" fmla="*/ 24931 h 38064"/>
                <a:gd name="connsiteX47" fmla="*/ 8310 w 86939"/>
                <a:gd name="connsiteY47" fmla="*/ 26210 h 38064"/>
                <a:gd name="connsiteX48" fmla="*/ 10228 w 86939"/>
                <a:gd name="connsiteY48" fmla="*/ 28767 h 38064"/>
                <a:gd name="connsiteX49" fmla="*/ 10228 w 86939"/>
                <a:gd name="connsiteY49" fmla="*/ 27488 h 38064"/>
                <a:gd name="connsiteX50" fmla="*/ 8949 w 86939"/>
                <a:gd name="connsiteY50" fmla="*/ 24292 h 38064"/>
                <a:gd name="connsiteX51" fmla="*/ 9589 w 86939"/>
                <a:gd name="connsiteY51" fmla="*/ 24292 h 38064"/>
                <a:gd name="connsiteX52" fmla="*/ 12145 w 86939"/>
                <a:gd name="connsiteY52" fmla="*/ 26210 h 38064"/>
                <a:gd name="connsiteX53" fmla="*/ 13424 w 86939"/>
                <a:gd name="connsiteY53" fmla="*/ 26849 h 38064"/>
                <a:gd name="connsiteX54" fmla="*/ 14064 w 86939"/>
                <a:gd name="connsiteY54" fmla="*/ 26849 h 38064"/>
                <a:gd name="connsiteX55" fmla="*/ 15342 w 86939"/>
                <a:gd name="connsiteY55" fmla="*/ 28767 h 38064"/>
                <a:gd name="connsiteX56" fmla="*/ 17260 w 86939"/>
                <a:gd name="connsiteY56" fmla="*/ 28128 h 38064"/>
                <a:gd name="connsiteX57" fmla="*/ 18538 w 86939"/>
                <a:gd name="connsiteY57" fmla="*/ 28128 h 38064"/>
                <a:gd name="connsiteX58" fmla="*/ 20456 w 86939"/>
                <a:gd name="connsiteY58" fmla="*/ 28128 h 38064"/>
                <a:gd name="connsiteX59" fmla="*/ 19817 w 86939"/>
                <a:gd name="connsiteY59" fmla="*/ 25571 h 38064"/>
                <a:gd name="connsiteX60" fmla="*/ 20456 w 86939"/>
                <a:gd name="connsiteY60" fmla="*/ 27488 h 38064"/>
                <a:gd name="connsiteX61" fmla="*/ 21734 w 86939"/>
                <a:gd name="connsiteY61" fmla="*/ 29406 h 38064"/>
                <a:gd name="connsiteX62" fmla="*/ 26210 w 86939"/>
                <a:gd name="connsiteY62" fmla="*/ 31963 h 38064"/>
                <a:gd name="connsiteX63" fmla="*/ 27488 w 86939"/>
                <a:gd name="connsiteY63" fmla="*/ 33242 h 38064"/>
                <a:gd name="connsiteX64" fmla="*/ 26849 w 86939"/>
                <a:gd name="connsiteY64" fmla="*/ 34520 h 38064"/>
                <a:gd name="connsiteX65" fmla="*/ 24931 w 86939"/>
                <a:gd name="connsiteY65" fmla="*/ 33242 h 38064"/>
                <a:gd name="connsiteX66" fmla="*/ 24931 w 86939"/>
                <a:gd name="connsiteY66" fmla="*/ 33242 h 38064"/>
                <a:gd name="connsiteX67" fmla="*/ 23013 w 86939"/>
                <a:gd name="connsiteY67" fmla="*/ 32603 h 38064"/>
                <a:gd name="connsiteX68" fmla="*/ 21095 w 86939"/>
                <a:gd name="connsiteY68" fmla="*/ 31963 h 38064"/>
                <a:gd name="connsiteX69" fmla="*/ 19817 w 86939"/>
                <a:gd name="connsiteY69" fmla="*/ 31963 h 38064"/>
                <a:gd name="connsiteX70" fmla="*/ 19178 w 86939"/>
                <a:gd name="connsiteY70" fmla="*/ 31963 h 38064"/>
                <a:gd name="connsiteX71" fmla="*/ 19817 w 86939"/>
                <a:gd name="connsiteY71" fmla="*/ 33881 h 38064"/>
                <a:gd name="connsiteX72" fmla="*/ 21095 w 86939"/>
                <a:gd name="connsiteY72" fmla="*/ 33881 h 38064"/>
                <a:gd name="connsiteX73" fmla="*/ 24292 w 86939"/>
                <a:gd name="connsiteY73" fmla="*/ 34520 h 38064"/>
                <a:gd name="connsiteX74" fmla="*/ 24931 w 86939"/>
                <a:gd name="connsiteY74" fmla="*/ 35160 h 38064"/>
                <a:gd name="connsiteX75" fmla="*/ 27488 w 86939"/>
                <a:gd name="connsiteY75" fmla="*/ 36438 h 38064"/>
                <a:gd name="connsiteX76" fmla="*/ 28767 w 86939"/>
                <a:gd name="connsiteY76" fmla="*/ 35160 h 38064"/>
                <a:gd name="connsiteX77" fmla="*/ 27488 w 86939"/>
                <a:gd name="connsiteY77" fmla="*/ 33881 h 38064"/>
                <a:gd name="connsiteX78" fmla="*/ 27488 w 86939"/>
                <a:gd name="connsiteY78" fmla="*/ 33242 h 38064"/>
                <a:gd name="connsiteX79" fmla="*/ 28767 w 86939"/>
                <a:gd name="connsiteY79" fmla="*/ 34520 h 38064"/>
                <a:gd name="connsiteX80" fmla="*/ 28767 w 86939"/>
                <a:gd name="connsiteY80" fmla="*/ 35160 h 38064"/>
                <a:gd name="connsiteX81" fmla="*/ 28767 w 86939"/>
                <a:gd name="connsiteY81" fmla="*/ 37077 h 38064"/>
                <a:gd name="connsiteX82" fmla="*/ 30045 w 86939"/>
                <a:gd name="connsiteY82" fmla="*/ 37077 h 38064"/>
                <a:gd name="connsiteX83" fmla="*/ 30045 w 86939"/>
                <a:gd name="connsiteY83" fmla="*/ 35799 h 38064"/>
                <a:gd name="connsiteX84" fmla="*/ 29406 w 86939"/>
                <a:gd name="connsiteY84" fmla="*/ 33881 h 38064"/>
                <a:gd name="connsiteX85" fmla="*/ 31323 w 86939"/>
                <a:gd name="connsiteY85" fmla="*/ 34520 h 38064"/>
                <a:gd name="connsiteX86" fmla="*/ 31963 w 86939"/>
                <a:gd name="connsiteY86" fmla="*/ 36438 h 38064"/>
                <a:gd name="connsiteX87" fmla="*/ 32602 w 86939"/>
                <a:gd name="connsiteY87" fmla="*/ 37077 h 38064"/>
                <a:gd name="connsiteX88" fmla="*/ 33881 w 86939"/>
                <a:gd name="connsiteY88" fmla="*/ 37717 h 38064"/>
                <a:gd name="connsiteX89" fmla="*/ 33881 w 86939"/>
                <a:gd name="connsiteY89" fmla="*/ 37717 h 38064"/>
                <a:gd name="connsiteX90" fmla="*/ 33881 w 86939"/>
                <a:gd name="connsiteY90" fmla="*/ 34520 h 38064"/>
                <a:gd name="connsiteX91" fmla="*/ 34520 w 86939"/>
                <a:gd name="connsiteY91" fmla="*/ 36438 h 38064"/>
                <a:gd name="connsiteX92" fmla="*/ 35160 w 86939"/>
                <a:gd name="connsiteY92" fmla="*/ 36438 h 38064"/>
                <a:gd name="connsiteX93" fmla="*/ 35160 w 86939"/>
                <a:gd name="connsiteY93" fmla="*/ 36438 h 38064"/>
                <a:gd name="connsiteX94" fmla="*/ 34520 w 86939"/>
                <a:gd name="connsiteY94" fmla="*/ 35799 h 38064"/>
                <a:gd name="connsiteX95" fmla="*/ 34520 w 86939"/>
                <a:gd name="connsiteY95" fmla="*/ 34520 h 38064"/>
                <a:gd name="connsiteX96" fmla="*/ 35160 w 86939"/>
                <a:gd name="connsiteY96" fmla="*/ 35799 h 38064"/>
                <a:gd name="connsiteX97" fmla="*/ 35160 w 86939"/>
                <a:gd name="connsiteY97" fmla="*/ 35799 h 38064"/>
                <a:gd name="connsiteX98" fmla="*/ 35160 w 86939"/>
                <a:gd name="connsiteY98" fmla="*/ 35799 h 38064"/>
                <a:gd name="connsiteX99" fmla="*/ 35160 w 86939"/>
                <a:gd name="connsiteY99" fmla="*/ 33881 h 38064"/>
                <a:gd name="connsiteX100" fmla="*/ 35799 w 86939"/>
                <a:gd name="connsiteY100" fmla="*/ 33881 h 38064"/>
                <a:gd name="connsiteX101" fmla="*/ 37716 w 86939"/>
                <a:gd name="connsiteY101" fmla="*/ 35160 h 38064"/>
                <a:gd name="connsiteX102" fmla="*/ 38995 w 86939"/>
                <a:gd name="connsiteY102" fmla="*/ 35799 h 38064"/>
                <a:gd name="connsiteX103" fmla="*/ 38995 w 86939"/>
                <a:gd name="connsiteY103" fmla="*/ 35799 h 38064"/>
                <a:gd name="connsiteX104" fmla="*/ 40273 w 86939"/>
                <a:gd name="connsiteY104" fmla="*/ 35799 h 38064"/>
                <a:gd name="connsiteX105" fmla="*/ 40912 w 86939"/>
                <a:gd name="connsiteY105" fmla="*/ 35799 h 38064"/>
                <a:gd name="connsiteX106" fmla="*/ 40912 w 86939"/>
                <a:gd name="connsiteY106" fmla="*/ 35160 h 38064"/>
                <a:gd name="connsiteX107" fmla="*/ 41552 w 86939"/>
                <a:gd name="connsiteY107" fmla="*/ 34520 h 38064"/>
                <a:gd name="connsiteX108" fmla="*/ 42191 w 86939"/>
                <a:gd name="connsiteY108" fmla="*/ 35160 h 38064"/>
                <a:gd name="connsiteX109" fmla="*/ 43470 w 86939"/>
                <a:gd name="connsiteY109" fmla="*/ 37077 h 38064"/>
                <a:gd name="connsiteX110" fmla="*/ 44109 w 86939"/>
                <a:gd name="connsiteY110" fmla="*/ 32603 h 38064"/>
                <a:gd name="connsiteX111" fmla="*/ 44749 w 86939"/>
                <a:gd name="connsiteY111" fmla="*/ 32603 h 38064"/>
                <a:gd name="connsiteX112" fmla="*/ 45388 w 86939"/>
                <a:gd name="connsiteY112" fmla="*/ 33242 h 38064"/>
                <a:gd name="connsiteX113" fmla="*/ 45388 w 86939"/>
                <a:gd name="connsiteY113" fmla="*/ 33881 h 38064"/>
                <a:gd name="connsiteX114" fmla="*/ 44749 w 86939"/>
                <a:gd name="connsiteY114" fmla="*/ 34520 h 38064"/>
                <a:gd name="connsiteX115" fmla="*/ 45388 w 86939"/>
                <a:gd name="connsiteY115" fmla="*/ 35799 h 38064"/>
                <a:gd name="connsiteX116" fmla="*/ 45388 w 86939"/>
                <a:gd name="connsiteY116" fmla="*/ 37077 h 38064"/>
                <a:gd name="connsiteX117" fmla="*/ 45388 w 86939"/>
                <a:gd name="connsiteY117" fmla="*/ 34520 h 38064"/>
                <a:gd name="connsiteX118" fmla="*/ 45388 w 86939"/>
                <a:gd name="connsiteY118" fmla="*/ 32603 h 38064"/>
                <a:gd name="connsiteX119" fmla="*/ 46666 w 86939"/>
                <a:gd name="connsiteY119" fmla="*/ 33881 h 38064"/>
                <a:gd name="connsiteX120" fmla="*/ 47945 w 86939"/>
                <a:gd name="connsiteY120" fmla="*/ 35160 h 38064"/>
                <a:gd name="connsiteX121" fmla="*/ 48584 w 86939"/>
                <a:gd name="connsiteY121" fmla="*/ 35160 h 38064"/>
                <a:gd name="connsiteX122" fmla="*/ 49223 w 86939"/>
                <a:gd name="connsiteY122" fmla="*/ 34520 h 38064"/>
                <a:gd name="connsiteX123" fmla="*/ 49862 w 86939"/>
                <a:gd name="connsiteY123" fmla="*/ 37717 h 38064"/>
                <a:gd name="connsiteX124" fmla="*/ 50501 w 86939"/>
                <a:gd name="connsiteY124" fmla="*/ 34520 h 38064"/>
                <a:gd name="connsiteX125" fmla="*/ 51141 w 86939"/>
                <a:gd name="connsiteY125" fmla="*/ 37077 h 38064"/>
                <a:gd name="connsiteX126" fmla="*/ 52419 w 86939"/>
                <a:gd name="connsiteY126" fmla="*/ 36438 h 38064"/>
                <a:gd name="connsiteX127" fmla="*/ 53059 w 86939"/>
                <a:gd name="connsiteY127" fmla="*/ 35160 h 38064"/>
                <a:gd name="connsiteX128" fmla="*/ 53698 w 86939"/>
                <a:gd name="connsiteY128" fmla="*/ 35160 h 38064"/>
                <a:gd name="connsiteX129" fmla="*/ 54338 w 86939"/>
                <a:gd name="connsiteY129" fmla="*/ 35160 h 38064"/>
                <a:gd name="connsiteX130" fmla="*/ 54338 w 86939"/>
                <a:gd name="connsiteY130" fmla="*/ 35160 h 38064"/>
                <a:gd name="connsiteX131" fmla="*/ 55616 w 86939"/>
                <a:gd name="connsiteY131" fmla="*/ 35799 h 38064"/>
                <a:gd name="connsiteX132" fmla="*/ 56894 w 86939"/>
                <a:gd name="connsiteY132" fmla="*/ 37077 h 38064"/>
                <a:gd name="connsiteX133" fmla="*/ 56894 w 86939"/>
                <a:gd name="connsiteY133" fmla="*/ 37717 h 38064"/>
                <a:gd name="connsiteX134" fmla="*/ 57534 w 86939"/>
                <a:gd name="connsiteY134" fmla="*/ 37717 h 38064"/>
                <a:gd name="connsiteX135" fmla="*/ 57534 w 86939"/>
                <a:gd name="connsiteY135" fmla="*/ 37717 h 38064"/>
                <a:gd name="connsiteX136" fmla="*/ 58173 w 86939"/>
                <a:gd name="connsiteY136" fmla="*/ 36438 h 38064"/>
                <a:gd name="connsiteX137" fmla="*/ 58173 w 86939"/>
                <a:gd name="connsiteY137" fmla="*/ 35799 h 38064"/>
                <a:gd name="connsiteX138" fmla="*/ 58812 w 86939"/>
                <a:gd name="connsiteY138" fmla="*/ 35799 h 38064"/>
                <a:gd name="connsiteX139" fmla="*/ 59451 w 86939"/>
                <a:gd name="connsiteY139" fmla="*/ 35160 h 38064"/>
                <a:gd name="connsiteX140" fmla="*/ 59451 w 86939"/>
                <a:gd name="connsiteY140" fmla="*/ 34520 h 38064"/>
                <a:gd name="connsiteX141" fmla="*/ 60090 w 86939"/>
                <a:gd name="connsiteY141" fmla="*/ 35799 h 38064"/>
                <a:gd name="connsiteX142" fmla="*/ 62008 w 86939"/>
                <a:gd name="connsiteY142" fmla="*/ 37077 h 38064"/>
                <a:gd name="connsiteX143" fmla="*/ 62008 w 86939"/>
                <a:gd name="connsiteY143" fmla="*/ 37077 h 38064"/>
                <a:gd name="connsiteX144" fmla="*/ 62648 w 86939"/>
                <a:gd name="connsiteY144" fmla="*/ 35799 h 38064"/>
                <a:gd name="connsiteX145" fmla="*/ 63287 w 86939"/>
                <a:gd name="connsiteY145" fmla="*/ 35799 h 38064"/>
                <a:gd name="connsiteX146" fmla="*/ 63287 w 86939"/>
                <a:gd name="connsiteY146" fmla="*/ 35160 h 38064"/>
                <a:gd name="connsiteX147" fmla="*/ 63927 w 86939"/>
                <a:gd name="connsiteY147" fmla="*/ 35160 h 38064"/>
                <a:gd name="connsiteX148" fmla="*/ 64566 w 86939"/>
                <a:gd name="connsiteY148" fmla="*/ 36438 h 38064"/>
                <a:gd name="connsiteX149" fmla="*/ 65205 w 86939"/>
                <a:gd name="connsiteY149" fmla="*/ 36438 h 38064"/>
                <a:gd name="connsiteX150" fmla="*/ 66483 w 86939"/>
                <a:gd name="connsiteY150" fmla="*/ 35799 h 38064"/>
                <a:gd name="connsiteX151" fmla="*/ 66483 w 86939"/>
                <a:gd name="connsiteY151" fmla="*/ 35799 h 38064"/>
                <a:gd name="connsiteX152" fmla="*/ 67762 w 86939"/>
                <a:gd name="connsiteY152" fmla="*/ 37077 h 38064"/>
                <a:gd name="connsiteX153" fmla="*/ 68401 w 86939"/>
                <a:gd name="connsiteY153" fmla="*/ 36438 h 38064"/>
                <a:gd name="connsiteX154" fmla="*/ 69040 w 86939"/>
                <a:gd name="connsiteY154" fmla="*/ 34520 h 38064"/>
                <a:gd name="connsiteX155" fmla="*/ 70319 w 86939"/>
                <a:gd name="connsiteY155" fmla="*/ 34520 h 38064"/>
                <a:gd name="connsiteX156" fmla="*/ 71597 w 86939"/>
                <a:gd name="connsiteY156" fmla="*/ 34520 h 38064"/>
                <a:gd name="connsiteX157" fmla="*/ 73516 w 86939"/>
                <a:gd name="connsiteY157" fmla="*/ 34520 h 38064"/>
                <a:gd name="connsiteX158" fmla="*/ 73516 w 86939"/>
                <a:gd name="connsiteY158" fmla="*/ 33881 h 38064"/>
                <a:gd name="connsiteX159" fmla="*/ 73516 w 86939"/>
                <a:gd name="connsiteY159" fmla="*/ 30685 h 38064"/>
                <a:gd name="connsiteX160" fmla="*/ 76072 w 86939"/>
                <a:gd name="connsiteY160" fmla="*/ 33242 h 38064"/>
                <a:gd name="connsiteX161" fmla="*/ 75433 w 86939"/>
                <a:gd name="connsiteY161" fmla="*/ 33881 h 38064"/>
                <a:gd name="connsiteX162" fmla="*/ 74794 w 86939"/>
                <a:gd name="connsiteY162" fmla="*/ 31324 h 38064"/>
                <a:gd name="connsiteX163" fmla="*/ 75433 w 86939"/>
                <a:gd name="connsiteY163" fmla="*/ 32603 h 38064"/>
                <a:gd name="connsiteX164" fmla="*/ 75433 w 86939"/>
                <a:gd name="connsiteY164" fmla="*/ 28767 h 38064"/>
                <a:gd name="connsiteX165" fmla="*/ 76072 w 86939"/>
                <a:gd name="connsiteY165" fmla="*/ 28767 h 38064"/>
                <a:gd name="connsiteX166" fmla="*/ 76712 w 86939"/>
                <a:gd name="connsiteY166" fmla="*/ 25571 h 38064"/>
                <a:gd name="connsiteX167" fmla="*/ 77990 w 86939"/>
                <a:gd name="connsiteY167" fmla="*/ 25571 h 38064"/>
                <a:gd name="connsiteX168" fmla="*/ 78629 w 86939"/>
                <a:gd name="connsiteY168" fmla="*/ 26210 h 38064"/>
                <a:gd name="connsiteX169" fmla="*/ 77990 w 86939"/>
                <a:gd name="connsiteY169" fmla="*/ 21096 h 38064"/>
                <a:gd name="connsiteX170" fmla="*/ 86940 w 86939"/>
                <a:gd name="connsiteY170" fmla="*/ 22374 h 38064"/>
                <a:gd name="connsiteX171" fmla="*/ 26210 w 86939"/>
                <a:gd name="connsiteY171" fmla="*/ 26210 h 38064"/>
                <a:gd name="connsiteX172" fmla="*/ 26849 w 86939"/>
                <a:gd name="connsiteY172" fmla="*/ 25571 h 38064"/>
                <a:gd name="connsiteX173" fmla="*/ 26210 w 86939"/>
                <a:gd name="connsiteY173" fmla="*/ 26210 h 38064"/>
                <a:gd name="connsiteX174" fmla="*/ 27488 w 86939"/>
                <a:gd name="connsiteY174" fmla="*/ 25571 h 38064"/>
                <a:gd name="connsiteX175" fmla="*/ 27488 w 86939"/>
                <a:gd name="connsiteY175" fmla="*/ 24292 h 38064"/>
                <a:gd name="connsiteX176" fmla="*/ 31963 w 86939"/>
                <a:gd name="connsiteY176" fmla="*/ 26210 h 38064"/>
                <a:gd name="connsiteX177" fmla="*/ 27488 w 86939"/>
                <a:gd name="connsiteY177" fmla="*/ 25571 h 38064"/>
                <a:gd name="connsiteX178" fmla="*/ 35160 w 86939"/>
                <a:gd name="connsiteY178" fmla="*/ 24292 h 38064"/>
                <a:gd name="connsiteX179" fmla="*/ 34520 w 86939"/>
                <a:gd name="connsiteY179" fmla="*/ 25571 h 38064"/>
                <a:gd name="connsiteX180" fmla="*/ 35160 w 86939"/>
                <a:gd name="connsiteY180" fmla="*/ 24292 h 38064"/>
                <a:gd name="connsiteX181" fmla="*/ 33881 w 86939"/>
                <a:gd name="connsiteY181" fmla="*/ 24292 h 38064"/>
                <a:gd name="connsiteX182" fmla="*/ 33881 w 86939"/>
                <a:gd name="connsiteY182" fmla="*/ 25571 h 38064"/>
                <a:gd name="connsiteX183" fmla="*/ 32602 w 86939"/>
                <a:gd name="connsiteY183" fmla="*/ 24931 h 38064"/>
                <a:gd name="connsiteX184" fmla="*/ 32602 w 86939"/>
                <a:gd name="connsiteY184" fmla="*/ 24292 h 38064"/>
                <a:gd name="connsiteX185" fmla="*/ 33881 w 86939"/>
                <a:gd name="connsiteY185" fmla="*/ 24292 h 38064"/>
                <a:gd name="connsiteX186" fmla="*/ 33881 w 86939"/>
                <a:gd name="connsiteY186" fmla="*/ 30046 h 38064"/>
                <a:gd name="connsiteX187" fmla="*/ 32602 w 86939"/>
                <a:gd name="connsiteY187" fmla="*/ 27488 h 38064"/>
                <a:gd name="connsiteX188" fmla="*/ 34520 w 86939"/>
                <a:gd name="connsiteY188" fmla="*/ 27488 h 38064"/>
                <a:gd name="connsiteX189" fmla="*/ 35799 w 86939"/>
                <a:gd name="connsiteY189" fmla="*/ 32603 h 38064"/>
                <a:gd name="connsiteX190" fmla="*/ 33881 w 86939"/>
                <a:gd name="connsiteY190" fmla="*/ 30046 h 38064"/>
                <a:gd name="connsiteX191" fmla="*/ 35799 w 86939"/>
                <a:gd name="connsiteY191" fmla="*/ 35799 h 38064"/>
                <a:gd name="connsiteX192" fmla="*/ 35799 w 86939"/>
                <a:gd name="connsiteY192" fmla="*/ 34520 h 38064"/>
                <a:gd name="connsiteX193" fmla="*/ 36438 w 86939"/>
                <a:gd name="connsiteY193" fmla="*/ 34520 h 38064"/>
                <a:gd name="connsiteX194" fmla="*/ 35799 w 86939"/>
                <a:gd name="connsiteY194" fmla="*/ 35799 h 38064"/>
                <a:gd name="connsiteX195" fmla="*/ 37716 w 86939"/>
                <a:gd name="connsiteY195" fmla="*/ 30046 h 38064"/>
                <a:gd name="connsiteX196" fmla="*/ 37716 w 86939"/>
                <a:gd name="connsiteY196" fmla="*/ 33242 h 38064"/>
                <a:gd name="connsiteX197" fmla="*/ 37077 w 86939"/>
                <a:gd name="connsiteY197" fmla="*/ 33242 h 38064"/>
                <a:gd name="connsiteX198" fmla="*/ 36438 w 86939"/>
                <a:gd name="connsiteY198" fmla="*/ 31963 h 38064"/>
                <a:gd name="connsiteX199" fmla="*/ 35799 w 86939"/>
                <a:gd name="connsiteY199" fmla="*/ 28767 h 38064"/>
                <a:gd name="connsiteX200" fmla="*/ 35799 w 86939"/>
                <a:gd name="connsiteY200" fmla="*/ 28128 h 38064"/>
                <a:gd name="connsiteX201" fmla="*/ 37716 w 86939"/>
                <a:gd name="connsiteY201" fmla="*/ 28128 h 38064"/>
                <a:gd name="connsiteX202" fmla="*/ 38356 w 86939"/>
                <a:gd name="connsiteY202" fmla="*/ 30685 h 38064"/>
                <a:gd name="connsiteX203" fmla="*/ 37716 w 86939"/>
                <a:gd name="connsiteY203" fmla="*/ 30046 h 38064"/>
                <a:gd name="connsiteX204" fmla="*/ 40273 w 86939"/>
                <a:gd name="connsiteY204" fmla="*/ 30685 h 38064"/>
                <a:gd name="connsiteX205" fmla="*/ 38995 w 86939"/>
                <a:gd name="connsiteY205" fmla="*/ 29406 h 38064"/>
                <a:gd name="connsiteX206" fmla="*/ 38995 w 86939"/>
                <a:gd name="connsiteY206" fmla="*/ 27488 h 38064"/>
                <a:gd name="connsiteX207" fmla="*/ 40273 w 86939"/>
                <a:gd name="connsiteY207" fmla="*/ 29406 h 38064"/>
                <a:gd name="connsiteX208" fmla="*/ 40273 w 86939"/>
                <a:gd name="connsiteY208" fmla="*/ 30685 h 38064"/>
                <a:gd name="connsiteX209" fmla="*/ 39634 w 86939"/>
                <a:gd name="connsiteY209" fmla="*/ 25571 h 38064"/>
                <a:gd name="connsiteX210" fmla="*/ 40273 w 86939"/>
                <a:gd name="connsiteY210" fmla="*/ 25571 h 38064"/>
                <a:gd name="connsiteX211" fmla="*/ 39634 w 86939"/>
                <a:gd name="connsiteY211" fmla="*/ 25571 h 38064"/>
                <a:gd name="connsiteX212" fmla="*/ 40912 w 86939"/>
                <a:gd name="connsiteY212" fmla="*/ 29406 h 38064"/>
                <a:gd name="connsiteX213" fmla="*/ 40912 w 86939"/>
                <a:gd name="connsiteY213" fmla="*/ 28767 h 38064"/>
                <a:gd name="connsiteX214" fmla="*/ 41552 w 86939"/>
                <a:gd name="connsiteY214" fmla="*/ 28128 h 38064"/>
                <a:gd name="connsiteX215" fmla="*/ 42191 w 86939"/>
                <a:gd name="connsiteY215" fmla="*/ 31324 h 38064"/>
                <a:gd name="connsiteX216" fmla="*/ 40912 w 86939"/>
                <a:gd name="connsiteY216" fmla="*/ 29406 h 38064"/>
                <a:gd name="connsiteX217" fmla="*/ 46027 w 86939"/>
                <a:gd name="connsiteY217" fmla="*/ 24931 h 38064"/>
                <a:gd name="connsiteX218" fmla="*/ 44749 w 86939"/>
                <a:gd name="connsiteY218" fmla="*/ 24931 h 38064"/>
                <a:gd name="connsiteX219" fmla="*/ 46027 w 86939"/>
                <a:gd name="connsiteY219" fmla="*/ 24931 h 38064"/>
                <a:gd name="connsiteX220" fmla="*/ 44749 w 86939"/>
                <a:gd name="connsiteY220" fmla="*/ 33242 h 38064"/>
                <a:gd name="connsiteX221" fmla="*/ 44109 w 86939"/>
                <a:gd name="connsiteY221" fmla="*/ 30046 h 38064"/>
                <a:gd name="connsiteX222" fmla="*/ 42830 w 86939"/>
                <a:gd name="connsiteY222" fmla="*/ 28767 h 38064"/>
                <a:gd name="connsiteX223" fmla="*/ 42830 w 86939"/>
                <a:gd name="connsiteY223" fmla="*/ 28128 h 38064"/>
                <a:gd name="connsiteX224" fmla="*/ 44749 w 86939"/>
                <a:gd name="connsiteY224" fmla="*/ 28128 h 38064"/>
                <a:gd name="connsiteX225" fmla="*/ 45388 w 86939"/>
                <a:gd name="connsiteY225" fmla="*/ 30685 h 38064"/>
                <a:gd name="connsiteX226" fmla="*/ 44749 w 86939"/>
                <a:gd name="connsiteY226" fmla="*/ 33242 h 38064"/>
                <a:gd name="connsiteX227" fmla="*/ 46027 w 86939"/>
                <a:gd name="connsiteY227" fmla="*/ 31963 h 38064"/>
                <a:gd name="connsiteX228" fmla="*/ 46027 w 86939"/>
                <a:gd name="connsiteY228" fmla="*/ 29406 h 38064"/>
                <a:gd name="connsiteX229" fmla="*/ 46666 w 86939"/>
                <a:gd name="connsiteY229" fmla="*/ 28767 h 38064"/>
                <a:gd name="connsiteX230" fmla="*/ 47305 w 86939"/>
                <a:gd name="connsiteY230" fmla="*/ 32603 h 38064"/>
                <a:gd name="connsiteX231" fmla="*/ 46027 w 86939"/>
                <a:gd name="connsiteY231" fmla="*/ 31963 h 38064"/>
                <a:gd name="connsiteX232" fmla="*/ 58173 w 86939"/>
                <a:gd name="connsiteY232" fmla="*/ 21735 h 38064"/>
                <a:gd name="connsiteX233" fmla="*/ 58173 w 86939"/>
                <a:gd name="connsiteY233" fmla="*/ 21735 h 38064"/>
                <a:gd name="connsiteX234" fmla="*/ 58173 w 86939"/>
                <a:gd name="connsiteY234" fmla="*/ 21735 h 38064"/>
                <a:gd name="connsiteX235" fmla="*/ 57534 w 86939"/>
                <a:gd name="connsiteY235" fmla="*/ 28767 h 38064"/>
                <a:gd name="connsiteX236" fmla="*/ 57534 w 86939"/>
                <a:gd name="connsiteY236" fmla="*/ 28767 h 38064"/>
                <a:gd name="connsiteX237" fmla="*/ 58173 w 86939"/>
                <a:gd name="connsiteY237" fmla="*/ 27488 h 38064"/>
                <a:gd name="connsiteX238" fmla="*/ 58173 w 86939"/>
                <a:gd name="connsiteY238" fmla="*/ 28767 h 38064"/>
                <a:gd name="connsiteX239" fmla="*/ 57534 w 86939"/>
                <a:gd name="connsiteY239" fmla="*/ 28767 h 38064"/>
                <a:gd name="connsiteX240" fmla="*/ 58812 w 86939"/>
                <a:gd name="connsiteY240" fmla="*/ 21735 h 38064"/>
                <a:gd name="connsiteX241" fmla="*/ 58812 w 86939"/>
                <a:gd name="connsiteY241" fmla="*/ 21735 h 38064"/>
                <a:gd name="connsiteX242" fmla="*/ 58812 w 86939"/>
                <a:gd name="connsiteY242" fmla="*/ 21735 h 38064"/>
                <a:gd name="connsiteX243" fmla="*/ 58812 w 86939"/>
                <a:gd name="connsiteY243" fmla="*/ 21735 h 38064"/>
                <a:gd name="connsiteX244" fmla="*/ 59451 w 86939"/>
                <a:gd name="connsiteY244" fmla="*/ 30046 h 38064"/>
                <a:gd name="connsiteX245" fmla="*/ 59451 w 86939"/>
                <a:gd name="connsiteY245" fmla="*/ 28767 h 38064"/>
                <a:gd name="connsiteX246" fmla="*/ 60090 w 86939"/>
                <a:gd name="connsiteY246" fmla="*/ 28128 h 38064"/>
                <a:gd name="connsiteX247" fmla="*/ 60090 w 86939"/>
                <a:gd name="connsiteY247" fmla="*/ 28767 h 38064"/>
                <a:gd name="connsiteX248" fmla="*/ 59451 w 86939"/>
                <a:gd name="connsiteY248" fmla="*/ 30046 h 38064"/>
                <a:gd name="connsiteX249" fmla="*/ 61369 w 86939"/>
                <a:gd name="connsiteY249" fmla="*/ 22374 h 38064"/>
                <a:gd name="connsiteX250" fmla="*/ 61369 w 86939"/>
                <a:gd name="connsiteY250" fmla="*/ 22374 h 38064"/>
                <a:gd name="connsiteX251" fmla="*/ 61369 w 86939"/>
                <a:gd name="connsiteY251" fmla="*/ 22374 h 38064"/>
                <a:gd name="connsiteX252" fmla="*/ 62008 w 86939"/>
                <a:gd name="connsiteY252" fmla="*/ 21096 h 38064"/>
                <a:gd name="connsiteX253" fmla="*/ 61369 w 86939"/>
                <a:gd name="connsiteY253" fmla="*/ 22374 h 38064"/>
                <a:gd name="connsiteX254" fmla="*/ 61369 w 86939"/>
                <a:gd name="connsiteY254" fmla="*/ 22374 h 38064"/>
                <a:gd name="connsiteX255" fmla="*/ 65205 w 86939"/>
                <a:gd name="connsiteY255" fmla="*/ 28128 h 38064"/>
                <a:gd name="connsiteX256" fmla="*/ 65844 w 86939"/>
                <a:gd name="connsiteY256" fmla="*/ 28128 h 38064"/>
                <a:gd name="connsiteX257" fmla="*/ 65205 w 86939"/>
                <a:gd name="connsiteY257" fmla="*/ 28128 h 38064"/>
                <a:gd name="connsiteX258" fmla="*/ 67123 w 86939"/>
                <a:gd name="connsiteY258" fmla="*/ 28128 h 38064"/>
                <a:gd name="connsiteX259" fmla="*/ 67123 w 86939"/>
                <a:gd name="connsiteY259" fmla="*/ 28128 h 38064"/>
                <a:gd name="connsiteX260" fmla="*/ 66483 w 86939"/>
                <a:gd name="connsiteY260" fmla="*/ 26849 h 38064"/>
                <a:gd name="connsiteX261" fmla="*/ 67123 w 86939"/>
                <a:gd name="connsiteY261" fmla="*/ 26849 h 38064"/>
                <a:gd name="connsiteX262" fmla="*/ 67123 w 86939"/>
                <a:gd name="connsiteY262" fmla="*/ 28128 h 38064"/>
                <a:gd name="connsiteX263" fmla="*/ 67762 w 86939"/>
                <a:gd name="connsiteY263" fmla="*/ 27488 h 38064"/>
                <a:gd name="connsiteX264" fmla="*/ 69040 w 86939"/>
                <a:gd name="connsiteY264" fmla="*/ 27488 h 38064"/>
                <a:gd name="connsiteX265" fmla="*/ 67762 w 86939"/>
                <a:gd name="connsiteY265" fmla="*/ 27488 h 38064"/>
                <a:gd name="connsiteX266" fmla="*/ 70958 w 86939"/>
                <a:gd name="connsiteY266" fmla="*/ 27488 h 38064"/>
                <a:gd name="connsiteX267" fmla="*/ 69040 w 86939"/>
                <a:gd name="connsiteY267" fmla="*/ 26210 h 38064"/>
                <a:gd name="connsiteX268" fmla="*/ 72237 w 86939"/>
                <a:gd name="connsiteY268" fmla="*/ 26210 h 38064"/>
                <a:gd name="connsiteX269" fmla="*/ 72237 w 86939"/>
                <a:gd name="connsiteY269" fmla="*/ 26849 h 38064"/>
                <a:gd name="connsiteX270" fmla="*/ 70958 w 86939"/>
                <a:gd name="connsiteY270" fmla="*/ 27488 h 38064"/>
                <a:gd name="connsiteX271" fmla="*/ 77351 w 86939"/>
                <a:gd name="connsiteY271" fmla="*/ 26849 h 38064"/>
                <a:gd name="connsiteX272" fmla="*/ 77351 w 86939"/>
                <a:gd name="connsiteY272" fmla="*/ 27488 h 38064"/>
                <a:gd name="connsiteX273" fmla="*/ 77351 w 86939"/>
                <a:gd name="connsiteY273" fmla="*/ 26849 h 38064"/>
                <a:gd name="connsiteX274" fmla="*/ 77351 w 86939"/>
                <a:gd name="connsiteY274" fmla="*/ 26849 h 38064"/>
                <a:gd name="connsiteX275" fmla="*/ 77351 w 86939"/>
                <a:gd name="connsiteY275" fmla="*/ 26849 h 38064"/>
                <a:gd name="connsiteX276" fmla="*/ 73516 w 86939"/>
                <a:gd name="connsiteY276" fmla="*/ 26849 h 38064"/>
                <a:gd name="connsiteX277" fmla="*/ 73516 w 86939"/>
                <a:gd name="connsiteY277" fmla="*/ 28128 h 38064"/>
                <a:gd name="connsiteX278" fmla="*/ 72876 w 86939"/>
                <a:gd name="connsiteY278" fmla="*/ 27488 h 38064"/>
                <a:gd name="connsiteX279" fmla="*/ 72876 w 86939"/>
                <a:gd name="connsiteY279" fmla="*/ 26210 h 38064"/>
                <a:gd name="connsiteX280" fmla="*/ 73516 w 86939"/>
                <a:gd name="connsiteY280" fmla="*/ 26849 h 38064"/>
                <a:gd name="connsiteX281" fmla="*/ 72876 w 86939"/>
                <a:gd name="connsiteY281" fmla="*/ 31324 h 38064"/>
                <a:gd name="connsiteX282" fmla="*/ 74155 w 86939"/>
                <a:gd name="connsiteY282" fmla="*/ 30046 h 38064"/>
                <a:gd name="connsiteX283" fmla="*/ 75433 w 86939"/>
                <a:gd name="connsiteY283" fmla="*/ 30685 h 38064"/>
                <a:gd name="connsiteX284" fmla="*/ 76712 w 86939"/>
                <a:gd name="connsiteY284" fmla="*/ 31324 h 38064"/>
                <a:gd name="connsiteX285" fmla="*/ 72876 w 86939"/>
                <a:gd name="connsiteY285" fmla="*/ 31324 h 38064"/>
                <a:gd name="connsiteX286" fmla="*/ 78629 w 86939"/>
                <a:gd name="connsiteY286" fmla="*/ 30685 h 38064"/>
                <a:gd name="connsiteX287" fmla="*/ 78629 w 86939"/>
                <a:gd name="connsiteY287" fmla="*/ 30046 h 38064"/>
                <a:gd name="connsiteX288" fmla="*/ 79268 w 86939"/>
                <a:gd name="connsiteY288" fmla="*/ 29406 h 38064"/>
                <a:gd name="connsiteX289" fmla="*/ 78629 w 86939"/>
                <a:gd name="connsiteY289" fmla="*/ 30685 h 38064"/>
                <a:gd name="connsiteX290" fmla="*/ 78629 w 86939"/>
                <a:gd name="connsiteY290" fmla="*/ 30685 h 38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86939" h="38064">
                  <a:moveTo>
                    <a:pt x="86940" y="22374"/>
                  </a:moveTo>
                  <a:cubicBezTo>
                    <a:pt x="86940" y="20457"/>
                    <a:pt x="86940" y="18539"/>
                    <a:pt x="86940" y="17260"/>
                  </a:cubicBezTo>
                  <a:cubicBezTo>
                    <a:pt x="86940" y="14703"/>
                    <a:pt x="86301" y="12146"/>
                    <a:pt x="86301" y="10868"/>
                  </a:cubicBezTo>
                  <a:cubicBezTo>
                    <a:pt x="85661" y="5114"/>
                    <a:pt x="84383" y="2557"/>
                    <a:pt x="83744" y="1918"/>
                  </a:cubicBezTo>
                  <a:cubicBezTo>
                    <a:pt x="82465" y="639"/>
                    <a:pt x="81186" y="639"/>
                    <a:pt x="79908" y="0"/>
                  </a:cubicBezTo>
                  <a:cubicBezTo>
                    <a:pt x="77351" y="0"/>
                    <a:pt x="74794" y="0"/>
                    <a:pt x="72237" y="0"/>
                  </a:cubicBezTo>
                  <a:cubicBezTo>
                    <a:pt x="70319" y="0"/>
                    <a:pt x="69040" y="0"/>
                    <a:pt x="67123" y="639"/>
                  </a:cubicBezTo>
                  <a:cubicBezTo>
                    <a:pt x="65205" y="639"/>
                    <a:pt x="63927" y="1279"/>
                    <a:pt x="62008" y="1918"/>
                  </a:cubicBezTo>
                  <a:cubicBezTo>
                    <a:pt x="60730" y="1918"/>
                    <a:pt x="59451" y="2557"/>
                    <a:pt x="58173" y="2557"/>
                  </a:cubicBezTo>
                  <a:cubicBezTo>
                    <a:pt x="57534" y="2557"/>
                    <a:pt x="57534" y="3196"/>
                    <a:pt x="56894" y="3196"/>
                  </a:cubicBezTo>
                  <a:cubicBezTo>
                    <a:pt x="56255" y="3196"/>
                    <a:pt x="55616" y="2557"/>
                    <a:pt x="54338" y="2557"/>
                  </a:cubicBezTo>
                  <a:cubicBezTo>
                    <a:pt x="53059" y="3196"/>
                    <a:pt x="51780" y="3836"/>
                    <a:pt x="50501" y="3196"/>
                  </a:cubicBezTo>
                  <a:cubicBezTo>
                    <a:pt x="49862" y="3196"/>
                    <a:pt x="49223" y="3196"/>
                    <a:pt x="48584" y="3196"/>
                  </a:cubicBezTo>
                  <a:cubicBezTo>
                    <a:pt x="47945" y="3196"/>
                    <a:pt x="47305" y="3836"/>
                    <a:pt x="46666" y="3836"/>
                  </a:cubicBezTo>
                  <a:cubicBezTo>
                    <a:pt x="46027" y="3836"/>
                    <a:pt x="45388" y="4475"/>
                    <a:pt x="44749" y="4475"/>
                  </a:cubicBezTo>
                  <a:cubicBezTo>
                    <a:pt x="44109" y="4475"/>
                    <a:pt x="43470" y="5114"/>
                    <a:pt x="42830" y="5114"/>
                  </a:cubicBezTo>
                  <a:cubicBezTo>
                    <a:pt x="42191" y="5114"/>
                    <a:pt x="42191" y="4475"/>
                    <a:pt x="41552" y="4475"/>
                  </a:cubicBezTo>
                  <a:cubicBezTo>
                    <a:pt x="40912" y="4475"/>
                    <a:pt x="39634" y="5114"/>
                    <a:pt x="38995" y="5753"/>
                  </a:cubicBezTo>
                  <a:cubicBezTo>
                    <a:pt x="38356" y="5753"/>
                    <a:pt x="37716" y="5753"/>
                    <a:pt x="37077" y="5114"/>
                  </a:cubicBezTo>
                  <a:cubicBezTo>
                    <a:pt x="36438" y="4475"/>
                    <a:pt x="35799" y="3836"/>
                    <a:pt x="34520" y="3836"/>
                  </a:cubicBezTo>
                  <a:cubicBezTo>
                    <a:pt x="33241" y="3196"/>
                    <a:pt x="31963" y="3836"/>
                    <a:pt x="30684" y="3196"/>
                  </a:cubicBezTo>
                  <a:cubicBezTo>
                    <a:pt x="29406" y="2557"/>
                    <a:pt x="28127" y="1279"/>
                    <a:pt x="26849" y="1918"/>
                  </a:cubicBezTo>
                  <a:cubicBezTo>
                    <a:pt x="26210" y="1918"/>
                    <a:pt x="25571" y="3196"/>
                    <a:pt x="24931" y="3196"/>
                  </a:cubicBezTo>
                  <a:cubicBezTo>
                    <a:pt x="23653" y="3196"/>
                    <a:pt x="23013" y="2557"/>
                    <a:pt x="21734" y="2557"/>
                  </a:cubicBezTo>
                  <a:cubicBezTo>
                    <a:pt x="21095" y="2557"/>
                    <a:pt x="21095" y="2557"/>
                    <a:pt x="20456" y="2557"/>
                  </a:cubicBezTo>
                  <a:cubicBezTo>
                    <a:pt x="19817" y="2557"/>
                    <a:pt x="18538" y="2557"/>
                    <a:pt x="17899" y="3196"/>
                  </a:cubicBezTo>
                  <a:cubicBezTo>
                    <a:pt x="17899" y="3196"/>
                    <a:pt x="17260" y="2557"/>
                    <a:pt x="17260" y="639"/>
                  </a:cubicBezTo>
                  <a:cubicBezTo>
                    <a:pt x="17260" y="639"/>
                    <a:pt x="17260" y="1279"/>
                    <a:pt x="16621" y="1279"/>
                  </a:cubicBezTo>
                  <a:cubicBezTo>
                    <a:pt x="15982" y="1279"/>
                    <a:pt x="15982" y="1918"/>
                    <a:pt x="15342" y="1918"/>
                  </a:cubicBezTo>
                  <a:cubicBezTo>
                    <a:pt x="14703" y="1918"/>
                    <a:pt x="13424" y="1279"/>
                    <a:pt x="12785" y="1279"/>
                  </a:cubicBezTo>
                  <a:cubicBezTo>
                    <a:pt x="12145" y="1279"/>
                    <a:pt x="11506" y="1918"/>
                    <a:pt x="10867" y="2557"/>
                  </a:cubicBezTo>
                  <a:cubicBezTo>
                    <a:pt x="10867" y="2557"/>
                    <a:pt x="10228" y="2557"/>
                    <a:pt x="10228" y="3196"/>
                  </a:cubicBezTo>
                  <a:cubicBezTo>
                    <a:pt x="9589" y="3196"/>
                    <a:pt x="8949" y="3836"/>
                    <a:pt x="8310" y="3836"/>
                  </a:cubicBezTo>
                  <a:cubicBezTo>
                    <a:pt x="7671" y="3836"/>
                    <a:pt x="7671" y="3196"/>
                    <a:pt x="7032" y="2557"/>
                  </a:cubicBezTo>
                  <a:cubicBezTo>
                    <a:pt x="6393" y="1918"/>
                    <a:pt x="6393" y="3196"/>
                    <a:pt x="5753" y="2557"/>
                  </a:cubicBezTo>
                  <a:cubicBezTo>
                    <a:pt x="5114" y="1918"/>
                    <a:pt x="3835" y="1918"/>
                    <a:pt x="3196" y="1918"/>
                  </a:cubicBezTo>
                  <a:cubicBezTo>
                    <a:pt x="3196" y="1918"/>
                    <a:pt x="2556" y="1918"/>
                    <a:pt x="2556" y="1918"/>
                  </a:cubicBezTo>
                  <a:cubicBezTo>
                    <a:pt x="1917" y="2557"/>
                    <a:pt x="1917" y="3836"/>
                    <a:pt x="1278" y="3836"/>
                  </a:cubicBezTo>
                  <a:cubicBezTo>
                    <a:pt x="639" y="4475"/>
                    <a:pt x="639" y="3836"/>
                    <a:pt x="0" y="3836"/>
                  </a:cubicBezTo>
                  <a:cubicBezTo>
                    <a:pt x="0" y="5114"/>
                    <a:pt x="639" y="5753"/>
                    <a:pt x="639" y="5753"/>
                  </a:cubicBezTo>
                  <a:cubicBezTo>
                    <a:pt x="639" y="7032"/>
                    <a:pt x="0" y="7671"/>
                    <a:pt x="0" y="8950"/>
                  </a:cubicBezTo>
                  <a:cubicBezTo>
                    <a:pt x="0" y="10868"/>
                    <a:pt x="639" y="12785"/>
                    <a:pt x="639" y="14064"/>
                  </a:cubicBezTo>
                  <a:cubicBezTo>
                    <a:pt x="639" y="14064"/>
                    <a:pt x="639" y="14703"/>
                    <a:pt x="0" y="14703"/>
                  </a:cubicBezTo>
                  <a:cubicBezTo>
                    <a:pt x="639" y="15342"/>
                    <a:pt x="639" y="15982"/>
                    <a:pt x="1278" y="17260"/>
                  </a:cubicBezTo>
                  <a:cubicBezTo>
                    <a:pt x="1917" y="19178"/>
                    <a:pt x="1917" y="19817"/>
                    <a:pt x="2556" y="20457"/>
                  </a:cubicBezTo>
                  <a:cubicBezTo>
                    <a:pt x="3835" y="21735"/>
                    <a:pt x="4475" y="23014"/>
                    <a:pt x="5753" y="23653"/>
                  </a:cubicBezTo>
                  <a:cubicBezTo>
                    <a:pt x="5753" y="23653"/>
                    <a:pt x="6393" y="24931"/>
                    <a:pt x="6393" y="24931"/>
                  </a:cubicBezTo>
                  <a:cubicBezTo>
                    <a:pt x="7032" y="24292"/>
                    <a:pt x="7671" y="25571"/>
                    <a:pt x="8310" y="26210"/>
                  </a:cubicBezTo>
                  <a:cubicBezTo>
                    <a:pt x="8949" y="26849"/>
                    <a:pt x="9589" y="28128"/>
                    <a:pt x="10228" y="28767"/>
                  </a:cubicBezTo>
                  <a:cubicBezTo>
                    <a:pt x="10228" y="28767"/>
                    <a:pt x="10228" y="28128"/>
                    <a:pt x="10228" y="27488"/>
                  </a:cubicBezTo>
                  <a:cubicBezTo>
                    <a:pt x="9589" y="26210"/>
                    <a:pt x="9589" y="25571"/>
                    <a:pt x="8949" y="24292"/>
                  </a:cubicBezTo>
                  <a:cubicBezTo>
                    <a:pt x="8949" y="24292"/>
                    <a:pt x="8949" y="24292"/>
                    <a:pt x="9589" y="24292"/>
                  </a:cubicBezTo>
                  <a:cubicBezTo>
                    <a:pt x="10228" y="24931"/>
                    <a:pt x="10867" y="25571"/>
                    <a:pt x="12145" y="26210"/>
                  </a:cubicBezTo>
                  <a:cubicBezTo>
                    <a:pt x="12785" y="26849"/>
                    <a:pt x="12785" y="26849"/>
                    <a:pt x="13424" y="26849"/>
                  </a:cubicBezTo>
                  <a:cubicBezTo>
                    <a:pt x="13424" y="26849"/>
                    <a:pt x="14064" y="26210"/>
                    <a:pt x="14064" y="26849"/>
                  </a:cubicBezTo>
                  <a:cubicBezTo>
                    <a:pt x="14703" y="27488"/>
                    <a:pt x="15342" y="28128"/>
                    <a:pt x="15342" y="28767"/>
                  </a:cubicBezTo>
                  <a:cubicBezTo>
                    <a:pt x="15982" y="29406"/>
                    <a:pt x="16621" y="28767"/>
                    <a:pt x="17260" y="28128"/>
                  </a:cubicBezTo>
                  <a:cubicBezTo>
                    <a:pt x="17899" y="27488"/>
                    <a:pt x="17899" y="28128"/>
                    <a:pt x="18538" y="28128"/>
                  </a:cubicBezTo>
                  <a:cubicBezTo>
                    <a:pt x="19178" y="28128"/>
                    <a:pt x="19817" y="28128"/>
                    <a:pt x="20456" y="28128"/>
                  </a:cubicBezTo>
                  <a:cubicBezTo>
                    <a:pt x="20456" y="26849"/>
                    <a:pt x="19817" y="26210"/>
                    <a:pt x="19817" y="25571"/>
                  </a:cubicBezTo>
                  <a:cubicBezTo>
                    <a:pt x="19817" y="25571"/>
                    <a:pt x="20456" y="27488"/>
                    <a:pt x="20456" y="27488"/>
                  </a:cubicBezTo>
                  <a:cubicBezTo>
                    <a:pt x="21095" y="28128"/>
                    <a:pt x="21734" y="28767"/>
                    <a:pt x="21734" y="29406"/>
                  </a:cubicBezTo>
                  <a:cubicBezTo>
                    <a:pt x="23013" y="30046"/>
                    <a:pt x="24931" y="31324"/>
                    <a:pt x="26210" y="31963"/>
                  </a:cubicBezTo>
                  <a:cubicBezTo>
                    <a:pt x="26849" y="31963"/>
                    <a:pt x="26849" y="32603"/>
                    <a:pt x="27488" y="33242"/>
                  </a:cubicBezTo>
                  <a:cubicBezTo>
                    <a:pt x="27488" y="33881"/>
                    <a:pt x="27488" y="34520"/>
                    <a:pt x="26849" y="34520"/>
                  </a:cubicBezTo>
                  <a:cubicBezTo>
                    <a:pt x="26210" y="32603"/>
                    <a:pt x="25571" y="35799"/>
                    <a:pt x="24931" y="33242"/>
                  </a:cubicBezTo>
                  <a:cubicBezTo>
                    <a:pt x="24931" y="33242"/>
                    <a:pt x="24931" y="33242"/>
                    <a:pt x="24931" y="33242"/>
                  </a:cubicBezTo>
                  <a:cubicBezTo>
                    <a:pt x="24292" y="33242"/>
                    <a:pt x="23653" y="32603"/>
                    <a:pt x="23013" y="32603"/>
                  </a:cubicBezTo>
                  <a:cubicBezTo>
                    <a:pt x="22374" y="32603"/>
                    <a:pt x="21734" y="31963"/>
                    <a:pt x="21095" y="31963"/>
                  </a:cubicBezTo>
                  <a:cubicBezTo>
                    <a:pt x="20456" y="32603"/>
                    <a:pt x="20456" y="31963"/>
                    <a:pt x="19817" y="31963"/>
                  </a:cubicBezTo>
                  <a:cubicBezTo>
                    <a:pt x="19817" y="31963"/>
                    <a:pt x="19178" y="31963"/>
                    <a:pt x="19178" y="31963"/>
                  </a:cubicBezTo>
                  <a:cubicBezTo>
                    <a:pt x="19178" y="33242"/>
                    <a:pt x="19178" y="33881"/>
                    <a:pt x="19817" y="33881"/>
                  </a:cubicBezTo>
                  <a:cubicBezTo>
                    <a:pt x="20456" y="33881"/>
                    <a:pt x="20456" y="33881"/>
                    <a:pt x="21095" y="33881"/>
                  </a:cubicBezTo>
                  <a:cubicBezTo>
                    <a:pt x="22374" y="33881"/>
                    <a:pt x="23013" y="33881"/>
                    <a:pt x="24292" y="34520"/>
                  </a:cubicBezTo>
                  <a:cubicBezTo>
                    <a:pt x="24292" y="34520"/>
                    <a:pt x="24931" y="35799"/>
                    <a:pt x="24931" y="35160"/>
                  </a:cubicBezTo>
                  <a:cubicBezTo>
                    <a:pt x="25571" y="34520"/>
                    <a:pt x="26849" y="35160"/>
                    <a:pt x="27488" y="36438"/>
                  </a:cubicBezTo>
                  <a:cubicBezTo>
                    <a:pt x="28127" y="37077"/>
                    <a:pt x="28127" y="36438"/>
                    <a:pt x="28767" y="35160"/>
                  </a:cubicBezTo>
                  <a:cubicBezTo>
                    <a:pt x="28127" y="34520"/>
                    <a:pt x="28127" y="34520"/>
                    <a:pt x="27488" y="33881"/>
                  </a:cubicBezTo>
                  <a:cubicBezTo>
                    <a:pt x="27488" y="33881"/>
                    <a:pt x="27488" y="33242"/>
                    <a:pt x="27488" y="33242"/>
                  </a:cubicBezTo>
                  <a:cubicBezTo>
                    <a:pt x="28127" y="33881"/>
                    <a:pt x="28767" y="33881"/>
                    <a:pt x="28767" y="34520"/>
                  </a:cubicBezTo>
                  <a:cubicBezTo>
                    <a:pt x="28767" y="35160"/>
                    <a:pt x="28767" y="35160"/>
                    <a:pt x="28767" y="35160"/>
                  </a:cubicBezTo>
                  <a:cubicBezTo>
                    <a:pt x="28767" y="35799"/>
                    <a:pt x="28767" y="35799"/>
                    <a:pt x="28767" y="37077"/>
                  </a:cubicBezTo>
                  <a:cubicBezTo>
                    <a:pt x="29406" y="37077"/>
                    <a:pt x="29406" y="37077"/>
                    <a:pt x="30045" y="37077"/>
                  </a:cubicBezTo>
                  <a:cubicBezTo>
                    <a:pt x="30045" y="36438"/>
                    <a:pt x="30045" y="36438"/>
                    <a:pt x="30045" y="35799"/>
                  </a:cubicBezTo>
                  <a:cubicBezTo>
                    <a:pt x="30045" y="35160"/>
                    <a:pt x="29406" y="34520"/>
                    <a:pt x="29406" y="33881"/>
                  </a:cubicBezTo>
                  <a:cubicBezTo>
                    <a:pt x="30045" y="33881"/>
                    <a:pt x="30684" y="33881"/>
                    <a:pt x="31323" y="34520"/>
                  </a:cubicBezTo>
                  <a:cubicBezTo>
                    <a:pt x="31323" y="34520"/>
                    <a:pt x="31963" y="35799"/>
                    <a:pt x="31963" y="36438"/>
                  </a:cubicBezTo>
                  <a:cubicBezTo>
                    <a:pt x="31963" y="36438"/>
                    <a:pt x="31963" y="37077"/>
                    <a:pt x="32602" y="37077"/>
                  </a:cubicBezTo>
                  <a:cubicBezTo>
                    <a:pt x="33241" y="37717"/>
                    <a:pt x="33241" y="37717"/>
                    <a:pt x="33881" y="37717"/>
                  </a:cubicBezTo>
                  <a:cubicBezTo>
                    <a:pt x="33881" y="37717"/>
                    <a:pt x="33881" y="37717"/>
                    <a:pt x="33881" y="37717"/>
                  </a:cubicBezTo>
                  <a:cubicBezTo>
                    <a:pt x="33881" y="37077"/>
                    <a:pt x="33881" y="35799"/>
                    <a:pt x="33881" y="34520"/>
                  </a:cubicBezTo>
                  <a:cubicBezTo>
                    <a:pt x="33881" y="35160"/>
                    <a:pt x="34520" y="35799"/>
                    <a:pt x="34520" y="36438"/>
                  </a:cubicBezTo>
                  <a:cubicBezTo>
                    <a:pt x="35160" y="37717"/>
                    <a:pt x="35160" y="38995"/>
                    <a:pt x="35160" y="36438"/>
                  </a:cubicBezTo>
                  <a:cubicBezTo>
                    <a:pt x="35160" y="36438"/>
                    <a:pt x="35160" y="36438"/>
                    <a:pt x="35160" y="36438"/>
                  </a:cubicBezTo>
                  <a:cubicBezTo>
                    <a:pt x="35160" y="36438"/>
                    <a:pt x="35160" y="35799"/>
                    <a:pt x="34520" y="35799"/>
                  </a:cubicBezTo>
                  <a:cubicBezTo>
                    <a:pt x="34520" y="35160"/>
                    <a:pt x="34520" y="35160"/>
                    <a:pt x="34520" y="34520"/>
                  </a:cubicBezTo>
                  <a:cubicBezTo>
                    <a:pt x="34520" y="35160"/>
                    <a:pt x="35160" y="35799"/>
                    <a:pt x="35160" y="35799"/>
                  </a:cubicBezTo>
                  <a:cubicBezTo>
                    <a:pt x="35160" y="35799"/>
                    <a:pt x="35160" y="35799"/>
                    <a:pt x="35160" y="35799"/>
                  </a:cubicBezTo>
                  <a:cubicBezTo>
                    <a:pt x="35160" y="35799"/>
                    <a:pt x="35160" y="35799"/>
                    <a:pt x="35160" y="35799"/>
                  </a:cubicBezTo>
                  <a:cubicBezTo>
                    <a:pt x="35160" y="35160"/>
                    <a:pt x="35160" y="34520"/>
                    <a:pt x="35160" y="33881"/>
                  </a:cubicBezTo>
                  <a:cubicBezTo>
                    <a:pt x="35160" y="33881"/>
                    <a:pt x="35160" y="33881"/>
                    <a:pt x="35799" y="33881"/>
                  </a:cubicBezTo>
                  <a:cubicBezTo>
                    <a:pt x="36438" y="33881"/>
                    <a:pt x="37077" y="33881"/>
                    <a:pt x="37716" y="35160"/>
                  </a:cubicBezTo>
                  <a:cubicBezTo>
                    <a:pt x="38356" y="36438"/>
                    <a:pt x="38356" y="35799"/>
                    <a:pt x="38995" y="35799"/>
                  </a:cubicBezTo>
                  <a:cubicBezTo>
                    <a:pt x="38995" y="35799"/>
                    <a:pt x="38995" y="35799"/>
                    <a:pt x="38995" y="35799"/>
                  </a:cubicBezTo>
                  <a:cubicBezTo>
                    <a:pt x="39634" y="35799"/>
                    <a:pt x="39634" y="35160"/>
                    <a:pt x="40273" y="35799"/>
                  </a:cubicBezTo>
                  <a:cubicBezTo>
                    <a:pt x="40273" y="35799"/>
                    <a:pt x="40912" y="35799"/>
                    <a:pt x="40912" y="35799"/>
                  </a:cubicBezTo>
                  <a:cubicBezTo>
                    <a:pt x="40912" y="35799"/>
                    <a:pt x="40912" y="35160"/>
                    <a:pt x="40912" y="35160"/>
                  </a:cubicBezTo>
                  <a:cubicBezTo>
                    <a:pt x="40912" y="32603"/>
                    <a:pt x="40912" y="32603"/>
                    <a:pt x="41552" y="34520"/>
                  </a:cubicBezTo>
                  <a:cubicBezTo>
                    <a:pt x="41552" y="35160"/>
                    <a:pt x="41552" y="35799"/>
                    <a:pt x="42191" y="35160"/>
                  </a:cubicBezTo>
                  <a:cubicBezTo>
                    <a:pt x="42830" y="33881"/>
                    <a:pt x="42830" y="35160"/>
                    <a:pt x="43470" y="37077"/>
                  </a:cubicBezTo>
                  <a:cubicBezTo>
                    <a:pt x="43470" y="33242"/>
                    <a:pt x="43470" y="31963"/>
                    <a:pt x="44109" y="32603"/>
                  </a:cubicBezTo>
                  <a:cubicBezTo>
                    <a:pt x="44109" y="32603"/>
                    <a:pt x="44109" y="32603"/>
                    <a:pt x="44749" y="32603"/>
                  </a:cubicBezTo>
                  <a:cubicBezTo>
                    <a:pt x="44749" y="32603"/>
                    <a:pt x="45388" y="33242"/>
                    <a:pt x="45388" y="33242"/>
                  </a:cubicBezTo>
                  <a:cubicBezTo>
                    <a:pt x="45388" y="33242"/>
                    <a:pt x="45388" y="33881"/>
                    <a:pt x="45388" y="33881"/>
                  </a:cubicBezTo>
                  <a:cubicBezTo>
                    <a:pt x="45388" y="33881"/>
                    <a:pt x="45388" y="34520"/>
                    <a:pt x="44749" y="34520"/>
                  </a:cubicBezTo>
                  <a:cubicBezTo>
                    <a:pt x="44749" y="35160"/>
                    <a:pt x="44749" y="35160"/>
                    <a:pt x="45388" y="35799"/>
                  </a:cubicBezTo>
                  <a:cubicBezTo>
                    <a:pt x="45388" y="35799"/>
                    <a:pt x="45388" y="37077"/>
                    <a:pt x="45388" y="37077"/>
                  </a:cubicBezTo>
                  <a:cubicBezTo>
                    <a:pt x="45388" y="36438"/>
                    <a:pt x="45388" y="35160"/>
                    <a:pt x="45388" y="34520"/>
                  </a:cubicBezTo>
                  <a:cubicBezTo>
                    <a:pt x="45388" y="33881"/>
                    <a:pt x="45388" y="33242"/>
                    <a:pt x="45388" y="32603"/>
                  </a:cubicBezTo>
                  <a:cubicBezTo>
                    <a:pt x="46027" y="33242"/>
                    <a:pt x="46027" y="32603"/>
                    <a:pt x="46666" y="33881"/>
                  </a:cubicBezTo>
                  <a:cubicBezTo>
                    <a:pt x="47305" y="35160"/>
                    <a:pt x="47945" y="35160"/>
                    <a:pt x="47945" y="35160"/>
                  </a:cubicBezTo>
                  <a:cubicBezTo>
                    <a:pt x="47945" y="35160"/>
                    <a:pt x="48584" y="35160"/>
                    <a:pt x="48584" y="35160"/>
                  </a:cubicBezTo>
                  <a:cubicBezTo>
                    <a:pt x="48584" y="35160"/>
                    <a:pt x="49223" y="35799"/>
                    <a:pt x="49223" y="34520"/>
                  </a:cubicBezTo>
                  <a:cubicBezTo>
                    <a:pt x="49223" y="32603"/>
                    <a:pt x="49862" y="33881"/>
                    <a:pt x="49862" y="37717"/>
                  </a:cubicBezTo>
                  <a:cubicBezTo>
                    <a:pt x="49862" y="33242"/>
                    <a:pt x="50501" y="37717"/>
                    <a:pt x="50501" y="34520"/>
                  </a:cubicBezTo>
                  <a:cubicBezTo>
                    <a:pt x="51141" y="37717"/>
                    <a:pt x="51141" y="38356"/>
                    <a:pt x="51141" y="37077"/>
                  </a:cubicBezTo>
                  <a:cubicBezTo>
                    <a:pt x="51780" y="35799"/>
                    <a:pt x="51780" y="37077"/>
                    <a:pt x="52419" y="36438"/>
                  </a:cubicBezTo>
                  <a:cubicBezTo>
                    <a:pt x="52419" y="35799"/>
                    <a:pt x="53059" y="37077"/>
                    <a:pt x="53059" y="35160"/>
                  </a:cubicBezTo>
                  <a:cubicBezTo>
                    <a:pt x="53059" y="34520"/>
                    <a:pt x="53059" y="35160"/>
                    <a:pt x="53698" y="35160"/>
                  </a:cubicBezTo>
                  <a:cubicBezTo>
                    <a:pt x="53698" y="35160"/>
                    <a:pt x="54338" y="35160"/>
                    <a:pt x="54338" y="35160"/>
                  </a:cubicBezTo>
                  <a:cubicBezTo>
                    <a:pt x="54338" y="35160"/>
                    <a:pt x="54338" y="35160"/>
                    <a:pt x="54338" y="35160"/>
                  </a:cubicBezTo>
                  <a:cubicBezTo>
                    <a:pt x="54977" y="35160"/>
                    <a:pt x="55616" y="37077"/>
                    <a:pt x="55616" y="35799"/>
                  </a:cubicBezTo>
                  <a:cubicBezTo>
                    <a:pt x="56255" y="34520"/>
                    <a:pt x="56255" y="34520"/>
                    <a:pt x="56894" y="37077"/>
                  </a:cubicBezTo>
                  <a:cubicBezTo>
                    <a:pt x="56894" y="37077"/>
                    <a:pt x="56894" y="37717"/>
                    <a:pt x="56894" y="37717"/>
                  </a:cubicBezTo>
                  <a:cubicBezTo>
                    <a:pt x="56894" y="37077"/>
                    <a:pt x="57534" y="35799"/>
                    <a:pt x="57534" y="37717"/>
                  </a:cubicBezTo>
                  <a:cubicBezTo>
                    <a:pt x="57534" y="37717"/>
                    <a:pt x="57534" y="37717"/>
                    <a:pt x="57534" y="37717"/>
                  </a:cubicBezTo>
                  <a:cubicBezTo>
                    <a:pt x="57534" y="35799"/>
                    <a:pt x="58173" y="37077"/>
                    <a:pt x="58173" y="36438"/>
                  </a:cubicBezTo>
                  <a:cubicBezTo>
                    <a:pt x="58173" y="36438"/>
                    <a:pt x="58173" y="36438"/>
                    <a:pt x="58173" y="35799"/>
                  </a:cubicBezTo>
                  <a:cubicBezTo>
                    <a:pt x="58173" y="33881"/>
                    <a:pt x="58173" y="34520"/>
                    <a:pt x="58812" y="35799"/>
                  </a:cubicBezTo>
                  <a:cubicBezTo>
                    <a:pt x="58812" y="37077"/>
                    <a:pt x="59451" y="37717"/>
                    <a:pt x="59451" y="35160"/>
                  </a:cubicBezTo>
                  <a:cubicBezTo>
                    <a:pt x="59451" y="34520"/>
                    <a:pt x="59451" y="34520"/>
                    <a:pt x="59451" y="34520"/>
                  </a:cubicBezTo>
                  <a:cubicBezTo>
                    <a:pt x="59451" y="34520"/>
                    <a:pt x="60090" y="34520"/>
                    <a:pt x="60090" y="35799"/>
                  </a:cubicBezTo>
                  <a:cubicBezTo>
                    <a:pt x="60730" y="37717"/>
                    <a:pt x="61369" y="35799"/>
                    <a:pt x="62008" y="37077"/>
                  </a:cubicBezTo>
                  <a:cubicBezTo>
                    <a:pt x="62008" y="37077"/>
                    <a:pt x="62008" y="37077"/>
                    <a:pt x="62008" y="37077"/>
                  </a:cubicBezTo>
                  <a:cubicBezTo>
                    <a:pt x="62008" y="35799"/>
                    <a:pt x="62008" y="35160"/>
                    <a:pt x="62648" y="35799"/>
                  </a:cubicBezTo>
                  <a:cubicBezTo>
                    <a:pt x="62648" y="36438"/>
                    <a:pt x="63287" y="35799"/>
                    <a:pt x="63287" y="35799"/>
                  </a:cubicBezTo>
                  <a:cubicBezTo>
                    <a:pt x="63287" y="35799"/>
                    <a:pt x="63287" y="35799"/>
                    <a:pt x="63287" y="35160"/>
                  </a:cubicBezTo>
                  <a:cubicBezTo>
                    <a:pt x="63287" y="33881"/>
                    <a:pt x="63927" y="33242"/>
                    <a:pt x="63927" y="35160"/>
                  </a:cubicBezTo>
                  <a:cubicBezTo>
                    <a:pt x="63927" y="36438"/>
                    <a:pt x="64566" y="37077"/>
                    <a:pt x="64566" y="36438"/>
                  </a:cubicBezTo>
                  <a:cubicBezTo>
                    <a:pt x="64566" y="34520"/>
                    <a:pt x="65205" y="35799"/>
                    <a:pt x="65205" y="36438"/>
                  </a:cubicBezTo>
                  <a:cubicBezTo>
                    <a:pt x="65844" y="37717"/>
                    <a:pt x="66483" y="39635"/>
                    <a:pt x="66483" y="35799"/>
                  </a:cubicBezTo>
                  <a:cubicBezTo>
                    <a:pt x="66483" y="35799"/>
                    <a:pt x="66483" y="35799"/>
                    <a:pt x="66483" y="35799"/>
                  </a:cubicBezTo>
                  <a:cubicBezTo>
                    <a:pt x="67123" y="36438"/>
                    <a:pt x="67123" y="36438"/>
                    <a:pt x="67762" y="37077"/>
                  </a:cubicBezTo>
                  <a:cubicBezTo>
                    <a:pt x="67762" y="37717"/>
                    <a:pt x="68401" y="37717"/>
                    <a:pt x="68401" y="36438"/>
                  </a:cubicBezTo>
                  <a:cubicBezTo>
                    <a:pt x="68401" y="34520"/>
                    <a:pt x="69040" y="33881"/>
                    <a:pt x="69040" y="34520"/>
                  </a:cubicBezTo>
                  <a:cubicBezTo>
                    <a:pt x="69679" y="35799"/>
                    <a:pt x="69679" y="33881"/>
                    <a:pt x="70319" y="34520"/>
                  </a:cubicBezTo>
                  <a:cubicBezTo>
                    <a:pt x="70958" y="35160"/>
                    <a:pt x="70958" y="34520"/>
                    <a:pt x="71597" y="34520"/>
                  </a:cubicBezTo>
                  <a:cubicBezTo>
                    <a:pt x="72237" y="34520"/>
                    <a:pt x="72876" y="34520"/>
                    <a:pt x="73516" y="34520"/>
                  </a:cubicBezTo>
                  <a:cubicBezTo>
                    <a:pt x="73516" y="34520"/>
                    <a:pt x="73516" y="33881"/>
                    <a:pt x="73516" y="33881"/>
                  </a:cubicBezTo>
                  <a:cubicBezTo>
                    <a:pt x="73516" y="32603"/>
                    <a:pt x="73516" y="31963"/>
                    <a:pt x="73516" y="30685"/>
                  </a:cubicBezTo>
                  <a:cubicBezTo>
                    <a:pt x="74794" y="33242"/>
                    <a:pt x="75433" y="37717"/>
                    <a:pt x="76072" y="33242"/>
                  </a:cubicBezTo>
                  <a:cubicBezTo>
                    <a:pt x="76072" y="33242"/>
                    <a:pt x="75433" y="33242"/>
                    <a:pt x="75433" y="33881"/>
                  </a:cubicBezTo>
                  <a:cubicBezTo>
                    <a:pt x="75433" y="33881"/>
                    <a:pt x="74794" y="33881"/>
                    <a:pt x="74794" y="31324"/>
                  </a:cubicBezTo>
                  <a:cubicBezTo>
                    <a:pt x="74794" y="31963"/>
                    <a:pt x="75433" y="31963"/>
                    <a:pt x="75433" y="32603"/>
                  </a:cubicBezTo>
                  <a:cubicBezTo>
                    <a:pt x="75433" y="31324"/>
                    <a:pt x="75433" y="30046"/>
                    <a:pt x="75433" y="28767"/>
                  </a:cubicBezTo>
                  <a:cubicBezTo>
                    <a:pt x="75433" y="28767"/>
                    <a:pt x="76072" y="29406"/>
                    <a:pt x="76072" y="28767"/>
                  </a:cubicBezTo>
                  <a:cubicBezTo>
                    <a:pt x="76072" y="26210"/>
                    <a:pt x="76712" y="26849"/>
                    <a:pt x="76712" y="25571"/>
                  </a:cubicBezTo>
                  <a:cubicBezTo>
                    <a:pt x="77351" y="23653"/>
                    <a:pt x="77351" y="24292"/>
                    <a:pt x="77990" y="25571"/>
                  </a:cubicBezTo>
                  <a:cubicBezTo>
                    <a:pt x="77990" y="26210"/>
                    <a:pt x="78629" y="26210"/>
                    <a:pt x="78629" y="26210"/>
                  </a:cubicBezTo>
                  <a:cubicBezTo>
                    <a:pt x="77990" y="24931"/>
                    <a:pt x="77990" y="23014"/>
                    <a:pt x="77990" y="21096"/>
                  </a:cubicBezTo>
                  <a:cubicBezTo>
                    <a:pt x="85661" y="20457"/>
                    <a:pt x="86301" y="19178"/>
                    <a:pt x="86940" y="22374"/>
                  </a:cubicBezTo>
                  <a:close/>
                  <a:moveTo>
                    <a:pt x="26210" y="26210"/>
                  </a:moveTo>
                  <a:cubicBezTo>
                    <a:pt x="26210" y="26210"/>
                    <a:pt x="26210" y="25571"/>
                    <a:pt x="26849" y="25571"/>
                  </a:cubicBezTo>
                  <a:cubicBezTo>
                    <a:pt x="26849" y="27488"/>
                    <a:pt x="26849" y="25571"/>
                    <a:pt x="26210" y="26210"/>
                  </a:cubicBezTo>
                  <a:close/>
                  <a:moveTo>
                    <a:pt x="27488" y="25571"/>
                  </a:moveTo>
                  <a:cubicBezTo>
                    <a:pt x="27488" y="24931"/>
                    <a:pt x="27488" y="24931"/>
                    <a:pt x="27488" y="24292"/>
                  </a:cubicBezTo>
                  <a:cubicBezTo>
                    <a:pt x="28767" y="24931"/>
                    <a:pt x="30684" y="25571"/>
                    <a:pt x="31963" y="26210"/>
                  </a:cubicBezTo>
                  <a:cubicBezTo>
                    <a:pt x="30045" y="26849"/>
                    <a:pt x="28767" y="26849"/>
                    <a:pt x="27488" y="25571"/>
                  </a:cubicBezTo>
                  <a:close/>
                  <a:moveTo>
                    <a:pt x="35160" y="24292"/>
                  </a:moveTo>
                  <a:cubicBezTo>
                    <a:pt x="35160" y="27488"/>
                    <a:pt x="35160" y="26210"/>
                    <a:pt x="34520" y="25571"/>
                  </a:cubicBezTo>
                  <a:cubicBezTo>
                    <a:pt x="34520" y="24931"/>
                    <a:pt x="35160" y="24931"/>
                    <a:pt x="35160" y="24292"/>
                  </a:cubicBezTo>
                  <a:close/>
                  <a:moveTo>
                    <a:pt x="33881" y="24292"/>
                  </a:moveTo>
                  <a:cubicBezTo>
                    <a:pt x="33881" y="24931"/>
                    <a:pt x="33881" y="24931"/>
                    <a:pt x="33881" y="25571"/>
                  </a:cubicBezTo>
                  <a:cubicBezTo>
                    <a:pt x="33241" y="25571"/>
                    <a:pt x="33241" y="24931"/>
                    <a:pt x="32602" y="24931"/>
                  </a:cubicBezTo>
                  <a:cubicBezTo>
                    <a:pt x="32602" y="24931"/>
                    <a:pt x="32602" y="24292"/>
                    <a:pt x="32602" y="24292"/>
                  </a:cubicBezTo>
                  <a:cubicBezTo>
                    <a:pt x="33241" y="24292"/>
                    <a:pt x="33881" y="24292"/>
                    <a:pt x="33881" y="24292"/>
                  </a:cubicBezTo>
                  <a:close/>
                  <a:moveTo>
                    <a:pt x="33881" y="30046"/>
                  </a:moveTo>
                  <a:cubicBezTo>
                    <a:pt x="33241" y="28128"/>
                    <a:pt x="33241" y="28128"/>
                    <a:pt x="32602" y="27488"/>
                  </a:cubicBezTo>
                  <a:cubicBezTo>
                    <a:pt x="33241" y="26849"/>
                    <a:pt x="33881" y="26849"/>
                    <a:pt x="34520" y="27488"/>
                  </a:cubicBezTo>
                  <a:cubicBezTo>
                    <a:pt x="35160" y="28128"/>
                    <a:pt x="35160" y="30046"/>
                    <a:pt x="35799" y="32603"/>
                  </a:cubicBezTo>
                  <a:cubicBezTo>
                    <a:pt x="34520" y="32603"/>
                    <a:pt x="33881" y="32603"/>
                    <a:pt x="33881" y="30046"/>
                  </a:cubicBezTo>
                  <a:close/>
                  <a:moveTo>
                    <a:pt x="35799" y="35799"/>
                  </a:moveTo>
                  <a:cubicBezTo>
                    <a:pt x="35799" y="35160"/>
                    <a:pt x="35799" y="35160"/>
                    <a:pt x="35799" y="34520"/>
                  </a:cubicBezTo>
                  <a:cubicBezTo>
                    <a:pt x="35799" y="34520"/>
                    <a:pt x="36438" y="34520"/>
                    <a:pt x="36438" y="34520"/>
                  </a:cubicBezTo>
                  <a:cubicBezTo>
                    <a:pt x="36438" y="37077"/>
                    <a:pt x="35799" y="36438"/>
                    <a:pt x="35799" y="35799"/>
                  </a:cubicBezTo>
                  <a:close/>
                  <a:moveTo>
                    <a:pt x="37716" y="30046"/>
                  </a:moveTo>
                  <a:cubicBezTo>
                    <a:pt x="37716" y="31963"/>
                    <a:pt x="37716" y="33242"/>
                    <a:pt x="37716" y="33242"/>
                  </a:cubicBezTo>
                  <a:cubicBezTo>
                    <a:pt x="37716" y="33242"/>
                    <a:pt x="37077" y="33242"/>
                    <a:pt x="37077" y="33242"/>
                  </a:cubicBezTo>
                  <a:cubicBezTo>
                    <a:pt x="37077" y="33242"/>
                    <a:pt x="37077" y="32603"/>
                    <a:pt x="36438" y="31963"/>
                  </a:cubicBezTo>
                  <a:cubicBezTo>
                    <a:pt x="36438" y="31324"/>
                    <a:pt x="35799" y="30046"/>
                    <a:pt x="35799" y="28767"/>
                  </a:cubicBezTo>
                  <a:cubicBezTo>
                    <a:pt x="35799" y="28767"/>
                    <a:pt x="35799" y="28128"/>
                    <a:pt x="35799" y="28128"/>
                  </a:cubicBezTo>
                  <a:cubicBezTo>
                    <a:pt x="36438" y="28128"/>
                    <a:pt x="37077" y="28128"/>
                    <a:pt x="37716" y="28128"/>
                  </a:cubicBezTo>
                  <a:cubicBezTo>
                    <a:pt x="38356" y="28128"/>
                    <a:pt x="38356" y="28767"/>
                    <a:pt x="38356" y="30685"/>
                  </a:cubicBezTo>
                  <a:cubicBezTo>
                    <a:pt x="38356" y="30685"/>
                    <a:pt x="38356" y="30685"/>
                    <a:pt x="37716" y="30046"/>
                  </a:cubicBezTo>
                  <a:close/>
                  <a:moveTo>
                    <a:pt x="40273" y="30685"/>
                  </a:moveTo>
                  <a:cubicBezTo>
                    <a:pt x="39634" y="30046"/>
                    <a:pt x="39634" y="30046"/>
                    <a:pt x="38995" y="29406"/>
                  </a:cubicBezTo>
                  <a:cubicBezTo>
                    <a:pt x="38995" y="29406"/>
                    <a:pt x="38995" y="28128"/>
                    <a:pt x="38995" y="27488"/>
                  </a:cubicBezTo>
                  <a:cubicBezTo>
                    <a:pt x="39634" y="30046"/>
                    <a:pt x="39634" y="26849"/>
                    <a:pt x="40273" y="29406"/>
                  </a:cubicBezTo>
                  <a:cubicBezTo>
                    <a:pt x="40273" y="30046"/>
                    <a:pt x="40273" y="31324"/>
                    <a:pt x="40273" y="30685"/>
                  </a:cubicBezTo>
                  <a:close/>
                  <a:moveTo>
                    <a:pt x="39634" y="25571"/>
                  </a:moveTo>
                  <a:cubicBezTo>
                    <a:pt x="39634" y="24292"/>
                    <a:pt x="40273" y="24292"/>
                    <a:pt x="40273" y="25571"/>
                  </a:cubicBezTo>
                  <a:cubicBezTo>
                    <a:pt x="40273" y="25571"/>
                    <a:pt x="39634" y="25571"/>
                    <a:pt x="39634" y="25571"/>
                  </a:cubicBezTo>
                  <a:close/>
                  <a:moveTo>
                    <a:pt x="40912" y="29406"/>
                  </a:moveTo>
                  <a:cubicBezTo>
                    <a:pt x="40912" y="29406"/>
                    <a:pt x="40912" y="28767"/>
                    <a:pt x="40912" y="28767"/>
                  </a:cubicBezTo>
                  <a:cubicBezTo>
                    <a:pt x="40912" y="28767"/>
                    <a:pt x="41552" y="28767"/>
                    <a:pt x="41552" y="28128"/>
                  </a:cubicBezTo>
                  <a:cubicBezTo>
                    <a:pt x="41552" y="28128"/>
                    <a:pt x="42191" y="28767"/>
                    <a:pt x="42191" y="31324"/>
                  </a:cubicBezTo>
                  <a:cubicBezTo>
                    <a:pt x="42191" y="30685"/>
                    <a:pt x="41552" y="30046"/>
                    <a:pt x="40912" y="29406"/>
                  </a:cubicBezTo>
                  <a:close/>
                  <a:moveTo>
                    <a:pt x="46027" y="24931"/>
                  </a:moveTo>
                  <a:cubicBezTo>
                    <a:pt x="45388" y="26849"/>
                    <a:pt x="45388" y="24931"/>
                    <a:pt x="44749" y="24931"/>
                  </a:cubicBezTo>
                  <a:cubicBezTo>
                    <a:pt x="44749" y="23653"/>
                    <a:pt x="45388" y="23653"/>
                    <a:pt x="46027" y="24931"/>
                  </a:cubicBezTo>
                  <a:close/>
                  <a:moveTo>
                    <a:pt x="44749" y="33242"/>
                  </a:moveTo>
                  <a:cubicBezTo>
                    <a:pt x="44749" y="31324"/>
                    <a:pt x="44109" y="30685"/>
                    <a:pt x="44109" y="30046"/>
                  </a:cubicBezTo>
                  <a:cubicBezTo>
                    <a:pt x="43470" y="29406"/>
                    <a:pt x="43470" y="29406"/>
                    <a:pt x="42830" y="28767"/>
                  </a:cubicBezTo>
                  <a:cubicBezTo>
                    <a:pt x="42830" y="28128"/>
                    <a:pt x="42830" y="28128"/>
                    <a:pt x="42830" y="28128"/>
                  </a:cubicBezTo>
                  <a:cubicBezTo>
                    <a:pt x="43470" y="28128"/>
                    <a:pt x="44109" y="28128"/>
                    <a:pt x="44749" y="28128"/>
                  </a:cubicBezTo>
                  <a:cubicBezTo>
                    <a:pt x="44749" y="28128"/>
                    <a:pt x="45388" y="28128"/>
                    <a:pt x="45388" y="30685"/>
                  </a:cubicBezTo>
                  <a:cubicBezTo>
                    <a:pt x="45388" y="30685"/>
                    <a:pt x="44749" y="28128"/>
                    <a:pt x="44749" y="33242"/>
                  </a:cubicBezTo>
                  <a:close/>
                  <a:moveTo>
                    <a:pt x="46027" y="31963"/>
                  </a:moveTo>
                  <a:cubicBezTo>
                    <a:pt x="46027" y="30685"/>
                    <a:pt x="46027" y="30046"/>
                    <a:pt x="46027" y="29406"/>
                  </a:cubicBezTo>
                  <a:cubicBezTo>
                    <a:pt x="46027" y="29406"/>
                    <a:pt x="46666" y="28767"/>
                    <a:pt x="46666" y="28767"/>
                  </a:cubicBezTo>
                  <a:cubicBezTo>
                    <a:pt x="46666" y="28767"/>
                    <a:pt x="47305" y="29406"/>
                    <a:pt x="47305" y="32603"/>
                  </a:cubicBezTo>
                  <a:cubicBezTo>
                    <a:pt x="46666" y="31963"/>
                    <a:pt x="46027" y="31963"/>
                    <a:pt x="46027" y="31963"/>
                  </a:cubicBezTo>
                  <a:close/>
                  <a:moveTo>
                    <a:pt x="58173" y="21735"/>
                  </a:moveTo>
                  <a:cubicBezTo>
                    <a:pt x="57534" y="21735"/>
                    <a:pt x="57534" y="21735"/>
                    <a:pt x="58173" y="21735"/>
                  </a:cubicBezTo>
                  <a:cubicBezTo>
                    <a:pt x="57534" y="20457"/>
                    <a:pt x="57534" y="21096"/>
                    <a:pt x="58173" y="21735"/>
                  </a:cubicBezTo>
                  <a:close/>
                  <a:moveTo>
                    <a:pt x="57534" y="28767"/>
                  </a:moveTo>
                  <a:cubicBezTo>
                    <a:pt x="57534" y="28767"/>
                    <a:pt x="57534" y="28767"/>
                    <a:pt x="57534" y="28767"/>
                  </a:cubicBezTo>
                  <a:cubicBezTo>
                    <a:pt x="57534" y="28128"/>
                    <a:pt x="58173" y="28128"/>
                    <a:pt x="58173" y="27488"/>
                  </a:cubicBezTo>
                  <a:cubicBezTo>
                    <a:pt x="58173" y="28128"/>
                    <a:pt x="58173" y="28128"/>
                    <a:pt x="58173" y="28767"/>
                  </a:cubicBezTo>
                  <a:cubicBezTo>
                    <a:pt x="58173" y="28767"/>
                    <a:pt x="57534" y="28767"/>
                    <a:pt x="57534" y="28767"/>
                  </a:cubicBezTo>
                  <a:close/>
                  <a:moveTo>
                    <a:pt x="58812" y="21735"/>
                  </a:moveTo>
                  <a:cubicBezTo>
                    <a:pt x="58812" y="21735"/>
                    <a:pt x="58812" y="21735"/>
                    <a:pt x="58812" y="21735"/>
                  </a:cubicBezTo>
                  <a:cubicBezTo>
                    <a:pt x="58812" y="21096"/>
                    <a:pt x="58812" y="21096"/>
                    <a:pt x="58812" y="21735"/>
                  </a:cubicBezTo>
                  <a:cubicBezTo>
                    <a:pt x="58812" y="21735"/>
                    <a:pt x="58812" y="21735"/>
                    <a:pt x="58812" y="21735"/>
                  </a:cubicBezTo>
                  <a:close/>
                  <a:moveTo>
                    <a:pt x="59451" y="30046"/>
                  </a:moveTo>
                  <a:cubicBezTo>
                    <a:pt x="59451" y="29406"/>
                    <a:pt x="59451" y="29406"/>
                    <a:pt x="59451" y="28767"/>
                  </a:cubicBezTo>
                  <a:cubicBezTo>
                    <a:pt x="59451" y="28767"/>
                    <a:pt x="60090" y="28767"/>
                    <a:pt x="60090" y="28128"/>
                  </a:cubicBezTo>
                  <a:cubicBezTo>
                    <a:pt x="60090" y="28128"/>
                    <a:pt x="60090" y="28767"/>
                    <a:pt x="60090" y="28767"/>
                  </a:cubicBezTo>
                  <a:cubicBezTo>
                    <a:pt x="60090" y="29406"/>
                    <a:pt x="59451" y="29406"/>
                    <a:pt x="59451" y="30046"/>
                  </a:cubicBezTo>
                  <a:close/>
                  <a:moveTo>
                    <a:pt x="61369" y="22374"/>
                  </a:moveTo>
                  <a:cubicBezTo>
                    <a:pt x="61369" y="22374"/>
                    <a:pt x="61369" y="21735"/>
                    <a:pt x="61369" y="22374"/>
                  </a:cubicBezTo>
                  <a:cubicBezTo>
                    <a:pt x="61369" y="21735"/>
                    <a:pt x="62008" y="21735"/>
                    <a:pt x="61369" y="22374"/>
                  </a:cubicBezTo>
                  <a:cubicBezTo>
                    <a:pt x="62008" y="21735"/>
                    <a:pt x="62008" y="21735"/>
                    <a:pt x="62008" y="21096"/>
                  </a:cubicBezTo>
                  <a:cubicBezTo>
                    <a:pt x="62008" y="21735"/>
                    <a:pt x="62008" y="21735"/>
                    <a:pt x="61369" y="22374"/>
                  </a:cubicBezTo>
                  <a:cubicBezTo>
                    <a:pt x="62008" y="22374"/>
                    <a:pt x="62008" y="22374"/>
                    <a:pt x="61369" y="22374"/>
                  </a:cubicBezTo>
                  <a:close/>
                  <a:moveTo>
                    <a:pt x="65205" y="28128"/>
                  </a:moveTo>
                  <a:cubicBezTo>
                    <a:pt x="65205" y="28128"/>
                    <a:pt x="65844" y="28128"/>
                    <a:pt x="65844" y="28128"/>
                  </a:cubicBezTo>
                  <a:cubicBezTo>
                    <a:pt x="65844" y="30685"/>
                    <a:pt x="65205" y="28767"/>
                    <a:pt x="65205" y="28128"/>
                  </a:cubicBezTo>
                  <a:close/>
                  <a:moveTo>
                    <a:pt x="67123" y="28128"/>
                  </a:moveTo>
                  <a:cubicBezTo>
                    <a:pt x="66483" y="28128"/>
                    <a:pt x="66483" y="28128"/>
                    <a:pt x="67123" y="28128"/>
                  </a:cubicBezTo>
                  <a:cubicBezTo>
                    <a:pt x="66483" y="27488"/>
                    <a:pt x="66483" y="27488"/>
                    <a:pt x="66483" y="26849"/>
                  </a:cubicBezTo>
                  <a:cubicBezTo>
                    <a:pt x="66483" y="26849"/>
                    <a:pt x="66483" y="26849"/>
                    <a:pt x="67123" y="26849"/>
                  </a:cubicBezTo>
                  <a:cubicBezTo>
                    <a:pt x="67123" y="28128"/>
                    <a:pt x="67123" y="28128"/>
                    <a:pt x="67123" y="28128"/>
                  </a:cubicBezTo>
                  <a:close/>
                  <a:moveTo>
                    <a:pt x="67762" y="27488"/>
                  </a:moveTo>
                  <a:cubicBezTo>
                    <a:pt x="68401" y="25571"/>
                    <a:pt x="68401" y="25571"/>
                    <a:pt x="69040" y="27488"/>
                  </a:cubicBezTo>
                  <a:cubicBezTo>
                    <a:pt x="69040" y="28767"/>
                    <a:pt x="68401" y="28128"/>
                    <a:pt x="67762" y="27488"/>
                  </a:cubicBezTo>
                  <a:close/>
                  <a:moveTo>
                    <a:pt x="70958" y="27488"/>
                  </a:moveTo>
                  <a:cubicBezTo>
                    <a:pt x="70319" y="27488"/>
                    <a:pt x="69679" y="28767"/>
                    <a:pt x="69040" y="26210"/>
                  </a:cubicBezTo>
                  <a:cubicBezTo>
                    <a:pt x="70319" y="25571"/>
                    <a:pt x="70958" y="24931"/>
                    <a:pt x="72237" y="26210"/>
                  </a:cubicBezTo>
                  <a:cubicBezTo>
                    <a:pt x="72237" y="26210"/>
                    <a:pt x="72237" y="26849"/>
                    <a:pt x="72237" y="26849"/>
                  </a:cubicBezTo>
                  <a:cubicBezTo>
                    <a:pt x="72237" y="27488"/>
                    <a:pt x="71597" y="28128"/>
                    <a:pt x="70958" y="27488"/>
                  </a:cubicBezTo>
                  <a:close/>
                  <a:moveTo>
                    <a:pt x="77351" y="26849"/>
                  </a:moveTo>
                  <a:cubicBezTo>
                    <a:pt x="77351" y="26849"/>
                    <a:pt x="77351" y="27488"/>
                    <a:pt x="77351" y="27488"/>
                  </a:cubicBezTo>
                  <a:cubicBezTo>
                    <a:pt x="77351" y="27488"/>
                    <a:pt x="77351" y="27488"/>
                    <a:pt x="77351" y="26849"/>
                  </a:cubicBezTo>
                  <a:cubicBezTo>
                    <a:pt x="76712" y="26849"/>
                    <a:pt x="76712" y="26849"/>
                    <a:pt x="77351" y="26849"/>
                  </a:cubicBezTo>
                  <a:cubicBezTo>
                    <a:pt x="77351" y="26849"/>
                    <a:pt x="77351" y="26849"/>
                    <a:pt x="77351" y="26849"/>
                  </a:cubicBezTo>
                  <a:close/>
                  <a:moveTo>
                    <a:pt x="73516" y="26849"/>
                  </a:moveTo>
                  <a:cubicBezTo>
                    <a:pt x="73516" y="27488"/>
                    <a:pt x="73516" y="27488"/>
                    <a:pt x="73516" y="28128"/>
                  </a:cubicBezTo>
                  <a:cubicBezTo>
                    <a:pt x="73516" y="28128"/>
                    <a:pt x="73516" y="27488"/>
                    <a:pt x="72876" y="27488"/>
                  </a:cubicBezTo>
                  <a:cubicBezTo>
                    <a:pt x="72876" y="26849"/>
                    <a:pt x="72876" y="26210"/>
                    <a:pt x="72876" y="26210"/>
                  </a:cubicBezTo>
                  <a:cubicBezTo>
                    <a:pt x="73516" y="26210"/>
                    <a:pt x="73516" y="26849"/>
                    <a:pt x="73516" y="26849"/>
                  </a:cubicBezTo>
                  <a:close/>
                  <a:moveTo>
                    <a:pt x="72876" y="31324"/>
                  </a:moveTo>
                  <a:cubicBezTo>
                    <a:pt x="72876" y="30685"/>
                    <a:pt x="73516" y="30046"/>
                    <a:pt x="74155" y="30046"/>
                  </a:cubicBezTo>
                  <a:cubicBezTo>
                    <a:pt x="74794" y="30046"/>
                    <a:pt x="75433" y="30685"/>
                    <a:pt x="75433" y="30685"/>
                  </a:cubicBezTo>
                  <a:cubicBezTo>
                    <a:pt x="76072" y="30685"/>
                    <a:pt x="76712" y="31324"/>
                    <a:pt x="76712" y="31324"/>
                  </a:cubicBezTo>
                  <a:cubicBezTo>
                    <a:pt x="76072" y="32603"/>
                    <a:pt x="74794" y="31963"/>
                    <a:pt x="72876" y="31324"/>
                  </a:cubicBezTo>
                  <a:close/>
                  <a:moveTo>
                    <a:pt x="78629" y="30685"/>
                  </a:moveTo>
                  <a:cubicBezTo>
                    <a:pt x="78629" y="30685"/>
                    <a:pt x="78629" y="30046"/>
                    <a:pt x="78629" y="30046"/>
                  </a:cubicBezTo>
                  <a:cubicBezTo>
                    <a:pt x="78629" y="30046"/>
                    <a:pt x="78629" y="30046"/>
                    <a:pt x="79268" y="29406"/>
                  </a:cubicBezTo>
                  <a:cubicBezTo>
                    <a:pt x="78629" y="30046"/>
                    <a:pt x="79268" y="30685"/>
                    <a:pt x="78629" y="30685"/>
                  </a:cubicBezTo>
                  <a:cubicBezTo>
                    <a:pt x="78629" y="30685"/>
                    <a:pt x="78629" y="30685"/>
                    <a:pt x="78629" y="30685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09" name="【公众号：阿拉丁PPT】3-428"/>
            <p:cNvSpPr/>
            <p:nvPr/>
          </p:nvSpPr>
          <p:spPr>
            <a:xfrm flipH="1">
              <a:off x="581443" y="669460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10" name="【公众号：阿拉丁PPT】3-429"/>
            <p:cNvSpPr/>
            <p:nvPr/>
          </p:nvSpPr>
          <p:spPr>
            <a:xfrm flipH="1">
              <a:off x="578886" y="669460"/>
              <a:ext cx="9588" cy="7031"/>
            </a:xfrm>
            <a:custGeom>
              <a:avLst/>
              <a:gdLst>
                <a:gd name="connsiteX0" fmla="*/ 1278 w 9588"/>
                <a:gd name="connsiteY0" fmla="*/ 1279 h 7031"/>
                <a:gd name="connsiteX1" fmla="*/ 1917 w 9588"/>
                <a:gd name="connsiteY1" fmla="*/ 4475 h 7031"/>
                <a:gd name="connsiteX2" fmla="*/ 2556 w 9588"/>
                <a:gd name="connsiteY2" fmla="*/ 3836 h 7031"/>
                <a:gd name="connsiteX3" fmla="*/ 3835 w 9588"/>
                <a:gd name="connsiteY3" fmla="*/ 4475 h 7031"/>
                <a:gd name="connsiteX4" fmla="*/ 7671 w 9588"/>
                <a:gd name="connsiteY4" fmla="*/ 6393 h 7031"/>
                <a:gd name="connsiteX5" fmla="*/ 9589 w 9588"/>
                <a:gd name="connsiteY5" fmla="*/ 7032 h 7031"/>
                <a:gd name="connsiteX6" fmla="*/ 9589 w 9588"/>
                <a:gd name="connsiteY6" fmla="*/ 5753 h 7031"/>
                <a:gd name="connsiteX7" fmla="*/ 8949 w 9588"/>
                <a:gd name="connsiteY7" fmla="*/ 5114 h 7031"/>
                <a:gd name="connsiteX8" fmla="*/ 5753 w 9588"/>
                <a:gd name="connsiteY8" fmla="*/ 3836 h 7031"/>
                <a:gd name="connsiteX9" fmla="*/ 1917 w 9588"/>
                <a:gd name="connsiteY9" fmla="*/ 1279 h 7031"/>
                <a:gd name="connsiteX10" fmla="*/ 1278 w 9588"/>
                <a:gd name="connsiteY10" fmla="*/ 639 h 7031"/>
                <a:gd name="connsiteX11" fmla="*/ 0 w 9588"/>
                <a:gd name="connsiteY11" fmla="*/ 0 h 7031"/>
                <a:gd name="connsiteX12" fmla="*/ 1278 w 9588"/>
                <a:gd name="connsiteY12" fmla="*/ 1279 h 7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88" h="7031">
                  <a:moveTo>
                    <a:pt x="1278" y="1279"/>
                  </a:moveTo>
                  <a:cubicBezTo>
                    <a:pt x="1278" y="1279"/>
                    <a:pt x="1917" y="1279"/>
                    <a:pt x="1917" y="4475"/>
                  </a:cubicBezTo>
                  <a:cubicBezTo>
                    <a:pt x="1917" y="4475"/>
                    <a:pt x="2556" y="3836"/>
                    <a:pt x="2556" y="3836"/>
                  </a:cubicBezTo>
                  <a:cubicBezTo>
                    <a:pt x="3196" y="3836"/>
                    <a:pt x="3835" y="4475"/>
                    <a:pt x="3835" y="4475"/>
                  </a:cubicBezTo>
                  <a:cubicBezTo>
                    <a:pt x="5114" y="5114"/>
                    <a:pt x="6393" y="5753"/>
                    <a:pt x="7671" y="6393"/>
                  </a:cubicBezTo>
                  <a:cubicBezTo>
                    <a:pt x="8310" y="6393"/>
                    <a:pt x="8949" y="5753"/>
                    <a:pt x="9589" y="7032"/>
                  </a:cubicBezTo>
                  <a:cubicBezTo>
                    <a:pt x="9589" y="7032"/>
                    <a:pt x="9589" y="6393"/>
                    <a:pt x="9589" y="5753"/>
                  </a:cubicBezTo>
                  <a:cubicBezTo>
                    <a:pt x="8949" y="5114"/>
                    <a:pt x="8949" y="5114"/>
                    <a:pt x="8949" y="5114"/>
                  </a:cubicBezTo>
                  <a:cubicBezTo>
                    <a:pt x="7671" y="4475"/>
                    <a:pt x="7032" y="4475"/>
                    <a:pt x="5753" y="3836"/>
                  </a:cubicBezTo>
                  <a:cubicBezTo>
                    <a:pt x="4475" y="3196"/>
                    <a:pt x="3196" y="1918"/>
                    <a:pt x="1917" y="1279"/>
                  </a:cubicBezTo>
                  <a:cubicBezTo>
                    <a:pt x="1917" y="1279"/>
                    <a:pt x="1278" y="639"/>
                    <a:pt x="1278" y="639"/>
                  </a:cubicBezTo>
                  <a:cubicBezTo>
                    <a:pt x="639" y="639"/>
                    <a:pt x="639" y="639"/>
                    <a:pt x="0" y="0"/>
                  </a:cubicBezTo>
                  <a:cubicBezTo>
                    <a:pt x="639" y="639"/>
                    <a:pt x="1278" y="1279"/>
                    <a:pt x="1278" y="127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11" name="【公众号：阿拉丁PPT】3-430"/>
            <p:cNvSpPr/>
            <p:nvPr/>
          </p:nvSpPr>
          <p:spPr>
            <a:xfrm flipH="1">
              <a:off x="515598" y="670738"/>
              <a:ext cx="1278" cy="3174"/>
            </a:xfrm>
            <a:custGeom>
              <a:avLst/>
              <a:gdLst>
                <a:gd name="connsiteX0" fmla="*/ 1278 w 1278"/>
                <a:gd name="connsiteY0" fmla="*/ 0 h 3174"/>
                <a:gd name="connsiteX1" fmla="*/ 0 w 1278"/>
                <a:gd name="connsiteY1" fmla="*/ 2557 h 3174"/>
                <a:gd name="connsiteX2" fmla="*/ 1278 w 1278"/>
                <a:gd name="connsiteY2" fmla="*/ 0 h 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8" h="3174">
                  <a:moveTo>
                    <a:pt x="1278" y="0"/>
                  </a:moveTo>
                  <a:cubicBezTo>
                    <a:pt x="639" y="639"/>
                    <a:pt x="639" y="1918"/>
                    <a:pt x="0" y="2557"/>
                  </a:cubicBezTo>
                  <a:cubicBezTo>
                    <a:pt x="639" y="3836"/>
                    <a:pt x="639" y="3196"/>
                    <a:pt x="1278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12" name="【公众号：阿拉丁PPT】3-431"/>
            <p:cNvSpPr/>
            <p:nvPr/>
          </p:nvSpPr>
          <p:spPr>
            <a:xfrm flipH="1">
              <a:off x="518795" y="677770"/>
              <a:ext cx="6392" cy="923"/>
            </a:xfrm>
            <a:custGeom>
              <a:avLst/>
              <a:gdLst>
                <a:gd name="connsiteX0" fmla="*/ 0 w 6392"/>
                <a:gd name="connsiteY0" fmla="*/ 639 h 923"/>
                <a:gd name="connsiteX1" fmla="*/ 0 w 6392"/>
                <a:gd name="connsiteY1" fmla="*/ 639 h 923"/>
                <a:gd name="connsiteX2" fmla="*/ 0 w 6392"/>
                <a:gd name="connsiteY2" fmla="*/ 639 h 923"/>
                <a:gd name="connsiteX3" fmla="*/ 0 w 6392"/>
                <a:gd name="connsiteY3" fmla="*/ 0 h 923"/>
                <a:gd name="connsiteX4" fmla="*/ 0 w 6392"/>
                <a:gd name="connsiteY4" fmla="*/ 639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923">
                  <a:moveTo>
                    <a:pt x="0" y="639"/>
                  </a:moveTo>
                  <a:cubicBezTo>
                    <a:pt x="0" y="639"/>
                    <a:pt x="0" y="1279"/>
                    <a:pt x="0" y="639"/>
                  </a:cubicBezTo>
                  <a:cubicBezTo>
                    <a:pt x="0" y="639"/>
                    <a:pt x="0" y="639"/>
                    <a:pt x="0" y="6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639"/>
                    <a:pt x="0" y="63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13" name="【公众号：阿拉丁PPT】3-432"/>
            <p:cNvSpPr/>
            <p:nvPr/>
          </p:nvSpPr>
          <p:spPr>
            <a:xfrm flipH="1">
              <a:off x="490667" y="924526"/>
              <a:ext cx="118903" cy="42191"/>
            </a:xfrm>
            <a:custGeom>
              <a:avLst/>
              <a:gdLst>
                <a:gd name="connsiteX0" fmla="*/ 14703 w 118903"/>
                <a:gd name="connsiteY0" fmla="*/ 33881 h 42191"/>
                <a:gd name="connsiteX1" fmla="*/ 17900 w 118903"/>
                <a:gd name="connsiteY1" fmla="*/ 36438 h 42191"/>
                <a:gd name="connsiteX2" fmla="*/ 17900 w 118903"/>
                <a:gd name="connsiteY2" fmla="*/ 35160 h 42191"/>
                <a:gd name="connsiteX3" fmla="*/ 15343 w 118903"/>
                <a:gd name="connsiteY3" fmla="*/ 31963 h 42191"/>
                <a:gd name="connsiteX4" fmla="*/ 15982 w 118903"/>
                <a:gd name="connsiteY4" fmla="*/ 31963 h 42191"/>
                <a:gd name="connsiteX5" fmla="*/ 19178 w 118903"/>
                <a:gd name="connsiteY5" fmla="*/ 33881 h 42191"/>
                <a:gd name="connsiteX6" fmla="*/ 21096 w 118903"/>
                <a:gd name="connsiteY6" fmla="*/ 34520 h 42191"/>
                <a:gd name="connsiteX7" fmla="*/ 21735 w 118903"/>
                <a:gd name="connsiteY7" fmla="*/ 34520 h 42191"/>
                <a:gd name="connsiteX8" fmla="*/ 24292 w 118903"/>
                <a:gd name="connsiteY8" fmla="*/ 36438 h 42191"/>
                <a:gd name="connsiteX9" fmla="*/ 26210 w 118903"/>
                <a:gd name="connsiteY9" fmla="*/ 35799 h 42191"/>
                <a:gd name="connsiteX10" fmla="*/ 28128 w 118903"/>
                <a:gd name="connsiteY10" fmla="*/ 35160 h 42191"/>
                <a:gd name="connsiteX11" fmla="*/ 31324 w 118903"/>
                <a:gd name="connsiteY11" fmla="*/ 34520 h 42191"/>
                <a:gd name="connsiteX12" fmla="*/ 30685 w 118903"/>
                <a:gd name="connsiteY12" fmla="*/ 32603 h 42191"/>
                <a:gd name="connsiteX13" fmla="*/ 31963 w 118903"/>
                <a:gd name="connsiteY13" fmla="*/ 34520 h 42191"/>
                <a:gd name="connsiteX14" fmla="*/ 34520 w 118903"/>
                <a:gd name="connsiteY14" fmla="*/ 35799 h 42191"/>
                <a:gd name="connsiteX15" fmla="*/ 40913 w 118903"/>
                <a:gd name="connsiteY15" fmla="*/ 37717 h 42191"/>
                <a:gd name="connsiteX16" fmla="*/ 42830 w 118903"/>
                <a:gd name="connsiteY16" fmla="*/ 38356 h 42191"/>
                <a:gd name="connsiteX17" fmla="*/ 42191 w 118903"/>
                <a:gd name="connsiteY17" fmla="*/ 39634 h 42191"/>
                <a:gd name="connsiteX18" fmla="*/ 39634 w 118903"/>
                <a:gd name="connsiteY18" fmla="*/ 38356 h 42191"/>
                <a:gd name="connsiteX19" fmla="*/ 39634 w 118903"/>
                <a:gd name="connsiteY19" fmla="*/ 38356 h 42191"/>
                <a:gd name="connsiteX20" fmla="*/ 37078 w 118903"/>
                <a:gd name="connsiteY20" fmla="*/ 38356 h 42191"/>
                <a:gd name="connsiteX21" fmla="*/ 34520 w 118903"/>
                <a:gd name="connsiteY21" fmla="*/ 38356 h 42191"/>
                <a:gd name="connsiteX22" fmla="*/ 32602 w 118903"/>
                <a:gd name="connsiteY22" fmla="*/ 38356 h 42191"/>
                <a:gd name="connsiteX23" fmla="*/ 31963 w 118903"/>
                <a:gd name="connsiteY23" fmla="*/ 38995 h 42191"/>
                <a:gd name="connsiteX24" fmla="*/ 32602 w 118903"/>
                <a:gd name="connsiteY24" fmla="*/ 40913 h 42191"/>
                <a:gd name="connsiteX25" fmla="*/ 34520 w 118903"/>
                <a:gd name="connsiteY25" fmla="*/ 40913 h 42191"/>
                <a:gd name="connsiteX26" fmla="*/ 38995 w 118903"/>
                <a:gd name="connsiteY26" fmla="*/ 40913 h 42191"/>
                <a:gd name="connsiteX27" fmla="*/ 40274 w 118903"/>
                <a:gd name="connsiteY27" fmla="*/ 41552 h 42191"/>
                <a:gd name="connsiteX28" fmla="*/ 44109 w 118903"/>
                <a:gd name="connsiteY28" fmla="*/ 42192 h 42191"/>
                <a:gd name="connsiteX29" fmla="*/ 45388 w 118903"/>
                <a:gd name="connsiteY29" fmla="*/ 40913 h 42191"/>
                <a:gd name="connsiteX30" fmla="*/ 44109 w 118903"/>
                <a:gd name="connsiteY30" fmla="*/ 39634 h 42191"/>
                <a:gd name="connsiteX31" fmla="*/ 44109 w 118903"/>
                <a:gd name="connsiteY31" fmla="*/ 38995 h 42191"/>
                <a:gd name="connsiteX32" fmla="*/ 46027 w 118903"/>
                <a:gd name="connsiteY32" fmla="*/ 39634 h 42191"/>
                <a:gd name="connsiteX33" fmla="*/ 46027 w 118903"/>
                <a:gd name="connsiteY33" fmla="*/ 40274 h 42191"/>
                <a:gd name="connsiteX34" fmla="*/ 46027 w 118903"/>
                <a:gd name="connsiteY34" fmla="*/ 42192 h 42191"/>
                <a:gd name="connsiteX35" fmla="*/ 47306 w 118903"/>
                <a:gd name="connsiteY35" fmla="*/ 42192 h 42191"/>
                <a:gd name="connsiteX36" fmla="*/ 47306 w 118903"/>
                <a:gd name="connsiteY36" fmla="*/ 40913 h 42191"/>
                <a:gd name="connsiteX37" fmla="*/ 46027 w 118903"/>
                <a:gd name="connsiteY37" fmla="*/ 38995 h 42191"/>
                <a:gd name="connsiteX38" fmla="*/ 48584 w 118903"/>
                <a:gd name="connsiteY38" fmla="*/ 38995 h 42191"/>
                <a:gd name="connsiteX39" fmla="*/ 49863 w 118903"/>
                <a:gd name="connsiteY39" fmla="*/ 40274 h 42191"/>
                <a:gd name="connsiteX40" fmla="*/ 50502 w 118903"/>
                <a:gd name="connsiteY40" fmla="*/ 40913 h 42191"/>
                <a:gd name="connsiteX41" fmla="*/ 52419 w 118903"/>
                <a:gd name="connsiteY41" fmla="*/ 41552 h 42191"/>
                <a:gd name="connsiteX42" fmla="*/ 52419 w 118903"/>
                <a:gd name="connsiteY42" fmla="*/ 41552 h 42191"/>
                <a:gd name="connsiteX43" fmla="*/ 51780 w 118903"/>
                <a:gd name="connsiteY43" fmla="*/ 38356 h 42191"/>
                <a:gd name="connsiteX44" fmla="*/ 53059 w 118903"/>
                <a:gd name="connsiteY44" fmla="*/ 40274 h 42191"/>
                <a:gd name="connsiteX45" fmla="*/ 54338 w 118903"/>
                <a:gd name="connsiteY45" fmla="*/ 40274 h 42191"/>
                <a:gd name="connsiteX46" fmla="*/ 54338 w 118903"/>
                <a:gd name="connsiteY46" fmla="*/ 40274 h 42191"/>
                <a:gd name="connsiteX47" fmla="*/ 53698 w 118903"/>
                <a:gd name="connsiteY47" fmla="*/ 39634 h 42191"/>
                <a:gd name="connsiteX48" fmla="*/ 53698 w 118903"/>
                <a:gd name="connsiteY48" fmla="*/ 38995 h 42191"/>
                <a:gd name="connsiteX49" fmla="*/ 54338 w 118903"/>
                <a:gd name="connsiteY49" fmla="*/ 40274 h 42191"/>
                <a:gd name="connsiteX50" fmla="*/ 54338 w 118903"/>
                <a:gd name="connsiteY50" fmla="*/ 40274 h 42191"/>
                <a:gd name="connsiteX51" fmla="*/ 54338 w 118903"/>
                <a:gd name="connsiteY51" fmla="*/ 40274 h 42191"/>
                <a:gd name="connsiteX52" fmla="*/ 54338 w 118903"/>
                <a:gd name="connsiteY52" fmla="*/ 38356 h 42191"/>
                <a:gd name="connsiteX53" fmla="*/ 54977 w 118903"/>
                <a:gd name="connsiteY53" fmla="*/ 38356 h 42191"/>
                <a:gd name="connsiteX54" fmla="*/ 57534 w 118903"/>
                <a:gd name="connsiteY54" fmla="*/ 39634 h 42191"/>
                <a:gd name="connsiteX55" fmla="*/ 59452 w 118903"/>
                <a:gd name="connsiteY55" fmla="*/ 40274 h 42191"/>
                <a:gd name="connsiteX56" fmla="*/ 59452 w 118903"/>
                <a:gd name="connsiteY56" fmla="*/ 40274 h 42191"/>
                <a:gd name="connsiteX57" fmla="*/ 61369 w 118903"/>
                <a:gd name="connsiteY57" fmla="*/ 40274 h 42191"/>
                <a:gd name="connsiteX58" fmla="*/ 62648 w 118903"/>
                <a:gd name="connsiteY58" fmla="*/ 40274 h 42191"/>
                <a:gd name="connsiteX59" fmla="*/ 62648 w 118903"/>
                <a:gd name="connsiteY59" fmla="*/ 39634 h 42191"/>
                <a:gd name="connsiteX60" fmla="*/ 63287 w 118903"/>
                <a:gd name="connsiteY60" fmla="*/ 38995 h 42191"/>
                <a:gd name="connsiteX61" fmla="*/ 63927 w 118903"/>
                <a:gd name="connsiteY61" fmla="*/ 39634 h 42191"/>
                <a:gd name="connsiteX62" fmla="*/ 65845 w 118903"/>
                <a:gd name="connsiteY62" fmla="*/ 41552 h 42191"/>
                <a:gd name="connsiteX63" fmla="*/ 66484 w 118903"/>
                <a:gd name="connsiteY63" fmla="*/ 37077 h 42191"/>
                <a:gd name="connsiteX64" fmla="*/ 67123 w 118903"/>
                <a:gd name="connsiteY64" fmla="*/ 37077 h 42191"/>
                <a:gd name="connsiteX65" fmla="*/ 68401 w 118903"/>
                <a:gd name="connsiteY65" fmla="*/ 37717 h 42191"/>
                <a:gd name="connsiteX66" fmla="*/ 68401 w 118903"/>
                <a:gd name="connsiteY66" fmla="*/ 38356 h 42191"/>
                <a:gd name="connsiteX67" fmla="*/ 67762 w 118903"/>
                <a:gd name="connsiteY67" fmla="*/ 39634 h 42191"/>
                <a:gd name="connsiteX68" fmla="*/ 68401 w 118903"/>
                <a:gd name="connsiteY68" fmla="*/ 40913 h 42191"/>
                <a:gd name="connsiteX69" fmla="*/ 69041 w 118903"/>
                <a:gd name="connsiteY69" fmla="*/ 42192 h 42191"/>
                <a:gd name="connsiteX70" fmla="*/ 69041 w 118903"/>
                <a:gd name="connsiteY70" fmla="*/ 39634 h 42191"/>
                <a:gd name="connsiteX71" fmla="*/ 69041 w 118903"/>
                <a:gd name="connsiteY71" fmla="*/ 37717 h 42191"/>
                <a:gd name="connsiteX72" fmla="*/ 70958 w 118903"/>
                <a:gd name="connsiteY72" fmla="*/ 38995 h 42191"/>
                <a:gd name="connsiteX73" fmla="*/ 72876 w 118903"/>
                <a:gd name="connsiteY73" fmla="*/ 40274 h 42191"/>
                <a:gd name="connsiteX74" fmla="*/ 73516 w 118903"/>
                <a:gd name="connsiteY74" fmla="*/ 40274 h 42191"/>
                <a:gd name="connsiteX75" fmla="*/ 74794 w 118903"/>
                <a:gd name="connsiteY75" fmla="*/ 38995 h 42191"/>
                <a:gd name="connsiteX76" fmla="*/ 76073 w 118903"/>
                <a:gd name="connsiteY76" fmla="*/ 41552 h 42191"/>
                <a:gd name="connsiteX77" fmla="*/ 76712 w 118903"/>
                <a:gd name="connsiteY77" fmla="*/ 38356 h 42191"/>
                <a:gd name="connsiteX78" fmla="*/ 77990 w 118903"/>
                <a:gd name="connsiteY78" fmla="*/ 40913 h 42191"/>
                <a:gd name="connsiteX79" fmla="*/ 79908 w 118903"/>
                <a:gd name="connsiteY79" fmla="*/ 40274 h 42191"/>
                <a:gd name="connsiteX80" fmla="*/ 81186 w 118903"/>
                <a:gd name="connsiteY80" fmla="*/ 38995 h 42191"/>
                <a:gd name="connsiteX81" fmla="*/ 81826 w 118903"/>
                <a:gd name="connsiteY81" fmla="*/ 38995 h 42191"/>
                <a:gd name="connsiteX82" fmla="*/ 83104 w 118903"/>
                <a:gd name="connsiteY82" fmla="*/ 38995 h 42191"/>
                <a:gd name="connsiteX83" fmla="*/ 83104 w 118903"/>
                <a:gd name="connsiteY83" fmla="*/ 38995 h 42191"/>
                <a:gd name="connsiteX84" fmla="*/ 85023 w 118903"/>
                <a:gd name="connsiteY84" fmla="*/ 38995 h 42191"/>
                <a:gd name="connsiteX85" fmla="*/ 87579 w 118903"/>
                <a:gd name="connsiteY85" fmla="*/ 40274 h 42191"/>
                <a:gd name="connsiteX86" fmla="*/ 88219 w 118903"/>
                <a:gd name="connsiteY86" fmla="*/ 40913 h 42191"/>
                <a:gd name="connsiteX87" fmla="*/ 89497 w 118903"/>
                <a:gd name="connsiteY87" fmla="*/ 40274 h 42191"/>
                <a:gd name="connsiteX88" fmla="*/ 89497 w 118903"/>
                <a:gd name="connsiteY88" fmla="*/ 40274 h 42191"/>
                <a:gd name="connsiteX89" fmla="*/ 90136 w 118903"/>
                <a:gd name="connsiteY89" fmla="*/ 38995 h 42191"/>
                <a:gd name="connsiteX90" fmla="*/ 90775 w 118903"/>
                <a:gd name="connsiteY90" fmla="*/ 38356 h 42191"/>
                <a:gd name="connsiteX91" fmla="*/ 91415 w 118903"/>
                <a:gd name="connsiteY91" fmla="*/ 38356 h 42191"/>
                <a:gd name="connsiteX92" fmla="*/ 92054 w 118903"/>
                <a:gd name="connsiteY92" fmla="*/ 37717 h 42191"/>
                <a:gd name="connsiteX93" fmla="*/ 92054 w 118903"/>
                <a:gd name="connsiteY93" fmla="*/ 37077 h 42191"/>
                <a:gd name="connsiteX94" fmla="*/ 92693 w 118903"/>
                <a:gd name="connsiteY94" fmla="*/ 37717 h 42191"/>
                <a:gd name="connsiteX95" fmla="*/ 95251 w 118903"/>
                <a:gd name="connsiteY95" fmla="*/ 38995 h 42191"/>
                <a:gd name="connsiteX96" fmla="*/ 95251 w 118903"/>
                <a:gd name="connsiteY96" fmla="*/ 38995 h 42191"/>
                <a:gd name="connsiteX97" fmla="*/ 95890 w 118903"/>
                <a:gd name="connsiteY97" fmla="*/ 37717 h 42191"/>
                <a:gd name="connsiteX98" fmla="*/ 96529 w 118903"/>
                <a:gd name="connsiteY98" fmla="*/ 37717 h 42191"/>
                <a:gd name="connsiteX99" fmla="*/ 97168 w 118903"/>
                <a:gd name="connsiteY99" fmla="*/ 37077 h 42191"/>
                <a:gd name="connsiteX100" fmla="*/ 98447 w 118903"/>
                <a:gd name="connsiteY100" fmla="*/ 37077 h 42191"/>
                <a:gd name="connsiteX101" fmla="*/ 99725 w 118903"/>
                <a:gd name="connsiteY101" fmla="*/ 38356 h 42191"/>
                <a:gd name="connsiteX102" fmla="*/ 101004 w 118903"/>
                <a:gd name="connsiteY102" fmla="*/ 38356 h 42191"/>
                <a:gd name="connsiteX103" fmla="*/ 102922 w 118903"/>
                <a:gd name="connsiteY103" fmla="*/ 37717 h 42191"/>
                <a:gd name="connsiteX104" fmla="*/ 102922 w 118903"/>
                <a:gd name="connsiteY104" fmla="*/ 37717 h 42191"/>
                <a:gd name="connsiteX105" fmla="*/ 104840 w 118903"/>
                <a:gd name="connsiteY105" fmla="*/ 38995 h 42191"/>
                <a:gd name="connsiteX106" fmla="*/ 105479 w 118903"/>
                <a:gd name="connsiteY106" fmla="*/ 38356 h 42191"/>
                <a:gd name="connsiteX107" fmla="*/ 106118 w 118903"/>
                <a:gd name="connsiteY107" fmla="*/ 36438 h 42191"/>
                <a:gd name="connsiteX108" fmla="*/ 108036 w 118903"/>
                <a:gd name="connsiteY108" fmla="*/ 36438 h 42191"/>
                <a:gd name="connsiteX109" fmla="*/ 109953 w 118903"/>
                <a:gd name="connsiteY109" fmla="*/ 35799 h 42191"/>
                <a:gd name="connsiteX110" fmla="*/ 112511 w 118903"/>
                <a:gd name="connsiteY110" fmla="*/ 35799 h 42191"/>
                <a:gd name="connsiteX111" fmla="*/ 112511 w 118903"/>
                <a:gd name="connsiteY111" fmla="*/ 35160 h 42191"/>
                <a:gd name="connsiteX112" fmla="*/ 111871 w 118903"/>
                <a:gd name="connsiteY112" fmla="*/ 31963 h 42191"/>
                <a:gd name="connsiteX113" fmla="*/ 115707 w 118903"/>
                <a:gd name="connsiteY113" fmla="*/ 33881 h 42191"/>
                <a:gd name="connsiteX114" fmla="*/ 115068 w 118903"/>
                <a:gd name="connsiteY114" fmla="*/ 34520 h 42191"/>
                <a:gd name="connsiteX115" fmla="*/ 113790 w 118903"/>
                <a:gd name="connsiteY115" fmla="*/ 31963 h 42191"/>
                <a:gd name="connsiteX116" fmla="*/ 114429 w 118903"/>
                <a:gd name="connsiteY116" fmla="*/ 32603 h 42191"/>
                <a:gd name="connsiteX117" fmla="*/ 114429 w 118903"/>
                <a:gd name="connsiteY117" fmla="*/ 28767 h 42191"/>
                <a:gd name="connsiteX118" fmla="*/ 115068 w 118903"/>
                <a:gd name="connsiteY118" fmla="*/ 28767 h 42191"/>
                <a:gd name="connsiteX119" fmla="*/ 115707 w 118903"/>
                <a:gd name="connsiteY119" fmla="*/ 25571 h 42191"/>
                <a:gd name="connsiteX120" fmla="*/ 117625 w 118903"/>
                <a:gd name="connsiteY120" fmla="*/ 25571 h 42191"/>
                <a:gd name="connsiteX121" fmla="*/ 118264 w 118903"/>
                <a:gd name="connsiteY121" fmla="*/ 26210 h 42191"/>
                <a:gd name="connsiteX122" fmla="*/ 116986 w 118903"/>
                <a:gd name="connsiteY122" fmla="*/ 21096 h 42191"/>
                <a:gd name="connsiteX123" fmla="*/ 118903 w 118903"/>
                <a:gd name="connsiteY123" fmla="*/ 21735 h 42191"/>
                <a:gd name="connsiteX124" fmla="*/ 118264 w 118903"/>
                <a:gd name="connsiteY124" fmla="*/ 16621 h 42191"/>
                <a:gd name="connsiteX125" fmla="*/ 116986 w 118903"/>
                <a:gd name="connsiteY125" fmla="*/ 10228 h 42191"/>
                <a:gd name="connsiteX126" fmla="*/ 112511 w 118903"/>
                <a:gd name="connsiteY126" fmla="*/ 1279 h 42191"/>
                <a:gd name="connsiteX127" fmla="*/ 107397 w 118903"/>
                <a:gd name="connsiteY127" fmla="*/ 0 h 42191"/>
                <a:gd name="connsiteX128" fmla="*/ 97168 w 118903"/>
                <a:gd name="connsiteY128" fmla="*/ 1279 h 42191"/>
                <a:gd name="connsiteX129" fmla="*/ 90136 w 118903"/>
                <a:gd name="connsiteY129" fmla="*/ 2557 h 42191"/>
                <a:gd name="connsiteX130" fmla="*/ 83104 w 118903"/>
                <a:gd name="connsiteY130" fmla="*/ 4475 h 42191"/>
                <a:gd name="connsiteX131" fmla="*/ 77990 w 118903"/>
                <a:gd name="connsiteY131" fmla="*/ 5753 h 42191"/>
                <a:gd name="connsiteX132" fmla="*/ 76073 w 118903"/>
                <a:gd name="connsiteY132" fmla="*/ 6393 h 42191"/>
                <a:gd name="connsiteX133" fmla="*/ 72876 w 118903"/>
                <a:gd name="connsiteY133" fmla="*/ 6393 h 42191"/>
                <a:gd name="connsiteX134" fmla="*/ 67762 w 118903"/>
                <a:gd name="connsiteY134" fmla="*/ 7671 h 42191"/>
                <a:gd name="connsiteX135" fmla="*/ 65205 w 118903"/>
                <a:gd name="connsiteY135" fmla="*/ 7671 h 42191"/>
                <a:gd name="connsiteX136" fmla="*/ 62648 w 118903"/>
                <a:gd name="connsiteY136" fmla="*/ 8310 h 42191"/>
                <a:gd name="connsiteX137" fmla="*/ 60091 w 118903"/>
                <a:gd name="connsiteY137" fmla="*/ 8950 h 42191"/>
                <a:gd name="connsiteX138" fmla="*/ 57534 w 118903"/>
                <a:gd name="connsiteY138" fmla="*/ 9589 h 42191"/>
                <a:gd name="connsiteX139" fmla="*/ 56256 w 118903"/>
                <a:gd name="connsiteY139" fmla="*/ 9589 h 42191"/>
                <a:gd name="connsiteX140" fmla="*/ 53059 w 118903"/>
                <a:gd name="connsiteY140" fmla="*/ 10867 h 42191"/>
                <a:gd name="connsiteX141" fmla="*/ 49863 w 118903"/>
                <a:gd name="connsiteY141" fmla="*/ 10867 h 42191"/>
                <a:gd name="connsiteX142" fmla="*/ 46667 w 118903"/>
                <a:gd name="connsiteY142" fmla="*/ 10228 h 42191"/>
                <a:gd name="connsiteX143" fmla="*/ 41552 w 118903"/>
                <a:gd name="connsiteY143" fmla="*/ 10228 h 42191"/>
                <a:gd name="connsiteX144" fmla="*/ 36438 w 118903"/>
                <a:gd name="connsiteY144" fmla="*/ 9589 h 42191"/>
                <a:gd name="connsiteX145" fmla="*/ 34520 w 118903"/>
                <a:gd name="connsiteY145" fmla="*/ 10867 h 42191"/>
                <a:gd name="connsiteX146" fmla="*/ 30045 w 118903"/>
                <a:gd name="connsiteY146" fmla="*/ 10867 h 42191"/>
                <a:gd name="connsiteX147" fmla="*/ 28128 w 118903"/>
                <a:gd name="connsiteY147" fmla="*/ 10867 h 42191"/>
                <a:gd name="connsiteX148" fmla="*/ 24292 w 118903"/>
                <a:gd name="connsiteY148" fmla="*/ 11507 h 42191"/>
                <a:gd name="connsiteX149" fmla="*/ 23653 w 118903"/>
                <a:gd name="connsiteY149" fmla="*/ 8950 h 42191"/>
                <a:gd name="connsiteX150" fmla="*/ 23013 w 118903"/>
                <a:gd name="connsiteY150" fmla="*/ 9589 h 42191"/>
                <a:gd name="connsiteX151" fmla="*/ 21735 w 118903"/>
                <a:gd name="connsiteY151" fmla="*/ 10867 h 42191"/>
                <a:gd name="connsiteX152" fmla="*/ 18539 w 118903"/>
                <a:gd name="connsiteY152" fmla="*/ 10867 h 42191"/>
                <a:gd name="connsiteX153" fmla="*/ 15982 w 118903"/>
                <a:gd name="connsiteY153" fmla="*/ 12146 h 42191"/>
                <a:gd name="connsiteX154" fmla="*/ 14703 w 118903"/>
                <a:gd name="connsiteY154" fmla="*/ 12785 h 42191"/>
                <a:gd name="connsiteX155" fmla="*/ 12146 w 118903"/>
                <a:gd name="connsiteY155" fmla="*/ 13425 h 42191"/>
                <a:gd name="connsiteX156" fmla="*/ 10228 w 118903"/>
                <a:gd name="connsiteY156" fmla="*/ 12146 h 42191"/>
                <a:gd name="connsiteX157" fmla="*/ 8311 w 118903"/>
                <a:gd name="connsiteY157" fmla="*/ 12146 h 42191"/>
                <a:gd name="connsiteX158" fmla="*/ 5114 w 118903"/>
                <a:gd name="connsiteY158" fmla="*/ 11507 h 42191"/>
                <a:gd name="connsiteX159" fmla="*/ 3835 w 118903"/>
                <a:gd name="connsiteY159" fmla="*/ 12146 h 42191"/>
                <a:gd name="connsiteX160" fmla="*/ 1918 w 118903"/>
                <a:gd name="connsiteY160" fmla="*/ 14703 h 42191"/>
                <a:gd name="connsiteX161" fmla="*/ 0 w 118903"/>
                <a:gd name="connsiteY161" fmla="*/ 15342 h 42191"/>
                <a:gd name="connsiteX162" fmla="*/ 639 w 118903"/>
                <a:gd name="connsiteY162" fmla="*/ 17260 h 42191"/>
                <a:gd name="connsiteX163" fmla="*/ 0 w 118903"/>
                <a:gd name="connsiteY163" fmla="*/ 20456 h 42191"/>
                <a:gd name="connsiteX164" fmla="*/ 1278 w 118903"/>
                <a:gd name="connsiteY164" fmla="*/ 25571 h 42191"/>
                <a:gd name="connsiteX165" fmla="*/ 639 w 118903"/>
                <a:gd name="connsiteY165" fmla="*/ 26210 h 42191"/>
                <a:gd name="connsiteX166" fmla="*/ 1918 w 118903"/>
                <a:gd name="connsiteY166" fmla="*/ 28767 h 42191"/>
                <a:gd name="connsiteX167" fmla="*/ 3835 w 118903"/>
                <a:gd name="connsiteY167" fmla="*/ 31324 h 42191"/>
                <a:gd name="connsiteX168" fmla="*/ 8311 w 118903"/>
                <a:gd name="connsiteY168" fmla="*/ 34520 h 42191"/>
                <a:gd name="connsiteX169" fmla="*/ 9589 w 118903"/>
                <a:gd name="connsiteY169" fmla="*/ 35160 h 42191"/>
                <a:gd name="connsiteX170" fmla="*/ 14703 w 118903"/>
                <a:gd name="connsiteY170" fmla="*/ 33881 h 42191"/>
                <a:gd name="connsiteX171" fmla="*/ 108675 w 118903"/>
                <a:gd name="connsiteY171" fmla="*/ 27488 h 42191"/>
                <a:gd name="connsiteX172" fmla="*/ 108675 w 118903"/>
                <a:gd name="connsiteY172" fmla="*/ 28128 h 42191"/>
                <a:gd name="connsiteX173" fmla="*/ 108036 w 118903"/>
                <a:gd name="connsiteY173" fmla="*/ 28767 h 42191"/>
                <a:gd name="connsiteX174" fmla="*/ 108675 w 118903"/>
                <a:gd name="connsiteY174" fmla="*/ 27488 h 42191"/>
                <a:gd name="connsiteX175" fmla="*/ 108675 w 118903"/>
                <a:gd name="connsiteY175" fmla="*/ 27488 h 42191"/>
                <a:gd name="connsiteX176" fmla="*/ 106757 w 118903"/>
                <a:gd name="connsiteY176" fmla="*/ 24292 h 42191"/>
                <a:gd name="connsiteX177" fmla="*/ 106757 w 118903"/>
                <a:gd name="connsiteY177" fmla="*/ 24931 h 42191"/>
                <a:gd name="connsiteX178" fmla="*/ 106757 w 118903"/>
                <a:gd name="connsiteY178" fmla="*/ 24292 h 42191"/>
                <a:gd name="connsiteX179" fmla="*/ 106757 w 118903"/>
                <a:gd name="connsiteY179" fmla="*/ 24292 h 42191"/>
                <a:gd name="connsiteX180" fmla="*/ 106757 w 118903"/>
                <a:gd name="connsiteY180" fmla="*/ 24292 h 42191"/>
                <a:gd name="connsiteX181" fmla="*/ 104840 w 118903"/>
                <a:gd name="connsiteY181" fmla="*/ 28767 h 42191"/>
                <a:gd name="connsiteX182" fmla="*/ 106757 w 118903"/>
                <a:gd name="connsiteY182" fmla="*/ 29406 h 42191"/>
                <a:gd name="connsiteX183" fmla="*/ 100364 w 118903"/>
                <a:gd name="connsiteY183" fmla="*/ 30045 h 42191"/>
                <a:gd name="connsiteX184" fmla="*/ 102282 w 118903"/>
                <a:gd name="connsiteY184" fmla="*/ 28767 h 42191"/>
                <a:gd name="connsiteX185" fmla="*/ 104840 w 118903"/>
                <a:gd name="connsiteY185" fmla="*/ 28767 h 42191"/>
                <a:gd name="connsiteX186" fmla="*/ 101643 w 118903"/>
                <a:gd name="connsiteY186" fmla="*/ 24931 h 42191"/>
                <a:gd name="connsiteX187" fmla="*/ 101643 w 118903"/>
                <a:gd name="connsiteY187" fmla="*/ 26210 h 42191"/>
                <a:gd name="connsiteX188" fmla="*/ 101004 w 118903"/>
                <a:gd name="connsiteY188" fmla="*/ 25571 h 42191"/>
                <a:gd name="connsiteX189" fmla="*/ 101004 w 118903"/>
                <a:gd name="connsiteY189" fmla="*/ 24292 h 42191"/>
                <a:gd name="connsiteX190" fmla="*/ 101643 w 118903"/>
                <a:gd name="connsiteY190" fmla="*/ 24931 h 42191"/>
                <a:gd name="connsiteX191" fmla="*/ 100364 w 118903"/>
                <a:gd name="connsiteY191" fmla="*/ 24292 h 42191"/>
                <a:gd name="connsiteX192" fmla="*/ 100364 w 118903"/>
                <a:gd name="connsiteY192" fmla="*/ 24931 h 42191"/>
                <a:gd name="connsiteX193" fmla="*/ 98447 w 118903"/>
                <a:gd name="connsiteY193" fmla="*/ 25571 h 42191"/>
                <a:gd name="connsiteX194" fmla="*/ 95890 w 118903"/>
                <a:gd name="connsiteY194" fmla="*/ 24292 h 42191"/>
                <a:gd name="connsiteX195" fmla="*/ 100364 w 118903"/>
                <a:gd name="connsiteY195" fmla="*/ 24292 h 42191"/>
                <a:gd name="connsiteX196" fmla="*/ 95251 w 118903"/>
                <a:gd name="connsiteY196" fmla="*/ 26210 h 42191"/>
                <a:gd name="connsiteX197" fmla="*/ 93333 w 118903"/>
                <a:gd name="connsiteY197" fmla="*/ 26849 h 42191"/>
                <a:gd name="connsiteX198" fmla="*/ 95251 w 118903"/>
                <a:gd name="connsiteY198" fmla="*/ 26210 h 42191"/>
                <a:gd name="connsiteX199" fmla="*/ 92054 w 118903"/>
                <a:gd name="connsiteY199" fmla="*/ 26849 h 42191"/>
                <a:gd name="connsiteX200" fmla="*/ 92054 w 118903"/>
                <a:gd name="connsiteY200" fmla="*/ 28128 h 42191"/>
                <a:gd name="connsiteX201" fmla="*/ 92054 w 118903"/>
                <a:gd name="connsiteY201" fmla="*/ 26849 h 42191"/>
                <a:gd name="connsiteX202" fmla="*/ 92054 w 118903"/>
                <a:gd name="connsiteY202" fmla="*/ 26849 h 42191"/>
                <a:gd name="connsiteX203" fmla="*/ 92054 w 118903"/>
                <a:gd name="connsiteY203" fmla="*/ 26849 h 42191"/>
                <a:gd name="connsiteX204" fmla="*/ 90775 w 118903"/>
                <a:gd name="connsiteY204" fmla="*/ 27488 h 42191"/>
                <a:gd name="connsiteX205" fmla="*/ 89497 w 118903"/>
                <a:gd name="connsiteY205" fmla="*/ 27488 h 42191"/>
                <a:gd name="connsiteX206" fmla="*/ 90775 w 118903"/>
                <a:gd name="connsiteY206" fmla="*/ 27488 h 42191"/>
                <a:gd name="connsiteX207" fmla="*/ 84383 w 118903"/>
                <a:gd name="connsiteY207" fmla="*/ 21735 h 42191"/>
                <a:gd name="connsiteX208" fmla="*/ 84383 w 118903"/>
                <a:gd name="connsiteY208" fmla="*/ 21735 h 42191"/>
                <a:gd name="connsiteX209" fmla="*/ 84383 w 118903"/>
                <a:gd name="connsiteY209" fmla="*/ 21735 h 42191"/>
                <a:gd name="connsiteX210" fmla="*/ 84383 w 118903"/>
                <a:gd name="connsiteY210" fmla="*/ 22374 h 42191"/>
                <a:gd name="connsiteX211" fmla="*/ 84383 w 118903"/>
                <a:gd name="connsiteY211" fmla="*/ 21735 h 42191"/>
                <a:gd name="connsiteX212" fmla="*/ 84383 w 118903"/>
                <a:gd name="connsiteY212" fmla="*/ 21735 h 42191"/>
                <a:gd name="connsiteX213" fmla="*/ 79269 w 118903"/>
                <a:gd name="connsiteY213" fmla="*/ 29406 h 42191"/>
                <a:gd name="connsiteX214" fmla="*/ 79269 w 118903"/>
                <a:gd name="connsiteY214" fmla="*/ 29406 h 42191"/>
                <a:gd name="connsiteX215" fmla="*/ 79908 w 118903"/>
                <a:gd name="connsiteY215" fmla="*/ 28128 h 42191"/>
                <a:gd name="connsiteX216" fmla="*/ 79908 w 118903"/>
                <a:gd name="connsiteY216" fmla="*/ 29406 h 42191"/>
                <a:gd name="connsiteX217" fmla="*/ 79269 w 118903"/>
                <a:gd name="connsiteY217" fmla="*/ 29406 h 42191"/>
                <a:gd name="connsiteX218" fmla="*/ 82465 w 118903"/>
                <a:gd name="connsiteY218" fmla="*/ 28767 h 42191"/>
                <a:gd name="connsiteX219" fmla="*/ 82465 w 118903"/>
                <a:gd name="connsiteY219" fmla="*/ 29406 h 42191"/>
                <a:gd name="connsiteX220" fmla="*/ 81186 w 118903"/>
                <a:gd name="connsiteY220" fmla="*/ 30045 h 42191"/>
                <a:gd name="connsiteX221" fmla="*/ 81186 w 118903"/>
                <a:gd name="connsiteY221" fmla="*/ 28767 h 42191"/>
                <a:gd name="connsiteX222" fmla="*/ 82465 w 118903"/>
                <a:gd name="connsiteY222" fmla="*/ 28767 h 42191"/>
                <a:gd name="connsiteX223" fmla="*/ 80547 w 118903"/>
                <a:gd name="connsiteY223" fmla="*/ 21735 h 42191"/>
                <a:gd name="connsiteX224" fmla="*/ 80547 w 118903"/>
                <a:gd name="connsiteY224" fmla="*/ 21735 h 42191"/>
                <a:gd name="connsiteX225" fmla="*/ 79908 w 118903"/>
                <a:gd name="connsiteY225" fmla="*/ 21735 h 42191"/>
                <a:gd name="connsiteX226" fmla="*/ 80547 w 118903"/>
                <a:gd name="connsiteY226" fmla="*/ 21735 h 42191"/>
                <a:gd name="connsiteX227" fmla="*/ 79269 w 118903"/>
                <a:gd name="connsiteY227" fmla="*/ 22374 h 42191"/>
                <a:gd name="connsiteX228" fmla="*/ 78630 w 118903"/>
                <a:gd name="connsiteY228" fmla="*/ 23014 h 42191"/>
                <a:gd name="connsiteX229" fmla="*/ 79269 w 118903"/>
                <a:gd name="connsiteY229" fmla="*/ 22374 h 42191"/>
                <a:gd name="connsiteX230" fmla="*/ 63287 w 118903"/>
                <a:gd name="connsiteY230" fmla="*/ 30685 h 42191"/>
                <a:gd name="connsiteX231" fmla="*/ 64566 w 118903"/>
                <a:gd name="connsiteY231" fmla="*/ 34520 h 42191"/>
                <a:gd name="connsiteX232" fmla="*/ 63287 w 118903"/>
                <a:gd name="connsiteY232" fmla="*/ 33881 h 42191"/>
                <a:gd name="connsiteX233" fmla="*/ 62648 w 118903"/>
                <a:gd name="connsiteY233" fmla="*/ 31324 h 42191"/>
                <a:gd name="connsiteX234" fmla="*/ 63287 w 118903"/>
                <a:gd name="connsiteY234" fmla="*/ 30685 h 42191"/>
                <a:gd name="connsiteX235" fmla="*/ 62648 w 118903"/>
                <a:gd name="connsiteY235" fmla="*/ 27488 h 42191"/>
                <a:gd name="connsiteX236" fmla="*/ 60730 w 118903"/>
                <a:gd name="connsiteY236" fmla="*/ 28128 h 42191"/>
                <a:gd name="connsiteX237" fmla="*/ 62648 w 118903"/>
                <a:gd name="connsiteY237" fmla="*/ 27488 h 42191"/>
                <a:gd name="connsiteX238" fmla="*/ 62008 w 118903"/>
                <a:gd name="connsiteY238" fmla="*/ 30685 h 42191"/>
                <a:gd name="connsiteX239" fmla="*/ 62648 w 118903"/>
                <a:gd name="connsiteY239" fmla="*/ 33242 h 42191"/>
                <a:gd name="connsiteX240" fmla="*/ 61369 w 118903"/>
                <a:gd name="connsiteY240" fmla="*/ 36438 h 42191"/>
                <a:gd name="connsiteX241" fmla="*/ 60730 w 118903"/>
                <a:gd name="connsiteY241" fmla="*/ 33242 h 42191"/>
                <a:gd name="connsiteX242" fmla="*/ 59452 w 118903"/>
                <a:gd name="connsiteY242" fmla="*/ 31963 h 42191"/>
                <a:gd name="connsiteX243" fmla="*/ 59452 w 118903"/>
                <a:gd name="connsiteY243" fmla="*/ 31324 h 42191"/>
                <a:gd name="connsiteX244" fmla="*/ 62008 w 118903"/>
                <a:gd name="connsiteY244" fmla="*/ 30685 h 42191"/>
                <a:gd name="connsiteX245" fmla="*/ 57534 w 118903"/>
                <a:gd name="connsiteY245" fmla="*/ 31324 h 42191"/>
                <a:gd name="connsiteX246" fmla="*/ 58812 w 118903"/>
                <a:gd name="connsiteY246" fmla="*/ 34520 h 42191"/>
                <a:gd name="connsiteX247" fmla="*/ 56256 w 118903"/>
                <a:gd name="connsiteY247" fmla="*/ 32603 h 42191"/>
                <a:gd name="connsiteX248" fmla="*/ 56256 w 118903"/>
                <a:gd name="connsiteY248" fmla="*/ 31963 h 42191"/>
                <a:gd name="connsiteX249" fmla="*/ 57534 w 118903"/>
                <a:gd name="connsiteY249" fmla="*/ 31324 h 42191"/>
                <a:gd name="connsiteX250" fmla="*/ 49863 w 118903"/>
                <a:gd name="connsiteY250" fmla="*/ 39634 h 42191"/>
                <a:gd name="connsiteX251" fmla="*/ 49863 w 118903"/>
                <a:gd name="connsiteY251" fmla="*/ 38356 h 42191"/>
                <a:gd name="connsiteX252" fmla="*/ 50502 w 118903"/>
                <a:gd name="connsiteY252" fmla="*/ 38356 h 42191"/>
                <a:gd name="connsiteX253" fmla="*/ 49863 w 118903"/>
                <a:gd name="connsiteY253" fmla="*/ 39634 h 42191"/>
                <a:gd name="connsiteX254" fmla="*/ 54977 w 118903"/>
                <a:gd name="connsiteY254" fmla="*/ 28767 h 42191"/>
                <a:gd name="connsiteX255" fmla="*/ 53698 w 118903"/>
                <a:gd name="connsiteY255" fmla="*/ 28767 h 42191"/>
                <a:gd name="connsiteX256" fmla="*/ 54977 w 118903"/>
                <a:gd name="connsiteY256" fmla="*/ 28767 h 42191"/>
                <a:gd name="connsiteX257" fmla="*/ 55616 w 118903"/>
                <a:gd name="connsiteY257" fmla="*/ 32603 h 42191"/>
                <a:gd name="connsiteX258" fmla="*/ 55616 w 118903"/>
                <a:gd name="connsiteY258" fmla="*/ 33881 h 42191"/>
                <a:gd name="connsiteX259" fmla="*/ 53698 w 118903"/>
                <a:gd name="connsiteY259" fmla="*/ 32603 h 42191"/>
                <a:gd name="connsiteX260" fmla="*/ 53059 w 118903"/>
                <a:gd name="connsiteY260" fmla="*/ 30685 h 42191"/>
                <a:gd name="connsiteX261" fmla="*/ 55616 w 118903"/>
                <a:gd name="connsiteY261" fmla="*/ 32603 h 42191"/>
                <a:gd name="connsiteX262" fmla="*/ 49223 w 118903"/>
                <a:gd name="connsiteY262" fmla="*/ 31963 h 42191"/>
                <a:gd name="connsiteX263" fmla="*/ 51780 w 118903"/>
                <a:gd name="connsiteY263" fmla="*/ 31963 h 42191"/>
                <a:gd name="connsiteX264" fmla="*/ 53059 w 118903"/>
                <a:gd name="connsiteY264" fmla="*/ 34520 h 42191"/>
                <a:gd name="connsiteX265" fmla="*/ 51780 w 118903"/>
                <a:gd name="connsiteY265" fmla="*/ 33881 h 42191"/>
                <a:gd name="connsiteX266" fmla="*/ 51780 w 118903"/>
                <a:gd name="connsiteY266" fmla="*/ 37077 h 42191"/>
                <a:gd name="connsiteX267" fmla="*/ 50502 w 118903"/>
                <a:gd name="connsiteY267" fmla="*/ 37077 h 42191"/>
                <a:gd name="connsiteX268" fmla="*/ 49863 w 118903"/>
                <a:gd name="connsiteY268" fmla="*/ 35799 h 42191"/>
                <a:gd name="connsiteX269" fmla="*/ 49223 w 118903"/>
                <a:gd name="connsiteY269" fmla="*/ 31963 h 42191"/>
                <a:gd name="connsiteX270" fmla="*/ 49223 w 118903"/>
                <a:gd name="connsiteY270" fmla="*/ 31963 h 42191"/>
                <a:gd name="connsiteX271" fmla="*/ 47945 w 118903"/>
                <a:gd name="connsiteY271" fmla="*/ 28128 h 42191"/>
                <a:gd name="connsiteX272" fmla="*/ 47306 w 118903"/>
                <a:gd name="connsiteY272" fmla="*/ 29406 h 42191"/>
                <a:gd name="connsiteX273" fmla="*/ 47945 w 118903"/>
                <a:gd name="connsiteY273" fmla="*/ 28128 h 42191"/>
                <a:gd name="connsiteX274" fmla="*/ 46027 w 118903"/>
                <a:gd name="connsiteY274" fmla="*/ 28767 h 42191"/>
                <a:gd name="connsiteX275" fmla="*/ 46027 w 118903"/>
                <a:gd name="connsiteY275" fmla="*/ 30045 h 42191"/>
                <a:gd name="connsiteX276" fmla="*/ 44109 w 118903"/>
                <a:gd name="connsiteY276" fmla="*/ 29406 h 42191"/>
                <a:gd name="connsiteX277" fmla="*/ 44109 w 118903"/>
                <a:gd name="connsiteY277" fmla="*/ 28767 h 42191"/>
                <a:gd name="connsiteX278" fmla="*/ 46027 w 118903"/>
                <a:gd name="connsiteY278" fmla="*/ 28767 h 42191"/>
                <a:gd name="connsiteX279" fmla="*/ 46667 w 118903"/>
                <a:gd name="connsiteY279" fmla="*/ 31963 h 42191"/>
                <a:gd name="connsiteX280" fmla="*/ 48584 w 118903"/>
                <a:gd name="connsiteY280" fmla="*/ 36438 h 42191"/>
                <a:gd name="connsiteX281" fmla="*/ 46027 w 118903"/>
                <a:gd name="connsiteY281" fmla="*/ 34520 h 42191"/>
                <a:gd name="connsiteX282" fmla="*/ 44109 w 118903"/>
                <a:gd name="connsiteY282" fmla="*/ 31963 h 42191"/>
                <a:gd name="connsiteX283" fmla="*/ 46667 w 118903"/>
                <a:gd name="connsiteY283" fmla="*/ 31963 h 42191"/>
                <a:gd name="connsiteX284" fmla="*/ 43470 w 118903"/>
                <a:gd name="connsiteY284" fmla="*/ 30685 h 42191"/>
                <a:gd name="connsiteX285" fmla="*/ 37078 w 118903"/>
                <a:gd name="connsiteY285" fmla="*/ 30685 h 42191"/>
                <a:gd name="connsiteX286" fmla="*/ 37078 w 118903"/>
                <a:gd name="connsiteY286" fmla="*/ 29406 h 42191"/>
                <a:gd name="connsiteX287" fmla="*/ 43470 w 118903"/>
                <a:gd name="connsiteY287" fmla="*/ 30685 h 42191"/>
                <a:gd name="connsiteX288" fmla="*/ 36438 w 118903"/>
                <a:gd name="connsiteY288" fmla="*/ 30685 h 42191"/>
                <a:gd name="connsiteX289" fmla="*/ 35799 w 118903"/>
                <a:gd name="connsiteY289" fmla="*/ 31324 h 42191"/>
                <a:gd name="connsiteX290" fmla="*/ 36438 w 118903"/>
                <a:gd name="connsiteY290" fmla="*/ 30685 h 4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118903" h="42191">
                  <a:moveTo>
                    <a:pt x="14703" y="33881"/>
                  </a:moveTo>
                  <a:cubicBezTo>
                    <a:pt x="15982" y="34520"/>
                    <a:pt x="16621" y="35799"/>
                    <a:pt x="17900" y="36438"/>
                  </a:cubicBezTo>
                  <a:cubicBezTo>
                    <a:pt x="17900" y="36438"/>
                    <a:pt x="17900" y="35799"/>
                    <a:pt x="17900" y="35160"/>
                  </a:cubicBezTo>
                  <a:cubicBezTo>
                    <a:pt x="17260" y="34520"/>
                    <a:pt x="16621" y="33242"/>
                    <a:pt x="15343" y="31963"/>
                  </a:cubicBezTo>
                  <a:cubicBezTo>
                    <a:pt x="15343" y="31963"/>
                    <a:pt x="15982" y="31963"/>
                    <a:pt x="15982" y="31963"/>
                  </a:cubicBezTo>
                  <a:cubicBezTo>
                    <a:pt x="17260" y="32603"/>
                    <a:pt x="17900" y="33242"/>
                    <a:pt x="19178" y="33881"/>
                  </a:cubicBezTo>
                  <a:cubicBezTo>
                    <a:pt x="19817" y="33881"/>
                    <a:pt x="20456" y="34520"/>
                    <a:pt x="21096" y="34520"/>
                  </a:cubicBezTo>
                  <a:cubicBezTo>
                    <a:pt x="21096" y="34520"/>
                    <a:pt x="21735" y="33881"/>
                    <a:pt x="21735" y="34520"/>
                  </a:cubicBezTo>
                  <a:cubicBezTo>
                    <a:pt x="22374" y="35160"/>
                    <a:pt x="23013" y="35799"/>
                    <a:pt x="24292" y="36438"/>
                  </a:cubicBezTo>
                  <a:cubicBezTo>
                    <a:pt x="24932" y="37077"/>
                    <a:pt x="25571" y="36438"/>
                    <a:pt x="26210" y="35799"/>
                  </a:cubicBezTo>
                  <a:cubicBezTo>
                    <a:pt x="26849" y="35160"/>
                    <a:pt x="27489" y="35799"/>
                    <a:pt x="28128" y="35160"/>
                  </a:cubicBezTo>
                  <a:cubicBezTo>
                    <a:pt x="29406" y="35160"/>
                    <a:pt x="30045" y="35160"/>
                    <a:pt x="31324" y="34520"/>
                  </a:cubicBezTo>
                  <a:cubicBezTo>
                    <a:pt x="30685" y="33242"/>
                    <a:pt x="30685" y="33242"/>
                    <a:pt x="30685" y="32603"/>
                  </a:cubicBezTo>
                  <a:cubicBezTo>
                    <a:pt x="31324" y="32603"/>
                    <a:pt x="31324" y="33881"/>
                    <a:pt x="31963" y="34520"/>
                  </a:cubicBezTo>
                  <a:cubicBezTo>
                    <a:pt x="32602" y="35160"/>
                    <a:pt x="33241" y="35799"/>
                    <a:pt x="34520" y="35799"/>
                  </a:cubicBezTo>
                  <a:cubicBezTo>
                    <a:pt x="36438" y="36438"/>
                    <a:pt x="38995" y="37077"/>
                    <a:pt x="40913" y="37717"/>
                  </a:cubicBezTo>
                  <a:cubicBezTo>
                    <a:pt x="41552" y="37717"/>
                    <a:pt x="42191" y="38356"/>
                    <a:pt x="42830" y="38356"/>
                  </a:cubicBezTo>
                  <a:cubicBezTo>
                    <a:pt x="42830" y="38995"/>
                    <a:pt x="42830" y="39634"/>
                    <a:pt x="42191" y="39634"/>
                  </a:cubicBezTo>
                  <a:cubicBezTo>
                    <a:pt x="40913" y="37717"/>
                    <a:pt x="40913" y="40913"/>
                    <a:pt x="39634" y="38356"/>
                  </a:cubicBezTo>
                  <a:cubicBezTo>
                    <a:pt x="39634" y="38356"/>
                    <a:pt x="39634" y="38356"/>
                    <a:pt x="39634" y="38356"/>
                  </a:cubicBezTo>
                  <a:cubicBezTo>
                    <a:pt x="38995" y="38356"/>
                    <a:pt x="38356" y="38356"/>
                    <a:pt x="37078" y="38356"/>
                  </a:cubicBezTo>
                  <a:cubicBezTo>
                    <a:pt x="36438" y="38356"/>
                    <a:pt x="35160" y="37717"/>
                    <a:pt x="34520" y="38356"/>
                  </a:cubicBezTo>
                  <a:cubicBezTo>
                    <a:pt x="33881" y="38995"/>
                    <a:pt x="33241" y="38356"/>
                    <a:pt x="32602" y="38356"/>
                  </a:cubicBezTo>
                  <a:cubicBezTo>
                    <a:pt x="32602" y="38356"/>
                    <a:pt x="31963" y="38356"/>
                    <a:pt x="31963" y="38995"/>
                  </a:cubicBezTo>
                  <a:cubicBezTo>
                    <a:pt x="31963" y="40274"/>
                    <a:pt x="32602" y="40913"/>
                    <a:pt x="32602" y="40913"/>
                  </a:cubicBezTo>
                  <a:cubicBezTo>
                    <a:pt x="33241" y="40913"/>
                    <a:pt x="33881" y="40913"/>
                    <a:pt x="34520" y="40913"/>
                  </a:cubicBezTo>
                  <a:cubicBezTo>
                    <a:pt x="35799" y="40913"/>
                    <a:pt x="37078" y="40913"/>
                    <a:pt x="38995" y="40913"/>
                  </a:cubicBezTo>
                  <a:cubicBezTo>
                    <a:pt x="38995" y="40913"/>
                    <a:pt x="39634" y="42192"/>
                    <a:pt x="40274" y="41552"/>
                  </a:cubicBezTo>
                  <a:cubicBezTo>
                    <a:pt x="41552" y="40913"/>
                    <a:pt x="42830" y="41552"/>
                    <a:pt x="44109" y="42192"/>
                  </a:cubicBezTo>
                  <a:cubicBezTo>
                    <a:pt x="44749" y="42192"/>
                    <a:pt x="45388" y="42192"/>
                    <a:pt x="45388" y="40913"/>
                  </a:cubicBezTo>
                  <a:cubicBezTo>
                    <a:pt x="44749" y="40274"/>
                    <a:pt x="44109" y="40274"/>
                    <a:pt x="44109" y="39634"/>
                  </a:cubicBezTo>
                  <a:cubicBezTo>
                    <a:pt x="44109" y="39634"/>
                    <a:pt x="44109" y="38995"/>
                    <a:pt x="44109" y="38995"/>
                  </a:cubicBezTo>
                  <a:cubicBezTo>
                    <a:pt x="44749" y="38995"/>
                    <a:pt x="45388" y="39634"/>
                    <a:pt x="46027" y="39634"/>
                  </a:cubicBezTo>
                  <a:cubicBezTo>
                    <a:pt x="46027" y="40274"/>
                    <a:pt x="46027" y="40274"/>
                    <a:pt x="46027" y="40274"/>
                  </a:cubicBezTo>
                  <a:cubicBezTo>
                    <a:pt x="46027" y="40913"/>
                    <a:pt x="46027" y="40913"/>
                    <a:pt x="46027" y="42192"/>
                  </a:cubicBezTo>
                  <a:cubicBezTo>
                    <a:pt x="46667" y="42192"/>
                    <a:pt x="47306" y="42192"/>
                    <a:pt x="47306" y="42192"/>
                  </a:cubicBezTo>
                  <a:cubicBezTo>
                    <a:pt x="47306" y="41552"/>
                    <a:pt x="47306" y="41552"/>
                    <a:pt x="47306" y="40913"/>
                  </a:cubicBezTo>
                  <a:cubicBezTo>
                    <a:pt x="46667" y="40274"/>
                    <a:pt x="46667" y="39634"/>
                    <a:pt x="46027" y="38995"/>
                  </a:cubicBezTo>
                  <a:cubicBezTo>
                    <a:pt x="46667" y="38995"/>
                    <a:pt x="47306" y="38995"/>
                    <a:pt x="48584" y="38995"/>
                  </a:cubicBezTo>
                  <a:cubicBezTo>
                    <a:pt x="48584" y="38995"/>
                    <a:pt x="49223" y="40274"/>
                    <a:pt x="49863" y="40274"/>
                  </a:cubicBezTo>
                  <a:cubicBezTo>
                    <a:pt x="49863" y="40274"/>
                    <a:pt x="50502" y="40913"/>
                    <a:pt x="50502" y="40913"/>
                  </a:cubicBezTo>
                  <a:cubicBezTo>
                    <a:pt x="51141" y="41552"/>
                    <a:pt x="51780" y="41552"/>
                    <a:pt x="52419" y="41552"/>
                  </a:cubicBezTo>
                  <a:cubicBezTo>
                    <a:pt x="52419" y="41552"/>
                    <a:pt x="52419" y="41552"/>
                    <a:pt x="52419" y="41552"/>
                  </a:cubicBezTo>
                  <a:cubicBezTo>
                    <a:pt x="52419" y="40913"/>
                    <a:pt x="52419" y="39634"/>
                    <a:pt x="51780" y="38356"/>
                  </a:cubicBezTo>
                  <a:cubicBezTo>
                    <a:pt x="52419" y="38995"/>
                    <a:pt x="52419" y="39634"/>
                    <a:pt x="53059" y="40274"/>
                  </a:cubicBezTo>
                  <a:cubicBezTo>
                    <a:pt x="53698" y="41552"/>
                    <a:pt x="54338" y="42192"/>
                    <a:pt x="54338" y="40274"/>
                  </a:cubicBezTo>
                  <a:cubicBezTo>
                    <a:pt x="54338" y="40274"/>
                    <a:pt x="54338" y="40274"/>
                    <a:pt x="54338" y="40274"/>
                  </a:cubicBezTo>
                  <a:cubicBezTo>
                    <a:pt x="54338" y="40274"/>
                    <a:pt x="53698" y="39634"/>
                    <a:pt x="53698" y="39634"/>
                  </a:cubicBezTo>
                  <a:cubicBezTo>
                    <a:pt x="53698" y="39634"/>
                    <a:pt x="53698" y="38995"/>
                    <a:pt x="53698" y="38995"/>
                  </a:cubicBezTo>
                  <a:cubicBezTo>
                    <a:pt x="53698" y="39634"/>
                    <a:pt x="54338" y="40274"/>
                    <a:pt x="54338" y="40274"/>
                  </a:cubicBezTo>
                  <a:cubicBezTo>
                    <a:pt x="54338" y="40274"/>
                    <a:pt x="54338" y="40274"/>
                    <a:pt x="54338" y="40274"/>
                  </a:cubicBezTo>
                  <a:cubicBezTo>
                    <a:pt x="54338" y="40274"/>
                    <a:pt x="54338" y="40274"/>
                    <a:pt x="54338" y="40274"/>
                  </a:cubicBezTo>
                  <a:cubicBezTo>
                    <a:pt x="54338" y="39634"/>
                    <a:pt x="54338" y="38995"/>
                    <a:pt x="54338" y="38356"/>
                  </a:cubicBezTo>
                  <a:cubicBezTo>
                    <a:pt x="54338" y="38356"/>
                    <a:pt x="54977" y="38356"/>
                    <a:pt x="54977" y="38356"/>
                  </a:cubicBezTo>
                  <a:cubicBezTo>
                    <a:pt x="55616" y="38356"/>
                    <a:pt x="56256" y="37717"/>
                    <a:pt x="57534" y="39634"/>
                  </a:cubicBezTo>
                  <a:cubicBezTo>
                    <a:pt x="58173" y="40913"/>
                    <a:pt x="58812" y="40274"/>
                    <a:pt x="59452" y="40274"/>
                  </a:cubicBezTo>
                  <a:cubicBezTo>
                    <a:pt x="59452" y="40274"/>
                    <a:pt x="59452" y="40274"/>
                    <a:pt x="59452" y="40274"/>
                  </a:cubicBezTo>
                  <a:cubicBezTo>
                    <a:pt x="60091" y="40274"/>
                    <a:pt x="60730" y="39634"/>
                    <a:pt x="61369" y="40274"/>
                  </a:cubicBezTo>
                  <a:cubicBezTo>
                    <a:pt x="62008" y="40274"/>
                    <a:pt x="62008" y="40274"/>
                    <a:pt x="62648" y="40274"/>
                  </a:cubicBezTo>
                  <a:cubicBezTo>
                    <a:pt x="62648" y="40274"/>
                    <a:pt x="62648" y="39634"/>
                    <a:pt x="62648" y="39634"/>
                  </a:cubicBezTo>
                  <a:cubicBezTo>
                    <a:pt x="62648" y="37077"/>
                    <a:pt x="62648" y="37077"/>
                    <a:pt x="63287" y="38995"/>
                  </a:cubicBezTo>
                  <a:cubicBezTo>
                    <a:pt x="63287" y="39634"/>
                    <a:pt x="63927" y="40274"/>
                    <a:pt x="63927" y="39634"/>
                  </a:cubicBezTo>
                  <a:cubicBezTo>
                    <a:pt x="64566" y="38356"/>
                    <a:pt x="65205" y="39634"/>
                    <a:pt x="65845" y="41552"/>
                  </a:cubicBezTo>
                  <a:cubicBezTo>
                    <a:pt x="65845" y="37717"/>
                    <a:pt x="65845" y="36438"/>
                    <a:pt x="66484" y="37077"/>
                  </a:cubicBezTo>
                  <a:cubicBezTo>
                    <a:pt x="66484" y="37077"/>
                    <a:pt x="66484" y="37077"/>
                    <a:pt x="67123" y="37077"/>
                  </a:cubicBezTo>
                  <a:cubicBezTo>
                    <a:pt x="67762" y="37077"/>
                    <a:pt x="67762" y="37077"/>
                    <a:pt x="68401" y="37717"/>
                  </a:cubicBezTo>
                  <a:cubicBezTo>
                    <a:pt x="68401" y="37717"/>
                    <a:pt x="68401" y="38356"/>
                    <a:pt x="68401" y="38356"/>
                  </a:cubicBezTo>
                  <a:cubicBezTo>
                    <a:pt x="68401" y="38995"/>
                    <a:pt x="68401" y="38995"/>
                    <a:pt x="67762" y="39634"/>
                  </a:cubicBezTo>
                  <a:cubicBezTo>
                    <a:pt x="67762" y="40274"/>
                    <a:pt x="68401" y="40274"/>
                    <a:pt x="68401" y="40913"/>
                  </a:cubicBezTo>
                  <a:cubicBezTo>
                    <a:pt x="68401" y="40913"/>
                    <a:pt x="69041" y="42192"/>
                    <a:pt x="69041" y="42192"/>
                  </a:cubicBezTo>
                  <a:cubicBezTo>
                    <a:pt x="69041" y="41552"/>
                    <a:pt x="69041" y="40274"/>
                    <a:pt x="69041" y="39634"/>
                  </a:cubicBezTo>
                  <a:cubicBezTo>
                    <a:pt x="69041" y="38995"/>
                    <a:pt x="69041" y="38356"/>
                    <a:pt x="69041" y="37717"/>
                  </a:cubicBezTo>
                  <a:cubicBezTo>
                    <a:pt x="69680" y="37717"/>
                    <a:pt x="70319" y="37717"/>
                    <a:pt x="70958" y="38995"/>
                  </a:cubicBezTo>
                  <a:cubicBezTo>
                    <a:pt x="71597" y="40274"/>
                    <a:pt x="72237" y="40274"/>
                    <a:pt x="72876" y="40274"/>
                  </a:cubicBezTo>
                  <a:cubicBezTo>
                    <a:pt x="72876" y="40274"/>
                    <a:pt x="73516" y="40274"/>
                    <a:pt x="73516" y="40274"/>
                  </a:cubicBezTo>
                  <a:cubicBezTo>
                    <a:pt x="74155" y="40274"/>
                    <a:pt x="74155" y="40913"/>
                    <a:pt x="74794" y="38995"/>
                  </a:cubicBezTo>
                  <a:cubicBezTo>
                    <a:pt x="74794" y="37077"/>
                    <a:pt x="75434" y="38356"/>
                    <a:pt x="76073" y="41552"/>
                  </a:cubicBezTo>
                  <a:cubicBezTo>
                    <a:pt x="75434" y="37077"/>
                    <a:pt x="76712" y="41552"/>
                    <a:pt x="76712" y="38356"/>
                  </a:cubicBezTo>
                  <a:cubicBezTo>
                    <a:pt x="77351" y="41552"/>
                    <a:pt x="77990" y="42192"/>
                    <a:pt x="77990" y="40913"/>
                  </a:cubicBezTo>
                  <a:cubicBezTo>
                    <a:pt x="78630" y="39634"/>
                    <a:pt x="79269" y="40913"/>
                    <a:pt x="79908" y="40274"/>
                  </a:cubicBezTo>
                  <a:cubicBezTo>
                    <a:pt x="80547" y="39634"/>
                    <a:pt x="80547" y="40274"/>
                    <a:pt x="81186" y="38995"/>
                  </a:cubicBezTo>
                  <a:cubicBezTo>
                    <a:pt x="81186" y="38356"/>
                    <a:pt x="81826" y="38995"/>
                    <a:pt x="81826" y="38995"/>
                  </a:cubicBezTo>
                  <a:cubicBezTo>
                    <a:pt x="82465" y="38995"/>
                    <a:pt x="82465" y="38995"/>
                    <a:pt x="83104" y="38995"/>
                  </a:cubicBezTo>
                  <a:cubicBezTo>
                    <a:pt x="83104" y="38995"/>
                    <a:pt x="83104" y="38995"/>
                    <a:pt x="83104" y="38995"/>
                  </a:cubicBezTo>
                  <a:cubicBezTo>
                    <a:pt x="83744" y="38995"/>
                    <a:pt x="85023" y="40913"/>
                    <a:pt x="85023" y="38995"/>
                  </a:cubicBezTo>
                  <a:cubicBezTo>
                    <a:pt x="85662" y="37717"/>
                    <a:pt x="86301" y="37717"/>
                    <a:pt x="87579" y="40274"/>
                  </a:cubicBezTo>
                  <a:cubicBezTo>
                    <a:pt x="87579" y="40274"/>
                    <a:pt x="87579" y="40913"/>
                    <a:pt x="88219" y="40913"/>
                  </a:cubicBezTo>
                  <a:cubicBezTo>
                    <a:pt x="88219" y="40274"/>
                    <a:pt x="88858" y="38995"/>
                    <a:pt x="89497" y="40274"/>
                  </a:cubicBezTo>
                  <a:cubicBezTo>
                    <a:pt x="89497" y="40274"/>
                    <a:pt x="89497" y="40274"/>
                    <a:pt x="89497" y="40274"/>
                  </a:cubicBezTo>
                  <a:cubicBezTo>
                    <a:pt x="89497" y="38356"/>
                    <a:pt x="90136" y="38995"/>
                    <a:pt x="90136" y="38995"/>
                  </a:cubicBezTo>
                  <a:cubicBezTo>
                    <a:pt x="90136" y="38995"/>
                    <a:pt x="90775" y="38995"/>
                    <a:pt x="90775" y="38356"/>
                  </a:cubicBezTo>
                  <a:cubicBezTo>
                    <a:pt x="90775" y="36438"/>
                    <a:pt x="90775" y="37077"/>
                    <a:pt x="91415" y="38356"/>
                  </a:cubicBezTo>
                  <a:cubicBezTo>
                    <a:pt x="92054" y="39634"/>
                    <a:pt x="92054" y="40274"/>
                    <a:pt x="92054" y="37717"/>
                  </a:cubicBezTo>
                  <a:cubicBezTo>
                    <a:pt x="92054" y="37077"/>
                    <a:pt x="92054" y="37077"/>
                    <a:pt x="92054" y="37077"/>
                  </a:cubicBezTo>
                  <a:cubicBezTo>
                    <a:pt x="92054" y="37077"/>
                    <a:pt x="92693" y="37077"/>
                    <a:pt x="92693" y="37717"/>
                  </a:cubicBezTo>
                  <a:cubicBezTo>
                    <a:pt x="93972" y="39634"/>
                    <a:pt x="93972" y="37717"/>
                    <a:pt x="95251" y="38995"/>
                  </a:cubicBezTo>
                  <a:cubicBezTo>
                    <a:pt x="95251" y="38995"/>
                    <a:pt x="95251" y="38995"/>
                    <a:pt x="95251" y="38995"/>
                  </a:cubicBezTo>
                  <a:cubicBezTo>
                    <a:pt x="95251" y="37717"/>
                    <a:pt x="95251" y="36438"/>
                    <a:pt x="95890" y="37717"/>
                  </a:cubicBezTo>
                  <a:cubicBezTo>
                    <a:pt x="96529" y="38356"/>
                    <a:pt x="96529" y="37717"/>
                    <a:pt x="96529" y="37717"/>
                  </a:cubicBezTo>
                  <a:cubicBezTo>
                    <a:pt x="96529" y="37717"/>
                    <a:pt x="96529" y="37717"/>
                    <a:pt x="97168" y="37077"/>
                  </a:cubicBezTo>
                  <a:cubicBezTo>
                    <a:pt x="97168" y="35799"/>
                    <a:pt x="97808" y="35160"/>
                    <a:pt x="98447" y="37077"/>
                  </a:cubicBezTo>
                  <a:cubicBezTo>
                    <a:pt x="99086" y="38356"/>
                    <a:pt x="99725" y="38995"/>
                    <a:pt x="99725" y="38356"/>
                  </a:cubicBezTo>
                  <a:cubicBezTo>
                    <a:pt x="99725" y="36438"/>
                    <a:pt x="100364" y="37077"/>
                    <a:pt x="101004" y="38356"/>
                  </a:cubicBezTo>
                  <a:cubicBezTo>
                    <a:pt x="102282" y="39634"/>
                    <a:pt x="102922" y="40913"/>
                    <a:pt x="102922" y="37717"/>
                  </a:cubicBezTo>
                  <a:cubicBezTo>
                    <a:pt x="102922" y="37717"/>
                    <a:pt x="102922" y="37717"/>
                    <a:pt x="102922" y="37717"/>
                  </a:cubicBezTo>
                  <a:cubicBezTo>
                    <a:pt x="103561" y="37717"/>
                    <a:pt x="104201" y="38356"/>
                    <a:pt x="104840" y="38995"/>
                  </a:cubicBezTo>
                  <a:cubicBezTo>
                    <a:pt x="105479" y="39634"/>
                    <a:pt x="105479" y="39634"/>
                    <a:pt x="105479" y="38356"/>
                  </a:cubicBezTo>
                  <a:cubicBezTo>
                    <a:pt x="105479" y="36438"/>
                    <a:pt x="106118" y="35799"/>
                    <a:pt x="106118" y="36438"/>
                  </a:cubicBezTo>
                  <a:cubicBezTo>
                    <a:pt x="106757" y="37717"/>
                    <a:pt x="107397" y="35799"/>
                    <a:pt x="108036" y="36438"/>
                  </a:cubicBezTo>
                  <a:cubicBezTo>
                    <a:pt x="108675" y="37077"/>
                    <a:pt x="109314" y="36438"/>
                    <a:pt x="109953" y="35799"/>
                  </a:cubicBezTo>
                  <a:cubicBezTo>
                    <a:pt x="110593" y="35799"/>
                    <a:pt x="111871" y="35799"/>
                    <a:pt x="112511" y="35799"/>
                  </a:cubicBezTo>
                  <a:cubicBezTo>
                    <a:pt x="112511" y="35799"/>
                    <a:pt x="112511" y="35160"/>
                    <a:pt x="112511" y="35160"/>
                  </a:cubicBezTo>
                  <a:cubicBezTo>
                    <a:pt x="112511" y="33881"/>
                    <a:pt x="112511" y="33242"/>
                    <a:pt x="111871" y="31963"/>
                  </a:cubicBezTo>
                  <a:cubicBezTo>
                    <a:pt x="113150" y="34520"/>
                    <a:pt x="115068" y="38995"/>
                    <a:pt x="115707" y="33881"/>
                  </a:cubicBezTo>
                  <a:cubicBezTo>
                    <a:pt x="115068" y="33881"/>
                    <a:pt x="115068" y="33881"/>
                    <a:pt x="115068" y="34520"/>
                  </a:cubicBezTo>
                  <a:cubicBezTo>
                    <a:pt x="115068" y="34520"/>
                    <a:pt x="114429" y="34520"/>
                    <a:pt x="113790" y="31963"/>
                  </a:cubicBezTo>
                  <a:cubicBezTo>
                    <a:pt x="113790" y="31963"/>
                    <a:pt x="114429" y="32603"/>
                    <a:pt x="114429" y="32603"/>
                  </a:cubicBezTo>
                  <a:cubicBezTo>
                    <a:pt x="114429" y="31324"/>
                    <a:pt x="114429" y="30045"/>
                    <a:pt x="114429" y="28767"/>
                  </a:cubicBezTo>
                  <a:cubicBezTo>
                    <a:pt x="114429" y="28767"/>
                    <a:pt x="115068" y="29406"/>
                    <a:pt x="115068" y="28767"/>
                  </a:cubicBezTo>
                  <a:cubicBezTo>
                    <a:pt x="115068" y="26210"/>
                    <a:pt x="115707" y="26849"/>
                    <a:pt x="115707" y="25571"/>
                  </a:cubicBezTo>
                  <a:cubicBezTo>
                    <a:pt x="116346" y="23653"/>
                    <a:pt x="116986" y="24292"/>
                    <a:pt x="117625" y="25571"/>
                  </a:cubicBezTo>
                  <a:cubicBezTo>
                    <a:pt x="117625" y="26210"/>
                    <a:pt x="118264" y="26210"/>
                    <a:pt x="118264" y="26210"/>
                  </a:cubicBezTo>
                  <a:cubicBezTo>
                    <a:pt x="117625" y="24931"/>
                    <a:pt x="117625" y="23014"/>
                    <a:pt x="116986" y="21096"/>
                  </a:cubicBezTo>
                  <a:cubicBezTo>
                    <a:pt x="117625" y="19817"/>
                    <a:pt x="117625" y="18539"/>
                    <a:pt x="118903" y="21735"/>
                  </a:cubicBezTo>
                  <a:cubicBezTo>
                    <a:pt x="118903" y="19817"/>
                    <a:pt x="118264" y="18539"/>
                    <a:pt x="118264" y="16621"/>
                  </a:cubicBezTo>
                  <a:cubicBezTo>
                    <a:pt x="117625" y="14064"/>
                    <a:pt x="117625" y="11507"/>
                    <a:pt x="116986" y="10228"/>
                  </a:cubicBezTo>
                  <a:cubicBezTo>
                    <a:pt x="115068" y="4475"/>
                    <a:pt x="113790" y="1918"/>
                    <a:pt x="112511" y="1279"/>
                  </a:cubicBezTo>
                  <a:cubicBezTo>
                    <a:pt x="110593" y="0"/>
                    <a:pt x="109314" y="0"/>
                    <a:pt x="107397" y="0"/>
                  </a:cubicBezTo>
                  <a:cubicBezTo>
                    <a:pt x="104201" y="0"/>
                    <a:pt x="100364" y="639"/>
                    <a:pt x="97168" y="1279"/>
                  </a:cubicBezTo>
                  <a:cubicBezTo>
                    <a:pt x="94612" y="1279"/>
                    <a:pt x="92693" y="1918"/>
                    <a:pt x="90136" y="2557"/>
                  </a:cubicBezTo>
                  <a:cubicBezTo>
                    <a:pt x="87579" y="3196"/>
                    <a:pt x="85662" y="3836"/>
                    <a:pt x="83104" y="4475"/>
                  </a:cubicBezTo>
                  <a:cubicBezTo>
                    <a:pt x="81186" y="5114"/>
                    <a:pt x="79269" y="5114"/>
                    <a:pt x="77990" y="5753"/>
                  </a:cubicBezTo>
                  <a:cubicBezTo>
                    <a:pt x="77351" y="5753"/>
                    <a:pt x="76712" y="6393"/>
                    <a:pt x="76073" y="6393"/>
                  </a:cubicBezTo>
                  <a:cubicBezTo>
                    <a:pt x="74794" y="6393"/>
                    <a:pt x="74155" y="5753"/>
                    <a:pt x="72876" y="6393"/>
                  </a:cubicBezTo>
                  <a:cubicBezTo>
                    <a:pt x="70958" y="7032"/>
                    <a:pt x="69680" y="8310"/>
                    <a:pt x="67762" y="7671"/>
                  </a:cubicBezTo>
                  <a:cubicBezTo>
                    <a:pt x="67123" y="7671"/>
                    <a:pt x="65845" y="7671"/>
                    <a:pt x="65205" y="7671"/>
                  </a:cubicBezTo>
                  <a:cubicBezTo>
                    <a:pt x="64566" y="7671"/>
                    <a:pt x="63287" y="8310"/>
                    <a:pt x="62648" y="8310"/>
                  </a:cubicBezTo>
                  <a:cubicBezTo>
                    <a:pt x="62008" y="8310"/>
                    <a:pt x="60730" y="8950"/>
                    <a:pt x="60091" y="8950"/>
                  </a:cubicBezTo>
                  <a:cubicBezTo>
                    <a:pt x="59452" y="8950"/>
                    <a:pt x="58173" y="9589"/>
                    <a:pt x="57534" y="9589"/>
                  </a:cubicBezTo>
                  <a:cubicBezTo>
                    <a:pt x="56895" y="9589"/>
                    <a:pt x="56256" y="8950"/>
                    <a:pt x="56256" y="9589"/>
                  </a:cubicBezTo>
                  <a:cubicBezTo>
                    <a:pt x="54977" y="10228"/>
                    <a:pt x="53698" y="10867"/>
                    <a:pt x="53059" y="10867"/>
                  </a:cubicBezTo>
                  <a:cubicBezTo>
                    <a:pt x="52419" y="10867"/>
                    <a:pt x="51141" y="10867"/>
                    <a:pt x="49863" y="10867"/>
                  </a:cubicBezTo>
                  <a:cubicBezTo>
                    <a:pt x="48584" y="10867"/>
                    <a:pt x="47945" y="10228"/>
                    <a:pt x="46667" y="10228"/>
                  </a:cubicBezTo>
                  <a:cubicBezTo>
                    <a:pt x="44749" y="10228"/>
                    <a:pt x="43470" y="10867"/>
                    <a:pt x="41552" y="10228"/>
                  </a:cubicBezTo>
                  <a:cubicBezTo>
                    <a:pt x="39634" y="9589"/>
                    <a:pt x="38356" y="8950"/>
                    <a:pt x="36438" y="9589"/>
                  </a:cubicBezTo>
                  <a:cubicBezTo>
                    <a:pt x="35799" y="10228"/>
                    <a:pt x="35160" y="10867"/>
                    <a:pt x="34520" y="10867"/>
                  </a:cubicBezTo>
                  <a:cubicBezTo>
                    <a:pt x="33241" y="10867"/>
                    <a:pt x="31963" y="10867"/>
                    <a:pt x="30045" y="10867"/>
                  </a:cubicBezTo>
                  <a:cubicBezTo>
                    <a:pt x="29406" y="10867"/>
                    <a:pt x="28767" y="10867"/>
                    <a:pt x="28128" y="10867"/>
                  </a:cubicBezTo>
                  <a:cubicBezTo>
                    <a:pt x="26849" y="10867"/>
                    <a:pt x="25571" y="11507"/>
                    <a:pt x="24292" y="11507"/>
                  </a:cubicBezTo>
                  <a:cubicBezTo>
                    <a:pt x="24292" y="11507"/>
                    <a:pt x="23653" y="11507"/>
                    <a:pt x="23653" y="8950"/>
                  </a:cubicBezTo>
                  <a:cubicBezTo>
                    <a:pt x="23653" y="8950"/>
                    <a:pt x="23013" y="9589"/>
                    <a:pt x="23013" y="9589"/>
                  </a:cubicBezTo>
                  <a:cubicBezTo>
                    <a:pt x="22374" y="10228"/>
                    <a:pt x="22374" y="10228"/>
                    <a:pt x="21735" y="10867"/>
                  </a:cubicBezTo>
                  <a:cubicBezTo>
                    <a:pt x="20456" y="10867"/>
                    <a:pt x="19178" y="10867"/>
                    <a:pt x="18539" y="10867"/>
                  </a:cubicBezTo>
                  <a:cubicBezTo>
                    <a:pt x="17900" y="10867"/>
                    <a:pt x="16621" y="11507"/>
                    <a:pt x="15982" y="12146"/>
                  </a:cubicBezTo>
                  <a:cubicBezTo>
                    <a:pt x="15343" y="12146"/>
                    <a:pt x="15343" y="12785"/>
                    <a:pt x="14703" y="12785"/>
                  </a:cubicBezTo>
                  <a:cubicBezTo>
                    <a:pt x="14064" y="12785"/>
                    <a:pt x="13424" y="13425"/>
                    <a:pt x="12146" y="13425"/>
                  </a:cubicBezTo>
                  <a:cubicBezTo>
                    <a:pt x="11507" y="13425"/>
                    <a:pt x="10867" y="12785"/>
                    <a:pt x="10228" y="12146"/>
                  </a:cubicBezTo>
                  <a:cubicBezTo>
                    <a:pt x="9589" y="11507"/>
                    <a:pt x="8950" y="12785"/>
                    <a:pt x="8311" y="12146"/>
                  </a:cubicBezTo>
                  <a:cubicBezTo>
                    <a:pt x="7032" y="11507"/>
                    <a:pt x="5754" y="11507"/>
                    <a:pt x="5114" y="11507"/>
                  </a:cubicBezTo>
                  <a:cubicBezTo>
                    <a:pt x="4475" y="11507"/>
                    <a:pt x="4475" y="11507"/>
                    <a:pt x="3835" y="12146"/>
                  </a:cubicBezTo>
                  <a:cubicBezTo>
                    <a:pt x="3196" y="12785"/>
                    <a:pt x="2557" y="14064"/>
                    <a:pt x="1918" y="14703"/>
                  </a:cubicBezTo>
                  <a:cubicBezTo>
                    <a:pt x="1278" y="15342"/>
                    <a:pt x="639" y="14703"/>
                    <a:pt x="0" y="15342"/>
                  </a:cubicBezTo>
                  <a:cubicBezTo>
                    <a:pt x="639" y="16621"/>
                    <a:pt x="639" y="17260"/>
                    <a:pt x="639" y="17260"/>
                  </a:cubicBezTo>
                  <a:cubicBezTo>
                    <a:pt x="639" y="18539"/>
                    <a:pt x="0" y="19178"/>
                    <a:pt x="0" y="20456"/>
                  </a:cubicBezTo>
                  <a:cubicBezTo>
                    <a:pt x="639" y="22374"/>
                    <a:pt x="1278" y="23653"/>
                    <a:pt x="1278" y="25571"/>
                  </a:cubicBezTo>
                  <a:cubicBezTo>
                    <a:pt x="1278" y="25571"/>
                    <a:pt x="639" y="26210"/>
                    <a:pt x="639" y="26210"/>
                  </a:cubicBezTo>
                  <a:cubicBezTo>
                    <a:pt x="1278" y="26849"/>
                    <a:pt x="1918" y="27488"/>
                    <a:pt x="1918" y="28767"/>
                  </a:cubicBezTo>
                  <a:cubicBezTo>
                    <a:pt x="2557" y="30045"/>
                    <a:pt x="3196" y="31324"/>
                    <a:pt x="3835" y="31324"/>
                  </a:cubicBezTo>
                  <a:cubicBezTo>
                    <a:pt x="5114" y="32603"/>
                    <a:pt x="7032" y="33242"/>
                    <a:pt x="8311" y="34520"/>
                  </a:cubicBezTo>
                  <a:cubicBezTo>
                    <a:pt x="8950" y="34520"/>
                    <a:pt x="8950" y="35799"/>
                    <a:pt x="9589" y="35160"/>
                  </a:cubicBezTo>
                  <a:cubicBezTo>
                    <a:pt x="12785" y="32603"/>
                    <a:pt x="13424" y="33242"/>
                    <a:pt x="14703" y="33881"/>
                  </a:cubicBezTo>
                  <a:close/>
                  <a:moveTo>
                    <a:pt x="108675" y="27488"/>
                  </a:moveTo>
                  <a:cubicBezTo>
                    <a:pt x="108675" y="27488"/>
                    <a:pt x="108675" y="28128"/>
                    <a:pt x="108675" y="28128"/>
                  </a:cubicBezTo>
                  <a:cubicBezTo>
                    <a:pt x="108675" y="28128"/>
                    <a:pt x="108036" y="28128"/>
                    <a:pt x="108036" y="28767"/>
                  </a:cubicBezTo>
                  <a:cubicBezTo>
                    <a:pt x="108675" y="28128"/>
                    <a:pt x="108036" y="28128"/>
                    <a:pt x="108675" y="27488"/>
                  </a:cubicBezTo>
                  <a:cubicBezTo>
                    <a:pt x="108675" y="27488"/>
                    <a:pt x="108675" y="27488"/>
                    <a:pt x="108675" y="27488"/>
                  </a:cubicBezTo>
                  <a:close/>
                  <a:moveTo>
                    <a:pt x="106757" y="24292"/>
                  </a:moveTo>
                  <a:cubicBezTo>
                    <a:pt x="106757" y="24292"/>
                    <a:pt x="106757" y="24931"/>
                    <a:pt x="106757" y="24931"/>
                  </a:cubicBezTo>
                  <a:cubicBezTo>
                    <a:pt x="106118" y="24931"/>
                    <a:pt x="106118" y="24931"/>
                    <a:pt x="106757" y="24292"/>
                  </a:cubicBezTo>
                  <a:cubicBezTo>
                    <a:pt x="106118" y="24931"/>
                    <a:pt x="106118" y="24292"/>
                    <a:pt x="106757" y="24292"/>
                  </a:cubicBezTo>
                  <a:cubicBezTo>
                    <a:pt x="106118" y="24292"/>
                    <a:pt x="106118" y="24292"/>
                    <a:pt x="106757" y="24292"/>
                  </a:cubicBezTo>
                  <a:close/>
                  <a:moveTo>
                    <a:pt x="104840" y="28767"/>
                  </a:moveTo>
                  <a:cubicBezTo>
                    <a:pt x="105479" y="28767"/>
                    <a:pt x="106118" y="28767"/>
                    <a:pt x="106757" y="29406"/>
                  </a:cubicBezTo>
                  <a:cubicBezTo>
                    <a:pt x="104840" y="31324"/>
                    <a:pt x="102922" y="30045"/>
                    <a:pt x="100364" y="30045"/>
                  </a:cubicBezTo>
                  <a:cubicBezTo>
                    <a:pt x="100364" y="29406"/>
                    <a:pt x="101004" y="28767"/>
                    <a:pt x="102282" y="28767"/>
                  </a:cubicBezTo>
                  <a:cubicBezTo>
                    <a:pt x="103561" y="28128"/>
                    <a:pt x="104201" y="28128"/>
                    <a:pt x="104840" y="28767"/>
                  </a:cubicBezTo>
                  <a:close/>
                  <a:moveTo>
                    <a:pt x="101643" y="24931"/>
                  </a:moveTo>
                  <a:cubicBezTo>
                    <a:pt x="101643" y="25571"/>
                    <a:pt x="101643" y="25571"/>
                    <a:pt x="101643" y="26210"/>
                  </a:cubicBezTo>
                  <a:cubicBezTo>
                    <a:pt x="101643" y="26210"/>
                    <a:pt x="101004" y="26210"/>
                    <a:pt x="101004" y="25571"/>
                  </a:cubicBezTo>
                  <a:cubicBezTo>
                    <a:pt x="101004" y="24931"/>
                    <a:pt x="101004" y="24292"/>
                    <a:pt x="101004" y="24292"/>
                  </a:cubicBezTo>
                  <a:cubicBezTo>
                    <a:pt x="101004" y="24292"/>
                    <a:pt x="101004" y="24931"/>
                    <a:pt x="101643" y="24931"/>
                  </a:cubicBezTo>
                  <a:close/>
                  <a:moveTo>
                    <a:pt x="100364" y="24292"/>
                  </a:moveTo>
                  <a:cubicBezTo>
                    <a:pt x="100364" y="24292"/>
                    <a:pt x="100364" y="24931"/>
                    <a:pt x="100364" y="24931"/>
                  </a:cubicBezTo>
                  <a:cubicBezTo>
                    <a:pt x="99725" y="25571"/>
                    <a:pt x="99086" y="26210"/>
                    <a:pt x="98447" y="25571"/>
                  </a:cubicBezTo>
                  <a:cubicBezTo>
                    <a:pt x="97808" y="25571"/>
                    <a:pt x="97168" y="26849"/>
                    <a:pt x="95890" y="24292"/>
                  </a:cubicBezTo>
                  <a:cubicBezTo>
                    <a:pt x="97168" y="24292"/>
                    <a:pt x="98447" y="23653"/>
                    <a:pt x="100364" y="24292"/>
                  </a:cubicBezTo>
                  <a:close/>
                  <a:moveTo>
                    <a:pt x="95251" y="26210"/>
                  </a:moveTo>
                  <a:cubicBezTo>
                    <a:pt x="94612" y="27488"/>
                    <a:pt x="93972" y="26849"/>
                    <a:pt x="93333" y="26849"/>
                  </a:cubicBezTo>
                  <a:cubicBezTo>
                    <a:pt x="93972" y="24931"/>
                    <a:pt x="94612" y="24292"/>
                    <a:pt x="95251" y="26210"/>
                  </a:cubicBezTo>
                  <a:close/>
                  <a:moveTo>
                    <a:pt x="92054" y="26849"/>
                  </a:moveTo>
                  <a:cubicBezTo>
                    <a:pt x="92054" y="27488"/>
                    <a:pt x="92054" y="28128"/>
                    <a:pt x="92054" y="28128"/>
                  </a:cubicBezTo>
                  <a:cubicBezTo>
                    <a:pt x="92054" y="27488"/>
                    <a:pt x="91415" y="27488"/>
                    <a:pt x="92054" y="26849"/>
                  </a:cubicBezTo>
                  <a:cubicBezTo>
                    <a:pt x="91415" y="26849"/>
                    <a:pt x="91415" y="26849"/>
                    <a:pt x="92054" y="26849"/>
                  </a:cubicBezTo>
                  <a:cubicBezTo>
                    <a:pt x="91415" y="26849"/>
                    <a:pt x="92054" y="26849"/>
                    <a:pt x="92054" y="26849"/>
                  </a:cubicBezTo>
                  <a:close/>
                  <a:moveTo>
                    <a:pt x="90775" y="27488"/>
                  </a:moveTo>
                  <a:cubicBezTo>
                    <a:pt x="90775" y="30045"/>
                    <a:pt x="90136" y="28767"/>
                    <a:pt x="89497" y="27488"/>
                  </a:cubicBezTo>
                  <a:cubicBezTo>
                    <a:pt x="90136" y="27488"/>
                    <a:pt x="90136" y="27488"/>
                    <a:pt x="90775" y="27488"/>
                  </a:cubicBezTo>
                  <a:close/>
                  <a:moveTo>
                    <a:pt x="84383" y="21735"/>
                  </a:moveTo>
                  <a:cubicBezTo>
                    <a:pt x="85023" y="21735"/>
                    <a:pt x="85023" y="21096"/>
                    <a:pt x="84383" y="21735"/>
                  </a:cubicBezTo>
                  <a:cubicBezTo>
                    <a:pt x="85023" y="21735"/>
                    <a:pt x="85023" y="21735"/>
                    <a:pt x="84383" y="21735"/>
                  </a:cubicBezTo>
                  <a:cubicBezTo>
                    <a:pt x="84383" y="22374"/>
                    <a:pt x="84383" y="22374"/>
                    <a:pt x="84383" y="22374"/>
                  </a:cubicBezTo>
                  <a:cubicBezTo>
                    <a:pt x="84383" y="22374"/>
                    <a:pt x="84383" y="21735"/>
                    <a:pt x="84383" y="21735"/>
                  </a:cubicBezTo>
                  <a:cubicBezTo>
                    <a:pt x="84383" y="21735"/>
                    <a:pt x="84383" y="21735"/>
                    <a:pt x="84383" y="21735"/>
                  </a:cubicBezTo>
                  <a:close/>
                  <a:moveTo>
                    <a:pt x="79269" y="29406"/>
                  </a:moveTo>
                  <a:cubicBezTo>
                    <a:pt x="78630" y="29406"/>
                    <a:pt x="78630" y="29406"/>
                    <a:pt x="79269" y="29406"/>
                  </a:cubicBezTo>
                  <a:cubicBezTo>
                    <a:pt x="79269" y="28767"/>
                    <a:pt x="79908" y="28767"/>
                    <a:pt x="79908" y="28128"/>
                  </a:cubicBezTo>
                  <a:cubicBezTo>
                    <a:pt x="79908" y="28767"/>
                    <a:pt x="79908" y="28767"/>
                    <a:pt x="79908" y="29406"/>
                  </a:cubicBezTo>
                  <a:cubicBezTo>
                    <a:pt x="79908" y="29406"/>
                    <a:pt x="79269" y="29406"/>
                    <a:pt x="79269" y="29406"/>
                  </a:cubicBezTo>
                  <a:close/>
                  <a:moveTo>
                    <a:pt x="82465" y="28767"/>
                  </a:moveTo>
                  <a:cubicBezTo>
                    <a:pt x="82465" y="28767"/>
                    <a:pt x="82465" y="29406"/>
                    <a:pt x="82465" y="29406"/>
                  </a:cubicBezTo>
                  <a:cubicBezTo>
                    <a:pt x="81826" y="29406"/>
                    <a:pt x="81826" y="30045"/>
                    <a:pt x="81186" y="30045"/>
                  </a:cubicBezTo>
                  <a:cubicBezTo>
                    <a:pt x="81186" y="29406"/>
                    <a:pt x="81186" y="29406"/>
                    <a:pt x="81186" y="28767"/>
                  </a:cubicBezTo>
                  <a:cubicBezTo>
                    <a:pt x="81826" y="28767"/>
                    <a:pt x="82465" y="28767"/>
                    <a:pt x="82465" y="28767"/>
                  </a:cubicBezTo>
                  <a:close/>
                  <a:moveTo>
                    <a:pt x="80547" y="21735"/>
                  </a:moveTo>
                  <a:cubicBezTo>
                    <a:pt x="80547" y="21735"/>
                    <a:pt x="80547" y="22374"/>
                    <a:pt x="80547" y="21735"/>
                  </a:cubicBezTo>
                  <a:cubicBezTo>
                    <a:pt x="79908" y="22374"/>
                    <a:pt x="79908" y="22374"/>
                    <a:pt x="79908" y="21735"/>
                  </a:cubicBezTo>
                  <a:cubicBezTo>
                    <a:pt x="79908" y="21735"/>
                    <a:pt x="80547" y="21735"/>
                    <a:pt x="80547" y="21735"/>
                  </a:cubicBezTo>
                  <a:close/>
                  <a:moveTo>
                    <a:pt x="79269" y="22374"/>
                  </a:moveTo>
                  <a:cubicBezTo>
                    <a:pt x="79269" y="22374"/>
                    <a:pt x="78630" y="23014"/>
                    <a:pt x="78630" y="23014"/>
                  </a:cubicBezTo>
                  <a:cubicBezTo>
                    <a:pt x="78630" y="21096"/>
                    <a:pt x="78630" y="21735"/>
                    <a:pt x="79269" y="22374"/>
                  </a:cubicBezTo>
                  <a:close/>
                  <a:moveTo>
                    <a:pt x="63287" y="30685"/>
                  </a:moveTo>
                  <a:cubicBezTo>
                    <a:pt x="63927" y="30685"/>
                    <a:pt x="63927" y="31324"/>
                    <a:pt x="64566" y="34520"/>
                  </a:cubicBezTo>
                  <a:cubicBezTo>
                    <a:pt x="63927" y="34520"/>
                    <a:pt x="63287" y="34520"/>
                    <a:pt x="63287" y="33881"/>
                  </a:cubicBezTo>
                  <a:cubicBezTo>
                    <a:pt x="63287" y="32603"/>
                    <a:pt x="63287" y="31963"/>
                    <a:pt x="62648" y="31324"/>
                  </a:cubicBezTo>
                  <a:cubicBezTo>
                    <a:pt x="63287" y="31324"/>
                    <a:pt x="63287" y="30685"/>
                    <a:pt x="63287" y="30685"/>
                  </a:cubicBezTo>
                  <a:close/>
                  <a:moveTo>
                    <a:pt x="62648" y="27488"/>
                  </a:moveTo>
                  <a:cubicBezTo>
                    <a:pt x="62008" y="29406"/>
                    <a:pt x="61369" y="27488"/>
                    <a:pt x="60730" y="28128"/>
                  </a:cubicBezTo>
                  <a:cubicBezTo>
                    <a:pt x="61369" y="26210"/>
                    <a:pt x="62008" y="26210"/>
                    <a:pt x="62648" y="27488"/>
                  </a:cubicBezTo>
                  <a:close/>
                  <a:moveTo>
                    <a:pt x="62008" y="30685"/>
                  </a:moveTo>
                  <a:cubicBezTo>
                    <a:pt x="62008" y="30685"/>
                    <a:pt x="62648" y="30685"/>
                    <a:pt x="62648" y="33242"/>
                  </a:cubicBezTo>
                  <a:cubicBezTo>
                    <a:pt x="62008" y="33242"/>
                    <a:pt x="61369" y="31324"/>
                    <a:pt x="61369" y="36438"/>
                  </a:cubicBezTo>
                  <a:cubicBezTo>
                    <a:pt x="60730" y="35160"/>
                    <a:pt x="60730" y="33881"/>
                    <a:pt x="60730" y="33242"/>
                  </a:cubicBezTo>
                  <a:cubicBezTo>
                    <a:pt x="60091" y="33242"/>
                    <a:pt x="59452" y="32603"/>
                    <a:pt x="59452" y="31963"/>
                  </a:cubicBezTo>
                  <a:cubicBezTo>
                    <a:pt x="59452" y="31324"/>
                    <a:pt x="59452" y="31324"/>
                    <a:pt x="59452" y="31324"/>
                  </a:cubicBezTo>
                  <a:cubicBezTo>
                    <a:pt x="60091" y="30685"/>
                    <a:pt x="60730" y="30685"/>
                    <a:pt x="62008" y="30685"/>
                  </a:cubicBezTo>
                  <a:close/>
                  <a:moveTo>
                    <a:pt x="57534" y="31324"/>
                  </a:moveTo>
                  <a:cubicBezTo>
                    <a:pt x="58173" y="31324"/>
                    <a:pt x="58173" y="31963"/>
                    <a:pt x="58812" y="34520"/>
                  </a:cubicBezTo>
                  <a:cubicBezTo>
                    <a:pt x="58173" y="33881"/>
                    <a:pt x="56895" y="33242"/>
                    <a:pt x="56256" y="32603"/>
                  </a:cubicBezTo>
                  <a:cubicBezTo>
                    <a:pt x="56256" y="32603"/>
                    <a:pt x="56256" y="31963"/>
                    <a:pt x="56256" y="31963"/>
                  </a:cubicBezTo>
                  <a:cubicBezTo>
                    <a:pt x="56256" y="31324"/>
                    <a:pt x="56895" y="31324"/>
                    <a:pt x="57534" y="31324"/>
                  </a:cubicBezTo>
                  <a:close/>
                  <a:moveTo>
                    <a:pt x="49863" y="39634"/>
                  </a:moveTo>
                  <a:cubicBezTo>
                    <a:pt x="49863" y="38995"/>
                    <a:pt x="49863" y="38995"/>
                    <a:pt x="49863" y="38356"/>
                  </a:cubicBezTo>
                  <a:cubicBezTo>
                    <a:pt x="49863" y="38356"/>
                    <a:pt x="50502" y="38356"/>
                    <a:pt x="50502" y="38356"/>
                  </a:cubicBezTo>
                  <a:cubicBezTo>
                    <a:pt x="50502" y="40913"/>
                    <a:pt x="49863" y="40274"/>
                    <a:pt x="49863" y="39634"/>
                  </a:cubicBezTo>
                  <a:close/>
                  <a:moveTo>
                    <a:pt x="54977" y="28767"/>
                  </a:moveTo>
                  <a:cubicBezTo>
                    <a:pt x="54338" y="28767"/>
                    <a:pt x="54338" y="28767"/>
                    <a:pt x="53698" y="28767"/>
                  </a:cubicBezTo>
                  <a:cubicBezTo>
                    <a:pt x="54338" y="27488"/>
                    <a:pt x="54338" y="27488"/>
                    <a:pt x="54977" y="28767"/>
                  </a:cubicBezTo>
                  <a:close/>
                  <a:moveTo>
                    <a:pt x="55616" y="32603"/>
                  </a:moveTo>
                  <a:cubicBezTo>
                    <a:pt x="55616" y="33242"/>
                    <a:pt x="55616" y="33881"/>
                    <a:pt x="55616" y="33881"/>
                  </a:cubicBezTo>
                  <a:cubicBezTo>
                    <a:pt x="54977" y="33881"/>
                    <a:pt x="54338" y="33242"/>
                    <a:pt x="53698" y="32603"/>
                  </a:cubicBezTo>
                  <a:cubicBezTo>
                    <a:pt x="53698" y="32603"/>
                    <a:pt x="53059" y="31324"/>
                    <a:pt x="53059" y="30685"/>
                  </a:cubicBezTo>
                  <a:cubicBezTo>
                    <a:pt x="54338" y="33242"/>
                    <a:pt x="54338" y="30685"/>
                    <a:pt x="55616" y="32603"/>
                  </a:cubicBezTo>
                  <a:close/>
                  <a:moveTo>
                    <a:pt x="49223" y="31963"/>
                  </a:moveTo>
                  <a:cubicBezTo>
                    <a:pt x="49863" y="31963"/>
                    <a:pt x="51141" y="31963"/>
                    <a:pt x="51780" y="31963"/>
                  </a:cubicBezTo>
                  <a:cubicBezTo>
                    <a:pt x="52419" y="31963"/>
                    <a:pt x="52419" y="32603"/>
                    <a:pt x="53059" y="34520"/>
                  </a:cubicBezTo>
                  <a:cubicBezTo>
                    <a:pt x="52419" y="34520"/>
                    <a:pt x="52419" y="33881"/>
                    <a:pt x="51780" y="33881"/>
                  </a:cubicBezTo>
                  <a:cubicBezTo>
                    <a:pt x="52419" y="35799"/>
                    <a:pt x="51780" y="37077"/>
                    <a:pt x="51780" y="37077"/>
                  </a:cubicBezTo>
                  <a:cubicBezTo>
                    <a:pt x="51141" y="37077"/>
                    <a:pt x="51141" y="37077"/>
                    <a:pt x="50502" y="37077"/>
                  </a:cubicBezTo>
                  <a:cubicBezTo>
                    <a:pt x="50502" y="37077"/>
                    <a:pt x="49863" y="36438"/>
                    <a:pt x="49863" y="35799"/>
                  </a:cubicBezTo>
                  <a:cubicBezTo>
                    <a:pt x="49863" y="34520"/>
                    <a:pt x="49223" y="33881"/>
                    <a:pt x="49223" y="31963"/>
                  </a:cubicBezTo>
                  <a:cubicBezTo>
                    <a:pt x="49223" y="32603"/>
                    <a:pt x="49223" y="31963"/>
                    <a:pt x="49223" y="31963"/>
                  </a:cubicBezTo>
                  <a:close/>
                  <a:moveTo>
                    <a:pt x="47945" y="28128"/>
                  </a:moveTo>
                  <a:cubicBezTo>
                    <a:pt x="48584" y="31324"/>
                    <a:pt x="47945" y="30045"/>
                    <a:pt x="47306" y="29406"/>
                  </a:cubicBezTo>
                  <a:cubicBezTo>
                    <a:pt x="47306" y="28767"/>
                    <a:pt x="47945" y="28767"/>
                    <a:pt x="47945" y="28128"/>
                  </a:cubicBezTo>
                  <a:close/>
                  <a:moveTo>
                    <a:pt x="46027" y="28767"/>
                  </a:moveTo>
                  <a:cubicBezTo>
                    <a:pt x="46027" y="29406"/>
                    <a:pt x="46027" y="29406"/>
                    <a:pt x="46027" y="30045"/>
                  </a:cubicBezTo>
                  <a:cubicBezTo>
                    <a:pt x="45388" y="30045"/>
                    <a:pt x="44749" y="30045"/>
                    <a:pt x="44109" y="29406"/>
                  </a:cubicBezTo>
                  <a:cubicBezTo>
                    <a:pt x="44109" y="29406"/>
                    <a:pt x="44109" y="28767"/>
                    <a:pt x="44109" y="28767"/>
                  </a:cubicBezTo>
                  <a:cubicBezTo>
                    <a:pt x="45388" y="28767"/>
                    <a:pt x="46027" y="28767"/>
                    <a:pt x="46027" y="28767"/>
                  </a:cubicBezTo>
                  <a:close/>
                  <a:moveTo>
                    <a:pt x="46667" y="31963"/>
                  </a:moveTo>
                  <a:cubicBezTo>
                    <a:pt x="47306" y="32603"/>
                    <a:pt x="47945" y="34520"/>
                    <a:pt x="48584" y="36438"/>
                  </a:cubicBezTo>
                  <a:cubicBezTo>
                    <a:pt x="47945" y="36438"/>
                    <a:pt x="47306" y="37077"/>
                    <a:pt x="46027" y="34520"/>
                  </a:cubicBezTo>
                  <a:cubicBezTo>
                    <a:pt x="45388" y="32603"/>
                    <a:pt x="44749" y="32603"/>
                    <a:pt x="44109" y="31963"/>
                  </a:cubicBezTo>
                  <a:cubicBezTo>
                    <a:pt x="44749" y="30685"/>
                    <a:pt x="46027" y="30685"/>
                    <a:pt x="46667" y="31963"/>
                  </a:cubicBezTo>
                  <a:close/>
                  <a:moveTo>
                    <a:pt x="43470" y="30685"/>
                  </a:moveTo>
                  <a:cubicBezTo>
                    <a:pt x="41552" y="31324"/>
                    <a:pt x="39634" y="31324"/>
                    <a:pt x="37078" y="30685"/>
                  </a:cubicBezTo>
                  <a:cubicBezTo>
                    <a:pt x="37078" y="30045"/>
                    <a:pt x="37078" y="30045"/>
                    <a:pt x="37078" y="29406"/>
                  </a:cubicBezTo>
                  <a:cubicBezTo>
                    <a:pt x="38995" y="30045"/>
                    <a:pt x="41552" y="30685"/>
                    <a:pt x="43470" y="30685"/>
                  </a:cubicBezTo>
                  <a:close/>
                  <a:moveTo>
                    <a:pt x="36438" y="30685"/>
                  </a:moveTo>
                  <a:cubicBezTo>
                    <a:pt x="36438" y="32603"/>
                    <a:pt x="36438" y="31324"/>
                    <a:pt x="35799" y="31324"/>
                  </a:cubicBezTo>
                  <a:cubicBezTo>
                    <a:pt x="36438" y="31324"/>
                    <a:pt x="36438" y="30685"/>
                    <a:pt x="36438" y="30685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14" name="【公众号：阿拉丁PPT】3-433"/>
            <p:cNvSpPr/>
            <p:nvPr/>
          </p:nvSpPr>
          <p:spPr>
            <a:xfrm flipH="1">
              <a:off x="585278" y="959686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15" name="【公众号：阿拉丁PPT】3-434"/>
            <p:cNvSpPr/>
            <p:nvPr/>
          </p:nvSpPr>
          <p:spPr>
            <a:xfrm flipH="1">
              <a:off x="578246" y="959047"/>
              <a:ext cx="14064" cy="5753"/>
            </a:xfrm>
            <a:custGeom>
              <a:avLst/>
              <a:gdLst>
                <a:gd name="connsiteX0" fmla="*/ 1918 w 14064"/>
                <a:gd name="connsiteY0" fmla="*/ 1918 h 5753"/>
                <a:gd name="connsiteX1" fmla="*/ 3196 w 14064"/>
                <a:gd name="connsiteY1" fmla="*/ 4475 h 5753"/>
                <a:gd name="connsiteX2" fmla="*/ 3836 w 14064"/>
                <a:gd name="connsiteY2" fmla="*/ 3836 h 5753"/>
                <a:gd name="connsiteX3" fmla="*/ 5754 w 14064"/>
                <a:gd name="connsiteY3" fmla="*/ 4475 h 5753"/>
                <a:gd name="connsiteX4" fmla="*/ 11507 w 14064"/>
                <a:gd name="connsiteY4" fmla="*/ 5753 h 5753"/>
                <a:gd name="connsiteX5" fmla="*/ 14064 w 14064"/>
                <a:gd name="connsiteY5" fmla="*/ 5753 h 5753"/>
                <a:gd name="connsiteX6" fmla="*/ 14064 w 14064"/>
                <a:gd name="connsiteY6" fmla="*/ 4475 h 5753"/>
                <a:gd name="connsiteX7" fmla="*/ 12785 w 14064"/>
                <a:gd name="connsiteY7" fmla="*/ 3836 h 5753"/>
                <a:gd name="connsiteX8" fmla="*/ 8311 w 14064"/>
                <a:gd name="connsiteY8" fmla="*/ 3196 h 5753"/>
                <a:gd name="connsiteX9" fmla="*/ 2557 w 14064"/>
                <a:gd name="connsiteY9" fmla="*/ 639 h 5753"/>
                <a:gd name="connsiteX10" fmla="*/ 1279 w 14064"/>
                <a:gd name="connsiteY10" fmla="*/ 0 h 5753"/>
                <a:gd name="connsiteX11" fmla="*/ 0 w 14064"/>
                <a:gd name="connsiteY11" fmla="*/ 0 h 5753"/>
                <a:gd name="connsiteX12" fmla="*/ 1918 w 14064"/>
                <a:gd name="connsiteY12" fmla="*/ 1918 h 5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64" h="5753">
                  <a:moveTo>
                    <a:pt x="1918" y="1918"/>
                  </a:moveTo>
                  <a:cubicBezTo>
                    <a:pt x="2557" y="1918"/>
                    <a:pt x="2557" y="1918"/>
                    <a:pt x="3196" y="4475"/>
                  </a:cubicBezTo>
                  <a:cubicBezTo>
                    <a:pt x="3836" y="4475"/>
                    <a:pt x="3836" y="3836"/>
                    <a:pt x="3836" y="3836"/>
                  </a:cubicBezTo>
                  <a:cubicBezTo>
                    <a:pt x="4475" y="3836"/>
                    <a:pt x="5114" y="4475"/>
                    <a:pt x="5754" y="4475"/>
                  </a:cubicBezTo>
                  <a:cubicBezTo>
                    <a:pt x="7672" y="5114"/>
                    <a:pt x="9589" y="5753"/>
                    <a:pt x="11507" y="5753"/>
                  </a:cubicBezTo>
                  <a:cubicBezTo>
                    <a:pt x="12146" y="5753"/>
                    <a:pt x="13425" y="5114"/>
                    <a:pt x="14064" y="5753"/>
                  </a:cubicBezTo>
                  <a:cubicBezTo>
                    <a:pt x="14064" y="5753"/>
                    <a:pt x="14064" y="5114"/>
                    <a:pt x="14064" y="4475"/>
                  </a:cubicBezTo>
                  <a:cubicBezTo>
                    <a:pt x="13425" y="3836"/>
                    <a:pt x="13425" y="3836"/>
                    <a:pt x="12785" y="3836"/>
                  </a:cubicBezTo>
                  <a:cubicBezTo>
                    <a:pt x="11507" y="3836"/>
                    <a:pt x="9589" y="3836"/>
                    <a:pt x="8311" y="3196"/>
                  </a:cubicBezTo>
                  <a:cubicBezTo>
                    <a:pt x="6393" y="2557"/>
                    <a:pt x="4475" y="1918"/>
                    <a:pt x="2557" y="639"/>
                  </a:cubicBezTo>
                  <a:cubicBezTo>
                    <a:pt x="1918" y="639"/>
                    <a:pt x="1918" y="0"/>
                    <a:pt x="1279" y="0"/>
                  </a:cubicBezTo>
                  <a:cubicBezTo>
                    <a:pt x="640" y="0"/>
                    <a:pt x="0" y="0"/>
                    <a:pt x="0" y="0"/>
                  </a:cubicBezTo>
                  <a:cubicBezTo>
                    <a:pt x="1279" y="1279"/>
                    <a:pt x="1279" y="1918"/>
                    <a:pt x="1918" y="1918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16" name="【公众号：阿拉丁PPT】3-435"/>
            <p:cNvSpPr/>
            <p:nvPr/>
          </p:nvSpPr>
          <p:spPr>
            <a:xfrm flipH="1">
              <a:off x="491946" y="950097"/>
              <a:ext cx="1278" cy="3604"/>
            </a:xfrm>
            <a:custGeom>
              <a:avLst/>
              <a:gdLst>
                <a:gd name="connsiteX0" fmla="*/ 1279 w 1278"/>
                <a:gd name="connsiteY0" fmla="*/ 0 h 3604"/>
                <a:gd name="connsiteX1" fmla="*/ 0 w 1278"/>
                <a:gd name="connsiteY1" fmla="*/ 2557 h 3604"/>
                <a:gd name="connsiteX2" fmla="*/ 1279 w 1278"/>
                <a:gd name="connsiteY2" fmla="*/ 0 h 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8" h="3604">
                  <a:moveTo>
                    <a:pt x="1279" y="0"/>
                  </a:moveTo>
                  <a:cubicBezTo>
                    <a:pt x="640" y="1279"/>
                    <a:pt x="0" y="1918"/>
                    <a:pt x="0" y="2557"/>
                  </a:cubicBezTo>
                  <a:cubicBezTo>
                    <a:pt x="1279" y="4475"/>
                    <a:pt x="1279" y="3836"/>
                    <a:pt x="1279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17" name="【公众号：阿拉丁PPT】3-436"/>
            <p:cNvSpPr/>
            <p:nvPr/>
          </p:nvSpPr>
          <p:spPr>
            <a:xfrm flipH="1">
              <a:off x="504251" y="959047"/>
              <a:ext cx="479" cy="639"/>
            </a:xfrm>
            <a:custGeom>
              <a:avLst/>
              <a:gdLst>
                <a:gd name="connsiteX0" fmla="*/ 0 w 479"/>
                <a:gd name="connsiteY0" fmla="*/ 639 h 639"/>
                <a:gd name="connsiteX1" fmla="*/ 0 w 479"/>
                <a:gd name="connsiteY1" fmla="*/ 639 h 639"/>
                <a:gd name="connsiteX2" fmla="*/ 0 w 479"/>
                <a:gd name="connsiteY2" fmla="*/ 639 h 639"/>
                <a:gd name="connsiteX3" fmla="*/ 0 w 479"/>
                <a:gd name="connsiteY3" fmla="*/ 0 h 639"/>
                <a:gd name="connsiteX4" fmla="*/ 0 w 479"/>
                <a:gd name="connsiteY4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9" h="639">
                  <a:moveTo>
                    <a:pt x="0" y="639"/>
                  </a:moveTo>
                  <a:cubicBezTo>
                    <a:pt x="639" y="639"/>
                    <a:pt x="639" y="639"/>
                    <a:pt x="0" y="639"/>
                  </a:cubicBezTo>
                  <a:cubicBezTo>
                    <a:pt x="639" y="639"/>
                    <a:pt x="639" y="639"/>
                    <a:pt x="0" y="6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639"/>
                    <a:pt x="0" y="63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18" name="【公众号：阿拉丁PPT】3-437"/>
            <p:cNvSpPr/>
            <p:nvPr/>
          </p:nvSpPr>
          <p:spPr>
            <a:xfrm flipH="1">
              <a:off x="606374" y="453762"/>
              <a:ext cx="152784" cy="51406"/>
            </a:xfrm>
            <a:custGeom>
              <a:avLst/>
              <a:gdLst>
                <a:gd name="connsiteX0" fmla="*/ 148310 w 152784"/>
                <a:gd name="connsiteY0" fmla="*/ 9214 h 51406"/>
                <a:gd name="connsiteX1" fmla="*/ 143196 w 152784"/>
                <a:gd name="connsiteY1" fmla="*/ 904 h 51406"/>
                <a:gd name="connsiteX2" fmla="*/ 136803 w 152784"/>
                <a:gd name="connsiteY2" fmla="*/ 265 h 51406"/>
                <a:gd name="connsiteX3" fmla="*/ 123379 w 152784"/>
                <a:gd name="connsiteY3" fmla="*/ 2183 h 51406"/>
                <a:gd name="connsiteX4" fmla="*/ 114429 w 152784"/>
                <a:gd name="connsiteY4" fmla="*/ 3461 h 51406"/>
                <a:gd name="connsiteX5" fmla="*/ 105479 w 152784"/>
                <a:gd name="connsiteY5" fmla="*/ 6018 h 51406"/>
                <a:gd name="connsiteX6" fmla="*/ 98447 w 152784"/>
                <a:gd name="connsiteY6" fmla="*/ 7936 h 51406"/>
                <a:gd name="connsiteX7" fmla="*/ 95890 w 152784"/>
                <a:gd name="connsiteY7" fmla="*/ 9214 h 51406"/>
                <a:gd name="connsiteX8" fmla="*/ 92054 w 152784"/>
                <a:gd name="connsiteY8" fmla="*/ 9214 h 51406"/>
                <a:gd name="connsiteX9" fmla="*/ 85023 w 152784"/>
                <a:gd name="connsiteY9" fmla="*/ 11132 h 51406"/>
                <a:gd name="connsiteX10" fmla="*/ 81826 w 152784"/>
                <a:gd name="connsiteY10" fmla="*/ 11772 h 51406"/>
                <a:gd name="connsiteX11" fmla="*/ 78630 w 152784"/>
                <a:gd name="connsiteY11" fmla="*/ 13050 h 51406"/>
                <a:gd name="connsiteX12" fmla="*/ 75434 w 152784"/>
                <a:gd name="connsiteY12" fmla="*/ 14329 h 51406"/>
                <a:gd name="connsiteX13" fmla="*/ 72237 w 152784"/>
                <a:gd name="connsiteY13" fmla="*/ 14968 h 51406"/>
                <a:gd name="connsiteX14" fmla="*/ 70319 w 152784"/>
                <a:gd name="connsiteY14" fmla="*/ 14968 h 51406"/>
                <a:gd name="connsiteX15" fmla="*/ 65845 w 152784"/>
                <a:gd name="connsiteY15" fmla="*/ 16886 h 51406"/>
                <a:gd name="connsiteX16" fmla="*/ 62009 w 152784"/>
                <a:gd name="connsiteY16" fmla="*/ 16886 h 51406"/>
                <a:gd name="connsiteX17" fmla="*/ 58173 w 152784"/>
                <a:gd name="connsiteY17" fmla="*/ 16246 h 51406"/>
                <a:gd name="connsiteX18" fmla="*/ 51780 w 152784"/>
                <a:gd name="connsiteY18" fmla="*/ 16246 h 51406"/>
                <a:gd name="connsiteX19" fmla="*/ 45388 w 152784"/>
                <a:gd name="connsiteY19" fmla="*/ 16246 h 51406"/>
                <a:gd name="connsiteX20" fmla="*/ 42831 w 152784"/>
                <a:gd name="connsiteY20" fmla="*/ 17525 h 51406"/>
                <a:gd name="connsiteX21" fmla="*/ 37717 w 152784"/>
                <a:gd name="connsiteY21" fmla="*/ 17525 h 51406"/>
                <a:gd name="connsiteX22" fmla="*/ 35160 w 152784"/>
                <a:gd name="connsiteY22" fmla="*/ 18164 h 51406"/>
                <a:gd name="connsiteX23" fmla="*/ 30685 w 152784"/>
                <a:gd name="connsiteY23" fmla="*/ 19443 h 51406"/>
                <a:gd name="connsiteX24" fmla="*/ 30046 w 152784"/>
                <a:gd name="connsiteY24" fmla="*/ 16886 h 51406"/>
                <a:gd name="connsiteX25" fmla="*/ 29406 w 152784"/>
                <a:gd name="connsiteY25" fmla="*/ 17525 h 51406"/>
                <a:gd name="connsiteX26" fmla="*/ 27489 w 152784"/>
                <a:gd name="connsiteY26" fmla="*/ 18803 h 51406"/>
                <a:gd name="connsiteX27" fmla="*/ 23013 w 152784"/>
                <a:gd name="connsiteY27" fmla="*/ 18803 h 51406"/>
                <a:gd name="connsiteX28" fmla="*/ 19178 w 152784"/>
                <a:gd name="connsiteY28" fmla="*/ 20721 h 51406"/>
                <a:gd name="connsiteX29" fmla="*/ 17900 w 152784"/>
                <a:gd name="connsiteY29" fmla="*/ 21360 h 51406"/>
                <a:gd name="connsiteX30" fmla="*/ 14703 w 152784"/>
                <a:gd name="connsiteY30" fmla="*/ 22000 h 51406"/>
                <a:gd name="connsiteX31" fmla="*/ 12146 w 152784"/>
                <a:gd name="connsiteY31" fmla="*/ 20721 h 51406"/>
                <a:gd name="connsiteX32" fmla="*/ 10228 w 152784"/>
                <a:gd name="connsiteY32" fmla="*/ 21360 h 51406"/>
                <a:gd name="connsiteX33" fmla="*/ 5754 w 152784"/>
                <a:gd name="connsiteY33" fmla="*/ 21360 h 51406"/>
                <a:gd name="connsiteX34" fmla="*/ 4475 w 152784"/>
                <a:gd name="connsiteY34" fmla="*/ 22000 h 51406"/>
                <a:gd name="connsiteX35" fmla="*/ 2557 w 152784"/>
                <a:gd name="connsiteY35" fmla="*/ 24557 h 51406"/>
                <a:gd name="connsiteX36" fmla="*/ 0 w 152784"/>
                <a:gd name="connsiteY36" fmla="*/ 25196 h 51406"/>
                <a:gd name="connsiteX37" fmla="*/ 639 w 152784"/>
                <a:gd name="connsiteY37" fmla="*/ 27114 h 51406"/>
                <a:gd name="connsiteX38" fmla="*/ 0 w 152784"/>
                <a:gd name="connsiteY38" fmla="*/ 30310 h 51406"/>
                <a:gd name="connsiteX39" fmla="*/ 1918 w 152784"/>
                <a:gd name="connsiteY39" fmla="*/ 35424 h 51406"/>
                <a:gd name="connsiteX40" fmla="*/ 1279 w 152784"/>
                <a:gd name="connsiteY40" fmla="*/ 36064 h 51406"/>
                <a:gd name="connsiteX41" fmla="*/ 3196 w 152784"/>
                <a:gd name="connsiteY41" fmla="*/ 37981 h 51406"/>
                <a:gd name="connsiteX42" fmla="*/ 5754 w 152784"/>
                <a:gd name="connsiteY42" fmla="*/ 40538 h 51406"/>
                <a:gd name="connsiteX43" fmla="*/ 11507 w 152784"/>
                <a:gd name="connsiteY43" fmla="*/ 43096 h 51406"/>
                <a:gd name="connsiteX44" fmla="*/ 12785 w 152784"/>
                <a:gd name="connsiteY44" fmla="*/ 43735 h 51406"/>
                <a:gd name="connsiteX45" fmla="*/ 15982 w 152784"/>
                <a:gd name="connsiteY45" fmla="*/ 44374 h 51406"/>
                <a:gd name="connsiteX46" fmla="*/ 19817 w 152784"/>
                <a:gd name="connsiteY46" fmla="*/ 46292 h 51406"/>
                <a:gd name="connsiteX47" fmla="*/ 19817 w 152784"/>
                <a:gd name="connsiteY47" fmla="*/ 45013 h 51406"/>
                <a:gd name="connsiteX48" fmla="*/ 17261 w 152784"/>
                <a:gd name="connsiteY48" fmla="*/ 42456 h 51406"/>
                <a:gd name="connsiteX49" fmla="*/ 17900 w 152784"/>
                <a:gd name="connsiteY49" fmla="*/ 42456 h 51406"/>
                <a:gd name="connsiteX50" fmla="*/ 21735 w 152784"/>
                <a:gd name="connsiteY50" fmla="*/ 44374 h 51406"/>
                <a:gd name="connsiteX51" fmla="*/ 24292 w 152784"/>
                <a:gd name="connsiteY51" fmla="*/ 44374 h 51406"/>
                <a:gd name="connsiteX52" fmla="*/ 25571 w 152784"/>
                <a:gd name="connsiteY52" fmla="*/ 44374 h 51406"/>
                <a:gd name="connsiteX53" fmla="*/ 28767 w 152784"/>
                <a:gd name="connsiteY53" fmla="*/ 46292 h 51406"/>
                <a:gd name="connsiteX54" fmla="*/ 31963 w 152784"/>
                <a:gd name="connsiteY54" fmla="*/ 45013 h 51406"/>
                <a:gd name="connsiteX55" fmla="*/ 34520 w 152784"/>
                <a:gd name="connsiteY55" fmla="*/ 44374 h 51406"/>
                <a:gd name="connsiteX56" fmla="*/ 38356 w 152784"/>
                <a:gd name="connsiteY56" fmla="*/ 43735 h 51406"/>
                <a:gd name="connsiteX57" fmla="*/ 37717 w 152784"/>
                <a:gd name="connsiteY57" fmla="*/ 41817 h 51406"/>
                <a:gd name="connsiteX58" fmla="*/ 39635 w 152784"/>
                <a:gd name="connsiteY58" fmla="*/ 43735 h 51406"/>
                <a:gd name="connsiteX59" fmla="*/ 42831 w 152784"/>
                <a:gd name="connsiteY59" fmla="*/ 45013 h 51406"/>
                <a:gd name="connsiteX60" fmla="*/ 51141 w 152784"/>
                <a:gd name="connsiteY60" fmla="*/ 46292 h 51406"/>
                <a:gd name="connsiteX61" fmla="*/ 53059 w 152784"/>
                <a:gd name="connsiteY61" fmla="*/ 46931 h 51406"/>
                <a:gd name="connsiteX62" fmla="*/ 52420 w 152784"/>
                <a:gd name="connsiteY62" fmla="*/ 48210 h 51406"/>
                <a:gd name="connsiteX63" fmla="*/ 48584 w 152784"/>
                <a:gd name="connsiteY63" fmla="*/ 47570 h 51406"/>
                <a:gd name="connsiteX64" fmla="*/ 48584 w 152784"/>
                <a:gd name="connsiteY64" fmla="*/ 47570 h 51406"/>
                <a:gd name="connsiteX65" fmla="*/ 45388 w 152784"/>
                <a:gd name="connsiteY65" fmla="*/ 47570 h 51406"/>
                <a:gd name="connsiteX66" fmla="*/ 42191 w 152784"/>
                <a:gd name="connsiteY66" fmla="*/ 47570 h 51406"/>
                <a:gd name="connsiteX67" fmla="*/ 39635 w 152784"/>
                <a:gd name="connsiteY67" fmla="*/ 47570 h 51406"/>
                <a:gd name="connsiteX68" fmla="*/ 38995 w 152784"/>
                <a:gd name="connsiteY68" fmla="*/ 48210 h 51406"/>
                <a:gd name="connsiteX69" fmla="*/ 39635 w 152784"/>
                <a:gd name="connsiteY69" fmla="*/ 50127 h 51406"/>
                <a:gd name="connsiteX70" fmla="*/ 42191 w 152784"/>
                <a:gd name="connsiteY70" fmla="*/ 50127 h 51406"/>
                <a:gd name="connsiteX71" fmla="*/ 47306 w 152784"/>
                <a:gd name="connsiteY71" fmla="*/ 50127 h 51406"/>
                <a:gd name="connsiteX72" fmla="*/ 48584 w 152784"/>
                <a:gd name="connsiteY72" fmla="*/ 50767 h 51406"/>
                <a:gd name="connsiteX73" fmla="*/ 53698 w 152784"/>
                <a:gd name="connsiteY73" fmla="*/ 51406 h 51406"/>
                <a:gd name="connsiteX74" fmla="*/ 55617 w 152784"/>
                <a:gd name="connsiteY74" fmla="*/ 50127 h 51406"/>
                <a:gd name="connsiteX75" fmla="*/ 53698 w 152784"/>
                <a:gd name="connsiteY75" fmla="*/ 48849 h 51406"/>
                <a:gd name="connsiteX76" fmla="*/ 53698 w 152784"/>
                <a:gd name="connsiteY76" fmla="*/ 48210 h 51406"/>
                <a:gd name="connsiteX77" fmla="*/ 56256 w 152784"/>
                <a:gd name="connsiteY77" fmla="*/ 48849 h 51406"/>
                <a:gd name="connsiteX78" fmla="*/ 56256 w 152784"/>
                <a:gd name="connsiteY78" fmla="*/ 49488 h 51406"/>
                <a:gd name="connsiteX79" fmla="*/ 56256 w 152784"/>
                <a:gd name="connsiteY79" fmla="*/ 51406 h 51406"/>
                <a:gd name="connsiteX80" fmla="*/ 58173 w 152784"/>
                <a:gd name="connsiteY80" fmla="*/ 50767 h 51406"/>
                <a:gd name="connsiteX81" fmla="*/ 58173 w 152784"/>
                <a:gd name="connsiteY81" fmla="*/ 49488 h 51406"/>
                <a:gd name="connsiteX82" fmla="*/ 56895 w 152784"/>
                <a:gd name="connsiteY82" fmla="*/ 47570 h 51406"/>
                <a:gd name="connsiteX83" fmla="*/ 60091 w 152784"/>
                <a:gd name="connsiteY83" fmla="*/ 47570 h 51406"/>
                <a:gd name="connsiteX84" fmla="*/ 61369 w 152784"/>
                <a:gd name="connsiteY84" fmla="*/ 48849 h 51406"/>
                <a:gd name="connsiteX85" fmla="*/ 62009 w 152784"/>
                <a:gd name="connsiteY85" fmla="*/ 49488 h 51406"/>
                <a:gd name="connsiteX86" fmla="*/ 63927 w 152784"/>
                <a:gd name="connsiteY86" fmla="*/ 50127 h 51406"/>
                <a:gd name="connsiteX87" fmla="*/ 63927 w 152784"/>
                <a:gd name="connsiteY87" fmla="*/ 49488 h 51406"/>
                <a:gd name="connsiteX88" fmla="*/ 63287 w 152784"/>
                <a:gd name="connsiteY88" fmla="*/ 46292 h 51406"/>
                <a:gd name="connsiteX89" fmla="*/ 64566 w 152784"/>
                <a:gd name="connsiteY89" fmla="*/ 48210 h 51406"/>
                <a:gd name="connsiteX90" fmla="*/ 65845 w 152784"/>
                <a:gd name="connsiteY90" fmla="*/ 48210 h 51406"/>
                <a:gd name="connsiteX91" fmla="*/ 65845 w 152784"/>
                <a:gd name="connsiteY91" fmla="*/ 48210 h 51406"/>
                <a:gd name="connsiteX92" fmla="*/ 65206 w 152784"/>
                <a:gd name="connsiteY92" fmla="*/ 47570 h 51406"/>
                <a:gd name="connsiteX93" fmla="*/ 65206 w 152784"/>
                <a:gd name="connsiteY93" fmla="*/ 46931 h 51406"/>
                <a:gd name="connsiteX94" fmla="*/ 66484 w 152784"/>
                <a:gd name="connsiteY94" fmla="*/ 48210 h 51406"/>
                <a:gd name="connsiteX95" fmla="*/ 66484 w 152784"/>
                <a:gd name="connsiteY95" fmla="*/ 48210 h 51406"/>
                <a:gd name="connsiteX96" fmla="*/ 66484 w 152784"/>
                <a:gd name="connsiteY96" fmla="*/ 48210 h 51406"/>
                <a:gd name="connsiteX97" fmla="*/ 66484 w 152784"/>
                <a:gd name="connsiteY97" fmla="*/ 46292 h 51406"/>
                <a:gd name="connsiteX98" fmla="*/ 67123 w 152784"/>
                <a:gd name="connsiteY98" fmla="*/ 46292 h 51406"/>
                <a:gd name="connsiteX99" fmla="*/ 70319 w 152784"/>
                <a:gd name="connsiteY99" fmla="*/ 47570 h 51406"/>
                <a:gd name="connsiteX100" fmla="*/ 72876 w 152784"/>
                <a:gd name="connsiteY100" fmla="*/ 48210 h 51406"/>
                <a:gd name="connsiteX101" fmla="*/ 73516 w 152784"/>
                <a:gd name="connsiteY101" fmla="*/ 48210 h 51406"/>
                <a:gd name="connsiteX102" fmla="*/ 76073 w 152784"/>
                <a:gd name="connsiteY102" fmla="*/ 48210 h 51406"/>
                <a:gd name="connsiteX103" fmla="*/ 77351 w 152784"/>
                <a:gd name="connsiteY103" fmla="*/ 48210 h 51406"/>
                <a:gd name="connsiteX104" fmla="*/ 77351 w 152784"/>
                <a:gd name="connsiteY104" fmla="*/ 47570 h 51406"/>
                <a:gd name="connsiteX105" fmla="*/ 78630 w 152784"/>
                <a:gd name="connsiteY105" fmla="*/ 46931 h 51406"/>
                <a:gd name="connsiteX106" fmla="*/ 79269 w 152784"/>
                <a:gd name="connsiteY106" fmla="*/ 47570 h 51406"/>
                <a:gd name="connsiteX107" fmla="*/ 81826 w 152784"/>
                <a:gd name="connsiteY107" fmla="*/ 49488 h 51406"/>
                <a:gd name="connsiteX108" fmla="*/ 83104 w 152784"/>
                <a:gd name="connsiteY108" fmla="*/ 44374 h 51406"/>
                <a:gd name="connsiteX109" fmla="*/ 83744 w 152784"/>
                <a:gd name="connsiteY109" fmla="*/ 44374 h 51406"/>
                <a:gd name="connsiteX110" fmla="*/ 85662 w 152784"/>
                <a:gd name="connsiteY110" fmla="*/ 45013 h 51406"/>
                <a:gd name="connsiteX111" fmla="*/ 85662 w 152784"/>
                <a:gd name="connsiteY111" fmla="*/ 45653 h 51406"/>
                <a:gd name="connsiteX112" fmla="*/ 85023 w 152784"/>
                <a:gd name="connsiteY112" fmla="*/ 46931 h 51406"/>
                <a:gd name="connsiteX113" fmla="*/ 85662 w 152784"/>
                <a:gd name="connsiteY113" fmla="*/ 48210 h 51406"/>
                <a:gd name="connsiteX114" fmla="*/ 86301 w 152784"/>
                <a:gd name="connsiteY114" fmla="*/ 49488 h 51406"/>
                <a:gd name="connsiteX115" fmla="*/ 86301 w 152784"/>
                <a:gd name="connsiteY115" fmla="*/ 46931 h 51406"/>
                <a:gd name="connsiteX116" fmla="*/ 86301 w 152784"/>
                <a:gd name="connsiteY116" fmla="*/ 45013 h 51406"/>
                <a:gd name="connsiteX117" fmla="*/ 88858 w 152784"/>
                <a:gd name="connsiteY117" fmla="*/ 45653 h 51406"/>
                <a:gd name="connsiteX118" fmla="*/ 91415 w 152784"/>
                <a:gd name="connsiteY118" fmla="*/ 46931 h 51406"/>
                <a:gd name="connsiteX119" fmla="*/ 92693 w 152784"/>
                <a:gd name="connsiteY119" fmla="*/ 46931 h 51406"/>
                <a:gd name="connsiteX120" fmla="*/ 93972 w 152784"/>
                <a:gd name="connsiteY120" fmla="*/ 45653 h 51406"/>
                <a:gd name="connsiteX121" fmla="*/ 95890 w 152784"/>
                <a:gd name="connsiteY121" fmla="*/ 48210 h 51406"/>
                <a:gd name="connsiteX122" fmla="*/ 96529 w 152784"/>
                <a:gd name="connsiteY122" fmla="*/ 45013 h 51406"/>
                <a:gd name="connsiteX123" fmla="*/ 98447 w 152784"/>
                <a:gd name="connsiteY123" fmla="*/ 47570 h 51406"/>
                <a:gd name="connsiteX124" fmla="*/ 101004 w 152784"/>
                <a:gd name="connsiteY124" fmla="*/ 46931 h 51406"/>
                <a:gd name="connsiteX125" fmla="*/ 102282 w 152784"/>
                <a:gd name="connsiteY125" fmla="*/ 45653 h 51406"/>
                <a:gd name="connsiteX126" fmla="*/ 102922 w 152784"/>
                <a:gd name="connsiteY126" fmla="*/ 45653 h 51406"/>
                <a:gd name="connsiteX127" fmla="*/ 104840 w 152784"/>
                <a:gd name="connsiteY127" fmla="*/ 45653 h 51406"/>
                <a:gd name="connsiteX128" fmla="*/ 104840 w 152784"/>
                <a:gd name="connsiteY128" fmla="*/ 45653 h 51406"/>
                <a:gd name="connsiteX129" fmla="*/ 107397 w 152784"/>
                <a:gd name="connsiteY129" fmla="*/ 45653 h 51406"/>
                <a:gd name="connsiteX130" fmla="*/ 110593 w 152784"/>
                <a:gd name="connsiteY130" fmla="*/ 46931 h 51406"/>
                <a:gd name="connsiteX131" fmla="*/ 111232 w 152784"/>
                <a:gd name="connsiteY131" fmla="*/ 47570 h 51406"/>
                <a:gd name="connsiteX132" fmla="*/ 112511 w 152784"/>
                <a:gd name="connsiteY132" fmla="*/ 46931 h 51406"/>
                <a:gd name="connsiteX133" fmla="*/ 112511 w 152784"/>
                <a:gd name="connsiteY133" fmla="*/ 46931 h 51406"/>
                <a:gd name="connsiteX134" fmla="*/ 113790 w 152784"/>
                <a:gd name="connsiteY134" fmla="*/ 45653 h 51406"/>
                <a:gd name="connsiteX135" fmla="*/ 114429 w 152784"/>
                <a:gd name="connsiteY135" fmla="*/ 45013 h 51406"/>
                <a:gd name="connsiteX136" fmla="*/ 115068 w 152784"/>
                <a:gd name="connsiteY136" fmla="*/ 45013 h 51406"/>
                <a:gd name="connsiteX137" fmla="*/ 115707 w 152784"/>
                <a:gd name="connsiteY137" fmla="*/ 44374 h 51406"/>
                <a:gd name="connsiteX138" fmla="*/ 115707 w 152784"/>
                <a:gd name="connsiteY138" fmla="*/ 43735 h 51406"/>
                <a:gd name="connsiteX139" fmla="*/ 116986 w 152784"/>
                <a:gd name="connsiteY139" fmla="*/ 44374 h 51406"/>
                <a:gd name="connsiteX140" fmla="*/ 120182 w 152784"/>
                <a:gd name="connsiteY140" fmla="*/ 45013 h 51406"/>
                <a:gd name="connsiteX141" fmla="*/ 120182 w 152784"/>
                <a:gd name="connsiteY141" fmla="*/ 45013 h 51406"/>
                <a:gd name="connsiteX142" fmla="*/ 121460 w 152784"/>
                <a:gd name="connsiteY142" fmla="*/ 43735 h 51406"/>
                <a:gd name="connsiteX143" fmla="*/ 122739 w 152784"/>
                <a:gd name="connsiteY143" fmla="*/ 43735 h 51406"/>
                <a:gd name="connsiteX144" fmla="*/ 123379 w 152784"/>
                <a:gd name="connsiteY144" fmla="*/ 43096 h 51406"/>
                <a:gd name="connsiteX145" fmla="*/ 124657 w 152784"/>
                <a:gd name="connsiteY145" fmla="*/ 43096 h 51406"/>
                <a:gd name="connsiteX146" fmla="*/ 125936 w 152784"/>
                <a:gd name="connsiteY146" fmla="*/ 44374 h 51406"/>
                <a:gd name="connsiteX147" fmla="*/ 127853 w 152784"/>
                <a:gd name="connsiteY147" fmla="*/ 44374 h 51406"/>
                <a:gd name="connsiteX148" fmla="*/ 130410 w 152784"/>
                <a:gd name="connsiteY148" fmla="*/ 43735 h 51406"/>
                <a:gd name="connsiteX149" fmla="*/ 130410 w 152784"/>
                <a:gd name="connsiteY149" fmla="*/ 43735 h 51406"/>
                <a:gd name="connsiteX150" fmla="*/ 132328 w 152784"/>
                <a:gd name="connsiteY150" fmla="*/ 44374 h 51406"/>
                <a:gd name="connsiteX151" fmla="*/ 132968 w 152784"/>
                <a:gd name="connsiteY151" fmla="*/ 43735 h 51406"/>
                <a:gd name="connsiteX152" fmla="*/ 134246 w 152784"/>
                <a:gd name="connsiteY152" fmla="*/ 41817 h 51406"/>
                <a:gd name="connsiteX153" fmla="*/ 136803 w 152784"/>
                <a:gd name="connsiteY153" fmla="*/ 41817 h 51406"/>
                <a:gd name="connsiteX154" fmla="*/ 139360 w 152784"/>
                <a:gd name="connsiteY154" fmla="*/ 41178 h 51406"/>
                <a:gd name="connsiteX155" fmla="*/ 142556 w 152784"/>
                <a:gd name="connsiteY155" fmla="*/ 41178 h 51406"/>
                <a:gd name="connsiteX156" fmla="*/ 143196 w 152784"/>
                <a:gd name="connsiteY156" fmla="*/ 40538 h 51406"/>
                <a:gd name="connsiteX157" fmla="*/ 142556 w 152784"/>
                <a:gd name="connsiteY157" fmla="*/ 37342 h 51406"/>
                <a:gd name="connsiteX158" fmla="*/ 147670 w 152784"/>
                <a:gd name="connsiteY158" fmla="*/ 39260 h 51406"/>
                <a:gd name="connsiteX159" fmla="*/ 146392 w 152784"/>
                <a:gd name="connsiteY159" fmla="*/ 39899 h 51406"/>
                <a:gd name="connsiteX160" fmla="*/ 145114 w 152784"/>
                <a:gd name="connsiteY160" fmla="*/ 37981 h 51406"/>
                <a:gd name="connsiteX161" fmla="*/ 146392 w 152784"/>
                <a:gd name="connsiteY161" fmla="*/ 38621 h 51406"/>
                <a:gd name="connsiteX162" fmla="*/ 146392 w 152784"/>
                <a:gd name="connsiteY162" fmla="*/ 34785 h 51406"/>
                <a:gd name="connsiteX163" fmla="*/ 147670 w 152784"/>
                <a:gd name="connsiteY163" fmla="*/ 34146 h 51406"/>
                <a:gd name="connsiteX164" fmla="*/ 148310 w 152784"/>
                <a:gd name="connsiteY164" fmla="*/ 30949 h 51406"/>
                <a:gd name="connsiteX165" fmla="*/ 150866 w 152784"/>
                <a:gd name="connsiteY165" fmla="*/ 30949 h 51406"/>
                <a:gd name="connsiteX166" fmla="*/ 151506 w 152784"/>
                <a:gd name="connsiteY166" fmla="*/ 31589 h 51406"/>
                <a:gd name="connsiteX167" fmla="*/ 150227 w 152784"/>
                <a:gd name="connsiteY167" fmla="*/ 26475 h 51406"/>
                <a:gd name="connsiteX168" fmla="*/ 152785 w 152784"/>
                <a:gd name="connsiteY168" fmla="*/ 27114 h 51406"/>
                <a:gd name="connsiteX169" fmla="*/ 152145 w 152784"/>
                <a:gd name="connsiteY169" fmla="*/ 22000 h 51406"/>
                <a:gd name="connsiteX170" fmla="*/ 148310 w 152784"/>
                <a:gd name="connsiteY170" fmla="*/ 9214 h 51406"/>
                <a:gd name="connsiteX171" fmla="*/ 58813 w 152784"/>
                <a:gd name="connsiteY171" fmla="*/ 34785 h 51406"/>
                <a:gd name="connsiteX172" fmla="*/ 58173 w 152784"/>
                <a:gd name="connsiteY172" fmla="*/ 36064 h 51406"/>
                <a:gd name="connsiteX173" fmla="*/ 58813 w 152784"/>
                <a:gd name="connsiteY173" fmla="*/ 34785 h 51406"/>
                <a:gd name="connsiteX174" fmla="*/ 56895 w 152784"/>
                <a:gd name="connsiteY174" fmla="*/ 35424 h 51406"/>
                <a:gd name="connsiteX175" fmla="*/ 56895 w 152784"/>
                <a:gd name="connsiteY175" fmla="*/ 36703 h 51406"/>
                <a:gd name="connsiteX176" fmla="*/ 54977 w 152784"/>
                <a:gd name="connsiteY176" fmla="*/ 36703 h 51406"/>
                <a:gd name="connsiteX177" fmla="*/ 54977 w 152784"/>
                <a:gd name="connsiteY177" fmla="*/ 36064 h 51406"/>
                <a:gd name="connsiteX178" fmla="*/ 56895 w 152784"/>
                <a:gd name="connsiteY178" fmla="*/ 35424 h 51406"/>
                <a:gd name="connsiteX179" fmla="*/ 43470 w 152784"/>
                <a:gd name="connsiteY179" fmla="*/ 38621 h 51406"/>
                <a:gd name="connsiteX180" fmla="*/ 44109 w 152784"/>
                <a:gd name="connsiteY180" fmla="*/ 37981 h 51406"/>
                <a:gd name="connsiteX181" fmla="*/ 43470 w 152784"/>
                <a:gd name="connsiteY181" fmla="*/ 38621 h 51406"/>
                <a:gd name="connsiteX182" fmla="*/ 44749 w 152784"/>
                <a:gd name="connsiteY182" fmla="*/ 37981 h 51406"/>
                <a:gd name="connsiteX183" fmla="*/ 44749 w 152784"/>
                <a:gd name="connsiteY183" fmla="*/ 36703 h 51406"/>
                <a:gd name="connsiteX184" fmla="*/ 53059 w 152784"/>
                <a:gd name="connsiteY184" fmla="*/ 37342 h 51406"/>
                <a:gd name="connsiteX185" fmla="*/ 44749 w 152784"/>
                <a:gd name="connsiteY185" fmla="*/ 37981 h 51406"/>
                <a:gd name="connsiteX186" fmla="*/ 56256 w 152784"/>
                <a:gd name="connsiteY186" fmla="*/ 41178 h 51406"/>
                <a:gd name="connsiteX187" fmla="*/ 53698 w 152784"/>
                <a:gd name="connsiteY187" fmla="*/ 38621 h 51406"/>
                <a:gd name="connsiteX188" fmla="*/ 56895 w 152784"/>
                <a:gd name="connsiteY188" fmla="*/ 38621 h 51406"/>
                <a:gd name="connsiteX189" fmla="*/ 58813 w 152784"/>
                <a:gd name="connsiteY189" fmla="*/ 43096 h 51406"/>
                <a:gd name="connsiteX190" fmla="*/ 56256 w 152784"/>
                <a:gd name="connsiteY190" fmla="*/ 41178 h 51406"/>
                <a:gd name="connsiteX191" fmla="*/ 68402 w 152784"/>
                <a:gd name="connsiteY191" fmla="*/ 34785 h 51406"/>
                <a:gd name="connsiteX192" fmla="*/ 66484 w 152784"/>
                <a:gd name="connsiteY192" fmla="*/ 34785 h 51406"/>
                <a:gd name="connsiteX193" fmla="*/ 68402 w 152784"/>
                <a:gd name="connsiteY193" fmla="*/ 34785 h 51406"/>
                <a:gd name="connsiteX194" fmla="*/ 60730 w 152784"/>
                <a:gd name="connsiteY194" fmla="*/ 46292 h 51406"/>
                <a:gd name="connsiteX195" fmla="*/ 60730 w 152784"/>
                <a:gd name="connsiteY195" fmla="*/ 45013 h 51406"/>
                <a:gd name="connsiteX196" fmla="*/ 62009 w 152784"/>
                <a:gd name="connsiteY196" fmla="*/ 45013 h 51406"/>
                <a:gd name="connsiteX197" fmla="*/ 60730 w 152784"/>
                <a:gd name="connsiteY197" fmla="*/ 46292 h 51406"/>
                <a:gd name="connsiteX198" fmla="*/ 63927 w 152784"/>
                <a:gd name="connsiteY198" fmla="*/ 39899 h 51406"/>
                <a:gd name="connsiteX199" fmla="*/ 63927 w 152784"/>
                <a:gd name="connsiteY199" fmla="*/ 43096 h 51406"/>
                <a:gd name="connsiteX200" fmla="*/ 62648 w 152784"/>
                <a:gd name="connsiteY200" fmla="*/ 43096 h 51406"/>
                <a:gd name="connsiteX201" fmla="*/ 62009 w 152784"/>
                <a:gd name="connsiteY201" fmla="*/ 41817 h 51406"/>
                <a:gd name="connsiteX202" fmla="*/ 60730 w 152784"/>
                <a:gd name="connsiteY202" fmla="*/ 38621 h 51406"/>
                <a:gd name="connsiteX203" fmla="*/ 60730 w 152784"/>
                <a:gd name="connsiteY203" fmla="*/ 37981 h 51406"/>
                <a:gd name="connsiteX204" fmla="*/ 63927 w 152784"/>
                <a:gd name="connsiteY204" fmla="*/ 37981 h 51406"/>
                <a:gd name="connsiteX205" fmla="*/ 65845 w 152784"/>
                <a:gd name="connsiteY205" fmla="*/ 40538 h 51406"/>
                <a:gd name="connsiteX206" fmla="*/ 63927 w 152784"/>
                <a:gd name="connsiteY206" fmla="*/ 39899 h 51406"/>
                <a:gd name="connsiteX207" fmla="*/ 67762 w 152784"/>
                <a:gd name="connsiteY207" fmla="*/ 40538 h 51406"/>
                <a:gd name="connsiteX208" fmla="*/ 65845 w 152784"/>
                <a:gd name="connsiteY208" fmla="*/ 39260 h 51406"/>
                <a:gd name="connsiteX209" fmla="*/ 65206 w 152784"/>
                <a:gd name="connsiteY209" fmla="*/ 37342 h 51406"/>
                <a:gd name="connsiteX210" fmla="*/ 68402 w 152784"/>
                <a:gd name="connsiteY210" fmla="*/ 39260 h 51406"/>
                <a:gd name="connsiteX211" fmla="*/ 67762 w 152784"/>
                <a:gd name="connsiteY211" fmla="*/ 40538 h 51406"/>
                <a:gd name="connsiteX212" fmla="*/ 69041 w 152784"/>
                <a:gd name="connsiteY212" fmla="*/ 38621 h 51406"/>
                <a:gd name="connsiteX213" fmla="*/ 69041 w 152784"/>
                <a:gd name="connsiteY213" fmla="*/ 37981 h 51406"/>
                <a:gd name="connsiteX214" fmla="*/ 70319 w 152784"/>
                <a:gd name="connsiteY214" fmla="*/ 37342 h 51406"/>
                <a:gd name="connsiteX215" fmla="*/ 72237 w 152784"/>
                <a:gd name="connsiteY215" fmla="*/ 40538 h 51406"/>
                <a:gd name="connsiteX216" fmla="*/ 69041 w 152784"/>
                <a:gd name="connsiteY216" fmla="*/ 38621 h 51406"/>
                <a:gd name="connsiteX217" fmla="*/ 77351 w 152784"/>
                <a:gd name="connsiteY217" fmla="*/ 32867 h 51406"/>
                <a:gd name="connsiteX218" fmla="*/ 74795 w 152784"/>
                <a:gd name="connsiteY218" fmla="*/ 33507 h 51406"/>
                <a:gd name="connsiteX219" fmla="*/ 77351 w 152784"/>
                <a:gd name="connsiteY219" fmla="*/ 32867 h 51406"/>
                <a:gd name="connsiteX220" fmla="*/ 76073 w 152784"/>
                <a:gd name="connsiteY220" fmla="*/ 41817 h 51406"/>
                <a:gd name="connsiteX221" fmla="*/ 74795 w 152784"/>
                <a:gd name="connsiteY221" fmla="*/ 38621 h 51406"/>
                <a:gd name="connsiteX222" fmla="*/ 72876 w 152784"/>
                <a:gd name="connsiteY222" fmla="*/ 37981 h 51406"/>
                <a:gd name="connsiteX223" fmla="*/ 72876 w 152784"/>
                <a:gd name="connsiteY223" fmla="*/ 37342 h 51406"/>
                <a:gd name="connsiteX224" fmla="*/ 76073 w 152784"/>
                <a:gd name="connsiteY224" fmla="*/ 36703 h 51406"/>
                <a:gd name="connsiteX225" fmla="*/ 77351 w 152784"/>
                <a:gd name="connsiteY225" fmla="*/ 39260 h 51406"/>
                <a:gd name="connsiteX226" fmla="*/ 76073 w 152784"/>
                <a:gd name="connsiteY226" fmla="*/ 41817 h 51406"/>
                <a:gd name="connsiteX227" fmla="*/ 77991 w 152784"/>
                <a:gd name="connsiteY227" fmla="*/ 39899 h 51406"/>
                <a:gd name="connsiteX228" fmla="*/ 77351 w 152784"/>
                <a:gd name="connsiteY228" fmla="*/ 37342 h 51406"/>
                <a:gd name="connsiteX229" fmla="*/ 78630 w 152784"/>
                <a:gd name="connsiteY229" fmla="*/ 36703 h 51406"/>
                <a:gd name="connsiteX230" fmla="*/ 79908 w 152784"/>
                <a:gd name="connsiteY230" fmla="*/ 40538 h 51406"/>
                <a:gd name="connsiteX231" fmla="*/ 77991 w 152784"/>
                <a:gd name="connsiteY231" fmla="*/ 39899 h 51406"/>
                <a:gd name="connsiteX232" fmla="*/ 99086 w 152784"/>
                <a:gd name="connsiteY232" fmla="*/ 27114 h 51406"/>
                <a:gd name="connsiteX233" fmla="*/ 97808 w 152784"/>
                <a:gd name="connsiteY233" fmla="*/ 27753 h 51406"/>
                <a:gd name="connsiteX234" fmla="*/ 99086 w 152784"/>
                <a:gd name="connsiteY234" fmla="*/ 27114 h 51406"/>
                <a:gd name="connsiteX235" fmla="*/ 98447 w 152784"/>
                <a:gd name="connsiteY235" fmla="*/ 34146 h 51406"/>
                <a:gd name="connsiteX236" fmla="*/ 98447 w 152784"/>
                <a:gd name="connsiteY236" fmla="*/ 34146 h 51406"/>
                <a:gd name="connsiteX237" fmla="*/ 99725 w 152784"/>
                <a:gd name="connsiteY237" fmla="*/ 32867 h 51406"/>
                <a:gd name="connsiteX238" fmla="*/ 99725 w 152784"/>
                <a:gd name="connsiteY238" fmla="*/ 34146 h 51406"/>
                <a:gd name="connsiteX239" fmla="*/ 98447 w 152784"/>
                <a:gd name="connsiteY239" fmla="*/ 34146 h 51406"/>
                <a:gd name="connsiteX240" fmla="*/ 100365 w 152784"/>
                <a:gd name="connsiteY240" fmla="*/ 27114 h 51406"/>
                <a:gd name="connsiteX241" fmla="*/ 99725 w 152784"/>
                <a:gd name="connsiteY241" fmla="*/ 26475 h 51406"/>
                <a:gd name="connsiteX242" fmla="*/ 100365 w 152784"/>
                <a:gd name="connsiteY242" fmla="*/ 27114 h 51406"/>
                <a:gd name="connsiteX243" fmla="*/ 100365 w 152784"/>
                <a:gd name="connsiteY243" fmla="*/ 27114 h 51406"/>
                <a:gd name="connsiteX244" fmla="*/ 101643 w 152784"/>
                <a:gd name="connsiteY244" fmla="*/ 34785 h 51406"/>
                <a:gd name="connsiteX245" fmla="*/ 101643 w 152784"/>
                <a:gd name="connsiteY245" fmla="*/ 33507 h 51406"/>
                <a:gd name="connsiteX246" fmla="*/ 102922 w 152784"/>
                <a:gd name="connsiteY246" fmla="*/ 32867 h 51406"/>
                <a:gd name="connsiteX247" fmla="*/ 102922 w 152784"/>
                <a:gd name="connsiteY247" fmla="*/ 33507 h 51406"/>
                <a:gd name="connsiteX248" fmla="*/ 101643 w 152784"/>
                <a:gd name="connsiteY248" fmla="*/ 34785 h 51406"/>
                <a:gd name="connsiteX249" fmla="*/ 105479 w 152784"/>
                <a:gd name="connsiteY249" fmla="*/ 26475 h 51406"/>
                <a:gd name="connsiteX250" fmla="*/ 105479 w 152784"/>
                <a:gd name="connsiteY250" fmla="*/ 26475 h 51406"/>
                <a:gd name="connsiteX251" fmla="*/ 106118 w 152784"/>
                <a:gd name="connsiteY251" fmla="*/ 25835 h 51406"/>
                <a:gd name="connsiteX252" fmla="*/ 106758 w 152784"/>
                <a:gd name="connsiteY252" fmla="*/ 25196 h 51406"/>
                <a:gd name="connsiteX253" fmla="*/ 106758 w 152784"/>
                <a:gd name="connsiteY253" fmla="*/ 26475 h 51406"/>
                <a:gd name="connsiteX254" fmla="*/ 105479 w 152784"/>
                <a:gd name="connsiteY254" fmla="*/ 26475 h 51406"/>
                <a:gd name="connsiteX255" fmla="*/ 111871 w 152784"/>
                <a:gd name="connsiteY255" fmla="*/ 31589 h 51406"/>
                <a:gd name="connsiteX256" fmla="*/ 113150 w 152784"/>
                <a:gd name="connsiteY256" fmla="*/ 31589 h 51406"/>
                <a:gd name="connsiteX257" fmla="*/ 111871 w 152784"/>
                <a:gd name="connsiteY257" fmla="*/ 31589 h 51406"/>
                <a:gd name="connsiteX258" fmla="*/ 115068 w 152784"/>
                <a:gd name="connsiteY258" fmla="*/ 31589 h 51406"/>
                <a:gd name="connsiteX259" fmla="*/ 114429 w 152784"/>
                <a:gd name="connsiteY259" fmla="*/ 30949 h 51406"/>
                <a:gd name="connsiteX260" fmla="*/ 114429 w 152784"/>
                <a:gd name="connsiteY260" fmla="*/ 30310 h 51406"/>
                <a:gd name="connsiteX261" fmla="*/ 115068 w 152784"/>
                <a:gd name="connsiteY261" fmla="*/ 30310 h 51406"/>
                <a:gd name="connsiteX262" fmla="*/ 115068 w 152784"/>
                <a:gd name="connsiteY262" fmla="*/ 31589 h 51406"/>
                <a:gd name="connsiteX263" fmla="*/ 116986 w 152784"/>
                <a:gd name="connsiteY263" fmla="*/ 30949 h 51406"/>
                <a:gd name="connsiteX264" fmla="*/ 119543 w 152784"/>
                <a:gd name="connsiteY264" fmla="*/ 30310 h 51406"/>
                <a:gd name="connsiteX265" fmla="*/ 116986 w 152784"/>
                <a:gd name="connsiteY265" fmla="*/ 30949 h 51406"/>
                <a:gd name="connsiteX266" fmla="*/ 122739 w 152784"/>
                <a:gd name="connsiteY266" fmla="*/ 30310 h 51406"/>
                <a:gd name="connsiteX267" fmla="*/ 119543 w 152784"/>
                <a:gd name="connsiteY267" fmla="*/ 29671 h 51406"/>
                <a:gd name="connsiteX268" fmla="*/ 125296 w 152784"/>
                <a:gd name="connsiteY268" fmla="*/ 28392 h 51406"/>
                <a:gd name="connsiteX269" fmla="*/ 125296 w 152784"/>
                <a:gd name="connsiteY269" fmla="*/ 29032 h 51406"/>
                <a:gd name="connsiteX270" fmla="*/ 122739 w 152784"/>
                <a:gd name="connsiteY270" fmla="*/ 30310 h 51406"/>
                <a:gd name="connsiteX271" fmla="*/ 133607 w 152784"/>
                <a:gd name="connsiteY271" fmla="*/ 27753 h 51406"/>
                <a:gd name="connsiteX272" fmla="*/ 133607 w 152784"/>
                <a:gd name="connsiteY272" fmla="*/ 28392 h 51406"/>
                <a:gd name="connsiteX273" fmla="*/ 132968 w 152784"/>
                <a:gd name="connsiteY273" fmla="*/ 27753 h 51406"/>
                <a:gd name="connsiteX274" fmla="*/ 132968 w 152784"/>
                <a:gd name="connsiteY274" fmla="*/ 27753 h 51406"/>
                <a:gd name="connsiteX275" fmla="*/ 133607 w 152784"/>
                <a:gd name="connsiteY275" fmla="*/ 27753 h 51406"/>
                <a:gd name="connsiteX276" fmla="*/ 127214 w 152784"/>
                <a:gd name="connsiteY276" fmla="*/ 28392 h 51406"/>
                <a:gd name="connsiteX277" fmla="*/ 127214 w 152784"/>
                <a:gd name="connsiteY277" fmla="*/ 29671 h 51406"/>
                <a:gd name="connsiteX278" fmla="*/ 126575 w 152784"/>
                <a:gd name="connsiteY278" fmla="*/ 29032 h 51406"/>
                <a:gd name="connsiteX279" fmla="*/ 126575 w 152784"/>
                <a:gd name="connsiteY279" fmla="*/ 27753 h 51406"/>
                <a:gd name="connsiteX280" fmla="*/ 127214 w 152784"/>
                <a:gd name="connsiteY280" fmla="*/ 28392 h 51406"/>
                <a:gd name="connsiteX281" fmla="*/ 126575 w 152784"/>
                <a:gd name="connsiteY281" fmla="*/ 32867 h 51406"/>
                <a:gd name="connsiteX282" fmla="*/ 129132 w 152784"/>
                <a:gd name="connsiteY282" fmla="*/ 31589 h 51406"/>
                <a:gd name="connsiteX283" fmla="*/ 131689 w 152784"/>
                <a:gd name="connsiteY283" fmla="*/ 31589 h 51406"/>
                <a:gd name="connsiteX284" fmla="*/ 134246 w 152784"/>
                <a:gd name="connsiteY284" fmla="*/ 32228 h 51406"/>
                <a:gd name="connsiteX285" fmla="*/ 126575 w 152784"/>
                <a:gd name="connsiteY285" fmla="*/ 32867 h 51406"/>
                <a:gd name="connsiteX286" fmla="*/ 136164 w 152784"/>
                <a:gd name="connsiteY286" fmla="*/ 31589 h 51406"/>
                <a:gd name="connsiteX287" fmla="*/ 136164 w 152784"/>
                <a:gd name="connsiteY287" fmla="*/ 30949 h 51406"/>
                <a:gd name="connsiteX288" fmla="*/ 136803 w 152784"/>
                <a:gd name="connsiteY288" fmla="*/ 30310 h 51406"/>
                <a:gd name="connsiteX289" fmla="*/ 136803 w 152784"/>
                <a:gd name="connsiteY289" fmla="*/ 30949 h 51406"/>
                <a:gd name="connsiteX290" fmla="*/ 136164 w 152784"/>
                <a:gd name="connsiteY290" fmla="*/ 31589 h 51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152784" h="51406">
                  <a:moveTo>
                    <a:pt x="148310" y="9214"/>
                  </a:moveTo>
                  <a:cubicBezTo>
                    <a:pt x="146392" y="4100"/>
                    <a:pt x="144474" y="1543"/>
                    <a:pt x="143196" y="904"/>
                  </a:cubicBezTo>
                  <a:cubicBezTo>
                    <a:pt x="141277" y="265"/>
                    <a:pt x="138721" y="-374"/>
                    <a:pt x="136803" y="265"/>
                  </a:cubicBezTo>
                  <a:cubicBezTo>
                    <a:pt x="132328" y="904"/>
                    <a:pt x="127853" y="1543"/>
                    <a:pt x="123379" y="2183"/>
                  </a:cubicBezTo>
                  <a:cubicBezTo>
                    <a:pt x="120182" y="2822"/>
                    <a:pt x="117625" y="2822"/>
                    <a:pt x="114429" y="3461"/>
                  </a:cubicBezTo>
                  <a:cubicBezTo>
                    <a:pt x="111232" y="4100"/>
                    <a:pt x="108675" y="4740"/>
                    <a:pt x="105479" y="6018"/>
                  </a:cubicBezTo>
                  <a:cubicBezTo>
                    <a:pt x="102922" y="6657"/>
                    <a:pt x="101004" y="7297"/>
                    <a:pt x="98447" y="7936"/>
                  </a:cubicBezTo>
                  <a:cubicBezTo>
                    <a:pt x="97808" y="7936"/>
                    <a:pt x="97169" y="8575"/>
                    <a:pt x="95890" y="9214"/>
                  </a:cubicBezTo>
                  <a:cubicBezTo>
                    <a:pt x="94612" y="9214"/>
                    <a:pt x="93333" y="8575"/>
                    <a:pt x="92054" y="9214"/>
                  </a:cubicBezTo>
                  <a:cubicBezTo>
                    <a:pt x="89497" y="9854"/>
                    <a:pt x="87580" y="11132"/>
                    <a:pt x="85023" y="11132"/>
                  </a:cubicBezTo>
                  <a:cubicBezTo>
                    <a:pt x="83744" y="11132"/>
                    <a:pt x="83104" y="11132"/>
                    <a:pt x="81826" y="11772"/>
                  </a:cubicBezTo>
                  <a:cubicBezTo>
                    <a:pt x="80547" y="11772"/>
                    <a:pt x="79908" y="12411"/>
                    <a:pt x="78630" y="13050"/>
                  </a:cubicBezTo>
                  <a:cubicBezTo>
                    <a:pt x="77351" y="13689"/>
                    <a:pt x="76712" y="13689"/>
                    <a:pt x="75434" y="14329"/>
                  </a:cubicBezTo>
                  <a:cubicBezTo>
                    <a:pt x="74155" y="14329"/>
                    <a:pt x="73516" y="14968"/>
                    <a:pt x="72237" y="14968"/>
                  </a:cubicBezTo>
                  <a:cubicBezTo>
                    <a:pt x="71598" y="14968"/>
                    <a:pt x="70958" y="14968"/>
                    <a:pt x="70319" y="14968"/>
                  </a:cubicBezTo>
                  <a:cubicBezTo>
                    <a:pt x="69041" y="15607"/>
                    <a:pt x="67123" y="16246"/>
                    <a:pt x="65845" y="16886"/>
                  </a:cubicBezTo>
                  <a:cubicBezTo>
                    <a:pt x="64566" y="16886"/>
                    <a:pt x="63287" y="16886"/>
                    <a:pt x="62009" y="16886"/>
                  </a:cubicBezTo>
                  <a:cubicBezTo>
                    <a:pt x="60730" y="16886"/>
                    <a:pt x="59452" y="16246"/>
                    <a:pt x="58173" y="16246"/>
                  </a:cubicBezTo>
                  <a:cubicBezTo>
                    <a:pt x="56256" y="16246"/>
                    <a:pt x="53698" y="16886"/>
                    <a:pt x="51780" y="16246"/>
                  </a:cubicBezTo>
                  <a:cubicBezTo>
                    <a:pt x="49863" y="15607"/>
                    <a:pt x="47306" y="14968"/>
                    <a:pt x="45388" y="16246"/>
                  </a:cubicBezTo>
                  <a:cubicBezTo>
                    <a:pt x="44749" y="16886"/>
                    <a:pt x="43470" y="17525"/>
                    <a:pt x="42831" y="17525"/>
                  </a:cubicBezTo>
                  <a:cubicBezTo>
                    <a:pt x="40913" y="17525"/>
                    <a:pt x="38995" y="17525"/>
                    <a:pt x="37717" y="17525"/>
                  </a:cubicBezTo>
                  <a:cubicBezTo>
                    <a:pt x="37078" y="17525"/>
                    <a:pt x="35799" y="17525"/>
                    <a:pt x="35160" y="18164"/>
                  </a:cubicBezTo>
                  <a:cubicBezTo>
                    <a:pt x="33881" y="18164"/>
                    <a:pt x="31963" y="18803"/>
                    <a:pt x="30685" y="19443"/>
                  </a:cubicBezTo>
                  <a:cubicBezTo>
                    <a:pt x="30685" y="19443"/>
                    <a:pt x="30046" y="19443"/>
                    <a:pt x="30046" y="16886"/>
                  </a:cubicBezTo>
                  <a:cubicBezTo>
                    <a:pt x="30046" y="16886"/>
                    <a:pt x="29406" y="17525"/>
                    <a:pt x="29406" y="17525"/>
                  </a:cubicBezTo>
                  <a:cubicBezTo>
                    <a:pt x="28767" y="18164"/>
                    <a:pt x="28128" y="18803"/>
                    <a:pt x="27489" y="18803"/>
                  </a:cubicBezTo>
                  <a:cubicBezTo>
                    <a:pt x="26210" y="18803"/>
                    <a:pt x="24292" y="18803"/>
                    <a:pt x="23013" y="18803"/>
                  </a:cubicBezTo>
                  <a:cubicBezTo>
                    <a:pt x="21735" y="18803"/>
                    <a:pt x="20457" y="20082"/>
                    <a:pt x="19178" y="20721"/>
                  </a:cubicBezTo>
                  <a:cubicBezTo>
                    <a:pt x="18539" y="20721"/>
                    <a:pt x="18539" y="21360"/>
                    <a:pt x="17900" y="21360"/>
                  </a:cubicBezTo>
                  <a:cubicBezTo>
                    <a:pt x="16621" y="21360"/>
                    <a:pt x="15982" y="22000"/>
                    <a:pt x="14703" y="22000"/>
                  </a:cubicBezTo>
                  <a:cubicBezTo>
                    <a:pt x="14064" y="22000"/>
                    <a:pt x="13424" y="21360"/>
                    <a:pt x="12146" y="20721"/>
                  </a:cubicBezTo>
                  <a:cubicBezTo>
                    <a:pt x="11507" y="20082"/>
                    <a:pt x="10868" y="21360"/>
                    <a:pt x="10228" y="21360"/>
                  </a:cubicBezTo>
                  <a:cubicBezTo>
                    <a:pt x="8950" y="20721"/>
                    <a:pt x="7032" y="21360"/>
                    <a:pt x="5754" y="21360"/>
                  </a:cubicBezTo>
                  <a:cubicBezTo>
                    <a:pt x="5114" y="21360"/>
                    <a:pt x="4475" y="21360"/>
                    <a:pt x="4475" y="22000"/>
                  </a:cubicBezTo>
                  <a:cubicBezTo>
                    <a:pt x="3835" y="22639"/>
                    <a:pt x="3196" y="23918"/>
                    <a:pt x="2557" y="24557"/>
                  </a:cubicBezTo>
                  <a:cubicBezTo>
                    <a:pt x="1918" y="25196"/>
                    <a:pt x="1279" y="25196"/>
                    <a:pt x="0" y="25196"/>
                  </a:cubicBezTo>
                  <a:cubicBezTo>
                    <a:pt x="639" y="26475"/>
                    <a:pt x="639" y="27114"/>
                    <a:pt x="639" y="27114"/>
                  </a:cubicBezTo>
                  <a:cubicBezTo>
                    <a:pt x="639" y="28392"/>
                    <a:pt x="0" y="29032"/>
                    <a:pt x="0" y="30310"/>
                  </a:cubicBezTo>
                  <a:cubicBezTo>
                    <a:pt x="639" y="32228"/>
                    <a:pt x="1279" y="33507"/>
                    <a:pt x="1918" y="35424"/>
                  </a:cubicBezTo>
                  <a:cubicBezTo>
                    <a:pt x="1918" y="35424"/>
                    <a:pt x="1279" y="36064"/>
                    <a:pt x="1279" y="36064"/>
                  </a:cubicBezTo>
                  <a:cubicBezTo>
                    <a:pt x="1918" y="36703"/>
                    <a:pt x="2557" y="37342"/>
                    <a:pt x="3196" y="37981"/>
                  </a:cubicBezTo>
                  <a:cubicBezTo>
                    <a:pt x="3835" y="39260"/>
                    <a:pt x="5114" y="40538"/>
                    <a:pt x="5754" y="40538"/>
                  </a:cubicBezTo>
                  <a:cubicBezTo>
                    <a:pt x="7672" y="41178"/>
                    <a:pt x="9589" y="42456"/>
                    <a:pt x="11507" y="43096"/>
                  </a:cubicBezTo>
                  <a:cubicBezTo>
                    <a:pt x="12146" y="43096"/>
                    <a:pt x="12785" y="44374"/>
                    <a:pt x="12785" y="43735"/>
                  </a:cubicBezTo>
                  <a:cubicBezTo>
                    <a:pt x="13424" y="43096"/>
                    <a:pt x="14703" y="44374"/>
                    <a:pt x="15982" y="44374"/>
                  </a:cubicBezTo>
                  <a:cubicBezTo>
                    <a:pt x="17261" y="45013"/>
                    <a:pt x="18539" y="45653"/>
                    <a:pt x="19817" y="46292"/>
                  </a:cubicBezTo>
                  <a:cubicBezTo>
                    <a:pt x="19817" y="46292"/>
                    <a:pt x="19817" y="45653"/>
                    <a:pt x="19817" y="45013"/>
                  </a:cubicBezTo>
                  <a:cubicBezTo>
                    <a:pt x="19178" y="44374"/>
                    <a:pt x="17900" y="43096"/>
                    <a:pt x="17261" y="42456"/>
                  </a:cubicBezTo>
                  <a:cubicBezTo>
                    <a:pt x="17900" y="42456"/>
                    <a:pt x="17900" y="42456"/>
                    <a:pt x="17900" y="42456"/>
                  </a:cubicBezTo>
                  <a:cubicBezTo>
                    <a:pt x="19178" y="43096"/>
                    <a:pt x="20457" y="43735"/>
                    <a:pt x="21735" y="44374"/>
                  </a:cubicBezTo>
                  <a:cubicBezTo>
                    <a:pt x="22374" y="44374"/>
                    <a:pt x="23013" y="44374"/>
                    <a:pt x="24292" y="44374"/>
                  </a:cubicBezTo>
                  <a:cubicBezTo>
                    <a:pt x="24932" y="44374"/>
                    <a:pt x="24932" y="43735"/>
                    <a:pt x="25571" y="44374"/>
                  </a:cubicBezTo>
                  <a:cubicBezTo>
                    <a:pt x="26210" y="45013"/>
                    <a:pt x="27489" y="45653"/>
                    <a:pt x="28767" y="46292"/>
                  </a:cubicBezTo>
                  <a:cubicBezTo>
                    <a:pt x="30046" y="46931"/>
                    <a:pt x="30685" y="46292"/>
                    <a:pt x="31963" y="45013"/>
                  </a:cubicBezTo>
                  <a:cubicBezTo>
                    <a:pt x="32602" y="44374"/>
                    <a:pt x="33881" y="44374"/>
                    <a:pt x="34520" y="44374"/>
                  </a:cubicBezTo>
                  <a:cubicBezTo>
                    <a:pt x="35799" y="44374"/>
                    <a:pt x="37078" y="43735"/>
                    <a:pt x="38356" y="43735"/>
                  </a:cubicBezTo>
                  <a:cubicBezTo>
                    <a:pt x="37717" y="42456"/>
                    <a:pt x="37717" y="42456"/>
                    <a:pt x="37717" y="41817"/>
                  </a:cubicBezTo>
                  <a:cubicBezTo>
                    <a:pt x="38356" y="41817"/>
                    <a:pt x="38995" y="43096"/>
                    <a:pt x="39635" y="43735"/>
                  </a:cubicBezTo>
                  <a:cubicBezTo>
                    <a:pt x="40913" y="44374"/>
                    <a:pt x="41552" y="45013"/>
                    <a:pt x="42831" y="45013"/>
                  </a:cubicBezTo>
                  <a:cubicBezTo>
                    <a:pt x="45388" y="45653"/>
                    <a:pt x="48584" y="45653"/>
                    <a:pt x="51141" y="46292"/>
                  </a:cubicBezTo>
                  <a:cubicBezTo>
                    <a:pt x="51780" y="46292"/>
                    <a:pt x="52420" y="46931"/>
                    <a:pt x="53059" y="46931"/>
                  </a:cubicBezTo>
                  <a:cubicBezTo>
                    <a:pt x="53059" y="47570"/>
                    <a:pt x="53059" y="48210"/>
                    <a:pt x="52420" y="48210"/>
                  </a:cubicBezTo>
                  <a:cubicBezTo>
                    <a:pt x="51141" y="46292"/>
                    <a:pt x="50502" y="49488"/>
                    <a:pt x="48584" y="47570"/>
                  </a:cubicBezTo>
                  <a:cubicBezTo>
                    <a:pt x="48584" y="47570"/>
                    <a:pt x="48584" y="47570"/>
                    <a:pt x="48584" y="47570"/>
                  </a:cubicBezTo>
                  <a:cubicBezTo>
                    <a:pt x="47306" y="47570"/>
                    <a:pt x="46667" y="47570"/>
                    <a:pt x="45388" y="47570"/>
                  </a:cubicBezTo>
                  <a:cubicBezTo>
                    <a:pt x="44109" y="47570"/>
                    <a:pt x="43470" y="46931"/>
                    <a:pt x="42191" y="47570"/>
                  </a:cubicBezTo>
                  <a:cubicBezTo>
                    <a:pt x="41552" y="48210"/>
                    <a:pt x="40913" y="47570"/>
                    <a:pt x="39635" y="47570"/>
                  </a:cubicBezTo>
                  <a:cubicBezTo>
                    <a:pt x="38995" y="47570"/>
                    <a:pt x="38995" y="47570"/>
                    <a:pt x="38995" y="48210"/>
                  </a:cubicBezTo>
                  <a:cubicBezTo>
                    <a:pt x="39635" y="49488"/>
                    <a:pt x="39635" y="50127"/>
                    <a:pt x="39635" y="50127"/>
                  </a:cubicBezTo>
                  <a:cubicBezTo>
                    <a:pt x="40274" y="50127"/>
                    <a:pt x="40913" y="50127"/>
                    <a:pt x="42191" y="50127"/>
                  </a:cubicBezTo>
                  <a:cubicBezTo>
                    <a:pt x="44109" y="50127"/>
                    <a:pt x="46028" y="50127"/>
                    <a:pt x="47306" y="50127"/>
                  </a:cubicBezTo>
                  <a:cubicBezTo>
                    <a:pt x="47945" y="50127"/>
                    <a:pt x="48584" y="50767"/>
                    <a:pt x="48584" y="50767"/>
                  </a:cubicBezTo>
                  <a:cubicBezTo>
                    <a:pt x="49863" y="50127"/>
                    <a:pt x="51780" y="50127"/>
                    <a:pt x="53698" y="51406"/>
                  </a:cubicBezTo>
                  <a:cubicBezTo>
                    <a:pt x="54338" y="51406"/>
                    <a:pt x="54977" y="51406"/>
                    <a:pt x="55617" y="50127"/>
                  </a:cubicBezTo>
                  <a:cubicBezTo>
                    <a:pt x="54977" y="49488"/>
                    <a:pt x="54338" y="49488"/>
                    <a:pt x="53698" y="48849"/>
                  </a:cubicBezTo>
                  <a:cubicBezTo>
                    <a:pt x="53698" y="48849"/>
                    <a:pt x="53698" y="48210"/>
                    <a:pt x="53698" y="48210"/>
                  </a:cubicBezTo>
                  <a:cubicBezTo>
                    <a:pt x="54338" y="48210"/>
                    <a:pt x="55617" y="48849"/>
                    <a:pt x="56256" y="48849"/>
                  </a:cubicBezTo>
                  <a:cubicBezTo>
                    <a:pt x="56256" y="49488"/>
                    <a:pt x="56256" y="49488"/>
                    <a:pt x="56256" y="49488"/>
                  </a:cubicBezTo>
                  <a:cubicBezTo>
                    <a:pt x="56256" y="50127"/>
                    <a:pt x="56256" y="50127"/>
                    <a:pt x="56256" y="51406"/>
                  </a:cubicBezTo>
                  <a:cubicBezTo>
                    <a:pt x="56895" y="51406"/>
                    <a:pt x="57534" y="51406"/>
                    <a:pt x="58173" y="50767"/>
                  </a:cubicBezTo>
                  <a:cubicBezTo>
                    <a:pt x="58173" y="50127"/>
                    <a:pt x="58173" y="50127"/>
                    <a:pt x="58173" y="49488"/>
                  </a:cubicBezTo>
                  <a:cubicBezTo>
                    <a:pt x="57534" y="48849"/>
                    <a:pt x="57534" y="48210"/>
                    <a:pt x="56895" y="47570"/>
                  </a:cubicBezTo>
                  <a:cubicBezTo>
                    <a:pt x="58173" y="47570"/>
                    <a:pt x="58813" y="47570"/>
                    <a:pt x="60091" y="47570"/>
                  </a:cubicBezTo>
                  <a:cubicBezTo>
                    <a:pt x="60730" y="47570"/>
                    <a:pt x="60730" y="48210"/>
                    <a:pt x="61369" y="48849"/>
                  </a:cubicBezTo>
                  <a:cubicBezTo>
                    <a:pt x="61369" y="48849"/>
                    <a:pt x="62009" y="49488"/>
                    <a:pt x="62009" y="49488"/>
                  </a:cubicBezTo>
                  <a:cubicBezTo>
                    <a:pt x="62648" y="49488"/>
                    <a:pt x="63287" y="50127"/>
                    <a:pt x="63927" y="50127"/>
                  </a:cubicBezTo>
                  <a:cubicBezTo>
                    <a:pt x="63927" y="50127"/>
                    <a:pt x="63927" y="50127"/>
                    <a:pt x="63927" y="49488"/>
                  </a:cubicBezTo>
                  <a:cubicBezTo>
                    <a:pt x="63927" y="48849"/>
                    <a:pt x="63927" y="47570"/>
                    <a:pt x="63287" y="46292"/>
                  </a:cubicBezTo>
                  <a:cubicBezTo>
                    <a:pt x="63927" y="46931"/>
                    <a:pt x="64566" y="47570"/>
                    <a:pt x="64566" y="48210"/>
                  </a:cubicBezTo>
                  <a:cubicBezTo>
                    <a:pt x="65206" y="49488"/>
                    <a:pt x="65845" y="50127"/>
                    <a:pt x="65845" y="48210"/>
                  </a:cubicBezTo>
                  <a:cubicBezTo>
                    <a:pt x="65845" y="48210"/>
                    <a:pt x="65845" y="48210"/>
                    <a:pt x="65845" y="48210"/>
                  </a:cubicBezTo>
                  <a:cubicBezTo>
                    <a:pt x="65845" y="48210"/>
                    <a:pt x="65206" y="48210"/>
                    <a:pt x="65206" y="47570"/>
                  </a:cubicBezTo>
                  <a:cubicBezTo>
                    <a:pt x="65206" y="47570"/>
                    <a:pt x="65206" y="46931"/>
                    <a:pt x="65206" y="46931"/>
                  </a:cubicBezTo>
                  <a:cubicBezTo>
                    <a:pt x="65206" y="47570"/>
                    <a:pt x="65845" y="47570"/>
                    <a:pt x="66484" y="48210"/>
                  </a:cubicBezTo>
                  <a:cubicBezTo>
                    <a:pt x="66484" y="48210"/>
                    <a:pt x="66484" y="48210"/>
                    <a:pt x="66484" y="48210"/>
                  </a:cubicBezTo>
                  <a:cubicBezTo>
                    <a:pt x="66484" y="48210"/>
                    <a:pt x="66484" y="48210"/>
                    <a:pt x="66484" y="48210"/>
                  </a:cubicBezTo>
                  <a:cubicBezTo>
                    <a:pt x="66484" y="47570"/>
                    <a:pt x="66484" y="46931"/>
                    <a:pt x="66484" y="46292"/>
                  </a:cubicBezTo>
                  <a:cubicBezTo>
                    <a:pt x="66484" y="46292"/>
                    <a:pt x="67123" y="46292"/>
                    <a:pt x="67123" y="46292"/>
                  </a:cubicBezTo>
                  <a:cubicBezTo>
                    <a:pt x="68402" y="46292"/>
                    <a:pt x="69041" y="45653"/>
                    <a:pt x="70319" y="47570"/>
                  </a:cubicBezTo>
                  <a:cubicBezTo>
                    <a:pt x="70958" y="48849"/>
                    <a:pt x="71598" y="48210"/>
                    <a:pt x="72876" y="48210"/>
                  </a:cubicBezTo>
                  <a:cubicBezTo>
                    <a:pt x="72876" y="48210"/>
                    <a:pt x="72876" y="48210"/>
                    <a:pt x="73516" y="48210"/>
                  </a:cubicBezTo>
                  <a:cubicBezTo>
                    <a:pt x="74155" y="48210"/>
                    <a:pt x="74795" y="47570"/>
                    <a:pt x="76073" y="48210"/>
                  </a:cubicBezTo>
                  <a:cubicBezTo>
                    <a:pt x="76712" y="48210"/>
                    <a:pt x="76712" y="48210"/>
                    <a:pt x="77351" y="48210"/>
                  </a:cubicBezTo>
                  <a:cubicBezTo>
                    <a:pt x="77351" y="48210"/>
                    <a:pt x="77351" y="47570"/>
                    <a:pt x="77351" y="47570"/>
                  </a:cubicBezTo>
                  <a:cubicBezTo>
                    <a:pt x="77351" y="45013"/>
                    <a:pt x="77351" y="45013"/>
                    <a:pt x="78630" y="46931"/>
                  </a:cubicBezTo>
                  <a:cubicBezTo>
                    <a:pt x="78630" y="47570"/>
                    <a:pt x="79269" y="48210"/>
                    <a:pt x="79269" y="47570"/>
                  </a:cubicBezTo>
                  <a:cubicBezTo>
                    <a:pt x="79908" y="46292"/>
                    <a:pt x="80547" y="47570"/>
                    <a:pt x="81826" y="49488"/>
                  </a:cubicBezTo>
                  <a:cubicBezTo>
                    <a:pt x="81826" y="45653"/>
                    <a:pt x="81826" y="43735"/>
                    <a:pt x="83104" y="44374"/>
                  </a:cubicBezTo>
                  <a:cubicBezTo>
                    <a:pt x="83104" y="44374"/>
                    <a:pt x="83744" y="44374"/>
                    <a:pt x="83744" y="44374"/>
                  </a:cubicBezTo>
                  <a:cubicBezTo>
                    <a:pt x="84383" y="44374"/>
                    <a:pt x="85023" y="44374"/>
                    <a:pt x="85662" y="45013"/>
                  </a:cubicBezTo>
                  <a:cubicBezTo>
                    <a:pt x="85662" y="45013"/>
                    <a:pt x="85662" y="45653"/>
                    <a:pt x="85662" y="45653"/>
                  </a:cubicBezTo>
                  <a:cubicBezTo>
                    <a:pt x="85662" y="46292"/>
                    <a:pt x="85023" y="46292"/>
                    <a:pt x="85023" y="46931"/>
                  </a:cubicBezTo>
                  <a:cubicBezTo>
                    <a:pt x="85023" y="47570"/>
                    <a:pt x="85662" y="47570"/>
                    <a:pt x="85662" y="48210"/>
                  </a:cubicBezTo>
                  <a:cubicBezTo>
                    <a:pt x="85662" y="48210"/>
                    <a:pt x="86301" y="49488"/>
                    <a:pt x="86301" y="49488"/>
                  </a:cubicBezTo>
                  <a:cubicBezTo>
                    <a:pt x="86301" y="48849"/>
                    <a:pt x="86301" y="47570"/>
                    <a:pt x="86301" y="46931"/>
                  </a:cubicBezTo>
                  <a:cubicBezTo>
                    <a:pt x="86301" y="46292"/>
                    <a:pt x="86301" y="45653"/>
                    <a:pt x="86301" y="45013"/>
                  </a:cubicBezTo>
                  <a:cubicBezTo>
                    <a:pt x="86940" y="45013"/>
                    <a:pt x="87580" y="45013"/>
                    <a:pt x="88858" y="45653"/>
                  </a:cubicBezTo>
                  <a:cubicBezTo>
                    <a:pt x="90136" y="46931"/>
                    <a:pt x="90776" y="46931"/>
                    <a:pt x="91415" y="46931"/>
                  </a:cubicBezTo>
                  <a:cubicBezTo>
                    <a:pt x="92054" y="46931"/>
                    <a:pt x="92054" y="46931"/>
                    <a:pt x="92693" y="46931"/>
                  </a:cubicBezTo>
                  <a:cubicBezTo>
                    <a:pt x="93333" y="46931"/>
                    <a:pt x="93972" y="47570"/>
                    <a:pt x="93972" y="45653"/>
                  </a:cubicBezTo>
                  <a:cubicBezTo>
                    <a:pt x="93972" y="43735"/>
                    <a:pt x="94612" y="45013"/>
                    <a:pt x="95890" y="48210"/>
                  </a:cubicBezTo>
                  <a:cubicBezTo>
                    <a:pt x="95251" y="43735"/>
                    <a:pt x="97169" y="48210"/>
                    <a:pt x="96529" y="45013"/>
                  </a:cubicBezTo>
                  <a:cubicBezTo>
                    <a:pt x="97808" y="48210"/>
                    <a:pt x="97808" y="48849"/>
                    <a:pt x="98447" y="47570"/>
                  </a:cubicBezTo>
                  <a:cubicBezTo>
                    <a:pt x="99086" y="46292"/>
                    <a:pt x="100365" y="47570"/>
                    <a:pt x="101004" y="46931"/>
                  </a:cubicBezTo>
                  <a:cubicBezTo>
                    <a:pt x="101643" y="46292"/>
                    <a:pt x="102282" y="46931"/>
                    <a:pt x="102282" y="45653"/>
                  </a:cubicBezTo>
                  <a:cubicBezTo>
                    <a:pt x="102282" y="45013"/>
                    <a:pt x="102922" y="45653"/>
                    <a:pt x="102922" y="45653"/>
                  </a:cubicBezTo>
                  <a:cubicBezTo>
                    <a:pt x="103561" y="45653"/>
                    <a:pt x="104201" y="45653"/>
                    <a:pt x="104840" y="45653"/>
                  </a:cubicBezTo>
                  <a:cubicBezTo>
                    <a:pt x="104840" y="45653"/>
                    <a:pt x="104840" y="45653"/>
                    <a:pt x="104840" y="45653"/>
                  </a:cubicBezTo>
                  <a:cubicBezTo>
                    <a:pt x="105479" y="45653"/>
                    <a:pt x="106758" y="46931"/>
                    <a:pt x="107397" y="45653"/>
                  </a:cubicBezTo>
                  <a:cubicBezTo>
                    <a:pt x="108036" y="44374"/>
                    <a:pt x="109314" y="44374"/>
                    <a:pt x="110593" y="46931"/>
                  </a:cubicBezTo>
                  <a:cubicBezTo>
                    <a:pt x="110593" y="46931"/>
                    <a:pt x="111232" y="47570"/>
                    <a:pt x="111232" y="47570"/>
                  </a:cubicBezTo>
                  <a:cubicBezTo>
                    <a:pt x="111871" y="46931"/>
                    <a:pt x="111871" y="45653"/>
                    <a:pt x="112511" y="46931"/>
                  </a:cubicBezTo>
                  <a:cubicBezTo>
                    <a:pt x="112511" y="46931"/>
                    <a:pt x="112511" y="46931"/>
                    <a:pt x="112511" y="46931"/>
                  </a:cubicBezTo>
                  <a:cubicBezTo>
                    <a:pt x="112511" y="45013"/>
                    <a:pt x="113150" y="45653"/>
                    <a:pt x="113790" y="45653"/>
                  </a:cubicBezTo>
                  <a:cubicBezTo>
                    <a:pt x="113790" y="45653"/>
                    <a:pt x="114429" y="45653"/>
                    <a:pt x="114429" y="45013"/>
                  </a:cubicBezTo>
                  <a:cubicBezTo>
                    <a:pt x="114429" y="43096"/>
                    <a:pt x="114429" y="43735"/>
                    <a:pt x="115068" y="45013"/>
                  </a:cubicBezTo>
                  <a:cubicBezTo>
                    <a:pt x="115707" y="46292"/>
                    <a:pt x="116347" y="46931"/>
                    <a:pt x="115707" y="44374"/>
                  </a:cubicBezTo>
                  <a:cubicBezTo>
                    <a:pt x="115707" y="43735"/>
                    <a:pt x="115707" y="43735"/>
                    <a:pt x="115707" y="43735"/>
                  </a:cubicBezTo>
                  <a:cubicBezTo>
                    <a:pt x="116347" y="43735"/>
                    <a:pt x="116347" y="43735"/>
                    <a:pt x="116986" y="44374"/>
                  </a:cubicBezTo>
                  <a:cubicBezTo>
                    <a:pt x="118264" y="46292"/>
                    <a:pt x="118903" y="44374"/>
                    <a:pt x="120182" y="45013"/>
                  </a:cubicBezTo>
                  <a:cubicBezTo>
                    <a:pt x="120182" y="45013"/>
                    <a:pt x="120182" y="45013"/>
                    <a:pt x="120182" y="45013"/>
                  </a:cubicBezTo>
                  <a:cubicBezTo>
                    <a:pt x="120182" y="43735"/>
                    <a:pt x="120821" y="42456"/>
                    <a:pt x="121460" y="43735"/>
                  </a:cubicBezTo>
                  <a:cubicBezTo>
                    <a:pt x="122100" y="44374"/>
                    <a:pt x="122100" y="43735"/>
                    <a:pt x="122739" y="43735"/>
                  </a:cubicBezTo>
                  <a:cubicBezTo>
                    <a:pt x="122739" y="43735"/>
                    <a:pt x="123379" y="43735"/>
                    <a:pt x="123379" y="43096"/>
                  </a:cubicBezTo>
                  <a:cubicBezTo>
                    <a:pt x="123379" y="41178"/>
                    <a:pt x="124018" y="41178"/>
                    <a:pt x="124657" y="43096"/>
                  </a:cubicBezTo>
                  <a:cubicBezTo>
                    <a:pt x="125296" y="44374"/>
                    <a:pt x="125936" y="45013"/>
                    <a:pt x="125936" y="44374"/>
                  </a:cubicBezTo>
                  <a:cubicBezTo>
                    <a:pt x="125936" y="42456"/>
                    <a:pt x="127214" y="43096"/>
                    <a:pt x="127853" y="44374"/>
                  </a:cubicBezTo>
                  <a:cubicBezTo>
                    <a:pt x="129132" y="45653"/>
                    <a:pt x="130410" y="46931"/>
                    <a:pt x="130410" y="43735"/>
                  </a:cubicBezTo>
                  <a:cubicBezTo>
                    <a:pt x="130410" y="43735"/>
                    <a:pt x="130410" y="43735"/>
                    <a:pt x="130410" y="43735"/>
                  </a:cubicBezTo>
                  <a:cubicBezTo>
                    <a:pt x="131049" y="43735"/>
                    <a:pt x="131689" y="43735"/>
                    <a:pt x="132328" y="44374"/>
                  </a:cubicBezTo>
                  <a:cubicBezTo>
                    <a:pt x="132968" y="45013"/>
                    <a:pt x="132968" y="45013"/>
                    <a:pt x="132968" y="43735"/>
                  </a:cubicBezTo>
                  <a:cubicBezTo>
                    <a:pt x="132968" y="41817"/>
                    <a:pt x="133607" y="41178"/>
                    <a:pt x="134246" y="41817"/>
                  </a:cubicBezTo>
                  <a:cubicBezTo>
                    <a:pt x="135525" y="43096"/>
                    <a:pt x="136164" y="41178"/>
                    <a:pt x="136803" y="41817"/>
                  </a:cubicBezTo>
                  <a:cubicBezTo>
                    <a:pt x="137442" y="42456"/>
                    <a:pt x="138081" y="41178"/>
                    <a:pt x="139360" y="41178"/>
                  </a:cubicBezTo>
                  <a:cubicBezTo>
                    <a:pt x="140638" y="41178"/>
                    <a:pt x="141277" y="41178"/>
                    <a:pt x="142556" y="41178"/>
                  </a:cubicBezTo>
                  <a:cubicBezTo>
                    <a:pt x="142556" y="41178"/>
                    <a:pt x="142556" y="40538"/>
                    <a:pt x="143196" y="40538"/>
                  </a:cubicBezTo>
                  <a:cubicBezTo>
                    <a:pt x="143196" y="39260"/>
                    <a:pt x="143196" y="38621"/>
                    <a:pt x="142556" y="37342"/>
                  </a:cubicBezTo>
                  <a:cubicBezTo>
                    <a:pt x="144474" y="39899"/>
                    <a:pt x="146392" y="43735"/>
                    <a:pt x="147670" y="39260"/>
                  </a:cubicBezTo>
                  <a:cubicBezTo>
                    <a:pt x="147031" y="39260"/>
                    <a:pt x="147031" y="39899"/>
                    <a:pt x="146392" y="39899"/>
                  </a:cubicBezTo>
                  <a:cubicBezTo>
                    <a:pt x="145753" y="39899"/>
                    <a:pt x="145753" y="39899"/>
                    <a:pt x="145114" y="37981"/>
                  </a:cubicBezTo>
                  <a:cubicBezTo>
                    <a:pt x="145753" y="37981"/>
                    <a:pt x="145753" y="38621"/>
                    <a:pt x="146392" y="38621"/>
                  </a:cubicBezTo>
                  <a:cubicBezTo>
                    <a:pt x="146392" y="37342"/>
                    <a:pt x="146392" y="36064"/>
                    <a:pt x="146392" y="34785"/>
                  </a:cubicBezTo>
                  <a:cubicBezTo>
                    <a:pt x="147031" y="34785"/>
                    <a:pt x="147670" y="35424"/>
                    <a:pt x="147670" y="34146"/>
                  </a:cubicBezTo>
                  <a:cubicBezTo>
                    <a:pt x="147670" y="31589"/>
                    <a:pt x="148310" y="32228"/>
                    <a:pt x="148310" y="30949"/>
                  </a:cubicBezTo>
                  <a:cubicBezTo>
                    <a:pt x="148949" y="29032"/>
                    <a:pt x="149588" y="29671"/>
                    <a:pt x="150866" y="30949"/>
                  </a:cubicBezTo>
                  <a:cubicBezTo>
                    <a:pt x="151506" y="31589"/>
                    <a:pt x="151506" y="31589"/>
                    <a:pt x="151506" y="31589"/>
                  </a:cubicBezTo>
                  <a:cubicBezTo>
                    <a:pt x="150866" y="30310"/>
                    <a:pt x="150227" y="28392"/>
                    <a:pt x="150227" y="26475"/>
                  </a:cubicBezTo>
                  <a:cubicBezTo>
                    <a:pt x="150866" y="25196"/>
                    <a:pt x="151506" y="23918"/>
                    <a:pt x="152785" y="27114"/>
                  </a:cubicBezTo>
                  <a:cubicBezTo>
                    <a:pt x="152785" y="25196"/>
                    <a:pt x="152145" y="23918"/>
                    <a:pt x="152145" y="22000"/>
                  </a:cubicBezTo>
                  <a:cubicBezTo>
                    <a:pt x="148949" y="13689"/>
                    <a:pt x="148949" y="11132"/>
                    <a:pt x="148310" y="9214"/>
                  </a:cubicBezTo>
                  <a:close/>
                  <a:moveTo>
                    <a:pt x="58813" y="34785"/>
                  </a:moveTo>
                  <a:cubicBezTo>
                    <a:pt x="59452" y="37981"/>
                    <a:pt x="58813" y="36703"/>
                    <a:pt x="58173" y="36064"/>
                  </a:cubicBezTo>
                  <a:cubicBezTo>
                    <a:pt x="58173" y="35424"/>
                    <a:pt x="58173" y="35424"/>
                    <a:pt x="58813" y="34785"/>
                  </a:cubicBezTo>
                  <a:close/>
                  <a:moveTo>
                    <a:pt x="56895" y="35424"/>
                  </a:moveTo>
                  <a:cubicBezTo>
                    <a:pt x="56895" y="36064"/>
                    <a:pt x="56895" y="36064"/>
                    <a:pt x="56895" y="36703"/>
                  </a:cubicBezTo>
                  <a:cubicBezTo>
                    <a:pt x="56256" y="36703"/>
                    <a:pt x="55617" y="36703"/>
                    <a:pt x="54977" y="36703"/>
                  </a:cubicBezTo>
                  <a:cubicBezTo>
                    <a:pt x="54977" y="36703"/>
                    <a:pt x="54977" y="36064"/>
                    <a:pt x="54977" y="36064"/>
                  </a:cubicBezTo>
                  <a:cubicBezTo>
                    <a:pt x="55617" y="35424"/>
                    <a:pt x="56256" y="35424"/>
                    <a:pt x="56895" y="35424"/>
                  </a:cubicBezTo>
                  <a:close/>
                  <a:moveTo>
                    <a:pt x="43470" y="38621"/>
                  </a:moveTo>
                  <a:cubicBezTo>
                    <a:pt x="43470" y="38621"/>
                    <a:pt x="44109" y="37981"/>
                    <a:pt x="44109" y="37981"/>
                  </a:cubicBezTo>
                  <a:cubicBezTo>
                    <a:pt x="44109" y="39899"/>
                    <a:pt x="43470" y="38621"/>
                    <a:pt x="43470" y="38621"/>
                  </a:cubicBezTo>
                  <a:close/>
                  <a:moveTo>
                    <a:pt x="44749" y="37981"/>
                  </a:moveTo>
                  <a:cubicBezTo>
                    <a:pt x="44749" y="37342"/>
                    <a:pt x="44749" y="37342"/>
                    <a:pt x="44749" y="36703"/>
                  </a:cubicBezTo>
                  <a:cubicBezTo>
                    <a:pt x="47306" y="36703"/>
                    <a:pt x="50502" y="37342"/>
                    <a:pt x="53059" y="37342"/>
                  </a:cubicBezTo>
                  <a:cubicBezTo>
                    <a:pt x="50502" y="38621"/>
                    <a:pt x="47945" y="38621"/>
                    <a:pt x="44749" y="37981"/>
                  </a:cubicBezTo>
                  <a:close/>
                  <a:moveTo>
                    <a:pt x="56256" y="41178"/>
                  </a:moveTo>
                  <a:cubicBezTo>
                    <a:pt x="55617" y="39899"/>
                    <a:pt x="54977" y="39260"/>
                    <a:pt x="53698" y="38621"/>
                  </a:cubicBezTo>
                  <a:cubicBezTo>
                    <a:pt x="54977" y="37981"/>
                    <a:pt x="55617" y="37981"/>
                    <a:pt x="56895" y="38621"/>
                  </a:cubicBezTo>
                  <a:cubicBezTo>
                    <a:pt x="57534" y="39260"/>
                    <a:pt x="58173" y="41178"/>
                    <a:pt x="58813" y="43096"/>
                  </a:cubicBezTo>
                  <a:cubicBezTo>
                    <a:pt x="58173" y="43096"/>
                    <a:pt x="57534" y="43735"/>
                    <a:pt x="56256" y="41178"/>
                  </a:cubicBezTo>
                  <a:close/>
                  <a:moveTo>
                    <a:pt x="68402" y="34785"/>
                  </a:moveTo>
                  <a:cubicBezTo>
                    <a:pt x="67762" y="34785"/>
                    <a:pt x="67123" y="34785"/>
                    <a:pt x="66484" y="34785"/>
                  </a:cubicBezTo>
                  <a:cubicBezTo>
                    <a:pt x="67123" y="33507"/>
                    <a:pt x="67123" y="33507"/>
                    <a:pt x="68402" y="34785"/>
                  </a:cubicBezTo>
                  <a:close/>
                  <a:moveTo>
                    <a:pt x="60730" y="46292"/>
                  </a:moveTo>
                  <a:cubicBezTo>
                    <a:pt x="60730" y="45653"/>
                    <a:pt x="60730" y="45653"/>
                    <a:pt x="60730" y="45013"/>
                  </a:cubicBezTo>
                  <a:cubicBezTo>
                    <a:pt x="61369" y="45013"/>
                    <a:pt x="61369" y="45013"/>
                    <a:pt x="62009" y="45013"/>
                  </a:cubicBezTo>
                  <a:cubicBezTo>
                    <a:pt x="61369" y="47570"/>
                    <a:pt x="61369" y="46292"/>
                    <a:pt x="60730" y="46292"/>
                  </a:cubicBezTo>
                  <a:close/>
                  <a:moveTo>
                    <a:pt x="63927" y="39899"/>
                  </a:moveTo>
                  <a:cubicBezTo>
                    <a:pt x="64566" y="41817"/>
                    <a:pt x="63927" y="43096"/>
                    <a:pt x="63927" y="43096"/>
                  </a:cubicBezTo>
                  <a:cubicBezTo>
                    <a:pt x="63287" y="43096"/>
                    <a:pt x="62648" y="43096"/>
                    <a:pt x="62648" y="43096"/>
                  </a:cubicBezTo>
                  <a:cubicBezTo>
                    <a:pt x="62648" y="43096"/>
                    <a:pt x="62009" y="42456"/>
                    <a:pt x="62009" y="41817"/>
                  </a:cubicBezTo>
                  <a:cubicBezTo>
                    <a:pt x="61369" y="41178"/>
                    <a:pt x="61369" y="39899"/>
                    <a:pt x="60730" y="38621"/>
                  </a:cubicBezTo>
                  <a:cubicBezTo>
                    <a:pt x="60730" y="38621"/>
                    <a:pt x="60730" y="37981"/>
                    <a:pt x="60730" y="37981"/>
                  </a:cubicBezTo>
                  <a:cubicBezTo>
                    <a:pt x="62009" y="37981"/>
                    <a:pt x="63287" y="37981"/>
                    <a:pt x="63927" y="37981"/>
                  </a:cubicBezTo>
                  <a:cubicBezTo>
                    <a:pt x="64566" y="37981"/>
                    <a:pt x="64566" y="38621"/>
                    <a:pt x="65845" y="40538"/>
                  </a:cubicBezTo>
                  <a:cubicBezTo>
                    <a:pt x="64566" y="40538"/>
                    <a:pt x="64566" y="40538"/>
                    <a:pt x="63927" y="39899"/>
                  </a:cubicBezTo>
                  <a:close/>
                  <a:moveTo>
                    <a:pt x="67762" y="40538"/>
                  </a:moveTo>
                  <a:cubicBezTo>
                    <a:pt x="67123" y="40538"/>
                    <a:pt x="66484" y="39899"/>
                    <a:pt x="65845" y="39260"/>
                  </a:cubicBezTo>
                  <a:cubicBezTo>
                    <a:pt x="65845" y="39260"/>
                    <a:pt x="65206" y="37981"/>
                    <a:pt x="65206" y="37342"/>
                  </a:cubicBezTo>
                  <a:cubicBezTo>
                    <a:pt x="66484" y="39899"/>
                    <a:pt x="66484" y="36703"/>
                    <a:pt x="68402" y="39260"/>
                  </a:cubicBezTo>
                  <a:cubicBezTo>
                    <a:pt x="68402" y="39899"/>
                    <a:pt x="68402" y="40538"/>
                    <a:pt x="67762" y="40538"/>
                  </a:cubicBezTo>
                  <a:close/>
                  <a:moveTo>
                    <a:pt x="69041" y="38621"/>
                  </a:moveTo>
                  <a:cubicBezTo>
                    <a:pt x="69041" y="38621"/>
                    <a:pt x="69041" y="37981"/>
                    <a:pt x="69041" y="37981"/>
                  </a:cubicBezTo>
                  <a:cubicBezTo>
                    <a:pt x="69680" y="37981"/>
                    <a:pt x="70319" y="37981"/>
                    <a:pt x="70319" y="37342"/>
                  </a:cubicBezTo>
                  <a:cubicBezTo>
                    <a:pt x="70958" y="37342"/>
                    <a:pt x="71598" y="37981"/>
                    <a:pt x="72237" y="40538"/>
                  </a:cubicBezTo>
                  <a:cubicBezTo>
                    <a:pt x="71598" y="39899"/>
                    <a:pt x="70319" y="39260"/>
                    <a:pt x="69041" y="38621"/>
                  </a:cubicBezTo>
                  <a:close/>
                  <a:moveTo>
                    <a:pt x="77351" y="32867"/>
                  </a:moveTo>
                  <a:cubicBezTo>
                    <a:pt x="76712" y="34785"/>
                    <a:pt x="75434" y="32867"/>
                    <a:pt x="74795" y="33507"/>
                  </a:cubicBezTo>
                  <a:cubicBezTo>
                    <a:pt x="76073" y="32228"/>
                    <a:pt x="76712" y="32228"/>
                    <a:pt x="77351" y="32867"/>
                  </a:cubicBezTo>
                  <a:close/>
                  <a:moveTo>
                    <a:pt x="76073" y="41817"/>
                  </a:moveTo>
                  <a:cubicBezTo>
                    <a:pt x="75434" y="40538"/>
                    <a:pt x="75434" y="39260"/>
                    <a:pt x="74795" y="38621"/>
                  </a:cubicBezTo>
                  <a:cubicBezTo>
                    <a:pt x="74155" y="38621"/>
                    <a:pt x="73516" y="37981"/>
                    <a:pt x="72876" y="37981"/>
                  </a:cubicBezTo>
                  <a:cubicBezTo>
                    <a:pt x="72876" y="37342"/>
                    <a:pt x="72876" y="37342"/>
                    <a:pt x="72876" y="37342"/>
                  </a:cubicBezTo>
                  <a:cubicBezTo>
                    <a:pt x="74155" y="37342"/>
                    <a:pt x="74795" y="36703"/>
                    <a:pt x="76073" y="36703"/>
                  </a:cubicBezTo>
                  <a:cubicBezTo>
                    <a:pt x="76073" y="36703"/>
                    <a:pt x="76712" y="36703"/>
                    <a:pt x="77351" y="39260"/>
                  </a:cubicBezTo>
                  <a:cubicBezTo>
                    <a:pt x="76712" y="38621"/>
                    <a:pt x="75434" y="36703"/>
                    <a:pt x="76073" y="41817"/>
                  </a:cubicBezTo>
                  <a:close/>
                  <a:moveTo>
                    <a:pt x="77991" y="39899"/>
                  </a:moveTo>
                  <a:cubicBezTo>
                    <a:pt x="77991" y="38621"/>
                    <a:pt x="77991" y="37981"/>
                    <a:pt x="77351" y="37342"/>
                  </a:cubicBezTo>
                  <a:cubicBezTo>
                    <a:pt x="77991" y="37342"/>
                    <a:pt x="77991" y="36703"/>
                    <a:pt x="78630" y="36703"/>
                  </a:cubicBezTo>
                  <a:cubicBezTo>
                    <a:pt x="79269" y="36703"/>
                    <a:pt x="79269" y="37342"/>
                    <a:pt x="79908" y="40538"/>
                  </a:cubicBezTo>
                  <a:cubicBezTo>
                    <a:pt x="79269" y="39899"/>
                    <a:pt x="78630" y="39899"/>
                    <a:pt x="77991" y="39899"/>
                  </a:cubicBezTo>
                  <a:close/>
                  <a:moveTo>
                    <a:pt x="99086" y="27114"/>
                  </a:moveTo>
                  <a:cubicBezTo>
                    <a:pt x="98447" y="27114"/>
                    <a:pt x="98447" y="27753"/>
                    <a:pt x="97808" y="27753"/>
                  </a:cubicBezTo>
                  <a:cubicBezTo>
                    <a:pt x="97808" y="25835"/>
                    <a:pt x="98447" y="26475"/>
                    <a:pt x="99086" y="27114"/>
                  </a:cubicBezTo>
                  <a:close/>
                  <a:moveTo>
                    <a:pt x="98447" y="34146"/>
                  </a:moveTo>
                  <a:cubicBezTo>
                    <a:pt x="98447" y="34146"/>
                    <a:pt x="98447" y="34146"/>
                    <a:pt x="98447" y="34146"/>
                  </a:cubicBezTo>
                  <a:cubicBezTo>
                    <a:pt x="99086" y="33507"/>
                    <a:pt x="99086" y="32867"/>
                    <a:pt x="99725" y="32867"/>
                  </a:cubicBezTo>
                  <a:cubicBezTo>
                    <a:pt x="99725" y="33507"/>
                    <a:pt x="99725" y="33507"/>
                    <a:pt x="99725" y="34146"/>
                  </a:cubicBezTo>
                  <a:cubicBezTo>
                    <a:pt x="99086" y="34146"/>
                    <a:pt x="99086" y="34146"/>
                    <a:pt x="98447" y="34146"/>
                  </a:cubicBezTo>
                  <a:close/>
                  <a:moveTo>
                    <a:pt x="100365" y="27114"/>
                  </a:moveTo>
                  <a:cubicBezTo>
                    <a:pt x="100365" y="27114"/>
                    <a:pt x="99725" y="27114"/>
                    <a:pt x="99725" y="26475"/>
                  </a:cubicBezTo>
                  <a:cubicBezTo>
                    <a:pt x="100365" y="26475"/>
                    <a:pt x="100365" y="26475"/>
                    <a:pt x="100365" y="27114"/>
                  </a:cubicBezTo>
                  <a:cubicBezTo>
                    <a:pt x="101004" y="26475"/>
                    <a:pt x="101004" y="27114"/>
                    <a:pt x="100365" y="27114"/>
                  </a:cubicBezTo>
                  <a:close/>
                  <a:moveTo>
                    <a:pt x="101643" y="34785"/>
                  </a:moveTo>
                  <a:cubicBezTo>
                    <a:pt x="101643" y="34146"/>
                    <a:pt x="101643" y="34146"/>
                    <a:pt x="101643" y="33507"/>
                  </a:cubicBezTo>
                  <a:cubicBezTo>
                    <a:pt x="102282" y="33507"/>
                    <a:pt x="102282" y="32867"/>
                    <a:pt x="102922" y="32867"/>
                  </a:cubicBezTo>
                  <a:cubicBezTo>
                    <a:pt x="102922" y="32867"/>
                    <a:pt x="102922" y="33507"/>
                    <a:pt x="102922" y="33507"/>
                  </a:cubicBezTo>
                  <a:cubicBezTo>
                    <a:pt x="102922" y="34146"/>
                    <a:pt x="102282" y="34785"/>
                    <a:pt x="101643" y="34785"/>
                  </a:cubicBezTo>
                  <a:close/>
                  <a:moveTo>
                    <a:pt x="105479" y="26475"/>
                  </a:moveTo>
                  <a:cubicBezTo>
                    <a:pt x="105479" y="26475"/>
                    <a:pt x="105479" y="26475"/>
                    <a:pt x="105479" y="26475"/>
                  </a:cubicBezTo>
                  <a:cubicBezTo>
                    <a:pt x="105479" y="25835"/>
                    <a:pt x="105479" y="25835"/>
                    <a:pt x="106118" y="25835"/>
                  </a:cubicBezTo>
                  <a:cubicBezTo>
                    <a:pt x="106118" y="25835"/>
                    <a:pt x="106758" y="25196"/>
                    <a:pt x="106758" y="25196"/>
                  </a:cubicBezTo>
                  <a:cubicBezTo>
                    <a:pt x="106758" y="25835"/>
                    <a:pt x="106758" y="25835"/>
                    <a:pt x="106758" y="26475"/>
                  </a:cubicBezTo>
                  <a:cubicBezTo>
                    <a:pt x="106118" y="26475"/>
                    <a:pt x="106118" y="26475"/>
                    <a:pt x="105479" y="26475"/>
                  </a:cubicBezTo>
                  <a:close/>
                  <a:moveTo>
                    <a:pt x="111871" y="31589"/>
                  </a:moveTo>
                  <a:cubicBezTo>
                    <a:pt x="112511" y="31589"/>
                    <a:pt x="112511" y="31589"/>
                    <a:pt x="113150" y="31589"/>
                  </a:cubicBezTo>
                  <a:cubicBezTo>
                    <a:pt x="113150" y="34146"/>
                    <a:pt x="112511" y="32228"/>
                    <a:pt x="111871" y="31589"/>
                  </a:cubicBezTo>
                  <a:close/>
                  <a:moveTo>
                    <a:pt x="115068" y="31589"/>
                  </a:moveTo>
                  <a:cubicBezTo>
                    <a:pt x="115068" y="31589"/>
                    <a:pt x="114429" y="31589"/>
                    <a:pt x="114429" y="30949"/>
                  </a:cubicBezTo>
                  <a:cubicBezTo>
                    <a:pt x="114429" y="30949"/>
                    <a:pt x="114429" y="30949"/>
                    <a:pt x="114429" y="30310"/>
                  </a:cubicBezTo>
                  <a:cubicBezTo>
                    <a:pt x="114429" y="30310"/>
                    <a:pt x="115068" y="30310"/>
                    <a:pt x="115068" y="30310"/>
                  </a:cubicBezTo>
                  <a:cubicBezTo>
                    <a:pt x="115068" y="30949"/>
                    <a:pt x="115068" y="31589"/>
                    <a:pt x="115068" y="31589"/>
                  </a:cubicBezTo>
                  <a:close/>
                  <a:moveTo>
                    <a:pt x="116986" y="30949"/>
                  </a:moveTo>
                  <a:cubicBezTo>
                    <a:pt x="117625" y="29032"/>
                    <a:pt x="118264" y="28392"/>
                    <a:pt x="119543" y="30310"/>
                  </a:cubicBezTo>
                  <a:cubicBezTo>
                    <a:pt x="118903" y="30949"/>
                    <a:pt x="117625" y="30949"/>
                    <a:pt x="116986" y="30949"/>
                  </a:cubicBezTo>
                  <a:close/>
                  <a:moveTo>
                    <a:pt x="122739" y="30310"/>
                  </a:moveTo>
                  <a:cubicBezTo>
                    <a:pt x="122100" y="30310"/>
                    <a:pt x="120821" y="31589"/>
                    <a:pt x="119543" y="29671"/>
                  </a:cubicBezTo>
                  <a:cubicBezTo>
                    <a:pt x="121460" y="29032"/>
                    <a:pt x="123379" y="27753"/>
                    <a:pt x="125296" y="28392"/>
                  </a:cubicBezTo>
                  <a:cubicBezTo>
                    <a:pt x="125296" y="28392"/>
                    <a:pt x="125296" y="29032"/>
                    <a:pt x="125296" y="29032"/>
                  </a:cubicBezTo>
                  <a:cubicBezTo>
                    <a:pt x="124657" y="29671"/>
                    <a:pt x="124018" y="30310"/>
                    <a:pt x="122739" y="30310"/>
                  </a:cubicBezTo>
                  <a:close/>
                  <a:moveTo>
                    <a:pt x="133607" y="27753"/>
                  </a:moveTo>
                  <a:cubicBezTo>
                    <a:pt x="133607" y="27753"/>
                    <a:pt x="133607" y="28392"/>
                    <a:pt x="133607" y="28392"/>
                  </a:cubicBezTo>
                  <a:cubicBezTo>
                    <a:pt x="133607" y="28392"/>
                    <a:pt x="132968" y="28392"/>
                    <a:pt x="132968" y="27753"/>
                  </a:cubicBezTo>
                  <a:cubicBezTo>
                    <a:pt x="132968" y="27753"/>
                    <a:pt x="132968" y="27753"/>
                    <a:pt x="132968" y="27753"/>
                  </a:cubicBezTo>
                  <a:cubicBezTo>
                    <a:pt x="132968" y="27753"/>
                    <a:pt x="133607" y="27753"/>
                    <a:pt x="133607" y="27753"/>
                  </a:cubicBezTo>
                  <a:close/>
                  <a:moveTo>
                    <a:pt x="127214" y="28392"/>
                  </a:moveTo>
                  <a:cubicBezTo>
                    <a:pt x="127214" y="29032"/>
                    <a:pt x="127214" y="29032"/>
                    <a:pt x="127214" y="29671"/>
                  </a:cubicBezTo>
                  <a:cubicBezTo>
                    <a:pt x="127214" y="29671"/>
                    <a:pt x="126575" y="29671"/>
                    <a:pt x="126575" y="29032"/>
                  </a:cubicBezTo>
                  <a:cubicBezTo>
                    <a:pt x="126575" y="28392"/>
                    <a:pt x="126575" y="27753"/>
                    <a:pt x="126575" y="27753"/>
                  </a:cubicBezTo>
                  <a:cubicBezTo>
                    <a:pt x="126575" y="27753"/>
                    <a:pt x="127214" y="28392"/>
                    <a:pt x="127214" y="28392"/>
                  </a:cubicBezTo>
                  <a:close/>
                  <a:moveTo>
                    <a:pt x="126575" y="32867"/>
                  </a:moveTo>
                  <a:cubicBezTo>
                    <a:pt x="126575" y="31589"/>
                    <a:pt x="127853" y="30949"/>
                    <a:pt x="129132" y="31589"/>
                  </a:cubicBezTo>
                  <a:cubicBezTo>
                    <a:pt x="129771" y="31589"/>
                    <a:pt x="131049" y="31589"/>
                    <a:pt x="131689" y="31589"/>
                  </a:cubicBezTo>
                  <a:cubicBezTo>
                    <a:pt x="132328" y="31589"/>
                    <a:pt x="133607" y="31589"/>
                    <a:pt x="134246" y="32228"/>
                  </a:cubicBezTo>
                  <a:cubicBezTo>
                    <a:pt x="132328" y="34146"/>
                    <a:pt x="129132" y="33507"/>
                    <a:pt x="126575" y="32867"/>
                  </a:cubicBezTo>
                  <a:close/>
                  <a:moveTo>
                    <a:pt x="136164" y="31589"/>
                  </a:moveTo>
                  <a:cubicBezTo>
                    <a:pt x="136164" y="31589"/>
                    <a:pt x="136164" y="30949"/>
                    <a:pt x="136164" y="30949"/>
                  </a:cubicBezTo>
                  <a:cubicBezTo>
                    <a:pt x="136164" y="30949"/>
                    <a:pt x="136803" y="30310"/>
                    <a:pt x="136803" y="30310"/>
                  </a:cubicBezTo>
                  <a:cubicBezTo>
                    <a:pt x="136803" y="30310"/>
                    <a:pt x="136803" y="30949"/>
                    <a:pt x="136803" y="30949"/>
                  </a:cubicBezTo>
                  <a:cubicBezTo>
                    <a:pt x="136803" y="30949"/>
                    <a:pt x="136164" y="31589"/>
                    <a:pt x="136164" y="3158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19" name="【公众号：阿拉丁PPT】3-438"/>
            <p:cNvSpPr/>
            <p:nvPr/>
          </p:nvSpPr>
          <p:spPr>
            <a:xfrm flipH="1">
              <a:off x="732949" y="497497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  <a:gd name="connsiteX5" fmla="*/ 0 w 6392"/>
                <a:gd name="connsiteY5" fmla="*/ 0 h 6392"/>
                <a:gd name="connsiteX6" fmla="*/ 0 w 6392"/>
                <a:gd name="connsiteY6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20" name="【公众号：阿拉丁PPT】3-439"/>
            <p:cNvSpPr/>
            <p:nvPr/>
          </p:nvSpPr>
          <p:spPr>
            <a:xfrm flipH="1">
              <a:off x="721442" y="496858"/>
              <a:ext cx="17899" cy="5114"/>
            </a:xfrm>
            <a:custGeom>
              <a:avLst/>
              <a:gdLst>
                <a:gd name="connsiteX0" fmla="*/ 1918 w 17899"/>
                <a:gd name="connsiteY0" fmla="*/ 1918 h 5114"/>
                <a:gd name="connsiteX1" fmla="*/ 3836 w 17899"/>
                <a:gd name="connsiteY1" fmla="*/ 4475 h 5114"/>
                <a:gd name="connsiteX2" fmla="*/ 5114 w 17899"/>
                <a:gd name="connsiteY2" fmla="*/ 3836 h 5114"/>
                <a:gd name="connsiteX3" fmla="*/ 7672 w 17899"/>
                <a:gd name="connsiteY3" fmla="*/ 4475 h 5114"/>
                <a:gd name="connsiteX4" fmla="*/ 14703 w 17899"/>
                <a:gd name="connsiteY4" fmla="*/ 5114 h 5114"/>
                <a:gd name="connsiteX5" fmla="*/ 17900 w 17899"/>
                <a:gd name="connsiteY5" fmla="*/ 5114 h 5114"/>
                <a:gd name="connsiteX6" fmla="*/ 17900 w 17899"/>
                <a:gd name="connsiteY6" fmla="*/ 3836 h 5114"/>
                <a:gd name="connsiteX7" fmla="*/ 15982 w 17899"/>
                <a:gd name="connsiteY7" fmla="*/ 3196 h 5114"/>
                <a:gd name="connsiteX8" fmla="*/ 10229 w 17899"/>
                <a:gd name="connsiteY8" fmla="*/ 2557 h 5114"/>
                <a:gd name="connsiteX9" fmla="*/ 3196 w 17899"/>
                <a:gd name="connsiteY9" fmla="*/ 639 h 5114"/>
                <a:gd name="connsiteX10" fmla="*/ 1918 w 17899"/>
                <a:gd name="connsiteY10" fmla="*/ 0 h 5114"/>
                <a:gd name="connsiteX11" fmla="*/ 0 w 17899"/>
                <a:gd name="connsiteY11" fmla="*/ 0 h 5114"/>
                <a:gd name="connsiteX12" fmla="*/ 1918 w 17899"/>
                <a:gd name="connsiteY12" fmla="*/ 1918 h 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99" h="5114">
                  <a:moveTo>
                    <a:pt x="1918" y="1918"/>
                  </a:moveTo>
                  <a:cubicBezTo>
                    <a:pt x="2557" y="1918"/>
                    <a:pt x="3196" y="1918"/>
                    <a:pt x="3836" y="4475"/>
                  </a:cubicBezTo>
                  <a:cubicBezTo>
                    <a:pt x="4475" y="4475"/>
                    <a:pt x="4475" y="3836"/>
                    <a:pt x="5114" y="3836"/>
                  </a:cubicBezTo>
                  <a:cubicBezTo>
                    <a:pt x="5754" y="3836"/>
                    <a:pt x="7033" y="4475"/>
                    <a:pt x="7672" y="4475"/>
                  </a:cubicBezTo>
                  <a:cubicBezTo>
                    <a:pt x="10229" y="5114"/>
                    <a:pt x="12146" y="5114"/>
                    <a:pt x="14703" y="5114"/>
                  </a:cubicBezTo>
                  <a:cubicBezTo>
                    <a:pt x="15982" y="5114"/>
                    <a:pt x="16622" y="4475"/>
                    <a:pt x="17900" y="5114"/>
                  </a:cubicBezTo>
                  <a:cubicBezTo>
                    <a:pt x="17900" y="5114"/>
                    <a:pt x="17900" y="4475"/>
                    <a:pt x="17900" y="3836"/>
                  </a:cubicBezTo>
                  <a:cubicBezTo>
                    <a:pt x="17261" y="3196"/>
                    <a:pt x="16622" y="3196"/>
                    <a:pt x="15982" y="3196"/>
                  </a:cubicBezTo>
                  <a:cubicBezTo>
                    <a:pt x="14064" y="3196"/>
                    <a:pt x="12146" y="3196"/>
                    <a:pt x="10229" y="2557"/>
                  </a:cubicBezTo>
                  <a:cubicBezTo>
                    <a:pt x="7672" y="1918"/>
                    <a:pt x="5754" y="1279"/>
                    <a:pt x="3196" y="639"/>
                  </a:cubicBezTo>
                  <a:cubicBezTo>
                    <a:pt x="2557" y="639"/>
                    <a:pt x="2557" y="0"/>
                    <a:pt x="1918" y="0"/>
                  </a:cubicBezTo>
                  <a:cubicBezTo>
                    <a:pt x="1279" y="0"/>
                    <a:pt x="640" y="0"/>
                    <a:pt x="0" y="0"/>
                  </a:cubicBezTo>
                  <a:cubicBezTo>
                    <a:pt x="640" y="1279"/>
                    <a:pt x="1279" y="1918"/>
                    <a:pt x="1918" y="1918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21" name="【公众号：阿拉丁PPT】3-440"/>
            <p:cNvSpPr/>
            <p:nvPr/>
          </p:nvSpPr>
          <p:spPr>
            <a:xfrm flipH="1">
              <a:off x="610848" y="482155"/>
              <a:ext cx="1918" cy="3419"/>
            </a:xfrm>
            <a:custGeom>
              <a:avLst/>
              <a:gdLst>
                <a:gd name="connsiteX0" fmla="*/ 1918 w 1918"/>
                <a:gd name="connsiteY0" fmla="*/ 0 h 3419"/>
                <a:gd name="connsiteX1" fmla="*/ 0 w 1918"/>
                <a:gd name="connsiteY1" fmla="*/ 3196 h 3419"/>
                <a:gd name="connsiteX2" fmla="*/ 1918 w 1918"/>
                <a:gd name="connsiteY2" fmla="*/ 0 h 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8" h="3419">
                  <a:moveTo>
                    <a:pt x="1918" y="0"/>
                  </a:moveTo>
                  <a:cubicBezTo>
                    <a:pt x="1278" y="1279"/>
                    <a:pt x="639" y="1918"/>
                    <a:pt x="0" y="3196"/>
                  </a:cubicBezTo>
                  <a:cubicBezTo>
                    <a:pt x="1278" y="3836"/>
                    <a:pt x="1918" y="3196"/>
                    <a:pt x="1918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22" name="【公众号：阿拉丁PPT】3-441"/>
            <p:cNvSpPr/>
            <p:nvPr/>
          </p:nvSpPr>
          <p:spPr>
            <a:xfrm flipH="1">
              <a:off x="626831" y="491104"/>
              <a:ext cx="639" cy="639"/>
            </a:xfrm>
            <a:custGeom>
              <a:avLst/>
              <a:gdLst>
                <a:gd name="connsiteX0" fmla="*/ 0 w 639"/>
                <a:gd name="connsiteY0" fmla="*/ 0 h 639"/>
                <a:gd name="connsiteX1" fmla="*/ 0 w 639"/>
                <a:gd name="connsiteY1" fmla="*/ 639 h 639"/>
                <a:gd name="connsiteX2" fmla="*/ 640 w 639"/>
                <a:gd name="connsiteY2" fmla="*/ 639 h 639"/>
                <a:gd name="connsiteX3" fmla="*/ 640 w 639"/>
                <a:gd name="connsiteY3" fmla="*/ 0 h 639"/>
                <a:gd name="connsiteX4" fmla="*/ 0 w 639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639">
                  <a:moveTo>
                    <a:pt x="0" y="0"/>
                  </a:moveTo>
                  <a:cubicBezTo>
                    <a:pt x="0" y="0"/>
                    <a:pt x="0" y="639"/>
                    <a:pt x="0" y="639"/>
                  </a:cubicBezTo>
                  <a:cubicBezTo>
                    <a:pt x="0" y="639"/>
                    <a:pt x="640" y="639"/>
                    <a:pt x="640" y="639"/>
                  </a:cubicBezTo>
                  <a:cubicBezTo>
                    <a:pt x="640" y="639"/>
                    <a:pt x="640" y="0"/>
                    <a:pt x="640" y="0"/>
                  </a:cubicBezTo>
                  <a:cubicBezTo>
                    <a:pt x="0" y="63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23" name="【公众号：阿拉丁PPT】3-442"/>
            <p:cNvSpPr/>
            <p:nvPr/>
          </p:nvSpPr>
          <p:spPr>
            <a:xfrm flipH="1">
              <a:off x="699706" y="756400"/>
              <a:ext cx="158538" cy="42830"/>
            </a:xfrm>
            <a:custGeom>
              <a:avLst/>
              <a:gdLst>
                <a:gd name="connsiteX0" fmla="*/ 2557 w 158538"/>
                <a:gd name="connsiteY0" fmla="*/ 23653 h 42830"/>
                <a:gd name="connsiteX1" fmla="*/ 1918 w 158538"/>
                <a:gd name="connsiteY1" fmla="*/ 24292 h 42830"/>
                <a:gd name="connsiteX2" fmla="*/ 3835 w 158538"/>
                <a:gd name="connsiteY2" fmla="*/ 26849 h 42830"/>
                <a:gd name="connsiteX3" fmla="*/ 6393 w 158538"/>
                <a:gd name="connsiteY3" fmla="*/ 29406 h 42830"/>
                <a:gd name="connsiteX4" fmla="*/ 12785 w 158538"/>
                <a:gd name="connsiteY4" fmla="*/ 32603 h 42830"/>
                <a:gd name="connsiteX5" fmla="*/ 14064 w 158538"/>
                <a:gd name="connsiteY5" fmla="*/ 33242 h 42830"/>
                <a:gd name="connsiteX6" fmla="*/ 17261 w 158538"/>
                <a:gd name="connsiteY6" fmla="*/ 34520 h 42830"/>
                <a:gd name="connsiteX7" fmla="*/ 21096 w 158538"/>
                <a:gd name="connsiteY7" fmla="*/ 37077 h 42830"/>
                <a:gd name="connsiteX8" fmla="*/ 21096 w 158538"/>
                <a:gd name="connsiteY8" fmla="*/ 35799 h 42830"/>
                <a:gd name="connsiteX9" fmla="*/ 18539 w 158538"/>
                <a:gd name="connsiteY9" fmla="*/ 32603 h 42830"/>
                <a:gd name="connsiteX10" fmla="*/ 19178 w 158538"/>
                <a:gd name="connsiteY10" fmla="*/ 32603 h 42830"/>
                <a:gd name="connsiteX11" fmla="*/ 23653 w 158538"/>
                <a:gd name="connsiteY11" fmla="*/ 34520 h 42830"/>
                <a:gd name="connsiteX12" fmla="*/ 26210 w 158538"/>
                <a:gd name="connsiteY12" fmla="*/ 35160 h 42830"/>
                <a:gd name="connsiteX13" fmla="*/ 27489 w 158538"/>
                <a:gd name="connsiteY13" fmla="*/ 35160 h 42830"/>
                <a:gd name="connsiteX14" fmla="*/ 30685 w 158538"/>
                <a:gd name="connsiteY14" fmla="*/ 37077 h 42830"/>
                <a:gd name="connsiteX15" fmla="*/ 33881 w 158538"/>
                <a:gd name="connsiteY15" fmla="*/ 36438 h 42830"/>
                <a:gd name="connsiteX16" fmla="*/ 36439 w 158538"/>
                <a:gd name="connsiteY16" fmla="*/ 35799 h 42830"/>
                <a:gd name="connsiteX17" fmla="*/ 40274 w 158538"/>
                <a:gd name="connsiteY17" fmla="*/ 35160 h 42830"/>
                <a:gd name="connsiteX18" fmla="*/ 39635 w 158538"/>
                <a:gd name="connsiteY18" fmla="*/ 33242 h 42830"/>
                <a:gd name="connsiteX19" fmla="*/ 40913 w 158538"/>
                <a:gd name="connsiteY19" fmla="*/ 35160 h 42830"/>
                <a:gd name="connsiteX20" fmla="*/ 44109 w 158538"/>
                <a:gd name="connsiteY20" fmla="*/ 36438 h 42830"/>
                <a:gd name="connsiteX21" fmla="*/ 53059 w 158538"/>
                <a:gd name="connsiteY21" fmla="*/ 38356 h 42830"/>
                <a:gd name="connsiteX22" fmla="*/ 54977 w 158538"/>
                <a:gd name="connsiteY22" fmla="*/ 38995 h 42830"/>
                <a:gd name="connsiteX23" fmla="*/ 54338 w 158538"/>
                <a:gd name="connsiteY23" fmla="*/ 40274 h 42830"/>
                <a:gd name="connsiteX24" fmla="*/ 50502 w 158538"/>
                <a:gd name="connsiteY24" fmla="*/ 38995 h 42830"/>
                <a:gd name="connsiteX25" fmla="*/ 50502 w 158538"/>
                <a:gd name="connsiteY25" fmla="*/ 38995 h 42830"/>
                <a:gd name="connsiteX26" fmla="*/ 47306 w 158538"/>
                <a:gd name="connsiteY26" fmla="*/ 38995 h 42830"/>
                <a:gd name="connsiteX27" fmla="*/ 44109 w 158538"/>
                <a:gd name="connsiteY27" fmla="*/ 38995 h 42830"/>
                <a:gd name="connsiteX28" fmla="*/ 41552 w 158538"/>
                <a:gd name="connsiteY28" fmla="*/ 38995 h 42830"/>
                <a:gd name="connsiteX29" fmla="*/ 40274 w 158538"/>
                <a:gd name="connsiteY29" fmla="*/ 39635 h 42830"/>
                <a:gd name="connsiteX30" fmla="*/ 40913 w 158538"/>
                <a:gd name="connsiteY30" fmla="*/ 41552 h 42830"/>
                <a:gd name="connsiteX31" fmla="*/ 43470 w 158538"/>
                <a:gd name="connsiteY31" fmla="*/ 41552 h 42830"/>
                <a:gd name="connsiteX32" fmla="*/ 49224 w 158538"/>
                <a:gd name="connsiteY32" fmla="*/ 41552 h 42830"/>
                <a:gd name="connsiteX33" fmla="*/ 50502 w 158538"/>
                <a:gd name="connsiteY33" fmla="*/ 42192 h 42830"/>
                <a:gd name="connsiteX34" fmla="*/ 55617 w 158538"/>
                <a:gd name="connsiteY34" fmla="*/ 42831 h 42830"/>
                <a:gd name="connsiteX35" fmla="*/ 57534 w 158538"/>
                <a:gd name="connsiteY35" fmla="*/ 41552 h 42830"/>
                <a:gd name="connsiteX36" fmla="*/ 55617 w 158538"/>
                <a:gd name="connsiteY36" fmla="*/ 40274 h 42830"/>
                <a:gd name="connsiteX37" fmla="*/ 55617 w 158538"/>
                <a:gd name="connsiteY37" fmla="*/ 39635 h 42830"/>
                <a:gd name="connsiteX38" fmla="*/ 58813 w 158538"/>
                <a:gd name="connsiteY38" fmla="*/ 40274 h 42830"/>
                <a:gd name="connsiteX39" fmla="*/ 58813 w 158538"/>
                <a:gd name="connsiteY39" fmla="*/ 40913 h 42830"/>
                <a:gd name="connsiteX40" fmla="*/ 58173 w 158538"/>
                <a:gd name="connsiteY40" fmla="*/ 42831 h 42830"/>
                <a:gd name="connsiteX41" fmla="*/ 60091 w 158538"/>
                <a:gd name="connsiteY41" fmla="*/ 42831 h 42830"/>
                <a:gd name="connsiteX42" fmla="*/ 60091 w 158538"/>
                <a:gd name="connsiteY42" fmla="*/ 41552 h 42830"/>
                <a:gd name="connsiteX43" fmla="*/ 58813 w 158538"/>
                <a:gd name="connsiteY43" fmla="*/ 39635 h 42830"/>
                <a:gd name="connsiteX44" fmla="*/ 62009 w 158538"/>
                <a:gd name="connsiteY44" fmla="*/ 39635 h 42830"/>
                <a:gd name="connsiteX45" fmla="*/ 63287 w 158538"/>
                <a:gd name="connsiteY45" fmla="*/ 40913 h 42830"/>
                <a:gd name="connsiteX46" fmla="*/ 63927 w 158538"/>
                <a:gd name="connsiteY46" fmla="*/ 41552 h 42830"/>
                <a:gd name="connsiteX47" fmla="*/ 65845 w 158538"/>
                <a:gd name="connsiteY47" fmla="*/ 42192 h 42830"/>
                <a:gd name="connsiteX48" fmla="*/ 65845 w 158538"/>
                <a:gd name="connsiteY48" fmla="*/ 42192 h 42830"/>
                <a:gd name="connsiteX49" fmla="*/ 65845 w 158538"/>
                <a:gd name="connsiteY49" fmla="*/ 38995 h 42830"/>
                <a:gd name="connsiteX50" fmla="*/ 67123 w 158538"/>
                <a:gd name="connsiteY50" fmla="*/ 40913 h 42830"/>
                <a:gd name="connsiteX51" fmla="*/ 69041 w 158538"/>
                <a:gd name="connsiteY51" fmla="*/ 40913 h 42830"/>
                <a:gd name="connsiteX52" fmla="*/ 69041 w 158538"/>
                <a:gd name="connsiteY52" fmla="*/ 40913 h 42830"/>
                <a:gd name="connsiteX53" fmla="*/ 68402 w 158538"/>
                <a:gd name="connsiteY53" fmla="*/ 40274 h 42830"/>
                <a:gd name="connsiteX54" fmla="*/ 68402 w 158538"/>
                <a:gd name="connsiteY54" fmla="*/ 38995 h 42830"/>
                <a:gd name="connsiteX55" fmla="*/ 69041 w 158538"/>
                <a:gd name="connsiteY55" fmla="*/ 40274 h 42830"/>
                <a:gd name="connsiteX56" fmla="*/ 69041 w 158538"/>
                <a:gd name="connsiteY56" fmla="*/ 40274 h 42830"/>
                <a:gd name="connsiteX57" fmla="*/ 69041 w 158538"/>
                <a:gd name="connsiteY57" fmla="*/ 40274 h 42830"/>
                <a:gd name="connsiteX58" fmla="*/ 69041 w 158538"/>
                <a:gd name="connsiteY58" fmla="*/ 38356 h 42830"/>
                <a:gd name="connsiteX59" fmla="*/ 69680 w 158538"/>
                <a:gd name="connsiteY59" fmla="*/ 38356 h 42830"/>
                <a:gd name="connsiteX60" fmla="*/ 72876 w 158538"/>
                <a:gd name="connsiteY60" fmla="*/ 39635 h 42830"/>
                <a:gd name="connsiteX61" fmla="*/ 75434 w 158538"/>
                <a:gd name="connsiteY61" fmla="*/ 40274 h 42830"/>
                <a:gd name="connsiteX62" fmla="*/ 76073 w 158538"/>
                <a:gd name="connsiteY62" fmla="*/ 40274 h 42830"/>
                <a:gd name="connsiteX63" fmla="*/ 78630 w 158538"/>
                <a:gd name="connsiteY63" fmla="*/ 40274 h 42830"/>
                <a:gd name="connsiteX64" fmla="*/ 79908 w 158538"/>
                <a:gd name="connsiteY64" fmla="*/ 40274 h 42830"/>
                <a:gd name="connsiteX65" fmla="*/ 79908 w 158538"/>
                <a:gd name="connsiteY65" fmla="*/ 39635 h 42830"/>
                <a:gd name="connsiteX66" fmla="*/ 81187 w 158538"/>
                <a:gd name="connsiteY66" fmla="*/ 38995 h 42830"/>
                <a:gd name="connsiteX67" fmla="*/ 81826 w 158538"/>
                <a:gd name="connsiteY67" fmla="*/ 39635 h 42830"/>
                <a:gd name="connsiteX68" fmla="*/ 84383 w 158538"/>
                <a:gd name="connsiteY68" fmla="*/ 41552 h 42830"/>
                <a:gd name="connsiteX69" fmla="*/ 85662 w 158538"/>
                <a:gd name="connsiteY69" fmla="*/ 37077 h 42830"/>
                <a:gd name="connsiteX70" fmla="*/ 86301 w 158538"/>
                <a:gd name="connsiteY70" fmla="*/ 37077 h 42830"/>
                <a:gd name="connsiteX71" fmla="*/ 88219 w 158538"/>
                <a:gd name="connsiteY71" fmla="*/ 37717 h 42830"/>
                <a:gd name="connsiteX72" fmla="*/ 88219 w 158538"/>
                <a:gd name="connsiteY72" fmla="*/ 38356 h 42830"/>
                <a:gd name="connsiteX73" fmla="*/ 87580 w 158538"/>
                <a:gd name="connsiteY73" fmla="*/ 39635 h 42830"/>
                <a:gd name="connsiteX74" fmla="*/ 88219 w 158538"/>
                <a:gd name="connsiteY74" fmla="*/ 40913 h 42830"/>
                <a:gd name="connsiteX75" fmla="*/ 88858 w 158538"/>
                <a:gd name="connsiteY75" fmla="*/ 42192 h 42830"/>
                <a:gd name="connsiteX76" fmla="*/ 88858 w 158538"/>
                <a:gd name="connsiteY76" fmla="*/ 39635 h 42830"/>
                <a:gd name="connsiteX77" fmla="*/ 88858 w 158538"/>
                <a:gd name="connsiteY77" fmla="*/ 37717 h 42830"/>
                <a:gd name="connsiteX78" fmla="*/ 91415 w 158538"/>
                <a:gd name="connsiteY78" fmla="*/ 38995 h 42830"/>
                <a:gd name="connsiteX79" fmla="*/ 93972 w 158538"/>
                <a:gd name="connsiteY79" fmla="*/ 40274 h 42830"/>
                <a:gd name="connsiteX80" fmla="*/ 95251 w 158538"/>
                <a:gd name="connsiteY80" fmla="*/ 40274 h 42830"/>
                <a:gd name="connsiteX81" fmla="*/ 96529 w 158538"/>
                <a:gd name="connsiteY81" fmla="*/ 38995 h 42830"/>
                <a:gd name="connsiteX82" fmla="*/ 98447 w 158538"/>
                <a:gd name="connsiteY82" fmla="*/ 41552 h 42830"/>
                <a:gd name="connsiteX83" fmla="*/ 99725 w 158538"/>
                <a:gd name="connsiteY83" fmla="*/ 38356 h 42830"/>
                <a:gd name="connsiteX84" fmla="*/ 101643 w 158538"/>
                <a:gd name="connsiteY84" fmla="*/ 40913 h 42830"/>
                <a:gd name="connsiteX85" fmla="*/ 104201 w 158538"/>
                <a:gd name="connsiteY85" fmla="*/ 40274 h 42830"/>
                <a:gd name="connsiteX86" fmla="*/ 105479 w 158538"/>
                <a:gd name="connsiteY86" fmla="*/ 38995 h 42830"/>
                <a:gd name="connsiteX87" fmla="*/ 106118 w 158538"/>
                <a:gd name="connsiteY87" fmla="*/ 38995 h 42830"/>
                <a:gd name="connsiteX88" fmla="*/ 108036 w 158538"/>
                <a:gd name="connsiteY88" fmla="*/ 38995 h 42830"/>
                <a:gd name="connsiteX89" fmla="*/ 108675 w 158538"/>
                <a:gd name="connsiteY89" fmla="*/ 38995 h 42830"/>
                <a:gd name="connsiteX90" fmla="*/ 111871 w 158538"/>
                <a:gd name="connsiteY90" fmla="*/ 38995 h 42830"/>
                <a:gd name="connsiteX91" fmla="*/ 115068 w 158538"/>
                <a:gd name="connsiteY91" fmla="*/ 40274 h 42830"/>
                <a:gd name="connsiteX92" fmla="*/ 115707 w 158538"/>
                <a:gd name="connsiteY92" fmla="*/ 40913 h 42830"/>
                <a:gd name="connsiteX93" fmla="*/ 116986 w 158538"/>
                <a:gd name="connsiteY93" fmla="*/ 40274 h 42830"/>
                <a:gd name="connsiteX94" fmla="*/ 116986 w 158538"/>
                <a:gd name="connsiteY94" fmla="*/ 40274 h 42830"/>
                <a:gd name="connsiteX95" fmla="*/ 118264 w 158538"/>
                <a:gd name="connsiteY95" fmla="*/ 38995 h 42830"/>
                <a:gd name="connsiteX96" fmla="*/ 118903 w 158538"/>
                <a:gd name="connsiteY96" fmla="*/ 38356 h 42830"/>
                <a:gd name="connsiteX97" fmla="*/ 119543 w 158538"/>
                <a:gd name="connsiteY97" fmla="*/ 38356 h 42830"/>
                <a:gd name="connsiteX98" fmla="*/ 120182 w 158538"/>
                <a:gd name="connsiteY98" fmla="*/ 37717 h 42830"/>
                <a:gd name="connsiteX99" fmla="*/ 120182 w 158538"/>
                <a:gd name="connsiteY99" fmla="*/ 37077 h 42830"/>
                <a:gd name="connsiteX100" fmla="*/ 121460 w 158538"/>
                <a:gd name="connsiteY100" fmla="*/ 37717 h 42830"/>
                <a:gd name="connsiteX101" fmla="*/ 124657 w 158538"/>
                <a:gd name="connsiteY101" fmla="*/ 38995 h 42830"/>
                <a:gd name="connsiteX102" fmla="*/ 124657 w 158538"/>
                <a:gd name="connsiteY102" fmla="*/ 38995 h 42830"/>
                <a:gd name="connsiteX103" fmla="*/ 125936 w 158538"/>
                <a:gd name="connsiteY103" fmla="*/ 37717 h 42830"/>
                <a:gd name="connsiteX104" fmla="*/ 127214 w 158538"/>
                <a:gd name="connsiteY104" fmla="*/ 37717 h 42830"/>
                <a:gd name="connsiteX105" fmla="*/ 127853 w 158538"/>
                <a:gd name="connsiteY105" fmla="*/ 37077 h 42830"/>
                <a:gd name="connsiteX106" fmla="*/ 129132 w 158538"/>
                <a:gd name="connsiteY106" fmla="*/ 37077 h 42830"/>
                <a:gd name="connsiteX107" fmla="*/ 130410 w 158538"/>
                <a:gd name="connsiteY107" fmla="*/ 38356 h 42830"/>
                <a:gd name="connsiteX108" fmla="*/ 132328 w 158538"/>
                <a:gd name="connsiteY108" fmla="*/ 38356 h 42830"/>
                <a:gd name="connsiteX109" fmla="*/ 134885 w 158538"/>
                <a:gd name="connsiteY109" fmla="*/ 37717 h 42830"/>
                <a:gd name="connsiteX110" fmla="*/ 134885 w 158538"/>
                <a:gd name="connsiteY110" fmla="*/ 37717 h 42830"/>
                <a:gd name="connsiteX111" fmla="*/ 136803 w 158538"/>
                <a:gd name="connsiteY111" fmla="*/ 38995 h 42830"/>
                <a:gd name="connsiteX112" fmla="*/ 138081 w 158538"/>
                <a:gd name="connsiteY112" fmla="*/ 38356 h 42830"/>
                <a:gd name="connsiteX113" fmla="*/ 139360 w 158538"/>
                <a:gd name="connsiteY113" fmla="*/ 36438 h 42830"/>
                <a:gd name="connsiteX114" fmla="*/ 141917 w 158538"/>
                <a:gd name="connsiteY114" fmla="*/ 36438 h 42830"/>
                <a:gd name="connsiteX115" fmla="*/ 144474 w 158538"/>
                <a:gd name="connsiteY115" fmla="*/ 35799 h 42830"/>
                <a:gd name="connsiteX116" fmla="*/ 147670 w 158538"/>
                <a:gd name="connsiteY116" fmla="*/ 35799 h 42830"/>
                <a:gd name="connsiteX117" fmla="*/ 148310 w 158538"/>
                <a:gd name="connsiteY117" fmla="*/ 35160 h 42830"/>
                <a:gd name="connsiteX118" fmla="*/ 147670 w 158538"/>
                <a:gd name="connsiteY118" fmla="*/ 31963 h 42830"/>
                <a:gd name="connsiteX119" fmla="*/ 152785 w 158538"/>
                <a:gd name="connsiteY119" fmla="*/ 33881 h 42830"/>
                <a:gd name="connsiteX120" fmla="*/ 151506 w 158538"/>
                <a:gd name="connsiteY120" fmla="*/ 34520 h 42830"/>
                <a:gd name="connsiteX121" fmla="*/ 150227 w 158538"/>
                <a:gd name="connsiteY121" fmla="*/ 31963 h 42830"/>
                <a:gd name="connsiteX122" fmla="*/ 151506 w 158538"/>
                <a:gd name="connsiteY122" fmla="*/ 32603 h 42830"/>
                <a:gd name="connsiteX123" fmla="*/ 151506 w 158538"/>
                <a:gd name="connsiteY123" fmla="*/ 28767 h 42830"/>
                <a:gd name="connsiteX124" fmla="*/ 152785 w 158538"/>
                <a:gd name="connsiteY124" fmla="*/ 28767 h 42830"/>
                <a:gd name="connsiteX125" fmla="*/ 154063 w 158538"/>
                <a:gd name="connsiteY125" fmla="*/ 25571 h 42830"/>
                <a:gd name="connsiteX126" fmla="*/ 156620 w 158538"/>
                <a:gd name="connsiteY126" fmla="*/ 25571 h 42830"/>
                <a:gd name="connsiteX127" fmla="*/ 157259 w 158538"/>
                <a:gd name="connsiteY127" fmla="*/ 26210 h 42830"/>
                <a:gd name="connsiteX128" fmla="*/ 155981 w 158538"/>
                <a:gd name="connsiteY128" fmla="*/ 21096 h 42830"/>
                <a:gd name="connsiteX129" fmla="*/ 158538 w 158538"/>
                <a:gd name="connsiteY129" fmla="*/ 21735 h 42830"/>
                <a:gd name="connsiteX130" fmla="*/ 157899 w 158538"/>
                <a:gd name="connsiteY130" fmla="*/ 16621 h 42830"/>
                <a:gd name="connsiteX131" fmla="*/ 156620 w 158538"/>
                <a:gd name="connsiteY131" fmla="*/ 10228 h 42830"/>
                <a:gd name="connsiteX132" fmla="*/ 151506 w 158538"/>
                <a:gd name="connsiteY132" fmla="*/ 1279 h 42830"/>
                <a:gd name="connsiteX133" fmla="*/ 145114 w 158538"/>
                <a:gd name="connsiteY133" fmla="*/ 0 h 42830"/>
                <a:gd name="connsiteX134" fmla="*/ 131049 w 158538"/>
                <a:gd name="connsiteY134" fmla="*/ 1279 h 42830"/>
                <a:gd name="connsiteX135" fmla="*/ 122100 w 158538"/>
                <a:gd name="connsiteY135" fmla="*/ 2557 h 42830"/>
                <a:gd name="connsiteX136" fmla="*/ 112511 w 158538"/>
                <a:gd name="connsiteY136" fmla="*/ 4475 h 42830"/>
                <a:gd name="connsiteX137" fmla="*/ 105479 w 158538"/>
                <a:gd name="connsiteY137" fmla="*/ 5753 h 42830"/>
                <a:gd name="connsiteX138" fmla="*/ 102922 w 158538"/>
                <a:gd name="connsiteY138" fmla="*/ 6393 h 42830"/>
                <a:gd name="connsiteX139" fmla="*/ 98447 w 158538"/>
                <a:gd name="connsiteY139" fmla="*/ 6393 h 42830"/>
                <a:gd name="connsiteX140" fmla="*/ 91415 w 158538"/>
                <a:gd name="connsiteY140" fmla="*/ 7671 h 42830"/>
                <a:gd name="connsiteX141" fmla="*/ 88219 w 158538"/>
                <a:gd name="connsiteY141" fmla="*/ 7671 h 42830"/>
                <a:gd name="connsiteX142" fmla="*/ 85023 w 158538"/>
                <a:gd name="connsiteY142" fmla="*/ 8310 h 42830"/>
                <a:gd name="connsiteX143" fmla="*/ 81826 w 158538"/>
                <a:gd name="connsiteY143" fmla="*/ 8950 h 42830"/>
                <a:gd name="connsiteX144" fmla="*/ 78630 w 158538"/>
                <a:gd name="connsiteY144" fmla="*/ 9589 h 42830"/>
                <a:gd name="connsiteX145" fmla="*/ 76712 w 158538"/>
                <a:gd name="connsiteY145" fmla="*/ 9589 h 42830"/>
                <a:gd name="connsiteX146" fmla="*/ 71598 w 158538"/>
                <a:gd name="connsiteY146" fmla="*/ 10868 h 42830"/>
                <a:gd name="connsiteX147" fmla="*/ 67762 w 158538"/>
                <a:gd name="connsiteY147" fmla="*/ 10868 h 42830"/>
                <a:gd name="connsiteX148" fmla="*/ 63287 w 158538"/>
                <a:gd name="connsiteY148" fmla="*/ 10228 h 42830"/>
                <a:gd name="connsiteX149" fmla="*/ 56256 w 158538"/>
                <a:gd name="connsiteY149" fmla="*/ 10228 h 42830"/>
                <a:gd name="connsiteX150" fmla="*/ 49863 w 158538"/>
                <a:gd name="connsiteY150" fmla="*/ 9589 h 42830"/>
                <a:gd name="connsiteX151" fmla="*/ 46667 w 158538"/>
                <a:gd name="connsiteY151" fmla="*/ 10868 h 42830"/>
                <a:gd name="connsiteX152" fmla="*/ 40913 w 158538"/>
                <a:gd name="connsiteY152" fmla="*/ 10868 h 42830"/>
                <a:gd name="connsiteX153" fmla="*/ 38356 w 158538"/>
                <a:gd name="connsiteY153" fmla="*/ 10868 h 42830"/>
                <a:gd name="connsiteX154" fmla="*/ 33242 w 158538"/>
                <a:gd name="connsiteY154" fmla="*/ 11507 h 42830"/>
                <a:gd name="connsiteX155" fmla="*/ 32602 w 158538"/>
                <a:gd name="connsiteY155" fmla="*/ 8950 h 42830"/>
                <a:gd name="connsiteX156" fmla="*/ 31963 w 158538"/>
                <a:gd name="connsiteY156" fmla="*/ 9589 h 42830"/>
                <a:gd name="connsiteX157" fmla="*/ 30046 w 158538"/>
                <a:gd name="connsiteY157" fmla="*/ 10868 h 42830"/>
                <a:gd name="connsiteX158" fmla="*/ 25571 w 158538"/>
                <a:gd name="connsiteY158" fmla="*/ 10868 h 42830"/>
                <a:gd name="connsiteX159" fmla="*/ 21735 w 158538"/>
                <a:gd name="connsiteY159" fmla="*/ 12146 h 42830"/>
                <a:gd name="connsiteX160" fmla="*/ 20457 w 158538"/>
                <a:gd name="connsiteY160" fmla="*/ 12785 h 42830"/>
                <a:gd name="connsiteX161" fmla="*/ 17261 w 158538"/>
                <a:gd name="connsiteY161" fmla="*/ 13425 h 42830"/>
                <a:gd name="connsiteX162" fmla="*/ 14703 w 158538"/>
                <a:gd name="connsiteY162" fmla="*/ 12146 h 42830"/>
                <a:gd name="connsiteX163" fmla="*/ 12146 w 158538"/>
                <a:gd name="connsiteY163" fmla="*/ 12146 h 42830"/>
                <a:gd name="connsiteX164" fmla="*/ 7672 w 158538"/>
                <a:gd name="connsiteY164" fmla="*/ 11507 h 42830"/>
                <a:gd name="connsiteX165" fmla="*/ 5754 w 158538"/>
                <a:gd name="connsiteY165" fmla="*/ 12146 h 42830"/>
                <a:gd name="connsiteX166" fmla="*/ 3196 w 158538"/>
                <a:gd name="connsiteY166" fmla="*/ 14703 h 42830"/>
                <a:gd name="connsiteX167" fmla="*/ 639 w 158538"/>
                <a:gd name="connsiteY167" fmla="*/ 15342 h 42830"/>
                <a:gd name="connsiteX168" fmla="*/ 1279 w 158538"/>
                <a:gd name="connsiteY168" fmla="*/ 17260 h 42830"/>
                <a:gd name="connsiteX169" fmla="*/ 0 w 158538"/>
                <a:gd name="connsiteY169" fmla="*/ 20457 h 42830"/>
                <a:gd name="connsiteX170" fmla="*/ 2557 w 158538"/>
                <a:gd name="connsiteY170" fmla="*/ 23653 h 42830"/>
                <a:gd name="connsiteX171" fmla="*/ 143196 w 158538"/>
                <a:gd name="connsiteY171" fmla="*/ 28128 h 42830"/>
                <a:gd name="connsiteX172" fmla="*/ 143196 w 158538"/>
                <a:gd name="connsiteY172" fmla="*/ 28767 h 42830"/>
                <a:gd name="connsiteX173" fmla="*/ 142556 w 158538"/>
                <a:gd name="connsiteY173" fmla="*/ 29406 h 42830"/>
                <a:gd name="connsiteX174" fmla="*/ 142556 w 158538"/>
                <a:gd name="connsiteY174" fmla="*/ 28767 h 42830"/>
                <a:gd name="connsiteX175" fmla="*/ 143196 w 158538"/>
                <a:gd name="connsiteY175" fmla="*/ 28128 h 42830"/>
                <a:gd name="connsiteX176" fmla="*/ 140638 w 158538"/>
                <a:gd name="connsiteY176" fmla="*/ 25571 h 42830"/>
                <a:gd name="connsiteX177" fmla="*/ 140638 w 158538"/>
                <a:gd name="connsiteY177" fmla="*/ 26210 h 42830"/>
                <a:gd name="connsiteX178" fmla="*/ 139999 w 158538"/>
                <a:gd name="connsiteY178" fmla="*/ 25571 h 42830"/>
                <a:gd name="connsiteX179" fmla="*/ 139999 w 158538"/>
                <a:gd name="connsiteY179" fmla="*/ 25571 h 42830"/>
                <a:gd name="connsiteX180" fmla="*/ 140638 w 158538"/>
                <a:gd name="connsiteY180" fmla="*/ 25571 h 42830"/>
                <a:gd name="connsiteX181" fmla="*/ 133607 w 158538"/>
                <a:gd name="connsiteY181" fmla="*/ 26210 h 42830"/>
                <a:gd name="connsiteX182" fmla="*/ 133607 w 158538"/>
                <a:gd name="connsiteY182" fmla="*/ 27488 h 42830"/>
                <a:gd name="connsiteX183" fmla="*/ 132968 w 158538"/>
                <a:gd name="connsiteY183" fmla="*/ 26849 h 42830"/>
                <a:gd name="connsiteX184" fmla="*/ 132968 w 158538"/>
                <a:gd name="connsiteY184" fmla="*/ 25571 h 42830"/>
                <a:gd name="connsiteX185" fmla="*/ 133607 w 158538"/>
                <a:gd name="connsiteY185" fmla="*/ 26210 h 42830"/>
                <a:gd name="connsiteX186" fmla="*/ 135525 w 158538"/>
                <a:gd name="connsiteY186" fmla="*/ 28767 h 42830"/>
                <a:gd name="connsiteX187" fmla="*/ 138721 w 158538"/>
                <a:gd name="connsiteY187" fmla="*/ 29406 h 42830"/>
                <a:gd name="connsiteX188" fmla="*/ 141917 w 158538"/>
                <a:gd name="connsiteY188" fmla="*/ 30046 h 42830"/>
                <a:gd name="connsiteX189" fmla="*/ 133607 w 158538"/>
                <a:gd name="connsiteY189" fmla="*/ 30685 h 42830"/>
                <a:gd name="connsiteX190" fmla="*/ 135525 w 158538"/>
                <a:gd name="connsiteY190" fmla="*/ 28767 h 42830"/>
                <a:gd name="connsiteX191" fmla="*/ 131689 w 158538"/>
                <a:gd name="connsiteY191" fmla="*/ 25571 h 42830"/>
                <a:gd name="connsiteX192" fmla="*/ 131689 w 158538"/>
                <a:gd name="connsiteY192" fmla="*/ 26210 h 42830"/>
                <a:gd name="connsiteX193" fmla="*/ 128492 w 158538"/>
                <a:gd name="connsiteY193" fmla="*/ 26849 h 42830"/>
                <a:gd name="connsiteX194" fmla="*/ 125296 w 158538"/>
                <a:gd name="connsiteY194" fmla="*/ 25571 h 42830"/>
                <a:gd name="connsiteX195" fmla="*/ 131689 w 158538"/>
                <a:gd name="connsiteY195" fmla="*/ 25571 h 42830"/>
                <a:gd name="connsiteX196" fmla="*/ 125296 w 158538"/>
                <a:gd name="connsiteY196" fmla="*/ 27488 h 42830"/>
                <a:gd name="connsiteX197" fmla="*/ 122739 w 158538"/>
                <a:gd name="connsiteY197" fmla="*/ 28128 h 42830"/>
                <a:gd name="connsiteX198" fmla="*/ 125296 w 158538"/>
                <a:gd name="connsiteY198" fmla="*/ 27488 h 42830"/>
                <a:gd name="connsiteX199" fmla="*/ 120821 w 158538"/>
                <a:gd name="connsiteY199" fmla="*/ 27488 h 42830"/>
                <a:gd name="connsiteX200" fmla="*/ 120821 w 158538"/>
                <a:gd name="connsiteY200" fmla="*/ 28767 h 42830"/>
                <a:gd name="connsiteX201" fmla="*/ 120182 w 158538"/>
                <a:gd name="connsiteY201" fmla="*/ 28128 h 42830"/>
                <a:gd name="connsiteX202" fmla="*/ 120182 w 158538"/>
                <a:gd name="connsiteY202" fmla="*/ 27488 h 42830"/>
                <a:gd name="connsiteX203" fmla="*/ 120821 w 158538"/>
                <a:gd name="connsiteY203" fmla="*/ 27488 h 42830"/>
                <a:gd name="connsiteX204" fmla="*/ 119543 w 158538"/>
                <a:gd name="connsiteY204" fmla="*/ 28128 h 42830"/>
                <a:gd name="connsiteX205" fmla="*/ 117625 w 158538"/>
                <a:gd name="connsiteY205" fmla="*/ 28128 h 42830"/>
                <a:gd name="connsiteX206" fmla="*/ 119543 w 158538"/>
                <a:gd name="connsiteY206" fmla="*/ 28128 h 42830"/>
                <a:gd name="connsiteX207" fmla="*/ 111871 w 158538"/>
                <a:gd name="connsiteY207" fmla="*/ 22374 h 42830"/>
                <a:gd name="connsiteX208" fmla="*/ 111871 w 158538"/>
                <a:gd name="connsiteY208" fmla="*/ 22374 h 42830"/>
                <a:gd name="connsiteX209" fmla="*/ 112511 w 158538"/>
                <a:gd name="connsiteY209" fmla="*/ 23014 h 42830"/>
                <a:gd name="connsiteX210" fmla="*/ 111232 w 158538"/>
                <a:gd name="connsiteY210" fmla="*/ 23014 h 42830"/>
                <a:gd name="connsiteX211" fmla="*/ 111871 w 158538"/>
                <a:gd name="connsiteY211" fmla="*/ 22374 h 42830"/>
                <a:gd name="connsiteX212" fmla="*/ 111871 w 158538"/>
                <a:gd name="connsiteY212" fmla="*/ 22374 h 42830"/>
                <a:gd name="connsiteX213" fmla="*/ 108036 w 158538"/>
                <a:gd name="connsiteY213" fmla="*/ 29406 h 42830"/>
                <a:gd name="connsiteX214" fmla="*/ 108036 w 158538"/>
                <a:gd name="connsiteY214" fmla="*/ 30046 h 42830"/>
                <a:gd name="connsiteX215" fmla="*/ 106758 w 158538"/>
                <a:gd name="connsiteY215" fmla="*/ 30685 h 42830"/>
                <a:gd name="connsiteX216" fmla="*/ 106758 w 158538"/>
                <a:gd name="connsiteY216" fmla="*/ 29406 h 42830"/>
                <a:gd name="connsiteX217" fmla="*/ 108036 w 158538"/>
                <a:gd name="connsiteY217" fmla="*/ 29406 h 42830"/>
                <a:gd name="connsiteX218" fmla="*/ 106118 w 158538"/>
                <a:gd name="connsiteY218" fmla="*/ 22374 h 42830"/>
                <a:gd name="connsiteX219" fmla="*/ 106118 w 158538"/>
                <a:gd name="connsiteY219" fmla="*/ 22374 h 42830"/>
                <a:gd name="connsiteX220" fmla="*/ 104840 w 158538"/>
                <a:gd name="connsiteY220" fmla="*/ 22374 h 42830"/>
                <a:gd name="connsiteX221" fmla="*/ 106118 w 158538"/>
                <a:gd name="connsiteY221" fmla="*/ 22374 h 42830"/>
                <a:gd name="connsiteX222" fmla="*/ 104201 w 158538"/>
                <a:gd name="connsiteY222" fmla="*/ 23014 h 42830"/>
                <a:gd name="connsiteX223" fmla="*/ 102922 w 158538"/>
                <a:gd name="connsiteY223" fmla="*/ 23653 h 42830"/>
                <a:gd name="connsiteX224" fmla="*/ 104201 w 158538"/>
                <a:gd name="connsiteY224" fmla="*/ 23014 h 42830"/>
                <a:gd name="connsiteX225" fmla="*/ 104840 w 158538"/>
                <a:gd name="connsiteY225" fmla="*/ 29406 h 42830"/>
                <a:gd name="connsiteX226" fmla="*/ 104840 w 158538"/>
                <a:gd name="connsiteY226" fmla="*/ 30685 h 42830"/>
                <a:gd name="connsiteX227" fmla="*/ 103561 w 158538"/>
                <a:gd name="connsiteY227" fmla="*/ 30685 h 42830"/>
                <a:gd name="connsiteX228" fmla="*/ 103561 w 158538"/>
                <a:gd name="connsiteY228" fmla="*/ 30046 h 42830"/>
                <a:gd name="connsiteX229" fmla="*/ 104840 w 158538"/>
                <a:gd name="connsiteY229" fmla="*/ 29406 h 42830"/>
                <a:gd name="connsiteX230" fmla="*/ 83744 w 158538"/>
                <a:gd name="connsiteY230" fmla="*/ 35160 h 42830"/>
                <a:gd name="connsiteX231" fmla="*/ 81826 w 158538"/>
                <a:gd name="connsiteY231" fmla="*/ 34520 h 42830"/>
                <a:gd name="connsiteX232" fmla="*/ 81826 w 158538"/>
                <a:gd name="connsiteY232" fmla="*/ 31963 h 42830"/>
                <a:gd name="connsiteX233" fmla="*/ 83104 w 158538"/>
                <a:gd name="connsiteY233" fmla="*/ 31324 h 42830"/>
                <a:gd name="connsiteX234" fmla="*/ 83744 w 158538"/>
                <a:gd name="connsiteY234" fmla="*/ 35160 h 42830"/>
                <a:gd name="connsiteX235" fmla="*/ 81826 w 158538"/>
                <a:gd name="connsiteY235" fmla="*/ 28128 h 42830"/>
                <a:gd name="connsiteX236" fmla="*/ 79269 w 158538"/>
                <a:gd name="connsiteY236" fmla="*/ 28767 h 42830"/>
                <a:gd name="connsiteX237" fmla="*/ 81826 w 158538"/>
                <a:gd name="connsiteY237" fmla="*/ 28128 h 42830"/>
                <a:gd name="connsiteX238" fmla="*/ 76712 w 158538"/>
                <a:gd name="connsiteY238" fmla="*/ 31324 h 42830"/>
                <a:gd name="connsiteX239" fmla="*/ 80547 w 158538"/>
                <a:gd name="connsiteY239" fmla="*/ 31324 h 42830"/>
                <a:gd name="connsiteX240" fmla="*/ 81187 w 158538"/>
                <a:gd name="connsiteY240" fmla="*/ 33881 h 42830"/>
                <a:gd name="connsiteX241" fmla="*/ 79269 w 158538"/>
                <a:gd name="connsiteY241" fmla="*/ 37077 h 42830"/>
                <a:gd name="connsiteX242" fmla="*/ 78630 w 158538"/>
                <a:gd name="connsiteY242" fmla="*/ 33881 h 42830"/>
                <a:gd name="connsiteX243" fmla="*/ 76712 w 158538"/>
                <a:gd name="connsiteY243" fmla="*/ 32603 h 42830"/>
                <a:gd name="connsiteX244" fmla="*/ 76712 w 158538"/>
                <a:gd name="connsiteY244" fmla="*/ 31324 h 42830"/>
                <a:gd name="connsiteX245" fmla="*/ 74155 w 158538"/>
                <a:gd name="connsiteY245" fmla="*/ 31963 h 42830"/>
                <a:gd name="connsiteX246" fmla="*/ 76073 w 158538"/>
                <a:gd name="connsiteY246" fmla="*/ 35160 h 42830"/>
                <a:gd name="connsiteX247" fmla="*/ 72876 w 158538"/>
                <a:gd name="connsiteY247" fmla="*/ 33242 h 42830"/>
                <a:gd name="connsiteX248" fmla="*/ 72876 w 158538"/>
                <a:gd name="connsiteY248" fmla="*/ 32603 h 42830"/>
                <a:gd name="connsiteX249" fmla="*/ 74155 w 158538"/>
                <a:gd name="connsiteY249" fmla="*/ 31963 h 42830"/>
                <a:gd name="connsiteX250" fmla="*/ 63287 w 158538"/>
                <a:gd name="connsiteY250" fmla="*/ 40274 h 42830"/>
                <a:gd name="connsiteX251" fmla="*/ 63287 w 158538"/>
                <a:gd name="connsiteY251" fmla="*/ 38995 h 42830"/>
                <a:gd name="connsiteX252" fmla="*/ 64566 w 158538"/>
                <a:gd name="connsiteY252" fmla="*/ 38995 h 42830"/>
                <a:gd name="connsiteX253" fmla="*/ 63287 w 158538"/>
                <a:gd name="connsiteY253" fmla="*/ 40274 h 42830"/>
                <a:gd name="connsiteX254" fmla="*/ 71598 w 158538"/>
                <a:gd name="connsiteY254" fmla="*/ 29406 h 42830"/>
                <a:gd name="connsiteX255" fmla="*/ 69680 w 158538"/>
                <a:gd name="connsiteY255" fmla="*/ 29406 h 42830"/>
                <a:gd name="connsiteX256" fmla="*/ 71598 w 158538"/>
                <a:gd name="connsiteY256" fmla="*/ 29406 h 42830"/>
                <a:gd name="connsiteX257" fmla="*/ 71598 w 158538"/>
                <a:gd name="connsiteY257" fmla="*/ 33881 h 42830"/>
                <a:gd name="connsiteX258" fmla="*/ 70958 w 158538"/>
                <a:gd name="connsiteY258" fmla="*/ 35160 h 42830"/>
                <a:gd name="connsiteX259" fmla="*/ 69041 w 158538"/>
                <a:gd name="connsiteY259" fmla="*/ 33881 h 42830"/>
                <a:gd name="connsiteX260" fmla="*/ 68402 w 158538"/>
                <a:gd name="connsiteY260" fmla="*/ 31963 h 42830"/>
                <a:gd name="connsiteX261" fmla="*/ 71598 w 158538"/>
                <a:gd name="connsiteY261" fmla="*/ 33881 h 42830"/>
                <a:gd name="connsiteX262" fmla="*/ 63287 w 158538"/>
                <a:gd name="connsiteY262" fmla="*/ 32603 h 42830"/>
                <a:gd name="connsiteX263" fmla="*/ 67123 w 158538"/>
                <a:gd name="connsiteY263" fmla="*/ 32603 h 42830"/>
                <a:gd name="connsiteX264" fmla="*/ 69041 w 158538"/>
                <a:gd name="connsiteY264" fmla="*/ 35160 h 42830"/>
                <a:gd name="connsiteX265" fmla="*/ 67123 w 158538"/>
                <a:gd name="connsiteY265" fmla="*/ 34520 h 42830"/>
                <a:gd name="connsiteX266" fmla="*/ 66484 w 158538"/>
                <a:gd name="connsiteY266" fmla="*/ 37717 h 42830"/>
                <a:gd name="connsiteX267" fmla="*/ 64566 w 158538"/>
                <a:gd name="connsiteY267" fmla="*/ 37717 h 42830"/>
                <a:gd name="connsiteX268" fmla="*/ 63927 w 158538"/>
                <a:gd name="connsiteY268" fmla="*/ 36438 h 42830"/>
                <a:gd name="connsiteX269" fmla="*/ 63287 w 158538"/>
                <a:gd name="connsiteY269" fmla="*/ 32603 h 42830"/>
                <a:gd name="connsiteX270" fmla="*/ 63287 w 158538"/>
                <a:gd name="connsiteY270" fmla="*/ 32603 h 42830"/>
                <a:gd name="connsiteX271" fmla="*/ 61369 w 158538"/>
                <a:gd name="connsiteY271" fmla="*/ 29406 h 42830"/>
                <a:gd name="connsiteX272" fmla="*/ 60730 w 158538"/>
                <a:gd name="connsiteY272" fmla="*/ 30685 h 42830"/>
                <a:gd name="connsiteX273" fmla="*/ 61369 w 158538"/>
                <a:gd name="connsiteY273" fmla="*/ 29406 h 42830"/>
                <a:gd name="connsiteX274" fmla="*/ 59452 w 158538"/>
                <a:gd name="connsiteY274" fmla="*/ 29406 h 42830"/>
                <a:gd name="connsiteX275" fmla="*/ 59452 w 158538"/>
                <a:gd name="connsiteY275" fmla="*/ 30685 h 42830"/>
                <a:gd name="connsiteX276" fmla="*/ 57534 w 158538"/>
                <a:gd name="connsiteY276" fmla="*/ 30046 h 42830"/>
                <a:gd name="connsiteX277" fmla="*/ 57534 w 158538"/>
                <a:gd name="connsiteY277" fmla="*/ 29406 h 42830"/>
                <a:gd name="connsiteX278" fmla="*/ 59452 w 158538"/>
                <a:gd name="connsiteY278" fmla="*/ 29406 h 42830"/>
                <a:gd name="connsiteX279" fmla="*/ 60091 w 158538"/>
                <a:gd name="connsiteY279" fmla="*/ 32603 h 42830"/>
                <a:gd name="connsiteX280" fmla="*/ 62009 w 158538"/>
                <a:gd name="connsiteY280" fmla="*/ 37717 h 42830"/>
                <a:gd name="connsiteX281" fmla="*/ 58813 w 158538"/>
                <a:gd name="connsiteY281" fmla="*/ 35799 h 42830"/>
                <a:gd name="connsiteX282" fmla="*/ 56256 w 158538"/>
                <a:gd name="connsiteY282" fmla="*/ 33242 h 42830"/>
                <a:gd name="connsiteX283" fmla="*/ 60091 w 158538"/>
                <a:gd name="connsiteY283" fmla="*/ 32603 h 42830"/>
                <a:gd name="connsiteX284" fmla="*/ 55617 w 158538"/>
                <a:gd name="connsiteY284" fmla="*/ 31963 h 42830"/>
                <a:gd name="connsiteX285" fmla="*/ 47306 w 158538"/>
                <a:gd name="connsiteY285" fmla="*/ 31963 h 42830"/>
                <a:gd name="connsiteX286" fmla="*/ 47306 w 158538"/>
                <a:gd name="connsiteY286" fmla="*/ 30685 h 42830"/>
                <a:gd name="connsiteX287" fmla="*/ 55617 w 158538"/>
                <a:gd name="connsiteY287" fmla="*/ 31963 h 42830"/>
                <a:gd name="connsiteX288" fmla="*/ 46667 w 158538"/>
                <a:gd name="connsiteY288" fmla="*/ 31324 h 42830"/>
                <a:gd name="connsiteX289" fmla="*/ 46028 w 158538"/>
                <a:gd name="connsiteY289" fmla="*/ 31963 h 42830"/>
                <a:gd name="connsiteX290" fmla="*/ 46667 w 158538"/>
                <a:gd name="connsiteY290" fmla="*/ 31324 h 42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158538" h="42830">
                  <a:moveTo>
                    <a:pt x="2557" y="23653"/>
                  </a:moveTo>
                  <a:cubicBezTo>
                    <a:pt x="2557" y="23653"/>
                    <a:pt x="1918" y="24292"/>
                    <a:pt x="1918" y="24292"/>
                  </a:cubicBezTo>
                  <a:cubicBezTo>
                    <a:pt x="2557" y="24931"/>
                    <a:pt x="3196" y="25571"/>
                    <a:pt x="3835" y="26849"/>
                  </a:cubicBezTo>
                  <a:cubicBezTo>
                    <a:pt x="4475" y="28128"/>
                    <a:pt x="5114" y="29406"/>
                    <a:pt x="6393" y="29406"/>
                  </a:cubicBezTo>
                  <a:cubicBezTo>
                    <a:pt x="8311" y="30685"/>
                    <a:pt x="10228" y="31324"/>
                    <a:pt x="12785" y="32603"/>
                  </a:cubicBezTo>
                  <a:cubicBezTo>
                    <a:pt x="13424" y="32603"/>
                    <a:pt x="14064" y="33881"/>
                    <a:pt x="14064" y="33242"/>
                  </a:cubicBezTo>
                  <a:cubicBezTo>
                    <a:pt x="15343" y="32603"/>
                    <a:pt x="15982" y="33881"/>
                    <a:pt x="17261" y="34520"/>
                  </a:cubicBezTo>
                  <a:cubicBezTo>
                    <a:pt x="18539" y="35160"/>
                    <a:pt x="19817" y="36438"/>
                    <a:pt x="21096" y="37077"/>
                  </a:cubicBezTo>
                  <a:cubicBezTo>
                    <a:pt x="21096" y="37077"/>
                    <a:pt x="21096" y="36438"/>
                    <a:pt x="21096" y="35799"/>
                  </a:cubicBezTo>
                  <a:cubicBezTo>
                    <a:pt x="20457" y="35160"/>
                    <a:pt x="19178" y="33881"/>
                    <a:pt x="18539" y="32603"/>
                  </a:cubicBezTo>
                  <a:cubicBezTo>
                    <a:pt x="19178" y="32603"/>
                    <a:pt x="19178" y="32603"/>
                    <a:pt x="19178" y="32603"/>
                  </a:cubicBezTo>
                  <a:cubicBezTo>
                    <a:pt x="20457" y="33242"/>
                    <a:pt x="21735" y="33881"/>
                    <a:pt x="23653" y="34520"/>
                  </a:cubicBezTo>
                  <a:cubicBezTo>
                    <a:pt x="24292" y="34520"/>
                    <a:pt x="25571" y="35160"/>
                    <a:pt x="26210" y="35160"/>
                  </a:cubicBezTo>
                  <a:cubicBezTo>
                    <a:pt x="26850" y="35160"/>
                    <a:pt x="26850" y="34520"/>
                    <a:pt x="27489" y="35160"/>
                  </a:cubicBezTo>
                  <a:cubicBezTo>
                    <a:pt x="28767" y="35799"/>
                    <a:pt x="29406" y="36438"/>
                    <a:pt x="30685" y="37077"/>
                  </a:cubicBezTo>
                  <a:cubicBezTo>
                    <a:pt x="31963" y="37717"/>
                    <a:pt x="32602" y="37077"/>
                    <a:pt x="33881" y="36438"/>
                  </a:cubicBezTo>
                  <a:cubicBezTo>
                    <a:pt x="34520" y="35799"/>
                    <a:pt x="35799" y="36438"/>
                    <a:pt x="36439" y="35799"/>
                  </a:cubicBezTo>
                  <a:cubicBezTo>
                    <a:pt x="37717" y="35799"/>
                    <a:pt x="38995" y="35799"/>
                    <a:pt x="40274" y="35160"/>
                  </a:cubicBezTo>
                  <a:cubicBezTo>
                    <a:pt x="39635" y="33881"/>
                    <a:pt x="39635" y="33242"/>
                    <a:pt x="39635" y="33242"/>
                  </a:cubicBezTo>
                  <a:cubicBezTo>
                    <a:pt x="40274" y="33242"/>
                    <a:pt x="40913" y="34520"/>
                    <a:pt x="40913" y="35160"/>
                  </a:cubicBezTo>
                  <a:cubicBezTo>
                    <a:pt x="42191" y="35799"/>
                    <a:pt x="42831" y="36438"/>
                    <a:pt x="44109" y="36438"/>
                  </a:cubicBezTo>
                  <a:cubicBezTo>
                    <a:pt x="47306" y="37077"/>
                    <a:pt x="49863" y="37717"/>
                    <a:pt x="53059" y="38356"/>
                  </a:cubicBezTo>
                  <a:cubicBezTo>
                    <a:pt x="53698" y="38356"/>
                    <a:pt x="54338" y="38995"/>
                    <a:pt x="54977" y="38995"/>
                  </a:cubicBezTo>
                  <a:cubicBezTo>
                    <a:pt x="54977" y="39635"/>
                    <a:pt x="54338" y="40274"/>
                    <a:pt x="54338" y="40274"/>
                  </a:cubicBezTo>
                  <a:cubicBezTo>
                    <a:pt x="53059" y="38356"/>
                    <a:pt x="52420" y="41552"/>
                    <a:pt x="50502" y="38995"/>
                  </a:cubicBezTo>
                  <a:cubicBezTo>
                    <a:pt x="50502" y="38995"/>
                    <a:pt x="50502" y="38995"/>
                    <a:pt x="50502" y="38995"/>
                  </a:cubicBezTo>
                  <a:cubicBezTo>
                    <a:pt x="49224" y="38995"/>
                    <a:pt x="48584" y="38995"/>
                    <a:pt x="47306" y="38995"/>
                  </a:cubicBezTo>
                  <a:cubicBezTo>
                    <a:pt x="46028" y="38995"/>
                    <a:pt x="45388" y="38356"/>
                    <a:pt x="44109" y="38995"/>
                  </a:cubicBezTo>
                  <a:cubicBezTo>
                    <a:pt x="43470" y="39635"/>
                    <a:pt x="42191" y="38995"/>
                    <a:pt x="41552" y="38995"/>
                  </a:cubicBezTo>
                  <a:cubicBezTo>
                    <a:pt x="40913" y="38995"/>
                    <a:pt x="40913" y="38995"/>
                    <a:pt x="40274" y="39635"/>
                  </a:cubicBezTo>
                  <a:cubicBezTo>
                    <a:pt x="40274" y="40913"/>
                    <a:pt x="40913" y="41552"/>
                    <a:pt x="40913" y="41552"/>
                  </a:cubicBezTo>
                  <a:cubicBezTo>
                    <a:pt x="41552" y="41552"/>
                    <a:pt x="42191" y="41552"/>
                    <a:pt x="43470" y="41552"/>
                  </a:cubicBezTo>
                  <a:cubicBezTo>
                    <a:pt x="45388" y="41552"/>
                    <a:pt x="47306" y="41552"/>
                    <a:pt x="49224" y="41552"/>
                  </a:cubicBezTo>
                  <a:cubicBezTo>
                    <a:pt x="49863" y="41552"/>
                    <a:pt x="49863" y="42831"/>
                    <a:pt x="50502" y="42192"/>
                  </a:cubicBezTo>
                  <a:cubicBezTo>
                    <a:pt x="52420" y="41552"/>
                    <a:pt x="53698" y="42192"/>
                    <a:pt x="55617" y="42831"/>
                  </a:cubicBezTo>
                  <a:cubicBezTo>
                    <a:pt x="56256" y="42831"/>
                    <a:pt x="56895" y="42831"/>
                    <a:pt x="57534" y="41552"/>
                  </a:cubicBezTo>
                  <a:cubicBezTo>
                    <a:pt x="56895" y="40913"/>
                    <a:pt x="56256" y="40913"/>
                    <a:pt x="55617" y="40274"/>
                  </a:cubicBezTo>
                  <a:cubicBezTo>
                    <a:pt x="55617" y="40274"/>
                    <a:pt x="55617" y="39635"/>
                    <a:pt x="55617" y="39635"/>
                  </a:cubicBezTo>
                  <a:cubicBezTo>
                    <a:pt x="56895" y="39635"/>
                    <a:pt x="57534" y="40274"/>
                    <a:pt x="58813" y="40274"/>
                  </a:cubicBezTo>
                  <a:cubicBezTo>
                    <a:pt x="58813" y="40913"/>
                    <a:pt x="58813" y="40913"/>
                    <a:pt x="58813" y="40913"/>
                  </a:cubicBezTo>
                  <a:cubicBezTo>
                    <a:pt x="58813" y="41552"/>
                    <a:pt x="58813" y="41552"/>
                    <a:pt x="58173" y="42831"/>
                  </a:cubicBezTo>
                  <a:cubicBezTo>
                    <a:pt x="58813" y="42831"/>
                    <a:pt x="59452" y="42831"/>
                    <a:pt x="60091" y="42831"/>
                  </a:cubicBezTo>
                  <a:cubicBezTo>
                    <a:pt x="60091" y="42192"/>
                    <a:pt x="60091" y="42192"/>
                    <a:pt x="60091" y="41552"/>
                  </a:cubicBezTo>
                  <a:cubicBezTo>
                    <a:pt x="59452" y="40913"/>
                    <a:pt x="59452" y="40274"/>
                    <a:pt x="58813" y="39635"/>
                  </a:cubicBezTo>
                  <a:cubicBezTo>
                    <a:pt x="60091" y="39635"/>
                    <a:pt x="60730" y="39635"/>
                    <a:pt x="62009" y="39635"/>
                  </a:cubicBezTo>
                  <a:cubicBezTo>
                    <a:pt x="62648" y="39635"/>
                    <a:pt x="62648" y="40913"/>
                    <a:pt x="63287" y="40913"/>
                  </a:cubicBezTo>
                  <a:cubicBezTo>
                    <a:pt x="63287" y="40913"/>
                    <a:pt x="63927" y="41552"/>
                    <a:pt x="63927" y="41552"/>
                  </a:cubicBezTo>
                  <a:cubicBezTo>
                    <a:pt x="64566" y="42192"/>
                    <a:pt x="65206" y="42192"/>
                    <a:pt x="65845" y="42192"/>
                  </a:cubicBezTo>
                  <a:cubicBezTo>
                    <a:pt x="65845" y="42192"/>
                    <a:pt x="65845" y="42192"/>
                    <a:pt x="65845" y="42192"/>
                  </a:cubicBezTo>
                  <a:cubicBezTo>
                    <a:pt x="65845" y="41552"/>
                    <a:pt x="65845" y="40274"/>
                    <a:pt x="65845" y="38995"/>
                  </a:cubicBezTo>
                  <a:cubicBezTo>
                    <a:pt x="66484" y="39635"/>
                    <a:pt x="67123" y="40274"/>
                    <a:pt x="67123" y="40913"/>
                  </a:cubicBezTo>
                  <a:cubicBezTo>
                    <a:pt x="67762" y="42192"/>
                    <a:pt x="68402" y="42831"/>
                    <a:pt x="69041" y="40913"/>
                  </a:cubicBezTo>
                  <a:cubicBezTo>
                    <a:pt x="69041" y="40913"/>
                    <a:pt x="69041" y="40913"/>
                    <a:pt x="69041" y="40913"/>
                  </a:cubicBezTo>
                  <a:cubicBezTo>
                    <a:pt x="69041" y="40913"/>
                    <a:pt x="68402" y="40274"/>
                    <a:pt x="68402" y="40274"/>
                  </a:cubicBezTo>
                  <a:cubicBezTo>
                    <a:pt x="68402" y="40274"/>
                    <a:pt x="68402" y="39635"/>
                    <a:pt x="68402" y="38995"/>
                  </a:cubicBezTo>
                  <a:cubicBezTo>
                    <a:pt x="68402" y="39635"/>
                    <a:pt x="69041" y="40274"/>
                    <a:pt x="69041" y="40274"/>
                  </a:cubicBezTo>
                  <a:cubicBezTo>
                    <a:pt x="69041" y="40274"/>
                    <a:pt x="69041" y="40274"/>
                    <a:pt x="69041" y="40274"/>
                  </a:cubicBezTo>
                  <a:cubicBezTo>
                    <a:pt x="69041" y="40274"/>
                    <a:pt x="69041" y="40274"/>
                    <a:pt x="69041" y="40274"/>
                  </a:cubicBezTo>
                  <a:cubicBezTo>
                    <a:pt x="69041" y="39635"/>
                    <a:pt x="69041" y="38995"/>
                    <a:pt x="69041" y="38356"/>
                  </a:cubicBezTo>
                  <a:cubicBezTo>
                    <a:pt x="69041" y="38356"/>
                    <a:pt x="69680" y="38356"/>
                    <a:pt x="69680" y="38356"/>
                  </a:cubicBezTo>
                  <a:cubicBezTo>
                    <a:pt x="70958" y="38356"/>
                    <a:pt x="71598" y="37717"/>
                    <a:pt x="72876" y="39635"/>
                  </a:cubicBezTo>
                  <a:cubicBezTo>
                    <a:pt x="73516" y="40913"/>
                    <a:pt x="74155" y="40274"/>
                    <a:pt x="75434" y="40274"/>
                  </a:cubicBezTo>
                  <a:cubicBezTo>
                    <a:pt x="75434" y="40274"/>
                    <a:pt x="75434" y="40274"/>
                    <a:pt x="76073" y="40274"/>
                  </a:cubicBezTo>
                  <a:cubicBezTo>
                    <a:pt x="76712" y="40274"/>
                    <a:pt x="77351" y="39635"/>
                    <a:pt x="78630" y="40274"/>
                  </a:cubicBezTo>
                  <a:cubicBezTo>
                    <a:pt x="79269" y="40274"/>
                    <a:pt x="79269" y="40274"/>
                    <a:pt x="79908" y="40274"/>
                  </a:cubicBezTo>
                  <a:cubicBezTo>
                    <a:pt x="79908" y="40274"/>
                    <a:pt x="79908" y="39635"/>
                    <a:pt x="79908" y="39635"/>
                  </a:cubicBezTo>
                  <a:cubicBezTo>
                    <a:pt x="79908" y="37077"/>
                    <a:pt x="79908" y="37077"/>
                    <a:pt x="81187" y="38995"/>
                  </a:cubicBezTo>
                  <a:cubicBezTo>
                    <a:pt x="81187" y="39635"/>
                    <a:pt x="81826" y="40274"/>
                    <a:pt x="81826" y="39635"/>
                  </a:cubicBezTo>
                  <a:cubicBezTo>
                    <a:pt x="82465" y="38356"/>
                    <a:pt x="83104" y="39635"/>
                    <a:pt x="84383" y="41552"/>
                  </a:cubicBezTo>
                  <a:cubicBezTo>
                    <a:pt x="84383" y="37717"/>
                    <a:pt x="85023" y="35799"/>
                    <a:pt x="85662" y="37077"/>
                  </a:cubicBezTo>
                  <a:cubicBezTo>
                    <a:pt x="85662" y="37077"/>
                    <a:pt x="86301" y="37077"/>
                    <a:pt x="86301" y="37077"/>
                  </a:cubicBezTo>
                  <a:cubicBezTo>
                    <a:pt x="86940" y="37077"/>
                    <a:pt x="87580" y="37717"/>
                    <a:pt x="88219" y="37717"/>
                  </a:cubicBezTo>
                  <a:cubicBezTo>
                    <a:pt x="88219" y="37717"/>
                    <a:pt x="88219" y="38356"/>
                    <a:pt x="88219" y="38356"/>
                  </a:cubicBezTo>
                  <a:cubicBezTo>
                    <a:pt x="88219" y="38995"/>
                    <a:pt x="87580" y="38995"/>
                    <a:pt x="87580" y="39635"/>
                  </a:cubicBezTo>
                  <a:cubicBezTo>
                    <a:pt x="87580" y="40274"/>
                    <a:pt x="88219" y="40274"/>
                    <a:pt x="88219" y="40913"/>
                  </a:cubicBezTo>
                  <a:cubicBezTo>
                    <a:pt x="88219" y="40913"/>
                    <a:pt x="88858" y="42192"/>
                    <a:pt x="88858" y="42192"/>
                  </a:cubicBezTo>
                  <a:cubicBezTo>
                    <a:pt x="88858" y="41552"/>
                    <a:pt x="88858" y="40274"/>
                    <a:pt x="88858" y="39635"/>
                  </a:cubicBezTo>
                  <a:cubicBezTo>
                    <a:pt x="88858" y="38995"/>
                    <a:pt x="88858" y="38356"/>
                    <a:pt x="88858" y="37717"/>
                  </a:cubicBezTo>
                  <a:cubicBezTo>
                    <a:pt x="89497" y="37717"/>
                    <a:pt x="90136" y="37717"/>
                    <a:pt x="91415" y="38995"/>
                  </a:cubicBezTo>
                  <a:cubicBezTo>
                    <a:pt x="92693" y="40274"/>
                    <a:pt x="93333" y="40274"/>
                    <a:pt x="93972" y="40274"/>
                  </a:cubicBezTo>
                  <a:cubicBezTo>
                    <a:pt x="94612" y="40274"/>
                    <a:pt x="94612" y="40274"/>
                    <a:pt x="95251" y="40274"/>
                  </a:cubicBezTo>
                  <a:cubicBezTo>
                    <a:pt x="95890" y="40274"/>
                    <a:pt x="96529" y="40913"/>
                    <a:pt x="96529" y="38995"/>
                  </a:cubicBezTo>
                  <a:cubicBezTo>
                    <a:pt x="97169" y="37077"/>
                    <a:pt x="97808" y="38356"/>
                    <a:pt x="98447" y="41552"/>
                  </a:cubicBezTo>
                  <a:cubicBezTo>
                    <a:pt x="98447" y="37077"/>
                    <a:pt x="99725" y="41552"/>
                    <a:pt x="99725" y="38356"/>
                  </a:cubicBezTo>
                  <a:cubicBezTo>
                    <a:pt x="101004" y="41552"/>
                    <a:pt x="101004" y="42192"/>
                    <a:pt x="101643" y="40913"/>
                  </a:cubicBezTo>
                  <a:cubicBezTo>
                    <a:pt x="102282" y="39635"/>
                    <a:pt x="103561" y="40913"/>
                    <a:pt x="104201" y="40274"/>
                  </a:cubicBezTo>
                  <a:cubicBezTo>
                    <a:pt x="104840" y="39635"/>
                    <a:pt x="105479" y="40274"/>
                    <a:pt x="105479" y="38995"/>
                  </a:cubicBezTo>
                  <a:cubicBezTo>
                    <a:pt x="105479" y="38356"/>
                    <a:pt x="106118" y="38995"/>
                    <a:pt x="106118" y="38995"/>
                  </a:cubicBezTo>
                  <a:cubicBezTo>
                    <a:pt x="106758" y="38995"/>
                    <a:pt x="107397" y="38995"/>
                    <a:pt x="108036" y="38995"/>
                  </a:cubicBezTo>
                  <a:cubicBezTo>
                    <a:pt x="108036" y="38995"/>
                    <a:pt x="108036" y="38995"/>
                    <a:pt x="108675" y="38995"/>
                  </a:cubicBezTo>
                  <a:cubicBezTo>
                    <a:pt x="109314" y="38995"/>
                    <a:pt x="110593" y="40913"/>
                    <a:pt x="111871" y="38995"/>
                  </a:cubicBezTo>
                  <a:cubicBezTo>
                    <a:pt x="112511" y="37717"/>
                    <a:pt x="113790" y="37717"/>
                    <a:pt x="115068" y="40274"/>
                  </a:cubicBezTo>
                  <a:cubicBezTo>
                    <a:pt x="115068" y="40274"/>
                    <a:pt x="115707" y="40913"/>
                    <a:pt x="115707" y="40913"/>
                  </a:cubicBezTo>
                  <a:cubicBezTo>
                    <a:pt x="116347" y="40274"/>
                    <a:pt x="116347" y="38995"/>
                    <a:pt x="116986" y="40274"/>
                  </a:cubicBezTo>
                  <a:cubicBezTo>
                    <a:pt x="116986" y="40274"/>
                    <a:pt x="116986" y="40274"/>
                    <a:pt x="116986" y="40274"/>
                  </a:cubicBezTo>
                  <a:cubicBezTo>
                    <a:pt x="116986" y="38356"/>
                    <a:pt x="117625" y="38995"/>
                    <a:pt x="118264" y="38995"/>
                  </a:cubicBezTo>
                  <a:cubicBezTo>
                    <a:pt x="118264" y="38995"/>
                    <a:pt x="118903" y="38995"/>
                    <a:pt x="118903" y="38356"/>
                  </a:cubicBezTo>
                  <a:cubicBezTo>
                    <a:pt x="118903" y="36438"/>
                    <a:pt x="119543" y="37077"/>
                    <a:pt x="119543" y="38356"/>
                  </a:cubicBezTo>
                  <a:cubicBezTo>
                    <a:pt x="120182" y="39635"/>
                    <a:pt x="120182" y="40274"/>
                    <a:pt x="120182" y="37717"/>
                  </a:cubicBezTo>
                  <a:cubicBezTo>
                    <a:pt x="120182" y="37077"/>
                    <a:pt x="120182" y="37077"/>
                    <a:pt x="120182" y="37077"/>
                  </a:cubicBezTo>
                  <a:cubicBezTo>
                    <a:pt x="120821" y="37077"/>
                    <a:pt x="120821" y="37077"/>
                    <a:pt x="121460" y="37717"/>
                  </a:cubicBezTo>
                  <a:cubicBezTo>
                    <a:pt x="122739" y="39635"/>
                    <a:pt x="123379" y="37717"/>
                    <a:pt x="124657" y="38995"/>
                  </a:cubicBezTo>
                  <a:cubicBezTo>
                    <a:pt x="124657" y="38995"/>
                    <a:pt x="124657" y="38995"/>
                    <a:pt x="124657" y="38995"/>
                  </a:cubicBezTo>
                  <a:cubicBezTo>
                    <a:pt x="124657" y="37717"/>
                    <a:pt x="125296" y="36438"/>
                    <a:pt x="125936" y="37717"/>
                  </a:cubicBezTo>
                  <a:cubicBezTo>
                    <a:pt x="126575" y="38356"/>
                    <a:pt x="126575" y="37717"/>
                    <a:pt x="127214" y="37717"/>
                  </a:cubicBezTo>
                  <a:cubicBezTo>
                    <a:pt x="127214" y="37717"/>
                    <a:pt x="127853" y="37717"/>
                    <a:pt x="127853" y="37077"/>
                  </a:cubicBezTo>
                  <a:cubicBezTo>
                    <a:pt x="128492" y="35799"/>
                    <a:pt x="128492" y="35160"/>
                    <a:pt x="129132" y="37077"/>
                  </a:cubicBezTo>
                  <a:cubicBezTo>
                    <a:pt x="129771" y="38356"/>
                    <a:pt x="130410" y="38995"/>
                    <a:pt x="130410" y="38356"/>
                  </a:cubicBezTo>
                  <a:cubicBezTo>
                    <a:pt x="131049" y="36438"/>
                    <a:pt x="131689" y="37077"/>
                    <a:pt x="132328" y="38356"/>
                  </a:cubicBezTo>
                  <a:cubicBezTo>
                    <a:pt x="133607" y="39635"/>
                    <a:pt x="134885" y="40913"/>
                    <a:pt x="134885" y="37717"/>
                  </a:cubicBezTo>
                  <a:cubicBezTo>
                    <a:pt x="134885" y="37717"/>
                    <a:pt x="134885" y="37717"/>
                    <a:pt x="134885" y="37717"/>
                  </a:cubicBezTo>
                  <a:cubicBezTo>
                    <a:pt x="135525" y="37717"/>
                    <a:pt x="136164" y="38356"/>
                    <a:pt x="136803" y="38995"/>
                  </a:cubicBezTo>
                  <a:cubicBezTo>
                    <a:pt x="137442" y="39635"/>
                    <a:pt x="137442" y="39635"/>
                    <a:pt x="138081" y="38356"/>
                  </a:cubicBezTo>
                  <a:cubicBezTo>
                    <a:pt x="138081" y="36438"/>
                    <a:pt x="138721" y="35799"/>
                    <a:pt x="139360" y="36438"/>
                  </a:cubicBezTo>
                  <a:cubicBezTo>
                    <a:pt x="140638" y="37717"/>
                    <a:pt x="141277" y="35799"/>
                    <a:pt x="141917" y="36438"/>
                  </a:cubicBezTo>
                  <a:cubicBezTo>
                    <a:pt x="142556" y="37077"/>
                    <a:pt x="143835" y="36438"/>
                    <a:pt x="144474" y="35799"/>
                  </a:cubicBezTo>
                  <a:cubicBezTo>
                    <a:pt x="145753" y="35799"/>
                    <a:pt x="147031" y="35799"/>
                    <a:pt x="147670" y="35799"/>
                  </a:cubicBezTo>
                  <a:cubicBezTo>
                    <a:pt x="147670" y="35799"/>
                    <a:pt x="147670" y="35160"/>
                    <a:pt x="148310" y="35160"/>
                  </a:cubicBezTo>
                  <a:cubicBezTo>
                    <a:pt x="148310" y="33881"/>
                    <a:pt x="148310" y="33242"/>
                    <a:pt x="147670" y="31963"/>
                  </a:cubicBezTo>
                  <a:cubicBezTo>
                    <a:pt x="149588" y="34520"/>
                    <a:pt x="151506" y="38995"/>
                    <a:pt x="152785" y="33881"/>
                  </a:cubicBezTo>
                  <a:cubicBezTo>
                    <a:pt x="152145" y="33881"/>
                    <a:pt x="152145" y="33881"/>
                    <a:pt x="151506" y="34520"/>
                  </a:cubicBezTo>
                  <a:cubicBezTo>
                    <a:pt x="150866" y="34520"/>
                    <a:pt x="150866" y="34520"/>
                    <a:pt x="150227" y="31963"/>
                  </a:cubicBezTo>
                  <a:cubicBezTo>
                    <a:pt x="150866" y="31963"/>
                    <a:pt x="150866" y="32603"/>
                    <a:pt x="151506" y="32603"/>
                  </a:cubicBezTo>
                  <a:cubicBezTo>
                    <a:pt x="151506" y="31324"/>
                    <a:pt x="151506" y="30046"/>
                    <a:pt x="151506" y="28767"/>
                  </a:cubicBezTo>
                  <a:cubicBezTo>
                    <a:pt x="152145" y="28767"/>
                    <a:pt x="152785" y="29406"/>
                    <a:pt x="152785" y="28767"/>
                  </a:cubicBezTo>
                  <a:cubicBezTo>
                    <a:pt x="152785" y="26210"/>
                    <a:pt x="153424" y="26849"/>
                    <a:pt x="154063" y="25571"/>
                  </a:cubicBezTo>
                  <a:cubicBezTo>
                    <a:pt x="154703" y="23653"/>
                    <a:pt x="155342" y="24292"/>
                    <a:pt x="156620" y="25571"/>
                  </a:cubicBezTo>
                  <a:cubicBezTo>
                    <a:pt x="156620" y="26210"/>
                    <a:pt x="157259" y="26210"/>
                    <a:pt x="157259" y="26210"/>
                  </a:cubicBezTo>
                  <a:cubicBezTo>
                    <a:pt x="156620" y="24931"/>
                    <a:pt x="156620" y="23014"/>
                    <a:pt x="155981" y="21096"/>
                  </a:cubicBezTo>
                  <a:cubicBezTo>
                    <a:pt x="156620" y="19817"/>
                    <a:pt x="157259" y="18539"/>
                    <a:pt x="158538" y="21735"/>
                  </a:cubicBezTo>
                  <a:cubicBezTo>
                    <a:pt x="158538" y="19817"/>
                    <a:pt x="158538" y="17899"/>
                    <a:pt x="157899" y="16621"/>
                  </a:cubicBezTo>
                  <a:cubicBezTo>
                    <a:pt x="157899" y="14064"/>
                    <a:pt x="157259" y="11507"/>
                    <a:pt x="156620" y="10228"/>
                  </a:cubicBezTo>
                  <a:cubicBezTo>
                    <a:pt x="154703" y="4475"/>
                    <a:pt x="153424" y="1918"/>
                    <a:pt x="151506" y="1279"/>
                  </a:cubicBezTo>
                  <a:cubicBezTo>
                    <a:pt x="148949" y="0"/>
                    <a:pt x="147031" y="0"/>
                    <a:pt x="145114" y="0"/>
                  </a:cubicBezTo>
                  <a:cubicBezTo>
                    <a:pt x="140638" y="0"/>
                    <a:pt x="135525" y="639"/>
                    <a:pt x="131049" y="1279"/>
                  </a:cubicBezTo>
                  <a:cubicBezTo>
                    <a:pt x="127853" y="1279"/>
                    <a:pt x="124657" y="1918"/>
                    <a:pt x="122100" y="2557"/>
                  </a:cubicBezTo>
                  <a:cubicBezTo>
                    <a:pt x="118903" y="3196"/>
                    <a:pt x="115707" y="3836"/>
                    <a:pt x="112511" y="4475"/>
                  </a:cubicBezTo>
                  <a:cubicBezTo>
                    <a:pt x="109954" y="5114"/>
                    <a:pt x="108036" y="5114"/>
                    <a:pt x="105479" y="5753"/>
                  </a:cubicBezTo>
                  <a:cubicBezTo>
                    <a:pt x="104840" y="5753"/>
                    <a:pt x="103561" y="6393"/>
                    <a:pt x="102922" y="6393"/>
                  </a:cubicBezTo>
                  <a:cubicBezTo>
                    <a:pt x="101643" y="6393"/>
                    <a:pt x="100365" y="5753"/>
                    <a:pt x="98447" y="6393"/>
                  </a:cubicBezTo>
                  <a:cubicBezTo>
                    <a:pt x="95890" y="7032"/>
                    <a:pt x="93972" y="8310"/>
                    <a:pt x="91415" y="7671"/>
                  </a:cubicBezTo>
                  <a:cubicBezTo>
                    <a:pt x="90136" y="7671"/>
                    <a:pt x="88858" y="7671"/>
                    <a:pt x="88219" y="7671"/>
                  </a:cubicBezTo>
                  <a:cubicBezTo>
                    <a:pt x="86940" y="7671"/>
                    <a:pt x="86301" y="8310"/>
                    <a:pt x="85023" y="8310"/>
                  </a:cubicBezTo>
                  <a:cubicBezTo>
                    <a:pt x="83744" y="8310"/>
                    <a:pt x="82465" y="8950"/>
                    <a:pt x="81826" y="8950"/>
                  </a:cubicBezTo>
                  <a:cubicBezTo>
                    <a:pt x="80547" y="8950"/>
                    <a:pt x="79908" y="9589"/>
                    <a:pt x="78630" y="9589"/>
                  </a:cubicBezTo>
                  <a:cubicBezTo>
                    <a:pt x="77991" y="9589"/>
                    <a:pt x="77351" y="8950"/>
                    <a:pt x="76712" y="9589"/>
                  </a:cubicBezTo>
                  <a:cubicBezTo>
                    <a:pt x="74795" y="10228"/>
                    <a:pt x="73516" y="10868"/>
                    <a:pt x="71598" y="10868"/>
                  </a:cubicBezTo>
                  <a:cubicBezTo>
                    <a:pt x="70319" y="10868"/>
                    <a:pt x="69041" y="10868"/>
                    <a:pt x="67762" y="10868"/>
                  </a:cubicBezTo>
                  <a:cubicBezTo>
                    <a:pt x="66484" y="10868"/>
                    <a:pt x="65206" y="10228"/>
                    <a:pt x="63287" y="10228"/>
                  </a:cubicBezTo>
                  <a:cubicBezTo>
                    <a:pt x="60730" y="10228"/>
                    <a:pt x="58813" y="10868"/>
                    <a:pt x="56256" y="10228"/>
                  </a:cubicBezTo>
                  <a:cubicBezTo>
                    <a:pt x="53698" y="9589"/>
                    <a:pt x="51780" y="8950"/>
                    <a:pt x="49863" y="9589"/>
                  </a:cubicBezTo>
                  <a:cubicBezTo>
                    <a:pt x="48584" y="10228"/>
                    <a:pt x="47945" y="10868"/>
                    <a:pt x="46667" y="10868"/>
                  </a:cubicBezTo>
                  <a:cubicBezTo>
                    <a:pt x="44749" y="10868"/>
                    <a:pt x="42831" y="10868"/>
                    <a:pt x="40913" y="10868"/>
                  </a:cubicBezTo>
                  <a:cubicBezTo>
                    <a:pt x="40274" y="10868"/>
                    <a:pt x="38995" y="10868"/>
                    <a:pt x="38356" y="10868"/>
                  </a:cubicBezTo>
                  <a:cubicBezTo>
                    <a:pt x="36439" y="10868"/>
                    <a:pt x="35160" y="11507"/>
                    <a:pt x="33242" y="11507"/>
                  </a:cubicBezTo>
                  <a:cubicBezTo>
                    <a:pt x="32602" y="11507"/>
                    <a:pt x="32602" y="11507"/>
                    <a:pt x="32602" y="8950"/>
                  </a:cubicBezTo>
                  <a:cubicBezTo>
                    <a:pt x="32602" y="8950"/>
                    <a:pt x="31963" y="9589"/>
                    <a:pt x="31963" y="9589"/>
                  </a:cubicBezTo>
                  <a:cubicBezTo>
                    <a:pt x="31324" y="10228"/>
                    <a:pt x="30685" y="10228"/>
                    <a:pt x="30046" y="10868"/>
                  </a:cubicBezTo>
                  <a:cubicBezTo>
                    <a:pt x="28767" y="10868"/>
                    <a:pt x="26850" y="10868"/>
                    <a:pt x="25571" y="10868"/>
                  </a:cubicBezTo>
                  <a:cubicBezTo>
                    <a:pt x="24292" y="10868"/>
                    <a:pt x="23013" y="11507"/>
                    <a:pt x="21735" y="12146"/>
                  </a:cubicBezTo>
                  <a:cubicBezTo>
                    <a:pt x="21096" y="12146"/>
                    <a:pt x="21096" y="12785"/>
                    <a:pt x="20457" y="12785"/>
                  </a:cubicBezTo>
                  <a:cubicBezTo>
                    <a:pt x="19178" y="12785"/>
                    <a:pt x="18539" y="13425"/>
                    <a:pt x="17261" y="13425"/>
                  </a:cubicBezTo>
                  <a:cubicBezTo>
                    <a:pt x="16621" y="13425"/>
                    <a:pt x="15343" y="12785"/>
                    <a:pt x="14703" y="12146"/>
                  </a:cubicBezTo>
                  <a:cubicBezTo>
                    <a:pt x="14064" y="11507"/>
                    <a:pt x="13424" y="12785"/>
                    <a:pt x="12146" y="12146"/>
                  </a:cubicBezTo>
                  <a:cubicBezTo>
                    <a:pt x="10868" y="11507"/>
                    <a:pt x="8950" y="11507"/>
                    <a:pt x="7672" y="11507"/>
                  </a:cubicBezTo>
                  <a:cubicBezTo>
                    <a:pt x="7032" y="11507"/>
                    <a:pt x="6393" y="11507"/>
                    <a:pt x="5754" y="12146"/>
                  </a:cubicBezTo>
                  <a:cubicBezTo>
                    <a:pt x="5114" y="12785"/>
                    <a:pt x="3835" y="14064"/>
                    <a:pt x="3196" y="14703"/>
                  </a:cubicBezTo>
                  <a:cubicBezTo>
                    <a:pt x="2557" y="15342"/>
                    <a:pt x="1279" y="14703"/>
                    <a:pt x="639" y="15342"/>
                  </a:cubicBezTo>
                  <a:cubicBezTo>
                    <a:pt x="1279" y="16621"/>
                    <a:pt x="1279" y="17260"/>
                    <a:pt x="1279" y="17260"/>
                  </a:cubicBezTo>
                  <a:cubicBezTo>
                    <a:pt x="639" y="18539"/>
                    <a:pt x="639" y="19178"/>
                    <a:pt x="0" y="20457"/>
                  </a:cubicBezTo>
                  <a:cubicBezTo>
                    <a:pt x="1279" y="20457"/>
                    <a:pt x="1918" y="21735"/>
                    <a:pt x="2557" y="23653"/>
                  </a:cubicBezTo>
                  <a:close/>
                  <a:moveTo>
                    <a:pt x="143196" y="28128"/>
                  </a:moveTo>
                  <a:cubicBezTo>
                    <a:pt x="143196" y="28128"/>
                    <a:pt x="143196" y="28767"/>
                    <a:pt x="143196" y="28767"/>
                  </a:cubicBezTo>
                  <a:cubicBezTo>
                    <a:pt x="143196" y="28767"/>
                    <a:pt x="142556" y="28767"/>
                    <a:pt x="142556" y="29406"/>
                  </a:cubicBezTo>
                  <a:cubicBezTo>
                    <a:pt x="142556" y="29406"/>
                    <a:pt x="142556" y="28767"/>
                    <a:pt x="142556" y="28767"/>
                  </a:cubicBezTo>
                  <a:cubicBezTo>
                    <a:pt x="143196" y="28767"/>
                    <a:pt x="143196" y="28128"/>
                    <a:pt x="143196" y="28128"/>
                  </a:cubicBezTo>
                  <a:close/>
                  <a:moveTo>
                    <a:pt x="140638" y="25571"/>
                  </a:moveTo>
                  <a:cubicBezTo>
                    <a:pt x="140638" y="25571"/>
                    <a:pt x="140638" y="26210"/>
                    <a:pt x="140638" y="26210"/>
                  </a:cubicBezTo>
                  <a:cubicBezTo>
                    <a:pt x="140638" y="26210"/>
                    <a:pt x="139999" y="26210"/>
                    <a:pt x="139999" y="25571"/>
                  </a:cubicBezTo>
                  <a:cubicBezTo>
                    <a:pt x="139999" y="25571"/>
                    <a:pt x="139999" y="25571"/>
                    <a:pt x="139999" y="25571"/>
                  </a:cubicBezTo>
                  <a:cubicBezTo>
                    <a:pt x="139999" y="25571"/>
                    <a:pt x="139999" y="25571"/>
                    <a:pt x="140638" y="25571"/>
                  </a:cubicBezTo>
                  <a:close/>
                  <a:moveTo>
                    <a:pt x="133607" y="26210"/>
                  </a:moveTo>
                  <a:cubicBezTo>
                    <a:pt x="133607" y="26849"/>
                    <a:pt x="133607" y="26849"/>
                    <a:pt x="133607" y="27488"/>
                  </a:cubicBezTo>
                  <a:cubicBezTo>
                    <a:pt x="133607" y="27488"/>
                    <a:pt x="132968" y="27488"/>
                    <a:pt x="132968" y="26849"/>
                  </a:cubicBezTo>
                  <a:cubicBezTo>
                    <a:pt x="132968" y="26210"/>
                    <a:pt x="132968" y="25571"/>
                    <a:pt x="132968" y="25571"/>
                  </a:cubicBezTo>
                  <a:cubicBezTo>
                    <a:pt x="132968" y="25571"/>
                    <a:pt x="133607" y="25571"/>
                    <a:pt x="133607" y="26210"/>
                  </a:cubicBezTo>
                  <a:close/>
                  <a:moveTo>
                    <a:pt x="135525" y="28767"/>
                  </a:moveTo>
                  <a:cubicBezTo>
                    <a:pt x="136803" y="28767"/>
                    <a:pt x="137442" y="28767"/>
                    <a:pt x="138721" y="29406"/>
                  </a:cubicBezTo>
                  <a:cubicBezTo>
                    <a:pt x="139999" y="29406"/>
                    <a:pt x="140638" y="29406"/>
                    <a:pt x="141917" y="30046"/>
                  </a:cubicBezTo>
                  <a:cubicBezTo>
                    <a:pt x="139360" y="31963"/>
                    <a:pt x="136164" y="30685"/>
                    <a:pt x="133607" y="30685"/>
                  </a:cubicBezTo>
                  <a:cubicBezTo>
                    <a:pt x="132968" y="29406"/>
                    <a:pt x="134246" y="28767"/>
                    <a:pt x="135525" y="28767"/>
                  </a:cubicBezTo>
                  <a:close/>
                  <a:moveTo>
                    <a:pt x="131689" y="25571"/>
                  </a:moveTo>
                  <a:cubicBezTo>
                    <a:pt x="131689" y="25571"/>
                    <a:pt x="131689" y="26210"/>
                    <a:pt x="131689" y="26210"/>
                  </a:cubicBezTo>
                  <a:cubicBezTo>
                    <a:pt x="130410" y="26849"/>
                    <a:pt x="129771" y="27488"/>
                    <a:pt x="128492" y="26849"/>
                  </a:cubicBezTo>
                  <a:cubicBezTo>
                    <a:pt x="127214" y="26849"/>
                    <a:pt x="126575" y="28128"/>
                    <a:pt x="125296" y="25571"/>
                  </a:cubicBezTo>
                  <a:cubicBezTo>
                    <a:pt x="127853" y="25571"/>
                    <a:pt x="129771" y="24931"/>
                    <a:pt x="131689" y="25571"/>
                  </a:cubicBezTo>
                  <a:close/>
                  <a:moveTo>
                    <a:pt x="125296" y="27488"/>
                  </a:moveTo>
                  <a:cubicBezTo>
                    <a:pt x="124657" y="28767"/>
                    <a:pt x="123379" y="28128"/>
                    <a:pt x="122739" y="28128"/>
                  </a:cubicBezTo>
                  <a:cubicBezTo>
                    <a:pt x="123379" y="25571"/>
                    <a:pt x="124657" y="25571"/>
                    <a:pt x="125296" y="27488"/>
                  </a:cubicBezTo>
                  <a:close/>
                  <a:moveTo>
                    <a:pt x="120821" y="27488"/>
                  </a:moveTo>
                  <a:cubicBezTo>
                    <a:pt x="120821" y="28128"/>
                    <a:pt x="120821" y="28767"/>
                    <a:pt x="120821" y="28767"/>
                  </a:cubicBezTo>
                  <a:cubicBezTo>
                    <a:pt x="120821" y="28767"/>
                    <a:pt x="120182" y="28128"/>
                    <a:pt x="120182" y="28128"/>
                  </a:cubicBezTo>
                  <a:cubicBezTo>
                    <a:pt x="120182" y="28128"/>
                    <a:pt x="120182" y="28128"/>
                    <a:pt x="120182" y="27488"/>
                  </a:cubicBezTo>
                  <a:cubicBezTo>
                    <a:pt x="120182" y="27488"/>
                    <a:pt x="120821" y="27488"/>
                    <a:pt x="120821" y="27488"/>
                  </a:cubicBezTo>
                  <a:close/>
                  <a:moveTo>
                    <a:pt x="119543" y="28128"/>
                  </a:moveTo>
                  <a:cubicBezTo>
                    <a:pt x="118903" y="30685"/>
                    <a:pt x="118264" y="29406"/>
                    <a:pt x="117625" y="28128"/>
                  </a:cubicBezTo>
                  <a:cubicBezTo>
                    <a:pt x="118264" y="28128"/>
                    <a:pt x="118903" y="28128"/>
                    <a:pt x="119543" y="28128"/>
                  </a:cubicBezTo>
                  <a:close/>
                  <a:moveTo>
                    <a:pt x="111871" y="22374"/>
                  </a:moveTo>
                  <a:cubicBezTo>
                    <a:pt x="111871" y="22374"/>
                    <a:pt x="111871" y="22374"/>
                    <a:pt x="111871" y="22374"/>
                  </a:cubicBezTo>
                  <a:cubicBezTo>
                    <a:pt x="112511" y="22374"/>
                    <a:pt x="112511" y="22374"/>
                    <a:pt x="112511" y="23014"/>
                  </a:cubicBezTo>
                  <a:cubicBezTo>
                    <a:pt x="111871" y="23014"/>
                    <a:pt x="111871" y="23014"/>
                    <a:pt x="111232" y="23014"/>
                  </a:cubicBezTo>
                  <a:cubicBezTo>
                    <a:pt x="111232" y="23014"/>
                    <a:pt x="111232" y="23014"/>
                    <a:pt x="111871" y="22374"/>
                  </a:cubicBezTo>
                  <a:cubicBezTo>
                    <a:pt x="111232" y="22374"/>
                    <a:pt x="111232" y="22374"/>
                    <a:pt x="111871" y="22374"/>
                  </a:cubicBezTo>
                  <a:close/>
                  <a:moveTo>
                    <a:pt x="108036" y="29406"/>
                  </a:moveTo>
                  <a:cubicBezTo>
                    <a:pt x="108036" y="29406"/>
                    <a:pt x="108036" y="30046"/>
                    <a:pt x="108036" y="30046"/>
                  </a:cubicBezTo>
                  <a:cubicBezTo>
                    <a:pt x="107397" y="30046"/>
                    <a:pt x="106758" y="30685"/>
                    <a:pt x="106758" y="30685"/>
                  </a:cubicBezTo>
                  <a:cubicBezTo>
                    <a:pt x="106758" y="30046"/>
                    <a:pt x="106758" y="30046"/>
                    <a:pt x="106758" y="29406"/>
                  </a:cubicBezTo>
                  <a:cubicBezTo>
                    <a:pt x="107397" y="30046"/>
                    <a:pt x="107397" y="29406"/>
                    <a:pt x="108036" y="29406"/>
                  </a:cubicBezTo>
                  <a:close/>
                  <a:moveTo>
                    <a:pt x="106118" y="22374"/>
                  </a:moveTo>
                  <a:cubicBezTo>
                    <a:pt x="106118" y="23014"/>
                    <a:pt x="106118" y="23014"/>
                    <a:pt x="106118" y="22374"/>
                  </a:cubicBezTo>
                  <a:cubicBezTo>
                    <a:pt x="105479" y="23014"/>
                    <a:pt x="105479" y="23014"/>
                    <a:pt x="104840" y="22374"/>
                  </a:cubicBezTo>
                  <a:cubicBezTo>
                    <a:pt x="105479" y="22374"/>
                    <a:pt x="106118" y="22374"/>
                    <a:pt x="106118" y="22374"/>
                  </a:cubicBezTo>
                  <a:close/>
                  <a:moveTo>
                    <a:pt x="104201" y="23014"/>
                  </a:moveTo>
                  <a:cubicBezTo>
                    <a:pt x="103561" y="23014"/>
                    <a:pt x="103561" y="23653"/>
                    <a:pt x="102922" y="23653"/>
                  </a:cubicBezTo>
                  <a:cubicBezTo>
                    <a:pt x="103561" y="22374"/>
                    <a:pt x="104201" y="22374"/>
                    <a:pt x="104201" y="23014"/>
                  </a:cubicBezTo>
                  <a:close/>
                  <a:moveTo>
                    <a:pt x="104840" y="29406"/>
                  </a:moveTo>
                  <a:cubicBezTo>
                    <a:pt x="104840" y="30046"/>
                    <a:pt x="104840" y="30046"/>
                    <a:pt x="104840" y="30685"/>
                  </a:cubicBezTo>
                  <a:cubicBezTo>
                    <a:pt x="104201" y="30685"/>
                    <a:pt x="104201" y="30685"/>
                    <a:pt x="103561" y="30685"/>
                  </a:cubicBezTo>
                  <a:cubicBezTo>
                    <a:pt x="103561" y="30685"/>
                    <a:pt x="103561" y="30685"/>
                    <a:pt x="103561" y="30046"/>
                  </a:cubicBezTo>
                  <a:cubicBezTo>
                    <a:pt x="103561" y="30046"/>
                    <a:pt x="104201" y="29406"/>
                    <a:pt x="104840" y="29406"/>
                  </a:cubicBezTo>
                  <a:close/>
                  <a:moveTo>
                    <a:pt x="83744" y="35160"/>
                  </a:moveTo>
                  <a:cubicBezTo>
                    <a:pt x="83104" y="35160"/>
                    <a:pt x="82465" y="35160"/>
                    <a:pt x="81826" y="34520"/>
                  </a:cubicBezTo>
                  <a:cubicBezTo>
                    <a:pt x="81826" y="33242"/>
                    <a:pt x="81826" y="32603"/>
                    <a:pt x="81826" y="31963"/>
                  </a:cubicBezTo>
                  <a:cubicBezTo>
                    <a:pt x="82465" y="31963"/>
                    <a:pt x="82465" y="31324"/>
                    <a:pt x="83104" y="31324"/>
                  </a:cubicBezTo>
                  <a:cubicBezTo>
                    <a:pt x="83104" y="31324"/>
                    <a:pt x="83104" y="31963"/>
                    <a:pt x="83744" y="35160"/>
                  </a:cubicBezTo>
                  <a:close/>
                  <a:moveTo>
                    <a:pt x="81826" y="28128"/>
                  </a:moveTo>
                  <a:cubicBezTo>
                    <a:pt x="81187" y="30046"/>
                    <a:pt x="79908" y="28128"/>
                    <a:pt x="79269" y="28767"/>
                  </a:cubicBezTo>
                  <a:cubicBezTo>
                    <a:pt x="79908" y="27488"/>
                    <a:pt x="80547" y="26849"/>
                    <a:pt x="81826" y="28128"/>
                  </a:cubicBezTo>
                  <a:close/>
                  <a:moveTo>
                    <a:pt x="76712" y="31324"/>
                  </a:moveTo>
                  <a:cubicBezTo>
                    <a:pt x="77991" y="31324"/>
                    <a:pt x="79269" y="31324"/>
                    <a:pt x="80547" y="31324"/>
                  </a:cubicBezTo>
                  <a:cubicBezTo>
                    <a:pt x="80547" y="31324"/>
                    <a:pt x="81187" y="31324"/>
                    <a:pt x="81187" y="33881"/>
                  </a:cubicBezTo>
                  <a:cubicBezTo>
                    <a:pt x="80547" y="33881"/>
                    <a:pt x="79269" y="31963"/>
                    <a:pt x="79269" y="37077"/>
                  </a:cubicBezTo>
                  <a:cubicBezTo>
                    <a:pt x="78630" y="35160"/>
                    <a:pt x="78630" y="34520"/>
                    <a:pt x="78630" y="33881"/>
                  </a:cubicBezTo>
                  <a:cubicBezTo>
                    <a:pt x="77991" y="33881"/>
                    <a:pt x="77351" y="33242"/>
                    <a:pt x="76712" y="32603"/>
                  </a:cubicBezTo>
                  <a:cubicBezTo>
                    <a:pt x="76712" y="31963"/>
                    <a:pt x="76712" y="31324"/>
                    <a:pt x="76712" y="31324"/>
                  </a:cubicBezTo>
                  <a:close/>
                  <a:moveTo>
                    <a:pt x="74155" y="31963"/>
                  </a:moveTo>
                  <a:cubicBezTo>
                    <a:pt x="74795" y="31963"/>
                    <a:pt x="75434" y="32603"/>
                    <a:pt x="76073" y="35160"/>
                  </a:cubicBezTo>
                  <a:cubicBezTo>
                    <a:pt x="74795" y="34520"/>
                    <a:pt x="74155" y="33881"/>
                    <a:pt x="72876" y="33242"/>
                  </a:cubicBezTo>
                  <a:cubicBezTo>
                    <a:pt x="72876" y="33242"/>
                    <a:pt x="72876" y="32603"/>
                    <a:pt x="72876" y="32603"/>
                  </a:cubicBezTo>
                  <a:cubicBezTo>
                    <a:pt x="72876" y="32603"/>
                    <a:pt x="73516" y="32603"/>
                    <a:pt x="74155" y="31963"/>
                  </a:cubicBezTo>
                  <a:close/>
                  <a:moveTo>
                    <a:pt x="63287" y="40274"/>
                  </a:moveTo>
                  <a:cubicBezTo>
                    <a:pt x="63287" y="39635"/>
                    <a:pt x="63287" y="39635"/>
                    <a:pt x="63287" y="38995"/>
                  </a:cubicBezTo>
                  <a:cubicBezTo>
                    <a:pt x="63927" y="38995"/>
                    <a:pt x="63927" y="38995"/>
                    <a:pt x="64566" y="38995"/>
                  </a:cubicBezTo>
                  <a:cubicBezTo>
                    <a:pt x="63927" y="42192"/>
                    <a:pt x="63287" y="40913"/>
                    <a:pt x="63287" y="40274"/>
                  </a:cubicBezTo>
                  <a:close/>
                  <a:moveTo>
                    <a:pt x="71598" y="29406"/>
                  </a:moveTo>
                  <a:cubicBezTo>
                    <a:pt x="70958" y="29406"/>
                    <a:pt x="70319" y="29406"/>
                    <a:pt x="69680" y="29406"/>
                  </a:cubicBezTo>
                  <a:cubicBezTo>
                    <a:pt x="70319" y="28128"/>
                    <a:pt x="70958" y="28128"/>
                    <a:pt x="71598" y="29406"/>
                  </a:cubicBezTo>
                  <a:close/>
                  <a:moveTo>
                    <a:pt x="71598" y="33881"/>
                  </a:moveTo>
                  <a:cubicBezTo>
                    <a:pt x="71598" y="34520"/>
                    <a:pt x="71598" y="35160"/>
                    <a:pt x="70958" y="35160"/>
                  </a:cubicBezTo>
                  <a:cubicBezTo>
                    <a:pt x="70319" y="35160"/>
                    <a:pt x="69680" y="34520"/>
                    <a:pt x="69041" y="33881"/>
                  </a:cubicBezTo>
                  <a:cubicBezTo>
                    <a:pt x="69041" y="33881"/>
                    <a:pt x="68402" y="32603"/>
                    <a:pt x="68402" y="31963"/>
                  </a:cubicBezTo>
                  <a:cubicBezTo>
                    <a:pt x="69680" y="33881"/>
                    <a:pt x="70319" y="31324"/>
                    <a:pt x="71598" y="33881"/>
                  </a:cubicBezTo>
                  <a:close/>
                  <a:moveTo>
                    <a:pt x="63287" y="32603"/>
                  </a:moveTo>
                  <a:cubicBezTo>
                    <a:pt x="64566" y="32603"/>
                    <a:pt x="65845" y="32603"/>
                    <a:pt x="67123" y="32603"/>
                  </a:cubicBezTo>
                  <a:cubicBezTo>
                    <a:pt x="67762" y="32603"/>
                    <a:pt x="68402" y="33242"/>
                    <a:pt x="69041" y="35160"/>
                  </a:cubicBezTo>
                  <a:cubicBezTo>
                    <a:pt x="68402" y="35160"/>
                    <a:pt x="67762" y="34520"/>
                    <a:pt x="67123" y="34520"/>
                  </a:cubicBezTo>
                  <a:cubicBezTo>
                    <a:pt x="67123" y="36438"/>
                    <a:pt x="67123" y="37717"/>
                    <a:pt x="66484" y="37717"/>
                  </a:cubicBezTo>
                  <a:cubicBezTo>
                    <a:pt x="65845" y="37717"/>
                    <a:pt x="65206" y="37717"/>
                    <a:pt x="64566" y="37717"/>
                  </a:cubicBezTo>
                  <a:cubicBezTo>
                    <a:pt x="64566" y="37717"/>
                    <a:pt x="63927" y="37077"/>
                    <a:pt x="63927" y="36438"/>
                  </a:cubicBezTo>
                  <a:cubicBezTo>
                    <a:pt x="63927" y="35160"/>
                    <a:pt x="63287" y="34520"/>
                    <a:pt x="63287" y="32603"/>
                  </a:cubicBezTo>
                  <a:cubicBezTo>
                    <a:pt x="63287" y="33242"/>
                    <a:pt x="63287" y="32603"/>
                    <a:pt x="63287" y="32603"/>
                  </a:cubicBezTo>
                  <a:close/>
                  <a:moveTo>
                    <a:pt x="61369" y="29406"/>
                  </a:moveTo>
                  <a:cubicBezTo>
                    <a:pt x="61369" y="32603"/>
                    <a:pt x="61369" y="31324"/>
                    <a:pt x="60730" y="30685"/>
                  </a:cubicBezTo>
                  <a:cubicBezTo>
                    <a:pt x="61369" y="30046"/>
                    <a:pt x="61369" y="29406"/>
                    <a:pt x="61369" y="29406"/>
                  </a:cubicBezTo>
                  <a:close/>
                  <a:moveTo>
                    <a:pt x="59452" y="29406"/>
                  </a:moveTo>
                  <a:cubicBezTo>
                    <a:pt x="59452" y="30046"/>
                    <a:pt x="59452" y="30046"/>
                    <a:pt x="59452" y="30685"/>
                  </a:cubicBezTo>
                  <a:cubicBezTo>
                    <a:pt x="58813" y="30685"/>
                    <a:pt x="58173" y="30685"/>
                    <a:pt x="57534" y="30046"/>
                  </a:cubicBezTo>
                  <a:cubicBezTo>
                    <a:pt x="57534" y="30046"/>
                    <a:pt x="57534" y="29406"/>
                    <a:pt x="57534" y="29406"/>
                  </a:cubicBezTo>
                  <a:cubicBezTo>
                    <a:pt x="58173" y="29406"/>
                    <a:pt x="58813" y="29406"/>
                    <a:pt x="59452" y="29406"/>
                  </a:cubicBezTo>
                  <a:close/>
                  <a:moveTo>
                    <a:pt x="60091" y="32603"/>
                  </a:moveTo>
                  <a:cubicBezTo>
                    <a:pt x="60730" y="33242"/>
                    <a:pt x="61369" y="35160"/>
                    <a:pt x="62009" y="37717"/>
                  </a:cubicBezTo>
                  <a:cubicBezTo>
                    <a:pt x="60730" y="37717"/>
                    <a:pt x="60091" y="38356"/>
                    <a:pt x="58813" y="35799"/>
                  </a:cubicBezTo>
                  <a:cubicBezTo>
                    <a:pt x="58173" y="33881"/>
                    <a:pt x="57534" y="33881"/>
                    <a:pt x="56256" y="33242"/>
                  </a:cubicBezTo>
                  <a:cubicBezTo>
                    <a:pt x="57534" y="31963"/>
                    <a:pt x="58813" y="31963"/>
                    <a:pt x="60091" y="32603"/>
                  </a:cubicBezTo>
                  <a:close/>
                  <a:moveTo>
                    <a:pt x="55617" y="31963"/>
                  </a:moveTo>
                  <a:cubicBezTo>
                    <a:pt x="53059" y="32603"/>
                    <a:pt x="49863" y="32603"/>
                    <a:pt x="47306" y="31963"/>
                  </a:cubicBezTo>
                  <a:cubicBezTo>
                    <a:pt x="47306" y="31324"/>
                    <a:pt x="47306" y="31324"/>
                    <a:pt x="47306" y="30685"/>
                  </a:cubicBezTo>
                  <a:cubicBezTo>
                    <a:pt x="49863" y="30685"/>
                    <a:pt x="53059" y="31324"/>
                    <a:pt x="55617" y="31963"/>
                  </a:cubicBezTo>
                  <a:close/>
                  <a:moveTo>
                    <a:pt x="46667" y="31324"/>
                  </a:moveTo>
                  <a:cubicBezTo>
                    <a:pt x="46667" y="33242"/>
                    <a:pt x="46028" y="31963"/>
                    <a:pt x="46028" y="31963"/>
                  </a:cubicBezTo>
                  <a:cubicBezTo>
                    <a:pt x="46028" y="31963"/>
                    <a:pt x="46028" y="31324"/>
                    <a:pt x="46667" y="31324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24" name="【公众号：阿拉丁PPT】3-443"/>
            <p:cNvSpPr/>
            <p:nvPr/>
          </p:nvSpPr>
          <p:spPr>
            <a:xfrm flipH="1">
              <a:off x="830756" y="792198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25" name="【公众号：阿拉丁PPT】3-444"/>
            <p:cNvSpPr/>
            <p:nvPr/>
          </p:nvSpPr>
          <p:spPr>
            <a:xfrm flipH="1">
              <a:off x="819889" y="792198"/>
              <a:ext cx="17898" cy="5753"/>
            </a:xfrm>
            <a:custGeom>
              <a:avLst/>
              <a:gdLst>
                <a:gd name="connsiteX0" fmla="*/ 1917 w 17898"/>
                <a:gd name="connsiteY0" fmla="*/ 1279 h 5753"/>
                <a:gd name="connsiteX1" fmla="*/ 3835 w 17898"/>
                <a:gd name="connsiteY1" fmla="*/ 4475 h 5753"/>
                <a:gd name="connsiteX2" fmla="*/ 5114 w 17898"/>
                <a:gd name="connsiteY2" fmla="*/ 3836 h 5753"/>
                <a:gd name="connsiteX3" fmla="*/ 7671 w 17898"/>
                <a:gd name="connsiteY3" fmla="*/ 4475 h 5753"/>
                <a:gd name="connsiteX4" fmla="*/ 14703 w 17898"/>
                <a:gd name="connsiteY4" fmla="*/ 5753 h 5753"/>
                <a:gd name="connsiteX5" fmla="*/ 17899 w 17898"/>
                <a:gd name="connsiteY5" fmla="*/ 5753 h 5753"/>
                <a:gd name="connsiteX6" fmla="*/ 17899 w 17898"/>
                <a:gd name="connsiteY6" fmla="*/ 4475 h 5753"/>
                <a:gd name="connsiteX7" fmla="*/ 15982 w 17898"/>
                <a:gd name="connsiteY7" fmla="*/ 3836 h 5753"/>
                <a:gd name="connsiteX8" fmla="*/ 10228 w 17898"/>
                <a:gd name="connsiteY8" fmla="*/ 3196 h 5753"/>
                <a:gd name="connsiteX9" fmla="*/ 3196 w 17898"/>
                <a:gd name="connsiteY9" fmla="*/ 639 h 5753"/>
                <a:gd name="connsiteX10" fmla="*/ 1917 w 17898"/>
                <a:gd name="connsiteY10" fmla="*/ 0 h 5753"/>
                <a:gd name="connsiteX11" fmla="*/ 0 w 17898"/>
                <a:gd name="connsiteY11" fmla="*/ 0 h 5753"/>
                <a:gd name="connsiteX12" fmla="*/ 1917 w 17898"/>
                <a:gd name="connsiteY12" fmla="*/ 1279 h 5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98" h="5753">
                  <a:moveTo>
                    <a:pt x="1917" y="1279"/>
                  </a:moveTo>
                  <a:cubicBezTo>
                    <a:pt x="2556" y="1279"/>
                    <a:pt x="3196" y="1279"/>
                    <a:pt x="3835" y="4475"/>
                  </a:cubicBezTo>
                  <a:cubicBezTo>
                    <a:pt x="4475" y="4475"/>
                    <a:pt x="4475" y="3836"/>
                    <a:pt x="5114" y="3836"/>
                  </a:cubicBezTo>
                  <a:cubicBezTo>
                    <a:pt x="5753" y="3836"/>
                    <a:pt x="7032" y="4475"/>
                    <a:pt x="7671" y="4475"/>
                  </a:cubicBezTo>
                  <a:cubicBezTo>
                    <a:pt x="10228" y="5114"/>
                    <a:pt x="12785" y="5753"/>
                    <a:pt x="14703" y="5753"/>
                  </a:cubicBezTo>
                  <a:cubicBezTo>
                    <a:pt x="15982" y="5753"/>
                    <a:pt x="16621" y="5114"/>
                    <a:pt x="17899" y="5753"/>
                  </a:cubicBezTo>
                  <a:cubicBezTo>
                    <a:pt x="17899" y="5753"/>
                    <a:pt x="17899" y="5114"/>
                    <a:pt x="17899" y="4475"/>
                  </a:cubicBezTo>
                  <a:cubicBezTo>
                    <a:pt x="17260" y="3836"/>
                    <a:pt x="16621" y="3836"/>
                    <a:pt x="15982" y="3836"/>
                  </a:cubicBezTo>
                  <a:cubicBezTo>
                    <a:pt x="14064" y="3836"/>
                    <a:pt x="12145" y="3836"/>
                    <a:pt x="10228" y="3196"/>
                  </a:cubicBezTo>
                  <a:cubicBezTo>
                    <a:pt x="7671" y="2557"/>
                    <a:pt x="5114" y="1918"/>
                    <a:pt x="3196" y="639"/>
                  </a:cubicBezTo>
                  <a:cubicBezTo>
                    <a:pt x="2556" y="639"/>
                    <a:pt x="2556" y="0"/>
                    <a:pt x="1917" y="0"/>
                  </a:cubicBezTo>
                  <a:cubicBezTo>
                    <a:pt x="1278" y="0"/>
                    <a:pt x="639" y="0"/>
                    <a:pt x="0" y="0"/>
                  </a:cubicBezTo>
                  <a:cubicBezTo>
                    <a:pt x="1278" y="639"/>
                    <a:pt x="1917" y="1279"/>
                    <a:pt x="1917" y="127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26" name="【公众号：阿拉丁PPT】3-445"/>
            <p:cNvSpPr/>
            <p:nvPr/>
          </p:nvSpPr>
          <p:spPr>
            <a:xfrm flipH="1">
              <a:off x="702903" y="783249"/>
              <a:ext cx="2557" cy="3174"/>
            </a:xfrm>
            <a:custGeom>
              <a:avLst/>
              <a:gdLst>
                <a:gd name="connsiteX0" fmla="*/ 2557 w 2557"/>
                <a:gd name="connsiteY0" fmla="*/ 0 h 3174"/>
                <a:gd name="connsiteX1" fmla="*/ 0 w 2557"/>
                <a:gd name="connsiteY1" fmla="*/ 2557 h 3174"/>
                <a:gd name="connsiteX2" fmla="*/ 2557 w 2557"/>
                <a:gd name="connsiteY2" fmla="*/ 0 h 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7" h="3174">
                  <a:moveTo>
                    <a:pt x="2557" y="0"/>
                  </a:moveTo>
                  <a:cubicBezTo>
                    <a:pt x="1918" y="1279"/>
                    <a:pt x="1278" y="1918"/>
                    <a:pt x="0" y="2557"/>
                  </a:cubicBezTo>
                  <a:cubicBezTo>
                    <a:pt x="1918" y="3836"/>
                    <a:pt x="2557" y="3196"/>
                    <a:pt x="2557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27" name="【公众号：阿拉丁PPT】3-446"/>
            <p:cNvSpPr/>
            <p:nvPr/>
          </p:nvSpPr>
          <p:spPr>
            <a:xfrm flipH="1">
              <a:off x="720163" y="792358"/>
              <a:ext cx="639" cy="1118"/>
            </a:xfrm>
            <a:custGeom>
              <a:avLst/>
              <a:gdLst>
                <a:gd name="connsiteX0" fmla="*/ 0 w 639"/>
                <a:gd name="connsiteY0" fmla="*/ 479 h 1118"/>
                <a:gd name="connsiteX1" fmla="*/ 639 w 639"/>
                <a:gd name="connsiteY1" fmla="*/ 1119 h 1118"/>
                <a:gd name="connsiteX2" fmla="*/ 639 w 639"/>
                <a:gd name="connsiteY2" fmla="*/ 479 h 1118"/>
                <a:gd name="connsiteX3" fmla="*/ 0 w 639"/>
                <a:gd name="connsiteY3" fmla="*/ 479 h 1118"/>
                <a:gd name="connsiteX4" fmla="*/ 0 w 639"/>
                <a:gd name="connsiteY4" fmla="*/ 479 h 1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118">
                  <a:moveTo>
                    <a:pt x="0" y="479"/>
                  </a:moveTo>
                  <a:cubicBezTo>
                    <a:pt x="0" y="479"/>
                    <a:pt x="639" y="479"/>
                    <a:pt x="639" y="1119"/>
                  </a:cubicBezTo>
                  <a:cubicBezTo>
                    <a:pt x="639" y="1119"/>
                    <a:pt x="639" y="479"/>
                    <a:pt x="639" y="479"/>
                  </a:cubicBezTo>
                  <a:cubicBezTo>
                    <a:pt x="639" y="479"/>
                    <a:pt x="0" y="479"/>
                    <a:pt x="0" y="479"/>
                  </a:cubicBezTo>
                  <a:cubicBezTo>
                    <a:pt x="0" y="-160"/>
                    <a:pt x="0" y="-160"/>
                    <a:pt x="0" y="47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28" name="【公众号：阿拉丁PPT】3-447"/>
            <p:cNvSpPr/>
            <p:nvPr/>
          </p:nvSpPr>
          <p:spPr>
            <a:xfrm flipH="1">
              <a:off x="314230" y="1037676"/>
              <a:ext cx="145752" cy="40524"/>
            </a:xfrm>
            <a:custGeom>
              <a:avLst/>
              <a:gdLst>
                <a:gd name="connsiteX0" fmla="*/ 139999 w 145752"/>
                <a:gd name="connsiteY0" fmla="*/ 33242 h 40524"/>
                <a:gd name="connsiteX1" fmla="*/ 138720 w 145752"/>
                <a:gd name="connsiteY1" fmla="*/ 33881 h 40524"/>
                <a:gd name="connsiteX2" fmla="*/ 137442 w 145752"/>
                <a:gd name="connsiteY2" fmla="*/ 31324 h 40524"/>
                <a:gd name="connsiteX3" fmla="*/ 138720 w 145752"/>
                <a:gd name="connsiteY3" fmla="*/ 32603 h 40524"/>
                <a:gd name="connsiteX4" fmla="*/ 139359 w 145752"/>
                <a:gd name="connsiteY4" fmla="*/ 28767 h 40524"/>
                <a:gd name="connsiteX5" fmla="*/ 140638 w 145752"/>
                <a:gd name="connsiteY5" fmla="*/ 28767 h 40524"/>
                <a:gd name="connsiteX6" fmla="*/ 141917 w 145752"/>
                <a:gd name="connsiteY6" fmla="*/ 25571 h 40524"/>
                <a:gd name="connsiteX7" fmla="*/ 143835 w 145752"/>
                <a:gd name="connsiteY7" fmla="*/ 25571 h 40524"/>
                <a:gd name="connsiteX8" fmla="*/ 144474 w 145752"/>
                <a:gd name="connsiteY8" fmla="*/ 26210 h 40524"/>
                <a:gd name="connsiteX9" fmla="*/ 143835 w 145752"/>
                <a:gd name="connsiteY9" fmla="*/ 21096 h 40524"/>
                <a:gd name="connsiteX10" fmla="*/ 145752 w 145752"/>
                <a:gd name="connsiteY10" fmla="*/ 21735 h 40524"/>
                <a:gd name="connsiteX11" fmla="*/ 145752 w 145752"/>
                <a:gd name="connsiteY11" fmla="*/ 16621 h 40524"/>
                <a:gd name="connsiteX12" fmla="*/ 145113 w 145752"/>
                <a:gd name="connsiteY12" fmla="*/ 10228 h 40524"/>
                <a:gd name="connsiteX13" fmla="*/ 140638 w 145752"/>
                <a:gd name="connsiteY13" fmla="*/ 1279 h 40524"/>
                <a:gd name="connsiteX14" fmla="*/ 134885 w 145752"/>
                <a:gd name="connsiteY14" fmla="*/ 0 h 40524"/>
                <a:gd name="connsiteX15" fmla="*/ 122100 w 145752"/>
                <a:gd name="connsiteY15" fmla="*/ 639 h 40524"/>
                <a:gd name="connsiteX16" fmla="*/ 113789 w 145752"/>
                <a:gd name="connsiteY16" fmla="*/ 1279 h 40524"/>
                <a:gd name="connsiteX17" fmla="*/ 104840 w 145752"/>
                <a:gd name="connsiteY17" fmla="*/ 2557 h 40524"/>
                <a:gd name="connsiteX18" fmla="*/ 98447 w 145752"/>
                <a:gd name="connsiteY18" fmla="*/ 3196 h 40524"/>
                <a:gd name="connsiteX19" fmla="*/ 95890 w 145752"/>
                <a:gd name="connsiteY19" fmla="*/ 3836 h 40524"/>
                <a:gd name="connsiteX20" fmla="*/ 92054 w 145752"/>
                <a:gd name="connsiteY20" fmla="*/ 3196 h 40524"/>
                <a:gd name="connsiteX21" fmla="*/ 85022 w 145752"/>
                <a:gd name="connsiteY21" fmla="*/ 4475 h 40524"/>
                <a:gd name="connsiteX22" fmla="*/ 81825 w 145752"/>
                <a:gd name="connsiteY22" fmla="*/ 4475 h 40524"/>
                <a:gd name="connsiteX23" fmla="*/ 78629 w 145752"/>
                <a:gd name="connsiteY23" fmla="*/ 5114 h 40524"/>
                <a:gd name="connsiteX24" fmla="*/ 75433 w 145752"/>
                <a:gd name="connsiteY24" fmla="*/ 5753 h 40524"/>
                <a:gd name="connsiteX25" fmla="*/ 72237 w 145752"/>
                <a:gd name="connsiteY25" fmla="*/ 6393 h 40524"/>
                <a:gd name="connsiteX26" fmla="*/ 70319 w 145752"/>
                <a:gd name="connsiteY26" fmla="*/ 6393 h 40524"/>
                <a:gd name="connsiteX27" fmla="*/ 65844 w 145752"/>
                <a:gd name="connsiteY27" fmla="*/ 7671 h 40524"/>
                <a:gd name="connsiteX28" fmla="*/ 62008 w 145752"/>
                <a:gd name="connsiteY28" fmla="*/ 7032 h 40524"/>
                <a:gd name="connsiteX29" fmla="*/ 58173 w 145752"/>
                <a:gd name="connsiteY29" fmla="*/ 5753 h 40524"/>
                <a:gd name="connsiteX30" fmla="*/ 51780 w 145752"/>
                <a:gd name="connsiteY30" fmla="*/ 5114 h 40524"/>
                <a:gd name="connsiteX31" fmla="*/ 46027 w 145752"/>
                <a:gd name="connsiteY31" fmla="*/ 4475 h 40524"/>
                <a:gd name="connsiteX32" fmla="*/ 43470 w 145752"/>
                <a:gd name="connsiteY32" fmla="*/ 5753 h 40524"/>
                <a:gd name="connsiteX33" fmla="*/ 38356 w 145752"/>
                <a:gd name="connsiteY33" fmla="*/ 5114 h 40524"/>
                <a:gd name="connsiteX34" fmla="*/ 35799 w 145752"/>
                <a:gd name="connsiteY34" fmla="*/ 5114 h 40524"/>
                <a:gd name="connsiteX35" fmla="*/ 31324 w 145752"/>
                <a:gd name="connsiteY35" fmla="*/ 5753 h 40524"/>
                <a:gd name="connsiteX36" fmla="*/ 30684 w 145752"/>
                <a:gd name="connsiteY36" fmla="*/ 3196 h 40524"/>
                <a:gd name="connsiteX37" fmla="*/ 30045 w 145752"/>
                <a:gd name="connsiteY37" fmla="*/ 3836 h 40524"/>
                <a:gd name="connsiteX38" fmla="*/ 28128 w 145752"/>
                <a:gd name="connsiteY38" fmla="*/ 4475 h 40524"/>
                <a:gd name="connsiteX39" fmla="*/ 23653 w 145752"/>
                <a:gd name="connsiteY39" fmla="*/ 4475 h 40524"/>
                <a:gd name="connsiteX40" fmla="*/ 19817 w 145752"/>
                <a:gd name="connsiteY40" fmla="*/ 5753 h 40524"/>
                <a:gd name="connsiteX41" fmla="*/ 18539 w 145752"/>
                <a:gd name="connsiteY41" fmla="*/ 6393 h 40524"/>
                <a:gd name="connsiteX42" fmla="*/ 15343 w 145752"/>
                <a:gd name="connsiteY42" fmla="*/ 7032 h 40524"/>
                <a:gd name="connsiteX43" fmla="*/ 13424 w 145752"/>
                <a:gd name="connsiteY43" fmla="*/ 5753 h 40524"/>
                <a:gd name="connsiteX44" fmla="*/ 11506 w 145752"/>
                <a:gd name="connsiteY44" fmla="*/ 5753 h 40524"/>
                <a:gd name="connsiteX45" fmla="*/ 7032 w 145752"/>
                <a:gd name="connsiteY45" fmla="*/ 5114 h 40524"/>
                <a:gd name="connsiteX46" fmla="*/ 5754 w 145752"/>
                <a:gd name="connsiteY46" fmla="*/ 5114 h 40524"/>
                <a:gd name="connsiteX47" fmla="*/ 3196 w 145752"/>
                <a:gd name="connsiteY47" fmla="*/ 7671 h 40524"/>
                <a:gd name="connsiteX48" fmla="*/ 639 w 145752"/>
                <a:gd name="connsiteY48" fmla="*/ 7671 h 40524"/>
                <a:gd name="connsiteX49" fmla="*/ 1278 w 145752"/>
                <a:gd name="connsiteY49" fmla="*/ 9589 h 40524"/>
                <a:gd name="connsiteX50" fmla="*/ 0 w 145752"/>
                <a:gd name="connsiteY50" fmla="*/ 12785 h 40524"/>
                <a:gd name="connsiteX51" fmla="*/ 1278 w 145752"/>
                <a:gd name="connsiteY51" fmla="*/ 17900 h 40524"/>
                <a:gd name="connsiteX52" fmla="*/ 639 w 145752"/>
                <a:gd name="connsiteY52" fmla="*/ 18539 h 40524"/>
                <a:gd name="connsiteX53" fmla="*/ 1917 w 145752"/>
                <a:gd name="connsiteY53" fmla="*/ 21096 h 40524"/>
                <a:gd name="connsiteX54" fmla="*/ 3835 w 145752"/>
                <a:gd name="connsiteY54" fmla="*/ 24292 h 40524"/>
                <a:gd name="connsiteX55" fmla="*/ 9589 w 145752"/>
                <a:gd name="connsiteY55" fmla="*/ 27489 h 40524"/>
                <a:gd name="connsiteX56" fmla="*/ 10867 w 145752"/>
                <a:gd name="connsiteY56" fmla="*/ 28767 h 40524"/>
                <a:gd name="connsiteX57" fmla="*/ 14064 w 145752"/>
                <a:gd name="connsiteY57" fmla="*/ 30046 h 40524"/>
                <a:gd name="connsiteX58" fmla="*/ 17899 w 145752"/>
                <a:gd name="connsiteY58" fmla="*/ 32603 h 40524"/>
                <a:gd name="connsiteX59" fmla="*/ 17899 w 145752"/>
                <a:gd name="connsiteY59" fmla="*/ 31324 h 40524"/>
                <a:gd name="connsiteX60" fmla="*/ 15343 w 145752"/>
                <a:gd name="connsiteY60" fmla="*/ 28128 h 40524"/>
                <a:gd name="connsiteX61" fmla="*/ 15982 w 145752"/>
                <a:gd name="connsiteY61" fmla="*/ 28128 h 40524"/>
                <a:gd name="connsiteX62" fmla="*/ 19817 w 145752"/>
                <a:gd name="connsiteY62" fmla="*/ 30046 h 40524"/>
                <a:gd name="connsiteX63" fmla="*/ 21735 w 145752"/>
                <a:gd name="connsiteY63" fmla="*/ 30685 h 40524"/>
                <a:gd name="connsiteX64" fmla="*/ 23013 w 145752"/>
                <a:gd name="connsiteY64" fmla="*/ 30685 h 40524"/>
                <a:gd name="connsiteX65" fmla="*/ 25571 w 145752"/>
                <a:gd name="connsiteY65" fmla="*/ 32603 h 40524"/>
                <a:gd name="connsiteX66" fmla="*/ 28128 w 145752"/>
                <a:gd name="connsiteY66" fmla="*/ 31963 h 40524"/>
                <a:gd name="connsiteX67" fmla="*/ 30684 w 145752"/>
                <a:gd name="connsiteY67" fmla="*/ 31963 h 40524"/>
                <a:gd name="connsiteX68" fmla="*/ 34520 w 145752"/>
                <a:gd name="connsiteY68" fmla="*/ 31963 h 40524"/>
                <a:gd name="connsiteX69" fmla="*/ 33881 w 145752"/>
                <a:gd name="connsiteY69" fmla="*/ 30046 h 40524"/>
                <a:gd name="connsiteX70" fmla="*/ 35160 w 145752"/>
                <a:gd name="connsiteY70" fmla="*/ 31963 h 40524"/>
                <a:gd name="connsiteX71" fmla="*/ 37717 w 145752"/>
                <a:gd name="connsiteY71" fmla="*/ 33881 h 40524"/>
                <a:gd name="connsiteX72" fmla="*/ 45388 w 145752"/>
                <a:gd name="connsiteY72" fmla="*/ 36438 h 40524"/>
                <a:gd name="connsiteX73" fmla="*/ 47306 w 145752"/>
                <a:gd name="connsiteY73" fmla="*/ 37717 h 40524"/>
                <a:gd name="connsiteX74" fmla="*/ 46666 w 145752"/>
                <a:gd name="connsiteY74" fmla="*/ 38995 h 40524"/>
                <a:gd name="connsiteX75" fmla="*/ 43470 w 145752"/>
                <a:gd name="connsiteY75" fmla="*/ 37717 h 40524"/>
                <a:gd name="connsiteX76" fmla="*/ 43470 w 145752"/>
                <a:gd name="connsiteY76" fmla="*/ 37717 h 40524"/>
                <a:gd name="connsiteX77" fmla="*/ 40913 w 145752"/>
                <a:gd name="connsiteY77" fmla="*/ 37078 h 40524"/>
                <a:gd name="connsiteX78" fmla="*/ 37717 w 145752"/>
                <a:gd name="connsiteY78" fmla="*/ 37078 h 40524"/>
                <a:gd name="connsiteX79" fmla="*/ 35160 w 145752"/>
                <a:gd name="connsiteY79" fmla="*/ 37078 h 40524"/>
                <a:gd name="connsiteX80" fmla="*/ 34520 w 145752"/>
                <a:gd name="connsiteY80" fmla="*/ 37078 h 40524"/>
                <a:gd name="connsiteX81" fmla="*/ 35160 w 145752"/>
                <a:gd name="connsiteY81" fmla="*/ 38995 h 40524"/>
                <a:gd name="connsiteX82" fmla="*/ 37077 w 145752"/>
                <a:gd name="connsiteY82" fmla="*/ 38995 h 40524"/>
                <a:gd name="connsiteX83" fmla="*/ 42191 w 145752"/>
                <a:gd name="connsiteY83" fmla="*/ 38995 h 40524"/>
                <a:gd name="connsiteX84" fmla="*/ 43470 w 145752"/>
                <a:gd name="connsiteY84" fmla="*/ 39635 h 40524"/>
                <a:gd name="connsiteX85" fmla="*/ 48584 w 145752"/>
                <a:gd name="connsiteY85" fmla="*/ 40274 h 40524"/>
                <a:gd name="connsiteX86" fmla="*/ 50502 w 145752"/>
                <a:gd name="connsiteY86" fmla="*/ 38995 h 40524"/>
                <a:gd name="connsiteX87" fmla="*/ 48584 w 145752"/>
                <a:gd name="connsiteY87" fmla="*/ 37717 h 40524"/>
                <a:gd name="connsiteX88" fmla="*/ 48584 w 145752"/>
                <a:gd name="connsiteY88" fmla="*/ 37078 h 40524"/>
                <a:gd name="connsiteX89" fmla="*/ 51141 w 145752"/>
                <a:gd name="connsiteY89" fmla="*/ 37717 h 40524"/>
                <a:gd name="connsiteX90" fmla="*/ 51141 w 145752"/>
                <a:gd name="connsiteY90" fmla="*/ 38356 h 40524"/>
                <a:gd name="connsiteX91" fmla="*/ 50502 w 145752"/>
                <a:gd name="connsiteY91" fmla="*/ 40274 h 40524"/>
                <a:gd name="connsiteX92" fmla="*/ 52419 w 145752"/>
                <a:gd name="connsiteY92" fmla="*/ 40274 h 40524"/>
                <a:gd name="connsiteX93" fmla="*/ 52419 w 145752"/>
                <a:gd name="connsiteY93" fmla="*/ 38995 h 40524"/>
                <a:gd name="connsiteX94" fmla="*/ 51141 w 145752"/>
                <a:gd name="connsiteY94" fmla="*/ 37078 h 40524"/>
                <a:gd name="connsiteX95" fmla="*/ 53698 w 145752"/>
                <a:gd name="connsiteY95" fmla="*/ 37717 h 40524"/>
                <a:gd name="connsiteX96" fmla="*/ 54977 w 145752"/>
                <a:gd name="connsiteY96" fmla="*/ 38995 h 40524"/>
                <a:gd name="connsiteX97" fmla="*/ 55616 w 145752"/>
                <a:gd name="connsiteY97" fmla="*/ 39635 h 40524"/>
                <a:gd name="connsiteX98" fmla="*/ 57534 w 145752"/>
                <a:gd name="connsiteY98" fmla="*/ 40274 h 40524"/>
                <a:gd name="connsiteX99" fmla="*/ 57534 w 145752"/>
                <a:gd name="connsiteY99" fmla="*/ 40274 h 40524"/>
                <a:gd name="connsiteX100" fmla="*/ 57534 w 145752"/>
                <a:gd name="connsiteY100" fmla="*/ 37078 h 40524"/>
                <a:gd name="connsiteX101" fmla="*/ 58812 w 145752"/>
                <a:gd name="connsiteY101" fmla="*/ 38995 h 40524"/>
                <a:gd name="connsiteX102" fmla="*/ 60091 w 145752"/>
                <a:gd name="connsiteY102" fmla="*/ 38995 h 40524"/>
                <a:gd name="connsiteX103" fmla="*/ 60091 w 145752"/>
                <a:gd name="connsiteY103" fmla="*/ 38995 h 40524"/>
                <a:gd name="connsiteX104" fmla="*/ 59451 w 145752"/>
                <a:gd name="connsiteY104" fmla="*/ 38356 h 40524"/>
                <a:gd name="connsiteX105" fmla="*/ 59451 w 145752"/>
                <a:gd name="connsiteY105" fmla="*/ 37078 h 40524"/>
                <a:gd name="connsiteX106" fmla="*/ 60091 w 145752"/>
                <a:gd name="connsiteY106" fmla="*/ 38356 h 40524"/>
                <a:gd name="connsiteX107" fmla="*/ 60091 w 145752"/>
                <a:gd name="connsiteY107" fmla="*/ 38356 h 40524"/>
                <a:gd name="connsiteX108" fmla="*/ 60091 w 145752"/>
                <a:gd name="connsiteY108" fmla="*/ 38356 h 40524"/>
                <a:gd name="connsiteX109" fmla="*/ 60091 w 145752"/>
                <a:gd name="connsiteY109" fmla="*/ 36438 h 40524"/>
                <a:gd name="connsiteX110" fmla="*/ 60730 w 145752"/>
                <a:gd name="connsiteY110" fmla="*/ 36438 h 40524"/>
                <a:gd name="connsiteX111" fmla="*/ 63287 w 145752"/>
                <a:gd name="connsiteY111" fmla="*/ 37717 h 40524"/>
                <a:gd name="connsiteX112" fmla="*/ 65205 w 145752"/>
                <a:gd name="connsiteY112" fmla="*/ 38356 h 40524"/>
                <a:gd name="connsiteX113" fmla="*/ 65844 w 145752"/>
                <a:gd name="connsiteY113" fmla="*/ 38356 h 40524"/>
                <a:gd name="connsiteX114" fmla="*/ 67762 w 145752"/>
                <a:gd name="connsiteY114" fmla="*/ 38356 h 40524"/>
                <a:gd name="connsiteX115" fmla="*/ 69040 w 145752"/>
                <a:gd name="connsiteY115" fmla="*/ 38356 h 40524"/>
                <a:gd name="connsiteX116" fmla="*/ 69040 w 145752"/>
                <a:gd name="connsiteY116" fmla="*/ 37717 h 40524"/>
                <a:gd name="connsiteX117" fmla="*/ 70319 w 145752"/>
                <a:gd name="connsiteY117" fmla="*/ 37078 h 40524"/>
                <a:gd name="connsiteX118" fmla="*/ 70958 w 145752"/>
                <a:gd name="connsiteY118" fmla="*/ 37717 h 40524"/>
                <a:gd name="connsiteX119" fmla="*/ 72876 w 145752"/>
                <a:gd name="connsiteY119" fmla="*/ 39635 h 40524"/>
                <a:gd name="connsiteX120" fmla="*/ 74155 w 145752"/>
                <a:gd name="connsiteY120" fmla="*/ 35160 h 40524"/>
                <a:gd name="connsiteX121" fmla="*/ 74794 w 145752"/>
                <a:gd name="connsiteY121" fmla="*/ 35160 h 40524"/>
                <a:gd name="connsiteX122" fmla="*/ 76073 w 145752"/>
                <a:gd name="connsiteY122" fmla="*/ 35799 h 40524"/>
                <a:gd name="connsiteX123" fmla="*/ 76073 w 145752"/>
                <a:gd name="connsiteY123" fmla="*/ 36438 h 40524"/>
                <a:gd name="connsiteX124" fmla="*/ 75433 w 145752"/>
                <a:gd name="connsiteY124" fmla="*/ 37078 h 40524"/>
                <a:gd name="connsiteX125" fmla="*/ 76073 w 145752"/>
                <a:gd name="connsiteY125" fmla="*/ 38356 h 40524"/>
                <a:gd name="connsiteX126" fmla="*/ 76712 w 145752"/>
                <a:gd name="connsiteY126" fmla="*/ 39635 h 40524"/>
                <a:gd name="connsiteX127" fmla="*/ 76712 w 145752"/>
                <a:gd name="connsiteY127" fmla="*/ 37078 h 40524"/>
                <a:gd name="connsiteX128" fmla="*/ 76712 w 145752"/>
                <a:gd name="connsiteY128" fmla="*/ 35160 h 40524"/>
                <a:gd name="connsiteX129" fmla="*/ 78629 w 145752"/>
                <a:gd name="connsiteY129" fmla="*/ 36438 h 40524"/>
                <a:gd name="connsiteX130" fmla="*/ 81186 w 145752"/>
                <a:gd name="connsiteY130" fmla="*/ 37717 h 40524"/>
                <a:gd name="connsiteX131" fmla="*/ 82465 w 145752"/>
                <a:gd name="connsiteY131" fmla="*/ 37717 h 40524"/>
                <a:gd name="connsiteX132" fmla="*/ 83744 w 145752"/>
                <a:gd name="connsiteY132" fmla="*/ 37078 h 40524"/>
                <a:gd name="connsiteX133" fmla="*/ 85022 w 145752"/>
                <a:gd name="connsiteY133" fmla="*/ 40274 h 40524"/>
                <a:gd name="connsiteX134" fmla="*/ 86301 w 145752"/>
                <a:gd name="connsiteY134" fmla="*/ 37078 h 40524"/>
                <a:gd name="connsiteX135" fmla="*/ 87579 w 145752"/>
                <a:gd name="connsiteY135" fmla="*/ 39635 h 40524"/>
                <a:gd name="connsiteX136" fmla="*/ 90136 w 145752"/>
                <a:gd name="connsiteY136" fmla="*/ 38995 h 40524"/>
                <a:gd name="connsiteX137" fmla="*/ 91414 w 145752"/>
                <a:gd name="connsiteY137" fmla="*/ 37717 h 40524"/>
                <a:gd name="connsiteX138" fmla="*/ 92054 w 145752"/>
                <a:gd name="connsiteY138" fmla="*/ 37717 h 40524"/>
                <a:gd name="connsiteX139" fmla="*/ 93972 w 145752"/>
                <a:gd name="connsiteY139" fmla="*/ 37717 h 40524"/>
                <a:gd name="connsiteX140" fmla="*/ 93972 w 145752"/>
                <a:gd name="connsiteY140" fmla="*/ 37717 h 40524"/>
                <a:gd name="connsiteX141" fmla="*/ 96529 w 145752"/>
                <a:gd name="connsiteY141" fmla="*/ 38356 h 40524"/>
                <a:gd name="connsiteX142" fmla="*/ 99086 w 145752"/>
                <a:gd name="connsiteY142" fmla="*/ 39635 h 40524"/>
                <a:gd name="connsiteX143" fmla="*/ 99725 w 145752"/>
                <a:gd name="connsiteY143" fmla="*/ 40274 h 40524"/>
                <a:gd name="connsiteX144" fmla="*/ 101003 w 145752"/>
                <a:gd name="connsiteY144" fmla="*/ 40274 h 40524"/>
                <a:gd name="connsiteX145" fmla="*/ 101003 w 145752"/>
                <a:gd name="connsiteY145" fmla="*/ 40274 h 40524"/>
                <a:gd name="connsiteX146" fmla="*/ 102282 w 145752"/>
                <a:gd name="connsiteY146" fmla="*/ 38995 h 40524"/>
                <a:gd name="connsiteX147" fmla="*/ 102922 w 145752"/>
                <a:gd name="connsiteY147" fmla="*/ 38356 h 40524"/>
                <a:gd name="connsiteX148" fmla="*/ 103561 w 145752"/>
                <a:gd name="connsiteY148" fmla="*/ 38356 h 40524"/>
                <a:gd name="connsiteX149" fmla="*/ 104200 w 145752"/>
                <a:gd name="connsiteY149" fmla="*/ 37717 h 40524"/>
                <a:gd name="connsiteX150" fmla="*/ 104200 w 145752"/>
                <a:gd name="connsiteY150" fmla="*/ 37078 h 40524"/>
                <a:gd name="connsiteX151" fmla="*/ 105479 w 145752"/>
                <a:gd name="connsiteY151" fmla="*/ 37717 h 40524"/>
                <a:gd name="connsiteX152" fmla="*/ 108036 w 145752"/>
                <a:gd name="connsiteY152" fmla="*/ 38995 h 40524"/>
                <a:gd name="connsiteX153" fmla="*/ 108036 w 145752"/>
                <a:gd name="connsiteY153" fmla="*/ 38995 h 40524"/>
                <a:gd name="connsiteX154" fmla="*/ 109314 w 145752"/>
                <a:gd name="connsiteY154" fmla="*/ 37717 h 40524"/>
                <a:gd name="connsiteX155" fmla="*/ 110592 w 145752"/>
                <a:gd name="connsiteY155" fmla="*/ 37717 h 40524"/>
                <a:gd name="connsiteX156" fmla="*/ 111232 w 145752"/>
                <a:gd name="connsiteY156" fmla="*/ 37078 h 40524"/>
                <a:gd name="connsiteX157" fmla="*/ 112511 w 145752"/>
                <a:gd name="connsiteY157" fmla="*/ 37078 h 40524"/>
                <a:gd name="connsiteX158" fmla="*/ 113789 w 145752"/>
                <a:gd name="connsiteY158" fmla="*/ 38356 h 40524"/>
                <a:gd name="connsiteX159" fmla="*/ 115707 w 145752"/>
                <a:gd name="connsiteY159" fmla="*/ 38356 h 40524"/>
                <a:gd name="connsiteX160" fmla="*/ 118264 w 145752"/>
                <a:gd name="connsiteY160" fmla="*/ 37717 h 40524"/>
                <a:gd name="connsiteX161" fmla="*/ 118264 w 145752"/>
                <a:gd name="connsiteY161" fmla="*/ 37717 h 40524"/>
                <a:gd name="connsiteX162" fmla="*/ 120181 w 145752"/>
                <a:gd name="connsiteY162" fmla="*/ 38995 h 40524"/>
                <a:gd name="connsiteX163" fmla="*/ 121460 w 145752"/>
                <a:gd name="connsiteY163" fmla="*/ 38356 h 40524"/>
                <a:gd name="connsiteX164" fmla="*/ 122739 w 145752"/>
                <a:gd name="connsiteY164" fmla="*/ 36438 h 40524"/>
                <a:gd name="connsiteX165" fmla="*/ 125296 w 145752"/>
                <a:gd name="connsiteY165" fmla="*/ 36438 h 40524"/>
                <a:gd name="connsiteX166" fmla="*/ 127853 w 145752"/>
                <a:gd name="connsiteY166" fmla="*/ 36438 h 40524"/>
                <a:gd name="connsiteX167" fmla="*/ 131049 w 145752"/>
                <a:gd name="connsiteY167" fmla="*/ 36438 h 40524"/>
                <a:gd name="connsiteX168" fmla="*/ 131689 w 145752"/>
                <a:gd name="connsiteY168" fmla="*/ 35799 h 40524"/>
                <a:gd name="connsiteX169" fmla="*/ 131689 w 145752"/>
                <a:gd name="connsiteY169" fmla="*/ 32603 h 40524"/>
                <a:gd name="connsiteX170" fmla="*/ 139999 w 145752"/>
                <a:gd name="connsiteY170" fmla="*/ 33242 h 40524"/>
                <a:gd name="connsiteX171" fmla="*/ 54977 w 145752"/>
                <a:gd name="connsiteY171" fmla="*/ 26849 h 40524"/>
                <a:gd name="connsiteX172" fmla="*/ 54977 w 145752"/>
                <a:gd name="connsiteY172" fmla="*/ 28128 h 40524"/>
                <a:gd name="connsiteX173" fmla="*/ 53059 w 145752"/>
                <a:gd name="connsiteY173" fmla="*/ 27489 h 40524"/>
                <a:gd name="connsiteX174" fmla="*/ 53059 w 145752"/>
                <a:gd name="connsiteY174" fmla="*/ 26849 h 40524"/>
                <a:gd name="connsiteX175" fmla="*/ 54977 w 145752"/>
                <a:gd name="connsiteY175" fmla="*/ 26849 h 40524"/>
                <a:gd name="connsiteX176" fmla="*/ 42191 w 145752"/>
                <a:gd name="connsiteY176" fmla="*/ 28767 h 40524"/>
                <a:gd name="connsiteX177" fmla="*/ 42830 w 145752"/>
                <a:gd name="connsiteY177" fmla="*/ 28128 h 40524"/>
                <a:gd name="connsiteX178" fmla="*/ 42191 w 145752"/>
                <a:gd name="connsiteY178" fmla="*/ 28767 h 40524"/>
                <a:gd name="connsiteX179" fmla="*/ 43470 w 145752"/>
                <a:gd name="connsiteY179" fmla="*/ 28767 h 40524"/>
                <a:gd name="connsiteX180" fmla="*/ 43470 w 145752"/>
                <a:gd name="connsiteY180" fmla="*/ 27489 h 40524"/>
                <a:gd name="connsiteX181" fmla="*/ 51141 w 145752"/>
                <a:gd name="connsiteY181" fmla="*/ 29406 h 40524"/>
                <a:gd name="connsiteX182" fmla="*/ 43470 w 145752"/>
                <a:gd name="connsiteY182" fmla="*/ 28767 h 40524"/>
                <a:gd name="connsiteX183" fmla="*/ 53698 w 145752"/>
                <a:gd name="connsiteY183" fmla="*/ 32603 h 40524"/>
                <a:gd name="connsiteX184" fmla="*/ 51780 w 145752"/>
                <a:gd name="connsiteY184" fmla="*/ 30046 h 40524"/>
                <a:gd name="connsiteX185" fmla="*/ 54977 w 145752"/>
                <a:gd name="connsiteY185" fmla="*/ 30046 h 40524"/>
                <a:gd name="connsiteX186" fmla="*/ 56895 w 145752"/>
                <a:gd name="connsiteY186" fmla="*/ 35160 h 40524"/>
                <a:gd name="connsiteX187" fmla="*/ 53698 w 145752"/>
                <a:gd name="connsiteY187" fmla="*/ 32603 h 40524"/>
                <a:gd name="connsiteX188" fmla="*/ 56255 w 145752"/>
                <a:gd name="connsiteY188" fmla="*/ 28128 h 40524"/>
                <a:gd name="connsiteX189" fmla="*/ 56895 w 145752"/>
                <a:gd name="connsiteY189" fmla="*/ 26849 h 40524"/>
                <a:gd name="connsiteX190" fmla="*/ 56255 w 145752"/>
                <a:gd name="connsiteY190" fmla="*/ 28128 h 40524"/>
                <a:gd name="connsiteX191" fmla="*/ 57534 w 145752"/>
                <a:gd name="connsiteY191" fmla="*/ 38356 h 40524"/>
                <a:gd name="connsiteX192" fmla="*/ 57534 w 145752"/>
                <a:gd name="connsiteY192" fmla="*/ 37078 h 40524"/>
                <a:gd name="connsiteX193" fmla="*/ 58812 w 145752"/>
                <a:gd name="connsiteY193" fmla="*/ 37078 h 40524"/>
                <a:gd name="connsiteX194" fmla="*/ 57534 w 145752"/>
                <a:gd name="connsiteY194" fmla="*/ 38356 h 40524"/>
                <a:gd name="connsiteX195" fmla="*/ 61369 w 145752"/>
                <a:gd name="connsiteY195" fmla="*/ 32603 h 40524"/>
                <a:gd name="connsiteX196" fmla="*/ 60730 w 145752"/>
                <a:gd name="connsiteY196" fmla="*/ 35799 h 40524"/>
                <a:gd name="connsiteX197" fmla="*/ 59451 w 145752"/>
                <a:gd name="connsiteY197" fmla="*/ 35799 h 40524"/>
                <a:gd name="connsiteX198" fmla="*/ 58812 w 145752"/>
                <a:gd name="connsiteY198" fmla="*/ 34520 h 40524"/>
                <a:gd name="connsiteX199" fmla="*/ 58173 w 145752"/>
                <a:gd name="connsiteY199" fmla="*/ 31324 h 40524"/>
                <a:gd name="connsiteX200" fmla="*/ 58173 w 145752"/>
                <a:gd name="connsiteY200" fmla="*/ 30685 h 40524"/>
                <a:gd name="connsiteX201" fmla="*/ 61369 w 145752"/>
                <a:gd name="connsiteY201" fmla="*/ 30685 h 40524"/>
                <a:gd name="connsiteX202" fmla="*/ 62648 w 145752"/>
                <a:gd name="connsiteY202" fmla="*/ 33242 h 40524"/>
                <a:gd name="connsiteX203" fmla="*/ 61369 w 145752"/>
                <a:gd name="connsiteY203" fmla="*/ 32603 h 40524"/>
                <a:gd name="connsiteX204" fmla="*/ 65205 w 145752"/>
                <a:gd name="connsiteY204" fmla="*/ 33242 h 40524"/>
                <a:gd name="connsiteX205" fmla="*/ 63287 w 145752"/>
                <a:gd name="connsiteY205" fmla="*/ 31963 h 40524"/>
                <a:gd name="connsiteX206" fmla="*/ 62648 w 145752"/>
                <a:gd name="connsiteY206" fmla="*/ 30046 h 40524"/>
                <a:gd name="connsiteX207" fmla="*/ 65205 w 145752"/>
                <a:gd name="connsiteY207" fmla="*/ 31963 h 40524"/>
                <a:gd name="connsiteX208" fmla="*/ 65205 w 145752"/>
                <a:gd name="connsiteY208" fmla="*/ 33242 h 40524"/>
                <a:gd name="connsiteX209" fmla="*/ 64566 w 145752"/>
                <a:gd name="connsiteY209" fmla="*/ 27489 h 40524"/>
                <a:gd name="connsiteX210" fmla="*/ 65844 w 145752"/>
                <a:gd name="connsiteY210" fmla="*/ 27489 h 40524"/>
                <a:gd name="connsiteX211" fmla="*/ 64566 w 145752"/>
                <a:gd name="connsiteY211" fmla="*/ 27489 h 40524"/>
                <a:gd name="connsiteX212" fmla="*/ 66484 w 145752"/>
                <a:gd name="connsiteY212" fmla="*/ 31963 h 40524"/>
                <a:gd name="connsiteX213" fmla="*/ 66484 w 145752"/>
                <a:gd name="connsiteY213" fmla="*/ 31324 h 40524"/>
                <a:gd name="connsiteX214" fmla="*/ 67762 w 145752"/>
                <a:gd name="connsiteY214" fmla="*/ 30685 h 40524"/>
                <a:gd name="connsiteX215" fmla="*/ 69040 w 145752"/>
                <a:gd name="connsiteY215" fmla="*/ 33881 h 40524"/>
                <a:gd name="connsiteX216" fmla="*/ 66484 w 145752"/>
                <a:gd name="connsiteY216" fmla="*/ 31963 h 40524"/>
                <a:gd name="connsiteX217" fmla="*/ 72876 w 145752"/>
                <a:gd name="connsiteY217" fmla="*/ 35160 h 40524"/>
                <a:gd name="connsiteX218" fmla="*/ 72237 w 145752"/>
                <a:gd name="connsiteY218" fmla="*/ 31963 h 40524"/>
                <a:gd name="connsiteX219" fmla="*/ 70319 w 145752"/>
                <a:gd name="connsiteY219" fmla="*/ 30685 h 40524"/>
                <a:gd name="connsiteX220" fmla="*/ 70319 w 145752"/>
                <a:gd name="connsiteY220" fmla="*/ 30046 h 40524"/>
                <a:gd name="connsiteX221" fmla="*/ 73516 w 145752"/>
                <a:gd name="connsiteY221" fmla="*/ 30046 h 40524"/>
                <a:gd name="connsiteX222" fmla="*/ 74155 w 145752"/>
                <a:gd name="connsiteY222" fmla="*/ 32603 h 40524"/>
                <a:gd name="connsiteX223" fmla="*/ 72876 w 145752"/>
                <a:gd name="connsiteY223" fmla="*/ 35160 h 40524"/>
                <a:gd name="connsiteX224" fmla="*/ 72876 w 145752"/>
                <a:gd name="connsiteY224" fmla="*/ 26849 h 40524"/>
                <a:gd name="connsiteX225" fmla="*/ 75433 w 145752"/>
                <a:gd name="connsiteY225" fmla="*/ 26210 h 40524"/>
                <a:gd name="connsiteX226" fmla="*/ 72876 w 145752"/>
                <a:gd name="connsiteY226" fmla="*/ 26849 h 40524"/>
                <a:gd name="connsiteX227" fmla="*/ 74794 w 145752"/>
                <a:gd name="connsiteY227" fmla="*/ 33881 h 40524"/>
                <a:gd name="connsiteX228" fmla="*/ 74794 w 145752"/>
                <a:gd name="connsiteY228" fmla="*/ 31324 h 40524"/>
                <a:gd name="connsiteX229" fmla="*/ 76073 w 145752"/>
                <a:gd name="connsiteY229" fmla="*/ 30685 h 40524"/>
                <a:gd name="connsiteX230" fmla="*/ 76712 w 145752"/>
                <a:gd name="connsiteY230" fmla="*/ 34520 h 40524"/>
                <a:gd name="connsiteX231" fmla="*/ 74794 w 145752"/>
                <a:gd name="connsiteY231" fmla="*/ 33881 h 40524"/>
                <a:gd name="connsiteX232" fmla="*/ 95890 w 145752"/>
                <a:gd name="connsiteY232" fmla="*/ 23014 h 40524"/>
                <a:gd name="connsiteX233" fmla="*/ 94611 w 145752"/>
                <a:gd name="connsiteY233" fmla="*/ 23653 h 40524"/>
                <a:gd name="connsiteX234" fmla="*/ 95890 w 145752"/>
                <a:gd name="connsiteY234" fmla="*/ 23014 h 40524"/>
                <a:gd name="connsiteX235" fmla="*/ 94611 w 145752"/>
                <a:gd name="connsiteY235" fmla="*/ 30046 h 40524"/>
                <a:gd name="connsiteX236" fmla="*/ 94611 w 145752"/>
                <a:gd name="connsiteY236" fmla="*/ 30046 h 40524"/>
                <a:gd name="connsiteX237" fmla="*/ 95890 w 145752"/>
                <a:gd name="connsiteY237" fmla="*/ 28767 h 40524"/>
                <a:gd name="connsiteX238" fmla="*/ 95890 w 145752"/>
                <a:gd name="connsiteY238" fmla="*/ 30046 h 40524"/>
                <a:gd name="connsiteX239" fmla="*/ 94611 w 145752"/>
                <a:gd name="connsiteY239" fmla="*/ 30046 h 40524"/>
                <a:gd name="connsiteX240" fmla="*/ 97807 w 145752"/>
                <a:gd name="connsiteY240" fmla="*/ 23014 h 40524"/>
                <a:gd name="connsiteX241" fmla="*/ 97168 w 145752"/>
                <a:gd name="connsiteY241" fmla="*/ 22374 h 40524"/>
                <a:gd name="connsiteX242" fmla="*/ 97807 w 145752"/>
                <a:gd name="connsiteY242" fmla="*/ 23014 h 40524"/>
                <a:gd name="connsiteX243" fmla="*/ 97807 w 145752"/>
                <a:gd name="connsiteY243" fmla="*/ 23014 h 40524"/>
                <a:gd name="connsiteX244" fmla="*/ 97807 w 145752"/>
                <a:gd name="connsiteY244" fmla="*/ 31324 h 40524"/>
                <a:gd name="connsiteX245" fmla="*/ 97807 w 145752"/>
                <a:gd name="connsiteY245" fmla="*/ 30046 h 40524"/>
                <a:gd name="connsiteX246" fmla="*/ 99086 w 145752"/>
                <a:gd name="connsiteY246" fmla="*/ 29406 h 40524"/>
                <a:gd name="connsiteX247" fmla="*/ 99086 w 145752"/>
                <a:gd name="connsiteY247" fmla="*/ 30046 h 40524"/>
                <a:gd name="connsiteX248" fmla="*/ 97807 w 145752"/>
                <a:gd name="connsiteY248" fmla="*/ 31324 h 40524"/>
                <a:gd name="connsiteX249" fmla="*/ 102282 w 145752"/>
                <a:gd name="connsiteY249" fmla="*/ 23653 h 40524"/>
                <a:gd name="connsiteX250" fmla="*/ 102282 w 145752"/>
                <a:gd name="connsiteY250" fmla="*/ 23653 h 40524"/>
                <a:gd name="connsiteX251" fmla="*/ 102922 w 145752"/>
                <a:gd name="connsiteY251" fmla="*/ 23014 h 40524"/>
                <a:gd name="connsiteX252" fmla="*/ 103561 w 145752"/>
                <a:gd name="connsiteY252" fmla="*/ 22374 h 40524"/>
                <a:gd name="connsiteX253" fmla="*/ 103561 w 145752"/>
                <a:gd name="connsiteY253" fmla="*/ 23653 h 40524"/>
                <a:gd name="connsiteX254" fmla="*/ 102282 w 145752"/>
                <a:gd name="connsiteY254" fmla="*/ 23653 h 40524"/>
                <a:gd name="connsiteX255" fmla="*/ 108036 w 145752"/>
                <a:gd name="connsiteY255" fmla="*/ 28767 h 40524"/>
                <a:gd name="connsiteX256" fmla="*/ 109314 w 145752"/>
                <a:gd name="connsiteY256" fmla="*/ 28767 h 40524"/>
                <a:gd name="connsiteX257" fmla="*/ 108036 w 145752"/>
                <a:gd name="connsiteY257" fmla="*/ 28767 h 40524"/>
                <a:gd name="connsiteX258" fmla="*/ 111232 w 145752"/>
                <a:gd name="connsiteY258" fmla="*/ 29406 h 40524"/>
                <a:gd name="connsiteX259" fmla="*/ 111232 w 145752"/>
                <a:gd name="connsiteY259" fmla="*/ 29406 h 40524"/>
                <a:gd name="connsiteX260" fmla="*/ 110592 w 145752"/>
                <a:gd name="connsiteY260" fmla="*/ 28128 h 40524"/>
                <a:gd name="connsiteX261" fmla="*/ 111232 w 145752"/>
                <a:gd name="connsiteY261" fmla="*/ 28128 h 40524"/>
                <a:gd name="connsiteX262" fmla="*/ 111232 w 145752"/>
                <a:gd name="connsiteY262" fmla="*/ 29406 h 40524"/>
                <a:gd name="connsiteX263" fmla="*/ 113150 w 145752"/>
                <a:gd name="connsiteY263" fmla="*/ 28767 h 40524"/>
                <a:gd name="connsiteX264" fmla="*/ 115707 w 145752"/>
                <a:gd name="connsiteY264" fmla="*/ 28767 h 40524"/>
                <a:gd name="connsiteX265" fmla="*/ 113150 w 145752"/>
                <a:gd name="connsiteY265" fmla="*/ 28767 h 40524"/>
                <a:gd name="connsiteX266" fmla="*/ 118903 w 145752"/>
                <a:gd name="connsiteY266" fmla="*/ 28128 h 40524"/>
                <a:gd name="connsiteX267" fmla="*/ 116346 w 145752"/>
                <a:gd name="connsiteY267" fmla="*/ 26849 h 40524"/>
                <a:gd name="connsiteX268" fmla="*/ 122100 w 145752"/>
                <a:gd name="connsiteY268" fmla="*/ 26210 h 40524"/>
                <a:gd name="connsiteX269" fmla="*/ 122100 w 145752"/>
                <a:gd name="connsiteY269" fmla="*/ 26849 h 40524"/>
                <a:gd name="connsiteX270" fmla="*/ 118903 w 145752"/>
                <a:gd name="connsiteY270" fmla="*/ 28128 h 40524"/>
                <a:gd name="connsiteX271" fmla="*/ 129131 w 145752"/>
                <a:gd name="connsiteY271" fmla="*/ 26849 h 40524"/>
                <a:gd name="connsiteX272" fmla="*/ 129131 w 145752"/>
                <a:gd name="connsiteY272" fmla="*/ 27489 h 40524"/>
                <a:gd name="connsiteX273" fmla="*/ 128492 w 145752"/>
                <a:gd name="connsiteY273" fmla="*/ 26849 h 40524"/>
                <a:gd name="connsiteX274" fmla="*/ 128492 w 145752"/>
                <a:gd name="connsiteY274" fmla="*/ 26849 h 40524"/>
                <a:gd name="connsiteX275" fmla="*/ 129131 w 145752"/>
                <a:gd name="connsiteY275" fmla="*/ 26849 h 40524"/>
                <a:gd name="connsiteX276" fmla="*/ 123378 w 145752"/>
                <a:gd name="connsiteY276" fmla="*/ 27489 h 40524"/>
                <a:gd name="connsiteX277" fmla="*/ 123378 w 145752"/>
                <a:gd name="connsiteY277" fmla="*/ 28767 h 40524"/>
                <a:gd name="connsiteX278" fmla="*/ 122739 w 145752"/>
                <a:gd name="connsiteY278" fmla="*/ 28128 h 40524"/>
                <a:gd name="connsiteX279" fmla="*/ 122739 w 145752"/>
                <a:gd name="connsiteY279" fmla="*/ 26849 h 40524"/>
                <a:gd name="connsiteX280" fmla="*/ 123378 w 145752"/>
                <a:gd name="connsiteY280" fmla="*/ 27489 h 40524"/>
                <a:gd name="connsiteX281" fmla="*/ 122100 w 145752"/>
                <a:gd name="connsiteY281" fmla="*/ 31963 h 40524"/>
                <a:gd name="connsiteX282" fmla="*/ 124657 w 145752"/>
                <a:gd name="connsiteY282" fmla="*/ 30685 h 40524"/>
                <a:gd name="connsiteX283" fmla="*/ 127214 w 145752"/>
                <a:gd name="connsiteY283" fmla="*/ 31324 h 40524"/>
                <a:gd name="connsiteX284" fmla="*/ 129770 w 145752"/>
                <a:gd name="connsiteY284" fmla="*/ 31963 h 40524"/>
                <a:gd name="connsiteX285" fmla="*/ 122100 w 145752"/>
                <a:gd name="connsiteY285" fmla="*/ 31963 h 40524"/>
                <a:gd name="connsiteX286" fmla="*/ 131049 w 145752"/>
                <a:gd name="connsiteY286" fmla="*/ 31324 h 40524"/>
                <a:gd name="connsiteX287" fmla="*/ 131049 w 145752"/>
                <a:gd name="connsiteY287" fmla="*/ 30685 h 40524"/>
                <a:gd name="connsiteX288" fmla="*/ 131689 w 145752"/>
                <a:gd name="connsiteY288" fmla="*/ 30046 h 40524"/>
                <a:gd name="connsiteX289" fmla="*/ 131689 w 145752"/>
                <a:gd name="connsiteY289" fmla="*/ 30685 h 40524"/>
                <a:gd name="connsiteX290" fmla="*/ 131049 w 145752"/>
                <a:gd name="connsiteY290" fmla="*/ 31324 h 40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145752" h="40524">
                  <a:moveTo>
                    <a:pt x="139999" y="33242"/>
                  </a:moveTo>
                  <a:cubicBezTo>
                    <a:pt x="139359" y="33242"/>
                    <a:pt x="139359" y="33242"/>
                    <a:pt x="138720" y="33881"/>
                  </a:cubicBezTo>
                  <a:cubicBezTo>
                    <a:pt x="138081" y="33881"/>
                    <a:pt x="138081" y="33881"/>
                    <a:pt x="137442" y="31324"/>
                  </a:cubicBezTo>
                  <a:cubicBezTo>
                    <a:pt x="138081" y="31963"/>
                    <a:pt x="138081" y="31963"/>
                    <a:pt x="138720" y="32603"/>
                  </a:cubicBezTo>
                  <a:cubicBezTo>
                    <a:pt x="138720" y="31324"/>
                    <a:pt x="138720" y="30046"/>
                    <a:pt x="139359" y="28767"/>
                  </a:cubicBezTo>
                  <a:cubicBezTo>
                    <a:pt x="139999" y="28767"/>
                    <a:pt x="140638" y="29406"/>
                    <a:pt x="140638" y="28767"/>
                  </a:cubicBezTo>
                  <a:cubicBezTo>
                    <a:pt x="140638" y="26210"/>
                    <a:pt x="141277" y="26849"/>
                    <a:pt x="141917" y="25571"/>
                  </a:cubicBezTo>
                  <a:cubicBezTo>
                    <a:pt x="142556" y="23653"/>
                    <a:pt x="143196" y="24292"/>
                    <a:pt x="143835" y="25571"/>
                  </a:cubicBezTo>
                  <a:cubicBezTo>
                    <a:pt x="143835" y="26210"/>
                    <a:pt x="144474" y="26210"/>
                    <a:pt x="144474" y="26210"/>
                  </a:cubicBezTo>
                  <a:cubicBezTo>
                    <a:pt x="143835" y="24931"/>
                    <a:pt x="143835" y="23014"/>
                    <a:pt x="143835" y="21096"/>
                  </a:cubicBezTo>
                  <a:cubicBezTo>
                    <a:pt x="144474" y="19817"/>
                    <a:pt x="145113" y="19178"/>
                    <a:pt x="145752" y="21735"/>
                  </a:cubicBezTo>
                  <a:cubicBezTo>
                    <a:pt x="145752" y="19817"/>
                    <a:pt x="145752" y="17900"/>
                    <a:pt x="145752" y="16621"/>
                  </a:cubicBezTo>
                  <a:cubicBezTo>
                    <a:pt x="145752" y="14064"/>
                    <a:pt x="145113" y="11507"/>
                    <a:pt x="145113" y="10228"/>
                  </a:cubicBezTo>
                  <a:cubicBezTo>
                    <a:pt x="143835" y="4475"/>
                    <a:pt x="142556" y="1918"/>
                    <a:pt x="140638" y="1279"/>
                  </a:cubicBezTo>
                  <a:cubicBezTo>
                    <a:pt x="138720" y="0"/>
                    <a:pt x="136803" y="0"/>
                    <a:pt x="134885" y="0"/>
                  </a:cubicBezTo>
                  <a:cubicBezTo>
                    <a:pt x="130410" y="0"/>
                    <a:pt x="126574" y="0"/>
                    <a:pt x="122100" y="639"/>
                  </a:cubicBezTo>
                  <a:cubicBezTo>
                    <a:pt x="119542" y="639"/>
                    <a:pt x="116346" y="639"/>
                    <a:pt x="113789" y="1279"/>
                  </a:cubicBezTo>
                  <a:cubicBezTo>
                    <a:pt x="110592" y="1918"/>
                    <a:pt x="108036" y="1918"/>
                    <a:pt x="104840" y="2557"/>
                  </a:cubicBezTo>
                  <a:cubicBezTo>
                    <a:pt x="102922" y="3196"/>
                    <a:pt x="100364" y="3196"/>
                    <a:pt x="98447" y="3196"/>
                  </a:cubicBezTo>
                  <a:cubicBezTo>
                    <a:pt x="97807" y="3196"/>
                    <a:pt x="97168" y="3836"/>
                    <a:pt x="95890" y="3836"/>
                  </a:cubicBezTo>
                  <a:cubicBezTo>
                    <a:pt x="94611" y="3836"/>
                    <a:pt x="93333" y="3196"/>
                    <a:pt x="92054" y="3196"/>
                  </a:cubicBezTo>
                  <a:cubicBezTo>
                    <a:pt x="89497" y="3836"/>
                    <a:pt x="87579" y="5114"/>
                    <a:pt x="85022" y="4475"/>
                  </a:cubicBezTo>
                  <a:cubicBezTo>
                    <a:pt x="83744" y="4475"/>
                    <a:pt x="83104" y="4475"/>
                    <a:pt x="81825" y="4475"/>
                  </a:cubicBezTo>
                  <a:cubicBezTo>
                    <a:pt x="80547" y="4475"/>
                    <a:pt x="79908" y="5114"/>
                    <a:pt x="78629" y="5114"/>
                  </a:cubicBezTo>
                  <a:cubicBezTo>
                    <a:pt x="77351" y="5114"/>
                    <a:pt x="76712" y="5753"/>
                    <a:pt x="75433" y="5753"/>
                  </a:cubicBezTo>
                  <a:cubicBezTo>
                    <a:pt x="74155" y="5753"/>
                    <a:pt x="73516" y="6393"/>
                    <a:pt x="72237" y="6393"/>
                  </a:cubicBezTo>
                  <a:cubicBezTo>
                    <a:pt x="71597" y="6393"/>
                    <a:pt x="70958" y="5753"/>
                    <a:pt x="70319" y="6393"/>
                  </a:cubicBezTo>
                  <a:cubicBezTo>
                    <a:pt x="69040" y="6393"/>
                    <a:pt x="67123" y="7671"/>
                    <a:pt x="65844" y="7671"/>
                  </a:cubicBezTo>
                  <a:cubicBezTo>
                    <a:pt x="64566" y="7671"/>
                    <a:pt x="63287" y="7671"/>
                    <a:pt x="62008" y="7032"/>
                  </a:cubicBezTo>
                  <a:cubicBezTo>
                    <a:pt x="60730" y="7032"/>
                    <a:pt x="59451" y="6393"/>
                    <a:pt x="58173" y="5753"/>
                  </a:cubicBezTo>
                  <a:cubicBezTo>
                    <a:pt x="56255" y="5753"/>
                    <a:pt x="53698" y="5753"/>
                    <a:pt x="51780" y="5114"/>
                  </a:cubicBezTo>
                  <a:cubicBezTo>
                    <a:pt x="49862" y="4475"/>
                    <a:pt x="47945" y="3836"/>
                    <a:pt x="46027" y="4475"/>
                  </a:cubicBezTo>
                  <a:cubicBezTo>
                    <a:pt x="45388" y="4475"/>
                    <a:pt x="44109" y="5753"/>
                    <a:pt x="43470" y="5753"/>
                  </a:cubicBezTo>
                  <a:cubicBezTo>
                    <a:pt x="41552" y="5753"/>
                    <a:pt x="40273" y="5114"/>
                    <a:pt x="38356" y="5114"/>
                  </a:cubicBezTo>
                  <a:cubicBezTo>
                    <a:pt x="37717" y="5114"/>
                    <a:pt x="37077" y="5114"/>
                    <a:pt x="35799" y="5114"/>
                  </a:cubicBezTo>
                  <a:cubicBezTo>
                    <a:pt x="34520" y="5114"/>
                    <a:pt x="32602" y="5753"/>
                    <a:pt x="31324" y="5753"/>
                  </a:cubicBezTo>
                  <a:cubicBezTo>
                    <a:pt x="31324" y="5753"/>
                    <a:pt x="30684" y="5114"/>
                    <a:pt x="30684" y="3196"/>
                  </a:cubicBezTo>
                  <a:cubicBezTo>
                    <a:pt x="30684" y="3196"/>
                    <a:pt x="30045" y="3836"/>
                    <a:pt x="30045" y="3836"/>
                  </a:cubicBezTo>
                  <a:cubicBezTo>
                    <a:pt x="29406" y="4475"/>
                    <a:pt x="28767" y="4475"/>
                    <a:pt x="28128" y="4475"/>
                  </a:cubicBezTo>
                  <a:cubicBezTo>
                    <a:pt x="26849" y="4475"/>
                    <a:pt x="25571" y="3836"/>
                    <a:pt x="23653" y="4475"/>
                  </a:cubicBezTo>
                  <a:cubicBezTo>
                    <a:pt x="22374" y="4475"/>
                    <a:pt x="21095" y="5114"/>
                    <a:pt x="19817" y="5753"/>
                  </a:cubicBezTo>
                  <a:cubicBezTo>
                    <a:pt x="19178" y="5753"/>
                    <a:pt x="19178" y="6393"/>
                    <a:pt x="18539" y="6393"/>
                  </a:cubicBezTo>
                  <a:cubicBezTo>
                    <a:pt x="17260" y="6393"/>
                    <a:pt x="16621" y="7032"/>
                    <a:pt x="15343" y="7032"/>
                  </a:cubicBezTo>
                  <a:cubicBezTo>
                    <a:pt x="14703" y="7032"/>
                    <a:pt x="14064" y="6393"/>
                    <a:pt x="13424" y="5753"/>
                  </a:cubicBezTo>
                  <a:cubicBezTo>
                    <a:pt x="12785" y="5114"/>
                    <a:pt x="12146" y="6393"/>
                    <a:pt x="11506" y="5753"/>
                  </a:cubicBezTo>
                  <a:cubicBezTo>
                    <a:pt x="10228" y="5114"/>
                    <a:pt x="8950" y="5114"/>
                    <a:pt x="7032" y="5114"/>
                  </a:cubicBezTo>
                  <a:cubicBezTo>
                    <a:pt x="6393" y="5114"/>
                    <a:pt x="5754" y="5114"/>
                    <a:pt x="5754" y="5114"/>
                  </a:cubicBezTo>
                  <a:cubicBezTo>
                    <a:pt x="5114" y="5753"/>
                    <a:pt x="4475" y="7032"/>
                    <a:pt x="3196" y="7671"/>
                  </a:cubicBezTo>
                  <a:cubicBezTo>
                    <a:pt x="2557" y="8311"/>
                    <a:pt x="1917" y="7671"/>
                    <a:pt x="639" y="7671"/>
                  </a:cubicBezTo>
                  <a:cubicBezTo>
                    <a:pt x="1278" y="8950"/>
                    <a:pt x="1278" y="9589"/>
                    <a:pt x="1278" y="9589"/>
                  </a:cubicBezTo>
                  <a:cubicBezTo>
                    <a:pt x="639" y="10868"/>
                    <a:pt x="639" y="11507"/>
                    <a:pt x="0" y="12785"/>
                  </a:cubicBezTo>
                  <a:cubicBezTo>
                    <a:pt x="639" y="14703"/>
                    <a:pt x="639" y="15982"/>
                    <a:pt x="1278" y="17900"/>
                  </a:cubicBezTo>
                  <a:cubicBezTo>
                    <a:pt x="1278" y="17900"/>
                    <a:pt x="639" y="18539"/>
                    <a:pt x="639" y="18539"/>
                  </a:cubicBezTo>
                  <a:cubicBezTo>
                    <a:pt x="1278" y="19178"/>
                    <a:pt x="1917" y="19817"/>
                    <a:pt x="1917" y="21096"/>
                  </a:cubicBezTo>
                  <a:cubicBezTo>
                    <a:pt x="2557" y="23014"/>
                    <a:pt x="3196" y="23653"/>
                    <a:pt x="3835" y="24292"/>
                  </a:cubicBezTo>
                  <a:cubicBezTo>
                    <a:pt x="5754" y="25571"/>
                    <a:pt x="7671" y="26210"/>
                    <a:pt x="9589" y="27489"/>
                  </a:cubicBezTo>
                  <a:cubicBezTo>
                    <a:pt x="10228" y="27489"/>
                    <a:pt x="10867" y="28767"/>
                    <a:pt x="10867" y="28767"/>
                  </a:cubicBezTo>
                  <a:cubicBezTo>
                    <a:pt x="11506" y="28128"/>
                    <a:pt x="12785" y="29406"/>
                    <a:pt x="14064" y="30046"/>
                  </a:cubicBezTo>
                  <a:cubicBezTo>
                    <a:pt x="15343" y="30685"/>
                    <a:pt x="16621" y="31963"/>
                    <a:pt x="17899" y="32603"/>
                  </a:cubicBezTo>
                  <a:cubicBezTo>
                    <a:pt x="17899" y="32603"/>
                    <a:pt x="17899" y="31963"/>
                    <a:pt x="17899" y="31324"/>
                  </a:cubicBezTo>
                  <a:cubicBezTo>
                    <a:pt x="17260" y="30046"/>
                    <a:pt x="16621" y="29406"/>
                    <a:pt x="15343" y="28128"/>
                  </a:cubicBezTo>
                  <a:cubicBezTo>
                    <a:pt x="15343" y="28128"/>
                    <a:pt x="15982" y="28128"/>
                    <a:pt x="15982" y="28128"/>
                  </a:cubicBezTo>
                  <a:cubicBezTo>
                    <a:pt x="17260" y="28767"/>
                    <a:pt x="18539" y="29406"/>
                    <a:pt x="19817" y="30046"/>
                  </a:cubicBezTo>
                  <a:cubicBezTo>
                    <a:pt x="20456" y="30685"/>
                    <a:pt x="21095" y="30685"/>
                    <a:pt x="21735" y="30685"/>
                  </a:cubicBezTo>
                  <a:cubicBezTo>
                    <a:pt x="22374" y="30685"/>
                    <a:pt x="22374" y="30046"/>
                    <a:pt x="23013" y="30685"/>
                  </a:cubicBezTo>
                  <a:cubicBezTo>
                    <a:pt x="23653" y="31324"/>
                    <a:pt x="24932" y="31963"/>
                    <a:pt x="25571" y="32603"/>
                  </a:cubicBezTo>
                  <a:cubicBezTo>
                    <a:pt x="26849" y="33242"/>
                    <a:pt x="27488" y="32603"/>
                    <a:pt x="28128" y="31963"/>
                  </a:cubicBezTo>
                  <a:cubicBezTo>
                    <a:pt x="28767" y="31324"/>
                    <a:pt x="29406" y="31963"/>
                    <a:pt x="30684" y="31963"/>
                  </a:cubicBezTo>
                  <a:cubicBezTo>
                    <a:pt x="31963" y="31963"/>
                    <a:pt x="33241" y="31963"/>
                    <a:pt x="34520" y="31963"/>
                  </a:cubicBezTo>
                  <a:cubicBezTo>
                    <a:pt x="34520" y="30685"/>
                    <a:pt x="33881" y="30046"/>
                    <a:pt x="33881" y="30046"/>
                  </a:cubicBezTo>
                  <a:cubicBezTo>
                    <a:pt x="34520" y="30046"/>
                    <a:pt x="34520" y="31324"/>
                    <a:pt x="35160" y="31963"/>
                  </a:cubicBezTo>
                  <a:cubicBezTo>
                    <a:pt x="35799" y="32603"/>
                    <a:pt x="37077" y="33242"/>
                    <a:pt x="37717" y="33881"/>
                  </a:cubicBezTo>
                  <a:cubicBezTo>
                    <a:pt x="40273" y="34520"/>
                    <a:pt x="42830" y="35160"/>
                    <a:pt x="45388" y="36438"/>
                  </a:cubicBezTo>
                  <a:cubicBezTo>
                    <a:pt x="46027" y="36438"/>
                    <a:pt x="46666" y="37078"/>
                    <a:pt x="47306" y="37717"/>
                  </a:cubicBezTo>
                  <a:cubicBezTo>
                    <a:pt x="47306" y="38356"/>
                    <a:pt x="46666" y="38995"/>
                    <a:pt x="46666" y="38995"/>
                  </a:cubicBezTo>
                  <a:cubicBezTo>
                    <a:pt x="45388" y="37078"/>
                    <a:pt x="44749" y="40274"/>
                    <a:pt x="43470" y="37717"/>
                  </a:cubicBezTo>
                  <a:cubicBezTo>
                    <a:pt x="43470" y="37717"/>
                    <a:pt x="43470" y="37717"/>
                    <a:pt x="43470" y="37717"/>
                  </a:cubicBezTo>
                  <a:cubicBezTo>
                    <a:pt x="42830" y="37717"/>
                    <a:pt x="41552" y="37717"/>
                    <a:pt x="40913" y="37078"/>
                  </a:cubicBezTo>
                  <a:cubicBezTo>
                    <a:pt x="39634" y="37078"/>
                    <a:pt x="38995" y="36438"/>
                    <a:pt x="37717" y="37078"/>
                  </a:cubicBezTo>
                  <a:cubicBezTo>
                    <a:pt x="37077" y="37717"/>
                    <a:pt x="36438" y="37078"/>
                    <a:pt x="35160" y="37078"/>
                  </a:cubicBezTo>
                  <a:cubicBezTo>
                    <a:pt x="35160" y="37078"/>
                    <a:pt x="34520" y="37078"/>
                    <a:pt x="34520" y="37078"/>
                  </a:cubicBezTo>
                  <a:cubicBezTo>
                    <a:pt x="34520" y="38356"/>
                    <a:pt x="35160" y="38995"/>
                    <a:pt x="35160" y="38995"/>
                  </a:cubicBezTo>
                  <a:cubicBezTo>
                    <a:pt x="35799" y="38995"/>
                    <a:pt x="36438" y="38995"/>
                    <a:pt x="37077" y="38995"/>
                  </a:cubicBezTo>
                  <a:cubicBezTo>
                    <a:pt x="38995" y="38995"/>
                    <a:pt x="40273" y="38995"/>
                    <a:pt x="42191" y="38995"/>
                  </a:cubicBezTo>
                  <a:cubicBezTo>
                    <a:pt x="42830" y="38995"/>
                    <a:pt x="42830" y="40274"/>
                    <a:pt x="43470" y="39635"/>
                  </a:cubicBezTo>
                  <a:cubicBezTo>
                    <a:pt x="44749" y="38995"/>
                    <a:pt x="46666" y="39635"/>
                    <a:pt x="48584" y="40274"/>
                  </a:cubicBezTo>
                  <a:cubicBezTo>
                    <a:pt x="49223" y="40913"/>
                    <a:pt x="49862" y="40274"/>
                    <a:pt x="50502" y="38995"/>
                  </a:cubicBezTo>
                  <a:cubicBezTo>
                    <a:pt x="49862" y="38356"/>
                    <a:pt x="49223" y="38356"/>
                    <a:pt x="48584" y="37717"/>
                  </a:cubicBezTo>
                  <a:cubicBezTo>
                    <a:pt x="48584" y="37717"/>
                    <a:pt x="48584" y="37078"/>
                    <a:pt x="48584" y="37078"/>
                  </a:cubicBezTo>
                  <a:cubicBezTo>
                    <a:pt x="49223" y="37078"/>
                    <a:pt x="50502" y="37717"/>
                    <a:pt x="51141" y="37717"/>
                  </a:cubicBezTo>
                  <a:cubicBezTo>
                    <a:pt x="51141" y="38356"/>
                    <a:pt x="51141" y="38356"/>
                    <a:pt x="51141" y="38356"/>
                  </a:cubicBezTo>
                  <a:cubicBezTo>
                    <a:pt x="51141" y="38995"/>
                    <a:pt x="51141" y="38995"/>
                    <a:pt x="50502" y="40274"/>
                  </a:cubicBezTo>
                  <a:cubicBezTo>
                    <a:pt x="51141" y="40274"/>
                    <a:pt x="51780" y="40274"/>
                    <a:pt x="52419" y="40274"/>
                  </a:cubicBezTo>
                  <a:cubicBezTo>
                    <a:pt x="52419" y="39635"/>
                    <a:pt x="52419" y="39635"/>
                    <a:pt x="52419" y="38995"/>
                  </a:cubicBezTo>
                  <a:cubicBezTo>
                    <a:pt x="51780" y="38356"/>
                    <a:pt x="51780" y="37717"/>
                    <a:pt x="51141" y="37078"/>
                  </a:cubicBezTo>
                  <a:cubicBezTo>
                    <a:pt x="52419" y="37078"/>
                    <a:pt x="53059" y="37078"/>
                    <a:pt x="53698" y="37717"/>
                  </a:cubicBezTo>
                  <a:cubicBezTo>
                    <a:pt x="53698" y="37717"/>
                    <a:pt x="54338" y="38995"/>
                    <a:pt x="54977" y="38995"/>
                  </a:cubicBezTo>
                  <a:cubicBezTo>
                    <a:pt x="54977" y="38995"/>
                    <a:pt x="55616" y="39635"/>
                    <a:pt x="55616" y="39635"/>
                  </a:cubicBezTo>
                  <a:cubicBezTo>
                    <a:pt x="56255" y="40274"/>
                    <a:pt x="56895" y="40274"/>
                    <a:pt x="57534" y="40274"/>
                  </a:cubicBezTo>
                  <a:cubicBezTo>
                    <a:pt x="57534" y="40274"/>
                    <a:pt x="57534" y="40274"/>
                    <a:pt x="57534" y="40274"/>
                  </a:cubicBezTo>
                  <a:cubicBezTo>
                    <a:pt x="57534" y="39635"/>
                    <a:pt x="57534" y="38356"/>
                    <a:pt x="57534" y="37078"/>
                  </a:cubicBezTo>
                  <a:cubicBezTo>
                    <a:pt x="58173" y="37717"/>
                    <a:pt x="58173" y="38356"/>
                    <a:pt x="58812" y="38995"/>
                  </a:cubicBezTo>
                  <a:cubicBezTo>
                    <a:pt x="59451" y="40274"/>
                    <a:pt x="60091" y="41552"/>
                    <a:pt x="60091" y="38995"/>
                  </a:cubicBezTo>
                  <a:cubicBezTo>
                    <a:pt x="60091" y="38995"/>
                    <a:pt x="60091" y="38995"/>
                    <a:pt x="60091" y="38995"/>
                  </a:cubicBezTo>
                  <a:cubicBezTo>
                    <a:pt x="60091" y="38995"/>
                    <a:pt x="59451" y="38356"/>
                    <a:pt x="59451" y="38356"/>
                  </a:cubicBezTo>
                  <a:cubicBezTo>
                    <a:pt x="59451" y="37717"/>
                    <a:pt x="59451" y="37717"/>
                    <a:pt x="59451" y="37078"/>
                  </a:cubicBezTo>
                  <a:cubicBezTo>
                    <a:pt x="59451" y="37717"/>
                    <a:pt x="60091" y="38356"/>
                    <a:pt x="60091" y="38356"/>
                  </a:cubicBezTo>
                  <a:cubicBezTo>
                    <a:pt x="60091" y="38356"/>
                    <a:pt x="60091" y="38356"/>
                    <a:pt x="60091" y="38356"/>
                  </a:cubicBezTo>
                  <a:cubicBezTo>
                    <a:pt x="60091" y="38356"/>
                    <a:pt x="60091" y="38356"/>
                    <a:pt x="60091" y="38356"/>
                  </a:cubicBezTo>
                  <a:cubicBezTo>
                    <a:pt x="60091" y="37717"/>
                    <a:pt x="60091" y="37078"/>
                    <a:pt x="60091" y="36438"/>
                  </a:cubicBezTo>
                  <a:cubicBezTo>
                    <a:pt x="60091" y="36438"/>
                    <a:pt x="60730" y="36438"/>
                    <a:pt x="60730" y="36438"/>
                  </a:cubicBezTo>
                  <a:cubicBezTo>
                    <a:pt x="61369" y="36438"/>
                    <a:pt x="62648" y="36438"/>
                    <a:pt x="63287" y="37717"/>
                  </a:cubicBezTo>
                  <a:cubicBezTo>
                    <a:pt x="63927" y="38995"/>
                    <a:pt x="64566" y="38356"/>
                    <a:pt x="65205" y="38356"/>
                  </a:cubicBezTo>
                  <a:cubicBezTo>
                    <a:pt x="65205" y="38356"/>
                    <a:pt x="65205" y="38356"/>
                    <a:pt x="65844" y="38356"/>
                  </a:cubicBezTo>
                  <a:cubicBezTo>
                    <a:pt x="66484" y="38356"/>
                    <a:pt x="67123" y="37717"/>
                    <a:pt x="67762" y="38356"/>
                  </a:cubicBezTo>
                  <a:cubicBezTo>
                    <a:pt x="68401" y="38356"/>
                    <a:pt x="68401" y="38356"/>
                    <a:pt x="69040" y="38356"/>
                  </a:cubicBezTo>
                  <a:cubicBezTo>
                    <a:pt x="69040" y="38356"/>
                    <a:pt x="69040" y="37717"/>
                    <a:pt x="69040" y="37717"/>
                  </a:cubicBezTo>
                  <a:cubicBezTo>
                    <a:pt x="69040" y="35160"/>
                    <a:pt x="69680" y="35160"/>
                    <a:pt x="70319" y="37078"/>
                  </a:cubicBezTo>
                  <a:cubicBezTo>
                    <a:pt x="70319" y="37717"/>
                    <a:pt x="70958" y="38356"/>
                    <a:pt x="70958" y="37717"/>
                  </a:cubicBezTo>
                  <a:cubicBezTo>
                    <a:pt x="71597" y="36438"/>
                    <a:pt x="72237" y="37717"/>
                    <a:pt x="72876" y="39635"/>
                  </a:cubicBezTo>
                  <a:cubicBezTo>
                    <a:pt x="72876" y="35799"/>
                    <a:pt x="73516" y="34520"/>
                    <a:pt x="74155" y="35160"/>
                  </a:cubicBezTo>
                  <a:cubicBezTo>
                    <a:pt x="74155" y="35160"/>
                    <a:pt x="74794" y="35160"/>
                    <a:pt x="74794" y="35160"/>
                  </a:cubicBezTo>
                  <a:cubicBezTo>
                    <a:pt x="75433" y="35160"/>
                    <a:pt x="76073" y="35799"/>
                    <a:pt x="76073" y="35799"/>
                  </a:cubicBezTo>
                  <a:cubicBezTo>
                    <a:pt x="76073" y="35799"/>
                    <a:pt x="76073" y="36438"/>
                    <a:pt x="76073" y="36438"/>
                  </a:cubicBezTo>
                  <a:cubicBezTo>
                    <a:pt x="76073" y="36438"/>
                    <a:pt x="75433" y="37078"/>
                    <a:pt x="75433" y="37078"/>
                  </a:cubicBezTo>
                  <a:cubicBezTo>
                    <a:pt x="75433" y="37717"/>
                    <a:pt x="76073" y="37717"/>
                    <a:pt x="76073" y="38356"/>
                  </a:cubicBezTo>
                  <a:cubicBezTo>
                    <a:pt x="76073" y="38356"/>
                    <a:pt x="76073" y="39635"/>
                    <a:pt x="76712" y="39635"/>
                  </a:cubicBezTo>
                  <a:cubicBezTo>
                    <a:pt x="76712" y="38995"/>
                    <a:pt x="76712" y="37717"/>
                    <a:pt x="76712" y="37078"/>
                  </a:cubicBezTo>
                  <a:cubicBezTo>
                    <a:pt x="76712" y="36438"/>
                    <a:pt x="76712" y="35799"/>
                    <a:pt x="76712" y="35160"/>
                  </a:cubicBezTo>
                  <a:cubicBezTo>
                    <a:pt x="77351" y="35799"/>
                    <a:pt x="77990" y="35160"/>
                    <a:pt x="78629" y="36438"/>
                  </a:cubicBezTo>
                  <a:cubicBezTo>
                    <a:pt x="79269" y="37717"/>
                    <a:pt x="80547" y="37717"/>
                    <a:pt x="81186" y="37717"/>
                  </a:cubicBezTo>
                  <a:cubicBezTo>
                    <a:pt x="81825" y="37717"/>
                    <a:pt x="81825" y="37717"/>
                    <a:pt x="82465" y="37717"/>
                  </a:cubicBezTo>
                  <a:cubicBezTo>
                    <a:pt x="83104" y="37717"/>
                    <a:pt x="83744" y="38356"/>
                    <a:pt x="83744" y="37078"/>
                  </a:cubicBezTo>
                  <a:cubicBezTo>
                    <a:pt x="84383" y="35160"/>
                    <a:pt x="84383" y="36438"/>
                    <a:pt x="85022" y="40274"/>
                  </a:cubicBezTo>
                  <a:cubicBezTo>
                    <a:pt x="85022" y="35799"/>
                    <a:pt x="86301" y="40274"/>
                    <a:pt x="86301" y="37078"/>
                  </a:cubicBezTo>
                  <a:cubicBezTo>
                    <a:pt x="86940" y="40274"/>
                    <a:pt x="86940" y="40913"/>
                    <a:pt x="87579" y="39635"/>
                  </a:cubicBezTo>
                  <a:cubicBezTo>
                    <a:pt x="88218" y="38356"/>
                    <a:pt x="89497" y="39635"/>
                    <a:pt x="90136" y="38995"/>
                  </a:cubicBezTo>
                  <a:cubicBezTo>
                    <a:pt x="90775" y="38356"/>
                    <a:pt x="91414" y="38995"/>
                    <a:pt x="91414" y="37717"/>
                  </a:cubicBezTo>
                  <a:cubicBezTo>
                    <a:pt x="91414" y="37078"/>
                    <a:pt x="92054" y="37717"/>
                    <a:pt x="92054" y="37717"/>
                  </a:cubicBezTo>
                  <a:cubicBezTo>
                    <a:pt x="92693" y="37717"/>
                    <a:pt x="93333" y="37717"/>
                    <a:pt x="93972" y="37717"/>
                  </a:cubicBezTo>
                  <a:cubicBezTo>
                    <a:pt x="93972" y="37717"/>
                    <a:pt x="93972" y="37717"/>
                    <a:pt x="93972" y="37717"/>
                  </a:cubicBezTo>
                  <a:cubicBezTo>
                    <a:pt x="94611" y="37717"/>
                    <a:pt x="95890" y="39635"/>
                    <a:pt x="96529" y="38356"/>
                  </a:cubicBezTo>
                  <a:cubicBezTo>
                    <a:pt x="97168" y="37078"/>
                    <a:pt x="98447" y="37078"/>
                    <a:pt x="99086" y="39635"/>
                  </a:cubicBezTo>
                  <a:cubicBezTo>
                    <a:pt x="99086" y="39635"/>
                    <a:pt x="99086" y="40274"/>
                    <a:pt x="99725" y="40274"/>
                  </a:cubicBezTo>
                  <a:cubicBezTo>
                    <a:pt x="100364" y="39635"/>
                    <a:pt x="100364" y="38356"/>
                    <a:pt x="101003" y="40274"/>
                  </a:cubicBezTo>
                  <a:cubicBezTo>
                    <a:pt x="101003" y="40274"/>
                    <a:pt x="101003" y="40274"/>
                    <a:pt x="101003" y="40274"/>
                  </a:cubicBezTo>
                  <a:cubicBezTo>
                    <a:pt x="101003" y="38356"/>
                    <a:pt x="101643" y="39635"/>
                    <a:pt x="102282" y="38995"/>
                  </a:cubicBezTo>
                  <a:cubicBezTo>
                    <a:pt x="102282" y="38995"/>
                    <a:pt x="102922" y="38995"/>
                    <a:pt x="102922" y="38356"/>
                  </a:cubicBezTo>
                  <a:cubicBezTo>
                    <a:pt x="102922" y="36438"/>
                    <a:pt x="103561" y="37078"/>
                    <a:pt x="103561" y="38356"/>
                  </a:cubicBezTo>
                  <a:cubicBezTo>
                    <a:pt x="104200" y="39635"/>
                    <a:pt x="104200" y="40274"/>
                    <a:pt x="104200" y="37717"/>
                  </a:cubicBezTo>
                  <a:cubicBezTo>
                    <a:pt x="104200" y="37078"/>
                    <a:pt x="104200" y="37078"/>
                    <a:pt x="104200" y="37078"/>
                  </a:cubicBezTo>
                  <a:cubicBezTo>
                    <a:pt x="104840" y="37078"/>
                    <a:pt x="104840" y="37078"/>
                    <a:pt x="105479" y="37717"/>
                  </a:cubicBezTo>
                  <a:cubicBezTo>
                    <a:pt x="106757" y="39635"/>
                    <a:pt x="107396" y="37717"/>
                    <a:pt x="108036" y="38995"/>
                  </a:cubicBezTo>
                  <a:cubicBezTo>
                    <a:pt x="108036" y="38995"/>
                    <a:pt x="108036" y="38995"/>
                    <a:pt x="108036" y="38995"/>
                  </a:cubicBezTo>
                  <a:cubicBezTo>
                    <a:pt x="108036" y="37717"/>
                    <a:pt x="108675" y="36438"/>
                    <a:pt x="109314" y="37717"/>
                  </a:cubicBezTo>
                  <a:cubicBezTo>
                    <a:pt x="109953" y="38356"/>
                    <a:pt x="109953" y="37717"/>
                    <a:pt x="110592" y="37717"/>
                  </a:cubicBezTo>
                  <a:cubicBezTo>
                    <a:pt x="110592" y="37717"/>
                    <a:pt x="111232" y="37717"/>
                    <a:pt x="111232" y="37078"/>
                  </a:cubicBezTo>
                  <a:cubicBezTo>
                    <a:pt x="111871" y="35799"/>
                    <a:pt x="111871" y="35160"/>
                    <a:pt x="112511" y="37078"/>
                  </a:cubicBezTo>
                  <a:cubicBezTo>
                    <a:pt x="113150" y="38356"/>
                    <a:pt x="113789" y="38995"/>
                    <a:pt x="113789" y="38356"/>
                  </a:cubicBezTo>
                  <a:cubicBezTo>
                    <a:pt x="114429" y="36438"/>
                    <a:pt x="115068" y="37717"/>
                    <a:pt x="115707" y="38356"/>
                  </a:cubicBezTo>
                  <a:cubicBezTo>
                    <a:pt x="116985" y="39635"/>
                    <a:pt x="117625" y="41552"/>
                    <a:pt x="118264" y="37717"/>
                  </a:cubicBezTo>
                  <a:cubicBezTo>
                    <a:pt x="118264" y="37717"/>
                    <a:pt x="118264" y="37717"/>
                    <a:pt x="118264" y="37717"/>
                  </a:cubicBezTo>
                  <a:cubicBezTo>
                    <a:pt x="118903" y="38356"/>
                    <a:pt x="119542" y="38356"/>
                    <a:pt x="120181" y="38995"/>
                  </a:cubicBezTo>
                  <a:cubicBezTo>
                    <a:pt x="120821" y="39635"/>
                    <a:pt x="120821" y="39635"/>
                    <a:pt x="121460" y="38356"/>
                  </a:cubicBezTo>
                  <a:cubicBezTo>
                    <a:pt x="121460" y="36438"/>
                    <a:pt x="122100" y="35799"/>
                    <a:pt x="122739" y="36438"/>
                  </a:cubicBezTo>
                  <a:cubicBezTo>
                    <a:pt x="123378" y="37717"/>
                    <a:pt x="124657" y="35799"/>
                    <a:pt x="125296" y="36438"/>
                  </a:cubicBezTo>
                  <a:cubicBezTo>
                    <a:pt x="125935" y="37078"/>
                    <a:pt x="126574" y="36438"/>
                    <a:pt x="127853" y="36438"/>
                  </a:cubicBezTo>
                  <a:cubicBezTo>
                    <a:pt x="129131" y="36438"/>
                    <a:pt x="129770" y="36438"/>
                    <a:pt x="131049" y="36438"/>
                  </a:cubicBezTo>
                  <a:cubicBezTo>
                    <a:pt x="131049" y="36438"/>
                    <a:pt x="131049" y="35799"/>
                    <a:pt x="131689" y="35799"/>
                  </a:cubicBezTo>
                  <a:cubicBezTo>
                    <a:pt x="131689" y="34520"/>
                    <a:pt x="131689" y="33881"/>
                    <a:pt x="131689" y="32603"/>
                  </a:cubicBezTo>
                  <a:cubicBezTo>
                    <a:pt x="136803" y="33881"/>
                    <a:pt x="138720" y="38356"/>
                    <a:pt x="139999" y="33242"/>
                  </a:cubicBezTo>
                  <a:close/>
                  <a:moveTo>
                    <a:pt x="54977" y="26849"/>
                  </a:moveTo>
                  <a:cubicBezTo>
                    <a:pt x="54977" y="27489"/>
                    <a:pt x="54977" y="27489"/>
                    <a:pt x="54977" y="28128"/>
                  </a:cubicBezTo>
                  <a:cubicBezTo>
                    <a:pt x="54338" y="28128"/>
                    <a:pt x="53698" y="28128"/>
                    <a:pt x="53059" y="27489"/>
                  </a:cubicBezTo>
                  <a:cubicBezTo>
                    <a:pt x="53059" y="27489"/>
                    <a:pt x="53059" y="26849"/>
                    <a:pt x="53059" y="26849"/>
                  </a:cubicBezTo>
                  <a:cubicBezTo>
                    <a:pt x="53698" y="26849"/>
                    <a:pt x="54338" y="26849"/>
                    <a:pt x="54977" y="26849"/>
                  </a:cubicBezTo>
                  <a:close/>
                  <a:moveTo>
                    <a:pt x="42191" y="28767"/>
                  </a:moveTo>
                  <a:cubicBezTo>
                    <a:pt x="42191" y="28767"/>
                    <a:pt x="42830" y="28128"/>
                    <a:pt x="42830" y="28128"/>
                  </a:cubicBezTo>
                  <a:cubicBezTo>
                    <a:pt x="42830" y="30046"/>
                    <a:pt x="42191" y="28767"/>
                    <a:pt x="42191" y="28767"/>
                  </a:cubicBezTo>
                  <a:close/>
                  <a:moveTo>
                    <a:pt x="43470" y="28767"/>
                  </a:moveTo>
                  <a:cubicBezTo>
                    <a:pt x="43470" y="28128"/>
                    <a:pt x="43470" y="28128"/>
                    <a:pt x="43470" y="27489"/>
                  </a:cubicBezTo>
                  <a:cubicBezTo>
                    <a:pt x="46027" y="28128"/>
                    <a:pt x="48584" y="28767"/>
                    <a:pt x="51141" y="29406"/>
                  </a:cubicBezTo>
                  <a:cubicBezTo>
                    <a:pt x="48584" y="30046"/>
                    <a:pt x="46027" y="29406"/>
                    <a:pt x="43470" y="28767"/>
                  </a:cubicBezTo>
                  <a:close/>
                  <a:moveTo>
                    <a:pt x="53698" y="32603"/>
                  </a:moveTo>
                  <a:cubicBezTo>
                    <a:pt x="53059" y="30685"/>
                    <a:pt x="52419" y="30685"/>
                    <a:pt x="51780" y="30046"/>
                  </a:cubicBezTo>
                  <a:cubicBezTo>
                    <a:pt x="53059" y="29406"/>
                    <a:pt x="53698" y="29406"/>
                    <a:pt x="54977" y="30046"/>
                  </a:cubicBezTo>
                  <a:cubicBezTo>
                    <a:pt x="55616" y="30685"/>
                    <a:pt x="56255" y="32603"/>
                    <a:pt x="56895" y="35160"/>
                  </a:cubicBezTo>
                  <a:cubicBezTo>
                    <a:pt x="55616" y="34520"/>
                    <a:pt x="54977" y="35160"/>
                    <a:pt x="53698" y="32603"/>
                  </a:cubicBezTo>
                  <a:close/>
                  <a:moveTo>
                    <a:pt x="56255" y="28128"/>
                  </a:moveTo>
                  <a:cubicBezTo>
                    <a:pt x="56255" y="27489"/>
                    <a:pt x="56895" y="27489"/>
                    <a:pt x="56895" y="26849"/>
                  </a:cubicBezTo>
                  <a:cubicBezTo>
                    <a:pt x="56895" y="30046"/>
                    <a:pt x="56255" y="28767"/>
                    <a:pt x="56255" y="28128"/>
                  </a:cubicBezTo>
                  <a:close/>
                  <a:moveTo>
                    <a:pt x="57534" y="38356"/>
                  </a:moveTo>
                  <a:cubicBezTo>
                    <a:pt x="57534" y="37717"/>
                    <a:pt x="57534" y="37717"/>
                    <a:pt x="57534" y="37078"/>
                  </a:cubicBezTo>
                  <a:cubicBezTo>
                    <a:pt x="58173" y="37078"/>
                    <a:pt x="58173" y="37078"/>
                    <a:pt x="58812" y="37078"/>
                  </a:cubicBezTo>
                  <a:cubicBezTo>
                    <a:pt x="58173" y="39635"/>
                    <a:pt x="58173" y="38356"/>
                    <a:pt x="57534" y="38356"/>
                  </a:cubicBezTo>
                  <a:close/>
                  <a:moveTo>
                    <a:pt x="61369" y="32603"/>
                  </a:moveTo>
                  <a:cubicBezTo>
                    <a:pt x="61369" y="34520"/>
                    <a:pt x="61369" y="35799"/>
                    <a:pt x="60730" y="35799"/>
                  </a:cubicBezTo>
                  <a:cubicBezTo>
                    <a:pt x="60091" y="35799"/>
                    <a:pt x="59451" y="35799"/>
                    <a:pt x="59451" y="35799"/>
                  </a:cubicBezTo>
                  <a:cubicBezTo>
                    <a:pt x="59451" y="35799"/>
                    <a:pt x="58812" y="35160"/>
                    <a:pt x="58812" y="34520"/>
                  </a:cubicBezTo>
                  <a:cubicBezTo>
                    <a:pt x="58812" y="33881"/>
                    <a:pt x="58173" y="32603"/>
                    <a:pt x="58173" y="31324"/>
                  </a:cubicBezTo>
                  <a:cubicBezTo>
                    <a:pt x="58173" y="31324"/>
                    <a:pt x="58173" y="30685"/>
                    <a:pt x="58173" y="30685"/>
                  </a:cubicBezTo>
                  <a:cubicBezTo>
                    <a:pt x="59451" y="30685"/>
                    <a:pt x="60091" y="30685"/>
                    <a:pt x="61369" y="30685"/>
                  </a:cubicBezTo>
                  <a:cubicBezTo>
                    <a:pt x="62008" y="30685"/>
                    <a:pt x="62008" y="31324"/>
                    <a:pt x="62648" y="33242"/>
                  </a:cubicBezTo>
                  <a:cubicBezTo>
                    <a:pt x="62008" y="33242"/>
                    <a:pt x="62008" y="32603"/>
                    <a:pt x="61369" y="32603"/>
                  </a:cubicBezTo>
                  <a:close/>
                  <a:moveTo>
                    <a:pt x="65205" y="33242"/>
                  </a:moveTo>
                  <a:cubicBezTo>
                    <a:pt x="64566" y="32603"/>
                    <a:pt x="63927" y="32603"/>
                    <a:pt x="63287" y="31963"/>
                  </a:cubicBezTo>
                  <a:cubicBezTo>
                    <a:pt x="63287" y="31963"/>
                    <a:pt x="63287" y="30685"/>
                    <a:pt x="62648" y="30046"/>
                  </a:cubicBezTo>
                  <a:cubicBezTo>
                    <a:pt x="63287" y="32603"/>
                    <a:pt x="63927" y="29406"/>
                    <a:pt x="65205" y="31963"/>
                  </a:cubicBezTo>
                  <a:cubicBezTo>
                    <a:pt x="65205" y="32603"/>
                    <a:pt x="65205" y="33242"/>
                    <a:pt x="65205" y="33242"/>
                  </a:cubicBezTo>
                  <a:close/>
                  <a:moveTo>
                    <a:pt x="64566" y="27489"/>
                  </a:moveTo>
                  <a:cubicBezTo>
                    <a:pt x="65205" y="26210"/>
                    <a:pt x="65205" y="26210"/>
                    <a:pt x="65844" y="27489"/>
                  </a:cubicBezTo>
                  <a:cubicBezTo>
                    <a:pt x="65205" y="27489"/>
                    <a:pt x="64566" y="27489"/>
                    <a:pt x="64566" y="27489"/>
                  </a:cubicBezTo>
                  <a:close/>
                  <a:moveTo>
                    <a:pt x="66484" y="31963"/>
                  </a:moveTo>
                  <a:cubicBezTo>
                    <a:pt x="66484" y="31963"/>
                    <a:pt x="66484" y="31324"/>
                    <a:pt x="66484" y="31324"/>
                  </a:cubicBezTo>
                  <a:cubicBezTo>
                    <a:pt x="67123" y="31324"/>
                    <a:pt x="67762" y="31324"/>
                    <a:pt x="67762" y="30685"/>
                  </a:cubicBezTo>
                  <a:cubicBezTo>
                    <a:pt x="68401" y="30685"/>
                    <a:pt x="69040" y="31324"/>
                    <a:pt x="69040" y="33881"/>
                  </a:cubicBezTo>
                  <a:cubicBezTo>
                    <a:pt x="68401" y="33242"/>
                    <a:pt x="67762" y="32603"/>
                    <a:pt x="66484" y="31963"/>
                  </a:cubicBezTo>
                  <a:close/>
                  <a:moveTo>
                    <a:pt x="72876" y="35160"/>
                  </a:moveTo>
                  <a:cubicBezTo>
                    <a:pt x="72876" y="33242"/>
                    <a:pt x="72237" y="32603"/>
                    <a:pt x="72237" y="31963"/>
                  </a:cubicBezTo>
                  <a:cubicBezTo>
                    <a:pt x="71597" y="31324"/>
                    <a:pt x="70958" y="31324"/>
                    <a:pt x="70319" y="30685"/>
                  </a:cubicBezTo>
                  <a:cubicBezTo>
                    <a:pt x="70319" y="30046"/>
                    <a:pt x="70319" y="30046"/>
                    <a:pt x="70319" y="30046"/>
                  </a:cubicBezTo>
                  <a:cubicBezTo>
                    <a:pt x="71597" y="30046"/>
                    <a:pt x="72237" y="30046"/>
                    <a:pt x="73516" y="30046"/>
                  </a:cubicBezTo>
                  <a:cubicBezTo>
                    <a:pt x="73516" y="30046"/>
                    <a:pt x="74155" y="30046"/>
                    <a:pt x="74155" y="32603"/>
                  </a:cubicBezTo>
                  <a:cubicBezTo>
                    <a:pt x="73516" y="32603"/>
                    <a:pt x="72876" y="30046"/>
                    <a:pt x="72876" y="35160"/>
                  </a:cubicBezTo>
                  <a:close/>
                  <a:moveTo>
                    <a:pt x="72876" y="26849"/>
                  </a:moveTo>
                  <a:cubicBezTo>
                    <a:pt x="74155" y="25571"/>
                    <a:pt x="74794" y="25571"/>
                    <a:pt x="75433" y="26210"/>
                  </a:cubicBezTo>
                  <a:cubicBezTo>
                    <a:pt x="74155" y="28767"/>
                    <a:pt x="73516" y="26849"/>
                    <a:pt x="72876" y="26849"/>
                  </a:cubicBezTo>
                  <a:close/>
                  <a:moveTo>
                    <a:pt x="74794" y="33881"/>
                  </a:moveTo>
                  <a:cubicBezTo>
                    <a:pt x="74794" y="32603"/>
                    <a:pt x="74794" y="31963"/>
                    <a:pt x="74794" y="31324"/>
                  </a:cubicBezTo>
                  <a:cubicBezTo>
                    <a:pt x="75433" y="31324"/>
                    <a:pt x="75433" y="30685"/>
                    <a:pt x="76073" y="30685"/>
                  </a:cubicBezTo>
                  <a:cubicBezTo>
                    <a:pt x="76712" y="30685"/>
                    <a:pt x="76712" y="31324"/>
                    <a:pt x="76712" y="34520"/>
                  </a:cubicBezTo>
                  <a:cubicBezTo>
                    <a:pt x="76073" y="33881"/>
                    <a:pt x="75433" y="33881"/>
                    <a:pt x="74794" y="33881"/>
                  </a:cubicBezTo>
                  <a:close/>
                  <a:moveTo>
                    <a:pt x="95890" y="23014"/>
                  </a:moveTo>
                  <a:cubicBezTo>
                    <a:pt x="95251" y="23014"/>
                    <a:pt x="95251" y="23653"/>
                    <a:pt x="94611" y="23653"/>
                  </a:cubicBezTo>
                  <a:cubicBezTo>
                    <a:pt x="95251" y="22374"/>
                    <a:pt x="95890" y="22374"/>
                    <a:pt x="95890" y="23014"/>
                  </a:cubicBezTo>
                  <a:close/>
                  <a:moveTo>
                    <a:pt x="94611" y="30046"/>
                  </a:moveTo>
                  <a:cubicBezTo>
                    <a:pt x="94611" y="30046"/>
                    <a:pt x="94611" y="30046"/>
                    <a:pt x="94611" y="30046"/>
                  </a:cubicBezTo>
                  <a:cubicBezTo>
                    <a:pt x="95251" y="29406"/>
                    <a:pt x="95251" y="29406"/>
                    <a:pt x="95890" y="28767"/>
                  </a:cubicBezTo>
                  <a:cubicBezTo>
                    <a:pt x="95890" y="29406"/>
                    <a:pt x="95890" y="29406"/>
                    <a:pt x="95890" y="30046"/>
                  </a:cubicBezTo>
                  <a:cubicBezTo>
                    <a:pt x="95890" y="30046"/>
                    <a:pt x="95251" y="30046"/>
                    <a:pt x="94611" y="30046"/>
                  </a:cubicBezTo>
                  <a:close/>
                  <a:moveTo>
                    <a:pt x="97807" y="23014"/>
                  </a:moveTo>
                  <a:cubicBezTo>
                    <a:pt x="97807" y="23014"/>
                    <a:pt x="97168" y="23014"/>
                    <a:pt x="97168" y="22374"/>
                  </a:cubicBezTo>
                  <a:cubicBezTo>
                    <a:pt x="97168" y="22374"/>
                    <a:pt x="97807" y="22374"/>
                    <a:pt x="97807" y="23014"/>
                  </a:cubicBezTo>
                  <a:cubicBezTo>
                    <a:pt x="97807" y="23014"/>
                    <a:pt x="97807" y="23014"/>
                    <a:pt x="97807" y="23014"/>
                  </a:cubicBezTo>
                  <a:close/>
                  <a:moveTo>
                    <a:pt x="97807" y="31324"/>
                  </a:moveTo>
                  <a:cubicBezTo>
                    <a:pt x="97807" y="30685"/>
                    <a:pt x="97807" y="30685"/>
                    <a:pt x="97807" y="30046"/>
                  </a:cubicBezTo>
                  <a:cubicBezTo>
                    <a:pt x="98447" y="30046"/>
                    <a:pt x="98447" y="29406"/>
                    <a:pt x="99086" y="29406"/>
                  </a:cubicBezTo>
                  <a:cubicBezTo>
                    <a:pt x="99086" y="29406"/>
                    <a:pt x="99086" y="30046"/>
                    <a:pt x="99086" y="30046"/>
                  </a:cubicBezTo>
                  <a:cubicBezTo>
                    <a:pt x="99086" y="30685"/>
                    <a:pt x="98447" y="30685"/>
                    <a:pt x="97807" y="31324"/>
                  </a:cubicBezTo>
                  <a:close/>
                  <a:moveTo>
                    <a:pt x="102282" y="23653"/>
                  </a:moveTo>
                  <a:cubicBezTo>
                    <a:pt x="102282" y="23014"/>
                    <a:pt x="102282" y="23014"/>
                    <a:pt x="102282" y="23653"/>
                  </a:cubicBezTo>
                  <a:cubicBezTo>
                    <a:pt x="102282" y="23014"/>
                    <a:pt x="102282" y="23014"/>
                    <a:pt x="102922" y="23014"/>
                  </a:cubicBezTo>
                  <a:cubicBezTo>
                    <a:pt x="102922" y="23014"/>
                    <a:pt x="103561" y="23014"/>
                    <a:pt x="103561" y="22374"/>
                  </a:cubicBezTo>
                  <a:cubicBezTo>
                    <a:pt x="103561" y="23014"/>
                    <a:pt x="103561" y="23014"/>
                    <a:pt x="103561" y="23653"/>
                  </a:cubicBezTo>
                  <a:cubicBezTo>
                    <a:pt x="102922" y="23653"/>
                    <a:pt x="102922" y="23653"/>
                    <a:pt x="102282" y="23653"/>
                  </a:cubicBezTo>
                  <a:close/>
                  <a:moveTo>
                    <a:pt x="108036" y="28767"/>
                  </a:moveTo>
                  <a:cubicBezTo>
                    <a:pt x="108675" y="28767"/>
                    <a:pt x="108675" y="28767"/>
                    <a:pt x="109314" y="28767"/>
                  </a:cubicBezTo>
                  <a:cubicBezTo>
                    <a:pt x="109314" y="31324"/>
                    <a:pt x="108675" y="30046"/>
                    <a:pt x="108036" y="28767"/>
                  </a:cubicBezTo>
                  <a:close/>
                  <a:moveTo>
                    <a:pt x="111232" y="29406"/>
                  </a:moveTo>
                  <a:cubicBezTo>
                    <a:pt x="111232" y="29406"/>
                    <a:pt x="110592" y="28767"/>
                    <a:pt x="111232" y="29406"/>
                  </a:cubicBezTo>
                  <a:cubicBezTo>
                    <a:pt x="110592" y="28767"/>
                    <a:pt x="110592" y="28767"/>
                    <a:pt x="110592" y="28128"/>
                  </a:cubicBezTo>
                  <a:cubicBezTo>
                    <a:pt x="110592" y="28128"/>
                    <a:pt x="111232" y="28128"/>
                    <a:pt x="111232" y="28128"/>
                  </a:cubicBezTo>
                  <a:cubicBezTo>
                    <a:pt x="111232" y="28767"/>
                    <a:pt x="111232" y="29406"/>
                    <a:pt x="111232" y="29406"/>
                  </a:cubicBezTo>
                  <a:close/>
                  <a:moveTo>
                    <a:pt x="113150" y="28767"/>
                  </a:moveTo>
                  <a:cubicBezTo>
                    <a:pt x="113789" y="26849"/>
                    <a:pt x="114429" y="26210"/>
                    <a:pt x="115707" y="28767"/>
                  </a:cubicBezTo>
                  <a:cubicBezTo>
                    <a:pt x="114429" y="29406"/>
                    <a:pt x="113789" y="28767"/>
                    <a:pt x="113150" y="28767"/>
                  </a:cubicBezTo>
                  <a:close/>
                  <a:moveTo>
                    <a:pt x="118903" y="28128"/>
                  </a:moveTo>
                  <a:cubicBezTo>
                    <a:pt x="118264" y="28128"/>
                    <a:pt x="116985" y="29406"/>
                    <a:pt x="116346" y="26849"/>
                  </a:cubicBezTo>
                  <a:cubicBezTo>
                    <a:pt x="118264" y="26210"/>
                    <a:pt x="120181" y="25571"/>
                    <a:pt x="122100" y="26210"/>
                  </a:cubicBezTo>
                  <a:cubicBezTo>
                    <a:pt x="122100" y="26210"/>
                    <a:pt x="122100" y="26849"/>
                    <a:pt x="122100" y="26849"/>
                  </a:cubicBezTo>
                  <a:cubicBezTo>
                    <a:pt x="120821" y="28128"/>
                    <a:pt x="119542" y="28767"/>
                    <a:pt x="118903" y="28128"/>
                  </a:cubicBezTo>
                  <a:close/>
                  <a:moveTo>
                    <a:pt x="129131" y="26849"/>
                  </a:moveTo>
                  <a:cubicBezTo>
                    <a:pt x="129131" y="26849"/>
                    <a:pt x="129131" y="27489"/>
                    <a:pt x="129131" y="27489"/>
                  </a:cubicBezTo>
                  <a:cubicBezTo>
                    <a:pt x="129131" y="27489"/>
                    <a:pt x="128492" y="27489"/>
                    <a:pt x="128492" y="26849"/>
                  </a:cubicBezTo>
                  <a:cubicBezTo>
                    <a:pt x="128492" y="26849"/>
                    <a:pt x="128492" y="26849"/>
                    <a:pt x="128492" y="26849"/>
                  </a:cubicBezTo>
                  <a:cubicBezTo>
                    <a:pt x="128492" y="26849"/>
                    <a:pt x="129131" y="26849"/>
                    <a:pt x="129131" y="26849"/>
                  </a:cubicBezTo>
                  <a:close/>
                  <a:moveTo>
                    <a:pt x="123378" y="27489"/>
                  </a:moveTo>
                  <a:cubicBezTo>
                    <a:pt x="123378" y="28128"/>
                    <a:pt x="123378" y="28128"/>
                    <a:pt x="123378" y="28767"/>
                  </a:cubicBezTo>
                  <a:cubicBezTo>
                    <a:pt x="123378" y="28767"/>
                    <a:pt x="122739" y="28128"/>
                    <a:pt x="122739" y="28128"/>
                  </a:cubicBezTo>
                  <a:cubicBezTo>
                    <a:pt x="122739" y="27489"/>
                    <a:pt x="122739" y="26849"/>
                    <a:pt x="122739" y="26849"/>
                  </a:cubicBezTo>
                  <a:cubicBezTo>
                    <a:pt x="122739" y="26849"/>
                    <a:pt x="122739" y="26849"/>
                    <a:pt x="123378" y="27489"/>
                  </a:cubicBezTo>
                  <a:close/>
                  <a:moveTo>
                    <a:pt x="122100" y="31963"/>
                  </a:moveTo>
                  <a:cubicBezTo>
                    <a:pt x="122100" y="31324"/>
                    <a:pt x="123378" y="30685"/>
                    <a:pt x="124657" y="30685"/>
                  </a:cubicBezTo>
                  <a:cubicBezTo>
                    <a:pt x="125296" y="30685"/>
                    <a:pt x="126574" y="31324"/>
                    <a:pt x="127214" y="31324"/>
                  </a:cubicBezTo>
                  <a:cubicBezTo>
                    <a:pt x="127853" y="31324"/>
                    <a:pt x="129131" y="31963"/>
                    <a:pt x="129770" y="31963"/>
                  </a:cubicBezTo>
                  <a:cubicBezTo>
                    <a:pt x="127214" y="33242"/>
                    <a:pt x="124657" y="31963"/>
                    <a:pt x="122100" y="31963"/>
                  </a:cubicBezTo>
                  <a:close/>
                  <a:moveTo>
                    <a:pt x="131049" y="31324"/>
                  </a:moveTo>
                  <a:cubicBezTo>
                    <a:pt x="131049" y="31324"/>
                    <a:pt x="131049" y="30685"/>
                    <a:pt x="131049" y="30685"/>
                  </a:cubicBezTo>
                  <a:cubicBezTo>
                    <a:pt x="131049" y="30685"/>
                    <a:pt x="131689" y="30685"/>
                    <a:pt x="131689" y="30046"/>
                  </a:cubicBezTo>
                  <a:cubicBezTo>
                    <a:pt x="131689" y="30046"/>
                    <a:pt x="131689" y="30685"/>
                    <a:pt x="131689" y="30685"/>
                  </a:cubicBezTo>
                  <a:cubicBezTo>
                    <a:pt x="131689" y="31324"/>
                    <a:pt x="131689" y="31324"/>
                    <a:pt x="131049" y="31324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29" name="【公众号：阿拉丁PPT】3-448"/>
            <p:cNvSpPr/>
            <p:nvPr/>
          </p:nvSpPr>
          <p:spPr>
            <a:xfrm flipH="1">
              <a:off x="434412" y="1069000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  <a:gd name="connsiteX5" fmla="*/ 0 w 6392"/>
                <a:gd name="connsiteY5" fmla="*/ 0 h 6392"/>
                <a:gd name="connsiteX6" fmla="*/ 0 w 6392"/>
                <a:gd name="connsiteY6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30" name="【公众号：阿拉丁PPT】3-449"/>
            <p:cNvSpPr/>
            <p:nvPr/>
          </p:nvSpPr>
          <p:spPr>
            <a:xfrm flipH="1">
              <a:off x="424823" y="1069640"/>
              <a:ext cx="16620" cy="6392"/>
            </a:xfrm>
            <a:custGeom>
              <a:avLst/>
              <a:gdLst>
                <a:gd name="connsiteX0" fmla="*/ 1917 w 16620"/>
                <a:gd name="connsiteY0" fmla="*/ 639 h 6392"/>
                <a:gd name="connsiteX1" fmla="*/ 3196 w 16620"/>
                <a:gd name="connsiteY1" fmla="*/ 3836 h 6392"/>
                <a:gd name="connsiteX2" fmla="*/ 4475 w 16620"/>
                <a:gd name="connsiteY2" fmla="*/ 3196 h 6392"/>
                <a:gd name="connsiteX3" fmla="*/ 7032 w 16620"/>
                <a:gd name="connsiteY3" fmla="*/ 3836 h 6392"/>
                <a:gd name="connsiteX4" fmla="*/ 13424 w 16620"/>
                <a:gd name="connsiteY4" fmla="*/ 5753 h 6392"/>
                <a:gd name="connsiteX5" fmla="*/ 16621 w 16620"/>
                <a:gd name="connsiteY5" fmla="*/ 6393 h 6392"/>
                <a:gd name="connsiteX6" fmla="*/ 16621 w 16620"/>
                <a:gd name="connsiteY6" fmla="*/ 5114 h 6392"/>
                <a:gd name="connsiteX7" fmla="*/ 15342 w 16620"/>
                <a:gd name="connsiteY7" fmla="*/ 4475 h 6392"/>
                <a:gd name="connsiteX8" fmla="*/ 9589 w 16620"/>
                <a:gd name="connsiteY8" fmla="*/ 3196 h 6392"/>
                <a:gd name="connsiteX9" fmla="*/ 3196 w 16620"/>
                <a:gd name="connsiteY9" fmla="*/ 639 h 6392"/>
                <a:gd name="connsiteX10" fmla="*/ 1917 w 16620"/>
                <a:gd name="connsiteY10" fmla="*/ 0 h 6392"/>
                <a:gd name="connsiteX11" fmla="*/ 0 w 16620"/>
                <a:gd name="connsiteY11" fmla="*/ 0 h 6392"/>
                <a:gd name="connsiteX12" fmla="*/ 1917 w 16620"/>
                <a:gd name="connsiteY12" fmla="*/ 639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20" h="6392">
                  <a:moveTo>
                    <a:pt x="1917" y="639"/>
                  </a:moveTo>
                  <a:cubicBezTo>
                    <a:pt x="2556" y="639"/>
                    <a:pt x="3196" y="639"/>
                    <a:pt x="3196" y="3836"/>
                  </a:cubicBezTo>
                  <a:cubicBezTo>
                    <a:pt x="3835" y="3836"/>
                    <a:pt x="3835" y="3196"/>
                    <a:pt x="4475" y="3196"/>
                  </a:cubicBezTo>
                  <a:cubicBezTo>
                    <a:pt x="5114" y="3196"/>
                    <a:pt x="6393" y="3836"/>
                    <a:pt x="7032" y="3836"/>
                  </a:cubicBezTo>
                  <a:cubicBezTo>
                    <a:pt x="8949" y="4475"/>
                    <a:pt x="11506" y="5114"/>
                    <a:pt x="13424" y="5753"/>
                  </a:cubicBezTo>
                  <a:cubicBezTo>
                    <a:pt x="14703" y="5753"/>
                    <a:pt x="15342" y="5114"/>
                    <a:pt x="16621" y="6393"/>
                  </a:cubicBezTo>
                  <a:cubicBezTo>
                    <a:pt x="16621" y="6393"/>
                    <a:pt x="16621" y="5753"/>
                    <a:pt x="16621" y="5114"/>
                  </a:cubicBezTo>
                  <a:cubicBezTo>
                    <a:pt x="15982" y="4475"/>
                    <a:pt x="15342" y="4475"/>
                    <a:pt x="15342" y="4475"/>
                  </a:cubicBezTo>
                  <a:cubicBezTo>
                    <a:pt x="13424" y="4475"/>
                    <a:pt x="11506" y="3836"/>
                    <a:pt x="9589" y="3196"/>
                  </a:cubicBezTo>
                  <a:cubicBezTo>
                    <a:pt x="7671" y="2557"/>
                    <a:pt x="5114" y="1279"/>
                    <a:pt x="3196" y="639"/>
                  </a:cubicBezTo>
                  <a:cubicBezTo>
                    <a:pt x="2556" y="639"/>
                    <a:pt x="2556" y="0"/>
                    <a:pt x="1917" y="0"/>
                  </a:cubicBezTo>
                  <a:cubicBezTo>
                    <a:pt x="1278" y="0"/>
                    <a:pt x="639" y="0"/>
                    <a:pt x="0" y="0"/>
                  </a:cubicBezTo>
                  <a:cubicBezTo>
                    <a:pt x="1278" y="639"/>
                    <a:pt x="1278" y="639"/>
                    <a:pt x="1917" y="63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31" name="【公众号：阿拉丁PPT】3-450"/>
            <p:cNvSpPr/>
            <p:nvPr/>
          </p:nvSpPr>
          <p:spPr>
            <a:xfrm flipH="1">
              <a:off x="316786" y="1067083"/>
              <a:ext cx="1918" cy="3174"/>
            </a:xfrm>
            <a:custGeom>
              <a:avLst/>
              <a:gdLst>
                <a:gd name="connsiteX0" fmla="*/ 1918 w 1918"/>
                <a:gd name="connsiteY0" fmla="*/ 0 h 3174"/>
                <a:gd name="connsiteX1" fmla="*/ 0 w 1918"/>
                <a:gd name="connsiteY1" fmla="*/ 2557 h 3174"/>
                <a:gd name="connsiteX2" fmla="*/ 1918 w 1918"/>
                <a:gd name="connsiteY2" fmla="*/ 0 h 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8" h="3174">
                  <a:moveTo>
                    <a:pt x="1918" y="0"/>
                  </a:moveTo>
                  <a:cubicBezTo>
                    <a:pt x="1278" y="1279"/>
                    <a:pt x="639" y="1918"/>
                    <a:pt x="0" y="2557"/>
                  </a:cubicBezTo>
                  <a:cubicBezTo>
                    <a:pt x="1278" y="3836"/>
                    <a:pt x="1278" y="3196"/>
                    <a:pt x="1918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32" name="【公众号：阿拉丁PPT】3-451"/>
            <p:cNvSpPr/>
            <p:nvPr/>
          </p:nvSpPr>
          <p:spPr>
            <a:xfrm flipH="1">
              <a:off x="332769" y="1074754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0 w 639"/>
                <a:gd name="connsiteY1" fmla="*/ 639 h 1278"/>
                <a:gd name="connsiteX2" fmla="*/ 640 w 639"/>
                <a:gd name="connsiteY2" fmla="*/ 1278 h 1278"/>
                <a:gd name="connsiteX3" fmla="*/ 640 w 639"/>
                <a:gd name="connsiteY3" fmla="*/ 639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0"/>
                    <a:pt x="0" y="639"/>
                    <a:pt x="0" y="639"/>
                  </a:cubicBezTo>
                  <a:cubicBezTo>
                    <a:pt x="0" y="639"/>
                    <a:pt x="640" y="639"/>
                    <a:pt x="640" y="1278"/>
                  </a:cubicBezTo>
                  <a:cubicBezTo>
                    <a:pt x="640" y="1278"/>
                    <a:pt x="640" y="639"/>
                    <a:pt x="640" y="639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33" name="【公众号：阿拉丁PPT】3-452"/>
            <p:cNvSpPr/>
            <p:nvPr/>
          </p:nvSpPr>
          <p:spPr>
            <a:xfrm flipH="1">
              <a:off x="33591" y="822883"/>
              <a:ext cx="149589" cy="52419"/>
            </a:xfrm>
            <a:custGeom>
              <a:avLst/>
              <a:gdLst>
                <a:gd name="connsiteX0" fmla="*/ 74794 w 149589"/>
                <a:gd name="connsiteY0" fmla="*/ 46666 h 52419"/>
                <a:gd name="connsiteX1" fmla="*/ 74794 w 149589"/>
                <a:gd name="connsiteY1" fmla="*/ 46027 h 52419"/>
                <a:gd name="connsiteX2" fmla="*/ 76074 w 149589"/>
                <a:gd name="connsiteY2" fmla="*/ 45388 h 52419"/>
                <a:gd name="connsiteX3" fmla="*/ 76712 w 149589"/>
                <a:gd name="connsiteY3" fmla="*/ 46027 h 52419"/>
                <a:gd name="connsiteX4" fmla="*/ 79270 w 149589"/>
                <a:gd name="connsiteY4" fmla="*/ 47945 h 52419"/>
                <a:gd name="connsiteX5" fmla="*/ 80548 w 149589"/>
                <a:gd name="connsiteY5" fmla="*/ 42831 h 52419"/>
                <a:gd name="connsiteX6" fmla="*/ 81186 w 149589"/>
                <a:gd name="connsiteY6" fmla="*/ 42831 h 52419"/>
                <a:gd name="connsiteX7" fmla="*/ 83104 w 149589"/>
                <a:gd name="connsiteY7" fmla="*/ 43470 h 52419"/>
                <a:gd name="connsiteX8" fmla="*/ 83104 w 149589"/>
                <a:gd name="connsiteY8" fmla="*/ 44109 h 52419"/>
                <a:gd name="connsiteX9" fmla="*/ 82466 w 149589"/>
                <a:gd name="connsiteY9" fmla="*/ 45388 h 52419"/>
                <a:gd name="connsiteX10" fmla="*/ 83104 w 149589"/>
                <a:gd name="connsiteY10" fmla="*/ 46027 h 52419"/>
                <a:gd name="connsiteX11" fmla="*/ 83744 w 149589"/>
                <a:gd name="connsiteY11" fmla="*/ 47306 h 52419"/>
                <a:gd name="connsiteX12" fmla="*/ 83744 w 149589"/>
                <a:gd name="connsiteY12" fmla="*/ 44749 h 52419"/>
                <a:gd name="connsiteX13" fmla="*/ 83744 w 149589"/>
                <a:gd name="connsiteY13" fmla="*/ 42831 h 52419"/>
                <a:gd name="connsiteX14" fmla="*/ 86301 w 149589"/>
                <a:gd name="connsiteY14" fmla="*/ 43470 h 52419"/>
                <a:gd name="connsiteX15" fmla="*/ 88859 w 149589"/>
                <a:gd name="connsiteY15" fmla="*/ 44749 h 52419"/>
                <a:gd name="connsiteX16" fmla="*/ 90137 w 149589"/>
                <a:gd name="connsiteY16" fmla="*/ 44749 h 52419"/>
                <a:gd name="connsiteX17" fmla="*/ 91415 w 149589"/>
                <a:gd name="connsiteY17" fmla="*/ 43470 h 52419"/>
                <a:gd name="connsiteX18" fmla="*/ 93333 w 149589"/>
                <a:gd name="connsiteY18" fmla="*/ 46027 h 52419"/>
                <a:gd name="connsiteX19" fmla="*/ 93972 w 149589"/>
                <a:gd name="connsiteY19" fmla="*/ 42831 h 52419"/>
                <a:gd name="connsiteX20" fmla="*/ 95890 w 149589"/>
                <a:gd name="connsiteY20" fmla="*/ 45388 h 52419"/>
                <a:gd name="connsiteX21" fmla="*/ 98448 w 149589"/>
                <a:gd name="connsiteY21" fmla="*/ 44749 h 52419"/>
                <a:gd name="connsiteX22" fmla="*/ 99726 w 149589"/>
                <a:gd name="connsiteY22" fmla="*/ 43470 h 52419"/>
                <a:gd name="connsiteX23" fmla="*/ 100364 w 149589"/>
                <a:gd name="connsiteY23" fmla="*/ 43470 h 52419"/>
                <a:gd name="connsiteX24" fmla="*/ 102282 w 149589"/>
                <a:gd name="connsiteY24" fmla="*/ 43470 h 52419"/>
                <a:gd name="connsiteX25" fmla="*/ 102282 w 149589"/>
                <a:gd name="connsiteY25" fmla="*/ 43470 h 52419"/>
                <a:gd name="connsiteX26" fmla="*/ 104840 w 149589"/>
                <a:gd name="connsiteY26" fmla="*/ 43470 h 52419"/>
                <a:gd name="connsiteX27" fmla="*/ 108037 w 149589"/>
                <a:gd name="connsiteY27" fmla="*/ 44109 h 52419"/>
                <a:gd name="connsiteX28" fmla="*/ 108675 w 149589"/>
                <a:gd name="connsiteY28" fmla="*/ 44749 h 52419"/>
                <a:gd name="connsiteX29" fmla="*/ 109953 w 149589"/>
                <a:gd name="connsiteY29" fmla="*/ 44109 h 52419"/>
                <a:gd name="connsiteX30" fmla="*/ 109953 w 149589"/>
                <a:gd name="connsiteY30" fmla="*/ 44109 h 52419"/>
                <a:gd name="connsiteX31" fmla="*/ 110593 w 149589"/>
                <a:gd name="connsiteY31" fmla="*/ 42831 h 52419"/>
                <a:gd name="connsiteX32" fmla="*/ 111233 w 149589"/>
                <a:gd name="connsiteY32" fmla="*/ 42191 h 52419"/>
                <a:gd name="connsiteX33" fmla="*/ 111871 w 149589"/>
                <a:gd name="connsiteY33" fmla="*/ 42191 h 52419"/>
                <a:gd name="connsiteX34" fmla="*/ 112511 w 149589"/>
                <a:gd name="connsiteY34" fmla="*/ 41552 h 52419"/>
                <a:gd name="connsiteX35" fmla="*/ 112511 w 149589"/>
                <a:gd name="connsiteY35" fmla="*/ 40913 h 52419"/>
                <a:gd name="connsiteX36" fmla="*/ 113790 w 149589"/>
                <a:gd name="connsiteY36" fmla="*/ 41552 h 52419"/>
                <a:gd name="connsiteX37" fmla="*/ 116986 w 149589"/>
                <a:gd name="connsiteY37" fmla="*/ 42191 h 52419"/>
                <a:gd name="connsiteX38" fmla="*/ 116986 w 149589"/>
                <a:gd name="connsiteY38" fmla="*/ 42191 h 52419"/>
                <a:gd name="connsiteX39" fmla="*/ 117626 w 149589"/>
                <a:gd name="connsiteY39" fmla="*/ 40274 h 52419"/>
                <a:gd name="connsiteX40" fmla="*/ 118904 w 149589"/>
                <a:gd name="connsiteY40" fmla="*/ 40274 h 52419"/>
                <a:gd name="connsiteX41" fmla="*/ 119542 w 149589"/>
                <a:gd name="connsiteY41" fmla="*/ 39634 h 52419"/>
                <a:gd name="connsiteX42" fmla="*/ 120822 w 149589"/>
                <a:gd name="connsiteY42" fmla="*/ 39634 h 52419"/>
                <a:gd name="connsiteX43" fmla="*/ 122100 w 149589"/>
                <a:gd name="connsiteY43" fmla="*/ 40274 h 52419"/>
                <a:gd name="connsiteX44" fmla="*/ 124018 w 149589"/>
                <a:gd name="connsiteY44" fmla="*/ 39634 h 52419"/>
                <a:gd name="connsiteX45" fmla="*/ 126575 w 149589"/>
                <a:gd name="connsiteY45" fmla="*/ 38995 h 52419"/>
                <a:gd name="connsiteX46" fmla="*/ 126575 w 149589"/>
                <a:gd name="connsiteY46" fmla="*/ 38995 h 52419"/>
                <a:gd name="connsiteX47" fmla="*/ 128493 w 149589"/>
                <a:gd name="connsiteY47" fmla="*/ 39634 h 52419"/>
                <a:gd name="connsiteX48" fmla="*/ 129131 w 149589"/>
                <a:gd name="connsiteY48" fmla="*/ 38995 h 52419"/>
                <a:gd name="connsiteX49" fmla="*/ 130411 w 149589"/>
                <a:gd name="connsiteY49" fmla="*/ 37077 h 52419"/>
                <a:gd name="connsiteX50" fmla="*/ 132968 w 149589"/>
                <a:gd name="connsiteY50" fmla="*/ 37077 h 52419"/>
                <a:gd name="connsiteX51" fmla="*/ 135524 w 149589"/>
                <a:gd name="connsiteY51" fmla="*/ 36438 h 52419"/>
                <a:gd name="connsiteX52" fmla="*/ 138720 w 149589"/>
                <a:gd name="connsiteY52" fmla="*/ 35799 h 52419"/>
                <a:gd name="connsiteX53" fmla="*/ 139360 w 149589"/>
                <a:gd name="connsiteY53" fmla="*/ 35160 h 52419"/>
                <a:gd name="connsiteX54" fmla="*/ 138720 w 149589"/>
                <a:gd name="connsiteY54" fmla="*/ 31963 h 52419"/>
                <a:gd name="connsiteX55" fmla="*/ 143835 w 149589"/>
                <a:gd name="connsiteY55" fmla="*/ 33242 h 52419"/>
                <a:gd name="connsiteX56" fmla="*/ 142556 w 149589"/>
                <a:gd name="connsiteY56" fmla="*/ 33881 h 52419"/>
                <a:gd name="connsiteX57" fmla="*/ 141278 w 149589"/>
                <a:gd name="connsiteY57" fmla="*/ 31963 h 52419"/>
                <a:gd name="connsiteX58" fmla="*/ 142556 w 149589"/>
                <a:gd name="connsiteY58" fmla="*/ 32602 h 52419"/>
                <a:gd name="connsiteX59" fmla="*/ 142556 w 149589"/>
                <a:gd name="connsiteY59" fmla="*/ 28767 h 52419"/>
                <a:gd name="connsiteX60" fmla="*/ 143835 w 149589"/>
                <a:gd name="connsiteY60" fmla="*/ 28128 h 52419"/>
                <a:gd name="connsiteX61" fmla="*/ 144475 w 149589"/>
                <a:gd name="connsiteY61" fmla="*/ 24931 h 52419"/>
                <a:gd name="connsiteX62" fmla="*/ 147031 w 149589"/>
                <a:gd name="connsiteY62" fmla="*/ 24931 h 52419"/>
                <a:gd name="connsiteX63" fmla="*/ 148309 w 149589"/>
                <a:gd name="connsiteY63" fmla="*/ 25571 h 52419"/>
                <a:gd name="connsiteX64" fmla="*/ 147031 w 149589"/>
                <a:gd name="connsiteY64" fmla="*/ 20456 h 52419"/>
                <a:gd name="connsiteX65" fmla="*/ 149589 w 149589"/>
                <a:gd name="connsiteY65" fmla="*/ 20456 h 52419"/>
                <a:gd name="connsiteX66" fmla="*/ 148949 w 149589"/>
                <a:gd name="connsiteY66" fmla="*/ 15342 h 52419"/>
                <a:gd name="connsiteX67" fmla="*/ 147031 w 149589"/>
                <a:gd name="connsiteY67" fmla="*/ 8950 h 52419"/>
                <a:gd name="connsiteX68" fmla="*/ 141278 w 149589"/>
                <a:gd name="connsiteY68" fmla="*/ 639 h 52419"/>
                <a:gd name="connsiteX69" fmla="*/ 134886 w 149589"/>
                <a:gd name="connsiteY69" fmla="*/ 0 h 52419"/>
                <a:gd name="connsiteX70" fmla="*/ 121460 w 149589"/>
                <a:gd name="connsiteY70" fmla="*/ 1918 h 52419"/>
                <a:gd name="connsiteX71" fmla="*/ 113150 w 149589"/>
                <a:gd name="connsiteY71" fmla="*/ 3836 h 52419"/>
                <a:gd name="connsiteX72" fmla="*/ 104201 w 149589"/>
                <a:gd name="connsiteY72" fmla="*/ 6393 h 52419"/>
                <a:gd name="connsiteX73" fmla="*/ 97808 w 149589"/>
                <a:gd name="connsiteY73" fmla="*/ 8310 h 52419"/>
                <a:gd name="connsiteX74" fmla="*/ 95251 w 149589"/>
                <a:gd name="connsiteY74" fmla="*/ 9589 h 52419"/>
                <a:gd name="connsiteX75" fmla="*/ 91415 w 149589"/>
                <a:gd name="connsiteY75" fmla="*/ 9589 h 52419"/>
                <a:gd name="connsiteX76" fmla="*/ 84383 w 149589"/>
                <a:gd name="connsiteY76" fmla="*/ 11507 h 52419"/>
                <a:gd name="connsiteX77" fmla="*/ 81186 w 149589"/>
                <a:gd name="connsiteY77" fmla="*/ 12146 h 52419"/>
                <a:gd name="connsiteX78" fmla="*/ 77990 w 149589"/>
                <a:gd name="connsiteY78" fmla="*/ 13425 h 52419"/>
                <a:gd name="connsiteX79" fmla="*/ 74794 w 149589"/>
                <a:gd name="connsiteY79" fmla="*/ 14703 h 52419"/>
                <a:gd name="connsiteX80" fmla="*/ 71597 w 149589"/>
                <a:gd name="connsiteY80" fmla="*/ 15342 h 52419"/>
                <a:gd name="connsiteX81" fmla="*/ 69681 w 149589"/>
                <a:gd name="connsiteY81" fmla="*/ 15342 h 52419"/>
                <a:gd name="connsiteX82" fmla="*/ 65205 w 149589"/>
                <a:gd name="connsiteY82" fmla="*/ 17260 h 52419"/>
                <a:gd name="connsiteX83" fmla="*/ 61370 w 149589"/>
                <a:gd name="connsiteY83" fmla="*/ 17260 h 52419"/>
                <a:gd name="connsiteX84" fmla="*/ 57534 w 149589"/>
                <a:gd name="connsiteY84" fmla="*/ 16621 h 52419"/>
                <a:gd name="connsiteX85" fmla="*/ 51141 w 149589"/>
                <a:gd name="connsiteY85" fmla="*/ 17260 h 52419"/>
                <a:gd name="connsiteX86" fmla="*/ 44749 w 149589"/>
                <a:gd name="connsiteY86" fmla="*/ 17260 h 52419"/>
                <a:gd name="connsiteX87" fmla="*/ 42192 w 149589"/>
                <a:gd name="connsiteY87" fmla="*/ 19178 h 52419"/>
                <a:gd name="connsiteX88" fmla="*/ 37078 w 149589"/>
                <a:gd name="connsiteY88" fmla="*/ 19178 h 52419"/>
                <a:gd name="connsiteX89" fmla="*/ 34521 w 149589"/>
                <a:gd name="connsiteY89" fmla="*/ 19817 h 52419"/>
                <a:gd name="connsiteX90" fmla="*/ 30045 w 149589"/>
                <a:gd name="connsiteY90" fmla="*/ 21096 h 52419"/>
                <a:gd name="connsiteX91" fmla="*/ 29407 w 149589"/>
                <a:gd name="connsiteY91" fmla="*/ 18539 h 52419"/>
                <a:gd name="connsiteX92" fmla="*/ 28767 w 149589"/>
                <a:gd name="connsiteY92" fmla="*/ 19178 h 52419"/>
                <a:gd name="connsiteX93" fmla="*/ 26849 w 149589"/>
                <a:gd name="connsiteY93" fmla="*/ 20456 h 52419"/>
                <a:gd name="connsiteX94" fmla="*/ 22374 w 149589"/>
                <a:gd name="connsiteY94" fmla="*/ 21096 h 52419"/>
                <a:gd name="connsiteX95" fmla="*/ 19178 w 149589"/>
                <a:gd name="connsiteY95" fmla="*/ 23013 h 52419"/>
                <a:gd name="connsiteX96" fmla="*/ 17900 w 149589"/>
                <a:gd name="connsiteY96" fmla="*/ 23653 h 52419"/>
                <a:gd name="connsiteX97" fmla="*/ 14703 w 149589"/>
                <a:gd name="connsiteY97" fmla="*/ 24292 h 52419"/>
                <a:gd name="connsiteX98" fmla="*/ 12147 w 149589"/>
                <a:gd name="connsiteY98" fmla="*/ 23653 h 52419"/>
                <a:gd name="connsiteX99" fmla="*/ 10229 w 149589"/>
                <a:gd name="connsiteY99" fmla="*/ 24292 h 52419"/>
                <a:gd name="connsiteX100" fmla="*/ 5754 w 149589"/>
                <a:gd name="connsiteY100" fmla="*/ 24292 h 52419"/>
                <a:gd name="connsiteX101" fmla="*/ 4475 w 149589"/>
                <a:gd name="connsiteY101" fmla="*/ 24931 h 52419"/>
                <a:gd name="connsiteX102" fmla="*/ 2558 w 149589"/>
                <a:gd name="connsiteY102" fmla="*/ 27488 h 52419"/>
                <a:gd name="connsiteX103" fmla="*/ 0 w 149589"/>
                <a:gd name="connsiteY103" fmla="*/ 28128 h 52419"/>
                <a:gd name="connsiteX104" fmla="*/ 1278 w 149589"/>
                <a:gd name="connsiteY104" fmla="*/ 30045 h 52419"/>
                <a:gd name="connsiteX105" fmla="*/ 640 w 149589"/>
                <a:gd name="connsiteY105" fmla="*/ 33242 h 52419"/>
                <a:gd name="connsiteX106" fmla="*/ 2558 w 149589"/>
                <a:gd name="connsiteY106" fmla="*/ 38356 h 52419"/>
                <a:gd name="connsiteX107" fmla="*/ 1918 w 149589"/>
                <a:gd name="connsiteY107" fmla="*/ 38995 h 52419"/>
                <a:gd name="connsiteX108" fmla="*/ 3836 w 149589"/>
                <a:gd name="connsiteY108" fmla="*/ 40913 h 52419"/>
                <a:gd name="connsiteX109" fmla="*/ 6393 w 149589"/>
                <a:gd name="connsiteY109" fmla="*/ 43470 h 52419"/>
                <a:gd name="connsiteX110" fmla="*/ 12785 w 149589"/>
                <a:gd name="connsiteY110" fmla="*/ 46027 h 52419"/>
                <a:gd name="connsiteX111" fmla="*/ 14064 w 149589"/>
                <a:gd name="connsiteY111" fmla="*/ 46666 h 52419"/>
                <a:gd name="connsiteX112" fmla="*/ 17260 w 149589"/>
                <a:gd name="connsiteY112" fmla="*/ 47306 h 52419"/>
                <a:gd name="connsiteX113" fmla="*/ 21096 w 149589"/>
                <a:gd name="connsiteY113" fmla="*/ 49223 h 52419"/>
                <a:gd name="connsiteX114" fmla="*/ 21096 w 149589"/>
                <a:gd name="connsiteY114" fmla="*/ 47945 h 52419"/>
                <a:gd name="connsiteX115" fmla="*/ 17900 w 149589"/>
                <a:gd name="connsiteY115" fmla="*/ 45388 h 52419"/>
                <a:gd name="connsiteX116" fmla="*/ 18540 w 149589"/>
                <a:gd name="connsiteY116" fmla="*/ 45388 h 52419"/>
                <a:gd name="connsiteX117" fmla="*/ 23014 w 149589"/>
                <a:gd name="connsiteY117" fmla="*/ 46666 h 52419"/>
                <a:gd name="connsiteX118" fmla="*/ 25571 w 149589"/>
                <a:gd name="connsiteY118" fmla="*/ 46666 h 52419"/>
                <a:gd name="connsiteX119" fmla="*/ 26849 w 149589"/>
                <a:gd name="connsiteY119" fmla="*/ 46666 h 52419"/>
                <a:gd name="connsiteX120" fmla="*/ 30045 w 149589"/>
                <a:gd name="connsiteY120" fmla="*/ 47945 h 52419"/>
                <a:gd name="connsiteX121" fmla="*/ 32603 w 149589"/>
                <a:gd name="connsiteY121" fmla="*/ 46666 h 52419"/>
                <a:gd name="connsiteX122" fmla="*/ 35160 w 149589"/>
                <a:gd name="connsiteY122" fmla="*/ 46027 h 52419"/>
                <a:gd name="connsiteX123" fmla="*/ 38996 w 149589"/>
                <a:gd name="connsiteY123" fmla="*/ 45388 h 52419"/>
                <a:gd name="connsiteX124" fmla="*/ 37718 w 149589"/>
                <a:gd name="connsiteY124" fmla="*/ 43470 h 52419"/>
                <a:gd name="connsiteX125" fmla="*/ 39634 w 149589"/>
                <a:gd name="connsiteY125" fmla="*/ 45388 h 52419"/>
                <a:gd name="connsiteX126" fmla="*/ 42830 w 149589"/>
                <a:gd name="connsiteY126" fmla="*/ 46666 h 52419"/>
                <a:gd name="connsiteX127" fmla="*/ 51141 w 149589"/>
                <a:gd name="connsiteY127" fmla="*/ 47945 h 52419"/>
                <a:gd name="connsiteX128" fmla="*/ 53059 w 149589"/>
                <a:gd name="connsiteY128" fmla="*/ 48584 h 52419"/>
                <a:gd name="connsiteX129" fmla="*/ 52419 w 149589"/>
                <a:gd name="connsiteY129" fmla="*/ 49863 h 52419"/>
                <a:gd name="connsiteX130" fmla="*/ 48585 w 149589"/>
                <a:gd name="connsiteY130" fmla="*/ 49223 h 52419"/>
                <a:gd name="connsiteX131" fmla="*/ 48585 w 149589"/>
                <a:gd name="connsiteY131" fmla="*/ 49223 h 52419"/>
                <a:gd name="connsiteX132" fmla="*/ 45388 w 149589"/>
                <a:gd name="connsiteY132" fmla="*/ 49223 h 52419"/>
                <a:gd name="connsiteX133" fmla="*/ 42192 w 149589"/>
                <a:gd name="connsiteY133" fmla="*/ 49223 h 52419"/>
                <a:gd name="connsiteX134" fmla="*/ 39634 w 149589"/>
                <a:gd name="connsiteY134" fmla="*/ 49863 h 52419"/>
                <a:gd name="connsiteX135" fmla="*/ 38996 w 149589"/>
                <a:gd name="connsiteY135" fmla="*/ 50502 h 52419"/>
                <a:gd name="connsiteX136" fmla="*/ 39634 w 149589"/>
                <a:gd name="connsiteY136" fmla="*/ 52420 h 52419"/>
                <a:gd name="connsiteX137" fmla="*/ 42192 w 149589"/>
                <a:gd name="connsiteY137" fmla="*/ 52420 h 52419"/>
                <a:gd name="connsiteX138" fmla="*/ 47307 w 149589"/>
                <a:gd name="connsiteY138" fmla="*/ 51780 h 52419"/>
                <a:gd name="connsiteX139" fmla="*/ 48585 w 149589"/>
                <a:gd name="connsiteY139" fmla="*/ 52420 h 52419"/>
                <a:gd name="connsiteX140" fmla="*/ 53699 w 149589"/>
                <a:gd name="connsiteY140" fmla="*/ 52420 h 52419"/>
                <a:gd name="connsiteX141" fmla="*/ 55616 w 149589"/>
                <a:gd name="connsiteY141" fmla="*/ 51141 h 52419"/>
                <a:gd name="connsiteX142" fmla="*/ 53699 w 149589"/>
                <a:gd name="connsiteY142" fmla="*/ 49863 h 52419"/>
                <a:gd name="connsiteX143" fmla="*/ 53699 w 149589"/>
                <a:gd name="connsiteY143" fmla="*/ 49223 h 52419"/>
                <a:gd name="connsiteX144" fmla="*/ 56256 w 149589"/>
                <a:gd name="connsiteY144" fmla="*/ 49863 h 52419"/>
                <a:gd name="connsiteX145" fmla="*/ 56256 w 149589"/>
                <a:gd name="connsiteY145" fmla="*/ 50502 h 52419"/>
                <a:gd name="connsiteX146" fmla="*/ 56256 w 149589"/>
                <a:gd name="connsiteY146" fmla="*/ 52420 h 52419"/>
                <a:gd name="connsiteX147" fmla="*/ 58174 w 149589"/>
                <a:gd name="connsiteY147" fmla="*/ 51780 h 52419"/>
                <a:gd name="connsiteX148" fmla="*/ 58174 w 149589"/>
                <a:gd name="connsiteY148" fmla="*/ 50502 h 52419"/>
                <a:gd name="connsiteX149" fmla="*/ 56256 w 149589"/>
                <a:gd name="connsiteY149" fmla="*/ 48584 h 52419"/>
                <a:gd name="connsiteX150" fmla="*/ 59452 w 149589"/>
                <a:gd name="connsiteY150" fmla="*/ 48584 h 52419"/>
                <a:gd name="connsiteX151" fmla="*/ 60730 w 149589"/>
                <a:gd name="connsiteY151" fmla="*/ 49863 h 52419"/>
                <a:gd name="connsiteX152" fmla="*/ 61370 w 149589"/>
                <a:gd name="connsiteY152" fmla="*/ 50502 h 52419"/>
                <a:gd name="connsiteX153" fmla="*/ 63288 w 149589"/>
                <a:gd name="connsiteY153" fmla="*/ 51141 h 52419"/>
                <a:gd name="connsiteX154" fmla="*/ 63288 w 149589"/>
                <a:gd name="connsiteY154" fmla="*/ 50502 h 52419"/>
                <a:gd name="connsiteX155" fmla="*/ 62648 w 149589"/>
                <a:gd name="connsiteY155" fmla="*/ 47306 h 52419"/>
                <a:gd name="connsiteX156" fmla="*/ 64566 w 149589"/>
                <a:gd name="connsiteY156" fmla="*/ 49223 h 52419"/>
                <a:gd name="connsiteX157" fmla="*/ 65845 w 149589"/>
                <a:gd name="connsiteY157" fmla="*/ 49223 h 52419"/>
                <a:gd name="connsiteX158" fmla="*/ 65845 w 149589"/>
                <a:gd name="connsiteY158" fmla="*/ 49223 h 52419"/>
                <a:gd name="connsiteX159" fmla="*/ 65205 w 149589"/>
                <a:gd name="connsiteY159" fmla="*/ 48584 h 52419"/>
                <a:gd name="connsiteX160" fmla="*/ 65205 w 149589"/>
                <a:gd name="connsiteY160" fmla="*/ 47945 h 52419"/>
                <a:gd name="connsiteX161" fmla="*/ 66485 w 149589"/>
                <a:gd name="connsiteY161" fmla="*/ 49223 h 52419"/>
                <a:gd name="connsiteX162" fmla="*/ 66485 w 149589"/>
                <a:gd name="connsiteY162" fmla="*/ 49223 h 52419"/>
                <a:gd name="connsiteX163" fmla="*/ 66485 w 149589"/>
                <a:gd name="connsiteY163" fmla="*/ 49223 h 52419"/>
                <a:gd name="connsiteX164" fmla="*/ 66485 w 149589"/>
                <a:gd name="connsiteY164" fmla="*/ 47306 h 52419"/>
                <a:gd name="connsiteX165" fmla="*/ 67123 w 149589"/>
                <a:gd name="connsiteY165" fmla="*/ 47306 h 52419"/>
                <a:gd name="connsiteX166" fmla="*/ 70319 w 149589"/>
                <a:gd name="connsiteY166" fmla="*/ 48584 h 52419"/>
                <a:gd name="connsiteX167" fmla="*/ 72877 w 149589"/>
                <a:gd name="connsiteY167" fmla="*/ 49223 h 52419"/>
                <a:gd name="connsiteX168" fmla="*/ 73516 w 149589"/>
                <a:gd name="connsiteY168" fmla="*/ 49223 h 52419"/>
                <a:gd name="connsiteX169" fmla="*/ 76074 w 149589"/>
                <a:gd name="connsiteY169" fmla="*/ 48584 h 52419"/>
                <a:gd name="connsiteX170" fmla="*/ 74794 w 149589"/>
                <a:gd name="connsiteY170" fmla="*/ 46666 h 52419"/>
                <a:gd name="connsiteX171" fmla="*/ 134886 w 149589"/>
                <a:gd name="connsiteY171" fmla="*/ 29406 h 52419"/>
                <a:gd name="connsiteX172" fmla="*/ 134886 w 149589"/>
                <a:gd name="connsiteY172" fmla="*/ 30045 h 52419"/>
                <a:gd name="connsiteX173" fmla="*/ 134246 w 149589"/>
                <a:gd name="connsiteY173" fmla="*/ 30685 h 52419"/>
                <a:gd name="connsiteX174" fmla="*/ 134246 w 149589"/>
                <a:gd name="connsiteY174" fmla="*/ 30045 h 52419"/>
                <a:gd name="connsiteX175" fmla="*/ 134886 w 149589"/>
                <a:gd name="connsiteY175" fmla="*/ 29406 h 52419"/>
                <a:gd name="connsiteX176" fmla="*/ 131689 w 149589"/>
                <a:gd name="connsiteY176" fmla="*/ 26849 h 52419"/>
                <a:gd name="connsiteX177" fmla="*/ 131689 w 149589"/>
                <a:gd name="connsiteY177" fmla="*/ 27488 h 52419"/>
                <a:gd name="connsiteX178" fmla="*/ 131049 w 149589"/>
                <a:gd name="connsiteY178" fmla="*/ 27488 h 52419"/>
                <a:gd name="connsiteX179" fmla="*/ 131049 w 149589"/>
                <a:gd name="connsiteY179" fmla="*/ 27488 h 52419"/>
                <a:gd name="connsiteX180" fmla="*/ 131689 w 149589"/>
                <a:gd name="connsiteY180" fmla="*/ 26849 h 52419"/>
                <a:gd name="connsiteX181" fmla="*/ 129771 w 149589"/>
                <a:gd name="connsiteY181" fmla="*/ 30685 h 52419"/>
                <a:gd name="connsiteX182" fmla="*/ 132328 w 149589"/>
                <a:gd name="connsiteY182" fmla="*/ 30685 h 52419"/>
                <a:gd name="connsiteX183" fmla="*/ 124657 w 149589"/>
                <a:gd name="connsiteY183" fmla="*/ 31963 h 52419"/>
                <a:gd name="connsiteX184" fmla="*/ 127215 w 149589"/>
                <a:gd name="connsiteY184" fmla="*/ 30045 h 52419"/>
                <a:gd name="connsiteX185" fmla="*/ 129771 w 149589"/>
                <a:gd name="connsiteY185" fmla="*/ 30685 h 52419"/>
                <a:gd name="connsiteX186" fmla="*/ 125297 w 149589"/>
                <a:gd name="connsiteY186" fmla="*/ 27488 h 52419"/>
                <a:gd name="connsiteX187" fmla="*/ 125297 w 149589"/>
                <a:gd name="connsiteY187" fmla="*/ 28767 h 52419"/>
                <a:gd name="connsiteX188" fmla="*/ 124657 w 149589"/>
                <a:gd name="connsiteY188" fmla="*/ 28128 h 52419"/>
                <a:gd name="connsiteX189" fmla="*/ 124657 w 149589"/>
                <a:gd name="connsiteY189" fmla="*/ 26849 h 52419"/>
                <a:gd name="connsiteX190" fmla="*/ 125297 w 149589"/>
                <a:gd name="connsiteY190" fmla="*/ 27488 h 52419"/>
                <a:gd name="connsiteX191" fmla="*/ 123379 w 149589"/>
                <a:gd name="connsiteY191" fmla="*/ 27488 h 52419"/>
                <a:gd name="connsiteX192" fmla="*/ 123379 w 149589"/>
                <a:gd name="connsiteY192" fmla="*/ 28128 h 52419"/>
                <a:gd name="connsiteX193" fmla="*/ 120822 w 149589"/>
                <a:gd name="connsiteY193" fmla="*/ 29406 h 52419"/>
                <a:gd name="connsiteX194" fmla="*/ 117626 w 149589"/>
                <a:gd name="connsiteY194" fmla="*/ 28767 h 52419"/>
                <a:gd name="connsiteX195" fmla="*/ 123379 w 149589"/>
                <a:gd name="connsiteY195" fmla="*/ 27488 h 52419"/>
                <a:gd name="connsiteX196" fmla="*/ 117626 w 149589"/>
                <a:gd name="connsiteY196" fmla="*/ 29406 h 52419"/>
                <a:gd name="connsiteX197" fmla="*/ 115068 w 149589"/>
                <a:gd name="connsiteY197" fmla="*/ 30045 h 52419"/>
                <a:gd name="connsiteX198" fmla="*/ 117626 w 149589"/>
                <a:gd name="connsiteY198" fmla="*/ 29406 h 52419"/>
                <a:gd name="connsiteX199" fmla="*/ 113150 w 149589"/>
                <a:gd name="connsiteY199" fmla="*/ 30045 h 52419"/>
                <a:gd name="connsiteX200" fmla="*/ 113150 w 149589"/>
                <a:gd name="connsiteY200" fmla="*/ 31324 h 52419"/>
                <a:gd name="connsiteX201" fmla="*/ 112511 w 149589"/>
                <a:gd name="connsiteY201" fmla="*/ 30685 h 52419"/>
                <a:gd name="connsiteX202" fmla="*/ 112511 w 149589"/>
                <a:gd name="connsiteY202" fmla="*/ 30045 h 52419"/>
                <a:gd name="connsiteX203" fmla="*/ 113150 w 149589"/>
                <a:gd name="connsiteY203" fmla="*/ 30045 h 52419"/>
                <a:gd name="connsiteX204" fmla="*/ 111871 w 149589"/>
                <a:gd name="connsiteY204" fmla="*/ 31324 h 52419"/>
                <a:gd name="connsiteX205" fmla="*/ 110593 w 149589"/>
                <a:gd name="connsiteY205" fmla="*/ 31324 h 52419"/>
                <a:gd name="connsiteX206" fmla="*/ 111871 w 149589"/>
                <a:gd name="connsiteY206" fmla="*/ 31324 h 52419"/>
                <a:gd name="connsiteX207" fmla="*/ 103561 w 149589"/>
                <a:gd name="connsiteY207" fmla="*/ 26210 h 52419"/>
                <a:gd name="connsiteX208" fmla="*/ 103561 w 149589"/>
                <a:gd name="connsiteY208" fmla="*/ 26210 h 52419"/>
                <a:gd name="connsiteX209" fmla="*/ 104201 w 149589"/>
                <a:gd name="connsiteY209" fmla="*/ 26849 h 52419"/>
                <a:gd name="connsiteX210" fmla="*/ 102922 w 149589"/>
                <a:gd name="connsiteY210" fmla="*/ 26849 h 52419"/>
                <a:gd name="connsiteX211" fmla="*/ 103561 w 149589"/>
                <a:gd name="connsiteY211" fmla="*/ 26210 h 52419"/>
                <a:gd name="connsiteX212" fmla="*/ 103561 w 149589"/>
                <a:gd name="connsiteY212" fmla="*/ 26210 h 52419"/>
                <a:gd name="connsiteX213" fmla="*/ 101004 w 149589"/>
                <a:gd name="connsiteY213" fmla="*/ 33242 h 52419"/>
                <a:gd name="connsiteX214" fmla="*/ 101004 w 149589"/>
                <a:gd name="connsiteY214" fmla="*/ 33881 h 52419"/>
                <a:gd name="connsiteX215" fmla="*/ 99726 w 149589"/>
                <a:gd name="connsiteY215" fmla="*/ 34520 h 52419"/>
                <a:gd name="connsiteX216" fmla="*/ 99726 w 149589"/>
                <a:gd name="connsiteY216" fmla="*/ 33242 h 52419"/>
                <a:gd name="connsiteX217" fmla="*/ 101004 w 149589"/>
                <a:gd name="connsiteY217" fmla="*/ 33242 h 52419"/>
                <a:gd name="connsiteX218" fmla="*/ 96530 w 149589"/>
                <a:gd name="connsiteY218" fmla="*/ 34520 h 52419"/>
                <a:gd name="connsiteX219" fmla="*/ 96530 w 149589"/>
                <a:gd name="connsiteY219" fmla="*/ 34520 h 52419"/>
                <a:gd name="connsiteX220" fmla="*/ 97808 w 149589"/>
                <a:gd name="connsiteY220" fmla="*/ 33242 h 52419"/>
                <a:gd name="connsiteX221" fmla="*/ 97808 w 149589"/>
                <a:gd name="connsiteY221" fmla="*/ 34520 h 52419"/>
                <a:gd name="connsiteX222" fmla="*/ 96530 w 149589"/>
                <a:gd name="connsiteY222" fmla="*/ 34520 h 52419"/>
                <a:gd name="connsiteX223" fmla="*/ 99086 w 149589"/>
                <a:gd name="connsiteY223" fmla="*/ 26210 h 52419"/>
                <a:gd name="connsiteX224" fmla="*/ 99086 w 149589"/>
                <a:gd name="connsiteY224" fmla="*/ 26210 h 52419"/>
                <a:gd name="connsiteX225" fmla="*/ 97808 w 149589"/>
                <a:gd name="connsiteY225" fmla="*/ 26210 h 52419"/>
                <a:gd name="connsiteX226" fmla="*/ 99086 w 149589"/>
                <a:gd name="connsiteY226" fmla="*/ 26210 h 52419"/>
                <a:gd name="connsiteX227" fmla="*/ 97168 w 149589"/>
                <a:gd name="connsiteY227" fmla="*/ 26849 h 52419"/>
                <a:gd name="connsiteX228" fmla="*/ 95890 w 149589"/>
                <a:gd name="connsiteY228" fmla="*/ 27488 h 52419"/>
                <a:gd name="connsiteX229" fmla="*/ 97168 w 149589"/>
                <a:gd name="connsiteY229" fmla="*/ 26849 h 52419"/>
                <a:gd name="connsiteX230" fmla="*/ 42192 w 149589"/>
                <a:gd name="connsiteY230" fmla="*/ 40913 h 52419"/>
                <a:gd name="connsiteX231" fmla="*/ 42830 w 149589"/>
                <a:gd name="connsiteY231" fmla="*/ 40274 h 52419"/>
                <a:gd name="connsiteX232" fmla="*/ 42192 w 149589"/>
                <a:gd name="connsiteY232" fmla="*/ 40913 h 52419"/>
                <a:gd name="connsiteX233" fmla="*/ 56896 w 149589"/>
                <a:gd name="connsiteY233" fmla="*/ 36438 h 52419"/>
                <a:gd name="connsiteX234" fmla="*/ 56256 w 149589"/>
                <a:gd name="connsiteY234" fmla="*/ 37717 h 52419"/>
                <a:gd name="connsiteX235" fmla="*/ 56896 w 149589"/>
                <a:gd name="connsiteY235" fmla="*/ 36438 h 52419"/>
                <a:gd name="connsiteX236" fmla="*/ 54977 w 149589"/>
                <a:gd name="connsiteY236" fmla="*/ 37077 h 52419"/>
                <a:gd name="connsiteX237" fmla="*/ 54977 w 149589"/>
                <a:gd name="connsiteY237" fmla="*/ 38356 h 52419"/>
                <a:gd name="connsiteX238" fmla="*/ 53059 w 149589"/>
                <a:gd name="connsiteY238" fmla="*/ 38356 h 52419"/>
                <a:gd name="connsiteX239" fmla="*/ 53059 w 149589"/>
                <a:gd name="connsiteY239" fmla="*/ 37717 h 52419"/>
                <a:gd name="connsiteX240" fmla="*/ 54977 w 149589"/>
                <a:gd name="connsiteY240" fmla="*/ 37077 h 52419"/>
                <a:gd name="connsiteX241" fmla="*/ 43470 w 149589"/>
                <a:gd name="connsiteY241" fmla="*/ 40274 h 52419"/>
                <a:gd name="connsiteX242" fmla="*/ 43470 w 149589"/>
                <a:gd name="connsiteY242" fmla="*/ 38995 h 52419"/>
                <a:gd name="connsiteX243" fmla="*/ 51781 w 149589"/>
                <a:gd name="connsiteY243" fmla="*/ 39634 h 52419"/>
                <a:gd name="connsiteX244" fmla="*/ 43470 w 149589"/>
                <a:gd name="connsiteY244" fmla="*/ 40274 h 52419"/>
                <a:gd name="connsiteX245" fmla="*/ 54977 w 149589"/>
                <a:gd name="connsiteY245" fmla="*/ 42831 h 52419"/>
                <a:gd name="connsiteX246" fmla="*/ 52419 w 149589"/>
                <a:gd name="connsiteY246" fmla="*/ 40274 h 52419"/>
                <a:gd name="connsiteX247" fmla="*/ 55616 w 149589"/>
                <a:gd name="connsiteY247" fmla="*/ 39634 h 52419"/>
                <a:gd name="connsiteX248" fmla="*/ 58174 w 149589"/>
                <a:gd name="connsiteY248" fmla="*/ 44109 h 52419"/>
                <a:gd name="connsiteX249" fmla="*/ 54977 w 149589"/>
                <a:gd name="connsiteY249" fmla="*/ 42831 h 52419"/>
                <a:gd name="connsiteX250" fmla="*/ 76712 w 149589"/>
                <a:gd name="connsiteY250" fmla="*/ 37077 h 52419"/>
                <a:gd name="connsiteX251" fmla="*/ 77990 w 149589"/>
                <a:gd name="connsiteY251" fmla="*/ 40913 h 52419"/>
                <a:gd name="connsiteX252" fmla="*/ 76074 w 149589"/>
                <a:gd name="connsiteY252" fmla="*/ 40913 h 52419"/>
                <a:gd name="connsiteX253" fmla="*/ 75434 w 149589"/>
                <a:gd name="connsiteY253" fmla="*/ 38356 h 52419"/>
                <a:gd name="connsiteX254" fmla="*/ 76712 w 149589"/>
                <a:gd name="connsiteY254" fmla="*/ 37077 h 52419"/>
                <a:gd name="connsiteX255" fmla="*/ 76074 w 149589"/>
                <a:gd name="connsiteY255" fmla="*/ 33881 h 52419"/>
                <a:gd name="connsiteX256" fmla="*/ 73516 w 149589"/>
                <a:gd name="connsiteY256" fmla="*/ 34520 h 52419"/>
                <a:gd name="connsiteX257" fmla="*/ 76074 w 149589"/>
                <a:gd name="connsiteY257" fmla="*/ 33881 h 52419"/>
                <a:gd name="connsiteX258" fmla="*/ 66485 w 149589"/>
                <a:gd name="connsiteY258" fmla="*/ 36438 h 52419"/>
                <a:gd name="connsiteX259" fmla="*/ 64566 w 149589"/>
                <a:gd name="connsiteY259" fmla="*/ 37077 h 52419"/>
                <a:gd name="connsiteX260" fmla="*/ 66485 w 149589"/>
                <a:gd name="connsiteY260" fmla="*/ 36438 h 52419"/>
                <a:gd name="connsiteX261" fmla="*/ 59452 w 149589"/>
                <a:gd name="connsiteY261" fmla="*/ 47945 h 52419"/>
                <a:gd name="connsiteX262" fmla="*/ 59452 w 149589"/>
                <a:gd name="connsiteY262" fmla="*/ 46666 h 52419"/>
                <a:gd name="connsiteX263" fmla="*/ 60730 w 149589"/>
                <a:gd name="connsiteY263" fmla="*/ 46666 h 52419"/>
                <a:gd name="connsiteX264" fmla="*/ 59452 w 149589"/>
                <a:gd name="connsiteY264" fmla="*/ 47945 h 52419"/>
                <a:gd name="connsiteX265" fmla="*/ 62008 w 149589"/>
                <a:gd name="connsiteY265" fmla="*/ 41552 h 52419"/>
                <a:gd name="connsiteX266" fmla="*/ 62008 w 149589"/>
                <a:gd name="connsiteY266" fmla="*/ 44749 h 52419"/>
                <a:gd name="connsiteX267" fmla="*/ 60730 w 149589"/>
                <a:gd name="connsiteY267" fmla="*/ 44749 h 52419"/>
                <a:gd name="connsiteX268" fmla="*/ 60092 w 149589"/>
                <a:gd name="connsiteY268" fmla="*/ 43470 h 52419"/>
                <a:gd name="connsiteX269" fmla="*/ 58812 w 149589"/>
                <a:gd name="connsiteY269" fmla="*/ 40274 h 52419"/>
                <a:gd name="connsiteX270" fmla="*/ 58812 w 149589"/>
                <a:gd name="connsiteY270" fmla="*/ 39634 h 52419"/>
                <a:gd name="connsiteX271" fmla="*/ 62008 w 149589"/>
                <a:gd name="connsiteY271" fmla="*/ 38995 h 52419"/>
                <a:gd name="connsiteX272" fmla="*/ 63927 w 149589"/>
                <a:gd name="connsiteY272" fmla="*/ 41552 h 52419"/>
                <a:gd name="connsiteX273" fmla="*/ 62008 w 149589"/>
                <a:gd name="connsiteY273" fmla="*/ 41552 h 52419"/>
                <a:gd name="connsiteX274" fmla="*/ 66485 w 149589"/>
                <a:gd name="connsiteY274" fmla="*/ 41552 h 52419"/>
                <a:gd name="connsiteX275" fmla="*/ 64566 w 149589"/>
                <a:gd name="connsiteY275" fmla="*/ 40274 h 52419"/>
                <a:gd name="connsiteX276" fmla="*/ 63927 w 149589"/>
                <a:gd name="connsiteY276" fmla="*/ 38356 h 52419"/>
                <a:gd name="connsiteX277" fmla="*/ 67123 w 149589"/>
                <a:gd name="connsiteY277" fmla="*/ 40274 h 52419"/>
                <a:gd name="connsiteX278" fmla="*/ 66485 w 149589"/>
                <a:gd name="connsiteY278" fmla="*/ 41552 h 52419"/>
                <a:gd name="connsiteX279" fmla="*/ 67763 w 149589"/>
                <a:gd name="connsiteY279" fmla="*/ 40274 h 52419"/>
                <a:gd name="connsiteX280" fmla="*/ 67763 w 149589"/>
                <a:gd name="connsiteY280" fmla="*/ 39634 h 52419"/>
                <a:gd name="connsiteX281" fmla="*/ 69041 w 149589"/>
                <a:gd name="connsiteY281" fmla="*/ 38995 h 52419"/>
                <a:gd name="connsiteX282" fmla="*/ 70959 w 149589"/>
                <a:gd name="connsiteY282" fmla="*/ 42191 h 52419"/>
                <a:gd name="connsiteX283" fmla="*/ 67763 w 149589"/>
                <a:gd name="connsiteY283" fmla="*/ 40274 h 52419"/>
                <a:gd name="connsiteX284" fmla="*/ 71597 w 149589"/>
                <a:gd name="connsiteY284" fmla="*/ 38995 h 52419"/>
                <a:gd name="connsiteX285" fmla="*/ 71597 w 149589"/>
                <a:gd name="connsiteY285" fmla="*/ 38356 h 52419"/>
                <a:gd name="connsiteX286" fmla="*/ 74794 w 149589"/>
                <a:gd name="connsiteY286" fmla="*/ 37717 h 52419"/>
                <a:gd name="connsiteX287" fmla="*/ 76074 w 149589"/>
                <a:gd name="connsiteY287" fmla="*/ 40274 h 52419"/>
                <a:gd name="connsiteX288" fmla="*/ 74794 w 149589"/>
                <a:gd name="connsiteY288" fmla="*/ 43470 h 52419"/>
                <a:gd name="connsiteX289" fmla="*/ 73516 w 149589"/>
                <a:gd name="connsiteY289" fmla="*/ 40274 h 52419"/>
                <a:gd name="connsiteX290" fmla="*/ 71597 w 149589"/>
                <a:gd name="connsiteY290" fmla="*/ 38995 h 5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149589" h="52419">
                  <a:moveTo>
                    <a:pt x="74794" y="46666"/>
                  </a:moveTo>
                  <a:cubicBezTo>
                    <a:pt x="74794" y="46666"/>
                    <a:pt x="74794" y="46027"/>
                    <a:pt x="74794" y="46027"/>
                  </a:cubicBezTo>
                  <a:cubicBezTo>
                    <a:pt x="74794" y="43470"/>
                    <a:pt x="74794" y="43470"/>
                    <a:pt x="76074" y="45388"/>
                  </a:cubicBezTo>
                  <a:cubicBezTo>
                    <a:pt x="76074" y="46027"/>
                    <a:pt x="76712" y="46666"/>
                    <a:pt x="76712" y="46027"/>
                  </a:cubicBezTo>
                  <a:cubicBezTo>
                    <a:pt x="77352" y="44749"/>
                    <a:pt x="77990" y="46027"/>
                    <a:pt x="79270" y="47945"/>
                  </a:cubicBezTo>
                  <a:cubicBezTo>
                    <a:pt x="79270" y="44109"/>
                    <a:pt x="79270" y="42191"/>
                    <a:pt x="80548" y="42831"/>
                  </a:cubicBezTo>
                  <a:cubicBezTo>
                    <a:pt x="80548" y="42831"/>
                    <a:pt x="81186" y="42831"/>
                    <a:pt x="81186" y="42831"/>
                  </a:cubicBezTo>
                  <a:cubicBezTo>
                    <a:pt x="81826" y="42831"/>
                    <a:pt x="82466" y="42831"/>
                    <a:pt x="83104" y="43470"/>
                  </a:cubicBezTo>
                  <a:cubicBezTo>
                    <a:pt x="83104" y="43470"/>
                    <a:pt x="83104" y="44109"/>
                    <a:pt x="83104" y="44109"/>
                  </a:cubicBezTo>
                  <a:cubicBezTo>
                    <a:pt x="83104" y="44749"/>
                    <a:pt x="82466" y="44749"/>
                    <a:pt x="82466" y="45388"/>
                  </a:cubicBezTo>
                  <a:cubicBezTo>
                    <a:pt x="82466" y="46027"/>
                    <a:pt x="83104" y="46027"/>
                    <a:pt x="83104" y="46027"/>
                  </a:cubicBezTo>
                  <a:cubicBezTo>
                    <a:pt x="83104" y="46027"/>
                    <a:pt x="83744" y="47306"/>
                    <a:pt x="83744" y="47306"/>
                  </a:cubicBezTo>
                  <a:cubicBezTo>
                    <a:pt x="83744" y="46666"/>
                    <a:pt x="83744" y="45388"/>
                    <a:pt x="83744" y="44749"/>
                  </a:cubicBezTo>
                  <a:cubicBezTo>
                    <a:pt x="83744" y="44109"/>
                    <a:pt x="83744" y="43470"/>
                    <a:pt x="83744" y="42831"/>
                  </a:cubicBezTo>
                  <a:cubicBezTo>
                    <a:pt x="84383" y="42831"/>
                    <a:pt x="85023" y="42831"/>
                    <a:pt x="86301" y="43470"/>
                  </a:cubicBezTo>
                  <a:cubicBezTo>
                    <a:pt x="87579" y="44749"/>
                    <a:pt x="88219" y="44749"/>
                    <a:pt x="88859" y="44749"/>
                  </a:cubicBezTo>
                  <a:cubicBezTo>
                    <a:pt x="89497" y="44749"/>
                    <a:pt x="89497" y="44749"/>
                    <a:pt x="90137" y="44749"/>
                  </a:cubicBezTo>
                  <a:cubicBezTo>
                    <a:pt x="90775" y="44749"/>
                    <a:pt x="91415" y="45388"/>
                    <a:pt x="91415" y="43470"/>
                  </a:cubicBezTo>
                  <a:cubicBezTo>
                    <a:pt x="91415" y="41552"/>
                    <a:pt x="92055" y="42831"/>
                    <a:pt x="93333" y="46027"/>
                  </a:cubicBezTo>
                  <a:cubicBezTo>
                    <a:pt x="92693" y="41552"/>
                    <a:pt x="94612" y="46027"/>
                    <a:pt x="93972" y="42831"/>
                  </a:cubicBezTo>
                  <a:cubicBezTo>
                    <a:pt x="95251" y="46027"/>
                    <a:pt x="95251" y="46666"/>
                    <a:pt x="95890" y="45388"/>
                  </a:cubicBezTo>
                  <a:cubicBezTo>
                    <a:pt x="96530" y="44109"/>
                    <a:pt x="97808" y="45388"/>
                    <a:pt x="98448" y="44749"/>
                  </a:cubicBezTo>
                  <a:cubicBezTo>
                    <a:pt x="99086" y="44109"/>
                    <a:pt x="99726" y="44749"/>
                    <a:pt x="99726" y="43470"/>
                  </a:cubicBezTo>
                  <a:cubicBezTo>
                    <a:pt x="99726" y="42831"/>
                    <a:pt x="100364" y="43470"/>
                    <a:pt x="100364" y="43470"/>
                  </a:cubicBezTo>
                  <a:cubicBezTo>
                    <a:pt x="101004" y="43470"/>
                    <a:pt x="101644" y="43470"/>
                    <a:pt x="102282" y="43470"/>
                  </a:cubicBezTo>
                  <a:cubicBezTo>
                    <a:pt x="102282" y="43470"/>
                    <a:pt x="102282" y="43470"/>
                    <a:pt x="102282" y="43470"/>
                  </a:cubicBezTo>
                  <a:cubicBezTo>
                    <a:pt x="102922" y="43470"/>
                    <a:pt x="104201" y="44749"/>
                    <a:pt x="104840" y="43470"/>
                  </a:cubicBezTo>
                  <a:cubicBezTo>
                    <a:pt x="105479" y="42191"/>
                    <a:pt x="106119" y="42191"/>
                    <a:pt x="108037" y="44109"/>
                  </a:cubicBezTo>
                  <a:cubicBezTo>
                    <a:pt x="108037" y="44109"/>
                    <a:pt x="108675" y="44749"/>
                    <a:pt x="108675" y="44749"/>
                  </a:cubicBezTo>
                  <a:cubicBezTo>
                    <a:pt x="109315" y="44109"/>
                    <a:pt x="109315" y="42831"/>
                    <a:pt x="109953" y="44109"/>
                  </a:cubicBezTo>
                  <a:cubicBezTo>
                    <a:pt x="109953" y="44109"/>
                    <a:pt x="109953" y="44109"/>
                    <a:pt x="109953" y="44109"/>
                  </a:cubicBezTo>
                  <a:cubicBezTo>
                    <a:pt x="109953" y="42191"/>
                    <a:pt x="110593" y="42831"/>
                    <a:pt x="110593" y="42831"/>
                  </a:cubicBezTo>
                  <a:cubicBezTo>
                    <a:pt x="110593" y="42831"/>
                    <a:pt x="111233" y="42831"/>
                    <a:pt x="111233" y="42191"/>
                  </a:cubicBezTo>
                  <a:cubicBezTo>
                    <a:pt x="111233" y="40274"/>
                    <a:pt x="111233" y="40913"/>
                    <a:pt x="111871" y="42191"/>
                  </a:cubicBezTo>
                  <a:cubicBezTo>
                    <a:pt x="112511" y="43470"/>
                    <a:pt x="113150" y="44109"/>
                    <a:pt x="112511" y="41552"/>
                  </a:cubicBezTo>
                  <a:cubicBezTo>
                    <a:pt x="112511" y="40913"/>
                    <a:pt x="112511" y="40913"/>
                    <a:pt x="112511" y="40913"/>
                  </a:cubicBezTo>
                  <a:cubicBezTo>
                    <a:pt x="113150" y="40913"/>
                    <a:pt x="113150" y="40913"/>
                    <a:pt x="113790" y="41552"/>
                  </a:cubicBezTo>
                  <a:cubicBezTo>
                    <a:pt x="115068" y="43470"/>
                    <a:pt x="115708" y="41552"/>
                    <a:pt x="116986" y="42191"/>
                  </a:cubicBezTo>
                  <a:cubicBezTo>
                    <a:pt x="116986" y="42191"/>
                    <a:pt x="116986" y="42191"/>
                    <a:pt x="116986" y="42191"/>
                  </a:cubicBezTo>
                  <a:cubicBezTo>
                    <a:pt x="116986" y="40913"/>
                    <a:pt x="116986" y="39634"/>
                    <a:pt x="117626" y="40274"/>
                  </a:cubicBezTo>
                  <a:cubicBezTo>
                    <a:pt x="118264" y="40913"/>
                    <a:pt x="118264" y="40274"/>
                    <a:pt x="118904" y="40274"/>
                  </a:cubicBezTo>
                  <a:cubicBezTo>
                    <a:pt x="118904" y="40274"/>
                    <a:pt x="119542" y="40274"/>
                    <a:pt x="119542" y="39634"/>
                  </a:cubicBezTo>
                  <a:cubicBezTo>
                    <a:pt x="119542" y="37717"/>
                    <a:pt x="120182" y="37717"/>
                    <a:pt x="120822" y="39634"/>
                  </a:cubicBezTo>
                  <a:cubicBezTo>
                    <a:pt x="121460" y="40913"/>
                    <a:pt x="122100" y="41552"/>
                    <a:pt x="122100" y="40274"/>
                  </a:cubicBezTo>
                  <a:cubicBezTo>
                    <a:pt x="122100" y="37717"/>
                    <a:pt x="123379" y="38995"/>
                    <a:pt x="124018" y="39634"/>
                  </a:cubicBezTo>
                  <a:cubicBezTo>
                    <a:pt x="125297" y="40913"/>
                    <a:pt x="126575" y="42191"/>
                    <a:pt x="126575" y="38995"/>
                  </a:cubicBezTo>
                  <a:cubicBezTo>
                    <a:pt x="126575" y="38995"/>
                    <a:pt x="126575" y="38995"/>
                    <a:pt x="126575" y="38995"/>
                  </a:cubicBezTo>
                  <a:cubicBezTo>
                    <a:pt x="127215" y="38995"/>
                    <a:pt x="127853" y="38995"/>
                    <a:pt x="128493" y="39634"/>
                  </a:cubicBezTo>
                  <a:cubicBezTo>
                    <a:pt x="129131" y="40274"/>
                    <a:pt x="129131" y="40274"/>
                    <a:pt x="129131" y="38995"/>
                  </a:cubicBezTo>
                  <a:cubicBezTo>
                    <a:pt x="129131" y="37077"/>
                    <a:pt x="129771" y="36438"/>
                    <a:pt x="130411" y="37077"/>
                  </a:cubicBezTo>
                  <a:cubicBezTo>
                    <a:pt x="131689" y="38356"/>
                    <a:pt x="131689" y="36438"/>
                    <a:pt x="132968" y="37077"/>
                  </a:cubicBezTo>
                  <a:cubicBezTo>
                    <a:pt x="133607" y="37717"/>
                    <a:pt x="134246" y="36438"/>
                    <a:pt x="135524" y="36438"/>
                  </a:cubicBezTo>
                  <a:cubicBezTo>
                    <a:pt x="136804" y="36438"/>
                    <a:pt x="137442" y="36438"/>
                    <a:pt x="138720" y="35799"/>
                  </a:cubicBezTo>
                  <a:cubicBezTo>
                    <a:pt x="138720" y="35799"/>
                    <a:pt x="138720" y="35160"/>
                    <a:pt x="139360" y="35160"/>
                  </a:cubicBezTo>
                  <a:cubicBezTo>
                    <a:pt x="139360" y="33881"/>
                    <a:pt x="138720" y="33242"/>
                    <a:pt x="138720" y="31963"/>
                  </a:cubicBezTo>
                  <a:cubicBezTo>
                    <a:pt x="140638" y="33881"/>
                    <a:pt x="143196" y="38356"/>
                    <a:pt x="143835" y="33242"/>
                  </a:cubicBezTo>
                  <a:cubicBezTo>
                    <a:pt x="143196" y="33242"/>
                    <a:pt x="143196" y="33881"/>
                    <a:pt x="142556" y="33881"/>
                  </a:cubicBezTo>
                  <a:cubicBezTo>
                    <a:pt x="141917" y="33881"/>
                    <a:pt x="141917" y="33881"/>
                    <a:pt x="141278" y="31963"/>
                  </a:cubicBezTo>
                  <a:cubicBezTo>
                    <a:pt x="141917" y="31963"/>
                    <a:pt x="141917" y="32602"/>
                    <a:pt x="142556" y="32602"/>
                  </a:cubicBezTo>
                  <a:cubicBezTo>
                    <a:pt x="142556" y="31324"/>
                    <a:pt x="142556" y="30045"/>
                    <a:pt x="142556" y="28767"/>
                  </a:cubicBezTo>
                  <a:cubicBezTo>
                    <a:pt x="143196" y="28767"/>
                    <a:pt x="143835" y="29406"/>
                    <a:pt x="143835" y="28128"/>
                  </a:cubicBezTo>
                  <a:cubicBezTo>
                    <a:pt x="143835" y="25571"/>
                    <a:pt x="144475" y="26210"/>
                    <a:pt x="144475" y="24931"/>
                  </a:cubicBezTo>
                  <a:cubicBezTo>
                    <a:pt x="145113" y="23013"/>
                    <a:pt x="145753" y="23653"/>
                    <a:pt x="147031" y="24931"/>
                  </a:cubicBezTo>
                  <a:cubicBezTo>
                    <a:pt x="147671" y="25571"/>
                    <a:pt x="147671" y="25571"/>
                    <a:pt x="148309" y="25571"/>
                  </a:cubicBezTo>
                  <a:cubicBezTo>
                    <a:pt x="147671" y="24292"/>
                    <a:pt x="147031" y="22374"/>
                    <a:pt x="147031" y="20456"/>
                  </a:cubicBezTo>
                  <a:cubicBezTo>
                    <a:pt x="147671" y="19178"/>
                    <a:pt x="148309" y="17899"/>
                    <a:pt x="149589" y="20456"/>
                  </a:cubicBezTo>
                  <a:cubicBezTo>
                    <a:pt x="149589" y="18539"/>
                    <a:pt x="148949" y="17260"/>
                    <a:pt x="148949" y="15342"/>
                  </a:cubicBezTo>
                  <a:cubicBezTo>
                    <a:pt x="148309" y="12785"/>
                    <a:pt x="147671" y="10228"/>
                    <a:pt x="147031" y="8950"/>
                  </a:cubicBezTo>
                  <a:cubicBezTo>
                    <a:pt x="145113" y="3836"/>
                    <a:pt x="143196" y="1279"/>
                    <a:pt x="141278" y="639"/>
                  </a:cubicBezTo>
                  <a:cubicBezTo>
                    <a:pt x="138720" y="0"/>
                    <a:pt x="136804" y="0"/>
                    <a:pt x="134886" y="0"/>
                  </a:cubicBezTo>
                  <a:cubicBezTo>
                    <a:pt x="130411" y="639"/>
                    <a:pt x="125935" y="1279"/>
                    <a:pt x="121460" y="1918"/>
                  </a:cubicBezTo>
                  <a:cubicBezTo>
                    <a:pt x="118904" y="2557"/>
                    <a:pt x="115708" y="3196"/>
                    <a:pt x="113150" y="3836"/>
                  </a:cubicBezTo>
                  <a:cubicBezTo>
                    <a:pt x="109953" y="4475"/>
                    <a:pt x="107397" y="5753"/>
                    <a:pt x="104201" y="6393"/>
                  </a:cubicBezTo>
                  <a:cubicBezTo>
                    <a:pt x="102282" y="7032"/>
                    <a:pt x="99726" y="7671"/>
                    <a:pt x="97808" y="8310"/>
                  </a:cubicBezTo>
                  <a:cubicBezTo>
                    <a:pt x="97168" y="8310"/>
                    <a:pt x="96530" y="9589"/>
                    <a:pt x="95251" y="9589"/>
                  </a:cubicBezTo>
                  <a:cubicBezTo>
                    <a:pt x="93972" y="9589"/>
                    <a:pt x="92693" y="9589"/>
                    <a:pt x="91415" y="9589"/>
                  </a:cubicBezTo>
                  <a:cubicBezTo>
                    <a:pt x="88859" y="10228"/>
                    <a:pt x="86941" y="12146"/>
                    <a:pt x="84383" y="11507"/>
                  </a:cubicBezTo>
                  <a:cubicBezTo>
                    <a:pt x="83104" y="11507"/>
                    <a:pt x="82466" y="11507"/>
                    <a:pt x="81186" y="12146"/>
                  </a:cubicBezTo>
                  <a:cubicBezTo>
                    <a:pt x="79908" y="12146"/>
                    <a:pt x="79270" y="12785"/>
                    <a:pt x="77990" y="13425"/>
                  </a:cubicBezTo>
                  <a:cubicBezTo>
                    <a:pt x="76712" y="14064"/>
                    <a:pt x="76074" y="14064"/>
                    <a:pt x="74794" y="14703"/>
                  </a:cubicBezTo>
                  <a:cubicBezTo>
                    <a:pt x="73516" y="15342"/>
                    <a:pt x="72877" y="15342"/>
                    <a:pt x="71597" y="15342"/>
                  </a:cubicBezTo>
                  <a:cubicBezTo>
                    <a:pt x="70959" y="15342"/>
                    <a:pt x="70319" y="15342"/>
                    <a:pt x="69681" y="15342"/>
                  </a:cubicBezTo>
                  <a:cubicBezTo>
                    <a:pt x="68401" y="15982"/>
                    <a:pt x="66485" y="16621"/>
                    <a:pt x="65205" y="17260"/>
                  </a:cubicBezTo>
                  <a:cubicBezTo>
                    <a:pt x="63927" y="17260"/>
                    <a:pt x="62648" y="17260"/>
                    <a:pt x="61370" y="17260"/>
                  </a:cubicBezTo>
                  <a:cubicBezTo>
                    <a:pt x="60092" y="17260"/>
                    <a:pt x="58812" y="16621"/>
                    <a:pt x="57534" y="16621"/>
                  </a:cubicBezTo>
                  <a:cubicBezTo>
                    <a:pt x="55616" y="16621"/>
                    <a:pt x="53059" y="17260"/>
                    <a:pt x="51141" y="17260"/>
                  </a:cubicBezTo>
                  <a:cubicBezTo>
                    <a:pt x="49223" y="16621"/>
                    <a:pt x="46667" y="15982"/>
                    <a:pt x="44749" y="17260"/>
                  </a:cubicBezTo>
                  <a:cubicBezTo>
                    <a:pt x="44110" y="17899"/>
                    <a:pt x="42830" y="18539"/>
                    <a:pt x="42192" y="19178"/>
                  </a:cubicBezTo>
                  <a:cubicBezTo>
                    <a:pt x="40274" y="19817"/>
                    <a:pt x="38356" y="19178"/>
                    <a:pt x="37078" y="19178"/>
                  </a:cubicBezTo>
                  <a:cubicBezTo>
                    <a:pt x="36438" y="19178"/>
                    <a:pt x="35160" y="19178"/>
                    <a:pt x="34521" y="19817"/>
                  </a:cubicBezTo>
                  <a:cubicBezTo>
                    <a:pt x="33241" y="20456"/>
                    <a:pt x="31325" y="20456"/>
                    <a:pt x="30045" y="21096"/>
                  </a:cubicBezTo>
                  <a:cubicBezTo>
                    <a:pt x="30045" y="21096"/>
                    <a:pt x="29407" y="21096"/>
                    <a:pt x="29407" y="18539"/>
                  </a:cubicBezTo>
                  <a:cubicBezTo>
                    <a:pt x="29407" y="18539"/>
                    <a:pt x="28767" y="19178"/>
                    <a:pt x="28767" y="19178"/>
                  </a:cubicBezTo>
                  <a:cubicBezTo>
                    <a:pt x="28129" y="19817"/>
                    <a:pt x="27489" y="20456"/>
                    <a:pt x="26849" y="20456"/>
                  </a:cubicBezTo>
                  <a:cubicBezTo>
                    <a:pt x="25571" y="20456"/>
                    <a:pt x="23653" y="20456"/>
                    <a:pt x="22374" y="21096"/>
                  </a:cubicBezTo>
                  <a:cubicBezTo>
                    <a:pt x="21096" y="21096"/>
                    <a:pt x="19818" y="22374"/>
                    <a:pt x="19178" y="23013"/>
                  </a:cubicBezTo>
                  <a:cubicBezTo>
                    <a:pt x="18540" y="23013"/>
                    <a:pt x="18540" y="23653"/>
                    <a:pt x="17900" y="23653"/>
                  </a:cubicBezTo>
                  <a:cubicBezTo>
                    <a:pt x="17260" y="24292"/>
                    <a:pt x="15982" y="24292"/>
                    <a:pt x="14703" y="24292"/>
                  </a:cubicBezTo>
                  <a:cubicBezTo>
                    <a:pt x="14064" y="24292"/>
                    <a:pt x="13425" y="23653"/>
                    <a:pt x="12147" y="23653"/>
                  </a:cubicBezTo>
                  <a:cubicBezTo>
                    <a:pt x="11507" y="23013"/>
                    <a:pt x="10867" y="24292"/>
                    <a:pt x="10229" y="24292"/>
                  </a:cubicBezTo>
                  <a:cubicBezTo>
                    <a:pt x="8951" y="23653"/>
                    <a:pt x="7033" y="24292"/>
                    <a:pt x="5754" y="24292"/>
                  </a:cubicBezTo>
                  <a:cubicBezTo>
                    <a:pt x="5114" y="24292"/>
                    <a:pt x="4475" y="24292"/>
                    <a:pt x="4475" y="24931"/>
                  </a:cubicBezTo>
                  <a:cubicBezTo>
                    <a:pt x="3836" y="25571"/>
                    <a:pt x="3196" y="26849"/>
                    <a:pt x="2558" y="27488"/>
                  </a:cubicBezTo>
                  <a:cubicBezTo>
                    <a:pt x="1918" y="28128"/>
                    <a:pt x="1278" y="28128"/>
                    <a:pt x="0" y="28128"/>
                  </a:cubicBezTo>
                  <a:cubicBezTo>
                    <a:pt x="640" y="29406"/>
                    <a:pt x="640" y="29406"/>
                    <a:pt x="1278" y="30045"/>
                  </a:cubicBezTo>
                  <a:cubicBezTo>
                    <a:pt x="1278" y="31324"/>
                    <a:pt x="640" y="31963"/>
                    <a:pt x="640" y="33242"/>
                  </a:cubicBezTo>
                  <a:cubicBezTo>
                    <a:pt x="1278" y="35160"/>
                    <a:pt x="1918" y="36438"/>
                    <a:pt x="2558" y="38356"/>
                  </a:cubicBezTo>
                  <a:cubicBezTo>
                    <a:pt x="2558" y="38356"/>
                    <a:pt x="1918" y="38995"/>
                    <a:pt x="1918" y="38995"/>
                  </a:cubicBezTo>
                  <a:cubicBezTo>
                    <a:pt x="2558" y="39634"/>
                    <a:pt x="3196" y="40274"/>
                    <a:pt x="3836" y="40913"/>
                  </a:cubicBezTo>
                  <a:cubicBezTo>
                    <a:pt x="4475" y="42191"/>
                    <a:pt x="5754" y="43470"/>
                    <a:pt x="6393" y="43470"/>
                  </a:cubicBezTo>
                  <a:cubicBezTo>
                    <a:pt x="8311" y="44109"/>
                    <a:pt x="10229" y="45388"/>
                    <a:pt x="12785" y="46027"/>
                  </a:cubicBezTo>
                  <a:cubicBezTo>
                    <a:pt x="13425" y="46027"/>
                    <a:pt x="14064" y="47306"/>
                    <a:pt x="14064" y="46666"/>
                  </a:cubicBezTo>
                  <a:cubicBezTo>
                    <a:pt x="14703" y="46027"/>
                    <a:pt x="15982" y="47306"/>
                    <a:pt x="17260" y="47306"/>
                  </a:cubicBezTo>
                  <a:cubicBezTo>
                    <a:pt x="18540" y="47945"/>
                    <a:pt x="19818" y="48584"/>
                    <a:pt x="21096" y="49223"/>
                  </a:cubicBezTo>
                  <a:cubicBezTo>
                    <a:pt x="21096" y="49223"/>
                    <a:pt x="21096" y="48584"/>
                    <a:pt x="21096" y="47945"/>
                  </a:cubicBezTo>
                  <a:cubicBezTo>
                    <a:pt x="20456" y="47306"/>
                    <a:pt x="19178" y="46027"/>
                    <a:pt x="17900" y="45388"/>
                  </a:cubicBezTo>
                  <a:cubicBezTo>
                    <a:pt x="17900" y="45388"/>
                    <a:pt x="18540" y="45388"/>
                    <a:pt x="18540" y="45388"/>
                  </a:cubicBezTo>
                  <a:cubicBezTo>
                    <a:pt x="19818" y="46027"/>
                    <a:pt x="21096" y="46666"/>
                    <a:pt x="23014" y="46666"/>
                  </a:cubicBezTo>
                  <a:cubicBezTo>
                    <a:pt x="23653" y="46666"/>
                    <a:pt x="24292" y="46666"/>
                    <a:pt x="25571" y="46666"/>
                  </a:cubicBezTo>
                  <a:cubicBezTo>
                    <a:pt x="26211" y="46666"/>
                    <a:pt x="26211" y="46027"/>
                    <a:pt x="26849" y="46666"/>
                  </a:cubicBezTo>
                  <a:cubicBezTo>
                    <a:pt x="28129" y="47306"/>
                    <a:pt x="28767" y="47945"/>
                    <a:pt x="30045" y="47945"/>
                  </a:cubicBezTo>
                  <a:cubicBezTo>
                    <a:pt x="31325" y="48584"/>
                    <a:pt x="31963" y="47306"/>
                    <a:pt x="32603" y="46666"/>
                  </a:cubicBezTo>
                  <a:cubicBezTo>
                    <a:pt x="33241" y="46027"/>
                    <a:pt x="34521" y="46027"/>
                    <a:pt x="35160" y="46027"/>
                  </a:cubicBezTo>
                  <a:cubicBezTo>
                    <a:pt x="36438" y="46027"/>
                    <a:pt x="37718" y="45388"/>
                    <a:pt x="38996" y="45388"/>
                  </a:cubicBezTo>
                  <a:cubicBezTo>
                    <a:pt x="38356" y="44109"/>
                    <a:pt x="38356" y="44109"/>
                    <a:pt x="37718" y="43470"/>
                  </a:cubicBezTo>
                  <a:cubicBezTo>
                    <a:pt x="38356" y="43470"/>
                    <a:pt x="38996" y="44749"/>
                    <a:pt x="39634" y="45388"/>
                  </a:cubicBezTo>
                  <a:cubicBezTo>
                    <a:pt x="40914" y="46027"/>
                    <a:pt x="41552" y="46666"/>
                    <a:pt x="42830" y="46666"/>
                  </a:cubicBezTo>
                  <a:cubicBezTo>
                    <a:pt x="45388" y="47306"/>
                    <a:pt x="48585" y="47306"/>
                    <a:pt x="51141" y="47945"/>
                  </a:cubicBezTo>
                  <a:cubicBezTo>
                    <a:pt x="51781" y="47945"/>
                    <a:pt x="52419" y="48584"/>
                    <a:pt x="53059" y="48584"/>
                  </a:cubicBezTo>
                  <a:cubicBezTo>
                    <a:pt x="53059" y="49223"/>
                    <a:pt x="53059" y="49863"/>
                    <a:pt x="52419" y="49863"/>
                  </a:cubicBezTo>
                  <a:cubicBezTo>
                    <a:pt x="51141" y="47945"/>
                    <a:pt x="50503" y="51141"/>
                    <a:pt x="48585" y="49223"/>
                  </a:cubicBezTo>
                  <a:cubicBezTo>
                    <a:pt x="48585" y="49223"/>
                    <a:pt x="48585" y="49223"/>
                    <a:pt x="48585" y="49223"/>
                  </a:cubicBezTo>
                  <a:cubicBezTo>
                    <a:pt x="47307" y="49223"/>
                    <a:pt x="46667" y="49223"/>
                    <a:pt x="45388" y="49223"/>
                  </a:cubicBezTo>
                  <a:cubicBezTo>
                    <a:pt x="44110" y="49223"/>
                    <a:pt x="43470" y="48584"/>
                    <a:pt x="42192" y="49223"/>
                  </a:cubicBezTo>
                  <a:cubicBezTo>
                    <a:pt x="41552" y="49863"/>
                    <a:pt x="40914" y="49863"/>
                    <a:pt x="39634" y="49863"/>
                  </a:cubicBezTo>
                  <a:cubicBezTo>
                    <a:pt x="38996" y="49863"/>
                    <a:pt x="38996" y="49863"/>
                    <a:pt x="38996" y="50502"/>
                  </a:cubicBezTo>
                  <a:cubicBezTo>
                    <a:pt x="39634" y="51780"/>
                    <a:pt x="39634" y="52420"/>
                    <a:pt x="39634" y="52420"/>
                  </a:cubicBezTo>
                  <a:cubicBezTo>
                    <a:pt x="40274" y="52420"/>
                    <a:pt x="40914" y="52420"/>
                    <a:pt x="42192" y="52420"/>
                  </a:cubicBezTo>
                  <a:cubicBezTo>
                    <a:pt x="44110" y="52420"/>
                    <a:pt x="46027" y="51780"/>
                    <a:pt x="47307" y="51780"/>
                  </a:cubicBezTo>
                  <a:cubicBezTo>
                    <a:pt x="47945" y="51780"/>
                    <a:pt x="48585" y="52420"/>
                    <a:pt x="48585" y="52420"/>
                  </a:cubicBezTo>
                  <a:cubicBezTo>
                    <a:pt x="49863" y="51780"/>
                    <a:pt x="51781" y="51780"/>
                    <a:pt x="53699" y="52420"/>
                  </a:cubicBezTo>
                  <a:cubicBezTo>
                    <a:pt x="54338" y="52420"/>
                    <a:pt x="54977" y="52420"/>
                    <a:pt x="55616" y="51141"/>
                  </a:cubicBezTo>
                  <a:cubicBezTo>
                    <a:pt x="54977" y="50502"/>
                    <a:pt x="54338" y="50502"/>
                    <a:pt x="53699" y="49863"/>
                  </a:cubicBezTo>
                  <a:cubicBezTo>
                    <a:pt x="53699" y="49863"/>
                    <a:pt x="53699" y="49223"/>
                    <a:pt x="53699" y="49223"/>
                  </a:cubicBezTo>
                  <a:cubicBezTo>
                    <a:pt x="54338" y="49223"/>
                    <a:pt x="55616" y="49863"/>
                    <a:pt x="56256" y="49863"/>
                  </a:cubicBezTo>
                  <a:cubicBezTo>
                    <a:pt x="56256" y="50502"/>
                    <a:pt x="56256" y="50502"/>
                    <a:pt x="56256" y="50502"/>
                  </a:cubicBezTo>
                  <a:cubicBezTo>
                    <a:pt x="56256" y="51141"/>
                    <a:pt x="56256" y="51141"/>
                    <a:pt x="56256" y="52420"/>
                  </a:cubicBezTo>
                  <a:cubicBezTo>
                    <a:pt x="56896" y="52420"/>
                    <a:pt x="57534" y="52420"/>
                    <a:pt x="58174" y="51780"/>
                  </a:cubicBezTo>
                  <a:cubicBezTo>
                    <a:pt x="58174" y="51141"/>
                    <a:pt x="58174" y="51141"/>
                    <a:pt x="58174" y="50502"/>
                  </a:cubicBezTo>
                  <a:cubicBezTo>
                    <a:pt x="57534" y="49863"/>
                    <a:pt x="57534" y="49223"/>
                    <a:pt x="56256" y="48584"/>
                  </a:cubicBezTo>
                  <a:cubicBezTo>
                    <a:pt x="57534" y="48584"/>
                    <a:pt x="58174" y="48584"/>
                    <a:pt x="59452" y="48584"/>
                  </a:cubicBezTo>
                  <a:cubicBezTo>
                    <a:pt x="60092" y="48584"/>
                    <a:pt x="60092" y="49223"/>
                    <a:pt x="60730" y="49863"/>
                  </a:cubicBezTo>
                  <a:cubicBezTo>
                    <a:pt x="60730" y="49863"/>
                    <a:pt x="61370" y="50502"/>
                    <a:pt x="61370" y="50502"/>
                  </a:cubicBezTo>
                  <a:cubicBezTo>
                    <a:pt x="62008" y="50502"/>
                    <a:pt x="62648" y="51141"/>
                    <a:pt x="63288" y="51141"/>
                  </a:cubicBezTo>
                  <a:cubicBezTo>
                    <a:pt x="63288" y="51141"/>
                    <a:pt x="63288" y="51141"/>
                    <a:pt x="63288" y="50502"/>
                  </a:cubicBezTo>
                  <a:cubicBezTo>
                    <a:pt x="63288" y="49863"/>
                    <a:pt x="63288" y="48584"/>
                    <a:pt x="62648" y="47306"/>
                  </a:cubicBezTo>
                  <a:cubicBezTo>
                    <a:pt x="63288" y="47945"/>
                    <a:pt x="63927" y="48584"/>
                    <a:pt x="64566" y="49223"/>
                  </a:cubicBezTo>
                  <a:cubicBezTo>
                    <a:pt x="65205" y="50502"/>
                    <a:pt x="65845" y="51141"/>
                    <a:pt x="65845" y="49223"/>
                  </a:cubicBezTo>
                  <a:cubicBezTo>
                    <a:pt x="65845" y="49223"/>
                    <a:pt x="65845" y="49223"/>
                    <a:pt x="65845" y="49223"/>
                  </a:cubicBezTo>
                  <a:cubicBezTo>
                    <a:pt x="65845" y="49223"/>
                    <a:pt x="65205" y="49223"/>
                    <a:pt x="65205" y="48584"/>
                  </a:cubicBezTo>
                  <a:cubicBezTo>
                    <a:pt x="65205" y="48584"/>
                    <a:pt x="65205" y="47945"/>
                    <a:pt x="65205" y="47945"/>
                  </a:cubicBezTo>
                  <a:cubicBezTo>
                    <a:pt x="65845" y="48584"/>
                    <a:pt x="65845" y="48584"/>
                    <a:pt x="66485" y="49223"/>
                  </a:cubicBezTo>
                  <a:cubicBezTo>
                    <a:pt x="66485" y="49223"/>
                    <a:pt x="66485" y="49223"/>
                    <a:pt x="66485" y="49223"/>
                  </a:cubicBezTo>
                  <a:cubicBezTo>
                    <a:pt x="66485" y="49223"/>
                    <a:pt x="66485" y="49223"/>
                    <a:pt x="66485" y="49223"/>
                  </a:cubicBezTo>
                  <a:cubicBezTo>
                    <a:pt x="66485" y="48584"/>
                    <a:pt x="66485" y="47945"/>
                    <a:pt x="66485" y="47306"/>
                  </a:cubicBezTo>
                  <a:cubicBezTo>
                    <a:pt x="66485" y="47306"/>
                    <a:pt x="67123" y="47306"/>
                    <a:pt x="67123" y="47306"/>
                  </a:cubicBezTo>
                  <a:cubicBezTo>
                    <a:pt x="68401" y="47306"/>
                    <a:pt x="69041" y="46666"/>
                    <a:pt x="70319" y="48584"/>
                  </a:cubicBezTo>
                  <a:cubicBezTo>
                    <a:pt x="70959" y="49863"/>
                    <a:pt x="71597" y="49223"/>
                    <a:pt x="72877" y="49223"/>
                  </a:cubicBezTo>
                  <a:cubicBezTo>
                    <a:pt x="72877" y="49223"/>
                    <a:pt x="72877" y="49223"/>
                    <a:pt x="73516" y="49223"/>
                  </a:cubicBezTo>
                  <a:cubicBezTo>
                    <a:pt x="74155" y="49223"/>
                    <a:pt x="74794" y="48584"/>
                    <a:pt x="76074" y="48584"/>
                  </a:cubicBezTo>
                  <a:cubicBezTo>
                    <a:pt x="73516" y="47306"/>
                    <a:pt x="74155" y="46666"/>
                    <a:pt x="74794" y="46666"/>
                  </a:cubicBezTo>
                  <a:close/>
                  <a:moveTo>
                    <a:pt x="134886" y="29406"/>
                  </a:moveTo>
                  <a:cubicBezTo>
                    <a:pt x="134886" y="29406"/>
                    <a:pt x="134886" y="30045"/>
                    <a:pt x="134886" y="30045"/>
                  </a:cubicBezTo>
                  <a:cubicBezTo>
                    <a:pt x="134886" y="30045"/>
                    <a:pt x="134246" y="30045"/>
                    <a:pt x="134246" y="30685"/>
                  </a:cubicBezTo>
                  <a:cubicBezTo>
                    <a:pt x="134246" y="30685"/>
                    <a:pt x="134246" y="30045"/>
                    <a:pt x="134246" y="30045"/>
                  </a:cubicBezTo>
                  <a:cubicBezTo>
                    <a:pt x="134246" y="29406"/>
                    <a:pt x="134246" y="29406"/>
                    <a:pt x="134886" y="29406"/>
                  </a:cubicBezTo>
                  <a:close/>
                  <a:moveTo>
                    <a:pt x="131689" y="26849"/>
                  </a:moveTo>
                  <a:cubicBezTo>
                    <a:pt x="131689" y="26849"/>
                    <a:pt x="131689" y="27488"/>
                    <a:pt x="131689" y="27488"/>
                  </a:cubicBezTo>
                  <a:cubicBezTo>
                    <a:pt x="131689" y="27488"/>
                    <a:pt x="131049" y="27488"/>
                    <a:pt x="131049" y="27488"/>
                  </a:cubicBezTo>
                  <a:cubicBezTo>
                    <a:pt x="131049" y="27488"/>
                    <a:pt x="131049" y="27488"/>
                    <a:pt x="131049" y="27488"/>
                  </a:cubicBezTo>
                  <a:cubicBezTo>
                    <a:pt x="131049" y="26849"/>
                    <a:pt x="131049" y="26849"/>
                    <a:pt x="131689" y="26849"/>
                  </a:cubicBezTo>
                  <a:close/>
                  <a:moveTo>
                    <a:pt x="129771" y="30685"/>
                  </a:moveTo>
                  <a:cubicBezTo>
                    <a:pt x="130411" y="30685"/>
                    <a:pt x="131689" y="30685"/>
                    <a:pt x="132328" y="30685"/>
                  </a:cubicBezTo>
                  <a:cubicBezTo>
                    <a:pt x="129771" y="32602"/>
                    <a:pt x="127215" y="31963"/>
                    <a:pt x="124657" y="31963"/>
                  </a:cubicBezTo>
                  <a:cubicBezTo>
                    <a:pt x="124657" y="30685"/>
                    <a:pt x="125935" y="30045"/>
                    <a:pt x="127215" y="30045"/>
                  </a:cubicBezTo>
                  <a:cubicBezTo>
                    <a:pt x="127853" y="30685"/>
                    <a:pt x="129131" y="30685"/>
                    <a:pt x="129771" y="30685"/>
                  </a:cubicBezTo>
                  <a:close/>
                  <a:moveTo>
                    <a:pt x="125297" y="27488"/>
                  </a:moveTo>
                  <a:cubicBezTo>
                    <a:pt x="125297" y="28128"/>
                    <a:pt x="125297" y="28128"/>
                    <a:pt x="125297" y="28767"/>
                  </a:cubicBezTo>
                  <a:cubicBezTo>
                    <a:pt x="125297" y="28767"/>
                    <a:pt x="124657" y="28767"/>
                    <a:pt x="124657" y="28128"/>
                  </a:cubicBezTo>
                  <a:cubicBezTo>
                    <a:pt x="124657" y="27488"/>
                    <a:pt x="124657" y="26849"/>
                    <a:pt x="124657" y="26849"/>
                  </a:cubicBezTo>
                  <a:cubicBezTo>
                    <a:pt x="124657" y="27488"/>
                    <a:pt x="124657" y="27488"/>
                    <a:pt x="125297" y="27488"/>
                  </a:cubicBezTo>
                  <a:close/>
                  <a:moveTo>
                    <a:pt x="123379" y="27488"/>
                  </a:moveTo>
                  <a:cubicBezTo>
                    <a:pt x="123379" y="27488"/>
                    <a:pt x="123379" y="28128"/>
                    <a:pt x="123379" y="28128"/>
                  </a:cubicBezTo>
                  <a:cubicBezTo>
                    <a:pt x="122739" y="28767"/>
                    <a:pt x="121460" y="29406"/>
                    <a:pt x="120822" y="29406"/>
                  </a:cubicBezTo>
                  <a:cubicBezTo>
                    <a:pt x="119542" y="29406"/>
                    <a:pt x="118904" y="30685"/>
                    <a:pt x="117626" y="28767"/>
                  </a:cubicBezTo>
                  <a:cubicBezTo>
                    <a:pt x="119542" y="27488"/>
                    <a:pt x="121460" y="26849"/>
                    <a:pt x="123379" y="27488"/>
                  </a:cubicBezTo>
                  <a:close/>
                  <a:moveTo>
                    <a:pt x="117626" y="29406"/>
                  </a:moveTo>
                  <a:cubicBezTo>
                    <a:pt x="116986" y="30685"/>
                    <a:pt x="116346" y="30045"/>
                    <a:pt x="115068" y="30045"/>
                  </a:cubicBezTo>
                  <a:cubicBezTo>
                    <a:pt x="115708" y="28128"/>
                    <a:pt x="116346" y="28128"/>
                    <a:pt x="117626" y="29406"/>
                  </a:cubicBezTo>
                  <a:close/>
                  <a:moveTo>
                    <a:pt x="113150" y="30045"/>
                  </a:moveTo>
                  <a:cubicBezTo>
                    <a:pt x="113150" y="30685"/>
                    <a:pt x="113150" y="31324"/>
                    <a:pt x="113150" y="31324"/>
                  </a:cubicBezTo>
                  <a:cubicBezTo>
                    <a:pt x="113150" y="31324"/>
                    <a:pt x="112511" y="31324"/>
                    <a:pt x="112511" y="30685"/>
                  </a:cubicBezTo>
                  <a:cubicBezTo>
                    <a:pt x="112511" y="30685"/>
                    <a:pt x="112511" y="30685"/>
                    <a:pt x="112511" y="30045"/>
                  </a:cubicBezTo>
                  <a:cubicBezTo>
                    <a:pt x="112511" y="30045"/>
                    <a:pt x="113150" y="30045"/>
                    <a:pt x="113150" y="30045"/>
                  </a:cubicBezTo>
                  <a:close/>
                  <a:moveTo>
                    <a:pt x="111871" y="31324"/>
                  </a:moveTo>
                  <a:cubicBezTo>
                    <a:pt x="111871" y="33881"/>
                    <a:pt x="111233" y="32602"/>
                    <a:pt x="110593" y="31324"/>
                  </a:cubicBezTo>
                  <a:cubicBezTo>
                    <a:pt x="110593" y="31324"/>
                    <a:pt x="111233" y="31324"/>
                    <a:pt x="111871" y="31324"/>
                  </a:cubicBezTo>
                  <a:close/>
                  <a:moveTo>
                    <a:pt x="103561" y="26210"/>
                  </a:moveTo>
                  <a:cubicBezTo>
                    <a:pt x="104201" y="26210"/>
                    <a:pt x="104201" y="25571"/>
                    <a:pt x="103561" y="26210"/>
                  </a:cubicBezTo>
                  <a:cubicBezTo>
                    <a:pt x="104201" y="26210"/>
                    <a:pt x="104201" y="26210"/>
                    <a:pt x="104201" y="26849"/>
                  </a:cubicBezTo>
                  <a:cubicBezTo>
                    <a:pt x="103561" y="26849"/>
                    <a:pt x="103561" y="26849"/>
                    <a:pt x="102922" y="26849"/>
                  </a:cubicBezTo>
                  <a:cubicBezTo>
                    <a:pt x="103561" y="26849"/>
                    <a:pt x="103561" y="26210"/>
                    <a:pt x="103561" y="26210"/>
                  </a:cubicBezTo>
                  <a:cubicBezTo>
                    <a:pt x="103561" y="26210"/>
                    <a:pt x="103561" y="26210"/>
                    <a:pt x="103561" y="26210"/>
                  </a:cubicBezTo>
                  <a:close/>
                  <a:moveTo>
                    <a:pt x="101004" y="33242"/>
                  </a:moveTo>
                  <a:cubicBezTo>
                    <a:pt x="101004" y="33242"/>
                    <a:pt x="101004" y="33881"/>
                    <a:pt x="101004" y="33881"/>
                  </a:cubicBezTo>
                  <a:cubicBezTo>
                    <a:pt x="100364" y="33881"/>
                    <a:pt x="100364" y="34520"/>
                    <a:pt x="99726" y="34520"/>
                  </a:cubicBezTo>
                  <a:cubicBezTo>
                    <a:pt x="99726" y="33881"/>
                    <a:pt x="99726" y="33881"/>
                    <a:pt x="99726" y="33242"/>
                  </a:cubicBezTo>
                  <a:cubicBezTo>
                    <a:pt x="100364" y="33881"/>
                    <a:pt x="101004" y="33242"/>
                    <a:pt x="101004" y="33242"/>
                  </a:cubicBezTo>
                  <a:close/>
                  <a:moveTo>
                    <a:pt x="96530" y="34520"/>
                  </a:moveTo>
                  <a:cubicBezTo>
                    <a:pt x="96530" y="34520"/>
                    <a:pt x="96530" y="34520"/>
                    <a:pt x="96530" y="34520"/>
                  </a:cubicBezTo>
                  <a:cubicBezTo>
                    <a:pt x="97168" y="33881"/>
                    <a:pt x="97168" y="33242"/>
                    <a:pt x="97808" y="33242"/>
                  </a:cubicBezTo>
                  <a:cubicBezTo>
                    <a:pt x="97808" y="33881"/>
                    <a:pt x="97808" y="33881"/>
                    <a:pt x="97808" y="34520"/>
                  </a:cubicBezTo>
                  <a:cubicBezTo>
                    <a:pt x="97168" y="34520"/>
                    <a:pt x="97168" y="34520"/>
                    <a:pt x="96530" y="34520"/>
                  </a:cubicBezTo>
                  <a:close/>
                  <a:moveTo>
                    <a:pt x="99086" y="26210"/>
                  </a:moveTo>
                  <a:cubicBezTo>
                    <a:pt x="98448" y="26849"/>
                    <a:pt x="98448" y="26849"/>
                    <a:pt x="99086" y="26210"/>
                  </a:cubicBezTo>
                  <a:cubicBezTo>
                    <a:pt x="98448" y="26849"/>
                    <a:pt x="98448" y="26849"/>
                    <a:pt x="97808" y="26210"/>
                  </a:cubicBezTo>
                  <a:cubicBezTo>
                    <a:pt x="97808" y="26849"/>
                    <a:pt x="98448" y="26849"/>
                    <a:pt x="99086" y="26210"/>
                  </a:cubicBezTo>
                  <a:close/>
                  <a:moveTo>
                    <a:pt x="97168" y="26849"/>
                  </a:moveTo>
                  <a:cubicBezTo>
                    <a:pt x="96530" y="26849"/>
                    <a:pt x="96530" y="27488"/>
                    <a:pt x="95890" y="27488"/>
                  </a:cubicBezTo>
                  <a:cubicBezTo>
                    <a:pt x="95890" y="26210"/>
                    <a:pt x="96530" y="26849"/>
                    <a:pt x="97168" y="26849"/>
                  </a:cubicBezTo>
                  <a:close/>
                  <a:moveTo>
                    <a:pt x="42192" y="40913"/>
                  </a:moveTo>
                  <a:cubicBezTo>
                    <a:pt x="42192" y="40913"/>
                    <a:pt x="42830" y="40274"/>
                    <a:pt x="42830" y="40274"/>
                  </a:cubicBezTo>
                  <a:cubicBezTo>
                    <a:pt x="42830" y="42191"/>
                    <a:pt x="42192" y="40913"/>
                    <a:pt x="42192" y="40913"/>
                  </a:cubicBezTo>
                  <a:close/>
                  <a:moveTo>
                    <a:pt x="56896" y="36438"/>
                  </a:moveTo>
                  <a:cubicBezTo>
                    <a:pt x="57534" y="39634"/>
                    <a:pt x="56896" y="38356"/>
                    <a:pt x="56256" y="37717"/>
                  </a:cubicBezTo>
                  <a:cubicBezTo>
                    <a:pt x="56256" y="37717"/>
                    <a:pt x="56896" y="37077"/>
                    <a:pt x="56896" y="36438"/>
                  </a:cubicBezTo>
                  <a:close/>
                  <a:moveTo>
                    <a:pt x="54977" y="37077"/>
                  </a:moveTo>
                  <a:cubicBezTo>
                    <a:pt x="54977" y="37717"/>
                    <a:pt x="54977" y="37717"/>
                    <a:pt x="54977" y="38356"/>
                  </a:cubicBezTo>
                  <a:cubicBezTo>
                    <a:pt x="54338" y="38356"/>
                    <a:pt x="53699" y="38356"/>
                    <a:pt x="53059" y="38356"/>
                  </a:cubicBezTo>
                  <a:cubicBezTo>
                    <a:pt x="53059" y="38356"/>
                    <a:pt x="53059" y="37717"/>
                    <a:pt x="53059" y="37717"/>
                  </a:cubicBezTo>
                  <a:cubicBezTo>
                    <a:pt x="53699" y="37077"/>
                    <a:pt x="54338" y="37077"/>
                    <a:pt x="54977" y="37077"/>
                  </a:cubicBezTo>
                  <a:close/>
                  <a:moveTo>
                    <a:pt x="43470" y="40274"/>
                  </a:moveTo>
                  <a:cubicBezTo>
                    <a:pt x="43470" y="39634"/>
                    <a:pt x="43470" y="39634"/>
                    <a:pt x="43470" y="38995"/>
                  </a:cubicBezTo>
                  <a:cubicBezTo>
                    <a:pt x="46027" y="38995"/>
                    <a:pt x="49223" y="39634"/>
                    <a:pt x="51781" y="39634"/>
                  </a:cubicBezTo>
                  <a:cubicBezTo>
                    <a:pt x="48585" y="40913"/>
                    <a:pt x="46027" y="40913"/>
                    <a:pt x="43470" y="40274"/>
                  </a:cubicBezTo>
                  <a:close/>
                  <a:moveTo>
                    <a:pt x="54977" y="42831"/>
                  </a:moveTo>
                  <a:cubicBezTo>
                    <a:pt x="54338" y="41552"/>
                    <a:pt x="53699" y="40913"/>
                    <a:pt x="52419" y="40274"/>
                  </a:cubicBezTo>
                  <a:cubicBezTo>
                    <a:pt x="53699" y="39634"/>
                    <a:pt x="54338" y="38995"/>
                    <a:pt x="55616" y="39634"/>
                  </a:cubicBezTo>
                  <a:cubicBezTo>
                    <a:pt x="56256" y="39634"/>
                    <a:pt x="56896" y="42191"/>
                    <a:pt x="58174" y="44109"/>
                  </a:cubicBezTo>
                  <a:cubicBezTo>
                    <a:pt x="56896" y="44749"/>
                    <a:pt x="56256" y="45388"/>
                    <a:pt x="54977" y="42831"/>
                  </a:cubicBezTo>
                  <a:close/>
                  <a:moveTo>
                    <a:pt x="76712" y="37077"/>
                  </a:moveTo>
                  <a:cubicBezTo>
                    <a:pt x="77352" y="37077"/>
                    <a:pt x="77352" y="37717"/>
                    <a:pt x="77990" y="40913"/>
                  </a:cubicBezTo>
                  <a:cubicBezTo>
                    <a:pt x="77352" y="40913"/>
                    <a:pt x="76712" y="40913"/>
                    <a:pt x="76074" y="40913"/>
                  </a:cubicBezTo>
                  <a:cubicBezTo>
                    <a:pt x="76074" y="39634"/>
                    <a:pt x="75434" y="38995"/>
                    <a:pt x="75434" y="38356"/>
                  </a:cubicBezTo>
                  <a:cubicBezTo>
                    <a:pt x="76074" y="37717"/>
                    <a:pt x="76712" y="37717"/>
                    <a:pt x="76712" y="37077"/>
                  </a:cubicBezTo>
                  <a:close/>
                  <a:moveTo>
                    <a:pt x="76074" y="33881"/>
                  </a:moveTo>
                  <a:cubicBezTo>
                    <a:pt x="75434" y="35799"/>
                    <a:pt x="74155" y="33881"/>
                    <a:pt x="73516" y="34520"/>
                  </a:cubicBezTo>
                  <a:cubicBezTo>
                    <a:pt x="74155" y="33242"/>
                    <a:pt x="74794" y="33242"/>
                    <a:pt x="76074" y="33881"/>
                  </a:cubicBezTo>
                  <a:close/>
                  <a:moveTo>
                    <a:pt x="66485" y="36438"/>
                  </a:moveTo>
                  <a:cubicBezTo>
                    <a:pt x="65845" y="36438"/>
                    <a:pt x="65205" y="36438"/>
                    <a:pt x="64566" y="37077"/>
                  </a:cubicBezTo>
                  <a:cubicBezTo>
                    <a:pt x="65205" y="35160"/>
                    <a:pt x="65205" y="34520"/>
                    <a:pt x="66485" y="36438"/>
                  </a:cubicBezTo>
                  <a:close/>
                  <a:moveTo>
                    <a:pt x="59452" y="47945"/>
                  </a:moveTo>
                  <a:cubicBezTo>
                    <a:pt x="59452" y="47306"/>
                    <a:pt x="59452" y="47306"/>
                    <a:pt x="59452" y="46666"/>
                  </a:cubicBezTo>
                  <a:cubicBezTo>
                    <a:pt x="60092" y="46666"/>
                    <a:pt x="60092" y="46666"/>
                    <a:pt x="60730" y="46666"/>
                  </a:cubicBezTo>
                  <a:cubicBezTo>
                    <a:pt x="60092" y="49223"/>
                    <a:pt x="59452" y="47945"/>
                    <a:pt x="59452" y="47945"/>
                  </a:cubicBezTo>
                  <a:close/>
                  <a:moveTo>
                    <a:pt x="62008" y="41552"/>
                  </a:moveTo>
                  <a:cubicBezTo>
                    <a:pt x="62648" y="43470"/>
                    <a:pt x="62648" y="44749"/>
                    <a:pt x="62008" y="44749"/>
                  </a:cubicBezTo>
                  <a:cubicBezTo>
                    <a:pt x="61370" y="44749"/>
                    <a:pt x="60730" y="44749"/>
                    <a:pt x="60730" y="44749"/>
                  </a:cubicBezTo>
                  <a:cubicBezTo>
                    <a:pt x="60730" y="44749"/>
                    <a:pt x="60092" y="44109"/>
                    <a:pt x="60092" y="43470"/>
                  </a:cubicBezTo>
                  <a:cubicBezTo>
                    <a:pt x="59452" y="42831"/>
                    <a:pt x="59452" y="41552"/>
                    <a:pt x="58812" y="40274"/>
                  </a:cubicBezTo>
                  <a:cubicBezTo>
                    <a:pt x="58812" y="40274"/>
                    <a:pt x="58812" y="39634"/>
                    <a:pt x="58812" y="39634"/>
                  </a:cubicBezTo>
                  <a:cubicBezTo>
                    <a:pt x="60092" y="39634"/>
                    <a:pt x="61370" y="39634"/>
                    <a:pt x="62008" y="38995"/>
                  </a:cubicBezTo>
                  <a:cubicBezTo>
                    <a:pt x="62648" y="38995"/>
                    <a:pt x="63288" y="39634"/>
                    <a:pt x="63927" y="41552"/>
                  </a:cubicBezTo>
                  <a:cubicBezTo>
                    <a:pt x="63288" y="42191"/>
                    <a:pt x="62648" y="41552"/>
                    <a:pt x="62008" y="41552"/>
                  </a:cubicBezTo>
                  <a:close/>
                  <a:moveTo>
                    <a:pt x="66485" y="41552"/>
                  </a:moveTo>
                  <a:cubicBezTo>
                    <a:pt x="65845" y="41552"/>
                    <a:pt x="65205" y="40913"/>
                    <a:pt x="64566" y="40274"/>
                  </a:cubicBezTo>
                  <a:cubicBezTo>
                    <a:pt x="64566" y="40274"/>
                    <a:pt x="63927" y="38995"/>
                    <a:pt x="63927" y="38356"/>
                  </a:cubicBezTo>
                  <a:cubicBezTo>
                    <a:pt x="65205" y="40274"/>
                    <a:pt x="65205" y="37717"/>
                    <a:pt x="67123" y="40274"/>
                  </a:cubicBezTo>
                  <a:cubicBezTo>
                    <a:pt x="66485" y="40913"/>
                    <a:pt x="66485" y="41552"/>
                    <a:pt x="66485" y="41552"/>
                  </a:cubicBezTo>
                  <a:close/>
                  <a:moveTo>
                    <a:pt x="67763" y="40274"/>
                  </a:moveTo>
                  <a:cubicBezTo>
                    <a:pt x="67763" y="40274"/>
                    <a:pt x="67763" y="39634"/>
                    <a:pt x="67763" y="39634"/>
                  </a:cubicBezTo>
                  <a:cubicBezTo>
                    <a:pt x="68401" y="39634"/>
                    <a:pt x="69041" y="38995"/>
                    <a:pt x="69041" y="38995"/>
                  </a:cubicBezTo>
                  <a:cubicBezTo>
                    <a:pt x="69681" y="38356"/>
                    <a:pt x="70319" y="39634"/>
                    <a:pt x="70959" y="42191"/>
                  </a:cubicBezTo>
                  <a:cubicBezTo>
                    <a:pt x="69681" y="40913"/>
                    <a:pt x="68401" y="40913"/>
                    <a:pt x="67763" y="40274"/>
                  </a:cubicBezTo>
                  <a:close/>
                  <a:moveTo>
                    <a:pt x="71597" y="38995"/>
                  </a:moveTo>
                  <a:cubicBezTo>
                    <a:pt x="71597" y="38356"/>
                    <a:pt x="71597" y="38356"/>
                    <a:pt x="71597" y="38356"/>
                  </a:cubicBezTo>
                  <a:cubicBezTo>
                    <a:pt x="72877" y="38356"/>
                    <a:pt x="73516" y="37717"/>
                    <a:pt x="74794" y="37717"/>
                  </a:cubicBezTo>
                  <a:cubicBezTo>
                    <a:pt x="74794" y="37717"/>
                    <a:pt x="75434" y="37717"/>
                    <a:pt x="76074" y="40274"/>
                  </a:cubicBezTo>
                  <a:cubicBezTo>
                    <a:pt x="75434" y="40274"/>
                    <a:pt x="74155" y="38356"/>
                    <a:pt x="74794" y="43470"/>
                  </a:cubicBezTo>
                  <a:cubicBezTo>
                    <a:pt x="74155" y="42191"/>
                    <a:pt x="74155" y="40913"/>
                    <a:pt x="73516" y="40274"/>
                  </a:cubicBezTo>
                  <a:cubicBezTo>
                    <a:pt x="72877" y="38995"/>
                    <a:pt x="72237" y="38995"/>
                    <a:pt x="71597" y="38995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34" name="【公众号：阿拉丁PPT】3-453"/>
            <p:cNvSpPr/>
            <p:nvPr/>
          </p:nvSpPr>
          <p:spPr>
            <a:xfrm flipH="1">
              <a:off x="158249" y="869550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  <a:gd name="connsiteX5" fmla="*/ 0 w 6392"/>
                <a:gd name="connsiteY5" fmla="*/ 0 h 6392"/>
                <a:gd name="connsiteX6" fmla="*/ 0 w 6392"/>
                <a:gd name="connsiteY6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35" name="【公众号：阿拉丁PPT】3-454"/>
            <p:cNvSpPr/>
            <p:nvPr/>
          </p:nvSpPr>
          <p:spPr>
            <a:xfrm flipH="1">
              <a:off x="146743" y="869550"/>
              <a:ext cx="17898" cy="4474"/>
            </a:xfrm>
            <a:custGeom>
              <a:avLst/>
              <a:gdLst>
                <a:gd name="connsiteX0" fmla="*/ 1917 w 17898"/>
                <a:gd name="connsiteY0" fmla="*/ 1279 h 4474"/>
                <a:gd name="connsiteX1" fmla="*/ 3835 w 17898"/>
                <a:gd name="connsiteY1" fmla="*/ 3836 h 4474"/>
                <a:gd name="connsiteX2" fmla="*/ 5113 w 17898"/>
                <a:gd name="connsiteY2" fmla="*/ 3196 h 4474"/>
                <a:gd name="connsiteX3" fmla="*/ 7671 w 17898"/>
                <a:gd name="connsiteY3" fmla="*/ 3836 h 4474"/>
                <a:gd name="connsiteX4" fmla="*/ 14702 w 17898"/>
                <a:gd name="connsiteY4" fmla="*/ 4475 h 4474"/>
                <a:gd name="connsiteX5" fmla="*/ 17898 w 17898"/>
                <a:gd name="connsiteY5" fmla="*/ 4475 h 4474"/>
                <a:gd name="connsiteX6" fmla="*/ 17898 w 17898"/>
                <a:gd name="connsiteY6" fmla="*/ 3196 h 4474"/>
                <a:gd name="connsiteX7" fmla="*/ 15982 w 17898"/>
                <a:gd name="connsiteY7" fmla="*/ 2557 h 4474"/>
                <a:gd name="connsiteX8" fmla="*/ 10227 w 17898"/>
                <a:gd name="connsiteY8" fmla="*/ 2557 h 4474"/>
                <a:gd name="connsiteX9" fmla="*/ 3196 w 17898"/>
                <a:gd name="connsiteY9" fmla="*/ 639 h 4474"/>
                <a:gd name="connsiteX10" fmla="*/ 1917 w 17898"/>
                <a:gd name="connsiteY10" fmla="*/ 0 h 4474"/>
                <a:gd name="connsiteX11" fmla="*/ 0 w 17898"/>
                <a:gd name="connsiteY11" fmla="*/ 0 h 4474"/>
                <a:gd name="connsiteX12" fmla="*/ 1917 w 17898"/>
                <a:gd name="connsiteY12" fmla="*/ 1279 h 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898" h="4474">
                  <a:moveTo>
                    <a:pt x="1917" y="1279"/>
                  </a:moveTo>
                  <a:cubicBezTo>
                    <a:pt x="2556" y="1279"/>
                    <a:pt x="3196" y="1279"/>
                    <a:pt x="3835" y="3836"/>
                  </a:cubicBezTo>
                  <a:cubicBezTo>
                    <a:pt x="4475" y="3836"/>
                    <a:pt x="4475" y="3196"/>
                    <a:pt x="5113" y="3196"/>
                  </a:cubicBezTo>
                  <a:cubicBezTo>
                    <a:pt x="5753" y="3196"/>
                    <a:pt x="7031" y="3196"/>
                    <a:pt x="7671" y="3836"/>
                  </a:cubicBezTo>
                  <a:cubicBezTo>
                    <a:pt x="10227" y="3836"/>
                    <a:pt x="12145" y="4475"/>
                    <a:pt x="14702" y="4475"/>
                  </a:cubicBezTo>
                  <a:cubicBezTo>
                    <a:pt x="15982" y="4475"/>
                    <a:pt x="16620" y="3836"/>
                    <a:pt x="17898" y="4475"/>
                  </a:cubicBezTo>
                  <a:cubicBezTo>
                    <a:pt x="17898" y="4475"/>
                    <a:pt x="17898" y="3836"/>
                    <a:pt x="17898" y="3196"/>
                  </a:cubicBezTo>
                  <a:cubicBezTo>
                    <a:pt x="17260" y="2557"/>
                    <a:pt x="16620" y="2557"/>
                    <a:pt x="15982" y="2557"/>
                  </a:cubicBezTo>
                  <a:cubicBezTo>
                    <a:pt x="14064" y="2557"/>
                    <a:pt x="12145" y="2557"/>
                    <a:pt x="10227" y="2557"/>
                  </a:cubicBezTo>
                  <a:cubicBezTo>
                    <a:pt x="7671" y="1918"/>
                    <a:pt x="5753" y="1279"/>
                    <a:pt x="3196" y="639"/>
                  </a:cubicBezTo>
                  <a:cubicBezTo>
                    <a:pt x="2556" y="639"/>
                    <a:pt x="2556" y="0"/>
                    <a:pt x="1917" y="0"/>
                  </a:cubicBezTo>
                  <a:cubicBezTo>
                    <a:pt x="1278" y="0"/>
                    <a:pt x="638" y="0"/>
                    <a:pt x="0" y="0"/>
                  </a:cubicBezTo>
                  <a:cubicBezTo>
                    <a:pt x="638" y="639"/>
                    <a:pt x="1278" y="1279"/>
                    <a:pt x="1917" y="127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36" name="【公众号：阿拉丁PPT】3-455"/>
            <p:cNvSpPr/>
            <p:nvPr/>
          </p:nvSpPr>
          <p:spPr>
            <a:xfrm flipH="1">
              <a:off x="36788" y="849732"/>
              <a:ext cx="1918" cy="3419"/>
            </a:xfrm>
            <a:custGeom>
              <a:avLst/>
              <a:gdLst>
                <a:gd name="connsiteX0" fmla="*/ 1918 w 1918"/>
                <a:gd name="connsiteY0" fmla="*/ 0 h 3419"/>
                <a:gd name="connsiteX1" fmla="*/ 0 w 1918"/>
                <a:gd name="connsiteY1" fmla="*/ 3196 h 3419"/>
                <a:gd name="connsiteX2" fmla="*/ 1918 w 1918"/>
                <a:gd name="connsiteY2" fmla="*/ 0 h 3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8" h="3419">
                  <a:moveTo>
                    <a:pt x="1918" y="0"/>
                  </a:moveTo>
                  <a:cubicBezTo>
                    <a:pt x="1278" y="1279"/>
                    <a:pt x="638" y="1918"/>
                    <a:pt x="0" y="3196"/>
                  </a:cubicBezTo>
                  <a:cubicBezTo>
                    <a:pt x="1278" y="3836"/>
                    <a:pt x="1918" y="3196"/>
                    <a:pt x="1918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37" name="【公众号：阿拉丁PPT】3-456"/>
            <p:cNvSpPr/>
            <p:nvPr/>
          </p:nvSpPr>
          <p:spPr>
            <a:xfrm flipH="1">
              <a:off x="52770" y="859961"/>
              <a:ext cx="639" cy="639"/>
            </a:xfrm>
            <a:custGeom>
              <a:avLst/>
              <a:gdLst>
                <a:gd name="connsiteX0" fmla="*/ 0 w 639"/>
                <a:gd name="connsiteY0" fmla="*/ 639 h 639"/>
                <a:gd name="connsiteX1" fmla="*/ 640 w 639"/>
                <a:gd name="connsiteY1" fmla="*/ 639 h 639"/>
                <a:gd name="connsiteX2" fmla="*/ 0 w 639"/>
                <a:gd name="connsiteY2" fmla="*/ 639 h 639"/>
                <a:gd name="connsiteX3" fmla="*/ 0 w 639"/>
                <a:gd name="connsiteY3" fmla="*/ 0 h 639"/>
                <a:gd name="connsiteX4" fmla="*/ 0 w 639"/>
                <a:gd name="connsiteY4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639">
                  <a:moveTo>
                    <a:pt x="0" y="639"/>
                  </a:moveTo>
                  <a:cubicBezTo>
                    <a:pt x="0" y="639"/>
                    <a:pt x="640" y="639"/>
                    <a:pt x="640" y="639"/>
                  </a:cubicBezTo>
                  <a:cubicBezTo>
                    <a:pt x="640" y="639"/>
                    <a:pt x="640" y="0"/>
                    <a:pt x="0" y="639"/>
                  </a:cubicBezTo>
                  <a:cubicBezTo>
                    <a:pt x="640" y="0"/>
                    <a:pt x="0" y="0"/>
                    <a:pt x="0" y="0"/>
                  </a:cubicBezTo>
                  <a:cubicBezTo>
                    <a:pt x="0" y="0"/>
                    <a:pt x="0" y="0"/>
                    <a:pt x="0" y="63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08" name="【公众号：阿拉丁PPT】3-457"/>
            <p:cNvSpPr/>
            <p:nvPr/>
          </p:nvSpPr>
          <p:spPr>
            <a:xfrm flipH="1">
              <a:off x="0" y="677770"/>
              <a:ext cx="91125" cy="42831"/>
            </a:xfrm>
            <a:custGeom>
              <a:avLst/>
              <a:gdLst>
                <a:gd name="connsiteX0" fmla="*/ 32602 w 91125"/>
                <a:gd name="connsiteY0" fmla="*/ 17260 h 42831"/>
                <a:gd name="connsiteX1" fmla="*/ 32602 w 91125"/>
                <a:gd name="connsiteY1" fmla="*/ 17899 h 42831"/>
                <a:gd name="connsiteX2" fmla="*/ 31963 w 91125"/>
                <a:gd name="connsiteY2" fmla="*/ 18539 h 42831"/>
                <a:gd name="connsiteX3" fmla="*/ 31963 w 91125"/>
                <a:gd name="connsiteY3" fmla="*/ 17260 h 42831"/>
                <a:gd name="connsiteX4" fmla="*/ 32602 w 91125"/>
                <a:gd name="connsiteY4" fmla="*/ 17260 h 42831"/>
                <a:gd name="connsiteX5" fmla="*/ 16620 w 91125"/>
                <a:gd name="connsiteY5" fmla="*/ 13425 h 42831"/>
                <a:gd name="connsiteX6" fmla="*/ 17260 w 91125"/>
                <a:gd name="connsiteY6" fmla="*/ 14064 h 42831"/>
                <a:gd name="connsiteX7" fmla="*/ 17260 w 91125"/>
                <a:gd name="connsiteY7" fmla="*/ 15342 h 42831"/>
                <a:gd name="connsiteX8" fmla="*/ 16620 w 91125"/>
                <a:gd name="connsiteY8" fmla="*/ 14703 h 42831"/>
                <a:gd name="connsiteX9" fmla="*/ 16620 w 91125"/>
                <a:gd name="connsiteY9" fmla="*/ 13425 h 42831"/>
                <a:gd name="connsiteX10" fmla="*/ 19816 w 91125"/>
                <a:gd name="connsiteY10" fmla="*/ 13425 h 42831"/>
                <a:gd name="connsiteX11" fmla="*/ 21734 w 91125"/>
                <a:gd name="connsiteY11" fmla="*/ 14703 h 42831"/>
                <a:gd name="connsiteX12" fmla="*/ 17898 w 91125"/>
                <a:gd name="connsiteY12" fmla="*/ 15342 h 42831"/>
                <a:gd name="connsiteX13" fmla="*/ 17898 w 91125"/>
                <a:gd name="connsiteY13" fmla="*/ 14703 h 42831"/>
                <a:gd name="connsiteX14" fmla="*/ 19816 w 91125"/>
                <a:gd name="connsiteY14" fmla="*/ 13425 h 42831"/>
                <a:gd name="connsiteX15" fmla="*/ 25571 w 91125"/>
                <a:gd name="connsiteY15" fmla="*/ 12146 h 42831"/>
                <a:gd name="connsiteX16" fmla="*/ 26209 w 91125"/>
                <a:gd name="connsiteY16" fmla="*/ 13425 h 42831"/>
                <a:gd name="connsiteX17" fmla="*/ 25571 w 91125"/>
                <a:gd name="connsiteY17" fmla="*/ 13425 h 42831"/>
                <a:gd name="connsiteX18" fmla="*/ 25571 w 91125"/>
                <a:gd name="connsiteY18" fmla="*/ 12146 h 42831"/>
                <a:gd name="connsiteX19" fmla="*/ 10227 w 91125"/>
                <a:gd name="connsiteY19" fmla="*/ 10867 h 42831"/>
                <a:gd name="connsiteX20" fmla="*/ 10227 w 91125"/>
                <a:gd name="connsiteY20" fmla="*/ 11507 h 42831"/>
                <a:gd name="connsiteX21" fmla="*/ 9589 w 91125"/>
                <a:gd name="connsiteY21" fmla="*/ 12146 h 42831"/>
                <a:gd name="connsiteX22" fmla="*/ 10227 w 91125"/>
                <a:gd name="connsiteY22" fmla="*/ 10867 h 42831"/>
                <a:gd name="connsiteX23" fmla="*/ 17260 w 91125"/>
                <a:gd name="connsiteY23" fmla="*/ 10228 h 42831"/>
                <a:gd name="connsiteX24" fmla="*/ 15342 w 91125"/>
                <a:gd name="connsiteY24" fmla="*/ 11507 h 42831"/>
                <a:gd name="connsiteX25" fmla="*/ 13424 w 91125"/>
                <a:gd name="connsiteY25" fmla="*/ 10867 h 42831"/>
                <a:gd name="connsiteX26" fmla="*/ 11506 w 91125"/>
                <a:gd name="connsiteY26" fmla="*/ 10228 h 42831"/>
                <a:gd name="connsiteX27" fmla="*/ 17260 w 91125"/>
                <a:gd name="connsiteY27" fmla="*/ 10228 h 42831"/>
                <a:gd name="connsiteX28" fmla="*/ 37716 w 91125"/>
                <a:gd name="connsiteY28" fmla="*/ 10228 h 42831"/>
                <a:gd name="connsiteX29" fmla="*/ 37076 w 91125"/>
                <a:gd name="connsiteY29" fmla="*/ 11507 h 42831"/>
                <a:gd name="connsiteX30" fmla="*/ 37076 w 91125"/>
                <a:gd name="connsiteY30" fmla="*/ 10228 h 42831"/>
                <a:gd name="connsiteX31" fmla="*/ 37716 w 91125"/>
                <a:gd name="connsiteY31" fmla="*/ 10228 h 42831"/>
                <a:gd name="connsiteX32" fmla="*/ 69039 w 91125"/>
                <a:gd name="connsiteY32" fmla="*/ 10228 h 42831"/>
                <a:gd name="connsiteX33" fmla="*/ 70319 w 91125"/>
                <a:gd name="connsiteY33" fmla="*/ 10867 h 42831"/>
                <a:gd name="connsiteX34" fmla="*/ 70319 w 91125"/>
                <a:gd name="connsiteY34" fmla="*/ 11507 h 42831"/>
                <a:gd name="connsiteX35" fmla="*/ 69039 w 91125"/>
                <a:gd name="connsiteY35" fmla="*/ 11507 h 42831"/>
                <a:gd name="connsiteX36" fmla="*/ 69039 w 91125"/>
                <a:gd name="connsiteY36" fmla="*/ 10228 h 42831"/>
                <a:gd name="connsiteX37" fmla="*/ 35160 w 91125"/>
                <a:gd name="connsiteY37" fmla="*/ 9589 h 42831"/>
                <a:gd name="connsiteX38" fmla="*/ 35160 w 91125"/>
                <a:gd name="connsiteY38" fmla="*/ 10867 h 42831"/>
                <a:gd name="connsiteX39" fmla="*/ 33880 w 91125"/>
                <a:gd name="connsiteY39" fmla="*/ 11507 h 42831"/>
                <a:gd name="connsiteX40" fmla="*/ 33880 w 91125"/>
                <a:gd name="connsiteY40" fmla="*/ 10867 h 42831"/>
                <a:gd name="connsiteX41" fmla="*/ 35160 w 91125"/>
                <a:gd name="connsiteY41" fmla="*/ 9589 h 42831"/>
                <a:gd name="connsiteX42" fmla="*/ 77350 w 91125"/>
                <a:gd name="connsiteY42" fmla="*/ 9589 h 42831"/>
                <a:gd name="connsiteX43" fmla="*/ 77350 w 91125"/>
                <a:gd name="connsiteY43" fmla="*/ 10867 h 42831"/>
                <a:gd name="connsiteX44" fmla="*/ 71597 w 91125"/>
                <a:gd name="connsiteY44" fmla="*/ 9589 h 42831"/>
                <a:gd name="connsiteX45" fmla="*/ 77350 w 91125"/>
                <a:gd name="connsiteY45" fmla="*/ 9589 h 42831"/>
                <a:gd name="connsiteX46" fmla="*/ 53058 w 91125"/>
                <a:gd name="connsiteY46" fmla="*/ 7032 h 42831"/>
                <a:gd name="connsiteX47" fmla="*/ 53442 w 91125"/>
                <a:gd name="connsiteY47" fmla="*/ 8566 h 42831"/>
                <a:gd name="connsiteX48" fmla="*/ 53698 w 91125"/>
                <a:gd name="connsiteY48" fmla="*/ 8310 h 42831"/>
                <a:gd name="connsiteX49" fmla="*/ 53409 w 91125"/>
                <a:gd name="connsiteY49" fmla="*/ 7158 h 42831"/>
                <a:gd name="connsiteX50" fmla="*/ 56894 w 91125"/>
                <a:gd name="connsiteY50" fmla="*/ 5753 h 42831"/>
                <a:gd name="connsiteX51" fmla="*/ 59450 w 91125"/>
                <a:gd name="connsiteY51" fmla="*/ 7671 h 42831"/>
                <a:gd name="connsiteX52" fmla="*/ 59450 w 91125"/>
                <a:gd name="connsiteY52" fmla="*/ 8310 h 42831"/>
                <a:gd name="connsiteX53" fmla="*/ 58172 w 91125"/>
                <a:gd name="connsiteY53" fmla="*/ 8950 h 42831"/>
                <a:gd name="connsiteX54" fmla="*/ 56894 w 91125"/>
                <a:gd name="connsiteY54" fmla="*/ 5753 h 42831"/>
                <a:gd name="connsiteX55" fmla="*/ 60090 w 91125"/>
                <a:gd name="connsiteY55" fmla="*/ 5753 h 42831"/>
                <a:gd name="connsiteX56" fmla="*/ 61369 w 91125"/>
                <a:gd name="connsiteY56" fmla="*/ 7032 h 42831"/>
                <a:gd name="connsiteX57" fmla="*/ 62008 w 91125"/>
                <a:gd name="connsiteY57" fmla="*/ 8950 h 42831"/>
                <a:gd name="connsiteX58" fmla="*/ 60090 w 91125"/>
                <a:gd name="connsiteY58" fmla="*/ 7032 h 42831"/>
                <a:gd name="connsiteX59" fmla="*/ 60090 w 91125"/>
                <a:gd name="connsiteY59" fmla="*/ 5753 h 42831"/>
                <a:gd name="connsiteX60" fmla="*/ 63927 w 91125"/>
                <a:gd name="connsiteY60" fmla="*/ 3196 h 42831"/>
                <a:gd name="connsiteX61" fmla="*/ 63287 w 91125"/>
                <a:gd name="connsiteY61" fmla="*/ 3196 h 42831"/>
                <a:gd name="connsiteX62" fmla="*/ 63287 w 91125"/>
                <a:gd name="connsiteY62" fmla="*/ 3836 h 42831"/>
                <a:gd name="connsiteX63" fmla="*/ 63927 w 91125"/>
                <a:gd name="connsiteY63" fmla="*/ 3836 h 42831"/>
                <a:gd name="connsiteX64" fmla="*/ 63927 w 91125"/>
                <a:gd name="connsiteY64" fmla="*/ 1918 h 42831"/>
                <a:gd name="connsiteX65" fmla="*/ 63927 w 91125"/>
                <a:gd name="connsiteY65" fmla="*/ 3196 h 42831"/>
                <a:gd name="connsiteX66" fmla="*/ 64565 w 91125"/>
                <a:gd name="connsiteY66" fmla="*/ 3196 h 42831"/>
                <a:gd name="connsiteX67" fmla="*/ 63927 w 91125"/>
                <a:gd name="connsiteY67" fmla="*/ 1918 h 42831"/>
                <a:gd name="connsiteX68" fmla="*/ 72236 w 91125"/>
                <a:gd name="connsiteY68" fmla="*/ 0 h 42831"/>
                <a:gd name="connsiteX69" fmla="*/ 70958 w 91125"/>
                <a:gd name="connsiteY69" fmla="*/ 1279 h 42831"/>
                <a:gd name="connsiteX70" fmla="*/ 72236 w 91125"/>
                <a:gd name="connsiteY70" fmla="*/ 2557 h 42831"/>
                <a:gd name="connsiteX71" fmla="*/ 72236 w 91125"/>
                <a:gd name="connsiteY71" fmla="*/ 3196 h 42831"/>
                <a:gd name="connsiteX72" fmla="*/ 70319 w 91125"/>
                <a:gd name="connsiteY72" fmla="*/ 2557 h 42831"/>
                <a:gd name="connsiteX73" fmla="*/ 70319 w 91125"/>
                <a:gd name="connsiteY73" fmla="*/ 1918 h 42831"/>
                <a:gd name="connsiteX74" fmla="*/ 70319 w 91125"/>
                <a:gd name="connsiteY74" fmla="*/ 0 h 42831"/>
                <a:gd name="connsiteX75" fmla="*/ 69039 w 91125"/>
                <a:gd name="connsiteY75" fmla="*/ 0 h 42831"/>
                <a:gd name="connsiteX76" fmla="*/ 69039 w 91125"/>
                <a:gd name="connsiteY76" fmla="*/ 1279 h 42831"/>
                <a:gd name="connsiteX77" fmla="*/ 70319 w 91125"/>
                <a:gd name="connsiteY77" fmla="*/ 3196 h 42831"/>
                <a:gd name="connsiteX78" fmla="*/ 68401 w 91125"/>
                <a:gd name="connsiteY78" fmla="*/ 3196 h 42831"/>
                <a:gd name="connsiteX79" fmla="*/ 67761 w 91125"/>
                <a:gd name="connsiteY79" fmla="*/ 1918 h 42831"/>
                <a:gd name="connsiteX80" fmla="*/ 67123 w 91125"/>
                <a:gd name="connsiteY80" fmla="*/ 1279 h 42831"/>
                <a:gd name="connsiteX81" fmla="*/ 65843 w 91125"/>
                <a:gd name="connsiteY81" fmla="*/ 639 h 42831"/>
                <a:gd name="connsiteX82" fmla="*/ 66483 w 91125"/>
                <a:gd name="connsiteY82" fmla="*/ 3836 h 42831"/>
                <a:gd name="connsiteX83" fmla="*/ 69039 w 91125"/>
                <a:gd name="connsiteY83" fmla="*/ 5753 h 42831"/>
                <a:gd name="connsiteX84" fmla="*/ 70958 w 91125"/>
                <a:gd name="connsiteY84" fmla="*/ 8310 h 42831"/>
                <a:gd name="connsiteX85" fmla="*/ 68401 w 91125"/>
                <a:gd name="connsiteY85" fmla="*/ 8310 h 42831"/>
                <a:gd name="connsiteX86" fmla="*/ 66483 w 91125"/>
                <a:gd name="connsiteY86" fmla="*/ 3836 h 42831"/>
                <a:gd name="connsiteX87" fmla="*/ 65205 w 91125"/>
                <a:gd name="connsiteY87" fmla="*/ 1918 h 42831"/>
                <a:gd name="connsiteX88" fmla="*/ 65205 w 91125"/>
                <a:gd name="connsiteY88" fmla="*/ 639 h 42831"/>
                <a:gd name="connsiteX89" fmla="*/ 64565 w 91125"/>
                <a:gd name="connsiteY89" fmla="*/ 1918 h 42831"/>
                <a:gd name="connsiteX90" fmla="*/ 63927 w 91125"/>
                <a:gd name="connsiteY90" fmla="*/ 1918 h 42831"/>
                <a:gd name="connsiteX91" fmla="*/ 64565 w 91125"/>
                <a:gd name="connsiteY91" fmla="*/ 2557 h 42831"/>
                <a:gd name="connsiteX92" fmla="*/ 64565 w 91125"/>
                <a:gd name="connsiteY92" fmla="*/ 3196 h 42831"/>
                <a:gd name="connsiteX93" fmla="*/ 65205 w 91125"/>
                <a:gd name="connsiteY93" fmla="*/ 4475 h 42831"/>
                <a:gd name="connsiteX94" fmla="*/ 66483 w 91125"/>
                <a:gd name="connsiteY94" fmla="*/ 7671 h 42831"/>
                <a:gd name="connsiteX95" fmla="*/ 66483 w 91125"/>
                <a:gd name="connsiteY95" fmla="*/ 8310 h 42831"/>
                <a:gd name="connsiteX96" fmla="*/ 63927 w 91125"/>
                <a:gd name="connsiteY96" fmla="*/ 8310 h 42831"/>
                <a:gd name="connsiteX97" fmla="*/ 62647 w 91125"/>
                <a:gd name="connsiteY97" fmla="*/ 5753 h 42831"/>
                <a:gd name="connsiteX98" fmla="*/ 63287 w 91125"/>
                <a:gd name="connsiteY98" fmla="*/ 6393 h 42831"/>
                <a:gd name="connsiteX99" fmla="*/ 63287 w 91125"/>
                <a:gd name="connsiteY99" fmla="*/ 3836 h 42831"/>
                <a:gd name="connsiteX100" fmla="*/ 60730 w 91125"/>
                <a:gd name="connsiteY100" fmla="*/ 2557 h 42831"/>
                <a:gd name="connsiteX101" fmla="*/ 58812 w 91125"/>
                <a:gd name="connsiteY101" fmla="*/ 1918 h 42831"/>
                <a:gd name="connsiteX102" fmla="*/ 56894 w 91125"/>
                <a:gd name="connsiteY102" fmla="*/ 1918 h 42831"/>
                <a:gd name="connsiteX103" fmla="*/ 55616 w 91125"/>
                <a:gd name="connsiteY103" fmla="*/ 1918 h 42831"/>
                <a:gd name="connsiteX104" fmla="*/ 55616 w 91125"/>
                <a:gd name="connsiteY104" fmla="*/ 2557 h 42831"/>
                <a:gd name="connsiteX105" fmla="*/ 54976 w 91125"/>
                <a:gd name="connsiteY105" fmla="*/ 3196 h 42831"/>
                <a:gd name="connsiteX106" fmla="*/ 54338 w 91125"/>
                <a:gd name="connsiteY106" fmla="*/ 2557 h 42831"/>
                <a:gd name="connsiteX107" fmla="*/ 52419 w 91125"/>
                <a:gd name="connsiteY107" fmla="*/ 639 h 42831"/>
                <a:gd name="connsiteX108" fmla="*/ 51780 w 91125"/>
                <a:gd name="connsiteY108" fmla="*/ 5114 h 42831"/>
                <a:gd name="connsiteX109" fmla="*/ 53058 w 91125"/>
                <a:gd name="connsiteY109" fmla="*/ 5753 h 42831"/>
                <a:gd name="connsiteX110" fmla="*/ 53409 w 91125"/>
                <a:gd name="connsiteY110" fmla="*/ 7158 h 42831"/>
                <a:gd name="connsiteX111" fmla="*/ 54177 w 91125"/>
                <a:gd name="connsiteY111" fmla="*/ 7432 h 42831"/>
                <a:gd name="connsiteX112" fmla="*/ 54338 w 91125"/>
                <a:gd name="connsiteY112" fmla="*/ 4475 h 42831"/>
                <a:gd name="connsiteX113" fmla="*/ 54976 w 91125"/>
                <a:gd name="connsiteY113" fmla="*/ 7671 h 42831"/>
                <a:gd name="connsiteX114" fmla="*/ 56254 w 91125"/>
                <a:gd name="connsiteY114" fmla="*/ 8950 h 42831"/>
                <a:gd name="connsiteX115" fmla="*/ 56254 w 91125"/>
                <a:gd name="connsiteY115" fmla="*/ 9589 h 42831"/>
                <a:gd name="connsiteX116" fmla="*/ 53698 w 91125"/>
                <a:gd name="connsiteY116" fmla="*/ 9589 h 42831"/>
                <a:gd name="connsiteX117" fmla="*/ 53442 w 91125"/>
                <a:gd name="connsiteY117" fmla="*/ 8566 h 42831"/>
                <a:gd name="connsiteX118" fmla="*/ 53058 w 91125"/>
                <a:gd name="connsiteY118" fmla="*/ 8950 h 42831"/>
                <a:gd name="connsiteX119" fmla="*/ 51780 w 91125"/>
                <a:gd name="connsiteY119" fmla="*/ 5114 h 42831"/>
                <a:gd name="connsiteX120" fmla="*/ 51141 w 91125"/>
                <a:gd name="connsiteY120" fmla="*/ 5114 h 42831"/>
                <a:gd name="connsiteX121" fmla="*/ 49861 w 91125"/>
                <a:gd name="connsiteY121" fmla="*/ 4475 h 42831"/>
                <a:gd name="connsiteX122" fmla="*/ 49861 w 91125"/>
                <a:gd name="connsiteY122" fmla="*/ 3836 h 42831"/>
                <a:gd name="connsiteX123" fmla="*/ 50501 w 91125"/>
                <a:gd name="connsiteY123" fmla="*/ 2557 h 42831"/>
                <a:gd name="connsiteX124" fmla="*/ 49861 w 91125"/>
                <a:gd name="connsiteY124" fmla="*/ 1279 h 42831"/>
                <a:gd name="connsiteX125" fmla="*/ 49223 w 91125"/>
                <a:gd name="connsiteY125" fmla="*/ 0 h 42831"/>
                <a:gd name="connsiteX126" fmla="*/ 49223 w 91125"/>
                <a:gd name="connsiteY126" fmla="*/ 2557 h 42831"/>
                <a:gd name="connsiteX127" fmla="*/ 49223 w 91125"/>
                <a:gd name="connsiteY127" fmla="*/ 4475 h 42831"/>
                <a:gd name="connsiteX128" fmla="*/ 47305 w 91125"/>
                <a:gd name="connsiteY128" fmla="*/ 3196 h 42831"/>
                <a:gd name="connsiteX129" fmla="*/ 45387 w 91125"/>
                <a:gd name="connsiteY129" fmla="*/ 1918 h 42831"/>
                <a:gd name="connsiteX130" fmla="*/ 44749 w 91125"/>
                <a:gd name="connsiteY130" fmla="*/ 1918 h 42831"/>
                <a:gd name="connsiteX131" fmla="*/ 43469 w 91125"/>
                <a:gd name="connsiteY131" fmla="*/ 3196 h 42831"/>
                <a:gd name="connsiteX132" fmla="*/ 42191 w 91125"/>
                <a:gd name="connsiteY132" fmla="*/ 639 h 42831"/>
                <a:gd name="connsiteX133" fmla="*/ 41552 w 91125"/>
                <a:gd name="connsiteY133" fmla="*/ 3836 h 42831"/>
                <a:gd name="connsiteX134" fmla="*/ 40272 w 91125"/>
                <a:gd name="connsiteY134" fmla="*/ 1279 h 42831"/>
                <a:gd name="connsiteX135" fmla="*/ 38356 w 91125"/>
                <a:gd name="connsiteY135" fmla="*/ 1918 h 42831"/>
                <a:gd name="connsiteX136" fmla="*/ 37716 w 91125"/>
                <a:gd name="connsiteY136" fmla="*/ 3196 h 42831"/>
                <a:gd name="connsiteX137" fmla="*/ 37076 w 91125"/>
                <a:gd name="connsiteY137" fmla="*/ 3196 h 42831"/>
                <a:gd name="connsiteX138" fmla="*/ 35798 w 91125"/>
                <a:gd name="connsiteY138" fmla="*/ 3196 h 42831"/>
                <a:gd name="connsiteX139" fmla="*/ 33880 w 91125"/>
                <a:gd name="connsiteY139" fmla="*/ 3196 h 42831"/>
                <a:gd name="connsiteX140" fmla="*/ 31963 w 91125"/>
                <a:gd name="connsiteY140" fmla="*/ 1918 h 42831"/>
                <a:gd name="connsiteX141" fmla="*/ 31323 w 91125"/>
                <a:gd name="connsiteY141" fmla="*/ 1279 h 42831"/>
                <a:gd name="connsiteX142" fmla="*/ 30045 w 91125"/>
                <a:gd name="connsiteY142" fmla="*/ 1918 h 42831"/>
                <a:gd name="connsiteX143" fmla="*/ 29405 w 91125"/>
                <a:gd name="connsiteY143" fmla="*/ 3196 h 42831"/>
                <a:gd name="connsiteX144" fmla="*/ 28767 w 91125"/>
                <a:gd name="connsiteY144" fmla="*/ 3836 h 42831"/>
                <a:gd name="connsiteX145" fmla="*/ 28127 w 91125"/>
                <a:gd name="connsiteY145" fmla="*/ 3836 h 42831"/>
                <a:gd name="connsiteX146" fmla="*/ 27487 w 91125"/>
                <a:gd name="connsiteY146" fmla="*/ 4475 h 42831"/>
                <a:gd name="connsiteX147" fmla="*/ 27487 w 91125"/>
                <a:gd name="connsiteY147" fmla="*/ 5114 h 42831"/>
                <a:gd name="connsiteX148" fmla="*/ 26849 w 91125"/>
                <a:gd name="connsiteY148" fmla="*/ 4475 h 42831"/>
                <a:gd name="connsiteX149" fmla="*/ 24291 w 91125"/>
                <a:gd name="connsiteY149" fmla="*/ 3196 h 42831"/>
                <a:gd name="connsiteX150" fmla="*/ 23653 w 91125"/>
                <a:gd name="connsiteY150" fmla="*/ 4475 h 42831"/>
                <a:gd name="connsiteX151" fmla="*/ 23013 w 91125"/>
                <a:gd name="connsiteY151" fmla="*/ 4475 h 42831"/>
                <a:gd name="connsiteX152" fmla="*/ 22374 w 91125"/>
                <a:gd name="connsiteY152" fmla="*/ 5114 h 42831"/>
                <a:gd name="connsiteX153" fmla="*/ 21095 w 91125"/>
                <a:gd name="connsiteY153" fmla="*/ 5114 h 42831"/>
                <a:gd name="connsiteX154" fmla="*/ 19816 w 91125"/>
                <a:gd name="connsiteY154" fmla="*/ 3836 h 42831"/>
                <a:gd name="connsiteX155" fmla="*/ 18538 w 91125"/>
                <a:gd name="connsiteY155" fmla="*/ 3836 h 42831"/>
                <a:gd name="connsiteX156" fmla="*/ 16620 w 91125"/>
                <a:gd name="connsiteY156" fmla="*/ 4475 h 42831"/>
                <a:gd name="connsiteX157" fmla="*/ 14702 w 91125"/>
                <a:gd name="connsiteY157" fmla="*/ 3196 h 42831"/>
                <a:gd name="connsiteX158" fmla="*/ 14064 w 91125"/>
                <a:gd name="connsiteY158" fmla="*/ 3836 h 42831"/>
                <a:gd name="connsiteX159" fmla="*/ 13424 w 91125"/>
                <a:gd name="connsiteY159" fmla="*/ 5753 h 42831"/>
                <a:gd name="connsiteX160" fmla="*/ 11506 w 91125"/>
                <a:gd name="connsiteY160" fmla="*/ 5753 h 42831"/>
                <a:gd name="connsiteX161" fmla="*/ 9589 w 91125"/>
                <a:gd name="connsiteY161" fmla="*/ 6393 h 42831"/>
                <a:gd name="connsiteX162" fmla="*/ 7031 w 91125"/>
                <a:gd name="connsiteY162" fmla="*/ 6393 h 42831"/>
                <a:gd name="connsiteX163" fmla="*/ 7031 w 91125"/>
                <a:gd name="connsiteY163" fmla="*/ 7032 h 42831"/>
                <a:gd name="connsiteX164" fmla="*/ 7671 w 91125"/>
                <a:gd name="connsiteY164" fmla="*/ 10228 h 42831"/>
                <a:gd name="connsiteX165" fmla="*/ 3835 w 91125"/>
                <a:gd name="connsiteY165" fmla="*/ 8310 h 42831"/>
                <a:gd name="connsiteX166" fmla="*/ 4475 w 91125"/>
                <a:gd name="connsiteY166" fmla="*/ 7671 h 42831"/>
                <a:gd name="connsiteX167" fmla="*/ 5753 w 91125"/>
                <a:gd name="connsiteY167" fmla="*/ 10228 h 42831"/>
                <a:gd name="connsiteX168" fmla="*/ 5113 w 91125"/>
                <a:gd name="connsiteY168" fmla="*/ 9589 h 42831"/>
                <a:gd name="connsiteX169" fmla="*/ 5113 w 91125"/>
                <a:gd name="connsiteY169" fmla="*/ 13425 h 42831"/>
                <a:gd name="connsiteX170" fmla="*/ 4475 w 91125"/>
                <a:gd name="connsiteY170" fmla="*/ 13425 h 42831"/>
                <a:gd name="connsiteX171" fmla="*/ 3835 w 91125"/>
                <a:gd name="connsiteY171" fmla="*/ 16621 h 42831"/>
                <a:gd name="connsiteX172" fmla="*/ 1917 w 91125"/>
                <a:gd name="connsiteY172" fmla="*/ 16621 h 42831"/>
                <a:gd name="connsiteX173" fmla="*/ 1278 w 91125"/>
                <a:gd name="connsiteY173" fmla="*/ 15982 h 42831"/>
                <a:gd name="connsiteX174" fmla="*/ 2556 w 91125"/>
                <a:gd name="connsiteY174" fmla="*/ 21096 h 42831"/>
                <a:gd name="connsiteX175" fmla="*/ 0 w 91125"/>
                <a:gd name="connsiteY175" fmla="*/ 21096 h 42831"/>
                <a:gd name="connsiteX176" fmla="*/ 638 w 91125"/>
                <a:gd name="connsiteY176" fmla="*/ 26210 h 42831"/>
                <a:gd name="connsiteX177" fmla="*/ 1917 w 91125"/>
                <a:gd name="connsiteY177" fmla="*/ 32602 h 42831"/>
                <a:gd name="connsiteX178" fmla="*/ 5753 w 91125"/>
                <a:gd name="connsiteY178" fmla="*/ 41552 h 42831"/>
                <a:gd name="connsiteX179" fmla="*/ 10227 w 91125"/>
                <a:gd name="connsiteY179" fmla="*/ 42831 h 42831"/>
                <a:gd name="connsiteX180" fmla="*/ 19816 w 91125"/>
                <a:gd name="connsiteY180" fmla="*/ 42191 h 42831"/>
                <a:gd name="connsiteX181" fmla="*/ 26209 w 91125"/>
                <a:gd name="connsiteY181" fmla="*/ 40913 h 42831"/>
                <a:gd name="connsiteX182" fmla="*/ 32602 w 91125"/>
                <a:gd name="connsiteY182" fmla="*/ 38995 h 42831"/>
                <a:gd name="connsiteX183" fmla="*/ 37716 w 91125"/>
                <a:gd name="connsiteY183" fmla="*/ 37717 h 42831"/>
                <a:gd name="connsiteX184" fmla="*/ 39634 w 91125"/>
                <a:gd name="connsiteY184" fmla="*/ 37077 h 42831"/>
                <a:gd name="connsiteX185" fmla="*/ 42830 w 91125"/>
                <a:gd name="connsiteY185" fmla="*/ 37077 h 42831"/>
                <a:gd name="connsiteX186" fmla="*/ 47945 w 91125"/>
                <a:gd name="connsiteY186" fmla="*/ 35799 h 42831"/>
                <a:gd name="connsiteX187" fmla="*/ 50501 w 91125"/>
                <a:gd name="connsiteY187" fmla="*/ 35799 h 42831"/>
                <a:gd name="connsiteX188" fmla="*/ 53058 w 91125"/>
                <a:gd name="connsiteY188" fmla="*/ 35160 h 42831"/>
                <a:gd name="connsiteX189" fmla="*/ 55616 w 91125"/>
                <a:gd name="connsiteY189" fmla="*/ 34520 h 42831"/>
                <a:gd name="connsiteX190" fmla="*/ 58172 w 91125"/>
                <a:gd name="connsiteY190" fmla="*/ 33881 h 42831"/>
                <a:gd name="connsiteX191" fmla="*/ 59450 w 91125"/>
                <a:gd name="connsiteY191" fmla="*/ 33881 h 42831"/>
                <a:gd name="connsiteX192" fmla="*/ 62647 w 91125"/>
                <a:gd name="connsiteY192" fmla="*/ 32602 h 42831"/>
                <a:gd name="connsiteX193" fmla="*/ 65205 w 91125"/>
                <a:gd name="connsiteY193" fmla="*/ 33242 h 42831"/>
                <a:gd name="connsiteX194" fmla="*/ 68401 w 91125"/>
                <a:gd name="connsiteY194" fmla="*/ 33881 h 42831"/>
                <a:gd name="connsiteX195" fmla="*/ 73516 w 91125"/>
                <a:gd name="connsiteY195" fmla="*/ 33881 h 42831"/>
                <a:gd name="connsiteX196" fmla="*/ 77990 w 91125"/>
                <a:gd name="connsiteY196" fmla="*/ 34520 h 42831"/>
                <a:gd name="connsiteX197" fmla="*/ 79908 w 91125"/>
                <a:gd name="connsiteY197" fmla="*/ 33242 h 42831"/>
                <a:gd name="connsiteX198" fmla="*/ 83743 w 91125"/>
                <a:gd name="connsiteY198" fmla="*/ 33242 h 42831"/>
                <a:gd name="connsiteX199" fmla="*/ 85661 w 91125"/>
                <a:gd name="connsiteY199" fmla="*/ 33242 h 42831"/>
                <a:gd name="connsiteX200" fmla="*/ 88857 w 91125"/>
                <a:gd name="connsiteY200" fmla="*/ 32602 h 42831"/>
                <a:gd name="connsiteX201" fmla="*/ 89497 w 91125"/>
                <a:gd name="connsiteY201" fmla="*/ 35160 h 42831"/>
                <a:gd name="connsiteX202" fmla="*/ 90135 w 91125"/>
                <a:gd name="connsiteY202" fmla="*/ 34520 h 42831"/>
                <a:gd name="connsiteX203" fmla="*/ 91125 w 91125"/>
                <a:gd name="connsiteY203" fmla="*/ 33531 h 42831"/>
                <a:gd name="connsiteX204" fmla="*/ 91125 w 91125"/>
                <a:gd name="connsiteY204" fmla="*/ 6104 h 42831"/>
                <a:gd name="connsiteX205" fmla="*/ 90135 w 91125"/>
                <a:gd name="connsiteY205" fmla="*/ 5114 h 42831"/>
                <a:gd name="connsiteX206" fmla="*/ 88217 w 91125"/>
                <a:gd name="connsiteY206" fmla="*/ 5753 h 42831"/>
                <a:gd name="connsiteX207" fmla="*/ 86301 w 91125"/>
                <a:gd name="connsiteY207" fmla="*/ 6393 h 42831"/>
                <a:gd name="connsiteX208" fmla="*/ 83743 w 91125"/>
                <a:gd name="connsiteY208" fmla="*/ 7032 h 42831"/>
                <a:gd name="connsiteX209" fmla="*/ 84383 w 91125"/>
                <a:gd name="connsiteY209" fmla="*/ 8950 h 42831"/>
                <a:gd name="connsiteX210" fmla="*/ 83104 w 91125"/>
                <a:gd name="connsiteY210" fmla="*/ 7032 h 42831"/>
                <a:gd name="connsiteX211" fmla="*/ 81186 w 91125"/>
                <a:gd name="connsiteY211" fmla="*/ 5753 h 42831"/>
                <a:gd name="connsiteX212" fmla="*/ 74794 w 91125"/>
                <a:gd name="connsiteY212" fmla="*/ 3836 h 42831"/>
                <a:gd name="connsiteX213" fmla="*/ 73516 w 91125"/>
                <a:gd name="connsiteY213" fmla="*/ 3196 h 42831"/>
                <a:gd name="connsiteX214" fmla="*/ 74154 w 91125"/>
                <a:gd name="connsiteY214" fmla="*/ 1918 h 42831"/>
                <a:gd name="connsiteX215" fmla="*/ 76712 w 91125"/>
                <a:gd name="connsiteY215" fmla="*/ 3196 h 42831"/>
                <a:gd name="connsiteX216" fmla="*/ 78628 w 91125"/>
                <a:gd name="connsiteY216" fmla="*/ 3836 h 42831"/>
                <a:gd name="connsiteX217" fmla="*/ 81186 w 91125"/>
                <a:gd name="connsiteY217" fmla="*/ 3836 h 42831"/>
                <a:gd name="connsiteX218" fmla="*/ 83104 w 91125"/>
                <a:gd name="connsiteY218" fmla="*/ 3836 h 42831"/>
                <a:gd name="connsiteX219" fmla="*/ 83743 w 91125"/>
                <a:gd name="connsiteY219" fmla="*/ 3196 h 42831"/>
                <a:gd name="connsiteX220" fmla="*/ 83104 w 91125"/>
                <a:gd name="connsiteY220" fmla="*/ 1279 h 42831"/>
                <a:gd name="connsiteX221" fmla="*/ 81186 w 91125"/>
                <a:gd name="connsiteY221" fmla="*/ 1279 h 42831"/>
                <a:gd name="connsiteX222" fmla="*/ 77350 w 91125"/>
                <a:gd name="connsiteY222" fmla="*/ 1279 h 42831"/>
                <a:gd name="connsiteX223" fmla="*/ 76072 w 91125"/>
                <a:gd name="connsiteY223" fmla="*/ 639 h 42831"/>
                <a:gd name="connsiteX224" fmla="*/ 72236 w 91125"/>
                <a:gd name="connsiteY224" fmla="*/ 0 h 42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</a:cxnLst>
              <a:rect l="l" t="t" r="r" b="b"/>
              <a:pathLst>
                <a:path w="91125" h="42831">
                  <a:moveTo>
                    <a:pt x="32602" y="17260"/>
                  </a:moveTo>
                  <a:cubicBezTo>
                    <a:pt x="32602" y="17899"/>
                    <a:pt x="32602" y="17899"/>
                    <a:pt x="32602" y="17899"/>
                  </a:cubicBezTo>
                  <a:cubicBezTo>
                    <a:pt x="32602" y="17899"/>
                    <a:pt x="32602" y="18539"/>
                    <a:pt x="31963" y="18539"/>
                  </a:cubicBezTo>
                  <a:cubicBezTo>
                    <a:pt x="31963" y="17899"/>
                    <a:pt x="31963" y="17899"/>
                    <a:pt x="31963" y="17260"/>
                  </a:cubicBezTo>
                  <a:cubicBezTo>
                    <a:pt x="32602" y="17899"/>
                    <a:pt x="32602" y="17260"/>
                    <a:pt x="32602" y="17260"/>
                  </a:cubicBezTo>
                  <a:close/>
                  <a:moveTo>
                    <a:pt x="16620" y="13425"/>
                  </a:moveTo>
                  <a:cubicBezTo>
                    <a:pt x="16620" y="13425"/>
                    <a:pt x="17260" y="13425"/>
                    <a:pt x="17260" y="14064"/>
                  </a:cubicBezTo>
                  <a:cubicBezTo>
                    <a:pt x="17260" y="14703"/>
                    <a:pt x="17260" y="15342"/>
                    <a:pt x="17260" y="15342"/>
                  </a:cubicBezTo>
                  <a:cubicBezTo>
                    <a:pt x="17260" y="15342"/>
                    <a:pt x="16620" y="14703"/>
                    <a:pt x="16620" y="14703"/>
                  </a:cubicBezTo>
                  <a:cubicBezTo>
                    <a:pt x="16620" y="14064"/>
                    <a:pt x="16620" y="14064"/>
                    <a:pt x="16620" y="13425"/>
                  </a:cubicBezTo>
                  <a:close/>
                  <a:moveTo>
                    <a:pt x="19816" y="13425"/>
                  </a:moveTo>
                  <a:cubicBezTo>
                    <a:pt x="20456" y="13425"/>
                    <a:pt x="21095" y="12146"/>
                    <a:pt x="21734" y="14703"/>
                  </a:cubicBezTo>
                  <a:cubicBezTo>
                    <a:pt x="20456" y="15342"/>
                    <a:pt x="19178" y="15982"/>
                    <a:pt x="17898" y="15342"/>
                  </a:cubicBezTo>
                  <a:cubicBezTo>
                    <a:pt x="17898" y="15342"/>
                    <a:pt x="17898" y="14703"/>
                    <a:pt x="17898" y="14703"/>
                  </a:cubicBezTo>
                  <a:cubicBezTo>
                    <a:pt x="18538" y="14064"/>
                    <a:pt x="19178" y="12785"/>
                    <a:pt x="19816" y="13425"/>
                  </a:cubicBezTo>
                  <a:close/>
                  <a:moveTo>
                    <a:pt x="25571" y="12146"/>
                  </a:moveTo>
                  <a:cubicBezTo>
                    <a:pt x="26209" y="12785"/>
                    <a:pt x="26209" y="12785"/>
                    <a:pt x="26209" y="13425"/>
                  </a:cubicBezTo>
                  <a:cubicBezTo>
                    <a:pt x="26209" y="13425"/>
                    <a:pt x="25571" y="13425"/>
                    <a:pt x="25571" y="13425"/>
                  </a:cubicBezTo>
                  <a:cubicBezTo>
                    <a:pt x="25571" y="12785"/>
                    <a:pt x="25571" y="12146"/>
                    <a:pt x="25571" y="12146"/>
                  </a:cubicBezTo>
                  <a:close/>
                  <a:moveTo>
                    <a:pt x="10227" y="10867"/>
                  </a:moveTo>
                  <a:cubicBezTo>
                    <a:pt x="10227" y="10867"/>
                    <a:pt x="10227" y="11507"/>
                    <a:pt x="10227" y="11507"/>
                  </a:cubicBezTo>
                  <a:cubicBezTo>
                    <a:pt x="10227" y="11507"/>
                    <a:pt x="9589" y="11507"/>
                    <a:pt x="9589" y="12146"/>
                  </a:cubicBezTo>
                  <a:cubicBezTo>
                    <a:pt x="9589" y="12146"/>
                    <a:pt x="9589" y="11507"/>
                    <a:pt x="10227" y="10867"/>
                  </a:cubicBezTo>
                  <a:close/>
                  <a:moveTo>
                    <a:pt x="17260" y="10228"/>
                  </a:moveTo>
                  <a:cubicBezTo>
                    <a:pt x="17260" y="10867"/>
                    <a:pt x="16620" y="11507"/>
                    <a:pt x="15342" y="11507"/>
                  </a:cubicBezTo>
                  <a:cubicBezTo>
                    <a:pt x="14702" y="11507"/>
                    <a:pt x="14064" y="11507"/>
                    <a:pt x="13424" y="10867"/>
                  </a:cubicBezTo>
                  <a:cubicBezTo>
                    <a:pt x="12785" y="10867"/>
                    <a:pt x="12145" y="10228"/>
                    <a:pt x="11506" y="10228"/>
                  </a:cubicBezTo>
                  <a:cubicBezTo>
                    <a:pt x="12785" y="8950"/>
                    <a:pt x="15342" y="9589"/>
                    <a:pt x="17260" y="10228"/>
                  </a:cubicBezTo>
                  <a:close/>
                  <a:moveTo>
                    <a:pt x="37716" y="10228"/>
                  </a:moveTo>
                  <a:cubicBezTo>
                    <a:pt x="37716" y="10867"/>
                    <a:pt x="37076" y="10867"/>
                    <a:pt x="37076" y="11507"/>
                  </a:cubicBezTo>
                  <a:cubicBezTo>
                    <a:pt x="37076" y="10867"/>
                    <a:pt x="37076" y="10867"/>
                    <a:pt x="37076" y="10228"/>
                  </a:cubicBezTo>
                  <a:cubicBezTo>
                    <a:pt x="37076" y="10228"/>
                    <a:pt x="37716" y="10228"/>
                    <a:pt x="37716" y="10228"/>
                  </a:cubicBezTo>
                  <a:close/>
                  <a:moveTo>
                    <a:pt x="69039" y="10228"/>
                  </a:moveTo>
                  <a:cubicBezTo>
                    <a:pt x="69679" y="10228"/>
                    <a:pt x="70319" y="10228"/>
                    <a:pt x="70319" y="10867"/>
                  </a:cubicBezTo>
                  <a:cubicBezTo>
                    <a:pt x="70319" y="10867"/>
                    <a:pt x="70319" y="11507"/>
                    <a:pt x="70319" y="11507"/>
                  </a:cubicBezTo>
                  <a:cubicBezTo>
                    <a:pt x="69679" y="11507"/>
                    <a:pt x="69039" y="11507"/>
                    <a:pt x="69039" y="11507"/>
                  </a:cubicBezTo>
                  <a:cubicBezTo>
                    <a:pt x="69039" y="10867"/>
                    <a:pt x="69039" y="10867"/>
                    <a:pt x="69039" y="10228"/>
                  </a:cubicBezTo>
                  <a:close/>
                  <a:moveTo>
                    <a:pt x="35160" y="9589"/>
                  </a:moveTo>
                  <a:cubicBezTo>
                    <a:pt x="35160" y="10228"/>
                    <a:pt x="35160" y="10228"/>
                    <a:pt x="35160" y="10867"/>
                  </a:cubicBezTo>
                  <a:cubicBezTo>
                    <a:pt x="34520" y="10867"/>
                    <a:pt x="34520" y="11507"/>
                    <a:pt x="33880" y="11507"/>
                  </a:cubicBezTo>
                  <a:cubicBezTo>
                    <a:pt x="33880" y="11507"/>
                    <a:pt x="33880" y="10867"/>
                    <a:pt x="33880" y="10867"/>
                  </a:cubicBezTo>
                  <a:cubicBezTo>
                    <a:pt x="34520" y="10228"/>
                    <a:pt x="35160" y="10228"/>
                    <a:pt x="35160" y="9589"/>
                  </a:cubicBezTo>
                  <a:close/>
                  <a:moveTo>
                    <a:pt x="77350" y="9589"/>
                  </a:moveTo>
                  <a:cubicBezTo>
                    <a:pt x="77350" y="10228"/>
                    <a:pt x="77350" y="10228"/>
                    <a:pt x="77350" y="10867"/>
                  </a:cubicBezTo>
                  <a:cubicBezTo>
                    <a:pt x="75432" y="10228"/>
                    <a:pt x="73516" y="10228"/>
                    <a:pt x="71597" y="9589"/>
                  </a:cubicBezTo>
                  <a:cubicBezTo>
                    <a:pt x="73516" y="8310"/>
                    <a:pt x="75432" y="8950"/>
                    <a:pt x="77350" y="9589"/>
                  </a:cubicBezTo>
                  <a:close/>
                  <a:moveTo>
                    <a:pt x="53058" y="7032"/>
                  </a:moveTo>
                  <a:lnTo>
                    <a:pt x="53442" y="8566"/>
                  </a:lnTo>
                  <a:lnTo>
                    <a:pt x="53698" y="8310"/>
                  </a:lnTo>
                  <a:lnTo>
                    <a:pt x="53409" y="7158"/>
                  </a:lnTo>
                  <a:close/>
                  <a:moveTo>
                    <a:pt x="56894" y="5753"/>
                  </a:moveTo>
                  <a:cubicBezTo>
                    <a:pt x="57534" y="6393"/>
                    <a:pt x="58812" y="7032"/>
                    <a:pt x="59450" y="7671"/>
                  </a:cubicBezTo>
                  <a:cubicBezTo>
                    <a:pt x="59450" y="7671"/>
                    <a:pt x="59450" y="8310"/>
                    <a:pt x="59450" y="8310"/>
                  </a:cubicBezTo>
                  <a:cubicBezTo>
                    <a:pt x="58812" y="8310"/>
                    <a:pt x="58812" y="8310"/>
                    <a:pt x="58172" y="8950"/>
                  </a:cubicBezTo>
                  <a:cubicBezTo>
                    <a:pt x="57534" y="8950"/>
                    <a:pt x="57534" y="8310"/>
                    <a:pt x="56894" y="5753"/>
                  </a:cubicBezTo>
                  <a:close/>
                  <a:moveTo>
                    <a:pt x="60090" y="5753"/>
                  </a:moveTo>
                  <a:cubicBezTo>
                    <a:pt x="60730" y="5753"/>
                    <a:pt x="61369" y="6393"/>
                    <a:pt x="61369" y="7032"/>
                  </a:cubicBezTo>
                  <a:cubicBezTo>
                    <a:pt x="61369" y="7032"/>
                    <a:pt x="61369" y="8310"/>
                    <a:pt x="62008" y="8950"/>
                  </a:cubicBezTo>
                  <a:cubicBezTo>
                    <a:pt x="61369" y="6393"/>
                    <a:pt x="60730" y="9589"/>
                    <a:pt x="60090" y="7032"/>
                  </a:cubicBezTo>
                  <a:cubicBezTo>
                    <a:pt x="60090" y="6393"/>
                    <a:pt x="60090" y="5753"/>
                    <a:pt x="60090" y="5753"/>
                  </a:cubicBezTo>
                  <a:close/>
                  <a:moveTo>
                    <a:pt x="63927" y="3196"/>
                  </a:moveTo>
                  <a:lnTo>
                    <a:pt x="63287" y="3196"/>
                  </a:lnTo>
                  <a:lnTo>
                    <a:pt x="63287" y="3836"/>
                  </a:lnTo>
                  <a:cubicBezTo>
                    <a:pt x="63287" y="3836"/>
                    <a:pt x="63927" y="3836"/>
                    <a:pt x="63927" y="3836"/>
                  </a:cubicBezTo>
                  <a:close/>
                  <a:moveTo>
                    <a:pt x="63927" y="1918"/>
                  </a:moveTo>
                  <a:lnTo>
                    <a:pt x="63927" y="3196"/>
                  </a:lnTo>
                  <a:lnTo>
                    <a:pt x="64565" y="3196"/>
                  </a:lnTo>
                  <a:cubicBezTo>
                    <a:pt x="64565" y="2557"/>
                    <a:pt x="63927" y="1918"/>
                    <a:pt x="63927" y="1918"/>
                  </a:cubicBezTo>
                  <a:close/>
                  <a:moveTo>
                    <a:pt x="72236" y="0"/>
                  </a:moveTo>
                  <a:cubicBezTo>
                    <a:pt x="71597" y="0"/>
                    <a:pt x="70958" y="0"/>
                    <a:pt x="70958" y="1279"/>
                  </a:cubicBezTo>
                  <a:cubicBezTo>
                    <a:pt x="71597" y="1918"/>
                    <a:pt x="72236" y="1918"/>
                    <a:pt x="72236" y="2557"/>
                  </a:cubicBezTo>
                  <a:cubicBezTo>
                    <a:pt x="72236" y="2557"/>
                    <a:pt x="72236" y="3196"/>
                    <a:pt x="72236" y="3196"/>
                  </a:cubicBezTo>
                  <a:cubicBezTo>
                    <a:pt x="71597" y="3196"/>
                    <a:pt x="70958" y="2557"/>
                    <a:pt x="70319" y="2557"/>
                  </a:cubicBezTo>
                  <a:cubicBezTo>
                    <a:pt x="70319" y="1918"/>
                    <a:pt x="70319" y="1918"/>
                    <a:pt x="70319" y="1918"/>
                  </a:cubicBezTo>
                  <a:cubicBezTo>
                    <a:pt x="70319" y="1279"/>
                    <a:pt x="70319" y="1279"/>
                    <a:pt x="70319" y="0"/>
                  </a:cubicBezTo>
                  <a:cubicBezTo>
                    <a:pt x="69679" y="0"/>
                    <a:pt x="69039" y="0"/>
                    <a:pt x="69039" y="0"/>
                  </a:cubicBezTo>
                  <a:cubicBezTo>
                    <a:pt x="69039" y="639"/>
                    <a:pt x="69039" y="639"/>
                    <a:pt x="69039" y="1279"/>
                  </a:cubicBezTo>
                  <a:cubicBezTo>
                    <a:pt x="69679" y="1918"/>
                    <a:pt x="69679" y="2557"/>
                    <a:pt x="70319" y="3196"/>
                  </a:cubicBezTo>
                  <a:cubicBezTo>
                    <a:pt x="69679" y="3196"/>
                    <a:pt x="69039" y="3196"/>
                    <a:pt x="68401" y="3196"/>
                  </a:cubicBezTo>
                  <a:cubicBezTo>
                    <a:pt x="68401" y="3196"/>
                    <a:pt x="67761" y="1918"/>
                    <a:pt x="67761" y="1918"/>
                  </a:cubicBezTo>
                  <a:cubicBezTo>
                    <a:pt x="67761" y="1918"/>
                    <a:pt x="67123" y="1279"/>
                    <a:pt x="67123" y="1279"/>
                  </a:cubicBezTo>
                  <a:cubicBezTo>
                    <a:pt x="66483" y="639"/>
                    <a:pt x="65843" y="639"/>
                    <a:pt x="65843" y="639"/>
                  </a:cubicBezTo>
                  <a:cubicBezTo>
                    <a:pt x="65843" y="1279"/>
                    <a:pt x="65843" y="2557"/>
                    <a:pt x="66483" y="3836"/>
                  </a:cubicBezTo>
                  <a:cubicBezTo>
                    <a:pt x="67123" y="3836"/>
                    <a:pt x="67761" y="3196"/>
                    <a:pt x="69039" y="5753"/>
                  </a:cubicBezTo>
                  <a:cubicBezTo>
                    <a:pt x="69679" y="7671"/>
                    <a:pt x="70319" y="7671"/>
                    <a:pt x="70958" y="8310"/>
                  </a:cubicBezTo>
                  <a:cubicBezTo>
                    <a:pt x="70319" y="8950"/>
                    <a:pt x="69679" y="8950"/>
                    <a:pt x="68401" y="8310"/>
                  </a:cubicBezTo>
                  <a:cubicBezTo>
                    <a:pt x="67761" y="7671"/>
                    <a:pt x="67123" y="5753"/>
                    <a:pt x="66483" y="3836"/>
                  </a:cubicBezTo>
                  <a:cubicBezTo>
                    <a:pt x="65843" y="3196"/>
                    <a:pt x="65843" y="2557"/>
                    <a:pt x="65205" y="1918"/>
                  </a:cubicBezTo>
                  <a:cubicBezTo>
                    <a:pt x="65205" y="1279"/>
                    <a:pt x="65205" y="1279"/>
                    <a:pt x="65205" y="639"/>
                  </a:cubicBezTo>
                  <a:cubicBezTo>
                    <a:pt x="65205" y="0"/>
                    <a:pt x="64565" y="-639"/>
                    <a:pt x="64565" y="1918"/>
                  </a:cubicBezTo>
                  <a:lnTo>
                    <a:pt x="63927" y="1918"/>
                  </a:lnTo>
                  <a:cubicBezTo>
                    <a:pt x="63927" y="1918"/>
                    <a:pt x="64565" y="2557"/>
                    <a:pt x="64565" y="2557"/>
                  </a:cubicBezTo>
                  <a:cubicBezTo>
                    <a:pt x="64565" y="2557"/>
                    <a:pt x="64565" y="3196"/>
                    <a:pt x="64565" y="3196"/>
                  </a:cubicBezTo>
                  <a:cubicBezTo>
                    <a:pt x="64565" y="3196"/>
                    <a:pt x="65205" y="3836"/>
                    <a:pt x="65205" y="4475"/>
                  </a:cubicBezTo>
                  <a:cubicBezTo>
                    <a:pt x="65843" y="5114"/>
                    <a:pt x="65843" y="6393"/>
                    <a:pt x="66483" y="7671"/>
                  </a:cubicBezTo>
                  <a:cubicBezTo>
                    <a:pt x="66483" y="7671"/>
                    <a:pt x="66483" y="8310"/>
                    <a:pt x="66483" y="8310"/>
                  </a:cubicBezTo>
                  <a:cubicBezTo>
                    <a:pt x="65843" y="8310"/>
                    <a:pt x="64565" y="8310"/>
                    <a:pt x="63927" y="8310"/>
                  </a:cubicBezTo>
                  <a:cubicBezTo>
                    <a:pt x="63287" y="8310"/>
                    <a:pt x="63287" y="7671"/>
                    <a:pt x="62647" y="5753"/>
                  </a:cubicBezTo>
                  <a:cubicBezTo>
                    <a:pt x="62647" y="5753"/>
                    <a:pt x="62647" y="6393"/>
                    <a:pt x="63287" y="6393"/>
                  </a:cubicBezTo>
                  <a:lnTo>
                    <a:pt x="63287" y="3836"/>
                  </a:lnTo>
                  <a:cubicBezTo>
                    <a:pt x="62647" y="3836"/>
                    <a:pt x="62008" y="4475"/>
                    <a:pt x="60730" y="2557"/>
                  </a:cubicBezTo>
                  <a:cubicBezTo>
                    <a:pt x="60090" y="1279"/>
                    <a:pt x="59450" y="1918"/>
                    <a:pt x="58812" y="1918"/>
                  </a:cubicBezTo>
                  <a:cubicBezTo>
                    <a:pt x="58172" y="1918"/>
                    <a:pt x="57534" y="2557"/>
                    <a:pt x="56894" y="1918"/>
                  </a:cubicBezTo>
                  <a:cubicBezTo>
                    <a:pt x="56254" y="1918"/>
                    <a:pt x="56254" y="1918"/>
                    <a:pt x="55616" y="1918"/>
                  </a:cubicBezTo>
                  <a:cubicBezTo>
                    <a:pt x="55616" y="1918"/>
                    <a:pt x="55616" y="2557"/>
                    <a:pt x="55616" y="2557"/>
                  </a:cubicBezTo>
                  <a:cubicBezTo>
                    <a:pt x="55616" y="5114"/>
                    <a:pt x="55616" y="5114"/>
                    <a:pt x="54976" y="3196"/>
                  </a:cubicBezTo>
                  <a:cubicBezTo>
                    <a:pt x="54976" y="2557"/>
                    <a:pt x="54338" y="1918"/>
                    <a:pt x="54338" y="2557"/>
                  </a:cubicBezTo>
                  <a:cubicBezTo>
                    <a:pt x="53698" y="3836"/>
                    <a:pt x="53058" y="2557"/>
                    <a:pt x="52419" y="639"/>
                  </a:cubicBezTo>
                  <a:cubicBezTo>
                    <a:pt x="52419" y="4475"/>
                    <a:pt x="52419" y="5753"/>
                    <a:pt x="51780" y="5114"/>
                  </a:cubicBezTo>
                  <a:cubicBezTo>
                    <a:pt x="51780" y="5753"/>
                    <a:pt x="52419" y="5753"/>
                    <a:pt x="53058" y="5753"/>
                  </a:cubicBezTo>
                  <a:lnTo>
                    <a:pt x="53409" y="7158"/>
                  </a:lnTo>
                  <a:lnTo>
                    <a:pt x="54177" y="7432"/>
                  </a:lnTo>
                  <a:cubicBezTo>
                    <a:pt x="54497" y="7352"/>
                    <a:pt x="54657" y="6713"/>
                    <a:pt x="54338" y="4475"/>
                  </a:cubicBezTo>
                  <a:cubicBezTo>
                    <a:pt x="54976" y="5753"/>
                    <a:pt x="54976" y="7032"/>
                    <a:pt x="54976" y="7671"/>
                  </a:cubicBezTo>
                  <a:cubicBezTo>
                    <a:pt x="55616" y="7671"/>
                    <a:pt x="55616" y="8310"/>
                    <a:pt x="56254" y="8950"/>
                  </a:cubicBezTo>
                  <a:cubicBezTo>
                    <a:pt x="56254" y="9589"/>
                    <a:pt x="56254" y="9589"/>
                    <a:pt x="56254" y="9589"/>
                  </a:cubicBezTo>
                  <a:cubicBezTo>
                    <a:pt x="55616" y="9589"/>
                    <a:pt x="54338" y="9589"/>
                    <a:pt x="53698" y="9589"/>
                  </a:cubicBezTo>
                  <a:lnTo>
                    <a:pt x="53442" y="8566"/>
                  </a:lnTo>
                  <a:lnTo>
                    <a:pt x="53058" y="8950"/>
                  </a:lnTo>
                  <a:cubicBezTo>
                    <a:pt x="52419" y="8950"/>
                    <a:pt x="52419" y="8310"/>
                    <a:pt x="51780" y="5114"/>
                  </a:cubicBezTo>
                  <a:cubicBezTo>
                    <a:pt x="51780" y="5114"/>
                    <a:pt x="51780" y="5114"/>
                    <a:pt x="51141" y="5114"/>
                  </a:cubicBezTo>
                  <a:cubicBezTo>
                    <a:pt x="50501" y="5114"/>
                    <a:pt x="50501" y="4475"/>
                    <a:pt x="49861" y="4475"/>
                  </a:cubicBezTo>
                  <a:cubicBezTo>
                    <a:pt x="49861" y="4475"/>
                    <a:pt x="49861" y="3836"/>
                    <a:pt x="49861" y="3836"/>
                  </a:cubicBezTo>
                  <a:cubicBezTo>
                    <a:pt x="49861" y="3196"/>
                    <a:pt x="49861" y="3196"/>
                    <a:pt x="50501" y="2557"/>
                  </a:cubicBezTo>
                  <a:cubicBezTo>
                    <a:pt x="50501" y="1918"/>
                    <a:pt x="49861" y="1918"/>
                    <a:pt x="49861" y="1279"/>
                  </a:cubicBezTo>
                  <a:cubicBezTo>
                    <a:pt x="49861" y="1279"/>
                    <a:pt x="49861" y="0"/>
                    <a:pt x="49223" y="0"/>
                  </a:cubicBezTo>
                  <a:cubicBezTo>
                    <a:pt x="49223" y="639"/>
                    <a:pt x="49223" y="1918"/>
                    <a:pt x="49223" y="2557"/>
                  </a:cubicBezTo>
                  <a:cubicBezTo>
                    <a:pt x="49223" y="3196"/>
                    <a:pt x="49223" y="3836"/>
                    <a:pt x="49223" y="4475"/>
                  </a:cubicBezTo>
                  <a:cubicBezTo>
                    <a:pt x="48583" y="4475"/>
                    <a:pt x="47945" y="4475"/>
                    <a:pt x="47305" y="3196"/>
                  </a:cubicBezTo>
                  <a:cubicBezTo>
                    <a:pt x="46665" y="1918"/>
                    <a:pt x="46027" y="1918"/>
                    <a:pt x="45387" y="1918"/>
                  </a:cubicBezTo>
                  <a:cubicBezTo>
                    <a:pt x="45387" y="1918"/>
                    <a:pt x="44749" y="1918"/>
                    <a:pt x="44749" y="1918"/>
                  </a:cubicBezTo>
                  <a:cubicBezTo>
                    <a:pt x="44109" y="1918"/>
                    <a:pt x="44109" y="1279"/>
                    <a:pt x="43469" y="3196"/>
                  </a:cubicBezTo>
                  <a:cubicBezTo>
                    <a:pt x="43469" y="5114"/>
                    <a:pt x="42830" y="3836"/>
                    <a:pt x="42191" y="639"/>
                  </a:cubicBezTo>
                  <a:cubicBezTo>
                    <a:pt x="42830" y="5114"/>
                    <a:pt x="41552" y="639"/>
                    <a:pt x="41552" y="3836"/>
                  </a:cubicBezTo>
                  <a:cubicBezTo>
                    <a:pt x="40912" y="639"/>
                    <a:pt x="40272" y="0"/>
                    <a:pt x="40272" y="1279"/>
                  </a:cubicBezTo>
                  <a:cubicBezTo>
                    <a:pt x="39634" y="2557"/>
                    <a:pt x="38994" y="1279"/>
                    <a:pt x="38356" y="1918"/>
                  </a:cubicBezTo>
                  <a:cubicBezTo>
                    <a:pt x="37716" y="2557"/>
                    <a:pt x="37716" y="1918"/>
                    <a:pt x="37716" y="3196"/>
                  </a:cubicBezTo>
                  <a:cubicBezTo>
                    <a:pt x="37716" y="3836"/>
                    <a:pt x="37076" y="3196"/>
                    <a:pt x="37076" y="3196"/>
                  </a:cubicBezTo>
                  <a:cubicBezTo>
                    <a:pt x="36438" y="3196"/>
                    <a:pt x="36438" y="3196"/>
                    <a:pt x="35798" y="3196"/>
                  </a:cubicBezTo>
                  <a:cubicBezTo>
                    <a:pt x="35160" y="3196"/>
                    <a:pt x="34520" y="1279"/>
                    <a:pt x="33880" y="3196"/>
                  </a:cubicBezTo>
                  <a:cubicBezTo>
                    <a:pt x="33241" y="4475"/>
                    <a:pt x="32602" y="4475"/>
                    <a:pt x="31963" y="1918"/>
                  </a:cubicBezTo>
                  <a:cubicBezTo>
                    <a:pt x="31963" y="1918"/>
                    <a:pt x="31963" y="1279"/>
                    <a:pt x="31323" y="1279"/>
                  </a:cubicBezTo>
                  <a:cubicBezTo>
                    <a:pt x="31323" y="1918"/>
                    <a:pt x="30683" y="3196"/>
                    <a:pt x="30045" y="1918"/>
                  </a:cubicBezTo>
                  <a:cubicBezTo>
                    <a:pt x="30045" y="3836"/>
                    <a:pt x="29405" y="3196"/>
                    <a:pt x="29405" y="3196"/>
                  </a:cubicBezTo>
                  <a:cubicBezTo>
                    <a:pt x="29405" y="3196"/>
                    <a:pt x="28767" y="3196"/>
                    <a:pt x="28767" y="3836"/>
                  </a:cubicBezTo>
                  <a:cubicBezTo>
                    <a:pt x="28767" y="5753"/>
                    <a:pt x="28767" y="5114"/>
                    <a:pt x="28127" y="3836"/>
                  </a:cubicBezTo>
                  <a:cubicBezTo>
                    <a:pt x="27487" y="2557"/>
                    <a:pt x="27487" y="1918"/>
                    <a:pt x="27487" y="4475"/>
                  </a:cubicBezTo>
                  <a:cubicBezTo>
                    <a:pt x="27487" y="5114"/>
                    <a:pt x="27487" y="5114"/>
                    <a:pt x="27487" y="5114"/>
                  </a:cubicBezTo>
                  <a:cubicBezTo>
                    <a:pt x="27487" y="5114"/>
                    <a:pt x="26849" y="5114"/>
                    <a:pt x="26849" y="4475"/>
                  </a:cubicBezTo>
                  <a:cubicBezTo>
                    <a:pt x="25571" y="2557"/>
                    <a:pt x="25571" y="4475"/>
                    <a:pt x="24291" y="3196"/>
                  </a:cubicBezTo>
                  <a:cubicBezTo>
                    <a:pt x="24291" y="4475"/>
                    <a:pt x="24291" y="5753"/>
                    <a:pt x="23653" y="4475"/>
                  </a:cubicBezTo>
                  <a:cubicBezTo>
                    <a:pt x="23013" y="3836"/>
                    <a:pt x="23013" y="4475"/>
                    <a:pt x="23013" y="4475"/>
                  </a:cubicBezTo>
                  <a:cubicBezTo>
                    <a:pt x="23013" y="4475"/>
                    <a:pt x="23013" y="4475"/>
                    <a:pt x="22374" y="5114"/>
                  </a:cubicBezTo>
                  <a:cubicBezTo>
                    <a:pt x="22374" y="6393"/>
                    <a:pt x="21734" y="7032"/>
                    <a:pt x="21095" y="5114"/>
                  </a:cubicBezTo>
                  <a:cubicBezTo>
                    <a:pt x="20456" y="3836"/>
                    <a:pt x="19816" y="3196"/>
                    <a:pt x="19816" y="3836"/>
                  </a:cubicBezTo>
                  <a:cubicBezTo>
                    <a:pt x="19816" y="5753"/>
                    <a:pt x="19178" y="5114"/>
                    <a:pt x="18538" y="3836"/>
                  </a:cubicBezTo>
                  <a:cubicBezTo>
                    <a:pt x="17898" y="2557"/>
                    <a:pt x="16620" y="1279"/>
                    <a:pt x="16620" y="4475"/>
                  </a:cubicBezTo>
                  <a:cubicBezTo>
                    <a:pt x="15982" y="4475"/>
                    <a:pt x="15342" y="3836"/>
                    <a:pt x="14702" y="3196"/>
                  </a:cubicBezTo>
                  <a:cubicBezTo>
                    <a:pt x="14064" y="2557"/>
                    <a:pt x="14064" y="2557"/>
                    <a:pt x="14064" y="3836"/>
                  </a:cubicBezTo>
                  <a:cubicBezTo>
                    <a:pt x="14064" y="5753"/>
                    <a:pt x="13424" y="6393"/>
                    <a:pt x="13424" y="5753"/>
                  </a:cubicBezTo>
                  <a:cubicBezTo>
                    <a:pt x="12785" y="4475"/>
                    <a:pt x="12145" y="6393"/>
                    <a:pt x="11506" y="5753"/>
                  </a:cubicBezTo>
                  <a:cubicBezTo>
                    <a:pt x="10867" y="5114"/>
                    <a:pt x="10227" y="5753"/>
                    <a:pt x="9589" y="6393"/>
                  </a:cubicBezTo>
                  <a:cubicBezTo>
                    <a:pt x="8949" y="6393"/>
                    <a:pt x="7671" y="6393"/>
                    <a:pt x="7031" y="6393"/>
                  </a:cubicBezTo>
                  <a:cubicBezTo>
                    <a:pt x="7031" y="6393"/>
                    <a:pt x="7031" y="7032"/>
                    <a:pt x="7031" y="7032"/>
                  </a:cubicBezTo>
                  <a:cubicBezTo>
                    <a:pt x="7031" y="8310"/>
                    <a:pt x="7031" y="8950"/>
                    <a:pt x="7671" y="10228"/>
                  </a:cubicBezTo>
                  <a:cubicBezTo>
                    <a:pt x="6393" y="7671"/>
                    <a:pt x="4475" y="3196"/>
                    <a:pt x="3835" y="8310"/>
                  </a:cubicBezTo>
                  <a:cubicBezTo>
                    <a:pt x="3835" y="8310"/>
                    <a:pt x="4475" y="8310"/>
                    <a:pt x="4475" y="7671"/>
                  </a:cubicBezTo>
                  <a:cubicBezTo>
                    <a:pt x="4475" y="7671"/>
                    <a:pt x="5113" y="7671"/>
                    <a:pt x="5753" y="10228"/>
                  </a:cubicBezTo>
                  <a:cubicBezTo>
                    <a:pt x="5753" y="10228"/>
                    <a:pt x="5113" y="9589"/>
                    <a:pt x="5113" y="9589"/>
                  </a:cubicBezTo>
                  <a:cubicBezTo>
                    <a:pt x="5113" y="10867"/>
                    <a:pt x="5113" y="12146"/>
                    <a:pt x="5113" y="13425"/>
                  </a:cubicBezTo>
                  <a:cubicBezTo>
                    <a:pt x="5113" y="13425"/>
                    <a:pt x="4475" y="12785"/>
                    <a:pt x="4475" y="13425"/>
                  </a:cubicBezTo>
                  <a:cubicBezTo>
                    <a:pt x="4475" y="15982"/>
                    <a:pt x="3835" y="15342"/>
                    <a:pt x="3835" y="16621"/>
                  </a:cubicBezTo>
                  <a:cubicBezTo>
                    <a:pt x="3835" y="18539"/>
                    <a:pt x="2556" y="17899"/>
                    <a:pt x="1917" y="16621"/>
                  </a:cubicBezTo>
                  <a:cubicBezTo>
                    <a:pt x="1917" y="15982"/>
                    <a:pt x="1278" y="15982"/>
                    <a:pt x="1278" y="15982"/>
                  </a:cubicBezTo>
                  <a:cubicBezTo>
                    <a:pt x="1917" y="17260"/>
                    <a:pt x="1917" y="19178"/>
                    <a:pt x="2556" y="21096"/>
                  </a:cubicBezTo>
                  <a:cubicBezTo>
                    <a:pt x="1278" y="23013"/>
                    <a:pt x="638" y="23653"/>
                    <a:pt x="0" y="21096"/>
                  </a:cubicBezTo>
                  <a:cubicBezTo>
                    <a:pt x="0" y="23013"/>
                    <a:pt x="638" y="24292"/>
                    <a:pt x="638" y="26210"/>
                  </a:cubicBezTo>
                  <a:cubicBezTo>
                    <a:pt x="1278" y="28767"/>
                    <a:pt x="1278" y="31324"/>
                    <a:pt x="1917" y="32602"/>
                  </a:cubicBezTo>
                  <a:cubicBezTo>
                    <a:pt x="3196" y="38356"/>
                    <a:pt x="5113" y="40913"/>
                    <a:pt x="5753" y="41552"/>
                  </a:cubicBezTo>
                  <a:cubicBezTo>
                    <a:pt x="7671" y="42831"/>
                    <a:pt x="8949" y="42831"/>
                    <a:pt x="10227" y="42831"/>
                  </a:cubicBezTo>
                  <a:cubicBezTo>
                    <a:pt x="13424" y="42831"/>
                    <a:pt x="16620" y="42191"/>
                    <a:pt x="19816" y="42191"/>
                  </a:cubicBezTo>
                  <a:cubicBezTo>
                    <a:pt x="21734" y="42191"/>
                    <a:pt x="24291" y="41552"/>
                    <a:pt x="26209" y="40913"/>
                  </a:cubicBezTo>
                  <a:cubicBezTo>
                    <a:pt x="28127" y="40274"/>
                    <a:pt x="30683" y="39634"/>
                    <a:pt x="32602" y="38995"/>
                  </a:cubicBezTo>
                  <a:cubicBezTo>
                    <a:pt x="34520" y="38356"/>
                    <a:pt x="35798" y="38356"/>
                    <a:pt x="37716" y="37717"/>
                  </a:cubicBezTo>
                  <a:cubicBezTo>
                    <a:pt x="38356" y="37717"/>
                    <a:pt x="38994" y="37077"/>
                    <a:pt x="39634" y="37077"/>
                  </a:cubicBezTo>
                  <a:cubicBezTo>
                    <a:pt x="40912" y="37077"/>
                    <a:pt x="41552" y="37717"/>
                    <a:pt x="42830" y="37077"/>
                  </a:cubicBezTo>
                  <a:cubicBezTo>
                    <a:pt x="44749" y="36438"/>
                    <a:pt x="46027" y="35160"/>
                    <a:pt x="47945" y="35799"/>
                  </a:cubicBezTo>
                  <a:cubicBezTo>
                    <a:pt x="48583" y="35799"/>
                    <a:pt x="49223" y="35799"/>
                    <a:pt x="50501" y="35799"/>
                  </a:cubicBezTo>
                  <a:cubicBezTo>
                    <a:pt x="51141" y="35799"/>
                    <a:pt x="51780" y="35160"/>
                    <a:pt x="53058" y="35160"/>
                  </a:cubicBezTo>
                  <a:cubicBezTo>
                    <a:pt x="53698" y="35160"/>
                    <a:pt x="54338" y="34520"/>
                    <a:pt x="55616" y="34520"/>
                  </a:cubicBezTo>
                  <a:cubicBezTo>
                    <a:pt x="56254" y="34520"/>
                    <a:pt x="56894" y="33881"/>
                    <a:pt x="58172" y="33881"/>
                  </a:cubicBezTo>
                  <a:cubicBezTo>
                    <a:pt x="58812" y="33881"/>
                    <a:pt x="59450" y="34520"/>
                    <a:pt x="59450" y="33881"/>
                  </a:cubicBezTo>
                  <a:cubicBezTo>
                    <a:pt x="60730" y="33242"/>
                    <a:pt x="61369" y="32602"/>
                    <a:pt x="62647" y="32602"/>
                  </a:cubicBezTo>
                  <a:cubicBezTo>
                    <a:pt x="63287" y="32602"/>
                    <a:pt x="64565" y="32602"/>
                    <a:pt x="65205" y="33242"/>
                  </a:cubicBezTo>
                  <a:cubicBezTo>
                    <a:pt x="66483" y="33242"/>
                    <a:pt x="67123" y="33881"/>
                    <a:pt x="68401" y="33881"/>
                  </a:cubicBezTo>
                  <a:cubicBezTo>
                    <a:pt x="70319" y="33881"/>
                    <a:pt x="71597" y="33242"/>
                    <a:pt x="73516" y="33881"/>
                  </a:cubicBezTo>
                  <a:cubicBezTo>
                    <a:pt x="75432" y="34520"/>
                    <a:pt x="76712" y="35160"/>
                    <a:pt x="77990" y="34520"/>
                  </a:cubicBezTo>
                  <a:cubicBezTo>
                    <a:pt x="78628" y="33881"/>
                    <a:pt x="79268" y="33242"/>
                    <a:pt x="79908" y="33242"/>
                  </a:cubicBezTo>
                  <a:cubicBezTo>
                    <a:pt x="81186" y="33242"/>
                    <a:pt x="82465" y="33242"/>
                    <a:pt x="83743" y="33242"/>
                  </a:cubicBezTo>
                  <a:cubicBezTo>
                    <a:pt x="84383" y="33242"/>
                    <a:pt x="85021" y="33242"/>
                    <a:pt x="85661" y="33242"/>
                  </a:cubicBezTo>
                  <a:cubicBezTo>
                    <a:pt x="86939" y="33242"/>
                    <a:pt x="87579" y="32602"/>
                    <a:pt x="88857" y="32602"/>
                  </a:cubicBezTo>
                  <a:cubicBezTo>
                    <a:pt x="88857" y="32602"/>
                    <a:pt x="89497" y="32602"/>
                    <a:pt x="89497" y="35160"/>
                  </a:cubicBezTo>
                  <a:cubicBezTo>
                    <a:pt x="89497" y="35160"/>
                    <a:pt x="90135" y="34520"/>
                    <a:pt x="90135" y="34520"/>
                  </a:cubicBezTo>
                  <a:lnTo>
                    <a:pt x="91125" y="33531"/>
                  </a:lnTo>
                  <a:lnTo>
                    <a:pt x="91125" y="6104"/>
                  </a:lnTo>
                  <a:lnTo>
                    <a:pt x="90135" y="5114"/>
                  </a:lnTo>
                  <a:cubicBezTo>
                    <a:pt x="89497" y="4475"/>
                    <a:pt x="88857" y="5114"/>
                    <a:pt x="88217" y="5753"/>
                  </a:cubicBezTo>
                  <a:cubicBezTo>
                    <a:pt x="87579" y="6393"/>
                    <a:pt x="86939" y="5753"/>
                    <a:pt x="86301" y="6393"/>
                  </a:cubicBezTo>
                  <a:cubicBezTo>
                    <a:pt x="85661" y="6393"/>
                    <a:pt x="84383" y="6393"/>
                    <a:pt x="83743" y="7032"/>
                  </a:cubicBezTo>
                  <a:cubicBezTo>
                    <a:pt x="84383" y="8310"/>
                    <a:pt x="84383" y="8950"/>
                    <a:pt x="84383" y="8950"/>
                  </a:cubicBezTo>
                  <a:cubicBezTo>
                    <a:pt x="83743" y="8950"/>
                    <a:pt x="83743" y="7671"/>
                    <a:pt x="83104" y="7032"/>
                  </a:cubicBezTo>
                  <a:cubicBezTo>
                    <a:pt x="82465" y="6393"/>
                    <a:pt x="81825" y="5753"/>
                    <a:pt x="81186" y="5753"/>
                  </a:cubicBezTo>
                  <a:cubicBezTo>
                    <a:pt x="79268" y="5114"/>
                    <a:pt x="76712" y="4475"/>
                    <a:pt x="74794" y="3836"/>
                  </a:cubicBezTo>
                  <a:cubicBezTo>
                    <a:pt x="74154" y="3836"/>
                    <a:pt x="73516" y="3196"/>
                    <a:pt x="73516" y="3196"/>
                  </a:cubicBezTo>
                  <a:cubicBezTo>
                    <a:pt x="73516" y="2557"/>
                    <a:pt x="73516" y="1918"/>
                    <a:pt x="74154" y="1918"/>
                  </a:cubicBezTo>
                  <a:cubicBezTo>
                    <a:pt x="75432" y="3836"/>
                    <a:pt x="75432" y="639"/>
                    <a:pt x="76712" y="3196"/>
                  </a:cubicBezTo>
                  <a:cubicBezTo>
                    <a:pt x="77350" y="3196"/>
                    <a:pt x="77990" y="3196"/>
                    <a:pt x="78628" y="3836"/>
                  </a:cubicBezTo>
                  <a:cubicBezTo>
                    <a:pt x="79268" y="3836"/>
                    <a:pt x="80546" y="4475"/>
                    <a:pt x="81186" y="3836"/>
                  </a:cubicBezTo>
                  <a:cubicBezTo>
                    <a:pt x="81825" y="3196"/>
                    <a:pt x="82465" y="3836"/>
                    <a:pt x="83104" y="3836"/>
                  </a:cubicBezTo>
                  <a:cubicBezTo>
                    <a:pt x="83104" y="3836"/>
                    <a:pt x="83743" y="3836"/>
                    <a:pt x="83743" y="3196"/>
                  </a:cubicBezTo>
                  <a:cubicBezTo>
                    <a:pt x="83743" y="1918"/>
                    <a:pt x="83104" y="1279"/>
                    <a:pt x="83104" y="1279"/>
                  </a:cubicBezTo>
                  <a:cubicBezTo>
                    <a:pt x="82465" y="1279"/>
                    <a:pt x="81825" y="1279"/>
                    <a:pt x="81186" y="1279"/>
                  </a:cubicBezTo>
                  <a:cubicBezTo>
                    <a:pt x="79908" y="1279"/>
                    <a:pt x="78628" y="1279"/>
                    <a:pt x="77350" y="1279"/>
                  </a:cubicBezTo>
                  <a:cubicBezTo>
                    <a:pt x="77350" y="1279"/>
                    <a:pt x="76712" y="0"/>
                    <a:pt x="76072" y="639"/>
                  </a:cubicBezTo>
                  <a:cubicBezTo>
                    <a:pt x="74794" y="1279"/>
                    <a:pt x="73516" y="639"/>
                    <a:pt x="72236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12" name="【公众号：阿拉丁PPT】3-458"/>
            <p:cNvSpPr/>
            <p:nvPr/>
          </p:nvSpPr>
          <p:spPr>
            <a:xfrm flipH="1">
              <a:off x="0" y="677770"/>
              <a:ext cx="8021" cy="3691"/>
            </a:xfrm>
            <a:custGeom>
              <a:avLst/>
              <a:gdLst>
                <a:gd name="connsiteX0" fmla="*/ 2556 w 8021"/>
                <a:gd name="connsiteY0" fmla="*/ 0 h 3691"/>
                <a:gd name="connsiteX1" fmla="*/ 0 w 8021"/>
                <a:gd name="connsiteY1" fmla="*/ 0 h 3691"/>
                <a:gd name="connsiteX2" fmla="*/ 0 w 8021"/>
                <a:gd name="connsiteY2" fmla="*/ 1279 h 3691"/>
                <a:gd name="connsiteX3" fmla="*/ 1278 w 8021"/>
                <a:gd name="connsiteY3" fmla="*/ 1918 h 3691"/>
                <a:gd name="connsiteX4" fmla="*/ 5753 w 8021"/>
                <a:gd name="connsiteY4" fmla="*/ 2557 h 3691"/>
                <a:gd name="connsiteX5" fmla="*/ 8021 w 8021"/>
                <a:gd name="connsiteY5" fmla="*/ 3691 h 3691"/>
                <a:gd name="connsiteX6" fmla="*/ 8021 w 8021"/>
                <a:gd name="connsiteY6" fmla="*/ 1396 h 3691"/>
                <a:gd name="connsiteX7" fmla="*/ 7671 w 8021"/>
                <a:gd name="connsiteY7" fmla="*/ 1279 h 3691"/>
                <a:gd name="connsiteX8" fmla="*/ 2556 w 8021"/>
                <a:gd name="connsiteY8" fmla="*/ 0 h 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021" h="3691">
                  <a:moveTo>
                    <a:pt x="2556" y="0"/>
                  </a:moveTo>
                  <a:cubicBezTo>
                    <a:pt x="1917" y="0"/>
                    <a:pt x="1278" y="639"/>
                    <a:pt x="0" y="0"/>
                  </a:cubicBezTo>
                  <a:cubicBezTo>
                    <a:pt x="0" y="0"/>
                    <a:pt x="0" y="639"/>
                    <a:pt x="0" y="1279"/>
                  </a:cubicBezTo>
                  <a:cubicBezTo>
                    <a:pt x="638" y="1918"/>
                    <a:pt x="638" y="1918"/>
                    <a:pt x="1278" y="1918"/>
                  </a:cubicBezTo>
                  <a:cubicBezTo>
                    <a:pt x="2556" y="1918"/>
                    <a:pt x="3835" y="2557"/>
                    <a:pt x="5753" y="2557"/>
                  </a:cubicBezTo>
                  <a:lnTo>
                    <a:pt x="8021" y="3691"/>
                  </a:lnTo>
                  <a:lnTo>
                    <a:pt x="8021" y="1396"/>
                  </a:lnTo>
                  <a:lnTo>
                    <a:pt x="7671" y="1279"/>
                  </a:lnTo>
                  <a:cubicBezTo>
                    <a:pt x="5753" y="639"/>
                    <a:pt x="3835" y="0"/>
                    <a:pt x="2556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41" name="【公众号：阿拉丁PPT】3-459"/>
            <p:cNvSpPr/>
            <p:nvPr/>
          </p:nvSpPr>
          <p:spPr>
            <a:xfrm flipH="1">
              <a:off x="88569" y="688020"/>
              <a:ext cx="1278" cy="3174"/>
            </a:xfrm>
            <a:custGeom>
              <a:avLst/>
              <a:gdLst>
                <a:gd name="connsiteX0" fmla="*/ 0 w 1278"/>
                <a:gd name="connsiteY0" fmla="*/ 3174 h 3174"/>
                <a:gd name="connsiteX1" fmla="*/ 1278 w 1278"/>
                <a:gd name="connsiteY1" fmla="*/ 617 h 3174"/>
                <a:gd name="connsiteX2" fmla="*/ 0 w 1278"/>
                <a:gd name="connsiteY2" fmla="*/ 3174 h 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8" h="3174">
                  <a:moveTo>
                    <a:pt x="0" y="3174"/>
                  </a:moveTo>
                  <a:cubicBezTo>
                    <a:pt x="638" y="1896"/>
                    <a:pt x="638" y="1257"/>
                    <a:pt x="1278" y="617"/>
                  </a:cubicBezTo>
                  <a:cubicBezTo>
                    <a:pt x="0" y="-661"/>
                    <a:pt x="0" y="-22"/>
                    <a:pt x="0" y="3174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42" name="【公众号：阿拉丁PPT】3-460"/>
            <p:cNvSpPr/>
            <p:nvPr/>
          </p:nvSpPr>
          <p:spPr>
            <a:xfrm flipH="1">
              <a:off x="77702" y="682245"/>
              <a:ext cx="478" cy="639"/>
            </a:xfrm>
            <a:custGeom>
              <a:avLst/>
              <a:gdLst>
                <a:gd name="connsiteX0" fmla="*/ 479 w 478"/>
                <a:gd name="connsiteY0" fmla="*/ 0 h 639"/>
                <a:gd name="connsiteX1" fmla="*/ 479 w 478"/>
                <a:gd name="connsiteY1" fmla="*/ 0 h 639"/>
                <a:gd name="connsiteX2" fmla="*/ 479 w 478"/>
                <a:gd name="connsiteY2" fmla="*/ 0 h 639"/>
                <a:gd name="connsiteX3" fmla="*/ 479 w 478"/>
                <a:gd name="connsiteY3" fmla="*/ 639 h 639"/>
                <a:gd name="connsiteX4" fmla="*/ 479 w 478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8" h="639">
                  <a:moveTo>
                    <a:pt x="479" y="0"/>
                  </a:moveTo>
                  <a:cubicBezTo>
                    <a:pt x="-160" y="0"/>
                    <a:pt x="-160" y="0"/>
                    <a:pt x="479" y="0"/>
                  </a:cubicBezTo>
                  <a:cubicBezTo>
                    <a:pt x="-160" y="0"/>
                    <a:pt x="-160" y="0"/>
                    <a:pt x="479" y="0"/>
                  </a:cubicBezTo>
                  <a:cubicBezTo>
                    <a:pt x="479" y="639"/>
                    <a:pt x="479" y="639"/>
                    <a:pt x="479" y="639"/>
                  </a:cubicBezTo>
                  <a:cubicBezTo>
                    <a:pt x="479" y="639"/>
                    <a:pt x="479" y="0"/>
                    <a:pt x="479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16" name="【公众号：阿拉丁PPT】3-461"/>
            <p:cNvSpPr/>
            <p:nvPr/>
          </p:nvSpPr>
          <p:spPr>
            <a:xfrm flipH="1">
              <a:off x="1" y="445078"/>
              <a:ext cx="132677" cy="45388"/>
            </a:xfrm>
            <a:custGeom>
              <a:avLst/>
              <a:gdLst>
                <a:gd name="connsiteX0" fmla="*/ 53058 w 132677"/>
                <a:gd name="connsiteY0" fmla="*/ 22374 h 45388"/>
                <a:gd name="connsiteX1" fmla="*/ 52419 w 132677"/>
                <a:gd name="connsiteY1" fmla="*/ 23013 h 45388"/>
                <a:gd name="connsiteX2" fmla="*/ 51780 w 132677"/>
                <a:gd name="connsiteY2" fmla="*/ 22374 h 45388"/>
                <a:gd name="connsiteX3" fmla="*/ 53058 w 132677"/>
                <a:gd name="connsiteY3" fmla="*/ 22374 h 45388"/>
                <a:gd name="connsiteX4" fmla="*/ 22374 w 132677"/>
                <a:gd name="connsiteY4" fmla="*/ 21096 h 45388"/>
                <a:gd name="connsiteX5" fmla="*/ 23013 w 132677"/>
                <a:gd name="connsiteY5" fmla="*/ 21735 h 45388"/>
                <a:gd name="connsiteX6" fmla="*/ 22374 w 132677"/>
                <a:gd name="connsiteY6" fmla="*/ 21735 h 45388"/>
                <a:gd name="connsiteX7" fmla="*/ 22374 w 132677"/>
                <a:gd name="connsiteY7" fmla="*/ 21096 h 45388"/>
                <a:gd name="connsiteX8" fmla="*/ 29405 w 132677"/>
                <a:gd name="connsiteY8" fmla="*/ 19817 h 45388"/>
                <a:gd name="connsiteX9" fmla="*/ 30045 w 132677"/>
                <a:gd name="connsiteY9" fmla="*/ 20456 h 45388"/>
                <a:gd name="connsiteX10" fmla="*/ 30045 w 132677"/>
                <a:gd name="connsiteY10" fmla="*/ 21735 h 45388"/>
                <a:gd name="connsiteX11" fmla="*/ 29405 w 132677"/>
                <a:gd name="connsiteY11" fmla="*/ 21096 h 45388"/>
                <a:gd name="connsiteX12" fmla="*/ 29405 w 132677"/>
                <a:gd name="connsiteY12" fmla="*/ 19817 h 45388"/>
                <a:gd name="connsiteX13" fmla="*/ 33880 w 132677"/>
                <a:gd name="connsiteY13" fmla="*/ 19178 h 45388"/>
                <a:gd name="connsiteX14" fmla="*/ 37076 w 132677"/>
                <a:gd name="connsiteY14" fmla="*/ 19817 h 45388"/>
                <a:gd name="connsiteX15" fmla="*/ 30683 w 132677"/>
                <a:gd name="connsiteY15" fmla="*/ 21096 h 45388"/>
                <a:gd name="connsiteX16" fmla="*/ 30683 w 132677"/>
                <a:gd name="connsiteY16" fmla="*/ 20456 h 45388"/>
                <a:gd name="connsiteX17" fmla="*/ 33880 w 132677"/>
                <a:gd name="connsiteY17" fmla="*/ 19178 h 45388"/>
                <a:gd name="connsiteX18" fmla="*/ 19816 w 132677"/>
                <a:gd name="connsiteY18" fmla="*/ 17899 h 45388"/>
                <a:gd name="connsiteX19" fmla="*/ 19816 w 132677"/>
                <a:gd name="connsiteY19" fmla="*/ 18539 h 45388"/>
                <a:gd name="connsiteX20" fmla="*/ 19178 w 132677"/>
                <a:gd name="connsiteY20" fmla="*/ 19178 h 45388"/>
                <a:gd name="connsiteX21" fmla="*/ 19178 w 132677"/>
                <a:gd name="connsiteY21" fmla="*/ 18539 h 45388"/>
                <a:gd name="connsiteX22" fmla="*/ 19816 w 132677"/>
                <a:gd name="connsiteY22" fmla="*/ 17899 h 45388"/>
                <a:gd name="connsiteX23" fmla="*/ 42191 w 132677"/>
                <a:gd name="connsiteY23" fmla="*/ 17260 h 45388"/>
                <a:gd name="connsiteX24" fmla="*/ 42830 w 132677"/>
                <a:gd name="connsiteY24" fmla="*/ 17899 h 45388"/>
                <a:gd name="connsiteX25" fmla="*/ 42830 w 132677"/>
                <a:gd name="connsiteY25" fmla="*/ 18539 h 45388"/>
                <a:gd name="connsiteX26" fmla="*/ 42191 w 132677"/>
                <a:gd name="connsiteY26" fmla="*/ 18539 h 45388"/>
                <a:gd name="connsiteX27" fmla="*/ 42191 w 132677"/>
                <a:gd name="connsiteY27" fmla="*/ 17260 h 45388"/>
                <a:gd name="connsiteX28" fmla="*/ 30045 w 132677"/>
                <a:gd name="connsiteY28" fmla="*/ 16621 h 45388"/>
                <a:gd name="connsiteX29" fmla="*/ 27487 w 132677"/>
                <a:gd name="connsiteY29" fmla="*/ 17899 h 45388"/>
                <a:gd name="connsiteX30" fmla="*/ 24291 w 132677"/>
                <a:gd name="connsiteY30" fmla="*/ 17899 h 45388"/>
                <a:gd name="connsiteX31" fmla="*/ 21095 w 132677"/>
                <a:gd name="connsiteY31" fmla="*/ 17899 h 45388"/>
                <a:gd name="connsiteX32" fmla="*/ 30045 w 132677"/>
                <a:gd name="connsiteY32" fmla="*/ 16621 h 45388"/>
                <a:gd name="connsiteX33" fmla="*/ 56894 w 132677"/>
                <a:gd name="connsiteY33" fmla="*/ 14703 h 45388"/>
                <a:gd name="connsiteX34" fmla="*/ 56894 w 132677"/>
                <a:gd name="connsiteY34" fmla="*/ 15981 h 45388"/>
                <a:gd name="connsiteX35" fmla="*/ 55616 w 132677"/>
                <a:gd name="connsiteY35" fmla="*/ 15981 h 45388"/>
                <a:gd name="connsiteX36" fmla="*/ 55616 w 132677"/>
                <a:gd name="connsiteY36" fmla="*/ 15342 h 45388"/>
                <a:gd name="connsiteX37" fmla="*/ 56894 w 132677"/>
                <a:gd name="connsiteY37" fmla="*/ 14703 h 45388"/>
                <a:gd name="connsiteX38" fmla="*/ 60730 w 132677"/>
                <a:gd name="connsiteY38" fmla="*/ 14703 h 45388"/>
                <a:gd name="connsiteX39" fmla="*/ 60730 w 132677"/>
                <a:gd name="connsiteY39" fmla="*/ 15342 h 45388"/>
                <a:gd name="connsiteX40" fmla="*/ 59450 w 132677"/>
                <a:gd name="connsiteY40" fmla="*/ 15981 h 45388"/>
                <a:gd name="connsiteX41" fmla="*/ 59450 w 132677"/>
                <a:gd name="connsiteY41" fmla="*/ 14703 h 45388"/>
                <a:gd name="connsiteX42" fmla="*/ 60730 w 132677"/>
                <a:gd name="connsiteY42" fmla="*/ 14703 h 45388"/>
                <a:gd name="connsiteX43" fmla="*/ 108675 w 132677"/>
                <a:gd name="connsiteY43" fmla="*/ 12146 h 45388"/>
                <a:gd name="connsiteX44" fmla="*/ 108675 w 132677"/>
                <a:gd name="connsiteY44" fmla="*/ 12785 h 45388"/>
                <a:gd name="connsiteX45" fmla="*/ 106117 w 132677"/>
                <a:gd name="connsiteY45" fmla="*/ 13424 h 45388"/>
                <a:gd name="connsiteX46" fmla="*/ 106117 w 132677"/>
                <a:gd name="connsiteY46" fmla="*/ 12146 h 45388"/>
                <a:gd name="connsiteX47" fmla="*/ 108675 w 132677"/>
                <a:gd name="connsiteY47" fmla="*/ 12146 h 45388"/>
                <a:gd name="connsiteX48" fmla="*/ 118902 w 132677"/>
                <a:gd name="connsiteY48" fmla="*/ 10228 h 45388"/>
                <a:gd name="connsiteX49" fmla="*/ 118902 w 132677"/>
                <a:gd name="connsiteY49" fmla="*/ 11507 h 45388"/>
                <a:gd name="connsiteX50" fmla="*/ 109953 w 132677"/>
                <a:gd name="connsiteY50" fmla="*/ 10867 h 45388"/>
                <a:gd name="connsiteX51" fmla="*/ 118902 w 132677"/>
                <a:gd name="connsiteY51" fmla="*/ 10228 h 45388"/>
                <a:gd name="connsiteX52" fmla="*/ 82465 w 132677"/>
                <a:gd name="connsiteY52" fmla="*/ 8310 h 45388"/>
                <a:gd name="connsiteX53" fmla="*/ 83104 w 132677"/>
                <a:gd name="connsiteY53" fmla="*/ 10867 h 45388"/>
                <a:gd name="connsiteX54" fmla="*/ 81825 w 132677"/>
                <a:gd name="connsiteY54" fmla="*/ 11507 h 45388"/>
                <a:gd name="connsiteX55" fmla="*/ 80546 w 132677"/>
                <a:gd name="connsiteY55" fmla="*/ 8310 h 45388"/>
                <a:gd name="connsiteX56" fmla="*/ 82465 w 132677"/>
                <a:gd name="connsiteY56" fmla="*/ 8310 h 45388"/>
                <a:gd name="connsiteX57" fmla="*/ 88857 w 132677"/>
                <a:gd name="connsiteY57" fmla="*/ 8310 h 45388"/>
                <a:gd name="connsiteX58" fmla="*/ 92054 w 132677"/>
                <a:gd name="connsiteY58" fmla="*/ 10228 h 45388"/>
                <a:gd name="connsiteX59" fmla="*/ 92054 w 132677"/>
                <a:gd name="connsiteY59" fmla="*/ 10867 h 45388"/>
                <a:gd name="connsiteX60" fmla="*/ 90775 w 132677"/>
                <a:gd name="connsiteY60" fmla="*/ 11507 h 45388"/>
                <a:gd name="connsiteX61" fmla="*/ 88857 w 132677"/>
                <a:gd name="connsiteY61" fmla="*/ 8310 h 45388"/>
                <a:gd name="connsiteX62" fmla="*/ 93332 w 132677"/>
                <a:gd name="connsiteY62" fmla="*/ 8310 h 45388"/>
                <a:gd name="connsiteX63" fmla="*/ 95250 w 132677"/>
                <a:gd name="connsiteY63" fmla="*/ 9589 h 45388"/>
                <a:gd name="connsiteX64" fmla="*/ 95890 w 132677"/>
                <a:gd name="connsiteY64" fmla="*/ 11507 h 45388"/>
                <a:gd name="connsiteX65" fmla="*/ 93332 w 132677"/>
                <a:gd name="connsiteY65" fmla="*/ 9589 h 45388"/>
                <a:gd name="connsiteX66" fmla="*/ 93332 w 132677"/>
                <a:gd name="connsiteY66" fmla="*/ 8310 h 45388"/>
                <a:gd name="connsiteX67" fmla="*/ 85021 w 132677"/>
                <a:gd name="connsiteY67" fmla="*/ 7032 h 45388"/>
                <a:gd name="connsiteX68" fmla="*/ 86301 w 132677"/>
                <a:gd name="connsiteY68" fmla="*/ 10228 h 45388"/>
                <a:gd name="connsiteX69" fmla="*/ 88217 w 132677"/>
                <a:gd name="connsiteY69" fmla="*/ 10867 h 45388"/>
                <a:gd name="connsiteX70" fmla="*/ 88217 w 132677"/>
                <a:gd name="connsiteY70" fmla="*/ 11507 h 45388"/>
                <a:gd name="connsiteX71" fmla="*/ 84383 w 132677"/>
                <a:gd name="connsiteY71" fmla="*/ 12785 h 45388"/>
                <a:gd name="connsiteX72" fmla="*/ 83104 w 132677"/>
                <a:gd name="connsiteY72" fmla="*/ 10228 h 45388"/>
                <a:gd name="connsiteX73" fmla="*/ 85021 w 132677"/>
                <a:gd name="connsiteY73" fmla="*/ 7032 h 45388"/>
                <a:gd name="connsiteX74" fmla="*/ 102921 w 132677"/>
                <a:gd name="connsiteY74" fmla="*/ 5753 h 45388"/>
                <a:gd name="connsiteX75" fmla="*/ 106117 w 132677"/>
                <a:gd name="connsiteY75" fmla="*/ 7671 h 45388"/>
                <a:gd name="connsiteX76" fmla="*/ 108675 w 132677"/>
                <a:gd name="connsiteY76" fmla="*/ 10228 h 45388"/>
                <a:gd name="connsiteX77" fmla="*/ 105479 w 132677"/>
                <a:gd name="connsiteY77" fmla="*/ 10228 h 45388"/>
                <a:gd name="connsiteX78" fmla="*/ 102921 w 132677"/>
                <a:gd name="connsiteY78" fmla="*/ 5753 h 45388"/>
                <a:gd name="connsiteX79" fmla="*/ 100364 w 132677"/>
                <a:gd name="connsiteY79" fmla="*/ 5114 h 45388"/>
                <a:gd name="connsiteX80" fmla="*/ 101003 w 132677"/>
                <a:gd name="connsiteY80" fmla="*/ 6392 h 45388"/>
                <a:gd name="connsiteX81" fmla="*/ 102282 w 132677"/>
                <a:gd name="connsiteY81" fmla="*/ 10228 h 45388"/>
                <a:gd name="connsiteX82" fmla="*/ 98446 w 132677"/>
                <a:gd name="connsiteY82" fmla="*/ 10228 h 45388"/>
                <a:gd name="connsiteX83" fmla="*/ 96528 w 132677"/>
                <a:gd name="connsiteY83" fmla="*/ 7671 h 45388"/>
                <a:gd name="connsiteX84" fmla="*/ 98446 w 132677"/>
                <a:gd name="connsiteY84" fmla="*/ 8310 h 45388"/>
                <a:gd name="connsiteX85" fmla="*/ 98446 w 132677"/>
                <a:gd name="connsiteY85" fmla="*/ 5114 h 45388"/>
                <a:gd name="connsiteX86" fmla="*/ 100364 w 132677"/>
                <a:gd name="connsiteY86" fmla="*/ 5114 h 45388"/>
                <a:gd name="connsiteX87" fmla="*/ 101643 w 132677"/>
                <a:gd name="connsiteY87" fmla="*/ 2557 h 45388"/>
                <a:gd name="connsiteX88" fmla="*/ 101323 w 132677"/>
                <a:gd name="connsiteY88" fmla="*/ 2877 h 45388"/>
                <a:gd name="connsiteX89" fmla="*/ 101643 w 132677"/>
                <a:gd name="connsiteY89" fmla="*/ 3197 h 45388"/>
                <a:gd name="connsiteX90" fmla="*/ 124017 w 132677"/>
                <a:gd name="connsiteY90" fmla="*/ 0 h 45388"/>
                <a:gd name="connsiteX91" fmla="*/ 121460 w 132677"/>
                <a:gd name="connsiteY91" fmla="*/ 0 h 45388"/>
                <a:gd name="connsiteX92" fmla="*/ 115706 w 132677"/>
                <a:gd name="connsiteY92" fmla="*/ 639 h 45388"/>
                <a:gd name="connsiteX93" fmla="*/ 114428 w 132677"/>
                <a:gd name="connsiteY93" fmla="*/ 0 h 45388"/>
                <a:gd name="connsiteX94" fmla="*/ 108675 w 132677"/>
                <a:gd name="connsiteY94" fmla="*/ 0 h 45388"/>
                <a:gd name="connsiteX95" fmla="*/ 106757 w 132677"/>
                <a:gd name="connsiteY95" fmla="*/ 1278 h 45388"/>
                <a:gd name="connsiteX96" fmla="*/ 108675 w 132677"/>
                <a:gd name="connsiteY96" fmla="*/ 2557 h 45388"/>
                <a:gd name="connsiteX97" fmla="*/ 108675 w 132677"/>
                <a:gd name="connsiteY97" fmla="*/ 3196 h 45388"/>
                <a:gd name="connsiteX98" fmla="*/ 105479 w 132677"/>
                <a:gd name="connsiteY98" fmla="*/ 2557 h 45388"/>
                <a:gd name="connsiteX99" fmla="*/ 105479 w 132677"/>
                <a:gd name="connsiteY99" fmla="*/ 1918 h 45388"/>
                <a:gd name="connsiteX100" fmla="*/ 105479 w 132677"/>
                <a:gd name="connsiteY100" fmla="*/ 0 h 45388"/>
                <a:gd name="connsiteX101" fmla="*/ 103561 w 132677"/>
                <a:gd name="connsiteY101" fmla="*/ 639 h 45388"/>
                <a:gd name="connsiteX102" fmla="*/ 103561 w 132677"/>
                <a:gd name="connsiteY102" fmla="*/ 1918 h 45388"/>
                <a:gd name="connsiteX103" fmla="*/ 105479 w 132677"/>
                <a:gd name="connsiteY103" fmla="*/ 3835 h 45388"/>
                <a:gd name="connsiteX104" fmla="*/ 102282 w 132677"/>
                <a:gd name="connsiteY104" fmla="*/ 3835 h 45388"/>
                <a:gd name="connsiteX105" fmla="*/ 101643 w 132677"/>
                <a:gd name="connsiteY105" fmla="*/ 3197 h 45388"/>
                <a:gd name="connsiteX106" fmla="*/ 101643 w 132677"/>
                <a:gd name="connsiteY106" fmla="*/ 3835 h 45388"/>
                <a:gd name="connsiteX107" fmla="*/ 100364 w 132677"/>
                <a:gd name="connsiteY107" fmla="*/ 3835 h 45388"/>
                <a:gd name="connsiteX108" fmla="*/ 101323 w 132677"/>
                <a:gd name="connsiteY108" fmla="*/ 2877 h 45388"/>
                <a:gd name="connsiteX109" fmla="*/ 101003 w 132677"/>
                <a:gd name="connsiteY109" fmla="*/ 2557 h 45388"/>
                <a:gd name="connsiteX110" fmla="*/ 100364 w 132677"/>
                <a:gd name="connsiteY110" fmla="*/ 1918 h 45388"/>
                <a:gd name="connsiteX111" fmla="*/ 97806 w 132677"/>
                <a:gd name="connsiteY111" fmla="*/ 1278 h 45388"/>
                <a:gd name="connsiteX112" fmla="*/ 97806 w 132677"/>
                <a:gd name="connsiteY112" fmla="*/ 1918 h 45388"/>
                <a:gd name="connsiteX113" fmla="*/ 97806 w 132677"/>
                <a:gd name="connsiteY113" fmla="*/ 5114 h 45388"/>
                <a:gd name="connsiteX114" fmla="*/ 95890 w 132677"/>
                <a:gd name="connsiteY114" fmla="*/ 3196 h 45388"/>
                <a:gd name="connsiteX115" fmla="*/ 93972 w 132677"/>
                <a:gd name="connsiteY115" fmla="*/ 3196 h 45388"/>
                <a:gd name="connsiteX116" fmla="*/ 94610 w 132677"/>
                <a:gd name="connsiteY116" fmla="*/ 3835 h 45388"/>
                <a:gd name="connsiteX117" fmla="*/ 94610 w 132677"/>
                <a:gd name="connsiteY117" fmla="*/ 4475 h 45388"/>
                <a:gd name="connsiteX118" fmla="*/ 93332 w 132677"/>
                <a:gd name="connsiteY118" fmla="*/ 3196 h 45388"/>
                <a:gd name="connsiteX119" fmla="*/ 93332 w 132677"/>
                <a:gd name="connsiteY119" fmla="*/ 5114 h 45388"/>
                <a:gd name="connsiteX120" fmla="*/ 92693 w 132677"/>
                <a:gd name="connsiteY120" fmla="*/ 5114 h 45388"/>
                <a:gd name="connsiteX121" fmla="*/ 89497 w 132677"/>
                <a:gd name="connsiteY121" fmla="*/ 3835 h 45388"/>
                <a:gd name="connsiteX122" fmla="*/ 86939 w 132677"/>
                <a:gd name="connsiteY122" fmla="*/ 3196 h 45388"/>
                <a:gd name="connsiteX123" fmla="*/ 86301 w 132677"/>
                <a:gd name="connsiteY123" fmla="*/ 3196 h 45388"/>
                <a:gd name="connsiteX124" fmla="*/ 83743 w 132677"/>
                <a:gd name="connsiteY124" fmla="*/ 3196 h 45388"/>
                <a:gd name="connsiteX125" fmla="*/ 81825 w 132677"/>
                <a:gd name="connsiteY125" fmla="*/ 3196 h 45388"/>
                <a:gd name="connsiteX126" fmla="*/ 81825 w 132677"/>
                <a:gd name="connsiteY126" fmla="*/ 3835 h 45388"/>
                <a:gd name="connsiteX127" fmla="*/ 80546 w 132677"/>
                <a:gd name="connsiteY127" fmla="*/ 4475 h 45388"/>
                <a:gd name="connsiteX128" fmla="*/ 79908 w 132677"/>
                <a:gd name="connsiteY128" fmla="*/ 3835 h 45388"/>
                <a:gd name="connsiteX129" fmla="*/ 77350 w 132677"/>
                <a:gd name="connsiteY129" fmla="*/ 1918 h 45388"/>
                <a:gd name="connsiteX130" fmla="*/ 76072 w 132677"/>
                <a:gd name="connsiteY130" fmla="*/ 7032 h 45388"/>
                <a:gd name="connsiteX131" fmla="*/ 75432 w 132677"/>
                <a:gd name="connsiteY131" fmla="*/ 7032 h 45388"/>
                <a:gd name="connsiteX132" fmla="*/ 73516 w 132677"/>
                <a:gd name="connsiteY132" fmla="*/ 6392 h 45388"/>
                <a:gd name="connsiteX133" fmla="*/ 73516 w 132677"/>
                <a:gd name="connsiteY133" fmla="*/ 5753 h 45388"/>
                <a:gd name="connsiteX134" fmla="*/ 74154 w 132677"/>
                <a:gd name="connsiteY134" fmla="*/ 4475 h 45388"/>
                <a:gd name="connsiteX135" fmla="*/ 73516 w 132677"/>
                <a:gd name="connsiteY135" fmla="*/ 3196 h 45388"/>
                <a:gd name="connsiteX136" fmla="*/ 72876 w 132677"/>
                <a:gd name="connsiteY136" fmla="*/ 1918 h 45388"/>
                <a:gd name="connsiteX137" fmla="*/ 72876 w 132677"/>
                <a:gd name="connsiteY137" fmla="*/ 4475 h 45388"/>
                <a:gd name="connsiteX138" fmla="*/ 72876 w 132677"/>
                <a:gd name="connsiteY138" fmla="*/ 6392 h 45388"/>
                <a:gd name="connsiteX139" fmla="*/ 70319 w 132677"/>
                <a:gd name="connsiteY139" fmla="*/ 5753 h 45388"/>
                <a:gd name="connsiteX140" fmla="*/ 67123 w 132677"/>
                <a:gd name="connsiteY140" fmla="*/ 4475 h 45388"/>
                <a:gd name="connsiteX141" fmla="*/ 65843 w 132677"/>
                <a:gd name="connsiteY141" fmla="*/ 4475 h 45388"/>
                <a:gd name="connsiteX142" fmla="*/ 64565 w 132677"/>
                <a:gd name="connsiteY142" fmla="*/ 5753 h 45388"/>
                <a:gd name="connsiteX143" fmla="*/ 62647 w 132677"/>
                <a:gd name="connsiteY143" fmla="*/ 3196 h 45388"/>
                <a:gd name="connsiteX144" fmla="*/ 61369 w 132677"/>
                <a:gd name="connsiteY144" fmla="*/ 6392 h 45388"/>
                <a:gd name="connsiteX145" fmla="*/ 59450 w 132677"/>
                <a:gd name="connsiteY145" fmla="*/ 3835 h 45388"/>
                <a:gd name="connsiteX146" fmla="*/ 56894 w 132677"/>
                <a:gd name="connsiteY146" fmla="*/ 4475 h 45388"/>
                <a:gd name="connsiteX147" fmla="*/ 55616 w 132677"/>
                <a:gd name="connsiteY147" fmla="*/ 5753 h 45388"/>
                <a:gd name="connsiteX148" fmla="*/ 54976 w 132677"/>
                <a:gd name="connsiteY148" fmla="*/ 5753 h 45388"/>
                <a:gd name="connsiteX149" fmla="*/ 53058 w 132677"/>
                <a:gd name="connsiteY149" fmla="*/ 5753 h 45388"/>
                <a:gd name="connsiteX150" fmla="*/ 52419 w 132677"/>
                <a:gd name="connsiteY150" fmla="*/ 5753 h 45388"/>
                <a:gd name="connsiteX151" fmla="*/ 49223 w 132677"/>
                <a:gd name="connsiteY151" fmla="*/ 5753 h 45388"/>
                <a:gd name="connsiteX152" fmla="*/ 46027 w 132677"/>
                <a:gd name="connsiteY152" fmla="*/ 4475 h 45388"/>
                <a:gd name="connsiteX153" fmla="*/ 45387 w 132677"/>
                <a:gd name="connsiteY153" fmla="*/ 3835 h 45388"/>
                <a:gd name="connsiteX154" fmla="*/ 44109 w 132677"/>
                <a:gd name="connsiteY154" fmla="*/ 4475 h 45388"/>
                <a:gd name="connsiteX155" fmla="*/ 42830 w 132677"/>
                <a:gd name="connsiteY155" fmla="*/ 5753 h 45388"/>
                <a:gd name="connsiteX156" fmla="*/ 42191 w 132677"/>
                <a:gd name="connsiteY156" fmla="*/ 6392 h 45388"/>
                <a:gd name="connsiteX157" fmla="*/ 41552 w 132677"/>
                <a:gd name="connsiteY157" fmla="*/ 6392 h 45388"/>
                <a:gd name="connsiteX158" fmla="*/ 40912 w 132677"/>
                <a:gd name="connsiteY158" fmla="*/ 7032 h 45388"/>
                <a:gd name="connsiteX159" fmla="*/ 40912 w 132677"/>
                <a:gd name="connsiteY159" fmla="*/ 7671 h 45388"/>
                <a:gd name="connsiteX160" fmla="*/ 39634 w 132677"/>
                <a:gd name="connsiteY160" fmla="*/ 7032 h 45388"/>
                <a:gd name="connsiteX161" fmla="*/ 36438 w 132677"/>
                <a:gd name="connsiteY161" fmla="*/ 6392 h 45388"/>
                <a:gd name="connsiteX162" fmla="*/ 35160 w 132677"/>
                <a:gd name="connsiteY162" fmla="*/ 7671 h 45388"/>
                <a:gd name="connsiteX163" fmla="*/ 33880 w 132677"/>
                <a:gd name="connsiteY163" fmla="*/ 7671 h 45388"/>
                <a:gd name="connsiteX164" fmla="*/ 33241 w 132677"/>
                <a:gd name="connsiteY164" fmla="*/ 8310 h 45388"/>
                <a:gd name="connsiteX165" fmla="*/ 31963 w 132677"/>
                <a:gd name="connsiteY165" fmla="*/ 8310 h 45388"/>
                <a:gd name="connsiteX166" fmla="*/ 30683 w 132677"/>
                <a:gd name="connsiteY166" fmla="*/ 7671 h 45388"/>
                <a:gd name="connsiteX167" fmla="*/ 28767 w 132677"/>
                <a:gd name="connsiteY167" fmla="*/ 7671 h 45388"/>
                <a:gd name="connsiteX168" fmla="*/ 25571 w 132677"/>
                <a:gd name="connsiteY168" fmla="*/ 8310 h 45388"/>
                <a:gd name="connsiteX169" fmla="*/ 23013 w 132677"/>
                <a:gd name="connsiteY169" fmla="*/ 7671 h 45388"/>
                <a:gd name="connsiteX170" fmla="*/ 21734 w 132677"/>
                <a:gd name="connsiteY170" fmla="*/ 8310 h 45388"/>
                <a:gd name="connsiteX171" fmla="*/ 20456 w 132677"/>
                <a:gd name="connsiteY171" fmla="*/ 10228 h 45388"/>
                <a:gd name="connsiteX172" fmla="*/ 17898 w 132677"/>
                <a:gd name="connsiteY172" fmla="*/ 10228 h 45388"/>
                <a:gd name="connsiteX173" fmla="*/ 15342 w 132677"/>
                <a:gd name="connsiteY173" fmla="*/ 10867 h 45388"/>
                <a:gd name="connsiteX174" fmla="*/ 11506 w 132677"/>
                <a:gd name="connsiteY174" fmla="*/ 10867 h 45388"/>
                <a:gd name="connsiteX175" fmla="*/ 10867 w 132677"/>
                <a:gd name="connsiteY175" fmla="*/ 11507 h 45388"/>
                <a:gd name="connsiteX176" fmla="*/ 11506 w 132677"/>
                <a:gd name="connsiteY176" fmla="*/ 14703 h 45388"/>
                <a:gd name="connsiteX177" fmla="*/ 6393 w 132677"/>
                <a:gd name="connsiteY177" fmla="*/ 12785 h 45388"/>
                <a:gd name="connsiteX178" fmla="*/ 7671 w 132677"/>
                <a:gd name="connsiteY178" fmla="*/ 12146 h 45388"/>
                <a:gd name="connsiteX179" fmla="*/ 8949 w 132677"/>
                <a:gd name="connsiteY179" fmla="*/ 14064 h 45388"/>
                <a:gd name="connsiteX180" fmla="*/ 7671 w 132677"/>
                <a:gd name="connsiteY180" fmla="*/ 13424 h 45388"/>
                <a:gd name="connsiteX181" fmla="*/ 7671 w 132677"/>
                <a:gd name="connsiteY181" fmla="*/ 17260 h 45388"/>
                <a:gd name="connsiteX182" fmla="*/ 6393 w 132677"/>
                <a:gd name="connsiteY182" fmla="*/ 17899 h 45388"/>
                <a:gd name="connsiteX183" fmla="*/ 5113 w 132677"/>
                <a:gd name="connsiteY183" fmla="*/ 21096 h 45388"/>
                <a:gd name="connsiteX184" fmla="*/ 2556 w 132677"/>
                <a:gd name="connsiteY184" fmla="*/ 21096 h 45388"/>
                <a:gd name="connsiteX185" fmla="*/ 1278 w 132677"/>
                <a:gd name="connsiteY185" fmla="*/ 20456 h 45388"/>
                <a:gd name="connsiteX186" fmla="*/ 2556 w 132677"/>
                <a:gd name="connsiteY186" fmla="*/ 25570 h 45388"/>
                <a:gd name="connsiteX187" fmla="*/ 0 w 132677"/>
                <a:gd name="connsiteY187" fmla="*/ 24931 h 45388"/>
                <a:gd name="connsiteX188" fmla="*/ 638 w 132677"/>
                <a:gd name="connsiteY188" fmla="*/ 30045 h 45388"/>
                <a:gd name="connsiteX189" fmla="*/ 1917 w 132677"/>
                <a:gd name="connsiteY189" fmla="*/ 36438 h 45388"/>
                <a:gd name="connsiteX190" fmla="*/ 7671 w 132677"/>
                <a:gd name="connsiteY190" fmla="*/ 44748 h 45388"/>
                <a:gd name="connsiteX191" fmla="*/ 14702 w 132677"/>
                <a:gd name="connsiteY191" fmla="*/ 45388 h 45388"/>
                <a:gd name="connsiteX192" fmla="*/ 29405 w 132677"/>
                <a:gd name="connsiteY192" fmla="*/ 43470 h 45388"/>
                <a:gd name="connsiteX193" fmla="*/ 38994 w 132677"/>
                <a:gd name="connsiteY193" fmla="*/ 41552 h 45388"/>
                <a:gd name="connsiteX194" fmla="*/ 48583 w 132677"/>
                <a:gd name="connsiteY194" fmla="*/ 38995 h 45388"/>
                <a:gd name="connsiteX195" fmla="*/ 56254 w 132677"/>
                <a:gd name="connsiteY195" fmla="*/ 37077 h 45388"/>
                <a:gd name="connsiteX196" fmla="*/ 58812 w 132677"/>
                <a:gd name="connsiteY196" fmla="*/ 35799 h 45388"/>
                <a:gd name="connsiteX197" fmla="*/ 63287 w 132677"/>
                <a:gd name="connsiteY197" fmla="*/ 35799 h 45388"/>
                <a:gd name="connsiteX198" fmla="*/ 70958 w 132677"/>
                <a:gd name="connsiteY198" fmla="*/ 33881 h 45388"/>
                <a:gd name="connsiteX199" fmla="*/ 74154 w 132677"/>
                <a:gd name="connsiteY199" fmla="*/ 33242 h 45388"/>
                <a:gd name="connsiteX200" fmla="*/ 77350 w 132677"/>
                <a:gd name="connsiteY200" fmla="*/ 31963 h 45388"/>
                <a:gd name="connsiteX201" fmla="*/ 80546 w 132677"/>
                <a:gd name="connsiteY201" fmla="*/ 30685 h 45388"/>
                <a:gd name="connsiteX202" fmla="*/ 83743 w 132677"/>
                <a:gd name="connsiteY202" fmla="*/ 30045 h 45388"/>
                <a:gd name="connsiteX203" fmla="*/ 85661 w 132677"/>
                <a:gd name="connsiteY203" fmla="*/ 30045 h 45388"/>
                <a:gd name="connsiteX204" fmla="*/ 90775 w 132677"/>
                <a:gd name="connsiteY204" fmla="*/ 28128 h 45388"/>
                <a:gd name="connsiteX205" fmla="*/ 94610 w 132677"/>
                <a:gd name="connsiteY205" fmla="*/ 28128 h 45388"/>
                <a:gd name="connsiteX206" fmla="*/ 99086 w 132677"/>
                <a:gd name="connsiteY206" fmla="*/ 28767 h 45388"/>
                <a:gd name="connsiteX207" fmla="*/ 106117 w 132677"/>
                <a:gd name="connsiteY207" fmla="*/ 28767 h 45388"/>
                <a:gd name="connsiteX208" fmla="*/ 113150 w 132677"/>
                <a:gd name="connsiteY208" fmla="*/ 28767 h 45388"/>
                <a:gd name="connsiteX209" fmla="*/ 116346 w 132677"/>
                <a:gd name="connsiteY209" fmla="*/ 26849 h 45388"/>
                <a:gd name="connsiteX210" fmla="*/ 122099 w 132677"/>
                <a:gd name="connsiteY210" fmla="*/ 26849 h 45388"/>
                <a:gd name="connsiteX211" fmla="*/ 124657 w 132677"/>
                <a:gd name="connsiteY211" fmla="*/ 26210 h 45388"/>
                <a:gd name="connsiteX212" fmla="*/ 129770 w 132677"/>
                <a:gd name="connsiteY212" fmla="*/ 24931 h 45388"/>
                <a:gd name="connsiteX213" fmla="*/ 130410 w 132677"/>
                <a:gd name="connsiteY213" fmla="*/ 27488 h 45388"/>
                <a:gd name="connsiteX214" fmla="*/ 131049 w 132677"/>
                <a:gd name="connsiteY214" fmla="*/ 26849 h 45388"/>
                <a:gd name="connsiteX215" fmla="*/ 132677 w 132677"/>
                <a:gd name="connsiteY215" fmla="*/ 25763 h 45388"/>
                <a:gd name="connsiteX216" fmla="*/ 132677 w 132677"/>
                <a:gd name="connsiteY216" fmla="*/ 5186 h 45388"/>
                <a:gd name="connsiteX217" fmla="*/ 130410 w 132677"/>
                <a:gd name="connsiteY217" fmla="*/ 5753 h 45388"/>
                <a:gd name="connsiteX218" fmla="*/ 125935 w 132677"/>
                <a:gd name="connsiteY218" fmla="*/ 6392 h 45388"/>
                <a:gd name="connsiteX219" fmla="*/ 126573 w 132677"/>
                <a:gd name="connsiteY219" fmla="*/ 8310 h 45388"/>
                <a:gd name="connsiteX220" fmla="*/ 124657 w 132677"/>
                <a:gd name="connsiteY220" fmla="*/ 6392 h 45388"/>
                <a:gd name="connsiteX221" fmla="*/ 121460 w 132677"/>
                <a:gd name="connsiteY221" fmla="*/ 5114 h 45388"/>
                <a:gd name="connsiteX222" fmla="*/ 112510 w 132677"/>
                <a:gd name="connsiteY222" fmla="*/ 3835 h 45388"/>
                <a:gd name="connsiteX223" fmla="*/ 109953 w 132677"/>
                <a:gd name="connsiteY223" fmla="*/ 3196 h 45388"/>
                <a:gd name="connsiteX224" fmla="*/ 110592 w 132677"/>
                <a:gd name="connsiteY224" fmla="*/ 1918 h 45388"/>
                <a:gd name="connsiteX225" fmla="*/ 114428 w 132677"/>
                <a:gd name="connsiteY225" fmla="*/ 2557 h 45388"/>
                <a:gd name="connsiteX226" fmla="*/ 117624 w 132677"/>
                <a:gd name="connsiteY226" fmla="*/ 2557 h 45388"/>
                <a:gd name="connsiteX227" fmla="*/ 120821 w 132677"/>
                <a:gd name="connsiteY227" fmla="*/ 2557 h 45388"/>
                <a:gd name="connsiteX228" fmla="*/ 123377 w 132677"/>
                <a:gd name="connsiteY228" fmla="*/ 2557 h 45388"/>
                <a:gd name="connsiteX229" fmla="*/ 124657 w 132677"/>
                <a:gd name="connsiteY229" fmla="*/ 1918 h 45388"/>
                <a:gd name="connsiteX230" fmla="*/ 124017 w 132677"/>
                <a:gd name="connsiteY230" fmla="*/ 0 h 453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</a:cxnLst>
              <a:rect l="l" t="t" r="r" b="b"/>
              <a:pathLst>
                <a:path w="132677" h="45388">
                  <a:moveTo>
                    <a:pt x="53058" y="22374"/>
                  </a:moveTo>
                  <a:cubicBezTo>
                    <a:pt x="53058" y="22374"/>
                    <a:pt x="53058" y="23013"/>
                    <a:pt x="52419" y="23013"/>
                  </a:cubicBezTo>
                  <a:cubicBezTo>
                    <a:pt x="51780" y="23013"/>
                    <a:pt x="51780" y="23013"/>
                    <a:pt x="51780" y="22374"/>
                  </a:cubicBezTo>
                  <a:cubicBezTo>
                    <a:pt x="52419" y="22374"/>
                    <a:pt x="52419" y="22374"/>
                    <a:pt x="53058" y="22374"/>
                  </a:cubicBezTo>
                  <a:close/>
                  <a:moveTo>
                    <a:pt x="22374" y="21096"/>
                  </a:moveTo>
                  <a:cubicBezTo>
                    <a:pt x="22374" y="21096"/>
                    <a:pt x="23013" y="21096"/>
                    <a:pt x="23013" y="21735"/>
                  </a:cubicBezTo>
                  <a:cubicBezTo>
                    <a:pt x="23013" y="21735"/>
                    <a:pt x="22374" y="21735"/>
                    <a:pt x="22374" y="21735"/>
                  </a:cubicBezTo>
                  <a:cubicBezTo>
                    <a:pt x="22374" y="21735"/>
                    <a:pt x="22374" y="21096"/>
                    <a:pt x="22374" y="21096"/>
                  </a:cubicBezTo>
                  <a:close/>
                  <a:moveTo>
                    <a:pt x="29405" y="19817"/>
                  </a:moveTo>
                  <a:cubicBezTo>
                    <a:pt x="29405" y="19817"/>
                    <a:pt x="30045" y="19817"/>
                    <a:pt x="30045" y="20456"/>
                  </a:cubicBezTo>
                  <a:cubicBezTo>
                    <a:pt x="30045" y="21096"/>
                    <a:pt x="30045" y="21735"/>
                    <a:pt x="30045" y="21735"/>
                  </a:cubicBezTo>
                  <a:cubicBezTo>
                    <a:pt x="29405" y="21096"/>
                    <a:pt x="29405" y="21096"/>
                    <a:pt x="29405" y="21096"/>
                  </a:cubicBezTo>
                  <a:cubicBezTo>
                    <a:pt x="29405" y="20456"/>
                    <a:pt x="29405" y="20456"/>
                    <a:pt x="29405" y="19817"/>
                  </a:cubicBezTo>
                  <a:close/>
                  <a:moveTo>
                    <a:pt x="33880" y="19178"/>
                  </a:moveTo>
                  <a:cubicBezTo>
                    <a:pt x="35160" y="19178"/>
                    <a:pt x="35798" y="17899"/>
                    <a:pt x="37076" y="19817"/>
                  </a:cubicBezTo>
                  <a:cubicBezTo>
                    <a:pt x="35160" y="21096"/>
                    <a:pt x="33241" y="21735"/>
                    <a:pt x="30683" y="21096"/>
                  </a:cubicBezTo>
                  <a:cubicBezTo>
                    <a:pt x="30683" y="21096"/>
                    <a:pt x="30683" y="20456"/>
                    <a:pt x="30683" y="20456"/>
                  </a:cubicBezTo>
                  <a:cubicBezTo>
                    <a:pt x="31963" y="19817"/>
                    <a:pt x="32602" y="19178"/>
                    <a:pt x="33880" y="19178"/>
                  </a:cubicBezTo>
                  <a:close/>
                  <a:moveTo>
                    <a:pt x="19816" y="17899"/>
                  </a:moveTo>
                  <a:cubicBezTo>
                    <a:pt x="19816" y="17899"/>
                    <a:pt x="19816" y="18539"/>
                    <a:pt x="19816" y="18539"/>
                  </a:cubicBezTo>
                  <a:cubicBezTo>
                    <a:pt x="19816" y="18539"/>
                    <a:pt x="19178" y="19178"/>
                    <a:pt x="19178" y="19178"/>
                  </a:cubicBezTo>
                  <a:cubicBezTo>
                    <a:pt x="19178" y="19178"/>
                    <a:pt x="19178" y="18539"/>
                    <a:pt x="19178" y="18539"/>
                  </a:cubicBezTo>
                  <a:cubicBezTo>
                    <a:pt x="19178" y="18539"/>
                    <a:pt x="19816" y="18539"/>
                    <a:pt x="19816" y="17899"/>
                  </a:cubicBezTo>
                  <a:close/>
                  <a:moveTo>
                    <a:pt x="42191" y="17260"/>
                  </a:moveTo>
                  <a:cubicBezTo>
                    <a:pt x="42191" y="17260"/>
                    <a:pt x="42830" y="17260"/>
                    <a:pt x="42830" y="17899"/>
                  </a:cubicBezTo>
                  <a:cubicBezTo>
                    <a:pt x="42830" y="17899"/>
                    <a:pt x="42830" y="17899"/>
                    <a:pt x="42830" y="18539"/>
                  </a:cubicBezTo>
                  <a:cubicBezTo>
                    <a:pt x="42830" y="18539"/>
                    <a:pt x="42830" y="18539"/>
                    <a:pt x="42191" y="18539"/>
                  </a:cubicBezTo>
                  <a:cubicBezTo>
                    <a:pt x="42191" y="17899"/>
                    <a:pt x="42191" y="17260"/>
                    <a:pt x="42191" y="17260"/>
                  </a:cubicBezTo>
                  <a:close/>
                  <a:moveTo>
                    <a:pt x="30045" y="16621"/>
                  </a:moveTo>
                  <a:cubicBezTo>
                    <a:pt x="30045" y="17260"/>
                    <a:pt x="28767" y="17899"/>
                    <a:pt x="27487" y="17899"/>
                  </a:cubicBezTo>
                  <a:cubicBezTo>
                    <a:pt x="26209" y="17899"/>
                    <a:pt x="25571" y="17899"/>
                    <a:pt x="24291" y="17899"/>
                  </a:cubicBezTo>
                  <a:cubicBezTo>
                    <a:pt x="23013" y="17899"/>
                    <a:pt x="22374" y="17899"/>
                    <a:pt x="21095" y="17899"/>
                  </a:cubicBezTo>
                  <a:cubicBezTo>
                    <a:pt x="23653" y="15981"/>
                    <a:pt x="26849" y="16621"/>
                    <a:pt x="30045" y="16621"/>
                  </a:cubicBezTo>
                  <a:close/>
                  <a:moveTo>
                    <a:pt x="56894" y="14703"/>
                  </a:moveTo>
                  <a:cubicBezTo>
                    <a:pt x="56894" y="15342"/>
                    <a:pt x="56894" y="15342"/>
                    <a:pt x="56894" y="15981"/>
                  </a:cubicBezTo>
                  <a:cubicBezTo>
                    <a:pt x="56894" y="15342"/>
                    <a:pt x="56254" y="15981"/>
                    <a:pt x="55616" y="15981"/>
                  </a:cubicBezTo>
                  <a:cubicBezTo>
                    <a:pt x="55616" y="15981"/>
                    <a:pt x="55616" y="15342"/>
                    <a:pt x="55616" y="15342"/>
                  </a:cubicBezTo>
                  <a:cubicBezTo>
                    <a:pt x="56254" y="15342"/>
                    <a:pt x="56894" y="14703"/>
                    <a:pt x="56894" y="14703"/>
                  </a:cubicBezTo>
                  <a:close/>
                  <a:moveTo>
                    <a:pt x="60730" y="14703"/>
                  </a:moveTo>
                  <a:cubicBezTo>
                    <a:pt x="60730" y="14703"/>
                    <a:pt x="60730" y="14703"/>
                    <a:pt x="60730" y="15342"/>
                  </a:cubicBezTo>
                  <a:cubicBezTo>
                    <a:pt x="60090" y="15342"/>
                    <a:pt x="60090" y="15342"/>
                    <a:pt x="59450" y="15981"/>
                  </a:cubicBezTo>
                  <a:cubicBezTo>
                    <a:pt x="59450" y="15342"/>
                    <a:pt x="59450" y="15342"/>
                    <a:pt x="59450" y="14703"/>
                  </a:cubicBezTo>
                  <a:cubicBezTo>
                    <a:pt x="60090" y="14703"/>
                    <a:pt x="60730" y="14703"/>
                    <a:pt x="60730" y="14703"/>
                  </a:cubicBezTo>
                  <a:close/>
                  <a:moveTo>
                    <a:pt x="108675" y="12146"/>
                  </a:moveTo>
                  <a:cubicBezTo>
                    <a:pt x="108675" y="12146"/>
                    <a:pt x="108675" y="12785"/>
                    <a:pt x="108675" y="12785"/>
                  </a:cubicBezTo>
                  <a:cubicBezTo>
                    <a:pt x="107395" y="13424"/>
                    <a:pt x="106757" y="13424"/>
                    <a:pt x="106117" y="13424"/>
                  </a:cubicBezTo>
                  <a:cubicBezTo>
                    <a:pt x="106117" y="12785"/>
                    <a:pt x="106117" y="12785"/>
                    <a:pt x="106117" y="12146"/>
                  </a:cubicBezTo>
                  <a:cubicBezTo>
                    <a:pt x="106757" y="12146"/>
                    <a:pt x="107395" y="12146"/>
                    <a:pt x="108675" y="12146"/>
                  </a:cubicBezTo>
                  <a:close/>
                  <a:moveTo>
                    <a:pt x="118902" y="10228"/>
                  </a:moveTo>
                  <a:cubicBezTo>
                    <a:pt x="118902" y="10867"/>
                    <a:pt x="118902" y="10867"/>
                    <a:pt x="118902" y="11507"/>
                  </a:cubicBezTo>
                  <a:cubicBezTo>
                    <a:pt x="115706" y="11507"/>
                    <a:pt x="113150" y="10867"/>
                    <a:pt x="109953" y="10867"/>
                  </a:cubicBezTo>
                  <a:cubicBezTo>
                    <a:pt x="112510" y="9589"/>
                    <a:pt x="115706" y="9589"/>
                    <a:pt x="118902" y="10228"/>
                  </a:cubicBezTo>
                  <a:close/>
                  <a:moveTo>
                    <a:pt x="82465" y="8310"/>
                  </a:moveTo>
                  <a:cubicBezTo>
                    <a:pt x="82465" y="9589"/>
                    <a:pt x="82465" y="10228"/>
                    <a:pt x="83104" y="10867"/>
                  </a:cubicBezTo>
                  <a:cubicBezTo>
                    <a:pt x="82465" y="11507"/>
                    <a:pt x="82465" y="11507"/>
                    <a:pt x="81825" y="11507"/>
                  </a:cubicBezTo>
                  <a:cubicBezTo>
                    <a:pt x="81825" y="12785"/>
                    <a:pt x="81186" y="12146"/>
                    <a:pt x="80546" y="8310"/>
                  </a:cubicBezTo>
                  <a:cubicBezTo>
                    <a:pt x="81186" y="8310"/>
                    <a:pt x="81825" y="8310"/>
                    <a:pt x="82465" y="8310"/>
                  </a:cubicBezTo>
                  <a:close/>
                  <a:moveTo>
                    <a:pt x="88857" y="8310"/>
                  </a:moveTo>
                  <a:cubicBezTo>
                    <a:pt x="90135" y="8950"/>
                    <a:pt x="91414" y="9589"/>
                    <a:pt x="92054" y="10228"/>
                  </a:cubicBezTo>
                  <a:cubicBezTo>
                    <a:pt x="92054" y="10228"/>
                    <a:pt x="92054" y="10867"/>
                    <a:pt x="92054" y="10867"/>
                  </a:cubicBezTo>
                  <a:cubicBezTo>
                    <a:pt x="92054" y="10867"/>
                    <a:pt x="91414" y="11507"/>
                    <a:pt x="90775" y="11507"/>
                  </a:cubicBezTo>
                  <a:cubicBezTo>
                    <a:pt x="90135" y="11507"/>
                    <a:pt x="89497" y="10867"/>
                    <a:pt x="88857" y="8310"/>
                  </a:cubicBezTo>
                  <a:close/>
                  <a:moveTo>
                    <a:pt x="93332" y="8310"/>
                  </a:moveTo>
                  <a:cubicBezTo>
                    <a:pt x="93972" y="8310"/>
                    <a:pt x="94610" y="8950"/>
                    <a:pt x="95250" y="9589"/>
                  </a:cubicBezTo>
                  <a:cubicBezTo>
                    <a:pt x="95250" y="9589"/>
                    <a:pt x="95890" y="10867"/>
                    <a:pt x="95890" y="11507"/>
                  </a:cubicBezTo>
                  <a:cubicBezTo>
                    <a:pt x="95250" y="8950"/>
                    <a:pt x="94610" y="12146"/>
                    <a:pt x="93332" y="9589"/>
                  </a:cubicBezTo>
                  <a:cubicBezTo>
                    <a:pt x="93332" y="8950"/>
                    <a:pt x="93332" y="8310"/>
                    <a:pt x="93332" y="8310"/>
                  </a:cubicBezTo>
                  <a:close/>
                  <a:moveTo>
                    <a:pt x="85021" y="7032"/>
                  </a:moveTo>
                  <a:cubicBezTo>
                    <a:pt x="85661" y="8310"/>
                    <a:pt x="85661" y="9589"/>
                    <a:pt x="86301" y="10228"/>
                  </a:cubicBezTo>
                  <a:cubicBezTo>
                    <a:pt x="86939" y="10228"/>
                    <a:pt x="87579" y="10867"/>
                    <a:pt x="88217" y="10867"/>
                  </a:cubicBezTo>
                  <a:cubicBezTo>
                    <a:pt x="88217" y="11507"/>
                    <a:pt x="88217" y="11507"/>
                    <a:pt x="88217" y="11507"/>
                  </a:cubicBezTo>
                  <a:cubicBezTo>
                    <a:pt x="86939" y="12146"/>
                    <a:pt x="85661" y="12785"/>
                    <a:pt x="84383" y="12785"/>
                  </a:cubicBezTo>
                  <a:cubicBezTo>
                    <a:pt x="84383" y="12785"/>
                    <a:pt x="83743" y="12785"/>
                    <a:pt x="83104" y="10228"/>
                  </a:cubicBezTo>
                  <a:cubicBezTo>
                    <a:pt x="83743" y="10228"/>
                    <a:pt x="85021" y="12146"/>
                    <a:pt x="85021" y="7032"/>
                  </a:cubicBezTo>
                  <a:close/>
                  <a:moveTo>
                    <a:pt x="102921" y="5753"/>
                  </a:moveTo>
                  <a:cubicBezTo>
                    <a:pt x="104199" y="5753"/>
                    <a:pt x="104839" y="5114"/>
                    <a:pt x="106117" y="7671"/>
                  </a:cubicBezTo>
                  <a:cubicBezTo>
                    <a:pt x="106757" y="8950"/>
                    <a:pt x="108035" y="9589"/>
                    <a:pt x="108675" y="10228"/>
                  </a:cubicBezTo>
                  <a:cubicBezTo>
                    <a:pt x="108035" y="10867"/>
                    <a:pt x="106757" y="10867"/>
                    <a:pt x="105479" y="10228"/>
                  </a:cubicBezTo>
                  <a:cubicBezTo>
                    <a:pt x="104839" y="9589"/>
                    <a:pt x="104199" y="7671"/>
                    <a:pt x="102921" y="5753"/>
                  </a:cubicBezTo>
                  <a:close/>
                  <a:moveTo>
                    <a:pt x="100364" y="5114"/>
                  </a:moveTo>
                  <a:cubicBezTo>
                    <a:pt x="100364" y="5114"/>
                    <a:pt x="101003" y="5753"/>
                    <a:pt x="101003" y="6392"/>
                  </a:cubicBezTo>
                  <a:cubicBezTo>
                    <a:pt x="101643" y="7671"/>
                    <a:pt x="101643" y="8310"/>
                    <a:pt x="102282" y="10228"/>
                  </a:cubicBezTo>
                  <a:cubicBezTo>
                    <a:pt x="101003" y="10228"/>
                    <a:pt x="99724" y="10228"/>
                    <a:pt x="98446" y="10228"/>
                  </a:cubicBezTo>
                  <a:cubicBezTo>
                    <a:pt x="97806" y="10228"/>
                    <a:pt x="97168" y="9589"/>
                    <a:pt x="96528" y="7671"/>
                  </a:cubicBezTo>
                  <a:cubicBezTo>
                    <a:pt x="97168" y="7671"/>
                    <a:pt x="97806" y="8310"/>
                    <a:pt x="98446" y="8310"/>
                  </a:cubicBezTo>
                  <a:cubicBezTo>
                    <a:pt x="97806" y="6392"/>
                    <a:pt x="98446" y="5114"/>
                    <a:pt x="98446" y="5114"/>
                  </a:cubicBezTo>
                  <a:cubicBezTo>
                    <a:pt x="99086" y="5114"/>
                    <a:pt x="99724" y="5114"/>
                    <a:pt x="100364" y="5114"/>
                  </a:cubicBezTo>
                  <a:close/>
                  <a:moveTo>
                    <a:pt x="101643" y="2557"/>
                  </a:moveTo>
                  <a:lnTo>
                    <a:pt x="101323" y="2877"/>
                  </a:lnTo>
                  <a:lnTo>
                    <a:pt x="101643" y="3197"/>
                  </a:lnTo>
                  <a:close/>
                  <a:moveTo>
                    <a:pt x="124017" y="0"/>
                  </a:moveTo>
                  <a:cubicBezTo>
                    <a:pt x="123377" y="0"/>
                    <a:pt x="122099" y="0"/>
                    <a:pt x="121460" y="0"/>
                  </a:cubicBezTo>
                  <a:cubicBezTo>
                    <a:pt x="119542" y="0"/>
                    <a:pt x="117624" y="639"/>
                    <a:pt x="115706" y="639"/>
                  </a:cubicBezTo>
                  <a:cubicBezTo>
                    <a:pt x="115068" y="639"/>
                    <a:pt x="114428" y="0"/>
                    <a:pt x="114428" y="0"/>
                  </a:cubicBezTo>
                  <a:cubicBezTo>
                    <a:pt x="112510" y="639"/>
                    <a:pt x="110592" y="639"/>
                    <a:pt x="108675" y="0"/>
                  </a:cubicBezTo>
                  <a:cubicBezTo>
                    <a:pt x="108035" y="0"/>
                    <a:pt x="107395" y="0"/>
                    <a:pt x="106757" y="1278"/>
                  </a:cubicBezTo>
                  <a:cubicBezTo>
                    <a:pt x="107395" y="1918"/>
                    <a:pt x="108035" y="1918"/>
                    <a:pt x="108675" y="2557"/>
                  </a:cubicBezTo>
                  <a:cubicBezTo>
                    <a:pt x="108675" y="2557"/>
                    <a:pt x="108675" y="3196"/>
                    <a:pt x="108675" y="3196"/>
                  </a:cubicBezTo>
                  <a:cubicBezTo>
                    <a:pt x="107395" y="3196"/>
                    <a:pt x="106757" y="2557"/>
                    <a:pt x="105479" y="2557"/>
                  </a:cubicBezTo>
                  <a:cubicBezTo>
                    <a:pt x="105479" y="1918"/>
                    <a:pt x="105479" y="1918"/>
                    <a:pt x="105479" y="1918"/>
                  </a:cubicBezTo>
                  <a:cubicBezTo>
                    <a:pt x="105479" y="1278"/>
                    <a:pt x="105479" y="1278"/>
                    <a:pt x="105479" y="0"/>
                  </a:cubicBezTo>
                  <a:cubicBezTo>
                    <a:pt x="104839" y="0"/>
                    <a:pt x="104199" y="0"/>
                    <a:pt x="103561" y="639"/>
                  </a:cubicBezTo>
                  <a:cubicBezTo>
                    <a:pt x="103561" y="1278"/>
                    <a:pt x="103561" y="1278"/>
                    <a:pt x="103561" y="1918"/>
                  </a:cubicBezTo>
                  <a:cubicBezTo>
                    <a:pt x="104199" y="2557"/>
                    <a:pt x="104839" y="3196"/>
                    <a:pt x="105479" y="3835"/>
                  </a:cubicBezTo>
                  <a:cubicBezTo>
                    <a:pt x="104199" y="3835"/>
                    <a:pt x="103561" y="3835"/>
                    <a:pt x="102282" y="3835"/>
                  </a:cubicBezTo>
                  <a:lnTo>
                    <a:pt x="101643" y="3197"/>
                  </a:lnTo>
                  <a:lnTo>
                    <a:pt x="101643" y="3835"/>
                  </a:lnTo>
                  <a:cubicBezTo>
                    <a:pt x="101003" y="3835"/>
                    <a:pt x="101003" y="3835"/>
                    <a:pt x="100364" y="3835"/>
                  </a:cubicBezTo>
                  <a:lnTo>
                    <a:pt x="101323" y="2877"/>
                  </a:lnTo>
                  <a:lnTo>
                    <a:pt x="101003" y="2557"/>
                  </a:lnTo>
                  <a:cubicBezTo>
                    <a:pt x="101003" y="2557"/>
                    <a:pt x="100364" y="1918"/>
                    <a:pt x="100364" y="1918"/>
                  </a:cubicBezTo>
                  <a:cubicBezTo>
                    <a:pt x="99724" y="1918"/>
                    <a:pt x="99086" y="1278"/>
                    <a:pt x="97806" y="1278"/>
                  </a:cubicBezTo>
                  <a:cubicBezTo>
                    <a:pt x="97806" y="1278"/>
                    <a:pt x="97806" y="1278"/>
                    <a:pt x="97806" y="1918"/>
                  </a:cubicBezTo>
                  <a:cubicBezTo>
                    <a:pt x="97806" y="2557"/>
                    <a:pt x="97806" y="3835"/>
                    <a:pt x="97806" y="5114"/>
                  </a:cubicBezTo>
                  <a:cubicBezTo>
                    <a:pt x="97168" y="4475"/>
                    <a:pt x="96528" y="3835"/>
                    <a:pt x="95890" y="3196"/>
                  </a:cubicBezTo>
                  <a:cubicBezTo>
                    <a:pt x="95250" y="1918"/>
                    <a:pt x="94610" y="1278"/>
                    <a:pt x="93972" y="3196"/>
                  </a:cubicBezTo>
                  <a:cubicBezTo>
                    <a:pt x="93972" y="3196"/>
                    <a:pt x="94610" y="3196"/>
                    <a:pt x="94610" y="3835"/>
                  </a:cubicBezTo>
                  <a:cubicBezTo>
                    <a:pt x="94610" y="4475"/>
                    <a:pt x="94610" y="4475"/>
                    <a:pt x="94610" y="4475"/>
                  </a:cubicBezTo>
                  <a:cubicBezTo>
                    <a:pt x="93972" y="3835"/>
                    <a:pt x="93972" y="3835"/>
                    <a:pt x="93332" y="3196"/>
                  </a:cubicBezTo>
                  <a:cubicBezTo>
                    <a:pt x="93332" y="3835"/>
                    <a:pt x="93332" y="4475"/>
                    <a:pt x="93332" y="5114"/>
                  </a:cubicBezTo>
                  <a:cubicBezTo>
                    <a:pt x="93332" y="5114"/>
                    <a:pt x="92693" y="5114"/>
                    <a:pt x="92693" y="5114"/>
                  </a:cubicBezTo>
                  <a:cubicBezTo>
                    <a:pt x="91414" y="5114"/>
                    <a:pt x="90775" y="5753"/>
                    <a:pt x="89497" y="3835"/>
                  </a:cubicBezTo>
                  <a:cubicBezTo>
                    <a:pt x="88857" y="2557"/>
                    <a:pt x="87579" y="3196"/>
                    <a:pt x="86939" y="3196"/>
                  </a:cubicBezTo>
                  <a:cubicBezTo>
                    <a:pt x="86939" y="3196"/>
                    <a:pt x="86939" y="3196"/>
                    <a:pt x="86301" y="3196"/>
                  </a:cubicBezTo>
                  <a:cubicBezTo>
                    <a:pt x="85661" y="3196"/>
                    <a:pt x="85021" y="3835"/>
                    <a:pt x="83743" y="3196"/>
                  </a:cubicBezTo>
                  <a:cubicBezTo>
                    <a:pt x="83104" y="3196"/>
                    <a:pt x="82465" y="3196"/>
                    <a:pt x="81825" y="3196"/>
                  </a:cubicBezTo>
                  <a:cubicBezTo>
                    <a:pt x="81825" y="3196"/>
                    <a:pt x="81825" y="3835"/>
                    <a:pt x="81825" y="3835"/>
                  </a:cubicBezTo>
                  <a:cubicBezTo>
                    <a:pt x="81825" y="6392"/>
                    <a:pt x="81825" y="6392"/>
                    <a:pt x="80546" y="4475"/>
                  </a:cubicBezTo>
                  <a:cubicBezTo>
                    <a:pt x="80546" y="3835"/>
                    <a:pt x="79908" y="3196"/>
                    <a:pt x="79908" y="3835"/>
                  </a:cubicBezTo>
                  <a:cubicBezTo>
                    <a:pt x="79268" y="5114"/>
                    <a:pt x="78628" y="3835"/>
                    <a:pt x="77350" y="1918"/>
                  </a:cubicBezTo>
                  <a:cubicBezTo>
                    <a:pt x="77350" y="5753"/>
                    <a:pt x="76712" y="7671"/>
                    <a:pt x="76072" y="7032"/>
                  </a:cubicBezTo>
                  <a:cubicBezTo>
                    <a:pt x="76072" y="7032"/>
                    <a:pt x="75432" y="7032"/>
                    <a:pt x="75432" y="7032"/>
                  </a:cubicBezTo>
                  <a:cubicBezTo>
                    <a:pt x="74794" y="7032"/>
                    <a:pt x="74154" y="7032"/>
                    <a:pt x="73516" y="6392"/>
                  </a:cubicBezTo>
                  <a:cubicBezTo>
                    <a:pt x="73516" y="6392"/>
                    <a:pt x="73516" y="5753"/>
                    <a:pt x="73516" y="5753"/>
                  </a:cubicBezTo>
                  <a:cubicBezTo>
                    <a:pt x="73516" y="5114"/>
                    <a:pt x="74154" y="5114"/>
                    <a:pt x="74154" y="4475"/>
                  </a:cubicBezTo>
                  <a:cubicBezTo>
                    <a:pt x="74154" y="3835"/>
                    <a:pt x="73516" y="3835"/>
                    <a:pt x="73516" y="3196"/>
                  </a:cubicBezTo>
                  <a:cubicBezTo>
                    <a:pt x="73516" y="3196"/>
                    <a:pt x="72876" y="1918"/>
                    <a:pt x="72876" y="1918"/>
                  </a:cubicBezTo>
                  <a:cubicBezTo>
                    <a:pt x="72876" y="2557"/>
                    <a:pt x="72876" y="3835"/>
                    <a:pt x="72876" y="4475"/>
                  </a:cubicBezTo>
                  <a:cubicBezTo>
                    <a:pt x="72876" y="5114"/>
                    <a:pt x="72876" y="5753"/>
                    <a:pt x="72876" y="6392"/>
                  </a:cubicBezTo>
                  <a:cubicBezTo>
                    <a:pt x="72236" y="6392"/>
                    <a:pt x="70958" y="6392"/>
                    <a:pt x="70319" y="5753"/>
                  </a:cubicBezTo>
                  <a:cubicBezTo>
                    <a:pt x="69039" y="4475"/>
                    <a:pt x="68401" y="4475"/>
                    <a:pt x="67123" y="4475"/>
                  </a:cubicBezTo>
                  <a:cubicBezTo>
                    <a:pt x="66483" y="4475"/>
                    <a:pt x="66483" y="4475"/>
                    <a:pt x="65843" y="4475"/>
                  </a:cubicBezTo>
                  <a:cubicBezTo>
                    <a:pt x="65205" y="4475"/>
                    <a:pt x="64565" y="3835"/>
                    <a:pt x="64565" y="5753"/>
                  </a:cubicBezTo>
                  <a:cubicBezTo>
                    <a:pt x="64565" y="7671"/>
                    <a:pt x="63287" y="6392"/>
                    <a:pt x="62647" y="3196"/>
                  </a:cubicBezTo>
                  <a:cubicBezTo>
                    <a:pt x="63287" y="7671"/>
                    <a:pt x="61369" y="3196"/>
                    <a:pt x="61369" y="6392"/>
                  </a:cubicBezTo>
                  <a:cubicBezTo>
                    <a:pt x="60090" y="3196"/>
                    <a:pt x="60090" y="2557"/>
                    <a:pt x="59450" y="3835"/>
                  </a:cubicBezTo>
                  <a:cubicBezTo>
                    <a:pt x="58812" y="5114"/>
                    <a:pt x="57534" y="3835"/>
                    <a:pt x="56894" y="4475"/>
                  </a:cubicBezTo>
                  <a:cubicBezTo>
                    <a:pt x="56254" y="5114"/>
                    <a:pt x="55616" y="4475"/>
                    <a:pt x="55616" y="5753"/>
                  </a:cubicBezTo>
                  <a:cubicBezTo>
                    <a:pt x="55616" y="6392"/>
                    <a:pt x="54976" y="5753"/>
                    <a:pt x="54976" y="5753"/>
                  </a:cubicBezTo>
                  <a:cubicBezTo>
                    <a:pt x="54338" y="5753"/>
                    <a:pt x="53698" y="5753"/>
                    <a:pt x="53058" y="5753"/>
                  </a:cubicBezTo>
                  <a:cubicBezTo>
                    <a:pt x="53058" y="5753"/>
                    <a:pt x="53058" y="5753"/>
                    <a:pt x="52419" y="5753"/>
                  </a:cubicBezTo>
                  <a:cubicBezTo>
                    <a:pt x="51141" y="5753"/>
                    <a:pt x="50501" y="4475"/>
                    <a:pt x="49223" y="5753"/>
                  </a:cubicBezTo>
                  <a:cubicBezTo>
                    <a:pt x="48583" y="7032"/>
                    <a:pt x="47305" y="7032"/>
                    <a:pt x="46027" y="4475"/>
                  </a:cubicBezTo>
                  <a:cubicBezTo>
                    <a:pt x="46027" y="4475"/>
                    <a:pt x="45387" y="3835"/>
                    <a:pt x="45387" y="3835"/>
                  </a:cubicBezTo>
                  <a:cubicBezTo>
                    <a:pt x="44749" y="4475"/>
                    <a:pt x="44749" y="5753"/>
                    <a:pt x="44109" y="4475"/>
                  </a:cubicBezTo>
                  <a:cubicBezTo>
                    <a:pt x="44109" y="6392"/>
                    <a:pt x="43469" y="5753"/>
                    <a:pt x="42830" y="5753"/>
                  </a:cubicBezTo>
                  <a:cubicBezTo>
                    <a:pt x="42830" y="5753"/>
                    <a:pt x="42191" y="5753"/>
                    <a:pt x="42191" y="6392"/>
                  </a:cubicBezTo>
                  <a:cubicBezTo>
                    <a:pt x="42191" y="8310"/>
                    <a:pt x="41552" y="7671"/>
                    <a:pt x="41552" y="6392"/>
                  </a:cubicBezTo>
                  <a:cubicBezTo>
                    <a:pt x="40912" y="5114"/>
                    <a:pt x="40272" y="4475"/>
                    <a:pt x="40912" y="7032"/>
                  </a:cubicBezTo>
                  <a:cubicBezTo>
                    <a:pt x="40912" y="7671"/>
                    <a:pt x="40912" y="7671"/>
                    <a:pt x="40912" y="7671"/>
                  </a:cubicBezTo>
                  <a:cubicBezTo>
                    <a:pt x="40272" y="7671"/>
                    <a:pt x="40272" y="7671"/>
                    <a:pt x="39634" y="7032"/>
                  </a:cubicBezTo>
                  <a:cubicBezTo>
                    <a:pt x="38356" y="5114"/>
                    <a:pt x="37716" y="7032"/>
                    <a:pt x="36438" y="6392"/>
                  </a:cubicBezTo>
                  <a:cubicBezTo>
                    <a:pt x="36438" y="7671"/>
                    <a:pt x="35798" y="8950"/>
                    <a:pt x="35160" y="7671"/>
                  </a:cubicBezTo>
                  <a:cubicBezTo>
                    <a:pt x="34520" y="7032"/>
                    <a:pt x="34520" y="7671"/>
                    <a:pt x="33880" y="7671"/>
                  </a:cubicBezTo>
                  <a:cubicBezTo>
                    <a:pt x="33880" y="7671"/>
                    <a:pt x="33241" y="7671"/>
                    <a:pt x="33241" y="8310"/>
                  </a:cubicBezTo>
                  <a:cubicBezTo>
                    <a:pt x="33241" y="10228"/>
                    <a:pt x="32602" y="10228"/>
                    <a:pt x="31963" y="8310"/>
                  </a:cubicBezTo>
                  <a:cubicBezTo>
                    <a:pt x="31323" y="7032"/>
                    <a:pt x="30683" y="6392"/>
                    <a:pt x="30683" y="7671"/>
                  </a:cubicBezTo>
                  <a:cubicBezTo>
                    <a:pt x="30045" y="10228"/>
                    <a:pt x="29405" y="8950"/>
                    <a:pt x="28767" y="7671"/>
                  </a:cubicBezTo>
                  <a:cubicBezTo>
                    <a:pt x="27487" y="6392"/>
                    <a:pt x="26209" y="5114"/>
                    <a:pt x="25571" y="8310"/>
                  </a:cubicBezTo>
                  <a:cubicBezTo>
                    <a:pt x="24931" y="8310"/>
                    <a:pt x="24291" y="8310"/>
                    <a:pt x="23013" y="7671"/>
                  </a:cubicBezTo>
                  <a:cubicBezTo>
                    <a:pt x="22374" y="7032"/>
                    <a:pt x="22374" y="7032"/>
                    <a:pt x="21734" y="8310"/>
                  </a:cubicBezTo>
                  <a:cubicBezTo>
                    <a:pt x="21734" y="10228"/>
                    <a:pt x="21095" y="10867"/>
                    <a:pt x="20456" y="10228"/>
                  </a:cubicBezTo>
                  <a:cubicBezTo>
                    <a:pt x="19178" y="8950"/>
                    <a:pt x="18538" y="10867"/>
                    <a:pt x="17898" y="10228"/>
                  </a:cubicBezTo>
                  <a:cubicBezTo>
                    <a:pt x="17260" y="9589"/>
                    <a:pt x="15982" y="10867"/>
                    <a:pt x="15342" y="10867"/>
                  </a:cubicBezTo>
                  <a:cubicBezTo>
                    <a:pt x="14064" y="10867"/>
                    <a:pt x="12785" y="10867"/>
                    <a:pt x="11506" y="10867"/>
                  </a:cubicBezTo>
                  <a:cubicBezTo>
                    <a:pt x="11506" y="10867"/>
                    <a:pt x="11506" y="11507"/>
                    <a:pt x="10867" y="11507"/>
                  </a:cubicBezTo>
                  <a:cubicBezTo>
                    <a:pt x="10867" y="12785"/>
                    <a:pt x="10867" y="13424"/>
                    <a:pt x="11506" y="14703"/>
                  </a:cubicBezTo>
                  <a:cubicBezTo>
                    <a:pt x="9589" y="12146"/>
                    <a:pt x="7031" y="8310"/>
                    <a:pt x="6393" y="12785"/>
                  </a:cubicBezTo>
                  <a:cubicBezTo>
                    <a:pt x="7031" y="12785"/>
                    <a:pt x="7031" y="12146"/>
                    <a:pt x="7671" y="12146"/>
                  </a:cubicBezTo>
                  <a:cubicBezTo>
                    <a:pt x="8309" y="12146"/>
                    <a:pt x="8309" y="12146"/>
                    <a:pt x="8949" y="14064"/>
                  </a:cubicBezTo>
                  <a:cubicBezTo>
                    <a:pt x="8309" y="14064"/>
                    <a:pt x="8309" y="13424"/>
                    <a:pt x="7671" y="13424"/>
                  </a:cubicBezTo>
                  <a:cubicBezTo>
                    <a:pt x="7671" y="14703"/>
                    <a:pt x="7671" y="15981"/>
                    <a:pt x="7671" y="17260"/>
                  </a:cubicBezTo>
                  <a:cubicBezTo>
                    <a:pt x="7031" y="17260"/>
                    <a:pt x="6393" y="16621"/>
                    <a:pt x="6393" y="17899"/>
                  </a:cubicBezTo>
                  <a:cubicBezTo>
                    <a:pt x="6393" y="20456"/>
                    <a:pt x="5753" y="19817"/>
                    <a:pt x="5113" y="21096"/>
                  </a:cubicBezTo>
                  <a:cubicBezTo>
                    <a:pt x="4475" y="23013"/>
                    <a:pt x="3835" y="22374"/>
                    <a:pt x="2556" y="21096"/>
                  </a:cubicBezTo>
                  <a:cubicBezTo>
                    <a:pt x="1917" y="20456"/>
                    <a:pt x="1917" y="20456"/>
                    <a:pt x="1278" y="20456"/>
                  </a:cubicBezTo>
                  <a:cubicBezTo>
                    <a:pt x="1917" y="21735"/>
                    <a:pt x="2556" y="23653"/>
                    <a:pt x="2556" y="25570"/>
                  </a:cubicBezTo>
                  <a:cubicBezTo>
                    <a:pt x="1917" y="26849"/>
                    <a:pt x="1278" y="28128"/>
                    <a:pt x="0" y="24931"/>
                  </a:cubicBezTo>
                  <a:cubicBezTo>
                    <a:pt x="0" y="26849"/>
                    <a:pt x="638" y="28128"/>
                    <a:pt x="638" y="30045"/>
                  </a:cubicBezTo>
                  <a:cubicBezTo>
                    <a:pt x="1278" y="32602"/>
                    <a:pt x="1278" y="35159"/>
                    <a:pt x="1917" y="36438"/>
                  </a:cubicBezTo>
                  <a:cubicBezTo>
                    <a:pt x="3835" y="41552"/>
                    <a:pt x="5753" y="44109"/>
                    <a:pt x="7671" y="44748"/>
                  </a:cubicBezTo>
                  <a:cubicBezTo>
                    <a:pt x="10227" y="45388"/>
                    <a:pt x="12145" y="45388"/>
                    <a:pt x="14702" y="45388"/>
                  </a:cubicBezTo>
                  <a:cubicBezTo>
                    <a:pt x="19816" y="44748"/>
                    <a:pt x="24291" y="44109"/>
                    <a:pt x="29405" y="43470"/>
                  </a:cubicBezTo>
                  <a:cubicBezTo>
                    <a:pt x="32602" y="42831"/>
                    <a:pt x="35798" y="42191"/>
                    <a:pt x="38994" y="41552"/>
                  </a:cubicBezTo>
                  <a:cubicBezTo>
                    <a:pt x="42191" y="40913"/>
                    <a:pt x="45387" y="39634"/>
                    <a:pt x="48583" y="38995"/>
                  </a:cubicBezTo>
                  <a:cubicBezTo>
                    <a:pt x="51141" y="38356"/>
                    <a:pt x="53698" y="37717"/>
                    <a:pt x="56254" y="37077"/>
                  </a:cubicBezTo>
                  <a:cubicBezTo>
                    <a:pt x="56894" y="37077"/>
                    <a:pt x="58172" y="36438"/>
                    <a:pt x="58812" y="35799"/>
                  </a:cubicBezTo>
                  <a:cubicBezTo>
                    <a:pt x="60090" y="35799"/>
                    <a:pt x="62008" y="36438"/>
                    <a:pt x="63287" y="35799"/>
                  </a:cubicBezTo>
                  <a:cubicBezTo>
                    <a:pt x="65843" y="35159"/>
                    <a:pt x="68401" y="33881"/>
                    <a:pt x="70958" y="33881"/>
                  </a:cubicBezTo>
                  <a:cubicBezTo>
                    <a:pt x="72236" y="33881"/>
                    <a:pt x="73516" y="33881"/>
                    <a:pt x="74154" y="33242"/>
                  </a:cubicBezTo>
                  <a:cubicBezTo>
                    <a:pt x="75432" y="33242"/>
                    <a:pt x="76712" y="32602"/>
                    <a:pt x="77350" y="31963"/>
                  </a:cubicBezTo>
                  <a:cubicBezTo>
                    <a:pt x="78628" y="31324"/>
                    <a:pt x="79908" y="31324"/>
                    <a:pt x="80546" y="30685"/>
                  </a:cubicBezTo>
                  <a:cubicBezTo>
                    <a:pt x="81825" y="30685"/>
                    <a:pt x="83104" y="30045"/>
                    <a:pt x="83743" y="30045"/>
                  </a:cubicBezTo>
                  <a:cubicBezTo>
                    <a:pt x="84383" y="30045"/>
                    <a:pt x="85021" y="30045"/>
                    <a:pt x="85661" y="30045"/>
                  </a:cubicBezTo>
                  <a:cubicBezTo>
                    <a:pt x="87579" y="29406"/>
                    <a:pt x="88857" y="28767"/>
                    <a:pt x="90775" y="28128"/>
                  </a:cubicBezTo>
                  <a:cubicBezTo>
                    <a:pt x="92054" y="28128"/>
                    <a:pt x="93332" y="28128"/>
                    <a:pt x="94610" y="28128"/>
                  </a:cubicBezTo>
                  <a:cubicBezTo>
                    <a:pt x="95890" y="28128"/>
                    <a:pt x="97806" y="28767"/>
                    <a:pt x="99086" y="28767"/>
                  </a:cubicBezTo>
                  <a:cubicBezTo>
                    <a:pt x="101643" y="28767"/>
                    <a:pt x="103561" y="28128"/>
                    <a:pt x="106117" y="28767"/>
                  </a:cubicBezTo>
                  <a:cubicBezTo>
                    <a:pt x="108675" y="29406"/>
                    <a:pt x="110592" y="30045"/>
                    <a:pt x="113150" y="28767"/>
                  </a:cubicBezTo>
                  <a:cubicBezTo>
                    <a:pt x="114428" y="28128"/>
                    <a:pt x="115068" y="27488"/>
                    <a:pt x="116346" y="26849"/>
                  </a:cubicBezTo>
                  <a:cubicBezTo>
                    <a:pt x="118264" y="26849"/>
                    <a:pt x="120181" y="26849"/>
                    <a:pt x="122099" y="26849"/>
                  </a:cubicBezTo>
                  <a:cubicBezTo>
                    <a:pt x="122739" y="26849"/>
                    <a:pt x="124017" y="26849"/>
                    <a:pt x="124657" y="26210"/>
                  </a:cubicBezTo>
                  <a:cubicBezTo>
                    <a:pt x="126573" y="25570"/>
                    <a:pt x="127853" y="25570"/>
                    <a:pt x="129770" y="24931"/>
                  </a:cubicBezTo>
                  <a:cubicBezTo>
                    <a:pt x="130410" y="24931"/>
                    <a:pt x="130410" y="24931"/>
                    <a:pt x="130410" y="27488"/>
                  </a:cubicBezTo>
                  <a:cubicBezTo>
                    <a:pt x="130410" y="27488"/>
                    <a:pt x="131049" y="26849"/>
                    <a:pt x="131049" y="26849"/>
                  </a:cubicBezTo>
                  <a:lnTo>
                    <a:pt x="132677" y="25763"/>
                  </a:lnTo>
                  <a:lnTo>
                    <a:pt x="132677" y="5186"/>
                  </a:lnTo>
                  <a:lnTo>
                    <a:pt x="130410" y="5753"/>
                  </a:lnTo>
                  <a:cubicBezTo>
                    <a:pt x="129131" y="5753"/>
                    <a:pt x="127853" y="6392"/>
                    <a:pt x="125935" y="6392"/>
                  </a:cubicBezTo>
                  <a:cubicBezTo>
                    <a:pt x="126573" y="7671"/>
                    <a:pt x="126573" y="7671"/>
                    <a:pt x="126573" y="8310"/>
                  </a:cubicBezTo>
                  <a:cubicBezTo>
                    <a:pt x="125935" y="8310"/>
                    <a:pt x="125295" y="7032"/>
                    <a:pt x="124657" y="6392"/>
                  </a:cubicBezTo>
                  <a:cubicBezTo>
                    <a:pt x="123377" y="5753"/>
                    <a:pt x="122739" y="5114"/>
                    <a:pt x="121460" y="5114"/>
                  </a:cubicBezTo>
                  <a:cubicBezTo>
                    <a:pt x="118264" y="4475"/>
                    <a:pt x="115068" y="4475"/>
                    <a:pt x="112510" y="3835"/>
                  </a:cubicBezTo>
                  <a:cubicBezTo>
                    <a:pt x="111871" y="3835"/>
                    <a:pt x="111232" y="3196"/>
                    <a:pt x="109953" y="3196"/>
                  </a:cubicBezTo>
                  <a:cubicBezTo>
                    <a:pt x="109953" y="2557"/>
                    <a:pt x="110592" y="1918"/>
                    <a:pt x="110592" y="1918"/>
                  </a:cubicBezTo>
                  <a:cubicBezTo>
                    <a:pt x="111871" y="3835"/>
                    <a:pt x="113150" y="639"/>
                    <a:pt x="114428" y="2557"/>
                  </a:cubicBezTo>
                  <a:cubicBezTo>
                    <a:pt x="115706" y="2557"/>
                    <a:pt x="116346" y="2557"/>
                    <a:pt x="117624" y="2557"/>
                  </a:cubicBezTo>
                  <a:cubicBezTo>
                    <a:pt x="118902" y="2557"/>
                    <a:pt x="120181" y="3196"/>
                    <a:pt x="120821" y="2557"/>
                  </a:cubicBezTo>
                  <a:cubicBezTo>
                    <a:pt x="121460" y="1918"/>
                    <a:pt x="122739" y="2557"/>
                    <a:pt x="123377" y="2557"/>
                  </a:cubicBezTo>
                  <a:cubicBezTo>
                    <a:pt x="124017" y="2557"/>
                    <a:pt x="124017" y="2557"/>
                    <a:pt x="124657" y="1918"/>
                  </a:cubicBezTo>
                  <a:cubicBezTo>
                    <a:pt x="124017" y="639"/>
                    <a:pt x="124017" y="0"/>
                    <a:pt x="124017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18" name="【公众号：阿拉丁PPT】3-462"/>
            <p:cNvSpPr/>
            <p:nvPr/>
          </p:nvSpPr>
          <p:spPr>
            <a:xfrm flipH="1">
              <a:off x="0" y="445077"/>
              <a:ext cx="6104" cy="2336"/>
            </a:xfrm>
            <a:custGeom>
              <a:avLst/>
              <a:gdLst>
                <a:gd name="connsiteX0" fmla="*/ 0 w 6104"/>
                <a:gd name="connsiteY0" fmla="*/ 0 h 2336"/>
                <a:gd name="connsiteX1" fmla="*/ 0 w 6104"/>
                <a:gd name="connsiteY1" fmla="*/ 1279 h 2336"/>
                <a:gd name="connsiteX2" fmla="*/ 1918 w 6104"/>
                <a:gd name="connsiteY2" fmla="*/ 1918 h 2336"/>
                <a:gd name="connsiteX3" fmla="*/ 6104 w 6104"/>
                <a:gd name="connsiteY3" fmla="*/ 2336 h 2336"/>
                <a:gd name="connsiteX4" fmla="*/ 6104 w 6104"/>
                <a:gd name="connsiteY4" fmla="*/ 882 h 2336"/>
                <a:gd name="connsiteX5" fmla="*/ 3196 w 6104"/>
                <a:gd name="connsiteY5" fmla="*/ 639 h 2336"/>
                <a:gd name="connsiteX6" fmla="*/ 0 w 6104"/>
                <a:gd name="connsiteY6" fmla="*/ 0 h 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04" h="2336">
                  <a:moveTo>
                    <a:pt x="0" y="0"/>
                  </a:moveTo>
                  <a:cubicBezTo>
                    <a:pt x="0" y="0"/>
                    <a:pt x="0" y="639"/>
                    <a:pt x="0" y="1279"/>
                  </a:cubicBezTo>
                  <a:cubicBezTo>
                    <a:pt x="640" y="1918"/>
                    <a:pt x="1280" y="1918"/>
                    <a:pt x="1918" y="1918"/>
                  </a:cubicBezTo>
                  <a:lnTo>
                    <a:pt x="6104" y="2336"/>
                  </a:lnTo>
                  <a:lnTo>
                    <a:pt x="6104" y="882"/>
                  </a:lnTo>
                  <a:lnTo>
                    <a:pt x="3196" y="639"/>
                  </a:lnTo>
                  <a:cubicBezTo>
                    <a:pt x="2558" y="0"/>
                    <a:pt x="1280" y="639"/>
                    <a:pt x="0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46" name="【公众号：阿拉丁PPT】3-463"/>
            <p:cNvSpPr/>
            <p:nvPr/>
          </p:nvSpPr>
          <p:spPr>
            <a:xfrm flipH="1">
              <a:off x="124369" y="463018"/>
              <a:ext cx="1916" cy="3794"/>
            </a:xfrm>
            <a:custGeom>
              <a:avLst/>
              <a:gdLst>
                <a:gd name="connsiteX0" fmla="*/ 0 w 1916"/>
                <a:gd name="connsiteY0" fmla="*/ 3795 h 3794"/>
                <a:gd name="connsiteX1" fmla="*/ 1917 w 1916"/>
                <a:gd name="connsiteY1" fmla="*/ 598 h 3794"/>
                <a:gd name="connsiteX2" fmla="*/ 0 w 1916"/>
                <a:gd name="connsiteY2" fmla="*/ 3795 h 3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6" h="3794">
                  <a:moveTo>
                    <a:pt x="0" y="3795"/>
                  </a:moveTo>
                  <a:cubicBezTo>
                    <a:pt x="638" y="2516"/>
                    <a:pt x="1278" y="1877"/>
                    <a:pt x="1917" y="598"/>
                  </a:cubicBezTo>
                  <a:cubicBezTo>
                    <a:pt x="638" y="-680"/>
                    <a:pt x="0" y="-41"/>
                    <a:pt x="0" y="3795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47" name="【公众号：阿拉丁PPT】3-464"/>
            <p:cNvSpPr/>
            <p:nvPr/>
          </p:nvSpPr>
          <p:spPr>
            <a:xfrm flipH="1">
              <a:off x="107748" y="455945"/>
              <a:ext cx="639" cy="639"/>
            </a:xfrm>
            <a:custGeom>
              <a:avLst/>
              <a:gdLst>
                <a:gd name="connsiteX0" fmla="*/ 640 w 639"/>
                <a:gd name="connsiteY0" fmla="*/ 639 h 639"/>
                <a:gd name="connsiteX1" fmla="*/ 640 w 639"/>
                <a:gd name="connsiteY1" fmla="*/ 0 h 639"/>
                <a:gd name="connsiteX2" fmla="*/ 0 w 639"/>
                <a:gd name="connsiteY2" fmla="*/ 0 h 639"/>
                <a:gd name="connsiteX3" fmla="*/ 0 w 639"/>
                <a:gd name="connsiteY3" fmla="*/ 639 h 639"/>
                <a:gd name="connsiteX4" fmla="*/ 640 w 639"/>
                <a:gd name="connsiteY4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639">
                  <a:moveTo>
                    <a:pt x="640" y="639"/>
                  </a:moveTo>
                  <a:cubicBezTo>
                    <a:pt x="640" y="639"/>
                    <a:pt x="640" y="0"/>
                    <a:pt x="640" y="0"/>
                  </a:cubicBezTo>
                  <a:cubicBezTo>
                    <a:pt x="640" y="0"/>
                    <a:pt x="0" y="0"/>
                    <a:pt x="0" y="0"/>
                  </a:cubicBezTo>
                  <a:cubicBezTo>
                    <a:pt x="0" y="0"/>
                    <a:pt x="0" y="639"/>
                    <a:pt x="0" y="639"/>
                  </a:cubicBezTo>
                  <a:cubicBezTo>
                    <a:pt x="0" y="639"/>
                    <a:pt x="0" y="639"/>
                    <a:pt x="640" y="63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48" name="【公众号：阿拉丁PPT】3-465"/>
            <p:cNvSpPr/>
            <p:nvPr/>
          </p:nvSpPr>
          <p:spPr>
            <a:xfrm flipH="1">
              <a:off x="194688" y="319142"/>
              <a:ext cx="94610" cy="38704"/>
            </a:xfrm>
            <a:custGeom>
              <a:avLst/>
              <a:gdLst>
                <a:gd name="connsiteX0" fmla="*/ 1279 w 94610"/>
                <a:gd name="connsiteY0" fmla="*/ 15342 h 38704"/>
                <a:gd name="connsiteX1" fmla="*/ 639 w 94610"/>
                <a:gd name="connsiteY1" fmla="*/ 15982 h 38704"/>
                <a:gd name="connsiteX2" fmla="*/ 1918 w 94610"/>
                <a:gd name="connsiteY2" fmla="*/ 18539 h 38704"/>
                <a:gd name="connsiteX3" fmla="*/ 3196 w 94610"/>
                <a:gd name="connsiteY3" fmla="*/ 21735 h 38704"/>
                <a:gd name="connsiteX4" fmla="*/ 7032 w 94610"/>
                <a:gd name="connsiteY4" fmla="*/ 24931 h 38704"/>
                <a:gd name="connsiteX5" fmla="*/ 7672 w 94610"/>
                <a:gd name="connsiteY5" fmla="*/ 26210 h 38704"/>
                <a:gd name="connsiteX6" fmla="*/ 9589 w 94610"/>
                <a:gd name="connsiteY6" fmla="*/ 27488 h 38704"/>
                <a:gd name="connsiteX7" fmla="*/ 12146 w 94610"/>
                <a:gd name="connsiteY7" fmla="*/ 30045 h 38704"/>
                <a:gd name="connsiteX8" fmla="*/ 12146 w 94610"/>
                <a:gd name="connsiteY8" fmla="*/ 28767 h 38704"/>
                <a:gd name="connsiteX9" fmla="*/ 10868 w 94610"/>
                <a:gd name="connsiteY9" fmla="*/ 25571 h 38704"/>
                <a:gd name="connsiteX10" fmla="*/ 11507 w 94610"/>
                <a:gd name="connsiteY10" fmla="*/ 25571 h 38704"/>
                <a:gd name="connsiteX11" fmla="*/ 14064 w 94610"/>
                <a:gd name="connsiteY11" fmla="*/ 27488 h 38704"/>
                <a:gd name="connsiteX12" fmla="*/ 15343 w 94610"/>
                <a:gd name="connsiteY12" fmla="*/ 28128 h 38704"/>
                <a:gd name="connsiteX13" fmla="*/ 15982 w 94610"/>
                <a:gd name="connsiteY13" fmla="*/ 28128 h 38704"/>
                <a:gd name="connsiteX14" fmla="*/ 17900 w 94610"/>
                <a:gd name="connsiteY14" fmla="*/ 30045 h 38704"/>
                <a:gd name="connsiteX15" fmla="*/ 19817 w 94610"/>
                <a:gd name="connsiteY15" fmla="*/ 29406 h 38704"/>
                <a:gd name="connsiteX16" fmla="*/ 21096 w 94610"/>
                <a:gd name="connsiteY16" fmla="*/ 29406 h 38704"/>
                <a:gd name="connsiteX17" fmla="*/ 23653 w 94610"/>
                <a:gd name="connsiteY17" fmla="*/ 29406 h 38704"/>
                <a:gd name="connsiteX18" fmla="*/ 23013 w 94610"/>
                <a:gd name="connsiteY18" fmla="*/ 26849 h 38704"/>
                <a:gd name="connsiteX19" fmla="*/ 23653 w 94610"/>
                <a:gd name="connsiteY19" fmla="*/ 28767 h 38704"/>
                <a:gd name="connsiteX20" fmla="*/ 25571 w 94610"/>
                <a:gd name="connsiteY20" fmla="*/ 30685 h 38704"/>
                <a:gd name="connsiteX21" fmla="*/ 30685 w 94610"/>
                <a:gd name="connsiteY21" fmla="*/ 33242 h 38704"/>
                <a:gd name="connsiteX22" fmla="*/ 31963 w 94610"/>
                <a:gd name="connsiteY22" fmla="*/ 34520 h 38704"/>
                <a:gd name="connsiteX23" fmla="*/ 31324 w 94610"/>
                <a:gd name="connsiteY23" fmla="*/ 35160 h 38704"/>
                <a:gd name="connsiteX24" fmla="*/ 29406 w 94610"/>
                <a:gd name="connsiteY24" fmla="*/ 33881 h 38704"/>
                <a:gd name="connsiteX25" fmla="*/ 29406 w 94610"/>
                <a:gd name="connsiteY25" fmla="*/ 33881 h 38704"/>
                <a:gd name="connsiteX26" fmla="*/ 27489 w 94610"/>
                <a:gd name="connsiteY26" fmla="*/ 33242 h 38704"/>
                <a:gd name="connsiteX27" fmla="*/ 25571 w 94610"/>
                <a:gd name="connsiteY27" fmla="*/ 32603 h 38704"/>
                <a:gd name="connsiteX28" fmla="*/ 24292 w 94610"/>
                <a:gd name="connsiteY28" fmla="*/ 32603 h 38704"/>
                <a:gd name="connsiteX29" fmla="*/ 23653 w 94610"/>
                <a:gd name="connsiteY29" fmla="*/ 32603 h 38704"/>
                <a:gd name="connsiteX30" fmla="*/ 24292 w 94610"/>
                <a:gd name="connsiteY30" fmla="*/ 34520 h 38704"/>
                <a:gd name="connsiteX31" fmla="*/ 25571 w 94610"/>
                <a:gd name="connsiteY31" fmla="*/ 34520 h 38704"/>
                <a:gd name="connsiteX32" fmla="*/ 28767 w 94610"/>
                <a:gd name="connsiteY32" fmla="*/ 35160 h 38704"/>
                <a:gd name="connsiteX33" fmla="*/ 29406 w 94610"/>
                <a:gd name="connsiteY33" fmla="*/ 35799 h 38704"/>
                <a:gd name="connsiteX34" fmla="*/ 32602 w 94610"/>
                <a:gd name="connsiteY34" fmla="*/ 37077 h 38704"/>
                <a:gd name="connsiteX35" fmla="*/ 33881 w 94610"/>
                <a:gd name="connsiteY35" fmla="*/ 35799 h 38704"/>
                <a:gd name="connsiteX36" fmla="*/ 32602 w 94610"/>
                <a:gd name="connsiteY36" fmla="*/ 34520 h 38704"/>
                <a:gd name="connsiteX37" fmla="*/ 32602 w 94610"/>
                <a:gd name="connsiteY37" fmla="*/ 33881 h 38704"/>
                <a:gd name="connsiteX38" fmla="*/ 34520 w 94610"/>
                <a:gd name="connsiteY38" fmla="*/ 35160 h 38704"/>
                <a:gd name="connsiteX39" fmla="*/ 34520 w 94610"/>
                <a:gd name="connsiteY39" fmla="*/ 35799 h 38704"/>
                <a:gd name="connsiteX40" fmla="*/ 34520 w 94610"/>
                <a:gd name="connsiteY40" fmla="*/ 37717 h 38704"/>
                <a:gd name="connsiteX41" fmla="*/ 35799 w 94610"/>
                <a:gd name="connsiteY41" fmla="*/ 37717 h 38704"/>
                <a:gd name="connsiteX42" fmla="*/ 35799 w 94610"/>
                <a:gd name="connsiteY42" fmla="*/ 36438 h 38704"/>
                <a:gd name="connsiteX43" fmla="*/ 35160 w 94610"/>
                <a:gd name="connsiteY43" fmla="*/ 34520 h 38704"/>
                <a:gd name="connsiteX44" fmla="*/ 37078 w 94610"/>
                <a:gd name="connsiteY44" fmla="*/ 35160 h 38704"/>
                <a:gd name="connsiteX45" fmla="*/ 37717 w 94610"/>
                <a:gd name="connsiteY45" fmla="*/ 37077 h 38704"/>
                <a:gd name="connsiteX46" fmla="*/ 38356 w 94610"/>
                <a:gd name="connsiteY46" fmla="*/ 37717 h 38704"/>
                <a:gd name="connsiteX47" fmla="*/ 39635 w 94610"/>
                <a:gd name="connsiteY47" fmla="*/ 38356 h 38704"/>
                <a:gd name="connsiteX48" fmla="*/ 39635 w 94610"/>
                <a:gd name="connsiteY48" fmla="*/ 38356 h 38704"/>
                <a:gd name="connsiteX49" fmla="*/ 39635 w 94610"/>
                <a:gd name="connsiteY49" fmla="*/ 35160 h 38704"/>
                <a:gd name="connsiteX50" fmla="*/ 40274 w 94610"/>
                <a:gd name="connsiteY50" fmla="*/ 37077 h 38704"/>
                <a:gd name="connsiteX51" fmla="*/ 41552 w 94610"/>
                <a:gd name="connsiteY51" fmla="*/ 37077 h 38704"/>
                <a:gd name="connsiteX52" fmla="*/ 41552 w 94610"/>
                <a:gd name="connsiteY52" fmla="*/ 37077 h 38704"/>
                <a:gd name="connsiteX53" fmla="*/ 40913 w 94610"/>
                <a:gd name="connsiteY53" fmla="*/ 36438 h 38704"/>
                <a:gd name="connsiteX54" fmla="*/ 40913 w 94610"/>
                <a:gd name="connsiteY54" fmla="*/ 35160 h 38704"/>
                <a:gd name="connsiteX55" fmla="*/ 41552 w 94610"/>
                <a:gd name="connsiteY55" fmla="*/ 36438 h 38704"/>
                <a:gd name="connsiteX56" fmla="*/ 41552 w 94610"/>
                <a:gd name="connsiteY56" fmla="*/ 36438 h 38704"/>
                <a:gd name="connsiteX57" fmla="*/ 41552 w 94610"/>
                <a:gd name="connsiteY57" fmla="*/ 36438 h 38704"/>
                <a:gd name="connsiteX58" fmla="*/ 41552 w 94610"/>
                <a:gd name="connsiteY58" fmla="*/ 34520 h 38704"/>
                <a:gd name="connsiteX59" fmla="*/ 42191 w 94610"/>
                <a:gd name="connsiteY59" fmla="*/ 34520 h 38704"/>
                <a:gd name="connsiteX60" fmla="*/ 44109 w 94610"/>
                <a:gd name="connsiteY60" fmla="*/ 35799 h 38704"/>
                <a:gd name="connsiteX61" fmla="*/ 45388 w 94610"/>
                <a:gd name="connsiteY61" fmla="*/ 36438 h 38704"/>
                <a:gd name="connsiteX62" fmla="*/ 45388 w 94610"/>
                <a:gd name="connsiteY62" fmla="*/ 36438 h 38704"/>
                <a:gd name="connsiteX63" fmla="*/ 46667 w 94610"/>
                <a:gd name="connsiteY63" fmla="*/ 36438 h 38704"/>
                <a:gd name="connsiteX64" fmla="*/ 47306 w 94610"/>
                <a:gd name="connsiteY64" fmla="*/ 36438 h 38704"/>
                <a:gd name="connsiteX65" fmla="*/ 47306 w 94610"/>
                <a:gd name="connsiteY65" fmla="*/ 35799 h 38704"/>
                <a:gd name="connsiteX66" fmla="*/ 47945 w 94610"/>
                <a:gd name="connsiteY66" fmla="*/ 35160 h 38704"/>
                <a:gd name="connsiteX67" fmla="*/ 48584 w 94610"/>
                <a:gd name="connsiteY67" fmla="*/ 35799 h 38704"/>
                <a:gd name="connsiteX68" fmla="*/ 49863 w 94610"/>
                <a:gd name="connsiteY68" fmla="*/ 37717 h 38704"/>
                <a:gd name="connsiteX69" fmla="*/ 51141 w 94610"/>
                <a:gd name="connsiteY69" fmla="*/ 33242 h 38704"/>
                <a:gd name="connsiteX70" fmla="*/ 51780 w 94610"/>
                <a:gd name="connsiteY70" fmla="*/ 33242 h 38704"/>
                <a:gd name="connsiteX71" fmla="*/ 53059 w 94610"/>
                <a:gd name="connsiteY71" fmla="*/ 33881 h 38704"/>
                <a:gd name="connsiteX72" fmla="*/ 53059 w 94610"/>
                <a:gd name="connsiteY72" fmla="*/ 34520 h 38704"/>
                <a:gd name="connsiteX73" fmla="*/ 52420 w 94610"/>
                <a:gd name="connsiteY73" fmla="*/ 35160 h 38704"/>
                <a:gd name="connsiteX74" fmla="*/ 53059 w 94610"/>
                <a:gd name="connsiteY74" fmla="*/ 36438 h 38704"/>
                <a:gd name="connsiteX75" fmla="*/ 53059 w 94610"/>
                <a:gd name="connsiteY75" fmla="*/ 37717 h 38704"/>
                <a:gd name="connsiteX76" fmla="*/ 53059 w 94610"/>
                <a:gd name="connsiteY76" fmla="*/ 35160 h 38704"/>
                <a:gd name="connsiteX77" fmla="*/ 53059 w 94610"/>
                <a:gd name="connsiteY77" fmla="*/ 33242 h 38704"/>
                <a:gd name="connsiteX78" fmla="*/ 54338 w 94610"/>
                <a:gd name="connsiteY78" fmla="*/ 34520 h 38704"/>
                <a:gd name="connsiteX79" fmla="*/ 56256 w 94610"/>
                <a:gd name="connsiteY79" fmla="*/ 35799 h 38704"/>
                <a:gd name="connsiteX80" fmla="*/ 56895 w 94610"/>
                <a:gd name="connsiteY80" fmla="*/ 35799 h 38704"/>
                <a:gd name="connsiteX81" fmla="*/ 57534 w 94610"/>
                <a:gd name="connsiteY81" fmla="*/ 35160 h 38704"/>
                <a:gd name="connsiteX82" fmla="*/ 58813 w 94610"/>
                <a:gd name="connsiteY82" fmla="*/ 38356 h 38704"/>
                <a:gd name="connsiteX83" fmla="*/ 59452 w 94610"/>
                <a:gd name="connsiteY83" fmla="*/ 35160 h 38704"/>
                <a:gd name="connsiteX84" fmla="*/ 60730 w 94610"/>
                <a:gd name="connsiteY84" fmla="*/ 37717 h 38704"/>
                <a:gd name="connsiteX85" fmla="*/ 62009 w 94610"/>
                <a:gd name="connsiteY85" fmla="*/ 37077 h 38704"/>
                <a:gd name="connsiteX86" fmla="*/ 62648 w 94610"/>
                <a:gd name="connsiteY86" fmla="*/ 35799 h 38704"/>
                <a:gd name="connsiteX87" fmla="*/ 63287 w 94610"/>
                <a:gd name="connsiteY87" fmla="*/ 35799 h 38704"/>
                <a:gd name="connsiteX88" fmla="*/ 64566 w 94610"/>
                <a:gd name="connsiteY88" fmla="*/ 35799 h 38704"/>
                <a:gd name="connsiteX89" fmla="*/ 64566 w 94610"/>
                <a:gd name="connsiteY89" fmla="*/ 35799 h 38704"/>
                <a:gd name="connsiteX90" fmla="*/ 66484 w 94610"/>
                <a:gd name="connsiteY90" fmla="*/ 36438 h 38704"/>
                <a:gd name="connsiteX91" fmla="*/ 68402 w 94610"/>
                <a:gd name="connsiteY91" fmla="*/ 37717 h 38704"/>
                <a:gd name="connsiteX92" fmla="*/ 68402 w 94610"/>
                <a:gd name="connsiteY92" fmla="*/ 38356 h 38704"/>
                <a:gd name="connsiteX93" fmla="*/ 69041 w 94610"/>
                <a:gd name="connsiteY93" fmla="*/ 38356 h 38704"/>
                <a:gd name="connsiteX94" fmla="*/ 69041 w 94610"/>
                <a:gd name="connsiteY94" fmla="*/ 38356 h 38704"/>
                <a:gd name="connsiteX95" fmla="*/ 69680 w 94610"/>
                <a:gd name="connsiteY95" fmla="*/ 37077 h 38704"/>
                <a:gd name="connsiteX96" fmla="*/ 70319 w 94610"/>
                <a:gd name="connsiteY96" fmla="*/ 36438 h 38704"/>
                <a:gd name="connsiteX97" fmla="*/ 70958 w 94610"/>
                <a:gd name="connsiteY97" fmla="*/ 36438 h 38704"/>
                <a:gd name="connsiteX98" fmla="*/ 71598 w 94610"/>
                <a:gd name="connsiteY98" fmla="*/ 35799 h 38704"/>
                <a:gd name="connsiteX99" fmla="*/ 71598 w 94610"/>
                <a:gd name="connsiteY99" fmla="*/ 35160 h 38704"/>
                <a:gd name="connsiteX100" fmla="*/ 72237 w 94610"/>
                <a:gd name="connsiteY100" fmla="*/ 36438 h 38704"/>
                <a:gd name="connsiteX101" fmla="*/ 74155 w 94610"/>
                <a:gd name="connsiteY101" fmla="*/ 37717 h 38704"/>
                <a:gd name="connsiteX102" fmla="*/ 74155 w 94610"/>
                <a:gd name="connsiteY102" fmla="*/ 37717 h 38704"/>
                <a:gd name="connsiteX103" fmla="*/ 74795 w 94610"/>
                <a:gd name="connsiteY103" fmla="*/ 36438 h 38704"/>
                <a:gd name="connsiteX104" fmla="*/ 75434 w 94610"/>
                <a:gd name="connsiteY104" fmla="*/ 36438 h 38704"/>
                <a:gd name="connsiteX105" fmla="*/ 76073 w 94610"/>
                <a:gd name="connsiteY105" fmla="*/ 35799 h 38704"/>
                <a:gd name="connsiteX106" fmla="*/ 76712 w 94610"/>
                <a:gd name="connsiteY106" fmla="*/ 35799 h 38704"/>
                <a:gd name="connsiteX107" fmla="*/ 77351 w 94610"/>
                <a:gd name="connsiteY107" fmla="*/ 37077 h 38704"/>
                <a:gd name="connsiteX108" fmla="*/ 78630 w 94610"/>
                <a:gd name="connsiteY108" fmla="*/ 37077 h 38704"/>
                <a:gd name="connsiteX109" fmla="*/ 80547 w 94610"/>
                <a:gd name="connsiteY109" fmla="*/ 36438 h 38704"/>
                <a:gd name="connsiteX110" fmla="*/ 80547 w 94610"/>
                <a:gd name="connsiteY110" fmla="*/ 36438 h 38704"/>
                <a:gd name="connsiteX111" fmla="*/ 81825 w 94610"/>
                <a:gd name="connsiteY111" fmla="*/ 37717 h 38704"/>
                <a:gd name="connsiteX112" fmla="*/ 82465 w 94610"/>
                <a:gd name="connsiteY112" fmla="*/ 37077 h 38704"/>
                <a:gd name="connsiteX113" fmla="*/ 83105 w 94610"/>
                <a:gd name="connsiteY113" fmla="*/ 35160 h 38704"/>
                <a:gd name="connsiteX114" fmla="*/ 85022 w 94610"/>
                <a:gd name="connsiteY114" fmla="*/ 35160 h 38704"/>
                <a:gd name="connsiteX115" fmla="*/ 86302 w 94610"/>
                <a:gd name="connsiteY115" fmla="*/ 35160 h 38704"/>
                <a:gd name="connsiteX116" fmla="*/ 88218 w 94610"/>
                <a:gd name="connsiteY116" fmla="*/ 35160 h 38704"/>
                <a:gd name="connsiteX117" fmla="*/ 88218 w 94610"/>
                <a:gd name="connsiteY117" fmla="*/ 34520 h 38704"/>
                <a:gd name="connsiteX118" fmla="*/ 88218 w 94610"/>
                <a:gd name="connsiteY118" fmla="*/ 31324 h 38704"/>
                <a:gd name="connsiteX119" fmla="*/ 91414 w 94610"/>
                <a:gd name="connsiteY119" fmla="*/ 33881 h 38704"/>
                <a:gd name="connsiteX120" fmla="*/ 90776 w 94610"/>
                <a:gd name="connsiteY120" fmla="*/ 34520 h 38704"/>
                <a:gd name="connsiteX121" fmla="*/ 90136 w 94610"/>
                <a:gd name="connsiteY121" fmla="*/ 31963 h 38704"/>
                <a:gd name="connsiteX122" fmla="*/ 90776 w 94610"/>
                <a:gd name="connsiteY122" fmla="*/ 33242 h 38704"/>
                <a:gd name="connsiteX123" fmla="*/ 90776 w 94610"/>
                <a:gd name="connsiteY123" fmla="*/ 29406 h 38704"/>
                <a:gd name="connsiteX124" fmla="*/ 91414 w 94610"/>
                <a:gd name="connsiteY124" fmla="*/ 29406 h 38704"/>
                <a:gd name="connsiteX125" fmla="*/ 92054 w 94610"/>
                <a:gd name="connsiteY125" fmla="*/ 26210 h 38704"/>
                <a:gd name="connsiteX126" fmla="*/ 93333 w 94610"/>
                <a:gd name="connsiteY126" fmla="*/ 26210 h 38704"/>
                <a:gd name="connsiteX127" fmla="*/ 93972 w 94610"/>
                <a:gd name="connsiteY127" fmla="*/ 26849 h 38704"/>
                <a:gd name="connsiteX128" fmla="*/ 93333 w 94610"/>
                <a:gd name="connsiteY128" fmla="*/ 21735 h 38704"/>
                <a:gd name="connsiteX129" fmla="*/ 94611 w 94610"/>
                <a:gd name="connsiteY129" fmla="*/ 22374 h 38704"/>
                <a:gd name="connsiteX130" fmla="*/ 94611 w 94610"/>
                <a:gd name="connsiteY130" fmla="*/ 17260 h 38704"/>
                <a:gd name="connsiteX131" fmla="*/ 93972 w 94610"/>
                <a:gd name="connsiteY131" fmla="*/ 10867 h 38704"/>
                <a:gd name="connsiteX132" fmla="*/ 91414 w 94610"/>
                <a:gd name="connsiteY132" fmla="*/ 1918 h 38704"/>
                <a:gd name="connsiteX133" fmla="*/ 87580 w 94610"/>
                <a:gd name="connsiteY133" fmla="*/ 0 h 38704"/>
                <a:gd name="connsiteX134" fmla="*/ 79269 w 94610"/>
                <a:gd name="connsiteY134" fmla="*/ 0 h 38704"/>
                <a:gd name="connsiteX135" fmla="*/ 73516 w 94610"/>
                <a:gd name="connsiteY135" fmla="*/ 639 h 38704"/>
                <a:gd name="connsiteX136" fmla="*/ 67762 w 94610"/>
                <a:gd name="connsiteY136" fmla="*/ 1918 h 38704"/>
                <a:gd name="connsiteX137" fmla="*/ 63287 w 94610"/>
                <a:gd name="connsiteY137" fmla="*/ 2557 h 38704"/>
                <a:gd name="connsiteX138" fmla="*/ 62009 w 94610"/>
                <a:gd name="connsiteY138" fmla="*/ 3196 h 38704"/>
                <a:gd name="connsiteX139" fmla="*/ 59452 w 94610"/>
                <a:gd name="connsiteY139" fmla="*/ 2557 h 38704"/>
                <a:gd name="connsiteX140" fmla="*/ 54977 w 94610"/>
                <a:gd name="connsiteY140" fmla="*/ 3196 h 38704"/>
                <a:gd name="connsiteX141" fmla="*/ 53059 w 94610"/>
                <a:gd name="connsiteY141" fmla="*/ 3196 h 38704"/>
                <a:gd name="connsiteX142" fmla="*/ 51141 w 94610"/>
                <a:gd name="connsiteY142" fmla="*/ 3836 h 38704"/>
                <a:gd name="connsiteX143" fmla="*/ 49224 w 94610"/>
                <a:gd name="connsiteY143" fmla="*/ 4475 h 38704"/>
                <a:gd name="connsiteX144" fmla="*/ 47306 w 94610"/>
                <a:gd name="connsiteY144" fmla="*/ 5114 h 38704"/>
                <a:gd name="connsiteX145" fmla="*/ 46028 w 94610"/>
                <a:gd name="connsiteY145" fmla="*/ 4475 h 38704"/>
                <a:gd name="connsiteX146" fmla="*/ 42831 w 94610"/>
                <a:gd name="connsiteY146" fmla="*/ 5753 h 38704"/>
                <a:gd name="connsiteX147" fmla="*/ 40274 w 94610"/>
                <a:gd name="connsiteY147" fmla="*/ 5114 h 38704"/>
                <a:gd name="connsiteX148" fmla="*/ 37717 w 94610"/>
                <a:gd name="connsiteY148" fmla="*/ 3836 h 38704"/>
                <a:gd name="connsiteX149" fmla="*/ 33242 w 94610"/>
                <a:gd name="connsiteY149" fmla="*/ 3196 h 38704"/>
                <a:gd name="connsiteX150" fmla="*/ 29406 w 94610"/>
                <a:gd name="connsiteY150" fmla="*/ 1918 h 38704"/>
                <a:gd name="connsiteX151" fmla="*/ 27489 w 94610"/>
                <a:gd name="connsiteY151" fmla="*/ 3196 h 38704"/>
                <a:gd name="connsiteX152" fmla="*/ 24292 w 94610"/>
                <a:gd name="connsiteY152" fmla="*/ 2557 h 38704"/>
                <a:gd name="connsiteX153" fmla="*/ 23013 w 94610"/>
                <a:gd name="connsiteY153" fmla="*/ 2557 h 38704"/>
                <a:gd name="connsiteX154" fmla="*/ 19817 w 94610"/>
                <a:gd name="connsiteY154" fmla="*/ 3196 h 38704"/>
                <a:gd name="connsiteX155" fmla="*/ 19178 w 94610"/>
                <a:gd name="connsiteY155" fmla="*/ 639 h 38704"/>
                <a:gd name="connsiteX156" fmla="*/ 18539 w 94610"/>
                <a:gd name="connsiteY156" fmla="*/ 1279 h 38704"/>
                <a:gd name="connsiteX157" fmla="*/ 17261 w 94610"/>
                <a:gd name="connsiteY157" fmla="*/ 1918 h 38704"/>
                <a:gd name="connsiteX158" fmla="*/ 14703 w 94610"/>
                <a:gd name="connsiteY158" fmla="*/ 1279 h 38704"/>
                <a:gd name="connsiteX159" fmla="*/ 12146 w 94610"/>
                <a:gd name="connsiteY159" fmla="*/ 2557 h 38704"/>
                <a:gd name="connsiteX160" fmla="*/ 11507 w 94610"/>
                <a:gd name="connsiteY160" fmla="*/ 3196 h 38704"/>
                <a:gd name="connsiteX161" fmla="*/ 9589 w 94610"/>
                <a:gd name="connsiteY161" fmla="*/ 3836 h 38704"/>
                <a:gd name="connsiteX162" fmla="*/ 8311 w 94610"/>
                <a:gd name="connsiteY162" fmla="*/ 2557 h 38704"/>
                <a:gd name="connsiteX163" fmla="*/ 7032 w 94610"/>
                <a:gd name="connsiteY163" fmla="*/ 2557 h 38704"/>
                <a:gd name="connsiteX164" fmla="*/ 4475 w 94610"/>
                <a:gd name="connsiteY164" fmla="*/ 1918 h 38704"/>
                <a:gd name="connsiteX165" fmla="*/ 3196 w 94610"/>
                <a:gd name="connsiteY165" fmla="*/ 1918 h 38704"/>
                <a:gd name="connsiteX166" fmla="*/ 1918 w 94610"/>
                <a:gd name="connsiteY166" fmla="*/ 3836 h 38704"/>
                <a:gd name="connsiteX167" fmla="*/ 0 w 94610"/>
                <a:gd name="connsiteY167" fmla="*/ 3836 h 38704"/>
                <a:gd name="connsiteX168" fmla="*/ 639 w 94610"/>
                <a:gd name="connsiteY168" fmla="*/ 5753 h 38704"/>
                <a:gd name="connsiteX169" fmla="*/ 0 w 94610"/>
                <a:gd name="connsiteY169" fmla="*/ 8950 h 38704"/>
                <a:gd name="connsiteX170" fmla="*/ 1279 w 94610"/>
                <a:gd name="connsiteY170" fmla="*/ 15342 h 38704"/>
                <a:gd name="connsiteX171" fmla="*/ 85662 w 94610"/>
                <a:gd name="connsiteY171" fmla="*/ 31324 h 38704"/>
                <a:gd name="connsiteX172" fmla="*/ 85662 w 94610"/>
                <a:gd name="connsiteY172" fmla="*/ 31963 h 38704"/>
                <a:gd name="connsiteX173" fmla="*/ 85022 w 94610"/>
                <a:gd name="connsiteY173" fmla="*/ 32603 h 38704"/>
                <a:gd name="connsiteX174" fmla="*/ 85662 w 94610"/>
                <a:gd name="connsiteY174" fmla="*/ 31324 h 38704"/>
                <a:gd name="connsiteX175" fmla="*/ 85662 w 94610"/>
                <a:gd name="connsiteY175" fmla="*/ 31324 h 38704"/>
                <a:gd name="connsiteX176" fmla="*/ 84383 w 94610"/>
                <a:gd name="connsiteY176" fmla="*/ 28128 h 38704"/>
                <a:gd name="connsiteX177" fmla="*/ 84383 w 94610"/>
                <a:gd name="connsiteY177" fmla="*/ 28767 h 38704"/>
                <a:gd name="connsiteX178" fmla="*/ 84383 w 94610"/>
                <a:gd name="connsiteY178" fmla="*/ 28128 h 38704"/>
                <a:gd name="connsiteX179" fmla="*/ 84383 w 94610"/>
                <a:gd name="connsiteY179" fmla="*/ 28128 h 38704"/>
                <a:gd name="connsiteX180" fmla="*/ 84383 w 94610"/>
                <a:gd name="connsiteY180" fmla="*/ 28128 h 38704"/>
                <a:gd name="connsiteX181" fmla="*/ 79909 w 94610"/>
                <a:gd name="connsiteY181" fmla="*/ 28128 h 38704"/>
                <a:gd name="connsiteX182" fmla="*/ 79909 w 94610"/>
                <a:gd name="connsiteY182" fmla="*/ 29406 h 38704"/>
                <a:gd name="connsiteX183" fmla="*/ 79269 w 94610"/>
                <a:gd name="connsiteY183" fmla="*/ 28767 h 38704"/>
                <a:gd name="connsiteX184" fmla="*/ 79269 w 94610"/>
                <a:gd name="connsiteY184" fmla="*/ 27488 h 38704"/>
                <a:gd name="connsiteX185" fmla="*/ 79909 w 94610"/>
                <a:gd name="connsiteY185" fmla="*/ 28128 h 38704"/>
                <a:gd name="connsiteX186" fmla="*/ 81187 w 94610"/>
                <a:gd name="connsiteY186" fmla="*/ 31324 h 38704"/>
                <a:gd name="connsiteX187" fmla="*/ 83105 w 94610"/>
                <a:gd name="connsiteY187" fmla="*/ 31963 h 38704"/>
                <a:gd name="connsiteX188" fmla="*/ 85022 w 94610"/>
                <a:gd name="connsiteY188" fmla="*/ 32603 h 38704"/>
                <a:gd name="connsiteX189" fmla="*/ 79909 w 94610"/>
                <a:gd name="connsiteY189" fmla="*/ 32603 h 38704"/>
                <a:gd name="connsiteX190" fmla="*/ 81187 w 94610"/>
                <a:gd name="connsiteY190" fmla="*/ 31324 h 38704"/>
                <a:gd name="connsiteX191" fmla="*/ 79269 w 94610"/>
                <a:gd name="connsiteY191" fmla="*/ 27488 h 38704"/>
                <a:gd name="connsiteX192" fmla="*/ 79269 w 94610"/>
                <a:gd name="connsiteY192" fmla="*/ 28128 h 38704"/>
                <a:gd name="connsiteX193" fmla="*/ 77351 w 94610"/>
                <a:gd name="connsiteY193" fmla="*/ 28767 h 38704"/>
                <a:gd name="connsiteX194" fmla="*/ 75434 w 94610"/>
                <a:gd name="connsiteY194" fmla="*/ 27488 h 38704"/>
                <a:gd name="connsiteX195" fmla="*/ 79269 w 94610"/>
                <a:gd name="connsiteY195" fmla="*/ 27488 h 38704"/>
                <a:gd name="connsiteX196" fmla="*/ 75434 w 94610"/>
                <a:gd name="connsiteY196" fmla="*/ 28767 h 38704"/>
                <a:gd name="connsiteX197" fmla="*/ 74155 w 94610"/>
                <a:gd name="connsiteY197" fmla="*/ 28767 h 38704"/>
                <a:gd name="connsiteX198" fmla="*/ 75434 w 94610"/>
                <a:gd name="connsiteY198" fmla="*/ 28767 h 38704"/>
                <a:gd name="connsiteX199" fmla="*/ 72237 w 94610"/>
                <a:gd name="connsiteY199" fmla="*/ 28767 h 38704"/>
                <a:gd name="connsiteX200" fmla="*/ 72237 w 94610"/>
                <a:gd name="connsiteY200" fmla="*/ 30045 h 38704"/>
                <a:gd name="connsiteX201" fmla="*/ 72237 w 94610"/>
                <a:gd name="connsiteY201" fmla="*/ 28767 h 38704"/>
                <a:gd name="connsiteX202" fmla="*/ 72237 w 94610"/>
                <a:gd name="connsiteY202" fmla="*/ 28767 h 38704"/>
                <a:gd name="connsiteX203" fmla="*/ 72237 w 94610"/>
                <a:gd name="connsiteY203" fmla="*/ 28767 h 38704"/>
                <a:gd name="connsiteX204" fmla="*/ 71598 w 94610"/>
                <a:gd name="connsiteY204" fmla="*/ 29406 h 38704"/>
                <a:gd name="connsiteX205" fmla="*/ 70319 w 94610"/>
                <a:gd name="connsiteY205" fmla="*/ 29406 h 38704"/>
                <a:gd name="connsiteX206" fmla="*/ 71598 w 94610"/>
                <a:gd name="connsiteY206" fmla="*/ 29406 h 38704"/>
                <a:gd name="connsiteX207" fmla="*/ 67123 w 94610"/>
                <a:gd name="connsiteY207" fmla="*/ 23014 h 38704"/>
                <a:gd name="connsiteX208" fmla="*/ 67123 w 94610"/>
                <a:gd name="connsiteY208" fmla="*/ 23014 h 38704"/>
                <a:gd name="connsiteX209" fmla="*/ 67123 w 94610"/>
                <a:gd name="connsiteY209" fmla="*/ 23014 h 38704"/>
                <a:gd name="connsiteX210" fmla="*/ 67123 w 94610"/>
                <a:gd name="connsiteY210" fmla="*/ 23014 h 38704"/>
                <a:gd name="connsiteX211" fmla="*/ 67123 w 94610"/>
                <a:gd name="connsiteY211" fmla="*/ 23014 h 38704"/>
                <a:gd name="connsiteX212" fmla="*/ 67123 w 94610"/>
                <a:gd name="connsiteY212" fmla="*/ 23014 h 38704"/>
                <a:gd name="connsiteX213" fmla="*/ 64566 w 94610"/>
                <a:gd name="connsiteY213" fmla="*/ 29406 h 38704"/>
                <a:gd name="connsiteX214" fmla="*/ 64566 w 94610"/>
                <a:gd name="connsiteY214" fmla="*/ 30045 h 38704"/>
                <a:gd name="connsiteX215" fmla="*/ 63927 w 94610"/>
                <a:gd name="connsiteY215" fmla="*/ 30685 h 38704"/>
                <a:gd name="connsiteX216" fmla="*/ 63927 w 94610"/>
                <a:gd name="connsiteY216" fmla="*/ 29406 h 38704"/>
                <a:gd name="connsiteX217" fmla="*/ 64566 w 94610"/>
                <a:gd name="connsiteY217" fmla="*/ 29406 h 38704"/>
                <a:gd name="connsiteX218" fmla="*/ 63927 w 94610"/>
                <a:gd name="connsiteY218" fmla="*/ 22374 h 38704"/>
                <a:gd name="connsiteX219" fmla="*/ 63927 w 94610"/>
                <a:gd name="connsiteY219" fmla="*/ 22374 h 38704"/>
                <a:gd name="connsiteX220" fmla="*/ 63287 w 94610"/>
                <a:gd name="connsiteY220" fmla="*/ 22374 h 38704"/>
                <a:gd name="connsiteX221" fmla="*/ 63927 w 94610"/>
                <a:gd name="connsiteY221" fmla="*/ 22374 h 38704"/>
                <a:gd name="connsiteX222" fmla="*/ 62648 w 94610"/>
                <a:gd name="connsiteY222" fmla="*/ 23014 h 38704"/>
                <a:gd name="connsiteX223" fmla="*/ 62009 w 94610"/>
                <a:gd name="connsiteY223" fmla="*/ 23653 h 38704"/>
                <a:gd name="connsiteX224" fmla="*/ 62648 w 94610"/>
                <a:gd name="connsiteY224" fmla="*/ 23014 h 38704"/>
                <a:gd name="connsiteX225" fmla="*/ 62648 w 94610"/>
                <a:gd name="connsiteY225" fmla="*/ 29406 h 38704"/>
                <a:gd name="connsiteX226" fmla="*/ 62648 w 94610"/>
                <a:gd name="connsiteY226" fmla="*/ 30685 h 38704"/>
                <a:gd name="connsiteX227" fmla="*/ 62009 w 94610"/>
                <a:gd name="connsiteY227" fmla="*/ 30685 h 38704"/>
                <a:gd name="connsiteX228" fmla="*/ 62009 w 94610"/>
                <a:gd name="connsiteY228" fmla="*/ 30045 h 38704"/>
                <a:gd name="connsiteX229" fmla="*/ 62648 w 94610"/>
                <a:gd name="connsiteY229" fmla="*/ 29406 h 38704"/>
                <a:gd name="connsiteX230" fmla="*/ 49224 w 94610"/>
                <a:gd name="connsiteY230" fmla="*/ 29406 h 38704"/>
                <a:gd name="connsiteX231" fmla="*/ 49863 w 94610"/>
                <a:gd name="connsiteY231" fmla="*/ 33242 h 38704"/>
                <a:gd name="connsiteX232" fmla="*/ 48584 w 94610"/>
                <a:gd name="connsiteY232" fmla="*/ 32603 h 38704"/>
                <a:gd name="connsiteX233" fmla="*/ 48584 w 94610"/>
                <a:gd name="connsiteY233" fmla="*/ 30045 h 38704"/>
                <a:gd name="connsiteX234" fmla="*/ 49224 w 94610"/>
                <a:gd name="connsiteY234" fmla="*/ 29406 h 38704"/>
                <a:gd name="connsiteX235" fmla="*/ 48584 w 94610"/>
                <a:gd name="connsiteY235" fmla="*/ 26210 h 38704"/>
                <a:gd name="connsiteX236" fmla="*/ 47306 w 94610"/>
                <a:gd name="connsiteY236" fmla="*/ 26210 h 38704"/>
                <a:gd name="connsiteX237" fmla="*/ 48584 w 94610"/>
                <a:gd name="connsiteY237" fmla="*/ 26210 h 38704"/>
                <a:gd name="connsiteX238" fmla="*/ 45388 w 94610"/>
                <a:gd name="connsiteY238" fmla="*/ 28767 h 38704"/>
                <a:gd name="connsiteX239" fmla="*/ 47306 w 94610"/>
                <a:gd name="connsiteY239" fmla="*/ 28767 h 38704"/>
                <a:gd name="connsiteX240" fmla="*/ 47945 w 94610"/>
                <a:gd name="connsiteY240" fmla="*/ 31324 h 38704"/>
                <a:gd name="connsiteX241" fmla="*/ 46667 w 94610"/>
                <a:gd name="connsiteY241" fmla="*/ 33881 h 38704"/>
                <a:gd name="connsiteX242" fmla="*/ 46028 w 94610"/>
                <a:gd name="connsiteY242" fmla="*/ 30685 h 38704"/>
                <a:gd name="connsiteX243" fmla="*/ 44749 w 94610"/>
                <a:gd name="connsiteY243" fmla="*/ 29406 h 38704"/>
                <a:gd name="connsiteX244" fmla="*/ 45388 w 94610"/>
                <a:gd name="connsiteY244" fmla="*/ 28767 h 38704"/>
                <a:gd name="connsiteX245" fmla="*/ 44109 w 94610"/>
                <a:gd name="connsiteY245" fmla="*/ 29406 h 38704"/>
                <a:gd name="connsiteX246" fmla="*/ 44749 w 94610"/>
                <a:gd name="connsiteY246" fmla="*/ 32603 h 38704"/>
                <a:gd name="connsiteX247" fmla="*/ 42831 w 94610"/>
                <a:gd name="connsiteY247" fmla="*/ 30685 h 38704"/>
                <a:gd name="connsiteX248" fmla="*/ 42831 w 94610"/>
                <a:gd name="connsiteY248" fmla="*/ 30045 h 38704"/>
                <a:gd name="connsiteX249" fmla="*/ 44109 w 94610"/>
                <a:gd name="connsiteY249" fmla="*/ 29406 h 38704"/>
                <a:gd name="connsiteX250" fmla="*/ 42831 w 94610"/>
                <a:gd name="connsiteY250" fmla="*/ 26210 h 38704"/>
                <a:gd name="connsiteX251" fmla="*/ 41552 w 94610"/>
                <a:gd name="connsiteY251" fmla="*/ 26210 h 38704"/>
                <a:gd name="connsiteX252" fmla="*/ 42831 w 94610"/>
                <a:gd name="connsiteY252" fmla="*/ 26210 h 38704"/>
                <a:gd name="connsiteX253" fmla="*/ 42831 w 94610"/>
                <a:gd name="connsiteY253" fmla="*/ 30685 h 38704"/>
                <a:gd name="connsiteX254" fmla="*/ 42831 w 94610"/>
                <a:gd name="connsiteY254" fmla="*/ 31963 h 38704"/>
                <a:gd name="connsiteX255" fmla="*/ 41552 w 94610"/>
                <a:gd name="connsiteY255" fmla="*/ 30685 h 38704"/>
                <a:gd name="connsiteX256" fmla="*/ 41552 w 94610"/>
                <a:gd name="connsiteY256" fmla="*/ 28767 h 38704"/>
                <a:gd name="connsiteX257" fmla="*/ 42831 w 94610"/>
                <a:gd name="connsiteY257" fmla="*/ 30685 h 38704"/>
                <a:gd name="connsiteX258" fmla="*/ 37717 w 94610"/>
                <a:gd name="connsiteY258" fmla="*/ 29406 h 38704"/>
                <a:gd name="connsiteX259" fmla="*/ 39635 w 94610"/>
                <a:gd name="connsiteY259" fmla="*/ 29406 h 38704"/>
                <a:gd name="connsiteX260" fmla="*/ 40913 w 94610"/>
                <a:gd name="connsiteY260" fmla="*/ 31963 h 38704"/>
                <a:gd name="connsiteX261" fmla="*/ 39635 w 94610"/>
                <a:gd name="connsiteY261" fmla="*/ 30685 h 38704"/>
                <a:gd name="connsiteX262" fmla="*/ 39635 w 94610"/>
                <a:gd name="connsiteY262" fmla="*/ 33881 h 38704"/>
                <a:gd name="connsiteX263" fmla="*/ 38356 w 94610"/>
                <a:gd name="connsiteY263" fmla="*/ 33881 h 38704"/>
                <a:gd name="connsiteX264" fmla="*/ 37717 w 94610"/>
                <a:gd name="connsiteY264" fmla="*/ 32603 h 38704"/>
                <a:gd name="connsiteX265" fmla="*/ 37717 w 94610"/>
                <a:gd name="connsiteY265" fmla="*/ 29406 h 38704"/>
                <a:gd name="connsiteX266" fmla="*/ 37717 w 94610"/>
                <a:gd name="connsiteY266" fmla="*/ 29406 h 38704"/>
                <a:gd name="connsiteX267" fmla="*/ 37717 w 94610"/>
                <a:gd name="connsiteY267" fmla="*/ 35799 h 38704"/>
                <a:gd name="connsiteX268" fmla="*/ 37078 w 94610"/>
                <a:gd name="connsiteY268" fmla="*/ 37077 h 38704"/>
                <a:gd name="connsiteX269" fmla="*/ 37078 w 94610"/>
                <a:gd name="connsiteY269" fmla="*/ 35799 h 38704"/>
                <a:gd name="connsiteX270" fmla="*/ 37717 w 94610"/>
                <a:gd name="connsiteY270" fmla="*/ 35799 h 38704"/>
                <a:gd name="connsiteX271" fmla="*/ 36439 w 94610"/>
                <a:gd name="connsiteY271" fmla="*/ 25571 h 38704"/>
                <a:gd name="connsiteX272" fmla="*/ 35799 w 94610"/>
                <a:gd name="connsiteY272" fmla="*/ 26849 h 38704"/>
                <a:gd name="connsiteX273" fmla="*/ 36439 w 94610"/>
                <a:gd name="connsiteY273" fmla="*/ 25571 h 38704"/>
                <a:gd name="connsiteX274" fmla="*/ 35799 w 94610"/>
                <a:gd name="connsiteY274" fmla="*/ 25571 h 38704"/>
                <a:gd name="connsiteX275" fmla="*/ 35799 w 94610"/>
                <a:gd name="connsiteY275" fmla="*/ 26849 h 38704"/>
                <a:gd name="connsiteX276" fmla="*/ 34520 w 94610"/>
                <a:gd name="connsiteY276" fmla="*/ 26210 h 38704"/>
                <a:gd name="connsiteX277" fmla="*/ 34520 w 94610"/>
                <a:gd name="connsiteY277" fmla="*/ 25571 h 38704"/>
                <a:gd name="connsiteX278" fmla="*/ 35799 w 94610"/>
                <a:gd name="connsiteY278" fmla="*/ 25571 h 38704"/>
                <a:gd name="connsiteX279" fmla="*/ 35799 w 94610"/>
                <a:gd name="connsiteY279" fmla="*/ 28767 h 38704"/>
                <a:gd name="connsiteX280" fmla="*/ 37078 w 94610"/>
                <a:gd name="connsiteY280" fmla="*/ 33881 h 38704"/>
                <a:gd name="connsiteX281" fmla="*/ 35160 w 94610"/>
                <a:gd name="connsiteY281" fmla="*/ 31324 h 38704"/>
                <a:gd name="connsiteX282" fmla="*/ 33881 w 94610"/>
                <a:gd name="connsiteY282" fmla="*/ 28767 h 38704"/>
                <a:gd name="connsiteX283" fmla="*/ 35799 w 94610"/>
                <a:gd name="connsiteY283" fmla="*/ 28767 h 38704"/>
                <a:gd name="connsiteX284" fmla="*/ 33242 w 94610"/>
                <a:gd name="connsiteY284" fmla="*/ 27488 h 38704"/>
                <a:gd name="connsiteX285" fmla="*/ 28128 w 94610"/>
                <a:gd name="connsiteY285" fmla="*/ 26849 h 38704"/>
                <a:gd name="connsiteX286" fmla="*/ 28128 w 94610"/>
                <a:gd name="connsiteY286" fmla="*/ 25571 h 38704"/>
                <a:gd name="connsiteX287" fmla="*/ 33242 w 94610"/>
                <a:gd name="connsiteY287" fmla="*/ 27488 h 38704"/>
                <a:gd name="connsiteX288" fmla="*/ 27489 w 94610"/>
                <a:gd name="connsiteY288" fmla="*/ 26210 h 38704"/>
                <a:gd name="connsiteX289" fmla="*/ 26850 w 94610"/>
                <a:gd name="connsiteY289" fmla="*/ 26849 h 38704"/>
                <a:gd name="connsiteX290" fmla="*/ 27489 w 94610"/>
                <a:gd name="connsiteY290" fmla="*/ 26210 h 38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94610" h="38704">
                  <a:moveTo>
                    <a:pt x="1279" y="15342"/>
                  </a:moveTo>
                  <a:cubicBezTo>
                    <a:pt x="1279" y="15342"/>
                    <a:pt x="639" y="15982"/>
                    <a:pt x="639" y="15982"/>
                  </a:cubicBezTo>
                  <a:cubicBezTo>
                    <a:pt x="1279" y="16621"/>
                    <a:pt x="1279" y="17260"/>
                    <a:pt x="1918" y="18539"/>
                  </a:cubicBezTo>
                  <a:cubicBezTo>
                    <a:pt x="2557" y="20456"/>
                    <a:pt x="2557" y="21096"/>
                    <a:pt x="3196" y="21735"/>
                  </a:cubicBezTo>
                  <a:cubicBezTo>
                    <a:pt x="4475" y="23014"/>
                    <a:pt x="5754" y="24292"/>
                    <a:pt x="7032" y="24931"/>
                  </a:cubicBezTo>
                  <a:cubicBezTo>
                    <a:pt x="7032" y="24931"/>
                    <a:pt x="7672" y="26210"/>
                    <a:pt x="7672" y="26210"/>
                  </a:cubicBezTo>
                  <a:cubicBezTo>
                    <a:pt x="8311" y="25571"/>
                    <a:pt x="8950" y="26849"/>
                    <a:pt x="9589" y="27488"/>
                  </a:cubicBezTo>
                  <a:cubicBezTo>
                    <a:pt x="10228" y="28128"/>
                    <a:pt x="11507" y="29406"/>
                    <a:pt x="12146" y="30045"/>
                  </a:cubicBezTo>
                  <a:cubicBezTo>
                    <a:pt x="12146" y="30045"/>
                    <a:pt x="12146" y="29406"/>
                    <a:pt x="12146" y="28767"/>
                  </a:cubicBezTo>
                  <a:cubicBezTo>
                    <a:pt x="11507" y="27488"/>
                    <a:pt x="10868" y="26849"/>
                    <a:pt x="10868" y="25571"/>
                  </a:cubicBezTo>
                  <a:cubicBezTo>
                    <a:pt x="10868" y="25571"/>
                    <a:pt x="11507" y="25571"/>
                    <a:pt x="11507" y="25571"/>
                  </a:cubicBezTo>
                  <a:cubicBezTo>
                    <a:pt x="12146" y="26210"/>
                    <a:pt x="13424" y="26849"/>
                    <a:pt x="14064" y="27488"/>
                  </a:cubicBezTo>
                  <a:cubicBezTo>
                    <a:pt x="14703" y="28128"/>
                    <a:pt x="15343" y="28128"/>
                    <a:pt x="15343" y="28128"/>
                  </a:cubicBezTo>
                  <a:cubicBezTo>
                    <a:pt x="15343" y="28128"/>
                    <a:pt x="15982" y="27488"/>
                    <a:pt x="15982" y="28128"/>
                  </a:cubicBezTo>
                  <a:cubicBezTo>
                    <a:pt x="16621" y="28767"/>
                    <a:pt x="17261" y="29406"/>
                    <a:pt x="17900" y="30045"/>
                  </a:cubicBezTo>
                  <a:cubicBezTo>
                    <a:pt x="18539" y="30685"/>
                    <a:pt x="19178" y="30045"/>
                    <a:pt x="19817" y="29406"/>
                  </a:cubicBezTo>
                  <a:cubicBezTo>
                    <a:pt x="20457" y="28767"/>
                    <a:pt x="21096" y="29406"/>
                    <a:pt x="21096" y="29406"/>
                  </a:cubicBezTo>
                  <a:cubicBezTo>
                    <a:pt x="21735" y="29406"/>
                    <a:pt x="22374" y="29406"/>
                    <a:pt x="23653" y="29406"/>
                  </a:cubicBezTo>
                  <a:cubicBezTo>
                    <a:pt x="23653" y="28128"/>
                    <a:pt x="23013" y="27488"/>
                    <a:pt x="23013" y="26849"/>
                  </a:cubicBezTo>
                  <a:cubicBezTo>
                    <a:pt x="23653" y="26849"/>
                    <a:pt x="23653" y="28767"/>
                    <a:pt x="23653" y="28767"/>
                  </a:cubicBezTo>
                  <a:cubicBezTo>
                    <a:pt x="24292" y="29406"/>
                    <a:pt x="24932" y="30045"/>
                    <a:pt x="25571" y="30685"/>
                  </a:cubicBezTo>
                  <a:cubicBezTo>
                    <a:pt x="27489" y="31963"/>
                    <a:pt x="28767" y="32603"/>
                    <a:pt x="30685" y="33242"/>
                  </a:cubicBezTo>
                  <a:cubicBezTo>
                    <a:pt x="31324" y="33242"/>
                    <a:pt x="31324" y="33881"/>
                    <a:pt x="31963" y="34520"/>
                  </a:cubicBezTo>
                  <a:cubicBezTo>
                    <a:pt x="31963" y="35160"/>
                    <a:pt x="31963" y="35799"/>
                    <a:pt x="31324" y="35160"/>
                  </a:cubicBezTo>
                  <a:cubicBezTo>
                    <a:pt x="30685" y="33242"/>
                    <a:pt x="30046" y="36438"/>
                    <a:pt x="29406" y="33881"/>
                  </a:cubicBezTo>
                  <a:cubicBezTo>
                    <a:pt x="29406" y="33881"/>
                    <a:pt x="29406" y="33881"/>
                    <a:pt x="29406" y="33881"/>
                  </a:cubicBezTo>
                  <a:cubicBezTo>
                    <a:pt x="28767" y="33881"/>
                    <a:pt x="28128" y="33242"/>
                    <a:pt x="27489" y="33242"/>
                  </a:cubicBezTo>
                  <a:cubicBezTo>
                    <a:pt x="26850" y="33242"/>
                    <a:pt x="26210" y="32603"/>
                    <a:pt x="25571" y="32603"/>
                  </a:cubicBezTo>
                  <a:cubicBezTo>
                    <a:pt x="24932" y="33242"/>
                    <a:pt x="24292" y="32603"/>
                    <a:pt x="24292" y="32603"/>
                  </a:cubicBezTo>
                  <a:cubicBezTo>
                    <a:pt x="24292" y="32603"/>
                    <a:pt x="23653" y="32603"/>
                    <a:pt x="23653" y="32603"/>
                  </a:cubicBezTo>
                  <a:cubicBezTo>
                    <a:pt x="23653" y="33881"/>
                    <a:pt x="23653" y="34520"/>
                    <a:pt x="24292" y="34520"/>
                  </a:cubicBezTo>
                  <a:cubicBezTo>
                    <a:pt x="24932" y="34520"/>
                    <a:pt x="24932" y="34520"/>
                    <a:pt x="25571" y="34520"/>
                  </a:cubicBezTo>
                  <a:cubicBezTo>
                    <a:pt x="26850" y="34520"/>
                    <a:pt x="27489" y="34520"/>
                    <a:pt x="28767" y="35160"/>
                  </a:cubicBezTo>
                  <a:cubicBezTo>
                    <a:pt x="28767" y="35160"/>
                    <a:pt x="29406" y="36438"/>
                    <a:pt x="29406" y="35799"/>
                  </a:cubicBezTo>
                  <a:cubicBezTo>
                    <a:pt x="30685" y="35160"/>
                    <a:pt x="31324" y="35799"/>
                    <a:pt x="32602" y="37077"/>
                  </a:cubicBezTo>
                  <a:cubicBezTo>
                    <a:pt x="33242" y="37717"/>
                    <a:pt x="33242" y="37077"/>
                    <a:pt x="33881" y="35799"/>
                  </a:cubicBezTo>
                  <a:cubicBezTo>
                    <a:pt x="33242" y="35160"/>
                    <a:pt x="33242" y="35160"/>
                    <a:pt x="32602" y="34520"/>
                  </a:cubicBezTo>
                  <a:cubicBezTo>
                    <a:pt x="32602" y="34520"/>
                    <a:pt x="32602" y="33881"/>
                    <a:pt x="32602" y="33881"/>
                  </a:cubicBezTo>
                  <a:cubicBezTo>
                    <a:pt x="33242" y="34520"/>
                    <a:pt x="33881" y="34520"/>
                    <a:pt x="34520" y="35160"/>
                  </a:cubicBezTo>
                  <a:cubicBezTo>
                    <a:pt x="34520" y="35799"/>
                    <a:pt x="34520" y="35799"/>
                    <a:pt x="34520" y="35799"/>
                  </a:cubicBezTo>
                  <a:cubicBezTo>
                    <a:pt x="34520" y="36438"/>
                    <a:pt x="34520" y="36438"/>
                    <a:pt x="34520" y="37717"/>
                  </a:cubicBezTo>
                  <a:cubicBezTo>
                    <a:pt x="35160" y="37717"/>
                    <a:pt x="35160" y="37717"/>
                    <a:pt x="35799" y="37717"/>
                  </a:cubicBezTo>
                  <a:cubicBezTo>
                    <a:pt x="35799" y="37077"/>
                    <a:pt x="35799" y="37077"/>
                    <a:pt x="35799" y="36438"/>
                  </a:cubicBezTo>
                  <a:cubicBezTo>
                    <a:pt x="35799" y="35799"/>
                    <a:pt x="35160" y="35160"/>
                    <a:pt x="35160" y="34520"/>
                  </a:cubicBezTo>
                  <a:cubicBezTo>
                    <a:pt x="35799" y="34520"/>
                    <a:pt x="36439" y="34520"/>
                    <a:pt x="37078" y="35160"/>
                  </a:cubicBezTo>
                  <a:cubicBezTo>
                    <a:pt x="37078" y="35160"/>
                    <a:pt x="37717" y="36438"/>
                    <a:pt x="37717" y="37077"/>
                  </a:cubicBezTo>
                  <a:cubicBezTo>
                    <a:pt x="37717" y="37077"/>
                    <a:pt x="37717" y="37717"/>
                    <a:pt x="38356" y="37717"/>
                  </a:cubicBezTo>
                  <a:cubicBezTo>
                    <a:pt x="38995" y="38356"/>
                    <a:pt x="38995" y="38356"/>
                    <a:pt x="39635" y="38356"/>
                  </a:cubicBezTo>
                  <a:cubicBezTo>
                    <a:pt x="39635" y="38356"/>
                    <a:pt x="39635" y="38356"/>
                    <a:pt x="39635" y="38356"/>
                  </a:cubicBezTo>
                  <a:cubicBezTo>
                    <a:pt x="39635" y="37717"/>
                    <a:pt x="39635" y="36438"/>
                    <a:pt x="39635" y="35160"/>
                  </a:cubicBezTo>
                  <a:cubicBezTo>
                    <a:pt x="39635" y="35799"/>
                    <a:pt x="40274" y="36438"/>
                    <a:pt x="40274" y="37077"/>
                  </a:cubicBezTo>
                  <a:cubicBezTo>
                    <a:pt x="40913" y="38356"/>
                    <a:pt x="40913" y="39634"/>
                    <a:pt x="41552" y="37077"/>
                  </a:cubicBezTo>
                  <a:cubicBezTo>
                    <a:pt x="41552" y="37077"/>
                    <a:pt x="41552" y="37077"/>
                    <a:pt x="41552" y="37077"/>
                  </a:cubicBezTo>
                  <a:cubicBezTo>
                    <a:pt x="41552" y="37077"/>
                    <a:pt x="40913" y="36438"/>
                    <a:pt x="40913" y="36438"/>
                  </a:cubicBezTo>
                  <a:cubicBezTo>
                    <a:pt x="40913" y="36438"/>
                    <a:pt x="40913" y="35799"/>
                    <a:pt x="40913" y="35160"/>
                  </a:cubicBezTo>
                  <a:cubicBezTo>
                    <a:pt x="40913" y="35799"/>
                    <a:pt x="41552" y="36438"/>
                    <a:pt x="41552" y="36438"/>
                  </a:cubicBezTo>
                  <a:cubicBezTo>
                    <a:pt x="41552" y="36438"/>
                    <a:pt x="41552" y="36438"/>
                    <a:pt x="41552" y="36438"/>
                  </a:cubicBezTo>
                  <a:cubicBezTo>
                    <a:pt x="41552" y="36438"/>
                    <a:pt x="41552" y="36438"/>
                    <a:pt x="41552" y="36438"/>
                  </a:cubicBezTo>
                  <a:cubicBezTo>
                    <a:pt x="41552" y="35799"/>
                    <a:pt x="41552" y="35160"/>
                    <a:pt x="41552" y="34520"/>
                  </a:cubicBezTo>
                  <a:cubicBezTo>
                    <a:pt x="41552" y="34520"/>
                    <a:pt x="42191" y="34520"/>
                    <a:pt x="42191" y="34520"/>
                  </a:cubicBezTo>
                  <a:cubicBezTo>
                    <a:pt x="42831" y="34520"/>
                    <a:pt x="43470" y="34520"/>
                    <a:pt x="44109" y="35799"/>
                  </a:cubicBezTo>
                  <a:cubicBezTo>
                    <a:pt x="44749" y="37077"/>
                    <a:pt x="44749" y="36438"/>
                    <a:pt x="45388" y="36438"/>
                  </a:cubicBezTo>
                  <a:cubicBezTo>
                    <a:pt x="45388" y="36438"/>
                    <a:pt x="45388" y="36438"/>
                    <a:pt x="45388" y="36438"/>
                  </a:cubicBezTo>
                  <a:cubicBezTo>
                    <a:pt x="46028" y="36438"/>
                    <a:pt x="46028" y="35799"/>
                    <a:pt x="46667" y="36438"/>
                  </a:cubicBezTo>
                  <a:cubicBezTo>
                    <a:pt x="46667" y="37077"/>
                    <a:pt x="47306" y="36438"/>
                    <a:pt x="47306" y="36438"/>
                  </a:cubicBezTo>
                  <a:cubicBezTo>
                    <a:pt x="47306" y="36438"/>
                    <a:pt x="47306" y="35799"/>
                    <a:pt x="47306" y="35799"/>
                  </a:cubicBezTo>
                  <a:cubicBezTo>
                    <a:pt x="47306" y="33242"/>
                    <a:pt x="47306" y="33242"/>
                    <a:pt x="47945" y="35160"/>
                  </a:cubicBezTo>
                  <a:cubicBezTo>
                    <a:pt x="47945" y="35799"/>
                    <a:pt x="47945" y="36438"/>
                    <a:pt x="48584" y="35799"/>
                  </a:cubicBezTo>
                  <a:cubicBezTo>
                    <a:pt x="49224" y="34520"/>
                    <a:pt x="49224" y="35799"/>
                    <a:pt x="49863" y="37717"/>
                  </a:cubicBezTo>
                  <a:cubicBezTo>
                    <a:pt x="49863" y="33881"/>
                    <a:pt x="50502" y="32603"/>
                    <a:pt x="51141" y="33242"/>
                  </a:cubicBezTo>
                  <a:cubicBezTo>
                    <a:pt x="51141" y="33242"/>
                    <a:pt x="51141" y="33242"/>
                    <a:pt x="51780" y="33242"/>
                  </a:cubicBezTo>
                  <a:cubicBezTo>
                    <a:pt x="52420" y="33242"/>
                    <a:pt x="52420" y="33881"/>
                    <a:pt x="53059" y="33881"/>
                  </a:cubicBezTo>
                  <a:cubicBezTo>
                    <a:pt x="53059" y="33881"/>
                    <a:pt x="53059" y="34520"/>
                    <a:pt x="53059" y="34520"/>
                  </a:cubicBezTo>
                  <a:cubicBezTo>
                    <a:pt x="53059" y="34520"/>
                    <a:pt x="53059" y="35160"/>
                    <a:pt x="52420" y="35160"/>
                  </a:cubicBezTo>
                  <a:cubicBezTo>
                    <a:pt x="52420" y="35799"/>
                    <a:pt x="52420" y="35799"/>
                    <a:pt x="53059" y="36438"/>
                  </a:cubicBezTo>
                  <a:cubicBezTo>
                    <a:pt x="53059" y="36438"/>
                    <a:pt x="53059" y="37717"/>
                    <a:pt x="53059" y="37717"/>
                  </a:cubicBezTo>
                  <a:cubicBezTo>
                    <a:pt x="53059" y="37077"/>
                    <a:pt x="53059" y="35799"/>
                    <a:pt x="53059" y="35160"/>
                  </a:cubicBezTo>
                  <a:cubicBezTo>
                    <a:pt x="53059" y="34520"/>
                    <a:pt x="53059" y="33881"/>
                    <a:pt x="53059" y="33242"/>
                  </a:cubicBezTo>
                  <a:cubicBezTo>
                    <a:pt x="53698" y="33881"/>
                    <a:pt x="53698" y="33242"/>
                    <a:pt x="54338" y="34520"/>
                  </a:cubicBezTo>
                  <a:cubicBezTo>
                    <a:pt x="54977" y="35799"/>
                    <a:pt x="55617" y="35799"/>
                    <a:pt x="56256" y="35799"/>
                  </a:cubicBezTo>
                  <a:cubicBezTo>
                    <a:pt x="56256" y="35799"/>
                    <a:pt x="56895" y="35799"/>
                    <a:pt x="56895" y="35799"/>
                  </a:cubicBezTo>
                  <a:cubicBezTo>
                    <a:pt x="57534" y="35799"/>
                    <a:pt x="57534" y="36438"/>
                    <a:pt x="57534" y="35160"/>
                  </a:cubicBezTo>
                  <a:cubicBezTo>
                    <a:pt x="57534" y="33242"/>
                    <a:pt x="58173" y="34520"/>
                    <a:pt x="58813" y="38356"/>
                  </a:cubicBezTo>
                  <a:cubicBezTo>
                    <a:pt x="58813" y="33881"/>
                    <a:pt x="59452" y="38356"/>
                    <a:pt x="59452" y="35160"/>
                  </a:cubicBezTo>
                  <a:cubicBezTo>
                    <a:pt x="60091" y="38356"/>
                    <a:pt x="60091" y="38995"/>
                    <a:pt x="60730" y="37717"/>
                  </a:cubicBezTo>
                  <a:cubicBezTo>
                    <a:pt x="61369" y="36438"/>
                    <a:pt x="62009" y="37717"/>
                    <a:pt x="62009" y="37077"/>
                  </a:cubicBezTo>
                  <a:cubicBezTo>
                    <a:pt x="62009" y="37077"/>
                    <a:pt x="62648" y="37717"/>
                    <a:pt x="62648" y="35799"/>
                  </a:cubicBezTo>
                  <a:cubicBezTo>
                    <a:pt x="62648" y="35160"/>
                    <a:pt x="62648" y="35799"/>
                    <a:pt x="63287" y="35799"/>
                  </a:cubicBezTo>
                  <a:cubicBezTo>
                    <a:pt x="63927" y="35799"/>
                    <a:pt x="63927" y="35799"/>
                    <a:pt x="64566" y="35799"/>
                  </a:cubicBezTo>
                  <a:cubicBezTo>
                    <a:pt x="64566" y="35799"/>
                    <a:pt x="64566" y="35799"/>
                    <a:pt x="64566" y="35799"/>
                  </a:cubicBezTo>
                  <a:cubicBezTo>
                    <a:pt x="65206" y="35799"/>
                    <a:pt x="65845" y="37717"/>
                    <a:pt x="66484" y="36438"/>
                  </a:cubicBezTo>
                  <a:cubicBezTo>
                    <a:pt x="67123" y="35160"/>
                    <a:pt x="67762" y="35160"/>
                    <a:pt x="68402" y="37717"/>
                  </a:cubicBezTo>
                  <a:cubicBezTo>
                    <a:pt x="68402" y="37717"/>
                    <a:pt x="68402" y="38356"/>
                    <a:pt x="68402" y="38356"/>
                  </a:cubicBezTo>
                  <a:cubicBezTo>
                    <a:pt x="68402" y="37717"/>
                    <a:pt x="69041" y="36438"/>
                    <a:pt x="69041" y="38356"/>
                  </a:cubicBezTo>
                  <a:cubicBezTo>
                    <a:pt x="69041" y="38356"/>
                    <a:pt x="69041" y="38356"/>
                    <a:pt x="69041" y="38356"/>
                  </a:cubicBezTo>
                  <a:cubicBezTo>
                    <a:pt x="69041" y="36438"/>
                    <a:pt x="69680" y="37717"/>
                    <a:pt x="69680" y="37077"/>
                  </a:cubicBezTo>
                  <a:cubicBezTo>
                    <a:pt x="69680" y="37077"/>
                    <a:pt x="69680" y="37077"/>
                    <a:pt x="70319" y="36438"/>
                  </a:cubicBezTo>
                  <a:cubicBezTo>
                    <a:pt x="70319" y="34520"/>
                    <a:pt x="70319" y="35160"/>
                    <a:pt x="70958" y="36438"/>
                  </a:cubicBezTo>
                  <a:cubicBezTo>
                    <a:pt x="70958" y="37717"/>
                    <a:pt x="71598" y="38356"/>
                    <a:pt x="71598" y="35799"/>
                  </a:cubicBezTo>
                  <a:cubicBezTo>
                    <a:pt x="71598" y="35160"/>
                    <a:pt x="71598" y="35160"/>
                    <a:pt x="71598" y="35160"/>
                  </a:cubicBezTo>
                  <a:cubicBezTo>
                    <a:pt x="71598" y="35160"/>
                    <a:pt x="72237" y="35160"/>
                    <a:pt x="72237" y="36438"/>
                  </a:cubicBezTo>
                  <a:cubicBezTo>
                    <a:pt x="72876" y="38356"/>
                    <a:pt x="73516" y="36438"/>
                    <a:pt x="74155" y="37717"/>
                  </a:cubicBezTo>
                  <a:cubicBezTo>
                    <a:pt x="74155" y="37717"/>
                    <a:pt x="74155" y="37717"/>
                    <a:pt x="74155" y="37717"/>
                  </a:cubicBezTo>
                  <a:cubicBezTo>
                    <a:pt x="74155" y="36438"/>
                    <a:pt x="74795" y="35799"/>
                    <a:pt x="74795" y="36438"/>
                  </a:cubicBezTo>
                  <a:cubicBezTo>
                    <a:pt x="74795" y="37077"/>
                    <a:pt x="75434" y="36438"/>
                    <a:pt x="75434" y="36438"/>
                  </a:cubicBezTo>
                  <a:cubicBezTo>
                    <a:pt x="75434" y="36438"/>
                    <a:pt x="75434" y="36438"/>
                    <a:pt x="76073" y="35799"/>
                  </a:cubicBezTo>
                  <a:cubicBezTo>
                    <a:pt x="76073" y="34520"/>
                    <a:pt x="76712" y="33881"/>
                    <a:pt x="76712" y="35799"/>
                  </a:cubicBezTo>
                  <a:cubicBezTo>
                    <a:pt x="76712" y="37077"/>
                    <a:pt x="77351" y="37717"/>
                    <a:pt x="77351" y="37077"/>
                  </a:cubicBezTo>
                  <a:cubicBezTo>
                    <a:pt x="77351" y="35160"/>
                    <a:pt x="77991" y="36438"/>
                    <a:pt x="78630" y="37077"/>
                  </a:cubicBezTo>
                  <a:cubicBezTo>
                    <a:pt x="79269" y="38356"/>
                    <a:pt x="79909" y="40274"/>
                    <a:pt x="80547" y="36438"/>
                  </a:cubicBezTo>
                  <a:cubicBezTo>
                    <a:pt x="80547" y="36438"/>
                    <a:pt x="80547" y="36438"/>
                    <a:pt x="80547" y="36438"/>
                  </a:cubicBezTo>
                  <a:cubicBezTo>
                    <a:pt x="81187" y="37077"/>
                    <a:pt x="81187" y="37077"/>
                    <a:pt x="81825" y="37717"/>
                  </a:cubicBezTo>
                  <a:cubicBezTo>
                    <a:pt x="81825" y="38356"/>
                    <a:pt x="82465" y="38356"/>
                    <a:pt x="82465" y="37077"/>
                  </a:cubicBezTo>
                  <a:cubicBezTo>
                    <a:pt x="82465" y="35160"/>
                    <a:pt x="83105" y="34520"/>
                    <a:pt x="83105" y="35160"/>
                  </a:cubicBezTo>
                  <a:cubicBezTo>
                    <a:pt x="83744" y="36438"/>
                    <a:pt x="84383" y="34520"/>
                    <a:pt x="85022" y="35160"/>
                  </a:cubicBezTo>
                  <a:cubicBezTo>
                    <a:pt x="85662" y="35799"/>
                    <a:pt x="86302" y="35160"/>
                    <a:pt x="86302" y="35160"/>
                  </a:cubicBezTo>
                  <a:cubicBezTo>
                    <a:pt x="86940" y="35160"/>
                    <a:pt x="87580" y="35160"/>
                    <a:pt x="88218" y="35160"/>
                  </a:cubicBezTo>
                  <a:cubicBezTo>
                    <a:pt x="88218" y="35160"/>
                    <a:pt x="88218" y="34520"/>
                    <a:pt x="88218" y="34520"/>
                  </a:cubicBezTo>
                  <a:cubicBezTo>
                    <a:pt x="88218" y="33242"/>
                    <a:pt x="88218" y="32603"/>
                    <a:pt x="88218" y="31324"/>
                  </a:cubicBezTo>
                  <a:cubicBezTo>
                    <a:pt x="89498" y="33881"/>
                    <a:pt x="90136" y="38356"/>
                    <a:pt x="91414" y="33881"/>
                  </a:cubicBezTo>
                  <a:cubicBezTo>
                    <a:pt x="91414" y="33881"/>
                    <a:pt x="90776" y="33881"/>
                    <a:pt x="90776" y="34520"/>
                  </a:cubicBezTo>
                  <a:cubicBezTo>
                    <a:pt x="90776" y="34520"/>
                    <a:pt x="90136" y="34520"/>
                    <a:pt x="90136" y="31963"/>
                  </a:cubicBezTo>
                  <a:cubicBezTo>
                    <a:pt x="90136" y="32603"/>
                    <a:pt x="90776" y="32603"/>
                    <a:pt x="90776" y="33242"/>
                  </a:cubicBezTo>
                  <a:cubicBezTo>
                    <a:pt x="90776" y="31963"/>
                    <a:pt x="90776" y="30685"/>
                    <a:pt x="90776" y="29406"/>
                  </a:cubicBezTo>
                  <a:cubicBezTo>
                    <a:pt x="90776" y="29406"/>
                    <a:pt x="91414" y="30045"/>
                    <a:pt x="91414" y="29406"/>
                  </a:cubicBezTo>
                  <a:cubicBezTo>
                    <a:pt x="91414" y="26849"/>
                    <a:pt x="92054" y="27488"/>
                    <a:pt x="92054" y="26210"/>
                  </a:cubicBezTo>
                  <a:cubicBezTo>
                    <a:pt x="92694" y="24292"/>
                    <a:pt x="92694" y="24931"/>
                    <a:pt x="93333" y="26210"/>
                  </a:cubicBezTo>
                  <a:cubicBezTo>
                    <a:pt x="93333" y="26849"/>
                    <a:pt x="93972" y="26849"/>
                    <a:pt x="93972" y="26849"/>
                  </a:cubicBezTo>
                  <a:cubicBezTo>
                    <a:pt x="93333" y="25571"/>
                    <a:pt x="93333" y="23653"/>
                    <a:pt x="93333" y="21735"/>
                  </a:cubicBezTo>
                  <a:cubicBezTo>
                    <a:pt x="93972" y="20456"/>
                    <a:pt x="93972" y="19817"/>
                    <a:pt x="94611" y="22374"/>
                  </a:cubicBezTo>
                  <a:cubicBezTo>
                    <a:pt x="94611" y="20456"/>
                    <a:pt x="94611" y="18539"/>
                    <a:pt x="94611" y="17260"/>
                  </a:cubicBezTo>
                  <a:cubicBezTo>
                    <a:pt x="94611" y="14703"/>
                    <a:pt x="94611" y="12146"/>
                    <a:pt x="93972" y="10867"/>
                  </a:cubicBezTo>
                  <a:cubicBezTo>
                    <a:pt x="93333" y="5114"/>
                    <a:pt x="92054" y="2557"/>
                    <a:pt x="91414" y="1918"/>
                  </a:cubicBezTo>
                  <a:cubicBezTo>
                    <a:pt x="90136" y="639"/>
                    <a:pt x="88858" y="639"/>
                    <a:pt x="87580" y="0"/>
                  </a:cubicBezTo>
                  <a:cubicBezTo>
                    <a:pt x="85022" y="0"/>
                    <a:pt x="81825" y="0"/>
                    <a:pt x="79269" y="0"/>
                  </a:cubicBezTo>
                  <a:cubicBezTo>
                    <a:pt x="77351" y="0"/>
                    <a:pt x="75434" y="0"/>
                    <a:pt x="73516" y="639"/>
                  </a:cubicBezTo>
                  <a:cubicBezTo>
                    <a:pt x="71598" y="639"/>
                    <a:pt x="69680" y="1279"/>
                    <a:pt x="67762" y="1918"/>
                  </a:cubicBezTo>
                  <a:cubicBezTo>
                    <a:pt x="66484" y="1918"/>
                    <a:pt x="64566" y="2557"/>
                    <a:pt x="63287" y="2557"/>
                  </a:cubicBezTo>
                  <a:cubicBezTo>
                    <a:pt x="62648" y="2557"/>
                    <a:pt x="62009" y="3196"/>
                    <a:pt x="62009" y="3196"/>
                  </a:cubicBezTo>
                  <a:cubicBezTo>
                    <a:pt x="61369" y="3196"/>
                    <a:pt x="60091" y="2557"/>
                    <a:pt x="59452" y="2557"/>
                  </a:cubicBezTo>
                  <a:cubicBezTo>
                    <a:pt x="58173" y="2557"/>
                    <a:pt x="56256" y="3836"/>
                    <a:pt x="54977" y="3196"/>
                  </a:cubicBezTo>
                  <a:cubicBezTo>
                    <a:pt x="54338" y="3196"/>
                    <a:pt x="53698" y="3196"/>
                    <a:pt x="53059" y="3196"/>
                  </a:cubicBezTo>
                  <a:cubicBezTo>
                    <a:pt x="52420" y="3196"/>
                    <a:pt x="51780" y="3836"/>
                    <a:pt x="51141" y="3836"/>
                  </a:cubicBezTo>
                  <a:cubicBezTo>
                    <a:pt x="50502" y="3836"/>
                    <a:pt x="49863" y="4475"/>
                    <a:pt x="49224" y="4475"/>
                  </a:cubicBezTo>
                  <a:cubicBezTo>
                    <a:pt x="48584" y="4475"/>
                    <a:pt x="47945" y="5114"/>
                    <a:pt x="47306" y="5114"/>
                  </a:cubicBezTo>
                  <a:cubicBezTo>
                    <a:pt x="46667" y="5114"/>
                    <a:pt x="46667" y="4475"/>
                    <a:pt x="46028" y="4475"/>
                  </a:cubicBezTo>
                  <a:cubicBezTo>
                    <a:pt x="44749" y="4475"/>
                    <a:pt x="44109" y="5114"/>
                    <a:pt x="42831" y="5753"/>
                  </a:cubicBezTo>
                  <a:cubicBezTo>
                    <a:pt x="42191" y="5753"/>
                    <a:pt x="41552" y="5753"/>
                    <a:pt x="40274" y="5114"/>
                  </a:cubicBezTo>
                  <a:cubicBezTo>
                    <a:pt x="39635" y="4475"/>
                    <a:pt x="38356" y="3836"/>
                    <a:pt x="37717" y="3836"/>
                  </a:cubicBezTo>
                  <a:cubicBezTo>
                    <a:pt x="36439" y="3196"/>
                    <a:pt x="35160" y="3836"/>
                    <a:pt x="33242" y="3196"/>
                  </a:cubicBezTo>
                  <a:cubicBezTo>
                    <a:pt x="31963" y="2557"/>
                    <a:pt x="30685" y="1279"/>
                    <a:pt x="29406" y="1918"/>
                  </a:cubicBezTo>
                  <a:cubicBezTo>
                    <a:pt x="28767" y="1918"/>
                    <a:pt x="28128" y="3196"/>
                    <a:pt x="27489" y="3196"/>
                  </a:cubicBezTo>
                  <a:cubicBezTo>
                    <a:pt x="26210" y="3196"/>
                    <a:pt x="24932" y="2557"/>
                    <a:pt x="24292" y="2557"/>
                  </a:cubicBezTo>
                  <a:cubicBezTo>
                    <a:pt x="23653" y="2557"/>
                    <a:pt x="23013" y="2557"/>
                    <a:pt x="23013" y="2557"/>
                  </a:cubicBezTo>
                  <a:cubicBezTo>
                    <a:pt x="21735" y="2557"/>
                    <a:pt x="21096" y="2557"/>
                    <a:pt x="19817" y="3196"/>
                  </a:cubicBezTo>
                  <a:cubicBezTo>
                    <a:pt x="19817" y="3196"/>
                    <a:pt x="19178" y="2557"/>
                    <a:pt x="19178" y="639"/>
                  </a:cubicBezTo>
                  <a:cubicBezTo>
                    <a:pt x="19178" y="639"/>
                    <a:pt x="19178" y="1279"/>
                    <a:pt x="18539" y="1279"/>
                  </a:cubicBezTo>
                  <a:cubicBezTo>
                    <a:pt x="17900" y="1279"/>
                    <a:pt x="17900" y="1918"/>
                    <a:pt x="17261" y="1918"/>
                  </a:cubicBezTo>
                  <a:cubicBezTo>
                    <a:pt x="16621" y="1918"/>
                    <a:pt x="15343" y="1279"/>
                    <a:pt x="14703" y="1279"/>
                  </a:cubicBezTo>
                  <a:cubicBezTo>
                    <a:pt x="14064" y="1279"/>
                    <a:pt x="13424" y="1918"/>
                    <a:pt x="12146" y="2557"/>
                  </a:cubicBezTo>
                  <a:cubicBezTo>
                    <a:pt x="12146" y="2557"/>
                    <a:pt x="11507" y="2557"/>
                    <a:pt x="11507" y="3196"/>
                  </a:cubicBezTo>
                  <a:cubicBezTo>
                    <a:pt x="10868" y="3196"/>
                    <a:pt x="10228" y="3836"/>
                    <a:pt x="9589" y="3836"/>
                  </a:cubicBezTo>
                  <a:cubicBezTo>
                    <a:pt x="8950" y="3836"/>
                    <a:pt x="8950" y="3196"/>
                    <a:pt x="8311" y="2557"/>
                  </a:cubicBezTo>
                  <a:cubicBezTo>
                    <a:pt x="7672" y="1918"/>
                    <a:pt x="7672" y="3196"/>
                    <a:pt x="7032" y="2557"/>
                  </a:cubicBezTo>
                  <a:cubicBezTo>
                    <a:pt x="6393" y="1918"/>
                    <a:pt x="5114" y="1918"/>
                    <a:pt x="4475" y="1918"/>
                  </a:cubicBezTo>
                  <a:cubicBezTo>
                    <a:pt x="3835" y="1918"/>
                    <a:pt x="3835" y="1918"/>
                    <a:pt x="3196" y="1918"/>
                  </a:cubicBezTo>
                  <a:cubicBezTo>
                    <a:pt x="2557" y="2557"/>
                    <a:pt x="1918" y="3836"/>
                    <a:pt x="1918" y="3836"/>
                  </a:cubicBezTo>
                  <a:cubicBezTo>
                    <a:pt x="1279" y="4475"/>
                    <a:pt x="639" y="3836"/>
                    <a:pt x="0" y="3836"/>
                  </a:cubicBezTo>
                  <a:cubicBezTo>
                    <a:pt x="0" y="5114"/>
                    <a:pt x="639" y="5753"/>
                    <a:pt x="639" y="5753"/>
                  </a:cubicBezTo>
                  <a:cubicBezTo>
                    <a:pt x="639" y="7032"/>
                    <a:pt x="0" y="7671"/>
                    <a:pt x="0" y="8950"/>
                  </a:cubicBezTo>
                  <a:cubicBezTo>
                    <a:pt x="639" y="11507"/>
                    <a:pt x="639" y="13425"/>
                    <a:pt x="1279" y="15342"/>
                  </a:cubicBezTo>
                  <a:close/>
                  <a:moveTo>
                    <a:pt x="85662" y="31324"/>
                  </a:moveTo>
                  <a:cubicBezTo>
                    <a:pt x="85662" y="31324"/>
                    <a:pt x="85662" y="31963"/>
                    <a:pt x="85662" y="31963"/>
                  </a:cubicBezTo>
                  <a:cubicBezTo>
                    <a:pt x="85662" y="31963"/>
                    <a:pt x="85662" y="31963"/>
                    <a:pt x="85022" y="32603"/>
                  </a:cubicBezTo>
                  <a:cubicBezTo>
                    <a:pt x="85662" y="31963"/>
                    <a:pt x="85662" y="31963"/>
                    <a:pt x="85662" y="31324"/>
                  </a:cubicBezTo>
                  <a:cubicBezTo>
                    <a:pt x="85662" y="31963"/>
                    <a:pt x="85662" y="31324"/>
                    <a:pt x="85662" y="31324"/>
                  </a:cubicBezTo>
                  <a:close/>
                  <a:moveTo>
                    <a:pt x="84383" y="28128"/>
                  </a:moveTo>
                  <a:cubicBezTo>
                    <a:pt x="84383" y="28128"/>
                    <a:pt x="84383" y="28767"/>
                    <a:pt x="84383" y="28767"/>
                  </a:cubicBezTo>
                  <a:cubicBezTo>
                    <a:pt x="83744" y="28767"/>
                    <a:pt x="83744" y="28767"/>
                    <a:pt x="84383" y="28128"/>
                  </a:cubicBezTo>
                  <a:cubicBezTo>
                    <a:pt x="83744" y="28128"/>
                    <a:pt x="83744" y="28128"/>
                    <a:pt x="84383" y="28128"/>
                  </a:cubicBezTo>
                  <a:cubicBezTo>
                    <a:pt x="83744" y="28128"/>
                    <a:pt x="83744" y="28128"/>
                    <a:pt x="84383" y="28128"/>
                  </a:cubicBezTo>
                  <a:close/>
                  <a:moveTo>
                    <a:pt x="79909" y="28128"/>
                  </a:moveTo>
                  <a:cubicBezTo>
                    <a:pt x="79909" y="28767"/>
                    <a:pt x="79909" y="28767"/>
                    <a:pt x="79909" y="29406"/>
                  </a:cubicBezTo>
                  <a:cubicBezTo>
                    <a:pt x="79909" y="29406"/>
                    <a:pt x="79909" y="28767"/>
                    <a:pt x="79269" y="28767"/>
                  </a:cubicBezTo>
                  <a:cubicBezTo>
                    <a:pt x="79269" y="28128"/>
                    <a:pt x="79269" y="27488"/>
                    <a:pt x="79269" y="27488"/>
                  </a:cubicBezTo>
                  <a:cubicBezTo>
                    <a:pt x="79909" y="27488"/>
                    <a:pt x="79909" y="28128"/>
                    <a:pt x="79909" y="28128"/>
                  </a:cubicBezTo>
                  <a:close/>
                  <a:moveTo>
                    <a:pt x="81187" y="31324"/>
                  </a:moveTo>
                  <a:cubicBezTo>
                    <a:pt x="81825" y="31324"/>
                    <a:pt x="82465" y="31963"/>
                    <a:pt x="83105" y="31963"/>
                  </a:cubicBezTo>
                  <a:cubicBezTo>
                    <a:pt x="83744" y="31963"/>
                    <a:pt x="84383" y="32603"/>
                    <a:pt x="85022" y="32603"/>
                  </a:cubicBezTo>
                  <a:cubicBezTo>
                    <a:pt x="83105" y="33881"/>
                    <a:pt x="81825" y="33242"/>
                    <a:pt x="79909" y="32603"/>
                  </a:cubicBezTo>
                  <a:cubicBezTo>
                    <a:pt x="79269" y="31963"/>
                    <a:pt x="80547" y="31324"/>
                    <a:pt x="81187" y="31324"/>
                  </a:cubicBezTo>
                  <a:close/>
                  <a:moveTo>
                    <a:pt x="79269" y="27488"/>
                  </a:moveTo>
                  <a:cubicBezTo>
                    <a:pt x="79269" y="27488"/>
                    <a:pt x="79269" y="28128"/>
                    <a:pt x="79269" y="28128"/>
                  </a:cubicBezTo>
                  <a:cubicBezTo>
                    <a:pt x="78630" y="28128"/>
                    <a:pt x="77991" y="29406"/>
                    <a:pt x="77351" y="28767"/>
                  </a:cubicBezTo>
                  <a:cubicBezTo>
                    <a:pt x="76712" y="28767"/>
                    <a:pt x="76073" y="30045"/>
                    <a:pt x="75434" y="27488"/>
                  </a:cubicBezTo>
                  <a:cubicBezTo>
                    <a:pt x="76712" y="27488"/>
                    <a:pt x="77991" y="26849"/>
                    <a:pt x="79269" y="27488"/>
                  </a:cubicBezTo>
                  <a:close/>
                  <a:moveTo>
                    <a:pt x="75434" y="28767"/>
                  </a:moveTo>
                  <a:cubicBezTo>
                    <a:pt x="74795" y="29406"/>
                    <a:pt x="74155" y="29406"/>
                    <a:pt x="74155" y="28767"/>
                  </a:cubicBezTo>
                  <a:cubicBezTo>
                    <a:pt x="74155" y="26849"/>
                    <a:pt x="74795" y="26849"/>
                    <a:pt x="75434" y="28767"/>
                  </a:cubicBezTo>
                  <a:close/>
                  <a:moveTo>
                    <a:pt x="72237" y="28767"/>
                  </a:moveTo>
                  <a:cubicBezTo>
                    <a:pt x="72237" y="29406"/>
                    <a:pt x="72237" y="30045"/>
                    <a:pt x="72237" y="30045"/>
                  </a:cubicBezTo>
                  <a:cubicBezTo>
                    <a:pt x="72237" y="29406"/>
                    <a:pt x="72237" y="29406"/>
                    <a:pt x="72237" y="28767"/>
                  </a:cubicBezTo>
                  <a:cubicBezTo>
                    <a:pt x="72237" y="28767"/>
                    <a:pt x="72237" y="28767"/>
                    <a:pt x="72237" y="28767"/>
                  </a:cubicBezTo>
                  <a:cubicBezTo>
                    <a:pt x="72237" y="28767"/>
                    <a:pt x="72237" y="28767"/>
                    <a:pt x="72237" y="28767"/>
                  </a:cubicBezTo>
                  <a:close/>
                  <a:moveTo>
                    <a:pt x="71598" y="29406"/>
                  </a:moveTo>
                  <a:cubicBezTo>
                    <a:pt x="71598" y="31963"/>
                    <a:pt x="70958" y="30685"/>
                    <a:pt x="70319" y="29406"/>
                  </a:cubicBezTo>
                  <a:cubicBezTo>
                    <a:pt x="70958" y="29406"/>
                    <a:pt x="70958" y="29406"/>
                    <a:pt x="71598" y="29406"/>
                  </a:cubicBezTo>
                  <a:close/>
                  <a:moveTo>
                    <a:pt x="67123" y="23014"/>
                  </a:moveTo>
                  <a:cubicBezTo>
                    <a:pt x="67123" y="23014"/>
                    <a:pt x="67123" y="22374"/>
                    <a:pt x="67123" y="23014"/>
                  </a:cubicBezTo>
                  <a:cubicBezTo>
                    <a:pt x="67123" y="23014"/>
                    <a:pt x="67123" y="23014"/>
                    <a:pt x="67123" y="23014"/>
                  </a:cubicBezTo>
                  <a:cubicBezTo>
                    <a:pt x="67123" y="23653"/>
                    <a:pt x="67123" y="23653"/>
                    <a:pt x="67123" y="23014"/>
                  </a:cubicBezTo>
                  <a:cubicBezTo>
                    <a:pt x="66484" y="23653"/>
                    <a:pt x="66484" y="23014"/>
                    <a:pt x="67123" y="23014"/>
                  </a:cubicBezTo>
                  <a:cubicBezTo>
                    <a:pt x="66484" y="23014"/>
                    <a:pt x="66484" y="23014"/>
                    <a:pt x="67123" y="23014"/>
                  </a:cubicBezTo>
                  <a:close/>
                  <a:moveTo>
                    <a:pt x="64566" y="29406"/>
                  </a:moveTo>
                  <a:cubicBezTo>
                    <a:pt x="64566" y="29406"/>
                    <a:pt x="64566" y="30045"/>
                    <a:pt x="64566" y="30045"/>
                  </a:cubicBezTo>
                  <a:cubicBezTo>
                    <a:pt x="64566" y="30045"/>
                    <a:pt x="63927" y="30685"/>
                    <a:pt x="63927" y="30685"/>
                  </a:cubicBezTo>
                  <a:cubicBezTo>
                    <a:pt x="63927" y="30045"/>
                    <a:pt x="63927" y="30045"/>
                    <a:pt x="63927" y="29406"/>
                  </a:cubicBezTo>
                  <a:cubicBezTo>
                    <a:pt x="63927" y="30045"/>
                    <a:pt x="64566" y="30045"/>
                    <a:pt x="64566" y="29406"/>
                  </a:cubicBezTo>
                  <a:close/>
                  <a:moveTo>
                    <a:pt x="63927" y="22374"/>
                  </a:moveTo>
                  <a:cubicBezTo>
                    <a:pt x="63927" y="23014"/>
                    <a:pt x="63927" y="23014"/>
                    <a:pt x="63927" y="22374"/>
                  </a:cubicBezTo>
                  <a:cubicBezTo>
                    <a:pt x="63287" y="23014"/>
                    <a:pt x="63287" y="23014"/>
                    <a:pt x="63287" y="22374"/>
                  </a:cubicBezTo>
                  <a:cubicBezTo>
                    <a:pt x="63287" y="22374"/>
                    <a:pt x="63287" y="22374"/>
                    <a:pt x="63927" y="22374"/>
                  </a:cubicBezTo>
                  <a:close/>
                  <a:moveTo>
                    <a:pt x="62648" y="23014"/>
                  </a:moveTo>
                  <a:cubicBezTo>
                    <a:pt x="62648" y="23014"/>
                    <a:pt x="62009" y="23653"/>
                    <a:pt x="62009" y="23653"/>
                  </a:cubicBezTo>
                  <a:cubicBezTo>
                    <a:pt x="62009" y="21735"/>
                    <a:pt x="62009" y="22374"/>
                    <a:pt x="62648" y="23014"/>
                  </a:cubicBezTo>
                  <a:close/>
                  <a:moveTo>
                    <a:pt x="62648" y="29406"/>
                  </a:moveTo>
                  <a:cubicBezTo>
                    <a:pt x="62648" y="30045"/>
                    <a:pt x="62648" y="30045"/>
                    <a:pt x="62648" y="30685"/>
                  </a:cubicBezTo>
                  <a:cubicBezTo>
                    <a:pt x="62648" y="30685"/>
                    <a:pt x="62009" y="30685"/>
                    <a:pt x="62009" y="30685"/>
                  </a:cubicBezTo>
                  <a:cubicBezTo>
                    <a:pt x="62009" y="30685"/>
                    <a:pt x="62009" y="30685"/>
                    <a:pt x="62009" y="30045"/>
                  </a:cubicBezTo>
                  <a:cubicBezTo>
                    <a:pt x="62009" y="29406"/>
                    <a:pt x="62009" y="29406"/>
                    <a:pt x="62648" y="29406"/>
                  </a:cubicBezTo>
                  <a:close/>
                  <a:moveTo>
                    <a:pt x="49224" y="29406"/>
                  </a:moveTo>
                  <a:cubicBezTo>
                    <a:pt x="49224" y="29406"/>
                    <a:pt x="49863" y="30045"/>
                    <a:pt x="49863" y="33242"/>
                  </a:cubicBezTo>
                  <a:cubicBezTo>
                    <a:pt x="49224" y="33242"/>
                    <a:pt x="49224" y="32603"/>
                    <a:pt x="48584" y="32603"/>
                  </a:cubicBezTo>
                  <a:cubicBezTo>
                    <a:pt x="48584" y="31324"/>
                    <a:pt x="48584" y="30685"/>
                    <a:pt x="48584" y="30045"/>
                  </a:cubicBezTo>
                  <a:cubicBezTo>
                    <a:pt x="48584" y="30045"/>
                    <a:pt x="49224" y="29406"/>
                    <a:pt x="49224" y="29406"/>
                  </a:cubicBezTo>
                  <a:close/>
                  <a:moveTo>
                    <a:pt x="48584" y="26210"/>
                  </a:moveTo>
                  <a:cubicBezTo>
                    <a:pt x="47945" y="28128"/>
                    <a:pt x="47306" y="26210"/>
                    <a:pt x="47306" y="26210"/>
                  </a:cubicBezTo>
                  <a:cubicBezTo>
                    <a:pt x="47945" y="24931"/>
                    <a:pt x="48584" y="24931"/>
                    <a:pt x="48584" y="26210"/>
                  </a:cubicBezTo>
                  <a:close/>
                  <a:moveTo>
                    <a:pt x="45388" y="28767"/>
                  </a:moveTo>
                  <a:cubicBezTo>
                    <a:pt x="46028" y="28767"/>
                    <a:pt x="46667" y="28767"/>
                    <a:pt x="47306" y="28767"/>
                  </a:cubicBezTo>
                  <a:cubicBezTo>
                    <a:pt x="47306" y="28767"/>
                    <a:pt x="47945" y="28767"/>
                    <a:pt x="47945" y="31324"/>
                  </a:cubicBezTo>
                  <a:cubicBezTo>
                    <a:pt x="47306" y="31324"/>
                    <a:pt x="46667" y="29406"/>
                    <a:pt x="46667" y="33881"/>
                  </a:cubicBezTo>
                  <a:cubicBezTo>
                    <a:pt x="46667" y="31963"/>
                    <a:pt x="46667" y="31324"/>
                    <a:pt x="46028" y="30685"/>
                  </a:cubicBezTo>
                  <a:cubicBezTo>
                    <a:pt x="45388" y="30045"/>
                    <a:pt x="45388" y="30045"/>
                    <a:pt x="44749" y="29406"/>
                  </a:cubicBezTo>
                  <a:cubicBezTo>
                    <a:pt x="45388" y="29406"/>
                    <a:pt x="45388" y="28767"/>
                    <a:pt x="45388" y="28767"/>
                  </a:cubicBezTo>
                  <a:close/>
                  <a:moveTo>
                    <a:pt x="44109" y="29406"/>
                  </a:moveTo>
                  <a:cubicBezTo>
                    <a:pt x="44749" y="29406"/>
                    <a:pt x="44749" y="30045"/>
                    <a:pt x="44749" y="32603"/>
                  </a:cubicBezTo>
                  <a:cubicBezTo>
                    <a:pt x="44109" y="31963"/>
                    <a:pt x="43470" y="31324"/>
                    <a:pt x="42831" y="30685"/>
                  </a:cubicBezTo>
                  <a:cubicBezTo>
                    <a:pt x="42831" y="30685"/>
                    <a:pt x="42831" y="30045"/>
                    <a:pt x="42831" y="30045"/>
                  </a:cubicBezTo>
                  <a:cubicBezTo>
                    <a:pt x="43470" y="29406"/>
                    <a:pt x="44109" y="29406"/>
                    <a:pt x="44109" y="29406"/>
                  </a:cubicBezTo>
                  <a:close/>
                  <a:moveTo>
                    <a:pt x="42831" y="26210"/>
                  </a:moveTo>
                  <a:cubicBezTo>
                    <a:pt x="42191" y="26210"/>
                    <a:pt x="42191" y="26210"/>
                    <a:pt x="41552" y="26210"/>
                  </a:cubicBezTo>
                  <a:cubicBezTo>
                    <a:pt x="42191" y="24931"/>
                    <a:pt x="42191" y="24931"/>
                    <a:pt x="42831" y="26210"/>
                  </a:cubicBezTo>
                  <a:close/>
                  <a:moveTo>
                    <a:pt x="42831" y="30685"/>
                  </a:moveTo>
                  <a:cubicBezTo>
                    <a:pt x="42831" y="31324"/>
                    <a:pt x="42831" y="31963"/>
                    <a:pt x="42831" y="31963"/>
                  </a:cubicBezTo>
                  <a:cubicBezTo>
                    <a:pt x="42191" y="31324"/>
                    <a:pt x="42191" y="31324"/>
                    <a:pt x="41552" y="30685"/>
                  </a:cubicBezTo>
                  <a:cubicBezTo>
                    <a:pt x="41552" y="30685"/>
                    <a:pt x="41552" y="29406"/>
                    <a:pt x="41552" y="28767"/>
                  </a:cubicBezTo>
                  <a:cubicBezTo>
                    <a:pt x="41552" y="30685"/>
                    <a:pt x="42191" y="28128"/>
                    <a:pt x="42831" y="30685"/>
                  </a:cubicBezTo>
                  <a:close/>
                  <a:moveTo>
                    <a:pt x="37717" y="29406"/>
                  </a:moveTo>
                  <a:cubicBezTo>
                    <a:pt x="38356" y="29406"/>
                    <a:pt x="38995" y="29406"/>
                    <a:pt x="39635" y="29406"/>
                  </a:cubicBezTo>
                  <a:cubicBezTo>
                    <a:pt x="40274" y="29406"/>
                    <a:pt x="40274" y="30045"/>
                    <a:pt x="40913" y="31963"/>
                  </a:cubicBezTo>
                  <a:cubicBezTo>
                    <a:pt x="40274" y="31324"/>
                    <a:pt x="40274" y="31324"/>
                    <a:pt x="39635" y="30685"/>
                  </a:cubicBezTo>
                  <a:cubicBezTo>
                    <a:pt x="39635" y="32603"/>
                    <a:pt x="39635" y="33881"/>
                    <a:pt x="39635" y="33881"/>
                  </a:cubicBezTo>
                  <a:cubicBezTo>
                    <a:pt x="38995" y="33881"/>
                    <a:pt x="38995" y="33881"/>
                    <a:pt x="38356" y="33881"/>
                  </a:cubicBezTo>
                  <a:cubicBezTo>
                    <a:pt x="38356" y="33881"/>
                    <a:pt x="38356" y="33242"/>
                    <a:pt x="37717" y="32603"/>
                  </a:cubicBezTo>
                  <a:cubicBezTo>
                    <a:pt x="37717" y="31963"/>
                    <a:pt x="37717" y="30685"/>
                    <a:pt x="37717" y="29406"/>
                  </a:cubicBezTo>
                  <a:cubicBezTo>
                    <a:pt x="37717" y="29406"/>
                    <a:pt x="37717" y="29406"/>
                    <a:pt x="37717" y="29406"/>
                  </a:cubicBezTo>
                  <a:close/>
                  <a:moveTo>
                    <a:pt x="37717" y="35799"/>
                  </a:moveTo>
                  <a:cubicBezTo>
                    <a:pt x="37717" y="38356"/>
                    <a:pt x="37078" y="37077"/>
                    <a:pt x="37078" y="37077"/>
                  </a:cubicBezTo>
                  <a:cubicBezTo>
                    <a:pt x="37078" y="36438"/>
                    <a:pt x="37078" y="36438"/>
                    <a:pt x="37078" y="35799"/>
                  </a:cubicBezTo>
                  <a:cubicBezTo>
                    <a:pt x="37717" y="35799"/>
                    <a:pt x="37717" y="35799"/>
                    <a:pt x="37717" y="35799"/>
                  </a:cubicBezTo>
                  <a:close/>
                  <a:moveTo>
                    <a:pt x="36439" y="25571"/>
                  </a:moveTo>
                  <a:cubicBezTo>
                    <a:pt x="36439" y="28767"/>
                    <a:pt x="36439" y="27488"/>
                    <a:pt x="35799" y="26849"/>
                  </a:cubicBezTo>
                  <a:cubicBezTo>
                    <a:pt x="36439" y="26210"/>
                    <a:pt x="36439" y="25571"/>
                    <a:pt x="36439" y="25571"/>
                  </a:cubicBezTo>
                  <a:close/>
                  <a:moveTo>
                    <a:pt x="35799" y="25571"/>
                  </a:moveTo>
                  <a:cubicBezTo>
                    <a:pt x="35799" y="26210"/>
                    <a:pt x="35799" y="26210"/>
                    <a:pt x="35799" y="26849"/>
                  </a:cubicBezTo>
                  <a:cubicBezTo>
                    <a:pt x="35160" y="26849"/>
                    <a:pt x="35160" y="26210"/>
                    <a:pt x="34520" y="26210"/>
                  </a:cubicBezTo>
                  <a:cubicBezTo>
                    <a:pt x="34520" y="26210"/>
                    <a:pt x="34520" y="25571"/>
                    <a:pt x="34520" y="25571"/>
                  </a:cubicBezTo>
                  <a:cubicBezTo>
                    <a:pt x="34520" y="25571"/>
                    <a:pt x="35160" y="25571"/>
                    <a:pt x="35799" y="25571"/>
                  </a:cubicBezTo>
                  <a:close/>
                  <a:moveTo>
                    <a:pt x="35799" y="28767"/>
                  </a:moveTo>
                  <a:cubicBezTo>
                    <a:pt x="36439" y="29406"/>
                    <a:pt x="36439" y="31324"/>
                    <a:pt x="37078" y="33881"/>
                  </a:cubicBezTo>
                  <a:cubicBezTo>
                    <a:pt x="36439" y="33881"/>
                    <a:pt x="35799" y="34520"/>
                    <a:pt x="35160" y="31324"/>
                  </a:cubicBezTo>
                  <a:cubicBezTo>
                    <a:pt x="34520" y="29406"/>
                    <a:pt x="34520" y="29406"/>
                    <a:pt x="33881" y="28767"/>
                  </a:cubicBezTo>
                  <a:cubicBezTo>
                    <a:pt x="34520" y="27488"/>
                    <a:pt x="35160" y="27488"/>
                    <a:pt x="35799" y="28767"/>
                  </a:cubicBezTo>
                  <a:close/>
                  <a:moveTo>
                    <a:pt x="33242" y="27488"/>
                  </a:moveTo>
                  <a:cubicBezTo>
                    <a:pt x="31324" y="28128"/>
                    <a:pt x="30046" y="28128"/>
                    <a:pt x="28128" y="26849"/>
                  </a:cubicBezTo>
                  <a:cubicBezTo>
                    <a:pt x="28128" y="26210"/>
                    <a:pt x="28128" y="26210"/>
                    <a:pt x="28128" y="25571"/>
                  </a:cubicBezTo>
                  <a:cubicBezTo>
                    <a:pt x="29406" y="26210"/>
                    <a:pt x="31324" y="26849"/>
                    <a:pt x="33242" y="27488"/>
                  </a:cubicBezTo>
                  <a:close/>
                  <a:moveTo>
                    <a:pt x="27489" y="26210"/>
                  </a:moveTo>
                  <a:cubicBezTo>
                    <a:pt x="27489" y="28128"/>
                    <a:pt x="27489" y="26849"/>
                    <a:pt x="26850" y="26849"/>
                  </a:cubicBezTo>
                  <a:cubicBezTo>
                    <a:pt x="27489" y="26849"/>
                    <a:pt x="27489" y="26210"/>
                    <a:pt x="27489" y="2621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49" name="【公众号：阿拉丁PPT】3-466"/>
            <p:cNvSpPr/>
            <p:nvPr/>
          </p:nvSpPr>
          <p:spPr>
            <a:xfrm flipH="1">
              <a:off x="270760" y="347909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50" name="【公众号：阿拉丁PPT】3-467"/>
            <p:cNvSpPr/>
            <p:nvPr/>
          </p:nvSpPr>
          <p:spPr>
            <a:xfrm flipH="1">
              <a:off x="266285" y="347270"/>
              <a:ext cx="11506" cy="7671"/>
            </a:xfrm>
            <a:custGeom>
              <a:avLst/>
              <a:gdLst>
                <a:gd name="connsiteX0" fmla="*/ 1278 w 11506"/>
                <a:gd name="connsiteY0" fmla="*/ 1918 h 7671"/>
                <a:gd name="connsiteX1" fmla="*/ 2557 w 11506"/>
                <a:gd name="connsiteY1" fmla="*/ 5114 h 7671"/>
                <a:gd name="connsiteX2" fmla="*/ 3196 w 11506"/>
                <a:gd name="connsiteY2" fmla="*/ 4475 h 7671"/>
                <a:gd name="connsiteX3" fmla="*/ 5114 w 11506"/>
                <a:gd name="connsiteY3" fmla="*/ 5114 h 7671"/>
                <a:gd name="connsiteX4" fmla="*/ 9589 w 11506"/>
                <a:gd name="connsiteY4" fmla="*/ 7032 h 7671"/>
                <a:gd name="connsiteX5" fmla="*/ 11506 w 11506"/>
                <a:gd name="connsiteY5" fmla="*/ 7671 h 7671"/>
                <a:gd name="connsiteX6" fmla="*/ 11506 w 11506"/>
                <a:gd name="connsiteY6" fmla="*/ 6393 h 7671"/>
                <a:gd name="connsiteX7" fmla="*/ 10228 w 11506"/>
                <a:gd name="connsiteY7" fmla="*/ 5753 h 7671"/>
                <a:gd name="connsiteX8" fmla="*/ 6393 w 11506"/>
                <a:gd name="connsiteY8" fmla="*/ 4475 h 7671"/>
                <a:gd name="connsiteX9" fmla="*/ 1917 w 11506"/>
                <a:gd name="connsiteY9" fmla="*/ 1279 h 7671"/>
                <a:gd name="connsiteX10" fmla="*/ 1278 w 11506"/>
                <a:gd name="connsiteY10" fmla="*/ 639 h 7671"/>
                <a:gd name="connsiteX11" fmla="*/ 0 w 11506"/>
                <a:gd name="connsiteY11" fmla="*/ 0 h 7671"/>
                <a:gd name="connsiteX12" fmla="*/ 1278 w 11506"/>
                <a:gd name="connsiteY12" fmla="*/ 1918 h 7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06" h="7671">
                  <a:moveTo>
                    <a:pt x="1278" y="1918"/>
                  </a:moveTo>
                  <a:cubicBezTo>
                    <a:pt x="1917" y="1918"/>
                    <a:pt x="1917" y="1918"/>
                    <a:pt x="2557" y="5114"/>
                  </a:cubicBezTo>
                  <a:cubicBezTo>
                    <a:pt x="2557" y="5114"/>
                    <a:pt x="3196" y="4475"/>
                    <a:pt x="3196" y="4475"/>
                  </a:cubicBezTo>
                  <a:cubicBezTo>
                    <a:pt x="3835" y="4475"/>
                    <a:pt x="4475" y="5114"/>
                    <a:pt x="5114" y="5114"/>
                  </a:cubicBezTo>
                  <a:cubicBezTo>
                    <a:pt x="6393" y="5753"/>
                    <a:pt x="8310" y="6393"/>
                    <a:pt x="9589" y="7032"/>
                  </a:cubicBezTo>
                  <a:cubicBezTo>
                    <a:pt x="10228" y="7032"/>
                    <a:pt x="10867" y="6393"/>
                    <a:pt x="11506" y="7671"/>
                  </a:cubicBezTo>
                  <a:cubicBezTo>
                    <a:pt x="11506" y="7671"/>
                    <a:pt x="11506" y="7032"/>
                    <a:pt x="11506" y="6393"/>
                  </a:cubicBezTo>
                  <a:cubicBezTo>
                    <a:pt x="10867" y="5753"/>
                    <a:pt x="10867" y="5753"/>
                    <a:pt x="10228" y="5753"/>
                  </a:cubicBezTo>
                  <a:cubicBezTo>
                    <a:pt x="8950" y="5114"/>
                    <a:pt x="7671" y="5114"/>
                    <a:pt x="6393" y="4475"/>
                  </a:cubicBezTo>
                  <a:cubicBezTo>
                    <a:pt x="5114" y="3836"/>
                    <a:pt x="3196" y="2557"/>
                    <a:pt x="1917" y="1279"/>
                  </a:cubicBezTo>
                  <a:cubicBezTo>
                    <a:pt x="1917" y="1279"/>
                    <a:pt x="1278" y="639"/>
                    <a:pt x="1278" y="639"/>
                  </a:cubicBezTo>
                  <a:cubicBezTo>
                    <a:pt x="639" y="639"/>
                    <a:pt x="639" y="639"/>
                    <a:pt x="0" y="0"/>
                  </a:cubicBezTo>
                  <a:cubicBezTo>
                    <a:pt x="639" y="1279"/>
                    <a:pt x="1278" y="1918"/>
                    <a:pt x="1278" y="1918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51" name="【公众号：阿拉丁PPT】3-468"/>
            <p:cNvSpPr/>
            <p:nvPr/>
          </p:nvSpPr>
          <p:spPr>
            <a:xfrm flipH="1">
              <a:off x="195966" y="349827"/>
              <a:ext cx="1278" cy="3321"/>
            </a:xfrm>
            <a:custGeom>
              <a:avLst/>
              <a:gdLst>
                <a:gd name="connsiteX0" fmla="*/ 1278 w 1278"/>
                <a:gd name="connsiteY0" fmla="*/ 0 h 3321"/>
                <a:gd name="connsiteX1" fmla="*/ 0 w 1278"/>
                <a:gd name="connsiteY1" fmla="*/ 2557 h 3321"/>
                <a:gd name="connsiteX2" fmla="*/ 1278 w 1278"/>
                <a:gd name="connsiteY2" fmla="*/ 0 h 3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8" h="3321">
                  <a:moveTo>
                    <a:pt x="1278" y="0"/>
                  </a:moveTo>
                  <a:cubicBezTo>
                    <a:pt x="640" y="639"/>
                    <a:pt x="0" y="1918"/>
                    <a:pt x="0" y="2557"/>
                  </a:cubicBezTo>
                  <a:cubicBezTo>
                    <a:pt x="640" y="3836"/>
                    <a:pt x="640" y="3836"/>
                    <a:pt x="1278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52" name="【公众号：阿拉丁PPT】3-469"/>
            <p:cNvSpPr/>
            <p:nvPr/>
          </p:nvSpPr>
          <p:spPr>
            <a:xfrm flipH="1">
              <a:off x="200441" y="357498"/>
              <a:ext cx="6392" cy="639"/>
            </a:xfrm>
            <a:custGeom>
              <a:avLst/>
              <a:gdLst>
                <a:gd name="connsiteX0" fmla="*/ 0 w 6392"/>
                <a:gd name="connsiteY0" fmla="*/ 639 h 639"/>
                <a:gd name="connsiteX1" fmla="*/ 0 w 6392"/>
                <a:gd name="connsiteY1" fmla="*/ 639 h 639"/>
                <a:gd name="connsiteX2" fmla="*/ 0 w 6392"/>
                <a:gd name="connsiteY2" fmla="*/ 639 h 639"/>
                <a:gd name="connsiteX3" fmla="*/ 0 w 6392"/>
                <a:gd name="connsiteY3" fmla="*/ 0 h 639"/>
                <a:gd name="connsiteX4" fmla="*/ 0 w 6392"/>
                <a:gd name="connsiteY4" fmla="*/ 639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">
                  <a:moveTo>
                    <a:pt x="0" y="639"/>
                  </a:moveTo>
                  <a:cubicBezTo>
                    <a:pt x="0" y="639"/>
                    <a:pt x="0" y="639"/>
                    <a:pt x="0" y="639"/>
                  </a:cubicBezTo>
                  <a:cubicBezTo>
                    <a:pt x="0" y="639"/>
                    <a:pt x="0" y="0"/>
                    <a:pt x="0" y="6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3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53" name="【公众号：阿拉丁PPT】3-470"/>
            <p:cNvSpPr/>
            <p:nvPr/>
          </p:nvSpPr>
          <p:spPr>
            <a:xfrm flipH="1">
              <a:off x="410120" y="340612"/>
              <a:ext cx="178354" cy="48209"/>
            </a:xfrm>
            <a:custGeom>
              <a:avLst/>
              <a:gdLst>
                <a:gd name="connsiteX0" fmla="*/ 76072 w 178354"/>
                <a:gd name="connsiteY0" fmla="*/ 39899 h 48209"/>
                <a:gd name="connsiteX1" fmla="*/ 76072 w 178354"/>
                <a:gd name="connsiteY1" fmla="*/ 37981 h 48209"/>
                <a:gd name="connsiteX2" fmla="*/ 77351 w 178354"/>
                <a:gd name="connsiteY2" fmla="*/ 37981 h 48209"/>
                <a:gd name="connsiteX3" fmla="*/ 81186 w 178354"/>
                <a:gd name="connsiteY3" fmla="*/ 39260 h 48209"/>
                <a:gd name="connsiteX4" fmla="*/ 83744 w 178354"/>
                <a:gd name="connsiteY4" fmla="*/ 39899 h 48209"/>
                <a:gd name="connsiteX5" fmla="*/ 84383 w 178354"/>
                <a:gd name="connsiteY5" fmla="*/ 39899 h 48209"/>
                <a:gd name="connsiteX6" fmla="*/ 86940 w 178354"/>
                <a:gd name="connsiteY6" fmla="*/ 39899 h 48209"/>
                <a:gd name="connsiteX7" fmla="*/ 88857 w 178354"/>
                <a:gd name="connsiteY7" fmla="*/ 39899 h 48209"/>
                <a:gd name="connsiteX8" fmla="*/ 88857 w 178354"/>
                <a:gd name="connsiteY8" fmla="*/ 39260 h 48209"/>
                <a:gd name="connsiteX9" fmla="*/ 90136 w 178354"/>
                <a:gd name="connsiteY9" fmla="*/ 38621 h 48209"/>
                <a:gd name="connsiteX10" fmla="*/ 90775 w 178354"/>
                <a:gd name="connsiteY10" fmla="*/ 39260 h 48209"/>
                <a:gd name="connsiteX11" fmla="*/ 93333 w 178354"/>
                <a:gd name="connsiteY11" fmla="*/ 41178 h 48209"/>
                <a:gd name="connsiteX12" fmla="*/ 95250 w 178354"/>
                <a:gd name="connsiteY12" fmla="*/ 36064 h 48209"/>
                <a:gd name="connsiteX13" fmla="*/ 95890 w 178354"/>
                <a:gd name="connsiteY13" fmla="*/ 36064 h 48209"/>
                <a:gd name="connsiteX14" fmla="*/ 97807 w 178354"/>
                <a:gd name="connsiteY14" fmla="*/ 36703 h 48209"/>
                <a:gd name="connsiteX15" fmla="*/ 97807 w 178354"/>
                <a:gd name="connsiteY15" fmla="*/ 37342 h 48209"/>
                <a:gd name="connsiteX16" fmla="*/ 97168 w 178354"/>
                <a:gd name="connsiteY16" fmla="*/ 38621 h 48209"/>
                <a:gd name="connsiteX17" fmla="*/ 97807 w 178354"/>
                <a:gd name="connsiteY17" fmla="*/ 39899 h 48209"/>
                <a:gd name="connsiteX18" fmla="*/ 98446 w 178354"/>
                <a:gd name="connsiteY18" fmla="*/ 41178 h 48209"/>
                <a:gd name="connsiteX19" fmla="*/ 98446 w 178354"/>
                <a:gd name="connsiteY19" fmla="*/ 38621 h 48209"/>
                <a:gd name="connsiteX20" fmla="*/ 98446 w 178354"/>
                <a:gd name="connsiteY20" fmla="*/ 36703 h 48209"/>
                <a:gd name="connsiteX21" fmla="*/ 101003 w 178354"/>
                <a:gd name="connsiteY21" fmla="*/ 37981 h 48209"/>
                <a:gd name="connsiteX22" fmla="*/ 104200 w 178354"/>
                <a:gd name="connsiteY22" fmla="*/ 39260 h 48209"/>
                <a:gd name="connsiteX23" fmla="*/ 105479 w 178354"/>
                <a:gd name="connsiteY23" fmla="*/ 39260 h 48209"/>
                <a:gd name="connsiteX24" fmla="*/ 107396 w 178354"/>
                <a:gd name="connsiteY24" fmla="*/ 37981 h 48209"/>
                <a:gd name="connsiteX25" fmla="*/ 109314 w 178354"/>
                <a:gd name="connsiteY25" fmla="*/ 40539 h 48209"/>
                <a:gd name="connsiteX26" fmla="*/ 110592 w 178354"/>
                <a:gd name="connsiteY26" fmla="*/ 37342 h 48209"/>
                <a:gd name="connsiteX27" fmla="*/ 112511 w 178354"/>
                <a:gd name="connsiteY27" fmla="*/ 39899 h 48209"/>
                <a:gd name="connsiteX28" fmla="*/ 115707 w 178354"/>
                <a:gd name="connsiteY28" fmla="*/ 39260 h 48209"/>
                <a:gd name="connsiteX29" fmla="*/ 117624 w 178354"/>
                <a:gd name="connsiteY29" fmla="*/ 37981 h 48209"/>
                <a:gd name="connsiteX30" fmla="*/ 118264 w 178354"/>
                <a:gd name="connsiteY30" fmla="*/ 37981 h 48209"/>
                <a:gd name="connsiteX31" fmla="*/ 120181 w 178354"/>
                <a:gd name="connsiteY31" fmla="*/ 37981 h 48209"/>
                <a:gd name="connsiteX32" fmla="*/ 120821 w 178354"/>
                <a:gd name="connsiteY32" fmla="*/ 37981 h 48209"/>
                <a:gd name="connsiteX33" fmla="*/ 124017 w 178354"/>
                <a:gd name="connsiteY33" fmla="*/ 37981 h 48209"/>
                <a:gd name="connsiteX34" fmla="*/ 127213 w 178354"/>
                <a:gd name="connsiteY34" fmla="*/ 39260 h 48209"/>
                <a:gd name="connsiteX35" fmla="*/ 127853 w 178354"/>
                <a:gd name="connsiteY35" fmla="*/ 39899 h 48209"/>
                <a:gd name="connsiteX36" fmla="*/ 129770 w 178354"/>
                <a:gd name="connsiteY36" fmla="*/ 39260 h 48209"/>
                <a:gd name="connsiteX37" fmla="*/ 129770 w 178354"/>
                <a:gd name="connsiteY37" fmla="*/ 39260 h 48209"/>
                <a:gd name="connsiteX38" fmla="*/ 131049 w 178354"/>
                <a:gd name="connsiteY38" fmla="*/ 37981 h 48209"/>
                <a:gd name="connsiteX39" fmla="*/ 131689 w 178354"/>
                <a:gd name="connsiteY39" fmla="*/ 37342 h 48209"/>
                <a:gd name="connsiteX40" fmla="*/ 132967 w 178354"/>
                <a:gd name="connsiteY40" fmla="*/ 37342 h 48209"/>
                <a:gd name="connsiteX41" fmla="*/ 133606 w 178354"/>
                <a:gd name="connsiteY41" fmla="*/ 36703 h 48209"/>
                <a:gd name="connsiteX42" fmla="*/ 134246 w 178354"/>
                <a:gd name="connsiteY42" fmla="*/ 36064 h 48209"/>
                <a:gd name="connsiteX43" fmla="*/ 135524 w 178354"/>
                <a:gd name="connsiteY43" fmla="*/ 36703 h 48209"/>
                <a:gd name="connsiteX44" fmla="*/ 139359 w 178354"/>
                <a:gd name="connsiteY44" fmla="*/ 37981 h 48209"/>
                <a:gd name="connsiteX45" fmla="*/ 139359 w 178354"/>
                <a:gd name="connsiteY45" fmla="*/ 37981 h 48209"/>
                <a:gd name="connsiteX46" fmla="*/ 140638 w 178354"/>
                <a:gd name="connsiteY46" fmla="*/ 36703 h 48209"/>
                <a:gd name="connsiteX47" fmla="*/ 141917 w 178354"/>
                <a:gd name="connsiteY47" fmla="*/ 36703 h 48209"/>
                <a:gd name="connsiteX48" fmla="*/ 142556 w 178354"/>
                <a:gd name="connsiteY48" fmla="*/ 36064 h 48209"/>
                <a:gd name="connsiteX49" fmla="*/ 144474 w 178354"/>
                <a:gd name="connsiteY49" fmla="*/ 36064 h 48209"/>
                <a:gd name="connsiteX50" fmla="*/ 145752 w 178354"/>
                <a:gd name="connsiteY50" fmla="*/ 37342 h 48209"/>
                <a:gd name="connsiteX51" fmla="*/ 147670 w 178354"/>
                <a:gd name="connsiteY51" fmla="*/ 37342 h 48209"/>
                <a:gd name="connsiteX52" fmla="*/ 150866 w 178354"/>
                <a:gd name="connsiteY52" fmla="*/ 36703 h 48209"/>
                <a:gd name="connsiteX53" fmla="*/ 151506 w 178354"/>
                <a:gd name="connsiteY53" fmla="*/ 36703 h 48209"/>
                <a:gd name="connsiteX54" fmla="*/ 154063 w 178354"/>
                <a:gd name="connsiteY54" fmla="*/ 37981 h 48209"/>
                <a:gd name="connsiteX55" fmla="*/ 155341 w 178354"/>
                <a:gd name="connsiteY55" fmla="*/ 37342 h 48209"/>
                <a:gd name="connsiteX56" fmla="*/ 156620 w 178354"/>
                <a:gd name="connsiteY56" fmla="*/ 35424 h 48209"/>
                <a:gd name="connsiteX57" fmla="*/ 159816 w 178354"/>
                <a:gd name="connsiteY57" fmla="*/ 35424 h 48209"/>
                <a:gd name="connsiteX58" fmla="*/ 162373 w 178354"/>
                <a:gd name="connsiteY58" fmla="*/ 34785 h 48209"/>
                <a:gd name="connsiteX59" fmla="*/ 166209 w 178354"/>
                <a:gd name="connsiteY59" fmla="*/ 34785 h 48209"/>
                <a:gd name="connsiteX60" fmla="*/ 166848 w 178354"/>
                <a:gd name="connsiteY60" fmla="*/ 34146 h 48209"/>
                <a:gd name="connsiteX61" fmla="*/ 166209 w 178354"/>
                <a:gd name="connsiteY61" fmla="*/ 30950 h 48209"/>
                <a:gd name="connsiteX62" fmla="*/ 171962 w 178354"/>
                <a:gd name="connsiteY62" fmla="*/ 32867 h 48209"/>
                <a:gd name="connsiteX63" fmla="*/ 170684 w 178354"/>
                <a:gd name="connsiteY63" fmla="*/ 33507 h 48209"/>
                <a:gd name="connsiteX64" fmla="*/ 169405 w 178354"/>
                <a:gd name="connsiteY64" fmla="*/ 31589 h 48209"/>
                <a:gd name="connsiteX65" fmla="*/ 170684 w 178354"/>
                <a:gd name="connsiteY65" fmla="*/ 32228 h 48209"/>
                <a:gd name="connsiteX66" fmla="*/ 170684 w 178354"/>
                <a:gd name="connsiteY66" fmla="*/ 28392 h 48209"/>
                <a:gd name="connsiteX67" fmla="*/ 171962 w 178354"/>
                <a:gd name="connsiteY67" fmla="*/ 28392 h 48209"/>
                <a:gd name="connsiteX68" fmla="*/ 173241 w 178354"/>
                <a:gd name="connsiteY68" fmla="*/ 25196 h 48209"/>
                <a:gd name="connsiteX69" fmla="*/ 175798 w 178354"/>
                <a:gd name="connsiteY69" fmla="*/ 25196 h 48209"/>
                <a:gd name="connsiteX70" fmla="*/ 177076 w 178354"/>
                <a:gd name="connsiteY70" fmla="*/ 25835 h 48209"/>
                <a:gd name="connsiteX71" fmla="*/ 175798 w 178354"/>
                <a:gd name="connsiteY71" fmla="*/ 20721 h 48209"/>
                <a:gd name="connsiteX72" fmla="*/ 178354 w 178354"/>
                <a:gd name="connsiteY72" fmla="*/ 21361 h 48209"/>
                <a:gd name="connsiteX73" fmla="*/ 177715 w 178354"/>
                <a:gd name="connsiteY73" fmla="*/ 16246 h 48209"/>
                <a:gd name="connsiteX74" fmla="*/ 176437 w 178354"/>
                <a:gd name="connsiteY74" fmla="*/ 9854 h 48209"/>
                <a:gd name="connsiteX75" fmla="*/ 170684 w 178354"/>
                <a:gd name="connsiteY75" fmla="*/ 904 h 48209"/>
                <a:gd name="connsiteX76" fmla="*/ 163013 w 178354"/>
                <a:gd name="connsiteY76" fmla="*/ 265 h 48209"/>
                <a:gd name="connsiteX77" fmla="*/ 147031 w 178354"/>
                <a:gd name="connsiteY77" fmla="*/ 1543 h 48209"/>
                <a:gd name="connsiteX78" fmla="*/ 136802 w 178354"/>
                <a:gd name="connsiteY78" fmla="*/ 2822 h 48209"/>
                <a:gd name="connsiteX79" fmla="*/ 125935 w 178354"/>
                <a:gd name="connsiteY79" fmla="*/ 4740 h 48209"/>
                <a:gd name="connsiteX80" fmla="*/ 117624 w 178354"/>
                <a:gd name="connsiteY80" fmla="*/ 6018 h 48209"/>
                <a:gd name="connsiteX81" fmla="*/ 114428 w 178354"/>
                <a:gd name="connsiteY81" fmla="*/ 7297 h 48209"/>
                <a:gd name="connsiteX82" fmla="*/ 109953 w 178354"/>
                <a:gd name="connsiteY82" fmla="*/ 7297 h 48209"/>
                <a:gd name="connsiteX83" fmla="*/ 101643 w 178354"/>
                <a:gd name="connsiteY83" fmla="*/ 9215 h 48209"/>
                <a:gd name="connsiteX84" fmla="*/ 97807 w 178354"/>
                <a:gd name="connsiteY84" fmla="*/ 9854 h 48209"/>
                <a:gd name="connsiteX85" fmla="*/ 93972 w 178354"/>
                <a:gd name="connsiteY85" fmla="*/ 10493 h 48209"/>
                <a:gd name="connsiteX86" fmla="*/ 90136 w 178354"/>
                <a:gd name="connsiteY86" fmla="*/ 11132 h 48209"/>
                <a:gd name="connsiteX87" fmla="*/ 86301 w 178354"/>
                <a:gd name="connsiteY87" fmla="*/ 11772 h 48209"/>
                <a:gd name="connsiteX88" fmla="*/ 83744 w 178354"/>
                <a:gd name="connsiteY88" fmla="*/ 11772 h 48209"/>
                <a:gd name="connsiteX89" fmla="*/ 78629 w 178354"/>
                <a:gd name="connsiteY89" fmla="*/ 13050 h 48209"/>
                <a:gd name="connsiteX90" fmla="*/ 74155 w 178354"/>
                <a:gd name="connsiteY90" fmla="*/ 13050 h 48209"/>
                <a:gd name="connsiteX91" fmla="*/ 69040 w 178354"/>
                <a:gd name="connsiteY91" fmla="*/ 12411 h 48209"/>
                <a:gd name="connsiteX92" fmla="*/ 61369 w 178354"/>
                <a:gd name="connsiteY92" fmla="*/ 12411 h 48209"/>
                <a:gd name="connsiteX93" fmla="*/ 53698 w 178354"/>
                <a:gd name="connsiteY93" fmla="*/ 11772 h 48209"/>
                <a:gd name="connsiteX94" fmla="*/ 50501 w 178354"/>
                <a:gd name="connsiteY94" fmla="*/ 13050 h 48209"/>
                <a:gd name="connsiteX95" fmla="*/ 44109 w 178354"/>
                <a:gd name="connsiteY95" fmla="*/ 13050 h 48209"/>
                <a:gd name="connsiteX96" fmla="*/ 41552 w 178354"/>
                <a:gd name="connsiteY96" fmla="*/ 13689 h 48209"/>
                <a:gd name="connsiteX97" fmla="*/ 36438 w 178354"/>
                <a:gd name="connsiteY97" fmla="*/ 14329 h 48209"/>
                <a:gd name="connsiteX98" fmla="*/ 35799 w 178354"/>
                <a:gd name="connsiteY98" fmla="*/ 11772 h 48209"/>
                <a:gd name="connsiteX99" fmla="*/ 35160 w 178354"/>
                <a:gd name="connsiteY99" fmla="*/ 12411 h 48209"/>
                <a:gd name="connsiteX100" fmla="*/ 33241 w 178354"/>
                <a:gd name="connsiteY100" fmla="*/ 13689 h 48209"/>
                <a:gd name="connsiteX101" fmla="*/ 28127 w 178354"/>
                <a:gd name="connsiteY101" fmla="*/ 13689 h 48209"/>
                <a:gd name="connsiteX102" fmla="*/ 23653 w 178354"/>
                <a:gd name="connsiteY102" fmla="*/ 14968 h 48209"/>
                <a:gd name="connsiteX103" fmla="*/ 21734 w 178354"/>
                <a:gd name="connsiteY103" fmla="*/ 15607 h 48209"/>
                <a:gd name="connsiteX104" fmla="*/ 18538 w 178354"/>
                <a:gd name="connsiteY104" fmla="*/ 16246 h 48209"/>
                <a:gd name="connsiteX105" fmla="*/ 15982 w 178354"/>
                <a:gd name="connsiteY105" fmla="*/ 14968 h 48209"/>
                <a:gd name="connsiteX106" fmla="*/ 13424 w 178354"/>
                <a:gd name="connsiteY106" fmla="*/ 15607 h 48209"/>
                <a:gd name="connsiteX107" fmla="*/ 8310 w 178354"/>
                <a:gd name="connsiteY107" fmla="*/ 15607 h 48209"/>
                <a:gd name="connsiteX108" fmla="*/ 6393 w 178354"/>
                <a:gd name="connsiteY108" fmla="*/ 16246 h 48209"/>
                <a:gd name="connsiteX109" fmla="*/ 3835 w 178354"/>
                <a:gd name="connsiteY109" fmla="*/ 18804 h 48209"/>
                <a:gd name="connsiteX110" fmla="*/ 639 w 178354"/>
                <a:gd name="connsiteY110" fmla="*/ 19443 h 48209"/>
                <a:gd name="connsiteX111" fmla="*/ 1278 w 178354"/>
                <a:gd name="connsiteY111" fmla="*/ 21361 h 48209"/>
                <a:gd name="connsiteX112" fmla="*/ 0 w 178354"/>
                <a:gd name="connsiteY112" fmla="*/ 24557 h 48209"/>
                <a:gd name="connsiteX113" fmla="*/ 1917 w 178354"/>
                <a:gd name="connsiteY113" fmla="*/ 29671 h 48209"/>
                <a:gd name="connsiteX114" fmla="*/ 1278 w 178354"/>
                <a:gd name="connsiteY114" fmla="*/ 30310 h 48209"/>
                <a:gd name="connsiteX115" fmla="*/ 3196 w 178354"/>
                <a:gd name="connsiteY115" fmla="*/ 32867 h 48209"/>
                <a:gd name="connsiteX116" fmla="*/ 5753 w 178354"/>
                <a:gd name="connsiteY116" fmla="*/ 35424 h 48209"/>
                <a:gd name="connsiteX117" fmla="*/ 12785 w 178354"/>
                <a:gd name="connsiteY117" fmla="*/ 37981 h 48209"/>
                <a:gd name="connsiteX118" fmla="*/ 14703 w 178354"/>
                <a:gd name="connsiteY118" fmla="*/ 38621 h 48209"/>
                <a:gd name="connsiteX119" fmla="*/ 18538 w 178354"/>
                <a:gd name="connsiteY119" fmla="*/ 39899 h 48209"/>
                <a:gd name="connsiteX120" fmla="*/ 23013 w 178354"/>
                <a:gd name="connsiteY120" fmla="*/ 42456 h 48209"/>
                <a:gd name="connsiteX121" fmla="*/ 23013 w 178354"/>
                <a:gd name="connsiteY121" fmla="*/ 41178 h 48209"/>
                <a:gd name="connsiteX122" fmla="*/ 19817 w 178354"/>
                <a:gd name="connsiteY122" fmla="*/ 38621 h 48209"/>
                <a:gd name="connsiteX123" fmla="*/ 21095 w 178354"/>
                <a:gd name="connsiteY123" fmla="*/ 38621 h 48209"/>
                <a:gd name="connsiteX124" fmla="*/ 25571 w 178354"/>
                <a:gd name="connsiteY124" fmla="*/ 40539 h 48209"/>
                <a:gd name="connsiteX125" fmla="*/ 28127 w 178354"/>
                <a:gd name="connsiteY125" fmla="*/ 40539 h 48209"/>
                <a:gd name="connsiteX126" fmla="*/ 29406 w 178354"/>
                <a:gd name="connsiteY126" fmla="*/ 40539 h 48209"/>
                <a:gd name="connsiteX127" fmla="*/ 32602 w 178354"/>
                <a:gd name="connsiteY127" fmla="*/ 42456 h 48209"/>
                <a:gd name="connsiteX128" fmla="*/ 35799 w 178354"/>
                <a:gd name="connsiteY128" fmla="*/ 41178 h 48209"/>
                <a:gd name="connsiteX129" fmla="*/ 38995 w 178354"/>
                <a:gd name="connsiteY129" fmla="*/ 40539 h 48209"/>
                <a:gd name="connsiteX130" fmla="*/ 43470 w 178354"/>
                <a:gd name="connsiteY130" fmla="*/ 39899 h 48209"/>
                <a:gd name="connsiteX131" fmla="*/ 42830 w 178354"/>
                <a:gd name="connsiteY131" fmla="*/ 37981 h 48209"/>
                <a:gd name="connsiteX132" fmla="*/ 44749 w 178354"/>
                <a:gd name="connsiteY132" fmla="*/ 39899 h 48209"/>
                <a:gd name="connsiteX133" fmla="*/ 47945 w 178354"/>
                <a:gd name="connsiteY133" fmla="*/ 41178 h 48209"/>
                <a:gd name="connsiteX134" fmla="*/ 57534 w 178354"/>
                <a:gd name="connsiteY134" fmla="*/ 43096 h 48209"/>
                <a:gd name="connsiteX135" fmla="*/ 60090 w 178354"/>
                <a:gd name="connsiteY135" fmla="*/ 43735 h 48209"/>
                <a:gd name="connsiteX136" fmla="*/ 59451 w 178354"/>
                <a:gd name="connsiteY136" fmla="*/ 45013 h 48209"/>
                <a:gd name="connsiteX137" fmla="*/ 55616 w 178354"/>
                <a:gd name="connsiteY137" fmla="*/ 44374 h 48209"/>
                <a:gd name="connsiteX138" fmla="*/ 55616 w 178354"/>
                <a:gd name="connsiteY138" fmla="*/ 44374 h 48209"/>
                <a:gd name="connsiteX139" fmla="*/ 52419 w 178354"/>
                <a:gd name="connsiteY139" fmla="*/ 44374 h 48209"/>
                <a:gd name="connsiteX140" fmla="*/ 48584 w 178354"/>
                <a:gd name="connsiteY140" fmla="*/ 44374 h 48209"/>
                <a:gd name="connsiteX141" fmla="*/ 46027 w 178354"/>
                <a:gd name="connsiteY141" fmla="*/ 44374 h 48209"/>
                <a:gd name="connsiteX142" fmla="*/ 44749 w 178354"/>
                <a:gd name="connsiteY142" fmla="*/ 45013 h 48209"/>
                <a:gd name="connsiteX143" fmla="*/ 45388 w 178354"/>
                <a:gd name="connsiteY143" fmla="*/ 46931 h 48209"/>
                <a:gd name="connsiteX144" fmla="*/ 47945 w 178354"/>
                <a:gd name="connsiteY144" fmla="*/ 46931 h 48209"/>
                <a:gd name="connsiteX145" fmla="*/ 54338 w 178354"/>
                <a:gd name="connsiteY145" fmla="*/ 46931 h 48209"/>
                <a:gd name="connsiteX146" fmla="*/ 55616 w 178354"/>
                <a:gd name="connsiteY146" fmla="*/ 47570 h 48209"/>
                <a:gd name="connsiteX147" fmla="*/ 61369 w 178354"/>
                <a:gd name="connsiteY147" fmla="*/ 48210 h 48209"/>
                <a:gd name="connsiteX148" fmla="*/ 63287 w 178354"/>
                <a:gd name="connsiteY148" fmla="*/ 46931 h 48209"/>
                <a:gd name="connsiteX149" fmla="*/ 61369 w 178354"/>
                <a:gd name="connsiteY149" fmla="*/ 45653 h 48209"/>
                <a:gd name="connsiteX150" fmla="*/ 61369 w 178354"/>
                <a:gd name="connsiteY150" fmla="*/ 45013 h 48209"/>
                <a:gd name="connsiteX151" fmla="*/ 64566 w 178354"/>
                <a:gd name="connsiteY151" fmla="*/ 45653 h 48209"/>
                <a:gd name="connsiteX152" fmla="*/ 64566 w 178354"/>
                <a:gd name="connsiteY152" fmla="*/ 46292 h 48209"/>
                <a:gd name="connsiteX153" fmla="*/ 63927 w 178354"/>
                <a:gd name="connsiteY153" fmla="*/ 48210 h 48209"/>
                <a:gd name="connsiteX154" fmla="*/ 66483 w 178354"/>
                <a:gd name="connsiteY154" fmla="*/ 48210 h 48209"/>
                <a:gd name="connsiteX155" fmla="*/ 66483 w 178354"/>
                <a:gd name="connsiteY155" fmla="*/ 46931 h 48209"/>
                <a:gd name="connsiteX156" fmla="*/ 64566 w 178354"/>
                <a:gd name="connsiteY156" fmla="*/ 45013 h 48209"/>
                <a:gd name="connsiteX157" fmla="*/ 67762 w 178354"/>
                <a:gd name="connsiteY157" fmla="*/ 45013 h 48209"/>
                <a:gd name="connsiteX158" fmla="*/ 69040 w 178354"/>
                <a:gd name="connsiteY158" fmla="*/ 46292 h 48209"/>
                <a:gd name="connsiteX159" fmla="*/ 69679 w 178354"/>
                <a:gd name="connsiteY159" fmla="*/ 46931 h 48209"/>
                <a:gd name="connsiteX160" fmla="*/ 72237 w 178354"/>
                <a:gd name="connsiteY160" fmla="*/ 47570 h 48209"/>
                <a:gd name="connsiteX161" fmla="*/ 72237 w 178354"/>
                <a:gd name="connsiteY161" fmla="*/ 47570 h 48209"/>
                <a:gd name="connsiteX162" fmla="*/ 72237 w 178354"/>
                <a:gd name="connsiteY162" fmla="*/ 44374 h 48209"/>
                <a:gd name="connsiteX163" fmla="*/ 74155 w 178354"/>
                <a:gd name="connsiteY163" fmla="*/ 46292 h 48209"/>
                <a:gd name="connsiteX164" fmla="*/ 76072 w 178354"/>
                <a:gd name="connsiteY164" fmla="*/ 39899 h 48209"/>
                <a:gd name="connsiteX165" fmla="*/ 76072 w 178354"/>
                <a:gd name="connsiteY165" fmla="*/ 39899 h 48209"/>
                <a:gd name="connsiteX166" fmla="*/ 74794 w 178354"/>
                <a:gd name="connsiteY166" fmla="*/ 39260 h 48209"/>
                <a:gd name="connsiteX167" fmla="*/ 74794 w 178354"/>
                <a:gd name="connsiteY167" fmla="*/ 37981 h 48209"/>
                <a:gd name="connsiteX168" fmla="*/ 76072 w 178354"/>
                <a:gd name="connsiteY168" fmla="*/ 39899 h 48209"/>
                <a:gd name="connsiteX169" fmla="*/ 76072 w 178354"/>
                <a:gd name="connsiteY169" fmla="*/ 39899 h 48209"/>
                <a:gd name="connsiteX170" fmla="*/ 76072 w 178354"/>
                <a:gd name="connsiteY170" fmla="*/ 39899 h 48209"/>
                <a:gd name="connsiteX171" fmla="*/ 161095 w 178354"/>
                <a:gd name="connsiteY171" fmla="*/ 24557 h 48209"/>
                <a:gd name="connsiteX172" fmla="*/ 161095 w 178354"/>
                <a:gd name="connsiteY172" fmla="*/ 25196 h 48209"/>
                <a:gd name="connsiteX173" fmla="*/ 160455 w 178354"/>
                <a:gd name="connsiteY173" fmla="*/ 25835 h 48209"/>
                <a:gd name="connsiteX174" fmla="*/ 160455 w 178354"/>
                <a:gd name="connsiteY174" fmla="*/ 25196 h 48209"/>
                <a:gd name="connsiteX175" fmla="*/ 161095 w 178354"/>
                <a:gd name="connsiteY175" fmla="*/ 24557 h 48209"/>
                <a:gd name="connsiteX176" fmla="*/ 157259 w 178354"/>
                <a:gd name="connsiteY176" fmla="*/ 22000 h 48209"/>
                <a:gd name="connsiteX177" fmla="*/ 157259 w 178354"/>
                <a:gd name="connsiteY177" fmla="*/ 22639 h 48209"/>
                <a:gd name="connsiteX178" fmla="*/ 155980 w 178354"/>
                <a:gd name="connsiteY178" fmla="*/ 22000 h 48209"/>
                <a:gd name="connsiteX179" fmla="*/ 155980 w 178354"/>
                <a:gd name="connsiteY179" fmla="*/ 22000 h 48209"/>
                <a:gd name="connsiteX180" fmla="*/ 157259 w 178354"/>
                <a:gd name="connsiteY180" fmla="*/ 22000 h 48209"/>
                <a:gd name="connsiteX181" fmla="*/ 150227 w 178354"/>
                <a:gd name="connsiteY181" fmla="*/ 22639 h 48209"/>
                <a:gd name="connsiteX182" fmla="*/ 150227 w 178354"/>
                <a:gd name="connsiteY182" fmla="*/ 23918 h 48209"/>
                <a:gd name="connsiteX183" fmla="*/ 149587 w 178354"/>
                <a:gd name="connsiteY183" fmla="*/ 23278 h 48209"/>
                <a:gd name="connsiteX184" fmla="*/ 149587 w 178354"/>
                <a:gd name="connsiteY184" fmla="*/ 22000 h 48209"/>
                <a:gd name="connsiteX185" fmla="*/ 150227 w 178354"/>
                <a:gd name="connsiteY185" fmla="*/ 22639 h 48209"/>
                <a:gd name="connsiteX186" fmla="*/ 151506 w 178354"/>
                <a:gd name="connsiteY186" fmla="*/ 25835 h 48209"/>
                <a:gd name="connsiteX187" fmla="*/ 154702 w 178354"/>
                <a:gd name="connsiteY187" fmla="*/ 26475 h 48209"/>
                <a:gd name="connsiteX188" fmla="*/ 157898 w 178354"/>
                <a:gd name="connsiteY188" fmla="*/ 27114 h 48209"/>
                <a:gd name="connsiteX189" fmla="*/ 148309 w 178354"/>
                <a:gd name="connsiteY189" fmla="*/ 27753 h 48209"/>
                <a:gd name="connsiteX190" fmla="*/ 151506 w 178354"/>
                <a:gd name="connsiteY190" fmla="*/ 25835 h 48209"/>
                <a:gd name="connsiteX191" fmla="*/ 147670 w 178354"/>
                <a:gd name="connsiteY191" fmla="*/ 22000 h 48209"/>
                <a:gd name="connsiteX192" fmla="*/ 147670 w 178354"/>
                <a:gd name="connsiteY192" fmla="*/ 22639 h 48209"/>
                <a:gd name="connsiteX193" fmla="*/ 144474 w 178354"/>
                <a:gd name="connsiteY193" fmla="*/ 23918 h 48209"/>
                <a:gd name="connsiteX194" fmla="*/ 141277 w 178354"/>
                <a:gd name="connsiteY194" fmla="*/ 22639 h 48209"/>
                <a:gd name="connsiteX195" fmla="*/ 147670 w 178354"/>
                <a:gd name="connsiteY195" fmla="*/ 22000 h 48209"/>
                <a:gd name="connsiteX196" fmla="*/ 140638 w 178354"/>
                <a:gd name="connsiteY196" fmla="*/ 24557 h 48209"/>
                <a:gd name="connsiteX197" fmla="*/ 137442 w 178354"/>
                <a:gd name="connsiteY197" fmla="*/ 25196 h 48209"/>
                <a:gd name="connsiteX198" fmla="*/ 140638 w 178354"/>
                <a:gd name="connsiteY198" fmla="*/ 24557 h 48209"/>
                <a:gd name="connsiteX199" fmla="*/ 135524 w 178354"/>
                <a:gd name="connsiteY199" fmla="*/ 24557 h 48209"/>
                <a:gd name="connsiteX200" fmla="*/ 135524 w 178354"/>
                <a:gd name="connsiteY200" fmla="*/ 25835 h 48209"/>
                <a:gd name="connsiteX201" fmla="*/ 134885 w 178354"/>
                <a:gd name="connsiteY201" fmla="*/ 25196 h 48209"/>
                <a:gd name="connsiteX202" fmla="*/ 134885 w 178354"/>
                <a:gd name="connsiteY202" fmla="*/ 24557 h 48209"/>
                <a:gd name="connsiteX203" fmla="*/ 135524 w 178354"/>
                <a:gd name="connsiteY203" fmla="*/ 24557 h 48209"/>
                <a:gd name="connsiteX204" fmla="*/ 133606 w 178354"/>
                <a:gd name="connsiteY204" fmla="*/ 25196 h 48209"/>
                <a:gd name="connsiteX205" fmla="*/ 131689 w 178354"/>
                <a:gd name="connsiteY205" fmla="*/ 25196 h 48209"/>
                <a:gd name="connsiteX206" fmla="*/ 133606 w 178354"/>
                <a:gd name="connsiteY206" fmla="*/ 25196 h 48209"/>
                <a:gd name="connsiteX207" fmla="*/ 124657 w 178354"/>
                <a:gd name="connsiteY207" fmla="*/ 20082 h 48209"/>
                <a:gd name="connsiteX208" fmla="*/ 125296 w 178354"/>
                <a:gd name="connsiteY208" fmla="*/ 19443 h 48209"/>
                <a:gd name="connsiteX209" fmla="*/ 125296 w 178354"/>
                <a:gd name="connsiteY209" fmla="*/ 20721 h 48209"/>
                <a:gd name="connsiteX210" fmla="*/ 124017 w 178354"/>
                <a:gd name="connsiteY210" fmla="*/ 20721 h 48209"/>
                <a:gd name="connsiteX211" fmla="*/ 124657 w 178354"/>
                <a:gd name="connsiteY211" fmla="*/ 20082 h 48209"/>
                <a:gd name="connsiteX212" fmla="*/ 124657 w 178354"/>
                <a:gd name="connsiteY212" fmla="*/ 20082 h 48209"/>
                <a:gd name="connsiteX213" fmla="*/ 121460 w 178354"/>
                <a:gd name="connsiteY213" fmla="*/ 27114 h 48209"/>
                <a:gd name="connsiteX214" fmla="*/ 121460 w 178354"/>
                <a:gd name="connsiteY214" fmla="*/ 27753 h 48209"/>
                <a:gd name="connsiteX215" fmla="*/ 119542 w 178354"/>
                <a:gd name="connsiteY215" fmla="*/ 28392 h 48209"/>
                <a:gd name="connsiteX216" fmla="*/ 119542 w 178354"/>
                <a:gd name="connsiteY216" fmla="*/ 27114 h 48209"/>
                <a:gd name="connsiteX217" fmla="*/ 121460 w 178354"/>
                <a:gd name="connsiteY217" fmla="*/ 27114 h 48209"/>
                <a:gd name="connsiteX218" fmla="*/ 118903 w 178354"/>
                <a:gd name="connsiteY218" fmla="*/ 20082 h 48209"/>
                <a:gd name="connsiteX219" fmla="*/ 118903 w 178354"/>
                <a:gd name="connsiteY219" fmla="*/ 20082 h 48209"/>
                <a:gd name="connsiteX220" fmla="*/ 117624 w 178354"/>
                <a:gd name="connsiteY220" fmla="*/ 20082 h 48209"/>
                <a:gd name="connsiteX221" fmla="*/ 118903 w 178354"/>
                <a:gd name="connsiteY221" fmla="*/ 20082 h 48209"/>
                <a:gd name="connsiteX222" fmla="*/ 116985 w 178354"/>
                <a:gd name="connsiteY222" fmla="*/ 28392 h 48209"/>
                <a:gd name="connsiteX223" fmla="*/ 115068 w 178354"/>
                <a:gd name="connsiteY223" fmla="*/ 28392 h 48209"/>
                <a:gd name="connsiteX224" fmla="*/ 115068 w 178354"/>
                <a:gd name="connsiteY224" fmla="*/ 27753 h 48209"/>
                <a:gd name="connsiteX225" fmla="*/ 116346 w 178354"/>
                <a:gd name="connsiteY225" fmla="*/ 27114 h 48209"/>
                <a:gd name="connsiteX226" fmla="*/ 116985 w 178354"/>
                <a:gd name="connsiteY226" fmla="*/ 28392 h 48209"/>
                <a:gd name="connsiteX227" fmla="*/ 116985 w 178354"/>
                <a:gd name="connsiteY227" fmla="*/ 20721 h 48209"/>
                <a:gd name="connsiteX228" fmla="*/ 115707 w 178354"/>
                <a:gd name="connsiteY228" fmla="*/ 21361 h 48209"/>
                <a:gd name="connsiteX229" fmla="*/ 116985 w 178354"/>
                <a:gd name="connsiteY229" fmla="*/ 20721 h 48209"/>
                <a:gd name="connsiteX230" fmla="*/ 93333 w 178354"/>
                <a:gd name="connsiteY230" fmla="*/ 34146 h 48209"/>
                <a:gd name="connsiteX231" fmla="*/ 90775 w 178354"/>
                <a:gd name="connsiteY231" fmla="*/ 33507 h 48209"/>
                <a:gd name="connsiteX232" fmla="*/ 90136 w 178354"/>
                <a:gd name="connsiteY232" fmla="*/ 30950 h 48209"/>
                <a:gd name="connsiteX233" fmla="*/ 91414 w 178354"/>
                <a:gd name="connsiteY233" fmla="*/ 30310 h 48209"/>
                <a:gd name="connsiteX234" fmla="*/ 93333 w 178354"/>
                <a:gd name="connsiteY234" fmla="*/ 34146 h 48209"/>
                <a:gd name="connsiteX235" fmla="*/ 91414 w 178354"/>
                <a:gd name="connsiteY235" fmla="*/ 26475 h 48209"/>
                <a:gd name="connsiteX236" fmla="*/ 88857 w 178354"/>
                <a:gd name="connsiteY236" fmla="*/ 27114 h 48209"/>
                <a:gd name="connsiteX237" fmla="*/ 91414 w 178354"/>
                <a:gd name="connsiteY237" fmla="*/ 26475 h 48209"/>
                <a:gd name="connsiteX238" fmla="*/ 85661 w 178354"/>
                <a:gd name="connsiteY238" fmla="*/ 30310 h 48209"/>
                <a:gd name="connsiteX239" fmla="*/ 89497 w 178354"/>
                <a:gd name="connsiteY239" fmla="*/ 29671 h 48209"/>
                <a:gd name="connsiteX240" fmla="*/ 90775 w 178354"/>
                <a:gd name="connsiteY240" fmla="*/ 32228 h 48209"/>
                <a:gd name="connsiteX241" fmla="*/ 88857 w 178354"/>
                <a:gd name="connsiteY241" fmla="*/ 35424 h 48209"/>
                <a:gd name="connsiteX242" fmla="*/ 88218 w 178354"/>
                <a:gd name="connsiteY242" fmla="*/ 32228 h 48209"/>
                <a:gd name="connsiteX243" fmla="*/ 86301 w 178354"/>
                <a:gd name="connsiteY243" fmla="*/ 31589 h 48209"/>
                <a:gd name="connsiteX244" fmla="*/ 85661 w 178354"/>
                <a:gd name="connsiteY244" fmla="*/ 30310 h 48209"/>
                <a:gd name="connsiteX245" fmla="*/ 83104 w 178354"/>
                <a:gd name="connsiteY245" fmla="*/ 30950 h 48209"/>
                <a:gd name="connsiteX246" fmla="*/ 85022 w 178354"/>
                <a:gd name="connsiteY246" fmla="*/ 34146 h 48209"/>
                <a:gd name="connsiteX247" fmla="*/ 81186 w 178354"/>
                <a:gd name="connsiteY247" fmla="*/ 32228 h 48209"/>
                <a:gd name="connsiteX248" fmla="*/ 81186 w 178354"/>
                <a:gd name="connsiteY248" fmla="*/ 31589 h 48209"/>
                <a:gd name="connsiteX249" fmla="*/ 83104 w 178354"/>
                <a:gd name="connsiteY249" fmla="*/ 30950 h 48209"/>
                <a:gd name="connsiteX250" fmla="*/ 51141 w 178354"/>
                <a:gd name="connsiteY250" fmla="*/ 31589 h 48209"/>
                <a:gd name="connsiteX251" fmla="*/ 51780 w 178354"/>
                <a:gd name="connsiteY251" fmla="*/ 30950 h 48209"/>
                <a:gd name="connsiteX252" fmla="*/ 51141 w 178354"/>
                <a:gd name="connsiteY252" fmla="*/ 31589 h 48209"/>
                <a:gd name="connsiteX253" fmla="*/ 52419 w 178354"/>
                <a:gd name="connsiteY253" fmla="*/ 30950 h 48209"/>
                <a:gd name="connsiteX254" fmla="*/ 52419 w 178354"/>
                <a:gd name="connsiteY254" fmla="*/ 29671 h 48209"/>
                <a:gd name="connsiteX255" fmla="*/ 62008 w 178354"/>
                <a:gd name="connsiteY255" fmla="*/ 30310 h 48209"/>
                <a:gd name="connsiteX256" fmla="*/ 52419 w 178354"/>
                <a:gd name="connsiteY256" fmla="*/ 30950 h 48209"/>
                <a:gd name="connsiteX257" fmla="*/ 69040 w 178354"/>
                <a:gd name="connsiteY257" fmla="*/ 28392 h 48209"/>
                <a:gd name="connsiteX258" fmla="*/ 68401 w 178354"/>
                <a:gd name="connsiteY258" fmla="*/ 29671 h 48209"/>
                <a:gd name="connsiteX259" fmla="*/ 69040 w 178354"/>
                <a:gd name="connsiteY259" fmla="*/ 28392 h 48209"/>
                <a:gd name="connsiteX260" fmla="*/ 66483 w 178354"/>
                <a:gd name="connsiteY260" fmla="*/ 28392 h 48209"/>
                <a:gd name="connsiteX261" fmla="*/ 66483 w 178354"/>
                <a:gd name="connsiteY261" fmla="*/ 29671 h 48209"/>
                <a:gd name="connsiteX262" fmla="*/ 63927 w 178354"/>
                <a:gd name="connsiteY262" fmla="*/ 29671 h 48209"/>
                <a:gd name="connsiteX263" fmla="*/ 63927 w 178354"/>
                <a:gd name="connsiteY263" fmla="*/ 29032 h 48209"/>
                <a:gd name="connsiteX264" fmla="*/ 66483 w 178354"/>
                <a:gd name="connsiteY264" fmla="*/ 28392 h 48209"/>
                <a:gd name="connsiteX265" fmla="*/ 65844 w 178354"/>
                <a:gd name="connsiteY265" fmla="*/ 34146 h 48209"/>
                <a:gd name="connsiteX266" fmla="*/ 63287 w 178354"/>
                <a:gd name="connsiteY266" fmla="*/ 31589 h 48209"/>
                <a:gd name="connsiteX267" fmla="*/ 67123 w 178354"/>
                <a:gd name="connsiteY267" fmla="*/ 31589 h 48209"/>
                <a:gd name="connsiteX268" fmla="*/ 69679 w 178354"/>
                <a:gd name="connsiteY268" fmla="*/ 36064 h 48209"/>
                <a:gd name="connsiteX269" fmla="*/ 65844 w 178354"/>
                <a:gd name="connsiteY269" fmla="*/ 34146 h 48209"/>
                <a:gd name="connsiteX270" fmla="*/ 79908 w 178354"/>
                <a:gd name="connsiteY270" fmla="*/ 28392 h 48209"/>
                <a:gd name="connsiteX271" fmla="*/ 77990 w 178354"/>
                <a:gd name="connsiteY271" fmla="*/ 28392 h 48209"/>
                <a:gd name="connsiteX272" fmla="*/ 79908 w 178354"/>
                <a:gd name="connsiteY272" fmla="*/ 28392 h 48209"/>
                <a:gd name="connsiteX273" fmla="*/ 79908 w 178354"/>
                <a:gd name="connsiteY273" fmla="*/ 32228 h 48209"/>
                <a:gd name="connsiteX274" fmla="*/ 79268 w 178354"/>
                <a:gd name="connsiteY274" fmla="*/ 33507 h 48209"/>
                <a:gd name="connsiteX275" fmla="*/ 76712 w 178354"/>
                <a:gd name="connsiteY275" fmla="*/ 32228 h 48209"/>
                <a:gd name="connsiteX276" fmla="*/ 76072 w 178354"/>
                <a:gd name="connsiteY276" fmla="*/ 30310 h 48209"/>
                <a:gd name="connsiteX277" fmla="*/ 79908 w 178354"/>
                <a:gd name="connsiteY277" fmla="*/ 32228 h 48209"/>
                <a:gd name="connsiteX278" fmla="*/ 70319 w 178354"/>
                <a:gd name="connsiteY278" fmla="*/ 39899 h 48209"/>
                <a:gd name="connsiteX279" fmla="*/ 70319 w 178354"/>
                <a:gd name="connsiteY279" fmla="*/ 38621 h 48209"/>
                <a:gd name="connsiteX280" fmla="*/ 71597 w 178354"/>
                <a:gd name="connsiteY280" fmla="*/ 38621 h 48209"/>
                <a:gd name="connsiteX281" fmla="*/ 70319 w 178354"/>
                <a:gd name="connsiteY281" fmla="*/ 39899 h 48209"/>
                <a:gd name="connsiteX282" fmla="*/ 74794 w 178354"/>
                <a:gd name="connsiteY282" fmla="*/ 33507 h 48209"/>
                <a:gd name="connsiteX283" fmla="*/ 74155 w 178354"/>
                <a:gd name="connsiteY283" fmla="*/ 36703 h 48209"/>
                <a:gd name="connsiteX284" fmla="*/ 72237 w 178354"/>
                <a:gd name="connsiteY284" fmla="*/ 36703 h 48209"/>
                <a:gd name="connsiteX285" fmla="*/ 71597 w 178354"/>
                <a:gd name="connsiteY285" fmla="*/ 35424 h 48209"/>
                <a:gd name="connsiteX286" fmla="*/ 70319 w 178354"/>
                <a:gd name="connsiteY286" fmla="*/ 32228 h 48209"/>
                <a:gd name="connsiteX287" fmla="*/ 70319 w 178354"/>
                <a:gd name="connsiteY287" fmla="*/ 31589 h 48209"/>
                <a:gd name="connsiteX288" fmla="*/ 74155 w 178354"/>
                <a:gd name="connsiteY288" fmla="*/ 31589 h 48209"/>
                <a:gd name="connsiteX289" fmla="*/ 76072 w 178354"/>
                <a:gd name="connsiteY289" fmla="*/ 34146 h 48209"/>
                <a:gd name="connsiteX290" fmla="*/ 74794 w 178354"/>
                <a:gd name="connsiteY290" fmla="*/ 33507 h 48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178354" h="48209">
                  <a:moveTo>
                    <a:pt x="76072" y="39899"/>
                  </a:moveTo>
                  <a:cubicBezTo>
                    <a:pt x="76072" y="39260"/>
                    <a:pt x="76072" y="38621"/>
                    <a:pt x="76072" y="37981"/>
                  </a:cubicBezTo>
                  <a:cubicBezTo>
                    <a:pt x="76072" y="37981"/>
                    <a:pt x="76712" y="37981"/>
                    <a:pt x="77351" y="37981"/>
                  </a:cubicBezTo>
                  <a:cubicBezTo>
                    <a:pt x="78629" y="37981"/>
                    <a:pt x="79268" y="37342"/>
                    <a:pt x="81186" y="39260"/>
                  </a:cubicBezTo>
                  <a:cubicBezTo>
                    <a:pt x="81825" y="40539"/>
                    <a:pt x="83104" y="39899"/>
                    <a:pt x="83744" y="39899"/>
                  </a:cubicBezTo>
                  <a:cubicBezTo>
                    <a:pt x="83744" y="39899"/>
                    <a:pt x="84383" y="39899"/>
                    <a:pt x="84383" y="39899"/>
                  </a:cubicBezTo>
                  <a:cubicBezTo>
                    <a:pt x="85022" y="39899"/>
                    <a:pt x="86301" y="39260"/>
                    <a:pt x="86940" y="39899"/>
                  </a:cubicBezTo>
                  <a:cubicBezTo>
                    <a:pt x="87579" y="39899"/>
                    <a:pt x="88218" y="39899"/>
                    <a:pt x="88857" y="39899"/>
                  </a:cubicBezTo>
                  <a:cubicBezTo>
                    <a:pt x="88857" y="39899"/>
                    <a:pt x="88857" y="39260"/>
                    <a:pt x="88857" y="39260"/>
                  </a:cubicBezTo>
                  <a:cubicBezTo>
                    <a:pt x="88857" y="36703"/>
                    <a:pt x="89497" y="36703"/>
                    <a:pt x="90136" y="38621"/>
                  </a:cubicBezTo>
                  <a:cubicBezTo>
                    <a:pt x="90136" y="39260"/>
                    <a:pt x="90775" y="39899"/>
                    <a:pt x="90775" y="39260"/>
                  </a:cubicBezTo>
                  <a:cubicBezTo>
                    <a:pt x="91414" y="37981"/>
                    <a:pt x="92054" y="39260"/>
                    <a:pt x="93333" y="41178"/>
                  </a:cubicBezTo>
                  <a:cubicBezTo>
                    <a:pt x="93333" y="37342"/>
                    <a:pt x="93972" y="35424"/>
                    <a:pt x="95250" y="36064"/>
                  </a:cubicBezTo>
                  <a:cubicBezTo>
                    <a:pt x="95250" y="36064"/>
                    <a:pt x="95890" y="36064"/>
                    <a:pt x="95890" y="36064"/>
                  </a:cubicBezTo>
                  <a:cubicBezTo>
                    <a:pt x="96529" y="36064"/>
                    <a:pt x="97168" y="36064"/>
                    <a:pt x="97807" y="36703"/>
                  </a:cubicBezTo>
                  <a:cubicBezTo>
                    <a:pt x="97807" y="36703"/>
                    <a:pt x="97807" y="37342"/>
                    <a:pt x="97807" y="37342"/>
                  </a:cubicBezTo>
                  <a:cubicBezTo>
                    <a:pt x="97807" y="37981"/>
                    <a:pt x="97168" y="37981"/>
                    <a:pt x="97168" y="38621"/>
                  </a:cubicBezTo>
                  <a:cubicBezTo>
                    <a:pt x="97168" y="39260"/>
                    <a:pt x="97807" y="39260"/>
                    <a:pt x="97807" y="39899"/>
                  </a:cubicBezTo>
                  <a:cubicBezTo>
                    <a:pt x="97807" y="39899"/>
                    <a:pt x="98446" y="41178"/>
                    <a:pt x="98446" y="41178"/>
                  </a:cubicBezTo>
                  <a:cubicBezTo>
                    <a:pt x="98446" y="40539"/>
                    <a:pt x="98446" y="39260"/>
                    <a:pt x="98446" y="38621"/>
                  </a:cubicBezTo>
                  <a:cubicBezTo>
                    <a:pt x="98446" y="37981"/>
                    <a:pt x="98446" y="37342"/>
                    <a:pt x="98446" y="36703"/>
                  </a:cubicBezTo>
                  <a:cubicBezTo>
                    <a:pt x="99086" y="36703"/>
                    <a:pt x="100364" y="36703"/>
                    <a:pt x="101003" y="37981"/>
                  </a:cubicBezTo>
                  <a:cubicBezTo>
                    <a:pt x="102282" y="39260"/>
                    <a:pt x="102922" y="39260"/>
                    <a:pt x="104200" y="39260"/>
                  </a:cubicBezTo>
                  <a:cubicBezTo>
                    <a:pt x="104839" y="39260"/>
                    <a:pt x="104839" y="39260"/>
                    <a:pt x="105479" y="39260"/>
                  </a:cubicBezTo>
                  <a:cubicBezTo>
                    <a:pt x="106118" y="39260"/>
                    <a:pt x="106757" y="39899"/>
                    <a:pt x="107396" y="37981"/>
                  </a:cubicBezTo>
                  <a:cubicBezTo>
                    <a:pt x="108035" y="36064"/>
                    <a:pt x="108675" y="37342"/>
                    <a:pt x="109314" y="40539"/>
                  </a:cubicBezTo>
                  <a:cubicBezTo>
                    <a:pt x="108675" y="36064"/>
                    <a:pt x="110592" y="40539"/>
                    <a:pt x="110592" y="37342"/>
                  </a:cubicBezTo>
                  <a:cubicBezTo>
                    <a:pt x="111871" y="40539"/>
                    <a:pt x="111871" y="41178"/>
                    <a:pt x="112511" y="39899"/>
                  </a:cubicBezTo>
                  <a:cubicBezTo>
                    <a:pt x="113150" y="38621"/>
                    <a:pt x="114428" y="39899"/>
                    <a:pt x="115707" y="39260"/>
                  </a:cubicBezTo>
                  <a:cubicBezTo>
                    <a:pt x="116346" y="38621"/>
                    <a:pt x="116985" y="39260"/>
                    <a:pt x="117624" y="37981"/>
                  </a:cubicBezTo>
                  <a:cubicBezTo>
                    <a:pt x="117624" y="37342"/>
                    <a:pt x="118264" y="37981"/>
                    <a:pt x="118264" y="37981"/>
                  </a:cubicBezTo>
                  <a:cubicBezTo>
                    <a:pt x="118903" y="37981"/>
                    <a:pt x="119542" y="37981"/>
                    <a:pt x="120181" y="37981"/>
                  </a:cubicBezTo>
                  <a:cubicBezTo>
                    <a:pt x="120181" y="37981"/>
                    <a:pt x="120181" y="37981"/>
                    <a:pt x="120821" y="37981"/>
                  </a:cubicBezTo>
                  <a:cubicBezTo>
                    <a:pt x="122100" y="37981"/>
                    <a:pt x="123378" y="39899"/>
                    <a:pt x="124017" y="37981"/>
                  </a:cubicBezTo>
                  <a:cubicBezTo>
                    <a:pt x="124657" y="36703"/>
                    <a:pt x="125935" y="36703"/>
                    <a:pt x="127213" y="39260"/>
                  </a:cubicBezTo>
                  <a:cubicBezTo>
                    <a:pt x="127213" y="39260"/>
                    <a:pt x="127853" y="39899"/>
                    <a:pt x="127853" y="39899"/>
                  </a:cubicBezTo>
                  <a:cubicBezTo>
                    <a:pt x="128492" y="39260"/>
                    <a:pt x="128492" y="37981"/>
                    <a:pt x="129770" y="39260"/>
                  </a:cubicBezTo>
                  <a:cubicBezTo>
                    <a:pt x="129770" y="39260"/>
                    <a:pt x="129770" y="39260"/>
                    <a:pt x="129770" y="39260"/>
                  </a:cubicBezTo>
                  <a:cubicBezTo>
                    <a:pt x="129770" y="37342"/>
                    <a:pt x="130410" y="37981"/>
                    <a:pt x="131049" y="37981"/>
                  </a:cubicBezTo>
                  <a:cubicBezTo>
                    <a:pt x="131049" y="37981"/>
                    <a:pt x="131689" y="37981"/>
                    <a:pt x="131689" y="37342"/>
                  </a:cubicBezTo>
                  <a:cubicBezTo>
                    <a:pt x="131689" y="35424"/>
                    <a:pt x="132328" y="36064"/>
                    <a:pt x="132967" y="37342"/>
                  </a:cubicBezTo>
                  <a:cubicBezTo>
                    <a:pt x="133606" y="38621"/>
                    <a:pt x="134246" y="39260"/>
                    <a:pt x="133606" y="36703"/>
                  </a:cubicBezTo>
                  <a:cubicBezTo>
                    <a:pt x="133606" y="36064"/>
                    <a:pt x="133606" y="36064"/>
                    <a:pt x="134246" y="36064"/>
                  </a:cubicBezTo>
                  <a:cubicBezTo>
                    <a:pt x="134885" y="36064"/>
                    <a:pt x="134885" y="36064"/>
                    <a:pt x="135524" y="36703"/>
                  </a:cubicBezTo>
                  <a:cubicBezTo>
                    <a:pt x="136802" y="38621"/>
                    <a:pt x="138081" y="36703"/>
                    <a:pt x="139359" y="37981"/>
                  </a:cubicBezTo>
                  <a:cubicBezTo>
                    <a:pt x="139359" y="37981"/>
                    <a:pt x="139359" y="37981"/>
                    <a:pt x="139359" y="37981"/>
                  </a:cubicBezTo>
                  <a:cubicBezTo>
                    <a:pt x="139359" y="36703"/>
                    <a:pt x="139998" y="35424"/>
                    <a:pt x="140638" y="36703"/>
                  </a:cubicBezTo>
                  <a:cubicBezTo>
                    <a:pt x="141277" y="37342"/>
                    <a:pt x="141277" y="36703"/>
                    <a:pt x="141917" y="36703"/>
                  </a:cubicBezTo>
                  <a:cubicBezTo>
                    <a:pt x="141917" y="36703"/>
                    <a:pt x="142556" y="36703"/>
                    <a:pt x="142556" y="36064"/>
                  </a:cubicBezTo>
                  <a:cubicBezTo>
                    <a:pt x="143195" y="34146"/>
                    <a:pt x="143195" y="34146"/>
                    <a:pt x="144474" y="36064"/>
                  </a:cubicBezTo>
                  <a:cubicBezTo>
                    <a:pt x="145113" y="37342"/>
                    <a:pt x="145752" y="37981"/>
                    <a:pt x="145752" y="37342"/>
                  </a:cubicBezTo>
                  <a:cubicBezTo>
                    <a:pt x="146391" y="35424"/>
                    <a:pt x="147031" y="36064"/>
                    <a:pt x="147670" y="37342"/>
                  </a:cubicBezTo>
                  <a:cubicBezTo>
                    <a:pt x="148948" y="38621"/>
                    <a:pt x="150227" y="39899"/>
                    <a:pt x="150866" y="36703"/>
                  </a:cubicBezTo>
                  <a:cubicBezTo>
                    <a:pt x="150866" y="36703"/>
                    <a:pt x="150866" y="36703"/>
                    <a:pt x="151506" y="36703"/>
                  </a:cubicBezTo>
                  <a:cubicBezTo>
                    <a:pt x="152145" y="36703"/>
                    <a:pt x="153424" y="37342"/>
                    <a:pt x="154063" y="37981"/>
                  </a:cubicBezTo>
                  <a:cubicBezTo>
                    <a:pt x="154702" y="38621"/>
                    <a:pt x="154702" y="38621"/>
                    <a:pt x="155341" y="37342"/>
                  </a:cubicBezTo>
                  <a:cubicBezTo>
                    <a:pt x="155341" y="35424"/>
                    <a:pt x="155980" y="34785"/>
                    <a:pt x="156620" y="35424"/>
                  </a:cubicBezTo>
                  <a:cubicBezTo>
                    <a:pt x="157898" y="36703"/>
                    <a:pt x="158537" y="34785"/>
                    <a:pt x="159816" y="35424"/>
                  </a:cubicBezTo>
                  <a:cubicBezTo>
                    <a:pt x="161095" y="36064"/>
                    <a:pt x="161734" y="34785"/>
                    <a:pt x="162373" y="34785"/>
                  </a:cubicBezTo>
                  <a:cubicBezTo>
                    <a:pt x="163652" y="34785"/>
                    <a:pt x="164930" y="34785"/>
                    <a:pt x="166209" y="34785"/>
                  </a:cubicBezTo>
                  <a:cubicBezTo>
                    <a:pt x="166209" y="34785"/>
                    <a:pt x="166209" y="34146"/>
                    <a:pt x="166848" y="34146"/>
                  </a:cubicBezTo>
                  <a:cubicBezTo>
                    <a:pt x="166848" y="32867"/>
                    <a:pt x="166848" y="32228"/>
                    <a:pt x="166209" y="30950"/>
                  </a:cubicBezTo>
                  <a:cubicBezTo>
                    <a:pt x="168126" y="33507"/>
                    <a:pt x="170684" y="37981"/>
                    <a:pt x="171962" y="32867"/>
                  </a:cubicBezTo>
                  <a:cubicBezTo>
                    <a:pt x="171323" y="32867"/>
                    <a:pt x="171323" y="32867"/>
                    <a:pt x="170684" y="33507"/>
                  </a:cubicBezTo>
                  <a:cubicBezTo>
                    <a:pt x="170044" y="33507"/>
                    <a:pt x="170044" y="33507"/>
                    <a:pt x="169405" y="31589"/>
                  </a:cubicBezTo>
                  <a:cubicBezTo>
                    <a:pt x="170044" y="31589"/>
                    <a:pt x="170044" y="32228"/>
                    <a:pt x="170684" y="32228"/>
                  </a:cubicBezTo>
                  <a:cubicBezTo>
                    <a:pt x="170684" y="30950"/>
                    <a:pt x="170684" y="29671"/>
                    <a:pt x="170684" y="28392"/>
                  </a:cubicBezTo>
                  <a:cubicBezTo>
                    <a:pt x="171323" y="28392"/>
                    <a:pt x="171962" y="29032"/>
                    <a:pt x="171962" y="28392"/>
                  </a:cubicBezTo>
                  <a:cubicBezTo>
                    <a:pt x="171962" y="25835"/>
                    <a:pt x="172602" y="26475"/>
                    <a:pt x="173241" y="25196"/>
                  </a:cubicBezTo>
                  <a:cubicBezTo>
                    <a:pt x="173880" y="23278"/>
                    <a:pt x="175158" y="23918"/>
                    <a:pt x="175798" y="25196"/>
                  </a:cubicBezTo>
                  <a:cubicBezTo>
                    <a:pt x="176437" y="25835"/>
                    <a:pt x="176437" y="25835"/>
                    <a:pt x="177076" y="25835"/>
                  </a:cubicBezTo>
                  <a:cubicBezTo>
                    <a:pt x="176437" y="24557"/>
                    <a:pt x="175798" y="22639"/>
                    <a:pt x="175798" y="20721"/>
                  </a:cubicBezTo>
                  <a:cubicBezTo>
                    <a:pt x="176437" y="19443"/>
                    <a:pt x="177076" y="18164"/>
                    <a:pt x="178354" y="21361"/>
                  </a:cubicBezTo>
                  <a:cubicBezTo>
                    <a:pt x="178354" y="19443"/>
                    <a:pt x="178354" y="17525"/>
                    <a:pt x="177715" y="16246"/>
                  </a:cubicBezTo>
                  <a:cubicBezTo>
                    <a:pt x="177076" y="13689"/>
                    <a:pt x="177076" y="11132"/>
                    <a:pt x="176437" y="9854"/>
                  </a:cubicBezTo>
                  <a:cubicBezTo>
                    <a:pt x="174519" y="4100"/>
                    <a:pt x="172602" y="1543"/>
                    <a:pt x="170684" y="904"/>
                  </a:cubicBezTo>
                  <a:cubicBezTo>
                    <a:pt x="168126" y="265"/>
                    <a:pt x="165569" y="-374"/>
                    <a:pt x="163013" y="265"/>
                  </a:cubicBezTo>
                  <a:cubicBezTo>
                    <a:pt x="157898" y="265"/>
                    <a:pt x="152784" y="904"/>
                    <a:pt x="147031" y="1543"/>
                  </a:cubicBezTo>
                  <a:cubicBezTo>
                    <a:pt x="143835" y="2183"/>
                    <a:pt x="139998" y="2183"/>
                    <a:pt x="136802" y="2822"/>
                  </a:cubicBezTo>
                  <a:cubicBezTo>
                    <a:pt x="132967" y="3461"/>
                    <a:pt x="129770" y="4100"/>
                    <a:pt x="125935" y="4740"/>
                  </a:cubicBezTo>
                  <a:cubicBezTo>
                    <a:pt x="123378" y="5379"/>
                    <a:pt x="120821" y="6018"/>
                    <a:pt x="117624" y="6018"/>
                  </a:cubicBezTo>
                  <a:cubicBezTo>
                    <a:pt x="116346" y="6018"/>
                    <a:pt x="115707" y="6657"/>
                    <a:pt x="114428" y="7297"/>
                  </a:cubicBezTo>
                  <a:cubicBezTo>
                    <a:pt x="113150" y="7297"/>
                    <a:pt x="111232" y="6657"/>
                    <a:pt x="109953" y="7297"/>
                  </a:cubicBezTo>
                  <a:cubicBezTo>
                    <a:pt x="107396" y="7936"/>
                    <a:pt x="104839" y="9215"/>
                    <a:pt x="101643" y="9215"/>
                  </a:cubicBezTo>
                  <a:cubicBezTo>
                    <a:pt x="100364" y="9215"/>
                    <a:pt x="99086" y="9215"/>
                    <a:pt x="97807" y="9854"/>
                  </a:cubicBezTo>
                  <a:cubicBezTo>
                    <a:pt x="96529" y="9854"/>
                    <a:pt x="95250" y="10493"/>
                    <a:pt x="93972" y="10493"/>
                  </a:cubicBezTo>
                  <a:cubicBezTo>
                    <a:pt x="92693" y="11132"/>
                    <a:pt x="91414" y="11132"/>
                    <a:pt x="90136" y="11132"/>
                  </a:cubicBezTo>
                  <a:cubicBezTo>
                    <a:pt x="88857" y="11132"/>
                    <a:pt x="87579" y="11772"/>
                    <a:pt x="86301" y="11772"/>
                  </a:cubicBezTo>
                  <a:cubicBezTo>
                    <a:pt x="85661" y="11772"/>
                    <a:pt x="85022" y="11132"/>
                    <a:pt x="83744" y="11772"/>
                  </a:cubicBezTo>
                  <a:cubicBezTo>
                    <a:pt x="81825" y="12411"/>
                    <a:pt x="79908" y="13050"/>
                    <a:pt x="78629" y="13050"/>
                  </a:cubicBezTo>
                  <a:cubicBezTo>
                    <a:pt x="77351" y="13050"/>
                    <a:pt x="75433" y="13050"/>
                    <a:pt x="74155" y="13050"/>
                  </a:cubicBezTo>
                  <a:cubicBezTo>
                    <a:pt x="72876" y="13050"/>
                    <a:pt x="70958" y="12411"/>
                    <a:pt x="69040" y="12411"/>
                  </a:cubicBezTo>
                  <a:cubicBezTo>
                    <a:pt x="66483" y="12411"/>
                    <a:pt x="63927" y="13050"/>
                    <a:pt x="61369" y="12411"/>
                  </a:cubicBezTo>
                  <a:cubicBezTo>
                    <a:pt x="58812" y="11772"/>
                    <a:pt x="56255" y="11132"/>
                    <a:pt x="53698" y="11772"/>
                  </a:cubicBezTo>
                  <a:cubicBezTo>
                    <a:pt x="52419" y="12411"/>
                    <a:pt x="51780" y="13050"/>
                    <a:pt x="50501" y="13050"/>
                  </a:cubicBezTo>
                  <a:cubicBezTo>
                    <a:pt x="48584" y="13050"/>
                    <a:pt x="46027" y="13050"/>
                    <a:pt x="44109" y="13050"/>
                  </a:cubicBezTo>
                  <a:cubicBezTo>
                    <a:pt x="42830" y="13050"/>
                    <a:pt x="42191" y="13050"/>
                    <a:pt x="41552" y="13689"/>
                  </a:cubicBezTo>
                  <a:cubicBezTo>
                    <a:pt x="39634" y="13689"/>
                    <a:pt x="37716" y="14329"/>
                    <a:pt x="36438" y="14329"/>
                  </a:cubicBezTo>
                  <a:cubicBezTo>
                    <a:pt x="35799" y="14329"/>
                    <a:pt x="35799" y="14329"/>
                    <a:pt x="35799" y="11772"/>
                  </a:cubicBezTo>
                  <a:cubicBezTo>
                    <a:pt x="35799" y="11772"/>
                    <a:pt x="35160" y="12411"/>
                    <a:pt x="35160" y="12411"/>
                  </a:cubicBezTo>
                  <a:cubicBezTo>
                    <a:pt x="34520" y="13050"/>
                    <a:pt x="33881" y="13689"/>
                    <a:pt x="33241" y="13689"/>
                  </a:cubicBezTo>
                  <a:cubicBezTo>
                    <a:pt x="31323" y="13689"/>
                    <a:pt x="30045" y="13689"/>
                    <a:pt x="28127" y="13689"/>
                  </a:cubicBezTo>
                  <a:cubicBezTo>
                    <a:pt x="26849" y="13689"/>
                    <a:pt x="25571" y="14968"/>
                    <a:pt x="23653" y="14968"/>
                  </a:cubicBezTo>
                  <a:cubicBezTo>
                    <a:pt x="23013" y="14968"/>
                    <a:pt x="22374" y="15607"/>
                    <a:pt x="21734" y="15607"/>
                  </a:cubicBezTo>
                  <a:cubicBezTo>
                    <a:pt x="20456" y="15607"/>
                    <a:pt x="19178" y="16246"/>
                    <a:pt x="18538" y="16246"/>
                  </a:cubicBezTo>
                  <a:cubicBezTo>
                    <a:pt x="17899" y="16246"/>
                    <a:pt x="16621" y="15607"/>
                    <a:pt x="15982" y="14968"/>
                  </a:cubicBezTo>
                  <a:cubicBezTo>
                    <a:pt x="14703" y="14329"/>
                    <a:pt x="14064" y="15607"/>
                    <a:pt x="13424" y="15607"/>
                  </a:cubicBezTo>
                  <a:cubicBezTo>
                    <a:pt x="11506" y="14968"/>
                    <a:pt x="10228" y="15607"/>
                    <a:pt x="8310" y="15607"/>
                  </a:cubicBezTo>
                  <a:cubicBezTo>
                    <a:pt x="7671" y="15607"/>
                    <a:pt x="7032" y="15607"/>
                    <a:pt x="6393" y="16246"/>
                  </a:cubicBezTo>
                  <a:cubicBezTo>
                    <a:pt x="5753" y="16886"/>
                    <a:pt x="4475" y="18164"/>
                    <a:pt x="3835" y="18804"/>
                  </a:cubicBezTo>
                  <a:cubicBezTo>
                    <a:pt x="3196" y="19443"/>
                    <a:pt x="1917" y="18804"/>
                    <a:pt x="639" y="19443"/>
                  </a:cubicBezTo>
                  <a:cubicBezTo>
                    <a:pt x="1278" y="20721"/>
                    <a:pt x="1278" y="21361"/>
                    <a:pt x="1278" y="21361"/>
                  </a:cubicBezTo>
                  <a:cubicBezTo>
                    <a:pt x="639" y="22639"/>
                    <a:pt x="639" y="23278"/>
                    <a:pt x="0" y="24557"/>
                  </a:cubicBezTo>
                  <a:cubicBezTo>
                    <a:pt x="639" y="26475"/>
                    <a:pt x="1278" y="27753"/>
                    <a:pt x="1917" y="29671"/>
                  </a:cubicBezTo>
                  <a:cubicBezTo>
                    <a:pt x="1917" y="29671"/>
                    <a:pt x="1278" y="30310"/>
                    <a:pt x="1278" y="30310"/>
                  </a:cubicBezTo>
                  <a:cubicBezTo>
                    <a:pt x="1917" y="30950"/>
                    <a:pt x="2556" y="31589"/>
                    <a:pt x="3196" y="32867"/>
                  </a:cubicBezTo>
                  <a:cubicBezTo>
                    <a:pt x="3835" y="34146"/>
                    <a:pt x="5114" y="35424"/>
                    <a:pt x="5753" y="35424"/>
                  </a:cubicBezTo>
                  <a:cubicBezTo>
                    <a:pt x="8310" y="36064"/>
                    <a:pt x="10228" y="37342"/>
                    <a:pt x="12785" y="37981"/>
                  </a:cubicBezTo>
                  <a:cubicBezTo>
                    <a:pt x="13424" y="37981"/>
                    <a:pt x="14064" y="39260"/>
                    <a:pt x="14703" y="38621"/>
                  </a:cubicBezTo>
                  <a:cubicBezTo>
                    <a:pt x="15982" y="37981"/>
                    <a:pt x="17260" y="39260"/>
                    <a:pt x="18538" y="39899"/>
                  </a:cubicBezTo>
                  <a:cubicBezTo>
                    <a:pt x="19817" y="40539"/>
                    <a:pt x="21734" y="41178"/>
                    <a:pt x="23013" y="42456"/>
                  </a:cubicBezTo>
                  <a:cubicBezTo>
                    <a:pt x="23013" y="42456"/>
                    <a:pt x="23013" y="41817"/>
                    <a:pt x="23013" y="41178"/>
                  </a:cubicBezTo>
                  <a:cubicBezTo>
                    <a:pt x="21734" y="40539"/>
                    <a:pt x="21095" y="39260"/>
                    <a:pt x="19817" y="38621"/>
                  </a:cubicBezTo>
                  <a:cubicBezTo>
                    <a:pt x="20456" y="38621"/>
                    <a:pt x="20456" y="38621"/>
                    <a:pt x="21095" y="38621"/>
                  </a:cubicBezTo>
                  <a:cubicBezTo>
                    <a:pt x="22374" y="39260"/>
                    <a:pt x="24292" y="39899"/>
                    <a:pt x="25571" y="40539"/>
                  </a:cubicBezTo>
                  <a:cubicBezTo>
                    <a:pt x="26210" y="40539"/>
                    <a:pt x="27488" y="40539"/>
                    <a:pt x="28127" y="40539"/>
                  </a:cubicBezTo>
                  <a:cubicBezTo>
                    <a:pt x="28767" y="40539"/>
                    <a:pt x="28767" y="39899"/>
                    <a:pt x="29406" y="40539"/>
                  </a:cubicBezTo>
                  <a:cubicBezTo>
                    <a:pt x="30684" y="41178"/>
                    <a:pt x="31323" y="41817"/>
                    <a:pt x="32602" y="42456"/>
                  </a:cubicBezTo>
                  <a:cubicBezTo>
                    <a:pt x="33881" y="43096"/>
                    <a:pt x="35160" y="42456"/>
                    <a:pt x="35799" y="41178"/>
                  </a:cubicBezTo>
                  <a:cubicBezTo>
                    <a:pt x="36438" y="40539"/>
                    <a:pt x="37716" y="41178"/>
                    <a:pt x="38995" y="40539"/>
                  </a:cubicBezTo>
                  <a:cubicBezTo>
                    <a:pt x="40273" y="40539"/>
                    <a:pt x="42191" y="39899"/>
                    <a:pt x="43470" y="39899"/>
                  </a:cubicBezTo>
                  <a:cubicBezTo>
                    <a:pt x="42830" y="38621"/>
                    <a:pt x="42830" y="38621"/>
                    <a:pt x="42830" y="37981"/>
                  </a:cubicBezTo>
                  <a:cubicBezTo>
                    <a:pt x="43470" y="37981"/>
                    <a:pt x="44109" y="39260"/>
                    <a:pt x="44749" y="39899"/>
                  </a:cubicBezTo>
                  <a:cubicBezTo>
                    <a:pt x="46027" y="40539"/>
                    <a:pt x="46666" y="41178"/>
                    <a:pt x="47945" y="41178"/>
                  </a:cubicBezTo>
                  <a:cubicBezTo>
                    <a:pt x="51141" y="41817"/>
                    <a:pt x="54338" y="42456"/>
                    <a:pt x="57534" y="43096"/>
                  </a:cubicBezTo>
                  <a:cubicBezTo>
                    <a:pt x="58173" y="43096"/>
                    <a:pt x="59451" y="43735"/>
                    <a:pt x="60090" y="43735"/>
                  </a:cubicBezTo>
                  <a:cubicBezTo>
                    <a:pt x="60090" y="44374"/>
                    <a:pt x="59451" y="45013"/>
                    <a:pt x="59451" y="45013"/>
                  </a:cubicBezTo>
                  <a:cubicBezTo>
                    <a:pt x="58173" y="43096"/>
                    <a:pt x="56894" y="46292"/>
                    <a:pt x="55616" y="44374"/>
                  </a:cubicBezTo>
                  <a:cubicBezTo>
                    <a:pt x="55616" y="44374"/>
                    <a:pt x="55616" y="44374"/>
                    <a:pt x="55616" y="44374"/>
                  </a:cubicBezTo>
                  <a:cubicBezTo>
                    <a:pt x="54338" y="44374"/>
                    <a:pt x="53059" y="44374"/>
                    <a:pt x="52419" y="44374"/>
                  </a:cubicBezTo>
                  <a:cubicBezTo>
                    <a:pt x="51141" y="44374"/>
                    <a:pt x="49862" y="43735"/>
                    <a:pt x="48584" y="44374"/>
                  </a:cubicBezTo>
                  <a:cubicBezTo>
                    <a:pt x="47945" y="45013"/>
                    <a:pt x="46666" y="44374"/>
                    <a:pt x="46027" y="44374"/>
                  </a:cubicBezTo>
                  <a:cubicBezTo>
                    <a:pt x="45388" y="44374"/>
                    <a:pt x="45388" y="44374"/>
                    <a:pt x="44749" y="45013"/>
                  </a:cubicBezTo>
                  <a:cubicBezTo>
                    <a:pt x="45388" y="46292"/>
                    <a:pt x="45388" y="46931"/>
                    <a:pt x="45388" y="46931"/>
                  </a:cubicBezTo>
                  <a:cubicBezTo>
                    <a:pt x="46027" y="46931"/>
                    <a:pt x="47305" y="46931"/>
                    <a:pt x="47945" y="46931"/>
                  </a:cubicBezTo>
                  <a:cubicBezTo>
                    <a:pt x="49862" y="46931"/>
                    <a:pt x="52419" y="46931"/>
                    <a:pt x="54338" y="46931"/>
                  </a:cubicBezTo>
                  <a:cubicBezTo>
                    <a:pt x="54977" y="46931"/>
                    <a:pt x="55616" y="47570"/>
                    <a:pt x="55616" y="47570"/>
                  </a:cubicBezTo>
                  <a:cubicBezTo>
                    <a:pt x="57534" y="46931"/>
                    <a:pt x="59451" y="47570"/>
                    <a:pt x="61369" y="48210"/>
                  </a:cubicBezTo>
                  <a:cubicBezTo>
                    <a:pt x="62008" y="48210"/>
                    <a:pt x="62648" y="48210"/>
                    <a:pt x="63287" y="46931"/>
                  </a:cubicBezTo>
                  <a:cubicBezTo>
                    <a:pt x="62648" y="46292"/>
                    <a:pt x="62008" y="46292"/>
                    <a:pt x="61369" y="45653"/>
                  </a:cubicBezTo>
                  <a:cubicBezTo>
                    <a:pt x="61369" y="45653"/>
                    <a:pt x="61369" y="45013"/>
                    <a:pt x="61369" y="45013"/>
                  </a:cubicBezTo>
                  <a:cubicBezTo>
                    <a:pt x="62648" y="45013"/>
                    <a:pt x="63287" y="45653"/>
                    <a:pt x="64566" y="45653"/>
                  </a:cubicBezTo>
                  <a:cubicBezTo>
                    <a:pt x="64566" y="46292"/>
                    <a:pt x="64566" y="46292"/>
                    <a:pt x="64566" y="46292"/>
                  </a:cubicBezTo>
                  <a:cubicBezTo>
                    <a:pt x="64566" y="46931"/>
                    <a:pt x="64566" y="46931"/>
                    <a:pt x="63927" y="48210"/>
                  </a:cubicBezTo>
                  <a:cubicBezTo>
                    <a:pt x="64566" y="48210"/>
                    <a:pt x="65844" y="48210"/>
                    <a:pt x="66483" y="48210"/>
                  </a:cubicBezTo>
                  <a:cubicBezTo>
                    <a:pt x="66483" y="47570"/>
                    <a:pt x="66483" y="47570"/>
                    <a:pt x="66483" y="46931"/>
                  </a:cubicBezTo>
                  <a:cubicBezTo>
                    <a:pt x="65844" y="46292"/>
                    <a:pt x="65205" y="45653"/>
                    <a:pt x="64566" y="45013"/>
                  </a:cubicBezTo>
                  <a:cubicBezTo>
                    <a:pt x="65844" y="45013"/>
                    <a:pt x="67123" y="45013"/>
                    <a:pt x="67762" y="45013"/>
                  </a:cubicBezTo>
                  <a:cubicBezTo>
                    <a:pt x="68401" y="45013"/>
                    <a:pt x="68401" y="46292"/>
                    <a:pt x="69040" y="46292"/>
                  </a:cubicBezTo>
                  <a:cubicBezTo>
                    <a:pt x="69040" y="46292"/>
                    <a:pt x="69679" y="46931"/>
                    <a:pt x="69679" y="46931"/>
                  </a:cubicBezTo>
                  <a:cubicBezTo>
                    <a:pt x="70319" y="46931"/>
                    <a:pt x="71597" y="47570"/>
                    <a:pt x="72237" y="47570"/>
                  </a:cubicBezTo>
                  <a:cubicBezTo>
                    <a:pt x="72237" y="47570"/>
                    <a:pt x="72237" y="47570"/>
                    <a:pt x="72237" y="47570"/>
                  </a:cubicBezTo>
                  <a:cubicBezTo>
                    <a:pt x="72237" y="46931"/>
                    <a:pt x="72237" y="45653"/>
                    <a:pt x="72237" y="44374"/>
                  </a:cubicBezTo>
                  <a:cubicBezTo>
                    <a:pt x="72876" y="45013"/>
                    <a:pt x="73516" y="45653"/>
                    <a:pt x="74155" y="46292"/>
                  </a:cubicBezTo>
                  <a:cubicBezTo>
                    <a:pt x="75433" y="41178"/>
                    <a:pt x="76072" y="41817"/>
                    <a:pt x="76072" y="39899"/>
                  </a:cubicBezTo>
                  <a:cubicBezTo>
                    <a:pt x="76072" y="39899"/>
                    <a:pt x="76072" y="39899"/>
                    <a:pt x="76072" y="39899"/>
                  </a:cubicBezTo>
                  <a:cubicBezTo>
                    <a:pt x="75433" y="39899"/>
                    <a:pt x="75433" y="39260"/>
                    <a:pt x="74794" y="39260"/>
                  </a:cubicBezTo>
                  <a:cubicBezTo>
                    <a:pt x="74794" y="39260"/>
                    <a:pt x="74794" y="38621"/>
                    <a:pt x="74794" y="37981"/>
                  </a:cubicBezTo>
                  <a:cubicBezTo>
                    <a:pt x="75433" y="38621"/>
                    <a:pt x="76072" y="39260"/>
                    <a:pt x="76072" y="39899"/>
                  </a:cubicBezTo>
                  <a:cubicBezTo>
                    <a:pt x="76072" y="39899"/>
                    <a:pt x="76072" y="39899"/>
                    <a:pt x="76072" y="39899"/>
                  </a:cubicBezTo>
                  <a:cubicBezTo>
                    <a:pt x="76072" y="39899"/>
                    <a:pt x="76072" y="39899"/>
                    <a:pt x="76072" y="39899"/>
                  </a:cubicBezTo>
                  <a:close/>
                  <a:moveTo>
                    <a:pt x="161095" y="24557"/>
                  </a:moveTo>
                  <a:cubicBezTo>
                    <a:pt x="161095" y="24557"/>
                    <a:pt x="161095" y="25196"/>
                    <a:pt x="161095" y="25196"/>
                  </a:cubicBezTo>
                  <a:cubicBezTo>
                    <a:pt x="161095" y="25196"/>
                    <a:pt x="160455" y="25196"/>
                    <a:pt x="160455" y="25835"/>
                  </a:cubicBezTo>
                  <a:cubicBezTo>
                    <a:pt x="160455" y="25835"/>
                    <a:pt x="160455" y="25196"/>
                    <a:pt x="160455" y="25196"/>
                  </a:cubicBezTo>
                  <a:cubicBezTo>
                    <a:pt x="160455" y="25196"/>
                    <a:pt x="160455" y="25196"/>
                    <a:pt x="161095" y="24557"/>
                  </a:cubicBezTo>
                  <a:close/>
                  <a:moveTo>
                    <a:pt x="157259" y="22000"/>
                  </a:moveTo>
                  <a:cubicBezTo>
                    <a:pt x="157259" y="22000"/>
                    <a:pt x="157259" y="22639"/>
                    <a:pt x="157259" y="22639"/>
                  </a:cubicBezTo>
                  <a:cubicBezTo>
                    <a:pt x="156620" y="22639"/>
                    <a:pt x="156620" y="22639"/>
                    <a:pt x="155980" y="22000"/>
                  </a:cubicBezTo>
                  <a:cubicBezTo>
                    <a:pt x="155980" y="22000"/>
                    <a:pt x="155980" y="22000"/>
                    <a:pt x="155980" y="22000"/>
                  </a:cubicBezTo>
                  <a:cubicBezTo>
                    <a:pt x="156620" y="22000"/>
                    <a:pt x="157259" y="22000"/>
                    <a:pt x="157259" y="22000"/>
                  </a:cubicBezTo>
                  <a:close/>
                  <a:moveTo>
                    <a:pt x="150227" y="22639"/>
                  </a:moveTo>
                  <a:cubicBezTo>
                    <a:pt x="150227" y="23278"/>
                    <a:pt x="150227" y="23278"/>
                    <a:pt x="150227" y="23918"/>
                  </a:cubicBezTo>
                  <a:cubicBezTo>
                    <a:pt x="150227" y="23918"/>
                    <a:pt x="149587" y="23918"/>
                    <a:pt x="149587" y="23278"/>
                  </a:cubicBezTo>
                  <a:cubicBezTo>
                    <a:pt x="149587" y="22639"/>
                    <a:pt x="149587" y="22000"/>
                    <a:pt x="149587" y="22000"/>
                  </a:cubicBezTo>
                  <a:cubicBezTo>
                    <a:pt x="149587" y="22000"/>
                    <a:pt x="149587" y="22639"/>
                    <a:pt x="150227" y="22639"/>
                  </a:cubicBezTo>
                  <a:close/>
                  <a:moveTo>
                    <a:pt x="151506" y="25835"/>
                  </a:moveTo>
                  <a:cubicBezTo>
                    <a:pt x="152784" y="25835"/>
                    <a:pt x="153424" y="25835"/>
                    <a:pt x="154702" y="26475"/>
                  </a:cubicBezTo>
                  <a:cubicBezTo>
                    <a:pt x="155980" y="26475"/>
                    <a:pt x="156620" y="26475"/>
                    <a:pt x="157898" y="27114"/>
                  </a:cubicBezTo>
                  <a:cubicBezTo>
                    <a:pt x="154702" y="29032"/>
                    <a:pt x="151506" y="28392"/>
                    <a:pt x="148309" y="27753"/>
                  </a:cubicBezTo>
                  <a:cubicBezTo>
                    <a:pt x="148948" y="26475"/>
                    <a:pt x="150227" y="25835"/>
                    <a:pt x="151506" y="25835"/>
                  </a:cubicBezTo>
                  <a:close/>
                  <a:moveTo>
                    <a:pt x="147670" y="22000"/>
                  </a:moveTo>
                  <a:cubicBezTo>
                    <a:pt x="147670" y="22000"/>
                    <a:pt x="147670" y="22639"/>
                    <a:pt x="147670" y="22639"/>
                  </a:cubicBezTo>
                  <a:cubicBezTo>
                    <a:pt x="146391" y="23278"/>
                    <a:pt x="145752" y="23918"/>
                    <a:pt x="144474" y="23918"/>
                  </a:cubicBezTo>
                  <a:cubicBezTo>
                    <a:pt x="143195" y="23918"/>
                    <a:pt x="142556" y="25196"/>
                    <a:pt x="141277" y="22639"/>
                  </a:cubicBezTo>
                  <a:cubicBezTo>
                    <a:pt x="143195" y="22000"/>
                    <a:pt x="145752" y="21361"/>
                    <a:pt x="147670" y="22000"/>
                  </a:cubicBezTo>
                  <a:close/>
                  <a:moveTo>
                    <a:pt x="140638" y="24557"/>
                  </a:moveTo>
                  <a:cubicBezTo>
                    <a:pt x="139998" y="25835"/>
                    <a:pt x="138720" y="25196"/>
                    <a:pt x="137442" y="25196"/>
                  </a:cubicBezTo>
                  <a:cubicBezTo>
                    <a:pt x="138720" y="22639"/>
                    <a:pt x="139359" y="22639"/>
                    <a:pt x="140638" y="24557"/>
                  </a:cubicBezTo>
                  <a:close/>
                  <a:moveTo>
                    <a:pt x="135524" y="24557"/>
                  </a:moveTo>
                  <a:cubicBezTo>
                    <a:pt x="135524" y="25196"/>
                    <a:pt x="135524" y="25835"/>
                    <a:pt x="135524" y="25835"/>
                  </a:cubicBezTo>
                  <a:cubicBezTo>
                    <a:pt x="135524" y="25835"/>
                    <a:pt x="134885" y="25835"/>
                    <a:pt x="134885" y="25196"/>
                  </a:cubicBezTo>
                  <a:cubicBezTo>
                    <a:pt x="134885" y="25196"/>
                    <a:pt x="134885" y="25196"/>
                    <a:pt x="134885" y="24557"/>
                  </a:cubicBezTo>
                  <a:cubicBezTo>
                    <a:pt x="134885" y="24557"/>
                    <a:pt x="135524" y="24557"/>
                    <a:pt x="135524" y="24557"/>
                  </a:cubicBezTo>
                  <a:close/>
                  <a:moveTo>
                    <a:pt x="133606" y="25196"/>
                  </a:moveTo>
                  <a:cubicBezTo>
                    <a:pt x="132967" y="27753"/>
                    <a:pt x="132328" y="26475"/>
                    <a:pt x="131689" y="25196"/>
                  </a:cubicBezTo>
                  <a:cubicBezTo>
                    <a:pt x="132328" y="25835"/>
                    <a:pt x="132967" y="25835"/>
                    <a:pt x="133606" y="25196"/>
                  </a:cubicBezTo>
                  <a:close/>
                  <a:moveTo>
                    <a:pt x="124657" y="20082"/>
                  </a:moveTo>
                  <a:cubicBezTo>
                    <a:pt x="124657" y="20082"/>
                    <a:pt x="125296" y="19443"/>
                    <a:pt x="125296" y="19443"/>
                  </a:cubicBezTo>
                  <a:cubicBezTo>
                    <a:pt x="125296" y="20082"/>
                    <a:pt x="125296" y="20082"/>
                    <a:pt x="125296" y="20721"/>
                  </a:cubicBezTo>
                  <a:cubicBezTo>
                    <a:pt x="124657" y="20721"/>
                    <a:pt x="124657" y="20721"/>
                    <a:pt x="124017" y="20721"/>
                  </a:cubicBezTo>
                  <a:cubicBezTo>
                    <a:pt x="124657" y="20721"/>
                    <a:pt x="124657" y="20082"/>
                    <a:pt x="124657" y="20082"/>
                  </a:cubicBezTo>
                  <a:cubicBezTo>
                    <a:pt x="124657" y="20082"/>
                    <a:pt x="124657" y="20082"/>
                    <a:pt x="124657" y="20082"/>
                  </a:cubicBezTo>
                  <a:close/>
                  <a:moveTo>
                    <a:pt x="121460" y="27114"/>
                  </a:moveTo>
                  <a:cubicBezTo>
                    <a:pt x="121460" y="27114"/>
                    <a:pt x="121460" y="27753"/>
                    <a:pt x="121460" y="27753"/>
                  </a:cubicBezTo>
                  <a:cubicBezTo>
                    <a:pt x="120821" y="27753"/>
                    <a:pt x="120181" y="28392"/>
                    <a:pt x="119542" y="28392"/>
                  </a:cubicBezTo>
                  <a:cubicBezTo>
                    <a:pt x="119542" y="27753"/>
                    <a:pt x="119542" y="27753"/>
                    <a:pt x="119542" y="27114"/>
                  </a:cubicBezTo>
                  <a:cubicBezTo>
                    <a:pt x="120181" y="27753"/>
                    <a:pt x="120821" y="27114"/>
                    <a:pt x="121460" y="27114"/>
                  </a:cubicBezTo>
                  <a:close/>
                  <a:moveTo>
                    <a:pt x="118903" y="20082"/>
                  </a:moveTo>
                  <a:cubicBezTo>
                    <a:pt x="118903" y="20721"/>
                    <a:pt x="118903" y="20721"/>
                    <a:pt x="118903" y="20082"/>
                  </a:cubicBezTo>
                  <a:cubicBezTo>
                    <a:pt x="118264" y="20721"/>
                    <a:pt x="117624" y="20721"/>
                    <a:pt x="117624" y="20082"/>
                  </a:cubicBezTo>
                  <a:cubicBezTo>
                    <a:pt x="118264" y="20082"/>
                    <a:pt x="118903" y="20082"/>
                    <a:pt x="118903" y="20082"/>
                  </a:cubicBezTo>
                  <a:close/>
                  <a:moveTo>
                    <a:pt x="116985" y="28392"/>
                  </a:moveTo>
                  <a:cubicBezTo>
                    <a:pt x="116346" y="28392"/>
                    <a:pt x="115707" y="28392"/>
                    <a:pt x="115068" y="28392"/>
                  </a:cubicBezTo>
                  <a:cubicBezTo>
                    <a:pt x="115068" y="28392"/>
                    <a:pt x="115068" y="28392"/>
                    <a:pt x="115068" y="27753"/>
                  </a:cubicBezTo>
                  <a:cubicBezTo>
                    <a:pt x="115707" y="27753"/>
                    <a:pt x="116346" y="27114"/>
                    <a:pt x="116346" y="27114"/>
                  </a:cubicBezTo>
                  <a:cubicBezTo>
                    <a:pt x="116985" y="27114"/>
                    <a:pt x="116985" y="27753"/>
                    <a:pt x="116985" y="28392"/>
                  </a:cubicBezTo>
                  <a:close/>
                  <a:moveTo>
                    <a:pt x="116985" y="20721"/>
                  </a:moveTo>
                  <a:cubicBezTo>
                    <a:pt x="116346" y="20721"/>
                    <a:pt x="116346" y="21361"/>
                    <a:pt x="115707" y="21361"/>
                  </a:cubicBezTo>
                  <a:cubicBezTo>
                    <a:pt x="115707" y="20082"/>
                    <a:pt x="116346" y="20721"/>
                    <a:pt x="116985" y="20721"/>
                  </a:cubicBezTo>
                  <a:close/>
                  <a:moveTo>
                    <a:pt x="93333" y="34146"/>
                  </a:moveTo>
                  <a:cubicBezTo>
                    <a:pt x="92693" y="34146"/>
                    <a:pt x="92054" y="34146"/>
                    <a:pt x="90775" y="33507"/>
                  </a:cubicBezTo>
                  <a:cubicBezTo>
                    <a:pt x="90775" y="32228"/>
                    <a:pt x="90775" y="31589"/>
                    <a:pt x="90136" y="30950"/>
                  </a:cubicBezTo>
                  <a:cubicBezTo>
                    <a:pt x="90775" y="30950"/>
                    <a:pt x="90775" y="30310"/>
                    <a:pt x="91414" y="30310"/>
                  </a:cubicBezTo>
                  <a:cubicBezTo>
                    <a:pt x="92693" y="29671"/>
                    <a:pt x="93333" y="30310"/>
                    <a:pt x="93333" y="34146"/>
                  </a:cubicBezTo>
                  <a:close/>
                  <a:moveTo>
                    <a:pt x="91414" y="26475"/>
                  </a:moveTo>
                  <a:cubicBezTo>
                    <a:pt x="90775" y="28392"/>
                    <a:pt x="89497" y="26475"/>
                    <a:pt x="88857" y="27114"/>
                  </a:cubicBezTo>
                  <a:cubicBezTo>
                    <a:pt x="89497" y="25835"/>
                    <a:pt x="90136" y="25835"/>
                    <a:pt x="91414" y="26475"/>
                  </a:cubicBezTo>
                  <a:close/>
                  <a:moveTo>
                    <a:pt x="85661" y="30310"/>
                  </a:moveTo>
                  <a:cubicBezTo>
                    <a:pt x="86940" y="30310"/>
                    <a:pt x="88218" y="30310"/>
                    <a:pt x="89497" y="29671"/>
                  </a:cubicBezTo>
                  <a:cubicBezTo>
                    <a:pt x="90136" y="29671"/>
                    <a:pt x="90136" y="29671"/>
                    <a:pt x="90775" y="32228"/>
                  </a:cubicBezTo>
                  <a:cubicBezTo>
                    <a:pt x="90136" y="32228"/>
                    <a:pt x="88857" y="30310"/>
                    <a:pt x="88857" y="35424"/>
                  </a:cubicBezTo>
                  <a:cubicBezTo>
                    <a:pt x="88218" y="34146"/>
                    <a:pt x="88218" y="32867"/>
                    <a:pt x="88218" y="32228"/>
                  </a:cubicBezTo>
                  <a:cubicBezTo>
                    <a:pt x="87579" y="32228"/>
                    <a:pt x="86940" y="31589"/>
                    <a:pt x="86301" y="31589"/>
                  </a:cubicBezTo>
                  <a:cubicBezTo>
                    <a:pt x="85661" y="30310"/>
                    <a:pt x="85661" y="30310"/>
                    <a:pt x="85661" y="30310"/>
                  </a:cubicBezTo>
                  <a:close/>
                  <a:moveTo>
                    <a:pt x="83104" y="30950"/>
                  </a:moveTo>
                  <a:cubicBezTo>
                    <a:pt x="83744" y="30950"/>
                    <a:pt x="84383" y="31589"/>
                    <a:pt x="85022" y="34146"/>
                  </a:cubicBezTo>
                  <a:cubicBezTo>
                    <a:pt x="83744" y="33507"/>
                    <a:pt x="82465" y="32867"/>
                    <a:pt x="81186" y="32228"/>
                  </a:cubicBezTo>
                  <a:cubicBezTo>
                    <a:pt x="81186" y="32228"/>
                    <a:pt x="81186" y="31589"/>
                    <a:pt x="81186" y="31589"/>
                  </a:cubicBezTo>
                  <a:cubicBezTo>
                    <a:pt x="81825" y="30950"/>
                    <a:pt x="82465" y="30950"/>
                    <a:pt x="83104" y="30950"/>
                  </a:cubicBezTo>
                  <a:close/>
                  <a:moveTo>
                    <a:pt x="51141" y="31589"/>
                  </a:moveTo>
                  <a:cubicBezTo>
                    <a:pt x="51141" y="31589"/>
                    <a:pt x="51780" y="30950"/>
                    <a:pt x="51780" y="30950"/>
                  </a:cubicBezTo>
                  <a:cubicBezTo>
                    <a:pt x="51780" y="32867"/>
                    <a:pt x="51141" y="31589"/>
                    <a:pt x="51141" y="31589"/>
                  </a:cubicBezTo>
                  <a:close/>
                  <a:moveTo>
                    <a:pt x="52419" y="30950"/>
                  </a:moveTo>
                  <a:cubicBezTo>
                    <a:pt x="52419" y="30310"/>
                    <a:pt x="52419" y="30310"/>
                    <a:pt x="52419" y="29671"/>
                  </a:cubicBezTo>
                  <a:cubicBezTo>
                    <a:pt x="55616" y="29671"/>
                    <a:pt x="58812" y="30310"/>
                    <a:pt x="62008" y="30310"/>
                  </a:cubicBezTo>
                  <a:cubicBezTo>
                    <a:pt x="58812" y="32228"/>
                    <a:pt x="55616" y="32228"/>
                    <a:pt x="52419" y="30950"/>
                  </a:cubicBezTo>
                  <a:close/>
                  <a:moveTo>
                    <a:pt x="69040" y="28392"/>
                  </a:moveTo>
                  <a:cubicBezTo>
                    <a:pt x="69040" y="31589"/>
                    <a:pt x="69040" y="30310"/>
                    <a:pt x="68401" y="29671"/>
                  </a:cubicBezTo>
                  <a:cubicBezTo>
                    <a:pt x="68401" y="29032"/>
                    <a:pt x="68401" y="28392"/>
                    <a:pt x="69040" y="28392"/>
                  </a:cubicBezTo>
                  <a:close/>
                  <a:moveTo>
                    <a:pt x="66483" y="28392"/>
                  </a:moveTo>
                  <a:cubicBezTo>
                    <a:pt x="66483" y="29032"/>
                    <a:pt x="66483" y="29032"/>
                    <a:pt x="66483" y="29671"/>
                  </a:cubicBezTo>
                  <a:cubicBezTo>
                    <a:pt x="65844" y="29671"/>
                    <a:pt x="64566" y="29671"/>
                    <a:pt x="63927" y="29671"/>
                  </a:cubicBezTo>
                  <a:cubicBezTo>
                    <a:pt x="63927" y="29671"/>
                    <a:pt x="63927" y="29032"/>
                    <a:pt x="63927" y="29032"/>
                  </a:cubicBezTo>
                  <a:cubicBezTo>
                    <a:pt x="65205" y="28392"/>
                    <a:pt x="65844" y="28392"/>
                    <a:pt x="66483" y="28392"/>
                  </a:cubicBezTo>
                  <a:close/>
                  <a:moveTo>
                    <a:pt x="65844" y="34146"/>
                  </a:moveTo>
                  <a:cubicBezTo>
                    <a:pt x="65205" y="32228"/>
                    <a:pt x="63927" y="32228"/>
                    <a:pt x="63287" y="31589"/>
                  </a:cubicBezTo>
                  <a:cubicBezTo>
                    <a:pt x="64566" y="30950"/>
                    <a:pt x="65844" y="30950"/>
                    <a:pt x="67123" y="31589"/>
                  </a:cubicBezTo>
                  <a:cubicBezTo>
                    <a:pt x="67762" y="32228"/>
                    <a:pt x="68401" y="34146"/>
                    <a:pt x="69679" y="36064"/>
                  </a:cubicBezTo>
                  <a:cubicBezTo>
                    <a:pt x="67762" y="36064"/>
                    <a:pt x="67123" y="36703"/>
                    <a:pt x="65844" y="34146"/>
                  </a:cubicBezTo>
                  <a:close/>
                  <a:moveTo>
                    <a:pt x="79908" y="28392"/>
                  </a:moveTo>
                  <a:cubicBezTo>
                    <a:pt x="79268" y="28392"/>
                    <a:pt x="78629" y="28392"/>
                    <a:pt x="77990" y="28392"/>
                  </a:cubicBezTo>
                  <a:cubicBezTo>
                    <a:pt x="78629" y="27114"/>
                    <a:pt x="79268" y="27114"/>
                    <a:pt x="79908" y="28392"/>
                  </a:cubicBezTo>
                  <a:close/>
                  <a:moveTo>
                    <a:pt x="79908" y="32228"/>
                  </a:moveTo>
                  <a:cubicBezTo>
                    <a:pt x="79908" y="32867"/>
                    <a:pt x="79908" y="33507"/>
                    <a:pt x="79268" y="33507"/>
                  </a:cubicBezTo>
                  <a:cubicBezTo>
                    <a:pt x="78629" y="33507"/>
                    <a:pt x="77990" y="32867"/>
                    <a:pt x="76712" y="32228"/>
                  </a:cubicBezTo>
                  <a:cubicBezTo>
                    <a:pt x="76712" y="32228"/>
                    <a:pt x="76072" y="30950"/>
                    <a:pt x="76072" y="30310"/>
                  </a:cubicBezTo>
                  <a:cubicBezTo>
                    <a:pt x="77990" y="32867"/>
                    <a:pt x="78629" y="30310"/>
                    <a:pt x="79908" y="32228"/>
                  </a:cubicBezTo>
                  <a:close/>
                  <a:moveTo>
                    <a:pt x="70319" y="39899"/>
                  </a:moveTo>
                  <a:cubicBezTo>
                    <a:pt x="70319" y="39260"/>
                    <a:pt x="70319" y="39260"/>
                    <a:pt x="70319" y="38621"/>
                  </a:cubicBezTo>
                  <a:cubicBezTo>
                    <a:pt x="70958" y="38621"/>
                    <a:pt x="70958" y="38621"/>
                    <a:pt x="71597" y="38621"/>
                  </a:cubicBezTo>
                  <a:cubicBezTo>
                    <a:pt x="71597" y="41178"/>
                    <a:pt x="70958" y="39899"/>
                    <a:pt x="70319" y="39899"/>
                  </a:cubicBezTo>
                  <a:close/>
                  <a:moveTo>
                    <a:pt x="74794" y="33507"/>
                  </a:moveTo>
                  <a:cubicBezTo>
                    <a:pt x="74794" y="35424"/>
                    <a:pt x="74794" y="36703"/>
                    <a:pt x="74155" y="36703"/>
                  </a:cubicBezTo>
                  <a:cubicBezTo>
                    <a:pt x="73516" y="36703"/>
                    <a:pt x="72876" y="36703"/>
                    <a:pt x="72237" y="36703"/>
                  </a:cubicBezTo>
                  <a:cubicBezTo>
                    <a:pt x="72237" y="36703"/>
                    <a:pt x="71597" y="36064"/>
                    <a:pt x="71597" y="35424"/>
                  </a:cubicBezTo>
                  <a:cubicBezTo>
                    <a:pt x="70958" y="34785"/>
                    <a:pt x="70958" y="33507"/>
                    <a:pt x="70319" y="32228"/>
                  </a:cubicBezTo>
                  <a:cubicBezTo>
                    <a:pt x="70319" y="32228"/>
                    <a:pt x="70319" y="31589"/>
                    <a:pt x="70319" y="31589"/>
                  </a:cubicBezTo>
                  <a:cubicBezTo>
                    <a:pt x="71597" y="31589"/>
                    <a:pt x="72876" y="31589"/>
                    <a:pt x="74155" y="31589"/>
                  </a:cubicBezTo>
                  <a:cubicBezTo>
                    <a:pt x="74794" y="31589"/>
                    <a:pt x="75433" y="32228"/>
                    <a:pt x="76072" y="34146"/>
                  </a:cubicBezTo>
                  <a:cubicBezTo>
                    <a:pt x="76072" y="34146"/>
                    <a:pt x="75433" y="33507"/>
                    <a:pt x="74794" y="33507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54" name="【公众号：阿拉丁PPT】3-471"/>
            <p:cNvSpPr/>
            <p:nvPr/>
          </p:nvSpPr>
          <p:spPr>
            <a:xfrm flipH="1">
              <a:off x="559068" y="376676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  <a:gd name="connsiteX5" fmla="*/ 0 w 6392"/>
                <a:gd name="connsiteY5" fmla="*/ 0 h 6392"/>
                <a:gd name="connsiteX6" fmla="*/ 0 w 6392"/>
                <a:gd name="connsiteY6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55" name="【公众号：阿拉丁PPT】3-472"/>
            <p:cNvSpPr/>
            <p:nvPr/>
          </p:nvSpPr>
          <p:spPr>
            <a:xfrm flipH="1">
              <a:off x="545004" y="376676"/>
              <a:ext cx="20456" cy="5114"/>
            </a:xfrm>
            <a:custGeom>
              <a:avLst/>
              <a:gdLst>
                <a:gd name="connsiteX0" fmla="*/ 1917 w 20456"/>
                <a:gd name="connsiteY0" fmla="*/ 1279 h 5114"/>
                <a:gd name="connsiteX1" fmla="*/ 3835 w 20456"/>
                <a:gd name="connsiteY1" fmla="*/ 3836 h 5114"/>
                <a:gd name="connsiteX2" fmla="*/ 5114 w 20456"/>
                <a:gd name="connsiteY2" fmla="*/ 3196 h 5114"/>
                <a:gd name="connsiteX3" fmla="*/ 8310 w 20456"/>
                <a:gd name="connsiteY3" fmla="*/ 3836 h 5114"/>
                <a:gd name="connsiteX4" fmla="*/ 16621 w 20456"/>
                <a:gd name="connsiteY4" fmla="*/ 5114 h 5114"/>
                <a:gd name="connsiteX5" fmla="*/ 20456 w 20456"/>
                <a:gd name="connsiteY5" fmla="*/ 5114 h 5114"/>
                <a:gd name="connsiteX6" fmla="*/ 20456 w 20456"/>
                <a:gd name="connsiteY6" fmla="*/ 3836 h 5114"/>
                <a:gd name="connsiteX7" fmla="*/ 18539 w 20456"/>
                <a:gd name="connsiteY7" fmla="*/ 3196 h 5114"/>
                <a:gd name="connsiteX8" fmla="*/ 11506 w 20456"/>
                <a:gd name="connsiteY8" fmla="*/ 2557 h 5114"/>
                <a:gd name="connsiteX9" fmla="*/ 3196 w 20456"/>
                <a:gd name="connsiteY9" fmla="*/ 639 h 5114"/>
                <a:gd name="connsiteX10" fmla="*/ 1917 w 20456"/>
                <a:gd name="connsiteY10" fmla="*/ 0 h 5114"/>
                <a:gd name="connsiteX11" fmla="*/ 0 w 20456"/>
                <a:gd name="connsiteY11" fmla="*/ 0 h 5114"/>
                <a:gd name="connsiteX12" fmla="*/ 1917 w 20456"/>
                <a:gd name="connsiteY12" fmla="*/ 1279 h 5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456" h="5114">
                  <a:moveTo>
                    <a:pt x="1917" y="1279"/>
                  </a:moveTo>
                  <a:cubicBezTo>
                    <a:pt x="2557" y="1279"/>
                    <a:pt x="3196" y="1279"/>
                    <a:pt x="3835" y="3836"/>
                  </a:cubicBezTo>
                  <a:cubicBezTo>
                    <a:pt x="4475" y="3836"/>
                    <a:pt x="4475" y="3196"/>
                    <a:pt x="5114" y="3196"/>
                  </a:cubicBezTo>
                  <a:cubicBezTo>
                    <a:pt x="6393" y="3196"/>
                    <a:pt x="7032" y="3836"/>
                    <a:pt x="8310" y="3836"/>
                  </a:cubicBezTo>
                  <a:cubicBezTo>
                    <a:pt x="10867" y="4475"/>
                    <a:pt x="14064" y="5114"/>
                    <a:pt x="16621" y="5114"/>
                  </a:cubicBezTo>
                  <a:cubicBezTo>
                    <a:pt x="17899" y="5114"/>
                    <a:pt x="19178" y="4475"/>
                    <a:pt x="20456" y="5114"/>
                  </a:cubicBezTo>
                  <a:cubicBezTo>
                    <a:pt x="20456" y="5114"/>
                    <a:pt x="20456" y="4475"/>
                    <a:pt x="20456" y="3836"/>
                  </a:cubicBezTo>
                  <a:cubicBezTo>
                    <a:pt x="19817" y="3196"/>
                    <a:pt x="19178" y="3196"/>
                    <a:pt x="18539" y="3196"/>
                  </a:cubicBezTo>
                  <a:cubicBezTo>
                    <a:pt x="15982" y="3196"/>
                    <a:pt x="14064" y="3196"/>
                    <a:pt x="11506" y="2557"/>
                  </a:cubicBezTo>
                  <a:cubicBezTo>
                    <a:pt x="8950" y="1918"/>
                    <a:pt x="5754" y="1279"/>
                    <a:pt x="3196" y="639"/>
                  </a:cubicBezTo>
                  <a:cubicBezTo>
                    <a:pt x="2557" y="639"/>
                    <a:pt x="1917" y="0"/>
                    <a:pt x="1917" y="0"/>
                  </a:cubicBezTo>
                  <a:cubicBezTo>
                    <a:pt x="1278" y="0"/>
                    <a:pt x="639" y="0"/>
                    <a:pt x="0" y="0"/>
                  </a:cubicBezTo>
                  <a:cubicBezTo>
                    <a:pt x="639" y="1279"/>
                    <a:pt x="1278" y="1279"/>
                    <a:pt x="1917" y="127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56" name="【公众号：阿拉丁PPT】3-473"/>
            <p:cNvSpPr/>
            <p:nvPr/>
          </p:nvSpPr>
          <p:spPr>
            <a:xfrm flipH="1">
              <a:off x="413955" y="363251"/>
              <a:ext cx="2557" cy="3794"/>
            </a:xfrm>
            <a:custGeom>
              <a:avLst/>
              <a:gdLst>
                <a:gd name="connsiteX0" fmla="*/ 2557 w 2557"/>
                <a:gd name="connsiteY0" fmla="*/ 0 h 3794"/>
                <a:gd name="connsiteX1" fmla="*/ 0 w 2557"/>
                <a:gd name="connsiteY1" fmla="*/ 3196 h 3794"/>
                <a:gd name="connsiteX2" fmla="*/ 2557 w 2557"/>
                <a:gd name="connsiteY2" fmla="*/ 0 h 3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7" h="3794">
                  <a:moveTo>
                    <a:pt x="2557" y="0"/>
                  </a:moveTo>
                  <a:cubicBezTo>
                    <a:pt x="1918" y="1279"/>
                    <a:pt x="640" y="1918"/>
                    <a:pt x="0" y="3196"/>
                  </a:cubicBezTo>
                  <a:cubicBezTo>
                    <a:pt x="1918" y="4475"/>
                    <a:pt x="1918" y="3836"/>
                    <a:pt x="2557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57" name="【公众号：阿拉丁PPT】3-474"/>
            <p:cNvSpPr/>
            <p:nvPr/>
          </p:nvSpPr>
          <p:spPr>
            <a:xfrm flipH="1">
              <a:off x="433133" y="373000"/>
              <a:ext cx="923" cy="1118"/>
            </a:xfrm>
            <a:custGeom>
              <a:avLst/>
              <a:gdLst>
                <a:gd name="connsiteX0" fmla="*/ 284 w 923"/>
                <a:gd name="connsiteY0" fmla="*/ 479 h 1118"/>
                <a:gd name="connsiteX1" fmla="*/ 923 w 923"/>
                <a:gd name="connsiteY1" fmla="*/ 1119 h 1118"/>
                <a:gd name="connsiteX2" fmla="*/ 923 w 923"/>
                <a:gd name="connsiteY2" fmla="*/ 479 h 1118"/>
                <a:gd name="connsiteX3" fmla="*/ 284 w 923"/>
                <a:gd name="connsiteY3" fmla="*/ 479 h 1118"/>
                <a:gd name="connsiteX4" fmla="*/ 284 w 923"/>
                <a:gd name="connsiteY4" fmla="*/ 479 h 1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3" h="1118">
                  <a:moveTo>
                    <a:pt x="284" y="479"/>
                  </a:moveTo>
                  <a:cubicBezTo>
                    <a:pt x="284" y="479"/>
                    <a:pt x="923" y="479"/>
                    <a:pt x="923" y="1119"/>
                  </a:cubicBezTo>
                  <a:cubicBezTo>
                    <a:pt x="923" y="1119"/>
                    <a:pt x="923" y="479"/>
                    <a:pt x="923" y="479"/>
                  </a:cubicBezTo>
                  <a:cubicBezTo>
                    <a:pt x="923" y="479"/>
                    <a:pt x="284" y="479"/>
                    <a:pt x="284" y="479"/>
                  </a:cubicBezTo>
                  <a:cubicBezTo>
                    <a:pt x="-355" y="-160"/>
                    <a:pt x="284" y="-160"/>
                    <a:pt x="284" y="47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58" name="【公众号：阿拉丁PPT】3-475"/>
            <p:cNvSpPr/>
            <p:nvPr/>
          </p:nvSpPr>
          <p:spPr>
            <a:xfrm flipH="1">
              <a:off x="300166" y="159965"/>
              <a:ext cx="106117" cy="40621"/>
            </a:xfrm>
            <a:custGeom>
              <a:avLst/>
              <a:gdLst>
                <a:gd name="connsiteX0" fmla="*/ 5114 w 106117"/>
                <a:gd name="connsiteY0" fmla="*/ 14703 h 40621"/>
                <a:gd name="connsiteX1" fmla="*/ 4475 w 106117"/>
                <a:gd name="connsiteY1" fmla="*/ 15342 h 40621"/>
                <a:gd name="connsiteX2" fmla="*/ 5753 w 106117"/>
                <a:gd name="connsiteY2" fmla="*/ 17899 h 40621"/>
                <a:gd name="connsiteX3" fmla="*/ 7032 w 106117"/>
                <a:gd name="connsiteY3" fmla="*/ 21096 h 40621"/>
                <a:gd name="connsiteX4" fmla="*/ 10867 w 106117"/>
                <a:gd name="connsiteY4" fmla="*/ 24931 h 40621"/>
                <a:gd name="connsiteX5" fmla="*/ 12145 w 106117"/>
                <a:gd name="connsiteY5" fmla="*/ 26210 h 40621"/>
                <a:gd name="connsiteX6" fmla="*/ 14064 w 106117"/>
                <a:gd name="connsiteY6" fmla="*/ 27488 h 40621"/>
                <a:gd name="connsiteX7" fmla="*/ 16621 w 106117"/>
                <a:gd name="connsiteY7" fmla="*/ 30046 h 40621"/>
                <a:gd name="connsiteX8" fmla="*/ 16621 w 106117"/>
                <a:gd name="connsiteY8" fmla="*/ 28767 h 40621"/>
                <a:gd name="connsiteX9" fmla="*/ 14703 w 106117"/>
                <a:gd name="connsiteY9" fmla="*/ 25571 h 40621"/>
                <a:gd name="connsiteX10" fmla="*/ 15342 w 106117"/>
                <a:gd name="connsiteY10" fmla="*/ 25571 h 40621"/>
                <a:gd name="connsiteX11" fmla="*/ 17899 w 106117"/>
                <a:gd name="connsiteY11" fmla="*/ 28128 h 40621"/>
                <a:gd name="connsiteX12" fmla="*/ 19178 w 106117"/>
                <a:gd name="connsiteY12" fmla="*/ 28767 h 40621"/>
                <a:gd name="connsiteX13" fmla="*/ 19817 w 106117"/>
                <a:gd name="connsiteY13" fmla="*/ 28767 h 40621"/>
                <a:gd name="connsiteX14" fmla="*/ 21734 w 106117"/>
                <a:gd name="connsiteY14" fmla="*/ 30685 h 40621"/>
                <a:gd name="connsiteX15" fmla="*/ 23653 w 106117"/>
                <a:gd name="connsiteY15" fmla="*/ 30046 h 40621"/>
                <a:gd name="connsiteX16" fmla="*/ 25571 w 106117"/>
                <a:gd name="connsiteY16" fmla="*/ 30046 h 40621"/>
                <a:gd name="connsiteX17" fmla="*/ 28127 w 106117"/>
                <a:gd name="connsiteY17" fmla="*/ 30046 h 40621"/>
                <a:gd name="connsiteX18" fmla="*/ 27488 w 106117"/>
                <a:gd name="connsiteY18" fmla="*/ 27488 h 40621"/>
                <a:gd name="connsiteX19" fmla="*/ 28127 w 106117"/>
                <a:gd name="connsiteY19" fmla="*/ 29406 h 40621"/>
                <a:gd name="connsiteX20" fmla="*/ 30045 w 106117"/>
                <a:gd name="connsiteY20" fmla="*/ 31324 h 40621"/>
                <a:gd name="connsiteX21" fmla="*/ 35799 w 106117"/>
                <a:gd name="connsiteY21" fmla="*/ 33881 h 40621"/>
                <a:gd name="connsiteX22" fmla="*/ 37077 w 106117"/>
                <a:gd name="connsiteY22" fmla="*/ 35160 h 40621"/>
                <a:gd name="connsiteX23" fmla="*/ 36438 w 106117"/>
                <a:gd name="connsiteY23" fmla="*/ 35799 h 40621"/>
                <a:gd name="connsiteX24" fmla="*/ 33881 w 106117"/>
                <a:gd name="connsiteY24" fmla="*/ 34520 h 40621"/>
                <a:gd name="connsiteX25" fmla="*/ 33881 w 106117"/>
                <a:gd name="connsiteY25" fmla="*/ 34520 h 40621"/>
                <a:gd name="connsiteX26" fmla="*/ 31963 w 106117"/>
                <a:gd name="connsiteY26" fmla="*/ 33881 h 40621"/>
                <a:gd name="connsiteX27" fmla="*/ 30045 w 106117"/>
                <a:gd name="connsiteY27" fmla="*/ 33242 h 40621"/>
                <a:gd name="connsiteX28" fmla="*/ 28127 w 106117"/>
                <a:gd name="connsiteY28" fmla="*/ 33242 h 40621"/>
                <a:gd name="connsiteX29" fmla="*/ 27488 w 106117"/>
                <a:gd name="connsiteY29" fmla="*/ 33242 h 40621"/>
                <a:gd name="connsiteX30" fmla="*/ 28127 w 106117"/>
                <a:gd name="connsiteY30" fmla="*/ 35160 h 40621"/>
                <a:gd name="connsiteX31" fmla="*/ 29406 w 106117"/>
                <a:gd name="connsiteY31" fmla="*/ 35160 h 40621"/>
                <a:gd name="connsiteX32" fmla="*/ 33241 w 106117"/>
                <a:gd name="connsiteY32" fmla="*/ 35799 h 40621"/>
                <a:gd name="connsiteX33" fmla="*/ 33881 w 106117"/>
                <a:gd name="connsiteY33" fmla="*/ 36438 h 40621"/>
                <a:gd name="connsiteX34" fmla="*/ 37077 w 106117"/>
                <a:gd name="connsiteY34" fmla="*/ 37717 h 40621"/>
                <a:gd name="connsiteX35" fmla="*/ 38356 w 106117"/>
                <a:gd name="connsiteY35" fmla="*/ 36438 h 40621"/>
                <a:gd name="connsiteX36" fmla="*/ 37077 w 106117"/>
                <a:gd name="connsiteY36" fmla="*/ 35160 h 40621"/>
                <a:gd name="connsiteX37" fmla="*/ 37077 w 106117"/>
                <a:gd name="connsiteY37" fmla="*/ 34520 h 40621"/>
                <a:gd name="connsiteX38" fmla="*/ 38995 w 106117"/>
                <a:gd name="connsiteY38" fmla="*/ 35799 h 40621"/>
                <a:gd name="connsiteX39" fmla="*/ 38995 w 106117"/>
                <a:gd name="connsiteY39" fmla="*/ 36438 h 40621"/>
                <a:gd name="connsiteX40" fmla="*/ 38356 w 106117"/>
                <a:gd name="connsiteY40" fmla="*/ 38356 h 40621"/>
                <a:gd name="connsiteX41" fmla="*/ 39634 w 106117"/>
                <a:gd name="connsiteY41" fmla="*/ 38356 h 40621"/>
                <a:gd name="connsiteX42" fmla="*/ 39634 w 106117"/>
                <a:gd name="connsiteY42" fmla="*/ 37077 h 40621"/>
                <a:gd name="connsiteX43" fmla="*/ 38995 w 106117"/>
                <a:gd name="connsiteY43" fmla="*/ 35160 h 40621"/>
                <a:gd name="connsiteX44" fmla="*/ 40912 w 106117"/>
                <a:gd name="connsiteY44" fmla="*/ 35799 h 40621"/>
                <a:gd name="connsiteX45" fmla="*/ 41552 w 106117"/>
                <a:gd name="connsiteY45" fmla="*/ 37717 h 40621"/>
                <a:gd name="connsiteX46" fmla="*/ 42191 w 106117"/>
                <a:gd name="connsiteY46" fmla="*/ 38356 h 40621"/>
                <a:gd name="connsiteX47" fmla="*/ 43470 w 106117"/>
                <a:gd name="connsiteY47" fmla="*/ 39634 h 40621"/>
                <a:gd name="connsiteX48" fmla="*/ 43470 w 106117"/>
                <a:gd name="connsiteY48" fmla="*/ 39634 h 40621"/>
                <a:gd name="connsiteX49" fmla="*/ 43470 w 106117"/>
                <a:gd name="connsiteY49" fmla="*/ 36438 h 40621"/>
                <a:gd name="connsiteX50" fmla="*/ 44109 w 106117"/>
                <a:gd name="connsiteY50" fmla="*/ 38356 h 40621"/>
                <a:gd name="connsiteX51" fmla="*/ 45388 w 106117"/>
                <a:gd name="connsiteY51" fmla="*/ 38356 h 40621"/>
                <a:gd name="connsiteX52" fmla="*/ 45388 w 106117"/>
                <a:gd name="connsiteY52" fmla="*/ 38356 h 40621"/>
                <a:gd name="connsiteX53" fmla="*/ 44749 w 106117"/>
                <a:gd name="connsiteY53" fmla="*/ 37717 h 40621"/>
                <a:gd name="connsiteX54" fmla="*/ 44749 w 106117"/>
                <a:gd name="connsiteY54" fmla="*/ 36438 h 40621"/>
                <a:gd name="connsiteX55" fmla="*/ 45388 w 106117"/>
                <a:gd name="connsiteY55" fmla="*/ 37717 h 40621"/>
                <a:gd name="connsiteX56" fmla="*/ 45388 w 106117"/>
                <a:gd name="connsiteY56" fmla="*/ 37717 h 40621"/>
                <a:gd name="connsiteX57" fmla="*/ 45388 w 106117"/>
                <a:gd name="connsiteY57" fmla="*/ 37717 h 40621"/>
                <a:gd name="connsiteX58" fmla="*/ 45388 w 106117"/>
                <a:gd name="connsiteY58" fmla="*/ 35799 h 40621"/>
                <a:gd name="connsiteX59" fmla="*/ 46027 w 106117"/>
                <a:gd name="connsiteY59" fmla="*/ 35799 h 40621"/>
                <a:gd name="connsiteX60" fmla="*/ 47945 w 106117"/>
                <a:gd name="connsiteY60" fmla="*/ 37717 h 40621"/>
                <a:gd name="connsiteX61" fmla="*/ 49223 w 106117"/>
                <a:gd name="connsiteY61" fmla="*/ 38356 h 40621"/>
                <a:gd name="connsiteX62" fmla="*/ 49223 w 106117"/>
                <a:gd name="connsiteY62" fmla="*/ 38356 h 40621"/>
                <a:gd name="connsiteX63" fmla="*/ 51141 w 106117"/>
                <a:gd name="connsiteY63" fmla="*/ 38356 h 40621"/>
                <a:gd name="connsiteX64" fmla="*/ 52419 w 106117"/>
                <a:gd name="connsiteY64" fmla="*/ 38356 h 40621"/>
                <a:gd name="connsiteX65" fmla="*/ 52419 w 106117"/>
                <a:gd name="connsiteY65" fmla="*/ 37717 h 40621"/>
                <a:gd name="connsiteX66" fmla="*/ 53059 w 106117"/>
                <a:gd name="connsiteY66" fmla="*/ 37077 h 40621"/>
                <a:gd name="connsiteX67" fmla="*/ 53698 w 106117"/>
                <a:gd name="connsiteY67" fmla="*/ 37717 h 40621"/>
                <a:gd name="connsiteX68" fmla="*/ 54977 w 106117"/>
                <a:gd name="connsiteY68" fmla="*/ 39634 h 40621"/>
                <a:gd name="connsiteX69" fmla="*/ 56255 w 106117"/>
                <a:gd name="connsiteY69" fmla="*/ 35160 h 40621"/>
                <a:gd name="connsiteX70" fmla="*/ 56894 w 106117"/>
                <a:gd name="connsiteY70" fmla="*/ 35160 h 40621"/>
                <a:gd name="connsiteX71" fmla="*/ 58173 w 106117"/>
                <a:gd name="connsiteY71" fmla="*/ 35799 h 40621"/>
                <a:gd name="connsiteX72" fmla="*/ 58173 w 106117"/>
                <a:gd name="connsiteY72" fmla="*/ 36438 h 40621"/>
                <a:gd name="connsiteX73" fmla="*/ 57534 w 106117"/>
                <a:gd name="connsiteY73" fmla="*/ 37077 h 40621"/>
                <a:gd name="connsiteX74" fmla="*/ 58173 w 106117"/>
                <a:gd name="connsiteY74" fmla="*/ 38356 h 40621"/>
                <a:gd name="connsiteX75" fmla="*/ 58173 w 106117"/>
                <a:gd name="connsiteY75" fmla="*/ 39634 h 40621"/>
                <a:gd name="connsiteX76" fmla="*/ 58173 w 106117"/>
                <a:gd name="connsiteY76" fmla="*/ 37077 h 40621"/>
                <a:gd name="connsiteX77" fmla="*/ 58173 w 106117"/>
                <a:gd name="connsiteY77" fmla="*/ 35160 h 40621"/>
                <a:gd name="connsiteX78" fmla="*/ 59451 w 106117"/>
                <a:gd name="connsiteY78" fmla="*/ 36438 h 40621"/>
                <a:gd name="connsiteX79" fmla="*/ 61369 w 106117"/>
                <a:gd name="connsiteY79" fmla="*/ 37717 h 40621"/>
                <a:gd name="connsiteX80" fmla="*/ 62008 w 106117"/>
                <a:gd name="connsiteY80" fmla="*/ 37717 h 40621"/>
                <a:gd name="connsiteX81" fmla="*/ 63287 w 106117"/>
                <a:gd name="connsiteY81" fmla="*/ 37077 h 40621"/>
                <a:gd name="connsiteX82" fmla="*/ 64566 w 106117"/>
                <a:gd name="connsiteY82" fmla="*/ 40274 h 40621"/>
                <a:gd name="connsiteX83" fmla="*/ 65205 w 106117"/>
                <a:gd name="connsiteY83" fmla="*/ 37077 h 40621"/>
                <a:gd name="connsiteX84" fmla="*/ 66483 w 106117"/>
                <a:gd name="connsiteY84" fmla="*/ 39634 h 40621"/>
                <a:gd name="connsiteX85" fmla="*/ 68401 w 106117"/>
                <a:gd name="connsiteY85" fmla="*/ 38995 h 40621"/>
                <a:gd name="connsiteX86" fmla="*/ 69679 w 106117"/>
                <a:gd name="connsiteY86" fmla="*/ 37717 h 40621"/>
                <a:gd name="connsiteX87" fmla="*/ 70319 w 106117"/>
                <a:gd name="connsiteY87" fmla="*/ 37717 h 40621"/>
                <a:gd name="connsiteX88" fmla="*/ 71597 w 106117"/>
                <a:gd name="connsiteY88" fmla="*/ 37717 h 40621"/>
                <a:gd name="connsiteX89" fmla="*/ 71597 w 106117"/>
                <a:gd name="connsiteY89" fmla="*/ 37717 h 40621"/>
                <a:gd name="connsiteX90" fmla="*/ 73516 w 106117"/>
                <a:gd name="connsiteY90" fmla="*/ 38356 h 40621"/>
                <a:gd name="connsiteX91" fmla="*/ 75433 w 106117"/>
                <a:gd name="connsiteY91" fmla="*/ 39634 h 40621"/>
                <a:gd name="connsiteX92" fmla="*/ 75433 w 106117"/>
                <a:gd name="connsiteY92" fmla="*/ 40274 h 40621"/>
                <a:gd name="connsiteX93" fmla="*/ 76712 w 106117"/>
                <a:gd name="connsiteY93" fmla="*/ 40274 h 40621"/>
                <a:gd name="connsiteX94" fmla="*/ 76712 w 106117"/>
                <a:gd name="connsiteY94" fmla="*/ 40274 h 40621"/>
                <a:gd name="connsiteX95" fmla="*/ 77351 w 106117"/>
                <a:gd name="connsiteY95" fmla="*/ 38995 h 40621"/>
                <a:gd name="connsiteX96" fmla="*/ 77990 w 106117"/>
                <a:gd name="connsiteY96" fmla="*/ 38356 h 40621"/>
                <a:gd name="connsiteX97" fmla="*/ 78629 w 106117"/>
                <a:gd name="connsiteY97" fmla="*/ 38356 h 40621"/>
                <a:gd name="connsiteX98" fmla="*/ 79268 w 106117"/>
                <a:gd name="connsiteY98" fmla="*/ 37717 h 40621"/>
                <a:gd name="connsiteX99" fmla="*/ 79268 w 106117"/>
                <a:gd name="connsiteY99" fmla="*/ 37077 h 40621"/>
                <a:gd name="connsiteX100" fmla="*/ 79908 w 106117"/>
                <a:gd name="connsiteY100" fmla="*/ 38356 h 40621"/>
                <a:gd name="connsiteX101" fmla="*/ 81825 w 106117"/>
                <a:gd name="connsiteY101" fmla="*/ 39634 h 40621"/>
                <a:gd name="connsiteX102" fmla="*/ 81825 w 106117"/>
                <a:gd name="connsiteY102" fmla="*/ 39634 h 40621"/>
                <a:gd name="connsiteX103" fmla="*/ 82465 w 106117"/>
                <a:gd name="connsiteY103" fmla="*/ 38356 h 40621"/>
                <a:gd name="connsiteX104" fmla="*/ 83104 w 106117"/>
                <a:gd name="connsiteY104" fmla="*/ 38356 h 40621"/>
                <a:gd name="connsiteX105" fmla="*/ 83744 w 106117"/>
                <a:gd name="connsiteY105" fmla="*/ 37717 h 40621"/>
                <a:gd name="connsiteX106" fmla="*/ 85022 w 106117"/>
                <a:gd name="connsiteY106" fmla="*/ 37717 h 40621"/>
                <a:gd name="connsiteX107" fmla="*/ 85661 w 106117"/>
                <a:gd name="connsiteY107" fmla="*/ 38995 h 40621"/>
                <a:gd name="connsiteX108" fmla="*/ 86940 w 106117"/>
                <a:gd name="connsiteY108" fmla="*/ 38995 h 40621"/>
                <a:gd name="connsiteX109" fmla="*/ 88857 w 106117"/>
                <a:gd name="connsiteY109" fmla="*/ 38356 h 40621"/>
                <a:gd name="connsiteX110" fmla="*/ 88857 w 106117"/>
                <a:gd name="connsiteY110" fmla="*/ 38356 h 40621"/>
                <a:gd name="connsiteX111" fmla="*/ 90136 w 106117"/>
                <a:gd name="connsiteY111" fmla="*/ 39634 h 40621"/>
                <a:gd name="connsiteX112" fmla="*/ 90775 w 106117"/>
                <a:gd name="connsiteY112" fmla="*/ 38995 h 40621"/>
                <a:gd name="connsiteX113" fmla="*/ 92054 w 106117"/>
                <a:gd name="connsiteY113" fmla="*/ 37717 h 40621"/>
                <a:gd name="connsiteX114" fmla="*/ 93972 w 106117"/>
                <a:gd name="connsiteY114" fmla="*/ 37717 h 40621"/>
                <a:gd name="connsiteX115" fmla="*/ 95890 w 106117"/>
                <a:gd name="connsiteY115" fmla="*/ 37717 h 40621"/>
                <a:gd name="connsiteX116" fmla="*/ 98446 w 106117"/>
                <a:gd name="connsiteY116" fmla="*/ 37717 h 40621"/>
                <a:gd name="connsiteX117" fmla="*/ 98446 w 106117"/>
                <a:gd name="connsiteY117" fmla="*/ 37077 h 40621"/>
                <a:gd name="connsiteX118" fmla="*/ 98446 w 106117"/>
                <a:gd name="connsiteY118" fmla="*/ 33881 h 40621"/>
                <a:gd name="connsiteX119" fmla="*/ 101643 w 106117"/>
                <a:gd name="connsiteY119" fmla="*/ 36438 h 40621"/>
                <a:gd name="connsiteX120" fmla="*/ 101003 w 106117"/>
                <a:gd name="connsiteY120" fmla="*/ 37077 h 40621"/>
                <a:gd name="connsiteX121" fmla="*/ 100364 w 106117"/>
                <a:gd name="connsiteY121" fmla="*/ 34520 h 40621"/>
                <a:gd name="connsiteX122" fmla="*/ 101003 w 106117"/>
                <a:gd name="connsiteY122" fmla="*/ 35799 h 40621"/>
                <a:gd name="connsiteX123" fmla="*/ 101643 w 106117"/>
                <a:gd name="connsiteY123" fmla="*/ 31963 h 40621"/>
                <a:gd name="connsiteX124" fmla="*/ 102282 w 106117"/>
                <a:gd name="connsiteY124" fmla="*/ 31963 h 40621"/>
                <a:gd name="connsiteX125" fmla="*/ 102922 w 106117"/>
                <a:gd name="connsiteY125" fmla="*/ 28767 h 40621"/>
                <a:gd name="connsiteX126" fmla="*/ 104839 w 106117"/>
                <a:gd name="connsiteY126" fmla="*/ 28767 h 40621"/>
                <a:gd name="connsiteX127" fmla="*/ 105479 w 106117"/>
                <a:gd name="connsiteY127" fmla="*/ 29406 h 40621"/>
                <a:gd name="connsiteX128" fmla="*/ 104839 w 106117"/>
                <a:gd name="connsiteY128" fmla="*/ 24292 h 40621"/>
                <a:gd name="connsiteX129" fmla="*/ 106118 w 106117"/>
                <a:gd name="connsiteY129" fmla="*/ 24931 h 40621"/>
                <a:gd name="connsiteX130" fmla="*/ 106118 w 106117"/>
                <a:gd name="connsiteY130" fmla="*/ 19817 h 40621"/>
                <a:gd name="connsiteX131" fmla="*/ 105479 w 106117"/>
                <a:gd name="connsiteY131" fmla="*/ 13425 h 40621"/>
                <a:gd name="connsiteX132" fmla="*/ 102922 w 106117"/>
                <a:gd name="connsiteY132" fmla="*/ 3836 h 40621"/>
                <a:gd name="connsiteX133" fmla="*/ 98446 w 106117"/>
                <a:gd name="connsiteY133" fmla="*/ 1918 h 40621"/>
                <a:gd name="connsiteX134" fmla="*/ 88857 w 106117"/>
                <a:gd name="connsiteY134" fmla="*/ 1918 h 40621"/>
                <a:gd name="connsiteX135" fmla="*/ 82465 w 106117"/>
                <a:gd name="connsiteY135" fmla="*/ 1918 h 40621"/>
                <a:gd name="connsiteX136" fmla="*/ 76072 w 106117"/>
                <a:gd name="connsiteY136" fmla="*/ 2557 h 40621"/>
                <a:gd name="connsiteX137" fmla="*/ 70958 w 106117"/>
                <a:gd name="connsiteY137" fmla="*/ 3196 h 40621"/>
                <a:gd name="connsiteX138" fmla="*/ 69040 w 106117"/>
                <a:gd name="connsiteY138" fmla="*/ 3836 h 40621"/>
                <a:gd name="connsiteX139" fmla="*/ 66483 w 106117"/>
                <a:gd name="connsiteY139" fmla="*/ 3196 h 40621"/>
                <a:gd name="connsiteX140" fmla="*/ 61369 w 106117"/>
                <a:gd name="connsiteY140" fmla="*/ 3836 h 40621"/>
                <a:gd name="connsiteX141" fmla="*/ 59451 w 106117"/>
                <a:gd name="connsiteY141" fmla="*/ 3836 h 40621"/>
                <a:gd name="connsiteX142" fmla="*/ 56894 w 106117"/>
                <a:gd name="connsiteY142" fmla="*/ 4475 h 40621"/>
                <a:gd name="connsiteX143" fmla="*/ 54338 w 106117"/>
                <a:gd name="connsiteY143" fmla="*/ 5114 h 40621"/>
                <a:gd name="connsiteX144" fmla="*/ 51780 w 106117"/>
                <a:gd name="connsiteY144" fmla="*/ 5753 h 40621"/>
                <a:gd name="connsiteX145" fmla="*/ 50501 w 106117"/>
                <a:gd name="connsiteY145" fmla="*/ 5114 h 40621"/>
                <a:gd name="connsiteX146" fmla="*/ 47305 w 106117"/>
                <a:gd name="connsiteY146" fmla="*/ 5753 h 40621"/>
                <a:gd name="connsiteX147" fmla="*/ 44749 w 106117"/>
                <a:gd name="connsiteY147" fmla="*/ 5114 h 40621"/>
                <a:gd name="connsiteX148" fmla="*/ 42191 w 106117"/>
                <a:gd name="connsiteY148" fmla="*/ 3836 h 40621"/>
                <a:gd name="connsiteX149" fmla="*/ 37716 w 106117"/>
                <a:gd name="connsiteY149" fmla="*/ 3196 h 40621"/>
                <a:gd name="connsiteX150" fmla="*/ 33241 w 106117"/>
                <a:gd name="connsiteY150" fmla="*/ 1918 h 40621"/>
                <a:gd name="connsiteX151" fmla="*/ 31323 w 106117"/>
                <a:gd name="connsiteY151" fmla="*/ 3196 h 40621"/>
                <a:gd name="connsiteX152" fmla="*/ 27488 w 106117"/>
                <a:gd name="connsiteY152" fmla="*/ 2557 h 40621"/>
                <a:gd name="connsiteX153" fmla="*/ 25571 w 106117"/>
                <a:gd name="connsiteY153" fmla="*/ 2557 h 40621"/>
                <a:gd name="connsiteX154" fmla="*/ 22374 w 106117"/>
                <a:gd name="connsiteY154" fmla="*/ 2557 h 40621"/>
                <a:gd name="connsiteX155" fmla="*/ 21734 w 106117"/>
                <a:gd name="connsiteY155" fmla="*/ 0 h 40621"/>
                <a:gd name="connsiteX156" fmla="*/ 21095 w 106117"/>
                <a:gd name="connsiteY156" fmla="*/ 639 h 40621"/>
                <a:gd name="connsiteX157" fmla="*/ 19817 w 106117"/>
                <a:gd name="connsiteY157" fmla="*/ 1279 h 40621"/>
                <a:gd name="connsiteX158" fmla="*/ 16621 w 106117"/>
                <a:gd name="connsiteY158" fmla="*/ 639 h 40621"/>
                <a:gd name="connsiteX159" fmla="*/ 14064 w 106117"/>
                <a:gd name="connsiteY159" fmla="*/ 1918 h 40621"/>
                <a:gd name="connsiteX160" fmla="*/ 12785 w 106117"/>
                <a:gd name="connsiteY160" fmla="*/ 2557 h 40621"/>
                <a:gd name="connsiteX161" fmla="*/ 10867 w 106117"/>
                <a:gd name="connsiteY161" fmla="*/ 3196 h 40621"/>
                <a:gd name="connsiteX162" fmla="*/ 9589 w 106117"/>
                <a:gd name="connsiteY162" fmla="*/ 1918 h 40621"/>
                <a:gd name="connsiteX163" fmla="*/ 8310 w 106117"/>
                <a:gd name="connsiteY163" fmla="*/ 1918 h 40621"/>
                <a:gd name="connsiteX164" fmla="*/ 5114 w 106117"/>
                <a:gd name="connsiteY164" fmla="*/ 1279 h 40621"/>
                <a:gd name="connsiteX165" fmla="*/ 3835 w 106117"/>
                <a:gd name="connsiteY165" fmla="*/ 1279 h 40621"/>
                <a:gd name="connsiteX166" fmla="*/ 1917 w 106117"/>
                <a:gd name="connsiteY166" fmla="*/ 3196 h 40621"/>
                <a:gd name="connsiteX167" fmla="*/ 0 w 106117"/>
                <a:gd name="connsiteY167" fmla="*/ 3196 h 40621"/>
                <a:gd name="connsiteX168" fmla="*/ 639 w 106117"/>
                <a:gd name="connsiteY168" fmla="*/ 5114 h 40621"/>
                <a:gd name="connsiteX169" fmla="*/ 0 w 106117"/>
                <a:gd name="connsiteY169" fmla="*/ 8310 h 40621"/>
                <a:gd name="connsiteX170" fmla="*/ 5114 w 106117"/>
                <a:gd name="connsiteY170" fmla="*/ 14703 h 40621"/>
                <a:gd name="connsiteX171" fmla="*/ 98446 w 106117"/>
                <a:gd name="connsiteY171" fmla="*/ 33242 h 40621"/>
                <a:gd name="connsiteX172" fmla="*/ 98446 w 106117"/>
                <a:gd name="connsiteY172" fmla="*/ 33881 h 40621"/>
                <a:gd name="connsiteX173" fmla="*/ 97807 w 106117"/>
                <a:gd name="connsiteY173" fmla="*/ 34520 h 40621"/>
                <a:gd name="connsiteX174" fmla="*/ 98446 w 106117"/>
                <a:gd name="connsiteY174" fmla="*/ 33242 h 40621"/>
                <a:gd name="connsiteX175" fmla="*/ 98446 w 106117"/>
                <a:gd name="connsiteY175" fmla="*/ 33242 h 40621"/>
                <a:gd name="connsiteX176" fmla="*/ 97168 w 106117"/>
                <a:gd name="connsiteY176" fmla="*/ 30046 h 40621"/>
                <a:gd name="connsiteX177" fmla="*/ 97168 w 106117"/>
                <a:gd name="connsiteY177" fmla="*/ 30685 h 40621"/>
                <a:gd name="connsiteX178" fmla="*/ 97168 w 106117"/>
                <a:gd name="connsiteY178" fmla="*/ 30046 h 40621"/>
                <a:gd name="connsiteX179" fmla="*/ 97168 w 106117"/>
                <a:gd name="connsiteY179" fmla="*/ 30046 h 40621"/>
                <a:gd name="connsiteX180" fmla="*/ 97168 w 106117"/>
                <a:gd name="connsiteY180" fmla="*/ 30046 h 40621"/>
                <a:gd name="connsiteX181" fmla="*/ 92054 w 106117"/>
                <a:gd name="connsiteY181" fmla="*/ 28767 h 40621"/>
                <a:gd name="connsiteX182" fmla="*/ 92693 w 106117"/>
                <a:gd name="connsiteY182" fmla="*/ 29406 h 40621"/>
                <a:gd name="connsiteX183" fmla="*/ 92693 w 106117"/>
                <a:gd name="connsiteY183" fmla="*/ 30685 h 40621"/>
                <a:gd name="connsiteX184" fmla="*/ 92054 w 106117"/>
                <a:gd name="connsiteY184" fmla="*/ 30046 h 40621"/>
                <a:gd name="connsiteX185" fmla="*/ 92054 w 106117"/>
                <a:gd name="connsiteY185" fmla="*/ 28767 h 40621"/>
                <a:gd name="connsiteX186" fmla="*/ 93333 w 106117"/>
                <a:gd name="connsiteY186" fmla="*/ 33242 h 40621"/>
                <a:gd name="connsiteX187" fmla="*/ 95250 w 106117"/>
                <a:gd name="connsiteY187" fmla="*/ 33881 h 40621"/>
                <a:gd name="connsiteX188" fmla="*/ 97168 w 106117"/>
                <a:gd name="connsiteY188" fmla="*/ 34520 h 40621"/>
                <a:gd name="connsiteX189" fmla="*/ 91414 w 106117"/>
                <a:gd name="connsiteY189" fmla="*/ 34520 h 40621"/>
                <a:gd name="connsiteX190" fmla="*/ 93333 w 106117"/>
                <a:gd name="connsiteY190" fmla="*/ 33242 h 40621"/>
                <a:gd name="connsiteX191" fmla="*/ 91414 w 106117"/>
                <a:gd name="connsiteY191" fmla="*/ 29406 h 40621"/>
                <a:gd name="connsiteX192" fmla="*/ 91414 w 106117"/>
                <a:gd name="connsiteY192" fmla="*/ 30046 h 40621"/>
                <a:gd name="connsiteX193" fmla="*/ 89497 w 106117"/>
                <a:gd name="connsiteY193" fmla="*/ 30685 h 40621"/>
                <a:gd name="connsiteX194" fmla="*/ 87579 w 106117"/>
                <a:gd name="connsiteY194" fmla="*/ 29406 h 40621"/>
                <a:gd name="connsiteX195" fmla="*/ 91414 w 106117"/>
                <a:gd name="connsiteY195" fmla="*/ 29406 h 40621"/>
                <a:gd name="connsiteX196" fmla="*/ 86940 w 106117"/>
                <a:gd name="connsiteY196" fmla="*/ 30685 h 40621"/>
                <a:gd name="connsiteX197" fmla="*/ 85022 w 106117"/>
                <a:gd name="connsiteY197" fmla="*/ 30685 h 40621"/>
                <a:gd name="connsiteX198" fmla="*/ 86940 w 106117"/>
                <a:gd name="connsiteY198" fmla="*/ 30685 h 40621"/>
                <a:gd name="connsiteX199" fmla="*/ 83104 w 106117"/>
                <a:gd name="connsiteY199" fmla="*/ 30046 h 40621"/>
                <a:gd name="connsiteX200" fmla="*/ 83104 w 106117"/>
                <a:gd name="connsiteY200" fmla="*/ 30046 h 40621"/>
                <a:gd name="connsiteX201" fmla="*/ 83744 w 106117"/>
                <a:gd name="connsiteY201" fmla="*/ 31324 h 40621"/>
                <a:gd name="connsiteX202" fmla="*/ 83104 w 106117"/>
                <a:gd name="connsiteY202" fmla="*/ 30046 h 40621"/>
                <a:gd name="connsiteX203" fmla="*/ 83104 w 106117"/>
                <a:gd name="connsiteY203" fmla="*/ 30046 h 40621"/>
                <a:gd name="connsiteX204" fmla="*/ 82465 w 106117"/>
                <a:gd name="connsiteY204" fmla="*/ 30685 h 40621"/>
                <a:gd name="connsiteX205" fmla="*/ 81186 w 106117"/>
                <a:gd name="connsiteY205" fmla="*/ 30685 h 40621"/>
                <a:gd name="connsiteX206" fmla="*/ 82465 w 106117"/>
                <a:gd name="connsiteY206" fmla="*/ 30685 h 40621"/>
                <a:gd name="connsiteX207" fmla="*/ 77990 w 106117"/>
                <a:gd name="connsiteY207" fmla="*/ 24292 h 40621"/>
                <a:gd name="connsiteX208" fmla="*/ 77990 w 106117"/>
                <a:gd name="connsiteY208" fmla="*/ 24292 h 40621"/>
                <a:gd name="connsiteX209" fmla="*/ 77990 w 106117"/>
                <a:gd name="connsiteY209" fmla="*/ 24292 h 40621"/>
                <a:gd name="connsiteX210" fmla="*/ 77990 w 106117"/>
                <a:gd name="connsiteY210" fmla="*/ 24292 h 40621"/>
                <a:gd name="connsiteX211" fmla="*/ 77990 w 106117"/>
                <a:gd name="connsiteY211" fmla="*/ 24292 h 40621"/>
                <a:gd name="connsiteX212" fmla="*/ 77990 w 106117"/>
                <a:gd name="connsiteY212" fmla="*/ 24292 h 40621"/>
                <a:gd name="connsiteX213" fmla="*/ 75433 w 106117"/>
                <a:gd name="connsiteY213" fmla="*/ 30685 h 40621"/>
                <a:gd name="connsiteX214" fmla="*/ 75433 w 106117"/>
                <a:gd name="connsiteY214" fmla="*/ 31324 h 40621"/>
                <a:gd name="connsiteX215" fmla="*/ 74155 w 106117"/>
                <a:gd name="connsiteY215" fmla="*/ 31963 h 40621"/>
                <a:gd name="connsiteX216" fmla="*/ 74155 w 106117"/>
                <a:gd name="connsiteY216" fmla="*/ 30685 h 40621"/>
                <a:gd name="connsiteX217" fmla="*/ 75433 w 106117"/>
                <a:gd name="connsiteY217" fmla="*/ 30685 h 40621"/>
                <a:gd name="connsiteX218" fmla="*/ 74155 w 106117"/>
                <a:gd name="connsiteY218" fmla="*/ 23653 h 40621"/>
                <a:gd name="connsiteX219" fmla="*/ 74155 w 106117"/>
                <a:gd name="connsiteY219" fmla="*/ 23653 h 40621"/>
                <a:gd name="connsiteX220" fmla="*/ 73516 w 106117"/>
                <a:gd name="connsiteY220" fmla="*/ 23653 h 40621"/>
                <a:gd name="connsiteX221" fmla="*/ 74155 w 106117"/>
                <a:gd name="connsiteY221" fmla="*/ 23653 h 40621"/>
                <a:gd name="connsiteX222" fmla="*/ 72876 w 106117"/>
                <a:gd name="connsiteY222" fmla="*/ 24292 h 40621"/>
                <a:gd name="connsiteX223" fmla="*/ 72237 w 106117"/>
                <a:gd name="connsiteY223" fmla="*/ 24931 h 40621"/>
                <a:gd name="connsiteX224" fmla="*/ 72876 w 106117"/>
                <a:gd name="connsiteY224" fmla="*/ 24292 h 40621"/>
                <a:gd name="connsiteX225" fmla="*/ 72876 w 106117"/>
                <a:gd name="connsiteY225" fmla="*/ 30046 h 40621"/>
                <a:gd name="connsiteX226" fmla="*/ 72876 w 106117"/>
                <a:gd name="connsiteY226" fmla="*/ 31324 h 40621"/>
                <a:gd name="connsiteX227" fmla="*/ 71597 w 106117"/>
                <a:gd name="connsiteY227" fmla="*/ 31324 h 40621"/>
                <a:gd name="connsiteX228" fmla="*/ 71597 w 106117"/>
                <a:gd name="connsiteY228" fmla="*/ 30685 h 40621"/>
                <a:gd name="connsiteX229" fmla="*/ 72876 w 106117"/>
                <a:gd name="connsiteY229" fmla="*/ 30046 h 40621"/>
                <a:gd name="connsiteX230" fmla="*/ 58812 w 106117"/>
                <a:gd name="connsiteY230" fmla="*/ 34520 h 40621"/>
                <a:gd name="connsiteX231" fmla="*/ 57534 w 106117"/>
                <a:gd name="connsiteY231" fmla="*/ 33881 h 40621"/>
                <a:gd name="connsiteX232" fmla="*/ 57534 w 106117"/>
                <a:gd name="connsiteY232" fmla="*/ 31324 h 40621"/>
                <a:gd name="connsiteX233" fmla="*/ 58173 w 106117"/>
                <a:gd name="connsiteY233" fmla="*/ 30685 h 40621"/>
                <a:gd name="connsiteX234" fmla="*/ 58812 w 106117"/>
                <a:gd name="connsiteY234" fmla="*/ 34520 h 40621"/>
                <a:gd name="connsiteX235" fmla="*/ 57534 w 106117"/>
                <a:gd name="connsiteY235" fmla="*/ 26849 h 40621"/>
                <a:gd name="connsiteX236" fmla="*/ 55616 w 106117"/>
                <a:gd name="connsiteY236" fmla="*/ 26849 h 40621"/>
                <a:gd name="connsiteX237" fmla="*/ 57534 w 106117"/>
                <a:gd name="connsiteY237" fmla="*/ 26849 h 40621"/>
                <a:gd name="connsiteX238" fmla="*/ 54338 w 106117"/>
                <a:gd name="connsiteY238" fmla="*/ 29406 h 40621"/>
                <a:gd name="connsiteX239" fmla="*/ 56894 w 106117"/>
                <a:gd name="connsiteY239" fmla="*/ 29406 h 40621"/>
                <a:gd name="connsiteX240" fmla="*/ 57534 w 106117"/>
                <a:gd name="connsiteY240" fmla="*/ 31963 h 40621"/>
                <a:gd name="connsiteX241" fmla="*/ 56255 w 106117"/>
                <a:gd name="connsiteY241" fmla="*/ 34520 h 40621"/>
                <a:gd name="connsiteX242" fmla="*/ 55616 w 106117"/>
                <a:gd name="connsiteY242" fmla="*/ 31324 h 40621"/>
                <a:gd name="connsiteX243" fmla="*/ 54338 w 106117"/>
                <a:gd name="connsiteY243" fmla="*/ 30046 h 40621"/>
                <a:gd name="connsiteX244" fmla="*/ 54338 w 106117"/>
                <a:gd name="connsiteY244" fmla="*/ 29406 h 40621"/>
                <a:gd name="connsiteX245" fmla="*/ 51141 w 106117"/>
                <a:gd name="connsiteY245" fmla="*/ 30685 h 40621"/>
                <a:gd name="connsiteX246" fmla="*/ 52419 w 106117"/>
                <a:gd name="connsiteY246" fmla="*/ 30046 h 40621"/>
                <a:gd name="connsiteX247" fmla="*/ 53059 w 106117"/>
                <a:gd name="connsiteY247" fmla="*/ 33242 h 40621"/>
                <a:gd name="connsiteX248" fmla="*/ 51141 w 106117"/>
                <a:gd name="connsiteY248" fmla="*/ 31324 h 40621"/>
                <a:gd name="connsiteX249" fmla="*/ 51141 w 106117"/>
                <a:gd name="connsiteY249" fmla="*/ 30685 h 40621"/>
                <a:gd name="connsiteX250" fmla="*/ 51141 w 106117"/>
                <a:gd name="connsiteY250" fmla="*/ 26849 h 40621"/>
                <a:gd name="connsiteX251" fmla="*/ 49862 w 106117"/>
                <a:gd name="connsiteY251" fmla="*/ 26849 h 40621"/>
                <a:gd name="connsiteX252" fmla="*/ 51141 w 106117"/>
                <a:gd name="connsiteY252" fmla="*/ 26849 h 40621"/>
                <a:gd name="connsiteX253" fmla="*/ 50501 w 106117"/>
                <a:gd name="connsiteY253" fmla="*/ 31324 h 40621"/>
                <a:gd name="connsiteX254" fmla="*/ 49862 w 106117"/>
                <a:gd name="connsiteY254" fmla="*/ 32603 h 40621"/>
                <a:gd name="connsiteX255" fmla="*/ 48584 w 106117"/>
                <a:gd name="connsiteY255" fmla="*/ 31324 h 40621"/>
                <a:gd name="connsiteX256" fmla="*/ 48584 w 106117"/>
                <a:gd name="connsiteY256" fmla="*/ 29406 h 40621"/>
                <a:gd name="connsiteX257" fmla="*/ 50501 w 106117"/>
                <a:gd name="connsiteY257" fmla="*/ 31324 h 40621"/>
                <a:gd name="connsiteX258" fmla="*/ 45388 w 106117"/>
                <a:gd name="connsiteY258" fmla="*/ 30046 h 40621"/>
                <a:gd name="connsiteX259" fmla="*/ 47945 w 106117"/>
                <a:gd name="connsiteY259" fmla="*/ 30046 h 40621"/>
                <a:gd name="connsiteX260" fmla="*/ 49223 w 106117"/>
                <a:gd name="connsiteY260" fmla="*/ 32603 h 40621"/>
                <a:gd name="connsiteX261" fmla="*/ 47945 w 106117"/>
                <a:gd name="connsiteY261" fmla="*/ 31324 h 40621"/>
                <a:gd name="connsiteX262" fmla="*/ 47305 w 106117"/>
                <a:gd name="connsiteY262" fmla="*/ 33881 h 40621"/>
                <a:gd name="connsiteX263" fmla="*/ 46027 w 106117"/>
                <a:gd name="connsiteY263" fmla="*/ 33881 h 40621"/>
                <a:gd name="connsiteX264" fmla="*/ 45388 w 106117"/>
                <a:gd name="connsiteY264" fmla="*/ 32603 h 40621"/>
                <a:gd name="connsiteX265" fmla="*/ 45388 w 106117"/>
                <a:gd name="connsiteY265" fmla="*/ 30046 h 40621"/>
                <a:gd name="connsiteX266" fmla="*/ 45388 w 106117"/>
                <a:gd name="connsiteY266" fmla="*/ 30046 h 40621"/>
                <a:gd name="connsiteX267" fmla="*/ 45388 w 106117"/>
                <a:gd name="connsiteY267" fmla="*/ 36438 h 40621"/>
                <a:gd name="connsiteX268" fmla="*/ 44749 w 106117"/>
                <a:gd name="connsiteY268" fmla="*/ 37717 h 40621"/>
                <a:gd name="connsiteX269" fmla="*/ 44749 w 106117"/>
                <a:gd name="connsiteY269" fmla="*/ 36438 h 40621"/>
                <a:gd name="connsiteX270" fmla="*/ 45388 w 106117"/>
                <a:gd name="connsiteY270" fmla="*/ 36438 h 40621"/>
                <a:gd name="connsiteX271" fmla="*/ 44109 w 106117"/>
                <a:gd name="connsiteY271" fmla="*/ 26210 h 40621"/>
                <a:gd name="connsiteX272" fmla="*/ 43470 w 106117"/>
                <a:gd name="connsiteY272" fmla="*/ 27488 h 40621"/>
                <a:gd name="connsiteX273" fmla="*/ 44109 w 106117"/>
                <a:gd name="connsiteY273" fmla="*/ 26210 h 40621"/>
                <a:gd name="connsiteX274" fmla="*/ 42830 w 106117"/>
                <a:gd name="connsiteY274" fmla="*/ 25571 h 40621"/>
                <a:gd name="connsiteX275" fmla="*/ 42830 w 106117"/>
                <a:gd name="connsiteY275" fmla="*/ 26849 h 40621"/>
                <a:gd name="connsiteX276" fmla="*/ 41552 w 106117"/>
                <a:gd name="connsiteY276" fmla="*/ 26210 h 40621"/>
                <a:gd name="connsiteX277" fmla="*/ 41552 w 106117"/>
                <a:gd name="connsiteY277" fmla="*/ 25571 h 40621"/>
                <a:gd name="connsiteX278" fmla="*/ 42830 w 106117"/>
                <a:gd name="connsiteY278" fmla="*/ 25571 h 40621"/>
                <a:gd name="connsiteX279" fmla="*/ 42830 w 106117"/>
                <a:gd name="connsiteY279" fmla="*/ 28767 h 40621"/>
                <a:gd name="connsiteX280" fmla="*/ 44109 w 106117"/>
                <a:gd name="connsiteY280" fmla="*/ 33881 h 40621"/>
                <a:gd name="connsiteX281" fmla="*/ 42191 w 106117"/>
                <a:gd name="connsiteY281" fmla="*/ 31324 h 40621"/>
                <a:gd name="connsiteX282" fmla="*/ 40912 w 106117"/>
                <a:gd name="connsiteY282" fmla="*/ 28128 h 40621"/>
                <a:gd name="connsiteX283" fmla="*/ 42830 w 106117"/>
                <a:gd name="connsiteY283" fmla="*/ 28767 h 40621"/>
                <a:gd name="connsiteX284" fmla="*/ 40273 w 106117"/>
                <a:gd name="connsiteY284" fmla="*/ 28128 h 40621"/>
                <a:gd name="connsiteX285" fmla="*/ 34520 w 106117"/>
                <a:gd name="connsiteY285" fmla="*/ 27488 h 40621"/>
                <a:gd name="connsiteX286" fmla="*/ 34520 w 106117"/>
                <a:gd name="connsiteY286" fmla="*/ 26210 h 40621"/>
                <a:gd name="connsiteX287" fmla="*/ 40273 w 106117"/>
                <a:gd name="connsiteY287" fmla="*/ 28128 h 40621"/>
                <a:gd name="connsiteX288" fmla="*/ 33881 w 106117"/>
                <a:gd name="connsiteY288" fmla="*/ 26210 h 40621"/>
                <a:gd name="connsiteX289" fmla="*/ 33241 w 106117"/>
                <a:gd name="connsiteY289" fmla="*/ 26849 h 40621"/>
                <a:gd name="connsiteX290" fmla="*/ 33881 w 106117"/>
                <a:gd name="connsiteY290" fmla="*/ 26210 h 4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106117" h="40621">
                  <a:moveTo>
                    <a:pt x="5114" y="14703"/>
                  </a:moveTo>
                  <a:cubicBezTo>
                    <a:pt x="5114" y="14703"/>
                    <a:pt x="4475" y="15342"/>
                    <a:pt x="4475" y="15342"/>
                  </a:cubicBezTo>
                  <a:cubicBezTo>
                    <a:pt x="5114" y="15982"/>
                    <a:pt x="5114" y="16621"/>
                    <a:pt x="5753" y="17899"/>
                  </a:cubicBezTo>
                  <a:cubicBezTo>
                    <a:pt x="6393" y="19817"/>
                    <a:pt x="6393" y="20457"/>
                    <a:pt x="7032" y="21096"/>
                  </a:cubicBezTo>
                  <a:cubicBezTo>
                    <a:pt x="8310" y="22374"/>
                    <a:pt x="9589" y="23653"/>
                    <a:pt x="10867" y="24931"/>
                  </a:cubicBezTo>
                  <a:cubicBezTo>
                    <a:pt x="11506" y="24931"/>
                    <a:pt x="11506" y="26210"/>
                    <a:pt x="12145" y="26210"/>
                  </a:cubicBezTo>
                  <a:cubicBezTo>
                    <a:pt x="12785" y="25571"/>
                    <a:pt x="13424" y="26849"/>
                    <a:pt x="14064" y="27488"/>
                  </a:cubicBezTo>
                  <a:cubicBezTo>
                    <a:pt x="14703" y="28128"/>
                    <a:pt x="15982" y="29406"/>
                    <a:pt x="16621" y="30046"/>
                  </a:cubicBezTo>
                  <a:cubicBezTo>
                    <a:pt x="16621" y="30046"/>
                    <a:pt x="16621" y="29406"/>
                    <a:pt x="16621" y="28767"/>
                  </a:cubicBezTo>
                  <a:cubicBezTo>
                    <a:pt x="15982" y="27488"/>
                    <a:pt x="15342" y="26849"/>
                    <a:pt x="14703" y="25571"/>
                  </a:cubicBezTo>
                  <a:cubicBezTo>
                    <a:pt x="14703" y="25571"/>
                    <a:pt x="15342" y="25571"/>
                    <a:pt x="15342" y="25571"/>
                  </a:cubicBezTo>
                  <a:cubicBezTo>
                    <a:pt x="15982" y="26210"/>
                    <a:pt x="17260" y="27488"/>
                    <a:pt x="17899" y="28128"/>
                  </a:cubicBezTo>
                  <a:cubicBezTo>
                    <a:pt x="18538" y="28767"/>
                    <a:pt x="19178" y="28767"/>
                    <a:pt x="19178" y="28767"/>
                  </a:cubicBezTo>
                  <a:cubicBezTo>
                    <a:pt x="19178" y="28767"/>
                    <a:pt x="19817" y="28128"/>
                    <a:pt x="19817" y="28767"/>
                  </a:cubicBezTo>
                  <a:cubicBezTo>
                    <a:pt x="20456" y="29406"/>
                    <a:pt x="21095" y="30046"/>
                    <a:pt x="21734" y="30685"/>
                  </a:cubicBezTo>
                  <a:cubicBezTo>
                    <a:pt x="22374" y="31324"/>
                    <a:pt x="23013" y="30685"/>
                    <a:pt x="23653" y="30046"/>
                  </a:cubicBezTo>
                  <a:cubicBezTo>
                    <a:pt x="24292" y="29406"/>
                    <a:pt x="24931" y="30046"/>
                    <a:pt x="25571" y="30046"/>
                  </a:cubicBezTo>
                  <a:cubicBezTo>
                    <a:pt x="26210" y="30046"/>
                    <a:pt x="27488" y="30046"/>
                    <a:pt x="28127" y="30046"/>
                  </a:cubicBezTo>
                  <a:cubicBezTo>
                    <a:pt x="28127" y="28767"/>
                    <a:pt x="28127" y="28128"/>
                    <a:pt x="27488" y="27488"/>
                  </a:cubicBezTo>
                  <a:cubicBezTo>
                    <a:pt x="28127" y="27488"/>
                    <a:pt x="28127" y="29406"/>
                    <a:pt x="28127" y="29406"/>
                  </a:cubicBezTo>
                  <a:cubicBezTo>
                    <a:pt x="28767" y="30046"/>
                    <a:pt x="29406" y="30685"/>
                    <a:pt x="30045" y="31324"/>
                  </a:cubicBezTo>
                  <a:cubicBezTo>
                    <a:pt x="31963" y="32603"/>
                    <a:pt x="33881" y="33242"/>
                    <a:pt x="35799" y="33881"/>
                  </a:cubicBezTo>
                  <a:cubicBezTo>
                    <a:pt x="36438" y="33881"/>
                    <a:pt x="36438" y="34520"/>
                    <a:pt x="37077" y="35160"/>
                  </a:cubicBezTo>
                  <a:cubicBezTo>
                    <a:pt x="37077" y="35799"/>
                    <a:pt x="36438" y="36438"/>
                    <a:pt x="36438" y="35799"/>
                  </a:cubicBezTo>
                  <a:cubicBezTo>
                    <a:pt x="35799" y="33881"/>
                    <a:pt x="35160" y="37077"/>
                    <a:pt x="33881" y="34520"/>
                  </a:cubicBezTo>
                  <a:cubicBezTo>
                    <a:pt x="33881" y="34520"/>
                    <a:pt x="33881" y="34520"/>
                    <a:pt x="33881" y="34520"/>
                  </a:cubicBezTo>
                  <a:cubicBezTo>
                    <a:pt x="33241" y="34520"/>
                    <a:pt x="32602" y="33881"/>
                    <a:pt x="31963" y="33881"/>
                  </a:cubicBezTo>
                  <a:cubicBezTo>
                    <a:pt x="31323" y="33881"/>
                    <a:pt x="30684" y="33242"/>
                    <a:pt x="30045" y="33242"/>
                  </a:cubicBezTo>
                  <a:cubicBezTo>
                    <a:pt x="29406" y="33881"/>
                    <a:pt x="28767" y="33242"/>
                    <a:pt x="28127" y="33242"/>
                  </a:cubicBezTo>
                  <a:cubicBezTo>
                    <a:pt x="28127" y="33242"/>
                    <a:pt x="27488" y="33242"/>
                    <a:pt x="27488" y="33242"/>
                  </a:cubicBezTo>
                  <a:cubicBezTo>
                    <a:pt x="27488" y="34520"/>
                    <a:pt x="27488" y="35160"/>
                    <a:pt x="28127" y="35160"/>
                  </a:cubicBezTo>
                  <a:cubicBezTo>
                    <a:pt x="28767" y="35160"/>
                    <a:pt x="29406" y="35160"/>
                    <a:pt x="29406" y="35160"/>
                  </a:cubicBezTo>
                  <a:cubicBezTo>
                    <a:pt x="30684" y="35160"/>
                    <a:pt x="31963" y="35160"/>
                    <a:pt x="33241" y="35799"/>
                  </a:cubicBezTo>
                  <a:cubicBezTo>
                    <a:pt x="33241" y="35799"/>
                    <a:pt x="33881" y="37077"/>
                    <a:pt x="33881" y="36438"/>
                  </a:cubicBezTo>
                  <a:cubicBezTo>
                    <a:pt x="35160" y="35799"/>
                    <a:pt x="36438" y="36438"/>
                    <a:pt x="37077" y="37717"/>
                  </a:cubicBezTo>
                  <a:cubicBezTo>
                    <a:pt x="37716" y="38356"/>
                    <a:pt x="37716" y="37717"/>
                    <a:pt x="38356" y="36438"/>
                  </a:cubicBezTo>
                  <a:cubicBezTo>
                    <a:pt x="37716" y="35799"/>
                    <a:pt x="37716" y="35160"/>
                    <a:pt x="37077" y="35160"/>
                  </a:cubicBezTo>
                  <a:cubicBezTo>
                    <a:pt x="37077" y="35160"/>
                    <a:pt x="37077" y="34520"/>
                    <a:pt x="37077" y="34520"/>
                  </a:cubicBezTo>
                  <a:cubicBezTo>
                    <a:pt x="37716" y="35160"/>
                    <a:pt x="38356" y="35160"/>
                    <a:pt x="38995" y="35799"/>
                  </a:cubicBezTo>
                  <a:cubicBezTo>
                    <a:pt x="38995" y="36438"/>
                    <a:pt x="38995" y="36438"/>
                    <a:pt x="38995" y="36438"/>
                  </a:cubicBezTo>
                  <a:cubicBezTo>
                    <a:pt x="38995" y="37077"/>
                    <a:pt x="38995" y="37077"/>
                    <a:pt x="38356" y="38356"/>
                  </a:cubicBezTo>
                  <a:cubicBezTo>
                    <a:pt x="38995" y="38356"/>
                    <a:pt x="39634" y="38356"/>
                    <a:pt x="39634" y="38356"/>
                  </a:cubicBezTo>
                  <a:cubicBezTo>
                    <a:pt x="39634" y="37717"/>
                    <a:pt x="39634" y="37717"/>
                    <a:pt x="39634" y="37077"/>
                  </a:cubicBezTo>
                  <a:cubicBezTo>
                    <a:pt x="39634" y="36438"/>
                    <a:pt x="38995" y="35799"/>
                    <a:pt x="38995" y="35160"/>
                  </a:cubicBezTo>
                  <a:cubicBezTo>
                    <a:pt x="39634" y="35160"/>
                    <a:pt x="40273" y="35160"/>
                    <a:pt x="40912" y="35799"/>
                  </a:cubicBezTo>
                  <a:cubicBezTo>
                    <a:pt x="40912" y="35799"/>
                    <a:pt x="41552" y="37077"/>
                    <a:pt x="41552" y="37717"/>
                  </a:cubicBezTo>
                  <a:cubicBezTo>
                    <a:pt x="41552" y="37717"/>
                    <a:pt x="41552" y="38356"/>
                    <a:pt x="42191" y="38356"/>
                  </a:cubicBezTo>
                  <a:cubicBezTo>
                    <a:pt x="42830" y="38995"/>
                    <a:pt x="42830" y="38995"/>
                    <a:pt x="43470" y="39634"/>
                  </a:cubicBezTo>
                  <a:cubicBezTo>
                    <a:pt x="43470" y="39634"/>
                    <a:pt x="43470" y="39634"/>
                    <a:pt x="43470" y="39634"/>
                  </a:cubicBezTo>
                  <a:cubicBezTo>
                    <a:pt x="43470" y="38995"/>
                    <a:pt x="43470" y="37717"/>
                    <a:pt x="43470" y="36438"/>
                  </a:cubicBezTo>
                  <a:cubicBezTo>
                    <a:pt x="44109" y="37077"/>
                    <a:pt x="44109" y="37717"/>
                    <a:pt x="44109" y="38356"/>
                  </a:cubicBezTo>
                  <a:cubicBezTo>
                    <a:pt x="44749" y="39634"/>
                    <a:pt x="44749" y="40913"/>
                    <a:pt x="45388" y="38356"/>
                  </a:cubicBezTo>
                  <a:cubicBezTo>
                    <a:pt x="45388" y="38356"/>
                    <a:pt x="45388" y="38356"/>
                    <a:pt x="45388" y="38356"/>
                  </a:cubicBezTo>
                  <a:cubicBezTo>
                    <a:pt x="45388" y="38356"/>
                    <a:pt x="44749" y="37717"/>
                    <a:pt x="44749" y="37717"/>
                  </a:cubicBezTo>
                  <a:cubicBezTo>
                    <a:pt x="44749" y="37077"/>
                    <a:pt x="44749" y="37077"/>
                    <a:pt x="44749" y="36438"/>
                  </a:cubicBezTo>
                  <a:cubicBezTo>
                    <a:pt x="44749" y="37077"/>
                    <a:pt x="45388" y="37717"/>
                    <a:pt x="45388" y="37717"/>
                  </a:cubicBezTo>
                  <a:cubicBezTo>
                    <a:pt x="45388" y="37717"/>
                    <a:pt x="45388" y="37717"/>
                    <a:pt x="45388" y="37717"/>
                  </a:cubicBezTo>
                  <a:cubicBezTo>
                    <a:pt x="45388" y="37717"/>
                    <a:pt x="45388" y="37717"/>
                    <a:pt x="45388" y="37717"/>
                  </a:cubicBezTo>
                  <a:cubicBezTo>
                    <a:pt x="45388" y="37077"/>
                    <a:pt x="45388" y="36438"/>
                    <a:pt x="45388" y="35799"/>
                  </a:cubicBezTo>
                  <a:cubicBezTo>
                    <a:pt x="45388" y="35799"/>
                    <a:pt x="46027" y="35799"/>
                    <a:pt x="46027" y="35799"/>
                  </a:cubicBezTo>
                  <a:cubicBezTo>
                    <a:pt x="46666" y="35799"/>
                    <a:pt x="47305" y="35799"/>
                    <a:pt x="47945" y="37717"/>
                  </a:cubicBezTo>
                  <a:cubicBezTo>
                    <a:pt x="48584" y="38995"/>
                    <a:pt x="49223" y="38356"/>
                    <a:pt x="49223" y="38356"/>
                  </a:cubicBezTo>
                  <a:cubicBezTo>
                    <a:pt x="49223" y="38356"/>
                    <a:pt x="49223" y="38356"/>
                    <a:pt x="49223" y="38356"/>
                  </a:cubicBezTo>
                  <a:cubicBezTo>
                    <a:pt x="49862" y="38356"/>
                    <a:pt x="50501" y="37717"/>
                    <a:pt x="51141" y="38356"/>
                  </a:cubicBezTo>
                  <a:cubicBezTo>
                    <a:pt x="51141" y="38995"/>
                    <a:pt x="51780" y="38356"/>
                    <a:pt x="52419" y="38356"/>
                  </a:cubicBezTo>
                  <a:cubicBezTo>
                    <a:pt x="52419" y="38356"/>
                    <a:pt x="52419" y="37717"/>
                    <a:pt x="52419" y="37717"/>
                  </a:cubicBezTo>
                  <a:cubicBezTo>
                    <a:pt x="52419" y="35160"/>
                    <a:pt x="53059" y="35160"/>
                    <a:pt x="53059" y="37077"/>
                  </a:cubicBezTo>
                  <a:cubicBezTo>
                    <a:pt x="53059" y="37717"/>
                    <a:pt x="53059" y="38356"/>
                    <a:pt x="53698" y="37717"/>
                  </a:cubicBezTo>
                  <a:cubicBezTo>
                    <a:pt x="54338" y="36438"/>
                    <a:pt x="54338" y="37717"/>
                    <a:pt x="54977" y="39634"/>
                  </a:cubicBezTo>
                  <a:cubicBezTo>
                    <a:pt x="54977" y="35799"/>
                    <a:pt x="55616" y="34520"/>
                    <a:pt x="56255" y="35160"/>
                  </a:cubicBezTo>
                  <a:cubicBezTo>
                    <a:pt x="56255" y="35160"/>
                    <a:pt x="56255" y="35160"/>
                    <a:pt x="56894" y="35160"/>
                  </a:cubicBezTo>
                  <a:cubicBezTo>
                    <a:pt x="57534" y="35160"/>
                    <a:pt x="57534" y="35799"/>
                    <a:pt x="58173" y="35799"/>
                  </a:cubicBezTo>
                  <a:cubicBezTo>
                    <a:pt x="58173" y="35799"/>
                    <a:pt x="58173" y="36438"/>
                    <a:pt x="58173" y="36438"/>
                  </a:cubicBezTo>
                  <a:cubicBezTo>
                    <a:pt x="58173" y="36438"/>
                    <a:pt x="57534" y="37077"/>
                    <a:pt x="57534" y="37077"/>
                  </a:cubicBezTo>
                  <a:cubicBezTo>
                    <a:pt x="57534" y="37717"/>
                    <a:pt x="57534" y="37717"/>
                    <a:pt x="58173" y="38356"/>
                  </a:cubicBezTo>
                  <a:cubicBezTo>
                    <a:pt x="58173" y="38356"/>
                    <a:pt x="58173" y="39634"/>
                    <a:pt x="58173" y="39634"/>
                  </a:cubicBezTo>
                  <a:cubicBezTo>
                    <a:pt x="58173" y="38995"/>
                    <a:pt x="58173" y="37717"/>
                    <a:pt x="58173" y="37077"/>
                  </a:cubicBezTo>
                  <a:cubicBezTo>
                    <a:pt x="58173" y="36438"/>
                    <a:pt x="58173" y="35799"/>
                    <a:pt x="58173" y="35160"/>
                  </a:cubicBezTo>
                  <a:cubicBezTo>
                    <a:pt x="58812" y="35799"/>
                    <a:pt x="59451" y="35160"/>
                    <a:pt x="59451" y="36438"/>
                  </a:cubicBezTo>
                  <a:cubicBezTo>
                    <a:pt x="60090" y="37717"/>
                    <a:pt x="60730" y="38356"/>
                    <a:pt x="61369" y="37717"/>
                  </a:cubicBezTo>
                  <a:cubicBezTo>
                    <a:pt x="61369" y="37717"/>
                    <a:pt x="62008" y="37717"/>
                    <a:pt x="62008" y="37717"/>
                  </a:cubicBezTo>
                  <a:cubicBezTo>
                    <a:pt x="62648" y="37717"/>
                    <a:pt x="62648" y="38356"/>
                    <a:pt x="63287" y="37077"/>
                  </a:cubicBezTo>
                  <a:cubicBezTo>
                    <a:pt x="63927" y="35160"/>
                    <a:pt x="63927" y="36438"/>
                    <a:pt x="64566" y="40274"/>
                  </a:cubicBezTo>
                  <a:cubicBezTo>
                    <a:pt x="64566" y="35799"/>
                    <a:pt x="65205" y="40274"/>
                    <a:pt x="65205" y="37077"/>
                  </a:cubicBezTo>
                  <a:cubicBezTo>
                    <a:pt x="65844" y="40274"/>
                    <a:pt x="65844" y="40913"/>
                    <a:pt x="66483" y="39634"/>
                  </a:cubicBezTo>
                  <a:cubicBezTo>
                    <a:pt x="67123" y="38356"/>
                    <a:pt x="67762" y="39634"/>
                    <a:pt x="68401" y="38995"/>
                  </a:cubicBezTo>
                  <a:cubicBezTo>
                    <a:pt x="69040" y="38995"/>
                    <a:pt x="69040" y="39634"/>
                    <a:pt x="69679" y="37717"/>
                  </a:cubicBezTo>
                  <a:cubicBezTo>
                    <a:pt x="69679" y="37077"/>
                    <a:pt x="69679" y="37717"/>
                    <a:pt x="70319" y="37717"/>
                  </a:cubicBezTo>
                  <a:cubicBezTo>
                    <a:pt x="70958" y="37717"/>
                    <a:pt x="70958" y="37717"/>
                    <a:pt x="71597" y="37717"/>
                  </a:cubicBezTo>
                  <a:cubicBezTo>
                    <a:pt x="71597" y="37717"/>
                    <a:pt x="71597" y="37717"/>
                    <a:pt x="71597" y="37717"/>
                  </a:cubicBezTo>
                  <a:cubicBezTo>
                    <a:pt x="72237" y="37717"/>
                    <a:pt x="72876" y="39634"/>
                    <a:pt x="73516" y="38356"/>
                  </a:cubicBezTo>
                  <a:cubicBezTo>
                    <a:pt x="74155" y="37077"/>
                    <a:pt x="74794" y="37077"/>
                    <a:pt x="75433" y="39634"/>
                  </a:cubicBezTo>
                  <a:cubicBezTo>
                    <a:pt x="75433" y="39634"/>
                    <a:pt x="75433" y="40274"/>
                    <a:pt x="75433" y="40274"/>
                  </a:cubicBezTo>
                  <a:cubicBezTo>
                    <a:pt x="76072" y="39634"/>
                    <a:pt x="76072" y="38356"/>
                    <a:pt x="76712" y="40274"/>
                  </a:cubicBezTo>
                  <a:cubicBezTo>
                    <a:pt x="76712" y="40274"/>
                    <a:pt x="76712" y="40274"/>
                    <a:pt x="76712" y="40274"/>
                  </a:cubicBezTo>
                  <a:cubicBezTo>
                    <a:pt x="76712" y="38356"/>
                    <a:pt x="77351" y="39634"/>
                    <a:pt x="77351" y="38995"/>
                  </a:cubicBezTo>
                  <a:cubicBezTo>
                    <a:pt x="77351" y="38995"/>
                    <a:pt x="77990" y="38995"/>
                    <a:pt x="77990" y="38356"/>
                  </a:cubicBezTo>
                  <a:cubicBezTo>
                    <a:pt x="77990" y="36438"/>
                    <a:pt x="78629" y="37077"/>
                    <a:pt x="78629" y="38356"/>
                  </a:cubicBezTo>
                  <a:cubicBezTo>
                    <a:pt x="78629" y="39634"/>
                    <a:pt x="79268" y="40274"/>
                    <a:pt x="79268" y="37717"/>
                  </a:cubicBezTo>
                  <a:cubicBezTo>
                    <a:pt x="79268" y="37077"/>
                    <a:pt x="79268" y="37077"/>
                    <a:pt x="79268" y="37077"/>
                  </a:cubicBezTo>
                  <a:cubicBezTo>
                    <a:pt x="79268" y="37077"/>
                    <a:pt x="79908" y="37077"/>
                    <a:pt x="79908" y="38356"/>
                  </a:cubicBezTo>
                  <a:cubicBezTo>
                    <a:pt x="80547" y="40913"/>
                    <a:pt x="81186" y="38356"/>
                    <a:pt x="81825" y="39634"/>
                  </a:cubicBezTo>
                  <a:cubicBezTo>
                    <a:pt x="81825" y="39634"/>
                    <a:pt x="81825" y="39634"/>
                    <a:pt x="81825" y="39634"/>
                  </a:cubicBezTo>
                  <a:cubicBezTo>
                    <a:pt x="81825" y="38356"/>
                    <a:pt x="82465" y="37717"/>
                    <a:pt x="82465" y="38356"/>
                  </a:cubicBezTo>
                  <a:cubicBezTo>
                    <a:pt x="82465" y="38995"/>
                    <a:pt x="83104" y="38356"/>
                    <a:pt x="83104" y="38356"/>
                  </a:cubicBezTo>
                  <a:cubicBezTo>
                    <a:pt x="83104" y="38356"/>
                    <a:pt x="83104" y="38356"/>
                    <a:pt x="83744" y="37717"/>
                  </a:cubicBezTo>
                  <a:cubicBezTo>
                    <a:pt x="84383" y="36438"/>
                    <a:pt x="84383" y="35799"/>
                    <a:pt x="85022" y="37717"/>
                  </a:cubicBezTo>
                  <a:cubicBezTo>
                    <a:pt x="85022" y="38995"/>
                    <a:pt x="85661" y="39634"/>
                    <a:pt x="85661" y="38995"/>
                  </a:cubicBezTo>
                  <a:cubicBezTo>
                    <a:pt x="86301" y="37077"/>
                    <a:pt x="86301" y="38356"/>
                    <a:pt x="86940" y="38995"/>
                  </a:cubicBezTo>
                  <a:cubicBezTo>
                    <a:pt x="87579" y="40274"/>
                    <a:pt x="88218" y="42192"/>
                    <a:pt x="88857" y="38356"/>
                  </a:cubicBezTo>
                  <a:cubicBezTo>
                    <a:pt x="88857" y="38356"/>
                    <a:pt x="88857" y="38356"/>
                    <a:pt x="88857" y="38356"/>
                  </a:cubicBezTo>
                  <a:cubicBezTo>
                    <a:pt x="89497" y="38995"/>
                    <a:pt x="89497" y="38995"/>
                    <a:pt x="90136" y="39634"/>
                  </a:cubicBezTo>
                  <a:cubicBezTo>
                    <a:pt x="90136" y="40274"/>
                    <a:pt x="90775" y="40274"/>
                    <a:pt x="90775" y="38995"/>
                  </a:cubicBezTo>
                  <a:cubicBezTo>
                    <a:pt x="90775" y="37077"/>
                    <a:pt x="91414" y="36438"/>
                    <a:pt x="92054" y="37717"/>
                  </a:cubicBezTo>
                  <a:cubicBezTo>
                    <a:pt x="92693" y="38995"/>
                    <a:pt x="93333" y="37077"/>
                    <a:pt x="93972" y="37717"/>
                  </a:cubicBezTo>
                  <a:cubicBezTo>
                    <a:pt x="94611" y="38356"/>
                    <a:pt x="95250" y="37717"/>
                    <a:pt x="95890" y="37717"/>
                  </a:cubicBezTo>
                  <a:cubicBezTo>
                    <a:pt x="96529" y="37717"/>
                    <a:pt x="97168" y="37717"/>
                    <a:pt x="98446" y="37717"/>
                  </a:cubicBezTo>
                  <a:cubicBezTo>
                    <a:pt x="98446" y="37717"/>
                    <a:pt x="98446" y="37077"/>
                    <a:pt x="98446" y="37077"/>
                  </a:cubicBezTo>
                  <a:cubicBezTo>
                    <a:pt x="98446" y="35799"/>
                    <a:pt x="98446" y="35160"/>
                    <a:pt x="98446" y="33881"/>
                  </a:cubicBezTo>
                  <a:cubicBezTo>
                    <a:pt x="99725" y="36438"/>
                    <a:pt x="100364" y="40913"/>
                    <a:pt x="101643" y="36438"/>
                  </a:cubicBezTo>
                  <a:cubicBezTo>
                    <a:pt x="101643" y="36438"/>
                    <a:pt x="101003" y="36438"/>
                    <a:pt x="101003" y="37077"/>
                  </a:cubicBezTo>
                  <a:cubicBezTo>
                    <a:pt x="101003" y="37077"/>
                    <a:pt x="100364" y="37077"/>
                    <a:pt x="100364" y="34520"/>
                  </a:cubicBezTo>
                  <a:cubicBezTo>
                    <a:pt x="100364" y="35160"/>
                    <a:pt x="101003" y="35160"/>
                    <a:pt x="101003" y="35799"/>
                  </a:cubicBezTo>
                  <a:cubicBezTo>
                    <a:pt x="101003" y="34520"/>
                    <a:pt x="101003" y="33242"/>
                    <a:pt x="101643" y="31963"/>
                  </a:cubicBezTo>
                  <a:cubicBezTo>
                    <a:pt x="101643" y="31963"/>
                    <a:pt x="102282" y="32603"/>
                    <a:pt x="102282" y="31963"/>
                  </a:cubicBezTo>
                  <a:cubicBezTo>
                    <a:pt x="102282" y="29406"/>
                    <a:pt x="102922" y="30046"/>
                    <a:pt x="102922" y="28767"/>
                  </a:cubicBezTo>
                  <a:cubicBezTo>
                    <a:pt x="103561" y="26849"/>
                    <a:pt x="104200" y="27488"/>
                    <a:pt x="104839" y="28767"/>
                  </a:cubicBezTo>
                  <a:cubicBezTo>
                    <a:pt x="104839" y="29406"/>
                    <a:pt x="105479" y="29406"/>
                    <a:pt x="105479" y="29406"/>
                  </a:cubicBezTo>
                  <a:cubicBezTo>
                    <a:pt x="104839" y="28128"/>
                    <a:pt x="104839" y="26210"/>
                    <a:pt x="104839" y="24292"/>
                  </a:cubicBezTo>
                  <a:cubicBezTo>
                    <a:pt x="105479" y="23014"/>
                    <a:pt x="106118" y="22374"/>
                    <a:pt x="106118" y="24931"/>
                  </a:cubicBezTo>
                  <a:cubicBezTo>
                    <a:pt x="106118" y="23014"/>
                    <a:pt x="106118" y="21096"/>
                    <a:pt x="106118" y="19817"/>
                  </a:cubicBezTo>
                  <a:cubicBezTo>
                    <a:pt x="106118" y="17260"/>
                    <a:pt x="106118" y="14703"/>
                    <a:pt x="105479" y="13425"/>
                  </a:cubicBezTo>
                  <a:cubicBezTo>
                    <a:pt x="104839" y="7671"/>
                    <a:pt x="103561" y="5114"/>
                    <a:pt x="102922" y="3836"/>
                  </a:cubicBezTo>
                  <a:cubicBezTo>
                    <a:pt x="101643" y="2557"/>
                    <a:pt x="99725" y="1918"/>
                    <a:pt x="98446" y="1918"/>
                  </a:cubicBezTo>
                  <a:cubicBezTo>
                    <a:pt x="95250" y="1279"/>
                    <a:pt x="92054" y="1918"/>
                    <a:pt x="88857" y="1918"/>
                  </a:cubicBezTo>
                  <a:cubicBezTo>
                    <a:pt x="86940" y="1918"/>
                    <a:pt x="85022" y="1918"/>
                    <a:pt x="82465" y="1918"/>
                  </a:cubicBezTo>
                  <a:cubicBezTo>
                    <a:pt x="80547" y="1918"/>
                    <a:pt x="77990" y="2557"/>
                    <a:pt x="76072" y="2557"/>
                  </a:cubicBezTo>
                  <a:cubicBezTo>
                    <a:pt x="74155" y="2557"/>
                    <a:pt x="72876" y="3196"/>
                    <a:pt x="70958" y="3196"/>
                  </a:cubicBezTo>
                  <a:cubicBezTo>
                    <a:pt x="70319" y="3196"/>
                    <a:pt x="69679" y="3836"/>
                    <a:pt x="69040" y="3836"/>
                  </a:cubicBezTo>
                  <a:cubicBezTo>
                    <a:pt x="68401" y="3836"/>
                    <a:pt x="67123" y="3196"/>
                    <a:pt x="66483" y="3196"/>
                  </a:cubicBezTo>
                  <a:cubicBezTo>
                    <a:pt x="64566" y="3196"/>
                    <a:pt x="63287" y="4475"/>
                    <a:pt x="61369" y="3836"/>
                  </a:cubicBezTo>
                  <a:cubicBezTo>
                    <a:pt x="60730" y="3836"/>
                    <a:pt x="60090" y="3836"/>
                    <a:pt x="59451" y="3836"/>
                  </a:cubicBezTo>
                  <a:cubicBezTo>
                    <a:pt x="58812" y="3836"/>
                    <a:pt x="58173" y="4475"/>
                    <a:pt x="56894" y="4475"/>
                  </a:cubicBezTo>
                  <a:cubicBezTo>
                    <a:pt x="56255" y="4475"/>
                    <a:pt x="55616" y="5114"/>
                    <a:pt x="54338" y="5114"/>
                  </a:cubicBezTo>
                  <a:cubicBezTo>
                    <a:pt x="53698" y="5114"/>
                    <a:pt x="53059" y="5753"/>
                    <a:pt x="51780" y="5753"/>
                  </a:cubicBezTo>
                  <a:cubicBezTo>
                    <a:pt x="51141" y="5753"/>
                    <a:pt x="51141" y="5114"/>
                    <a:pt x="50501" y="5114"/>
                  </a:cubicBezTo>
                  <a:cubicBezTo>
                    <a:pt x="49223" y="5114"/>
                    <a:pt x="48584" y="5753"/>
                    <a:pt x="47305" y="5753"/>
                  </a:cubicBezTo>
                  <a:cubicBezTo>
                    <a:pt x="46666" y="5753"/>
                    <a:pt x="45388" y="5114"/>
                    <a:pt x="44749" y="5114"/>
                  </a:cubicBezTo>
                  <a:cubicBezTo>
                    <a:pt x="44109" y="4475"/>
                    <a:pt x="42830" y="3836"/>
                    <a:pt x="42191" y="3836"/>
                  </a:cubicBezTo>
                  <a:cubicBezTo>
                    <a:pt x="40912" y="3196"/>
                    <a:pt x="38995" y="3836"/>
                    <a:pt x="37716" y="3196"/>
                  </a:cubicBezTo>
                  <a:cubicBezTo>
                    <a:pt x="36438" y="2557"/>
                    <a:pt x="34520" y="1279"/>
                    <a:pt x="33241" y="1918"/>
                  </a:cubicBezTo>
                  <a:cubicBezTo>
                    <a:pt x="32602" y="1918"/>
                    <a:pt x="31963" y="3196"/>
                    <a:pt x="31323" y="3196"/>
                  </a:cubicBezTo>
                  <a:cubicBezTo>
                    <a:pt x="30045" y="3196"/>
                    <a:pt x="28767" y="2557"/>
                    <a:pt x="27488" y="2557"/>
                  </a:cubicBezTo>
                  <a:cubicBezTo>
                    <a:pt x="26849" y="2557"/>
                    <a:pt x="26210" y="2557"/>
                    <a:pt x="25571" y="2557"/>
                  </a:cubicBezTo>
                  <a:cubicBezTo>
                    <a:pt x="24292" y="2557"/>
                    <a:pt x="23653" y="2557"/>
                    <a:pt x="22374" y="2557"/>
                  </a:cubicBezTo>
                  <a:cubicBezTo>
                    <a:pt x="22374" y="2557"/>
                    <a:pt x="21734" y="1918"/>
                    <a:pt x="21734" y="0"/>
                  </a:cubicBezTo>
                  <a:cubicBezTo>
                    <a:pt x="21734" y="0"/>
                    <a:pt x="21095" y="639"/>
                    <a:pt x="21095" y="639"/>
                  </a:cubicBezTo>
                  <a:cubicBezTo>
                    <a:pt x="20456" y="639"/>
                    <a:pt x="20456" y="1279"/>
                    <a:pt x="19817" y="1279"/>
                  </a:cubicBezTo>
                  <a:cubicBezTo>
                    <a:pt x="18538" y="1279"/>
                    <a:pt x="17899" y="639"/>
                    <a:pt x="16621" y="639"/>
                  </a:cubicBezTo>
                  <a:cubicBezTo>
                    <a:pt x="15982" y="639"/>
                    <a:pt x="14703" y="1279"/>
                    <a:pt x="14064" y="1918"/>
                  </a:cubicBezTo>
                  <a:cubicBezTo>
                    <a:pt x="13424" y="1918"/>
                    <a:pt x="13424" y="1918"/>
                    <a:pt x="12785" y="2557"/>
                  </a:cubicBezTo>
                  <a:cubicBezTo>
                    <a:pt x="12145" y="2557"/>
                    <a:pt x="11506" y="3196"/>
                    <a:pt x="10867" y="3196"/>
                  </a:cubicBezTo>
                  <a:cubicBezTo>
                    <a:pt x="10228" y="3196"/>
                    <a:pt x="9589" y="2557"/>
                    <a:pt x="9589" y="1918"/>
                  </a:cubicBezTo>
                  <a:cubicBezTo>
                    <a:pt x="8949" y="1279"/>
                    <a:pt x="8310" y="2557"/>
                    <a:pt x="8310" y="1918"/>
                  </a:cubicBezTo>
                  <a:cubicBezTo>
                    <a:pt x="7032" y="1279"/>
                    <a:pt x="6393" y="1279"/>
                    <a:pt x="5114" y="1279"/>
                  </a:cubicBezTo>
                  <a:cubicBezTo>
                    <a:pt x="4475" y="1279"/>
                    <a:pt x="4475" y="1279"/>
                    <a:pt x="3835" y="1279"/>
                  </a:cubicBezTo>
                  <a:cubicBezTo>
                    <a:pt x="3196" y="1918"/>
                    <a:pt x="2556" y="3196"/>
                    <a:pt x="1917" y="3196"/>
                  </a:cubicBezTo>
                  <a:cubicBezTo>
                    <a:pt x="1278" y="3836"/>
                    <a:pt x="639" y="3196"/>
                    <a:pt x="0" y="3196"/>
                  </a:cubicBezTo>
                  <a:cubicBezTo>
                    <a:pt x="0" y="4475"/>
                    <a:pt x="639" y="5114"/>
                    <a:pt x="639" y="5114"/>
                  </a:cubicBezTo>
                  <a:cubicBezTo>
                    <a:pt x="639" y="6393"/>
                    <a:pt x="0" y="7032"/>
                    <a:pt x="0" y="8310"/>
                  </a:cubicBezTo>
                  <a:cubicBezTo>
                    <a:pt x="4475" y="11507"/>
                    <a:pt x="5114" y="12785"/>
                    <a:pt x="5114" y="14703"/>
                  </a:cubicBezTo>
                  <a:close/>
                  <a:moveTo>
                    <a:pt x="98446" y="33242"/>
                  </a:moveTo>
                  <a:cubicBezTo>
                    <a:pt x="98446" y="33242"/>
                    <a:pt x="98446" y="33881"/>
                    <a:pt x="98446" y="33881"/>
                  </a:cubicBezTo>
                  <a:cubicBezTo>
                    <a:pt x="98446" y="33881"/>
                    <a:pt x="97807" y="33881"/>
                    <a:pt x="97807" y="34520"/>
                  </a:cubicBezTo>
                  <a:cubicBezTo>
                    <a:pt x="98446" y="33881"/>
                    <a:pt x="98446" y="33881"/>
                    <a:pt x="98446" y="33242"/>
                  </a:cubicBezTo>
                  <a:cubicBezTo>
                    <a:pt x="98446" y="33242"/>
                    <a:pt x="98446" y="33242"/>
                    <a:pt x="98446" y="33242"/>
                  </a:cubicBezTo>
                  <a:close/>
                  <a:moveTo>
                    <a:pt x="97168" y="30046"/>
                  </a:moveTo>
                  <a:cubicBezTo>
                    <a:pt x="97168" y="30046"/>
                    <a:pt x="97168" y="30685"/>
                    <a:pt x="97168" y="30685"/>
                  </a:cubicBezTo>
                  <a:cubicBezTo>
                    <a:pt x="96529" y="30685"/>
                    <a:pt x="96529" y="30046"/>
                    <a:pt x="97168" y="30046"/>
                  </a:cubicBezTo>
                  <a:cubicBezTo>
                    <a:pt x="96529" y="30046"/>
                    <a:pt x="96529" y="30046"/>
                    <a:pt x="97168" y="30046"/>
                  </a:cubicBezTo>
                  <a:cubicBezTo>
                    <a:pt x="96529" y="30046"/>
                    <a:pt x="96529" y="30046"/>
                    <a:pt x="97168" y="30046"/>
                  </a:cubicBezTo>
                  <a:close/>
                  <a:moveTo>
                    <a:pt x="92054" y="28767"/>
                  </a:moveTo>
                  <a:cubicBezTo>
                    <a:pt x="92054" y="28767"/>
                    <a:pt x="92054" y="29406"/>
                    <a:pt x="92693" y="29406"/>
                  </a:cubicBezTo>
                  <a:cubicBezTo>
                    <a:pt x="92693" y="30046"/>
                    <a:pt x="92693" y="30046"/>
                    <a:pt x="92693" y="30685"/>
                  </a:cubicBezTo>
                  <a:cubicBezTo>
                    <a:pt x="92693" y="30685"/>
                    <a:pt x="92693" y="30046"/>
                    <a:pt x="92054" y="30046"/>
                  </a:cubicBezTo>
                  <a:cubicBezTo>
                    <a:pt x="92054" y="30046"/>
                    <a:pt x="92054" y="29406"/>
                    <a:pt x="92054" y="28767"/>
                  </a:cubicBezTo>
                  <a:close/>
                  <a:moveTo>
                    <a:pt x="93333" y="33242"/>
                  </a:moveTo>
                  <a:cubicBezTo>
                    <a:pt x="93972" y="33242"/>
                    <a:pt x="94611" y="33881"/>
                    <a:pt x="95250" y="33881"/>
                  </a:cubicBezTo>
                  <a:cubicBezTo>
                    <a:pt x="95890" y="33881"/>
                    <a:pt x="96529" y="34520"/>
                    <a:pt x="97168" y="34520"/>
                  </a:cubicBezTo>
                  <a:cubicBezTo>
                    <a:pt x="95250" y="35799"/>
                    <a:pt x="93333" y="34520"/>
                    <a:pt x="91414" y="34520"/>
                  </a:cubicBezTo>
                  <a:cubicBezTo>
                    <a:pt x="91414" y="33242"/>
                    <a:pt x="92054" y="32603"/>
                    <a:pt x="93333" y="33242"/>
                  </a:cubicBezTo>
                  <a:close/>
                  <a:moveTo>
                    <a:pt x="91414" y="29406"/>
                  </a:moveTo>
                  <a:cubicBezTo>
                    <a:pt x="91414" y="29406"/>
                    <a:pt x="91414" y="30046"/>
                    <a:pt x="91414" y="30046"/>
                  </a:cubicBezTo>
                  <a:cubicBezTo>
                    <a:pt x="90775" y="30046"/>
                    <a:pt x="90136" y="30685"/>
                    <a:pt x="89497" y="30685"/>
                  </a:cubicBezTo>
                  <a:cubicBezTo>
                    <a:pt x="88857" y="30046"/>
                    <a:pt x="88218" y="31963"/>
                    <a:pt x="87579" y="29406"/>
                  </a:cubicBezTo>
                  <a:cubicBezTo>
                    <a:pt x="88857" y="28767"/>
                    <a:pt x="90136" y="28128"/>
                    <a:pt x="91414" y="29406"/>
                  </a:cubicBezTo>
                  <a:close/>
                  <a:moveTo>
                    <a:pt x="86940" y="30685"/>
                  </a:moveTo>
                  <a:cubicBezTo>
                    <a:pt x="86301" y="31324"/>
                    <a:pt x="85661" y="31324"/>
                    <a:pt x="85022" y="30685"/>
                  </a:cubicBezTo>
                  <a:cubicBezTo>
                    <a:pt x="85661" y="28767"/>
                    <a:pt x="86301" y="28128"/>
                    <a:pt x="86940" y="30685"/>
                  </a:cubicBezTo>
                  <a:close/>
                  <a:moveTo>
                    <a:pt x="83104" y="30046"/>
                  </a:moveTo>
                  <a:cubicBezTo>
                    <a:pt x="83104" y="30046"/>
                    <a:pt x="83744" y="30046"/>
                    <a:pt x="83104" y="30046"/>
                  </a:cubicBezTo>
                  <a:cubicBezTo>
                    <a:pt x="83744" y="30685"/>
                    <a:pt x="83744" y="31324"/>
                    <a:pt x="83744" y="31324"/>
                  </a:cubicBezTo>
                  <a:cubicBezTo>
                    <a:pt x="83744" y="31324"/>
                    <a:pt x="83104" y="30685"/>
                    <a:pt x="83104" y="30046"/>
                  </a:cubicBezTo>
                  <a:cubicBezTo>
                    <a:pt x="83104" y="30685"/>
                    <a:pt x="83104" y="30046"/>
                    <a:pt x="83104" y="30046"/>
                  </a:cubicBezTo>
                  <a:close/>
                  <a:moveTo>
                    <a:pt x="82465" y="30685"/>
                  </a:moveTo>
                  <a:cubicBezTo>
                    <a:pt x="81825" y="33242"/>
                    <a:pt x="81825" y="31963"/>
                    <a:pt x="81186" y="30685"/>
                  </a:cubicBezTo>
                  <a:cubicBezTo>
                    <a:pt x="81825" y="30685"/>
                    <a:pt x="82465" y="30685"/>
                    <a:pt x="82465" y="30685"/>
                  </a:cubicBezTo>
                  <a:close/>
                  <a:moveTo>
                    <a:pt x="77990" y="24292"/>
                  </a:moveTo>
                  <a:cubicBezTo>
                    <a:pt x="77990" y="24292"/>
                    <a:pt x="77990" y="23653"/>
                    <a:pt x="77990" y="24292"/>
                  </a:cubicBezTo>
                  <a:cubicBezTo>
                    <a:pt x="77990" y="24292"/>
                    <a:pt x="77990" y="24292"/>
                    <a:pt x="77990" y="24292"/>
                  </a:cubicBezTo>
                  <a:cubicBezTo>
                    <a:pt x="77990" y="24931"/>
                    <a:pt x="77990" y="24931"/>
                    <a:pt x="77990" y="24292"/>
                  </a:cubicBezTo>
                  <a:cubicBezTo>
                    <a:pt x="77351" y="24931"/>
                    <a:pt x="77351" y="24292"/>
                    <a:pt x="77990" y="24292"/>
                  </a:cubicBezTo>
                  <a:cubicBezTo>
                    <a:pt x="77351" y="24292"/>
                    <a:pt x="77990" y="24292"/>
                    <a:pt x="77990" y="24292"/>
                  </a:cubicBezTo>
                  <a:close/>
                  <a:moveTo>
                    <a:pt x="75433" y="30685"/>
                  </a:moveTo>
                  <a:cubicBezTo>
                    <a:pt x="75433" y="30685"/>
                    <a:pt x="75433" y="31324"/>
                    <a:pt x="75433" y="31324"/>
                  </a:cubicBezTo>
                  <a:cubicBezTo>
                    <a:pt x="74794" y="31324"/>
                    <a:pt x="74794" y="31963"/>
                    <a:pt x="74155" y="31963"/>
                  </a:cubicBezTo>
                  <a:cubicBezTo>
                    <a:pt x="74155" y="31324"/>
                    <a:pt x="74155" y="31324"/>
                    <a:pt x="74155" y="30685"/>
                  </a:cubicBezTo>
                  <a:cubicBezTo>
                    <a:pt x="74155" y="31324"/>
                    <a:pt x="74794" y="30685"/>
                    <a:pt x="75433" y="30685"/>
                  </a:cubicBezTo>
                  <a:close/>
                  <a:moveTo>
                    <a:pt x="74155" y="23653"/>
                  </a:moveTo>
                  <a:cubicBezTo>
                    <a:pt x="74155" y="23653"/>
                    <a:pt x="74155" y="24292"/>
                    <a:pt x="74155" y="23653"/>
                  </a:cubicBezTo>
                  <a:cubicBezTo>
                    <a:pt x="73516" y="24292"/>
                    <a:pt x="73516" y="24292"/>
                    <a:pt x="73516" y="23653"/>
                  </a:cubicBezTo>
                  <a:cubicBezTo>
                    <a:pt x="73516" y="23653"/>
                    <a:pt x="74155" y="23653"/>
                    <a:pt x="74155" y="23653"/>
                  </a:cubicBezTo>
                  <a:close/>
                  <a:moveTo>
                    <a:pt x="72876" y="24292"/>
                  </a:moveTo>
                  <a:cubicBezTo>
                    <a:pt x="72876" y="24292"/>
                    <a:pt x="72237" y="24931"/>
                    <a:pt x="72237" y="24931"/>
                  </a:cubicBezTo>
                  <a:cubicBezTo>
                    <a:pt x="72237" y="23014"/>
                    <a:pt x="72876" y="23653"/>
                    <a:pt x="72876" y="24292"/>
                  </a:cubicBezTo>
                  <a:close/>
                  <a:moveTo>
                    <a:pt x="72876" y="30046"/>
                  </a:moveTo>
                  <a:cubicBezTo>
                    <a:pt x="72876" y="30685"/>
                    <a:pt x="72876" y="30685"/>
                    <a:pt x="72876" y="31324"/>
                  </a:cubicBezTo>
                  <a:cubicBezTo>
                    <a:pt x="72237" y="31324"/>
                    <a:pt x="72237" y="31324"/>
                    <a:pt x="71597" y="31324"/>
                  </a:cubicBezTo>
                  <a:cubicBezTo>
                    <a:pt x="71597" y="31324"/>
                    <a:pt x="71597" y="31324"/>
                    <a:pt x="71597" y="30685"/>
                  </a:cubicBezTo>
                  <a:cubicBezTo>
                    <a:pt x="72237" y="30685"/>
                    <a:pt x="72237" y="30685"/>
                    <a:pt x="72876" y="30046"/>
                  </a:cubicBezTo>
                  <a:close/>
                  <a:moveTo>
                    <a:pt x="58812" y="34520"/>
                  </a:moveTo>
                  <a:cubicBezTo>
                    <a:pt x="58173" y="34520"/>
                    <a:pt x="58173" y="33881"/>
                    <a:pt x="57534" y="33881"/>
                  </a:cubicBezTo>
                  <a:cubicBezTo>
                    <a:pt x="57534" y="32603"/>
                    <a:pt x="57534" y="31963"/>
                    <a:pt x="57534" y="31324"/>
                  </a:cubicBezTo>
                  <a:cubicBezTo>
                    <a:pt x="57534" y="31324"/>
                    <a:pt x="58173" y="30685"/>
                    <a:pt x="58173" y="30685"/>
                  </a:cubicBezTo>
                  <a:cubicBezTo>
                    <a:pt x="58173" y="30046"/>
                    <a:pt x="58812" y="31324"/>
                    <a:pt x="58812" y="34520"/>
                  </a:cubicBezTo>
                  <a:close/>
                  <a:moveTo>
                    <a:pt x="57534" y="26849"/>
                  </a:moveTo>
                  <a:cubicBezTo>
                    <a:pt x="56894" y="28767"/>
                    <a:pt x="56255" y="26849"/>
                    <a:pt x="55616" y="26849"/>
                  </a:cubicBezTo>
                  <a:cubicBezTo>
                    <a:pt x="56894" y="25571"/>
                    <a:pt x="56894" y="25571"/>
                    <a:pt x="57534" y="26849"/>
                  </a:cubicBezTo>
                  <a:close/>
                  <a:moveTo>
                    <a:pt x="54338" y="29406"/>
                  </a:moveTo>
                  <a:cubicBezTo>
                    <a:pt x="54977" y="29406"/>
                    <a:pt x="55616" y="29406"/>
                    <a:pt x="56894" y="29406"/>
                  </a:cubicBezTo>
                  <a:cubicBezTo>
                    <a:pt x="56894" y="29406"/>
                    <a:pt x="57534" y="29406"/>
                    <a:pt x="57534" y="31963"/>
                  </a:cubicBezTo>
                  <a:cubicBezTo>
                    <a:pt x="56894" y="31963"/>
                    <a:pt x="56255" y="30046"/>
                    <a:pt x="56255" y="34520"/>
                  </a:cubicBezTo>
                  <a:cubicBezTo>
                    <a:pt x="56255" y="32603"/>
                    <a:pt x="56255" y="31963"/>
                    <a:pt x="55616" y="31324"/>
                  </a:cubicBezTo>
                  <a:cubicBezTo>
                    <a:pt x="54977" y="30685"/>
                    <a:pt x="54977" y="30685"/>
                    <a:pt x="54338" y="30046"/>
                  </a:cubicBezTo>
                  <a:cubicBezTo>
                    <a:pt x="54338" y="30046"/>
                    <a:pt x="54338" y="29406"/>
                    <a:pt x="54338" y="29406"/>
                  </a:cubicBezTo>
                  <a:close/>
                  <a:moveTo>
                    <a:pt x="51141" y="30685"/>
                  </a:moveTo>
                  <a:cubicBezTo>
                    <a:pt x="51780" y="30685"/>
                    <a:pt x="51780" y="30685"/>
                    <a:pt x="52419" y="30046"/>
                  </a:cubicBezTo>
                  <a:cubicBezTo>
                    <a:pt x="53059" y="30046"/>
                    <a:pt x="53059" y="30685"/>
                    <a:pt x="53059" y="33242"/>
                  </a:cubicBezTo>
                  <a:cubicBezTo>
                    <a:pt x="52419" y="32603"/>
                    <a:pt x="51780" y="31963"/>
                    <a:pt x="51141" y="31324"/>
                  </a:cubicBezTo>
                  <a:cubicBezTo>
                    <a:pt x="51141" y="30685"/>
                    <a:pt x="51141" y="30685"/>
                    <a:pt x="51141" y="30685"/>
                  </a:cubicBezTo>
                  <a:close/>
                  <a:moveTo>
                    <a:pt x="51141" y="26849"/>
                  </a:moveTo>
                  <a:cubicBezTo>
                    <a:pt x="50501" y="26849"/>
                    <a:pt x="50501" y="26849"/>
                    <a:pt x="49862" y="26849"/>
                  </a:cubicBezTo>
                  <a:cubicBezTo>
                    <a:pt x="49862" y="25571"/>
                    <a:pt x="50501" y="25571"/>
                    <a:pt x="51141" y="26849"/>
                  </a:cubicBezTo>
                  <a:close/>
                  <a:moveTo>
                    <a:pt x="50501" y="31324"/>
                  </a:moveTo>
                  <a:cubicBezTo>
                    <a:pt x="50501" y="31963"/>
                    <a:pt x="50501" y="32603"/>
                    <a:pt x="49862" y="32603"/>
                  </a:cubicBezTo>
                  <a:cubicBezTo>
                    <a:pt x="49223" y="31963"/>
                    <a:pt x="49223" y="31963"/>
                    <a:pt x="48584" y="31324"/>
                  </a:cubicBezTo>
                  <a:cubicBezTo>
                    <a:pt x="48584" y="31324"/>
                    <a:pt x="48584" y="30046"/>
                    <a:pt x="48584" y="29406"/>
                  </a:cubicBezTo>
                  <a:cubicBezTo>
                    <a:pt x="49223" y="31324"/>
                    <a:pt x="49862" y="28767"/>
                    <a:pt x="50501" y="31324"/>
                  </a:cubicBezTo>
                  <a:close/>
                  <a:moveTo>
                    <a:pt x="45388" y="30046"/>
                  </a:moveTo>
                  <a:cubicBezTo>
                    <a:pt x="46027" y="30046"/>
                    <a:pt x="46666" y="30046"/>
                    <a:pt x="47945" y="30046"/>
                  </a:cubicBezTo>
                  <a:cubicBezTo>
                    <a:pt x="48584" y="30046"/>
                    <a:pt x="48584" y="30685"/>
                    <a:pt x="49223" y="32603"/>
                  </a:cubicBezTo>
                  <a:cubicBezTo>
                    <a:pt x="48584" y="31963"/>
                    <a:pt x="48584" y="31963"/>
                    <a:pt x="47945" y="31324"/>
                  </a:cubicBezTo>
                  <a:cubicBezTo>
                    <a:pt x="47945" y="33242"/>
                    <a:pt x="47945" y="34520"/>
                    <a:pt x="47305" y="33881"/>
                  </a:cubicBezTo>
                  <a:cubicBezTo>
                    <a:pt x="46666" y="33881"/>
                    <a:pt x="46666" y="33881"/>
                    <a:pt x="46027" y="33881"/>
                  </a:cubicBezTo>
                  <a:cubicBezTo>
                    <a:pt x="46027" y="33881"/>
                    <a:pt x="46027" y="33242"/>
                    <a:pt x="45388" y="32603"/>
                  </a:cubicBezTo>
                  <a:cubicBezTo>
                    <a:pt x="45388" y="32603"/>
                    <a:pt x="45388" y="31324"/>
                    <a:pt x="45388" y="30046"/>
                  </a:cubicBezTo>
                  <a:cubicBezTo>
                    <a:pt x="44749" y="30046"/>
                    <a:pt x="44749" y="30046"/>
                    <a:pt x="45388" y="30046"/>
                  </a:cubicBezTo>
                  <a:close/>
                  <a:moveTo>
                    <a:pt x="45388" y="36438"/>
                  </a:moveTo>
                  <a:cubicBezTo>
                    <a:pt x="45388" y="38995"/>
                    <a:pt x="44749" y="37717"/>
                    <a:pt x="44749" y="37717"/>
                  </a:cubicBezTo>
                  <a:cubicBezTo>
                    <a:pt x="44749" y="37077"/>
                    <a:pt x="44749" y="37077"/>
                    <a:pt x="44749" y="36438"/>
                  </a:cubicBezTo>
                  <a:cubicBezTo>
                    <a:pt x="44749" y="36438"/>
                    <a:pt x="45388" y="36438"/>
                    <a:pt x="45388" y="36438"/>
                  </a:cubicBezTo>
                  <a:close/>
                  <a:moveTo>
                    <a:pt x="44109" y="26210"/>
                  </a:moveTo>
                  <a:cubicBezTo>
                    <a:pt x="44109" y="29406"/>
                    <a:pt x="44109" y="28128"/>
                    <a:pt x="43470" y="27488"/>
                  </a:cubicBezTo>
                  <a:cubicBezTo>
                    <a:pt x="44109" y="26849"/>
                    <a:pt x="44109" y="26210"/>
                    <a:pt x="44109" y="26210"/>
                  </a:cubicBezTo>
                  <a:close/>
                  <a:moveTo>
                    <a:pt x="42830" y="25571"/>
                  </a:moveTo>
                  <a:cubicBezTo>
                    <a:pt x="42830" y="26210"/>
                    <a:pt x="42830" y="26210"/>
                    <a:pt x="42830" y="26849"/>
                  </a:cubicBezTo>
                  <a:cubicBezTo>
                    <a:pt x="42191" y="26849"/>
                    <a:pt x="42191" y="26210"/>
                    <a:pt x="41552" y="26210"/>
                  </a:cubicBezTo>
                  <a:cubicBezTo>
                    <a:pt x="41552" y="26210"/>
                    <a:pt x="41552" y="25571"/>
                    <a:pt x="41552" y="25571"/>
                  </a:cubicBezTo>
                  <a:cubicBezTo>
                    <a:pt x="42191" y="25571"/>
                    <a:pt x="42191" y="25571"/>
                    <a:pt x="42830" y="25571"/>
                  </a:cubicBezTo>
                  <a:close/>
                  <a:moveTo>
                    <a:pt x="42830" y="28767"/>
                  </a:moveTo>
                  <a:cubicBezTo>
                    <a:pt x="43470" y="29406"/>
                    <a:pt x="43470" y="31324"/>
                    <a:pt x="44109" y="33881"/>
                  </a:cubicBezTo>
                  <a:cubicBezTo>
                    <a:pt x="43470" y="33881"/>
                    <a:pt x="42830" y="33881"/>
                    <a:pt x="42191" y="31324"/>
                  </a:cubicBezTo>
                  <a:cubicBezTo>
                    <a:pt x="41552" y="29406"/>
                    <a:pt x="41552" y="29406"/>
                    <a:pt x="40912" y="28128"/>
                  </a:cubicBezTo>
                  <a:cubicBezTo>
                    <a:pt x="41552" y="28128"/>
                    <a:pt x="42191" y="28128"/>
                    <a:pt x="42830" y="28767"/>
                  </a:cubicBezTo>
                  <a:close/>
                  <a:moveTo>
                    <a:pt x="40273" y="28128"/>
                  </a:moveTo>
                  <a:cubicBezTo>
                    <a:pt x="38356" y="28767"/>
                    <a:pt x="36438" y="28128"/>
                    <a:pt x="34520" y="27488"/>
                  </a:cubicBezTo>
                  <a:cubicBezTo>
                    <a:pt x="34520" y="26849"/>
                    <a:pt x="34520" y="26849"/>
                    <a:pt x="34520" y="26210"/>
                  </a:cubicBezTo>
                  <a:cubicBezTo>
                    <a:pt x="36438" y="26210"/>
                    <a:pt x="38356" y="27488"/>
                    <a:pt x="40273" y="28128"/>
                  </a:cubicBezTo>
                  <a:close/>
                  <a:moveTo>
                    <a:pt x="33881" y="26210"/>
                  </a:moveTo>
                  <a:cubicBezTo>
                    <a:pt x="33881" y="28128"/>
                    <a:pt x="33241" y="26849"/>
                    <a:pt x="33241" y="26849"/>
                  </a:cubicBezTo>
                  <a:cubicBezTo>
                    <a:pt x="33881" y="26849"/>
                    <a:pt x="33881" y="26849"/>
                    <a:pt x="33881" y="2621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59" name="【公众号：阿拉丁PPT】3-476"/>
            <p:cNvSpPr/>
            <p:nvPr/>
          </p:nvSpPr>
          <p:spPr>
            <a:xfrm flipH="1">
              <a:off x="383270" y="188732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60" name="【公众号：阿拉丁PPT】3-477"/>
            <p:cNvSpPr/>
            <p:nvPr/>
          </p:nvSpPr>
          <p:spPr>
            <a:xfrm flipH="1">
              <a:off x="376878" y="188093"/>
              <a:ext cx="11986" cy="7671"/>
            </a:xfrm>
            <a:custGeom>
              <a:avLst/>
              <a:gdLst>
                <a:gd name="connsiteX0" fmla="*/ 479 w 11986"/>
                <a:gd name="connsiteY0" fmla="*/ 1918 h 7671"/>
                <a:gd name="connsiteX1" fmla="*/ 1758 w 11986"/>
                <a:gd name="connsiteY1" fmla="*/ 5114 h 7671"/>
                <a:gd name="connsiteX2" fmla="*/ 2397 w 11986"/>
                <a:gd name="connsiteY2" fmla="*/ 4475 h 7671"/>
                <a:gd name="connsiteX3" fmla="*/ 4315 w 11986"/>
                <a:gd name="connsiteY3" fmla="*/ 5114 h 7671"/>
                <a:gd name="connsiteX4" fmla="*/ 9429 w 11986"/>
                <a:gd name="connsiteY4" fmla="*/ 7032 h 7671"/>
                <a:gd name="connsiteX5" fmla="*/ 11986 w 11986"/>
                <a:gd name="connsiteY5" fmla="*/ 7671 h 7671"/>
                <a:gd name="connsiteX6" fmla="*/ 11986 w 11986"/>
                <a:gd name="connsiteY6" fmla="*/ 6393 h 7671"/>
                <a:gd name="connsiteX7" fmla="*/ 10707 w 11986"/>
                <a:gd name="connsiteY7" fmla="*/ 5753 h 7671"/>
                <a:gd name="connsiteX8" fmla="*/ 6872 w 11986"/>
                <a:gd name="connsiteY8" fmla="*/ 4475 h 7671"/>
                <a:gd name="connsiteX9" fmla="*/ 2397 w 11986"/>
                <a:gd name="connsiteY9" fmla="*/ 1279 h 7671"/>
                <a:gd name="connsiteX10" fmla="*/ 1758 w 11986"/>
                <a:gd name="connsiteY10" fmla="*/ 639 h 7671"/>
                <a:gd name="connsiteX11" fmla="*/ 479 w 11986"/>
                <a:gd name="connsiteY11" fmla="*/ 0 h 7671"/>
                <a:gd name="connsiteX12" fmla="*/ 479 w 11986"/>
                <a:gd name="connsiteY12" fmla="*/ 1918 h 7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986" h="7671">
                  <a:moveTo>
                    <a:pt x="479" y="1918"/>
                  </a:moveTo>
                  <a:cubicBezTo>
                    <a:pt x="1118" y="1918"/>
                    <a:pt x="1118" y="1918"/>
                    <a:pt x="1758" y="5114"/>
                  </a:cubicBezTo>
                  <a:cubicBezTo>
                    <a:pt x="1758" y="5114"/>
                    <a:pt x="2397" y="4475"/>
                    <a:pt x="2397" y="4475"/>
                  </a:cubicBezTo>
                  <a:cubicBezTo>
                    <a:pt x="3037" y="4475"/>
                    <a:pt x="3676" y="5114"/>
                    <a:pt x="4315" y="5114"/>
                  </a:cubicBezTo>
                  <a:cubicBezTo>
                    <a:pt x="5594" y="5753"/>
                    <a:pt x="7511" y="7032"/>
                    <a:pt x="9429" y="7032"/>
                  </a:cubicBezTo>
                  <a:cubicBezTo>
                    <a:pt x="10068" y="7032"/>
                    <a:pt x="10707" y="6393"/>
                    <a:pt x="11986" y="7671"/>
                  </a:cubicBezTo>
                  <a:cubicBezTo>
                    <a:pt x="11986" y="7671"/>
                    <a:pt x="11986" y="7032"/>
                    <a:pt x="11986" y="6393"/>
                  </a:cubicBezTo>
                  <a:cubicBezTo>
                    <a:pt x="11347" y="5753"/>
                    <a:pt x="11347" y="5753"/>
                    <a:pt x="10707" y="5753"/>
                  </a:cubicBezTo>
                  <a:cubicBezTo>
                    <a:pt x="9429" y="5114"/>
                    <a:pt x="8151" y="5114"/>
                    <a:pt x="6872" y="4475"/>
                  </a:cubicBezTo>
                  <a:cubicBezTo>
                    <a:pt x="5594" y="3836"/>
                    <a:pt x="3676" y="2557"/>
                    <a:pt x="2397" y="1279"/>
                  </a:cubicBezTo>
                  <a:cubicBezTo>
                    <a:pt x="2397" y="1279"/>
                    <a:pt x="1758" y="639"/>
                    <a:pt x="1758" y="639"/>
                  </a:cubicBezTo>
                  <a:cubicBezTo>
                    <a:pt x="1118" y="639"/>
                    <a:pt x="1118" y="639"/>
                    <a:pt x="479" y="0"/>
                  </a:cubicBezTo>
                  <a:cubicBezTo>
                    <a:pt x="-160" y="1279"/>
                    <a:pt x="-160" y="1918"/>
                    <a:pt x="479" y="1918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61" name="【公众号：阿拉丁PPT】3-478"/>
            <p:cNvSpPr/>
            <p:nvPr/>
          </p:nvSpPr>
          <p:spPr>
            <a:xfrm flipH="1">
              <a:off x="299526" y="192568"/>
              <a:ext cx="1918" cy="3174"/>
            </a:xfrm>
            <a:custGeom>
              <a:avLst/>
              <a:gdLst>
                <a:gd name="connsiteX0" fmla="*/ 1918 w 1918"/>
                <a:gd name="connsiteY0" fmla="*/ 0 h 3174"/>
                <a:gd name="connsiteX1" fmla="*/ 0 w 1918"/>
                <a:gd name="connsiteY1" fmla="*/ 2557 h 3174"/>
                <a:gd name="connsiteX2" fmla="*/ 1918 w 1918"/>
                <a:gd name="connsiteY2" fmla="*/ 0 h 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8" h="3174">
                  <a:moveTo>
                    <a:pt x="1918" y="0"/>
                  </a:moveTo>
                  <a:cubicBezTo>
                    <a:pt x="1279" y="639"/>
                    <a:pt x="640" y="1918"/>
                    <a:pt x="0" y="2557"/>
                  </a:cubicBezTo>
                  <a:cubicBezTo>
                    <a:pt x="1279" y="3836"/>
                    <a:pt x="1279" y="3196"/>
                    <a:pt x="1918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62" name="【公众号：阿拉丁PPT】3-479"/>
            <p:cNvSpPr/>
            <p:nvPr/>
          </p:nvSpPr>
          <p:spPr>
            <a:xfrm flipH="1">
              <a:off x="305280" y="199600"/>
              <a:ext cx="6392" cy="639"/>
            </a:xfrm>
            <a:custGeom>
              <a:avLst/>
              <a:gdLst>
                <a:gd name="connsiteX0" fmla="*/ 0 w 6392"/>
                <a:gd name="connsiteY0" fmla="*/ 0 h 639"/>
                <a:gd name="connsiteX1" fmla="*/ 0 w 6392"/>
                <a:gd name="connsiteY1" fmla="*/ 0 h 639"/>
                <a:gd name="connsiteX2" fmla="*/ 0 w 6392"/>
                <a:gd name="connsiteY2" fmla="*/ 0 h 639"/>
                <a:gd name="connsiteX3" fmla="*/ 0 w 6392"/>
                <a:gd name="connsiteY3" fmla="*/ 639 h 639"/>
                <a:gd name="connsiteX4" fmla="*/ 0 w 6392"/>
                <a:gd name="connsiteY4" fmla="*/ 0 h 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639"/>
                    <a:pt x="0" y="0"/>
                  </a:cubicBezTo>
                  <a:cubicBezTo>
                    <a:pt x="0" y="639"/>
                    <a:pt x="0" y="639"/>
                    <a:pt x="0" y="639"/>
                  </a:cubicBezTo>
                  <a:cubicBezTo>
                    <a:pt x="0" y="639"/>
                    <a:pt x="0" y="639"/>
                    <a:pt x="0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63" name="【公众号：阿拉丁PPT】3-480"/>
            <p:cNvSpPr/>
            <p:nvPr/>
          </p:nvSpPr>
          <p:spPr>
            <a:xfrm flipH="1">
              <a:off x="554594" y="216860"/>
              <a:ext cx="230774" cy="43470"/>
            </a:xfrm>
            <a:custGeom>
              <a:avLst/>
              <a:gdLst>
                <a:gd name="connsiteX0" fmla="*/ 1278 w 230774"/>
                <a:gd name="connsiteY0" fmla="*/ 24292 h 43470"/>
                <a:gd name="connsiteX1" fmla="*/ 0 w 230774"/>
                <a:gd name="connsiteY1" fmla="*/ 24931 h 43470"/>
                <a:gd name="connsiteX2" fmla="*/ 2557 w 230774"/>
                <a:gd name="connsiteY2" fmla="*/ 27488 h 43470"/>
                <a:gd name="connsiteX3" fmla="*/ 5754 w 230774"/>
                <a:gd name="connsiteY3" fmla="*/ 30045 h 43470"/>
                <a:gd name="connsiteX4" fmla="*/ 14703 w 230774"/>
                <a:gd name="connsiteY4" fmla="*/ 33242 h 43470"/>
                <a:gd name="connsiteX5" fmla="*/ 16621 w 230774"/>
                <a:gd name="connsiteY5" fmla="*/ 33881 h 43470"/>
                <a:gd name="connsiteX6" fmla="*/ 21096 w 230774"/>
                <a:gd name="connsiteY6" fmla="*/ 35160 h 43470"/>
                <a:gd name="connsiteX7" fmla="*/ 26849 w 230774"/>
                <a:gd name="connsiteY7" fmla="*/ 37717 h 43470"/>
                <a:gd name="connsiteX8" fmla="*/ 27489 w 230774"/>
                <a:gd name="connsiteY8" fmla="*/ 36438 h 43470"/>
                <a:gd name="connsiteX9" fmla="*/ 23653 w 230774"/>
                <a:gd name="connsiteY9" fmla="*/ 33242 h 43470"/>
                <a:gd name="connsiteX10" fmla="*/ 24932 w 230774"/>
                <a:gd name="connsiteY10" fmla="*/ 33242 h 43470"/>
                <a:gd name="connsiteX11" fmla="*/ 30685 w 230774"/>
                <a:gd name="connsiteY11" fmla="*/ 35160 h 43470"/>
                <a:gd name="connsiteX12" fmla="*/ 33881 w 230774"/>
                <a:gd name="connsiteY12" fmla="*/ 35799 h 43470"/>
                <a:gd name="connsiteX13" fmla="*/ 35799 w 230774"/>
                <a:gd name="connsiteY13" fmla="*/ 35799 h 43470"/>
                <a:gd name="connsiteX14" fmla="*/ 40274 w 230774"/>
                <a:gd name="connsiteY14" fmla="*/ 37717 h 43470"/>
                <a:gd name="connsiteX15" fmla="*/ 44749 w 230774"/>
                <a:gd name="connsiteY15" fmla="*/ 37077 h 43470"/>
                <a:gd name="connsiteX16" fmla="*/ 48584 w 230774"/>
                <a:gd name="connsiteY16" fmla="*/ 36438 h 43470"/>
                <a:gd name="connsiteX17" fmla="*/ 54338 w 230774"/>
                <a:gd name="connsiteY17" fmla="*/ 35799 h 43470"/>
                <a:gd name="connsiteX18" fmla="*/ 53059 w 230774"/>
                <a:gd name="connsiteY18" fmla="*/ 33881 h 43470"/>
                <a:gd name="connsiteX19" fmla="*/ 54977 w 230774"/>
                <a:gd name="connsiteY19" fmla="*/ 35799 h 43470"/>
                <a:gd name="connsiteX20" fmla="*/ 59452 w 230774"/>
                <a:gd name="connsiteY20" fmla="*/ 37077 h 43470"/>
                <a:gd name="connsiteX21" fmla="*/ 72237 w 230774"/>
                <a:gd name="connsiteY21" fmla="*/ 38995 h 43470"/>
                <a:gd name="connsiteX22" fmla="*/ 75434 w 230774"/>
                <a:gd name="connsiteY22" fmla="*/ 39634 h 43470"/>
                <a:gd name="connsiteX23" fmla="*/ 74155 w 230774"/>
                <a:gd name="connsiteY23" fmla="*/ 40913 h 43470"/>
                <a:gd name="connsiteX24" fmla="*/ 69041 w 230774"/>
                <a:gd name="connsiteY24" fmla="*/ 39634 h 43470"/>
                <a:gd name="connsiteX25" fmla="*/ 69041 w 230774"/>
                <a:gd name="connsiteY25" fmla="*/ 39634 h 43470"/>
                <a:gd name="connsiteX26" fmla="*/ 64566 w 230774"/>
                <a:gd name="connsiteY26" fmla="*/ 39634 h 43470"/>
                <a:gd name="connsiteX27" fmla="*/ 60091 w 230774"/>
                <a:gd name="connsiteY27" fmla="*/ 39634 h 43470"/>
                <a:gd name="connsiteX28" fmla="*/ 56256 w 230774"/>
                <a:gd name="connsiteY28" fmla="*/ 39634 h 43470"/>
                <a:gd name="connsiteX29" fmla="*/ 54977 w 230774"/>
                <a:gd name="connsiteY29" fmla="*/ 40274 h 43470"/>
                <a:gd name="connsiteX30" fmla="*/ 55616 w 230774"/>
                <a:gd name="connsiteY30" fmla="*/ 42192 h 43470"/>
                <a:gd name="connsiteX31" fmla="*/ 58812 w 230774"/>
                <a:gd name="connsiteY31" fmla="*/ 42192 h 43470"/>
                <a:gd name="connsiteX32" fmla="*/ 67123 w 230774"/>
                <a:gd name="connsiteY32" fmla="*/ 42192 h 43470"/>
                <a:gd name="connsiteX33" fmla="*/ 69041 w 230774"/>
                <a:gd name="connsiteY33" fmla="*/ 42831 h 43470"/>
                <a:gd name="connsiteX34" fmla="*/ 76712 w 230774"/>
                <a:gd name="connsiteY34" fmla="*/ 43470 h 43470"/>
                <a:gd name="connsiteX35" fmla="*/ 79269 w 230774"/>
                <a:gd name="connsiteY35" fmla="*/ 42192 h 43470"/>
                <a:gd name="connsiteX36" fmla="*/ 76712 w 230774"/>
                <a:gd name="connsiteY36" fmla="*/ 40913 h 43470"/>
                <a:gd name="connsiteX37" fmla="*/ 76712 w 230774"/>
                <a:gd name="connsiteY37" fmla="*/ 40274 h 43470"/>
                <a:gd name="connsiteX38" fmla="*/ 81186 w 230774"/>
                <a:gd name="connsiteY38" fmla="*/ 40913 h 43470"/>
                <a:gd name="connsiteX39" fmla="*/ 81186 w 230774"/>
                <a:gd name="connsiteY39" fmla="*/ 41552 h 43470"/>
                <a:gd name="connsiteX40" fmla="*/ 80547 w 230774"/>
                <a:gd name="connsiteY40" fmla="*/ 43470 h 43470"/>
                <a:gd name="connsiteX41" fmla="*/ 83744 w 230774"/>
                <a:gd name="connsiteY41" fmla="*/ 43470 h 43470"/>
                <a:gd name="connsiteX42" fmla="*/ 83744 w 230774"/>
                <a:gd name="connsiteY42" fmla="*/ 42192 h 43470"/>
                <a:gd name="connsiteX43" fmla="*/ 81826 w 230774"/>
                <a:gd name="connsiteY43" fmla="*/ 40274 h 43470"/>
                <a:gd name="connsiteX44" fmla="*/ 86301 w 230774"/>
                <a:gd name="connsiteY44" fmla="*/ 40274 h 43470"/>
                <a:gd name="connsiteX45" fmla="*/ 87579 w 230774"/>
                <a:gd name="connsiteY45" fmla="*/ 41552 h 43470"/>
                <a:gd name="connsiteX46" fmla="*/ 88219 w 230774"/>
                <a:gd name="connsiteY46" fmla="*/ 42192 h 43470"/>
                <a:gd name="connsiteX47" fmla="*/ 91415 w 230774"/>
                <a:gd name="connsiteY47" fmla="*/ 42831 h 43470"/>
                <a:gd name="connsiteX48" fmla="*/ 92054 w 230774"/>
                <a:gd name="connsiteY48" fmla="*/ 42831 h 43470"/>
                <a:gd name="connsiteX49" fmla="*/ 92054 w 230774"/>
                <a:gd name="connsiteY49" fmla="*/ 39634 h 43470"/>
                <a:gd name="connsiteX50" fmla="*/ 93972 w 230774"/>
                <a:gd name="connsiteY50" fmla="*/ 41552 h 43470"/>
                <a:gd name="connsiteX51" fmla="*/ 96529 w 230774"/>
                <a:gd name="connsiteY51" fmla="*/ 41552 h 43470"/>
                <a:gd name="connsiteX52" fmla="*/ 96529 w 230774"/>
                <a:gd name="connsiteY52" fmla="*/ 41552 h 43470"/>
                <a:gd name="connsiteX53" fmla="*/ 95251 w 230774"/>
                <a:gd name="connsiteY53" fmla="*/ 40913 h 43470"/>
                <a:gd name="connsiteX54" fmla="*/ 95251 w 230774"/>
                <a:gd name="connsiteY54" fmla="*/ 39634 h 43470"/>
                <a:gd name="connsiteX55" fmla="*/ 96529 w 230774"/>
                <a:gd name="connsiteY55" fmla="*/ 40913 h 43470"/>
                <a:gd name="connsiteX56" fmla="*/ 96529 w 230774"/>
                <a:gd name="connsiteY56" fmla="*/ 40913 h 43470"/>
                <a:gd name="connsiteX57" fmla="*/ 96529 w 230774"/>
                <a:gd name="connsiteY57" fmla="*/ 40913 h 43470"/>
                <a:gd name="connsiteX58" fmla="*/ 97168 w 230774"/>
                <a:gd name="connsiteY58" fmla="*/ 38995 h 43470"/>
                <a:gd name="connsiteX59" fmla="*/ 98447 w 230774"/>
                <a:gd name="connsiteY59" fmla="*/ 38995 h 43470"/>
                <a:gd name="connsiteX60" fmla="*/ 102922 w 230774"/>
                <a:gd name="connsiteY60" fmla="*/ 40274 h 43470"/>
                <a:gd name="connsiteX61" fmla="*/ 106118 w 230774"/>
                <a:gd name="connsiteY61" fmla="*/ 40913 h 43470"/>
                <a:gd name="connsiteX62" fmla="*/ 106757 w 230774"/>
                <a:gd name="connsiteY62" fmla="*/ 40913 h 43470"/>
                <a:gd name="connsiteX63" fmla="*/ 110593 w 230774"/>
                <a:gd name="connsiteY63" fmla="*/ 40913 h 43470"/>
                <a:gd name="connsiteX64" fmla="*/ 113150 w 230774"/>
                <a:gd name="connsiteY64" fmla="*/ 40913 h 43470"/>
                <a:gd name="connsiteX65" fmla="*/ 113150 w 230774"/>
                <a:gd name="connsiteY65" fmla="*/ 40274 h 43470"/>
                <a:gd name="connsiteX66" fmla="*/ 115068 w 230774"/>
                <a:gd name="connsiteY66" fmla="*/ 39634 h 43470"/>
                <a:gd name="connsiteX67" fmla="*/ 115707 w 230774"/>
                <a:gd name="connsiteY67" fmla="*/ 40274 h 43470"/>
                <a:gd name="connsiteX68" fmla="*/ 118903 w 230774"/>
                <a:gd name="connsiteY68" fmla="*/ 42192 h 43470"/>
                <a:gd name="connsiteX69" fmla="*/ 121460 w 230774"/>
                <a:gd name="connsiteY69" fmla="*/ 37077 h 43470"/>
                <a:gd name="connsiteX70" fmla="*/ 122739 w 230774"/>
                <a:gd name="connsiteY70" fmla="*/ 37077 h 43470"/>
                <a:gd name="connsiteX71" fmla="*/ 125296 w 230774"/>
                <a:gd name="connsiteY71" fmla="*/ 37717 h 43470"/>
                <a:gd name="connsiteX72" fmla="*/ 125296 w 230774"/>
                <a:gd name="connsiteY72" fmla="*/ 38356 h 43470"/>
                <a:gd name="connsiteX73" fmla="*/ 124018 w 230774"/>
                <a:gd name="connsiteY73" fmla="*/ 39634 h 43470"/>
                <a:gd name="connsiteX74" fmla="*/ 124657 w 230774"/>
                <a:gd name="connsiteY74" fmla="*/ 40913 h 43470"/>
                <a:gd name="connsiteX75" fmla="*/ 125296 w 230774"/>
                <a:gd name="connsiteY75" fmla="*/ 42192 h 43470"/>
                <a:gd name="connsiteX76" fmla="*/ 125935 w 230774"/>
                <a:gd name="connsiteY76" fmla="*/ 39634 h 43470"/>
                <a:gd name="connsiteX77" fmla="*/ 125935 w 230774"/>
                <a:gd name="connsiteY77" fmla="*/ 37717 h 43470"/>
                <a:gd name="connsiteX78" fmla="*/ 129131 w 230774"/>
                <a:gd name="connsiteY78" fmla="*/ 38995 h 43470"/>
                <a:gd name="connsiteX79" fmla="*/ 132968 w 230774"/>
                <a:gd name="connsiteY79" fmla="*/ 40274 h 43470"/>
                <a:gd name="connsiteX80" fmla="*/ 134246 w 230774"/>
                <a:gd name="connsiteY80" fmla="*/ 40274 h 43470"/>
                <a:gd name="connsiteX81" fmla="*/ 136803 w 230774"/>
                <a:gd name="connsiteY81" fmla="*/ 38995 h 43470"/>
                <a:gd name="connsiteX82" fmla="*/ 139360 w 230774"/>
                <a:gd name="connsiteY82" fmla="*/ 41552 h 43470"/>
                <a:gd name="connsiteX83" fmla="*/ 141277 w 230774"/>
                <a:gd name="connsiteY83" fmla="*/ 38356 h 43470"/>
                <a:gd name="connsiteX84" fmla="*/ 143835 w 230774"/>
                <a:gd name="connsiteY84" fmla="*/ 40913 h 43470"/>
                <a:gd name="connsiteX85" fmla="*/ 147670 w 230774"/>
                <a:gd name="connsiteY85" fmla="*/ 40274 h 43470"/>
                <a:gd name="connsiteX86" fmla="*/ 150227 w 230774"/>
                <a:gd name="connsiteY86" fmla="*/ 38995 h 43470"/>
                <a:gd name="connsiteX87" fmla="*/ 151506 w 230774"/>
                <a:gd name="connsiteY87" fmla="*/ 38995 h 43470"/>
                <a:gd name="connsiteX88" fmla="*/ 154063 w 230774"/>
                <a:gd name="connsiteY88" fmla="*/ 38995 h 43470"/>
                <a:gd name="connsiteX89" fmla="*/ 154702 w 230774"/>
                <a:gd name="connsiteY89" fmla="*/ 38995 h 43470"/>
                <a:gd name="connsiteX90" fmla="*/ 159177 w 230774"/>
                <a:gd name="connsiteY90" fmla="*/ 38995 h 43470"/>
                <a:gd name="connsiteX91" fmla="*/ 163652 w 230774"/>
                <a:gd name="connsiteY91" fmla="*/ 40274 h 43470"/>
                <a:gd name="connsiteX92" fmla="*/ 164291 w 230774"/>
                <a:gd name="connsiteY92" fmla="*/ 40913 h 43470"/>
                <a:gd name="connsiteX93" fmla="*/ 166848 w 230774"/>
                <a:gd name="connsiteY93" fmla="*/ 40274 h 43470"/>
                <a:gd name="connsiteX94" fmla="*/ 166848 w 230774"/>
                <a:gd name="connsiteY94" fmla="*/ 40274 h 43470"/>
                <a:gd name="connsiteX95" fmla="*/ 168766 w 230774"/>
                <a:gd name="connsiteY95" fmla="*/ 38995 h 43470"/>
                <a:gd name="connsiteX96" fmla="*/ 169405 w 230774"/>
                <a:gd name="connsiteY96" fmla="*/ 38356 h 43470"/>
                <a:gd name="connsiteX97" fmla="*/ 170684 w 230774"/>
                <a:gd name="connsiteY97" fmla="*/ 38356 h 43470"/>
                <a:gd name="connsiteX98" fmla="*/ 171963 w 230774"/>
                <a:gd name="connsiteY98" fmla="*/ 37717 h 43470"/>
                <a:gd name="connsiteX99" fmla="*/ 172602 w 230774"/>
                <a:gd name="connsiteY99" fmla="*/ 37077 h 43470"/>
                <a:gd name="connsiteX100" fmla="*/ 174520 w 230774"/>
                <a:gd name="connsiteY100" fmla="*/ 37717 h 43470"/>
                <a:gd name="connsiteX101" fmla="*/ 178994 w 230774"/>
                <a:gd name="connsiteY101" fmla="*/ 38995 h 43470"/>
                <a:gd name="connsiteX102" fmla="*/ 178994 w 230774"/>
                <a:gd name="connsiteY102" fmla="*/ 38995 h 43470"/>
                <a:gd name="connsiteX103" fmla="*/ 180912 w 230774"/>
                <a:gd name="connsiteY103" fmla="*/ 37717 h 43470"/>
                <a:gd name="connsiteX104" fmla="*/ 182830 w 230774"/>
                <a:gd name="connsiteY104" fmla="*/ 37717 h 43470"/>
                <a:gd name="connsiteX105" fmla="*/ 183469 w 230774"/>
                <a:gd name="connsiteY105" fmla="*/ 37077 h 43470"/>
                <a:gd name="connsiteX106" fmla="*/ 185387 w 230774"/>
                <a:gd name="connsiteY106" fmla="*/ 37077 h 43470"/>
                <a:gd name="connsiteX107" fmla="*/ 187305 w 230774"/>
                <a:gd name="connsiteY107" fmla="*/ 38356 h 43470"/>
                <a:gd name="connsiteX108" fmla="*/ 189861 w 230774"/>
                <a:gd name="connsiteY108" fmla="*/ 38356 h 43470"/>
                <a:gd name="connsiteX109" fmla="*/ 194337 w 230774"/>
                <a:gd name="connsiteY109" fmla="*/ 37717 h 43470"/>
                <a:gd name="connsiteX110" fmla="*/ 194976 w 230774"/>
                <a:gd name="connsiteY110" fmla="*/ 37717 h 43470"/>
                <a:gd name="connsiteX111" fmla="*/ 198172 w 230774"/>
                <a:gd name="connsiteY111" fmla="*/ 38995 h 43470"/>
                <a:gd name="connsiteX112" fmla="*/ 199450 w 230774"/>
                <a:gd name="connsiteY112" fmla="*/ 38356 h 43470"/>
                <a:gd name="connsiteX113" fmla="*/ 201369 w 230774"/>
                <a:gd name="connsiteY113" fmla="*/ 36438 h 43470"/>
                <a:gd name="connsiteX114" fmla="*/ 205204 w 230774"/>
                <a:gd name="connsiteY114" fmla="*/ 36438 h 43470"/>
                <a:gd name="connsiteX115" fmla="*/ 209039 w 230774"/>
                <a:gd name="connsiteY115" fmla="*/ 35799 h 43470"/>
                <a:gd name="connsiteX116" fmla="*/ 214154 w 230774"/>
                <a:gd name="connsiteY116" fmla="*/ 35799 h 43470"/>
                <a:gd name="connsiteX117" fmla="*/ 214793 w 230774"/>
                <a:gd name="connsiteY117" fmla="*/ 35160 h 43470"/>
                <a:gd name="connsiteX118" fmla="*/ 214793 w 230774"/>
                <a:gd name="connsiteY118" fmla="*/ 31963 h 43470"/>
                <a:gd name="connsiteX119" fmla="*/ 221825 w 230774"/>
                <a:gd name="connsiteY119" fmla="*/ 33881 h 43470"/>
                <a:gd name="connsiteX120" fmla="*/ 219907 w 230774"/>
                <a:gd name="connsiteY120" fmla="*/ 34520 h 43470"/>
                <a:gd name="connsiteX121" fmla="*/ 217989 w 230774"/>
                <a:gd name="connsiteY121" fmla="*/ 31963 h 43470"/>
                <a:gd name="connsiteX122" fmla="*/ 219268 w 230774"/>
                <a:gd name="connsiteY122" fmla="*/ 32603 h 43470"/>
                <a:gd name="connsiteX123" fmla="*/ 219907 w 230774"/>
                <a:gd name="connsiteY123" fmla="*/ 28767 h 43470"/>
                <a:gd name="connsiteX124" fmla="*/ 221825 w 230774"/>
                <a:gd name="connsiteY124" fmla="*/ 28767 h 43470"/>
                <a:gd name="connsiteX125" fmla="*/ 223743 w 230774"/>
                <a:gd name="connsiteY125" fmla="*/ 25571 h 43470"/>
                <a:gd name="connsiteX126" fmla="*/ 227578 w 230774"/>
                <a:gd name="connsiteY126" fmla="*/ 25571 h 43470"/>
                <a:gd name="connsiteX127" fmla="*/ 228857 w 230774"/>
                <a:gd name="connsiteY127" fmla="*/ 26210 h 43470"/>
                <a:gd name="connsiteX128" fmla="*/ 227578 w 230774"/>
                <a:gd name="connsiteY128" fmla="*/ 21096 h 43470"/>
                <a:gd name="connsiteX129" fmla="*/ 230775 w 230774"/>
                <a:gd name="connsiteY129" fmla="*/ 21735 h 43470"/>
                <a:gd name="connsiteX130" fmla="*/ 230775 w 230774"/>
                <a:gd name="connsiteY130" fmla="*/ 16621 h 43470"/>
                <a:gd name="connsiteX131" fmla="*/ 229496 w 230774"/>
                <a:gd name="connsiteY131" fmla="*/ 10228 h 43470"/>
                <a:gd name="connsiteX132" fmla="*/ 223104 w 230774"/>
                <a:gd name="connsiteY132" fmla="*/ 1279 h 43470"/>
                <a:gd name="connsiteX133" fmla="*/ 213515 w 230774"/>
                <a:gd name="connsiteY133" fmla="*/ 0 h 43470"/>
                <a:gd name="connsiteX134" fmla="*/ 193058 w 230774"/>
                <a:gd name="connsiteY134" fmla="*/ 1279 h 43470"/>
                <a:gd name="connsiteX135" fmla="*/ 179633 w 230774"/>
                <a:gd name="connsiteY135" fmla="*/ 2557 h 43470"/>
                <a:gd name="connsiteX136" fmla="*/ 165570 w 230774"/>
                <a:gd name="connsiteY136" fmla="*/ 4475 h 43470"/>
                <a:gd name="connsiteX137" fmla="*/ 154702 w 230774"/>
                <a:gd name="connsiteY137" fmla="*/ 5753 h 43470"/>
                <a:gd name="connsiteX138" fmla="*/ 150866 w 230774"/>
                <a:gd name="connsiteY138" fmla="*/ 6393 h 43470"/>
                <a:gd name="connsiteX139" fmla="*/ 144474 w 230774"/>
                <a:gd name="connsiteY139" fmla="*/ 6393 h 43470"/>
                <a:gd name="connsiteX140" fmla="*/ 133607 w 230774"/>
                <a:gd name="connsiteY140" fmla="*/ 7671 h 43470"/>
                <a:gd name="connsiteX141" fmla="*/ 128492 w 230774"/>
                <a:gd name="connsiteY141" fmla="*/ 7671 h 43470"/>
                <a:gd name="connsiteX142" fmla="*/ 123379 w 230774"/>
                <a:gd name="connsiteY142" fmla="*/ 8310 h 43470"/>
                <a:gd name="connsiteX143" fmla="*/ 118264 w 230774"/>
                <a:gd name="connsiteY143" fmla="*/ 8950 h 43470"/>
                <a:gd name="connsiteX144" fmla="*/ 113150 w 230774"/>
                <a:gd name="connsiteY144" fmla="*/ 9589 h 43470"/>
                <a:gd name="connsiteX145" fmla="*/ 109953 w 230774"/>
                <a:gd name="connsiteY145" fmla="*/ 9589 h 43470"/>
                <a:gd name="connsiteX146" fmla="*/ 102922 w 230774"/>
                <a:gd name="connsiteY146" fmla="*/ 10867 h 43470"/>
                <a:gd name="connsiteX147" fmla="*/ 97168 w 230774"/>
                <a:gd name="connsiteY147" fmla="*/ 10867 h 43470"/>
                <a:gd name="connsiteX148" fmla="*/ 90775 w 230774"/>
                <a:gd name="connsiteY148" fmla="*/ 10228 h 43470"/>
                <a:gd name="connsiteX149" fmla="*/ 80547 w 230774"/>
                <a:gd name="connsiteY149" fmla="*/ 10228 h 43470"/>
                <a:gd name="connsiteX150" fmla="*/ 70958 w 230774"/>
                <a:gd name="connsiteY150" fmla="*/ 9589 h 43470"/>
                <a:gd name="connsiteX151" fmla="*/ 66484 w 230774"/>
                <a:gd name="connsiteY151" fmla="*/ 10867 h 43470"/>
                <a:gd name="connsiteX152" fmla="*/ 58173 w 230774"/>
                <a:gd name="connsiteY152" fmla="*/ 10867 h 43470"/>
                <a:gd name="connsiteX153" fmla="*/ 54338 w 230774"/>
                <a:gd name="connsiteY153" fmla="*/ 10867 h 43470"/>
                <a:gd name="connsiteX154" fmla="*/ 47306 w 230774"/>
                <a:gd name="connsiteY154" fmla="*/ 11507 h 43470"/>
                <a:gd name="connsiteX155" fmla="*/ 46667 w 230774"/>
                <a:gd name="connsiteY155" fmla="*/ 8950 h 43470"/>
                <a:gd name="connsiteX156" fmla="*/ 45388 w 230774"/>
                <a:gd name="connsiteY156" fmla="*/ 9589 h 43470"/>
                <a:gd name="connsiteX157" fmla="*/ 42830 w 230774"/>
                <a:gd name="connsiteY157" fmla="*/ 10867 h 43470"/>
                <a:gd name="connsiteX158" fmla="*/ 36438 w 230774"/>
                <a:gd name="connsiteY158" fmla="*/ 10867 h 43470"/>
                <a:gd name="connsiteX159" fmla="*/ 30685 w 230774"/>
                <a:gd name="connsiteY159" fmla="*/ 12146 h 43470"/>
                <a:gd name="connsiteX160" fmla="*/ 28767 w 230774"/>
                <a:gd name="connsiteY160" fmla="*/ 12785 h 43470"/>
                <a:gd name="connsiteX161" fmla="*/ 24292 w 230774"/>
                <a:gd name="connsiteY161" fmla="*/ 13425 h 43470"/>
                <a:gd name="connsiteX162" fmla="*/ 21096 w 230774"/>
                <a:gd name="connsiteY162" fmla="*/ 12146 h 43470"/>
                <a:gd name="connsiteX163" fmla="*/ 17900 w 230774"/>
                <a:gd name="connsiteY163" fmla="*/ 12785 h 43470"/>
                <a:gd name="connsiteX164" fmla="*/ 10867 w 230774"/>
                <a:gd name="connsiteY164" fmla="*/ 12146 h 43470"/>
                <a:gd name="connsiteX165" fmla="*/ 8311 w 230774"/>
                <a:gd name="connsiteY165" fmla="*/ 12785 h 43470"/>
                <a:gd name="connsiteX166" fmla="*/ 4475 w 230774"/>
                <a:gd name="connsiteY166" fmla="*/ 15342 h 43470"/>
                <a:gd name="connsiteX167" fmla="*/ 639 w 230774"/>
                <a:gd name="connsiteY167" fmla="*/ 15982 h 43470"/>
                <a:gd name="connsiteX168" fmla="*/ 1918 w 230774"/>
                <a:gd name="connsiteY168" fmla="*/ 17899 h 43470"/>
                <a:gd name="connsiteX169" fmla="*/ 0 w 230774"/>
                <a:gd name="connsiteY169" fmla="*/ 21096 h 43470"/>
                <a:gd name="connsiteX170" fmla="*/ 1278 w 230774"/>
                <a:gd name="connsiteY170" fmla="*/ 24292 h 43470"/>
                <a:gd name="connsiteX171" fmla="*/ 207761 w 230774"/>
                <a:gd name="connsiteY171" fmla="*/ 28128 h 43470"/>
                <a:gd name="connsiteX172" fmla="*/ 207761 w 230774"/>
                <a:gd name="connsiteY172" fmla="*/ 28767 h 43470"/>
                <a:gd name="connsiteX173" fmla="*/ 206483 w 230774"/>
                <a:gd name="connsiteY173" fmla="*/ 29406 h 43470"/>
                <a:gd name="connsiteX174" fmla="*/ 206483 w 230774"/>
                <a:gd name="connsiteY174" fmla="*/ 28767 h 43470"/>
                <a:gd name="connsiteX175" fmla="*/ 207761 w 230774"/>
                <a:gd name="connsiteY175" fmla="*/ 28128 h 43470"/>
                <a:gd name="connsiteX176" fmla="*/ 203926 w 230774"/>
                <a:gd name="connsiteY176" fmla="*/ 24931 h 43470"/>
                <a:gd name="connsiteX177" fmla="*/ 203926 w 230774"/>
                <a:gd name="connsiteY177" fmla="*/ 25571 h 43470"/>
                <a:gd name="connsiteX178" fmla="*/ 202647 w 230774"/>
                <a:gd name="connsiteY178" fmla="*/ 24931 h 43470"/>
                <a:gd name="connsiteX179" fmla="*/ 202647 w 230774"/>
                <a:gd name="connsiteY179" fmla="*/ 24931 h 43470"/>
                <a:gd name="connsiteX180" fmla="*/ 203926 w 230774"/>
                <a:gd name="connsiteY180" fmla="*/ 24931 h 43470"/>
                <a:gd name="connsiteX181" fmla="*/ 193058 w 230774"/>
                <a:gd name="connsiteY181" fmla="*/ 24931 h 43470"/>
                <a:gd name="connsiteX182" fmla="*/ 194337 w 230774"/>
                <a:gd name="connsiteY182" fmla="*/ 25571 h 43470"/>
                <a:gd name="connsiteX183" fmla="*/ 194337 w 230774"/>
                <a:gd name="connsiteY183" fmla="*/ 26849 h 43470"/>
                <a:gd name="connsiteX184" fmla="*/ 193058 w 230774"/>
                <a:gd name="connsiteY184" fmla="*/ 26210 h 43470"/>
                <a:gd name="connsiteX185" fmla="*/ 193058 w 230774"/>
                <a:gd name="connsiteY185" fmla="*/ 24931 h 43470"/>
                <a:gd name="connsiteX186" fmla="*/ 195615 w 230774"/>
                <a:gd name="connsiteY186" fmla="*/ 28767 h 43470"/>
                <a:gd name="connsiteX187" fmla="*/ 200090 w 230774"/>
                <a:gd name="connsiteY187" fmla="*/ 29406 h 43470"/>
                <a:gd name="connsiteX188" fmla="*/ 204565 w 230774"/>
                <a:gd name="connsiteY188" fmla="*/ 30045 h 43470"/>
                <a:gd name="connsiteX189" fmla="*/ 192419 w 230774"/>
                <a:gd name="connsiteY189" fmla="*/ 30685 h 43470"/>
                <a:gd name="connsiteX190" fmla="*/ 195615 w 230774"/>
                <a:gd name="connsiteY190" fmla="*/ 28767 h 43470"/>
                <a:gd name="connsiteX191" fmla="*/ 191140 w 230774"/>
                <a:gd name="connsiteY191" fmla="*/ 24931 h 43470"/>
                <a:gd name="connsiteX192" fmla="*/ 191140 w 230774"/>
                <a:gd name="connsiteY192" fmla="*/ 25571 h 43470"/>
                <a:gd name="connsiteX193" fmla="*/ 186665 w 230774"/>
                <a:gd name="connsiteY193" fmla="*/ 26210 h 43470"/>
                <a:gd name="connsiteX194" fmla="*/ 182191 w 230774"/>
                <a:gd name="connsiteY194" fmla="*/ 24931 h 43470"/>
                <a:gd name="connsiteX195" fmla="*/ 191140 w 230774"/>
                <a:gd name="connsiteY195" fmla="*/ 24931 h 43470"/>
                <a:gd name="connsiteX196" fmla="*/ 181552 w 230774"/>
                <a:gd name="connsiteY196" fmla="*/ 26849 h 43470"/>
                <a:gd name="connsiteX197" fmla="*/ 177716 w 230774"/>
                <a:gd name="connsiteY197" fmla="*/ 27488 h 43470"/>
                <a:gd name="connsiteX198" fmla="*/ 181552 w 230774"/>
                <a:gd name="connsiteY198" fmla="*/ 26849 h 43470"/>
                <a:gd name="connsiteX199" fmla="*/ 175159 w 230774"/>
                <a:gd name="connsiteY199" fmla="*/ 27488 h 43470"/>
                <a:gd name="connsiteX200" fmla="*/ 175159 w 230774"/>
                <a:gd name="connsiteY200" fmla="*/ 28767 h 43470"/>
                <a:gd name="connsiteX201" fmla="*/ 173880 w 230774"/>
                <a:gd name="connsiteY201" fmla="*/ 28128 h 43470"/>
                <a:gd name="connsiteX202" fmla="*/ 173880 w 230774"/>
                <a:gd name="connsiteY202" fmla="*/ 27488 h 43470"/>
                <a:gd name="connsiteX203" fmla="*/ 175159 w 230774"/>
                <a:gd name="connsiteY203" fmla="*/ 27488 h 43470"/>
                <a:gd name="connsiteX204" fmla="*/ 172602 w 230774"/>
                <a:gd name="connsiteY204" fmla="*/ 28128 h 43470"/>
                <a:gd name="connsiteX205" fmla="*/ 170044 w 230774"/>
                <a:gd name="connsiteY205" fmla="*/ 28128 h 43470"/>
                <a:gd name="connsiteX206" fmla="*/ 172602 w 230774"/>
                <a:gd name="connsiteY206" fmla="*/ 28128 h 43470"/>
                <a:gd name="connsiteX207" fmla="*/ 161734 w 230774"/>
                <a:gd name="connsiteY207" fmla="*/ 22374 h 43470"/>
                <a:gd name="connsiteX208" fmla="*/ 162374 w 230774"/>
                <a:gd name="connsiteY208" fmla="*/ 21735 h 43470"/>
                <a:gd name="connsiteX209" fmla="*/ 162374 w 230774"/>
                <a:gd name="connsiteY209" fmla="*/ 23014 h 43470"/>
                <a:gd name="connsiteX210" fmla="*/ 160455 w 230774"/>
                <a:gd name="connsiteY210" fmla="*/ 23014 h 43470"/>
                <a:gd name="connsiteX211" fmla="*/ 160455 w 230774"/>
                <a:gd name="connsiteY211" fmla="*/ 22374 h 43470"/>
                <a:gd name="connsiteX212" fmla="*/ 161734 w 230774"/>
                <a:gd name="connsiteY212" fmla="*/ 22374 h 43470"/>
                <a:gd name="connsiteX213" fmla="*/ 155981 w 230774"/>
                <a:gd name="connsiteY213" fmla="*/ 29406 h 43470"/>
                <a:gd name="connsiteX214" fmla="*/ 155981 w 230774"/>
                <a:gd name="connsiteY214" fmla="*/ 30045 h 43470"/>
                <a:gd name="connsiteX215" fmla="*/ 154063 w 230774"/>
                <a:gd name="connsiteY215" fmla="*/ 30685 h 43470"/>
                <a:gd name="connsiteX216" fmla="*/ 154063 w 230774"/>
                <a:gd name="connsiteY216" fmla="*/ 29406 h 43470"/>
                <a:gd name="connsiteX217" fmla="*/ 155981 w 230774"/>
                <a:gd name="connsiteY217" fmla="*/ 29406 h 43470"/>
                <a:gd name="connsiteX218" fmla="*/ 154063 w 230774"/>
                <a:gd name="connsiteY218" fmla="*/ 22374 h 43470"/>
                <a:gd name="connsiteX219" fmla="*/ 154063 w 230774"/>
                <a:gd name="connsiteY219" fmla="*/ 22374 h 43470"/>
                <a:gd name="connsiteX220" fmla="*/ 152145 w 230774"/>
                <a:gd name="connsiteY220" fmla="*/ 22374 h 43470"/>
                <a:gd name="connsiteX221" fmla="*/ 154063 w 230774"/>
                <a:gd name="connsiteY221" fmla="*/ 22374 h 43470"/>
                <a:gd name="connsiteX222" fmla="*/ 150866 w 230774"/>
                <a:gd name="connsiteY222" fmla="*/ 23014 h 43470"/>
                <a:gd name="connsiteX223" fmla="*/ 148949 w 230774"/>
                <a:gd name="connsiteY223" fmla="*/ 23653 h 43470"/>
                <a:gd name="connsiteX224" fmla="*/ 150866 w 230774"/>
                <a:gd name="connsiteY224" fmla="*/ 23014 h 43470"/>
                <a:gd name="connsiteX225" fmla="*/ 150866 w 230774"/>
                <a:gd name="connsiteY225" fmla="*/ 29406 h 43470"/>
                <a:gd name="connsiteX226" fmla="*/ 150866 w 230774"/>
                <a:gd name="connsiteY226" fmla="*/ 30685 h 43470"/>
                <a:gd name="connsiteX227" fmla="*/ 148949 w 230774"/>
                <a:gd name="connsiteY227" fmla="*/ 30685 h 43470"/>
                <a:gd name="connsiteX228" fmla="*/ 148949 w 230774"/>
                <a:gd name="connsiteY228" fmla="*/ 30045 h 43470"/>
                <a:gd name="connsiteX229" fmla="*/ 150866 w 230774"/>
                <a:gd name="connsiteY229" fmla="*/ 29406 h 43470"/>
                <a:gd name="connsiteX230" fmla="*/ 119542 w 230774"/>
                <a:gd name="connsiteY230" fmla="*/ 35799 h 43470"/>
                <a:gd name="connsiteX231" fmla="*/ 116346 w 230774"/>
                <a:gd name="connsiteY231" fmla="*/ 35160 h 43470"/>
                <a:gd name="connsiteX232" fmla="*/ 116346 w 230774"/>
                <a:gd name="connsiteY232" fmla="*/ 32603 h 43470"/>
                <a:gd name="connsiteX233" fmla="*/ 118264 w 230774"/>
                <a:gd name="connsiteY233" fmla="*/ 31963 h 43470"/>
                <a:gd name="connsiteX234" fmla="*/ 119542 w 230774"/>
                <a:gd name="connsiteY234" fmla="*/ 35799 h 43470"/>
                <a:gd name="connsiteX235" fmla="*/ 116986 w 230774"/>
                <a:gd name="connsiteY235" fmla="*/ 28128 h 43470"/>
                <a:gd name="connsiteX236" fmla="*/ 113150 w 230774"/>
                <a:gd name="connsiteY236" fmla="*/ 28767 h 43470"/>
                <a:gd name="connsiteX237" fmla="*/ 116986 w 230774"/>
                <a:gd name="connsiteY237" fmla="*/ 28128 h 43470"/>
                <a:gd name="connsiteX238" fmla="*/ 109953 w 230774"/>
                <a:gd name="connsiteY238" fmla="*/ 31324 h 43470"/>
                <a:gd name="connsiteX239" fmla="*/ 115068 w 230774"/>
                <a:gd name="connsiteY239" fmla="*/ 31324 h 43470"/>
                <a:gd name="connsiteX240" fmla="*/ 116346 w 230774"/>
                <a:gd name="connsiteY240" fmla="*/ 33881 h 43470"/>
                <a:gd name="connsiteX241" fmla="*/ 113790 w 230774"/>
                <a:gd name="connsiteY241" fmla="*/ 37077 h 43470"/>
                <a:gd name="connsiteX242" fmla="*/ 113150 w 230774"/>
                <a:gd name="connsiteY242" fmla="*/ 33881 h 43470"/>
                <a:gd name="connsiteX243" fmla="*/ 110593 w 230774"/>
                <a:gd name="connsiteY243" fmla="*/ 32603 h 43470"/>
                <a:gd name="connsiteX244" fmla="*/ 109953 w 230774"/>
                <a:gd name="connsiteY244" fmla="*/ 31324 h 43470"/>
                <a:gd name="connsiteX245" fmla="*/ 106118 w 230774"/>
                <a:gd name="connsiteY245" fmla="*/ 31963 h 43470"/>
                <a:gd name="connsiteX246" fmla="*/ 108036 w 230774"/>
                <a:gd name="connsiteY246" fmla="*/ 35160 h 43470"/>
                <a:gd name="connsiteX247" fmla="*/ 103561 w 230774"/>
                <a:gd name="connsiteY247" fmla="*/ 33242 h 43470"/>
                <a:gd name="connsiteX248" fmla="*/ 103561 w 230774"/>
                <a:gd name="connsiteY248" fmla="*/ 32603 h 43470"/>
                <a:gd name="connsiteX249" fmla="*/ 106118 w 230774"/>
                <a:gd name="connsiteY249" fmla="*/ 31963 h 43470"/>
                <a:gd name="connsiteX250" fmla="*/ 102282 w 230774"/>
                <a:gd name="connsiteY250" fmla="*/ 29406 h 43470"/>
                <a:gd name="connsiteX251" fmla="*/ 99725 w 230774"/>
                <a:gd name="connsiteY251" fmla="*/ 29406 h 43470"/>
                <a:gd name="connsiteX252" fmla="*/ 102282 w 230774"/>
                <a:gd name="connsiteY252" fmla="*/ 29406 h 43470"/>
                <a:gd name="connsiteX253" fmla="*/ 102282 w 230774"/>
                <a:gd name="connsiteY253" fmla="*/ 33881 h 43470"/>
                <a:gd name="connsiteX254" fmla="*/ 101643 w 230774"/>
                <a:gd name="connsiteY254" fmla="*/ 35160 h 43470"/>
                <a:gd name="connsiteX255" fmla="*/ 98447 w 230774"/>
                <a:gd name="connsiteY255" fmla="*/ 33881 h 43470"/>
                <a:gd name="connsiteX256" fmla="*/ 97808 w 230774"/>
                <a:gd name="connsiteY256" fmla="*/ 31963 h 43470"/>
                <a:gd name="connsiteX257" fmla="*/ 102282 w 230774"/>
                <a:gd name="connsiteY257" fmla="*/ 33881 h 43470"/>
                <a:gd name="connsiteX258" fmla="*/ 89497 w 230774"/>
                <a:gd name="connsiteY258" fmla="*/ 33242 h 43470"/>
                <a:gd name="connsiteX259" fmla="*/ 94612 w 230774"/>
                <a:gd name="connsiteY259" fmla="*/ 33242 h 43470"/>
                <a:gd name="connsiteX260" fmla="*/ 97168 w 230774"/>
                <a:gd name="connsiteY260" fmla="*/ 35799 h 43470"/>
                <a:gd name="connsiteX261" fmla="*/ 94612 w 230774"/>
                <a:gd name="connsiteY261" fmla="*/ 35160 h 43470"/>
                <a:gd name="connsiteX262" fmla="*/ 93972 w 230774"/>
                <a:gd name="connsiteY262" fmla="*/ 38356 h 43470"/>
                <a:gd name="connsiteX263" fmla="*/ 91415 w 230774"/>
                <a:gd name="connsiteY263" fmla="*/ 38356 h 43470"/>
                <a:gd name="connsiteX264" fmla="*/ 90775 w 230774"/>
                <a:gd name="connsiteY264" fmla="*/ 37077 h 43470"/>
                <a:gd name="connsiteX265" fmla="*/ 89497 w 230774"/>
                <a:gd name="connsiteY265" fmla="*/ 33242 h 43470"/>
                <a:gd name="connsiteX266" fmla="*/ 89497 w 230774"/>
                <a:gd name="connsiteY266" fmla="*/ 33242 h 43470"/>
                <a:gd name="connsiteX267" fmla="*/ 90775 w 230774"/>
                <a:gd name="connsiteY267" fmla="*/ 39634 h 43470"/>
                <a:gd name="connsiteX268" fmla="*/ 89497 w 230774"/>
                <a:gd name="connsiteY268" fmla="*/ 40913 h 43470"/>
                <a:gd name="connsiteX269" fmla="*/ 89497 w 230774"/>
                <a:gd name="connsiteY269" fmla="*/ 39634 h 43470"/>
                <a:gd name="connsiteX270" fmla="*/ 90775 w 230774"/>
                <a:gd name="connsiteY270" fmla="*/ 39634 h 43470"/>
                <a:gd name="connsiteX271" fmla="*/ 87579 w 230774"/>
                <a:gd name="connsiteY271" fmla="*/ 29406 h 43470"/>
                <a:gd name="connsiteX272" fmla="*/ 86301 w 230774"/>
                <a:gd name="connsiteY272" fmla="*/ 30685 h 43470"/>
                <a:gd name="connsiteX273" fmla="*/ 87579 w 230774"/>
                <a:gd name="connsiteY273" fmla="*/ 29406 h 43470"/>
                <a:gd name="connsiteX274" fmla="*/ 85023 w 230774"/>
                <a:gd name="connsiteY274" fmla="*/ 29406 h 43470"/>
                <a:gd name="connsiteX275" fmla="*/ 85023 w 230774"/>
                <a:gd name="connsiteY275" fmla="*/ 30685 h 43470"/>
                <a:gd name="connsiteX276" fmla="*/ 81826 w 230774"/>
                <a:gd name="connsiteY276" fmla="*/ 30045 h 43470"/>
                <a:gd name="connsiteX277" fmla="*/ 81826 w 230774"/>
                <a:gd name="connsiteY277" fmla="*/ 29406 h 43470"/>
                <a:gd name="connsiteX278" fmla="*/ 85023 w 230774"/>
                <a:gd name="connsiteY278" fmla="*/ 29406 h 43470"/>
                <a:gd name="connsiteX279" fmla="*/ 85023 w 230774"/>
                <a:gd name="connsiteY279" fmla="*/ 32603 h 43470"/>
                <a:gd name="connsiteX280" fmla="*/ 87579 w 230774"/>
                <a:gd name="connsiteY280" fmla="*/ 37717 h 43470"/>
                <a:gd name="connsiteX281" fmla="*/ 83104 w 230774"/>
                <a:gd name="connsiteY281" fmla="*/ 35799 h 43470"/>
                <a:gd name="connsiteX282" fmla="*/ 79908 w 230774"/>
                <a:gd name="connsiteY282" fmla="*/ 33242 h 43470"/>
                <a:gd name="connsiteX283" fmla="*/ 85023 w 230774"/>
                <a:gd name="connsiteY283" fmla="*/ 32603 h 43470"/>
                <a:gd name="connsiteX284" fmla="*/ 78630 w 230774"/>
                <a:gd name="connsiteY284" fmla="*/ 31963 h 43470"/>
                <a:gd name="connsiteX285" fmla="*/ 66484 w 230774"/>
                <a:gd name="connsiteY285" fmla="*/ 31963 h 43470"/>
                <a:gd name="connsiteX286" fmla="*/ 66484 w 230774"/>
                <a:gd name="connsiteY286" fmla="*/ 30685 h 43470"/>
                <a:gd name="connsiteX287" fmla="*/ 78630 w 230774"/>
                <a:gd name="connsiteY287" fmla="*/ 31963 h 43470"/>
                <a:gd name="connsiteX288" fmla="*/ 65205 w 230774"/>
                <a:gd name="connsiteY288" fmla="*/ 31324 h 43470"/>
                <a:gd name="connsiteX289" fmla="*/ 63927 w 230774"/>
                <a:gd name="connsiteY289" fmla="*/ 31963 h 43470"/>
                <a:gd name="connsiteX290" fmla="*/ 65205 w 230774"/>
                <a:gd name="connsiteY290" fmla="*/ 31324 h 43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230774" h="43470">
                  <a:moveTo>
                    <a:pt x="1278" y="24292"/>
                  </a:moveTo>
                  <a:cubicBezTo>
                    <a:pt x="639" y="24292"/>
                    <a:pt x="639" y="24931"/>
                    <a:pt x="0" y="24931"/>
                  </a:cubicBezTo>
                  <a:cubicBezTo>
                    <a:pt x="639" y="25571"/>
                    <a:pt x="1918" y="26210"/>
                    <a:pt x="2557" y="27488"/>
                  </a:cubicBezTo>
                  <a:cubicBezTo>
                    <a:pt x="3835" y="29406"/>
                    <a:pt x="4475" y="30045"/>
                    <a:pt x="5754" y="30045"/>
                  </a:cubicBezTo>
                  <a:cubicBezTo>
                    <a:pt x="8950" y="31324"/>
                    <a:pt x="11507" y="31963"/>
                    <a:pt x="14703" y="33242"/>
                  </a:cubicBezTo>
                  <a:cubicBezTo>
                    <a:pt x="15343" y="33242"/>
                    <a:pt x="15982" y="34520"/>
                    <a:pt x="16621" y="33881"/>
                  </a:cubicBezTo>
                  <a:cubicBezTo>
                    <a:pt x="17900" y="33242"/>
                    <a:pt x="19817" y="34520"/>
                    <a:pt x="21096" y="35160"/>
                  </a:cubicBezTo>
                  <a:cubicBezTo>
                    <a:pt x="23013" y="35799"/>
                    <a:pt x="24932" y="37077"/>
                    <a:pt x="26849" y="37717"/>
                  </a:cubicBezTo>
                  <a:cubicBezTo>
                    <a:pt x="26849" y="37717"/>
                    <a:pt x="27489" y="37077"/>
                    <a:pt x="27489" y="36438"/>
                  </a:cubicBezTo>
                  <a:cubicBezTo>
                    <a:pt x="26210" y="35799"/>
                    <a:pt x="24932" y="34520"/>
                    <a:pt x="23653" y="33242"/>
                  </a:cubicBezTo>
                  <a:cubicBezTo>
                    <a:pt x="24292" y="33242"/>
                    <a:pt x="24292" y="33242"/>
                    <a:pt x="24932" y="33242"/>
                  </a:cubicBezTo>
                  <a:cubicBezTo>
                    <a:pt x="26849" y="33881"/>
                    <a:pt x="28767" y="34520"/>
                    <a:pt x="30685" y="35160"/>
                  </a:cubicBezTo>
                  <a:cubicBezTo>
                    <a:pt x="31963" y="35160"/>
                    <a:pt x="33241" y="35799"/>
                    <a:pt x="33881" y="35799"/>
                  </a:cubicBezTo>
                  <a:cubicBezTo>
                    <a:pt x="34520" y="35799"/>
                    <a:pt x="35160" y="35160"/>
                    <a:pt x="35799" y="35799"/>
                  </a:cubicBezTo>
                  <a:cubicBezTo>
                    <a:pt x="37078" y="36438"/>
                    <a:pt x="38356" y="37077"/>
                    <a:pt x="40274" y="37717"/>
                  </a:cubicBezTo>
                  <a:cubicBezTo>
                    <a:pt x="41552" y="38356"/>
                    <a:pt x="43470" y="37717"/>
                    <a:pt x="44749" y="37077"/>
                  </a:cubicBezTo>
                  <a:cubicBezTo>
                    <a:pt x="46027" y="36438"/>
                    <a:pt x="47306" y="37077"/>
                    <a:pt x="48584" y="36438"/>
                  </a:cubicBezTo>
                  <a:cubicBezTo>
                    <a:pt x="50502" y="36438"/>
                    <a:pt x="52419" y="36438"/>
                    <a:pt x="54338" y="35799"/>
                  </a:cubicBezTo>
                  <a:cubicBezTo>
                    <a:pt x="53698" y="34520"/>
                    <a:pt x="53698" y="33881"/>
                    <a:pt x="53059" y="33881"/>
                  </a:cubicBezTo>
                  <a:cubicBezTo>
                    <a:pt x="53698" y="33881"/>
                    <a:pt x="54338" y="35160"/>
                    <a:pt x="54977" y="35799"/>
                  </a:cubicBezTo>
                  <a:cubicBezTo>
                    <a:pt x="56256" y="36438"/>
                    <a:pt x="57534" y="37077"/>
                    <a:pt x="59452" y="37077"/>
                  </a:cubicBezTo>
                  <a:cubicBezTo>
                    <a:pt x="63927" y="37717"/>
                    <a:pt x="67762" y="38356"/>
                    <a:pt x="72237" y="38995"/>
                  </a:cubicBezTo>
                  <a:cubicBezTo>
                    <a:pt x="73516" y="38995"/>
                    <a:pt x="74155" y="39634"/>
                    <a:pt x="75434" y="39634"/>
                  </a:cubicBezTo>
                  <a:cubicBezTo>
                    <a:pt x="74794" y="40274"/>
                    <a:pt x="74794" y="40913"/>
                    <a:pt x="74155" y="40913"/>
                  </a:cubicBezTo>
                  <a:cubicBezTo>
                    <a:pt x="72237" y="38995"/>
                    <a:pt x="70958" y="42192"/>
                    <a:pt x="69041" y="39634"/>
                  </a:cubicBezTo>
                  <a:cubicBezTo>
                    <a:pt x="69041" y="39634"/>
                    <a:pt x="69041" y="39634"/>
                    <a:pt x="69041" y="39634"/>
                  </a:cubicBezTo>
                  <a:cubicBezTo>
                    <a:pt x="67762" y="39634"/>
                    <a:pt x="65845" y="39634"/>
                    <a:pt x="64566" y="39634"/>
                  </a:cubicBezTo>
                  <a:cubicBezTo>
                    <a:pt x="63287" y="39634"/>
                    <a:pt x="61369" y="38995"/>
                    <a:pt x="60091" y="39634"/>
                  </a:cubicBezTo>
                  <a:cubicBezTo>
                    <a:pt x="58812" y="40274"/>
                    <a:pt x="57534" y="39634"/>
                    <a:pt x="56256" y="39634"/>
                  </a:cubicBezTo>
                  <a:cubicBezTo>
                    <a:pt x="55616" y="39634"/>
                    <a:pt x="54977" y="39634"/>
                    <a:pt x="54977" y="40274"/>
                  </a:cubicBezTo>
                  <a:cubicBezTo>
                    <a:pt x="55616" y="41552"/>
                    <a:pt x="55616" y="42192"/>
                    <a:pt x="55616" y="42192"/>
                  </a:cubicBezTo>
                  <a:cubicBezTo>
                    <a:pt x="56895" y="42192"/>
                    <a:pt x="58173" y="42192"/>
                    <a:pt x="58812" y="42192"/>
                  </a:cubicBezTo>
                  <a:cubicBezTo>
                    <a:pt x="61369" y="42192"/>
                    <a:pt x="64566" y="42192"/>
                    <a:pt x="67123" y="42192"/>
                  </a:cubicBezTo>
                  <a:cubicBezTo>
                    <a:pt x="67762" y="42192"/>
                    <a:pt x="68401" y="43470"/>
                    <a:pt x="69041" y="42831"/>
                  </a:cubicBezTo>
                  <a:cubicBezTo>
                    <a:pt x="71597" y="42192"/>
                    <a:pt x="74155" y="42831"/>
                    <a:pt x="76712" y="43470"/>
                  </a:cubicBezTo>
                  <a:cubicBezTo>
                    <a:pt x="77990" y="43470"/>
                    <a:pt x="78630" y="43470"/>
                    <a:pt x="79269" y="42192"/>
                  </a:cubicBezTo>
                  <a:cubicBezTo>
                    <a:pt x="78630" y="41552"/>
                    <a:pt x="77351" y="41552"/>
                    <a:pt x="76712" y="40913"/>
                  </a:cubicBezTo>
                  <a:cubicBezTo>
                    <a:pt x="76712" y="40913"/>
                    <a:pt x="76712" y="40274"/>
                    <a:pt x="76712" y="40274"/>
                  </a:cubicBezTo>
                  <a:cubicBezTo>
                    <a:pt x="77990" y="40274"/>
                    <a:pt x="79269" y="40913"/>
                    <a:pt x="81186" y="40913"/>
                  </a:cubicBezTo>
                  <a:cubicBezTo>
                    <a:pt x="81186" y="41552"/>
                    <a:pt x="81186" y="41552"/>
                    <a:pt x="81186" y="41552"/>
                  </a:cubicBezTo>
                  <a:cubicBezTo>
                    <a:pt x="81186" y="42192"/>
                    <a:pt x="81186" y="42192"/>
                    <a:pt x="80547" y="43470"/>
                  </a:cubicBezTo>
                  <a:cubicBezTo>
                    <a:pt x="81826" y="43470"/>
                    <a:pt x="82465" y="43470"/>
                    <a:pt x="83744" y="43470"/>
                  </a:cubicBezTo>
                  <a:cubicBezTo>
                    <a:pt x="83744" y="42831"/>
                    <a:pt x="83744" y="42831"/>
                    <a:pt x="83744" y="42192"/>
                  </a:cubicBezTo>
                  <a:cubicBezTo>
                    <a:pt x="83104" y="41552"/>
                    <a:pt x="82465" y="40913"/>
                    <a:pt x="81826" y="40274"/>
                  </a:cubicBezTo>
                  <a:cubicBezTo>
                    <a:pt x="83744" y="40274"/>
                    <a:pt x="85023" y="40274"/>
                    <a:pt x="86301" y="40274"/>
                  </a:cubicBezTo>
                  <a:cubicBezTo>
                    <a:pt x="86940" y="40274"/>
                    <a:pt x="87579" y="41552"/>
                    <a:pt x="87579" y="41552"/>
                  </a:cubicBezTo>
                  <a:cubicBezTo>
                    <a:pt x="87579" y="41552"/>
                    <a:pt x="88219" y="42192"/>
                    <a:pt x="88219" y="42192"/>
                  </a:cubicBezTo>
                  <a:cubicBezTo>
                    <a:pt x="89497" y="42831"/>
                    <a:pt x="90136" y="42831"/>
                    <a:pt x="91415" y="42831"/>
                  </a:cubicBezTo>
                  <a:cubicBezTo>
                    <a:pt x="91415" y="42831"/>
                    <a:pt x="91415" y="42831"/>
                    <a:pt x="92054" y="42831"/>
                  </a:cubicBezTo>
                  <a:cubicBezTo>
                    <a:pt x="92054" y="42192"/>
                    <a:pt x="92054" y="40913"/>
                    <a:pt x="92054" y="39634"/>
                  </a:cubicBezTo>
                  <a:cubicBezTo>
                    <a:pt x="92693" y="40274"/>
                    <a:pt x="93333" y="40913"/>
                    <a:pt x="93972" y="41552"/>
                  </a:cubicBezTo>
                  <a:cubicBezTo>
                    <a:pt x="94612" y="42831"/>
                    <a:pt x="95890" y="43470"/>
                    <a:pt x="96529" y="41552"/>
                  </a:cubicBezTo>
                  <a:cubicBezTo>
                    <a:pt x="96529" y="41552"/>
                    <a:pt x="96529" y="41552"/>
                    <a:pt x="96529" y="41552"/>
                  </a:cubicBezTo>
                  <a:cubicBezTo>
                    <a:pt x="95890" y="41552"/>
                    <a:pt x="95890" y="40913"/>
                    <a:pt x="95251" y="40913"/>
                  </a:cubicBezTo>
                  <a:cubicBezTo>
                    <a:pt x="95251" y="40274"/>
                    <a:pt x="95251" y="40274"/>
                    <a:pt x="95251" y="39634"/>
                  </a:cubicBezTo>
                  <a:cubicBezTo>
                    <a:pt x="95890" y="40274"/>
                    <a:pt x="95890" y="40913"/>
                    <a:pt x="96529" y="40913"/>
                  </a:cubicBezTo>
                  <a:cubicBezTo>
                    <a:pt x="96529" y="40913"/>
                    <a:pt x="96529" y="40913"/>
                    <a:pt x="96529" y="40913"/>
                  </a:cubicBezTo>
                  <a:cubicBezTo>
                    <a:pt x="96529" y="40913"/>
                    <a:pt x="96529" y="40913"/>
                    <a:pt x="96529" y="40913"/>
                  </a:cubicBezTo>
                  <a:cubicBezTo>
                    <a:pt x="96529" y="40274"/>
                    <a:pt x="96529" y="39634"/>
                    <a:pt x="97168" y="38995"/>
                  </a:cubicBezTo>
                  <a:cubicBezTo>
                    <a:pt x="97808" y="38995"/>
                    <a:pt x="97808" y="38995"/>
                    <a:pt x="98447" y="38995"/>
                  </a:cubicBezTo>
                  <a:cubicBezTo>
                    <a:pt x="99725" y="38995"/>
                    <a:pt x="101643" y="38356"/>
                    <a:pt x="102922" y="40274"/>
                  </a:cubicBezTo>
                  <a:cubicBezTo>
                    <a:pt x="104201" y="41552"/>
                    <a:pt x="104840" y="40913"/>
                    <a:pt x="106118" y="40913"/>
                  </a:cubicBezTo>
                  <a:cubicBezTo>
                    <a:pt x="106118" y="40913"/>
                    <a:pt x="106757" y="40913"/>
                    <a:pt x="106757" y="40913"/>
                  </a:cubicBezTo>
                  <a:cubicBezTo>
                    <a:pt x="108036" y="40913"/>
                    <a:pt x="109314" y="40274"/>
                    <a:pt x="110593" y="40913"/>
                  </a:cubicBezTo>
                  <a:cubicBezTo>
                    <a:pt x="111232" y="40913"/>
                    <a:pt x="111871" y="40913"/>
                    <a:pt x="113150" y="40913"/>
                  </a:cubicBezTo>
                  <a:cubicBezTo>
                    <a:pt x="113150" y="40913"/>
                    <a:pt x="113150" y="40274"/>
                    <a:pt x="113150" y="40274"/>
                  </a:cubicBezTo>
                  <a:cubicBezTo>
                    <a:pt x="113790" y="37717"/>
                    <a:pt x="113790" y="37717"/>
                    <a:pt x="115068" y="39634"/>
                  </a:cubicBezTo>
                  <a:cubicBezTo>
                    <a:pt x="115068" y="40274"/>
                    <a:pt x="115707" y="40913"/>
                    <a:pt x="115707" y="40274"/>
                  </a:cubicBezTo>
                  <a:cubicBezTo>
                    <a:pt x="116986" y="38995"/>
                    <a:pt x="117625" y="40274"/>
                    <a:pt x="118903" y="42192"/>
                  </a:cubicBezTo>
                  <a:cubicBezTo>
                    <a:pt x="119542" y="38356"/>
                    <a:pt x="120182" y="36438"/>
                    <a:pt x="121460" y="37077"/>
                  </a:cubicBezTo>
                  <a:cubicBezTo>
                    <a:pt x="122100" y="37077"/>
                    <a:pt x="122100" y="37077"/>
                    <a:pt x="122739" y="37077"/>
                  </a:cubicBezTo>
                  <a:cubicBezTo>
                    <a:pt x="123379" y="37077"/>
                    <a:pt x="124657" y="37077"/>
                    <a:pt x="125296" y="37717"/>
                  </a:cubicBezTo>
                  <a:cubicBezTo>
                    <a:pt x="125296" y="37717"/>
                    <a:pt x="125296" y="38356"/>
                    <a:pt x="125296" y="38356"/>
                  </a:cubicBezTo>
                  <a:cubicBezTo>
                    <a:pt x="124657" y="38995"/>
                    <a:pt x="124657" y="38995"/>
                    <a:pt x="124018" y="39634"/>
                  </a:cubicBezTo>
                  <a:cubicBezTo>
                    <a:pt x="124018" y="40274"/>
                    <a:pt x="124657" y="40274"/>
                    <a:pt x="124657" y="40913"/>
                  </a:cubicBezTo>
                  <a:cubicBezTo>
                    <a:pt x="124657" y="40913"/>
                    <a:pt x="125296" y="42192"/>
                    <a:pt x="125296" y="42192"/>
                  </a:cubicBezTo>
                  <a:cubicBezTo>
                    <a:pt x="125296" y="41552"/>
                    <a:pt x="125935" y="40274"/>
                    <a:pt x="125935" y="39634"/>
                  </a:cubicBezTo>
                  <a:cubicBezTo>
                    <a:pt x="125935" y="38995"/>
                    <a:pt x="125935" y="38356"/>
                    <a:pt x="125935" y="37717"/>
                  </a:cubicBezTo>
                  <a:cubicBezTo>
                    <a:pt x="127214" y="37717"/>
                    <a:pt x="128492" y="37717"/>
                    <a:pt x="129131" y="38995"/>
                  </a:cubicBezTo>
                  <a:cubicBezTo>
                    <a:pt x="130410" y="40274"/>
                    <a:pt x="131689" y="40274"/>
                    <a:pt x="132968" y="40274"/>
                  </a:cubicBezTo>
                  <a:cubicBezTo>
                    <a:pt x="133607" y="40274"/>
                    <a:pt x="134246" y="40274"/>
                    <a:pt x="134246" y="40274"/>
                  </a:cubicBezTo>
                  <a:cubicBezTo>
                    <a:pt x="134885" y="40274"/>
                    <a:pt x="136164" y="40913"/>
                    <a:pt x="136803" y="38995"/>
                  </a:cubicBezTo>
                  <a:cubicBezTo>
                    <a:pt x="137442" y="37077"/>
                    <a:pt x="138081" y="38356"/>
                    <a:pt x="139360" y="41552"/>
                  </a:cubicBezTo>
                  <a:cubicBezTo>
                    <a:pt x="139360" y="37077"/>
                    <a:pt x="141277" y="41552"/>
                    <a:pt x="141277" y="38356"/>
                  </a:cubicBezTo>
                  <a:cubicBezTo>
                    <a:pt x="142556" y="41552"/>
                    <a:pt x="142556" y="42192"/>
                    <a:pt x="143835" y="40913"/>
                  </a:cubicBezTo>
                  <a:cubicBezTo>
                    <a:pt x="145113" y="39634"/>
                    <a:pt x="146392" y="40913"/>
                    <a:pt x="147670" y="40274"/>
                  </a:cubicBezTo>
                  <a:cubicBezTo>
                    <a:pt x="148309" y="39634"/>
                    <a:pt x="149588" y="40274"/>
                    <a:pt x="150227" y="38995"/>
                  </a:cubicBezTo>
                  <a:cubicBezTo>
                    <a:pt x="150227" y="38356"/>
                    <a:pt x="150866" y="38995"/>
                    <a:pt x="151506" y="38995"/>
                  </a:cubicBezTo>
                  <a:cubicBezTo>
                    <a:pt x="152145" y="38995"/>
                    <a:pt x="153424" y="38995"/>
                    <a:pt x="154063" y="38995"/>
                  </a:cubicBezTo>
                  <a:cubicBezTo>
                    <a:pt x="154063" y="38995"/>
                    <a:pt x="154702" y="38995"/>
                    <a:pt x="154702" y="38995"/>
                  </a:cubicBezTo>
                  <a:cubicBezTo>
                    <a:pt x="155981" y="38995"/>
                    <a:pt x="157898" y="40913"/>
                    <a:pt x="159177" y="38995"/>
                  </a:cubicBezTo>
                  <a:cubicBezTo>
                    <a:pt x="160455" y="37717"/>
                    <a:pt x="161734" y="37717"/>
                    <a:pt x="163652" y="40274"/>
                  </a:cubicBezTo>
                  <a:cubicBezTo>
                    <a:pt x="163652" y="40274"/>
                    <a:pt x="164291" y="40913"/>
                    <a:pt x="164291" y="40913"/>
                  </a:cubicBezTo>
                  <a:cubicBezTo>
                    <a:pt x="164931" y="40274"/>
                    <a:pt x="165570" y="38995"/>
                    <a:pt x="166848" y="40274"/>
                  </a:cubicBezTo>
                  <a:cubicBezTo>
                    <a:pt x="166848" y="40274"/>
                    <a:pt x="166848" y="40274"/>
                    <a:pt x="166848" y="40274"/>
                  </a:cubicBezTo>
                  <a:cubicBezTo>
                    <a:pt x="167487" y="38356"/>
                    <a:pt x="168127" y="38995"/>
                    <a:pt x="168766" y="38995"/>
                  </a:cubicBezTo>
                  <a:cubicBezTo>
                    <a:pt x="168766" y="38995"/>
                    <a:pt x="169405" y="38995"/>
                    <a:pt x="169405" y="38356"/>
                  </a:cubicBezTo>
                  <a:cubicBezTo>
                    <a:pt x="170044" y="36438"/>
                    <a:pt x="170044" y="37077"/>
                    <a:pt x="170684" y="38356"/>
                  </a:cubicBezTo>
                  <a:cubicBezTo>
                    <a:pt x="171323" y="39634"/>
                    <a:pt x="171963" y="40274"/>
                    <a:pt x="171963" y="37717"/>
                  </a:cubicBezTo>
                  <a:cubicBezTo>
                    <a:pt x="171963" y="37077"/>
                    <a:pt x="171963" y="37077"/>
                    <a:pt x="172602" y="37077"/>
                  </a:cubicBezTo>
                  <a:cubicBezTo>
                    <a:pt x="173241" y="37077"/>
                    <a:pt x="173880" y="37077"/>
                    <a:pt x="174520" y="37717"/>
                  </a:cubicBezTo>
                  <a:cubicBezTo>
                    <a:pt x="176437" y="39634"/>
                    <a:pt x="177716" y="37717"/>
                    <a:pt x="178994" y="38995"/>
                  </a:cubicBezTo>
                  <a:cubicBezTo>
                    <a:pt x="178994" y="38995"/>
                    <a:pt x="178994" y="38995"/>
                    <a:pt x="178994" y="38995"/>
                  </a:cubicBezTo>
                  <a:cubicBezTo>
                    <a:pt x="179633" y="37717"/>
                    <a:pt x="179633" y="36438"/>
                    <a:pt x="180912" y="37717"/>
                  </a:cubicBezTo>
                  <a:cubicBezTo>
                    <a:pt x="181552" y="38356"/>
                    <a:pt x="182191" y="37717"/>
                    <a:pt x="182830" y="37717"/>
                  </a:cubicBezTo>
                  <a:cubicBezTo>
                    <a:pt x="182830" y="37717"/>
                    <a:pt x="183469" y="37717"/>
                    <a:pt x="183469" y="37077"/>
                  </a:cubicBezTo>
                  <a:cubicBezTo>
                    <a:pt x="184109" y="35799"/>
                    <a:pt x="184748" y="35160"/>
                    <a:pt x="185387" y="37077"/>
                  </a:cubicBezTo>
                  <a:cubicBezTo>
                    <a:pt x="186026" y="38356"/>
                    <a:pt x="187305" y="38995"/>
                    <a:pt x="187305" y="38356"/>
                  </a:cubicBezTo>
                  <a:cubicBezTo>
                    <a:pt x="187944" y="36438"/>
                    <a:pt x="189222" y="37077"/>
                    <a:pt x="189861" y="38356"/>
                  </a:cubicBezTo>
                  <a:cubicBezTo>
                    <a:pt x="191140" y="39634"/>
                    <a:pt x="193058" y="40913"/>
                    <a:pt x="194337" y="37717"/>
                  </a:cubicBezTo>
                  <a:cubicBezTo>
                    <a:pt x="194337" y="37717"/>
                    <a:pt x="194337" y="37717"/>
                    <a:pt x="194976" y="37717"/>
                  </a:cubicBezTo>
                  <a:cubicBezTo>
                    <a:pt x="196254" y="37717"/>
                    <a:pt x="196894" y="38356"/>
                    <a:pt x="198172" y="38995"/>
                  </a:cubicBezTo>
                  <a:cubicBezTo>
                    <a:pt x="198811" y="39634"/>
                    <a:pt x="199450" y="39634"/>
                    <a:pt x="199450" y="38356"/>
                  </a:cubicBezTo>
                  <a:cubicBezTo>
                    <a:pt x="200090" y="36438"/>
                    <a:pt x="200729" y="35799"/>
                    <a:pt x="201369" y="36438"/>
                  </a:cubicBezTo>
                  <a:cubicBezTo>
                    <a:pt x="202647" y="37717"/>
                    <a:pt x="203926" y="35799"/>
                    <a:pt x="205204" y="36438"/>
                  </a:cubicBezTo>
                  <a:cubicBezTo>
                    <a:pt x="206483" y="37077"/>
                    <a:pt x="207761" y="36438"/>
                    <a:pt x="209039" y="35799"/>
                  </a:cubicBezTo>
                  <a:cubicBezTo>
                    <a:pt x="210958" y="35799"/>
                    <a:pt x="212236" y="35799"/>
                    <a:pt x="214154" y="35799"/>
                  </a:cubicBezTo>
                  <a:cubicBezTo>
                    <a:pt x="214154" y="35799"/>
                    <a:pt x="214793" y="35160"/>
                    <a:pt x="214793" y="35160"/>
                  </a:cubicBezTo>
                  <a:cubicBezTo>
                    <a:pt x="214793" y="33881"/>
                    <a:pt x="214793" y="33242"/>
                    <a:pt x="214793" y="31963"/>
                  </a:cubicBezTo>
                  <a:cubicBezTo>
                    <a:pt x="217350" y="34520"/>
                    <a:pt x="219907" y="38995"/>
                    <a:pt x="221825" y="33881"/>
                  </a:cubicBezTo>
                  <a:cubicBezTo>
                    <a:pt x="221186" y="33881"/>
                    <a:pt x="220547" y="33881"/>
                    <a:pt x="219907" y="34520"/>
                  </a:cubicBezTo>
                  <a:cubicBezTo>
                    <a:pt x="219268" y="34520"/>
                    <a:pt x="218628" y="34520"/>
                    <a:pt x="217989" y="31963"/>
                  </a:cubicBezTo>
                  <a:cubicBezTo>
                    <a:pt x="218628" y="31963"/>
                    <a:pt x="219268" y="32603"/>
                    <a:pt x="219268" y="32603"/>
                  </a:cubicBezTo>
                  <a:cubicBezTo>
                    <a:pt x="219268" y="31324"/>
                    <a:pt x="219907" y="30045"/>
                    <a:pt x="219907" y="28767"/>
                  </a:cubicBezTo>
                  <a:cubicBezTo>
                    <a:pt x="220547" y="28767"/>
                    <a:pt x="221825" y="29406"/>
                    <a:pt x="221825" y="28767"/>
                  </a:cubicBezTo>
                  <a:cubicBezTo>
                    <a:pt x="222465" y="26210"/>
                    <a:pt x="223104" y="26849"/>
                    <a:pt x="223743" y="25571"/>
                  </a:cubicBezTo>
                  <a:cubicBezTo>
                    <a:pt x="225021" y="23653"/>
                    <a:pt x="226300" y="24292"/>
                    <a:pt x="227578" y="25571"/>
                  </a:cubicBezTo>
                  <a:cubicBezTo>
                    <a:pt x="228217" y="26210"/>
                    <a:pt x="228217" y="26210"/>
                    <a:pt x="228857" y="26210"/>
                  </a:cubicBezTo>
                  <a:cubicBezTo>
                    <a:pt x="228217" y="24931"/>
                    <a:pt x="227578" y="23014"/>
                    <a:pt x="227578" y="21096"/>
                  </a:cubicBezTo>
                  <a:cubicBezTo>
                    <a:pt x="228857" y="19817"/>
                    <a:pt x="229496" y="18539"/>
                    <a:pt x="230775" y="21735"/>
                  </a:cubicBezTo>
                  <a:cubicBezTo>
                    <a:pt x="230775" y="19817"/>
                    <a:pt x="230775" y="17899"/>
                    <a:pt x="230775" y="16621"/>
                  </a:cubicBezTo>
                  <a:cubicBezTo>
                    <a:pt x="230775" y="14064"/>
                    <a:pt x="230136" y="11507"/>
                    <a:pt x="229496" y="10228"/>
                  </a:cubicBezTo>
                  <a:cubicBezTo>
                    <a:pt x="227578" y="4475"/>
                    <a:pt x="225021" y="1918"/>
                    <a:pt x="223104" y="1279"/>
                  </a:cubicBezTo>
                  <a:cubicBezTo>
                    <a:pt x="219907" y="0"/>
                    <a:pt x="216711" y="0"/>
                    <a:pt x="213515" y="0"/>
                  </a:cubicBezTo>
                  <a:cubicBezTo>
                    <a:pt x="206483" y="0"/>
                    <a:pt x="200090" y="639"/>
                    <a:pt x="193058" y="1279"/>
                  </a:cubicBezTo>
                  <a:cubicBezTo>
                    <a:pt x="188583" y="1279"/>
                    <a:pt x="184109" y="1918"/>
                    <a:pt x="179633" y="2557"/>
                  </a:cubicBezTo>
                  <a:cubicBezTo>
                    <a:pt x="175159" y="3196"/>
                    <a:pt x="170044" y="3836"/>
                    <a:pt x="165570" y="4475"/>
                  </a:cubicBezTo>
                  <a:cubicBezTo>
                    <a:pt x="161734" y="5114"/>
                    <a:pt x="158538" y="5114"/>
                    <a:pt x="154702" y="5753"/>
                  </a:cubicBezTo>
                  <a:cubicBezTo>
                    <a:pt x="153424" y="5753"/>
                    <a:pt x="152145" y="6393"/>
                    <a:pt x="150866" y="6393"/>
                  </a:cubicBezTo>
                  <a:cubicBezTo>
                    <a:pt x="148949" y="6393"/>
                    <a:pt x="147031" y="5753"/>
                    <a:pt x="144474" y="6393"/>
                  </a:cubicBezTo>
                  <a:cubicBezTo>
                    <a:pt x="140638" y="7032"/>
                    <a:pt x="137442" y="8310"/>
                    <a:pt x="133607" y="7671"/>
                  </a:cubicBezTo>
                  <a:cubicBezTo>
                    <a:pt x="131689" y="7671"/>
                    <a:pt x="130410" y="7671"/>
                    <a:pt x="128492" y="7671"/>
                  </a:cubicBezTo>
                  <a:cubicBezTo>
                    <a:pt x="126575" y="7671"/>
                    <a:pt x="125296" y="8310"/>
                    <a:pt x="123379" y="8310"/>
                  </a:cubicBezTo>
                  <a:cubicBezTo>
                    <a:pt x="121460" y="8310"/>
                    <a:pt x="120182" y="8950"/>
                    <a:pt x="118264" y="8950"/>
                  </a:cubicBezTo>
                  <a:cubicBezTo>
                    <a:pt x="116346" y="8950"/>
                    <a:pt x="115068" y="9589"/>
                    <a:pt x="113150" y="9589"/>
                  </a:cubicBezTo>
                  <a:cubicBezTo>
                    <a:pt x="111871" y="9589"/>
                    <a:pt x="111232" y="8950"/>
                    <a:pt x="109953" y="9589"/>
                  </a:cubicBezTo>
                  <a:cubicBezTo>
                    <a:pt x="107397" y="10228"/>
                    <a:pt x="105479" y="10867"/>
                    <a:pt x="102922" y="10867"/>
                  </a:cubicBezTo>
                  <a:cubicBezTo>
                    <a:pt x="101004" y="10867"/>
                    <a:pt x="99086" y="10867"/>
                    <a:pt x="97168" y="10867"/>
                  </a:cubicBezTo>
                  <a:cubicBezTo>
                    <a:pt x="95251" y="10867"/>
                    <a:pt x="93333" y="10228"/>
                    <a:pt x="90775" y="10228"/>
                  </a:cubicBezTo>
                  <a:cubicBezTo>
                    <a:pt x="87579" y="10228"/>
                    <a:pt x="83744" y="10867"/>
                    <a:pt x="80547" y="10228"/>
                  </a:cubicBezTo>
                  <a:cubicBezTo>
                    <a:pt x="77351" y="9589"/>
                    <a:pt x="74155" y="8950"/>
                    <a:pt x="70958" y="9589"/>
                  </a:cubicBezTo>
                  <a:cubicBezTo>
                    <a:pt x="69680" y="10228"/>
                    <a:pt x="67762" y="10867"/>
                    <a:pt x="66484" y="10867"/>
                  </a:cubicBezTo>
                  <a:cubicBezTo>
                    <a:pt x="63927" y="10867"/>
                    <a:pt x="60730" y="10867"/>
                    <a:pt x="58173" y="10867"/>
                  </a:cubicBezTo>
                  <a:cubicBezTo>
                    <a:pt x="56895" y="10867"/>
                    <a:pt x="55616" y="10867"/>
                    <a:pt x="54338" y="10867"/>
                  </a:cubicBezTo>
                  <a:cubicBezTo>
                    <a:pt x="51780" y="10867"/>
                    <a:pt x="49863" y="11507"/>
                    <a:pt x="47306" y="11507"/>
                  </a:cubicBezTo>
                  <a:cubicBezTo>
                    <a:pt x="46667" y="11507"/>
                    <a:pt x="46667" y="11507"/>
                    <a:pt x="46667" y="8950"/>
                  </a:cubicBezTo>
                  <a:cubicBezTo>
                    <a:pt x="46027" y="8950"/>
                    <a:pt x="46027" y="9589"/>
                    <a:pt x="45388" y="9589"/>
                  </a:cubicBezTo>
                  <a:cubicBezTo>
                    <a:pt x="44749" y="10228"/>
                    <a:pt x="43470" y="10228"/>
                    <a:pt x="42830" y="10867"/>
                  </a:cubicBezTo>
                  <a:cubicBezTo>
                    <a:pt x="40913" y="10867"/>
                    <a:pt x="38356" y="10867"/>
                    <a:pt x="36438" y="10867"/>
                  </a:cubicBezTo>
                  <a:cubicBezTo>
                    <a:pt x="34520" y="10867"/>
                    <a:pt x="32602" y="12146"/>
                    <a:pt x="30685" y="12146"/>
                  </a:cubicBezTo>
                  <a:cubicBezTo>
                    <a:pt x="30045" y="12146"/>
                    <a:pt x="29406" y="12785"/>
                    <a:pt x="28767" y="12785"/>
                  </a:cubicBezTo>
                  <a:cubicBezTo>
                    <a:pt x="27489" y="12785"/>
                    <a:pt x="25571" y="13425"/>
                    <a:pt x="24292" y="13425"/>
                  </a:cubicBezTo>
                  <a:cubicBezTo>
                    <a:pt x="23013" y="13425"/>
                    <a:pt x="21735" y="12785"/>
                    <a:pt x="21096" y="12146"/>
                  </a:cubicBezTo>
                  <a:cubicBezTo>
                    <a:pt x="19817" y="11507"/>
                    <a:pt x="19178" y="12785"/>
                    <a:pt x="17900" y="12785"/>
                  </a:cubicBezTo>
                  <a:cubicBezTo>
                    <a:pt x="15343" y="12146"/>
                    <a:pt x="13424" y="12146"/>
                    <a:pt x="10867" y="12146"/>
                  </a:cubicBezTo>
                  <a:cubicBezTo>
                    <a:pt x="10228" y="12146"/>
                    <a:pt x="8950" y="12146"/>
                    <a:pt x="8311" y="12785"/>
                  </a:cubicBezTo>
                  <a:cubicBezTo>
                    <a:pt x="7032" y="13425"/>
                    <a:pt x="5754" y="14703"/>
                    <a:pt x="4475" y="15342"/>
                  </a:cubicBezTo>
                  <a:cubicBezTo>
                    <a:pt x="3196" y="15982"/>
                    <a:pt x="1918" y="15342"/>
                    <a:pt x="639" y="15982"/>
                  </a:cubicBezTo>
                  <a:cubicBezTo>
                    <a:pt x="1278" y="17260"/>
                    <a:pt x="1278" y="17899"/>
                    <a:pt x="1918" y="17899"/>
                  </a:cubicBezTo>
                  <a:cubicBezTo>
                    <a:pt x="1278" y="19178"/>
                    <a:pt x="639" y="19817"/>
                    <a:pt x="0" y="21096"/>
                  </a:cubicBezTo>
                  <a:cubicBezTo>
                    <a:pt x="0" y="20456"/>
                    <a:pt x="639" y="22374"/>
                    <a:pt x="1278" y="24292"/>
                  </a:cubicBezTo>
                  <a:close/>
                  <a:moveTo>
                    <a:pt x="207761" y="28128"/>
                  </a:moveTo>
                  <a:cubicBezTo>
                    <a:pt x="207761" y="28128"/>
                    <a:pt x="207761" y="28767"/>
                    <a:pt x="207761" y="28767"/>
                  </a:cubicBezTo>
                  <a:cubicBezTo>
                    <a:pt x="207122" y="28767"/>
                    <a:pt x="207122" y="28767"/>
                    <a:pt x="206483" y="29406"/>
                  </a:cubicBezTo>
                  <a:cubicBezTo>
                    <a:pt x="206483" y="29406"/>
                    <a:pt x="206483" y="28767"/>
                    <a:pt x="206483" y="28767"/>
                  </a:cubicBezTo>
                  <a:cubicBezTo>
                    <a:pt x="207122" y="28128"/>
                    <a:pt x="207761" y="28128"/>
                    <a:pt x="207761" y="28128"/>
                  </a:cubicBezTo>
                  <a:close/>
                  <a:moveTo>
                    <a:pt x="203926" y="24931"/>
                  </a:moveTo>
                  <a:cubicBezTo>
                    <a:pt x="203926" y="24931"/>
                    <a:pt x="203926" y="25571"/>
                    <a:pt x="203926" y="25571"/>
                  </a:cubicBezTo>
                  <a:cubicBezTo>
                    <a:pt x="203287" y="25571"/>
                    <a:pt x="203287" y="25571"/>
                    <a:pt x="202647" y="24931"/>
                  </a:cubicBezTo>
                  <a:cubicBezTo>
                    <a:pt x="202647" y="24931"/>
                    <a:pt x="202647" y="24931"/>
                    <a:pt x="202647" y="24931"/>
                  </a:cubicBezTo>
                  <a:cubicBezTo>
                    <a:pt x="203287" y="24931"/>
                    <a:pt x="203287" y="24931"/>
                    <a:pt x="203926" y="24931"/>
                  </a:cubicBezTo>
                  <a:close/>
                  <a:moveTo>
                    <a:pt x="193058" y="24931"/>
                  </a:moveTo>
                  <a:cubicBezTo>
                    <a:pt x="193698" y="24931"/>
                    <a:pt x="193698" y="25571"/>
                    <a:pt x="194337" y="25571"/>
                  </a:cubicBezTo>
                  <a:cubicBezTo>
                    <a:pt x="194337" y="26210"/>
                    <a:pt x="194337" y="26210"/>
                    <a:pt x="194337" y="26849"/>
                  </a:cubicBezTo>
                  <a:cubicBezTo>
                    <a:pt x="193698" y="26849"/>
                    <a:pt x="193698" y="26849"/>
                    <a:pt x="193058" y="26210"/>
                  </a:cubicBezTo>
                  <a:cubicBezTo>
                    <a:pt x="193058" y="26210"/>
                    <a:pt x="193058" y="25571"/>
                    <a:pt x="193058" y="24931"/>
                  </a:cubicBezTo>
                  <a:close/>
                  <a:moveTo>
                    <a:pt x="195615" y="28767"/>
                  </a:moveTo>
                  <a:cubicBezTo>
                    <a:pt x="196894" y="28767"/>
                    <a:pt x="198172" y="28767"/>
                    <a:pt x="200090" y="29406"/>
                  </a:cubicBezTo>
                  <a:cubicBezTo>
                    <a:pt x="201369" y="29406"/>
                    <a:pt x="202647" y="29406"/>
                    <a:pt x="204565" y="30045"/>
                  </a:cubicBezTo>
                  <a:cubicBezTo>
                    <a:pt x="200729" y="31963"/>
                    <a:pt x="196254" y="30685"/>
                    <a:pt x="192419" y="30685"/>
                  </a:cubicBezTo>
                  <a:cubicBezTo>
                    <a:pt x="192419" y="29406"/>
                    <a:pt x="194337" y="28767"/>
                    <a:pt x="195615" y="28767"/>
                  </a:cubicBezTo>
                  <a:close/>
                  <a:moveTo>
                    <a:pt x="191140" y="24931"/>
                  </a:moveTo>
                  <a:cubicBezTo>
                    <a:pt x="191140" y="24931"/>
                    <a:pt x="191140" y="25571"/>
                    <a:pt x="191140" y="25571"/>
                  </a:cubicBezTo>
                  <a:cubicBezTo>
                    <a:pt x="189861" y="26210"/>
                    <a:pt x="187944" y="26849"/>
                    <a:pt x="186665" y="26210"/>
                  </a:cubicBezTo>
                  <a:cubicBezTo>
                    <a:pt x="185387" y="26210"/>
                    <a:pt x="184109" y="27488"/>
                    <a:pt x="182191" y="24931"/>
                  </a:cubicBezTo>
                  <a:cubicBezTo>
                    <a:pt x="185387" y="24931"/>
                    <a:pt x="188583" y="24292"/>
                    <a:pt x="191140" y="24931"/>
                  </a:cubicBezTo>
                  <a:close/>
                  <a:moveTo>
                    <a:pt x="181552" y="26849"/>
                  </a:moveTo>
                  <a:cubicBezTo>
                    <a:pt x="180273" y="28128"/>
                    <a:pt x="178994" y="27488"/>
                    <a:pt x="177716" y="27488"/>
                  </a:cubicBezTo>
                  <a:cubicBezTo>
                    <a:pt x="178994" y="25571"/>
                    <a:pt x="180273" y="24931"/>
                    <a:pt x="181552" y="26849"/>
                  </a:cubicBezTo>
                  <a:close/>
                  <a:moveTo>
                    <a:pt x="175159" y="27488"/>
                  </a:moveTo>
                  <a:cubicBezTo>
                    <a:pt x="175159" y="28128"/>
                    <a:pt x="175159" y="28767"/>
                    <a:pt x="175159" y="28767"/>
                  </a:cubicBezTo>
                  <a:cubicBezTo>
                    <a:pt x="175159" y="28767"/>
                    <a:pt x="174520" y="28128"/>
                    <a:pt x="173880" y="28128"/>
                  </a:cubicBezTo>
                  <a:cubicBezTo>
                    <a:pt x="173880" y="28128"/>
                    <a:pt x="173880" y="28128"/>
                    <a:pt x="173880" y="27488"/>
                  </a:cubicBezTo>
                  <a:cubicBezTo>
                    <a:pt x="174520" y="27488"/>
                    <a:pt x="174520" y="27488"/>
                    <a:pt x="175159" y="27488"/>
                  </a:cubicBezTo>
                  <a:close/>
                  <a:moveTo>
                    <a:pt x="172602" y="28128"/>
                  </a:moveTo>
                  <a:cubicBezTo>
                    <a:pt x="171963" y="30685"/>
                    <a:pt x="170684" y="29406"/>
                    <a:pt x="170044" y="28128"/>
                  </a:cubicBezTo>
                  <a:cubicBezTo>
                    <a:pt x="171323" y="28128"/>
                    <a:pt x="171963" y="28128"/>
                    <a:pt x="172602" y="28128"/>
                  </a:cubicBezTo>
                  <a:close/>
                  <a:moveTo>
                    <a:pt x="161734" y="22374"/>
                  </a:moveTo>
                  <a:cubicBezTo>
                    <a:pt x="161734" y="22374"/>
                    <a:pt x="162374" y="21735"/>
                    <a:pt x="162374" y="21735"/>
                  </a:cubicBezTo>
                  <a:cubicBezTo>
                    <a:pt x="162374" y="22374"/>
                    <a:pt x="162374" y="22374"/>
                    <a:pt x="162374" y="23014"/>
                  </a:cubicBezTo>
                  <a:cubicBezTo>
                    <a:pt x="161734" y="23014"/>
                    <a:pt x="161095" y="23014"/>
                    <a:pt x="160455" y="23014"/>
                  </a:cubicBezTo>
                  <a:cubicBezTo>
                    <a:pt x="160455" y="23014"/>
                    <a:pt x="160455" y="22374"/>
                    <a:pt x="160455" y="22374"/>
                  </a:cubicBezTo>
                  <a:cubicBezTo>
                    <a:pt x="161095" y="22374"/>
                    <a:pt x="161734" y="22374"/>
                    <a:pt x="161734" y="22374"/>
                  </a:cubicBezTo>
                  <a:close/>
                  <a:moveTo>
                    <a:pt x="155981" y="29406"/>
                  </a:moveTo>
                  <a:cubicBezTo>
                    <a:pt x="155981" y="29406"/>
                    <a:pt x="155981" y="30045"/>
                    <a:pt x="155981" y="30045"/>
                  </a:cubicBezTo>
                  <a:cubicBezTo>
                    <a:pt x="155342" y="30045"/>
                    <a:pt x="154702" y="30685"/>
                    <a:pt x="154063" y="30685"/>
                  </a:cubicBezTo>
                  <a:cubicBezTo>
                    <a:pt x="154063" y="30045"/>
                    <a:pt x="154063" y="30045"/>
                    <a:pt x="154063" y="29406"/>
                  </a:cubicBezTo>
                  <a:cubicBezTo>
                    <a:pt x="154702" y="30045"/>
                    <a:pt x="155342" y="29406"/>
                    <a:pt x="155981" y="29406"/>
                  </a:cubicBezTo>
                  <a:close/>
                  <a:moveTo>
                    <a:pt x="154063" y="22374"/>
                  </a:moveTo>
                  <a:cubicBezTo>
                    <a:pt x="154063" y="22374"/>
                    <a:pt x="153424" y="23014"/>
                    <a:pt x="154063" y="22374"/>
                  </a:cubicBezTo>
                  <a:cubicBezTo>
                    <a:pt x="153424" y="23014"/>
                    <a:pt x="152785" y="23014"/>
                    <a:pt x="152145" y="22374"/>
                  </a:cubicBezTo>
                  <a:cubicBezTo>
                    <a:pt x="152785" y="22374"/>
                    <a:pt x="153424" y="22374"/>
                    <a:pt x="154063" y="22374"/>
                  </a:cubicBezTo>
                  <a:close/>
                  <a:moveTo>
                    <a:pt x="150866" y="23014"/>
                  </a:moveTo>
                  <a:cubicBezTo>
                    <a:pt x="150227" y="23014"/>
                    <a:pt x="149588" y="23653"/>
                    <a:pt x="148949" y="23653"/>
                  </a:cubicBezTo>
                  <a:cubicBezTo>
                    <a:pt x="149588" y="22374"/>
                    <a:pt x="150227" y="22374"/>
                    <a:pt x="150866" y="23014"/>
                  </a:cubicBezTo>
                  <a:close/>
                  <a:moveTo>
                    <a:pt x="150866" y="29406"/>
                  </a:moveTo>
                  <a:cubicBezTo>
                    <a:pt x="150866" y="30045"/>
                    <a:pt x="150866" y="30045"/>
                    <a:pt x="150866" y="30685"/>
                  </a:cubicBezTo>
                  <a:cubicBezTo>
                    <a:pt x="150227" y="30685"/>
                    <a:pt x="149588" y="30685"/>
                    <a:pt x="148949" y="30685"/>
                  </a:cubicBezTo>
                  <a:cubicBezTo>
                    <a:pt x="148949" y="30685"/>
                    <a:pt x="148949" y="30685"/>
                    <a:pt x="148949" y="30045"/>
                  </a:cubicBezTo>
                  <a:cubicBezTo>
                    <a:pt x="149588" y="30045"/>
                    <a:pt x="150227" y="29406"/>
                    <a:pt x="150866" y="29406"/>
                  </a:cubicBezTo>
                  <a:close/>
                  <a:moveTo>
                    <a:pt x="119542" y="35799"/>
                  </a:moveTo>
                  <a:cubicBezTo>
                    <a:pt x="118264" y="35799"/>
                    <a:pt x="117625" y="35799"/>
                    <a:pt x="116346" y="35160"/>
                  </a:cubicBezTo>
                  <a:cubicBezTo>
                    <a:pt x="116346" y="33881"/>
                    <a:pt x="116346" y="33242"/>
                    <a:pt x="116346" y="32603"/>
                  </a:cubicBezTo>
                  <a:cubicBezTo>
                    <a:pt x="116986" y="32603"/>
                    <a:pt x="117625" y="31963"/>
                    <a:pt x="118264" y="31963"/>
                  </a:cubicBezTo>
                  <a:cubicBezTo>
                    <a:pt x="118903" y="31324"/>
                    <a:pt x="119542" y="31963"/>
                    <a:pt x="119542" y="35799"/>
                  </a:cubicBezTo>
                  <a:close/>
                  <a:moveTo>
                    <a:pt x="116986" y="28128"/>
                  </a:moveTo>
                  <a:cubicBezTo>
                    <a:pt x="115707" y="30045"/>
                    <a:pt x="114429" y="28128"/>
                    <a:pt x="113150" y="28767"/>
                  </a:cubicBezTo>
                  <a:cubicBezTo>
                    <a:pt x="115068" y="27488"/>
                    <a:pt x="116346" y="27488"/>
                    <a:pt x="116986" y="28128"/>
                  </a:cubicBezTo>
                  <a:close/>
                  <a:moveTo>
                    <a:pt x="109953" y="31324"/>
                  </a:moveTo>
                  <a:cubicBezTo>
                    <a:pt x="111871" y="31324"/>
                    <a:pt x="113150" y="31324"/>
                    <a:pt x="115068" y="31324"/>
                  </a:cubicBezTo>
                  <a:cubicBezTo>
                    <a:pt x="115707" y="31324"/>
                    <a:pt x="116346" y="31324"/>
                    <a:pt x="116346" y="33881"/>
                  </a:cubicBezTo>
                  <a:cubicBezTo>
                    <a:pt x="115068" y="33881"/>
                    <a:pt x="113790" y="31963"/>
                    <a:pt x="113790" y="37077"/>
                  </a:cubicBezTo>
                  <a:cubicBezTo>
                    <a:pt x="113150" y="35160"/>
                    <a:pt x="113150" y="34520"/>
                    <a:pt x="113150" y="33881"/>
                  </a:cubicBezTo>
                  <a:cubicBezTo>
                    <a:pt x="112511" y="33881"/>
                    <a:pt x="111232" y="33242"/>
                    <a:pt x="110593" y="32603"/>
                  </a:cubicBezTo>
                  <a:cubicBezTo>
                    <a:pt x="109314" y="31963"/>
                    <a:pt x="109953" y="31324"/>
                    <a:pt x="109953" y="31324"/>
                  </a:cubicBezTo>
                  <a:close/>
                  <a:moveTo>
                    <a:pt x="106118" y="31963"/>
                  </a:moveTo>
                  <a:cubicBezTo>
                    <a:pt x="106757" y="31963"/>
                    <a:pt x="108036" y="32603"/>
                    <a:pt x="108036" y="35160"/>
                  </a:cubicBezTo>
                  <a:cubicBezTo>
                    <a:pt x="106757" y="34520"/>
                    <a:pt x="104840" y="33881"/>
                    <a:pt x="103561" y="33242"/>
                  </a:cubicBezTo>
                  <a:cubicBezTo>
                    <a:pt x="103561" y="33242"/>
                    <a:pt x="103561" y="32603"/>
                    <a:pt x="103561" y="32603"/>
                  </a:cubicBezTo>
                  <a:cubicBezTo>
                    <a:pt x="104201" y="32603"/>
                    <a:pt x="104840" y="32603"/>
                    <a:pt x="106118" y="31963"/>
                  </a:cubicBezTo>
                  <a:close/>
                  <a:moveTo>
                    <a:pt x="102282" y="29406"/>
                  </a:moveTo>
                  <a:cubicBezTo>
                    <a:pt x="101643" y="29406"/>
                    <a:pt x="100364" y="29406"/>
                    <a:pt x="99725" y="29406"/>
                  </a:cubicBezTo>
                  <a:cubicBezTo>
                    <a:pt x="101004" y="28128"/>
                    <a:pt x="101004" y="28128"/>
                    <a:pt x="102282" y="29406"/>
                  </a:cubicBezTo>
                  <a:close/>
                  <a:moveTo>
                    <a:pt x="102282" y="33881"/>
                  </a:moveTo>
                  <a:cubicBezTo>
                    <a:pt x="102282" y="34520"/>
                    <a:pt x="101643" y="35160"/>
                    <a:pt x="101643" y="35160"/>
                  </a:cubicBezTo>
                  <a:cubicBezTo>
                    <a:pt x="100364" y="35160"/>
                    <a:pt x="99725" y="34520"/>
                    <a:pt x="98447" y="33881"/>
                  </a:cubicBezTo>
                  <a:cubicBezTo>
                    <a:pt x="98447" y="33881"/>
                    <a:pt x="97808" y="32603"/>
                    <a:pt x="97808" y="31963"/>
                  </a:cubicBezTo>
                  <a:cubicBezTo>
                    <a:pt x="99086" y="33881"/>
                    <a:pt x="100364" y="31324"/>
                    <a:pt x="102282" y="33881"/>
                  </a:cubicBezTo>
                  <a:close/>
                  <a:moveTo>
                    <a:pt x="89497" y="33242"/>
                  </a:moveTo>
                  <a:cubicBezTo>
                    <a:pt x="91415" y="33242"/>
                    <a:pt x="92693" y="33242"/>
                    <a:pt x="94612" y="33242"/>
                  </a:cubicBezTo>
                  <a:cubicBezTo>
                    <a:pt x="95890" y="33242"/>
                    <a:pt x="95890" y="33881"/>
                    <a:pt x="97168" y="35799"/>
                  </a:cubicBezTo>
                  <a:cubicBezTo>
                    <a:pt x="96529" y="35799"/>
                    <a:pt x="95251" y="35160"/>
                    <a:pt x="94612" y="35160"/>
                  </a:cubicBezTo>
                  <a:cubicBezTo>
                    <a:pt x="94612" y="37077"/>
                    <a:pt x="94612" y="38356"/>
                    <a:pt x="93972" y="38356"/>
                  </a:cubicBezTo>
                  <a:cubicBezTo>
                    <a:pt x="93333" y="38356"/>
                    <a:pt x="92693" y="38356"/>
                    <a:pt x="91415" y="38356"/>
                  </a:cubicBezTo>
                  <a:cubicBezTo>
                    <a:pt x="91415" y="38356"/>
                    <a:pt x="90775" y="37717"/>
                    <a:pt x="90775" y="37077"/>
                  </a:cubicBezTo>
                  <a:cubicBezTo>
                    <a:pt x="90775" y="35799"/>
                    <a:pt x="90136" y="34520"/>
                    <a:pt x="89497" y="33242"/>
                  </a:cubicBezTo>
                  <a:cubicBezTo>
                    <a:pt x="89497" y="33242"/>
                    <a:pt x="89497" y="33242"/>
                    <a:pt x="89497" y="33242"/>
                  </a:cubicBezTo>
                  <a:close/>
                  <a:moveTo>
                    <a:pt x="90775" y="39634"/>
                  </a:moveTo>
                  <a:cubicBezTo>
                    <a:pt x="90136" y="42192"/>
                    <a:pt x="89497" y="40913"/>
                    <a:pt x="89497" y="40913"/>
                  </a:cubicBezTo>
                  <a:cubicBezTo>
                    <a:pt x="89497" y="40274"/>
                    <a:pt x="89497" y="40274"/>
                    <a:pt x="89497" y="39634"/>
                  </a:cubicBezTo>
                  <a:cubicBezTo>
                    <a:pt x="89497" y="39634"/>
                    <a:pt x="90136" y="39634"/>
                    <a:pt x="90775" y="39634"/>
                  </a:cubicBezTo>
                  <a:close/>
                  <a:moveTo>
                    <a:pt x="87579" y="29406"/>
                  </a:moveTo>
                  <a:cubicBezTo>
                    <a:pt x="87579" y="32603"/>
                    <a:pt x="86940" y="31324"/>
                    <a:pt x="86301" y="30685"/>
                  </a:cubicBezTo>
                  <a:cubicBezTo>
                    <a:pt x="86940" y="30045"/>
                    <a:pt x="87579" y="29406"/>
                    <a:pt x="87579" y="29406"/>
                  </a:cubicBezTo>
                  <a:close/>
                  <a:moveTo>
                    <a:pt x="85023" y="29406"/>
                  </a:moveTo>
                  <a:cubicBezTo>
                    <a:pt x="85023" y="30045"/>
                    <a:pt x="85023" y="30045"/>
                    <a:pt x="85023" y="30685"/>
                  </a:cubicBezTo>
                  <a:cubicBezTo>
                    <a:pt x="83744" y="30685"/>
                    <a:pt x="83104" y="30685"/>
                    <a:pt x="81826" y="30045"/>
                  </a:cubicBezTo>
                  <a:cubicBezTo>
                    <a:pt x="81826" y="30045"/>
                    <a:pt x="81826" y="29406"/>
                    <a:pt x="81826" y="29406"/>
                  </a:cubicBezTo>
                  <a:cubicBezTo>
                    <a:pt x="83104" y="29406"/>
                    <a:pt x="83744" y="29406"/>
                    <a:pt x="85023" y="29406"/>
                  </a:cubicBezTo>
                  <a:close/>
                  <a:moveTo>
                    <a:pt x="85023" y="32603"/>
                  </a:moveTo>
                  <a:cubicBezTo>
                    <a:pt x="85662" y="33242"/>
                    <a:pt x="86301" y="35160"/>
                    <a:pt x="87579" y="37717"/>
                  </a:cubicBezTo>
                  <a:cubicBezTo>
                    <a:pt x="85662" y="37717"/>
                    <a:pt x="85023" y="38356"/>
                    <a:pt x="83104" y="35799"/>
                  </a:cubicBezTo>
                  <a:cubicBezTo>
                    <a:pt x="82465" y="33881"/>
                    <a:pt x="81186" y="33881"/>
                    <a:pt x="79908" y="33242"/>
                  </a:cubicBezTo>
                  <a:cubicBezTo>
                    <a:pt x="81826" y="31963"/>
                    <a:pt x="83744" y="31963"/>
                    <a:pt x="85023" y="32603"/>
                  </a:cubicBezTo>
                  <a:close/>
                  <a:moveTo>
                    <a:pt x="78630" y="31963"/>
                  </a:moveTo>
                  <a:cubicBezTo>
                    <a:pt x="74794" y="32603"/>
                    <a:pt x="70319" y="32603"/>
                    <a:pt x="66484" y="31963"/>
                  </a:cubicBezTo>
                  <a:cubicBezTo>
                    <a:pt x="66484" y="31324"/>
                    <a:pt x="66484" y="31324"/>
                    <a:pt x="66484" y="30685"/>
                  </a:cubicBezTo>
                  <a:cubicBezTo>
                    <a:pt x="70319" y="31324"/>
                    <a:pt x="74794" y="31324"/>
                    <a:pt x="78630" y="31963"/>
                  </a:cubicBezTo>
                  <a:close/>
                  <a:moveTo>
                    <a:pt x="65205" y="31324"/>
                  </a:moveTo>
                  <a:cubicBezTo>
                    <a:pt x="65205" y="33881"/>
                    <a:pt x="64566" y="31963"/>
                    <a:pt x="63927" y="31963"/>
                  </a:cubicBezTo>
                  <a:cubicBezTo>
                    <a:pt x="64566" y="31963"/>
                    <a:pt x="65205" y="31963"/>
                    <a:pt x="65205" y="31324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64" name="【公众号：阿拉丁PPT】3-481"/>
            <p:cNvSpPr/>
            <p:nvPr/>
          </p:nvSpPr>
          <p:spPr>
            <a:xfrm flipH="1">
              <a:off x="751487" y="253298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65" name="【公众号：阿拉丁PPT】3-482"/>
            <p:cNvSpPr/>
            <p:nvPr/>
          </p:nvSpPr>
          <p:spPr>
            <a:xfrm flipH="1">
              <a:off x="731031" y="252659"/>
              <a:ext cx="26209" cy="5753"/>
            </a:xfrm>
            <a:custGeom>
              <a:avLst/>
              <a:gdLst>
                <a:gd name="connsiteX0" fmla="*/ 3835 w 26209"/>
                <a:gd name="connsiteY0" fmla="*/ 4475 h 5753"/>
                <a:gd name="connsiteX1" fmla="*/ 5754 w 26209"/>
                <a:gd name="connsiteY1" fmla="*/ 3836 h 5753"/>
                <a:gd name="connsiteX2" fmla="*/ 9589 w 26209"/>
                <a:gd name="connsiteY2" fmla="*/ 4475 h 5753"/>
                <a:gd name="connsiteX3" fmla="*/ 20456 w 26209"/>
                <a:gd name="connsiteY3" fmla="*/ 5753 h 5753"/>
                <a:gd name="connsiteX4" fmla="*/ 25571 w 26209"/>
                <a:gd name="connsiteY4" fmla="*/ 5753 h 5753"/>
                <a:gd name="connsiteX5" fmla="*/ 26210 w 26209"/>
                <a:gd name="connsiteY5" fmla="*/ 4475 h 5753"/>
                <a:gd name="connsiteX6" fmla="*/ 23653 w 26209"/>
                <a:gd name="connsiteY6" fmla="*/ 3836 h 5753"/>
                <a:gd name="connsiteX7" fmla="*/ 14703 w 26209"/>
                <a:gd name="connsiteY7" fmla="*/ 3196 h 5753"/>
                <a:gd name="connsiteX8" fmla="*/ 4475 w 26209"/>
                <a:gd name="connsiteY8" fmla="*/ 639 h 5753"/>
                <a:gd name="connsiteX9" fmla="*/ 2557 w 26209"/>
                <a:gd name="connsiteY9" fmla="*/ 0 h 5753"/>
                <a:gd name="connsiteX10" fmla="*/ 0 w 26209"/>
                <a:gd name="connsiteY10" fmla="*/ 0 h 5753"/>
                <a:gd name="connsiteX11" fmla="*/ 1917 w 26209"/>
                <a:gd name="connsiteY11" fmla="*/ 1279 h 5753"/>
                <a:gd name="connsiteX12" fmla="*/ 3835 w 26209"/>
                <a:gd name="connsiteY12" fmla="*/ 4475 h 5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209" h="5753">
                  <a:moveTo>
                    <a:pt x="3835" y="4475"/>
                  </a:moveTo>
                  <a:cubicBezTo>
                    <a:pt x="4475" y="4475"/>
                    <a:pt x="5114" y="3836"/>
                    <a:pt x="5754" y="3836"/>
                  </a:cubicBezTo>
                  <a:cubicBezTo>
                    <a:pt x="7032" y="3836"/>
                    <a:pt x="8310" y="4475"/>
                    <a:pt x="9589" y="4475"/>
                  </a:cubicBezTo>
                  <a:cubicBezTo>
                    <a:pt x="13424" y="5114"/>
                    <a:pt x="16621" y="5753"/>
                    <a:pt x="20456" y="5753"/>
                  </a:cubicBezTo>
                  <a:cubicBezTo>
                    <a:pt x="22374" y="5753"/>
                    <a:pt x="23653" y="5114"/>
                    <a:pt x="25571" y="5753"/>
                  </a:cubicBezTo>
                  <a:cubicBezTo>
                    <a:pt x="25571" y="5753"/>
                    <a:pt x="25571" y="5114"/>
                    <a:pt x="26210" y="4475"/>
                  </a:cubicBezTo>
                  <a:cubicBezTo>
                    <a:pt x="25571" y="3836"/>
                    <a:pt x="24292" y="3836"/>
                    <a:pt x="23653" y="3836"/>
                  </a:cubicBezTo>
                  <a:cubicBezTo>
                    <a:pt x="20456" y="3836"/>
                    <a:pt x="17899" y="3836"/>
                    <a:pt x="14703" y="3196"/>
                  </a:cubicBezTo>
                  <a:cubicBezTo>
                    <a:pt x="11506" y="2557"/>
                    <a:pt x="7671" y="1918"/>
                    <a:pt x="4475" y="639"/>
                  </a:cubicBezTo>
                  <a:cubicBezTo>
                    <a:pt x="3835" y="639"/>
                    <a:pt x="3196" y="0"/>
                    <a:pt x="2557" y="0"/>
                  </a:cubicBezTo>
                  <a:cubicBezTo>
                    <a:pt x="1917" y="0"/>
                    <a:pt x="639" y="0"/>
                    <a:pt x="0" y="0"/>
                  </a:cubicBezTo>
                  <a:cubicBezTo>
                    <a:pt x="639" y="639"/>
                    <a:pt x="1278" y="1279"/>
                    <a:pt x="1917" y="1279"/>
                  </a:cubicBezTo>
                  <a:cubicBezTo>
                    <a:pt x="2557" y="1279"/>
                    <a:pt x="3835" y="1918"/>
                    <a:pt x="3835" y="4475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66" name="【公众号：阿拉丁PPT】3-483"/>
            <p:cNvSpPr/>
            <p:nvPr/>
          </p:nvSpPr>
          <p:spPr>
            <a:xfrm flipH="1">
              <a:off x="559068" y="243070"/>
              <a:ext cx="3835" cy="3604"/>
            </a:xfrm>
            <a:custGeom>
              <a:avLst/>
              <a:gdLst>
                <a:gd name="connsiteX0" fmla="*/ 3835 w 3835"/>
                <a:gd name="connsiteY0" fmla="*/ 0 h 3604"/>
                <a:gd name="connsiteX1" fmla="*/ 0 w 3835"/>
                <a:gd name="connsiteY1" fmla="*/ 2557 h 3604"/>
                <a:gd name="connsiteX2" fmla="*/ 3835 w 3835"/>
                <a:gd name="connsiteY2" fmla="*/ 0 h 3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35" h="3604">
                  <a:moveTo>
                    <a:pt x="3835" y="0"/>
                  </a:moveTo>
                  <a:cubicBezTo>
                    <a:pt x="2556" y="1279"/>
                    <a:pt x="1278" y="1918"/>
                    <a:pt x="0" y="2557"/>
                  </a:cubicBezTo>
                  <a:cubicBezTo>
                    <a:pt x="1917" y="4475"/>
                    <a:pt x="2556" y="3836"/>
                    <a:pt x="3835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67" name="【公众号：阿拉丁PPT】3-484"/>
            <p:cNvSpPr/>
            <p:nvPr/>
          </p:nvSpPr>
          <p:spPr>
            <a:xfrm flipH="1">
              <a:off x="585278" y="252019"/>
              <a:ext cx="1278" cy="1278"/>
            </a:xfrm>
            <a:custGeom>
              <a:avLst/>
              <a:gdLst>
                <a:gd name="connsiteX0" fmla="*/ 1279 w 1278"/>
                <a:gd name="connsiteY0" fmla="*/ 0 h 1278"/>
                <a:gd name="connsiteX1" fmla="*/ 0 w 1278"/>
                <a:gd name="connsiteY1" fmla="*/ 0 h 1278"/>
                <a:gd name="connsiteX2" fmla="*/ 0 w 1278"/>
                <a:gd name="connsiteY2" fmla="*/ 639 h 1278"/>
                <a:gd name="connsiteX3" fmla="*/ 1279 w 1278"/>
                <a:gd name="connsiteY3" fmla="*/ 1279 h 1278"/>
                <a:gd name="connsiteX4" fmla="*/ 1279 w 1278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278">
                  <a:moveTo>
                    <a:pt x="1279" y="0"/>
                  </a:moveTo>
                  <a:cubicBezTo>
                    <a:pt x="639" y="0"/>
                    <a:pt x="639" y="0"/>
                    <a:pt x="0" y="0"/>
                  </a:cubicBezTo>
                  <a:cubicBezTo>
                    <a:pt x="0" y="0"/>
                    <a:pt x="0" y="639"/>
                    <a:pt x="0" y="639"/>
                  </a:cubicBezTo>
                  <a:cubicBezTo>
                    <a:pt x="639" y="639"/>
                    <a:pt x="639" y="639"/>
                    <a:pt x="1279" y="1279"/>
                  </a:cubicBezTo>
                  <a:cubicBezTo>
                    <a:pt x="1279" y="639"/>
                    <a:pt x="1279" y="639"/>
                    <a:pt x="1279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68" name="【公众号：阿拉丁PPT】3-485"/>
            <p:cNvSpPr/>
            <p:nvPr/>
          </p:nvSpPr>
          <p:spPr>
            <a:xfrm flipH="1">
              <a:off x="408202" y="19327"/>
              <a:ext cx="217989" cy="38606"/>
            </a:xfrm>
            <a:custGeom>
              <a:avLst/>
              <a:gdLst>
                <a:gd name="connsiteX0" fmla="*/ 1278 w 217989"/>
                <a:gd name="connsiteY0" fmla="*/ 15982 h 38606"/>
                <a:gd name="connsiteX1" fmla="*/ 0 w 217989"/>
                <a:gd name="connsiteY1" fmla="*/ 16621 h 38606"/>
                <a:gd name="connsiteX2" fmla="*/ 2557 w 217989"/>
                <a:gd name="connsiteY2" fmla="*/ 19178 h 38606"/>
                <a:gd name="connsiteX3" fmla="*/ 5114 w 217989"/>
                <a:gd name="connsiteY3" fmla="*/ 22374 h 38606"/>
                <a:gd name="connsiteX4" fmla="*/ 13424 w 217989"/>
                <a:gd name="connsiteY4" fmla="*/ 25571 h 38606"/>
                <a:gd name="connsiteX5" fmla="*/ 15343 w 217989"/>
                <a:gd name="connsiteY5" fmla="*/ 26849 h 38606"/>
                <a:gd name="connsiteX6" fmla="*/ 19817 w 217989"/>
                <a:gd name="connsiteY6" fmla="*/ 28128 h 38606"/>
                <a:gd name="connsiteX7" fmla="*/ 25571 w 217989"/>
                <a:gd name="connsiteY7" fmla="*/ 30685 h 38606"/>
                <a:gd name="connsiteX8" fmla="*/ 26210 w 217989"/>
                <a:gd name="connsiteY8" fmla="*/ 29406 h 38606"/>
                <a:gd name="connsiteX9" fmla="*/ 23013 w 217989"/>
                <a:gd name="connsiteY9" fmla="*/ 26210 h 38606"/>
                <a:gd name="connsiteX10" fmla="*/ 24292 w 217989"/>
                <a:gd name="connsiteY10" fmla="*/ 26210 h 38606"/>
                <a:gd name="connsiteX11" fmla="*/ 30045 w 217989"/>
                <a:gd name="connsiteY11" fmla="*/ 28128 h 38606"/>
                <a:gd name="connsiteX12" fmla="*/ 33241 w 217989"/>
                <a:gd name="connsiteY12" fmla="*/ 28767 h 38606"/>
                <a:gd name="connsiteX13" fmla="*/ 35160 w 217989"/>
                <a:gd name="connsiteY13" fmla="*/ 28767 h 38606"/>
                <a:gd name="connsiteX14" fmla="*/ 38995 w 217989"/>
                <a:gd name="connsiteY14" fmla="*/ 30685 h 38606"/>
                <a:gd name="connsiteX15" fmla="*/ 43470 w 217989"/>
                <a:gd name="connsiteY15" fmla="*/ 30046 h 38606"/>
                <a:gd name="connsiteX16" fmla="*/ 47306 w 217989"/>
                <a:gd name="connsiteY16" fmla="*/ 30046 h 38606"/>
                <a:gd name="connsiteX17" fmla="*/ 53059 w 217989"/>
                <a:gd name="connsiteY17" fmla="*/ 30046 h 38606"/>
                <a:gd name="connsiteX18" fmla="*/ 52419 w 217989"/>
                <a:gd name="connsiteY18" fmla="*/ 28128 h 38606"/>
                <a:gd name="connsiteX19" fmla="*/ 54338 w 217989"/>
                <a:gd name="connsiteY19" fmla="*/ 30046 h 38606"/>
                <a:gd name="connsiteX20" fmla="*/ 58173 w 217989"/>
                <a:gd name="connsiteY20" fmla="*/ 31963 h 38606"/>
                <a:gd name="connsiteX21" fmla="*/ 70319 w 217989"/>
                <a:gd name="connsiteY21" fmla="*/ 34520 h 38606"/>
                <a:gd name="connsiteX22" fmla="*/ 73516 w 217989"/>
                <a:gd name="connsiteY22" fmla="*/ 35799 h 38606"/>
                <a:gd name="connsiteX23" fmla="*/ 72237 w 217989"/>
                <a:gd name="connsiteY23" fmla="*/ 37077 h 38606"/>
                <a:gd name="connsiteX24" fmla="*/ 67123 w 217989"/>
                <a:gd name="connsiteY24" fmla="*/ 35799 h 38606"/>
                <a:gd name="connsiteX25" fmla="*/ 67123 w 217989"/>
                <a:gd name="connsiteY25" fmla="*/ 35799 h 38606"/>
                <a:gd name="connsiteX26" fmla="*/ 62648 w 217989"/>
                <a:gd name="connsiteY26" fmla="*/ 35160 h 38606"/>
                <a:gd name="connsiteX27" fmla="*/ 58173 w 217989"/>
                <a:gd name="connsiteY27" fmla="*/ 35160 h 38606"/>
                <a:gd name="connsiteX28" fmla="*/ 54977 w 217989"/>
                <a:gd name="connsiteY28" fmla="*/ 35160 h 38606"/>
                <a:gd name="connsiteX29" fmla="*/ 53698 w 217989"/>
                <a:gd name="connsiteY29" fmla="*/ 35160 h 38606"/>
                <a:gd name="connsiteX30" fmla="*/ 54338 w 217989"/>
                <a:gd name="connsiteY30" fmla="*/ 37077 h 38606"/>
                <a:gd name="connsiteX31" fmla="*/ 57534 w 217989"/>
                <a:gd name="connsiteY31" fmla="*/ 37077 h 38606"/>
                <a:gd name="connsiteX32" fmla="*/ 65205 w 217989"/>
                <a:gd name="connsiteY32" fmla="*/ 37077 h 38606"/>
                <a:gd name="connsiteX33" fmla="*/ 67123 w 217989"/>
                <a:gd name="connsiteY33" fmla="*/ 37717 h 38606"/>
                <a:gd name="connsiteX34" fmla="*/ 74155 w 217989"/>
                <a:gd name="connsiteY34" fmla="*/ 38356 h 38606"/>
                <a:gd name="connsiteX35" fmla="*/ 76712 w 217989"/>
                <a:gd name="connsiteY35" fmla="*/ 37077 h 38606"/>
                <a:gd name="connsiteX36" fmla="*/ 74155 w 217989"/>
                <a:gd name="connsiteY36" fmla="*/ 35799 h 38606"/>
                <a:gd name="connsiteX37" fmla="*/ 74155 w 217989"/>
                <a:gd name="connsiteY37" fmla="*/ 35160 h 38606"/>
                <a:gd name="connsiteX38" fmla="*/ 77990 w 217989"/>
                <a:gd name="connsiteY38" fmla="*/ 35799 h 38606"/>
                <a:gd name="connsiteX39" fmla="*/ 77990 w 217989"/>
                <a:gd name="connsiteY39" fmla="*/ 36438 h 38606"/>
                <a:gd name="connsiteX40" fmla="*/ 77351 w 217989"/>
                <a:gd name="connsiteY40" fmla="*/ 38356 h 38606"/>
                <a:gd name="connsiteX41" fmla="*/ 80547 w 217989"/>
                <a:gd name="connsiteY41" fmla="*/ 38356 h 38606"/>
                <a:gd name="connsiteX42" fmla="*/ 80547 w 217989"/>
                <a:gd name="connsiteY42" fmla="*/ 37077 h 38606"/>
                <a:gd name="connsiteX43" fmla="*/ 78629 w 217989"/>
                <a:gd name="connsiteY43" fmla="*/ 35160 h 38606"/>
                <a:gd name="connsiteX44" fmla="*/ 82465 w 217989"/>
                <a:gd name="connsiteY44" fmla="*/ 35799 h 38606"/>
                <a:gd name="connsiteX45" fmla="*/ 83744 w 217989"/>
                <a:gd name="connsiteY45" fmla="*/ 37077 h 38606"/>
                <a:gd name="connsiteX46" fmla="*/ 84383 w 217989"/>
                <a:gd name="connsiteY46" fmla="*/ 37717 h 38606"/>
                <a:gd name="connsiteX47" fmla="*/ 87579 w 217989"/>
                <a:gd name="connsiteY47" fmla="*/ 38356 h 38606"/>
                <a:gd name="connsiteX48" fmla="*/ 88218 w 217989"/>
                <a:gd name="connsiteY48" fmla="*/ 38356 h 38606"/>
                <a:gd name="connsiteX49" fmla="*/ 88218 w 217989"/>
                <a:gd name="connsiteY49" fmla="*/ 35160 h 38606"/>
                <a:gd name="connsiteX50" fmla="*/ 90136 w 217989"/>
                <a:gd name="connsiteY50" fmla="*/ 37077 h 38606"/>
                <a:gd name="connsiteX51" fmla="*/ 92054 w 217989"/>
                <a:gd name="connsiteY51" fmla="*/ 37077 h 38606"/>
                <a:gd name="connsiteX52" fmla="*/ 92054 w 217989"/>
                <a:gd name="connsiteY52" fmla="*/ 37077 h 38606"/>
                <a:gd name="connsiteX53" fmla="*/ 90775 w 217989"/>
                <a:gd name="connsiteY53" fmla="*/ 36438 h 38606"/>
                <a:gd name="connsiteX54" fmla="*/ 90775 w 217989"/>
                <a:gd name="connsiteY54" fmla="*/ 35160 h 38606"/>
                <a:gd name="connsiteX55" fmla="*/ 92054 w 217989"/>
                <a:gd name="connsiteY55" fmla="*/ 36438 h 38606"/>
                <a:gd name="connsiteX56" fmla="*/ 92054 w 217989"/>
                <a:gd name="connsiteY56" fmla="*/ 36438 h 38606"/>
                <a:gd name="connsiteX57" fmla="*/ 92054 w 217989"/>
                <a:gd name="connsiteY57" fmla="*/ 36438 h 38606"/>
                <a:gd name="connsiteX58" fmla="*/ 92693 w 217989"/>
                <a:gd name="connsiteY58" fmla="*/ 34520 h 38606"/>
                <a:gd name="connsiteX59" fmla="*/ 93972 w 217989"/>
                <a:gd name="connsiteY59" fmla="*/ 34520 h 38606"/>
                <a:gd name="connsiteX60" fmla="*/ 98447 w 217989"/>
                <a:gd name="connsiteY60" fmla="*/ 35799 h 38606"/>
                <a:gd name="connsiteX61" fmla="*/ 101643 w 217989"/>
                <a:gd name="connsiteY61" fmla="*/ 36438 h 38606"/>
                <a:gd name="connsiteX62" fmla="*/ 102282 w 217989"/>
                <a:gd name="connsiteY62" fmla="*/ 36438 h 38606"/>
                <a:gd name="connsiteX63" fmla="*/ 105479 w 217989"/>
                <a:gd name="connsiteY63" fmla="*/ 36438 h 38606"/>
                <a:gd name="connsiteX64" fmla="*/ 107396 w 217989"/>
                <a:gd name="connsiteY64" fmla="*/ 36438 h 38606"/>
                <a:gd name="connsiteX65" fmla="*/ 107396 w 217989"/>
                <a:gd name="connsiteY65" fmla="*/ 35799 h 38606"/>
                <a:gd name="connsiteX66" fmla="*/ 109314 w 217989"/>
                <a:gd name="connsiteY66" fmla="*/ 35160 h 38606"/>
                <a:gd name="connsiteX67" fmla="*/ 109953 w 217989"/>
                <a:gd name="connsiteY67" fmla="*/ 35799 h 38606"/>
                <a:gd name="connsiteX68" fmla="*/ 113150 w 217989"/>
                <a:gd name="connsiteY68" fmla="*/ 37717 h 38606"/>
                <a:gd name="connsiteX69" fmla="*/ 115707 w 217989"/>
                <a:gd name="connsiteY69" fmla="*/ 33242 h 38606"/>
                <a:gd name="connsiteX70" fmla="*/ 116985 w 217989"/>
                <a:gd name="connsiteY70" fmla="*/ 33242 h 38606"/>
                <a:gd name="connsiteX71" fmla="*/ 119542 w 217989"/>
                <a:gd name="connsiteY71" fmla="*/ 33881 h 38606"/>
                <a:gd name="connsiteX72" fmla="*/ 119542 w 217989"/>
                <a:gd name="connsiteY72" fmla="*/ 34520 h 38606"/>
                <a:gd name="connsiteX73" fmla="*/ 118264 w 217989"/>
                <a:gd name="connsiteY73" fmla="*/ 35160 h 38606"/>
                <a:gd name="connsiteX74" fmla="*/ 118903 w 217989"/>
                <a:gd name="connsiteY74" fmla="*/ 36438 h 38606"/>
                <a:gd name="connsiteX75" fmla="*/ 119542 w 217989"/>
                <a:gd name="connsiteY75" fmla="*/ 37717 h 38606"/>
                <a:gd name="connsiteX76" fmla="*/ 120181 w 217989"/>
                <a:gd name="connsiteY76" fmla="*/ 35160 h 38606"/>
                <a:gd name="connsiteX77" fmla="*/ 120181 w 217989"/>
                <a:gd name="connsiteY77" fmla="*/ 33242 h 38606"/>
                <a:gd name="connsiteX78" fmla="*/ 123378 w 217989"/>
                <a:gd name="connsiteY78" fmla="*/ 34520 h 38606"/>
                <a:gd name="connsiteX79" fmla="*/ 127214 w 217989"/>
                <a:gd name="connsiteY79" fmla="*/ 35799 h 38606"/>
                <a:gd name="connsiteX80" fmla="*/ 128492 w 217989"/>
                <a:gd name="connsiteY80" fmla="*/ 35799 h 38606"/>
                <a:gd name="connsiteX81" fmla="*/ 130410 w 217989"/>
                <a:gd name="connsiteY81" fmla="*/ 35160 h 38606"/>
                <a:gd name="connsiteX82" fmla="*/ 132328 w 217989"/>
                <a:gd name="connsiteY82" fmla="*/ 38356 h 38606"/>
                <a:gd name="connsiteX83" fmla="*/ 134246 w 217989"/>
                <a:gd name="connsiteY83" fmla="*/ 35160 h 38606"/>
                <a:gd name="connsiteX84" fmla="*/ 136163 w 217989"/>
                <a:gd name="connsiteY84" fmla="*/ 37717 h 38606"/>
                <a:gd name="connsiteX85" fmla="*/ 139999 w 217989"/>
                <a:gd name="connsiteY85" fmla="*/ 37077 h 38606"/>
                <a:gd name="connsiteX86" fmla="*/ 141917 w 217989"/>
                <a:gd name="connsiteY86" fmla="*/ 35799 h 38606"/>
                <a:gd name="connsiteX87" fmla="*/ 142556 w 217989"/>
                <a:gd name="connsiteY87" fmla="*/ 35799 h 38606"/>
                <a:gd name="connsiteX88" fmla="*/ 145113 w 217989"/>
                <a:gd name="connsiteY88" fmla="*/ 35799 h 38606"/>
                <a:gd name="connsiteX89" fmla="*/ 145752 w 217989"/>
                <a:gd name="connsiteY89" fmla="*/ 35799 h 38606"/>
                <a:gd name="connsiteX90" fmla="*/ 149588 w 217989"/>
                <a:gd name="connsiteY90" fmla="*/ 36438 h 38606"/>
                <a:gd name="connsiteX91" fmla="*/ 153424 w 217989"/>
                <a:gd name="connsiteY91" fmla="*/ 37717 h 38606"/>
                <a:gd name="connsiteX92" fmla="*/ 154063 w 217989"/>
                <a:gd name="connsiteY92" fmla="*/ 38356 h 38606"/>
                <a:gd name="connsiteX93" fmla="*/ 155981 w 217989"/>
                <a:gd name="connsiteY93" fmla="*/ 38356 h 38606"/>
                <a:gd name="connsiteX94" fmla="*/ 155981 w 217989"/>
                <a:gd name="connsiteY94" fmla="*/ 38356 h 38606"/>
                <a:gd name="connsiteX95" fmla="*/ 157898 w 217989"/>
                <a:gd name="connsiteY95" fmla="*/ 37077 h 38606"/>
                <a:gd name="connsiteX96" fmla="*/ 158537 w 217989"/>
                <a:gd name="connsiteY96" fmla="*/ 36438 h 38606"/>
                <a:gd name="connsiteX97" fmla="*/ 159816 w 217989"/>
                <a:gd name="connsiteY97" fmla="*/ 36438 h 38606"/>
                <a:gd name="connsiteX98" fmla="*/ 161095 w 217989"/>
                <a:gd name="connsiteY98" fmla="*/ 35799 h 38606"/>
                <a:gd name="connsiteX99" fmla="*/ 161734 w 217989"/>
                <a:gd name="connsiteY99" fmla="*/ 35160 h 38606"/>
                <a:gd name="connsiteX100" fmla="*/ 163013 w 217989"/>
                <a:gd name="connsiteY100" fmla="*/ 35799 h 38606"/>
                <a:gd name="connsiteX101" fmla="*/ 167487 w 217989"/>
                <a:gd name="connsiteY101" fmla="*/ 37077 h 38606"/>
                <a:gd name="connsiteX102" fmla="*/ 167487 w 217989"/>
                <a:gd name="connsiteY102" fmla="*/ 37077 h 38606"/>
                <a:gd name="connsiteX103" fmla="*/ 169405 w 217989"/>
                <a:gd name="connsiteY103" fmla="*/ 35799 h 38606"/>
                <a:gd name="connsiteX104" fmla="*/ 171323 w 217989"/>
                <a:gd name="connsiteY104" fmla="*/ 35799 h 38606"/>
                <a:gd name="connsiteX105" fmla="*/ 171963 w 217989"/>
                <a:gd name="connsiteY105" fmla="*/ 35160 h 38606"/>
                <a:gd name="connsiteX106" fmla="*/ 173880 w 217989"/>
                <a:gd name="connsiteY106" fmla="*/ 35160 h 38606"/>
                <a:gd name="connsiteX107" fmla="*/ 175798 w 217989"/>
                <a:gd name="connsiteY107" fmla="*/ 36438 h 38606"/>
                <a:gd name="connsiteX108" fmla="*/ 178355 w 217989"/>
                <a:gd name="connsiteY108" fmla="*/ 36438 h 38606"/>
                <a:gd name="connsiteX109" fmla="*/ 182191 w 217989"/>
                <a:gd name="connsiteY109" fmla="*/ 35799 h 38606"/>
                <a:gd name="connsiteX110" fmla="*/ 182830 w 217989"/>
                <a:gd name="connsiteY110" fmla="*/ 35799 h 38606"/>
                <a:gd name="connsiteX111" fmla="*/ 186026 w 217989"/>
                <a:gd name="connsiteY111" fmla="*/ 37077 h 38606"/>
                <a:gd name="connsiteX112" fmla="*/ 187304 w 217989"/>
                <a:gd name="connsiteY112" fmla="*/ 36438 h 38606"/>
                <a:gd name="connsiteX113" fmla="*/ 189222 w 217989"/>
                <a:gd name="connsiteY113" fmla="*/ 34520 h 38606"/>
                <a:gd name="connsiteX114" fmla="*/ 193058 w 217989"/>
                <a:gd name="connsiteY114" fmla="*/ 34520 h 38606"/>
                <a:gd name="connsiteX115" fmla="*/ 196254 w 217989"/>
                <a:gd name="connsiteY115" fmla="*/ 34520 h 38606"/>
                <a:gd name="connsiteX116" fmla="*/ 201369 w 217989"/>
                <a:gd name="connsiteY116" fmla="*/ 34520 h 38606"/>
                <a:gd name="connsiteX117" fmla="*/ 202008 w 217989"/>
                <a:gd name="connsiteY117" fmla="*/ 33881 h 38606"/>
                <a:gd name="connsiteX118" fmla="*/ 202008 w 217989"/>
                <a:gd name="connsiteY118" fmla="*/ 30685 h 38606"/>
                <a:gd name="connsiteX119" fmla="*/ 209039 w 217989"/>
                <a:gd name="connsiteY119" fmla="*/ 33242 h 38606"/>
                <a:gd name="connsiteX120" fmla="*/ 207122 w 217989"/>
                <a:gd name="connsiteY120" fmla="*/ 33881 h 38606"/>
                <a:gd name="connsiteX121" fmla="*/ 205843 w 217989"/>
                <a:gd name="connsiteY121" fmla="*/ 31324 h 38606"/>
                <a:gd name="connsiteX122" fmla="*/ 207122 w 217989"/>
                <a:gd name="connsiteY122" fmla="*/ 32603 h 38606"/>
                <a:gd name="connsiteX123" fmla="*/ 207761 w 217989"/>
                <a:gd name="connsiteY123" fmla="*/ 28767 h 38606"/>
                <a:gd name="connsiteX124" fmla="*/ 209679 w 217989"/>
                <a:gd name="connsiteY124" fmla="*/ 28767 h 38606"/>
                <a:gd name="connsiteX125" fmla="*/ 211597 w 217989"/>
                <a:gd name="connsiteY125" fmla="*/ 25571 h 38606"/>
                <a:gd name="connsiteX126" fmla="*/ 214793 w 217989"/>
                <a:gd name="connsiteY126" fmla="*/ 25571 h 38606"/>
                <a:gd name="connsiteX127" fmla="*/ 216071 w 217989"/>
                <a:gd name="connsiteY127" fmla="*/ 26210 h 38606"/>
                <a:gd name="connsiteX128" fmla="*/ 214793 w 217989"/>
                <a:gd name="connsiteY128" fmla="*/ 21096 h 38606"/>
                <a:gd name="connsiteX129" fmla="*/ 217989 w 217989"/>
                <a:gd name="connsiteY129" fmla="*/ 21735 h 38606"/>
                <a:gd name="connsiteX130" fmla="*/ 217989 w 217989"/>
                <a:gd name="connsiteY130" fmla="*/ 16621 h 38606"/>
                <a:gd name="connsiteX131" fmla="*/ 217350 w 217989"/>
                <a:gd name="connsiteY131" fmla="*/ 10228 h 38606"/>
                <a:gd name="connsiteX132" fmla="*/ 211597 w 217989"/>
                <a:gd name="connsiteY132" fmla="*/ 1279 h 38606"/>
                <a:gd name="connsiteX133" fmla="*/ 202647 w 217989"/>
                <a:gd name="connsiteY133" fmla="*/ 0 h 38606"/>
                <a:gd name="connsiteX134" fmla="*/ 183469 w 217989"/>
                <a:gd name="connsiteY134" fmla="*/ 639 h 38606"/>
                <a:gd name="connsiteX135" fmla="*/ 170684 w 217989"/>
                <a:gd name="connsiteY135" fmla="*/ 1279 h 38606"/>
                <a:gd name="connsiteX136" fmla="*/ 157259 w 217989"/>
                <a:gd name="connsiteY136" fmla="*/ 2557 h 38606"/>
                <a:gd name="connsiteX137" fmla="*/ 147031 w 217989"/>
                <a:gd name="connsiteY137" fmla="*/ 3196 h 38606"/>
                <a:gd name="connsiteX138" fmla="*/ 143196 w 217989"/>
                <a:gd name="connsiteY138" fmla="*/ 3836 h 38606"/>
                <a:gd name="connsiteX139" fmla="*/ 137442 w 217989"/>
                <a:gd name="connsiteY139" fmla="*/ 3196 h 38606"/>
                <a:gd name="connsiteX140" fmla="*/ 127214 w 217989"/>
                <a:gd name="connsiteY140" fmla="*/ 4475 h 38606"/>
                <a:gd name="connsiteX141" fmla="*/ 122739 w 217989"/>
                <a:gd name="connsiteY141" fmla="*/ 4475 h 38606"/>
                <a:gd name="connsiteX142" fmla="*/ 118264 w 217989"/>
                <a:gd name="connsiteY142" fmla="*/ 5114 h 38606"/>
                <a:gd name="connsiteX143" fmla="*/ 113150 w 217989"/>
                <a:gd name="connsiteY143" fmla="*/ 5753 h 38606"/>
                <a:gd name="connsiteX144" fmla="*/ 108675 w 217989"/>
                <a:gd name="connsiteY144" fmla="*/ 6393 h 38606"/>
                <a:gd name="connsiteX145" fmla="*/ 106118 w 217989"/>
                <a:gd name="connsiteY145" fmla="*/ 6393 h 38606"/>
                <a:gd name="connsiteX146" fmla="*/ 99086 w 217989"/>
                <a:gd name="connsiteY146" fmla="*/ 7671 h 38606"/>
                <a:gd name="connsiteX147" fmla="*/ 93972 w 217989"/>
                <a:gd name="connsiteY147" fmla="*/ 7032 h 38606"/>
                <a:gd name="connsiteX148" fmla="*/ 88218 w 217989"/>
                <a:gd name="connsiteY148" fmla="*/ 5753 h 38606"/>
                <a:gd name="connsiteX149" fmla="*/ 78629 w 217989"/>
                <a:gd name="connsiteY149" fmla="*/ 5114 h 38606"/>
                <a:gd name="connsiteX150" fmla="*/ 69680 w 217989"/>
                <a:gd name="connsiteY150" fmla="*/ 4475 h 38606"/>
                <a:gd name="connsiteX151" fmla="*/ 65205 w 217989"/>
                <a:gd name="connsiteY151" fmla="*/ 5753 h 38606"/>
                <a:gd name="connsiteX152" fmla="*/ 57534 w 217989"/>
                <a:gd name="connsiteY152" fmla="*/ 5114 h 38606"/>
                <a:gd name="connsiteX153" fmla="*/ 53698 w 217989"/>
                <a:gd name="connsiteY153" fmla="*/ 5114 h 38606"/>
                <a:gd name="connsiteX154" fmla="*/ 46666 w 217989"/>
                <a:gd name="connsiteY154" fmla="*/ 5753 h 38606"/>
                <a:gd name="connsiteX155" fmla="*/ 46027 w 217989"/>
                <a:gd name="connsiteY155" fmla="*/ 3196 h 38606"/>
                <a:gd name="connsiteX156" fmla="*/ 44749 w 217989"/>
                <a:gd name="connsiteY156" fmla="*/ 3836 h 38606"/>
                <a:gd name="connsiteX157" fmla="*/ 42191 w 217989"/>
                <a:gd name="connsiteY157" fmla="*/ 4475 h 38606"/>
                <a:gd name="connsiteX158" fmla="*/ 35799 w 217989"/>
                <a:gd name="connsiteY158" fmla="*/ 4475 h 38606"/>
                <a:gd name="connsiteX159" fmla="*/ 30684 w 217989"/>
                <a:gd name="connsiteY159" fmla="*/ 5753 h 38606"/>
                <a:gd name="connsiteX160" fmla="*/ 28767 w 217989"/>
                <a:gd name="connsiteY160" fmla="*/ 6393 h 38606"/>
                <a:gd name="connsiteX161" fmla="*/ 24292 w 217989"/>
                <a:gd name="connsiteY161" fmla="*/ 7032 h 38606"/>
                <a:gd name="connsiteX162" fmla="*/ 21095 w 217989"/>
                <a:gd name="connsiteY162" fmla="*/ 5753 h 38606"/>
                <a:gd name="connsiteX163" fmla="*/ 17899 w 217989"/>
                <a:gd name="connsiteY163" fmla="*/ 5753 h 38606"/>
                <a:gd name="connsiteX164" fmla="*/ 11506 w 217989"/>
                <a:gd name="connsiteY164" fmla="*/ 5114 h 38606"/>
                <a:gd name="connsiteX165" fmla="*/ 8950 w 217989"/>
                <a:gd name="connsiteY165" fmla="*/ 5114 h 38606"/>
                <a:gd name="connsiteX166" fmla="*/ 5114 w 217989"/>
                <a:gd name="connsiteY166" fmla="*/ 7671 h 38606"/>
                <a:gd name="connsiteX167" fmla="*/ 1278 w 217989"/>
                <a:gd name="connsiteY167" fmla="*/ 7671 h 38606"/>
                <a:gd name="connsiteX168" fmla="*/ 1917 w 217989"/>
                <a:gd name="connsiteY168" fmla="*/ 9589 h 38606"/>
                <a:gd name="connsiteX169" fmla="*/ 0 w 217989"/>
                <a:gd name="connsiteY169" fmla="*/ 12785 h 38606"/>
                <a:gd name="connsiteX170" fmla="*/ 1278 w 217989"/>
                <a:gd name="connsiteY170" fmla="*/ 15982 h 38606"/>
                <a:gd name="connsiteX171" fmla="*/ 196254 w 217989"/>
                <a:gd name="connsiteY171" fmla="*/ 27488 h 38606"/>
                <a:gd name="connsiteX172" fmla="*/ 196254 w 217989"/>
                <a:gd name="connsiteY172" fmla="*/ 28128 h 38606"/>
                <a:gd name="connsiteX173" fmla="*/ 194976 w 217989"/>
                <a:gd name="connsiteY173" fmla="*/ 28767 h 38606"/>
                <a:gd name="connsiteX174" fmla="*/ 194976 w 217989"/>
                <a:gd name="connsiteY174" fmla="*/ 28128 h 38606"/>
                <a:gd name="connsiteX175" fmla="*/ 196254 w 217989"/>
                <a:gd name="connsiteY175" fmla="*/ 27488 h 38606"/>
                <a:gd name="connsiteX176" fmla="*/ 192419 w 217989"/>
                <a:gd name="connsiteY176" fmla="*/ 24292 h 38606"/>
                <a:gd name="connsiteX177" fmla="*/ 192419 w 217989"/>
                <a:gd name="connsiteY177" fmla="*/ 24931 h 38606"/>
                <a:gd name="connsiteX178" fmla="*/ 191140 w 217989"/>
                <a:gd name="connsiteY178" fmla="*/ 24292 h 38606"/>
                <a:gd name="connsiteX179" fmla="*/ 191140 w 217989"/>
                <a:gd name="connsiteY179" fmla="*/ 24292 h 38606"/>
                <a:gd name="connsiteX180" fmla="*/ 192419 w 217989"/>
                <a:gd name="connsiteY180" fmla="*/ 24292 h 38606"/>
                <a:gd name="connsiteX181" fmla="*/ 182191 w 217989"/>
                <a:gd name="connsiteY181" fmla="*/ 24292 h 38606"/>
                <a:gd name="connsiteX182" fmla="*/ 183469 w 217989"/>
                <a:gd name="connsiteY182" fmla="*/ 24931 h 38606"/>
                <a:gd name="connsiteX183" fmla="*/ 183469 w 217989"/>
                <a:gd name="connsiteY183" fmla="*/ 26210 h 38606"/>
                <a:gd name="connsiteX184" fmla="*/ 182191 w 217989"/>
                <a:gd name="connsiteY184" fmla="*/ 25571 h 38606"/>
                <a:gd name="connsiteX185" fmla="*/ 182191 w 217989"/>
                <a:gd name="connsiteY185" fmla="*/ 24292 h 38606"/>
                <a:gd name="connsiteX186" fmla="*/ 184748 w 217989"/>
                <a:gd name="connsiteY186" fmla="*/ 28128 h 38606"/>
                <a:gd name="connsiteX187" fmla="*/ 188583 w 217989"/>
                <a:gd name="connsiteY187" fmla="*/ 28767 h 38606"/>
                <a:gd name="connsiteX188" fmla="*/ 192419 w 217989"/>
                <a:gd name="connsiteY188" fmla="*/ 29406 h 38606"/>
                <a:gd name="connsiteX189" fmla="*/ 180912 w 217989"/>
                <a:gd name="connsiteY189" fmla="*/ 29406 h 38606"/>
                <a:gd name="connsiteX190" fmla="*/ 184748 w 217989"/>
                <a:gd name="connsiteY190" fmla="*/ 28128 h 38606"/>
                <a:gd name="connsiteX191" fmla="*/ 180912 w 217989"/>
                <a:gd name="connsiteY191" fmla="*/ 24292 h 38606"/>
                <a:gd name="connsiteX192" fmla="*/ 180912 w 217989"/>
                <a:gd name="connsiteY192" fmla="*/ 24931 h 38606"/>
                <a:gd name="connsiteX193" fmla="*/ 176437 w 217989"/>
                <a:gd name="connsiteY193" fmla="*/ 25571 h 38606"/>
                <a:gd name="connsiteX194" fmla="*/ 172602 w 217989"/>
                <a:gd name="connsiteY194" fmla="*/ 24292 h 38606"/>
                <a:gd name="connsiteX195" fmla="*/ 180912 w 217989"/>
                <a:gd name="connsiteY195" fmla="*/ 24292 h 38606"/>
                <a:gd name="connsiteX196" fmla="*/ 171963 w 217989"/>
                <a:gd name="connsiteY196" fmla="*/ 25571 h 38606"/>
                <a:gd name="connsiteX197" fmla="*/ 168126 w 217989"/>
                <a:gd name="connsiteY197" fmla="*/ 25571 h 38606"/>
                <a:gd name="connsiteX198" fmla="*/ 171963 w 217989"/>
                <a:gd name="connsiteY198" fmla="*/ 25571 h 38606"/>
                <a:gd name="connsiteX199" fmla="*/ 164291 w 217989"/>
                <a:gd name="connsiteY199" fmla="*/ 25571 h 38606"/>
                <a:gd name="connsiteX200" fmla="*/ 165570 w 217989"/>
                <a:gd name="connsiteY200" fmla="*/ 25571 h 38606"/>
                <a:gd name="connsiteX201" fmla="*/ 165570 w 217989"/>
                <a:gd name="connsiteY201" fmla="*/ 26849 h 38606"/>
                <a:gd name="connsiteX202" fmla="*/ 164291 w 217989"/>
                <a:gd name="connsiteY202" fmla="*/ 25571 h 38606"/>
                <a:gd name="connsiteX203" fmla="*/ 164291 w 217989"/>
                <a:gd name="connsiteY203" fmla="*/ 25571 h 38606"/>
                <a:gd name="connsiteX204" fmla="*/ 163013 w 217989"/>
                <a:gd name="connsiteY204" fmla="*/ 26210 h 38606"/>
                <a:gd name="connsiteX205" fmla="*/ 160455 w 217989"/>
                <a:gd name="connsiteY205" fmla="*/ 26210 h 38606"/>
                <a:gd name="connsiteX206" fmla="*/ 163013 w 217989"/>
                <a:gd name="connsiteY206" fmla="*/ 26210 h 38606"/>
                <a:gd name="connsiteX207" fmla="*/ 152785 w 217989"/>
                <a:gd name="connsiteY207" fmla="*/ 20457 h 38606"/>
                <a:gd name="connsiteX208" fmla="*/ 153424 w 217989"/>
                <a:gd name="connsiteY208" fmla="*/ 19817 h 38606"/>
                <a:gd name="connsiteX209" fmla="*/ 153424 w 217989"/>
                <a:gd name="connsiteY209" fmla="*/ 21096 h 38606"/>
                <a:gd name="connsiteX210" fmla="*/ 151506 w 217989"/>
                <a:gd name="connsiteY210" fmla="*/ 21096 h 38606"/>
                <a:gd name="connsiteX211" fmla="*/ 151506 w 217989"/>
                <a:gd name="connsiteY211" fmla="*/ 20457 h 38606"/>
                <a:gd name="connsiteX212" fmla="*/ 152785 w 217989"/>
                <a:gd name="connsiteY212" fmla="*/ 20457 h 38606"/>
                <a:gd name="connsiteX213" fmla="*/ 147670 w 217989"/>
                <a:gd name="connsiteY213" fmla="*/ 26849 h 38606"/>
                <a:gd name="connsiteX214" fmla="*/ 147670 w 217989"/>
                <a:gd name="connsiteY214" fmla="*/ 27488 h 38606"/>
                <a:gd name="connsiteX215" fmla="*/ 145752 w 217989"/>
                <a:gd name="connsiteY215" fmla="*/ 28128 h 38606"/>
                <a:gd name="connsiteX216" fmla="*/ 145752 w 217989"/>
                <a:gd name="connsiteY216" fmla="*/ 26849 h 38606"/>
                <a:gd name="connsiteX217" fmla="*/ 147670 w 217989"/>
                <a:gd name="connsiteY217" fmla="*/ 26849 h 38606"/>
                <a:gd name="connsiteX218" fmla="*/ 145752 w 217989"/>
                <a:gd name="connsiteY218" fmla="*/ 19817 h 38606"/>
                <a:gd name="connsiteX219" fmla="*/ 145752 w 217989"/>
                <a:gd name="connsiteY219" fmla="*/ 19817 h 38606"/>
                <a:gd name="connsiteX220" fmla="*/ 143835 w 217989"/>
                <a:gd name="connsiteY220" fmla="*/ 19817 h 38606"/>
                <a:gd name="connsiteX221" fmla="*/ 145752 w 217989"/>
                <a:gd name="connsiteY221" fmla="*/ 19817 h 38606"/>
                <a:gd name="connsiteX222" fmla="*/ 142556 w 217989"/>
                <a:gd name="connsiteY222" fmla="*/ 20457 h 38606"/>
                <a:gd name="connsiteX223" fmla="*/ 140638 w 217989"/>
                <a:gd name="connsiteY223" fmla="*/ 21096 h 38606"/>
                <a:gd name="connsiteX224" fmla="*/ 142556 w 217989"/>
                <a:gd name="connsiteY224" fmla="*/ 20457 h 38606"/>
                <a:gd name="connsiteX225" fmla="*/ 142556 w 217989"/>
                <a:gd name="connsiteY225" fmla="*/ 26849 h 38606"/>
                <a:gd name="connsiteX226" fmla="*/ 142556 w 217989"/>
                <a:gd name="connsiteY226" fmla="*/ 28128 h 38606"/>
                <a:gd name="connsiteX227" fmla="*/ 140638 w 217989"/>
                <a:gd name="connsiteY227" fmla="*/ 28128 h 38606"/>
                <a:gd name="connsiteX228" fmla="*/ 140638 w 217989"/>
                <a:gd name="connsiteY228" fmla="*/ 27488 h 38606"/>
                <a:gd name="connsiteX229" fmla="*/ 142556 w 217989"/>
                <a:gd name="connsiteY229" fmla="*/ 26849 h 38606"/>
                <a:gd name="connsiteX230" fmla="*/ 112511 w 217989"/>
                <a:gd name="connsiteY230" fmla="*/ 31963 h 38606"/>
                <a:gd name="connsiteX231" fmla="*/ 109953 w 217989"/>
                <a:gd name="connsiteY231" fmla="*/ 31324 h 38606"/>
                <a:gd name="connsiteX232" fmla="*/ 109953 w 217989"/>
                <a:gd name="connsiteY232" fmla="*/ 28767 h 38606"/>
                <a:gd name="connsiteX233" fmla="*/ 111871 w 217989"/>
                <a:gd name="connsiteY233" fmla="*/ 28128 h 38606"/>
                <a:gd name="connsiteX234" fmla="*/ 112511 w 217989"/>
                <a:gd name="connsiteY234" fmla="*/ 31963 h 38606"/>
                <a:gd name="connsiteX235" fmla="*/ 110592 w 217989"/>
                <a:gd name="connsiteY235" fmla="*/ 24292 h 38606"/>
                <a:gd name="connsiteX236" fmla="*/ 106757 w 217989"/>
                <a:gd name="connsiteY236" fmla="*/ 24931 h 38606"/>
                <a:gd name="connsiteX237" fmla="*/ 110592 w 217989"/>
                <a:gd name="connsiteY237" fmla="*/ 24292 h 38606"/>
                <a:gd name="connsiteX238" fmla="*/ 103561 w 217989"/>
                <a:gd name="connsiteY238" fmla="*/ 27488 h 38606"/>
                <a:gd name="connsiteX239" fmla="*/ 108675 w 217989"/>
                <a:gd name="connsiteY239" fmla="*/ 27488 h 38606"/>
                <a:gd name="connsiteX240" fmla="*/ 109953 w 217989"/>
                <a:gd name="connsiteY240" fmla="*/ 30046 h 38606"/>
                <a:gd name="connsiteX241" fmla="*/ 107396 w 217989"/>
                <a:gd name="connsiteY241" fmla="*/ 32603 h 38606"/>
                <a:gd name="connsiteX242" fmla="*/ 106757 w 217989"/>
                <a:gd name="connsiteY242" fmla="*/ 29406 h 38606"/>
                <a:gd name="connsiteX243" fmla="*/ 104200 w 217989"/>
                <a:gd name="connsiteY243" fmla="*/ 28128 h 38606"/>
                <a:gd name="connsiteX244" fmla="*/ 103561 w 217989"/>
                <a:gd name="connsiteY244" fmla="*/ 27488 h 38606"/>
                <a:gd name="connsiteX245" fmla="*/ 97807 w 217989"/>
                <a:gd name="connsiteY245" fmla="*/ 28128 h 38606"/>
                <a:gd name="connsiteX246" fmla="*/ 99725 w 217989"/>
                <a:gd name="connsiteY246" fmla="*/ 27488 h 38606"/>
                <a:gd name="connsiteX247" fmla="*/ 101643 w 217989"/>
                <a:gd name="connsiteY247" fmla="*/ 30685 h 38606"/>
                <a:gd name="connsiteX248" fmla="*/ 97168 w 217989"/>
                <a:gd name="connsiteY248" fmla="*/ 28767 h 38606"/>
                <a:gd name="connsiteX249" fmla="*/ 97807 w 217989"/>
                <a:gd name="connsiteY249" fmla="*/ 28128 h 38606"/>
                <a:gd name="connsiteX250" fmla="*/ 96529 w 217989"/>
                <a:gd name="connsiteY250" fmla="*/ 24931 h 38606"/>
                <a:gd name="connsiteX251" fmla="*/ 93972 w 217989"/>
                <a:gd name="connsiteY251" fmla="*/ 24931 h 38606"/>
                <a:gd name="connsiteX252" fmla="*/ 96529 w 217989"/>
                <a:gd name="connsiteY252" fmla="*/ 24931 h 38606"/>
                <a:gd name="connsiteX253" fmla="*/ 95890 w 217989"/>
                <a:gd name="connsiteY253" fmla="*/ 29406 h 38606"/>
                <a:gd name="connsiteX254" fmla="*/ 95251 w 217989"/>
                <a:gd name="connsiteY254" fmla="*/ 30685 h 38606"/>
                <a:gd name="connsiteX255" fmla="*/ 92693 w 217989"/>
                <a:gd name="connsiteY255" fmla="*/ 29406 h 38606"/>
                <a:gd name="connsiteX256" fmla="*/ 92054 w 217989"/>
                <a:gd name="connsiteY256" fmla="*/ 27488 h 38606"/>
                <a:gd name="connsiteX257" fmla="*/ 95890 w 217989"/>
                <a:gd name="connsiteY257" fmla="*/ 29406 h 38606"/>
                <a:gd name="connsiteX258" fmla="*/ 84383 w 217989"/>
                <a:gd name="connsiteY258" fmla="*/ 28128 h 38606"/>
                <a:gd name="connsiteX259" fmla="*/ 89497 w 217989"/>
                <a:gd name="connsiteY259" fmla="*/ 28128 h 38606"/>
                <a:gd name="connsiteX260" fmla="*/ 91414 w 217989"/>
                <a:gd name="connsiteY260" fmla="*/ 30685 h 38606"/>
                <a:gd name="connsiteX261" fmla="*/ 88858 w 217989"/>
                <a:gd name="connsiteY261" fmla="*/ 29406 h 38606"/>
                <a:gd name="connsiteX262" fmla="*/ 88218 w 217989"/>
                <a:gd name="connsiteY262" fmla="*/ 32603 h 38606"/>
                <a:gd name="connsiteX263" fmla="*/ 86301 w 217989"/>
                <a:gd name="connsiteY263" fmla="*/ 32603 h 38606"/>
                <a:gd name="connsiteX264" fmla="*/ 85662 w 217989"/>
                <a:gd name="connsiteY264" fmla="*/ 31324 h 38606"/>
                <a:gd name="connsiteX265" fmla="*/ 84383 w 217989"/>
                <a:gd name="connsiteY265" fmla="*/ 28128 h 38606"/>
                <a:gd name="connsiteX266" fmla="*/ 84383 w 217989"/>
                <a:gd name="connsiteY266" fmla="*/ 28128 h 38606"/>
                <a:gd name="connsiteX267" fmla="*/ 85022 w 217989"/>
                <a:gd name="connsiteY267" fmla="*/ 34520 h 38606"/>
                <a:gd name="connsiteX268" fmla="*/ 83744 w 217989"/>
                <a:gd name="connsiteY268" fmla="*/ 35799 h 38606"/>
                <a:gd name="connsiteX269" fmla="*/ 83744 w 217989"/>
                <a:gd name="connsiteY269" fmla="*/ 34520 h 38606"/>
                <a:gd name="connsiteX270" fmla="*/ 85022 w 217989"/>
                <a:gd name="connsiteY270" fmla="*/ 34520 h 38606"/>
                <a:gd name="connsiteX271" fmla="*/ 83104 w 217989"/>
                <a:gd name="connsiteY271" fmla="*/ 24292 h 38606"/>
                <a:gd name="connsiteX272" fmla="*/ 81825 w 217989"/>
                <a:gd name="connsiteY272" fmla="*/ 25571 h 38606"/>
                <a:gd name="connsiteX273" fmla="*/ 83104 w 217989"/>
                <a:gd name="connsiteY273" fmla="*/ 24292 h 38606"/>
                <a:gd name="connsiteX274" fmla="*/ 79908 w 217989"/>
                <a:gd name="connsiteY274" fmla="*/ 24292 h 38606"/>
                <a:gd name="connsiteX275" fmla="*/ 79908 w 217989"/>
                <a:gd name="connsiteY275" fmla="*/ 25571 h 38606"/>
                <a:gd name="connsiteX276" fmla="*/ 76712 w 217989"/>
                <a:gd name="connsiteY276" fmla="*/ 24931 h 38606"/>
                <a:gd name="connsiteX277" fmla="*/ 76712 w 217989"/>
                <a:gd name="connsiteY277" fmla="*/ 24292 h 38606"/>
                <a:gd name="connsiteX278" fmla="*/ 79908 w 217989"/>
                <a:gd name="connsiteY278" fmla="*/ 24292 h 38606"/>
                <a:gd name="connsiteX279" fmla="*/ 79908 w 217989"/>
                <a:gd name="connsiteY279" fmla="*/ 27488 h 38606"/>
                <a:gd name="connsiteX280" fmla="*/ 81825 w 217989"/>
                <a:gd name="connsiteY280" fmla="*/ 32603 h 38606"/>
                <a:gd name="connsiteX281" fmla="*/ 77990 w 217989"/>
                <a:gd name="connsiteY281" fmla="*/ 30685 h 38606"/>
                <a:gd name="connsiteX282" fmla="*/ 74794 w 217989"/>
                <a:gd name="connsiteY282" fmla="*/ 28128 h 38606"/>
                <a:gd name="connsiteX283" fmla="*/ 79908 w 217989"/>
                <a:gd name="connsiteY283" fmla="*/ 27488 h 38606"/>
                <a:gd name="connsiteX284" fmla="*/ 74155 w 217989"/>
                <a:gd name="connsiteY284" fmla="*/ 26849 h 38606"/>
                <a:gd name="connsiteX285" fmla="*/ 62648 w 217989"/>
                <a:gd name="connsiteY285" fmla="*/ 26210 h 38606"/>
                <a:gd name="connsiteX286" fmla="*/ 62648 w 217989"/>
                <a:gd name="connsiteY286" fmla="*/ 24931 h 38606"/>
                <a:gd name="connsiteX287" fmla="*/ 74155 w 217989"/>
                <a:gd name="connsiteY287" fmla="*/ 26849 h 38606"/>
                <a:gd name="connsiteX288" fmla="*/ 61369 w 217989"/>
                <a:gd name="connsiteY288" fmla="*/ 25571 h 38606"/>
                <a:gd name="connsiteX289" fmla="*/ 60091 w 217989"/>
                <a:gd name="connsiteY289" fmla="*/ 26210 h 38606"/>
                <a:gd name="connsiteX290" fmla="*/ 61369 w 217989"/>
                <a:gd name="connsiteY290" fmla="*/ 25571 h 38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217989" h="38606">
                  <a:moveTo>
                    <a:pt x="1278" y="15982"/>
                  </a:moveTo>
                  <a:cubicBezTo>
                    <a:pt x="639" y="15982"/>
                    <a:pt x="639" y="16621"/>
                    <a:pt x="0" y="16621"/>
                  </a:cubicBezTo>
                  <a:cubicBezTo>
                    <a:pt x="639" y="17260"/>
                    <a:pt x="1278" y="17899"/>
                    <a:pt x="2557" y="19178"/>
                  </a:cubicBezTo>
                  <a:cubicBezTo>
                    <a:pt x="3196" y="21096"/>
                    <a:pt x="4475" y="21735"/>
                    <a:pt x="5114" y="22374"/>
                  </a:cubicBezTo>
                  <a:cubicBezTo>
                    <a:pt x="7671" y="23653"/>
                    <a:pt x="10228" y="24292"/>
                    <a:pt x="13424" y="25571"/>
                  </a:cubicBezTo>
                  <a:cubicBezTo>
                    <a:pt x="14064" y="25571"/>
                    <a:pt x="14703" y="26849"/>
                    <a:pt x="15343" y="26849"/>
                  </a:cubicBezTo>
                  <a:cubicBezTo>
                    <a:pt x="16621" y="26210"/>
                    <a:pt x="18539" y="27488"/>
                    <a:pt x="19817" y="28128"/>
                  </a:cubicBezTo>
                  <a:cubicBezTo>
                    <a:pt x="21735" y="28767"/>
                    <a:pt x="23653" y="30046"/>
                    <a:pt x="25571" y="30685"/>
                  </a:cubicBezTo>
                  <a:cubicBezTo>
                    <a:pt x="25571" y="30685"/>
                    <a:pt x="26210" y="30046"/>
                    <a:pt x="26210" y="29406"/>
                  </a:cubicBezTo>
                  <a:cubicBezTo>
                    <a:pt x="24932" y="28128"/>
                    <a:pt x="23653" y="27488"/>
                    <a:pt x="23013" y="26210"/>
                  </a:cubicBezTo>
                  <a:cubicBezTo>
                    <a:pt x="23653" y="26210"/>
                    <a:pt x="23653" y="26210"/>
                    <a:pt x="24292" y="26210"/>
                  </a:cubicBezTo>
                  <a:cubicBezTo>
                    <a:pt x="26210" y="26849"/>
                    <a:pt x="28128" y="27488"/>
                    <a:pt x="30045" y="28128"/>
                  </a:cubicBezTo>
                  <a:cubicBezTo>
                    <a:pt x="31324" y="28767"/>
                    <a:pt x="31963" y="28767"/>
                    <a:pt x="33241" y="28767"/>
                  </a:cubicBezTo>
                  <a:cubicBezTo>
                    <a:pt x="33881" y="28767"/>
                    <a:pt x="34520" y="28128"/>
                    <a:pt x="35160" y="28767"/>
                  </a:cubicBezTo>
                  <a:cubicBezTo>
                    <a:pt x="36438" y="29406"/>
                    <a:pt x="37717" y="30046"/>
                    <a:pt x="38995" y="30685"/>
                  </a:cubicBezTo>
                  <a:cubicBezTo>
                    <a:pt x="40273" y="31324"/>
                    <a:pt x="42191" y="30685"/>
                    <a:pt x="43470" y="30046"/>
                  </a:cubicBezTo>
                  <a:cubicBezTo>
                    <a:pt x="44749" y="29406"/>
                    <a:pt x="46027" y="30046"/>
                    <a:pt x="47306" y="30046"/>
                  </a:cubicBezTo>
                  <a:cubicBezTo>
                    <a:pt x="49223" y="30046"/>
                    <a:pt x="51141" y="30046"/>
                    <a:pt x="53059" y="30046"/>
                  </a:cubicBezTo>
                  <a:cubicBezTo>
                    <a:pt x="52419" y="28767"/>
                    <a:pt x="52419" y="28128"/>
                    <a:pt x="52419" y="28128"/>
                  </a:cubicBezTo>
                  <a:cubicBezTo>
                    <a:pt x="53059" y="28128"/>
                    <a:pt x="53698" y="29406"/>
                    <a:pt x="54338" y="30046"/>
                  </a:cubicBezTo>
                  <a:cubicBezTo>
                    <a:pt x="55616" y="30685"/>
                    <a:pt x="56895" y="31324"/>
                    <a:pt x="58173" y="31963"/>
                  </a:cubicBezTo>
                  <a:cubicBezTo>
                    <a:pt x="62008" y="32603"/>
                    <a:pt x="65844" y="33242"/>
                    <a:pt x="70319" y="34520"/>
                  </a:cubicBezTo>
                  <a:cubicBezTo>
                    <a:pt x="71597" y="34520"/>
                    <a:pt x="72237" y="35160"/>
                    <a:pt x="73516" y="35799"/>
                  </a:cubicBezTo>
                  <a:cubicBezTo>
                    <a:pt x="72876" y="36438"/>
                    <a:pt x="72876" y="37077"/>
                    <a:pt x="72237" y="37077"/>
                  </a:cubicBezTo>
                  <a:cubicBezTo>
                    <a:pt x="70319" y="35160"/>
                    <a:pt x="69040" y="38356"/>
                    <a:pt x="67123" y="35799"/>
                  </a:cubicBezTo>
                  <a:cubicBezTo>
                    <a:pt x="67123" y="35799"/>
                    <a:pt x="67123" y="35799"/>
                    <a:pt x="67123" y="35799"/>
                  </a:cubicBezTo>
                  <a:cubicBezTo>
                    <a:pt x="65844" y="35799"/>
                    <a:pt x="64566" y="35799"/>
                    <a:pt x="62648" y="35160"/>
                  </a:cubicBezTo>
                  <a:cubicBezTo>
                    <a:pt x="61369" y="35160"/>
                    <a:pt x="59451" y="34520"/>
                    <a:pt x="58173" y="35160"/>
                  </a:cubicBezTo>
                  <a:cubicBezTo>
                    <a:pt x="56895" y="35799"/>
                    <a:pt x="55616" y="35160"/>
                    <a:pt x="54977" y="35160"/>
                  </a:cubicBezTo>
                  <a:cubicBezTo>
                    <a:pt x="54338" y="35160"/>
                    <a:pt x="54338" y="35160"/>
                    <a:pt x="53698" y="35160"/>
                  </a:cubicBezTo>
                  <a:cubicBezTo>
                    <a:pt x="53698" y="36438"/>
                    <a:pt x="54338" y="37077"/>
                    <a:pt x="54338" y="37077"/>
                  </a:cubicBezTo>
                  <a:cubicBezTo>
                    <a:pt x="55616" y="37077"/>
                    <a:pt x="56255" y="37077"/>
                    <a:pt x="57534" y="37077"/>
                  </a:cubicBezTo>
                  <a:cubicBezTo>
                    <a:pt x="60091" y="37077"/>
                    <a:pt x="62648" y="37077"/>
                    <a:pt x="65205" y="37077"/>
                  </a:cubicBezTo>
                  <a:cubicBezTo>
                    <a:pt x="65844" y="37077"/>
                    <a:pt x="66484" y="38356"/>
                    <a:pt x="67123" y="37717"/>
                  </a:cubicBezTo>
                  <a:cubicBezTo>
                    <a:pt x="69680" y="37077"/>
                    <a:pt x="72237" y="37717"/>
                    <a:pt x="74155" y="38356"/>
                  </a:cubicBezTo>
                  <a:cubicBezTo>
                    <a:pt x="74794" y="38995"/>
                    <a:pt x="76073" y="38356"/>
                    <a:pt x="76712" y="37077"/>
                  </a:cubicBezTo>
                  <a:cubicBezTo>
                    <a:pt x="76073" y="36438"/>
                    <a:pt x="74794" y="36438"/>
                    <a:pt x="74155" y="35799"/>
                  </a:cubicBezTo>
                  <a:cubicBezTo>
                    <a:pt x="74155" y="35799"/>
                    <a:pt x="74155" y="35160"/>
                    <a:pt x="74155" y="35160"/>
                  </a:cubicBezTo>
                  <a:cubicBezTo>
                    <a:pt x="75433" y="35160"/>
                    <a:pt x="76712" y="35799"/>
                    <a:pt x="77990" y="35799"/>
                  </a:cubicBezTo>
                  <a:cubicBezTo>
                    <a:pt x="77990" y="36438"/>
                    <a:pt x="77990" y="36438"/>
                    <a:pt x="77990" y="36438"/>
                  </a:cubicBezTo>
                  <a:cubicBezTo>
                    <a:pt x="77990" y="37077"/>
                    <a:pt x="77351" y="37077"/>
                    <a:pt x="77351" y="38356"/>
                  </a:cubicBezTo>
                  <a:cubicBezTo>
                    <a:pt x="78629" y="38356"/>
                    <a:pt x="79269" y="38356"/>
                    <a:pt x="80547" y="38356"/>
                  </a:cubicBezTo>
                  <a:cubicBezTo>
                    <a:pt x="80547" y="37717"/>
                    <a:pt x="80547" y="37717"/>
                    <a:pt x="80547" y="37077"/>
                  </a:cubicBezTo>
                  <a:cubicBezTo>
                    <a:pt x="79908" y="36438"/>
                    <a:pt x="79269" y="35799"/>
                    <a:pt x="78629" y="35160"/>
                  </a:cubicBezTo>
                  <a:cubicBezTo>
                    <a:pt x="79908" y="35160"/>
                    <a:pt x="81186" y="35160"/>
                    <a:pt x="82465" y="35799"/>
                  </a:cubicBezTo>
                  <a:cubicBezTo>
                    <a:pt x="83104" y="35799"/>
                    <a:pt x="83744" y="37077"/>
                    <a:pt x="83744" y="37077"/>
                  </a:cubicBezTo>
                  <a:cubicBezTo>
                    <a:pt x="83744" y="37077"/>
                    <a:pt x="84383" y="37717"/>
                    <a:pt x="84383" y="37717"/>
                  </a:cubicBezTo>
                  <a:cubicBezTo>
                    <a:pt x="85662" y="38356"/>
                    <a:pt x="86301" y="38356"/>
                    <a:pt x="87579" y="38356"/>
                  </a:cubicBezTo>
                  <a:cubicBezTo>
                    <a:pt x="87579" y="38356"/>
                    <a:pt x="87579" y="38356"/>
                    <a:pt x="88218" y="38356"/>
                  </a:cubicBezTo>
                  <a:cubicBezTo>
                    <a:pt x="88218" y="37717"/>
                    <a:pt x="88218" y="36438"/>
                    <a:pt x="88218" y="35160"/>
                  </a:cubicBezTo>
                  <a:cubicBezTo>
                    <a:pt x="88858" y="35799"/>
                    <a:pt x="89497" y="36438"/>
                    <a:pt x="90136" y="37077"/>
                  </a:cubicBezTo>
                  <a:cubicBezTo>
                    <a:pt x="90775" y="38356"/>
                    <a:pt x="91414" y="39634"/>
                    <a:pt x="92054" y="37077"/>
                  </a:cubicBezTo>
                  <a:cubicBezTo>
                    <a:pt x="92054" y="37077"/>
                    <a:pt x="92054" y="37077"/>
                    <a:pt x="92054" y="37077"/>
                  </a:cubicBezTo>
                  <a:cubicBezTo>
                    <a:pt x="91414" y="37077"/>
                    <a:pt x="91414" y="36438"/>
                    <a:pt x="90775" y="36438"/>
                  </a:cubicBezTo>
                  <a:cubicBezTo>
                    <a:pt x="90775" y="36438"/>
                    <a:pt x="90775" y="35799"/>
                    <a:pt x="90775" y="35160"/>
                  </a:cubicBezTo>
                  <a:cubicBezTo>
                    <a:pt x="91414" y="35799"/>
                    <a:pt x="91414" y="36438"/>
                    <a:pt x="92054" y="36438"/>
                  </a:cubicBezTo>
                  <a:cubicBezTo>
                    <a:pt x="92054" y="36438"/>
                    <a:pt x="92054" y="36438"/>
                    <a:pt x="92054" y="36438"/>
                  </a:cubicBezTo>
                  <a:cubicBezTo>
                    <a:pt x="92054" y="36438"/>
                    <a:pt x="92054" y="36438"/>
                    <a:pt x="92054" y="36438"/>
                  </a:cubicBezTo>
                  <a:cubicBezTo>
                    <a:pt x="92054" y="35799"/>
                    <a:pt x="92054" y="35160"/>
                    <a:pt x="92693" y="34520"/>
                  </a:cubicBezTo>
                  <a:cubicBezTo>
                    <a:pt x="93333" y="34520"/>
                    <a:pt x="93333" y="34520"/>
                    <a:pt x="93972" y="34520"/>
                  </a:cubicBezTo>
                  <a:cubicBezTo>
                    <a:pt x="95251" y="34520"/>
                    <a:pt x="96529" y="34520"/>
                    <a:pt x="98447" y="35799"/>
                  </a:cubicBezTo>
                  <a:cubicBezTo>
                    <a:pt x="99725" y="37077"/>
                    <a:pt x="100364" y="36438"/>
                    <a:pt x="101643" y="36438"/>
                  </a:cubicBezTo>
                  <a:cubicBezTo>
                    <a:pt x="101643" y="36438"/>
                    <a:pt x="102282" y="36438"/>
                    <a:pt x="102282" y="36438"/>
                  </a:cubicBezTo>
                  <a:cubicBezTo>
                    <a:pt x="103561" y="36438"/>
                    <a:pt x="104200" y="35799"/>
                    <a:pt x="105479" y="36438"/>
                  </a:cubicBezTo>
                  <a:cubicBezTo>
                    <a:pt x="106118" y="36438"/>
                    <a:pt x="106757" y="36438"/>
                    <a:pt x="107396" y="36438"/>
                  </a:cubicBezTo>
                  <a:cubicBezTo>
                    <a:pt x="107396" y="36438"/>
                    <a:pt x="107396" y="35799"/>
                    <a:pt x="107396" y="35799"/>
                  </a:cubicBezTo>
                  <a:cubicBezTo>
                    <a:pt x="108036" y="33242"/>
                    <a:pt x="108036" y="33242"/>
                    <a:pt x="109314" y="35160"/>
                  </a:cubicBezTo>
                  <a:cubicBezTo>
                    <a:pt x="109314" y="35799"/>
                    <a:pt x="109953" y="36438"/>
                    <a:pt x="109953" y="35799"/>
                  </a:cubicBezTo>
                  <a:cubicBezTo>
                    <a:pt x="111232" y="34520"/>
                    <a:pt x="111871" y="35799"/>
                    <a:pt x="113150" y="37717"/>
                  </a:cubicBezTo>
                  <a:cubicBezTo>
                    <a:pt x="113789" y="33881"/>
                    <a:pt x="114429" y="32603"/>
                    <a:pt x="115707" y="33242"/>
                  </a:cubicBezTo>
                  <a:cubicBezTo>
                    <a:pt x="115707" y="33242"/>
                    <a:pt x="116346" y="33242"/>
                    <a:pt x="116985" y="33242"/>
                  </a:cubicBezTo>
                  <a:cubicBezTo>
                    <a:pt x="117625" y="33242"/>
                    <a:pt x="118264" y="33881"/>
                    <a:pt x="119542" y="33881"/>
                  </a:cubicBezTo>
                  <a:cubicBezTo>
                    <a:pt x="119542" y="33881"/>
                    <a:pt x="119542" y="34520"/>
                    <a:pt x="119542" y="34520"/>
                  </a:cubicBezTo>
                  <a:cubicBezTo>
                    <a:pt x="118903" y="34520"/>
                    <a:pt x="118903" y="35160"/>
                    <a:pt x="118264" y="35160"/>
                  </a:cubicBezTo>
                  <a:cubicBezTo>
                    <a:pt x="118264" y="35799"/>
                    <a:pt x="118903" y="35799"/>
                    <a:pt x="118903" y="36438"/>
                  </a:cubicBezTo>
                  <a:cubicBezTo>
                    <a:pt x="118903" y="36438"/>
                    <a:pt x="119542" y="37717"/>
                    <a:pt x="119542" y="37717"/>
                  </a:cubicBezTo>
                  <a:cubicBezTo>
                    <a:pt x="119542" y="37077"/>
                    <a:pt x="120181" y="35799"/>
                    <a:pt x="120181" y="35160"/>
                  </a:cubicBezTo>
                  <a:cubicBezTo>
                    <a:pt x="120181" y="34520"/>
                    <a:pt x="120181" y="33881"/>
                    <a:pt x="120181" y="33242"/>
                  </a:cubicBezTo>
                  <a:cubicBezTo>
                    <a:pt x="121460" y="33881"/>
                    <a:pt x="122100" y="33242"/>
                    <a:pt x="123378" y="34520"/>
                  </a:cubicBezTo>
                  <a:cubicBezTo>
                    <a:pt x="124657" y="35799"/>
                    <a:pt x="125935" y="35799"/>
                    <a:pt x="127214" y="35799"/>
                  </a:cubicBezTo>
                  <a:cubicBezTo>
                    <a:pt x="127853" y="35799"/>
                    <a:pt x="128492" y="35799"/>
                    <a:pt x="128492" y="35799"/>
                  </a:cubicBezTo>
                  <a:cubicBezTo>
                    <a:pt x="129131" y="35799"/>
                    <a:pt x="129770" y="36438"/>
                    <a:pt x="130410" y="35160"/>
                  </a:cubicBezTo>
                  <a:cubicBezTo>
                    <a:pt x="131049" y="33242"/>
                    <a:pt x="131689" y="34520"/>
                    <a:pt x="132328" y="38356"/>
                  </a:cubicBezTo>
                  <a:cubicBezTo>
                    <a:pt x="132328" y="33881"/>
                    <a:pt x="133607" y="38356"/>
                    <a:pt x="134246" y="35160"/>
                  </a:cubicBezTo>
                  <a:cubicBezTo>
                    <a:pt x="135524" y="38356"/>
                    <a:pt x="135524" y="38995"/>
                    <a:pt x="136163" y="37717"/>
                  </a:cubicBezTo>
                  <a:cubicBezTo>
                    <a:pt x="137442" y="36438"/>
                    <a:pt x="138720" y="37717"/>
                    <a:pt x="139999" y="37077"/>
                  </a:cubicBezTo>
                  <a:cubicBezTo>
                    <a:pt x="140638" y="36438"/>
                    <a:pt x="141277" y="37077"/>
                    <a:pt x="141917" y="35799"/>
                  </a:cubicBezTo>
                  <a:cubicBezTo>
                    <a:pt x="141917" y="35160"/>
                    <a:pt x="142556" y="35799"/>
                    <a:pt x="142556" y="35799"/>
                  </a:cubicBezTo>
                  <a:cubicBezTo>
                    <a:pt x="143196" y="35799"/>
                    <a:pt x="144474" y="35799"/>
                    <a:pt x="145113" y="35799"/>
                  </a:cubicBezTo>
                  <a:cubicBezTo>
                    <a:pt x="145113" y="35799"/>
                    <a:pt x="145113" y="35799"/>
                    <a:pt x="145752" y="35799"/>
                  </a:cubicBezTo>
                  <a:cubicBezTo>
                    <a:pt x="147031" y="35799"/>
                    <a:pt x="148309" y="37717"/>
                    <a:pt x="149588" y="36438"/>
                  </a:cubicBezTo>
                  <a:cubicBezTo>
                    <a:pt x="150866" y="35160"/>
                    <a:pt x="152145" y="35160"/>
                    <a:pt x="153424" y="37717"/>
                  </a:cubicBezTo>
                  <a:cubicBezTo>
                    <a:pt x="153424" y="37717"/>
                    <a:pt x="154063" y="38356"/>
                    <a:pt x="154063" y="38356"/>
                  </a:cubicBezTo>
                  <a:cubicBezTo>
                    <a:pt x="154702" y="37717"/>
                    <a:pt x="155341" y="36438"/>
                    <a:pt x="155981" y="38356"/>
                  </a:cubicBezTo>
                  <a:cubicBezTo>
                    <a:pt x="155981" y="38356"/>
                    <a:pt x="155981" y="38356"/>
                    <a:pt x="155981" y="38356"/>
                  </a:cubicBezTo>
                  <a:cubicBezTo>
                    <a:pt x="156620" y="36438"/>
                    <a:pt x="157259" y="37717"/>
                    <a:pt x="157898" y="37077"/>
                  </a:cubicBezTo>
                  <a:cubicBezTo>
                    <a:pt x="157898" y="37077"/>
                    <a:pt x="158537" y="37077"/>
                    <a:pt x="158537" y="36438"/>
                  </a:cubicBezTo>
                  <a:cubicBezTo>
                    <a:pt x="159177" y="34520"/>
                    <a:pt x="159177" y="35160"/>
                    <a:pt x="159816" y="36438"/>
                  </a:cubicBezTo>
                  <a:cubicBezTo>
                    <a:pt x="160455" y="37717"/>
                    <a:pt x="161095" y="38356"/>
                    <a:pt x="161095" y="35799"/>
                  </a:cubicBezTo>
                  <a:cubicBezTo>
                    <a:pt x="161095" y="35160"/>
                    <a:pt x="161734" y="35160"/>
                    <a:pt x="161734" y="35160"/>
                  </a:cubicBezTo>
                  <a:cubicBezTo>
                    <a:pt x="162374" y="35160"/>
                    <a:pt x="163013" y="35160"/>
                    <a:pt x="163013" y="35799"/>
                  </a:cubicBezTo>
                  <a:cubicBezTo>
                    <a:pt x="164291" y="37717"/>
                    <a:pt x="165570" y="35799"/>
                    <a:pt x="167487" y="37077"/>
                  </a:cubicBezTo>
                  <a:cubicBezTo>
                    <a:pt x="167487" y="37077"/>
                    <a:pt x="167487" y="37077"/>
                    <a:pt x="167487" y="37077"/>
                  </a:cubicBezTo>
                  <a:cubicBezTo>
                    <a:pt x="168126" y="35799"/>
                    <a:pt x="168126" y="34520"/>
                    <a:pt x="169405" y="35799"/>
                  </a:cubicBezTo>
                  <a:cubicBezTo>
                    <a:pt x="170044" y="36438"/>
                    <a:pt x="170684" y="35799"/>
                    <a:pt x="171323" y="35799"/>
                  </a:cubicBezTo>
                  <a:cubicBezTo>
                    <a:pt x="171323" y="35799"/>
                    <a:pt x="171963" y="35799"/>
                    <a:pt x="171963" y="35160"/>
                  </a:cubicBezTo>
                  <a:cubicBezTo>
                    <a:pt x="172602" y="33881"/>
                    <a:pt x="173241" y="33242"/>
                    <a:pt x="173880" y="35160"/>
                  </a:cubicBezTo>
                  <a:cubicBezTo>
                    <a:pt x="174519" y="36438"/>
                    <a:pt x="175159" y="37077"/>
                    <a:pt x="175798" y="36438"/>
                  </a:cubicBezTo>
                  <a:cubicBezTo>
                    <a:pt x="176437" y="34520"/>
                    <a:pt x="177715" y="35160"/>
                    <a:pt x="178355" y="36438"/>
                  </a:cubicBezTo>
                  <a:cubicBezTo>
                    <a:pt x="179633" y="37717"/>
                    <a:pt x="180912" y="39634"/>
                    <a:pt x="182191" y="35799"/>
                  </a:cubicBezTo>
                  <a:cubicBezTo>
                    <a:pt x="182191" y="35799"/>
                    <a:pt x="182191" y="35799"/>
                    <a:pt x="182830" y="35799"/>
                  </a:cubicBezTo>
                  <a:cubicBezTo>
                    <a:pt x="184108" y="36438"/>
                    <a:pt x="184748" y="36438"/>
                    <a:pt x="186026" y="37077"/>
                  </a:cubicBezTo>
                  <a:cubicBezTo>
                    <a:pt x="186665" y="37717"/>
                    <a:pt x="187304" y="37717"/>
                    <a:pt x="187304" y="36438"/>
                  </a:cubicBezTo>
                  <a:cubicBezTo>
                    <a:pt x="187944" y="34520"/>
                    <a:pt x="188583" y="33881"/>
                    <a:pt x="189222" y="34520"/>
                  </a:cubicBezTo>
                  <a:cubicBezTo>
                    <a:pt x="190501" y="35799"/>
                    <a:pt x="191780" y="33881"/>
                    <a:pt x="193058" y="34520"/>
                  </a:cubicBezTo>
                  <a:cubicBezTo>
                    <a:pt x="194337" y="35160"/>
                    <a:pt x="195615" y="34520"/>
                    <a:pt x="196254" y="34520"/>
                  </a:cubicBezTo>
                  <a:cubicBezTo>
                    <a:pt x="198172" y="34520"/>
                    <a:pt x="199450" y="34520"/>
                    <a:pt x="201369" y="34520"/>
                  </a:cubicBezTo>
                  <a:cubicBezTo>
                    <a:pt x="201369" y="34520"/>
                    <a:pt x="202008" y="33881"/>
                    <a:pt x="202008" y="33881"/>
                  </a:cubicBezTo>
                  <a:cubicBezTo>
                    <a:pt x="202008" y="32603"/>
                    <a:pt x="202008" y="31963"/>
                    <a:pt x="202008" y="30685"/>
                  </a:cubicBezTo>
                  <a:cubicBezTo>
                    <a:pt x="204565" y="33242"/>
                    <a:pt x="206482" y="37717"/>
                    <a:pt x="209039" y="33242"/>
                  </a:cubicBezTo>
                  <a:cubicBezTo>
                    <a:pt x="208400" y="33242"/>
                    <a:pt x="207761" y="33242"/>
                    <a:pt x="207122" y="33881"/>
                  </a:cubicBezTo>
                  <a:cubicBezTo>
                    <a:pt x="206482" y="33881"/>
                    <a:pt x="206482" y="33881"/>
                    <a:pt x="205843" y="31324"/>
                  </a:cubicBezTo>
                  <a:cubicBezTo>
                    <a:pt x="206482" y="31963"/>
                    <a:pt x="206482" y="31963"/>
                    <a:pt x="207122" y="32603"/>
                  </a:cubicBezTo>
                  <a:cubicBezTo>
                    <a:pt x="207122" y="31324"/>
                    <a:pt x="207761" y="30046"/>
                    <a:pt x="207761" y="28767"/>
                  </a:cubicBezTo>
                  <a:cubicBezTo>
                    <a:pt x="208400" y="28767"/>
                    <a:pt x="209039" y="29406"/>
                    <a:pt x="209679" y="28767"/>
                  </a:cubicBezTo>
                  <a:cubicBezTo>
                    <a:pt x="210318" y="26210"/>
                    <a:pt x="210958" y="26849"/>
                    <a:pt x="211597" y="25571"/>
                  </a:cubicBezTo>
                  <a:cubicBezTo>
                    <a:pt x="212875" y="23653"/>
                    <a:pt x="213515" y="24292"/>
                    <a:pt x="214793" y="25571"/>
                  </a:cubicBezTo>
                  <a:cubicBezTo>
                    <a:pt x="215432" y="26210"/>
                    <a:pt x="215432" y="26210"/>
                    <a:pt x="216071" y="26210"/>
                  </a:cubicBezTo>
                  <a:cubicBezTo>
                    <a:pt x="215432" y="24931"/>
                    <a:pt x="215432" y="23014"/>
                    <a:pt x="214793" y="21096"/>
                  </a:cubicBezTo>
                  <a:cubicBezTo>
                    <a:pt x="216071" y="19817"/>
                    <a:pt x="216711" y="19178"/>
                    <a:pt x="217989" y="21735"/>
                  </a:cubicBezTo>
                  <a:cubicBezTo>
                    <a:pt x="217989" y="19817"/>
                    <a:pt x="217989" y="17899"/>
                    <a:pt x="217989" y="16621"/>
                  </a:cubicBezTo>
                  <a:cubicBezTo>
                    <a:pt x="217989" y="14064"/>
                    <a:pt x="217350" y="11507"/>
                    <a:pt x="217350" y="10228"/>
                  </a:cubicBezTo>
                  <a:cubicBezTo>
                    <a:pt x="215432" y="4475"/>
                    <a:pt x="213515" y="1918"/>
                    <a:pt x="211597" y="1279"/>
                  </a:cubicBezTo>
                  <a:cubicBezTo>
                    <a:pt x="208400" y="0"/>
                    <a:pt x="205843" y="0"/>
                    <a:pt x="202647" y="0"/>
                  </a:cubicBezTo>
                  <a:cubicBezTo>
                    <a:pt x="196254" y="0"/>
                    <a:pt x="189861" y="0"/>
                    <a:pt x="183469" y="639"/>
                  </a:cubicBezTo>
                  <a:cubicBezTo>
                    <a:pt x="178994" y="639"/>
                    <a:pt x="175159" y="639"/>
                    <a:pt x="170684" y="1279"/>
                  </a:cubicBezTo>
                  <a:cubicBezTo>
                    <a:pt x="166209" y="1918"/>
                    <a:pt x="161734" y="1918"/>
                    <a:pt x="157259" y="2557"/>
                  </a:cubicBezTo>
                  <a:cubicBezTo>
                    <a:pt x="154063" y="3196"/>
                    <a:pt x="150227" y="3196"/>
                    <a:pt x="147031" y="3196"/>
                  </a:cubicBezTo>
                  <a:cubicBezTo>
                    <a:pt x="145752" y="3196"/>
                    <a:pt x="144474" y="3836"/>
                    <a:pt x="143196" y="3836"/>
                  </a:cubicBezTo>
                  <a:cubicBezTo>
                    <a:pt x="141277" y="3836"/>
                    <a:pt x="139359" y="3196"/>
                    <a:pt x="137442" y="3196"/>
                  </a:cubicBezTo>
                  <a:cubicBezTo>
                    <a:pt x="134246" y="3836"/>
                    <a:pt x="130410" y="5114"/>
                    <a:pt x="127214" y="4475"/>
                  </a:cubicBezTo>
                  <a:cubicBezTo>
                    <a:pt x="125935" y="4475"/>
                    <a:pt x="124018" y="4475"/>
                    <a:pt x="122739" y="4475"/>
                  </a:cubicBezTo>
                  <a:cubicBezTo>
                    <a:pt x="121460" y="4475"/>
                    <a:pt x="119542" y="5114"/>
                    <a:pt x="118264" y="5114"/>
                  </a:cubicBezTo>
                  <a:cubicBezTo>
                    <a:pt x="116346" y="5114"/>
                    <a:pt x="115068" y="5753"/>
                    <a:pt x="113150" y="5753"/>
                  </a:cubicBezTo>
                  <a:cubicBezTo>
                    <a:pt x="111871" y="5753"/>
                    <a:pt x="109953" y="6393"/>
                    <a:pt x="108675" y="6393"/>
                  </a:cubicBezTo>
                  <a:cubicBezTo>
                    <a:pt x="108036" y="6393"/>
                    <a:pt x="106757" y="5753"/>
                    <a:pt x="106118" y="6393"/>
                  </a:cubicBezTo>
                  <a:cubicBezTo>
                    <a:pt x="103561" y="6393"/>
                    <a:pt x="101643" y="7671"/>
                    <a:pt x="99086" y="7671"/>
                  </a:cubicBezTo>
                  <a:cubicBezTo>
                    <a:pt x="97168" y="7671"/>
                    <a:pt x="95251" y="7671"/>
                    <a:pt x="93972" y="7032"/>
                  </a:cubicBezTo>
                  <a:cubicBezTo>
                    <a:pt x="92054" y="7032"/>
                    <a:pt x="90136" y="6393"/>
                    <a:pt x="88218" y="5753"/>
                  </a:cubicBezTo>
                  <a:cubicBezTo>
                    <a:pt x="85022" y="5753"/>
                    <a:pt x="81825" y="5753"/>
                    <a:pt x="78629" y="5114"/>
                  </a:cubicBezTo>
                  <a:cubicBezTo>
                    <a:pt x="75433" y="4475"/>
                    <a:pt x="72876" y="3836"/>
                    <a:pt x="69680" y="4475"/>
                  </a:cubicBezTo>
                  <a:cubicBezTo>
                    <a:pt x="68401" y="4475"/>
                    <a:pt x="66484" y="5753"/>
                    <a:pt x="65205" y="5753"/>
                  </a:cubicBezTo>
                  <a:cubicBezTo>
                    <a:pt x="62648" y="5753"/>
                    <a:pt x="60091" y="5114"/>
                    <a:pt x="57534" y="5114"/>
                  </a:cubicBezTo>
                  <a:cubicBezTo>
                    <a:pt x="56255" y="5114"/>
                    <a:pt x="54977" y="5114"/>
                    <a:pt x="53698" y="5114"/>
                  </a:cubicBezTo>
                  <a:cubicBezTo>
                    <a:pt x="51141" y="5114"/>
                    <a:pt x="49223" y="5753"/>
                    <a:pt x="46666" y="5753"/>
                  </a:cubicBezTo>
                  <a:cubicBezTo>
                    <a:pt x="46027" y="5753"/>
                    <a:pt x="46027" y="5114"/>
                    <a:pt x="46027" y="3196"/>
                  </a:cubicBezTo>
                  <a:cubicBezTo>
                    <a:pt x="45388" y="3196"/>
                    <a:pt x="45388" y="3836"/>
                    <a:pt x="44749" y="3836"/>
                  </a:cubicBezTo>
                  <a:cubicBezTo>
                    <a:pt x="44109" y="4475"/>
                    <a:pt x="42830" y="4475"/>
                    <a:pt x="42191" y="4475"/>
                  </a:cubicBezTo>
                  <a:cubicBezTo>
                    <a:pt x="40273" y="4475"/>
                    <a:pt x="37717" y="3836"/>
                    <a:pt x="35799" y="4475"/>
                  </a:cubicBezTo>
                  <a:cubicBezTo>
                    <a:pt x="33881" y="4475"/>
                    <a:pt x="31963" y="5114"/>
                    <a:pt x="30684" y="5753"/>
                  </a:cubicBezTo>
                  <a:cubicBezTo>
                    <a:pt x="30045" y="5753"/>
                    <a:pt x="29406" y="6393"/>
                    <a:pt x="28767" y="6393"/>
                  </a:cubicBezTo>
                  <a:cubicBezTo>
                    <a:pt x="27488" y="6393"/>
                    <a:pt x="25571" y="7032"/>
                    <a:pt x="24292" y="7032"/>
                  </a:cubicBezTo>
                  <a:cubicBezTo>
                    <a:pt x="23013" y="7032"/>
                    <a:pt x="22374" y="6393"/>
                    <a:pt x="21095" y="5753"/>
                  </a:cubicBezTo>
                  <a:cubicBezTo>
                    <a:pt x="19817" y="5114"/>
                    <a:pt x="19178" y="6393"/>
                    <a:pt x="17899" y="5753"/>
                  </a:cubicBezTo>
                  <a:cubicBezTo>
                    <a:pt x="15982" y="5114"/>
                    <a:pt x="13424" y="5114"/>
                    <a:pt x="11506" y="5114"/>
                  </a:cubicBezTo>
                  <a:cubicBezTo>
                    <a:pt x="10867" y="5114"/>
                    <a:pt x="10228" y="5114"/>
                    <a:pt x="8950" y="5114"/>
                  </a:cubicBezTo>
                  <a:cubicBezTo>
                    <a:pt x="7671" y="5753"/>
                    <a:pt x="6393" y="7032"/>
                    <a:pt x="5114" y="7671"/>
                  </a:cubicBezTo>
                  <a:cubicBezTo>
                    <a:pt x="3835" y="8310"/>
                    <a:pt x="2557" y="7671"/>
                    <a:pt x="1278" y="7671"/>
                  </a:cubicBezTo>
                  <a:cubicBezTo>
                    <a:pt x="1917" y="8950"/>
                    <a:pt x="1917" y="9589"/>
                    <a:pt x="1917" y="9589"/>
                  </a:cubicBezTo>
                  <a:cubicBezTo>
                    <a:pt x="1278" y="10868"/>
                    <a:pt x="639" y="11507"/>
                    <a:pt x="0" y="12785"/>
                  </a:cubicBezTo>
                  <a:cubicBezTo>
                    <a:pt x="0" y="12146"/>
                    <a:pt x="639" y="14064"/>
                    <a:pt x="1278" y="15982"/>
                  </a:cubicBezTo>
                  <a:close/>
                  <a:moveTo>
                    <a:pt x="196254" y="27488"/>
                  </a:moveTo>
                  <a:cubicBezTo>
                    <a:pt x="196254" y="27488"/>
                    <a:pt x="196254" y="28128"/>
                    <a:pt x="196254" y="28128"/>
                  </a:cubicBezTo>
                  <a:cubicBezTo>
                    <a:pt x="195615" y="28128"/>
                    <a:pt x="195615" y="28128"/>
                    <a:pt x="194976" y="28767"/>
                  </a:cubicBezTo>
                  <a:cubicBezTo>
                    <a:pt x="194976" y="28767"/>
                    <a:pt x="194976" y="28128"/>
                    <a:pt x="194976" y="28128"/>
                  </a:cubicBezTo>
                  <a:cubicBezTo>
                    <a:pt x="195615" y="28128"/>
                    <a:pt x="196254" y="27488"/>
                    <a:pt x="196254" y="27488"/>
                  </a:cubicBezTo>
                  <a:close/>
                  <a:moveTo>
                    <a:pt x="192419" y="24292"/>
                  </a:moveTo>
                  <a:cubicBezTo>
                    <a:pt x="192419" y="24292"/>
                    <a:pt x="192419" y="24931"/>
                    <a:pt x="192419" y="24931"/>
                  </a:cubicBezTo>
                  <a:cubicBezTo>
                    <a:pt x="191780" y="24931"/>
                    <a:pt x="191780" y="24931"/>
                    <a:pt x="191140" y="24292"/>
                  </a:cubicBezTo>
                  <a:cubicBezTo>
                    <a:pt x="191140" y="24292"/>
                    <a:pt x="191140" y="24292"/>
                    <a:pt x="191140" y="24292"/>
                  </a:cubicBezTo>
                  <a:cubicBezTo>
                    <a:pt x="191780" y="24292"/>
                    <a:pt x="192419" y="24292"/>
                    <a:pt x="192419" y="24292"/>
                  </a:cubicBezTo>
                  <a:close/>
                  <a:moveTo>
                    <a:pt x="182191" y="24292"/>
                  </a:moveTo>
                  <a:cubicBezTo>
                    <a:pt x="182830" y="24292"/>
                    <a:pt x="182830" y="24931"/>
                    <a:pt x="183469" y="24931"/>
                  </a:cubicBezTo>
                  <a:cubicBezTo>
                    <a:pt x="183469" y="25571"/>
                    <a:pt x="183469" y="25571"/>
                    <a:pt x="183469" y="26210"/>
                  </a:cubicBezTo>
                  <a:cubicBezTo>
                    <a:pt x="182830" y="26210"/>
                    <a:pt x="182830" y="25571"/>
                    <a:pt x="182191" y="25571"/>
                  </a:cubicBezTo>
                  <a:cubicBezTo>
                    <a:pt x="182191" y="24931"/>
                    <a:pt x="182191" y="24292"/>
                    <a:pt x="182191" y="24292"/>
                  </a:cubicBezTo>
                  <a:close/>
                  <a:moveTo>
                    <a:pt x="184748" y="28128"/>
                  </a:moveTo>
                  <a:cubicBezTo>
                    <a:pt x="186026" y="28128"/>
                    <a:pt x="187304" y="28767"/>
                    <a:pt x="188583" y="28767"/>
                  </a:cubicBezTo>
                  <a:cubicBezTo>
                    <a:pt x="189861" y="28767"/>
                    <a:pt x="191140" y="29406"/>
                    <a:pt x="192419" y="29406"/>
                  </a:cubicBezTo>
                  <a:cubicBezTo>
                    <a:pt x="188583" y="30685"/>
                    <a:pt x="184748" y="30046"/>
                    <a:pt x="180912" y="29406"/>
                  </a:cubicBezTo>
                  <a:cubicBezTo>
                    <a:pt x="181552" y="28128"/>
                    <a:pt x="183469" y="27488"/>
                    <a:pt x="184748" y="28128"/>
                  </a:cubicBezTo>
                  <a:close/>
                  <a:moveTo>
                    <a:pt x="180912" y="24292"/>
                  </a:moveTo>
                  <a:cubicBezTo>
                    <a:pt x="180912" y="24292"/>
                    <a:pt x="180912" y="24931"/>
                    <a:pt x="180912" y="24931"/>
                  </a:cubicBezTo>
                  <a:cubicBezTo>
                    <a:pt x="179633" y="24931"/>
                    <a:pt x="178355" y="26210"/>
                    <a:pt x="176437" y="25571"/>
                  </a:cubicBezTo>
                  <a:cubicBezTo>
                    <a:pt x="175159" y="25571"/>
                    <a:pt x="173880" y="26849"/>
                    <a:pt x="172602" y="24292"/>
                  </a:cubicBezTo>
                  <a:cubicBezTo>
                    <a:pt x="175159" y="23653"/>
                    <a:pt x="178355" y="23653"/>
                    <a:pt x="180912" y="24292"/>
                  </a:cubicBezTo>
                  <a:close/>
                  <a:moveTo>
                    <a:pt x="171963" y="25571"/>
                  </a:moveTo>
                  <a:cubicBezTo>
                    <a:pt x="170684" y="26849"/>
                    <a:pt x="169405" y="26210"/>
                    <a:pt x="168126" y="25571"/>
                  </a:cubicBezTo>
                  <a:cubicBezTo>
                    <a:pt x="169405" y="23653"/>
                    <a:pt x="170684" y="23653"/>
                    <a:pt x="171963" y="25571"/>
                  </a:cubicBezTo>
                  <a:close/>
                  <a:moveTo>
                    <a:pt x="164291" y="25571"/>
                  </a:moveTo>
                  <a:cubicBezTo>
                    <a:pt x="164930" y="25571"/>
                    <a:pt x="164930" y="25571"/>
                    <a:pt x="165570" y="25571"/>
                  </a:cubicBezTo>
                  <a:cubicBezTo>
                    <a:pt x="165570" y="26210"/>
                    <a:pt x="165570" y="26849"/>
                    <a:pt x="165570" y="26849"/>
                  </a:cubicBezTo>
                  <a:cubicBezTo>
                    <a:pt x="164930" y="26849"/>
                    <a:pt x="164291" y="26210"/>
                    <a:pt x="164291" y="25571"/>
                  </a:cubicBezTo>
                  <a:cubicBezTo>
                    <a:pt x="164291" y="26210"/>
                    <a:pt x="164291" y="25571"/>
                    <a:pt x="164291" y="25571"/>
                  </a:cubicBezTo>
                  <a:close/>
                  <a:moveTo>
                    <a:pt x="163013" y="26210"/>
                  </a:moveTo>
                  <a:cubicBezTo>
                    <a:pt x="162374" y="28767"/>
                    <a:pt x="161734" y="27488"/>
                    <a:pt x="160455" y="26210"/>
                  </a:cubicBezTo>
                  <a:cubicBezTo>
                    <a:pt x="161734" y="26210"/>
                    <a:pt x="162374" y="26210"/>
                    <a:pt x="163013" y="26210"/>
                  </a:cubicBezTo>
                  <a:close/>
                  <a:moveTo>
                    <a:pt x="152785" y="20457"/>
                  </a:moveTo>
                  <a:cubicBezTo>
                    <a:pt x="152785" y="20457"/>
                    <a:pt x="153424" y="20457"/>
                    <a:pt x="153424" y="19817"/>
                  </a:cubicBezTo>
                  <a:cubicBezTo>
                    <a:pt x="153424" y="20457"/>
                    <a:pt x="153424" y="20457"/>
                    <a:pt x="153424" y="21096"/>
                  </a:cubicBezTo>
                  <a:cubicBezTo>
                    <a:pt x="152785" y="21096"/>
                    <a:pt x="152145" y="21096"/>
                    <a:pt x="151506" y="21096"/>
                  </a:cubicBezTo>
                  <a:cubicBezTo>
                    <a:pt x="151506" y="21096"/>
                    <a:pt x="151506" y="20457"/>
                    <a:pt x="151506" y="20457"/>
                  </a:cubicBezTo>
                  <a:cubicBezTo>
                    <a:pt x="152145" y="20457"/>
                    <a:pt x="152785" y="20457"/>
                    <a:pt x="152785" y="20457"/>
                  </a:cubicBezTo>
                  <a:close/>
                  <a:moveTo>
                    <a:pt x="147670" y="26849"/>
                  </a:moveTo>
                  <a:cubicBezTo>
                    <a:pt x="147670" y="26849"/>
                    <a:pt x="147670" y="27488"/>
                    <a:pt x="147670" y="27488"/>
                  </a:cubicBezTo>
                  <a:cubicBezTo>
                    <a:pt x="147031" y="27488"/>
                    <a:pt x="146392" y="28128"/>
                    <a:pt x="145752" y="28128"/>
                  </a:cubicBezTo>
                  <a:cubicBezTo>
                    <a:pt x="145752" y="27488"/>
                    <a:pt x="145752" y="27488"/>
                    <a:pt x="145752" y="26849"/>
                  </a:cubicBezTo>
                  <a:cubicBezTo>
                    <a:pt x="145752" y="27488"/>
                    <a:pt x="146392" y="26849"/>
                    <a:pt x="147670" y="26849"/>
                  </a:cubicBezTo>
                  <a:close/>
                  <a:moveTo>
                    <a:pt x="145752" y="19817"/>
                  </a:moveTo>
                  <a:cubicBezTo>
                    <a:pt x="145752" y="20457"/>
                    <a:pt x="145113" y="20457"/>
                    <a:pt x="145752" y="19817"/>
                  </a:cubicBezTo>
                  <a:cubicBezTo>
                    <a:pt x="145113" y="20457"/>
                    <a:pt x="144474" y="20457"/>
                    <a:pt x="143835" y="19817"/>
                  </a:cubicBezTo>
                  <a:cubicBezTo>
                    <a:pt x="144474" y="19817"/>
                    <a:pt x="145113" y="19817"/>
                    <a:pt x="145752" y="19817"/>
                  </a:cubicBezTo>
                  <a:close/>
                  <a:moveTo>
                    <a:pt x="142556" y="20457"/>
                  </a:moveTo>
                  <a:cubicBezTo>
                    <a:pt x="141917" y="20457"/>
                    <a:pt x="141277" y="21096"/>
                    <a:pt x="140638" y="21096"/>
                  </a:cubicBezTo>
                  <a:cubicBezTo>
                    <a:pt x="141277" y="19817"/>
                    <a:pt x="141917" y="19817"/>
                    <a:pt x="142556" y="20457"/>
                  </a:cubicBezTo>
                  <a:close/>
                  <a:moveTo>
                    <a:pt x="142556" y="26849"/>
                  </a:moveTo>
                  <a:cubicBezTo>
                    <a:pt x="142556" y="27488"/>
                    <a:pt x="142556" y="27488"/>
                    <a:pt x="142556" y="28128"/>
                  </a:cubicBezTo>
                  <a:cubicBezTo>
                    <a:pt x="141917" y="28128"/>
                    <a:pt x="141277" y="28128"/>
                    <a:pt x="140638" y="28128"/>
                  </a:cubicBezTo>
                  <a:cubicBezTo>
                    <a:pt x="140638" y="28128"/>
                    <a:pt x="140638" y="28128"/>
                    <a:pt x="140638" y="27488"/>
                  </a:cubicBezTo>
                  <a:cubicBezTo>
                    <a:pt x="141277" y="27488"/>
                    <a:pt x="141917" y="26849"/>
                    <a:pt x="142556" y="26849"/>
                  </a:cubicBezTo>
                  <a:close/>
                  <a:moveTo>
                    <a:pt x="112511" y="31963"/>
                  </a:moveTo>
                  <a:cubicBezTo>
                    <a:pt x="111871" y="31963"/>
                    <a:pt x="110592" y="31324"/>
                    <a:pt x="109953" y="31324"/>
                  </a:cubicBezTo>
                  <a:cubicBezTo>
                    <a:pt x="109953" y="30046"/>
                    <a:pt x="109953" y="29406"/>
                    <a:pt x="109953" y="28767"/>
                  </a:cubicBezTo>
                  <a:cubicBezTo>
                    <a:pt x="110592" y="28767"/>
                    <a:pt x="111232" y="28128"/>
                    <a:pt x="111871" y="28128"/>
                  </a:cubicBezTo>
                  <a:cubicBezTo>
                    <a:pt x="112511" y="27488"/>
                    <a:pt x="112511" y="28128"/>
                    <a:pt x="112511" y="31963"/>
                  </a:cubicBezTo>
                  <a:close/>
                  <a:moveTo>
                    <a:pt x="110592" y="24292"/>
                  </a:moveTo>
                  <a:cubicBezTo>
                    <a:pt x="109314" y="26210"/>
                    <a:pt x="108036" y="24292"/>
                    <a:pt x="106757" y="24931"/>
                  </a:cubicBezTo>
                  <a:cubicBezTo>
                    <a:pt x="108675" y="23653"/>
                    <a:pt x="109953" y="23014"/>
                    <a:pt x="110592" y="24292"/>
                  </a:cubicBezTo>
                  <a:close/>
                  <a:moveTo>
                    <a:pt x="103561" y="27488"/>
                  </a:moveTo>
                  <a:cubicBezTo>
                    <a:pt x="105479" y="27488"/>
                    <a:pt x="106757" y="27488"/>
                    <a:pt x="108675" y="27488"/>
                  </a:cubicBezTo>
                  <a:cubicBezTo>
                    <a:pt x="109314" y="27488"/>
                    <a:pt x="109314" y="27488"/>
                    <a:pt x="109953" y="30046"/>
                  </a:cubicBezTo>
                  <a:cubicBezTo>
                    <a:pt x="108675" y="30046"/>
                    <a:pt x="107396" y="28128"/>
                    <a:pt x="107396" y="32603"/>
                  </a:cubicBezTo>
                  <a:cubicBezTo>
                    <a:pt x="106757" y="30685"/>
                    <a:pt x="106757" y="30046"/>
                    <a:pt x="106757" y="29406"/>
                  </a:cubicBezTo>
                  <a:cubicBezTo>
                    <a:pt x="106118" y="28767"/>
                    <a:pt x="104840" y="28767"/>
                    <a:pt x="104200" y="28128"/>
                  </a:cubicBezTo>
                  <a:cubicBezTo>
                    <a:pt x="103561" y="28128"/>
                    <a:pt x="103561" y="27488"/>
                    <a:pt x="103561" y="27488"/>
                  </a:cubicBezTo>
                  <a:close/>
                  <a:moveTo>
                    <a:pt x="97807" y="28128"/>
                  </a:moveTo>
                  <a:cubicBezTo>
                    <a:pt x="98447" y="28128"/>
                    <a:pt x="99086" y="28128"/>
                    <a:pt x="99725" y="27488"/>
                  </a:cubicBezTo>
                  <a:cubicBezTo>
                    <a:pt x="100364" y="27488"/>
                    <a:pt x="101003" y="28128"/>
                    <a:pt x="101643" y="30685"/>
                  </a:cubicBezTo>
                  <a:cubicBezTo>
                    <a:pt x="100364" y="30046"/>
                    <a:pt x="99086" y="29406"/>
                    <a:pt x="97168" y="28767"/>
                  </a:cubicBezTo>
                  <a:cubicBezTo>
                    <a:pt x="97807" y="28767"/>
                    <a:pt x="97807" y="28767"/>
                    <a:pt x="97807" y="28128"/>
                  </a:cubicBezTo>
                  <a:close/>
                  <a:moveTo>
                    <a:pt x="96529" y="24931"/>
                  </a:moveTo>
                  <a:cubicBezTo>
                    <a:pt x="95890" y="24931"/>
                    <a:pt x="95251" y="24931"/>
                    <a:pt x="93972" y="24931"/>
                  </a:cubicBezTo>
                  <a:cubicBezTo>
                    <a:pt x="95251" y="23653"/>
                    <a:pt x="95251" y="23653"/>
                    <a:pt x="96529" y="24931"/>
                  </a:cubicBezTo>
                  <a:close/>
                  <a:moveTo>
                    <a:pt x="95890" y="29406"/>
                  </a:moveTo>
                  <a:cubicBezTo>
                    <a:pt x="95890" y="30046"/>
                    <a:pt x="95251" y="30685"/>
                    <a:pt x="95251" y="30685"/>
                  </a:cubicBezTo>
                  <a:cubicBezTo>
                    <a:pt x="94611" y="30046"/>
                    <a:pt x="93333" y="30046"/>
                    <a:pt x="92693" y="29406"/>
                  </a:cubicBezTo>
                  <a:cubicBezTo>
                    <a:pt x="92693" y="29406"/>
                    <a:pt x="92054" y="28128"/>
                    <a:pt x="92054" y="27488"/>
                  </a:cubicBezTo>
                  <a:cubicBezTo>
                    <a:pt x="93333" y="29406"/>
                    <a:pt x="94611" y="26849"/>
                    <a:pt x="95890" y="29406"/>
                  </a:cubicBezTo>
                  <a:close/>
                  <a:moveTo>
                    <a:pt x="84383" y="28128"/>
                  </a:moveTo>
                  <a:cubicBezTo>
                    <a:pt x="86301" y="28128"/>
                    <a:pt x="87579" y="28128"/>
                    <a:pt x="89497" y="28128"/>
                  </a:cubicBezTo>
                  <a:cubicBezTo>
                    <a:pt x="90775" y="28128"/>
                    <a:pt x="90775" y="28767"/>
                    <a:pt x="91414" y="30685"/>
                  </a:cubicBezTo>
                  <a:cubicBezTo>
                    <a:pt x="90775" y="30046"/>
                    <a:pt x="90136" y="30046"/>
                    <a:pt x="88858" y="29406"/>
                  </a:cubicBezTo>
                  <a:cubicBezTo>
                    <a:pt x="88858" y="31324"/>
                    <a:pt x="88858" y="32603"/>
                    <a:pt x="88218" y="32603"/>
                  </a:cubicBezTo>
                  <a:cubicBezTo>
                    <a:pt x="87579" y="32603"/>
                    <a:pt x="86940" y="32603"/>
                    <a:pt x="86301" y="32603"/>
                  </a:cubicBezTo>
                  <a:cubicBezTo>
                    <a:pt x="86301" y="32603"/>
                    <a:pt x="85662" y="31963"/>
                    <a:pt x="85662" y="31324"/>
                  </a:cubicBezTo>
                  <a:cubicBezTo>
                    <a:pt x="85022" y="30685"/>
                    <a:pt x="85022" y="29406"/>
                    <a:pt x="84383" y="28128"/>
                  </a:cubicBezTo>
                  <a:cubicBezTo>
                    <a:pt x="84383" y="28128"/>
                    <a:pt x="84383" y="28128"/>
                    <a:pt x="84383" y="28128"/>
                  </a:cubicBezTo>
                  <a:close/>
                  <a:moveTo>
                    <a:pt x="85022" y="34520"/>
                  </a:moveTo>
                  <a:cubicBezTo>
                    <a:pt x="84383" y="37077"/>
                    <a:pt x="83744" y="35799"/>
                    <a:pt x="83744" y="35799"/>
                  </a:cubicBezTo>
                  <a:cubicBezTo>
                    <a:pt x="83744" y="35160"/>
                    <a:pt x="83744" y="35160"/>
                    <a:pt x="83744" y="34520"/>
                  </a:cubicBezTo>
                  <a:cubicBezTo>
                    <a:pt x="84383" y="34520"/>
                    <a:pt x="84383" y="34520"/>
                    <a:pt x="85022" y="34520"/>
                  </a:cubicBezTo>
                  <a:close/>
                  <a:moveTo>
                    <a:pt x="83104" y="24292"/>
                  </a:moveTo>
                  <a:cubicBezTo>
                    <a:pt x="83104" y="27488"/>
                    <a:pt x="82465" y="26210"/>
                    <a:pt x="81825" y="25571"/>
                  </a:cubicBezTo>
                  <a:cubicBezTo>
                    <a:pt x="82465" y="24931"/>
                    <a:pt x="82465" y="24931"/>
                    <a:pt x="83104" y="24292"/>
                  </a:cubicBezTo>
                  <a:close/>
                  <a:moveTo>
                    <a:pt x="79908" y="24292"/>
                  </a:moveTo>
                  <a:cubicBezTo>
                    <a:pt x="79908" y="24931"/>
                    <a:pt x="79908" y="24931"/>
                    <a:pt x="79908" y="25571"/>
                  </a:cubicBezTo>
                  <a:cubicBezTo>
                    <a:pt x="78629" y="25571"/>
                    <a:pt x="77990" y="25571"/>
                    <a:pt x="76712" y="24931"/>
                  </a:cubicBezTo>
                  <a:cubicBezTo>
                    <a:pt x="76712" y="24931"/>
                    <a:pt x="76712" y="24292"/>
                    <a:pt x="76712" y="24292"/>
                  </a:cubicBezTo>
                  <a:cubicBezTo>
                    <a:pt x="77990" y="24292"/>
                    <a:pt x="79269" y="24292"/>
                    <a:pt x="79908" y="24292"/>
                  </a:cubicBezTo>
                  <a:close/>
                  <a:moveTo>
                    <a:pt x="79908" y="27488"/>
                  </a:moveTo>
                  <a:cubicBezTo>
                    <a:pt x="80547" y="28128"/>
                    <a:pt x="81186" y="30046"/>
                    <a:pt x="81825" y="32603"/>
                  </a:cubicBezTo>
                  <a:cubicBezTo>
                    <a:pt x="80547" y="32603"/>
                    <a:pt x="79269" y="33242"/>
                    <a:pt x="77990" y="30685"/>
                  </a:cubicBezTo>
                  <a:cubicBezTo>
                    <a:pt x="77351" y="28767"/>
                    <a:pt x="76073" y="28767"/>
                    <a:pt x="74794" y="28128"/>
                  </a:cubicBezTo>
                  <a:cubicBezTo>
                    <a:pt x="77351" y="26849"/>
                    <a:pt x="78629" y="26849"/>
                    <a:pt x="79908" y="27488"/>
                  </a:cubicBezTo>
                  <a:close/>
                  <a:moveTo>
                    <a:pt x="74155" y="26849"/>
                  </a:moveTo>
                  <a:cubicBezTo>
                    <a:pt x="70319" y="27488"/>
                    <a:pt x="66484" y="27488"/>
                    <a:pt x="62648" y="26210"/>
                  </a:cubicBezTo>
                  <a:cubicBezTo>
                    <a:pt x="62648" y="25571"/>
                    <a:pt x="62648" y="25571"/>
                    <a:pt x="62648" y="24931"/>
                  </a:cubicBezTo>
                  <a:cubicBezTo>
                    <a:pt x="66484" y="25571"/>
                    <a:pt x="70319" y="26210"/>
                    <a:pt x="74155" y="26849"/>
                  </a:cubicBezTo>
                  <a:close/>
                  <a:moveTo>
                    <a:pt x="61369" y="25571"/>
                  </a:moveTo>
                  <a:cubicBezTo>
                    <a:pt x="61369" y="28128"/>
                    <a:pt x="60730" y="26210"/>
                    <a:pt x="60091" y="26210"/>
                  </a:cubicBezTo>
                  <a:cubicBezTo>
                    <a:pt x="60730" y="26210"/>
                    <a:pt x="61369" y="25571"/>
                    <a:pt x="61369" y="25571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69" name="【公众号：阿拉丁PPT】3-486"/>
            <p:cNvSpPr/>
            <p:nvPr/>
          </p:nvSpPr>
          <p:spPr>
            <a:xfrm flipH="1">
              <a:off x="594228" y="48094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  <a:gd name="connsiteX5" fmla="*/ 0 w 6392"/>
                <a:gd name="connsiteY5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70" name="【公众号：阿拉丁PPT】3-487"/>
            <p:cNvSpPr/>
            <p:nvPr/>
          </p:nvSpPr>
          <p:spPr>
            <a:xfrm flipH="1">
              <a:off x="574411" y="48733"/>
              <a:ext cx="24931" cy="6392"/>
            </a:xfrm>
            <a:custGeom>
              <a:avLst/>
              <a:gdLst>
                <a:gd name="connsiteX0" fmla="*/ 3196 w 24931"/>
                <a:gd name="connsiteY0" fmla="*/ 3836 h 6392"/>
                <a:gd name="connsiteX1" fmla="*/ 5114 w 24931"/>
                <a:gd name="connsiteY1" fmla="*/ 3196 h 6392"/>
                <a:gd name="connsiteX2" fmla="*/ 8950 w 24931"/>
                <a:gd name="connsiteY2" fmla="*/ 3836 h 6392"/>
                <a:gd name="connsiteX3" fmla="*/ 19178 w 24931"/>
                <a:gd name="connsiteY3" fmla="*/ 5753 h 6392"/>
                <a:gd name="connsiteX4" fmla="*/ 24292 w 24931"/>
                <a:gd name="connsiteY4" fmla="*/ 6393 h 6392"/>
                <a:gd name="connsiteX5" fmla="*/ 24932 w 24931"/>
                <a:gd name="connsiteY5" fmla="*/ 5114 h 6392"/>
                <a:gd name="connsiteX6" fmla="*/ 22374 w 24931"/>
                <a:gd name="connsiteY6" fmla="*/ 4475 h 6392"/>
                <a:gd name="connsiteX7" fmla="*/ 14064 w 24931"/>
                <a:gd name="connsiteY7" fmla="*/ 3196 h 6392"/>
                <a:gd name="connsiteX8" fmla="*/ 4475 w 24931"/>
                <a:gd name="connsiteY8" fmla="*/ 639 h 6392"/>
                <a:gd name="connsiteX9" fmla="*/ 2557 w 24931"/>
                <a:gd name="connsiteY9" fmla="*/ 0 h 6392"/>
                <a:gd name="connsiteX10" fmla="*/ 0 w 24931"/>
                <a:gd name="connsiteY10" fmla="*/ 0 h 6392"/>
                <a:gd name="connsiteX11" fmla="*/ 1918 w 24931"/>
                <a:gd name="connsiteY11" fmla="*/ 1279 h 6392"/>
                <a:gd name="connsiteX12" fmla="*/ 3196 w 24931"/>
                <a:gd name="connsiteY12" fmla="*/ 3836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931" h="6392">
                  <a:moveTo>
                    <a:pt x="3196" y="3836"/>
                  </a:moveTo>
                  <a:cubicBezTo>
                    <a:pt x="3835" y="3836"/>
                    <a:pt x="4475" y="3196"/>
                    <a:pt x="5114" y="3196"/>
                  </a:cubicBezTo>
                  <a:cubicBezTo>
                    <a:pt x="6393" y="3196"/>
                    <a:pt x="7672" y="3836"/>
                    <a:pt x="8950" y="3836"/>
                  </a:cubicBezTo>
                  <a:cubicBezTo>
                    <a:pt x="12146" y="4475"/>
                    <a:pt x="15343" y="5114"/>
                    <a:pt x="19178" y="5753"/>
                  </a:cubicBezTo>
                  <a:cubicBezTo>
                    <a:pt x="21096" y="5753"/>
                    <a:pt x="22374" y="5114"/>
                    <a:pt x="24292" y="6393"/>
                  </a:cubicBezTo>
                  <a:cubicBezTo>
                    <a:pt x="24292" y="6393"/>
                    <a:pt x="24292" y="5753"/>
                    <a:pt x="24932" y="5114"/>
                  </a:cubicBezTo>
                  <a:cubicBezTo>
                    <a:pt x="24292" y="4475"/>
                    <a:pt x="23013" y="4475"/>
                    <a:pt x="22374" y="4475"/>
                  </a:cubicBezTo>
                  <a:cubicBezTo>
                    <a:pt x="19817" y="4475"/>
                    <a:pt x="16621" y="3836"/>
                    <a:pt x="14064" y="3196"/>
                  </a:cubicBezTo>
                  <a:cubicBezTo>
                    <a:pt x="10868" y="2557"/>
                    <a:pt x="7672" y="1279"/>
                    <a:pt x="4475" y="639"/>
                  </a:cubicBezTo>
                  <a:cubicBezTo>
                    <a:pt x="3835" y="639"/>
                    <a:pt x="3196" y="0"/>
                    <a:pt x="2557" y="0"/>
                  </a:cubicBezTo>
                  <a:cubicBezTo>
                    <a:pt x="1918" y="0"/>
                    <a:pt x="639" y="0"/>
                    <a:pt x="0" y="0"/>
                  </a:cubicBezTo>
                  <a:cubicBezTo>
                    <a:pt x="639" y="639"/>
                    <a:pt x="1279" y="1279"/>
                    <a:pt x="1918" y="1279"/>
                  </a:cubicBezTo>
                  <a:cubicBezTo>
                    <a:pt x="1918" y="639"/>
                    <a:pt x="2557" y="639"/>
                    <a:pt x="3196" y="3836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71" name="【公众号：阿拉丁PPT】3-488"/>
            <p:cNvSpPr/>
            <p:nvPr/>
          </p:nvSpPr>
          <p:spPr>
            <a:xfrm flipH="1">
              <a:off x="412676" y="46176"/>
              <a:ext cx="3196" cy="3174"/>
            </a:xfrm>
            <a:custGeom>
              <a:avLst/>
              <a:gdLst>
                <a:gd name="connsiteX0" fmla="*/ 3196 w 3196"/>
                <a:gd name="connsiteY0" fmla="*/ 0 h 3174"/>
                <a:gd name="connsiteX1" fmla="*/ 0 w 3196"/>
                <a:gd name="connsiteY1" fmla="*/ 2557 h 3174"/>
                <a:gd name="connsiteX2" fmla="*/ 3196 w 3196"/>
                <a:gd name="connsiteY2" fmla="*/ 0 h 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6" h="3174">
                  <a:moveTo>
                    <a:pt x="3196" y="0"/>
                  </a:moveTo>
                  <a:cubicBezTo>
                    <a:pt x="1917" y="1279"/>
                    <a:pt x="639" y="1918"/>
                    <a:pt x="0" y="2557"/>
                  </a:cubicBezTo>
                  <a:cubicBezTo>
                    <a:pt x="1917" y="3836"/>
                    <a:pt x="2556" y="3196"/>
                    <a:pt x="3196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72" name="【公众号：阿拉丁PPT】3-489"/>
            <p:cNvSpPr/>
            <p:nvPr/>
          </p:nvSpPr>
          <p:spPr>
            <a:xfrm flipH="1">
              <a:off x="437608" y="53847"/>
              <a:ext cx="1278" cy="1278"/>
            </a:xfrm>
            <a:custGeom>
              <a:avLst/>
              <a:gdLst>
                <a:gd name="connsiteX0" fmla="*/ 1279 w 1278"/>
                <a:gd name="connsiteY0" fmla="*/ 0 h 1278"/>
                <a:gd name="connsiteX1" fmla="*/ 0 w 1278"/>
                <a:gd name="connsiteY1" fmla="*/ 0 h 1278"/>
                <a:gd name="connsiteX2" fmla="*/ 0 w 1278"/>
                <a:gd name="connsiteY2" fmla="*/ 639 h 1278"/>
                <a:gd name="connsiteX3" fmla="*/ 1279 w 1278"/>
                <a:gd name="connsiteY3" fmla="*/ 1279 h 1278"/>
                <a:gd name="connsiteX4" fmla="*/ 1279 w 1278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278">
                  <a:moveTo>
                    <a:pt x="1279" y="0"/>
                  </a:moveTo>
                  <a:cubicBezTo>
                    <a:pt x="640" y="0"/>
                    <a:pt x="640" y="0"/>
                    <a:pt x="0" y="0"/>
                  </a:cubicBezTo>
                  <a:cubicBezTo>
                    <a:pt x="0" y="0"/>
                    <a:pt x="0" y="639"/>
                    <a:pt x="0" y="639"/>
                  </a:cubicBezTo>
                  <a:cubicBezTo>
                    <a:pt x="640" y="639"/>
                    <a:pt x="640" y="639"/>
                    <a:pt x="1279" y="1279"/>
                  </a:cubicBezTo>
                  <a:cubicBezTo>
                    <a:pt x="1279" y="639"/>
                    <a:pt x="1279" y="639"/>
                    <a:pt x="1279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20" name="【公众号：阿拉丁PPT】3-490"/>
            <p:cNvSpPr/>
            <p:nvPr/>
          </p:nvSpPr>
          <p:spPr>
            <a:xfrm flipH="1">
              <a:off x="0" y="198931"/>
              <a:ext cx="145747" cy="52449"/>
            </a:xfrm>
            <a:custGeom>
              <a:avLst/>
              <a:gdLst>
                <a:gd name="connsiteX0" fmla="*/ 96813 w 145747"/>
                <a:gd name="connsiteY0" fmla="*/ 21764 h 52449"/>
                <a:gd name="connsiteX1" fmla="*/ 98731 w 145747"/>
                <a:gd name="connsiteY1" fmla="*/ 23043 h 52449"/>
                <a:gd name="connsiteX2" fmla="*/ 96813 w 145747"/>
                <a:gd name="connsiteY2" fmla="*/ 23043 h 52449"/>
                <a:gd name="connsiteX3" fmla="*/ 96813 w 145747"/>
                <a:gd name="connsiteY3" fmla="*/ 21764 h 52449"/>
                <a:gd name="connsiteX4" fmla="*/ 100649 w 145747"/>
                <a:gd name="connsiteY4" fmla="*/ 21125 h 52449"/>
                <a:gd name="connsiteX5" fmla="*/ 108320 w 145747"/>
                <a:gd name="connsiteY5" fmla="*/ 23043 h 52449"/>
                <a:gd name="connsiteX6" fmla="*/ 108320 w 145747"/>
                <a:gd name="connsiteY6" fmla="*/ 24321 h 52449"/>
                <a:gd name="connsiteX7" fmla="*/ 100649 w 145747"/>
                <a:gd name="connsiteY7" fmla="*/ 21125 h 52449"/>
                <a:gd name="connsiteX8" fmla="*/ 48868 w 145747"/>
                <a:gd name="connsiteY8" fmla="*/ 18568 h 52449"/>
                <a:gd name="connsiteX9" fmla="*/ 48868 w 145747"/>
                <a:gd name="connsiteY9" fmla="*/ 19207 h 52449"/>
                <a:gd name="connsiteX10" fmla="*/ 48229 w 145747"/>
                <a:gd name="connsiteY10" fmla="*/ 19207 h 52449"/>
                <a:gd name="connsiteX11" fmla="*/ 47589 w 145747"/>
                <a:gd name="connsiteY11" fmla="*/ 19846 h 52449"/>
                <a:gd name="connsiteX12" fmla="*/ 47589 w 145747"/>
                <a:gd name="connsiteY12" fmla="*/ 18568 h 52449"/>
                <a:gd name="connsiteX13" fmla="*/ 48868 w 145747"/>
                <a:gd name="connsiteY13" fmla="*/ 18568 h 52449"/>
                <a:gd name="connsiteX14" fmla="*/ 96174 w 145747"/>
                <a:gd name="connsiteY14" fmla="*/ 14732 h 52449"/>
                <a:gd name="connsiteX15" fmla="*/ 98091 w 145747"/>
                <a:gd name="connsiteY15" fmla="*/ 17289 h 52449"/>
                <a:gd name="connsiteX16" fmla="*/ 100009 w 145747"/>
                <a:gd name="connsiteY16" fmla="*/ 20486 h 52449"/>
                <a:gd name="connsiteX17" fmla="*/ 96813 w 145747"/>
                <a:gd name="connsiteY17" fmla="*/ 19846 h 52449"/>
                <a:gd name="connsiteX18" fmla="*/ 96174 w 145747"/>
                <a:gd name="connsiteY18" fmla="*/ 14732 h 52449"/>
                <a:gd name="connsiteX19" fmla="*/ 84027 w 145747"/>
                <a:gd name="connsiteY19" fmla="*/ 13454 h 52449"/>
                <a:gd name="connsiteX20" fmla="*/ 85945 w 145747"/>
                <a:gd name="connsiteY20" fmla="*/ 16011 h 52449"/>
                <a:gd name="connsiteX21" fmla="*/ 87224 w 145747"/>
                <a:gd name="connsiteY21" fmla="*/ 14732 h 52449"/>
                <a:gd name="connsiteX22" fmla="*/ 88502 w 145747"/>
                <a:gd name="connsiteY22" fmla="*/ 16650 h 52449"/>
                <a:gd name="connsiteX23" fmla="*/ 88502 w 145747"/>
                <a:gd name="connsiteY23" fmla="*/ 18568 h 52449"/>
                <a:gd name="connsiteX24" fmla="*/ 85945 w 145747"/>
                <a:gd name="connsiteY24" fmla="*/ 16011 h 52449"/>
                <a:gd name="connsiteX25" fmla="*/ 85945 w 145747"/>
                <a:gd name="connsiteY25" fmla="*/ 16650 h 52449"/>
                <a:gd name="connsiteX26" fmla="*/ 84667 w 145747"/>
                <a:gd name="connsiteY26" fmla="*/ 16650 h 52449"/>
                <a:gd name="connsiteX27" fmla="*/ 84027 w 145747"/>
                <a:gd name="connsiteY27" fmla="*/ 13454 h 52449"/>
                <a:gd name="connsiteX28" fmla="*/ 91698 w 145747"/>
                <a:gd name="connsiteY28" fmla="*/ 13454 h 52449"/>
                <a:gd name="connsiteX29" fmla="*/ 92978 w 145747"/>
                <a:gd name="connsiteY29" fmla="*/ 14093 h 52449"/>
                <a:gd name="connsiteX30" fmla="*/ 93616 w 145747"/>
                <a:gd name="connsiteY30" fmla="*/ 15372 h 52449"/>
                <a:gd name="connsiteX31" fmla="*/ 94256 w 145747"/>
                <a:gd name="connsiteY31" fmla="*/ 18568 h 52449"/>
                <a:gd name="connsiteX32" fmla="*/ 94256 w 145747"/>
                <a:gd name="connsiteY32" fmla="*/ 19207 h 52449"/>
                <a:gd name="connsiteX33" fmla="*/ 91060 w 145747"/>
                <a:gd name="connsiteY33" fmla="*/ 18568 h 52449"/>
                <a:gd name="connsiteX34" fmla="*/ 89782 w 145747"/>
                <a:gd name="connsiteY34" fmla="*/ 15372 h 52449"/>
                <a:gd name="connsiteX35" fmla="*/ 91060 w 145747"/>
                <a:gd name="connsiteY35" fmla="*/ 16011 h 52449"/>
                <a:gd name="connsiteX36" fmla="*/ 91698 w 145747"/>
                <a:gd name="connsiteY36" fmla="*/ 13454 h 52449"/>
                <a:gd name="connsiteX37" fmla="*/ 57178 w 145747"/>
                <a:gd name="connsiteY37" fmla="*/ 12814 h 52449"/>
                <a:gd name="connsiteX38" fmla="*/ 57178 w 145747"/>
                <a:gd name="connsiteY38" fmla="*/ 13454 h 52449"/>
                <a:gd name="connsiteX39" fmla="*/ 55900 w 145747"/>
                <a:gd name="connsiteY39" fmla="*/ 14093 h 52449"/>
                <a:gd name="connsiteX40" fmla="*/ 55900 w 145747"/>
                <a:gd name="connsiteY40" fmla="*/ 12814 h 52449"/>
                <a:gd name="connsiteX41" fmla="*/ 57178 w 145747"/>
                <a:gd name="connsiteY41" fmla="*/ 12814 h 52449"/>
                <a:gd name="connsiteX42" fmla="*/ 53982 w 145747"/>
                <a:gd name="connsiteY42" fmla="*/ 11536 h 52449"/>
                <a:gd name="connsiteX43" fmla="*/ 53982 w 145747"/>
                <a:gd name="connsiteY43" fmla="*/ 12814 h 52449"/>
                <a:gd name="connsiteX44" fmla="*/ 52704 w 145747"/>
                <a:gd name="connsiteY44" fmla="*/ 12814 h 52449"/>
                <a:gd name="connsiteX45" fmla="*/ 52704 w 145747"/>
                <a:gd name="connsiteY45" fmla="*/ 12175 h 52449"/>
                <a:gd name="connsiteX46" fmla="*/ 53982 w 145747"/>
                <a:gd name="connsiteY46" fmla="*/ 11536 h 52449"/>
                <a:gd name="connsiteX47" fmla="*/ 79553 w 145747"/>
                <a:gd name="connsiteY47" fmla="*/ 11536 h 52449"/>
                <a:gd name="connsiteX48" fmla="*/ 79553 w 145747"/>
                <a:gd name="connsiteY48" fmla="*/ 14732 h 52449"/>
                <a:gd name="connsiteX49" fmla="*/ 80831 w 145747"/>
                <a:gd name="connsiteY49" fmla="*/ 16011 h 52449"/>
                <a:gd name="connsiteX50" fmla="*/ 80831 w 145747"/>
                <a:gd name="connsiteY50" fmla="*/ 16650 h 52449"/>
                <a:gd name="connsiteX51" fmla="*/ 77635 w 145747"/>
                <a:gd name="connsiteY51" fmla="*/ 16011 h 52449"/>
                <a:gd name="connsiteX52" fmla="*/ 77635 w 145747"/>
                <a:gd name="connsiteY52" fmla="*/ 15372 h 52449"/>
                <a:gd name="connsiteX53" fmla="*/ 76356 w 145747"/>
                <a:gd name="connsiteY53" fmla="*/ 16011 h 52449"/>
                <a:gd name="connsiteX54" fmla="*/ 75716 w 145747"/>
                <a:gd name="connsiteY54" fmla="*/ 12175 h 52449"/>
                <a:gd name="connsiteX55" fmla="*/ 77635 w 145747"/>
                <a:gd name="connsiteY55" fmla="*/ 12814 h 52449"/>
                <a:gd name="connsiteX56" fmla="*/ 77635 w 145747"/>
                <a:gd name="connsiteY56" fmla="*/ 14093 h 52449"/>
                <a:gd name="connsiteX57" fmla="*/ 79553 w 145747"/>
                <a:gd name="connsiteY57" fmla="*/ 11536 h 52449"/>
                <a:gd name="connsiteX58" fmla="*/ 40557 w 145747"/>
                <a:gd name="connsiteY58" fmla="*/ 10897 h 52449"/>
                <a:gd name="connsiteX59" fmla="*/ 41197 w 145747"/>
                <a:gd name="connsiteY59" fmla="*/ 11536 h 52449"/>
                <a:gd name="connsiteX60" fmla="*/ 41197 w 145747"/>
                <a:gd name="connsiteY60" fmla="*/ 12175 h 52449"/>
                <a:gd name="connsiteX61" fmla="*/ 40557 w 145747"/>
                <a:gd name="connsiteY61" fmla="*/ 12175 h 52449"/>
                <a:gd name="connsiteX62" fmla="*/ 40557 w 145747"/>
                <a:gd name="connsiteY62" fmla="*/ 10897 h 52449"/>
                <a:gd name="connsiteX63" fmla="*/ 95534 w 145747"/>
                <a:gd name="connsiteY63" fmla="*/ 10897 h 52449"/>
                <a:gd name="connsiteX64" fmla="*/ 94415 w 145747"/>
                <a:gd name="connsiteY64" fmla="*/ 12016 h 52449"/>
                <a:gd name="connsiteX65" fmla="*/ 94468 w 145747"/>
                <a:gd name="connsiteY65" fmla="*/ 12175 h 52449"/>
                <a:gd name="connsiteX66" fmla="*/ 95534 w 145747"/>
                <a:gd name="connsiteY66" fmla="*/ 12175 h 52449"/>
                <a:gd name="connsiteX67" fmla="*/ 95534 w 145747"/>
                <a:gd name="connsiteY67" fmla="*/ 10897 h 52449"/>
                <a:gd name="connsiteX68" fmla="*/ 34165 w 145747"/>
                <a:gd name="connsiteY68" fmla="*/ 10897 h 52449"/>
                <a:gd name="connsiteX69" fmla="*/ 35444 w 145747"/>
                <a:gd name="connsiteY69" fmla="*/ 12814 h 52449"/>
                <a:gd name="connsiteX70" fmla="*/ 29690 w 145747"/>
                <a:gd name="connsiteY70" fmla="*/ 12175 h 52449"/>
                <a:gd name="connsiteX71" fmla="*/ 29690 w 145747"/>
                <a:gd name="connsiteY71" fmla="*/ 11536 h 52449"/>
                <a:gd name="connsiteX72" fmla="*/ 32886 w 145747"/>
                <a:gd name="connsiteY72" fmla="*/ 10897 h 52449"/>
                <a:gd name="connsiteX73" fmla="*/ 34165 w 145747"/>
                <a:gd name="connsiteY73" fmla="*/ 10897 h 52449"/>
                <a:gd name="connsiteX74" fmla="*/ 43115 w 145747"/>
                <a:gd name="connsiteY74" fmla="*/ 10497 h 52449"/>
                <a:gd name="connsiteX75" fmla="*/ 43753 w 145747"/>
                <a:gd name="connsiteY75" fmla="*/ 12175 h 52449"/>
                <a:gd name="connsiteX76" fmla="*/ 42475 w 145747"/>
                <a:gd name="connsiteY76" fmla="*/ 12175 h 52449"/>
                <a:gd name="connsiteX77" fmla="*/ 43115 w 145747"/>
                <a:gd name="connsiteY77" fmla="*/ 10497 h 52449"/>
                <a:gd name="connsiteX78" fmla="*/ 28411 w 145747"/>
                <a:gd name="connsiteY78" fmla="*/ 10257 h 52449"/>
                <a:gd name="connsiteX79" fmla="*/ 29051 w 145747"/>
                <a:gd name="connsiteY79" fmla="*/ 10897 h 52449"/>
                <a:gd name="connsiteX80" fmla="*/ 29051 w 145747"/>
                <a:gd name="connsiteY80" fmla="*/ 12175 h 52449"/>
                <a:gd name="connsiteX81" fmla="*/ 28411 w 145747"/>
                <a:gd name="connsiteY81" fmla="*/ 11536 h 52449"/>
                <a:gd name="connsiteX82" fmla="*/ 28411 w 145747"/>
                <a:gd name="connsiteY82" fmla="*/ 10257 h 52449"/>
                <a:gd name="connsiteX83" fmla="*/ 22659 w 145747"/>
                <a:gd name="connsiteY83" fmla="*/ 9618 h 52449"/>
                <a:gd name="connsiteX84" fmla="*/ 23297 w 145747"/>
                <a:gd name="connsiteY84" fmla="*/ 10257 h 52449"/>
                <a:gd name="connsiteX85" fmla="*/ 22659 w 145747"/>
                <a:gd name="connsiteY85" fmla="*/ 10257 h 52449"/>
                <a:gd name="connsiteX86" fmla="*/ 22659 w 145747"/>
                <a:gd name="connsiteY86" fmla="*/ 9618 h 52449"/>
                <a:gd name="connsiteX87" fmla="*/ 21379 w 145747"/>
                <a:gd name="connsiteY87" fmla="*/ 6422 h 52449"/>
                <a:gd name="connsiteX88" fmla="*/ 21379 w 145747"/>
                <a:gd name="connsiteY88" fmla="*/ 7061 h 52449"/>
                <a:gd name="connsiteX89" fmla="*/ 20741 w 145747"/>
                <a:gd name="connsiteY89" fmla="*/ 7061 h 52449"/>
                <a:gd name="connsiteX90" fmla="*/ 20741 w 145747"/>
                <a:gd name="connsiteY90" fmla="*/ 6422 h 52449"/>
                <a:gd name="connsiteX91" fmla="*/ 21379 w 145747"/>
                <a:gd name="connsiteY91" fmla="*/ 6422 h 52449"/>
                <a:gd name="connsiteX92" fmla="*/ 22659 w 145747"/>
                <a:gd name="connsiteY92" fmla="*/ 5143 h 52449"/>
                <a:gd name="connsiteX93" fmla="*/ 30330 w 145747"/>
                <a:gd name="connsiteY93" fmla="*/ 7061 h 52449"/>
                <a:gd name="connsiteX94" fmla="*/ 27772 w 145747"/>
                <a:gd name="connsiteY94" fmla="*/ 7700 h 52449"/>
                <a:gd name="connsiteX95" fmla="*/ 25215 w 145747"/>
                <a:gd name="connsiteY95" fmla="*/ 6422 h 52449"/>
                <a:gd name="connsiteX96" fmla="*/ 22659 w 145747"/>
                <a:gd name="connsiteY96" fmla="*/ 5143 h 52449"/>
                <a:gd name="connsiteX97" fmla="*/ 25215 w 145747"/>
                <a:gd name="connsiteY97" fmla="*/ 668 h 52449"/>
                <a:gd name="connsiteX98" fmla="*/ 23937 w 145747"/>
                <a:gd name="connsiteY98" fmla="*/ 1308 h 52449"/>
                <a:gd name="connsiteX99" fmla="*/ 22019 w 145747"/>
                <a:gd name="connsiteY99" fmla="*/ 2586 h 52449"/>
                <a:gd name="connsiteX100" fmla="*/ 19462 w 145747"/>
                <a:gd name="connsiteY100" fmla="*/ 1947 h 52449"/>
                <a:gd name="connsiteX101" fmla="*/ 16904 w 145747"/>
                <a:gd name="connsiteY101" fmla="*/ 1947 h 52449"/>
                <a:gd name="connsiteX102" fmla="*/ 13708 w 145747"/>
                <a:gd name="connsiteY102" fmla="*/ 1308 h 52449"/>
                <a:gd name="connsiteX103" fmla="*/ 13070 w 145747"/>
                <a:gd name="connsiteY103" fmla="*/ 1947 h 52449"/>
                <a:gd name="connsiteX104" fmla="*/ 13070 w 145747"/>
                <a:gd name="connsiteY104" fmla="*/ 5143 h 52449"/>
                <a:gd name="connsiteX105" fmla="*/ 8594 w 145747"/>
                <a:gd name="connsiteY105" fmla="*/ 1947 h 52449"/>
                <a:gd name="connsiteX106" fmla="*/ 9873 w 145747"/>
                <a:gd name="connsiteY106" fmla="*/ 1947 h 52449"/>
                <a:gd name="connsiteX107" fmla="*/ 10512 w 145747"/>
                <a:gd name="connsiteY107" fmla="*/ 4504 h 52449"/>
                <a:gd name="connsiteX108" fmla="*/ 9873 w 145747"/>
                <a:gd name="connsiteY108" fmla="*/ 3225 h 52449"/>
                <a:gd name="connsiteX109" fmla="*/ 8594 w 145747"/>
                <a:gd name="connsiteY109" fmla="*/ 7061 h 52449"/>
                <a:gd name="connsiteX110" fmla="*/ 7315 w 145747"/>
                <a:gd name="connsiteY110" fmla="*/ 7061 h 52449"/>
                <a:gd name="connsiteX111" fmla="*/ 5397 w 145747"/>
                <a:gd name="connsiteY111" fmla="*/ 9618 h 52449"/>
                <a:gd name="connsiteX112" fmla="*/ 3481 w 145747"/>
                <a:gd name="connsiteY112" fmla="*/ 8979 h 52449"/>
                <a:gd name="connsiteX113" fmla="*/ 2841 w 145747"/>
                <a:gd name="connsiteY113" fmla="*/ 7700 h 52449"/>
                <a:gd name="connsiteX114" fmla="*/ 2841 w 145747"/>
                <a:gd name="connsiteY114" fmla="*/ 12814 h 52449"/>
                <a:gd name="connsiteX115" fmla="*/ 923 w 145747"/>
                <a:gd name="connsiteY115" fmla="*/ 12175 h 52449"/>
                <a:gd name="connsiteX116" fmla="*/ 284 w 145747"/>
                <a:gd name="connsiteY116" fmla="*/ 17289 h 52449"/>
                <a:gd name="connsiteX117" fmla="*/ 284 w 145747"/>
                <a:gd name="connsiteY117" fmla="*/ 23682 h 52449"/>
                <a:gd name="connsiteX118" fmla="*/ 2841 w 145747"/>
                <a:gd name="connsiteY118" fmla="*/ 33271 h 52449"/>
                <a:gd name="connsiteX119" fmla="*/ 13070 w 145747"/>
                <a:gd name="connsiteY119" fmla="*/ 36467 h 52449"/>
                <a:gd name="connsiteX120" fmla="*/ 25855 w 145747"/>
                <a:gd name="connsiteY120" fmla="*/ 38385 h 52449"/>
                <a:gd name="connsiteX121" fmla="*/ 34164 w 145747"/>
                <a:gd name="connsiteY121" fmla="*/ 39024 h 52449"/>
                <a:gd name="connsiteX122" fmla="*/ 43115 w 145747"/>
                <a:gd name="connsiteY122" fmla="*/ 39024 h 52449"/>
                <a:gd name="connsiteX123" fmla="*/ 50146 w 145747"/>
                <a:gd name="connsiteY123" fmla="*/ 39024 h 52449"/>
                <a:gd name="connsiteX124" fmla="*/ 52704 w 145747"/>
                <a:gd name="connsiteY124" fmla="*/ 38385 h 52449"/>
                <a:gd name="connsiteX125" fmla="*/ 56538 w 145747"/>
                <a:gd name="connsiteY125" fmla="*/ 39664 h 52449"/>
                <a:gd name="connsiteX126" fmla="*/ 63571 w 145747"/>
                <a:gd name="connsiteY126" fmla="*/ 39664 h 52449"/>
                <a:gd name="connsiteX127" fmla="*/ 66767 w 145747"/>
                <a:gd name="connsiteY127" fmla="*/ 40303 h 52449"/>
                <a:gd name="connsiteX128" fmla="*/ 69964 w 145747"/>
                <a:gd name="connsiteY128" fmla="*/ 40303 h 52449"/>
                <a:gd name="connsiteX129" fmla="*/ 73160 w 145747"/>
                <a:gd name="connsiteY129" fmla="*/ 40303 h 52449"/>
                <a:gd name="connsiteX130" fmla="*/ 76356 w 145747"/>
                <a:gd name="connsiteY130" fmla="*/ 40303 h 52449"/>
                <a:gd name="connsiteX131" fmla="*/ 78274 w 145747"/>
                <a:gd name="connsiteY131" fmla="*/ 40942 h 52449"/>
                <a:gd name="connsiteX132" fmla="*/ 82749 w 145747"/>
                <a:gd name="connsiteY132" fmla="*/ 40303 h 52449"/>
                <a:gd name="connsiteX133" fmla="*/ 85945 w 145747"/>
                <a:gd name="connsiteY133" fmla="*/ 41581 h 52449"/>
                <a:gd name="connsiteX134" fmla="*/ 89782 w 145747"/>
                <a:gd name="connsiteY134" fmla="*/ 43499 h 52449"/>
                <a:gd name="connsiteX135" fmla="*/ 96174 w 145747"/>
                <a:gd name="connsiteY135" fmla="*/ 44778 h 52449"/>
                <a:gd name="connsiteX136" fmla="*/ 101927 w 145747"/>
                <a:gd name="connsiteY136" fmla="*/ 46695 h 52449"/>
                <a:gd name="connsiteX137" fmla="*/ 105123 w 145747"/>
                <a:gd name="connsiteY137" fmla="*/ 46056 h 52449"/>
                <a:gd name="connsiteX138" fmla="*/ 110238 w 145747"/>
                <a:gd name="connsiteY138" fmla="*/ 47335 h 52449"/>
                <a:gd name="connsiteX139" fmla="*/ 112794 w 145747"/>
                <a:gd name="connsiteY139" fmla="*/ 47335 h 52449"/>
                <a:gd name="connsiteX140" fmla="*/ 117269 w 145747"/>
                <a:gd name="connsiteY140" fmla="*/ 47335 h 52449"/>
                <a:gd name="connsiteX141" fmla="*/ 117269 w 145747"/>
                <a:gd name="connsiteY141" fmla="*/ 49892 h 52449"/>
                <a:gd name="connsiteX142" fmla="*/ 117909 w 145747"/>
                <a:gd name="connsiteY142" fmla="*/ 49252 h 52449"/>
                <a:gd name="connsiteX143" fmla="*/ 119827 w 145747"/>
                <a:gd name="connsiteY143" fmla="*/ 48613 h 52449"/>
                <a:gd name="connsiteX144" fmla="*/ 123661 w 145747"/>
                <a:gd name="connsiteY144" fmla="*/ 49892 h 52449"/>
                <a:gd name="connsiteX145" fmla="*/ 127498 w 145747"/>
                <a:gd name="connsiteY145" fmla="*/ 49252 h 52449"/>
                <a:gd name="connsiteX146" fmla="*/ 128776 w 145747"/>
                <a:gd name="connsiteY146" fmla="*/ 49252 h 52449"/>
                <a:gd name="connsiteX147" fmla="*/ 131972 w 145747"/>
                <a:gd name="connsiteY147" fmla="*/ 49252 h 52449"/>
                <a:gd name="connsiteX148" fmla="*/ 133890 w 145747"/>
                <a:gd name="connsiteY148" fmla="*/ 51170 h 52449"/>
                <a:gd name="connsiteX149" fmla="*/ 135808 w 145747"/>
                <a:gd name="connsiteY149" fmla="*/ 51170 h 52449"/>
                <a:gd name="connsiteX150" fmla="*/ 139643 w 145747"/>
                <a:gd name="connsiteY150" fmla="*/ 52449 h 52449"/>
                <a:gd name="connsiteX151" fmla="*/ 140923 w 145747"/>
                <a:gd name="connsiteY151" fmla="*/ 52449 h 52449"/>
                <a:gd name="connsiteX152" fmla="*/ 143479 w 145747"/>
                <a:gd name="connsiteY152" fmla="*/ 50531 h 52449"/>
                <a:gd name="connsiteX153" fmla="*/ 145747 w 145747"/>
                <a:gd name="connsiteY153" fmla="*/ 50531 h 52449"/>
                <a:gd name="connsiteX154" fmla="*/ 145747 w 145747"/>
                <a:gd name="connsiteY154" fmla="*/ 49663 h 52449"/>
                <a:gd name="connsiteX155" fmla="*/ 145397 w 145747"/>
                <a:gd name="connsiteY155" fmla="*/ 48613 h 52449"/>
                <a:gd name="connsiteX156" fmla="*/ 145747 w 145747"/>
                <a:gd name="connsiteY156" fmla="*/ 47739 h 52449"/>
                <a:gd name="connsiteX157" fmla="*/ 145747 w 145747"/>
                <a:gd name="connsiteY157" fmla="*/ 37167 h 52449"/>
                <a:gd name="connsiteX158" fmla="*/ 145397 w 145747"/>
                <a:gd name="connsiteY158" fmla="*/ 36467 h 52449"/>
                <a:gd name="connsiteX159" fmla="*/ 144119 w 145747"/>
                <a:gd name="connsiteY159" fmla="*/ 33271 h 52449"/>
                <a:gd name="connsiteX160" fmla="*/ 139005 w 145747"/>
                <a:gd name="connsiteY160" fmla="*/ 29435 h 52449"/>
                <a:gd name="connsiteX161" fmla="*/ 137726 w 145747"/>
                <a:gd name="connsiteY161" fmla="*/ 28157 h 52449"/>
                <a:gd name="connsiteX162" fmla="*/ 135168 w 145747"/>
                <a:gd name="connsiteY162" fmla="*/ 26239 h 52449"/>
                <a:gd name="connsiteX163" fmla="*/ 131972 w 145747"/>
                <a:gd name="connsiteY163" fmla="*/ 23043 h 52449"/>
                <a:gd name="connsiteX164" fmla="*/ 131334 w 145747"/>
                <a:gd name="connsiteY164" fmla="*/ 24321 h 52449"/>
                <a:gd name="connsiteX165" fmla="*/ 133250 w 145747"/>
                <a:gd name="connsiteY165" fmla="*/ 27518 h 52449"/>
                <a:gd name="connsiteX166" fmla="*/ 132612 w 145747"/>
                <a:gd name="connsiteY166" fmla="*/ 27518 h 52449"/>
                <a:gd name="connsiteX167" fmla="*/ 129416 w 145747"/>
                <a:gd name="connsiteY167" fmla="*/ 24960 h 52449"/>
                <a:gd name="connsiteX168" fmla="*/ 127498 w 145747"/>
                <a:gd name="connsiteY168" fmla="*/ 24321 h 52449"/>
                <a:gd name="connsiteX169" fmla="*/ 126219 w 145747"/>
                <a:gd name="connsiteY169" fmla="*/ 24321 h 52449"/>
                <a:gd name="connsiteX170" fmla="*/ 123661 w 145747"/>
                <a:gd name="connsiteY170" fmla="*/ 21764 h 52449"/>
                <a:gd name="connsiteX171" fmla="*/ 120465 w 145747"/>
                <a:gd name="connsiteY171" fmla="*/ 21764 h 52449"/>
                <a:gd name="connsiteX172" fmla="*/ 117909 w 145747"/>
                <a:gd name="connsiteY172" fmla="*/ 21764 h 52449"/>
                <a:gd name="connsiteX173" fmla="*/ 114072 w 145747"/>
                <a:gd name="connsiteY173" fmla="*/ 21125 h 52449"/>
                <a:gd name="connsiteX174" fmla="*/ 114072 w 145747"/>
                <a:gd name="connsiteY174" fmla="*/ 23682 h 52449"/>
                <a:gd name="connsiteX175" fmla="*/ 112794 w 145747"/>
                <a:gd name="connsiteY175" fmla="*/ 21764 h 52449"/>
                <a:gd name="connsiteX176" fmla="*/ 110238 w 145747"/>
                <a:gd name="connsiteY176" fmla="*/ 19846 h 52449"/>
                <a:gd name="connsiteX177" fmla="*/ 102567 w 145747"/>
                <a:gd name="connsiteY177" fmla="*/ 16011 h 52449"/>
                <a:gd name="connsiteX178" fmla="*/ 100649 w 145747"/>
                <a:gd name="connsiteY178" fmla="*/ 14732 h 52449"/>
                <a:gd name="connsiteX179" fmla="*/ 101287 w 145747"/>
                <a:gd name="connsiteY179" fmla="*/ 14093 h 52449"/>
                <a:gd name="connsiteX180" fmla="*/ 104483 w 145747"/>
                <a:gd name="connsiteY180" fmla="*/ 16011 h 52449"/>
                <a:gd name="connsiteX181" fmla="*/ 107041 w 145747"/>
                <a:gd name="connsiteY181" fmla="*/ 16650 h 52449"/>
                <a:gd name="connsiteX182" fmla="*/ 109598 w 145747"/>
                <a:gd name="connsiteY182" fmla="*/ 17289 h 52449"/>
                <a:gd name="connsiteX183" fmla="*/ 112156 w 145747"/>
                <a:gd name="connsiteY183" fmla="*/ 17929 h 52449"/>
                <a:gd name="connsiteX184" fmla="*/ 113434 w 145747"/>
                <a:gd name="connsiteY184" fmla="*/ 17929 h 52449"/>
                <a:gd name="connsiteX185" fmla="*/ 113434 w 145747"/>
                <a:gd name="connsiteY185" fmla="*/ 16011 h 52449"/>
                <a:gd name="connsiteX186" fmla="*/ 111516 w 145747"/>
                <a:gd name="connsiteY186" fmla="*/ 15372 h 52449"/>
                <a:gd name="connsiteX187" fmla="*/ 106402 w 145747"/>
                <a:gd name="connsiteY187" fmla="*/ 14093 h 52449"/>
                <a:gd name="connsiteX188" fmla="*/ 105123 w 145747"/>
                <a:gd name="connsiteY188" fmla="*/ 12814 h 52449"/>
                <a:gd name="connsiteX189" fmla="*/ 100649 w 145747"/>
                <a:gd name="connsiteY189" fmla="*/ 10897 h 52449"/>
                <a:gd name="connsiteX190" fmla="*/ 98731 w 145747"/>
                <a:gd name="connsiteY190" fmla="*/ 12175 h 52449"/>
                <a:gd name="connsiteX191" fmla="*/ 100009 w 145747"/>
                <a:gd name="connsiteY191" fmla="*/ 14093 h 52449"/>
                <a:gd name="connsiteX192" fmla="*/ 100009 w 145747"/>
                <a:gd name="connsiteY192" fmla="*/ 14732 h 52449"/>
                <a:gd name="connsiteX193" fmla="*/ 97452 w 145747"/>
                <a:gd name="connsiteY193" fmla="*/ 13454 h 52449"/>
                <a:gd name="connsiteX194" fmla="*/ 97452 w 145747"/>
                <a:gd name="connsiteY194" fmla="*/ 12814 h 52449"/>
                <a:gd name="connsiteX195" fmla="*/ 98091 w 145747"/>
                <a:gd name="connsiteY195" fmla="*/ 10897 h 52449"/>
                <a:gd name="connsiteX196" fmla="*/ 96174 w 145747"/>
                <a:gd name="connsiteY196" fmla="*/ 10897 h 52449"/>
                <a:gd name="connsiteX197" fmla="*/ 96174 w 145747"/>
                <a:gd name="connsiteY197" fmla="*/ 12175 h 52449"/>
                <a:gd name="connsiteX198" fmla="*/ 97452 w 145747"/>
                <a:gd name="connsiteY198" fmla="*/ 14093 h 52449"/>
                <a:gd name="connsiteX199" fmla="*/ 94894 w 145747"/>
                <a:gd name="connsiteY199" fmla="*/ 13454 h 52449"/>
                <a:gd name="connsiteX200" fmla="*/ 94468 w 145747"/>
                <a:gd name="connsiteY200" fmla="*/ 12175 h 52449"/>
                <a:gd name="connsiteX201" fmla="*/ 94256 w 145747"/>
                <a:gd name="connsiteY201" fmla="*/ 12175 h 52449"/>
                <a:gd name="connsiteX202" fmla="*/ 94415 w 145747"/>
                <a:gd name="connsiteY202" fmla="*/ 12016 h 52449"/>
                <a:gd name="connsiteX203" fmla="*/ 94256 w 145747"/>
                <a:gd name="connsiteY203" fmla="*/ 11536 h 52449"/>
                <a:gd name="connsiteX204" fmla="*/ 93616 w 145747"/>
                <a:gd name="connsiteY204" fmla="*/ 10897 h 52449"/>
                <a:gd name="connsiteX205" fmla="*/ 91698 w 145747"/>
                <a:gd name="connsiteY205" fmla="*/ 9618 h 52449"/>
                <a:gd name="connsiteX206" fmla="*/ 91060 w 145747"/>
                <a:gd name="connsiteY206" fmla="*/ 12814 h 52449"/>
                <a:gd name="connsiteX207" fmla="*/ 89782 w 145747"/>
                <a:gd name="connsiteY207" fmla="*/ 10897 h 52449"/>
                <a:gd name="connsiteX208" fmla="*/ 88758 w 145747"/>
                <a:gd name="connsiteY208" fmla="*/ 10385 h 52449"/>
                <a:gd name="connsiteX209" fmla="*/ 88822 w 145747"/>
                <a:gd name="connsiteY209" fmla="*/ 10577 h 52449"/>
                <a:gd name="connsiteX210" fmla="*/ 89142 w 145747"/>
                <a:gd name="connsiteY210" fmla="*/ 10897 h 52449"/>
                <a:gd name="connsiteX211" fmla="*/ 89142 w 145747"/>
                <a:gd name="connsiteY211" fmla="*/ 11536 h 52449"/>
                <a:gd name="connsiteX212" fmla="*/ 88822 w 145747"/>
                <a:gd name="connsiteY212" fmla="*/ 10577 h 52449"/>
                <a:gd name="connsiteX213" fmla="*/ 88502 w 145747"/>
                <a:gd name="connsiteY213" fmla="*/ 10257 h 52449"/>
                <a:gd name="connsiteX214" fmla="*/ 88758 w 145747"/>
                <a:gd name="connsiteY214" fmla="*/ 10385 h 52449"/>
                <a:gd name="connsiteX215" fmla="*/ 88502 w 145747"/>
                <a:gd name="connsiteY215" fmla="*/ 9618 h 52449"/>
                <a:gd name="connsiteX216" fmla="*/ 87863 w 145747"/>
                <a:gd name="connsiteY216" fmla="*/ 11536 h 52449"/>
                <a:gd name="connsiteX217" fmla="*/ 87224 w 145747"/>
                <a:gd name="connsiteY217" fmla="*/ 11536 h 52449"/>
                <a:gd name="connsiteX218" fmla="*/ 84667 w 145747"/>
                <a:gd name="connsiteY218" fmla="*/ 9618 h 52449"/>
                <a:gd name="connsiteX219" fmla="*/ 82749 w 145747"/>
                <a:gd name="connsiteY219" fmla="*/ 8340 h 52449"/>
                <a:gd name="connsiteX220" fmla="*/ 82109 w 145747"/>
                <a:gd name="connsiteY220" fmla="*/ 8340 h 52449"/>
                <a:gd name="connsiteX221" fmla="*/ 80193 w 145747"/>
                <a:gd name="connsiteY221" fmla="*/ 7700 h 52449"/>
                <a:gd name="connsiteX222" fmla="*/ 78913 w 145747"/>
                <a:gd name="connsiteY222" fmla="*/ 7700 h 52449"/>
                <a:gd name="connsiteX223" fmla="*/ 78913 w 145747"/>
                <a:gd name="connsiteY223" fmla="*/ 8340 h 52449"/>
                <a:gd name="connsiteX224" fmla="*/ 77635 w 145747"/>
                <a:gd name="connsiteY224" fmla="*/ 8979 h 52449"/>
                <a:gd name="connsiteX225" fmla="*/ 76996 w 145747"/>
                <a:gd name="connsiteY225" fmla="*/ 8340 h 52449"/>
                <a:gd name="connsiteX226" fmla="*/ 75078 w 145747"/>
                <a:gd name="connsiteY226" fmla="*/ 5783 h 52449"/>
                <a:gd name="connsiteX227" fmla="*/ 72520 w 145747"/>
                <a:gd name="connsiteY227" fmla="*/ 10257 h 52449"/>
                <a:gd name="connsiteX228" fmla="*/ 71882 w 145747"/>
                <a:gd name="connsiteY228" fmla="*/ 10257 h 52449"/>
                <a:gd name="connsiteX229" fmla="*/ 70604 w 145747"/>
                <a:gd name="connsiteY229" fmla="*/ 9618 h 52449"/>
                <a:gd name="connsiteX230" fmla="*/ 70604 w 145747"/>
                <a:gd name="connsiteY230" fmla="*/ 8979 h 52449"/>
                <a:gd name="connsiteX231" fmla="*/ 71242 w 145747"/>
                <a:gd name="connsiteY231" fmla="*/ 8340 h 52449"/>
                <a:gd name="connsiteX232" fmla="*/ 70604 w 145747"/>
                <a:gd name="connsiteY232" fmla="*/ 7061 h 52449"/>
                <a:gd name="connsiteX233" fmla="*/ 70604 w 145747"/>
                <a:gd name="connsiteY233" fmla="*/ 5143 h 52449"/>
                <a:gd name="connsiteX234" fmla="*/ 69964 w 145747"/>
                <a:gd name="connsiteY234" fmla="*/ 7700 h 52449"/>
                <a:gd name="connsiteX235" fmla="*/ 69324 w 145747"/>
                <a:gd name="connsiteY235" fmla="*/ 9618 h 52449"/>
                <a:gd name="connsiteX236" fmla="*/ 67407 w 145747"/>
                <a:gd name="connsiteY236" fmla="*/ 8340 h 52449"/>
                <a:gd name="connsiteX237" fmla="*/ 64849 w 145747"/>
                <a:gd name="connsiteY237" fmla="*/ 6422 h 52449"/>
                <a:gd name="connsiteX238" fmla="*/ 63571 w 145747"/>
                <a:gd name="connsiteY238" fmla="*/ 6422 h 52449"/>
                <a:gd name="connsiteX239" fmla="*/ 62293 w 145747"/>
                <a:gd name="connsiteY239" fmla="*/ 7061 h 52449"/>
                <a:gd name="connsiteX240" fmla="*/ 61015 w 145747"/>
                <a:gd name="connsiteY240" fmla="*/ 3865 h 52449"/>
                <a:gd name="connsiteX241" fmla="*/ 59096 w 145747"/>
                <a:gd name="connsiteY241" fmla="*/ 7061 h 52449"/>
                <a:gd name="connsiteX242" fmla="*/ 57818 w 145747"/>
                <a:gd name="connsiteY242" fmla="*/ 4504 h 52449"/>
                <a:gd name="connsiteX243" fmla="*/ 55260 w 145747"/>
                <a:gd name="connsiteY243" fmla="*/ 4504 h 52449"/>
                <a:gd name="connsiteX244" fmla="*/ 53342 w 145747"/>
                <a:gd name="connsiteY244" fmla="*/ 5783 h 52449"/>
                <a:gd name="connsiteX245" fmla="*/ 52704 w 145747"/>
                <a:gd name="connsiteY245" fmla="*/ 5783 h 52449"/>
                <a:gd name="connsiteX246" fmla="*/ 51426 w 145747"/>
                <a:gd name="connsiteY246" fmla="*/ 5143 h 52449"/>
                <a:gd name="connsiteX247" fmla="*/ 50786 w 145747"/>
                <a:gd name="connsiteY247" fmla="*/ 5143 h 52449"/>
                <a:gd name="connsiteX248" fmla="*/ 48229 w 145747"/>
                <a:gd name="connsiteY248" fmla="*/ 4504 h 52449"/>
                <a:gd name="connsiteX249" fmla="*/ 45671 w 145747"/>
                <a:gd name="connsiteY249" fmla="*/ 2586 h 52449"/>
                <a:gd name="connsiteX250" fmla="*/ 45671 w 145747"/>
                <a:gd name="connsiteY250" fmla="*/ 1947 h 52449"/>
                <a:gd name="connsiteX251" fmla="*/ 44393 w 145747"/>
                <a:gd name="connsiteY251" fmla="*/ 1947 h 52449"/>
                <a:gd name="connsiteX252" fmla="*/ 43115 w 145747"/>
                <a:gd name="connsiteY252" fmla="*/ 3225 h 52449"/>
                <a:gd name="connsiteX253" fmla="*/ 42475 w 145747"/>
                <a:gd name="connsiteY253" fmla="*/ 3865 h 52449"/>
                <a:gd name="connsiteX254" fmla="*/ 41837 w 145747"/>
                <a:gd name="connsiteY254" fmla="*/ 3865 h 52449"/>
                <a:gd name="connsiteX255" fmla="*/ 41197 w 145747"/>
                <a:gd name="connsiteY255" fmla="*/ 4504 h 52449"/>
                <a:gd name="connsiteX256" fmla="*/ 40557 w 145747"/>
                <a:gd name="connsiteY256" fmla="*/ 5143 h 52449"/>
                <a:gd name="connsiteX257" fmla="*/ 39919 w 145747"/>
                <a:gd name="connsiteY257" fmla="*/ 3865 h 52449"/>
                <a:gd name="connsiteX258" fmla="*/ 37361 w 145747"/>
                <a:gd name="connsiteY258" fmla="*/ 1947 h 52449"/>
                <a:gd name="connsiteX259" fmla="*/ 36082 w 145747"/>
                <a:gd name="connsiteY259" fmla="*/ 3225 h 52449"/>
                <a:gd name="connsiteX260" fmla="*/ 34804 w 145747"/>
                <a:gd name="connsiteY260" fmla="*/ 3225 h 52449"/>
                <a:gd name="connsiteX261" fmla="*/ 34164 w 145747"/>
                <a:gd name="connsiteY261" fmla="*/ 3865 h 52449"/>
                <a:gd name="connsiteX262" fmla="*/ 32886 w 145747"/>
                <a:gd name="connsiteY262" fmla="*/ 3225 h 52449"/>
                <a:gd name="connsiteX263" fmla="*/ 31608 w 145747"/>
                <a:gd name="connsiteY263" fmla="*/ 1947 h 52449"/>
                <a:gd name="connsiteX264" fmla="*/ 29690 w 145747"/>
                <a:gd name="connsiteY264" fmla="*/ 1947 h 52449"/>
                <a:gd name="connsiteX265" fmla="*/ 27133 w 145747"/>
                <a:gd name="connsiteY265" fmla="*/ 1947 h 52449"/>
                <a:gd name="connsiteX266" fmla="*/ 25215 w 145747"/>
                <a:gd name="connsiteY266" fmla="*/ 668 h 52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</a:cxnLst>
              <a:rect l="l" t="t" r="r" b="b"/>
              <a:pathLst>
                <a:path w="145747" h="52449">
                  <a:moveTo>
                    <a:pt x="96813" y="21764"/>
                  </a:moveTo>
                  <a:cubicBezTo>
                    <a:pt x="97452" y="21764"/>
                    <a:pt x="98091" y="22403"/>
                    <a:pt x="98731" y="23043"/>
                  </a:cubicBezTo>
                  <a:cubicBezTo>
                    <a:pt x="98091" y="23043"/>
                    <a:pt x="97452" y="23043"/>
                    <a:pt x="96813" y="23043"/>
                  </a:cubicBezTo>
                  <a:cubicBezTo>
                    <a:pt x="96813" y="22403"/>
                    <a:pt x="96813" y="22403"/>
                    <a:pt x="96813" y="21764"/>
                  </a:cubicBezTo>
                  <a:close/>
                  <a:moveTo>
                    <a:pt x="100649" y="21125"/>
                  </a:moveTo>
                  <a:cubicBezTo>
                    <a:pt x="103205" y="21125"/>
                    <a:pt x="105763" y="21764"/>
                    <a:pt x="108320" y="23043"/>
                  </a:cubicBezTo>
                  <a:cubicBezTo>
                    <a:pt x="108320" y="23682"/>
                    <a:pt x="108320" y="23682"/>
                    <a:pt x="108320" y="24321"/>
                  </a:cubicBezTo>
                  <a:cubicBezTo>
                    <a:pt x="105763" y="23043"/>
                    <a:pt x="103205" y="22403"/>
                    <a:pt x="100649" y="21125"/>
                  </a:cubicBezTo>
                  <a:close/>
                  <a:moveTo>
                    <a:pt x="48868" y="18568"/>
                  </a:moveTo>
                  <a:cubicBezTo>
                    <a:pt x="48868" y="18568"/>
                    <a:pt x="48868" y="19207"/>
                    <a:pt x="48868" y="19207"/>
                  </a:cubicBezTo>
                  <a:cubicBezTo>
                    <a:pt x="48868" y="19207"/>
                    <a:pt x="48868" y="19207"/>
                    <a:pt x="48229" y="19207"/>
                  </a:cubicBezTo>
                  <a:cubicBezTo>
                    <a:pt x="48229" y="19207"/>
                    <a:pt x="47589" y="19207"/>
                    <a:pt x="47589" y="19846"/>
                  </a:cubicBezTo>
                  <a:cubicBezTo>
                    <a:pt x="47589" y="19207"/>
                    <a:pt x="47589" y="18568"/>
                    <a:pt x="47589" y="18568"/>
                  </a:cubicBezTo>
                  <a:cubicBezTo>
                    <a:pt x="48229" y="18568"/>
                    <a:pt x="48229" y="18568"/>
                    <a:pt x="48868" y="18568"/>
                  </a:cubicBezTo>
                  <a:close/>
                  <a:moveTo>
                    <a:pt x="96174" y="14732"/>
                  </a:moveTo>
                  <a:cubicBezTo>
                    <a:pt x="96813" y="14732"/>
                    <a:pt x="98091" y="14093"/>
                    <a:pt x="98091" y="17289"/>
                  </a:cubicBezTo>
                  <a:cubicBezTo>
                    <a:pt x="98731" y="19207"/>
                    <a:pt x="99371" y="19207"/>
                    <a:pt x="100009" y="20486"/>
                  </a:cubicBezTo>
                  <a:cubicBezTo>
                    <a:pt x="98731" y="21125"/>
                    <a:pt x="98091" y="21125"/>
                    <a:pt x="96813" y="19846"/>
                  </a:cubicBezTo>
                  <a:cubicBezTo>
                    <a:pt x="96174" y="19207"/>
                    <a:pt x="96174" y="17289"/>
                    <a:pt x="96174" y="14732"/>
                  </a:cubicBezTo>
                  <a:close/>
                  <a:moveTo>
                    <a:pt x="84027" y="13454"/>
                  </a:moveTo>
                  <a:cubicBezTo>
                    <a:pt x="84027" y="14732"/>
                    <a:pt x="84667" y="15372"/>
                    <a:pt x="85945" y="16011"/>
                  </a:cubicBezTo>
                  <a:cubicBezTo>
                    <a:pt x="87224" y="15372"/>
                    <a:pt x="87224" y="14732"/>
                    <a:pt x="87224" y="14732"/>
                  </a:cubicBezTo>
                  <a:cubicBezTo>
                    <a:pt x="87863" y="15372"/>
                    <a:pt x="88502" y="16011"/>
                    <a:pt x="88502" y="16650"/>
                  </a:cubicBezTo>
                  <a:cubicBezTo>
                    <a:pt x="88502" y="16650"/>
                    <a:pt x="88502" y="17929"/>
                    <a:pt x="88502" y="18568"/>
                  </a:cubicBezTo>
                  <a:cubicBezTo>
                    <a:pt x="87863" y="16011"/>
                    <a:pt x="86585" y="18568"/>
                    <a:pt x="85945" y="16011"/>
                  </a:cubicBezTo>
                  <a:cubicBezTo>
                    <a:pt x="85945" y="16011"/>
                    <a:pt x="85945" y="16650"/>
                    <a:pt x="85945" y="16650"/>
                  </a:cubicBezTo>
                  <a:cubicBezTo>
                    <a:pt x="85305" y="16650"/>
                    <a:pt x="84667" y="16650"/>
                    <a:pt x="84667" y="16650"/>
                  </a:cubicBezTo>
                  <a:cubicBezTo>
                    <a:pt x="84027" y="16650"/>
                    <a:pt x="84027" y="16011"/>
                    <a:pt x="84027" y="13454"/>
                  </a:cubicBezTo>
                  <a:close/>
                  <a:moveTo>
                    <a:pt x="91698" y="13454"/>
                  </a:moveTo>
                  <a:cubicBezTo>
                    <a:pt x="92338" y="13454"/>
                    <a:pt x="92978" y="13454"/>
                    <a:pt x="92978" y="14093"/>
                  </a:cubicBezTo>
                  <a:cubicBezTo>
                    <a:pt x="92978" y="14093"/>
                    <a:pt x="92978" y="14732"/>
                    <a:pt x="93616" y="15372"/>
                  </a:cubicBezTo>
                  <a:cubicBezTo>
                    <a:pt x="93616" y="16011"/>
                    <a:pt x="93616" y="17289"/>
                    <a:pt x="94256" y="18568"/>
                  </a:cubicBezTo>
                  <a:cubicBezTo>
                    <a:pt x="94256" y="18568"/>
                    <a:pt x="94256" y="19207"/>
                    <a:pt x="94256" y="19207"/>
                  </a:cubicBezTo>
                  <a:cubicBezTo>
                    <a:pt x="92978" y="19207"/>
                    <a:pt x="92338" y="18568"/>
                    <a:pt x="91060" y="18568"/>
                  </a:cubicBezTo>
                  <a:cubicBezTo>
                    <a:pt x="90420" y="18568"/>
                    <a:pt x="90420" y="17929"/>
                    <a:pt x="89782" y="15372"/>
                  </a:cubicBezTo>
                  <a:cubicBezTo>
                    <a:pt x="90420" y="15372"/>
                    <a:pt x="90420" y="16011"/>
                    <a:pt x="91060" y="16011"/>
                  </a:cubicBezTo>
                  <a:cubicBezTo>
                    <a:pt x="91060" y="14093"/>
                    <a:pt x="91698" y="12814"/>
                    <a:pt x="91698" y="13454"/>
                  </a:cubicBezTo>
                  <a:close/>
                  <a:moveTo>
                    <a:pt x="57178" y="12814"/>
                  </a:moveTo>
                  <a:cubicBezTo>
                    <a:pt x="57178" y="12814"/>
                    <a:pt x="57178" y="12814"/>
                    <a:pt x="57178" y="13454"/>
                  </a:cubicBezTo>
                  <a:cubicBezTo>
                    <a:pt x="56538" y="13454"/>
                    <a:pt x="56538" y="14093"/>
                    <a:pt x="55900" y="14093"/>
                  </a:cubicBezTo>
                  <a:cubicBezTo>
                    <a:pt x="55900" y="13454"/>
                    <a:pt x="55900" y="12814"/>
                    <a:pt x="55900" y="12814"/>
                  </a:cubicBezTo>
                  <a:cubicBezTo>
                    <a:pt x="56538" y="12814"/>
                    <a:pt x="56538" y="12814"/>
                    <a:pt x="57178" y="12814"/>
                  </a:cubicBezTo>
                  <a:close/>
                  <a:moveTo>
                    <a:pt x="53982" y="11536"/>
                  </a:moveTo>
                  <a:cubicBezTo>
                    <a:pt x="53982" y="12175"/>
                    <a:pt x="53982" y="12175"/>
                    <a:pt x="53982" y="12814"/>
                  </a:cubicBezTo>
                  <a:cubicBezTo>
                    <a:pt x="53342" y="12814"/>
                    <a:pt x="52704" y="12814"/>
                    <a:pt x="52704" y="12814"/>
                  </a:cubicBezTo>
                  <a:cubicBezTo>
                    <a:pt x="52704" y="12814"/>
                    <a:pt x="52704" y="12175"/>
                    <a:pt x="52704" y="12175"/>
                  </a:cubicBezTo>
                  <a:cubicBezTo>
                    <a:pt x="53342" y="12175"/>
                    <a:pt x="53982" y="12175"/>
                    <a:pt x="53982" y="11536"/>
                  </a:cubicBezTo>
                  <a:close/>
                  <a:moveTo>
                    <a:pt x="79553" y="11536"/>
                  </a:moveTo>
                  <a:cubicBezTo>
                    <a:pt x="79553" y="13454"/>
                    <a:pt x="79553" y="14093"/>
                    <a:pt x="79553" y="14732"/>
                  </a:cubicBezTo>
                  <a:cubicBezTo>
                    <a:pt x="80193" y="15372"/>
                    <a:pt x="80831" y="15372"/>
                    <a:pt x="80831" y="16011"/>
                  </a:cubicBezTo>
                  <a:cubicBezTo>
                    <a:pt x="80831" y="16650"/>
                    <a:pt x="80831" y="16650"/>
                    <a:pt x="80831" y="16650"/>
                  </a:cubicBezTo>
                  <a:cubicBezTo>
                    <a:pt x="79553" y="16650"/>
                    <a:pt x="78913" y="16650"/>
                    <a:pt x="77635" y="16011"/>
                  </a:cubicBezTo>
                  <a:lnTo>
                    <a:pt x="77635" y="15372"/>
                  </a:lnTo>
                  <a:cubicBezTo>
                    <a:pt x="76996" y="15372"/>
                    <a:pt x="76996" y="16011"/>
                    <a:pt x="76356" y="16011"/>
                  </a:cubicBezTo>
                  <a:cubicBezTo>
                    <a:pt x="75716" y="16011"/>
                    <a:pt x="75716" y="15372"/>
                    <a:pt x="75716" y="12175"/>
                  </a:cubicBezTo>
                  <a:cubicBezTo>
                    <a:pt x="76356" y="12175"/>
                    <a:pt x="76996" y="12814"/>
                    <a:pt x="77635" y="12814"/>
                  </a:cubicBezTo>
                  <a:lnTo>
                    <a:pt x="77635" y="14093"/>
                  </a:lnTo>
                  <a:cubicBezTo>
                    <a:pt x="78274" y="14093"/>
                    <a:pt x="78913" y="16650"/>
                    <a:pt x="79553" y="11536"/>
                  </a:cubicBezTo>
                  <a:close/>
                  <a:moveTo>
                    <a:pt x="40557" y="10897"/>
                  </a:moveTo>
                  <a:cubicBezTo>
                    <a:pt x="40557" y="10897"/>
                    <a:pt x="41197" y="11536"/>
                    <a:pt x="41197" y="11536"/>
                  </a:cubicBezTo>
                  <a:cubicBezTo>
                    <a:pt x="41197" y="11536"/>
                    <a:pt x="41197" y="11536"/>
                    <a:pt x="41197" y="12175"/>
                  </a:cubicBezTo>
                  <a:cubicBezTo>
                    <a:pt x="41197" y="12175"/>
                    <a:pt x="40557" y="12175"/>
                    <a:pt x="40557" y="12175"/>
                  </a:cubicBezTo>
                  <a:cubicBezTo>
                    <a:pt x="40557" y="11536"/>
                    <a:pt x="40557" y="10897"/>
                    <a:pt x="40557" y="10897"/>
                  </a:cubicBezTo>
                  <a:close/>
                  <a:moveTo>
                    <a:pt x="95534" y="10897"/>
                  </a:moveTo>
                  <a:lnTo>
                    <a:pt x="94415" y="12016"/>
                  </a:lnTo>
                  <a:lnTo>
                    <a:pt x="94468" y="12175"/>
                  </a:lnTo>
                  <a:lnTo>
                    <a:pt x="95534" y="12175"/>
                  </a:lnTo>
                  <a:cubicBezTo>
                    <a:pt x="95534" y="11536"/>
                    <a:pt x="95534" y="11536"/>
                    <a:pt x="95534" y="10897"/>
                  </a:cubicBezTo>
                  <a:close/>
                  <a:moveTo>
                    <a:pt x="34165" y="10897"/>
                  </a:moveTo>
                  <a:cubicBezTo>
                    <a:pt x="34644" y="10897"/>
                    <a:pt x="35124" y="11216"/>
                    <a:pt x="35444" y="12814"/>
                  </a:cubicBezTo>
                  <a:cubicBezTo>
                    <a:pt x="33526" y="13454"/>
                    <a:pt x="31608" y="13454"/>
                    <a:pt x="29690" y="12175"/>
                  </a:cubicBezTo>
                  <a:cubicBezTo>
                    <a:pt x="29690" y="12175"/>
                    <a:pt x="29690" y="11536"/>
                    <a:pt x="29690" y="11536"/>
                  </a:cubicBezTo>
                  <a:cubicBezTo>
                    <a:pt x="30968" y="10897"/>
                    <a:pt x="32248" y="10257"/>
                    <a:pt x="32886" y="10897"/>
                  </a:cubicBezTo>
                  <a:cubicBezTo>
                    <a:pt x="33206" y="11217"/>
                    <a:pt x="33685" y="10897"/>
                    <a:pt x="34165" y="10897"/>
                  </a:cubicBezTo>
                  <a:close/>
                  <a:moveTo>
                    <a:pt x="43115" y="10497"/>
                  </a:moveTo>
                  <a:cubicBezTo>
                    <a:pt x="43274" y="10737"/>
                    <a:pt x="43434" y="11536"/>
                    <a:pt x="43753" y="12175"/>
                  </a:cubicBezTo>
                  <a:cubicBezTo>
                    <a:pt x="43115" y="12175"/>
                    <a:pt x="43115" y="12175"/>
                    <a:pt x="42475" y="12175"/>
                  </a:cubicBezTo>
                  <a:cubicBezTo>
                    <a:pt x="42795" y="10577"/>
                    <a:pt x="42955" y="10258"/>
                    <a:pt x="43115" y="10497"/>
                  </a:cubicBezTo>
                  <a:close/>
                  <a:moveTo>
                    <a:pt x="28411" y="10257"/>
                  </a:moveTo>
                  <a:cubicBezTo>
                    <a:pt x="28411" y="10257"/>
                    <a:pt x="29051" y="10897"/>
                    <a:pt x="29051" y="10897"/>
                  </a:cubicBezTo>
                  <a:cubicBezTo>
                    <a:pt x="29690" y="10897"/>
                    <a:pt x="29051" y="11536"/>
                    <a:pt x="29051" y="12175"/>
                  </a:cubicBezTo>
                  <a:cubicBezTo>
                    <a:pt x="29051" y="12175"/>
                    <a:pt x="28411" y="11536"/>
                    <a:pt x="28411" y="11536"/>
                  </a:cubicBezTo>
                  <a:cubicBezTo>
                    <a:pt x="28411" y="10897"/>
                    <a:pt x="28411" y="10897"/>
                    <a:pt x="28411" y="10257"/>
                  </a:cubicBezTo>
                  <a:close/>
                  <a:moveTo>
                    <a:pt x="22659" y="9618"/>
                  </a:moveTo>
                  <a:cubicBezTo>
                    <a:pt x="22659" y="9618"/>
                    <a:pt x="23297" y="10257"/>
                    <a:pt x="23297" y="10257"/>
                  </a:cubicBezTo>
                  <a:cubicBezTo>
                    <a:pt x="23297" y="10257"/>
                    <a:pt x="22659" y="10257"/>
                    <a:pt x="22659" y="10257"/>
                  </a:cubicBezTo>
                  <a:cubicBezTo>
                    <a:pt x="22659" y="10257"/>
                    <a:pt x="22659" y="9618"/>
                    <a:pt x="22659" y="9618"/>
                  </a:cubicBezTo>
                  <a:close/>
                  <a:moveTo>
                    <a:pt x="21379" y="6422"/>
                  </a:moveTo>
                  <a:cubicBezTo>
                    <a:pt x="21379" y="6422"/>
                    <a:pt x="21379" y="7061"/>
                    <a:pt x="21379" y="7061"/>
                  </a:cubicBezTo>
                  <a:cubicBezTo>
                    <a:pt x="21379" y="7061"/>
                    <a:pt x="20741" y="7061"/>
                    <a:pt x="20741" y="7061"/>
                  </a:cubicBezTo>
                  <a:cubicBezTo>
                    <a:pt x="20741" y="6422"/>
                    <a:pt x="20741" y="6422"/>
                    <a:pt x="20741" y="6422"/>
                  </a:cubicBezTo>
                  <a:cubicBezTo>
                    <a:pt x="20741" y="6422"/>
                    <a:pt x="21379" y="6422"/>
                    <a:pt x="21379" y="6422"/>
                  </a:cubicBezTo>
                  <a:close/>
                  <a:moveTo>
                    <a:pt x="22659" y="5143"/>
                  </a:moveTo>
                  <a:cubicBezTo>
                    <a:pt x="25855" y="4504"/>
                    <a:pt x="27772" y="5783"/>
                    <a:pt x="30330" y="7061"/>
                  </a:cubicBezTo>
                  <a:cubicBezTo>
                    <a:pt x="29690" y="7700"/>
                    <a:pt x="29051" y="8340"/>
                    <a:pt x="27772" y="7700"/>
                  </a:cubicBezTo>
                  <a:cubicBezTo>
                    <a:pt x="27133" y="7700"/>
                    <a:pt x="25855" y="7061"/>
                    <a:pt x="25215" y="6422"/>
                  </a:cubicBezTo>
                  <a:cubicBezTo>
                    <a:pt x="24575" y="5783"/>
                    <a:pt x="23297" y="5783"/>
                    <a:pt x="22659" y="5143"/>
                  </a:cubicBezTo>
                  <a:close/>
                  <a:moveTo>
                    <a:pt x="25215" y="668"/>
                  </a:moveTo>
                  <a:cubicBezTo>
                    <a:pt x="24575" y="29"/>
                    <a:pt x="24575" y="29"/>
                    <a:pt x="23937" y="1308"/>
                  </a:cubicBezTo>
                  <a:cubicBezTo>
                    <a:pt x="23297" y="3225"/>
                    <a:pt x="22659" y="3865"/>
                    <a:pt x="22019" y="2586"/>
                  </a:cubicBezTo>
                  <a:cubicBezTo>
                    <a:pt x="21379" y="668"/>
                    <a:pt x="20101" y="2586"/>
                    <a:pt x="19462" y="1947"/>
                  </a:cubicBezTo>
                  <a:cubicBezTo>
                    <a:pt x="18822" y="1308"/>
                    <a:pt x="18183" y="1947"/>
                    <a:pt x="16904" y="1947"/>
                  </a:cubicBezTo>
                  <a:cubicBezTo>
                    <a:pt x="15626" y="1947"/>
                    <a:pt x="14986" y="1308"/>
                    <a:pt x="13708" y="1308"/>
                  </a:cubicBezTo>
                  <a:cubicBezTo>
                    <a:pt x="13708" y="1308"/>
                    <a:pt x="13708" y="1308"/>
                    <a:pt x="13070" y="1947"/>
                  </a:cubicBezTo>
                  <a:cubicBezTo>
                    <a:pt x="13070" y="3225"/>
                    <a:pt x="13070" y="3865"/>
                    <a:pt x="13070" y="5143"/>
                  </a:cubicBezTo>
                  <a:cubicBezTo>
                    <a:pt x="11790" y="2586"/>
                    <a:pt x="11152" y="-2528"/>
                    <a:pt x="8594" y="1947"/>
                  </a:cubicBezTo>
                  <a:cubicBezTo>
                    <a:pt x="9233" y="1947"/>
                    <a:pt x="9233" y="1947"/>
                    <a:pt x="9873" y="1947"/>
                  </a:cubicBezTo>
                  <a:cubicBezTo>
                    <a:pt x="10512" y="1947"/>
                    <a:pt x="10512" y="2586"/>
                    <a:pt x="10512" y="4504"/>
                  </a:cubicBezTo>
                  <a:cubicBezTo>
                    <a:pt x="10512" y="3865"/>
                    <a:pt x="9873" y="3865"/>
                    <a:pt x="9873" y="3225"/>
                  </a:cubicBezTo>
                  <a:cubicBezTo>
                    <a:pt x="9233" y="4504"/>
                    <a:pt x="9233" y="5783"/>
                    <a:pt x="8594" y="7061"/>
                  </a:cubicBezTo>
                  <a:cubicBezTo>
                    <a:pt x="7955" y="7061"/>
                    <a:pt x="7955" y="6422"/>
                    <a:pt x="7315" y="7061"/>
                  </a:cubicBezTo>
                  <a:cubicBezTo>
                    <a:pt x="6677" y="9618"/>
                    <a:pt x="6037" y="8979"/>
                    <a:pt x="5397" y="9618"/>
                  </a:cubicBezTo>
                  <a:cubicBezTo>
                    <a:pt x="4759" y="11536"/>
                    <a:pt x="4119" y="10257"/>
                    <a:pt x="3481" y="8979"/>
                  </a:cubicBezTo>
                  <a:cubicBezTo>
                    <a:pt x="3481" y="8340"/>
                    <a:pt x="2841" y="8340"/>
                    <a:pt x="2841" y="7700"/>
                  </a:cubicBezTo>
                  <a:cubicBezTo>
                    <a:pt x="3481" y="8979"/>
                    <a:pt x="2841" y="10897"/>
                    <a:pt x="2841" y="12814"/>
                  </a:cubicBezTo>
                  <a:cubicBezTo>
                    <a:pt x="2201" y="14093"/>
                    <a:pt x="923" y="14732"/>
                    <a:pt x="923" y="12175"/>
                  </a:cubicBezTo>
                  <a:cubicBezTo>
                    <a:pt x="923" y="14093"/>
                    <a:pt x="284" y="15372"/>
                    <a:pt x="284" y="17289"/>
                  </a:cubicBezTo>
                  <a:cubicBezTo>
                    <a:pt x="284" y="19846"/>
                    <a:pt x="-355" y="22403"/>
                    <a:pt x="284" y="23682"/>
                  </a:cubicBezTo>
                  <a:cubicBezTo>
                    <a:pt x="923" y="29435"/>
                    <a:pt x="1563" y="32632"/>
                    <a:pt x="2841" y="33271"/>
                  </a:cubicBezTo>
                  <a:cubicBezTo>
                    <a:pt x="8594" y="35189"/>
                    <a:pt x="10512" y="35828"/>
                    <a:pt x="13070" y="36467"/>
                  </a:cubicBezTo>
                  <a:cubicBezTo>
                    <a:pt x="17544" y="37106"/>
                    <a:pt x="21379" y="37746"/>
                    <a:pt x="25855" y="38385"/>
                  </a:cubicBezTo>
                  <a:cubicBezTo>
                    <a:pt x="28411" y="39024"/>
                    <a:pt x="31608" y="39024"/>
                    <a:pt x="34164" y="39024"/>
                  </a:cubicBezTo>
                  <a:cubicBezTo>
                    <a:pt x="37361" y="39024"/>
                    <a:pt x="39919" y="39024"/>
                    <a:pt x="43115" y="39024"/>
                  </a:cubicBezTo>
                  <a:cubicBezTo>
                    <a:pt x="45671" y="39024"/>
                    <a:pt x="47589" y="39024"/>
                    <a:pt x="50146" y="39024"/>
                  </a:cubicBezTo>
                  <a:cubicBezTo>
                    <a:pt x="50786" y="39024"/>
                    <a:pt x="52064" y="38385"/>
                    <a:pt x="52704" y="38385"/>
                  </a:cubicBezTo>
                  <a:cubicBezTo>
                    <a:pt x="53982" y="38385"/>
                    <a:pt x="55260" y="39664"/>
                    <a:pt x="56538" y="39664"/>
                  </a:cubicBezTo>
                  <a:cubicBezTo>
                    <a:pt x="59096" y="39664"/>
                    <a:pt x="61015" y="39024"/>
                    <a:pt x="63571" y="39664"/>
                  </a:cubicBezTo>
                  <a:cubicBezTo>
                    <a:pt x="64849" y="40303"/>
                    <a:pt x="65489" y="40303"/>
                    <a:pt x="66767" y="40303"/>
                  </a:cubicBezTo>
                  <a:cubicBezTo>
                    <a:pt x="68046" y="40303"/>
                    <a:pt x="68685" y="40303"/>
                    <a:pt x="69964" y="40303"/>
                  </a:cubicBezTo>
                  <a:cubicBezTo>
                    <a:pt x="71242" y="40303"/>
                    <a:pt x="71882" y="40303"/>
                    <a:pt x="73160" y="40303"/>
                  </a:cubicBezTo>
                  <a:cubicBezTo>
                    <a:pt x="74438" y="40303"/>
                    <a:pt x="75078" y="40303"/>
                    <a:pt x="76356" y="40303"/>
                  </a:cubicBezTo>
                  <a:cubicBezTo>
                    <a:pt x="76996" y="40303"/>
                    <a:pt x="77635" y="40942"/>
                    <a:pt x="78274" y="40942"/>
                  </a:cubicBezTo>
                  <a:cubicBezTo>
                    <a:pt x="79553" y="40942"/>
                    <a:pt x="81471" y="40303"/>
                    <a:pt x="82749" y="40303"/>
                  </a:cubicBezTo>
                  <a:cubicBezTo>
                    <a:pt x="84027" y="40303"/>
                    <a:pt x="85305" y="40942"/>
                    <a:pt x="85945" y="41581"/>
                  </a:cubicBezTo>
                  <a:cubicBezTo>
                    <a:pt x="87224" y="42221"/>
                    <a:pt x="88502" y="42860"/>
                    <a:pt x="89782" y="43499"/>
                  </a:cubicBezTo>
                  <a:cubicBezTo>
                    <a:pt x="91698" y="44138"/>
                    <a:pt x="94256" y="44138"/>
                    <a:pt x="96174" y="44778"/>
                  </a:cubicBezTo>
                  <a:cubicBezTo>
                    <a:pt x="98091" y="46056"/>
                    <a:pt x="100009" y="46695"/>
                    <a:pt x="101927" y="46695"/>
                  </a:cubicBezTo>
                  <a:cubicBezTo>
                    <a:pt x="103205" y="46695"/>
                    <a:pt x="103845" y="46056"/>
                    <a:pt x="105123" y="46056"/>
                  </a:cubicBezTo>
                  <a:cubicBezTo>
                    <a:pt x="107041" y="46056"/>
                    <a:pt x="108320" y="46695"/>
                    <a:pt x="110238" y="47335"/>
                  </a:cubicBezTo>
                  <a:cubicBezTo>
                    <a:pt x="110876" y="47335"/>
                    <a:pt x="111516" y="47335"/>
                    <a:pt x="112794" y="47335"/>
                  </a:cubicBezTo>
                  <a:cubicBezTo>
                    <a:pt x="114072" y="47335"/>
                    <a:pt x="115990" y="47335"/>
                    <a:pt x="117269" y="47335"/>
                  </a:cubicBezTo>
                  <a:cubicBezTo>
                    <a:pt x="117269" y="47335"/>
                    <a:pt x="117909" y="47974"/>
                    <a:pt x="117269" y="49892"/>
                  </a:cubicBezTo>
                  <a:cubicBezTo>
                    <a:pt x="117269" y="49892"/>
                    <a:pt x="117909" y="49892"/>
                    <a:pt x="117909" y="49252"/>
                  </a:cubicBezTo>
                  <a:cubicBezTo>
                    <a:pt x="118548" y="49252"/>
                    <a:pt x="119187" y="48613"/>
                    <a:pt x="119827" y="48613"/>
                  </a:cubicBezTo>
                  <a:cubicBezTo>
                    <a:pt x="121105" y="48613"/>
                    <a:pt x="122383" y="49252"/>
                    <a:pt x="123661" y="49892"/>
                  </a:cubicBezTo>
                  <a:cubicBezTo>
                    <a:pt x="124941" y="49892"/>
                    <a:pt x="126219" y="49252"/>
                    <a:pt x="127498" y="49252"/>
                  </a:cubicBezTo>
                  <a:cubicBezTo>
                    <a:pt x="128137" y="49252"/>
                    <a:pt x="128137" y="49252"/>
                    <a:pt x="128776" y="49252"/>
                  </a:cubicBezTo>
                  <a:cubicBezTo>
                    <a:pt x="130054" y="49252"/>
                    <a:pt x="130694" y="49252"/>
                    <a:pt x="131972" y="49252"/>
                  </a:cubicBezTo>
                  <a:cubicBezTo>
                    <a:pt x="132612" y="49252"/>
                    <a:pt x="133250" y="49892"/>
                    <a:pt x="133890" y="51170"/>
                  </a:cubicBezTo>
                  <a:cubicBezTo>
                    <a:pt x="134530" y="51810"/>
                    <a:pt x="135168" y="50531"/>
                    <a:pt x="135808" y="51170"/>
                  </a:cubicBezTo>
                  <a:cubicBezTo>
                    <a:pt x="137087" y="52449"/>
                    <a:pt x="138365" y="52449"/>
                    <a:pt x="139643" y="52449"/>
                  </a:cubicBezTo>
                  <a:cubicBezTo>
                    <a:pt x="140283" y="52449"/>
                    <a:pt x="140923" y="52449"/>
                    <a:pt x="140923" y="52449"/>
                  </a:cubicBezTo>
                  <a:cubicBezTo>
                    <a:pt x="141561" y="51810"/>
                    <a:pt x="142839" y="51170"/>
                    <a:pt x="143479" y="50531"/>
                  </a:cubicBezTo>
                  <a:lnTo>
                    <a:pt x="145747" y="50531"/>
                  </a:lnTo>
                  <a:lnTo>
                    <a:pt x="145747" y="49663"/>
                  </a:lnTo>
                  <a:lnTo>
                    <a:pt x="145397" y="48613"/>
                  </a:lnTo>
                  <a:lnTo>
                    <a:pt x="145747" y="47739"/>
                  </a:lnTo>
                  <a:lnTo>
                    <a:pt x="145747" y="37167"/>
                  </a:lnTo>
                  <a:lnTo>
                    <a:pt x="145397" y="36467"/>
                  </a:lnTo>
                  <a:cubicBezTo>
                    <a:pt x="144757" y="34549"/>
                    <a:pt x="144757" y="33910"/>
                    <a:pt x="144119" y="33271"/>
                  </a:cubicBezTo>
                  <a:cubicBezTo>
                    <a:pt x="142201" y="31992"/>
                    <a:pt x="140923" y="30714"/>
                    <a:pt x="139005" y="29435"/>
                  </a:cubicBezTo>
                  <a:cubicBezTo>
                    <a:pt x="138365" y="28796"/>
                    <a:pt x="138365" y="28157"/>
                    <a:pt x="137726" y="28157"/>
                  </a:cubicBezTo>
                  <a:cubicBezTo>
                    <a:pt x="136447" y="28157"/>
                    <a:pt x="135808" y="26878"/>
                    <a:pt x="135168" y="26239"/>
                  </a:cubicBezTo>
                  <a:cubicBezTo>
                    <a:pt x="133890" y="25600"/>
                    <a:pt x="133250" y="24321"/>
                    <a:pt x="131972" y="23043"/>
                  </a:cubicBezTo>
                  <a:cubicBezTo>
                    <a:pt x="131972" y="23043"/>
                    <a:pt x="131334" y="23682"/>
                    <a:pt x="131334" y="24321"/>
                  </a:cubicBezTo>
                  <a:cubicBezTo>
                    <a:pt x="131972" y="25600"/>
                    <a:pt x="132612" y="26239"/>
                    <a:pt x="133250" y="27518"/>
                  </a:cubicBezTo>
                  <a:cubicBezTo>
                    <a:pt x="133250" y="27518"/>
                    <a:pt x="132612" y="27518"/>
                    <a:pt x="132612" y="27518"/>
                  </a:cubicBezTo>
                  <a:cubicBezTo>
                    <a:pt x="131334" y="26878"/>
                    <a:pt x="130054" y="25600"/>
                    <a:pt x="129416" y="24960"/>
                  </a:cubicBezTo>
                  <a:cubicBezTo>
                    <a:pt x="128776" y="24321"/>
                    <a:pt x="128137" y="24321"/>
                    <a:pt x="127498" y="24321"/>
                  </a:cubicBezTo>
                  <a:cubicBezTo>
                    <a:pt x="126858" y="24321"/>
                    <a:pt x="126858" y="24321"/>
                    <a:pt x="126219" y="24321"/>
                  </a:cubicBezTo>
                  <a:cubicBezTo>
                    <a:pt x="125579" y="23682"/>
                    <a:pt x="124941" y="22403"/>
                    <a:pt x="123661" y="21764"/>
                  </a:cubicBezTo>
                  <a:cubicBezTo>
                    <a:pt x="123023" y="21125"/>
                    <a:pt x="121745" y="21764"/>
                    <a:pt x="120465" y="21764"/>
                  </a:cubicBezTo>
                  <a:cubicBezTo>
                    <a:pt x="119827" y="22403"/>
                    <a:pt x="119187" y="21764"/>
                    <a:pt x="117909" y="21764"/>
                  </a:cubicBezTo>
                  <a:cubicBezTo>
                    <a:pt x="116630" y="21764"/>
                    <a:pt x="115352" y="21764"/>
                    <a:pt x="114072" y="21125"/>
                  </a:cubicBezTo>
                  <a:cubicBezTo>
                    <a:pt x="114072" y="22403"/>
                    <a:pt x="114072" y="23043"/>
                    <a:pt x="114072" y="23682"/>
                  </a:cubicBezTo>
                  <a:cubicBezTo>
                    <a:pt x="113434" y="23043"/>
                    <a:pt x="113434" y="21764"/>
                    <a:pt x="112794" y="21764"/>
                  </a:cubicBezTo>
                  <a:cubicBezTo>
                    <a:pt x="112156" y="20486"/>
                    <a:pt x="111516" y="19846"/>
                    <a:pt x="110238" y="19846"/>
                  </a:cubicBezTo>
                  <a:cubicBezTo>
                    <a:pt x="107680" y="18568"/>
                    <a:pt x="105123" y="17289"/>
                    <a:pt x="102567" y="16011"/>
                  </a:cubicBezTo>
                  <a:cubicBezTo>
                    <a:pt x="101927" y="16011"/>
                    <a:pt x="101287" y="15372"/>
                    <a:pt x="100649" y="14732"/>
                  </a:cubicBezTo>
                  <a:cubicBezTo>
                    <a:pt x="101287" y="14093"/>
                    <a:pt x="101287" y="13454"/>
                    <a:pt x="101287" y="14093"/>
                  </a:cubicBezTo>
                  <a:cubicBezTo>
                    <a:pt x="101927" y="16011"/>
                    <a:pt x="103845" y="13454"/>
                    <a:pt x="104483" y="16011"/>
                  </a:cubicBezTo>
                  <a:cubicBezTo>
                    <a:pt x="105123" y="16011"/>
                    <a:pt x="106402" y="16650"/>
                    <a:pt x="107041" y="16650"/>
                  </a:cubicBezTo>
                  <a:cubicBezTo>
                    <a:pt x="107680" y="16650"/>
                    <a:pt x="108960" y="17929"/>
                    <a:pt x="109598" y="17289"/>
                  </a:cubicBezTo>
                  <a:cubicBezTo>
                    <a:pt x="110238" y="17289"/>
                    <a:pt x="110876" y="17289"/>
                    <a:pt x="112156" y="17929"/>
                  </a:cubicBezTo>
                  <a:cubicBezTo>
                    <a:pt x="112156" y="17929"/>
                    <a:pt x="112794" y="17929"/>
                    <a:pt x="113434" y="17929"/>
                  </a:cubicBezTo>
                  <a:cubicBezTo>
                    <a:pt x="113434" y="16650"/>
                    <a:pt x="113434" y="16011"/>
                    <a:pt x="113434" y="16011"/>
                  </a:cubicBezTo>
                  <a:cubicBezTo>
                    <a:pt x="112794" y="16011"/>
                    <a:pt x="112156" y="15372"/>
                    <a:pt x="111516" y="15372"/>
                  </a:cubicBezTo>
                  <a:cubicBezTo>
                    <a:pt x="109598" y="14732"/>
                    <a:pt x="108320" y="14732"/>
                    <a:pt x="106402" y="14093"/>
                  </a:cubicBezTo>
                  <a:cubicBezTo>
                    <a:pt x="105763" y="14093"/>
                    <a:pt x="105763" y="12814"/>
                    <a:pt x="105123" y="12814"/>
                  </a:cubicBezTo>
                  <a:cubicBezTo>
                    <a:pt x="103205" y="12814"/>
                    <a:pt x="101927" y="12175"/>
                    <a:pt x="100649" y="10897"/>
                  </a:cubicBezTo>
                  <a:cubicBezTo>
                    <a:pt x="100009" y="10257"/>
                    <a:pt x="99371" y="10257"/>
                    <a:pt x="98731" y="12175"/>
                  </a:cubicBezTo>
                  <a:cubicBezTo>
                    <a:pt x="99371" y="12814"/>
                    <a:pt x="100009" y="13454"/>
                    <a:pt x="100009" y="14093"/>
                  </a:cubicBezTo>
                  <a:cubicBezTo>
                    <a:pt x="100009" y="14093"/>
                    <a:pt x="100009" y="14732"/>
                    <a:pt x="100009" y="14732"/>
                  </a:cubicBezTo>
                  <a:cubicBezTo>
                    <a:pt x="99371" y="14093"/>
                    <a:pt x="98091" y="14093"/>
                    <a:pt x="97452" y="13454"/>
                  </a:cubicBezTo>
                  <a:cubicBezTo>
                    <a:pt x="97452" y="12814"/>
                    <a:pt x="97452" y="12814"/>
                    <a:pt x="97452" y="12814"/>
                  </a:cubicBezTo>
                  <a:cubicBezTo>
                    <a:pt x="97452" y="12175"/>
                    <a:pt x="98091" y="12175"/>
                    <a:pt x="98091" y="10897"/>
                  </a:cubicBezTo>
                  <a:cubicBezTo>
                    <a:pt x="97452" y="10897"/>
                    <a:pt x="96813" y="10897"/>
                    <a:pt x="96174" y="10897"/>
                  </a:cubicBezTo>
                  <a:cubicBezTo>
                    <a:pt x="96174" y="11536"/>
                    <a:pt x="96174" y="11536"/>
                    <a:pt x="96174" y="12175"/>
                  </a:cubicBezTo>
                  <a:cubicBezTo>
                    <a:pt x="96174" y="12814"/>
                    <a:pt x="96813" y="13454"/>
                    <a:pt x="97452" y="14093"/>
                  </a:cubicBezTo>
                  <a:cubicBezTo>
                    <a:pt x="96174" y="14093"/>
                    <a:pt x="95534" y="13454"/>
                    <a:pt x="94894" y="13454"/>
                  </a:cubicBezTo>
                  <a:lnTo>
                    <a:pt x="94468" y="12175"/>
                  </a:lnTo>
                  <a:lnTo>
                    <a:pt x="94256" y="12175"/>
                  </a:lnTo>
                  <a:lnTo>
                    <a:pt x="94415" y="12016"/>
                  </a:lnTo>
                  <a:lnTo>
                    <a:pt x="94256" y="11536"/>
                  </a:lnTo>
                  <a:cubicBezTo>
                    <a:pt x="94256" y="10897"/>
                    <a:pt x="94256" y="10897"/>
                    <a:pt x="93616" y="10897"/>
                  </a:cubicBezTo>
                  <a:cubicBezTo>
                    <a:pt x="92978" y="10257"/>
                    <a:pt x="92338" y="10257"/>
                    <a:pt x="91698" y="9618"/>
                  </a:cubicBezTo>
                  <a:cubicBezTo>
                    <a:pt x="91698" y="10257"/>
                    <a:pt x="91698" y="11536"/>
                    <a:pt x="91060" y="12814"/>
                  </a:cubicBezTo>
                  <a:cubicBezTo>
                    <a:pt x="90420" y="12175"/>
                    <a:pt x="90420" y="11536"/>
                    <a:pt x="89782" y="10897"/>
                  </a:cubicBezTo>
                  <a:lnTo>
                    <a:pt x="88758" y="10385"/>
                  </a:lnTo>
                  <a:lnTo>
                    <a:pt x="88822" y="10577"/>
                  </a:lnTo>
                  <a:lnTo>
                    <a:pt x="89142" y="10897"/>
                  </a:lnTo>
                  <a:cubicBezTo>
                    <a:pt x="89142" y="10897"/>
                    <a:pt x="89142" y="11536"/>
                    <a:pt x="89142" y="11536"/>
                  </a:cubicBezTo>
                  <a:lnTo>
                    <a:pt x="88822" y="10577"/>
                  </a:lnTo>
                  <a:lnTo>
                    <a:pt x="88502" y="10257"/>
                  </a:lnTo>
                  <a:lnTo>
                    <a:pt x="88758" y="10385"/>
                  </a:lnTo>
                  <a:lnTo>
                    <a:pt x="88502" y="9618"/>
                  </a:lnTo>
                  <a:cubicBezTo>
                    <a:pt x="88502" y="10257"/>
                    <a:pt x="87863" y="10897"/>
                    <a:pt x="87863" y="11536"/>
                  </a:cubicBezTo>
                  <a:cubicBezTo>
                    <a:pt x="87863" y="11536"/>
                    <a:pt x="87224" y="11536"/>
                    <a:pt x="87224" y="11536"/>
                  </a:cubicBezTo>
                  <a:cubicBezTo>
                    <a:pt x="86585" y="11536"/>
                    <a:pt x="85305" y="11536"/>
                    <a:pt x="84667" y="9618"/>
                  </a:cubicBezTo>
                  <a:cubicBezTo>
                    <a:pt x="84027" y="8340"/>
                    <a:pt x="83389" y="8979"/>
                    <a:pt x="82749" y="8340"/>
                  </a:cubicBezTo>
                  <a:cubicBezTo>
                    <a:pt x="82749" y="8340"/>
                    <a:pt x="82749" y="8340"/>
                    <a:pt x="82109" y="8340"/>
                  </a:cubicBezTo>
                  <a:cubicBezTo>
                    <a:pt x="81471" y="8340"/>
                    <a:pt x="80831" y="8979"/>
                    <a:pt x="80193" y="7700"/>
                  </a:cubicBezTo>
                  <a:cubicBezTo>
                    <a:pt x="79553" y="7061"/>
                    <a:pt x="79553" y="7700"/>
                    <a:pt x="78913" y="7700"/>
                  </a:cubicBezTo>
                  <a:cubicBezTo>
                    <a:pt x="78913" y="7700"/>
                    <a:pt x="78913" y="8340"/>
                    <a:pt x="78913" y="8340"/>
                  </a:cubicBezTo>
                  <a:cubicBezTo>
                    <a:pt x="78274" y="10897"/>
                    <a:pt x="78274" y="10897"/>
                    <a:pt x="77635" y="8979"/>
                  </a:cubicBezTo>
                  <a:cubicBezTo>
                    <a:pt x="77635" y="8340"/>
                    <a:pt x="77635" y="7700"/>
                    <a:pt x="76996" y="8340"/>
                  </a:cubicBezTo>
                  <a:cubicBezTo>
                    <a:pt x="76356" y="9618"/>
                    <a:pt x="75716" y="7700"/>
                    <a:pt x="75078" y="5783"/>
                  </a:cubicBezTo>
                  <a:cubicBezTo>
                    <a:pt x="74438" y="9618"/>
                    <a:pt x="73800" y="10897"/>
                    <a:pt x="72520" y="10257"/>
                  </a:cubicBezTo>
                  <a:cubicBezTo>
                    <a:pt x="72520" y="10257"/>
                    <a:pt x="71882" y="10257"/>
                    <a:pt x="71882" y="10257"/>
                  </a:cubicBezTo>
                  <a:cubicBezTo>
                    <a:pt x="71242" y="10257"/>
                    <a:pt x="70604" y="9618"/>
                    <a:pt x="70604" y="9618"/>
                  </a:cubicBezTo>
                  <a:cubicBezTo>
                    <a:pt x="70604" y="9618"/>
                    <a:pt x="70604" y="8979"/>
                    <a:pt x="70604" y="8979"/>
                  </a:cubicBezTo>
                  <a:cubicBezTo>
                    <a:pt x="70604" y="8979"/>
                    <a:pt x="71242" y="8340"/>
                    <a:pt x="71242" y="8340"/>
                  </a:cubicBezTo>
                  <a:cubicBezTo>
                    <a:pt x="71242" y="7700"/>
                    <a:pt x="71242" y="7700"/>
                    <a:pt x="70604" y="7061"/>
                  </a:cubicBezTo>
                  <a:cubicBezTo>
                    <a:pt x="70604" y="6422"/>
                    <a:pt x="70604" y="5783"/>
                    <a:pt x="70604" y="5143"/>
                  </a:cubicBezTo>
                  <a:cubicBezTo>
                    <a:pt x="70604" y="5783"/>
                    <a:pt x="69964" y="7061"/>
                    <a:pt x="69964" y="7700"/>
                  </a:cubicBezTo>
                  <a:cubicBezTo>
                    <a:pt x="69964" y="8340"/>
                    <a:pt x="69964" y="8979"/>
                    <a:pt x="69324" y="9618"/>
                  </a:cubicBezTo>
                  <a:cubicBezTo>
                    <a:pt x="68685" y="8979"/>
                    <a:pt x="68046" y="8979"/>
                    <a:pt x="67407" y="8340"/>
                  </a:cubicBezTo>
                  <a:cubicBezTo>
                    <a:pt x="66767" y="7061"/>
                    <a:pt x="66127" y="6422"/>
                    <a:pt x="64849" y="6422"/>
                  </a:cubicBezTo>
                  <a:cubicBezTo>
                    <a:pt x="64211" y="6422"/>
                    <a:pt x="64211" y="6422"/>
                    <a:pt x="63571" y="6422"/>
                  </a:cubicBezTo>
                  <a:cubicBezTo>
                    <a:pt x="62931" y="6422"/>
                    <a:pt x="62931" y="5143"/>
                    <a:pt x="62293" y="7061"/>
                  </a:cubicBezTo>
                  <a:cubicBezTo>
                    <a:pt x="61653" y="8979"/>
                    <a:pt x="61015" y="7700"/>
                    <a:pt x="61015" y="3865"/>
                  </a:cubicBezTo>
                  <a:cubicBezTo>
                    <a:pt x="60375" y="8340"/>
                    <a:pt x="59735" y="3865"/>
                    <a:pt x="59096" y="7061"/>
                  </a:cubicBezTo>
                  <a:cubicBezTo>
                    <a:pt x="59096" y="3865"/>
                    <a:pt x="59096" y="3225"/>
                    <a:pt x="57818" y="4504"/>
                  </a:cubicBezTo>
                  <a:cubicBezTo>
                    <a:pt x="56538" y="5783"/>
                    <a:pt x="55900" y="4504"/>
                    <a:pt x="55260" y="4504"/>
                  </a:cubicBezTo>
                  <a:cubicBezTo>
                    <a:pt x="54622" y="4504"/>
                    <a:pt x="53982" y="3865"/>
                    <a:pt x="53342" y="5783"/>
                  </a:cubicBezTo>
                  <a:cubicBezTo>
                    <a:pt x="53342" y="6422"/>
                    <a:pt x="52704" y="5783"/>
                    <a:pt x="52704" y="5783"/>
                  </a:cubicBezTo>
                  <a:cubicBezTo>
                    <a:pt x="52064" y="5783"/>
                    <a:pt x="51426" y="5783"/>
                    <a:pt x="51426" y="5143"/>
                  </a:cubicBezTo>
                  <a:cubicBezTo>
                    <a:pt x="51426" y="5143"/>
                    <a:pt x="51426" y="5143"/>
                    <a:pt x="50786" y="5143"/>
                  </a:cubicBezTo>
                  <a:cubicBezTo>
                    <a:pt x="50146" y="5143"/>
                    <a:pt x="49508" y="3225"/>
                    <a:pt x="48229" y="4504"/>
                  </a:cubicBezTo>
                  <a:cubicBezTo>
                    <a:pt x="47589" y="5783"/>
                    <a:pt x="46311" y="5783"/>
                    <a:pt x="45671" y="2586"/>
                  </a:cubicBezTo>
                  <a:cubicBezTo>
                    <a:pt x="45671" y="1947"/>
                    <a:pt x="45671" y="1947"/>
                    <a:pt x="45671" y="1947"/>
                  </a:cubicBezTo>
                  <a:cubicBezTo>
                    <a:pt x="45033" y="2586"/>
                    <a:pt x="44393" y="3865"/>
                    <a:pt x="44393" y="1947"/>
                  </a:cubicBezTo>
                  <a:cubicBezTo>
                    <a:pt x="43753" y="3865"/>
                    <a:pt x="43753" y="2586"/>
                    <a:pt x="43115" y="3225"/>
                  </a:cubicBezTo>
                  <a:cubicBezTo>
                    <a:pt x="43115" y="3225"/>
                    <a:pt x="42475" y="3225"/>
                    <a:pt x="42475" y="3865"/>
                  </a:cubicBezTo>
                  <a:cubicBezTo>
                    <a:pt x="41837" y="5783"/>
                    <a:pt x="41837" y="5143"/>
                    <a:pt x="41837" y="3865"/>
                  </a:cubicBezTo>
                  <a:cubicBezTo>
                    <a:pt x="41837" y="2586"/>
                    <a:pt x="41197" y="1947"/>
                    <a:pt x="41197" y="4504"/>
                  </a:cubicBezTo>
                  <a:cubicBezTo>
                    <a:pt x="41197" y="5143"/>
                    <a:pt x="40557" y="5143"/>
                    <a:pt x="40557" y="5143"/>
                  </a:cubicBezTo>
                  <a:cubicBezTo>
                    <a:pt x="40557" y="5143"/>
                    <a:pt x="39919" y="4504"/>
                    <a:pt x="39919" y="3865"/>
                  </a:cubicBezTo>
                  <a:cubicBezTo>
                    <a:pt x="39279" y="1308"/>
                    <a:pt x="38000" y="3225"/>
                    <a:pt x="37361" y="1947"/>
                  </a:cubicBezTo>
                  <a:cubicBezTo>
                    <a:pt x="36722" y="3225"/>
                    <a:pt x="36722" y="3865"/>
                    <a:pt x="36082" y="3225"/>
                  </a:cubicBezTo>
                  <a:cubicBezTo>
                    <a:pt x="36082" y="2586"/>
                    <a:pt x="35444" y="3225"/>
                    <a:pt x="34804" y="3225"/>
                  </a:cubicBezTo>
                  <a:cubicBezTo>
                    <a:pt x="34804" y="3225"/>
                    <a:pt x="34164" y="3225"/>
                    <a:pt x="34164" y="3865"/>
                  </a:cubicBezTo>
                  <a:cubicBezTo>
                    <a:pt x="33526" y="5143"/>
                    <a:pt x="32886" y="5783"/>
                    <a:pt x="32886" y="3225"/>
                  </a:cubicBezTo>
                  <a:cubicBezTo>
                    <a:pt x="32886" y="1947"/>
                    <a:pt x="32248" y="1308"/>
                    <a:pt x="31608" y="1947"/>
                  </a:cubicBezTo>
                  <a:cubicBezTo>
                    <a:pt x="30968" y="3865"/>
                    <a:pt x="30330" y="2586"/>
                    <a:pt x="29690" y="1947"/>
                  </a:cubicBezTo>
                  <a:cubicBezTo>
                    <a:pt x="29051" y="29"/>
                    <a:pt x="28411" y="-1249"/>
                    <a:pt x="27133" y="1947"/>
                  </a:cubicBezTo>
                  <a:cubicBezTo>
                    <a:pt x="26493" y="1308"/>
                    <a:pt x="25855" y="1308"/>
                    <a:pt x="25215" y="668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74" name="【公众号：阿拉丁PPT】3-491"/>
            <p:cNvSpPr/>
            <p:nvPr/>
          </p:nvSpPr>
          <p:spPr>
            <a:xfrm flipH="1">
              <a:off x="6743" y="223252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75" name="【公众号：阿拉丁PPT】3-492"/>
            <p:cNvSpPr/>
            <p:nvPr/>
          </p:nvSpPr>
          <p:spPr>
            <a:xfrm flipH="1">
              <a:off x="13136" y="214303"/>
              <a:ext cx="15981" cy="8949"/>
            </a:xfrm>
            <a:custGeom>
              <a:avLst/>
              <a:gdLst>
                <a:gd name="connsiteX0" fmla="*/ 15342 w 15981"/>
                <a:gd name="connsiteY0" fmla="*/ 7032 h 8949"/>
                <a:gd name="connsiteX1" fmla="*/ 14064 w 15981"/>
                <a:gd name="connsiteY1" fmla="*/ 3836 h 8949"/>
                <a:gd name="connsiteX2" fmla="*/ 12785 w 15981"/>
                <a:gd name="connsiteY2" fmla="*/ 4475 h 8949"/>
                <a:gd name="connsiteX3" fmla="*/ 10227 w 15981"/>
                <a:gd name="connsiteY3" fmla="*/ 3196 h 8949"/>
                <a:gd name="connsiteX4" fmla="*/ 3835 w 15981"/>
                <a:gd name="connsiteY4" fmla="*/ 639 h 8949"/>
                <a:gd name="connsiteX5" fmla="*/ 638 w 15981"/>
                <a:gd name="connsiteY5" fmla="*/ 0 h 8949"/>
                <a:gd name="connsiteX6" fmla="*/ 0 w 15981"/>
                <a:gd name="connsiteY6" fmla="*/ 1279 h 8949"/>
                <a:gd name="connsiteX7" fmla="*/ 1278 w 15981"/>
                <a:gd name="connsiteY7" fmla="*/ 1918 h 8949"/>
                <a:gd name="connsiteX8" fmla="*/ 6393 w 15981"/>
                <a:gd name="connsiteY8" fmla="*/ 3836 h 8949"/>
                <a:gd name="connsiteX9" fmla="*/ 12785 w 15981"/>
                <a:gd name="connsiteY9" fmla="*/ 7671 h 8949"/>
                <a:gd name="connsiteX10" fmla="*/ 14064 w 15981"/>
                <a:gd name="connsiteY10" fmla="*/ 8310 h 8949"/>
                <a:gd name="connsiteX11" fmla="*/ 15982 w 15981"/>
                <a:gd name="connsiteY11" fmla="*/ 8950 h 8949"/>
                <a:gd name="connsiteX12" fmla="*/ 15342 w 15981"/>
                <a:gd name="connsiteY12" fmla="*/ 7032 h 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81" h="8949">
                  <a:moveTo>
                    <a:pt x="15342" y="7032"/>
                  </a:moveTo>
                  <a:cubicBezTo>
                    <a:pt x="14703" y="7032"/>
                    <a:pt x="14064" y="7032"/>
                    <a:pt x="14064" y="3836"/>
                  </a:cubicBezTo>
                  <a:cubicBezTo>
                    <a:pt x="13424" y="3836"/>
                    <a:pt x="13424" y="4475"/>
                    <a:pt x="12785" y="4475"/>
                  </a:cubicBezTo>
                  <a:cubicBezTo>
                    <a:pt x="12145" y="4475"/>
                    <a:pt x="11507" y="3836"/>
                    <a:pt x="10227" y="3196"/>
                  </a:cubicBezTo>
                  <a:cubicBezTo>
                    <a:pt x="8311" y="1918"/>
                    <a:pt x="5753" y="1279"/>
                    <a:pt x="3835" y="639"/>
                  </a:cubicBezTo>
                  <a:cubicBezTo>
                    <a:pt x="2556" y="639"/>
                    <a:pt x="1918" y="639"/>
                    <a:pt x="638" y="0"/>
                  </a:cubicBezTo>
                  <a:cubicBezTo>
                    <a:pt x="638" y="0"/>
                    <a:pt x="638" y="639"/>
                    <a:pt x="0" y="1279"/>
                  </a:cubicBezTo>
                  <a:cubicBezTo>
                    <a:pt x="638" y="1918"/>
                    <a:pt x="1278" y="1918"/>
                    <a:pt x="1278" y="1918"/>
                  </a:cubicBezTo>
                  <a:cubicBezTo>
                    <a:pt x="3196" y="2557"/>
                    <a:pt x="5114" y="3196"/>
                    <a:pt x="6393" y="3836"/>
                  </a:cubicBezTo>
                  <a:cubicBezTo>
                    <a:pt x="8311" y="5114"/>
                    <a:pt x="10227" y="6393"/>
                    <a:pt x="12785" y="7671"/>
                  </a:cubicBezTo>
                  <a:cubicBezTo>
                    <a:pt x="13424" y="7671"/>
                    <a:pt x="13424" y="8310"/>
                    <a:pt x="14064" y="8310"/>
                  </a:cubicBezTo>
                  <a:cubicBezTo>
                    <a:pt x="14703" y="8310"/>
                    <a:pt x="15342" y="8950"/>
                    <a:pt x="15982" y="8950"/>
                  </a:cubicBezTo>
                  <a:cubicBezTo>
                    <a:pt x="15982" y="7671"/>
                    <a:pt x="15342" y="7032"/>
                    <a:pt x="15342" y="7032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76" name="【公众号：阿拉丁PPT】3-493"/>
            <p:cNvSpPr/>
            <p:nvPr/>
          </p:nvSpPr>
          <p:spPr>
            <a:xfrm flipH="1">
              <a:off x="133958" y="201539"/>
              <a:ext cx="2556" cy="3174"/>
            </a:xfrm>
            <a:custGeom>
              <a:avLst/>
              <a:gdLst>
                <a:gd name="connsiteX0" fmla="*/ 0 w 2556"/>
                <a:gd name="connsiteY0" fmla="*/ 3174 h 3174"/>
                <a:gd name="connsiteX1" fmla="*/ 2556 w 2556"/>
                <a:gd name="connsiteY1" fmla="*/ 617 h 3174"/>
                <a:gd name="connsiteX2" fmla="*/ 0 w 2556"/>
                <a:gd name="connsiteY2" fmla="*/ 3174 h 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56" h="3174">
                  <a:moveTo>
                    <a:pt x="0" y="3174"/>
                  </a:moveTo>
                  <a:cubicBezTo>
                    <a:pt x="640" y="2535"/>
                    <a:pt x="1918" y="1896"/>
                    <a:pt x="2556" y="617"/>
                  </a:cubicBezTo>
                  <a:cubicBezTo>
                    <a:pt x="1278" y="-661"/>
                    <a:pt x="640" y="-22"/>
                    <a:pt x="0" y="3174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77" name="【公众号：阿拉丁PPT】3-494"/>
            <p:cNvSpPr/>
            <p:nvPr/>
          </p:nvSpPr>
          <p:spPr>
            <a:xfrm flipH="1">
              <a:off x="118615" y="199120"/>
              <a:ext cx="639" cy="1757"/>
            </a:xfrm>
            <a:custGeom>
              <a:avLst/>
              <a:gdLst>
                <a:gd name="connsiteX0" fmla="*/ 640 w 639"/>
                <a:gd name="connsiteY0" fmla="*/ 479 h 1757"/>
                <a:gd name="connsiteX1" fmla="*/ 640 w 639"/>
                <a:gd name="connsiteY1" fmla="*/ 479 h 1757"/>
                <a:gd name="connsiteX2" fmla="*/ 0 w 639"/>
                <a:gd name="connsiteY2" fmla="*/ 1119 h 1757"/>
                <a:gd name="connsiteX3" fmla="*/ 640 w 639"/>
                <a:gd name="connsiteY3" fmla="*/ 1758 h 1757"/>
                <a:gd name="connsiteX4" fmla="*/ 640 w 639"/>
                <a:gd name="connsiteY4" fmla="*/ 479 h 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757">
                  <a:moveTo>
                    <a:pt x="640" y="479"/>
                  </a:moveTo>
                  <a:cubicBezTo>
                    <a:pt x="640" y="-160"/>
                    <a:pt x="0" y="-160"/>
                    <a:pt x="640" y="479"/>
                  </a:cubicBezTo>
                  <a:cubicBezTo>
                    <a:pt x="0" y="479"/>
                    <a:pt x="0" y="479"/>
                    <a:pt x="0" y="1119"/>
                  </a:cubicBezTo>
                  <a:cubicBezTo>
                    <a:pt x="0" y="1119"/>
                    <a:pt x="640" y="1119"/>
                    <a:pt x="640" y="1758"/>
                  </a:cubicBezTo>
                  <a:cubicBezTo>
                    <a:pt x="640" y="479"/>
                    <a:pt x="640" y="479"/>
                    <a:pt x="640" y="47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78" name="【公众号：阿拉丁PPT】3-495"/>
            <p:cNvSpPr/>
            <p:nvPr/>
          </p:nvSpPr>
          <p:spPr>
            <a:xfrm flipH="1">
              <a:off x="661511" y="1083703"/>
              <a:ext cx="278559" cy="40206"/>
            </a:xfrm>
            <a:custGeom>
              <a:avLst/>
              <a:gdLst>
                <a:gd name="connsiteX0" fmla="*/ 278080 w 278559"/>
                <a:gd name="connsiteY0" fmla="*/ 10228 h 40206"/>
                <a:gd name="connsiteX1" fmla="*/ 270409 w 278559"/>
                <a:gd name="connsiteY1" fmla="*/ 1278 h 40206"/>
                <a:gd name="connsiteX2" fmla="*/ 258902 w 278559"/>
                <a:gd name="connsiteY2" fmla="*/ 0 h 40206"/>
                <a:gd name="connsiteX3" fmla="*/ 233971 w 278559"/>
                <a:gd name="connsiteY3" fmla="*/ 639 h 40206"/>
                <a:gd name="connsiteX4" fmla="*/ 217989 w 278559"/>
                <a:gd name="connsiteY4" fmla="*/ 1278 h 40206"/>
                <a:gd name="connsiteX5" fmla="*/ 200729 w 278559"/>
                <a:gd name="connsiteY5" fmla="*/ 2557 h 40206"/>
                <a:gd name="connsiteX6" fmla="*/ 187943 w 278559"/>
                <a:gd name="connsiteY6" fmla="*/ 3836 h 40206"/>
                <a:gd name="connsiteX7" fmla="*/ 183469 w 278559"/>
                <a:gd name="connsiteY7" fmla="*/ 4475 h 40206"/>
                <a:gd name="connsiteX8" fmla="*/ 175798 w 278559"/>
                <a:gd name="connsiteY8" fmla="*/ 3836 h 40206"/>
                <a:gd name="connsiteX9" fmla="*/ 162373 w 278559"/>
                <a:gd name="connsiteY9" fmla="*/ 5114 h 40206"/>
                <a:gd name="connsiteX10" fmla="*/ 156620 w 278559"/>
                <a:gd name="connsiteY10" fmla="*/ 5114 h 40206"/>
                <a:gd name="connsiteX11" fmla="*/ 150866 w 278559"/>
                <a:gd name="connsiteY11" fmla="*/ 5753 h 40206"/>
                <a:gd name="connsiteX12" fmla="*/ 144474 w 278559"/>
                <a:gd name="connsiteY12" fmla="*/ 6393 h 40206"/>
                <a:gd name="connsiteX13" fmla="*/ 138720 w 278559"/>
                <a:gd name="connsiteY13" fmla="*/ 7032 h 40206"/>
                <a:gd name="connsiteX14" fmla="*/ 135524 w 278559"/>
                <a:gd name="connsiteY14" fmla="*/ 7032 h 40206"/>
                <a:gd name="connsiteX15" fmla="*/ 126574 w 278559"/>
                <a:gd name="connsiteY15" fmla="*/ 8310 h 40206"/>
                <a:gd name="connsiteX16" fmla="*/ 119542 w 278559"/>
                <a:gd name="connsiteY16" fmla="*/ 7671 h 40206"/>
                <a:gd name="connsiteX17" fmla="*/ 111871 w 278559"/>
                <a:gd name="connsiteY17" fmla="*/ 6393 h 40206"/>
                <a:gd name="connsiteX18" fmla="*/ 99725 w 278559"/>
                <a:gd name="connsiteY18" fmla="*/ 5753 h 40206"/>
                <a:gd name="connsiteX19" fmla="*/ 88218 w 278559"/>
                <a:gd name="connsiteY19" fmla="*/ 5114 h 40206"/>
                <a:gd name="connsiteX20" fmla="*/ 82465 w 278559"/>
                <a:gd name="connsiteY20" fmla="*/ 6393 h 40206"/>
                <a:gd name="connsiteX21" fmla="*/ 72237 w 278559"/>
                <a:gd name="connsiteY21" fmla="*/ 5753 h 40206"/>
                <a:gd name="connsiteX22" fmla="*/ 67762 w 278559"/>
                <a:gd name="connsiteY22" fmla="*/ 5753 h 40206"/>
                <a:gd name="connsiteX23" fmla="*/ 58812 w 278559"/>
                <a:gd name="connsiteY23" fmla="*/ 6393 h 40206"/>
                <a:gd name="connsiteX24" fmla="*/ 58173 w 278559"/>
                <a:gd name="connsiteY24" fmla="*/ 3836 h 40206"/>
                <a:gd name="connsiteX25" fmla="*/ 56894 w 278559"/>
                <a:gd name="connsiteY25" fmla="*/ 4475 h 40206"/>
                <a:gd name="connsiteX26" fmla="*/ 53698 w 278559"/>
                <a:gd name="connsiteY26" fmla="*/ 5114 h 40206"/>
                <a:gd name="connsiteX27" fmla="*/ 45388 w 278559"/>
                <a:gd name="connsiteY27" fmla="*/ 5114 h 40206"/>
                <a:gd name="connsiteX28" fmla="*/ 38356 w 278559"/>
                <a:gd name="connsiteY28" fmla="*/ 6393 h 40206"/>
                <a:gd name="connsiteX29" fmla="*/ 35799 w 278559"/>
                <a:gd name="connsiteY29" fmla="*/ 7032 h 40206"/>
                <a:gd name="connsiteX30" fmla="*/ 30045 w 278559"/>
                <a:gd name="connsiteY30" fmla="*/ 7671 h 40206"/>
                <a:gd name="connsiteX31" fmla="*/ 25571 w 278559"/>
                <a:gd name="connsiteY31" fmla="*/ 6393 h 40206"/>
                <a:gd name="connsiteX32" fmla="*/ 21734 w 278559"/>
                <a:gd name="connsiteY32" fmla="*/ 6393 h 40206"/>
                <a:gd name="connsiteX33" fmla="*/ 13424 w 278559"/>
                <a:gd name="connsiteY33" fmla="*/ 5753 h 40206"/>
                <a:gd name="connsiteX34" fmla="*/ 10228 w 278559"/>
                <a:gd name="connsiteY34" fmla="*/ 5753 h 40206"/>
                <a:gd name="connsiteX35" fmla="*/ 5753 w 278559"/>
                <a:gd name="connsiteY35" fmla="*/ 8310 h 40206"/>
                <a:gd name="connsiteX36" fmla="*/ 1278 w 278559"/>
                <a:gd name="connsiteY36" fmla="*/ 8310 h 40206"/>
                <a:gd name="connsiteX37" fmla="*/ 2556 w 278559"/>
                <a:gd name="connsiteY37" fmla="*/ 10228 h 40206"/>
                <a:gd name="connsiteX38" fmla="*/ 0 w 278559"/>
                <a:gd name="connsiteY38" fmla="*/ 13425 h 40206"/>
                <a:gd name="connsiteX39" fmla="*/ 1917 w 278559"/>
                <a:gd name="connsiteY39" fmla="*/ 18539 h 40206"/>
                <a:gd name="connsiteX40" fmla="*/ 639 w 278559"/>
                <a:gd name="connsiteY40" fmla="*/ 19178 h 40206"/>
                <a:gd name="connsiteX41" fmla="*/ 3196 w 278559"/>
                <a:gd name="connsiteY41" fmla="*/ 21735 h 40206"/>
                <a:gd name="connsiteX42" fmla="*/ 7032 w 278559"/>
                <a:gd name="connsiteY42" fmla="*/ 24931 h 40206"/>
                <a:gd name="connsiteX43" fmla="*/ 17260 w 278559"/>
                <a:gd name="connsiteY43" fmla="*/ 28128 h 40206"/>
                <a:gd name="connsiteX44" fmla="*/ 19817 w 278559"/>
                <a:gd name="connsiteY44" fmla="*/ 28767 h 40206"/>
                <a:gd name="connsiteX45" fmla="*/ 25571 w 278559"/>
                <a:gd name="connsiteY45" fmla="*/ 30045 h 40206"/>
                <a:gd name="connsiteX46" fmla="*/ 32602 w 278559"/>
                <a:gd name="connsiteY46" fmla="*/ 32603 h 40206"/>
                <a:gd name="connsiteX47" fmla="*/ 33241 w 278559"/>
                <a:gd name="connsiteY47" fmla="*/ 31324 h 40206"/>
                <a:gd name="connsiteX48" fmla="*/ 28767 w 278559"/>
                <a:gd name="connsiteY48" fmla="*/ 28128 h 40206"/>
                <a:gd name="connsiteX49" fmla="*/ 30045 w 278559"/>
                <a:gd name="connsiteY49" fmla="*/ 28128 h 40206"/>
                <a:gd name="connsiteX50" fmla="*/ 37077 w 278559"/>
                <a:gd name="connsiteY50" fmla="*/ 30045 h 40206"/>
                <a:gd name="connsiteX51" fmla="*/ 41552 w 278559"/>
                <a:gd name="connsiteY51" fmla="*/ 30685 h 40206"/>
                <a:gd name="connsiteX52" fmla="*/ 43470 w 278559"/>
                <a:gd name="connsiteY52" fmla="*/ 30685 h 40206"/>
                <a:gd name="connsiteX53" fmla="*/ 48584 w 278559"/>
                <a:gd name="connsiteY53" fmla="*/ 32603 h 40206"/>
                <a:gd name="connsiteX54" fmla="*/ 54338 w 278559"/>
                <a:gd name="connsiteY54" fmla="*/ 31963 h 40206"/>
                <a:gd name="connsiteX55" fmla="*/ 58812 w 278559"/>
                <a:gd name="connsiteY55" fmla="*/ 31963 h 40206"/>
                <a:gd name="connsiteX56" fmla="*/ 65844 w 278559"/>
                <a:gd name="connsiteY56" fmla="*/ 31963 h 40206"/>
                <a:gd name="connsiteX57" fmla="*/ 64566 w 278559"/>
                <a:gd name="connsiteY57" fmla="*/ 30045 h 40206"/>
                <a:gd name="connsiteX58" fmla="*/ 67123 w 278559"/>
                <a:gd name="connsiteY58" fmla="*/ 31963 h 40206"/>
                <a:gd name="connsiteX59" fmla="*/ 72237 w 278559"/>
                <a:gd name="connsiteY59" fmla="*/ 33881 h 40206"/>
                <a:gd name="connsiteX60" fmla="*/ 87579 w 278559"/>
                <a:gd name="connsiteY60" fmla="*/ 35799 h 40206"/>
                <a:gd name="connsiteX61" fmla="*/ 91414 w 278559"/>
                <a:gd name="connsiteY61" fmla="*/ 37077 h 40206"/>
                <a:gd name="connsiteX62" fmla="*/ 90136 w 278559"/>
                <a:gd name="connsiteY62" fmla="*/ 38356 h 40206"/>
                <a:gd name="connsiteX63" fmla="*/ 83744 w 278559"/>
                <a:gd name="connsiteY63" fmla="*/ 37077 h 40206"/>
                <a:gd name="connsiteX64" fmla="*/ 83104 w 278559"/>
                <a:gd name="connsiteY64" fmla="*/ 37077 h 40206"/>
                <a:gd name="connsiteX65" fmla="*/ 77990 w 278559"/>
                <a:gd name="connsiteY65" fmla="*/ 36438 h 40206"/>
                <a:gd name="connsiteX66" fmla="*/ 72237 w 278559"/>
                <a:gd name="connsiteY66" fmla="*/ 36438 h 40206"/>
                <a:gd name="connsiteX67" fmla="*/ 67762 w 278559"/>
                <a:gd name="connsiteY67" fmla="*/ 36438 h 40206"/>
                <a:gd name="connsiteX68" fmla="*/ 65844 w 278559"/>
                <a:gd name="connsiteY68" fmla="*/ 36438 h 40206"/>
                <a:gd name="connsiteX69" fmla="*/ 67123 w 278559"/>
                <a:gd name="connsiteY69" fmla="*/ 38356 h 40206"/>
                <a:gd name="connsiteX70" fmla="*/ 71597 w 278559"/>
                <a:gd name="connsiteY70" fmla="*/ 38356 h 40206"/>
                <a:gd name="connsiteX71" fmla="*/ 81186 w 278559"/>
                <a:gd name="connsiteY71" fmla="*/ 38356 h 40206"/>
                <a:gd name="connsiteX72" fmla="*/ 83744 w 278559"/>
                <a:gd name="connsiteY72" fmla="*/ 38995 h 40206"/>
                <a:gd name="connsiteX73" fmla="*/ 92693 w 278559"/>
                <a:gd name="connsiteY73" fmla="*/ 39634 h 40206"/>
                <a:gd name="connsiteX74" fmla="*/ 95890 w 278559"/>
                <a:gd name="connsiteY74" fmla="*/ 38356 h 40206"/>
                <a:gd name="connsiteX75" fmla="*/ 92693 w 278559"/>
                <a:gd name="connsiteY75" fmla="*/ 37077 h 40206"/>
                <a:gd name="connsiteX76" fmla="*/ 92693 w 278559"/>
                <a:gd name="connsiteY76" fmla="*/ 36438 h 40206"/>
                <a:gd name="connsiteX77" fmla="*/ 97807 w 278559"/>
                <a:gd name="connsiteY77" fmla="*/ 37077 h 40206"/>
                <a:gd name="connsiteX78" fmla="*/ 97807 w 278559"/>
                <a:gd name="connsiteY78" fmla="*/ 37717 h 40206"/>
                <a:gd name="connsiteX79" fmla="*/ 97168 w 278559"/>
                <a:gd name="connsiteY79" fmla="*/ 39634 h 40206"/>
                <a:gd name="connsiteX80" fmla="*/ 101003 w 278559"/>
                <a:gd name="connsiteY80" fmla="*/ 39634 h 40206"/>
                <a:gd name="connsiteX81" fmla="*/ 101003 w 278559"/>
                <a:gd name="connsiteY81" fmla="*/ 38356 h 40206"/>
                <a:gd name="connsiteX82" fmla="*/ 98446 w 278559"/>
                <a:gd name="connsiteY82" fmla="*/ 36438 h 40206"/>
                <a:gd name="connsiteX83" fmla="*/ 103561 w 278559"/>
                <a:gd name="connsiteY83" fmla="*/ 36438 h 40206"/>
                <a:gd name="connsiteX84" fmla="*/ 105479 w 278559"/>
                <a:gd name="connsiteY84" fmla="*/ 37717 h 40206"/>
                <a:gd name="connsiteX85" fmla="*/ 106757 w 278559"/>
                <a:gd name="connsiteY85" fmla="*/ 38356 h 40206"/>
                <a:gd name="connsiteX86" fmla="*/ 110592 w 278559"/>
                <a:gd name="connsiteY86" fmla="*/ 38995 h 40206"/>
                <a:gd name="connsiteX87" fmla="*/ 111232 w 278559"/>
                <a:gd name="connsiteY87" fmla="*/ 38995 h 40206"/>
                <a:gd name="connsiteX88" fmla="*/ 111232 w 278559"/>
                <a:gd name="connsiteY88" fmla="*/ 35799 h 40206"/>
                <a:gd name="connsiteX89" fmla="*/ 113789 w 278559"/>
                <a:gd name="connsiteY89" fmla="*/ 37717 h 40206"/>
                <a:gd name="connsiteX90" fmla="*/ 116346 w 278559"/>
                <a:gd name="connsiteY90" fmla="*/ 37717 h 40206"/>
                <a:gd name="connsiteX91" fmla="*/ 116346 w 278559"/>
                <a:gd name="connsiteY91" fmla="*/ 37717 h 40206"/>
                <a:gd name="connsiteX92" fmla="*/ 115068 w 278559"/>
                <a:gd name="connsiteY92" fmla="*/ 37077 h 40206"/>
                <a:gd name="connsiteX93" fmla="*/ 115068 w 278559"/>
                <a:gd name="connsiteY93" fmla="*/ 35799 h 40206"/>
                <a:gd name="connsiteX94" fmla="*/ 116346 w 278559"/>
                <a:gd name="connsiteY94" fmla="*/ 37077 h 40206"/>
                <a:gd name="connsiteX95" fmla="*/ 116346 w 278559"/>
                <a:gd name="connsiteY95" fmla="*/ 37077 h 40206"/>
                <a:gd name="connsiteX96" fmla="*/ 116346 w 278559"/>
                <a:gd name="connsiteY96" fmla="*/ 37077 h 40206"/>
                <a:gd name="connsiteX97" fmla="*/ 116985 w 278559"/>
                <a:gd name="connsiteY97" fmla="*/ 35160 h 40206"/>
                <a:gd name="connsiteX98" fmla="*/ 118264 w 278559"/>
                <a:gd name="connsiteY98" fmla="*/ 35160 h 40206"/>
                <a:gd name="connsiteX99" fmla="*/ 123378 w 278559"/>
                <a:gd name="connsiteY99" fmla="*/ 36438 h 40206"/>
                <a:gd name="connsiteX100" fmla="*/ 127213 w 278559"/>
                <a:gd name="connsiteY100" fmla="*/ 37077 h 40206"/>
                <a:gd name="connsiteX101" fmla="*/ 127853 w 278559"/>
                <a:gd name="connsiteY101" fmla="*/ 37077 h 40206"/>
                <a:gd name="connsiteX102" fmla="*/ 132328 w 278559"/>
                <a:gd name="connsiteY102" fmla="*/ 37077 h 40206"/>
                <a:gd name="connsiteX103" fmla="*/ 134885 w 278559"/>
                <a:gd name="connsiteY103" fmla="*/ 37077 h 40206"/>
                <a:gd name="connsiteX104" fmla="*/ 135524 w 278559"/>
                <a:gd name="connsiteY104" fmla="*/ 36438 h 40206"/>
                <a:gd name="connsiteX105" fmla="*/ 137442 w 278559"/>
                <a:gd name="connsiteY105" fmla="*/ 35799 h 40206"/>
                <a:gd name="connsiteX106" fmla="*/ 138720 w 278559"/>
                <a:gd name="connsiteY106" fmla="*/ 36438 h 40206"/>
                <a:gd name="connsiteX107" fmla="*/ 142556 w 278559"/>
                <a:gd name="connsiteY107" fmla="*/ 38356 h 40206"/>
                <a:gd name="connsiteX108" fmla="*/ 145752 w 278559"/>
                <a:gd name="connsiteY108" fmla="*/ 33881 h 40206"/>
                <a:gd name="connsiteX109" fmla="*/ 147031 w 278559"/>
                <a:gd name="connsiteY109" fmla="*/ 33881 h 40206"/>
                <a:gd name="connsiteX110" fmla="*/ 150227 w 278559"/>
                <a:gd name="connsiteY110" fmla="*/ 34520 h 40206"/>
                <a:gd name="connsiteX111" fmla="*/ 150227 w 278559"/>
                <a:gd name="connsiteY111" fmla="*/ 35160 h 40206"/>
                <a:gd name="connsiteX112" fmla="*/ 148948 w 278559"/>
                <a:gd name="connsiteY112" fmla="*/ 35799 h 40206"/>
                <a:gd name="connsiteX113" fmla="*/ 150227 w 278559"/>
                <a:gd name="connsiteY113" fmla="*/ 37077 h 40206"/>
                <a:gd name="connsiteX114" fmla="*/ 150866 w 278559"/>
                <a:gd name="connsiteY114" fmla="*/ 38356 h 40206"/>
                <a:gd name="connsiteX115" fmla="*/ 151506 w 278559"/>
                <a:gd name="connsiteY115" fmla="*/ 35799 h 40206"/>
                <a:gd name="connsiteX116" fmla="*/ 151506 w 278559"/>
                <a:gd name="connsiteY116" fmla="*/ 33881 h 40206"/>
                <a:gd name="connsiteX117" fmla="*/ 155341 w 278559"/>
                <a:gd name="connsiteY117" fmla="*/ 35160 h 40206"/>
                <a:gd name="connsiteX118" fmla="*/ 159816 w 278559"/>
                <a:gd name="connsiteY118" fmla="*/ 36438 h 40206"/>
                <a:gd name="connsiteX119" fmla="*/ 161734 w 278559"/>
                <a:gd name="connsiteY119" fmla="*/ 36438 h 40206"/>
                <a:gd name="connsiteX120" fmla="*/ 164291 w 278559"/>
                <a:gd name="connsiteY120" fmla="*/ 35160 h 40206"/>
                <a:gd name="connsiteX121" fmla="*/ 166848 w 278559"/>
                <a:gd name="connsiteY121" fmla="*/ 37717 h 40206"/>
                <a:gd name="connsiteX122" fmla="*/ 169405 w 278559"/>
                <a:gd name="connsiteY122" fmla="*/ 34520 h 40206"/>
                <a:gd name="connsiteX123" fmla="*/ 171962 w 278559"/>
                <a:gd name="connsiteY123" fmla="*/ 37077 h 40206"/>
                <a:gd name="connsiteX124" fmla="*/ 176437 w 278559"/>
                <a:gd name="connsiteY124" fmla="*/ 36438 h 40206"/>
                <a:gd name="connsiteX125" fmla="*/ 178994 w 278559"/>
                <a:gd name="connsiteY125" fmla="*/ 35160 h 40206"/>
                <a:gd name="connsiteX126" fmla="*/ 180273 w 278559"/>
                <a:gd name="connsiteY126" fmla="*/ 35160 h 40206"/>
                <a:gd name="connsiteX127" fmla="*/ 183469 w 278559"/>
                <a:gd name="connsiteY127" fmla="*/ 35160 h 40206"/>
                <a:gd name="connsiteX128" fmla="*/ 184108 w 278559"/>
                <a:gd name="connsiteY128" fmla="*/ 35160 h 40206"/>
                <a:gd name="connsiteX129" fmla="*/ 189222 w 278559"/>
                <a:gd name="connsiteY129" fmla="*/ 35160 h 40206"/>
                <a:gd name="connsiteX130" fmla="*/ 194336 w 278559"/>
                <a:gd name="connsiteY130" fmla="*/ 36438 h 40206"/>
                <a:gd name="connsiteX131" fmla="*/ 194976 w 278559"/>
                <a:gd name="connsiteY131" fmla="*/ 37077 h 40206"/>
                <a:gd name="connsiteX132" fmla="*/ 197532 w 278559"/>
                <a:gd name="connsiteY132" fmla="*/ 37077 h 40206"/>
                <a:gd name="connsiteX133" fmla="*/ 197532 w 278559"/>
                <a:gd name="connsiteY133" fmla="*/ 37077 h 40206"/>
                <a:gd name="connsiteX134" fmla="*/ 200090 w 278559"/>
                <a:gd name="connsiteY134" fmla="*/ 35799 h 40206"/>
                <a:gd name="connsiteX135" fmla="*/ 201369 w 278559"/>
                <a:gd name="connsiteY135" fmla="*/ 35160 h 40206"/>
                <a:gd name="connsiteX136" fmla="*/ 203286 w 278559"/>
                <a:gd name="connsiteY136" fmla="*/ 35160 h 40206"/>
                <a:gd name="connsiteX137" fmla="*/ 204565 w 278559"/>
                <a:gd name="connsiteY137" fmla="*/ 34520 h 40206"/>
                <a:gd name="connsiteX138" fmla="*/ 205204 w 278559"/>
                <a:gd name="connsiteY138" fmla="*/ 33881 h 40206"/>
                <a:gd name="connsiteX139" fmla="*/ 207121 w 278559"/>
                <a:gd name="connsiteY139" fmla="*/ 34520 h 40206"/>
                <a:gd name="connsiteX140" fmla="*/ 212236 w 278559"/>
                <a:gd name="connsiteY140" fmla="*/ 35799 h 40206"/>
                <a:gd name="connsiteX141" fmla="*/ 212875 w 278559"/>
                <a:gd name="connsiteY141" fmla="*/ 35799 h 40206"/>
                <a:gd name="connsiteX142" fmla="*/ 214793 w 278559"/>
                <a:gd name="connsiteY142" fmla="*/ 34520 h 40206"/>
                <a:gd name="connsiteX143" fmla="*/ 217350 w 278559"/>
                <a:gd name="connsiteY143" fmla="*/ 34520 h 40206"/>
                <a:gd name="connsiteX144" fmla="*/ 218628 w 278559"/>
                <a:gd name="connsiteY144" fmla="*/ 33881 h 40206"/>
                <a:gd name="connsiteX145" fmla="*/ 221186 w 278559"/>
                <a:gd name="connsiteY145" fmla="*/ 33881 h 40206"/>
                <a:gd name="connsiteX146" fmla="*/ 223743 w 278559"/>
                <a:gd name="connsiteY146" fmla="*/ 35160 h 40206"/>
                <a:gd name="connsiteX147" fmla="*/ 226939 w 278559"/>
                <a:gd name="connsiteY147" fmla="*/ 35160 h 40206"/>
                <a:gd name="connsiteX148" fmla="*/ 232053 w 278559"/>
                <a:gd name="connsiteY148" fmla="*/ 34520 h 40206"/>
                <a:gd name="connsiteX149" fmla="*/ 232692 w 278559"/>
                <a:gd name="connsiteY149" fmla="*/ 34520 h 40206"/>
                <a:gd name="connsiteX150" fmla="*/ 236528 w 278559"/>
                <a:gd name="connsiteY150" fmla="*/ 35799 h 40206"/>
                <a:gd name="connsiteX151" fmla="*/ 238445 w 278559"/>
                <a:gd name="connsiteY151" fmla="*/ 35160 h 40206"/>
                <a:gd name="connsiteX152" fmla="*/ 241003 w 278559"/>
                <a:gd name="connsiteY152" fmla="*/ 33242 h 40206"/>
                <a:gd name="connsiteX153" fmla="*/ 245477 w 278559"/>
                <a:gd name="connsiteY153" fmla="*/ 33242 h 40206"/>
                <a:gd name="connsiteX154" fmla="*/ 249953 w 278559"/>
                <a:gd name="connsiteY154" fmla="*/ 33242 h 40206"/>
                <a:gd name="connsiteX155" fmla="*/ 256345 w 278559"/>
                <a:gd name="connsiteY155" fmla="*/ 33242 h 40206"/>
                <a:gd name="connsiteX156" fmla="*/ 256984 w 278559"/>
                <a:gd name="connsiteY156" fmla="*/ 32603 h 40206"/>
                <a:gd name="connsiteX157" fmla="*/ 256984 w 278559"/>
                <a:gd name="connsiteY157" fmla="*/ 29406 h 40206"/>
                <a:gd name="connsiteX158" fmla="*/ 265934 w 278559"/>
                <a:gd name="connsiteY158" fmla="*/ 31324 h 40206"/>
                <a:gd name="connsiteX159" fmla="*/ 264016 w 278559"/>
                <a:gd name="connsiteY159" fmla="*/ 31963 h 40206"/>
                <a:gd name="connsiteX160" fmla="*/ 262099 w 278559"/>
                <a:gd name="connsiteY160" fmla="*/ 29406 h 40206"/>
                <a:gd name="connsiteX161" fmla="*/ 264016 w 278559"/>
                <a:gd name="connsiteY161" fmla="*/ 30045 h 40206"/>
                <a:gd name="connsiteX162" fmla="*/ 265295 w 278559"/>
                <a:gd name="connsiteY162" fmla="*/ 26210 h 40206"/>
                <a:gd name="connsiteX163" fmla="*/ 267212 w 278559"/>
                <a:gd name="connsiteY163" fmla="*/ 26210 h 40206"/>
                <a:gd name="connsiteX164" fmla="*/ 269770 w 278559"/>
                <a:gd name="connsiteY164" fmla="*/ 23014 h 40206"/>
                <a:gd name="connsiteX165" fmla="*/ 274244 w 278559"/>
                <a:gd name="connsiteY165" fmla="*/ 23014 h 40206"/>
                <a:gd name="connsiteX166" fmla="*/ 275523 w 278559"/>
                <a:gd name="connsiteY166" fmla="*/ 23653 h 40206"/>
                <a:gd name="connsiteX167" fmla="*/ 274244 w 278559"/>
                <a:gd name="connsiteY167" fmla="*/ 18539 h 40206"/>
                <a:gd name="connsiteX168" fmla="*/ 278080 w 278559"/>
                <a:gd name="connsiteY168" fmla="*/ 19178 h 40206"/>
                <a:gd name="connsiteX169" fmla="*/ 278080 w 278559"/>
                <a:gd name="connsiteY169" fmla="*/ 14064 h 40206"/>
                <a:gd name="connsiteX170" fmla="*/ 278080 w 278559"/>
                <a:gd name="connsiteY170" fmla="*/ 10228 h 40206"/>
                <a:gd name="connsiteX171" fmla="*/ 102922 w 278559"/>
                <a:gd name="connsiteY171" fmla="*/ 28128 h 40206"/>
                <a:gd name="connsiteX172" fmla="*/ 102922 w 278559"/>
                <a:gd name="connsiteY172" fmla="*/ 29406 h 40206"/>
                <a:gd name="connsiteX173" fmla="*/ 99086 w 278559"/>
                <a:gd name="connsiteY173" fmla="*/ 28767 h 40206"/>
                <a:gd name="connsiteX174" fmla="*/ 99086 w 278559"/>
                <a:gd name="connsiteY174" fmla="*/ 28128 h 40206"/>
                <a:gd name="connsiteX175" fmla="*/ 102922 w 278559"/>
                <a:gd name="connsiteY175" fmla="*/ 28128 h 40206"/>
                <a:gd name="connsiteX176" fmla="*/ 77990 w 278559"/>
                <a:gd name="connsiteY176" fmla="*/ 30685 h 40206"/>
                <a:gd name="connsiteX177" fmla="*/ 79268 w 278559"/>
                <a:gd name="connsiteY177" fmla="*/ 30045 h 40206"/>
                <a:gd name="connsiteX178" fmla="*/ 77990 w 278559"/>
                <a:gd name="connsiteY178" fmla="*/ 30685 h 40206"/>
                <a:gd name="connsiteX179" fmla="*/ 80547 w 278559"/>
                <a:gd name="connsiteY179" fmla="*/ 30045 h 40206"/>
                <a:gd name="connsiteX180" fmla="*/ 80547 w 278559"/>
                <a:gd name="connsiteY180" fmla="*/ 28767 h 40206"/>
                <a:gd name="connsiteX181" fmla="*/ 95250 w 278559"/>
                <a:gd name="connsiteY181" fmla="*/ 30045 h 40206"/>
                <a:gd name="connsiteX182" fmla="*/ 80547 w 278559"/>
                <a:gd name="connsiteY182" fmla="*/ 30045 h 40206"/>
                <a:gd name="connsiteX183" fmla="*/ 101003 w 278559"/>
                <a:gd name="connsiteY183" fmla="*/ 33881 h 40206"/>
                <a:gd name="connsiteX184" fmla="*/ 97168 w 278559"/>
                <a:gd name="connsiteY184" fmla="*/ 31324 h 40206"/>
                <a:gd name="connsiteX185" fmla="*/ 103561 w 278559"/>
                <a:gd name="connsiteY185" fmla="*/ 31324 h 40206"/>
                <a:gd name="connsiteX186" fmla="*/ 106118 w 278559"/>
                <a:gd name="connsiteY186" fmla="*/ 36438 h 40206"/>
                <a:gd name="connsiteX187" fmla="*/ 101003 w 278559"/>
                <a:gd name="connsiteY187" fmla="*/ 33881 h 40206"/>
                <a:gd name="connsiteX188" fmla="*/ 105479 w 278559"/>
                <a:gd name="connsiteY188" fmla="*/ 29406 h 40206"/>
                <a:gd name="connsiteX189" fmla="*/ 106757 w 278559"/>
                <a:gd name="connsiteY189" fmla="*/ 28128 h 40206"/>
                <a:gd name="connsiteX190" fmla="*/ 105479 w 278559"/>
                <a:gd name="connsiteY190" fmla="*/ 29406 h 40206"/>
                <a:gd name="connsiteX191" fmla="*/ 107396 w 278559"/>
                <a:gd name="connsiteY191" fmla="*/ 39634 h 40206"/>
                <a:gd name="connsiteX192" fmla="*/ 107396 w 278559"/>
                <a:gd name="connsiteY192" fmla="*/ 38356 h 40206"/>
                <a:gd name="connsiteX193" fmla="*/ 109314 w 278559"/>
                <a:gd name="connsiteY193" fmla="*/ 38356 h 40206"/>
                <a:gd name="connsiteX194" fmla="*/ 107396 w 278559"/>
                <a:gd name="connsiteY194" fmla="*/ 39634 h 40206"/>
                <a:gd name="connsiteX195" fmla="*/ 115068 w 278559"/>
                <a:gd name="connsiteY195" fmla="*/ 33881 h 40206"/>
                <a:gd name="connsiteX196" fmla="*/ 113789 w 278559"/>
                <a:gd name="connsiteY196" fmla="*/ 37077 h 40206"/>
                <a:gd name="connsiteX197" fmla="*/ 111232 w 278559"/>
                <a:gd name="connsiteY197" fmla="*/ 37077 h 40206"/>
                <a:gd name="connsiteX198" fmla="*/ 110592 w 278559"/>
                <a:gd name="connsiteY198" fmla="*/ 35799 h 40206"/>
                <a:gd name="connsiteX199" fmla="*/ 109314 w 278559"/>
                <a:gd name="connsiteY199" fmla="*/ 32603 h 40206"/>
                <a:gd name="connsiteX200" fmla="*/ 109953 w 278559"/>
                <a:gd name="connsiteY200" fmla="*/ 31963 h 40206"/>
                <a:gd name="connsiteX201" fmla="*/ 116346 w 278559"/>
                <a:gd name="connsiteY201" fmla="*/ 31963 h 40206"/>
                <a:gd name="connsiteX202" fmla="*/ 118903 w 278559"/>
                <a:gd name="connsiteY202" fmla="*/ 34520 h 40206"/>
                <a:gd name="connsiteX203" fmla="*/ 115068 w 278559"/>
                <a:gd name="connsiteY203" fmla="*/ 33881 h 40206"/>
                <a:gd name="connsiteX204" fmla="*/ 122739 w 278559"/>
                <a:gd name="connsiteY204" fmla="*/ 34520 h 40206"/>
                <a:gd name="connsiteX205" fmla="*/ 119542 w 278559"/>
                <a:gd name="connsiteY205" fmla="*/ 33242 h 40206"/>
                <a:gd name="connsiteX206" fmla="*/ 118903 w 278559"/>
                <a:gd name="connsiteY206" fmla="*/ 31324 h 40206"/>
                <a:gd name="connsiteX207" fmla="*/ 124017 w 278559"/>
                <a:gd name="connsiteY207" fmla="*/ 33242 h 40206"/>
                <a:gd name="connsiteX208" fmla="*/ 122739 w 278559"/>
                <a:gd name="connsiteY208" fmla="*/ 34520 h 40206"/>
                <a:gd name="connsiteX209" fmla="*/ 121460 w 278559"/>
                <a:gd name="connsiteY209" fmla="*/ 28767 h 40206"/>
                <a:gd name="connsiteX210" fmla="*/ 124657 w 278559"/>
                <a:gd name="connsiteY210" fmla="*/ 28767 h 40206"/>
                <a:gd name="connsiteX211" fmla="*/ 121460 w 278559"/>
                <a:gd name="connsiteY211" fmla="*/ 28767 h 40206"/>
                <a:gd name="connsiteX212" fmla="*/ 125296 w 278559"/>
                <a:gd name="connsiteY212" fmla="*/ 32603 h 40206"/>
                <a:gd name="connsiteX213" fmla="*/ 125296 w 278559"/>
                <a:gd name="connsiteY213" fmla="*/ 31963 h 40206"/>
                <a:gd name="connsiteX214" fmla="*/ 127853 w 278559"/>
                <a:gd name="connsiteY214" fmla="*/ 31324 h 40206"/>
                <a:gd name="connsiteX215" fmla="*/ 130410 w 278559"/>
                <a:gd name="connsiteY215" fmla="*/ 34520 h 40206"/>
                <a:gd name="connsiteX216" fmla="*/ 125296 w 278559"/>
                <a:gd name="connsiteY216" fmla="*/ 32603 h 40206"/>
                <a:gd name="connsiteX217" fmla="*/ 142556 w 278559"/>
                <a:gd name="connsiteY217" fmla="*/ 27488 h 40206"/>
                <a:gd name="connsiteX218" fmla="*/ 138081 w 278559"/>
                <a:gd name="connsiteY218" fmla="*/ 28128 h 40206"/>
                <a:gd name="connsiteX219" fmla="*/ 142556 w 278559"/>
                <a:gd name="connsiteY219" fmla="*/ 27488 h 40206"/>
                <a:gd name="connsiteX220" fmla="*/ 136802 w 278559"/>
                <a:gd name="connsiteY220" fmla="*/ 36438 h 40206"/>
                <a:gd name="connsiteX221" fmla="*/ 136163 w 278559"/>
                <a:gd name="connsiteY221" fmla="*/ 33242 h 40206"/>
                <a:gd name="connsiteX222" fmla="*/ 132967 w 278559"/>
                <a:gd name="connsiteY222" fmla="*/ 31963 h 40206"/>
                <a:gd name="connsiteX223" fmla="*/ 132967 w 278559"/>
                <a:gd name="connsiteY223" fmla="*/ 31324 h 40206"/>
                <a:gd name="connsiteX224" fmla="*/ 139359 w 278559"/>
                <a:gd name="connsiteY224" fmla="*/ 31324 h 40206"/>
                <a:gd name="connsiteX225" fmla="*/ 140638 w 278559"/>
                <a:gd name="connsiteY225" fmla="*/ 33881 h 40206"/>
                <a:gd name="connsiteX226" fmla="*/ 136802 w 278559"/>
                <a:gd name="connsiteY226" fmla="*/ 36438 h 40206"/>
                <a:gd name="connsiteX227" fmla="*/ 141277 w 278559"/>
                <a:gd name="connsiteY227" fmla="*/ 34520 h 40206"/>
                <a:gd name="connsiteX228" fmla="*/ 141277 w 278559"/>
                <a:gd name="connsiteY228" fmla="*/ 31963 h 40206"/>
                <a:gd name="connsiteX229" fmla="*/ 143835 w 278559"/>
                <a:gd name="connsiteY229" fmla="*/ 31324 h 40206"/>
                <a:gd name="connsiteX230" fmla="*/ 145113 w 278559"/>
                <a:gd name="connsiteY230" fmla="*/ 35160 h 40206"/>
                <a:gd name="connsiteX231" fmla="*/ 141277 w 278559"/>
                <a:gd name="connsiteY231" fmla="*/ 34520 h 40206"/>
                <a:gd name="connsiteX232" fmla="*/ 180273 w 278559"/>
                <a:gd name="connsiteY232" fmla="*/ 30685 h 40206"/>
                <a:gd name="connsiteX233" fmla="*/ 180273 w 278559"/>
                <a:gd name="connsiteY233" fmla="*/ 30685 h 40206"/>
                <a:gd name="connsiteX234" fmla="*/ 182830 w 278559"/>
                <a:gd name="connsiteY234" fmla="*/ 29406 h 40206"/>
                <a:gd name="connsiteX235" fmla="*/ 182830 w 278559"/>
                <a:gd name="connsiteY235" fmla="*/ 30685 h 40206"/>
                <a:gd name="connsiteX236" fmla="*/ 180273 w 278559"/>
                <a:gd name="connsiteY236" fmla="*/ 30685 h 40206"/>
                <a:gd name="connsiteX237" fmla="*/ 180912 w 278559"/>
                <a:gd name="connsiteY237" fmla="*/ 24292 h 40206"/>
                <a:gd name="connsiteX238" fmla="*/ 182830 w 278559"/>
                <a:gd name="connsiteY238" fmla="*/ 23653 h 40206"/>
                <a:gd name="connsiteX239" fmla="*/ 180912 w 278559"/>
                <a:gd name="connsiteY239" fmla="*/ 24292 h 40206"/>
                <a:gd name="connsiteX240" fmla="*/ 184747 w 278559"/>
                <a:gd name="connsiteY240" fmla="*/ 23014 h 40206"/>
                <a:gd name="connsiteX241" fmla="*/ 186665 w 278559"/>
                <a:gd name="connsiteY241" fmla="*/ 23014 h 40206"/>
                <a:gd name="connsiteX242" fmla="*/ 186026 w 278559"/>
                <a:gd name="connsiteY242" fmla="*/ 23653 h 40206"/>
                <a:gd name="connsiteX243" fmla="*/ 184747 w 278559"/>
                <a:gd name="connsiteY243" fmla="*/ 23014 h 40206"/>
                <a:gd name="connsiteX244" fmla="*/ 186026 w 278559"/>
                <a:gd name="connsiteY244" fmla="*/ 31324 h 40206"/>
                <a:gd name="connsiteX245" fmla="*/ 186026 w 278559"/>
                <a:gd name="connsiteY245" fmla="*/ 30045 h 40206"/>
                <a:gd name="connsiteX246" fmla="*/ 188583 w 278559"/>
                <a:gd name="connsiteY246" fmla="*/ 29406 h 40206"/>
                <a:gd name="connsiteX247" fmla="*/ 188583 w 278559"/>
                <a:gd name="connsiteY247" fmla="*/ 30045 h 40206"/>
                <a:gd name="connsiteX248" fmla="*/ 186026 w 278559"/>
                <a:gd name="connsiteY248" fmla="*/ 31324 h 40206"/>
                <a:gd name="connsiteX249" fmla="*/ 194976 w 278559"/>
                <a:gd name="connsiteY249" fmla="*/ 23653 h 40206"/>
                <a:gd name="connsiteX250" fmla="*/ 194976 w 278559"/>
                <a:gd name="connsiteY250" fmla="*/ 23653 h 40206"/>
                <a:gd name="connsiteX251" fmla="*/ 195615 w 278559"/>
                <a:gd name="connsiteY251" fmla="*/ 23014 h 40206"/>
                <a:gd name="connsiteX252" fmla="*/ 196893 w 278559"/>
                <a:gd name="connsiteY252" fmla="*/ 22374 h 40206"/>
                <a:gd name="connsiteX253" fmla="*/ 196893 w 278559"/>
                <a:gd name="connsiteY253" fmla="*/ 23653 h 40206"/>
                <a:gd name="connsiteX254" fmla="*/ 194976 w 278559"/>
                <a:gd name="connsiteY254" fmla="*/ 23653 h 40206"/>
                <a:gd name="connsiteX255" fmla="*/ 205843 w 278559"/>
                <a:gd name="connsiteY255" fmla="*/ 29406 h 40206"/>
                <a:gd name="connsiteX256" fmla="*/ 209039 w 278559"/>
                <a:gd name="connsiteY256" fmla="*/ 29406 h 40206"/>
                <a:gd name="connsiteX257" fmla="*/ 205843 w 278559"/>
                <a:gd name="connsiteY257" fmla="*/ 29406 h 40206"/>
                <a:gd name="connsiteX258" fmla="*/ 211597 w 278559"/>
                <a:gd name="connsiteY258" fmla="*/ 29406 h 40206"/>
                <a:gd name="connsiteX259" fmla="*/ 210318 w 278559"/>
                <a:gd name="connsiteY259" fmla="*/ 28767 h 40206"/>
                <a:gd name="connsiteX260" fmla="*/ 210318 w 278559"/>
                <a:gd name="connsiteY260" fmla="*/ 28128 h 40206"/>
                <a:gd name="connsiteX261" fmla="*/ 211597 w 278559"/>
                <a:gd name="connsiteY261" fmla="*/ 28128 h 40206"/>
                <a:gd name="connsiteX262" fmla="*/ 211597 w 278559"/>
                <a:gd name="connsiteY262" fmla="*/ 29406 h 40206"/>
                <a:gd name="connsiteX263" fmla="*/ 215432 w 278559"/>
                <a:gd name="connsiteY263" fmla="*/ 28767 h 40206"/>
                <a:gd name="connsiteX264" fmla="*/ 219907 w 278559"/>
                <a:gd name="connsiteY264" fmla="*/ 28128 h 40206"/>
                <a:gd name="connsiteX265" fmla="*/ 215432 w 278559"/>
                <a:gd name="connsiteY265" fmla="*/ 28767 h 40206"/>
                <a:gd name="connsiteX266" fmla="*/ 226299 w 278559"/>
                <a:gd name="connsiteY266" fmla="*/ 28767 h 40206"/>
                <a:gd name="connsiteX267" fmla="*/ 221186 w 278559"/>
                <a:gd name="connsiteY267" fmla="*/ 27488 h 40206"/>
                <a:gd name="connsiteX268" fmla="*/ 231414 w 278559"/>
                <a:gd name="connsiteY268" fmla="*/ 26849 h 40206"/>
                <a:gd name="connsiteX269" fmla="*/ 231414 w 278559"/>
                <a:gd name="connsiteY269" fmla="*/ 27488 h 40206"/>
                <a:gd name="connsiteX270" fmla="*/ 226299 w 278559"/>
                <a:gd name="connsiteY270" fmla="*/ 28767 h 40206"/>
                <a:gd name="connsiteX271" fmla="*/ 246756 w 278559"/>
                <a:gd name="connsiteY271" fmla="*/ 26849 h 40206"/>
                <a:gd name="connsiteX272" fmla="*/ 246756 w 278559"/>
                <a:gd name="connsiteY272" fmla="*/ 27488 h 40206"/>
                <a:gd name="connsiteX273" fmla="*/ 245477 w 278559"/>
                <a:gd name="connsiteY273" fmla="*/ 26849 h 40206"/>
                <a:gd name="connsiteX274" fmla="*/ 245477 w 278559"/>
                <a:gd name="connsiteY274" fmla="*/ 26849 h 40206"/>
                <a:gd name="connsiteX275" fmla="*/ 246756 w 278559"/>
                <a:gd name="connsiteY275" fmla="*/ 26849 h 40206"/>
                <a:gd name="connsiteX276" fmla="*/ 233332 w 278559"/>
                <a:gd name="connsiteY276" fmla="*/ 26849 h 40206"/>
                <a:gd name="connsiteX277" fmla="*/ 234610 w 278559"/>
                <a:gd name="connsiteY277" fmla="*/ 27488 h 40206"/>
                <a:gd name="connsiteX278" fmla="*/ 234610 w 278559"/>
                <a:gd name="connsiteY278" fmla="*/ 28767 h 40206"/>
                <a:gd name="connsiteX279" fmla="*/ 233332 w 278559"/>
                <a:gd name="connsiteY279" fmla="*/ 28128 h 40206"/>
                <a:gd name="connsiteX280" fmla="*/ 233332 w 278559"/>
                <a:gd name="connsiteY280" fmla="*/ 26849 h 40206"/>
                <a:gd name="connsiteX281" fmla="*/ 232053 w 278559"/>
                <a:gd name="connsiteY281" fmla="*/ 31963 h 40206"/>
                <a:gd name="connsiteX282" fmla="*/ 236528 w 278559"/>
                <a:gd name="connsiteY282" fmla="*/ 30685 h 40206"/>
                <a:gd name="connsiteX283" fmla="*/ 241642 w 278559"/>
                <a:gd name="connsiteY283" fmla="*/ 31324 h 40206"/>
                <a:gd name="connsiteX284" fmla="*/ 246756 w 278559"/>
                <a:gd name="connsiteY284" fmla="*/ 31963 h 40206"/>
                <a:gd name="connsiteX285" fmla="*/ 232053 w 278559"/>
                <a:gd name="connsiteY285" fmla="*/ 31963 h 40206"/>
                <a:gd name="connsiteX286" fmla="*/ 249953 w 278559"/>
                <a:gd name="connsiteY286" fmla="*/ 31324 h 40206"/>
                <a:gd name="connsiteX287" fmla="*/ 249953 w 278559"/>
                <a:gd name="connsiteY287" fmla="*/ 30685 h 40206"/>
                <a:gd name="connsiteX288" fmla="*/ 251231 w 278559"/>
                <a:gd name="connsiteY288" fmla="*/ 30045 h 40206"/>
                <a:gd name="connsiteX289" fmla="*/ 251231 w 278559"/>
                <a:gd name="connsiteY289" fmla="*/ 30685 h 40206"/>
                <a:gd name="connsiteX290" fmla="*/ 249953 w 278559"/>
                <a:gd name="connsiteY290" fmla="*/ 31324 h 40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278559" h="40206">
                  <a:moveTo>
                    <a:pt x="278080" y="10228"/>
                  </a:moveTo>
                  <a:cubicBezTo>
                    <a:pt x="276162" y="4475"/>
                    <a:pt x="273605" y="1918"/>
                    <a:pt x="270409" y="1278"/>
                  </a:cubicBezTo>
                  <a:cubicBezTo>
                    <a:pt x="266573" y="0"/>
                    <a:pt x="262738" y="0"/>
                    <a:pt x="258902" y="0"/>
                  </a:cubicBezTo>
                  <a:cubicBezTo>
                    <a:pt x="250592" y="0"/>
                    <a:pt x="242281" y="0"/>
                    <a:pt x="233971" y="639"/>
                  </a:cubicBezTo>
                  <a:cubicBezTo>
                    <a:pt x="228857" y="639"/>
                    <a:pt x="223103" y="1278"/>
                    <a:pt x="217989" y="1278"/>
                  </a:cubicBezTo>
                  <a:cubicBezTo>
                    <a:pt x="212236" y="1918"/>
                    <a:pt x="206482" y="2557"/>
                    <a:pt x="200729" y="2557"/>
                  </a:cubicBezTo>
                  <a:cubicBezTo>
                    <a:pt x="196254" y="3196"/>
                    <a:pt x="192419" y="3196"/>
                    <a:pt x="187943" y="3836"/>
                  </a:cubicBezTo>
                  <a:cubicBezTo>
                    <a:pt x="186665" y="3836"/>
                    <a:pt x="184747" y="4475"/>
                    <a:pt x="183469" y="4475"/>
                  </a:cubicBezTo>
                  <a:cubicBezTo>
                    <a:pt x="180912" y="4475"/>
                    <a:pt x="178354" y="3836"/>
                    <a:pt x="175798" y="3836"/>
                  </a:cubicBezTo>
                  <a:cubicBezTo>
                    <a:pt x="171323" y="4475"/>
                    <a:pt x="166848" y="5753"/>
                    <a:pt x="162373" y="5114"/>
                  </a:cubicBezTo>
                  <a:cubicBezTo>
                    <a:pt x="160455" y="5114"/>
                    <a:pt x="158537" y="5114"/>
                    <a:pt x="156620" y="5114"/>
                  </a:cubicBezTo>
                  <a:cubicBezTo>
                    <a:pt x="154702" y="5114"/>
                    <a:pt x="152784" y="5753"/>
                    <a:pt x="150866" y="5753"/>
                  </a:cubicBezTo>
                  <a:cubicBezTo>
                    <a:pt x="148948" y="5753"/>
                    <a:pt x="147031" y="6393"/>
                    <a:pt x="144474" y="6393"/>
                  </a:cubicBezTo>
                  <a:cubicBezTo>
                    <a:pt x="142556" y="6393"/>
                    <a:pt x="140638" y="7032"/>
                    <a:pt x="138720" y="7032"/>
                  </a:cubicBezTo>
                  <a:cubicBezTo>
                    <a:pt x="137442" y="7032"/>
                    <a:pt x="136163" y="6393"/>
                    <a:pt x="135524" y="7032"/>
                  </a:cubicBezTo>
                  <a:cubicBezTo>
                    <a:pt x="132328" y="7671"/>
                    <a:pt x="129770" y="8310"/>
                    <a:pt x="126574" y="8310"/>
                  </a:cubicBezTo>
                  <a:cubicBezTo>
                    <a:pt x="124017" y="8310"/>
                    <a:pt x="122100" y="8310"/>
                    <a:pt x="119542" y="7671"/>
                  </a:cubicBezTo>
                  <a:cubicBezTo>
                    <a:pt x="116985" y="7671"/>
                    <a:pt x="114428" y="7032"/>
                    <a:pt x="111871" y="6393"/>
                  </a:cubicBezTo>
                  <a:cubicBezTo>
                    <a:pt x="108035" y="6393"/>
                    <a:pt x="103561" y="7032"/>
                    <a:pt x="99725" y="5753"/>
                  </a:cubicBezTo>
                  <a:cubicBezTo>
                    <a:pt x="95890" y="5114"/>
                    <a:pt x="92054" y="4475"/>
                    <a:pt x="88218" y="5114"/>
                  </a:cubicBezTo>
                  <a:cubicBezTo>
                    <a:pt x="86301" y="5753"/>
                    <a:pt x="84383" y="6393"/>
                    <a:pt x="82465" y="6393"/>
                  </a:cubicBezTo>
                  <a:cubicBezTo>
                    <a:pt x="79268" y="6393"/>
                    <a:pt x="76072" y="6393"/>
                    <a:pt x="72237" y="5753"/>
                  </a:cubicBezTo>
                  <a:cubicBezTo>
                    <a:pt x="70958" y="5753"/>
                    <a:pt x="69040" y="5753"/>
                    <a:pt x="67762" y="5753"/>
                  </a:cubicBezTo>
                  <a:cubicBezTo>
                    <a:pt x="64566" y="5753"/>
                    <a:pt x="62008" y="6393"/>
                    <a:pt x="58812" y="6393"/>
                  </a:cubicBezTo>
                  <a:cubicBezTo>
                    <a:pt x="58173" y="6393"/>
                    <a:pt x="57534" y="5753"/>
                    <a:pt x="58173" y="3836"/>
                  </a:cubicBezTo>
                  <a:cubicBezTo>
                    <a:pt x="57534" y="3836"/>
                    <a:pt x="56894" y="4475"/>
                    <a:pt x="56894" y="4475"/>
                  </a:cubicBezTo>
                  <a:cubicBezTo>
                    <a:pt x="55616" y="5114"/>
                    <a:pt x="54338" y="5114"/>
                    <a:pt x="53698" y="5114"/>
                  </a:cubicBezTo>
                  <a:cubicBezTo>
                    <a:pt x="51141" y="5114"/>
                    <a:pt x="48584" y="4475"/>
                    <a:pt x="45388" y="5114"/>
                  </a:cubicBezTo>
                  <a:cubicBezTo>
                    <a:pt x="42830" y="5114"/>
                    <a:pt x="40912" y="5753"/>
                    <a:pt x="38356" y="6393"/>
                  </a:cubicBezTo>
                  <a:cubicBezTo>
                    <a:pt x="37716" y="6393"/>
                    <a:pt x="36438" y="7032"/>
                    <a:pt x="35799" y="7032"/>
                  </a:cubicBezTo>
                  <a:cubicBezTo>
                    <a:pt x="33881" y="7032"/>
                    <a:pt x="31963" y="7671"/>
                    <a:pt x="30045" y="7671"/>
                  </a:cubicBezTo>
                  <a:cubicBezTo>
                    <a:pt x="28767" y="7671"/>
                    <a:pt x="27488" y="7032"/>
                    <a:pt x="25571" y="6393"/>
                  </a:cubicBezTo>
                  <a:cubicBezTo>
                    <a:pt x="24292" y="5753"/>
                    <a:pt x="23013" y="7032"/>
                    <a:pt x="21734" y="6393"/>
                  </a:cubicBezTo>
                  <a:cubicBezTo>
                    <a:pt x="19178" y="5753"/>
                    <a:pt x="16621" y="5753"/>
                    <a:pt x="13424" y="5753"/>
                  </a:cubicBezTo>
                  <a:cubicBezTo>
                    <a:pt x="12145" y="5753"/>
                    <a:pt x="11506" y="5753"/>
                    <a:pt x="10228" y="5753"/>
                  </a:cubicBezTo>
                  <a:cubicBezTo>
                    <a:pt x="8949" y="6393"/>
                    <a:pt x="7032" y="7671"/>
                    <a:pt x="5753" y="8310"/>
                  </a:cubicBezTo>
                  <a:cubicBezTo>
                    <a:pt x="4475" y="8950"/>
                    <a:pt x="2556" y="8310"/>
                    <a:pt x="1278" y="8310"/>
                  </a:cubicBezTo>
                  <a:cubicBezTo>
                    <a:pt x="1917" y="9589"/>
                    <a:pt x="1917" y="10228"/>
                    <a:pt x="2556" y="10228"/>
                  </a:cubicBezTo>
                  <a:cubicBezTo>
                    <a:pt x="1917" y="11507"/>
                    <a:pt x="1278" y="12146"/>
                    <a:pt x="0" y="13425"/>
                  </a:cubicBezTo>
                  <a:cubicBezTo>
                    <a:pt x="639" y="15342"/>
                    <a:pt x="1278" y="16621"/>
                    <a:pt x="1917" y="18539"/>
                  </a:cubicBezTo>
                  <a:cubicBezTo>
                    <a:pt x="1278" y="18539"/>
                    <a:pt x="639" y="19178"/>
                    <a:pt x="639" y="19178"/>
                  </a:cubicBezTo>
                  <a:cubicBezTo>
                    <a:pt x="1917" y="19817"/>
                    <a:pt x="2556" y="20456"/>
                    <a:pt x="3196" y="21735"/>
                  </a:cubicBezTo>
                  <a:cubicBezTo>
                    <a:pt x="4475" y="23653"/>
                    <a:pt x="5753" y="24292"/>
                    <a:pt x="7032" y="24931"/>
                  </a:cubicBezTo>
                  <a:cubicBezTo>
                    <a:pt x="10228" y="26210"/>
                    <a:pt x="14064" y="26849"/>
                    <a:pt x="17260" y="28128"/>
                  </a:cubicBezTo>
                  <a:cubicBezTo>
                    <a:pt x="17899" y="28128"/>
                    <a:pt x="19178" y="29406"/>
                    <a:pt x="19817" y="28767"/>
                  </a:cubicBezTo>
                  <a:cubicBezTo>
                    <a:pt x="21734" y="28128"/>
                    <a:pt x="23653" y="29406"/>
                    <a:pt x="25571" y="30045"/>
                  </a:cubicBezTo>
                  <a:cubicBezTo>
                    <a:pt x="28127" y="30685"/>
                    <a:pt x="30045" y="31963"/>
                    <a:pt x="32602" y="32603"/>
                  </a:cubicBezTo>
                  <a:cubicBezTo>
                    <a:pt x="32602" y="32603"/>
                    <a:pt x="33241" y="31963"/>
                    <a:pt x="33241" y="31324"/>
                  </a:cubicBezTo>
                  <a:cubicBezTo>
                    <a:pt x="31963" y="30045"/>
                    <a:pt x="30684" y="29406"/>
                    <a:pt x="28767" y="28128"/>
                  </a:cubicBezTo>
                  <a:cubicBezTo>
                    <a:pt x="29406" y="28128"/>
                    <a:pt x="30045" y="28128"/>
                    <a:pt x="30045" y="28128"/>
                  </a:cubicBezTo>
                  <a:cubicBezTo>
                    <a:pt x="32602" y="28767"/>
                    <a:pt x="34520" y="29406"/>
                    <a:pt x="37077" y="30045"/>
                  </a:cubicBezTo>
                  <a:cubicBezTo>
                    <a:pt x="38356" y="30685"/>
                    <a:pt x="39634" y="30685"/>
                    <a:pt x="41552" y="30685"/>
                  </a:cubicBezTo>
                  <a:cubicBezTo>
                    <a:pt x="42191" y="30685"/>
                    <a:pt x="42830" y="30045"/>
                    <a:pt x="43470" y="30685"/>
                  </a:cubicBezTo>
                  <a:cubicBezTo>
                    <a:pt x="45388" y="31324"/>
                    <a:pt x="46666" y="31963"/>
                    <a:pt x="48584" y="32603"/>
                  </a:cubicBezTo>
                  <a:cubicBezTo>
                    <a:pt x="50501" y="33242"/>
                    <a:pt x="52419" y="32603"/>
                    <a:pt x="54338" y="31963"/>
                  </a:cubicBezTo>
                  <a:cubicBezTo>
                    <a:pt x="55616" y="31324"/>
                    <a:pt x="57534" y="31963"/>
                    <a:pt x="58812" y="31963"/>
                  </a:cubicBezTo>
                  <a:cubicBezTo>
                    <a:pt x="61369" y="31963"/>
                    <a:pt x="63287" y="31963"/>
                    <a:pt x="65844" y="31963"/>
                  </a:cubicBezTo>
                  <a:cubicBezTo>
                    <a:pt x="65205" y="30685"/>
                    <a:pt x="65205" y="30045"/>
                    <a:pt x="64566" y="30045"/>
                  </a:cubicBezTo>
                  <a:cubicBezTo>
                    <a:pt x="65205" y="30045"/>
                    <a:pt x="66483" y="31324"/>
                    <a:pt x="67123" y="31963"/>
                  </a:cubicBezTo>
                  <a:cubicBezTo>
                    <a:pt x="69040" y="32603"/>
                    <a:pt x="70319" y="33242"/>
                    <a:pt x="72237" y="33881"/>
                  </a:cubicBezTo>
                  <a:cubicBezTo>
                    <a:pt x="77351" y="34520"/>
                    <a:pt x="82465" y="35160"/>
                    <a:pt x="87579" y="35799"/>
                  </a:cubicBezTo>
                  <a:cubicBezTo>
                    <a:pt x="88857" y="35799"/>
                    <a:pt x="90136" y="36438"/>
                    <a:pt x="91414" y="37077"/>
                  </a:cubicBezTo>
                  <a:cubicBezTo>
                    <a:pt x="90775" y="37717"/>
                    <a:pt x="90775" y="38356"/>
                    <a:pt x="90136" y="38356"/>
                  </a:cubicBezTo>
                  <a:cubicBezTo>
                    <a:pt x="88218" y="36438"/>
                    <a:pt x="85661" y="39634"/>
                    <a:pt x="83744" y="37077"/>
                  </a:cubicBezTo>
                  <a:cubicBezTo>
                    <a:pt x="83744" y="37077"/>
                    <a:pt x="83744" y="37077"/>
                    <a:pt x="83104" y="37077"/>
                  </a:cubicBezTo>
                  <a:cubicBezTo>
                    <a:pt x="81186" y="37077"/>
                    <a:pt x="79268" y="37077"/>
                    <a:pt x="77990" y="36438"/>
                  </a:cubicBezTo>
                  <a:cubicBezTo>
                    <a:pt x="76072" y="36438"/>
                    <a:pt x="74155" y="35799"/>
                    <a:pt x="72237" y="36438"/>
                  </a:cubicBezTo>
                  <a:cubicBezTo>
                    <a:pt x="70958" y="37077"/>
                    <a:pt x="69040" y="36438"/>
                    <a:pt x="67762" y="36438"/>
                  </a:cubicBezTo>
                  <a:cubicBezTo>
                    <a:pt x="67123" y="36438"/>
                    <a:pt x="66483" y="36438"/>
                    <a:pt x="65844" y="36438"/>
                  </a:cubicBezTo>
                  <a:cubicBezTo>
                    <a:pt x="66483" y="37717"/>
                    <a:pt x="66483" y="38356"/>
                    <a:pt x="67123" y="38356"/>
                  </a:cubicBezTo>
                  <a:cubicBezTo>
                    <a:pt x="68401" y="38356"/>
                    <a:pt x="69679" y="38356"/>
                    <a:pt x="71597" y="38356"/>
                  </a:cubicBezTo>
                  <a:cubicBezTo>
                    <a:pt x="74794" y="38356"/>
                    <a:pt x="77990" y="38356"/>
                    <a:pt x="81186" y="38356"/>
                  </a:cubicBezTo>
                  <a:cubicBezTo>
                    <a:pt x="81825" y="38356"/>
                    <a:pt x="82465" y="39634"/>
                    <a:pt x="83744" y="38995"/>
                  </a:cubicBezTo>
                  <a:cubicBezTo>
                    <a:pt x="86940" y="38356"/>
                    <a:pt x="90136" y="38995"/>
                    <a:pt x="92693" y="39634"/>
                  </a:cubicBezTo>
                  <a:cubicBezTo>
                    <a:pt x="93972" y="40274"/>
                    <a:pt x="95250" y="39634"/>
                    <a:pt x="95890" y="38356"/>
                  </a:cubicBezTo>
                  <a:cubicBezTo>
                    <a:pt x="94611" y="37717"/>
                    <a:pt x="93972" y="37717"/>
                    <a:pt x="92693" y="37077"/>
                  </a:cubicBezTo>
                  <a:cubicBezTo>
                    <a:pt x="92693" y="37077"/>
                    <a:pt x="92693" y="36438"/>
                    <a:pt x="92693" y="36438"/>
                  </a:cubicBezTo>
                  <a:cubicBezTo>
                    <a:pt x="94611" y="36438"/>
                    <a:pt x="95890" y="37077"/>
                    <a:pt x="97807" y="37077"/>
                  </a:cubicBezTo>
                  <a:cubicBezTo>
                    <a:pt x="97807" y="37717"/>
                    <a:pt x="97807" y="37717"/>
                    <a:pt x="97807" y="37717"/>
                  </a:cubicBezTo>
                  <a:cubicBezTo>
                    <a:pt x="97807" y="38356"/>
                    <a:pt x="97168" y="38356"/>
                    <a:pt x="97168" y="39634"/>
                  </a:cubicBezTo>
                  <a:cubicBezTo>
                    <a:pt x="98446" y="39634"/>
                    <a:pt x="99725" y="39634"/>
                    <a:pt x="101003" y="39634"/>
                  </a:cubicBezTo>
                  <a:cubicBezTo>
                    <a:pt x="101003" y="38995"/>
                    <a:pt x="101003" y="38995"/>
                    <a:pt x="101003" y="38356"/>
                  </a:cubicBezTo>
                  <a:cubicBezTo>
                    <a:pt x="100364" y="37717"/>
                    <a:pt x="99725" y="37077"/>
                    <a:pt x="98446" y="36438"/>
                  </a:cubicBezTo>
                  <a:cubicBezTo>
                    <a:pt x="100364" y="36438"/>
                    <a:pt x="102282" y="36438"/>
                    <a:pt x="103561" y="36438"/>
                  </a:cubicBezTo>
                  <a:cubicBezTo>
                    <a:pt x="104200" y="36438"/>
                    <a:pt x="104839" y="37717"/>
                    <a:pt x="105479" y="37717"/>
                  </a:cubicBezTo>
                  <a:cubicBezTo>
                    <a:pt x="106118" y="37717"/>
                    <a:pt x="106118" y="38356"/>
                    <a:pt x="106757" y="38356"/>
                  </a:cubicBezTo>
                  <a:cubicBezTo>
                    <a:pt x="108035" y="38995"/>
                    <a:pt x="109314" y="38995"/>
                    <a:pt x="110592" y="38995"/>
                  </a:cubicBezTo>
                  <a:cubicBezTo>
                    <a:pt x="110592" y="38995"/>
                    <a:pt x="111232" y="38995"/>
                    <a:pt x="111232" y="38995"/>
                  </a:cubicBezTo>
                  <a:cubicBezTo>
                    <a:pt x="111232" y="38356"/>
                    <a:pt x="111232" y="37077"/>
                    <a:pt x="111232" y="35799"/>
                  </a:cubicBezTo>
                  <a:cubicBezTo>
                    <a:pt x="111871" y="36438"/>
                    <a:pt x="113150" y="37077"/>
                    <a:pt x="113789" y="37717"/>
                  </a:cubicBezTo>
                  <a:cubicBezTo>
                    <a:pt x="115068" y="38995"/>
                    <a:pt x="115707" y="40274"/>
                    <a:pt x="116346" y="37717"/>
                  </a:cubicBezTo>
                  <a:cubicBezTo>
                    <a:pt x="116346" y="37717"/>
                    <a:pt x="116346" y="37717"/>
                    <a:pt x="116346" y="37717"/>
                  </a:cubicBezTo>
                  <a:cubicBezTo>
                    <a:pt x="115707" y="37717"/>
                    <a:pt x="115068" y="37077"/>
                    <a:pt x="115068" y="37077"/>
                  </a:cubicBezTo>
                  <a:cubicBezTo>
                    <a:pt x="115068" y="36438"/>
                    <a:pt x="115068" y="36438"/>
                    <a:pt x="115068" y="35799"/>
                  </a:cubicBezTo>
                  <a:cubicBezTo>
                    <a:pt x="115707" y="36438"/>
                    <a:pt x="115707" y="37077"/>
                    <a:pt x="116346" y="37077"/>
                  </a:cubicBezTo>
                  <a:cubicBezTo>
                    <a:pt x="116346" y="37077"/>
                    <a:pt x="116346" y="37077"/>
                    <a:pt x="116346" y="37077"/>
                  </a:cubicBezTo>
                  <a:cubicBezTo>
                    <a:pt x="116346" y="37077"/>
                    <a:pt x="116346" y="37077"/>
                    <a:pt x="116346" y="37077"/>
                  </a:cubicBezTo>
                  <a:cubicBezTo>
                    <a:pt x="116346" y="36438"/>
                    <a:pt x="116346" y="35799"/>
                    <a:pt x="116985" y="35160"/>
                  </a:cubicBezTo>
                  <a:cubicBezTo>
                    <a:pt x="117624" y="35160"/>
                    <a:pt x="118264" y="35160"/>
                    <a:pt x="118264" y="35160"/>
                  </a:cubicBezTo>
                  <a:cubicBezTo>
                    <a:pt x="120181" y="35160"/>
                    <a:pt x="122100" y="34520"/>
                    <a:pt x="123378" y="36438"/>
                  </a:cubicBezTo>
                  <a:cubicBezTo>
                    <a:pt x="124657" y="37717"/>
                    <a:pt x="125935" y="37077"/>
                    <a:pt x="127213" y="37077"/>
                  </a:cubicBezTo>
                  <a:cubicBezTo>
                    <a:pt x="127213" y="37077"/>
                    <a:pt x="127853" y="37077"/>
                    <a:pt x="127853" y="37077"/>
                  </a:cubicBezTo>
                  <a:cubicBezTo>
                    <a:pt x="129131" y="37077"/>
                    <a:pt x="130410" y="36438"/>
                    <a:pt x="132328" y="37077"/>
                  </a:cubicBezTo>
                  <a:cubicBezTo>
                    <a:pt x="132967" y="37077"/>
                    <a:pt x="134246" y="37077"/>
                    <a:pt x="134885" y="37077"/>
                  </a:cubicBezTo>
                  <a:cubicBezTo>
                    <a:pt x="134885" y="37077"/>
                    <a:pt x="134885" y="36438"/>
                    <a:pt x="135524" y="36438"/>
                  </a:cubicBezTo>
                  <a:cubicBezTo>
                    <a:pt x="136163" y="33881"/>
                    <a:pt x="136163" y="33881"/>
                    <a:pt x="137442" y="35799"/>
                  </a:cubicBezTo>
                  <a:cubicBezTo>
                    <a:pt x="137442" y="36438"/>
                    <a:pt x="138081" y="37077"/>
                    <a:pt x="138720" y="36438"/>
                  </a:cubicBezTo>
                  <a:cubicBezTo>
                    <a:pt x="139998" y="35160"/>
                    <a:pt x="141277" y="36438"/>
                    <a:pt x="142556" y="38356"/>
                  </a:cubicBezTo>
                  <a:cubicBezTo>
                    <a:pt x="143195" y="34520"/>
                    <a:pt x="144474" y="32603"/>
                    <a:pt x="145752" y="33881"/>
                  </a:cubicBezTo>
                  <a:cubicBezTo>
                    <a:pt x="146391" y="33881"/>
                    <a:pt x="146391" y="33881"/>
                    <a:pt x="147031" y="33881"/>
                  </a:cubicBezTo>
                  <a:cubicBezTo>
                    <a:pt x="148309" y="33881"/>
                    <a:pt x="148948" y="34520"/>
                    <a:pt x="150227" y="34520"/>
                  </a:cubicBezTo>
                  <a:cubicBezTo>
                    <a:pt x="150227" y="34520"/>
                    <a:pt x="150227" y="35160"/>
                    <a:pt x="150227" y="35160"/>
                  </a:cubicBezTo>
                  <a:cubicBezTo>
                    <a:pt x="149587" y="35160"/>
                    <a:pt x="149587" y="35799"/>
                    <a:pt x="148948" y="35799"/>
                  </a:cubicBezTo>
                  <a:cubicBezTo>
                    <a:pt x="149587" y="36438"/>
                    <a:pt x="149587" y="36438"/>
                    <a:pt x="150227" y="37077"/>
                  </a:cubicBezTo>
                  <a:cubicBezTo>
                    <a:pt x="150227" y="37077"/>
                    <a:pt x="150866" y="38356"/>
                    <a:pt x="150866" y="38356"/>
                  </a:cubicBezTo>
                  <a:cubicBezTo>
                    <a:pt x="150866" y="37717"/>
                    <a:pt x="151506" y="36438"/>
                    <a:pt x="151506" y="35799"/>
                  </a:cubicBezTo>
                  <a:cubicBezTo>
                    <a:pt x="151506" y="35160"/>
                    <a:pt x="151506" y="34520"/>
                    <a:pt x="151506" y="33881"/>
                  </a:cubicBezTo>
                  <a:cubicBezTo>
                    <a:pt x="152784" y="34520"/>
                    <a:pt x="154063" y="33881"/>
                    <a:pt x="155341" y="35160"/>
                  </a:cubicBezTo>
                  <a:cubicBezTo>
                    <a:pt x="156620" y="36438"/>
                    <a:pt x="158537" y="36438"/>
                    <a:pt x="159816" y="36438"/>
                  </a:cubicBezTo>
                  <a:cubicBezTo>
                    <a:pt x="160455" y="36438"/>
                    <a:pt x="161095" y="36438"/>
                    <a:pt x="161734" y="36438"/>
                  </a:cubicBezTo>
                  <a:cubicBezTo>
                    <a:pt x="163013" y="36438"/>
                    <a:pt x="163652" y="37077"/>
                    <a:pt x="164291" y="35160"/>
                  </a:cubicBezTo>
                  <a:cubicBezTo>
                    <a:pt x="165569" y="33242"/>
                    <a:pt x="166209" y="34520"/>
                    <a:pt x="166848" y="37717"/>
                  </a:cubicBezTo>
                  <a:cubicBezTo>
                    <a:pt x="166848" y="33242"/>
                    <a:pt x="168765" y="37717"/>
                    <a:pt x="169405" y="34520"/>
                  </a:cubicBezTo>
                  <a:cubicBezTo>
                    <a:pt x="170684" y="37717"/>
                    <a:pt x="170684" y="38356"/>
                    <a:pt x="171962" y="37077"/>
                  </a:cubicBezTo>
                  <a:cubicBezTo>
                    <a:pt x="173241" y="35799"/>
                    <a:pt x="175158" y="37077"/>
                    <a:pt x="176437" y="36438"/>
                  </a:cubicBezTo>
                  <a:cubicBezTo>
                    <a:pt x="177715" y="35799"/>
                    <a:pt x="178354" y="36438"/>
                    <a:pt x="178994" y="35160"/>
                  </a:cubicBezTo>
                  <a:cubicBezTo>
                    <a:pt x="178994" y="34520"/>
                    <a:pt x="179633" y="35160"/>
                    <a:pt x="180273" y="35160"/>
                  </a:cubicBezTo>
                  <a:cubicBezTo>
                    <a:pt x="181551" y="35160"/>
                    <a:pt x="182191" y="35160"/>
                    <a:pt x="183469" y="35160"/>
                  </a:cubicBezTo>
                  <a:cubicBezTo>
                    <a:pt x="183469" y="35160"/>
                    <a:pt x="184108" y="35160"/>
                    <a:pt x="184108" y="35160"/>
                  </a:cubicBezTo>
                  <a:cubicBezTo>
                    <a:pt x="186026" y="35160"/>
                    <a:pt x="187304" y="37077"/>
                    <a:pt x="189222" y="35160"/>
                  </a:cubicBezTo>
                  <a:cubicBezTo>
                    <a:pt x="190501" y="33881"/>
                    <a:pt x="192419" y="33881"/>
                    <a:pt x="194336" y="36438"/>
                  </a:cubicBezTo>
                  <a:cubicBezTo>
                    <a:pt x="194336" y="36438"/>
                    <a:pt x="194976" y="37077"/>
                    <a:pt x="194976" y="37077"/>
                  </a:cubicBezTo>
                  <a:cubicBezTo>
                    <a:pt x="195615" y="36438"/>
                    <a:pt x="196893" y="35160"/>
                    <a:pt x="197532" y="37077"/>
                  </a:cubicBezTo>
                  <a:cubicBezTo>
                    <a:pt x="197532" y="37077"/>
                    <a:pt x="197532" y="37077"/>
                    <a:pt x="197532" y="37077"/>
                  </a:cubicBezTo>
                  <a:cubicBezTo>
                    <a:pt x="198172" y="35160"/>
                    <a:pt x="198811" y="35799"/>
                    <a:pt x="200090" y="35799"/>
                  </a:cubicBezTo>
                  <a:cubicBezTo>
                    <a:pt x="200729" y="35799"/>
                    <a:pt x="200729" y="35799"/>
                    <a:pt x="201369" y="35160"/>
                  </a:cubicBezTo>
                  <a:cubicBezTo>
                    <a:pt x="202008" y="33242"/>
                    <a:pt x="202008" y="33881"/>
                    <a:pt x="203286" y="35160"/>
                  </a:cubicBezTo>
                  <a:cubicBezTo>
                    <a:pt x="203925" y="36438"/>
                    <a:pt x="204565" y="37077"/>
                    <a:pt x="204565" y="34520"/>
                  </a:cubicBezTo>
                  <a:cubicBezTo>
                    <a:pt x="204565" y="33881"/>
                    <a:pt x="205204" y="33881"/>
                    <a:pt x="205204" y="33881"/>
                  </a:cubicBezTo>
                  <a:cubicBezTo>
                    <a:pt x="205843" y="33881"/>
                    <a:pt x="206482" y="33881"/>
                    <a:pt x="207121" y="34520"/>
                  </a:cubicBezTo>
                  <a:cubicBezTo>
                    <a:pt x="209039" y="36438"/>
                    <a:pt x="210958" y="34520"/>
                    <a:pt x="212236" y="35799"/>
                  </a:cubicBezTo>
                  <a:cubicBezTo>
                    <a:pt x="212236" y="35799"/>
                    <a:pt x="212236" y="35799"/>
                    <a:pt x="212875" y="35799"/>
                  </a:cubicBezTo>
                  <a:cubicBezTo>
                    <a:pt x="213514" y="34520"/>
                    <a:pt x="214154" y="33242"/>
                    <a:pt x="214793" y="34520"/>
                  </a:cubicBezTo>
                  <a:cubicBezTo>
                    <a:pt x="215432" y="35160"/>
                    <a:pt x="216071" y="34520"/>
                    <a:pt x="217350" y="34520"/>
                  </a:cubicBezTo>
                  <a:cubicBezTo>
                    <a:pt x="217989" y="34520"/>
                    <a:pt x="217989" y="34520"/>
                    <a:pt x="218628" y="33881"/>
                  </a:cubicBezTo>
                  <a:cubicBezTo>
                    <a:pt x="219268" y="32603"/>
                    <a:pt x="220547" y="31963"/>
                    <a:pt x="221186" y="33881"/>
                  </a:cubicBezTo>
                  <a:cubicBezTo>
                    <a:pt x="221825" y="35160"/>
                    <a:pt x="223103" y="35799"/>
                    <a:pt x="223743" y="35160"/>
                  </a:cubicBezTo>
                  <a:cubicBezTo>
                    <a:pt x="225021" y="33242"/>
                    <a:pt x="225660" y="33881"/>
                    <a:pt x="226939" y="35160"/>
                  </a:cubicBezTo>
                  <a:cubicBezTo>
                    <a:pt x="228857" y="36438"/>
                    <a:pt x="230775" y="38356"/>
                    <a:pt x="232053" y="34520"/>
                  </a:cubicBezTo>
                  <a:cubicBezTo>
                    <a:pt x="232053" y="34520"/>
                    <a:pt x="232692" y="34520"/>
                    <a:pt x="232692" y="34520"/>
                  </a:cubicBezTo>
                  <a:cubicBezTo>
                    <a:pt x="233971" y="35160"/>
                    <a:pt x="235249" y="35160"/>
                    <a:pt x="236528" y="35799"/>
                  </a:cubicBezTo>
                  <a:cubicBezTo>
                    <a:pt x="237167" y="36438"/>
                    <a:pt x="237806" y="36438"/>
                    <a:pt x="238445" y="35160"/>
                  </a:cubicBezTo>
                  <a:cubicBezTo>
                    <a:pt x="239085" y="33242"/>
                    <a:pt x="240364" y="32603"/>
                    <a:pt x="241003" y="33242"/>
                  </a:cubicBezTo>
                  <a:cubicBezTo>
                    <a:pt x="242921" y="34520"/>
                    <a:pt x="244199" y="32603"/>
                    <a:pt x="245477" y="33242"/>
                  </a:cubicBezTo>
                  <a:cubicBezTo>
                    <a:pt x="246756" y="33881"/>
                    <a:pt x="248674" y="33242"/>
                    <a:pt x="249953" y="33242"/>
                  </a:cubicBezTo>
                  <a:cubicBezTo>
                    <a:pt x="251870" y="33242"/>
                    <a:pt x="253788" y="33242"/>
                    <a:pt x="256345" y="33242"/>
                  </a:cubicBezTo>
                  <a:cubicBezTo>
                    <a:pt x="256345" y="33242"/>
                    <a:pt x="256984" y="32603"/>
                    <a:pt x="256984" y="32603"/>
                  </a:cubicBezTo>
                  <a:cubicBezTo>
                    <a:pt x="256984" y="31324"/>
                    <a:pt x="256984" y="30685"/>
                    <a:pt x="256984" y="29406"/>
                  </a:cubicBezTo>
                  <a:cubicBezTo>
                    <a:pt x="260181" y="31963"/>
                    <a:pt x="262738" y="36438"/>
                    <a:pt x="265934" y="31324"/>
                  </a:cubicBezTo>
                  <a:cubicBezTo>
                    <a:pt x="265295" y="31324"/>
                    <a:pt x="264655" y="31324"/>
                    <a:pt x="264016" y="31963"/>
                  </a:cubicBezTo>
                  <a:cubicBezTo>
                    <a:pt x="263377" y="31963"/>
                    <a:pt x="262738" y="31963"/>
                    <a:pt x="262099" y="29406"/>
                  </a:cubicBezTo>
                  <a:cubicBezTo>
                    <a:pt x="262738" y="30045"/>
                    <a:pt x="263377" y="30045"/>
                    <a:pt x="264016" y="30045"/>
                  </a:cubicBezTo>
                  <a:cubicBezTo>
                    <a:pt x="264655" y="28767"/>
                    <a:pt x="264655" y="27488"/>
                    <a:pt x="265295" y="26210"/>
                  </a:cubicBezTo>
                  <a:cubicBezTo>
                    <a:pt x="265934" y="26210"/>
                    <a:pt x="267212" y="26849"/>
                    <a:pt x="267212" y="26210"/>
                  </a:cubicBezTo>
                  <a:cubicBezTo>
                    <a:pt x="267852" y="23653"/>
                    <a:pt x="269131" y="24292"/>
                    <a:pt x="269770" y="23014"/>
                  </a:cubicBezTo>
                  <a:cubicBezTo>
                    <a:pt x="271048" y="21096"/>
                    <a:pt x="272327" y="21735"/>
                    <a:pt x="274244" y="23014"/>
                  </a:cubicBezTo>
                  <a:cubicBezTo>
                    <a:pt x="274884" y="23653"/>
                    <a:pt x="275523" y="23653"/>
                    <a:pt x="275523" y="23653"/>
                  </a:cubicBezTo>
                  <a:cubicBezTo>
                    <a:pt x="274244" y="22374"/>
                    <a:pt x="274244" y="20456"/>
                    <a:pt x="274244" y="18539"/>
                  </a:cubicBezTo>
                  <a:cubicBezTo>
                    <a:pt x="275523" y="17260"/>
                    <a:pt x="276801" y="16621"/>
                    <a:pt x="278080" y="19178"/>
                  </a:cubicBezTo>
                  <a:cubicBezTo>
                    <a:pt x="278080" y="17260"/>
                    <a:pt x="278080" y="15342"/>
                    <a:pt x="278080" y="14064"/>
                  </a:cubicBezTo>
                  <a:cubicBezTo>
                    <a:pt x="278720" y="14703"/>
                    <a:pt x="278720" y="11507"/>
                    <a:pt x="278080" y="10228"/>
                  </a:cubicBezTo>
                  <a:close/>
                  <a:moveTo>
                    <a:pt x="102922" y="28128"/>
                  </a:moveTo>
                  <a:cubicBezTo>
                    <a:pt x="102922" y="28767"/>
                    <a:pt x="102922" y="28767"/>
                    <a:pt x="102922" y="29406"/>
                  </a:cubicBezTo>
                  <a:cubicBezTo>
                    <a:pt x="101643" y="29406"/>
                    <a:pt x="100364" y="29406"/>
                    <a:pt x="99086" y="28767"/>
                  </a:cubicBezTo>
                  <a:cubicBezTo>
                    <a:pt x="99086" y="28767"/>
                    <a:pt x="99086" y="28128"/>
                    <a:pt x="99086" y="28128"/>
                  </a:cubicBezTo>
                  <a:cubicBezTo>
                    <a:pt x="100364" y="28128"/>
                    <a:pt x="101643" y="28128"/>
                    <a:pt x="102922" y="28128"/>
                  </a:cubicBezTo>
                  <a:close/>
                  <a:moveTo>
                    <a:pt x="77990" y="30685"/>
                  </a:moveTo>
                  <a:cubicBezTo>
                    <a:pt x="78629" y="30685"/>
                    <a:pt x="78629" y="30045"/>
                    <a:pt x="79268" y="30045"/>
                  </a:cubicBezTo>
                  <a:cubicBezTo>
                    <a:pt x="79268" y="31963"/>
                    <a:pt x="78629" y="30045"/>
                    <a:pt x="77990" y="30685"/>
                  </a:cubicBezTo>
                  <a:close/>
                  <a:moveTo>
                    <a:pt x="80547" y="30045"/>
                  </a:moveTo>
                  <a:cubicBezTo>
                    <a:pt x="80547" y="29406"/>
                    <a:pt x="80547" y="29406"/>
                    <a:pt x="80547" y="28767"/>
                  </a:cubicBezTo>
                  <a:cubicBezTo>
                    <a:pt x="85661" y="29406"/>
                    <a:pt x="90136" y="30045"/>
                    <a:pt x="95250" y="30045"/>
                  </a:cubicBezTo>
                  <a:cubicBezTo>
                    <a:pt x="90775" y="31324"/>
                    <a:pt x="85661" y="31324"/>
                    <a:pt x="80547" y="30045"/>
                  </a:cubicBezTo>
                  <a:close/>
                  <a:moveTo>
                    <a:pt x="101003" y="33881"/>
                  </a:moveTo>
                  <a:cubicBezTo>
                    <a:pt x="99725" y="31963"/>
                    <a:pt x="98446" y="31963"/>
                    <a:pt x="97168" y="31324"/>
                  </a:cubicBezTo>
                  <a:cubicBezTo>
                    <a:pt x="99086" y="30685"/>
                    <a:pt x="101003" y="30685"/>
                    <a:pt x="103561" y="31324"/>
                  </a:cubicBezTo>
                  <a:cubicBezTo>
                    <a:pt x="104839" y="31963"/>
                    <a:pt x="105479" y="33881"/>
                    <a:pt x="106118" y="36438"/>
                  </a:cubicBezTo>
                  <a:cubicBezTo>
                    <a:pt x="104200" y="36438"/>
                    <a:pt x="102282" y="36438"/>
                    <a:pt x="101003" y="33881"/>
                  </a:cubicBezTo>
                  <a:close/>
                  <a:moveTo>
                    <a:pt x="105479" y="29406"/>
                  </a:moveTo>
                  <a:cubicBezTo>
                    <a:pt x="106118" y="28767"/>
                    <a:pt x="106118" y="28767"/>
                    <a:pt x="106757" y="28128"/>
                  </a:cubicBezTo>
                  <a:cubicBezTo>
                    <a:pt x="106757" y="31324"/>
                    <a:pt x="106118" y="30045"/>
                    <a:pt x="105479" y="29406"/>
                  </a:cubicBezTo>
                  <a:close/>
                  <a:moveTo>
                    <a:pt x="107396" y="39634"/>
                  </a:moveTo>
                  <a:cubicBezTo>
                    <a:pt x="107396" y="38995"/>
                    <a:pt x="107396" y="38995"/>
                    <a:pt x="107396" y="38356"/>
                  </a:cubicBezTo>
                  <a:cubicBezTo>
                    <a:pt x="108035" y="38356"/>
                    <a:pt x="108675" y="38356"/>
                    <a:pt x="109314" y="38356"/>
                  </a:cubicBezTo>
                  <a:cubicBezTo>
                    <a:pt x="109314" y="40913"/>
                    <a:pt x="108035" y="40274"/>
                    <a:pt x="107396" y="39634"/>
                  </a:cubicBezTo>
                  <a:close/>
                  <a:moveTo>
                    <a:pt x="115068" y="33881"/>
                  </a:moveTo>
                  <a:cubicBezTo>
                    <a:pt x="115068" y="35799"/>
                    <a:pt x="115068" y="37077"/>
                    <a:pt x="113789" y="37077"/>
                  </a:cubicBezTo>
                  <a:cubicBezTo>
                    <a:pt x="113150" y="37077"/>
                    <a:pt x="111871" y="37077"/>
                    <a:pt x="111232" y="37077"/>
                  </a:cubicBezTo>
                  <a:cubicBezTo>
                    <a:pt x="111232" y="37077"/>
                    <a:pt x="110592" y="36438"/>
                    <a:pt x="110592" y="35799"/>
                  </a:cubicBezTo>
                  <a:cubicBezTo>
                    <a:pt x="109953" y="35160"/>
                    <a:pt x="109314" y="33881"/>
                    <a:pt x="109314" y="32603"/>
                  </a:cubicBezTo>
                  <a:cubicBezTo>
                    <a:pt x="109314" y="32603"/>
                    <a:pt x="109314" y="31963"/>
                    <a:pt x="109953" y="31963"/>
                  </a:cubicBezTo>
                  <a:cubicBezTo>
                    <a:pt x="111871" y="31963"/>
                    <a:pt x="114428" y="31963"/>
                    <a:pt x="116346" y="31963"/>
                  </a:cubicBezTo>
                  <a:cubicBezTo>
                    <a:pt x="117624" y="31963"/>
                    <a:pt x="118264" y="32603"/>
                    <a:pt x="118903" y="34520"/>
                  </a:cubicBezTo>
                  <a:cubicBezTo>
                    <a:pt x="116985" y="34520"/>
                    <a:pt x="115707" y="33881"/>
                    <a:pt x="115068" y="33881"/>
                  </a:cubicBezTo>
                  <a:close/>
                  <a:moveTo>
                    <a:pt x="122739" y="34520"/>
                  </a:moveTo>
                  <a:cubicBezTo>
                    <a:pt x="121460" y="33881"/>
                    <a:pt x="120181" y="33881"/>
                    <a:pt x="119542" y="33242"/>
                  </a:cubicBezTo>
                  <a:cubicBezTo>
                    <a:pt x="119542" y="33242"/>
                    <a:pt x="118903" y="31963"/>
                    <a:pt x="118903" y="31324"/>
                  </a:cubicBezTo>
                  <a:cubicBezTo>
                    <a:pt x="120181" y="33881"/>
                    <a:pt x="122100" y="30685"/>
                    <a:pt x="124017" y="33242"/>
                  </a:cubicBezTo>
                  <a:cubicBezTo>
                    <a:pt x="123378" y="33881"/>
                    <a:pt x="122739" y="34520"/>
                    <a:pt x="122739" y="34520"/>
                  </a:cubicBezTo>
                  <a:close/>
                  <a:moveTo>
                    <a:pt x="121460" y="28767"/>
                  </a:moveTo>
                  <a:cubicBezTo>
                    <a:pt x="122739" y="27488"/>
                    <a:pt x="123378" y="27488"/>
                    <a:pt x="124657" y="28767"/>
                  </a:cubicBezTo>
                  <a:cubicBezTo>
                    <a:pt x="123378" y="28767"/>
                    <a:pt x="122100" y="28767"/>
                    <a:pt x="121460" y="28767"/>
                  </a:cubicBezTo>
                  <a:close/>
                  <a:moveTo>
                    <a:pt x="125296" y="32603"/>
                  </a:moveTo>
                  <a:cubicBezTo>
                    <a:pt x="125296" y="32603"/>
                    <a:pt x="125296" y="31963"/>
                    <a:pt x="125296" y="31963"/>
                  </a:cubicBezTo>
                  <a:cubicBezTo>
                    <a:pt x="125935" y="31963"/>
                    <a:pt x="127213" y="31963"/>
                    <a:pt x="127853" y="31324"/>
                  </a:cubicBezTo>
                  <a:cubicBezTo>
                    <a:pt x="129131" y="31324"/>
                    <a:pt x="129770" y="31963"/>
                    <a:pt x="130410" y="34520"/>
                  </a:cubicBezTo>
                  <a:cubicBezTo>
                    <a:pt x="129131" y="33881"/>
                    <a:pt x="127213" y="33242"/>
                    <a:pt x="125296" y="32603"/>
                  </a:cubicBezTo>
                  <a:close/>
                  <a:moveTo>
                    <a:pt x="142556" y="27488"/>
                  </a:moveTo>
                  <a:cubicBezTo>
                    <a:pt x="141277" y="29406"/>
                    <a:pt x="139359" y="27488"/>
                    <a:pt x="138081" y="28128"/>
                  </a:cubicBezTo>
                  <a:cubicBezTo>
                    <a:pt x="139359" y="26849"/>
                    <a:pt x="141277" y="26849"/>
                    <a:pt x="142556" y="27488"/>
                  </a:cubicBezTo>
                  <a:close/>
                  <a:moveTo>
                    <a:pt x="136802" y="36438"/>
                  </a:moveTo>
                  <a:cubicBezTo>
                    <a:pt x="136163" y="34520"/>
                    <a:pt x="136163" y="33881"/>
                    <a:pt x="136163" y="33242"/>
                  </a:cubicBezTo>
                  <a:cubicBezTo>
                    <a:pt x="134885" y="32603"/>
                    <a:pt x="134246" y="32603"/>
                    <a:pt x="132967" y="31963"/>
                  </a:cubicBezTo>
                  <a:cubicBezTo>
                    <a:pt x="132967" y="31324"/>
                    <a:pt x="132967" y="31324"/>
                    <a:pt x="132967" y="31324"/>
                  </a:cubicBezTo>
                  <a:cubicBezTo>
                    <a:pt x="134885" y="31324"/>
                    <a:pt x="137442" y="31324"/>
                    <a:pt x="139359" y="31324"/>
                  </a:cubicBezTo>
                  <a:cubicBezTo>
                    <a:pt x="139998" y="31324"/>
                    <a:pt x="140638" y="31324"/>
                    <a:pt x="140638" y="33881"/>
                  </a:cubicBezTo>
                  <a:cubicBezTo>
                    <a:pt x="139359" y="33242"/>
                    <a:pt x="137442" y="31324"/>
                    <a:pt x="136802" y="36438"/>
                  </a:cubicBezTo>
                  <a:close/>
                  <a:moveTo>
                    <a:pt x="141277" y="34520"/>
                  </a:moveTo>
                  <a:cubicBezTo>
                    <a:pt x="141277" y="33242"/>
                    <a:pt x="141277" y="32603"/>
                    <a:pt x="141277" y="31963"/>
                  </a:cubicBezTo>
                  <a:cubicBezTo>
                    <a:pt x="141917" y="31963"/>
                    <a:pt x="142556" y="31324"/>
                    <a:pt x="143835" y="31324"/>
                  </a:cubicBezTo>
                  <a:cubicBezTo>
                    <a:pt x="144474" y="31324"/>
                    <a:pt x="145113" y="31963"/>
                    <a:pt x="145113" y="35160"/>
                  </a:cubicBezTo>
                  <a:cubicBezTo>
                    <a:pt x="143195" y="35160"/>
                    <a:pt x="142556" y="35160"/>
                    <a:pt x="141277" y="34520"/>
                  </a:cubicBezTo>
                  <a:close/>
                  <a:moveTo>
                    <a:pt x="180273" y="30685"/>
                  </a:moveTo>
                  <a:cubicBezTo>
                    <a:pt x="180273" y="30685"/>
                    <a:pt x="180273" y="30685"/>
                    <a:pt x="180273" y="30685"/>
                  </a:cubicBezTo>
                  <a:cubicBezTo>
                    <a:pt x="180912" y="30045"/>
                    <a:pt x="182191" y="30045"/>
                    <a:pt x="182830" y="29406"/>
                  </a:cubicBezTo>
                  <a:cubicBezTo>
                    <a:pt x="182830" y="30045"/>
                    <a:pt x="182830" y="30045"/>
                    <a:pt x="182830" y="30685"/>
                  </a:cubicBezTo>
                  <a:cubicBezTo>
                    <a:pt x="181551" y="30685"/>
                    <a:pt x="180912" y="30685"/>
                    <a:pt x="180273" y="30685"/>
                  </a:cubicBezTo>
                  <a:close/>
                  <a:moveTo>
                    <a:pt x="180912" y="24292"/>
                  </a:moveTo>
                  <a:cubicBezTo>
                    <a:pt x="181551" y="23014"/>
                    <a:pt x="182191" y="23014"/>
                    <a:pt x="182830" y="23653"/>
                  </a:cubicBezTo>
                  <a:cubicBezTo>
                    <a:pt x="182191" y="23653"/>
                    <a:pt x="181551" y="23653"/>
                    <a:pt x="180912" y="24292"/>
                  </a:cubicBezTo>
                  <a:close/>
                  <a:moveTo>
                    <a:pt x="184747" y="23014"/>
                  </a:moveTo>
                  <a:cubicBezTo>
                    <a:pt x="185387" y="23014"/>
                    <a:pt x="186026" y="23014"/>
                    <a:pt x="186665" y="23014"/>
                  </a:cubicBezTo>
                  <a:cubicBezTo>
                    <a:pt x="186665" y="23014"/>
                    <a:pt x="186026" y="23653"/>
                    <a:pt x="186026" y="23653"/>
                  </a:cubicBezTo>
                  <a:cubicBezTo>
                    <a:pt x="185387" y="23653"/>
                    <a:pt x="185387" y="23653"/>
                    <a:pt x="184747" y="23014"/>
                  </a:cubicBezTo>
                  <a:close/>
                  <a:moveTo>
                    <a:pt x="186026" y="31324"/>
                  </a:moveTo>
                  <a:cubicBezTo>
                    <a:pt x="186026" y="30685"/>
                    <a:pt x="186026" y="30685"/>
                    <a:pt x="186026" y="30045"/>
                  </a:cubicBezTo>
                  <a:cubicBezTo>
                    <a:pt x="186665" y="30045"/>
                    <a:pt x="187943" y="29406"/>
                    <a:pt x="188583" y="29406"/>
                  </a:cubicBezTo>
                  <a:cubicBezTo>
                    <a:pt x="188583" y="29406"/>
                    <a:pt x="188583" y="30045"/>
                    <a:pt x="188583" y="30045"/>
                  </a:cubicBezTo>
                  <a:cubicBezTo>
                    <a:pt x="187943" y="31324"/>
                    <a:pt x="187304" y="31324"/>
                    <a:pt x="186026" y="31324"/>
                  </a:cubicBezTo>
                  <a:close/>
                  <a:moveTo>
                    <a:pt x="194976" y="23653"/>
                  </a:moveTo>
                  <a:cubicBezTo>
                    <a:pt x="194976" y="23653"/>
                    <a:pt x="194976" y="23653"/>
                    <a:pt x="194976" y="23653"/>
                  </a:cubicBezTo>
                  <a:cubicBezTo>
                    <a:pt x="194976" y="23014"/>
                    <a:pt x="195615" y="23014"/>
                    <a:pt x="195615" y="23014"/>
                  </a:cubicBezTo>
                  <a:cubicBezTo>
                    <a:pt x="196254" y="23014"/>
                    <a:pt x="196254" y="22374"/>
                    <a:pt x="196893" y="22374"/>
                  </a:cubicBezTo>
                  <a:cubicBezTo>
                    <a:pt x="196893" y="23014"/>
                    <a:pt x="196893" y="23014"/>
                    <a:pt x="196893" y="23653"/>
                  </a:cubicBezTo>
                  <a:cubicBezTo>
                    <a:pt x="196254" y="23653"/>
                    <a:pt x="195615" y="23653"/>
                    <a:pt x="194976" y="23653"/>
                  </a:cubicBezTo>
                  <a:close/>
                  <a:moveTo>
                    <a:pt x="205843" y="29406"/>
                  </a:moveTo>
                  <a:cubicBezTo>
                    <a:pt x="206482" y="29406"/>
                    <a:pt x="207761" y="29406"/>
                    <a:pt x="209039" y="29406"/>
                  </a:cubicBezTo>
                  <a:cubicBezTo>
                    <a:pt x="207761" y="31963"/>
                    <a:pt x="207121" y="30045"/>
                    <a:pt x="205843" y="29406"/>
                  </a:cubicBezTo>
                  <a:close/>
                  <a:moveTo>
                    <a:pt x="211597" y="29406"/>
                  </a:moveTo>
                  <a:cubicBezTo>
                    <a:pt x="210958" y="29406"/>
                    <a:pt x="210958" y="28767"/>
                    <a:pt x="210318" y="28767"/>
                  </a:cubicBezTo>
                  <a:cubicBezTo>
                    <a:pt x="210318" y="28767"/>
                    <a:pt x="210318" y="28767"/>
                    <a:pt x="210318" y="28128"/>
                  </a:cubicBezTo>
                  <a:cubicBezTo>
                    <a:pt x="210958" y="28128"/>
                    <a:pt x="210958" y="28128"/>
                    <a:pt x="211597" y="28128"/>
                  </a:cubicBezTo>
                  <a:cubicBezTo>
                    <a:pt x="211597" y="28767"/>
                    <a:pt x="211597" y="29406"/>
                    <a:pt x="211597" y="29406"/>
                  </a:cubicBezTo>
                  <a:close/>
                  <a:moveTo>
                    <a:pt x="215432" y="28767"/>
                  </a:moveTo>
                  <a:cubicBezTo>
                    <a:pt x="217350" y="26849"/>
                    <a:pt x="218628" y="26210"/>
                    <a:pt x="219907" y="28128"/>
                  </a:cubicBezTo>
                  <a:cubicBezTo>
                    <a:pt x="218628" y="29406"/>
                    <a:pt x="216710" y="28767"/>
                    <a:pt x="215432" y="28767"/>
                  </a:cubicBezTo>
                  <a:close/>
                  <a:moveTo>
                    <a:pt x="226299" y="28767"/>
                  </a:moveTo>
                  <a:cubicBezTo>
                    <a:pt x="224382" y="28767"/>
                    <a:pt x="223103" y="30045"/>
                    <a:pt x="221186" y="27488"/>
                  </a:cubicBezTo>
                  <a:cubicBezTo>
                    <a:pt x="224382" y="26849"/>
                    <a:pt x="228217" y="26210"/>
                    <a:pt x="231414" y="26849"/>
                  </a:cubicBezTo>
                  <a:cubicBezTo>
                    <a:pt x="231414" y="26849"/>
                    <a:pt x="231414" y="27488"/>
                    <a:pt x="231414" y="27488"/>
                  </a:cubicBezTo>
                  <a:cubicBezTo>
                    <a:pt x="230136" y="28128"/>
                    <a:pt x="228217" y="28767"/>
                    <a:pt x="226299" y="28767"/>
                  </a:cubicBezTo>
                  <a:close/>
                  <a:moveTo>
                    <a:pt x="246756" y="26849"/>
                  </a:moveTo>
                  <a:cubicBezTo>
                    <a:pt x="246756" y="26849"/>
                    <a:pt x="246756" y="27488"/>
                    <a:pt x="246756" y="27488"/>
                  </a:cubicBezTo>
                  <a:cubicBezTo>
                    <a:pt x="246117" y="27488"/>
                    <a:pt x="245477" y="27488"/>
                    <a:pt x="245477" y="26849"/>
                  </a:cubicBezTo>
                  <a:cubicBezTo>
                    <a:pt x="245477" y="26849"/>
                    <a:pt x="245477" y="26849"/>
                    <a:pt x="245477" y="26849"/>
                  </a:cubicBezTo>
                  <a:cubicBezTo>
                    <a:pt x="246117" y="26849"/>
                    <a:pt x="246117" y="26849"/>
                    <a:pt x="246756" y="26849"/>
                  </a:cubicBezTo>
                  <a:close/>
                  <a:moveTo>
                    <a:pt x="233332" y="26849"/>
                  </a:moveTo>
                  <a:cubicBezTo>
                    <a:pt x="233971" y="26849"/>
                    <a:pt x="233971" y="27488"/>
                    <a:pt x="234610" y="27488"/>
                  </a:cubicBezTo>
                  <a:cubicBezTo>
                    <a:pt x="234610" y="28128"/>
                    <a:pt x="234610" y="28128"/>
                    <a:pt x="234610" y="28767"/>
                  </a:cubicBezTo>
                  <a:cubicBezTo>
                    <a:pt x="233971" y="28767"/>
                    <a:pt x="233971" y="28128"/>
                    <a:pt x="233332" y="28128"/>
                  </a:cubicBezTo>
                  <a:cubicBezTo>
                    <a:pt x="233332" y="27488"/>
                    <a:pt x="233332" y="26849"/>
                    <a:pt x="233332" y="26849"/>
                  </a:cubicBezTo>
                  <a:close/>
                  <a:moveTo>
                    <a:pt x="232053" y="31963"/>
                  </a:moveTo>
                  <a:cubicBezTo>
                    <a:pt x="232692" y="31324"/>
                    <a:pt x="234610" y="30685"/>
                    <a:pt x="236528" y="30685"/>
                  </a:cubicBezTo>
                  <a:cubicBezTo>
                    <a:pt x="238445" y="30685"/>
                    <a:pt x="239724" y="31324"/>
                    <a:pt x="241642" y="31324"/>
                  </a:cubicBezTo>
                  <a:cubicBezTo>
                    <a:pt x="243560" y="31324"/>
                    <a:pt x="244838" y="31963"/>
                    <a:pt x="246756" y="31963"/>
                  </a:cubicBezTo>
                  <a:cubicBezTo>
                    <a:pt x="242281" y="33242"/>
                    <a:pt x="237167" y="31963"/>
                    <a:pt x="232053" y="31963"/>
                  </a:cubicBezTo>
                  <a:close/>
                  <a:moveTo>
                    <a:pt x="249953" y="31324"/>
                  </a:moveTo>
                  <a:cubicBezTo>
                    <a:pt x="249953" y="31324"/>
                    <a:pt x="249953" y="30685"/>
                    <a:pt x="249953" y="30685"/>
                  </a:cubicBezTo>
                  <a:cubicBezTo>
                    <a:pt x="250592" y="30685"/>
                    <a:pt x="250592" y="30685"/>
                    <a:pt x="251231" y="30045"/>
                  </a:cubicBezTo>
                  <a:cubicBezTo>
                    <a:pt x="251231" y="30045"/>
                    <a:pt x="251231" y="30685"/>
                    <a:pt x="251231" y="30685"/>
                  </a:cubicBezTo>
                  <a:cubicBezTo>
                    <a:pt x="251231" y="30685"/>
                    <a:pt x="250592" y="30685"/>
                    <a:pt x="249953" y="31324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79" name="【公众号：阿拉丁PPT】3-496"/>
            <p:cNvSpPr/>
            <p:nvPr/>
          </p:nvSpPr>
          <p:spPr>
            <a:xfrm flipH="1">
              <a:off x="899797" y="1116945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80" name="【公众号：阿拉丁PPT】3-497"/>
            <p:cNvSpPr/>
            <p:nvPr/>
          </p:nvSpPr>
          <p:spPr>
            <a:xfrm flipH="1">
              <a:off x="874226" y="1116306"/>
              <a:ext cx="31963" cy="6392"/>
            </a:xfrm>
            <a:custGeom>
              <a:avLst/>
              <a:gdLst>
                <a:gd name="connsiteX0" fmla="*/ 5114 w 31963"/>
                <a:gd name="connsiteY0" fmla="*/ 5114 h 6392"/>
                <a:gd name="connsiteX1" fmla="*/ 7672 w 31963"/>
                <a:gd name="connsiteY1" fmla="*/ 4475 h 6392"/>
                <a:gd name="connsiteX2" fmla="*/ 12146 w 31963"/>
                <a:gd name="connsiteY2" fmla="*/ 5114 h 6392"/>
                <a:gd name="connsiteX3" fmla="*/ 24932 w 31963"/>
                <a:gd name="connsiteY3" fmla="*/ 6393 h 6392"/>
                <a:gd name="connsiteX4" fmla="*/ 31324 w 31963"/>
                <a:gd name="connsiteY4" fmla="*/ 6393 h 6392"/>
                <a:gd name="connsiteX5" fmla="*/ 31963 w 31963"/>
                <a:gd name="connsiteY5" fmla="*/ 5114 h 6392"/>
                <a:gd name="connsiteX6" fmla="*/ 28767 w 31963"/>
                <a:gd name="connsiteY6" fmla="*/ 4475 h 6392"/>
                <a:gd name="connsiteX7" fmla="*/ 17900 w 31963"/>
                <a:gd name="connsiteY7" fmla="*/ 3196 h 6392"/>
                <a:gd name="connsiteX8" fmla="*/ 5114 w 31963"/>
                <a:gd name="connsiteY8" fmla="*/ 639 h 6392"/>
                <a:gd name="connsiteX9" fmla="*/ 3196 w 31963"/>
                <a:gd name="connsiteY9" fmla="*/ 0 h 6392"/>
                <a:gd name="connsiteX10" fmla="*/ 0 w 31963"/>
                <a:gd name="connsiteY10" fmla="*/ 0 h 6392"/>
                <a:gd name="connsiteX11" fmla="*/ 2557 w 31963"/>
                <a:gd name="connsiteY11" fmla="*/ 1278 h 6392"/>
                <a:gd name="connsiteX12" fmla="*/ 5114 w 31963"/>
                <a:gd name="connsiteY12" fmla="*/ 5114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963" h="6392">
                  <a:moveTo>
                    <a:pt x="5114" y="5114"/>
                  </a:moveTo>
                  <a:cubicBezTo>
                    <a:pt x="5754" y="5114"/>
                    <a:pt x="6393" y="4475"/>
                    <a:pt x="7672" y="4475"/>
                  </a:cubicBezTo>
                  <a:cubicBezTo>
                    <a:pt x="8950" y="4475"/>
                    <a:pt x="10868" y="5114"/>
                    <a:pt x="12146" y="5114"/>
                  </a:cubicBezTo>
                  <a:cubicBezTo>
                    <a:pt x="16621" y="5753"/>
                    <a:pt x="20457" y="6393"/>
                    <a:pt x="24932" y="6393"/>
                  </a:cubicBezTo>
                  <a:cubicBezTo>
                    <a:pt x="26850" y="6393"/>
                    <a:pt x="28767" y="5753"/>
                    <a:pt x="31324" y="6393"/>
                  </a:cubicBezTo>
                  <a:cubicBezTo>
                    <a:pt x="31324" y="6393"/>
                    <a:pt x="31963" y="5753"/>
                    <a:pt x="31963" y="5114"/>
                  </a:cubicBezTo>
                  <a:cubicBezTo>
                    <a:pt x="30685" y="4475"/>
                    <a:pt x="30046" y="4475"/>
                    <a:pt x="28767" y="4475"/>
                  </a:cubicBezTo>
                  <a:cubicBezTo>
                    <a:pt x="24932" y="4475"/>
                    <a:pt x="21735" y="3835"/>
                    <a:pt x="17900" y="3196"/>
                  </a:cubicBezTo>
                  <a:cubicBezTo>
                    <a:pt x="13424" y="2557"/>
                    <a:pt x="9589" y="1278"/>
                    <a:pt x="5114" y="639"/>
                  </a:cubicBezTo>
                  <a:cubicBezTo>
                    <a:pt x="4475" y="639"/>
                    <a:pt x="3835" y="0"/>
                    <a:pt x="3196" y="0"/>
                  </a:cubicBezTo>
                  <a:cubicBezTo>
                    <a:pt x="1918" y="0"/>
                    <a:pt x="639" y="0"/>
                    <a:pt x="0" y="0"/>
                  </a:cubicBezTo>
                  <a:cubicBezTo>
                    <a:pt x="639" y="639"/>
                    <a:pt x="1918" y="1278"/>
                    <a:pt x="2557" y="1278"/>
                  </a:cubicBezTo>
                  <a:cubicBezTo>
                    <a:pt x="3196" y="1918"/>
                    <a:pt x="4475" y="2557"/>
                    <a:pt x="5114" y="5114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81" name="【公众号：阿拉丁PPT】3-498"/>
            <p:cNvSpPr/>
            <p:nvPr/>
          </p:nvSpPr>
          <p:spPr>
            <a:xfrm flipH="1">
              <a:off x="666465" y="1112470"/>
              <a:ext cx="4474" cy="3174"/>
            </a:xfrm>
            <a:custGeom>
              <a:avLst/>
              <a:gdLst>
                <a:gd name="connsiteX0" fmla="*/ 4475 w 4474"/>
                <a:gd name="connsiteY0" fmla="*/ 0 h 3174"/>
                <a:gd name="connsiteX1" fmla="*/ 0 w 4474"/>
                <a:gd name="connsiteY1" fmla="*/ 2557 h 3174"/>
                <a:gd name="connsiteX2" fmla="*/ 4475 w 4474"/>
                <a:gd name="connsiteY2" fmla="*/ 0 h 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74" h="3174">
                  <a:moveTo>
                    <a:pt x="4475" y="0"/>
                  </a:moveTo>
                  <a:cubicBezTo>
                    <a:pt x="2557" y="1278"/>
                    <a:pt x="1278" y="1918"/>
                    <a:pt x="0" y="2557"/>
                  </a:cubicBezTo>
                  <a:cubicBezTo>
                    <a:pt x="2557" y="3836"/>
                    <a:pt x="3196" y="3196"/>
                    <a:pt x="4475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82" name="【公众号：阿拉丁PPT】3-499"/>
            <p:cNvSpPr/>
            <p:nvPr/>
          </p:nvSpPr>
          <p:spPr>
            <a:xfrm flipH="1">
              <a:off x="698428" y="1120781"/>
              <a:ext cx="1278" cy="1278"/>
            </a:xfrm>
            <a:custGeom>
              <a:avLst/>
              <a:gdLst>
                <a:gd name="connsiteX0" fmla="*/ 0 w 1278"/>
                <a:gd name="connsiteY0" fmla="*/ 0 h 1278"/>
                <a:gd name="connsiteX1" fmla="*/ 0 w 1278"/>
                <a:gd name="connsiteY1" fmla="*/ 639 h 1278"/>
                <a:gd name="connsiteX2" fmla="*/ 1278 w 1278"/>
                <a:gd name="connsiteY2" fmla="*/ 1279 h 1278"/>
                <a:gd name="connsiteX3" fmla="*/ 1278 w 1278"/>
                <a:gd name="connsiteY3" fmla="*/ 639 h 1278"/>
                <a:gd name="connsiteX4" fmla="*/ 0 w 1278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8" h="1278">
                  <a:moveTo>
                    <a:pt x="0" y="0"/>
                  </a:moveTo>
                  <a:cubicBezTo>
                    <a:pt x="0" y="0"/>
                    <a:pt x="0" y="639"/>
                    <a:pt x="0" y="639"/>
                  </a:cubicBezTo>
                  <a:cubicBezTo>
                    <a:pt x="639" y="639"/>
                    <a:pt x="639" y="639"/>
                    <a:pt x="1278" y="1279"/>
                  </a:cubicBezTo>
                  <a:cubicBezTo>
                    <a:pt x="1278" y="1279"/>
                    <a:pt x="1278" y="639"/>
                    <a:pt x="1278" y="639"/>
                  </a:cubicBezTo>
                  <a:cubicBezTo>
                    <a:pt x="639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83" name="【公众号：阿拉丁PPT】3-500"/>
            <p:cNvSpPr/>
            <p:nvPr/>
          </p:nvSpPr>
          <p:spPr>
            <a:xfrm flipH="1">
              <a:off x="460288" y="1223063"/>
              <a:ext cx="139054" cy="37914"/>
            </a:xfrm>
            <a:custGeom>
              <a:avLst/>
              <a:gdLst>
                <a:gd name="connsiteX0" fmla="*/ 138721 w 139054"/>
                <a:gd name="connsiteY0" fmla="*/ 10228 h 37914"/>
                <a:gd name="connsiteX1" fmla="*/ 134885 w 139054"/>
                <a:gd name="connsiteY1" fmla="*/ 1279 h 37914"/>
                <a:gd name="connsiteX2" fmla="*/ 129132 w 139054"/>
                <a:gd name="connsiteY2" fmla="*/ 0 h 37914"/>
                <a:gd name="connsiteX3" fmla="*/ 116986 w 139054"/>
                <a:gd name="connsiteY3" fmla="*/ 0 h 37914"/>
                <a:gd name="connsiteX4" fmla="*/ 108675 w 139054"/>
                <a:gd name="connsiteY4" fmla="*/ 639 h 37914"/>
                <a:gd name="connsiteX5" fmla="*/ 100365 w 139054"/>
                <a:gd name="connsiteY5" fmla="*/ 1918 h 37914"/>
                <a:gd name="connsiteX6" fmla="*/ 93972 w 139054"/>
                <a:gd name="connsiteY6" fmla="*/ 2557 h 37914"/>
                <a:gd name="connsiteX7" fmla="*/ 91415 w 139054"/>
                <a:gd name="connsiteY7" fmla="*/ 3196 h 37914"/>
                <a:gd name="connsiteX8" fmla="*/ 87580 w 139054"/>
                <a:gd name="connsiteY8" fmla="*/ 2557 h 37914"/>
                <a:gd name="connsiteX9" fmla="*/ 81187 w 139054"/>
                <a:gd name="connsiteY9" fmla="*/ 3836 h 37914"/>
                <a:gd name="connsiteX10" fmla="*/ 77991 w 139054"/>
                <a:gd name="connsiteY10" fmla="*/ 3836 h 37914"/>
                <a:gd name="connsiteX11" fmla="*/ 74795 w 139054"/>
                <a:gd name="connsiteY11" fmla="*/ 4475 h 37914"/>
                <a:gd name="connsiteX12" fmla="*/ 71598 w 139054"/>
                <a:gd name="connsiteY12" fmla="*/ 5114 h 37914"/>
                <a:gd name="connsiteX13" fmla="*/ 68402 w 139054"/>
                <a:gd name="connsiteY13" fmla="*/ 5753 h 37914"/>
                <a:gd name="connsiteX14" fmla="*/ 66484 w 139054"/>
                <a:gd name="connsiteY14" fmla="*/ 5114 h 37914"/>
                <a:gd name="connsiteX15" fmla="*/ 62009 w 139054"/>
                <a:gd name="connsiteY15" fmla="*/ 6393 h 37914"/>
                <a:gd name="connsiteX16" fmla="*/ 58813 w 139054"/>
                <a:gd name="connsiteY16" fmla="*/ 5753 h 37914"/>
                <a:gd name="connsiteX17" fmla="*/ 54977 w 139054"/>
                <a:gd name="connsiteY17" fmla="*/ 4475 h 37914"/>
                <a:gd name="connsiteX18" fmla="*/ 49224 w 139054"/>
                <a:gd name="connsiteY18" fmla="*/ 3836 h 37914"/>
                <a:gd name="connsiteX19" fmla="*/ 43470 w 139054"/>
                <a:gd name="connsiteY19" fmla="*/ 2557 h 37914"/>
                <a:gd name="connsiteX20" fmla="*/ 40913 w 139054"/>
                <a:gd name="connsiteY20" fmla="*/ 3836 h 37914"/>
                <a:gd name="connsiteX21" fmla="*/ 35799 w 139054"/>
                <a:gd name="connsiteY21" fmla="*/ 3196 h 37914"/>
                <a:gd name="connsiteX22" fmla="*/ 33242 w 139054"/>
                <a:gd name="connsiteY22" fmla="*/ 3196 h 37914"/>
                <a:gd name="connsiteX23" fmla="*/ 28767 w 139054"/>
                <a:gd name="connsiteY23" fmla="*/ 3836 h 37914"/>
                <a:gd name="connsiteX24" fmla="*/ 28128 w 139054"/>
                <a:gd name="connsiteY24" fmla="*/ 1279 h 37914"/>
                <a:gd name="connsiteX25" fmla="*/ 27489 w 139054"/>
                <a:gd name="connsiteY25" fmla="*/ 1918 h 37914"/>
                <a:gd name="connsiteX26" fmla="*/ 25571 w 139054"/>
                <a:gd name="connsiteY26" fmla="*/ 2557 h 37914"/>
                <a:gd name="connsiteX27" fmla="*/ 21735 w 139054"/>
                <a:gd name="connsiteY27" fmla="*/ 1918 h 37914"/>
                <a:gd name="connsiteX28" fmla="*/ 18539 w 139054"/>
                <a:gd name="connsiteY28" fmla="*/ 3196 h 37914"/>
                <a:gd name="connsiteX29" fmla="*/ 17261 w 139054"/>
                <a:gd name="connsiteY29" fmla="*/ 3836 h 37914"/>
                <a:gd name="connsiteX30" fmla="*/ 14703 w 139054"/>
                <a:gd name="connsiteY30" fmla="*/ 4475 h 37914"/>
                <a:gd name="connsiteX31" fmla="*/ 12785 w 139054"/>
                <a:gd name="connsiteY31" fmla="*/ 3196 h 37914"/>
                <a:gd name="connsiteX32" fmla="*/ 10868 w 139054"/>
                <a:gd name="connsiteY32" fmla="*/ 3196 h 37914"/>
                <a:gd name="connsiteX33" fmla="*/ 7032 w 139054"/>
                <a:gd name="connsiteY33" fmla="*/ 2557 h 37914"/>
                <a:gd name="connsiteX34" fmla="*/ 5754 w 139054"/>
                <a:gd name="connsiteY34" fmla="*/ 2557 h 37914"/>
                <a:gd name="connsiteX35" fmla="*/ 3196 w 139054"/>
                <a:gd name="connsiteY35" fmla="*/ 5114 h 37914"/>
                <a:gd name="connsiteX36" fmla="*/ 639 w 139054"/>
                <a:gd name="connsiteY36" fmla="*/ 5114 h 37914"/>
                <a:gd name="connsiteX37" fmla="*/ 1279 w 139054"/>
                <a:gd name="connsiteY37" fmla="*/ 7032 h 37914"/>
                <a:gd name="connsiteX38" fmla="*/ 0 w 139054"/>
                <a:gd name="connsiteY38" fmla="*/ 10228 h 37914"/>
                <a:gd name="connsiteX39" fmla="*/ 1279 w 139054"/>
                <a:gd name="connsiteY39" fmla="*/ 15342 h 37914"/>
                <a:gd name="connsiteX40" fmla="*/ 639 w 139054"/>
                <a:gd name="connsiteY40" fmla="*/ 15982 h 37914"/>
                <a:gd name="connsiteX41" fmla="*/ 1918 w 139054"/>
                <a:gd name="connsiteY41" fmla="*/ 18539 h 37914"/>
                <a:gd name="connsiteX42" fmla="*/ 3835 w 139054"/>
                <a:gd name="connsiteY42" fmla="*/ 21735 h 37914"/>
                <a:gd name="connsiteX43" fmla="*/ 8950 w 139054"/>
                <a:gd name="connsiteY43" fmla="*/ 24931 h 37914"/>
                <a:gd name="connsiteX44" fmla="*/ 10228 w 139054"/>
                <a:gd name="connsiteY44" fmla="*/ 26210 h 37914"/>
                <a:gd name="connsiteX45" fmla="*/ 12785 w 139054"/>
                <a:gd name="connsiteY45" fmla="*/ 27489 h 37914"/>
                <a:gd name="connsiteX46" fmla="*/ 15982 w 139054"/>
                <a:gd name="connsiteY46" fmla="*/ 30046 h 37914"/>
                <a:gd name="connsiteX47" fmla="*/ 15982 w 139054"/>
                <a:gd name="connsiteY47" fmla="*/ 28767 h 37914"/>
                <a:gd name="connsiteX48" fmla="*/ 13424 w 139054"/>
                <a:gd name="connsiteY48" fmla="*/ 25571 h 37914"/>
                <a:gd name="connsiteX49" fmla="*/ 14064 w 139054"/>
                <a:gd name="connsiteY49" fmla="*/ 25571 h 37914"/>
                <a:gd name="connsiteX50" fmla="*/ 17900 w 139054"/>
                <a:gd name="connsiteY50" fmla="*/ 27489 h 37914"/>
                <a:gd name="connsiteX51" fmla="*/ 19817 w 139054"/>
                <a:gd name="connsiteY51" fmla="*/ 28128 h 37914"/>
                <a:gd name="connsiteX52" fmla="*/ 21096 w 139054"/>
                <a:gd name="connsiteY52" fmla="*/ 28128 h 37914"/>
                <a:gd name="connsiteX53" fmla="*/ 23653 w 139054"/>
                <a:gd name="connsiteY53" fmla="*/ 30046 h 37914"/>
                <a:gd name="connsiteX54" fmla="*/ 26210 w 139054"/>
                <a:gd name="connsiteY54" fmla="*/ 29406 h 37914"/>
                <a:gd name="connsiteX55" fmla="*/ 28767 w 139054"/>
                <a:gd name="connsiteY55" fmla="*/ 29406 h 37914"/>
                <a:gd name="connsiteX56" fmla="*/ 32602 w 139054"/>
                <a:gd name="connsiteY56" fmla="*/ 29406 h 37914"/>
                <a:gd name="connsiteX57" fmla="*/ 31963 w 139054"/>
                <a:gd name="connsiteY57" fmla="*/ 27489 h 37914"/>
                <a:gd name="connsiteX58" fmla="*/ 33242 w 139054"/>
                <a:gd name="connsiteY58" fmla="*/ 29406 h 37914"/>
                <a:gd name="connsiteX59" fmla="*/ 35799 w 139054"/>
                <a:gd name="connsiteY59" fmla="*/ 31324 h 37914"/>
                <a:gd name="connsiteX60" fmla="*/ 43470 w 139054"/>
                <a:gd name="connsiteY60" fmla="*/ 33881 h 37914"/>
                <a:gd name="connsiteX61" fmla="*/ 45388 w 139054"/>
                <a:gd name="connsiteY61" fmla="*/ 35160 h 37914"/>
                <a:gd name="connsiteX62" fmla="*/ 44749 w 139054"/>
                <a:gd name="connsiteY62" fmla="*/ 36438 h 37914"/>
                <a:gd name="connsiteX63" fmla="*/ 41552 w 139054"/>
                <a:gd name="connsiteY63" fmla="*/ 35160 h 37914"/>
                <a:gd name="connsiteX64" fmla="*/ 41552 w 139054"/>
                <a:gd name="connsiteY64" fmla="*/ 35160 h 37914"/>
                <a:gd name="connsiteX65" fmla="*/ 38995 w 139054"/>
                <a:gd name="connsiteY65" fmla="*/ 34520 h 37914"/>
                <a:gd name="connsiteX66" fmla="*/ 36439 w 139054"/>
                <a:gd name="connsiteY66" fmla="*/ 33881 h 37914"/>
                <a:gd name="connsiteX67" fmla="*/ 34520 w 139054"/>
                <a:gd name="connsiteY67" fmla="*/ 33881 h 37914"/>
                <a:gd name="connsiteX68" fmla="*/ 33881 w 139054"/>
                <a:gd name="connsiteY68" fmla="*/ 33881 h 37914"/>
                <a:gd name="connsiteX69" fmla="*/ 34520 w 139054"/>
                <a:gd name="connsiteY69" fmla="*/ 35799 h 37914"/>
                <a:gd name="connsiteX70" fmla="*/ 36439 w 139054"/>
                <a:gd name="connsiteY70" fmla="*/ 35799 h 37914"/>
                <a:gd name="connsiteX71" fmla="*/ 41552 w 139054"/>
                <a:gd name="connsiteY71" fmla="*/ 35799 h 37914"/>
                <a:gd name="connsiteX72" fmla="*/ 42831 w 139054"/>
                <a:gd name="connsiteY72" fmla="*/ 36438 h 37914"/>
                <a:gd name="connsiteX73" fmla="*/ 47306 w 139054"/>
                <a:gd name="connsiteY73" fmla="*/ 37078 h 37914"/>
                <a:gd name="connsiteX74" fmla="*/ 49224 w 139054"/>
                <a:gd name="connsiteY74" fmla="*/ 35799 h 37914"/>
                <a:gd name="connsiteX75" fmla="*/ 47306 w 139054"/>
                <a:gd name="connsiteY75" fmla="*/ 34520 h 37914"/>
                <a:gd name="connsiteX76" fmla="*/ 47306 w 139054"/>
                <a:gd name="connsiteY76" fmla="*/ 33881 h 37914"/>
                <a:gd name="connsiteX77" fmla="*/ 49863 w 139054"/>
                <a:gd name="connsiteY77" fmla="*/ 35160 h 37914"/>
                <a:gd name="connsiteX78" fmla="*/ 49863 w 139054"/>
                <a:gd name="connsiteY78" fmla="*/ 35799 h 37914"/>
                <a:gd name="connsiteX79" fmla="*/ 49224 w 139054"/>
                <a:gd name="connsiteY79" fmla="*/ 37717 h 37914"/>
                <a:gd name="connsiteX80" fmla="*/ 51141 w 139054"/>
                <a:gd name="connsiteY80" fmla="*/ 37717 h 37914"/>
                <a:gd name="connsiteX81" fmla="*/ 51141 w 139054"/>
                <a:gd name="connsiteY81" fmla="*/ 36438 h 37914"/>
                <a:gd name="connsiteX82" fmla="*/ 49863 w 139054"/>
                <a:gd name="connsiteY82" fmla="*/ 34520 h 37914"/>
                <a:gd name="connsiteX83" fmla="*/ 52420 w 139054"/>
                <a:gd name="connsiteY83" fmla="*/ 35160 h 37914"/>
                <a:gd name="connsiteX84" fmla="*/ 53059 w 139054"/>
                <a:gd name="connsiteY84" fmla="*/ 36438 h 37914"/>
                <a:gd name="connsiteX85" fmla="*/ 53698 w 139054"/>
                <a:gd name="connsiteY85" fmla="*/ 37078 h 37914"/>
                <a:gd name="connsiteX86" fmla="*/ 55617 w 139054"/>
                <a:gd name="connsiteY86" fmla="*/ 37717 h 37914"/>
                <a:gd name="connsiteX87" fmla="*/ 55617 w 139054"/>
                <a:gd name="connsiteY87" fmla="*/ 37717 h 37914"/>
                <a:gd name="connsiteX88" fmla="*/ 55617 w 139054"/>
                <a:gd name="connsiteY88" fmla="*/ 34520 h 37914"/>
                <a:gd name="connsiteX89" fmla="*/ 56895 w 139054"/>
                <a:gd name="connsiteY89" fmla="*/ 36438 h 37914"/>
                <a:gd name="connsiteX90" fmla="*/ 58173 w 139054"/>
                <a:gd name="connsiteY90" fmla="*/ 36438 h 37914"/>
                <a:gd name="connsiteX91" fmla="*/ 58173 w 139054"/>
                <a:gd name="connsiteY91" fmla="*/ 36438 h 37914"/>
                <a:gd name="connsiteX92" fmla="*/ 57534 w 139054"/>
                <a:gd name="connsiteY92" fmla="*/ 35799 h 37914"/>
                <a:gd name="connsiteX93" fmla="*/ 57534 w 139054"/>
                <a:gd name="connsiteY93" fmla="*/ 34520 h 37914"/>
                <a:gd name="connsiteX94" fmla="*/ 58173 w 139054"/>
                <a:gd name="connsiteY94" fmla="*/ 35799 h 37914"/>
                <a:gd name="connsiteX95" fmla="*/ 58173 w 139054"/>
                <a:gd name="connsiteY95" fmla="*/ 35799 h 37914"/>
                <a:gd name="connsiteX96" fmla="*/ 58173 w 139054"/>
                <a:gd name="connsiteY96" fmla="*/ 35799 h 37914"/>
                <a:gd name="connsiteX97" fmla="*/ 58173 w 139054"/>
                <a:gd name="connsiteY97" fmla="*/ 33881 h 37914"/>
                <a:gd name="connsiteX98" fmla="*/ 58813 w 139054"/>
                <a:gd name="connsiteY98" fmla="*/ 33881 h 37914"/>
                <a:gd name="connsiteX99" fmla="*/ 61369 w 139054"/>
                <a:gd name="connsiteY99" fmla="*/ 35160 h 37914"/>
                <a:gd name="connsiteX100" fmla="*/ 63287 w 139054"/>
                <a:gd name="connsiteY100" fmla="*/ 35799 h 37914"/>
                <a:gd name="connsiteX101" fmla="*/ 63927 w 139054"/>
                <a:gd name="connsiteY101" fmla="*/ 35799 h 37914"/>
                <a:gd name="connsiteX102" fmla="*/ 65845 w 139054"/>
                <a:gd name="connsiteY102" fmla="*/ 35799 h 37914"/>
                <a:gd name="connsiteX103" fmla="*/ 67123 w 139054"/>
                <a:gd name="connsiteY103" fmla="*/ 35799 h 37914"/>
                <a:gd name="connsiteX104" fmla="*/ 67123 w 139054"/>
                <a:gd name="connsiteY104" fmla="*/ 35160 h 37914"/>
                <a:gd name="connsiteX105" fmla="*/ 68402 w 139054"/>
                <a:gd name="connsiteY105" fmla="*/ 34520 h 37914"/>
                <a:gd name="connsiteX106" fmla="*/ 69041 w 139054"/>
                <a:gd name="connsiteY106" fmla="*/ 35160 h 37914"/>
                <a:gd name="connsiteX107" fmla="*/ 70958 w 139054"/>
                <a:gd name="connsiteY107" fmla="*/ 37078 h 37914"/>
                <a:gd name="connsiteX108" fmla="*/ 72237 w 139054"/>
                <a:gd name="connsiteY108" fmla="*/ 32603 h 37914"/>
                <a:gd name="connsiteX109" fmla="*/ 72876 w 139054"/>
                <a:gd name="connsiteY109" fmla="*/ 32603 h 37914"/>
                <a:gd name="connsiteX110" fmla="*/ 74155 w 139054"/>
                <a:gd name="connsiteY110" fmla="*/ 33242 h 37914"/>
                <a:gd name="connsiteX111" fmla="*/ 74155 w 139054"/>
                <a:gd name="connsiteY111" fmla="*/ 33881 h 37914"/>
                <a:gd name="connsiteX112" fmla="*/ 73516 w 139054"/>
                <a:gd name="connsiteY112" fmla="*/ 34520 h 37914"/>
                <a:gd name="connsiteX113" fmla="*/ 74155 w 139054"/>
                <a:gd name="connsiteY113" fmla="*/ 35799 h 37914"/>
                <a:gd name="connsiteX114" fmla="*/ 74795 w 139054"/>
                <a:gd name="connsiteY114" fmla="*/ 37078 h 37914"/>
                <a:gd name="connsiteX115" fmla="*/ 74795 w 139054"/>
                <a:gd name="connsiteY115" fmla="*/ 34520 h 37914"/>
                <a:gd name="connsiteX116" fmla="*/ 74795 w 139054"/>
                <a:gd name="connsiteY116" fmla="*/ 32603 h 37914"/>
                <a:gd name="connsiteX117" fmla="*/ 76712 w 139054"/>
                <a:gd name="connsiteY117" fmla="*/ 33881 h 37914"/>
                <a:gd name="connsiteX118" fmla="*/ 79269 w 139054"/>
                <a:gd name="connsiteY118" fmla="*/ 35160 h 37914"/>
                <a:gd name="connsiteX119" fmla="*/ 79908 w 139054"/>
                <a:gd name="connsiteY119" fmla="*/ 35160 h 37914"/>
                <a:gd name="connsiteX120" fmla="*/ 81187 w 139054"/>
                <a:gd name="connsiteY120" fmla="*/ 34520 h 37914"/>
                <a:gd name="connsiteX121" fmla="*/ 82465 w 139054"/>
                <a:gd name="connsiteY121" fmla="*/ 37717 h 37914"/>
                <a:gd name="connsiteX122" fmla="*/ 83744 w 139054"/>
                <a:gd name="connsiteY122" fmla="*/ 34520 h 37914"/>
                <a:gd name="connsiteX123" fmla="*/ 85023 w 139054"/>
                <a:gd name="connsiteY123" fmla="*/ 37078 h 37914"/>
                <a:gd name="connsiteX124" fmla="*/ 87580 w 139054"/>
                <a:gd name="connsiteY124" fmla="*/ 36438 h 37914"/>
                <a:gd name="connsiteX125" fmla="*/ 88858 w 139054"/>
                <a:gd name="connsiteY125" fmla="*/ 35160 h 37914"/>
                <a:gd name="connsiteX126" fmla="*/ 89497 w 139054"/>
                <a:gd name="connsiteY126" fmla="*/ 35160 h 37914"/>
                <a:gd name="connsiteX127" fmla="*/ 90776 w 139054"/>
                <a:gd name="connsiteY127" fmla="*/ 35160 h 37914"/>
                <a:gd name="connsiteX128" fmla="*/ 90776 w 139054"/>
                <a:gd name="connsiteY128" fmla="*/ 35160 h 37914"/>
                <a:gd name="connsiteX129" fmla="*/ 93333 w 139054"/>
                <a:gd name="connsiteY129" fmla="*/ 35799 h 37914"/>
                <a:gd name="connsiteX130" fmla="*/ 95890 w 139054"/>
                <a:gd name="connsiteY130" fmla="*/ 37078 h 37914"/>
                <a:gd name="connsiteX131" fmla="*/ 96529 w 139054"/>
                <a:gd name="connsiteY131" fmla="*/ 37717 h 37914"/>
                <a:gd name="connsiteX132" fmla="*/ 97808 w 139054"/>
                <a:gd name="connsiteY132" fmla="*/ 37717 h 37914"/>
                <a:gd name="connsiteX133" fmla="*/ 97808 w 139054"/>
                <a:gd name="connsiteY133" fmla="*/ 37717 h 37914"/>
                <a:gd name="connsiteX134" fmla="*/ 99086 w 139054"/>
                <a:gd name="connsiteY134" fmla="*/ 36438 h 37914"/>
                <a:gd name="connsiteX135" fmla="*/ 99725 w 139054"/>
                <a:gd name="connsiteY135" fmla="*/ 35799 h 37914"/>
                <a:gd name="connsiteX136" fmla="*/ 100365 w 139054"/>
                <a:gd name="connsiteY136" fmla="*/ 35799 h 37914"/>
                <a:gd name="connsiteX137" fmla="*/ 101004 w 139054"/>
                <a:gd name="connsiteY137" fmla="*/ 35160 h 37914"/>
                <a:gd name="connsiteX138" fmla="*/ 101004 w 139054"/>
                <a:gd name="connsiteY138" fmla="*/ 34520 h 37914"/>
                <a:gd name="connsiteX139" fmla="*/ 102282 w 139054"/>
                <a:gd name="connsiteY139" fmla="*/ 35160 h 37914"/>
                <a:gd name="connsiteX140" fmla="*/ 104840 w 139054"/>
                <a:gd name="connsiteY140" fmla="*/ 36438 h 37914"/>
                <a:gd name="connsiteX141" fmla="*/ 104840 w 139054"/>
                <a:gd name="connsiteY141" fmla="*/ 36438 h 37914"/>
                <a:gd name="connsiteX142" fmla="*/ 106118 w 139054"/>
                <a:gd name="connsiteY142" fmla="*/ 35160 h 37914"/>
                <a:gd name="connsiteX143" fmla="*/ 107397 w 139054"/>
                <a:gd name="connsiteY143" fmla="*/ 35160 h 37914"/>
                <a:gd name="connsiteX144" fmla="*/ 108036 w 139054"/>
                <a:gd name="connsiteY144" fmla="*/ 34520 h 37914"/>
                <a:gd name="connsiteX145" fmla="*/ 109314 w 139054"/>
                <a:gd name="connsiteY145" fmla="*/ 34520 h 37914"/>
                <a:gd name="connsiteX146" fmla="*/ 110593 w 139054"/>
                <a:gd name="connsiteY146" fmla="*/ 35799 h 37914"/>
                <a:gd name="connsiteX147" fmla="*/ 111871 w 139054"/>
                <a:gd name="connsiteY147" fmla="*/ 35799 h 37914"/>
                <a:gd name="connsiteX148" fmla="*/ 114429 w 139054"/>
                <a:gd name="connsiteY148" fmla="*/ 35160 h 37914"/>
                <a:gd name="connsiteX149" fmla="*/ 114429 w 139054"/>
                <a:gd name="connsiteY149" fmla="*/ 35160 h 37914"/>
                <a:gd name="connsiteX150" fmla="*/ 116347 w 139054"/>
                <a:gd name="connsiteY150" fmla="*/ 36438 h 37914"/>
                <a:gd name="connsiteX151" fmla="*/ 116986 w 139054"/>
                <a:gd name="connsiteY151" fmla="*/ 35799 h 37914"/>
                <a:gd name="connsiteX152" fmla="*/ 118264 w 139054"/>
                <a:gd name="connsiteY152" fmla="*/ 33881 h 37914"/>
                <a:gd name="connsiteX153" fmla="*/ 120821 w 139054"/>
                <a:gd name="connsiteY153" fmla="*/ 33881 h 37914"/>
                <a:gd name="connsiteX154" fmla="*/ 122739 w 139054"/>
                <a:gd name="connsiteY154" fmla="*/ 33881 h 37914"/>
                <a:gd name="connsiteX155" fmla="*/ 125936 w 139054"/>
                <a:gd name="connsiteY155" fmla="*/ 33881 h 37914"/>
                <a:gd name="connsiteX156" fmla="*/ 126575 w 139054"/>
                <a:gd name="connsiteY156" fmla="*/ 33242 h 37914"/>
                <a:gd name="connsiteX157" fmla="*/ 126575 w 139054"/>
                <a:gd name="connsiteY157" fmla="*/ 30046 h 37914"/>
                <a:gd name="connsiteX158" fmla="*/ 131049 w 139054"/>
                <a:gd name="connsiteY158" fmla="*/ 32603 h 37914"/>
                <a:gd name="connsiteX159" fmla="*/ 129771 w 139054"/>
                <a:gd name="connsiteY159" fmla="*/ 33242 h 37914"/>
                <a:gd name="connsiteX160" fmla="*/ 128492 w 139054"/>
                <a:gd name="connsiteY160" fmla="*/ 30685 h 37914"/>
                <a:gd name="connsiteX161" fmla="*/ 129132 w 139054"/>
                <a:gd name="connsiteY161" fmla="*/ 31963 h 37914"/>
                <a:gd name="connsiteX162" fmla="*/ 129771 w 139054"/>
                <a:gd name="connsiteY162" fmla="*/ 28128 h 37914"/>
                <a:gd name="connsiteX163" fmla="*/ 131049 w 139054"/>
                <a:gd name="connsiteY163" fmla="*/ 28128 h 37914"/>
                <a:gd name="connsiteX164" fmla="*/ 132328 w 139054"/>
                <a:gd name="connsiteY164" fmla="*/ 24931 h 37914"/>
                <a:gd name="connsiteX165" fmla="*/ 134246 w 139054"/>
                <a:gd name="connsiteY165" fmla="*/ 24931 h 37914"/>
                <a:gd name="connsiteX166" fmla="*/ 134885 w 139054"/>
                <a:gd name="connsiteY166" fmla="*/ 25571 h 37914"/>
                <a:gd name="connsiteX167" fmla="*/ 134246 w 139054"/>
                <a:gd name="connsiteY167" fmla="*/ 20457 h 37914"/>
                <a:gd name="connsiteX168" fmla="*/ 136164 w 139054"/>
                <a:gd name="connsiteY168" fmla="*/ 21096 h 37914"/>
                <a:gd name="connsiteX169" fmla="*/ 136164 w 139054"/>
                <a:gd name="connsiteY169" fmla="*/ 15982 h 37914"/>
                <a:gd name="connsiteX170" fmla="*/ 138721 w 139054"/>
                <a:gd name="connsiteY170" fmla="*/ 10228 h 37914"/>
                <a:gd name="connsiteX171" fmla="*/ 53059 w 139054"/>
                <a:gd name="connsiteY171" fmla="*/ 25571 h 37914"/>
                <a:gd name="connsiteX172" fmla="*/ 53059 w 139054"/>
                <a:gd name="connsiteY172" fmla="*/ 26849 h 37914"/>
                <a:gd name="connsiteX173" fmla="*/ 51141 w 139054"/>
                <a:gd name="connsiteY173" fmla="*/ 26210 h 37914"/>
                <a:gd name="connsiteX174" fmla="*/ 51141 w 139054"/>
                <a:gd name="connsiteY174" fmla="*/ 25571 h 37914"/>
                <a:gd name="connsiteX175" fmla="*/ 53059 w 139054"/>
                <a:gd name="connsiteY175" fmla="*/ 25571 h 37914"/>
                <a:gd name="connsiteX176" fmla="*/ 40274 w 139054"/>
                <a:gd name="connsiteY176" fmla="*/ 27489 h 37914"/>
                <a:gd name="connsiteX177" fmla="*/ 40913 w 139054"/>
                <a:gd name="connsiteY177" fmla="*/ 26849 h 37914"/>
                <a:gd name="connsiteX178" fmla="*/ 40274 w 139054"/>
                <a:gd name="connsiteY178" fmla="*/ 27489 h 37914"/>
                <a:gd name="connsiteX179" fmla="*/ 41552 w 139054"/>
                <a:gd name="connsiteY179" fmla="*/ 26849 h 37914"/>
                <a:gd name="connsiteX180" fmla="*/ 41552 w 139054"/>
                <a:gd name="connsiteY180" fmla="*/ 25571 h 37914"/>
                <a:gd name="connsiteX181" fmla="*/ 49224 w 139054"/>
                <a:gd name="connsiteY181" fmla="*/ 27489 h 37914"/>
                <a:gd name="connsiteX182" fmla="*/ 41552 w 139054"/>
                <a:gd name="connsiteY182" fmla="*/ 26849 h 37914"/>
                <a:gd name="connsiteX183" fmla="*/ 51780 w 139054"/>
                <a:gd name="connsiteY183" fmla="*/ 31324 h 37914"/>
                <a:gd name="connsiteX184" fmla="*/ 49863 w 139054"/>
                <a:gd name="connsiteY184" fmla="*/ 28767 h 37914"/>
                <a:gd name="connsiteX185" fmla="*/ 53059 w 139054"/>
                <a:gd name="connsiteY185" fmla="*/ 28767 h 37914"/>
                <a:gd name="connsiteX186" fmla="*/ 54338 w 139054"/>
                <a:gd name="connsiteY186" fmla="*/ 33881 h 37914"/>
                <a:gd name="connsiteX187" fmla="*/ 51780 w 139054"/>
                <a:gd name="connsiteY187" fmla="*/ 31324 h 37914"/>
                <a:gd name="connsiteX188" fmla="*/ 53698 w 139054"/>
                <a:gd name="connsiteY188" fmla="*/ 26210 h 37914"/>
                <a:gd name="connsiteX189" fmla="*/ 54338 w 139054"/>
                <a:gd name="connsiteY189" fmla="*/ 24931 h 37914"/>
                <a:gd name="connsiteX190" fmla="*/ 53698 w 139054"/>
                <a:gd name="connsiteY190" fmla="*/ 26210 h 37914"/>
                <a:gd name="connsiteX191" fmla="*/ 55617 w 139054"/>
                <a:gd name="connsiteY191" fmla="*/ 37078 h 37914"/>
                <a:gd name="connsiteX192" fmla="*/ 55617 w 139054"/>
                <a:gd name="connsiteY192" fmla="*/ 35799 h 37914"/>
                <a:gd name="connsiteX193" fmla="*/ 56895 w 139054"/>
                <a:gd name="connsiteY193" fmla="*/ 35799 h 37914"/>
                <a:gd name="connsiteX194" fmla="*/ 55617 w 139054"/>
                <a:gd name="connsiteY194" fmla="*/ 37078 h 37914"/>
                <a:gd name="connsiteX195" fmla="*/ 58813 w 139054"/>
                <a:gd name="connsiteY195" fmla="*/ 31324 h 37914"/>
                <a:gd name="connsiteX196" fmla="*/ 58173 w 139054"/>
                <a:gd name="connsiteY196" fmla="*/ 34520 h 37914"/>
                <a:gd name="connsiteX197" fmla="*/ 56895 w 139054"/>
                <a:gd name="connsiteY197" fmla="*/ 34520 h 37914"/>
                <a:gd name="connsiteX198" fmla="*/ 56256 w 139054"/>
                <a:gd name="connsiteY198" fmla="*/ 33242 h 37914"/>
                <a:gd name="connsiteX199" fmla="*/ 55617 w 139054"/>
                <a:gd name="connsiteY199" fmla="*/ 30046 h 37914"/>
                <a:gd name="connsiteX200" fmla="*/ 55617 w 139054"/>
                <a:gd name="connsiteY200" fmla="*/ 29406 h 37914"/>
                <a:gd name="connsiteX201" fmla="*/ 58813 w 139054"/>
                <a:gd name="connsiteY201" fmla="*/ 29406 h 37914"/>
                <a:gd name="connsiteX202" fmla="*/ 60091 w 139054"/>
                <a:gd name="connsiteY202" fmla="*/ 31963 h 37914"/>
                <a:gd name="connsiteX203" fmla="*/ 58813 w 139054"/>
                <a:gd name="connsiteY203" fmla="*/ 31324 h 37914"/>
                <a:gd name="connsiteX204" fmla="*/ 62648 w 139054"/>
                <a:gd name="connsiteY204" fmla="*/ 31963 h 37914"/>
                <a:gd name="connsiteX205" fmla="*/ 60730 w 139054"/>
                <a:gd name="connsiteY205" fmla="*/ 30685 h 37914"/>
                <a:gd name="connsiteX206" fmla="*/ 60091 w 139054"/>
                <a:gd name="connsiteY206" fmla="*/ 28767 h 37914"/>
                <a:gd name="connsiteX207" fmla="*/ 62648 w 139054"/>
                <a:gd name="connsiteY207" fmla="*/ 30685 h 37914"/>
                <a:gd name="connsiteX208" fmla="*/ 62648 w 139054"/>
                <a:gd name="connsiteY208" fmla="*/ 31963 h 37914"/>
                <a:gd name="connsiteX209" fmla="*/ 62009 w 139054"/>
                <a:gd name="connsiteY209" fmla="*/ 26210 h 37914"/>
                <a:gd name="connsiteX210" fmla="*/ 63287 w 139054"/>
                <a:gd name="connsiteY210" fmla="*/ 26210 h 37914"/>
                <a:gd name="connsiteX211" fmla="*/ 62009 w 139054"/>
                <a:gd name="connsiteY211" fmla="*/ 26210 h 37914"/>
                <a:gd name="connsiteX212" fmla="*/ 63927 w 139054"/>
                <a:gd name="connsiteY212" fmla="*/ 30685 h 37914"/>
                <a:gd name="connsiteX213" fmla="*/ 63927 w 139054"/>
                <a:gd name="connsiteY213" fmla="*/ 30046 h 37914"/>
                <a:gd name="connsiteX214" fmla="*/ 65206 w 139054"/>
                <a:gd name="connsiteY214" fmla="*/ 29406 h 37914"/>
                <a:gd name="connsiteX215" fmla="*/ 66484 w 139054"/>
                <a:gd name="connsiteY215" fmla="*/ 32603 h 37914"/>
                <a:gd name="connsiteX216" fmla="*/ 63927 w 139054"/>
                <a:gd name="connsiteY216" fmla="*/ 30685 h 37914"/>
                <a:gd name="connsiteX217" fmla="*/ 69680 w 139054"/>
                <a:gd name="connsiteY217" fmla="*/ 33881 h 37914"/>
                <a:gd name="connsiteX218" fmla="*/ 69041 w 139054"/>
                <a:gd name="connsiteY218" fmla="*/ 30685 h 37914"/>
                <a:gd name="connsiteX219" fmla="*/ 67123 w 139054"/>
                <a:gd name="connsiteY219" fmla="*/ 29406 h 37914"/>
                <a:gd name="connsiteX220" fmla="*/ 67123 w 139054"/>
                <a:gd name="connsiteY220" fmla="*/ 28767 h 37914"/>
                <a:gd name="connsiteX221" fmla="*/ 70319 w 139054"/>
                <a:gd name="connsiteY221" fmla="*/ 28767 h 37914"/>
                <a:gd name="connsiteX222" fmla="*/ 70958 w 139054"/>
                <a:gd name="connsiteY222" fmla="*/ 31324 h 37914"/>
                <a:gd name="connsiteX223" fmla="*/ 69680 w 139054"/>
                <a:gd name="connsiteY223" fmla="*/ 33881 h 37914"/>
                <a:gd name="connsiteX224" fmla="*/ 69680 w 139054"/>
                <a:gd name="connsiteY224" fmla="*/ 26210 h 37914"/>
                <a:gd name="connsiteX225" fmla="*/ 72237 w 139054"/>
                <a:gd name="connsiteY225" fmla="*/ 26210 h 37914"/>
                <a:gd name="connsiteX226" fmla="*/ 69680 w 139054"/>
                <a:gd name="connsiteY226" fmla="*/ 26210 h 37914"/>
                <a:gd name="connsiteX227" fmla="*/ 71598 w 139054"/>
                <a:gd name="connsiteY227" fmla="*/ 32603 h 37914"/>
                <a:gd name="connsiteX228" fmla="*/ 71598 w 139054"/>
                <a:gd name="connsiteY228" fmla="*/ 30046 h 37914"/>
                <a:gd name="connsiteX229" fmla="*/ 72876 w 139054"/>
                <a:gd name="connsiteY229" fmla="*/ 29406 h 37914"/>
                <a:gd name="connsiteX230" fmla="*/ 73516 w 139054"/>
                <a:gd name="connsiteY230" fmla="*/ 33242 h 37914"/>
                <a:gd name="connsiteX231" fmla="*/ 71598 w 139054"/>
                <a:gd name="connsiteY231" fmla="*/ 32603 h 37914"/>
                <a:gd name="connsiteX232" fmla="*/ 90776 w 139054"/>
                <a:gd name="connsiteY232" fmla="*/ 29406 h 37914"/>
                <a:gd name="connsiteX233" fmla="*/ 90776 w 139054"/>
                <a:gd name="connsiteY233" fmla="*/ 29406 h 37914"/>
                <a:gd name="connsiteX234" fmla="*/ 92054 w 139054"/>
                <a:gd name="connsiteY234" fmla="*/ 28128 h 37914"/>
                <a:gd name="connsiteX235" fmla="*/ 92054 w 139054"/>
                <a:gd name="connsiteY235" fmla="*/ 29406 h 37914"/>
                <a:gd name="connsiteX236" fmla="*/ 90776 w 139054"/>
                <a:gd name="connsiteY236" fmla="*/ 29406 h 37914"/>
                <a:gd name="connsiteX237" fmla="*/ 91415 w 139054"/>
                <a:gd name="connsiteY237" fmla="*/ 22374 h 37914"/>
                <a:gd name="connsiteX238" fmla="*/ 92693 w 139054"/>
                <a:gd name="connsiteY238" fmla="*/ 21735 h 37914"/>
                <a:gd name="connsiteX239" fmla="*/ 91415 w 139054"/>
                <a:gd name="connsiteY239" fmla="*/ 22374 h 37914"/>
                <a:gd name="connsiteX240" fmla="*/ 93972 w 139054"/>
                <a:gd name="connsiteY240" fmla="*/ 22374 h 37914"/>
                <a:gd name="connsiteX241" fmla="*/ 93333 w 139054"/>
                <a:gd name="connsiteY241" fmla="*/ 21735 h 37914"/>
                <a:gd name="connsiteX242" fmla="*/ 93972 w 139054"/>
                <a:gd name="connsiteY242" fmla="*/ 22374 h 37914"/>
                <a:gd name="connsiteX243" fmla="*/ 93972 w 139054"/>
                <a:gd name="connsiteY243" fmla="*/ 22374 h 37914"/>
                <a:gd name="connsiteX244" fmla="*/ 93972 w 139054"/>
                <a:gd name="connsiteY244" fmla="*/ 30046 h 37914"/>
                <a:gd name="connsiteX245" fmla="*/ 93972 w 139054"/>
                <a:gd name="connsiteY245" fmla="*/ 28767 h 37914"/>
                <a:gd name="connsiteX246" fmla="*/ 95251 w 139054"/>
                <a:gd name="connsiteY246" fmla="*/ 28128 h 37914"/>
                <a:gd name="connsiteX247" fmla="*/ 95251 w 139054"/>
                <a:gd name="connsiteY247" fmla="*/ 28767 h 37914"/>
                <a:gd name="connsiteX248" fmla="*/ 93972 w 139054"/>
                <a:gd name="connsiteY248" fmla="*/ 30046 h 37914"/>
                <a:gd name="connsiteX249" fmla="*/ 98447 w 139054"/>
                <a:gd name="connsiteY249" fmla="*/ 22374 h 37914"/>
                <a:gd name="connsiteX250" fmla="*/ 98447 w 139054"/>
                <a:gd name="connsiteY250" fmla="*/ 22374 h 37914"/>
                <a:gd name="connsiteX251" fmla="*/ 99086 w 139054"/>
                <a:gd name="connsiteY251" fmla="*/ 21735 h 37914"/>
                <a:gd name="connsiteX252" fmla="*/ 99725 w 139054"/>
                <a:gd name="connsiteY252" fmla="*/ 21096 h 37914"/>
                <a:gd name="connsiteX253" fmla="*/ 99725 w 139054"/>
                <a:gd name="connsiteY253" fmla="*/ 22374 h 37914"/>
                <a:gd name="connsiteX254" fmla="*/ 98447 w 139054"/>
                <a:gd name="connsiteY254" fmla="*/ 22374 h 37914"/>
                <a:gd name="connsiteX255" fmla="*/ 103561 w 139054"/>
                <a:gd name="connsiteY255" fmla="*/ 28128 h 37914"/>
                <a:gd name="connsiteX256" fmla="*/ 104840 w 139054"/>
                <a:gd name="connsiteY256" fmla="*/ 28128 h 37914"/>
                <a:gd name="connsiteX257" fmla="*/ 103561 w 139054"/>
                <a:gd name="connsiteY257" fmla="*/ 28128 h 37914"/>
                <a:gd name="connsiteX258" fmla="*/ 106758 w 139054"/>
                <a:gd name="connsiteY258" fmla="*/ 28767 h 37914"/>
                <a:gd name="connsiteX259" fmla="*/ 106758 w 139054"/>
                <a:gd name="connsiteY259" fmla="*/ 28767 h 37914"/>
                <a:gd name="connsiteX260" fmla="*/ 106118 w 139054"/>
                <a:gd name="connsiteY260" fmla="*/ 27489 h 37914"/>
                <a:gd name="connsiteX261" fmla="*/ 106758 w 139054"/>
                <a:gd name="connsiteY261" fmla="*/ 27489 h 37914"/>
                <a:gd name="connsiteX262" fmla="*/ 106758 w 139054"/>
                <a:gd name="connsiteY262" fmla="*/ 28767 h 37914"/>
                <a:gd name="connsiteX263" fmla="*/ 108036 w 139054"/>
                <a:gd name="connsiteY263" fmla="*/ 28128 h 37914"/>
                <a:gd name="connsiteX264" fmla="*/ 110593 w 139054"/>
                <a:gd name="connsiteY264" fmla="*/ 28128 h 37914"/>
                <a:gd name="connsiteX265" fmla="*/ 108036 w 139054"/>
                <a:gd name="connsiteY265" fmla="*/ 28128 h 37914"/>
                <a:gd name="connsiteX266" fmla="*/ 124018 w 139054"/>
                <a:gd name="connsiteY266" fmla="*/ 26849 h 37914"/>
                <a:gd name="connsiteX267" fmla="*/ 124018 w 139054"/>
                <a:gd name="connsiteY267" fmla="*/ 27489 h 37914"/>
                <a:gd name="connsiteX268" fmla="*/ 123379 w 139054"/>
                <a:gd name="connsiteY268" fmla="*/ 26849 h 37914"/>
                <a:gd name="connsiteX269" fmla="*/ 123379 w 139054"/>
                <a:gd name="connsiteY269" fmla="*/ 26849 h 37914"/>
                <a:gd name="connsiteX270" fmla="*/ 124018 w 139054"/>
                <a:gd name="connsiteY270" fmla="*/ 26849 h 37914"/>
                <a:gd name="connsiteX271" fmla="*/ 117625 w 139054"/>
                <a:gd name="connsiteY271" fmla="*/ 26849 h 37914"/>
                <a:gd name="connsiteX272" fmla="*/ 117625 w 139054"/>
                <a:gd name="connsiteY272" fmla="*/ 28128 h 37914"/>
                <a:gd name="connsiteX273" fmla="*/ 116986 w 139054"/>
                <a:gd name="connsiteY273" fmla="*/ 27489 h 37914"/>
                <a:gd name="connsiteX274" fmla="*/ 116986 w 139054"/>
                <a:gd name="connsiteY274" fmla="*/ 26210 h 37914"/>
                <a:gd name="connsiteX275" fmla="*/ 117625 w 139054"/>
                <a:gd name="connsiteY275" fmla="*/ 26849 h 37914"/>
                <a:gd name="connsiteX276" fmla="*/ 113790 w 139054"/>
                <a:gd name="connsiteY276" fmla="*/ 28128 h 37914"/>
                <a:gd name="connsiteX277" fmla="*/ 111232 w 139054"/>
                <a:gd name="connsiteY277" fmla="*/ 26849 h 37914"/>
                <a:gd name="connsiteX278" fmla="*/ 116347 w 139054"/>
                <a:gd name="connsiteY278" fmla="*/ 26210 h 37914"/>
                <a:gd name="connsiteX279" fmla="*/ 116347 w 139054"/>
                <a:gd name="connsiteY279" fmla="*/ 26849 h 37914"/>
                <a:gd name="connsiteX280" fmla="*/ 113790 w 139054"/>
                <a:gd name="connsiteY280" fmla="*/ 28128 h 37914"/>
                <a:gd name="connsiteX281" fmla="*/ 116986 w 139054"/>
                <a:gd name="connsiteY281" fmla="*/ 31324 h 37914"/>
                <a:gd name="connsiteX282" fmla="*/ 119543 w 139054"/>
                <a:gd name="connsiteY282" fmla="*/ 30046 h 37914"/>
                <a:gd name="connsiteX283" fmla="*/ 122100 w 139054"/>
                <a:gd name="connsiteY283" fmla="*/ 30685 h 37914"/>
                <a:gd name="connsiteX284" fmla="*/ 124657 w 139054"/>
                <a:gd name="connsiteY284" fmla="*/ 31324 h 37914"/>
                <a:gd name="connsiteX285" fmla="*/ 116986 w 139054"/>
                <a:gd name="connsiteY285" fmla="*/ 31324 h 37914"/>
                <a:gd name="connsiteX286" fmla="*/ 125296 w 139054"/>
                <a:gd name="connsiteY286" fmla="*/ 30685 h 37914"/>
                <a:gd name="connsiteX287" fmla="*/ 125296 w 139054"/>
                <a:gd name="connsiteY287" fmla="*/ 30046 h 37914"/>
                <a:gd name="connsiteX288" fmla="*/ 125936 w 139054"/>
                <a:gd name="connsiteY288" fmla="*/ 29406 h 37914"/>
                <a:gd name="connsiteX289" fmla="*/ 125936 w 139054"/>
                <a:gd name="connsiteY289" fmla="*/ 30046 h 37914"/>
                <a:gd name="connsiteX290" fmla="*/ 125296 w 139054"/>
                <a:gd name="connsiteY290" fmla="*/ 30685 h 37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139054" h="37914">
                  <a:moveTo>
                    <a:pt x="138721" y="10228"/>
                  </a:moveTo>
                  <a:cubicBezTo>
                    <a:pt x="137442" y="4475"/>
                    <a:pt x="136164" y="1918"/>
                    <a:pt x="134885" y="1279"/>
                  </a:cubicBezTo>
                  <a:cubicBezTo>
                    <a:pt x="132968" y="0"/>
                    <a:pt x="131049" y="0"/>
                    <a:pt x="129132" y="0"/>
                  </a:cubicBezTo>
                  <a:cubicBezTo>
                    <a:pt x="125296" y="0"/>
                    <a:pt x="120821" y="0"/>
                    <a:pt x="116986" y="0"/>
                  </a:cubicBezTo>
                  <a:cubicBezTo>
                    <a:pt x="114429" y="0"/>
                    <a:pt x="111871" y="0"/>
                    <a:pt x="108675" y="639"/>
                  </a:cubicBezTo>
                  <a:cubicBezTo>
                    <a:pt x="106118" y="639"/>
                    <a:pt x="102922" y="1279"/>
                    <a:pt x="100365" y="1918"/>
                  </a:cubicBezTo>
                  <a:cubicBezTo>
                    <a:pt x="98447" y="1918"/>
                    <a:pt x="95890" y="2557"/>
                    <a:pt x="93972" y="2557"/>
                  </a:cubicBezTo>
                  <a:cubicBezTo>
                    <a:pt x="93333" y="2557"/>
                    <a:pt x="92693" y="3196"/>
                    <a:pt x="91415" y="3196"/>
                  </a:cubicBezTo>
                  <a:cubicBezTo>
                    <a:pt x="90136" y="3196"/>
                    <a:pt x="88858" y="2557"/>
                    <a:pt x="87580" y="2557"/>
                  </a:cubicBezTo>
                  <a:cubicBezTo>
                    <a:pt x="85662" y="3196"/>
                    <a:pt x="83104" y="4475"/>
                    <a:pt x="81187" y="3836"/>
                  </a:cubicBezTo>
                  <a:cubicBezTo>
                    <a:pt x="79908" y="3836"/>
                    <a:pt x="79269" y="3836"/>
                    <a:pt x="77991" y="3836"/>
                  </a:cubicBezTo>
                  <a:cubicBezTo>
                    <a:pt x="76712" y="3836"/>
                    <a:pt x="76073" y="4475"/>
                    <a:pt x="74795" y="4475"/>
                  </a:cubicBezTo>
                  <a:cubicBezTo>
                    <a:pt x="73516" y="4475"/>
                    <a:pt x="72876" y="5114"/>
                    <a:pt x="71598" y="5114"/>
                  </a:cubicBezTo>
                  <a:cubicBezTo>
                    <a:pt x="70319" y="5114"/>
                    <a:pt x="69680" y="5753"/>
                    <a:pt x="68402" y="5753"/>
                  </a:cubicBezTo>
                  <a:cubicBezTo>
                    <a:pt x="67762" y="5753"/>
                    <a:pt x="67123" y="5114"/>
                    <a:pt x="66484" y="5114"/>
                  </a:cubicBezTo>
                  <a:cubicBezTo>
                    <a:pt x="65206" y="5114"/>
                    <a:pt x="63927" y="5753"/>
                    <a:pt x="62009" y="6393"/>
                  </a:cubicBezTo>
                  <a:cubicBezTo>
                    <a:pt x="60730" y="6393"/>
                    <a:pt x="59452" y="6393"/>
                    <a:pt x="58813" y="5753"/>
                  </a:cubicBezTo>
                  <a:cubicBezTo>
                    <a:pt x="57534" y="5753"/>
                    <a:pt x="56256" y="4475"/>
                    <a:pt x="54977" y="4475"/>
                  </a:cubicBezTo>
                  <a:cubicBezTo>
                    <a:pt x="53059" y="4475"/>
                    <a:pt x="51141" y="4475"/>
                    <a:pt x="49224" y="3836"/>
                  </a:cubicBezTo>
                  <a:cubicBezTo>
                    <a:pt x="47306" y="3196"/>
                    <a:pt x="45388" y="1918"/>
                    <a:pt x="43470" y="2557"/>
                  </a:cubicBezTo>
                  <a:cubicBezTo>
                    <a:pt x="42831" y="2557"/>
                    <a:pt x="41552" y="3836"/>
                    <a:pt x="40913" y="3836"/>
                  </a:cubicBezTo>
                  <a:cubicBezTo>
                    <a:pt x="38995" y="3836"/>
                    <a:pt x="37717" y="3196"/>
                    <a:pt x="35799" y="3196"/>
                  </a:cubicBezTo>
                  <a:cubicBezTo>
                    <a:pt x="35160" y="3196"/>
                    <a:pt x="34520" y="3196"/>
                    <a:pt x="33242" y="3196"/>
                  </a:cubicBezTo>
                  <a:cubicBezTo>
                    <a:pt x="31963" y="3196"/>
                    <a:pt x="30685" y="3196"/>
                    <a:pt x="28767" y="3836"/>
                  </a:cubicBezTo>
                  <a:cubicBezTo>
                    <a:pt x="28767" y="3836"/>
                    <a:pt x="28128" y="3196"/>
                    <a:pt x="28128" y="1279"/>
                  </a:cubicBezTo>
                  <a:cubicBezTo>
                    <a:pt x="28128" y="1279"/>
                    <a:pt x="27489" y="1918"/>
                    <a:pt x="27489" y="1918"/>
                  </a:cubicBezTo>
                  <a:cubicBezTo>
                    <a:pt x="26850" y="1918"/>
                    <a:pt x="26210" y="2557"/>
                    <a:pt x="25571" y="2557"/>
                  </a:cubicBezTo>
                  <a:cubicBezTo>
                    <a:pt x="24292" y="2557"/>
                    <a:pt x="23013" y="1918"/>
                    <a:pt x="21735" y="1918"/>
                  </a:cubicBezTo>
                  <a:cubicBezTo>
                    <a:pt x="20457" y="1918"/>
                    <a:pt x="19178" y="2557"/>
                    <a:pt x="18539" y="3196"/>
                  </a:cubicBezTo>
                  <a:cubicBezTo>
                    <a:pt x="17900" y="3196"/>
                    <a:pt x="17900" y="3196"/>
                    <a:pt x="17261" y="3836"/>
                  </a:cubicBezTo>
                  <a:cubicBezTo>
                    <a:pt x="16621" y="3836"/>
                    <a:pt x="15343" y="4475"/>
                    <a:pt x="14703" y="4475"/>
                  </a:cubicBezTo>
                  <a:cubicBezTo>
                    <a:pt x="14064" y="4475"/>
                    <a:pt x="13424" y="3836"/>
                    <a:pt x="12785" y="3196"/>
                  </a:cubicBezTo>
                  <a:cubicBezTo>
                    <a:pt x="12146" y="2557"/>
                    <a:pt x="11507" y="3836"/>
                    <a:pt x="10868" y="3196"/>
                  </a:cubicBezTo>
                  <a:cubicBezTo>
                    <a:pt x="9589" y="2557"/>
                    <a:pt x="8311" y="2557"/>
                    <a:pt x="7032" y="2557"/>
                  </a:cubicBezTo>
                  <a:cubicBezTo>
                    <a:pt x="6393" y="2557"/>
                    <a:pt x="5754" y="2557"/>
                    <a:pt x="5754" y="2557"/>
                  </a:cubicBezTo>
                  <a:cubicBezTo>
                    <a:pt x="5114" y="3196"/>
                    <a:pt x="4475" y="4475"/>
                    <a:pt x="3196" y="5114"/>
                  </a:cubicBezTo>
                  <a:cubicBezTo>
                    <a:pt x="2557" y="5753"/>
                    <a:pt x="1918" y="5114"/>
                    <a:pt x="639" y="5114"/>
                  </a:cubicBezTo>
                  <a:cubicBezTo>
                    <a:pt x="1279" y="6393"/>
                    <a:pt x="1279" y="7032"/>
                    <a:pt x="1279" y="7032"/>
                  </a:cubicBezTo>
                  <a:cubicBezTo>
                    <a:pt x="639" y="8311"/>
                    <a:pt x="639" y="8950"/>
                    <a:pt x="0" y="10228"/>
                  </a:cubicBezTo>
                  <a:cubicBezTo>
                    <a:pt x="639" y="12146"/>
                    <a:pt x="639" y="13425"/>
                    <a:pt x="1279" y="15342"/>
                  </a:cubicBezTo>
                  <a:cubicBezTo>
                    <a:pt x="1279" y="15342"/>
                    <a:pt x="639" y="15982"/>
                    <a:pt x="639" y="15982"/>
                  </a:cubicBezTo>
                  <a:cubicBezTo>
                    <a:pt x="1279" y="16621"/>
                    <a:pt x="1918" y="17260"/>
                    <a:pt x="1918" y="18539"/>
                  </a:cubicBezTo>
                  <a:cubicBezTo>
                    <a:pt x="2557" y="20457"/>
                    <a:pt x="3196" y="21096"/>
                    <a:pt x="3835" y="21735"/>
                  </a:cubicBezTo>
                  <a:cubicBezTo>
                    <a:pt x="5754" y="23014"/>
                    <a:pt x="7032" y="23653"/>
                    <a:pt x="8950" y="24931"/>
                  </a:cubicBezTo>
                  <a:cubicBezTo>
                    <a:pt x="9589" y="24931"/>
                    <a:pt x="9589" y="26210"/>
                    <a:pt x="10228" y="26210"/>
                  </a:cubicBezTo>
                  <a:cubicBezTo>
                    <a:pt x="10868" y="25571"/>
                    <a:pt x="12146" y="26849"/>
                    <a:pt x="12785" y="27489"/>
                  </a:cubicBezTo>
                  <a:cubicBezTo>
                    <a:pt x="14064" y="28128"/>
                    <a:pt x="15343" y="29406"/>
                    <a:pt x="15982" y="30046"/>
                  </a:cubicBezTo>
                  <a:cubicBezTo>
                    <a:pt x="15982" y="30046"/>
                    <a:pt x="15982" y="29406"/>
                    <a:pt x="15982" y="28767"/>
                  </a:cubicBezTo>
                  <a:cubicBezTo>
                    <a:pt x="15343" y="27489"/>
                    <a:pt x="14703" y="26849"/>
                    <a:pt x="13424" y="25571"/>
                  </a:cubicBezTo>
                  <a:cubicBezTo>
                    <a:pt x="13424" y="25571"/>
                    <a:pt x="14064" y="25571"/>
                    <a:pt x="14064" y="25571"/>
                  </a:cubicBezTo>
                  <a:cubicBezTo>
                    <a:pt x="15343" y="26210"/>
                    <a:pt x="16621" y="26849"/>
                    <a:pt x="17900" y="27489"/>
                  </a:cubicBezTo>
                  <a:cubicBezTo>
                    <a:pt x="18539" y="28128"/>
                    <a:pt x="19178" y="28128"/>
                    <a:pt x="19817" y="28128"/>
                  </a:cubicBezTo>
                  <a:cubicBezTo>
                    <a:pt x="20457" y="28128"/>
                    <a:pt x="20457" y="27489"/>
                    <a:pt x="21096" y="28128"/>
                  </a:cubicBezTo>
                  <a:cubicBezTo>
                    <a:pt x="21735" y="28767"/>
                    <a:pt x="23013" y="29406"/>
                    <a:pt x="23653" y="30046"/>
                  </a:cubicBezTo>
                  <a:cubicBezTo>
                    <a:pt x="24292" y="30685"/>
                    <a:pt x="25571" y="30046"/>
                    <a:pt x="26210" y="29406"/>
                  </a:cubicBezTo>
                  <a:cubicBezTo>
                    <a:pt x="26850" y="28767"/>
                    <a:pt x="27489" y="29406"/>
                    <a:pt x="28767" y="29406"/>
                  </a:cubicBezTo>
                  <a:cubicBezTo>
                    <a:pt x="30046" y="29406"/>
                    <a:pt x="31324" y="29406"/>
                    <a:pt x="32602" y="29406"/>
                  </a:cubicBezTo>
                  <a:cubicBezTo>
                    <a:pt x="32602" y="28128"/>
                    <a:pt x="31963" y="27489"/>
                    <a:pt x="31963" y="27489"/>
                  </a:cubicBezTo>
                  <a:cubicBezTo>
                    <a:pt x="32602" y="27489"/>
                    <a:pt x="32602" y="28767"/>
                    <a:pt x="33242" y="29406"/>
                  </a:cubicBezTo>
                  <a:cubicBezTo>
                    <a:pt x="33881" y="30046"/>
                    <a:pt x="35160" y="30685"/>
                    <a:pt x="35799" y="31324"/>
                  </a:cubicBezTo>
                  <a:cubicBezTo>
                    <a:pt x="38356" y="31963"/>
                    <a:pt x="40913" y="32603"/>
                    <a:pt x="43470" y="33881"/>
                  </a:cubicBezTo>
                  <a:cubicBezTo>
                    <a:pt x="44109" y="33881"/>
                    <a:pt x="44749" y="34520"/>
                    <a:pt x="45388" y="35160"/>
                  </a:cubicBezTo>
                  <a:cubicBezTo>
                    <a:pt x="45388" y="35799"/>
                    <a:pt x="44749" y="36438"/>
                    <a:pt x="44749" y="36438"/>
                  </a:cubicBezTo>
                  <a:cubicBezTo>
                    <a:pt x="43470" y="34520"/>
                    <a:pt x="42831" y="37717"/>
                    <a:pt x="41552" y="35160"/>
                  </a:cubicBezTo>
                  <a:cubicBezTo>
                    <a:pt x="41552" y="35160"/>
                    <a:pt x="41552" y="35160"/>
                    <a:pt x="41552" y="35160"/>
                  </a:cubicBezTo>
                  <a:cubicBezTo>
                    <a:pt x="40913" y="35160"/>
                    <a:pt x="39635" y="34520"/>
                    <a:pt x="38995" y="34520"/>
                  </a:cubicBezTo>
                  <a:cubicBezTo>
                    <a:pt x="38356" y="34520"/>
                    <a:pt x="37078" y="33881"/>
                    <a:pt x="36439" y="33881"/>
                  </a:cubicBezTo>
                  <a:cubicBezTo>
                    <a:pt x="35799" y="34520"/>
                    <a:pt x="35160" y="33881"/>
                    <a:pt x="34520" y="33881"/>
                  </a:cubicBezTo>
                  <a:cubicBezTo>
                    <a:pt x="34520" y="33881"/>
                    <a:pt x="33881" y="33881"/>
                    <a:pt x="33881" y="33881"/>
                  </a:cubicBezTo>
                  <a:cubicBezTo>
                    <a:pt x="33881" y="35160"/>
                    <a:pt x="34520" y="35799"/>
                    <a:pt x="34520" y="35799"/>
                  </a:cubicBezTo>
                  <a:cubicBezTo>
                    <a:pt x="35160" y="35799"/>
                    <a:pt x="35799" y="35799"/>
                    <a:pt x="36439" y="35799"/>
                  </a:cubicBezTo>
                  <a:cubicBezTo>
                    <a:pt x="38356" y="35799"/>
                    <a:pt x="39635" y="35799"/>
                    <a:pt x="41552" y="35799"/>
                  </a:cubicBezTo>
                  <a:cubicBezTo>
                    <a:pt x="42191" y="35799"/>
                    <a:pt x="42191" y="37078"/>
                    <a:pt x="42831" y="36438"/>
                  </a:cubicBezTo>
                  <a:cubicBezTo>
                    <a:pt x="44109" y="35799"/>
                    <a:pt x="46028" y="36438"/>
                    <a:pt x="47306" y="37078"/>
                  </a:cubicBezTo>
                  <a:cubicBezTo>
                    <a:pt x="47945" y="37717"/>
                    <a:pt x="48584" y="37078"/>
                    <a:pt x="49224" y="35799"/>
                  </a:cubicBezTo>
                  <a:cubicBezTo>
                    <a:pt x="48584" y="35160"/>
                    <a:pt x="47945" y="35160"/>
                    <a:pt x="47306" y="34520"/>
                  </a:cubicBezTo>
                  <a:cubicBezTo>
                    <a:pt x="47306" y="34520"/>
                    <a:pt x="47306" y="33881"/>
                    <a:pt x="47306" y="33881"/>
                  </a:cubicBezTo>
                  <a:cubicBezTo>
                    <a:pt x="47945" y="34520"/>
                    <a:pt x="49224" y="34520"/>
                    <a:pt x="49863" y="35160"/>
                  </a:cubicBezTo>
                  <a:cubicBezTo>
                    <a:pt x="49863" y="35799"/>
                    <a:pt x="49863" y="35799"/>
                    <a:pt x="49863" y="35799"/>
                  </a:cubicBezTo>
                  <a:cubicBezTo>
                    <a:pt x="49863" y="36438"/>
                    <a:pt x="49863" y="36438"/>
                    <a:pt x="49224" y="37717"/>
                  </a:cubicBezTo>
                  <a:cubicBezTo>
                    <a:pt x="49863" y="37717"/>
                    <a:pt x="50502" y="37717"/>
                    <a:pt x="51141" y="37717"/>
                  </a:cubicBezTo>
                  <a:cubicBezTo>
                    <a:pt x="51141" y="37078"/>
                    <a:pt x="51141" y="37078"/>
                    <a:pt x="51141" y="36438"/>
                  </a:cubicBezTo>
                  <a:cubicBezTo>
                    <a:pt x="50502" y="35799"/>
                    <a:pt x="50502" y="35160"/>
                    <a:pt x="49863" y="34520"/>
                  </a:cubicBezTo>
                  <a:cubicBezTo>
                    <a:pt x="51141" y="34520"/>
                    <a:pt x="51780" y="34520"/>
                    <a:pt x="52420" y="35160"/>
                  </a:cubicBezTo>
                  <a:cubicBezTo>
                    <a:pt x="52420" y="35160"/>
                    <a:pt x="53059" y="36438"/>
                    <a:pt x="53059" y="36438"/>
                  </a:cubicBezTo>
                  <a:cubicBezTo>
                    <a:pt x="53059" y="36438"/>
                    <a:pt x="53698" y="37078"/>
                    <a:pt x="53698" y="37078"/>
                  </a:cubicBezTo>
                  <a:cubicBezTo>
                    <a:pt x="54338" y="37717"/>
                    <a:pt x="54977" y="37717"/>
                    <a:pt x="55617" y="37717"/>
                  </a:cubicBezTo>
                  <a:cubicBezTo>
                    <a:pt x="55617" y="37717"/>
                    <a:pt x="55617" y="37717"/>
                    <a:pt x="55617" y="37717"/>
                  </a:cubicBezTo>
                  <a:cubicBezTo>
                    <a:pt x="55617" y="37078"/>
                    <a:pt x="55617" y="35799"/>
                    <a:pt x="55617" y="34520"/>
                  </a:cubicBezTo>
                  <a:cubicBezTo>
                    <a:pt x="56256" y="35160"/>
                    <a:pt x="56256" y="35799"/>
                    <a:pt x="56895" y="36438"/>
                  </a:cubicBezTo>
                  <a:cubicBezTo>
                    <a:pt x="57534" y="37717"/>
                    <a:pt x="58173" y="38995"/>
                    <a:pt x="58173" y="36438"/>
                  </a:cubicBezTo>
                  <a:cubicBezTo>
                    <a:pt x="58173" y="36438"/>
                    <a:pt x="58173" y="36438"/>
                    <a:pt x="58173" y="36438"/>
                  </a:cubicBezTo>
                  <a:cubicBezTo>
                    <a:pt x="58173" y="36438"/>
                    <a:pt x="57534" y="35799"/>
                    <a:pt x="57534" y="35799"/>
                  </a:cubicBezTo>
                  <a:cubicBezTo>
                    <a:pt x="57534" y="35160"/>
                    <a:pt x="57534" y="35160"/>
                    <a:pt x="57534" y="34520"/>
                  </a:cubicBezTo>
                  <a:cubicBezTo>
                    <a:pt x="57534" y="35160"/>
                    <a:pt x="58173" y="35799"/>
                    <a:pt x="58173" y="35799"/>
                  </a:cubicBezTo>
                  <a:cubicBezTo>
                    <a:pt x="58173" y="35799"/>
                    <a:pt x="58173" y="35799"/>
                    <a:pt x="58173" y="35799"/>
                  </a:cubicBezTo>
                  <a:cubicBezTo>
                    <a:pt x="58173" y="35799"/>
                    <a:pt x="58173" y="35799"/>
                    <a:pt x="58173" y="35799"/>
                  </a:cubicBezTo>
                  <a:cubicBezTo>
                    <a:pt x="58173" y="35160"/>
                    <a:pt x="58173" y="34520"/>
                    <a:pt x="58173" y="33881"/>
                  </a:cubicBezTo>
                  <a:cubicBezTo>
                    <a:pt x="58173" y="33881"/>
                    <a:pt x="58813" y="33881"/>
                    <a:pt x="58813" y="33881"/>
                  </a:cubicBezTo>
                  <a:cubicBezTo>
                    <a:pt x="59452" y="33881"/>
                    <a:pt x="60730" y="33881"/>
                    <a:pt x="61369" y="35160"/>
                  </a:cubicBezTo>
                  <a:cubicBezTo>
                    <a:pt x="62009" y="36438"/>
                    <a:pt x="62648" y="35799"/>
                    <a:pt x="63287" y="35799"/>
                  </a:cubicBezTo>
                  <a:cubicBezTo>
                    <a:pt x="63287" y="35799"/>
                    <a:pt x="63287" y="35799"/>
                    <a:pt x="63927" y="35799"/>
                  </a:cubicBezTo>
                  <a:cubicBezTo>
                    <a:pt x="64566" y="35799"/>
                    <a:pt x="65206" y="35160"/>
                    <a:pt x="65845" y="35799"/>
                  </a:cubicBezTo>
                  <a:cubicBezTo>
                    <a:pt x="66484" y="35799"/>
                    <a:pt x="66484" y="35799"/>
                    <a:pt x="67123" y="35799"/>
                  </a:cubicBezTo>
                  <a:cubicBezTo>
                    <a:pt x="67123" y="35799"/>
                    <a:pt x="67123" y="35160"/>
                    <a:pt x="67123" y="35160"/>
                  </a:cubicBezTo>
                  <a:cubicBezTo>
                    <a:pt x="67123" y="32603"/>
                    <a:pt x="67762" y="32603"/>
                    <a:pt x="68402" y="34520"/>
                  </a:cubicBezTo>
                  <a:cubicBezTo>
                    <a:pt x="68402" y="35160"/>
                    <a:pt x="69041" y="35799"/>
                    <a:pt x="69041" y="35160"/>
                  </a:cubicBezTo>
                  <a:cubicBezTo>
                    <a:pt x="69680" y="33881"/>
                    <a:pt x="70319" y="35160"/>
                    <a:pt x="70958" y="37078"/>
                  </a:cubicBezTo>
                  <a:cubicBezTo>
                    <a:pt x="70958" y="33242"/>
                    <a:pt x="71598" y="31963"/>
                    <a:pt x="72237" y="32603"/>
                  </a:cubicBezTo>
                  <a:cubicBezTo>
                    <a:pt x="72237" y="32603"/>
                    <a:pt x="72876" y="32603"/>
                    <a:pt x="72876" y="32603"/>
                  </a:cubicBezTo>
                  <a:cubicBezTo>
                    <a:pt x="73516" y="32603"/>
                    <a:pt x="74155" y="33242"/>
                    <a:pt x="74155" y="33242"/>
                  </a:cubicBezTo>
                  <a:cubicBezTo>
                    <a:pt x="74155" y="33242"/>
                    <a:pt x="74155" y="33881"/>
                    <a:pt x="74155" y="33881"/>
                  </a:cubicBezTo>
                  <a:cubicBezTo>
                    <a:pt x="74155" y="33881"/>
                    <a:pt x="73516" y="34520"/>
                    <a:pt x="73516" y="34520"/>
                  </a:cubicBezTo>
                  <a:cubicBezTo>
                    <a:pt x="73516" y="35160"/>
                    <a:pt x="74155" y="35160"/>
                    <a:pt x="74155" y="35799"/>
                  </a:cubicBezTo>
                  <a:cubicBezTo>
                    <a:pt x="74155" y="35799"/>
                    <a:pt x="74155" y="37078"/>
                    <a:pt x="74795" y="37078"/>
                  </a:cubicBezTo>
                  <a:cubicBezTo>
                    <a:pt x="74795" y="36438"/>
                    <a:pt x="74795" y="35160"/>
                    <a:pt x="74795" y="34520"/>
                  </a:cubicBezTo>
                  <a:cubicBezTo>
                    <a:pt x="74795" y="33881"/>
                    <a:pt x="74795" y="33242"/>
                    <a:pt x="74795" y="32603"/>
                  </a:cubicBezTo>
                  <a:cubicBezTo>
                    <a:pt x="75434" y="33242"/>
                    <a:pt x="76073" y="32603"/>
                    <a:pt x="76712" y="33881"/>
                  </a:cubicBezTo>
                  <a:cubicBezTo>
                    <a:pt x="77351" y="35160"/>
                    <a:pt x="77991" y="35160"/>
                    <a:pt x="79269" y="35160"/>
                  </a:cubicBezTo>
                  <a:cubicBezTo>
                    <a:pt x="79269" y="35160"/>
                    <a:pt x="79908" y="35160"/>
                    <a:pt x="79908" y="35160"/>
                  </a:cubicBezTo>
                  <a:cubicBezTo>
                    <a:pt x="80547" y="35160"/>
                    <a:pt x="81187" y="35799"/>
                    <a:pt x="81187" y="34520"/>
                  </a:cubicBezTo>
                  <a:cubicBezTo>
                    <a:pt x="81826" y="32603"/>
                    <a:pt x="81826" y="33881"/>
                    <a:pt x="82465" y="37717"/>
                  </a:cubicBezTo>
                  <a:cubicBezTo>
                    <a:pt x="82465" y="33242"/>
                    <a:pt x="83744" y="37717"/>
                    <a:pt x="83744" y="34520"/>
                  </a:cubicBezTo>
                  <a:cubicBezTo>
                    <a:pt x="84383" y="37717"/>
                    <a:pt x="84383" y="38356"/>
                    <a:pt x="85023" y="37078"/>
                  </a:cubicBezTo>
                  <a:cubicBezTo>
                    <a:pt x="85662" y="35799"/>
                    <a:pt x="86301" y="37078"/>
                    <a:pt x="87580" y="36438"/>
                  </a:cubicBezTo>
                  <a:cubicBezTo>
                    <a:pt x="88219" y="35799"/>
                    <a:pt x="88858" y="36438"/>
                    <a:pt x="88858" y="35160"/>
                  </a:cubicBezTo>
                  <a:cubicBezTo>
                    <a:pt x="88858" y="34520"/>
                    <a:pt x="89497" y="35160"/>
                    <a:pt x="89497" y="35160"/>
                  </a:cubicBezTo>
                  <a:cubicBezTo>
                    <a:pt x="90136" y="35160"/>
                    <a:pt x="90776" y="35160"/>
                    <a:pt x="90776" y="35160"/>
                  </a:cubicBezTo>
                  <a:cubicBezTo>
                    <a:pt x="90776" y="35160"/>
                    <a:pt x="90776" y="35160"/>
                    <a:pt x="90776" y="35160"/>
                  </a:cubicBezTo>
                  <a:cubicBezTo>
                    <a:pt x="91415" y="35160"/>
                    <a:pt x="92693" y="37078"/>
                    <a:pt x="93333" y="35799"/>
                  </a:cubicBezTo>
                  <a:cubicBezTo>
                    <a:pt x="93972" y="34520"/>
                    <a:pt x="95251" y="34520"/>
                    <a:pt x="95890" y="37078"/>
                  </a:cubicBezTo>
                  <a:cubicBezTo>
                    <a:pt x="95890" y="37078"/>
                    <a:pt x="95890" y="37717"/>
                    <a:pt x="96529" y="37717"/>
                  </a:cubicBezTo>
                  <a:cubicBezTo>
                    <a:pt x="97169" y="37078"/>
                    <a:pt x="97169" y="35799"/>
                    <a:pt x="97808" y="37717"/>
                  </a:cubicBezTo>
                  <a:cubicBezTo>
                    <a:pt x="97808" y="37717"/>
                    <a:pt x="97808" y="37717"/>
                    <a:pt x="97808" y="37717"/>
                  </a:cubicBezTo>
                  <a:cubicBezTo>
                    <a:pt x="97808" y="35799"/>
                    <a:pt x="98447" y="37078"/>
                    <a:pt x="99086" y="36438"/>
                  </a:cubicBezTo>
                  <a:cubicBezTo>
                    <a:pt x="99086" y="36438"/>
                    <a:pt x="99725" y="36438"/>
                    <a:pt x="99725" y="35799"/>
                  </a:cubicBezTo>
                  <a:cubicBezTo>
                    <a:pt x="99725" y="33881"/>
                    <a:pt x="100365" y="34520"/>
                    <a:pt x="100365" y="35799"/>
                  </a:cubicBezTo>
                  <a:cubicBezTo>
                    <a:pt x="101004" y="37078"/>
                    <a:pt x="101004" y="37717"/>
                    <a:pt x="101004" y="35160"/>
                  </a:cubicBezTo>
                  <a:cubicBezTo>
                    <a:pt x="101004" y="34520"/>
                    <a:pt x="101004" y="34520"/>
                    <a:pt x="101004" y="34520"/>
                  </a:cubicBezTo>
                  <a:cubicBezTo>
                    <a:pt x="101643" y="34520"/>
                    <a:pt x="101643" y="34520"/>
                    <a:pt x="102282" y="35160"/>
                  </a:cubicBezTo>
                  <a:cubicBezTo>
                    <a:pt x="103561" y="37078"/>
                    <a:pt x="104201" y="35160"/>
                    <a:pt x="104840" y="36438"/>
                  </a:cubicBezTo>
                  <a:cubicBezTo>
                    <a:pt x="104840" y="36438"/>
                    <a:pt x="104840" y="36438"/>
                    <a:pt x="104840" y="36438"/>
                  </a:cubicBezTo>
                  <a:cubicBezTo>
                    <a:pt x="104840" y="35160"/>
                    <a:pt x="105479" y="33881"/>
                    <a:pt x="106118" y="35160"/>
                  </a:cubicBezTo>
                  <a:cubicBezTo>
                    <a:pt x="106758" y="35799"/>
                    <a:pt x="106758" y="35160"/>
                    <a:pt x="107397" y="35160"/>
                  </a:cubicBezTo>
                  <a:cubicBezTo>
                    <a:pt x="107397" y="35160"/>
                    <a:pt x="108036" y="35160"/>
                    <a:pt x="108036" y="34520"/>
                  </a:cubicBezTo>
                  <a:cubicBezTo>
                    <a:pt x="108675" y="33242"/>
                    <a:pt x="108675" y="32603"/>
                    <a:pt x="109314" y="34520"/>
                  </a:cubicBezTo>
                  <a:cubicBezTo>
                    <a:pt x="109954" y="35799"/>
                    <a:pt x="110593" y="36438"/>
                    <a:pt x="110593" y="35799"/>
                  </a:cubicBezTo>
                  <a:cubicBezTo>
                    <a:pt x="111232" y="33881"/>
                    <a:pt x="111871" y="35160"/>
                    <a:pt x="111871" y="35799"/>
                  </a:cubicBezTo>
                  <a:cubicBezTo>
                    <a:pt x="112511" y="37078"/>
                    <a:pt x="113790" y="38995"/>
                    <a:pt x="114429" y="35160"/>
                  </a:cubicBezTo>
                  <a:cubicBezTo>
                    <a:pt x="114429" y="35160"/>
                    <a:pt x="114429" y="35160"/>
                    <a:pt x="114429" y="35160"/>
                  </a:cubicBezTo>
                  <a:cubicBezTo>
                    <a:pt x="115068" y="35799"/>
                    <a:pt x="115707" y="35799"/>
                    <a:pt x="116347" y="36438"/>
                  </a:cubicBezTo>
                  <a:cubicBezTo>
                    <a:pt x="116986" y="37078"/>
                    <a:pt x="116986" y="37078"/>
                    <a:pt x="116986" y="35799"/>
                  </a:cubicBezTo>
                  <a:cubicBezTo>
                    <a:pt x="116986" y="33881"/>
                    <a:pt x="117625" y="33242"/>
                    <a:pt x="118264" y="33881"/>
                  </a:cubicBezTo>
                  <a:cubicBezTo>
                    <a:pt x="118903" y="35160"/>
                    <a:pt x="119543" y="33242"/>
                    <a:pt x="120821" y="33881"/>
                  </a:cubicBezTo>
                  <a:cubicBezTo>
                    <a:pt x="121460" y="34520"/>
                    <a:pt x="122100" y="33881"/>
                    <a:pt x="122739" y="33881"/>
                  </a:cubicBezTo>
                  <a:cubicBezTo>
                    <a:pt x="124018" y="33881"/>
                    <a:pt x="124657" y="33881"/>
                    <a:pt x="125936" y="33881"/>
                  </a:cubicBezTo>
                  <a:cubicBezTo>
                    <a:pt x="125936" y="33881"/>
                    <a:pt x="125936" y="33242"/>
                    <a:pt x="126575" y="33242"/>
                  </a:cubicBezTo>
                  <a:cubicBezTo>
                    <a:pt x="126575" y="31963"/>
                    <a:pt x="126575" y="31324"/>
                    <a:pt x="126575" y="30046"/>
                  </a:cubicBezTo>
                  <a:cubicBezTo>
                    <a:pt x="127853" y="32603"/>
                    <a:pt x="129771" y="37078"/>
                    <a:pt x="131049" y="32603"/>
                  </a:cubicBezTo>
                  <a:cubicBezTo>
                    <a:pt x="130410" y="32603"/>
                    <a:pt x="130410" y="32603"/>
                    <a:pt x="129771" y="33242"/>
                  </a:cubicBezTo>
                  <a:cubicBezTo>
                    <a:pt x="129132" y="33242"/>
                    <a:pt x="129132" y="33242"/>
                    <a:pt x="128492" y="30685"/>
                  </a:cubicBezTo>
                  <a:cubicBezTo>
                    <a:pt x="129132" y="31324"/>
                    <a:pt x="129132" y="31324"/>
                    <a:pt x="129132" y="31963"/>
                  </a:cubicBezTo>
                  <a:cubicBezTo>
                    <a:pt x="129132" y="30685"/>
                    <a:pt x="129132" y="29406"/>
                    <a:pt x="129771" y="28128"/>
                  </a:cubicBezTo>
                  <a:cubicBezTo>
                    <a:pt x="130410" y="28128"/>
                    <a:pt x="131049" y="28767"/>
                    <a:pt x="131049" y="28128"/>
                  </a:cubicBezTo>
                  <a:cubicBezTo>
                    <a:pt x="131049" y="25571"/>
                    <a:pt x="131689" y="26210"/>
                    <a:pt x="132328" y="24931"/>
                  </a:cubicBezTo>
                  <a:cubicBezTo>
                    <a:pt x="132968" y="23014"/>
                    <a:pt x="133607" y="23653"/>
                    <a:pt x="134246" y="24931"/>
                  </a:cubicBezTo>
                  <a:cubicBezTo>
                    <a:pt x="134246" y="25571"/>
                    <a:pt x="134885" y="25571"/>
                    <a:pt x="134885" y="25571"/>
                  </a:cubicBezTo>
                  <a:cubicBezTo>
                    <a:pt x="134246" y="24292"/>
                    <a:pt x="134246" y="22374"/>
                    <a:pt x="134246" y="20457"/>
                  </a:cubicBezTo>
                  <a:cubicBezTo>
                    <a:pt x="134885" y="19178"/>
                    <a:pt x="135525" y="18539"/>
                    <a:pt x="136164" y="21096"/>
                  </a:cubicBezTo>
                  <a:cubicBezTo>
                    <a:pt x="136164" y="19178"/>
                    <a:pt x="136164" y="17260"/>
                    <a:pt x="136164" y="15982"/>
                  </a:cubicBezTo>
                  <a:cubicBezTo>
                    <a:pt x="139360" y="14703"/>
                    <a:pt x="139360" y="12146"/>
                    <a:pt x="138721" y="10228"/>
                  </a:cubicBezTo>
                  <a:close/>
                  <a:moveTo>
                    <a:pt x="53059" y="25571"/>
                  </a:moveTo>
                  <a:cubicBezTo>
                    <a:pt x="53059" y="26210"/>
                    <a:pt x="53059" y="26210"/>
                    <a:pt x="53059" y="26849"/>
                  </a:cubicBezTo>
                  <a:cubicBezTo>
                    <a:pt x="52420" y="26849"/>
                    <a:pt x="51780" y="26210"/>
                    <a:pt x="51141" y="26210"/>
                  </a:cubicBezTo>
                  <a:cubicBezTo>
                    <a:pt x="51141" y="26210"/>
                    <a:pt x="51141" y="25571"/>
                    <a:pt x="51141" y="25571"/>
                  </a:cubicBezTo>
                  <a:cubicBezTo>
                    <a:pt x="51780" y="25571"/>
                    <a:pt x="52420" y="25571"/>
                    <a:pt x="53059" y="25571"/>
                  </a:cubicBezTo>
                  <a:close/>
                  <a:moveTo>
                    <a:pt x="40274" y="27489"/>
                  </a:moveTo>
                  <a:cubicBezTo>
                    <a:pt x="40274" y="27489"/>
                    <a:pt x="40913" y="26849"/>
                    <a:pt x="40913" y="26849"/>
                  </a:cubicBezTo>
                  <a:cubicBezTo>
                    <a:pt x="40913" y="28767"/>
                    <a:pt x="40913" y="26849"/>
                    <a:pt x="40274" y="27489"/>
                  </a:cubicBezTo>
                  <a:close/>
                  <a:moveTo>
                    <a:pt x="41552" y="26849"/>
                  </a:moveTo>
                  <a:cubicBezTo>
                    <a:pt x="41552" y="26210"/>
                    <a:pt x="41552" y="26210"/>
                    <a:pt x="41552" y="25571"/>
                  </a:cubicBezTo>
                  <a:cubicBezTo>
                    <a:pt x="44109" y="26210"/>
                    <a:pt x="46667" y="26849"/>
                    <a:pt x="49224" y="27489"/>
                  </a:cubicBezTo>
                  <a:cubicBezTo>
                    <a:pt x="46667" y="28128"/>
                    <a:pt x="44109" y="28128"/>
                    <a:pt x="41552" y="26849"/>
                  </a:cubicBezTo>
                  <a:close/>
                  <a:moveTo>
                    <a:pt x="51780" y="31324"/>
                  </a:moveTo>
                  <a:cubicBezTo>
                    <a:pt x="51141" y="29406"/>
                    <a:pt x="50502" y="29406"/>
                    <a:pt x="49863" y="28767"/>
                  </a:cubicBezTo>
                  <a:cubicBezTo>
                    <a:pt x="51141" y="28128"/>
                    <a:pt x="51780" y="28128"/>
                    <a:pt x="53059" y="28767"/>
                  </a:cubicBezTo>
                  <a:cubicBezTo>
                    <a:pt x="53698" y="29406"/>
                    <a:pt x="53698" y="31324"/>
                    <a:pt x="54338" y="33881"/>
                  </a:cubicBezTo>
                  <a:cubicBezTo>
                    <a:pt x="53698" y="33242"/>
                    <a:pt x="53059" y="33881"/>
                    <a:pt x="51780" y="31324"/>
                  </a:cubicBezTo>
                  <a:close/>
                  <a:moveTo>
                    <a:pt x="53698" y="26210"/>
                  </a:moveTo>
                  <a:cubicBezTo>
                    <a:pt x="53698" y="25571"/>
                    <a:pt x="54338" y="25571"/>
                    <a:pt x="54338" y="24931"/>
                  </a:cubicBezTo>
                  <a:cubicBezTo>
                    <a:pt x="54338" y="28767"/>
                    <a:pt x="54338" y="27489"/>
                    <a:pt x="53698" y="26210"/>
                  </a:cubicBezTo>
                  <a:close/>
                  <a:moveTo>
                    <a:pt x="55617" y="37078"/>
                  </a:moveTo>
                  <a:cubicBezTo>
                    <a:pt x="55617" y="36438"/>
                    <a:pt x="55617" y="36438"/>
                    <a:pt x="55617" y="35799"/>
                  </a:cubicBezTo>
                  <a:cubicBezTo>
                    <a:pt x="55617" y="35799"/>
                    <a:pt x="56256" y="35799"/>
                    <a:pt x="56895" y="35799"/>
                  </a:cubicBezTo>
                  <a:cubicBezTo>
                    <a:pt x="56256" y="38356"/>
                    <a:pt x="55617" y="37078"/>
                    <a:pt x="55617" y="37078"/>
                  </a:cubicBezTo>
                  <a:close/>
                  <a:moveTo>
                    <a:pt x="58813" y="31324"/>
                  </a:moveTo>
                  <a:cubicBezTo>
                    <a:pt x="58813" y="33242"/>
                    <a:pt x="58813" y="34520"/>
                    <a:pt x="58173" y="34520"/>
                  </a:cubicBezTo>
                  <a:cubicBezTo>
                    <a:pt x="57534" y="34520"/>
                    <a:pt x="57534" y="34520"/>
                    <a:pt x="56895" y="34520"/>
                  </a:cubicBezTo>
                  <a:cubicBezTo>
                    <a:pt x="56895" y="34520"/>
                    <a:pt x="56256" y="33881"/>
                    <a:pt x="56256" y="33242"/>
                  </a:cubicBezTo>
                  <a:cubicBezTo>
                    <a:pt x="56256" y="32603"/>
                    <a:pt x="55617" y="31324"/>
                    <a:pt x="55617" y="30046"/>
                  </a:cubicBezTo>
                  <a:cubicBezTo>
                    <a:pt x="55617" y="30046"/>
                    <a:pt x="55617" y="29406"/>
                    <a:pt x="55617" y="29406"/>
                  </a:cubicBezTo>
                  <a:cubicBezTo>
                    <a:pt x="56895" y="29406"/>
                    <a:pt x="57534" y="29406"/>
                    <a:pt x="58813" y="29406"/>
                  </a:cubicBezTo>
                  <a:cubicBezTo>
                    <a:pt x="59452" y="29406"/>
                    <a:pt x="59452" y="30046"/>
                    <a:pt x="60091" y="31963"/>
                  </a:cubicBezTo>
                  <a:cubicBezTo>
                    <a:pt x="59452" y="31963"/>
                    <a:pt x="59452" y="31324"/>
                    <a:pt x="58813" y="31324"/>
                  </a:cubicBezTo>
                  <a:close/>
                  <a:moveTo>
                    <a:pt x="62648" y="31963"/>
                  </a:moveTo>
                  <a:cubicBezTo>
                    <a:pt x="62009" y="31324"/>
                    <a:pt x="61369" y="31324"/>
                    <a:pt x="60730" y="30685"/>
                  </a:cubicBezTo>
                  <a:cubicBezTo>
                    <a:pt x="60730" y="30685"/>
                    <a:pt x="60730" y="29406"/>
                    <a:pt x="60091" y="28767"/>
                  </a:cubicBezTo>
                  <a:cubicBezTo>
                    <a:pt x="60730" y="31324"/>
                    <a:pt x="61369" y="28128"/>
                    <a:pt x="62648" y="30685"/>
                  </a:cubicBezTo>
                  <a:cubicBezTo>
                    <a:pt x="62648" y="31324"/>
                    <a:pt x="62648" y="31963"/>
                    <a:pt x="62648" y="31963"/>
                  </a:cubicBezTo>
                  <a:close/>
                  <a:moveTo>
                    <a:pt x="62009" y="26210"/>
                  </a:moveTo>
                  <a:cubicBezTo>
                    <a:pt x="62648" y="24931"/>
                    <a:pt x="62648" y="24931"/>
                    <a:pt x="63287" y="26210"/>
                  </a:cubicBezTo>
                  <a:cubicBezTo>
                    <a:pt x="62648" y="26210"/>
                    <a:pt x="62648" y="26210"/>
                    <a:pt x="62009" y="26210"/>
                  </a:cubicBezTo>
                  <a:close/>
                  <a:moveTo>
                    <a:pt x="63927" y="30685"/>
                  </a:moveTo>
                  <a:cubicBezTo>
                    <a:pt x="63927" y="30685"/>
                    <a:pt x="63927" y="30046"/>
                    <a:pt x="63927" y="30046"/>
                  </a:cubicBezTo>
                  <a:cubicBezTo>
                    <a:pt x="64566" y="30046"/>
                    <a:pt x="64566" y="30046"/>
                    <a:pt x="65206" y="29406"/>
                  </a:cubicBezTo>
                  <a:cubicBezTo>
                    <a:pt x="65845" y="29406"/>
                    <a:pt x="66484" y="30046"/>
                    <a:pt x="66484" y="32603"/>
                  </a:cubicBezTo>
                  <a:cubicBezTo>
                    <a:pt x="65845" y="31963"/>
                    <a:pt x="64566" y="31324"/>
                    <a:pt x="63927" y="30685"/>
                  </a:cubicBezTo>
                  <a:close/>
                  <a:moveTo>
                    <a:pt x="69680" y="33881"/>
                  </a:moveTo>
                  <a:cubicBezTo>
                    <a:pt x="69680" y="31963"/>
                    <a:pt x="69041" y="31324"/>
                    <a:pt x="69041" y="30685"/>
                  </a:cubicBezTo>
                  <a:cubicBezTo>
                    <a:pt x="68402" y="30046"/>
                    <a:pt x="67762" y="30046"/>
                    <a:pt x="67123" y="29406"/>
                  </a:cubicBezTo>
                  <a:cubicBezTo>
                    <a:pt x="67123" y="28767"/>
                    <a:pt x="67123" y="28767"/>
                    <a:pt x="67123" y="28767"/>
                  </a:cubicBezTo>
                  <a:cubicBezTo>
                    <a:pt x="68402" y="28767"/>
                    <a:pt x="69041" y="28767"/>
                    <a:pt x="70319" y="28767"/>
                  </a:cubicBezTo>
                  <a:cubicBezTo>
                    <a:pt x="70319" y="28767"/>
                    <a:pt x="70958" y="28767"/>
                    <a:pt x="70958" y="31324"/>
                  </a:cubicBezTo>
                  <a:cubicBezTo>
                    <a:pt x="70958" y="31324"/>
                    <a:pt x="69680" y="28767"/>
                    <a:pt x="69680" y="33881"/>
                  </a:cubicBezTo>
                  <a:close/>
                  <a:moveTo>
                    <a:pt x="69680" y="26210"/>
                  </a:moveTo>
                  <a:cubicBezTo>
                    <a:pt x="70319" y="24931"/>
                    <a:pt x="70958" y="24931"/>
                    <a:pt x="72237" y="26210"/>
                  </a:cubicBezTo>
                  <a:cubicBezTo>
                    <a:pt x="71598" y="27489"/>
                    <a:pt x="70319" y="25571"/>
                    <a:pt x="69680" y="26210"/>
                  </a:cubicBezTo>
                  <a:close/>
                  <a:moveTo>
                    <a:pt x="71598" y="32603"/>
                  </a:moveTo>
                  <a:cubicBezTo>
                    <a:pt x="71598" y="31324"/>
                    <a:pt x="71598" y="30685"/>
                    <a:pt x="71598" y="30046"/>
                  </a:cubicBezTo>
                  <a:cubicBezTo>
                    <a:pt x="72237" y="30046"/>
                    <a:pt x="72237" y="29406"/>
                    <a:pt x="72876" y="29406"/>
                  </a:cubicBezTo>
                  <a:cubicBezTo>
                    <a:pt x="73516" y="29406"/>
                    <a:pt x="73516" y="30046"/>
                    <a:pt x="73516" y="33242"/>
                  </a:cubicBezTo>
                  <a:cubicBezTo>
                    <a:pt x="72876" y="33242"/>
                    <a:pt x="72237" y="32603"/>
                    <a:pt x="71598" y="32603"/>
                  </a:cubicBezTo>
                  <a:close/>
                  <a:moveTo>
                    <a:pt x="90776" y="29406"/>
                  </a:moveTo>
                  <a:cubicBezTo>
                    <a:pt x="90776" y="29406"/>
                    <a:pt x="90776" y="29406"/>
                    <a:pt x="90776" y="29406"/>
                  </a:cubicBezTo>
                  <a:cubicBezTo>
                    <a:pt x="91415" y="28767"/>
                    <a:pt x="91415" y="28767"/>
                    <a:pt x="92054" y="28128"/>
                  </a:cubicBezTo>
                  <a:cubicBezTo>
                    <a:pt x="92054" y="28767"/>
                    <a:pt x="92054" y="28767"/>
                    <a:pt x="92054" y="29406"/>
                  </a:cubicBezTo>
                  <a:cubicBezTo>
                    <a:pt x="92054" y="29406"/>
                    <a:pt x="91415" y="29406"/>
                    <a:pt x="90776" y="29406"/>
                  </a:cubicBezTo>
                  <a:close/>
                  <a:moveTo>
                    <a:pt x="91415" y="22374"/>
                  </a:moveTo>
                  <a:cubicBezTo>
                    <a:pt x="91415" y="21096"/>
                    <a:pt x="92054" y="21735"/>
                    <a:pt x="92693" y="21735"/>
                  </a:cubicBezTo>
                  <a:cubicBezTo>
                    <a:pt x="92054" y="22374"/>
                    <a:pt x="91415" y="22374"/>
                    <a:pt x="91415" y="22374"/>
                  </a:cubicBezTo>
                  <a:close/>
                  <a:moveTo>
                    <a:pt x="93972" y="22374"/>
                  </a:moveTo>
                  <a:cubicBezTo>
                    <a:pt x="93972" y="22374"/>
                    <a:pt x="93333" y="22374"/>
                    <a:pt x="93333" y="21735"/>
                  </a:cubicBezTo>
                  <a:cubicBezTo>
                    <a:pt x="93333" y="21735"/>
                    <a:pt x="93333" y="21735"/>
                    <a:pt x="93972" y="22374"/>
                  </a:cubicBezTo>
                  <a:cubicBezTo>
                    <a:pt x="93972" y="21735"/>
                    <a:pt x="93972" y="22374"/>
                    <a:pt x="93972" y="22374"/>
                  </a:cubicBezTo>
                  <a:close/>
                  <a:moveTo>
                    <a:pt x="93972" y="30046"/>
                  </a:moveTo>
                  <a:cubicBezTo>
                    <a:pt x="93972" y="29406"/>
                    <a:pt x="93972" y="29406"/>
                    <a:pt x="93972" y="28767"/>
                  </a:cubicBezTo>
                  <a:cubicBezTo>
                    <a:pt x="94612" y="28767"/>
                    <a:pt x="94612" y="28128"/>
                    <a:pt x="95251" y="28128"/>
                  </a:cubicBezTo>
                  <a:cubicBezTo>
                    <a:pt x="95251" y="28128"/>
                    <a:pt x="95251" y="28767"/>
                    <a:pt x="95251" y="28767"/>
                  </a:cubicBezTo>
                  <a:cubicBezTo>
                    <a:pt x="94612" y="30046"/>
                    <a:pt x="94612" y="30046"/>
                    <a:pt x="93972" y="30046"/>
                  </a:cubicBezTo>
                  <a:close/>
                  <a:moveTo>
                    <a:pt x="98447" y="22374"/>
                  </a:moveTo>
                  <a:cubicBezTo>
                    <a:pt x="98447" y="22374"/>
                    <a:pt x="97808" y="22374"/>
                    <a:pt x="98447" y="22374"/>
                  </a:cubicBezTo>
                  <a:cubicBezTo>
                    <a:pt x="98447" y="21735"/>
                    <a:pt x="98447" y="21735"/>
                    <a:pt x="99086" y="21735"/>
                  </a:cubicBezTo>
                  <a:cubicBezTo>
                    <a:pt x="99086" y="21735"/>
                    <a:pt x="99725" y="21735"/>
                    <a:pt x="99725" y="21096"/>
                  </a:cubicBezTo>
                  <a:cubicBezTo>
                    <a:pt x="99725" y="21735"/>
                    <a:pt x="99725" y="21735"/>
                    <a:pt x="99725" y="22374"/>
                  </a:cubicBezTo>
                  <a:cubicBezTo>
                    <a:pt x="99086" y="22374"/>
                    <a:pt x="98447" y="22374"/>
                    <a:pt x="98447" y="22374"/>
                  </a:cubicBezTo>
                  <a:close/>
                  <a:moveTo>
                    <a:pt x="103561" y="28128"/>
                  </a:moveTo>
                  <a:cubicBezTo>
                    <a:pt x="104201" y="28128"/>
                    <a:pt x="104201" y="28128"/>
                    <a:pt x="104840" y="28128"/>
                  </a:cubicBezTo>
                  <a:cubicBezTo>
                    <a:pt x="104840" y="30685"/>
                    <a:pt x="104201" y="29406"/>
                    <a:pt x="103561" y="28128"/>
                  </a:cubicBezTo>
                  <a:close/>
                  <a:moveTo>
                    <a:pt x="106758" y="28767"/>
                  </a:moveTo>
                  <a:cubicBezTo>
                    <a:pt x="106118" y="28128"/>
                    <a:pt x="106118" y="28128"/>
                    <a:pt x="106758" y="28767"/>
                  </a:cubicBezTo>
                  <a:cubicBezTo>
                    <a:pt x="106118" y="28128"/>
                    <a:pt x="106118" y="28128"/>
                    <a:pt x="106118" y="27489"/>
                  </a:cubicBezTo>
                  <a:cubicBezTo>
                    <a:pt x="106118" y="27489"/>
                    <a:pt x="106758" y="27489"/>
                    <a:pt x="106758" y="27489"/>
                  </a:cubicBezTo>
                  <a:cubicBezTo>
                    <a:pt x="106758" y="28128"/>
                    <a:pt x="106758" y="28767"/>
                    <a:pt x="106758" y="28767"/>
                  </a:cubicBezTo>
                  <a:close/>
                  <a:moveTo>
                    <a:pt x="108036" y="28128"/>
                  </a:moveTo>
                  <a:cubicBezTo>
                    <a:pt x="108675" y="26210"/>
                    <a:pt x="109314" y="25571"/>
                    <a:pt x="110593" y="28128"/>
                  </a:cubicBezTo>
                  <a:cubicBezTo>
                    <a:pt x="109954" y="28767"/>
                    <a:pt x="109314" y="28128"/>
                    <a:pt x="108036" y="28128"/>
                  </a:cubicBezTo>
                  <a:close/>
                  <a:moveTo>
                    <a:pt x="124018" y="26849"/>
                  </a:moveTo>
                  <a:cubicBezTo>
                    <a:pt x="124018" y="26849"/>
                    <a:pt x="124018" y="27489"/>
                    <a:pt x="124018" y="27489"/>
                  </a:cubicBezTo>
                  <a:cubicBezTo>
                    <a:pt x="124018" y="27489"/>
                    <a:pt x="123379" y="27489"/>
                    <a:pt x="123379" y="26849"/>
                  </a:cubicBezTo>
                  <a:cubicBezTo>
                    <a:pt x="123379" y="26849"/>
                    <a:pt x="123379" y="26849"/>
                    <a:pt x="123379" y="26849"/>
                  </a:cubicBezTo>
                  <a:cubicBezTo>
                    <a:pt x="123379" y="26849"/>
                    <a:pt x="123379" y="26849"/>
                    <a:pt x="124018" y="26849"/>
                  </a:cubicBezTo>
                  <a:close/>
                  <a:moveTo>
                    <a:pt x="117625" y="26849"/>
                  </a:moveTo>
                  <a:cubicBezTo>
                    <a:pt x="117625" y="27489"/>
                    <a:pt x="117625" y="27489"/>
                    <a:pt x="117625" y="28128"/>
                  </a:cubicBezTo>
                  <a:cubicBezTo>
                    <a:pt x="117625" y="28128"/>
                    <a:pt x="116986" y="27489"/>
                    <a:pt x="116986" y="27489"/>
                  </a:cubicBezTo>
                  <a:cubicBezTo>
                    <a:pt x="116986" y="26849"/>
                    <a:pt x="116986" y="26210"/>
                    <a:pt x="116986" y="26210"/>
                  </a:cubicBezTo>
                  <a:cubicBezTo>
                    <a:pt x="117625" y="26210"/>
                    <a:pt x="117625" y="26210"/>
                    <a:pt x="117625" y="26849"/>
                  </a:cubicBezTo>
                  <a:close/>
                  <a:moveTo>
                    <a:pt x="113790" y="28128"/>
                  </a:moveTo>
                  <a:cubicBezTo>
                    <a:pt x="113150" y="28128"/>
                    <a:pt x="111871" y="29406"/>
                    <a:pt x="111232" y="26849"/>
                  </a:cubicBezTo>
                  <a:cubicBezTo>
                    <a:pt x="113150" y="26210"/>
                    <a:pt x="114429" y="25571"/>
                    <a:pt x="116347" y="26210"/>
                  </a:cubicBezTo>
                  <a:cubicBezTo>
                    <a:pt x="116347" y="26210"/>
                    <a:pt x="116347" y="26849"/>
                    <a:pt x="116347" y="26849"/>
                  </a:cubicBezTo>
                  <a:cubicBezTo>
                    <a:pt x="115707" y="27489"/>
                    <a:pt x="114429" y="28128"/>
                    <a:pt x="113790" y="28128"/>
                  </a:cubicBezTo>
                  <a:close/>
                  <a:moveTo>
                    <a:pt x="116986" y="31324"/>
                  </a:moveTo>
                  <a:cubicBezTo>
                    <a:pt x="116986" y="30685"/>
                    <a:pt x="118264" y="30046"/>
                    <a:pt x="119543" y="30046"/>
                  </a:cubicBezTo>
                  <a:cubicBezTo>
                    <a:pt x="120182" y="30046"/>
                    <a:pt x="121460" y="30685"/>
                    <a:pt x="122100" y="30685"/>
                  </a:cubicBezTo>
                  <a:cubicBezTo>
                    <a:pt x="122739" y="30685"/>
                    <a:pt x="124018" y="31324"/>
                    <a:pt x="124657" y="31324"/>
                  </a:cubicBezTo>
                  <a:cubicBezTo>
                    <a:pt x="121460" y="32603"/>
                    <a:pt x="119543" y="31963"/>
                    <a:pt x="116986" y="31324"/>
                  </a:cubicBezTo>
                  <a:close/>
                  <a:moveTo>
                    <a:pt x="125296" y="30685"/>
                  </a:moveTo>
                  <a:cubicBezTo>
                    <a:pt x="125296" y="30685"/>
                    <a:pt x="125296" y="30046"/>
                    <a:pt x="125296" y="30046"/>
                  </a:cubicBezTo>
                  <a:cubicBezTo>
                    <a:pt x="125296" y="30046"/>
                    <a:pt x="125936" y="30046"/>
                    <a:pt x="125936" y="29406"/>
                  </a:cubicBezTo>
                  <a:cubicBezTo>
                    <a:pt x="125936" y="29406"/>
                    <a:pt x="125936" y="30046"/>
                    <a:pt x="125936" y="30046"/>
                  </a:cubicBezTo>
                  <a:cubicBezTo>
                    <a:pt x="125936" y="30685"/>
                    <a:pt x="125936" y="30685"/>
                    <a:pt x="125296" y="30685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84" name="【公众号：阿拉丁PPT】3-501"/>
            <p:cNvSpPr/>
            <p:nvPr/>
          </p:nvSpPr>
          <p:spPr>
            <a:xfrm flipH="1">
              <a:off x="574411" y="1252469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  <a:gd name="connsiteX5" fmla="*/ 0 w 6392"/>
                <a:gd name="connsiteY5" fmla="*/ 0 h 6392"/>
                <a:gd name="connsiteX6" fmla="*/ 0 w 6392"/>
                <a:gd name="connsiteY6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85" name="【公众号：阿拉丁PPT】3-502"/>
            <p:cNvSpPr/>
            <p:nvPr/>
          </p:nvSpPr>
          <p:spPr>
            <a:xfrm flipH="1">
              <a:off x="564822" y="1252469"/>
              <a:ext cx="15981" cy="7031"/>
            </a:xfrm>
            <a:custGeom>
              <a:avLst/>
              <a:gdLst>
                <a:gd name="connsiteX0" fmla="*/ 1278 w 15981"/>
                <a:gd name="connsiteY0" fmla="*/ 1279 h 7031"/>
                <a:gd name="connsiteX1" fmla="*/ 2557 w 15981"/>
                <a:gd name="connsiteY1" fmla="*/ 4475 h 7031"/>
                <a:gd name="connsiteX2" fmla="*/ 3835 w 15981"/>
                <a:gd name="connsiteY2" fmla="*/ 3836 h 7031"/>
                <a:gd name="connsiteX3" fmla="*/ 6393 w 15981"/>
                <a:gd name="connsiteY3" fmla="*/ 4475 h 7031"/>
                <a:gd name="connsiteX4" fmla="*/ 12785 w 15981"/>
                <a:gd name="connsiteY4" fmla="*/ 6393 h 7031"/>
                <a:gd name="connsiteX5" fmla="*/ 15982 w 15981"/>
                <a:gd name="connsiteY5" fmla="*/ 7032 h 7031"/>
                <a:gd name="connsiteX6" fmla="*/ 15982 w 15981"/>
                <a:gd name="connsiteY6" fmla="*/ 5753 h 7031"/>
                <a:gd name="connsiteX7" fmla="*/ 14703 w 15981"/>
                <a:gd name="connsiteY7" fmla="*/ 5114 h 7031"/>
                <a:gd name="connsiteX8" fmla="*/ 9589 w 15981"/>
                <a:gd name="connsiteY8" fmla="*/ 3836 h 7031"/>
                <a:gd name="connsiteX9" fmla="*/ 3196 w 15981"/>
                <a:gd name="connsiteY9" fmla="*/ 1279 h 7031"/>
                <a:gd name="connsiteX10" fmla="*/ 1918 w 15981"/>
                <a:gd name="connsiteY10" fmla="*/ 639 h 7031"/>
                <a:gd name="connsiteX11" fmla="*/ 0 w 15981"/>
                <a:gd name="connsiteY11" fmla="*/ 0 h 7031"/>
                <a:gd name="connsiteX12" fmla="*/ 1278 w 15981"/>
                <a:gd name="connsiteY12" fmla="*/ 1279 h 7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981" h="7031">
                  <a:moveTo>
                    <a:pt x="1278" y="1279"/>
                  </a:moveTo>
                  <a:cubicBezTo>
                    <a:pt x="1918" y="1279"/>
                    <a:pt x="2557" y="1279"/>
                    <a:pt x="2557" y="4475"/>
                  </a:cubicBezTo>
                  <a:cubicBezTo>
                    <a:pt x="3196" y="4475"/>
                    <a:pt x="3196" y="3836"/>
                    <a:pt x="3835" y="3836"/>
                  </a:cubicBezTo>
                  <a:cubicBezTo>
                    <a:pt x="4475" y="3836"/>
                    <a:pt x="5114" y="4475"/>
                    <a:pt x="6393" y="4475"/>
                  </a:cubicBezTo>
                  <a:cubicBezTo>
                    <a:pt x="8311" y="5114"/>
                    <a:pt x="10867" y="5753"/>
                    <a:pt x="12785" y="6393"/>
                  </a:cubicBezTo>
                  <a:cubicBezTo>
                    <a:pt x="14064" y="6393"/>
                    <a:pt x="14703" y="5753"/>
                    <a:pt x="15982" y="7032"/>
                  </a:cubicBezTo>
                  <a:cubicBezTo>
                    <a:pt x="15982" y="7032"/>
                    <a:pt x="15982" y="6393"/>
                    <a:pt x="15982" y="5753"/>
                  </a:cubicBezTo>
                  <a:cubicBezTo>
                    <a:pt x="15343" y="5114"/>
                    <a:pt x="14703" y="5114"/>
                    <a:pt x="14703" y="5114"/>
                  </a:cubicBezTo>
                  <a:cubicBezTo>
                    <a:pt x="12785" y="4475"/>
                    <a:pt x="11507" y="4475"/>
                    <a:pt x="9589" y="3836"/>
                  </a:cubicBezTo>
                  <a:cubicBezTo>
                    <a:pt x="7671" y="3196"/>
                    <a:pt x="5114" y="1918"/>
                    <a:pt x="3196" y="1279"/>
                  </a:cubicBezTo>
                  <a:cubicBezTo>
                    <a:pt x="2557" y="1279"/>
                    <a:pt x="2557" y="639"/>
                    <a:pt x="1918" y="639"/>
                  </a:cubicBezTo>
                  <a:cubicBezTo>
                    <a:pt x="1278" y="639"/>
                    <a:pt x="639" y="639"/>
                    <a:pt x="0" y="0"/>
                  </a:cubicBezTo>
                  <a:cubicBezTo>
                    <a:pt x="639" y="1279"/>
                    <a:pt x="1278" y="1279"/>
                    <a:pt x="1278" y="127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86" name="【公众号：阿拉丁PPT】3-503"/>
            <p:cNvSpPr/>
            <p:nvPr/>
          </p:nvSpPr>
          <p:spPr>
            <a:xfrm flipH="1">
              <a:off x="462539" y="1251830"/>
              <a:ext cx="1918" cy="3321"/>
            </a:xfrm>
            <a:custGeom>
              <a:avLst/>
              <a:gdLst>
                <a:gd name="connsiteX0" fmla="*/ 1918 w 1918"/>
                <a:gd name="connsiteY0" fmla="*/ 0 h 3321"/>
                <a:gd name="connsiteX1" fmla="*/ 0 w 1918"/>
                <a:gd name="connsiteY1" fmla="*/ 2557 h 3321"/>
                <a:gd name="connsiteX2" fmla="*/ 1918 w 1918"/>
                <a:gd name="connsiteY2" fmla="*/ 0 h 3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18" h="3321">
                  <a:moveTo>
                    <a:pt x="1918" y="0"/>
                  </a:moveTo>
                  <a:cubicBezTo>
                    <a:pt x="1279" y="1279"/>
                    <a:pt x="640" y="1918"/>
                    <a:pt x="0" y="2557"/>
                  </a:cubicBezTo>
                  <a:cubicBezTo>
                    <a:pt x="1279" y="3836"/>
                    <a:pt x="1918" y="3836"/>
                    <a:pt x="1918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87" name="【公众号：阿拉丁PPT】3-504"/>
            <p:cNvSpPr/>
            <p:nvPr/>
          </p:nvSpPr>
          <p:spPr>
            <a:xfrm flipH="1">
              <a:off x="477881" y="1259501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0 w 639"/>
                <a:gd name="connsiteY1" fmla="*/ 639 h 1278"/>
                <a:gd name="connsiteX2" fmla="*/ 639 w 639"/>
                <a:gd name="connsiteY2" fmla="*/ 1278 h 1278"/>
                <a:gd name="connsiteX3" fmla="*/ 0 w 639"/>
                <a:gd name="connsiteY3" fmla="*/ 0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0"/>
                    <a:pt x="0" y="639"/>
                    <a:pt x="0" y="639"/>
                  </a:cubicBezTo>
                  <a:cubicBezTo>
                    <a:pt x="0" y="639"/>
                    <a:pt x="639" y="639"/>
                    <a:pt x="639" y="1278"/>
                  </a:cubicBezTo>
                  <a:cubicBezTo>
                    <a:pt x="639" y="639"/>
                    <a:pt x="639" y="639"/>
                    <a:pt x="0" y="0"/>
                  </a:cubicBezTo>
                  <a:cubicBezTo>
                    <a:pt x="639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22" name="【公众号：阿拉丁PPT】3-505"/>
            <p:cNvSpPr/>
            <p:nvPr/>
          </p:nvSpPr>
          <p:spPr>
            <a:xfrm flipH="1">
              <a:off x="0" y="966718"/>
              <a:ext cx="109665" cy="37327"/>
            </a:xfrm>
            <a:custGeom>
              <a:avLst/>
              <a:gdLst>
                <a:gd name="connsiteX0" fmla="*/ 64566 w 109665"/>
                <a:gd name="connsiteY0" fmla="*/ 34392 h 37327"/>
                <a:gd name="connsiteX1" fmla="*/ 64566 w 109665"/>
                <a:gd name="connsiteY1" fmla="*/ 34520 h 37327"/>
                <a:gd name="connsiteX2" fmla="*/ 64672 w 109665"/>
                <a:gd name="connsiteY2" fmla="*/ 34414 h 37327"/>
                <a:gd name="connsiteX3" fmla="*/ 67763 w 109665"/>
                <a:gd name="connsiteY3" fmla="*/ 26849 h 37327"/>
                <a:gd name="connsiteX4" fmla="*/ 69681 w 109665"/>
                <a:gd name="connsiteY4" fmla="*/ 29406 h 37327"/>
                <a:gd name="connsiteX5" fmla="*/ 68401 w 109665"/>
                <a:gd name="connsiteY5" fmla="*/ 28766 h 37327"/>
                <a:gd name="connsiteX6" fmla="*/ 67763 w 109665"/>
                <a:gd name="connsiteY6" fmla="*/ 31963 h 37327"/>
                <a:gd name="connsiteX7" fmla="*/ 65845 w 109665"/>
                <a:gd name="connsiteY7" fmla="*/ 31963 h 37327"/>
                <a:gd name="connsiteX8" fmla="*/ 65205 w 109665"/>
                <a:gd name="connsiteY8" fmla="*/ 30684 h 37327"/>
                <a:gd name="connsiteX9" fmla="*/ 63927 w 109665"/>
                <a:gd name="connsiteY9" fmla="*/ 27488 h 37327"/>
                <a:gd name="connsiteX10" fmla="*/ 63927 w 109665"/>
                <a:gd name="connsiteY10" fmla="*/ 26849 h 37327"/>
                <a:gd name="connsiteX11" fmla="*/ 67763 w 109665"/>
                <a:gd name="connsiteY11" fmla="*/ 26849 h 37327"/>
                <a:gd name="connsiteX12" fmla="*/ 76712 w 109665"/>
                <a:gd name="connsiteY12" fmla="*/ 26849 h 37327"/>
                <a:gd name="connsiteX13" fmla="*/ 78630 w 109665"/>
                <a:gd name="connsiteY13" fmla="*/ 30045 h 37327"/>
                <a:gd name="connsiteX14" fmla="*/ 74794 w 109665"/>
                <a:gd name="connsiteY14" fmla="*/ 28127 h 37327"/>
                <a:gd name="connsiteX15" fmla="*/ 74794 w 109665"/>
                <a:gd name="connsiteY15" fmla="*/ 27488 h 37327"/>
                <a:gd name="connsiteX16" fmla="*/ 76712 w 109665"/>
                <a:gd name="connsiteY16" fmla="*/ 26849 h 37327"/>
                <a:gd name="connsiteX17" fmla="*/ 85662 w 109665"/>
                <a:gd name="connsiteY17" fmla="*/ 26849 h 37327"/>
                <a:gd name="connsiteX18" fmla="*/ 86301 w 109665"/>
                <a:gd name="connsiteY18" fmla="*/ 30684 h 37327"/>
                <a:gd name="connsiteX19" fmla="*/ 84383 w 109665"/>
                <a:gd name="connsiteY19" fmla="*/ 30045 h 37327"/>
                <a:gd name="connsiteX20" fmla="*/ 84383 w 109665"/>
                <a:gd name="connsiteY20" fmla="*/ 27488 h 37327"/>
                <a:gd name="connsiteX21" fmla="*/ 85662 w 109665"/>
                <a:gd name="connsiteY21" fmla="*/ 26849 h 37327"/>
                <a:gd name="connsiteX22" fmla="*/ 61370 w 109665"/>
                <a:gd name="connsiteY22" fmla="*/ 26209 h 37327"/>
                <a:gd name="connsiteX23" fmla="*/ 63288 w 109665"/>
                <a:gd name="connsiteY23" fmla="*/ 31324 h 37327"/>
                <a:gd name="connsiteX24" fmla="*/ 60092 w 109665"/>
                <a:gd name="connsiteY24" fmla="*/ 28766 h 37327"/>
                <a:gd name="connsiteX25" fmla="*/ 57534 w 109665"/>
                <a:gd name="connsiteY25" fmla="*/ 26209 h 37327"/>
                <a:gd name="connsiteX26" fmla="*/ 61370 w 109665"/>
                <a:gd name="connsiteY26" fmla="*/ 26209 h 37327"/>
                <a:gd name="connsiteX27" fmla="*/ 70959 w 109665"/>
                <a:gd name="connsiteY27" fmla="*/ 26209 h 37327"/>
                <a:gd name="connsiteX28" fmla="*/ 74155 w 109665"/>
                <a:gd name="connsiteY28" fmla="*/ 28127 h 37327"/>
                <a:gd name="connsiteX29" fmla="*/ 73516 w 109665"/>
                <a:gd name="connsiteY29" fmla="*/ 29406 h 37327"/>
                <a:gd name="connsiteX30" fmla="*/ 71597 w 109665"/>
                <a:gd name="connsiteY30" fmla="*/ 28127 h 37327"/>
                <a:gd name="connsiteX31" fmla="*/ 70959 w 109665"/>
                <a:gd name="connsiteY31" fmla="*/ 26209 h 37327"/>
                <a:gd name="connsiteX32" fmla="*/ 83104 w 109665"/>
                <a:gd name="connsiteY32" fmla="*/ 26209 h 37327"/>
                <a:gd name="connsiteX33" fmla="*/ 83744 w 109665"/>
                <a:gd name="connsiteY33" fmla="*/ 28766 h 37327"/>
                <a:gd name="connsiteX34" fmla="*/ 81826 w 109665"/>
                <a:gd name="connsiteY34" fmla="*/ 31324 h 37327"/>
                <a:gd name="connsiteX35" fmla="*/ 81186 w 109665"/>
                <a:gd name="connsiteY35" fmla="*/ 28127 h 37327"/>
                <a:gd name="connsiteX36" fmla="*/ 79270 w 109665"/>
                <a:gd name="connsiteY36" fmla="*/ 26849 h 37327"/>
                <a:gd name="connsiteX37" fmla="*/ 79270 w 109665"/>
                <a:gd name="connsiteY37" fmla="*/ 26209 h 37327"/>
                <a:gd name="connsiteX38" fmla="*/ 83104 w 109665"/>
                <a:gd name="connsiteY38" fmla="*/ 26209 h 37327"/>
                <a:gd name="connsiteX39" fmla="*/ 109315 w 109665"/>
                <a:gd name="connsiteY39" fmla="*/ 24931 h 37327"/>
                <a:gd name="connsiteX40" fmla="*/ 109315 w 109665"/>
                <a:gd name="connsiteY40" fmla="*/ 26209 h 37327"/>
                <a:gd name="connsiteX41" fmla="*/ 108037 w 109665"/>
                <a:gd name="connsiteY41" fmla="*/ 26209 h 37327"/>
                <a:gd name="connsiteX42" fmla="*/ 109315 w 109665"/>
                <a:gd name="connsiteY42" fmla="*/ 24931 h 37327"/>
                <a:gd name="connsiteX43" fmla="*/ 47945 w 109665"/>
                <a:gd name="connsiteY43" fmla="*/ 23652 h 37327"/>
                <a:gd name="connsiteX44" fmla="*/ 56896 w 109665"/>
                <a:gd name="connsiteY44" fmla="*/ 25570 h 37327"/>
                <a:gd name="connsiteX45" fmla="*/ 47945 w 109665"/>
                <a:gd name="connsiteY45" fmla="*/ 24931 h 37327"/>
                <a:gd name="connsiteX46" fmla="*/ 47945 w 109665"/>
                <a:gd name="connsiteY46" fmla="*/ 23652 h 37327"/>
                <a:gd name="connsiteX47" fmla="*/ 61370 w 109665"/>
                <a:gd name="connsiteY47" fmla="*/ 23013 h 37327"/>
                <a:gd name="connsiteX48" fmla="*/ 61370 w 109665"/>
                <a:gd name="connsiteY48" fmla="*/ 24292 h 37327"/>
                <a:gd name="connsiteX49" fmla="*/ 58812 w 109665"/>
                <a:gd name="connsiteY49" fmla="*/ 23652 h 37327"/>
                <a:gd name="connsiteX50" fmla="*/ 58812 w 109665"/>
                <a:gd name="connsiteY50" fmla="*/ 23013 h 37327"/>
                <a:gd name="connsiteX51" fmla="*/ 61370 w 109665"/>
                <a:gd name="connsiteY51" fmla="*/ 23013 h 37327"/>
                <a:gd name="connsiteX52" fmla="*/ 104840 w 109665"/>
                <a:gd name="connsiteY52" fmla="*/ 0 h 37327"/>
                <a:gd name="connsiteX53" fmla="*/ 97168 w 109665"/>
                <a:gd name="connsiteY53" fmla="*/ 1278 h 37327"/>
                <a:gd name="connsiteX54" fmla="*/ 93333 w 109665"/>
                <a:gd name="connsiteY54" fmla="*/ 1278 h 37327"/>
                <a:gd name="connsiteX55" fmla="*/ 89497 w 109665"/>
                <a:gd name="connsiteY55" fmla="*/ 1917 h 37327"/>
                <a:gd name="connsiteX56" fmla="*/ 85662 w 109665"/>
                <a:gd name="connsiteY56" fmla="*/ 2557 h 37327"/>
                <a:gd name="connsiteX57" fmla="*/ 81826 w 109665"/>
                <a:gd name="connsiteY57" fmla="*/ 3196 h 37327"/>
                <a:gd name="connsiteX58" fmla="*/ 79908 w 109665"/>
                <a:gd name="connsiteY58" fmla="*/ 3196 h 37327"/>
                <a:gd name="connsiteX59" fmla="*/ 74794 w 109665"/>
                <a:gd name="connsiteY59" fmla="*/ 4474 h 37327"/>
                <a:gd name="connsiteX60" fmla="*/ 70319 w 109665"/>
                <a:gd name="connsiteY60" fmla="*/ 3835 h 37327"/>
                <a:gd name="connsiteX61" fmla="*/ 65845 w 109665"/>
                <a:gd name="connsiteY61" fmla="*/ 2557 h 37327"/>
                <a:gd name="connsiteX62" fmla="*/ 58174 w 109665"/>
                <a:gd name="connsiteY62" fmla="*/ 1917 h 37327"/>
                <a:gd name="connsiteX63" fmla="*/ 51141 w 109665"/>
                <a:gd name="connsiteY63" fmla="*/ 1278 h 37327"/>
                <a:gd name="connsiteX64" fmla="*/ 47945 w 109665"/>
                <a:gd name="connsiteY64" fmla="*/ 2557 h 37327"/>
                <a:gd name="connsiteX65" fmla="*/ 42192 w 109665"/>
                <a:gd name="connsiteY65" fmla="*/ 1917 h 37327"/>
                <a:gd name="connsiteX66" fmla="*/ 39634 w 109665"/>
                <a:gd name="connsiteY66" fmla="*/ 1917 h 37327"/>
                <a:gd name="connsiteX67" fmla="*/ 34521 w 109665"/>
                <a:gd name="connsiteY67" fmla="*/ 2557 h 37327"/>
                <a:gd name="connsiteX68" fmla="*/ 33881 w 109665"/>
                <a:gd name="connsiteY68" fmla="*/ 0 h 37327"/>
                <a:gd name="connsiteX69" fmla="*/ 33241 w 109665"/>
                <a:gd name="connsiteY69" fmla="*/ 639 h 37327"/>
                <a:gd name="connsiteX70" fmla="*/ 31325 w 109665"/>
                <a:gd name="connsiteY70" fmla="*/ 1278 h 37327"/>
                <a:gd name="connsiteX71" fmla="*/ 26211 w 109665"/>
                <a:gd name="connsiteY71" fmla="*/ 1278 h 37327"/>
                <a:gd name="connsiteX72" fmla="*/ 22374 w 109665"/>
                <a:gd name="connsiteY72" fmla="*/ 2557 h 37327"/>
                <a:gd name="connsiteX73" fmla="*/ 21096 w 109665"/>
                <a:gd name="connsiteY73" fmla="*/ 3196 h 37327"/>
                <a:gd name="connsiteX74" fmla="*/ 17900 w 109665"/>
                <a:gd name="connsiteY74" fmla="*/ 3835 h 37327"/>
                <a:gd name="connsiteX75" fmla="*/ 15343 w 109665"/>
                <a:gd name="connsiteY75" fmla="*/ 2557 h 37327"/>
                <a:gd name="connsiteX76" fmla="*/ 12785 w 109665"/>
                <a:gd name="connsiteY76" fmla="*/ 2557 h 37327"/>
                <a:gd name="connsiteX77" fmla="*/ 7671 w 109665"/>
                <a:gd name="connsiteY77" fmla="*/ 1917 h 37327"/>
                <a:gd name="connsiteX78" fmla="*/ 5754 w 109665"/>
                <a:gd name="connsiteY78" fmla="*/ 1917 h 37327"/>
                <a:gd name="connsiteX79" fmla="*/ 3196 w 109665"/>
                <a:gd name="connsiteY79" fmla="*/ 4474 h 37327"/>
                <a:gd name="connsiteX80" fmla="*/ 640 w 109665"/>
                <a:gd name="connsiteY80" fmla="*/ 4474 h 37327"/>
                <a:gd name="connsiteX81" fmla="*/ 1278 w 109665"/>
                <a:gd name="connsiteY81" fmla="*/ 6392 h 37327"/>
                <a:gd name="connsiteX82" fmla="*/ 0 w 109665"/>
                <a:gd name="connsiteY82" fmla="*/ 9589 h 37327"/>
                <a:gd name="connsiteX83" fmla="*/ 1278 w 109665"/>
                <a:gd name="connsiteY83" fmla="*/ 14703 h 37327"/>
                <a:gd name="connsiteX84" fmla="*/ 640 w 109665"/>
                <a:gd name="connsiteY84" fmla="*/ 15342 h 37327"/>
                <a:gd name="connsiteX85" fmla="*/ 2558 w 109665"/>
                <a:gd name="connsiteY85" fmla="*/ 17899 h 37327"/>
                <a:gd name="connsiteX86" fmla="*/ 5114 w 109665"/>
                <a:gd name="connsiteY86" fmla="*/ 21095 h 37327"/>
                <a:gd name="connsiteX87" fmla="*/ 11507 w 109665"/>
                <a:gd name="connsiteY87" fmla="*/ 24292 h 37327"/>
                <a:gd name="connsiteX88" fmla="*/ 13425 w 109665"/>
                <a:gd name="connsiteY88" fmla="*/ 25570 h 37327"/>
                <a:gd name="connsiteX89" fmla="*/ 16622 w 109665"/>
                <a:gd name="connsiteY89" fmla="*/ 26849 h 37327"/>
                <a:gd name="connsiteX90" fmla="*/ 21096 w 109665"/>
                <a:gd name="connsiteY90" fmla="*/ 29406 h 37327"/>
                <a:gd name="connsiteX91" fmla="*/ 21736 w 109665"/>
                <a:gd name="connsiteY91" fmla="*/ 28127 h 37327"/>
                <a:gd name="connsiteX92" fmla="*/ 19178 w 109665"/>
                <a:gd name="connsiteY92" fmla="*/ 24931 h 37327"/>
                <a:gd name="connsiteX93" fmla="*/ 19818 w 109665"/>
                <a:gd name="connsiteY93" fmla="*/ 24931 h 37327"/>
                <a:gd name="connsiteX94" fmla="*/ 24292 w 109665"/>
                <a:gd name="connsiteY94" fmla="*/ 26849 h 37327"/>
                <a:gd name="connsiteX95" fmla="*/ 26849 w 109665"/>
                <a:gd name="connsiteY95" fmla="*/ 27488 h 37327"/>
                <a:gd name="connsiteX96" fmla="*/ 28129 w 109665"/>
                <a:gd name="connsiteY96" fmla="*/ 27488 h 37327"/>
                <a:gd name="connsiteX97" fmla="*/ 31325 w 109665"/>
                <a:gd name="connsiteY97" fmla="*/ 29406 h 37327"/>
                <a:gd name="connsiteX98" fmla="*/ 34521 w 109665"/>
                <a:gd name="connsiteY98" fmla="*/ 28766 h 37327"/>
                <a:gd name="connsiteX99" fmla="*/ 37078 w 109665"/>
                <a:gd name="connsiteY99" fmla="*/ 28766 h 37327"/>
                <a:gd name="connsiteX100" fmla="*/ 41552 w 109665"/>
                <a:gd name="connsiteY100" fmla="*/ 28766 h 37327"/>
                <a:gd name="connsiteX101" fmla="*/ 40914 w 109665"/>
                <a:gd name="connsiteY101" fmla="*/ 26849 h 37327"/>
                <a:gd name="connsiteX102" fmla="*/ 42192 w 109665"/>
                <a:gd name="connsiteY102" fmla="*/ 28766 h 37327"/>
                <a:gd name="connsiteX103" fmla="*/ 45388 w 109665"/>
                <a:gd name="connsiteY103" fmla="*/ 30684 h 37327"/>
                <a:gd name="connsiteX104" fmla="*/ 54338 w 109665"/>
                <a:gd name="connsiteY104" fmla="*/ 33241 h 37327"/>
                <a:gd name="connsiteX105" fmla="*/ 56896 w 109665"/>
                <a:gd name="connsiteY105" fmla="*/ 34520 h 37327"/>
                <a:gd name="connsiteX106" fmla="*/ 56256 w 109665"/>
                <a:gd name="connsiteY106" fmla="*/ 35798 h 37327"/>
                <a:gd name="connsiteX107" fmla="*/ 52419 w 109665"/>
                <a:gd name="connsiteY107" fmla="*/ 34520 h 37327"/>
                <a:gd name="connsiteX108" fmla="*/ 49223 w 109665"/>
                <a:gd name="connsiteY108" fmla="*/ 33881 h 37327"/>
                <a:gd name="connsiteX109" fmla="*/ 46027 w 109665"/>
                <a:gd name="connsiteY109" fmla="*/ 33881 h 37327"/>
                <a:gd name="connsiteX110" fmla="*/ 43470 w 109665"/>
                <a:gd name="connsiteY110" fmla="*/ 33881 h 37327"/>
                <a:gd name="connsiteX111" fmla="*/ 42192 w 109665"/>
                <a:gd name="connsiteY111" fmla="*/ 33881 h 37327"/>
                <a:gd name="connsiteX112" fmla="*/ 42830 w 109665"/>
                <a:gd name="connsiteY112" fmla="*/ 35798 h 37327"/>
                <a:gd name="connsiteX113" fmla="*/ 45388 w 109665"/>
                <a:gd name="connsiteY113" fmla="*/ 35798 h 37327"/>
                <a:gd name="connsiteX114" fmla="*/ 51141 w 109665"/>
                <a:gd name="connsiteY114" fmla="*/ 35798 h 37327"/>
                <a:gd name="connsiteX115" fmla="*/ 52419 w 109665"/>
                <a:gd name="connsiteY115" fmla="*/ 36438 h 37327"/>
                <a:gd name="connsiteX116" fmla="*/ 58174 w 109665"/>
                <a:gd name="connsiteY116" fmla="*/ 37077 h 37327"/>
                <a:gd name="connsiteX117" fmla="*/ 60092 w 109665"/>
                <a:gd name="connsiteY117" fmla="*/ 35798 h 37327"/>
                <a:gd name="connsiteX118" fmla="*/ 58174 w 109665"/>
                <a:gd name="connsiteY118" fmla="*/ 34520 h 37327"/>
                <a:gd name="connsiteX119" fmla="*/ 58174 w 109665"/>
                <a:gd name="connsiteY119" fmla="*/ 33881 h 37327"/>
                <a:gd name="connsiteX120" fmla="*/ 61370 w 109665"/>
                <a:gd name="connsiteY120" fmla="*/ 34520 h 37327"/>
                <a:gd name="connsiteX121" fmla="*/ 61370 w 109665"/>
                <a:gd name="connsiteY121" fmla="*/ 35159 h 37327"/>
                <a:gd name="connsiteX122" fmla="*/ 60730 w 109665"/>
                <a:gd name="connsiteY122" fmla="*/ 37077 h 37327"/>
                <a:gd name="connsiteX123" fmla="*/ 63288 w 109665"/>
                <a:gd name="connsiteY123" fmla="*/ 37077 h 37327"/>
                <a:gd name="connsiteX124" fmla="*/ 63288 w 109665"/>
                <a:gd name="connsiteY124" fmla="*/ 35798 h 37327"/>
                <a:gd name="connsiteX125" fmla="*/ 62008 w 109665"/>
                <a:gd name="connsiteY125" fmla="*/ 33881 h 37327"/>
                <a:gd name="connsiteX126" fmla="*/ 64566 w 109665"/>
                <a:gd name="connsiteY126" fmla="*/ 34392 h 37327"/>
                <a:gd name="connsiteX127" fmla="*/ 64566 w 109665"/>
                <a:gd name="connsiteY127" fmla="*/ 33241 h 37327"/>
                <a:gd name="connsiteX128" fmla="*/ 65845 w 109665"/>
                <a:gd name="connsiteY128" fmla="*/ 33241 h 37327"/>
                <a:gd name="connsiteX129" fmla="*/ 64672 w 109665"/>
                <a:gd name="connsiteY129" fmla="*/ 34414 h 37327"/>
                <a:gd name="connsiteX130" fmla="*/ 65205 w 109665"/>
                <a:gd name="connsiteY130" fmla="*/ 34520 h 37327"/>
                <a:gd name="connsiteX131" fmla="*/ 66485 w 109665"/>
                <a:gd name="connsiteY131" fmla="*/ 35798 h 37327"/>
                <a:gd name="connsiteX132" fmla="*/ 67123 w 109665"/>
                <a:gd name="connsiteY132" fmla="*/ 36438 h 37327"/>
                <a:gd name="connsiteX133" fmla="*/ 69681 w 109665"/>
                <a:gd name="connsiteY133" fmla="*/ 37077 h 37327"/>
                <a:gd name="connsiteX134" fmla="*/ 69681 w 109665"/>
                <a:gd name="connsiteY134" fmla="*/ 33881 h 37327"/>
                <a:gd name="connsiteX135" fmla="*/ 70959 w 109665"/>
                <a:gd name="connsiteY135" fmla="*/ 35798 h 37327"/>
                <a:gd name="connsiteX136" fmla="*/ 72877 w 109665"/>
                <a:gd name="connsiteY136" fmla="*/ 35798 h 37327"/>
                <a:gd name="connsiteX137" fmla="*/ 72237 w 109665"/>
                <a:gd name="connsiteY137" fmla="*/ 35159 h 37327"/>
                <a:gd name="connsiteX138" fmla="*/ 72237 w 109665"/>
                <a:gd name="connsiteY138" fmla="*/ 33881 h 37327"/>
                <a:gd name="connsiteX139" fmla="*/ 72877 w 109665"/>
                <a:gd name="connsiteY139" fmla="*/ 35159 h 37327"/>
                <a:gd name="connsiteX140" fmla="*/ 72877 w 109665"/>
                <a:gd name="connsiteY140" fmla="*/ 33241 h 37327"/>
                <a:gd name="connsiteX141" fmla="*/ 73516 w 109665"/>
                <a:gd name="connsiteY141" fmla="*/ 33241 h 37327"/>
                <a:gd name="connsiteX142" fmla="*/ 76712 w 109665"/>
                <a:gd name="connsiteY142" fmla="*/ 34520 h 37327"/>
                <a:gd name="connsiteX143" fmla="*/ 79270 w 109665"/>
                <a:gd name="connsiteY143" fmla="*/ 35159 h 37327"/>
                <a:gd name="connsiteX144" fmla="*/ 79908 w 109665"/>
                <a:gd name="connsiteY144" fmla="*/ 35159 h 37327"/>
                <a:gd name="connsiteX145" fmla="*/ 82466 w 109665"/>
                <a:gd name="connsiteY145" fmla="*/ 35159 h 37327"/>
                <a:gd name="connsiteX146" fmla="*/ 84383 w 109665"/>
                <a:gd name="connsiteY146" fmla="*/ 35159 h 37327"/>
                <a:gd name="connsiteX147" fmla="*/ 84383 w 109665"/>
                <a:gd name="connsiteY147" fmla="*/ 34520 h 37327"/>
                <a:gd name="connsiteX148" fmla="*/ 85662 w 109665"/>
                <a:gd name="connsiteY148" fmla="*/ 33881 h 37327"/>
                <a:gd name="connsiteX149" fmla="*/ 86301 w 109665"/>
                <a:gd name="connsiteY149" fmla="*/ 34520 h 37327"/>
                <a:gd name="connsiteX150" fmla="*/ 88859 w 109665"/>
                <a:gd name="connsiteY150" fmla="*/ 36438 h 37327"/>
                <a:gd name="connsiteX151" fmla="*/ 90775 w 109665"/>
                <a:gd name="connsiteY151" fmla="*/ 31963 h 37327"/>
                <a:gd name="connsiteX152" fmla="*/ 91415 w 109665"/>
                <a:gd name="connsiteY152" fmla="*/ 31963 h 37327"/>
                <a:gd name="connsiteX153" fmla="*/ 93333 w 109665"/>
                <a:gd name="connsiteY153" fmla="*/ 32602 h 37327"/>
                <a:gd name="connsiteX154" fmla="*/ 93333 w 109665"/>
                <a:gd name="connsiteY154" fmla="*/ 33241 h 37327"/>
                <a:gd name="connsiteX155" fmla="*/ 92693 w 109665"/>
                <a:gd name="connsiteY155" fmla="*/ 33881 h 37327"/>
                <a:gd name="connsiteX156" fmla="*/ 93333 w 109665"/>
                <a:gd name="connsiteY156" fmla="*/ 35159 h 37327"/>
                <a:gd name="connsiteX157" fmla="*/ 93972 w 109665"/>
                <a:gd name="connsiteY157" fmla="*/ 36438 h 37327"/>
                <a:gd name="connsiteX158" fmla="*/ 94612 w 109665"/>
                <a:gd name="connsiteY158" fmla="*/ 33881 h 37327"/>
                <a:gd name="connsiteX159" fmla="*/ 94612 w 109665"/>
                <a:gd name="connsiteY159" fmla="*/ 31963 h 37327"/>
                <a:gd name="connsiteX160" fmla="*/ 97168 w 109665"/>
                <a:gd name="connsiteY160" fmla="*/ 33241 h 37327"/>
                <a:gd name="connsiteX161" fmla="*/ 99726 w 109665"/>
                <a:gd name="connsiteY161" fmla="*/ 34520 h 37327"/>
                <a:gd name="connsiteX162" fmla="*/ 101004 w 109665"/>
                <a:gd name="connsiteY162" fmla="*/ 34520 h 37327"/>
                <a:gd name="connsiteX163" fmla="*/ 102922 w 109665"/>
                <a:gd name="connsiteY163" fmla="*/ 33881 h 37327"/>
                <a:gd name="connsiteX164" fmla="*/ 104840 w 109665"/>
                <a:gd name="connsiteY164" fmla="*/ 36438 h 37327"/>
                <a:gd name="connsiteX165" fmla="*/ 106119 w 109665"/>
                <a:gd name="connsiteY165" fmla="*/ 33241 h 37327"/>
                <a:gd name="connsiteX166" fmla="*/ 108037 w 109665"/>
                <a:gd name="connsiteY166" fmla="*/ 35798 h 37327"/>
                <a:gd name="connsiteX167" fmla="*/ 109665 w 109665"/>
                <a:gd name="connsiteY167" fmla="*/ 35391 h 37327"/>
                <a:gd name="connsiteX168" fmla="*/ 109665 w 109665"/>
                <a:gd name="connsiteY168" fmla="*/ 552 h 37327"/>
                <a:gd name="connsiteX169" fmla="*/ 109315 w 109665"/>
                <a:gd name="connsiteY169" fmla="*/ 639 h 37327"/>
                <a:gd name="connsiteX170" fmla="*/ 104840 w 109665"/>
                <a:gd name="connsiteY170" fmla="*/ 0 h 37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</a:cxnLst>
              <a:rect l="l" t="t" r="r" b="b"/>
              <a:pathLst>
                <a:path w="109665" h="37327">
                  <a:moveTo>
                    <a:pt x="64566" y="34392"/>
                  </a:moveTo>
                  <a:lnTo>
                    <a:pt x="64566" y="34520"/>
                  </a:lnTo>
                  <a:lnTo>
                    <a:pt x="64672" y="34414"/>
                  </a:lnTo>
                  <a:close/>
                  <a:moveTo>
                    <a:pt x="67763" y="26849"/>
                  </a:moveTo>
                  <a:cubicBezTo>
                    <a:pt x="68401" y="26849"/>
                    <a:pt x="69041" y="27488"/>
                    <a:pt x="69681" y="29406"/>
                  </a:cubicBezTo>
                  <a:cubicBezTo>
                    <a:pt x="69681" y="29406"/>
                    <a:pt x="69041" y="28766"/>
                    <a:pt x="68401" y="28766"/>
                  </a:cubicBezTo>
                  <a:cubicBezTo>
                    <a:pt x="68401" y="30684"/>
                    <a:pt x="68401" y="31963"/>
                    <a:pt x="67763" y="31963"/>
                  </a:cubicBezTo>
                  <a:cubicBezTo>
                    <a:pt x="67123" y="31963"/>
                    <a:pt x="66485" y="31963"/>
                    <a:pt x="65845" y="31963"/>
                  </a:cubicBezTo>
                  <a:cubicBezTo>
                    <a:pt x="65845" y="31963"/>
                    <a:pt x="65205" y="31324"/>
                    <a:pt x="65205" y="30684"/>
                  </a:cubicBezTo>
                  <a:cubicBezTo>
                    <a:pt x="64566" y="30045"/>
                    <a:pt x="64566" y="28766"/>
                    <a:pt x="63927" y="27488"/>
                  </a:cubicBezTo>
                  <a:cubicBezTo>
                    <a:pt x="63927" y="27488"/>
                    <a:pt x="63927" y="26849"/>
                    <a:pt x="63927" y="26849"/>
                  </a:cubicBezTo>
                  <a:cubicBezTo>
                    <a:pt x="65205" y="26849"/>
                    <a:pt x="66485" y="26849"/>
                    <a:pt x="67763" y="26849"/>
                  </a:cubicBezTo>
                  <a:close/>
                  <a:moveTo>
                    <a:pt x="76712" y="26849"/>
                  </a:moveTo>
                  <a:cubicBezTo>
                    <a:pt x="77352" y="26849"/>
                    <a:pt x="77990" y="27488"/>
                    <a:pt x="78630" y="30045"/>
                  </a:cubicBezTo>
                  <a:cubicBezTo>
                    <a:pt x="77352" y="29406"/>
                    <a:pt x="76074" y="28766"/>
                    <a:pt x="74794" y="28127"/>
                  </a:cubicBezTo>
                  <a:cubicBezTo>
                    <a:pt x="74794" y="28127"/>
                    <a:pt x="74794" y="27488"/>
                    <a:pt x="74794" y="27488"/>
                  </a:cubicBezTo>
                  <a:cubicBezTo>
                    <a:pt x="75434" y="27488"/>
                    <a:pt x="76074" y="27488"/>
                    <a:pt x="76712" y="26849"/>
                  </a:cubicBezTo>
                  <a:close/>
                  <a:moveTo>
                    <a:pt x="85662" y="26849"/>
                  </a:moveTo>
                  <a:cubicBezTo>
                    <a:pt x="86301" y="26849"/>
                    <a:pt x="86301" y="27488"/>
                    <a:pt x="86301" y="30684"/>
                  </a:cubicBezTo>
                  <a:cubicBezTo>
                    <a:pt x="85662" y="30045"/>
                    <a:pt x="85023" y="30045"/>
                    <a:pt x="84383" y="30045"/>
                  </a:cubicBezTo>
                  <a:cubicBezTo>
                    <a:pt x="84383" y="28766"/>
                    <a:pt x="84383" y="28127"/>
                    <a:pt x="84383" y="27488"/>
                  </a:cubicBezTo>
                  <a:cubicBezTo>
                    <a:pt x="85023" y="27488"/>
                    <a:pt x="85023" y="26849"/>
                    <a:pt x="85662" y="26849"/>
                  </a:cubicBezTo>
                  <a:close/>
                  <a:moveTo>
                    <a:pt x="61370" y="26209"/>
                  </a:moveTo>
                  <a:cubicBezTo>
                    <a:pt x="62008" y="26849"/>
                    <a:pt x="62648" y="28766"/>
                    <a:pt x="63288" y="31324"/>
                  </a:cubicBezTo>
                  <a:cubicBezTo>
                    <a:pt x="62008" y="31324"/>
                    <a:pt x="61370" y="31324"/>
                    <a:pt x="60092" y="28766"/>
                  </a:cubicBezTo>
                  <a:cubicBezTo>
                    <a:pt x="59452" y="26849"/>
                    <a:pt x="58812" y="26849"/>
                    <a:pt x="57534" y="26209"/>
                  </a:cubicBezTo>
                  <a:cubicBezTo>
                    <a:pt x="58812" y="25570"/>
                    <a:pt x="60092" y="25570"/>
                    <a:pt x="61370" y="26209"/>
                  </a:cubicBezTo>
                  <a:close/>
                  <a:moveTo>
                    <a:pt x="70959" y="26209"/>
                  </a:moveTo>
                  <a:cubicBezTo>
                    <a:pt x="72237" y="28766"/>
                    <a:pt x="72877" y="25570"/>
                    <a:pt x="74155" y="28127"/>
                  </a:cubicBezTo>
                  <a:cubicBezTo>
                    <a:pt x="73516" y="28766"/>
                    <a:pt x="73516" y="29406"/>
                    <a:pt x="73516" y="29406"/>
                  </a:cubicBezTo>
                  <a:cubicBezTo>
                    <a:pt x="72877" y="28766"/>
                    <a:pt x="72237" y="28766"/>
                    <a:pt x="71597" y="28127"/>
                  </a:cubicBezTo>
                  <a:cubicBezTo>
                    <a:pt x="71597" y="28127"/>
                    <a:pt x="71597" y="26849"/>
                    <a:pt x="70959" y="26209"/>
                  </a:cubicBezTo>
                  <a:close/>
                  <a:moveTo>
                    <a:pt x="83104" y="26209"/>
                  </a:moveTo>
                  <a:cubicBezTo>
                    <a:pt x="83104" y="26209"/>
                    <a:pt x="83744" y="26209"/>
                    <a:pt x="83744" y="28766"/>
                  </a:cubicBezTo>
                  <a:cubicBezTo>
                    <a:pt x="83104" y="28766"/>
                    <a:pt x="82466" y="26209"/>
                    <a:pt x="81826" y="31324"/>
                  </a:cubicBezTo>
                  <a:cubicBezTo>
                    <a:pt x="81186" y="29406"/>
                    <a:pt x="81186" y="28766"/>
                    <a:pt x="81186" y="28127"/>
                  </a:cubicBezTo>
                  <a:cubicBezTo>
                    <a:pt x="80548" y="27488"/>
                    <a:pt x="79908" y="27488"/>
                    <a:pt x="79270" y="26849"/>
                  </a:cubicBezTo>
                  <a:cubicBezTo>
                    <a:pt x="79270" y="26209"/>
                    <a:pt x="79270" y="26209"/>
                    <a:pt x="79270" y="26209"/>
                  </a:cubicBezTo>
                  <a:cubicBezTo>
                    <a:pt x="80548" y="26209"/>
                    <a:pt x="81826" y="26209"/>
                    <a:pt x="83104" y="26209"/>
                  </a:cubicBezTo>
                  <a:close/>
                  <a:moveTo>
                    <a:pt x="109315" y="24931"/>
                  </a:moveTo>
                  <a:cubicBezTo>
                    <a:pt x="109315" y="25570"/>
                    <a:pt x="109315" y="25570"/>
                    <a:pt x="109315" y="26209"/>
                  </a:cubicBezTo>
                  <a:cubicBezTo>
                    <a:pt x="108675" y="26209"/>
                    <a:pt x="108037" y="26209"/>
                    <a:pt x="108037" y="26209"/>
                  </a:cubicBezTo>
                  <a:cubicBezTo>
                    <a:pt x="108675" y="25570"/>
                    <a:pt x="109315" y="25570"/>
                    <a:pt x="109315" y="24931"/>
                  </a:cubicBezTo>
                  <a:close/>
                  <a:moveTo>
                    <a:pt x="47945" y="23652"/>
                  </a:moveTo>
                  <a:cubicBezTo>
                    <a:pt x="51141" y="24292"/>
                    <a:pt x="53699" y="24931"/>
                    <a:pt x="56896" y="25570"/>
                  </a:cubicBezTo>
                  <a:cubicBezTo>
                    <a:pt x="53699" y="26209"/>
                    <a:pt x="51141" y="26209"/>
                    <a:pt x="47945" y="24931"/>
                  </a:cubicBezTo>
                  <a:cubicBezTo>
                    <a:pt x="47945" y="24292"/>
                    <a:pt x="47945" y="24292"/>
                    <a:pt x="47945" y="23652"/>
                  </a:cubicBezTo>
                  <a:close/>
                  <a:moveTo>
                    <a:pt x="61370" y="23013"/>
                  </a:moveTo>
                  <a:cubicBezTo>
                    <a:pt x="61370" y="23652"/>
                    <a:pt x="61370" y="23652"/>
                    <a:pt x="61370" y="24292"/>
                  </a:cubicBezTo>
                  <a:cubicBezTo>
                    <a:pt x="60730" y="24292"/>
                    <a:pt x="60092" y="24292"/>
                    <a:pt x="58812" y="23652"/>
                  </a:cubicBezTo>
                  <a:cubicBezTo>
                    <a:pt x="58812" y="23652"/>
                    <a:pt x="58812" y="23013"/>
                    <a:pt x="58812" y="23013"/>
                  </a:cubicBezTo>
                  <a:cubicBezTo>
                    <a:pt x="60092" y="23013"/>
                    <a:pt x="60730" y="23013"/>
                    <a:pt x="61370" y="23013"/>
                  </a:cubicBezTo>
                  <a:close/>
                  <a:moveTo>
                    <a:pt x="104840" y="0"/>
                  </a:moveTo>
                  <a:cubicBezTo>
                    <a:pt x="102282" y="639"/>
                    <a:pt x="99726" y="1917"/>
                    <a:pt x="97168" y="1278"/>
                  </a:cubicBezTo>
                  <a:cubicBezTo>
                    <a:pt x="95890" y="1278"/>
                    <a:pt x="94612" y="1278"/>
                    <a:pt x="93333" y="1278"/>
                  </a:cubicBezTo>
                  <a:cubicBezTo>
                    <a:pt x="92055" y="1278"/>
                    <a:pt x="90775" y="1917"/>
                    <a:pt x="89497" y="1917"/>
                  </a:cubicBezTo>
                  <a:cubicBezTo>
                    <a:pt x="88219" y="1917"/>
                    <a:pt x="86941" y="2557"/>
                    <a:pt x="85662" y="2557"/>
                  </a:cubicBezTo>
                  <a:cubicBezTo>
                    <a:pt x="84383" y="2557"/>
                    <a:pt x="83104" y="3196"/>
                    <a:pt x="81826" y="3196"/>
                  </a:cubicBezTo>
                  <a:cubicBezTo>
                    <a:pt x="81186" y="3196"/>
                    <a:pt x="80548" y="2557"/>
                    <a:pt x="79908" y="3196"/>
                  </a:cubicBezTo>
                  <a:cubicBezTo>
                    <a:pt x="77990" y="3196"/>
                    <a:pt x="76712" y="4474"/>
                    <a:pt x="74794" y="4474"/>
                  </a:cubicBezTo>
                  <a:cubicBezTo>
                    <a:pt x="73516" y="4474"/>
                    <a:pt x="72237" y="4474"/>
                    <a:pt x="70319" y="3835"/>
                  </a:cubicBezTo>
                  <a:cubicBezTo>
                    <a:pt x="69041" y="3835"/>
                    <a:pt x="67123" y="3196"/>
                    <a:pt x="65845" y="2557"/>
                  </a:cubicBezTo>
                  <a:cubicBezTo>
                    <a:pt x="63288" y="2557"/>
                    <a:pt x="60730" y="3196"/>
                    <a:pt x="58174" y="1917"/>
                  </a:cubicBezTo>
                  <a:cubicBezTo>
                    <a:pt x="55616" y="1278"/>
                    <a:pt x="53699" y="639"/>
                    <a:pt x="51141" y="1278"/>
                  </a:cubicBezTo>
                  <a:cubicBezTo>
                    <a:pt x="49863" y="1278"/>
                    <a:pt x="49223" y="2557"/>
                    <a:pt x="47945" y="2557"/>
                  </a:cubicBezTo>
                  <a:cubicBezTo>
                    <a:pt x="46027" y="2557"/>
                    <a:pt x="44110" y="1917"/>
                    <a:pt x="42192" y="1917"/>
                  </a:cubicBezTo>
                  <a:cubicBezTo>
                    <a:pt x="41552" y="1917"/>
                    <a:pt x="40274" y="1917"/>
                    <a:pt x="39634" y="1917"/>
                  </a:cubicBezTo>
                  <a:cubicBezTo>
                    <a:pt x="37718" y="1917"/>
                    <a:pt x="36438" y="2557"/>
                    <a:pt x="34521" y="2557"/>
                  </a:cubicBezTo>
                  <a:cubicBezTo>
                    <a:pt x="33881" y="2557"/>
                    <a:pt x="33881" y="1917"/>
                    <a:pt x="33881" y="0"/>
                  </a:cubicBezTo>
                  <a:cubicBezTo>
                    <a:pt x="33881" y="0"/>
                    <a:pt x="33241" y="639"/>
                    <a:pt x="33241" y="639"/>
                  </a:cubicBezTo>
                  <a:cubicBezTo>
                    <a:pt x="32603" y="1278"/>
                    <a:pt x="31963" y="1278"/>
                    <a:pt x="31325" y="1278"/>
                  </a:cubicBezTo>
                  <a:cubicBezTo>
                    <a:pt x="29407" y="1278"/>
                    <a:pt x="28129" y="639"/>
                    <a:pt x="26211" y="1278"/>
                  </a:cubicBezTo>
                  <a:cubicBezTo>
                    <a:pt x="24932" y="1278"/>
                    <a:pt x="23653" y="1917"/>
                    <a:pt x="22374" y="2557"/>
                  </a:cubicBezTo>
                  <a:cubicBezTo>
                    <a:pt x="21736" y="2557"/>
                    <a:pt x="21096" y="3196"/>
                    <a:pt x="21096" y="3196"/>
                  </a:cubicBezTo>
                  <a:cubicBezTo>
                    <a:pt x="19818" y="3196"/>
                    <a:pt x="19178" y="3835"/>
                    <a:pt x="17900" y="3835"/>
                  </a:cubicBezTo>
                  <a:cubicBezTo>
                    <a:pt x="17260" y="3835"/>
                    <a:pt x="15982" y="3196"/>
                    <a:pt x="15343" y="2557"/>
                  </a:cubicBezTo>
                  <a:cubicBezTo>
                    <a:pt x="14703" y="1917"/>
                    <a:pt x="13425" y="3196"/>
                    <a:pt x="12785" y="2557"/>
                  </a:cubicBezTo>
                  <a:cubicBezTo>
                    <a:pt x="10867" y="1917"/>
                    <a:pt x="9589" y="1917"/>
                    <a:pt x="7671" y="1917"/>
                  </a:cubicBezTo>
                  <a:cubicBezTo>
                    <a:pt x="7033" y="1917"/>
                    <a:pt x="6393" y="1917"/>
                    <a:pt x="5754" y="1917"/>
                  </a:cubicBezTo>
                  <a:cubicBezTo>
                    <a:pt x="5114" y="2557"/>
                    <a:pt x="3836" y="3835"/>
                    <a:pt x="3196" y="4474"/>
                  </a:cubicBezTo>
                  <a:cubicBezTo>
                    <a:pt x="2558" y="5114"/>
                    <a:pt x="1278" y="4474"/>
                    <a:pt x="640" y="4474"/>
                  </a:cubicBezTo>
                  <a:cubicBezTo>
                    <a:pt x="1278" y="5753"/>
                    <a:pt x="1278" y="6392"/>
                    <a:pt x="1278" y="6392"/>
                  </a:cubicBezTo>
                  <a:cubicBezTo>
                    <a:pt x="640" y="7671"/>
                    <a:pt x="640" y="8310"/>
                    <a:pt x="0" y="9589"/>
                  </a:cubicBezTo>
                  <a:cubicBezTo>
                    <a:pt x="640" y="11506"/>
                    <a:pt x="640" y="12785"/>
                    <a:pt x="1278" y="14703"/>
                  </a:cubicBezTo>
                  <a:cubicBezTo>
                    <a:pt x="1278" y="14703"/>
                    <a:pt x="640" y="15342"/>
                    <a:pt x="640" y="15342"/>
                  </a:cubicBezTo>
                  <a:cubicBezTo>
                    <a:pt x="1278" y="15981"/>
                    <a:pt x="1918" y="16620"/>
                    <a:pt x="2558" y="17899"/>
                  </a:cubicBezTo>
                  <a:cubicBezTo>
                    <a:pt x="3196" y="19817"/>
                    <a:pt x="3836" y="20456"/>
                    <a:pt x="5114" y="21095"/>
                  </a:cubicBezTo>
                  <a:cubicBezTo>
                    <a:pt x="7033" y="22374"/>
                    <a:pt x="9589" y="23013"/>
                    <a:pt x="11507" y="24292"/>
                  </a:cubicBezTo>
                  <a:cubicBezTo>
                    <a:pt x="12147" y="24292"/>
                    <a:pt x="12785" y="25570"/>
                    <a:pt x="13425" y="25570"/>
                  </a:cubicBezTo>
                  <a:cubicBezTo>
                    <a:pt x="14703" y="24931"/>
                    <a:pt x="15982" y="26209"/>
                    <a:pt x="16622" y="26849"/>
                  </a:cubicBezTo>
                  <a:cubicBezTo>
                    <a:pt x="17900" y="27488"/>
                    <a:pt x="19178" y="28766"/>
                    <a:pt x="21096" y="29406"/>
                  </a:cubicBezTo>
                  <a:cubicBezTo>
                    <a:pt x="21096" y="29406"/>
                    <a:pt x="21096" y="28766"/>
                    <a:pt x="21736" y="28127"/>
                  </a:cubicBezTo>
                  <a:cubicBezTo>
                    <a:pt x="21096" y="26849"/>
                    <a:pt x="19818" y="26209"/>
                    <a:pt x="19178" y="24931"/>
                  </a:cubicBezTo>
                  <a:cubicBezTo>
                    <a:pt x="19818" y="24931"/>
                    <a:pt x="19818" y="24931"/>
                    <a:pt x="19818" y="24931"/>
                  </a:cubicBezTo>
                  <a:cubicBezTo>
                    <a:pt x="21096" y="25570"/>
                    <a:pt x="23014" y="26209"/>
                    <a:pt x="24292" y="26849"/>
                  </a:cubicBezTo>
                  <a:cubicBezTo>
                    <a:pt x="24932" y="27488"/>
                    <a:pt x="26211" y="27488"/>
                    <a:pt x="26849" y="27488"/>
                  </a:cubicBezTo>
                  <a:cubicBezTo>
                    <a:pt x="27489" y="27488"/>
                    <a:pt x="27489" y="26849"/>
                    <a:pt x="28129" y="27488"/>
                  </a:cubicBezTo>
                  <a:cubicBezTo>
                    <a:pt x="29407" y="28127"/>
                    <a:pt x="30045" y="28766"/>
                    <a:pt x="31325" y="29406"/>
                  </a:cubicBezTo>
                  <a:cubicBezTo>
                    <a:pt x="32603" y="30045"/>
                    <a:pt x="33881" y="29406"/>
                    <a:pt x="34521" y="28766"/>
                  </a:cubicBezTo>
                  <a:cubicBezTo>
                    <a:pt x="35160" y="28127"/>
                    <a:pt x="36438" y="28766"/>
                    <a:pt x="37078" y="28766"/>
                  </a:cubicBezTo>
                  <a:cubicBezTo>
                    <a:pt x="38356" y="28766"/>
                    <a:pt x="39634" y="28766"/>
                    <a:pt x="41552" y="28766"/>
                  </a:cubicBezTo>
                  <a:cubicBezTo>
                    <a:pt x="40914" y="27488"/>
                    <a:pt x="40914" y="26849"/>
                    <a:pt x="40914" y="26849"/>
                  </a:cubicBezTo>
                  <a:cubicBezTo>
                    <a:pt x="41552" y="26849"/>
                    <a:pt x="42192" y="28127"/>
                    <a:pt x="42192" y="28766"/>
                  </a:cubicBezTo>
                  <a:cubicBezTo>
                    <a:pt x="43470" y="29406"/>
                    <a:pt x="44110" y="30045"/>
                    <a:pt x="45388" y="30684"/>
                  </a:cubicBezTo>
                  <a:cubicBezTo>
                    <a:pt x="48585" y="31324"/>
                    <a:pt x="51781" y="31963"/>
                    <a:pt x="54338" y="33241"/>
                  </a:cubicBezTo>
                  <a:cubicBezTo>
                    <a:pt x="54977" y="33241"/>
                    <a:pt x="55616" y="33881"/>
                    <a:pt x="56896" y="34520"/>
                  </a:cubicBezTo>
                  <a:cubicBezTo>
                    <a:pt x="56896" y="35159"/>
                    <a:pt x="56256" y="35798"/>
                    <a:pt x="56256" y="35798"/>
                  </a:cubicBezTo>
                  <a:cubicBezTo>
                    <a:pt x="54977" y="33881"/>
                    <a:pt x="53699" y="37077"/>
                    <a:pt x="52419" y="34520"/>
                  </a:cubicBezTo>
                  <a:cubicBezTo>
                    <a:pt x="51141" y="34520"/>
                    <a:pt x="50503" y="34520"/>
                    <a:pt x="49223" y="33881"/>
                  </a:cubicBezTo>
                  <a:cubicBezTo>
                    <a:pt x="47945" y="33881"/>
                    <a:pt x="46667" y="33241"/>
                    <a:pt x="46027" y="33881"/>
                  </a:cubicBezTo>
                  <a:cubicBezTo>
                    <a:pt x="45388" y="34520"/>
                    <a:pt x="44110" y="33881"/>
                    <a:pt x="43470" y="33881"/>
                  </a:cubicBezTo>
                  <a:cubicBezTo>
                    <a:pt x="42830" y="33881"/>
                    <a:pt x="42830" y="33881"/>
                    <a:pt x="42192" y="33881"/>
                  </a:cubicBezTo>
                  <a:cubicBezTo>
                    <a:pt x="42192" y="35159"/>
                    <a:pt x="42830" y="35798"/>
                    <a:pt x="42830" y="35798"/>
                  </a:cubicBezTo>
                  <a:cubicBezTo>
                    <a:pt x="43470" y="35798"/>
                    <a:pt x="44749" y="35798"/>
                    <a:pt x="45388" y="35798"/>
                  </a:cubicBezTo>
                  <a:cubicBezTo>
                    <a:pt x="47307" y="35798"/>
                    <a:pt x="49223" y="35798"/>
                    <a:pt x="51141" y="35798"/>
                  </a:cubicBezTo>
                  <a:cubicBezTo>
                    <a:pt x="51781" y="35798"/>
                    <a:pt x="52419" y="37077"/>
                    <a:pt x="52419" y="36438"/>
                  </a:cubicBezTo>
                  <a:cubicBezTo>
                    <a:pt x="54338" y="35798"/>
                    <a:pt x="56256" y="36438"/>
                    <a:pt x="58174" y="37077"/>
                  </a:cubicBezTo>
                  <a:cubicBezTo>
                    <a:pt x="58812" y="37716"/>
                    <a:pt x="59452" y="37077"/>
                    <a:pt x="60092" y="35798"/>
                  </a:cubicBezTo>
                  <a:cubicBezTo>
                    <a:pt x="59452" y="35159"/>
                    <a:pt x="58812" y="35159"/>
                    <a:pt x="58174" y="34520"/>
                  </a:cubicBezTo>
                  <a:cubicBezTo>
                    <a:pt x="58174" y="34520"/>
                    <a:pt x="58174" y="33881"/>
                    <a:pt x="58174" y="33881"/>
                  </a:cubicBezTo>
                  <a:cubicBezTo>
                    <a:pt x="59452" y="33881"/>
                    <a:pt x="60092" y="34520"/>
                    <a:pt x="61370" y="34520"/>
                  </a:cubicBezTo>
                  <a:cubicBezTo>
                    <a:pt x="61370" y="35159"/>
                    <a:pt x="61370" y="35159"/>
                    <a:pt x="61370" y="35159"/>
                  </a:cubicBezTo>
                  <a:cubicBezTo>
                    <a:pt x="61370" y="35798"/>
                    <a:pt x="61370" y="35798"/>
                    <a:pt x="60730" y="37077"/>
                  </a:cubicBezTo>
                  <a:cubicBezTo>
                    <a:pt x="61370" y="37077"/>
                    <a:pt x="62008" y="37077"/>
                    <a:pt x="63288" y="37077"/>
                  </a:cubicBezTo>
                  <a:cubicBezTo>
                    <a:pt x="63288" y="36438"/>
                    <a:pt x="63288" y="36438"/>
                    <a:pt x="63288" y="35798"/>
                  </a:cubicBezTo>
                  <a:cubicBezTo>
                    <a:pt x="62648" y="35159"/>
                    <a:pt x="62648" y="34520"/>
                    <a:pt x="62008" y="33881"/>
                  </a:cubicBezTo>
                  <a:lnTo>
                    <a:pt x="64566" y="34392"/>
                  </a:lnTo>
                  <a:lnTo>
                    <a:pt x="64566" y="33241"/>
                  </a:lnTo>
                  <a:cubicBezTo>
                    <a:pt x="65205" y="33241"/>
                    <a:pt x="65205" y="33241"/>
                    <a:pt x="65845" y="33241"/>
                  </a:cubicBezTo>
                  <a:lnTo>
                    <a:pt x="64672" y="34414"/>
                  </a:lnTo>
                  <a:lnTo>
                    <a:pt x="65205" y="34520"/>
                  </a:lnTo>
                  <a:cubicBezTo>
                    <a:pt x="65845" y="34520"/>
                    <a:pt x="65845" y="35798"/>
                    <a:pt x="66485" y="35798"/>
                  </a:cubicBezTo>
                  <a:cubicBezTo>
                    <a:pt x="66485" y="35798"/>
                    <a:pt x="67123" y="36438"/>
                    <a:pt x="67123" y="36438"/>
                  </a:cubicBezTo>
                  <a:cubicBezTo>
                    <a:pt x="67763" y="37077"/>
                    <a:pt x="68401" y="37077"/>
                    <a:pt x="69681" y="37077"/>
                  </a:cubicBezTo>
                  <a:cubicBezTo>
                    <a:pt x="69681" y="36438"/>
                    <a:pt x="69681" y="35159"/>
                    <a:pt x="69681" y="33881"/>
                  </a:cubicBezTo>
                  <a:cubicBezTo>
                    <a:pt x="70319" y="34520"/>
                    <a:pt x="70959" y="35159"/>
                    <a:pt x="70959" y="35798"/>
                  </a:cubicBezTo>
                  <a:cubicBezTo>
                    <a:pt x="71597" y="37077"/>
                    <a:pt x="72237" y="38355"/>
                    <a:pt x="72877" y="35798"/>
                  </a:cubicBezTo>
                  <a:cubicBezTo>
                    <a:pt x="72877" y="35798"/>
                    <a:pt x="72237" y="35159"/>
                    <a:pt x="72237" y="35159"/>
                  </a:cubicBezTo>
                  <a:cubicBezTo>
                    <a:pt x="72237" y="35159"/>
                    <a:pt x="72237" y="34520"/>
                    <a:pt x="72237" y="33881"/>
                  </a:cubicBezTo>
                  <a:cubicBezTo>
                    <a:pt x="72237" y="34520"/>
                    <a:pt x="72877" y="35159"/>
                    <a:pt x="72877" y="35159"/>
                  </a:cubicBezTo>
                  <a:cubicBezTo>
                    <a:pt x="72877" y="34520"/>
                    <a:pt x="72877" y="33881"/>
                    <a:pt x="72877" y="33241"/>
                  </a:cubicBezTo>
                  <a:cubicBezTo>
                    <a:pt x="72877" y="33241"/>
                    <a:pt x="73516" y="33241"/>
                    <a:pt x="73516" y="33241"/>
                  </a:cubicBezTo>
                  <a:cubicBezTo>
                    <a:pt x="74794" y="33241"/>
                    <a:pt x="75434" y="33241"/>
                    <a:pt x="76712" y="34520"/>
                  </a:cubicBezTo>
                  <a:cubicBezTo>
                    <a:pt x="77352" y="35798"/>
                    <a:pt x="78630" y="35159"/>
                    <a:pt x="79270" y="35159"/>
                  </a:cubicBezTo>
                  <a:cubicBezTo>
                    <a:pt x="79270" y="35159"/>
                    <a:pt x="79270" y="35159"/>
                    <a:pt x="79908" y="35159"/>
                  </a:cubicBezTo>
                  <a:cubicBezTo>
                    <a:pt x="80548" y="35159"/>
                    <a:pt x="81826" y="34520"/>
                    <a:pt x="82466" y="35159"/>
                  </a:cubicBezTo>
                  <a:cubicBezTo>
                    <a:pt x="83104" y="35159"/>
                    <a:pt x="83744" y="35159"/>
                    <a:pt x="84383" y="35159"/>
                  </a:cubicBezTo>
                  <a:cubicBezTo>
                    <a:pt x="84383" y="35159"/>
                    <a:pt x="84383" y="34520"/>
                    <a:pt x="84383" y="34520"/>
                  </a:cubicBezTo>
                  <a:cubicBezTo>
                    <a:pt x="85023" y="31963"/>
                    <a:pt x="85023" y="31963"/>
                    <a:pt x="85662" y="33881"/>
                  </a:cubicBezTo>
                  <a:cubicBezTo>
                    <a:pt x="85662" y="34520"/>
                    <a:pt x="86301" y="35159"/>
                    <a:pt x="86301" y="34520"/>
                  </a:cubicBezTo>
                  <a:cubicBezTo>
                    <a:pt x="86941" y="33241"/>
                    <a:pt x="87579" y="34520"/>
                    <a:pt x="88859" y="36438"/>
                  </a:cubicBezTo>
                  <a:cubicBezTo>
                    <a:pt x="88859" y="32602"/>
                    <a:pt x="89497" y="31324"/>
                    <a:pt x="90775" y="31963"/>
                  </a:cubicBezTo>
                  <a:cubicBezTo>
                    <a:pt x="90775" y="31963"/>
                    <a:pt x="91415" y="31963"/>
                    <a:pt x="91415" y="31963"/>
                  </a:cubicBezTo>
                  <a:cubicBezTo>
                    <a:pt x="92055" y="31963"/>
                    <a:pt x="92693" y="32602"/>
                    <a:pt x="93333" y="32602"/>
                  </a:cubicBezTo>
                  <a:cubicBezTo>
                    <a:pt x="93333" y="32602"/>
                    <a:pt x="93333" y="33241"/>
                    <a:pt x="93333" y="33241"/>
                  </a:cubicBezTo>
                  <a:cubicBezTo>
                    <a:pt x="93333" y="33241"/>
                    <a:pt x="92693" y="33881"/>
                    <a:pt x="92693" y="33881"/>
                  </a:cubicBezTo>
                  <a:cubicBezTo>
                    <a:pt x="92693" y="34520"/>
                    <a:pt x="93333" y="34520"/>
                    <a:pt x="93333" y="35159"/>
                  </a:cubicBezTo>
                  <a:cubicBezTo>
                    <a:pt x="93333" y="35159"/>
                    <a:pt x="93333" y="36438"/>
                    <a:pt x="93972" y="36438"/>
                  </a:cubicBezTo>
                  <a:cubicBezTo>
                    <a:pt x="93972" y="35798"/>
                    <a:pt x="93972" y="34520"/>
                    <a:pt x="94612" y="33881"/>
                  </a:cubicBezTo>
                  <a:cubicBezTo>
                    <a:pt x="94612" y="33241"/>
                    <a:pt x="94612" y="32602"/>
                    <a:pt x="94612" y="31963"/>
                  </a:cubicBezTo>
                  <a:cubicBezTo>
                    <a:pt x="95251" y="32602"/>
                    <a:pt x="96530" y="31963"/>
                    <a:pt x="97168" y="33241"/>
                  </a:cubicBezTo>
                  <a:cubicBezTo>
                    <a:pt x="98448" y="34520"/>
                    <a:pt x="99086" y="34520"/>
                    <a:pt x="99726" y="34520"/>
                  </a:cubicBezTo>
                  <a:cubicBezTo>
                    <a:pt x="100364" y="34520"/>
                    <a:pt x="100364" y="34520"/>
                    <a:pt x="101004" y="34520"/>
                  </a:cubicBezTo>
                  <a:cubicBezTo>
                    <a:pt x="101644" y="34520"/>
                    <a:pt x="102282" y="35159"/>
                    <a:pt x="102922" y="33881"/>
                  </a:cubicBezTo>
                  <a:cubicBezTo>
                    <a:pt x="103561" y="31963"/>
                    <a:pt x="104201" y="33241"/>
                    <a:pt x="104840" y="36438"/>
                  </a:cubicBezTo>
                  <a:cubicBezTo>
                    <a:pt x="104840" y="31963"/>
                    <a:pt x="106119" y="36438"/>
                    <a:pt x="106119" y="33241"/>
                  </a:cubicBezTo>
                  <a:cubicBezTo>
                    <a:pt x="106757" y="36438"/>
                    <a:pt x="106757" y="37077"/>
                    <a:pt x="108037" y="35798"/>
                  </a:cubicBezTo>
                  <a:lnTo>
                    <a:pt x="109665" y="35391"/>
                  </a:lnTo>
                  <a:lnTo>
                    <a:pt x="109665" y="552"/>
                  </a:lnTo>
                  <a:lnTo>
                    <a:pt x="109315" y="639"/>
                  </a:lnTo>
                  <a:cubicBezTo>
                    <a:pt x="108037" y="639"/>
                    <a:pt x="106119" y="0"/>
                    <a:pt x="104840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89" name="【公众号：阿拉丁PPT】3-506"/>
            <p:cNvSpPr/>
            <p:nvPr/>
          </p:nvSpPr>
          <p:spPr>
            <a:xfrm flipH="1">
              <a:off x="83455" y="994846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  <a:gd name="connsiteX5" fmla="*/ 0 w 6392"/>
                <a:gd name="connsiteY5" fmla="*/ 0 h 6392"/>
                <a:gd name="connsiteX6" fmla="*/ 0 w 6392"/>
                <a:gd name="connsiteY6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90" name="【公众号：阿拉丁PPT】3-507"/>
            <p:cNvSpPr/>
            <p:nvPr/>
          </p:nvSpPr>
          <p:spPr>
            <a:xfrm flipH="1">
              <a:off x="70032" y="995485"/>
              <a:ext cx="19177" cy="6392"/>
            </a:xfrm>
            <a:custGeom>
              <a:avLst/>
              <a:gdLst>
                <a:gd name="connsiteX0" fmla="*/ 640 w 19177"/>
                <a:gd name="connsiteY0" fmla="*/ 639 h 6392"/>
                <a:gd name="connsiteX1" fmla="*/ 2558 w 19177"/>
                <a:gd name="connsiteY1" fmla="*/ 3836 h 6392"/>
                <a:gd name="connsiteX2" fmla="*/ 3836 w 19177"/>
                <a:gd name="connsiteY2" fmla="*/ 3196 h 6392"/>
                <a:gd name="connsiteX3" fmla="*/ 7033 w 19177"/>
                <a:gd name="connsiteY3" fmla="*/ 3836 h 6392"/>
                <a:gd name="connsiteX4" fmla="*/ 14703 w 19177"/>
                <a:gd name="connsiteY4" fmla="*/ 5754 h 6392"/>
                <a:gd name="connsiteX5" fmla="*/ 18540 w 19177"/>
                <a:gd name="connsiteY5" fmla="*/ 6393 h 6392"/>
                <a:gd name="connsiteX6" fmla="*/ 19178 w 19177"/>
                <a:gd name="connsiteY6" fmla="*/ 5114 h 6392"/>
                <a:gd name="connsiteX7" fmla="*/ 17261 w 19177"/>
                <a:gd name="connsiteY7" fmla="*/ 4475 h 6392"/>
                <a:gd name="connsiteX8" fmla="*/ 10869 w 19177"/>
                <a:gd name="connsiteY8" fmla="*/ 3196 h 6392"/>
                <a:gd name="connsiteX9" fmla="*/ 3196 w 19177"/>
                <a:gd name="connsiteY9" fmla="*/ 639 h 6392"/>
                <a:gd name="connsiteX10" fmla="*/ 1918 w 19177"/>
                <a:gd name="connsiteY10" fmla="*/ 0 h 6392"/>
                <a:gd name="connsiteX11" fmla="*/ 0 w 19177"/>
                <a:gd name="connsiteY11" fmla="*/ 0 h 6392"/>
                <a:gd name="connsiteX12" fmla="*/ 640 w 19177"/>
                <a:gd name="connsiteY12" fmla="*/ 639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77" h="6392">
                  <a:moveTo>
                    <a:pt x="640" y="639"/>
                  </a:moveTo>
                  <a:cubicBezTo>
                    <a:pt x="1280" y="639"/>
                    <a:pt x="1918" y="639"/>
                    <a:pt x="2558" y="3836"/>
                  </a:cubicBezTo>
                  <a:cubicBezTo>
                    <a:pt x="3196" y="3836"/>
                    <a:pt x="3196" y="3196"/>
                    <a:pt x="3836" y="3196"/>
                  </a:cubicBezTo>
                  <a:cubicBezTo>
                    <a:pt x="5114" y="3196"/>
                    <a:pt x="5754" y="3836"/>
                    <a:pt x="7033" y="3836"/>
                  </a:cubicBezTo>
                  <a:cubicBezTo>
                    <a:pt x="9589" y="4475"/>
                    <a:pt x="12147" y="5114"/>
                    <a:pt x="14703" y="5754"/>
                  </a:cubicBezTo>
                  <a:cubicBezTo>
                    <a:pt x="15982" y="5754"/>
                    <a:pt x="17261" y="5114"/>
                    <a:pt x="18540" y="6393"/>
                  </a:cubicBezTo>
                  <a:cubicBezTo>
                    <a:pt x="18540" y="6393"/>
                    <a:pt x="18540" y="5754"/>
                    <a:pt x="19178" y="5114"/>
                  </a:cubicBezTo>
                  <a:cubicBezTo>
                    <a:pt x="18540" y="4475"/>
                    <a:pt x="17900" y="4475"/>
                    <a:pt x="17261" y="4475"/>
                  </a:cubicBezTo>
                  <a:cubicBezTo>
                    <a:pt x="15343" y="4475"/>
                    <a:pt x="12785" y="3836"/>
                    <a:pt x="10869" y="3196"/>
                  </a:cubicBezTo>
                  <a:cubicBezTo>
                    <a:pt x="8311" y="2557"/>
                    <a:pt x="5754" y="1279"/>
                    <a:pt x="3196" y="639"/>
                  </a:cubicBezTo>
                  <a:cubicBezTo>
                    <a:pt x="2558" y="639"/>
                    <a:pt x="2558" y="0"/>
                    <a:pt x="1918" y="0"/>
                  </a:cubicBezTo>
                  <a:cubicBezTo>
                    <a:pt x="1280" y="0"/>
                    <a:pt x="640" y="0"/>
                    <a:pt x="0" y="0"/>
                  </a:cubicBezTo>
                  <a:cubicBezTo>
                    <a:pt x="0" y="0"/>
                    <a:pt x="0" y="639"/>
                    <a:pt x="640" y="63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93" name="【公众号：阿拉丁PPT】3-508"/>
            <p:cNvSpPr/>
            <p:nvPr/>
          </p:nvSpPr>
          <p:spPr>
            <a:xfrm flipH="1">
              <a:off x="112527" y="1164251"/>
              <a:ext cx="212570" cy="37396"/>
            </a:xfrm>
            <a:custGeom>
              <a:avLst/>
              <a:gdLst>
                <a:gd name="connsiteX0" fmla="*/ 212236 w 212570"/>
                <a:gd name="connsiteY0" fmla="*/ 10228 h 37396"/>
                <a:gd name="connsiteX1" fmla="*/ 206483 w 212570"/>
                <a:gd name="connsiteY1" fmla="*/ 1278 h 37396"/>
                <a:gd name="connsiteX2" fmla="*/ 197532 w 212570"/>
                <a:gd name="connsiteY2" fmla="*/ 0 h 37396"/>
                <a:gd name="connsiteX3" fmla="*/ 178354 w 212570"/>
                <a:gd name="connsiteY3" fmla="*/ 0 h 37396"/>
                <a:gd name="connsiteX4" fmla="*/ 166209 w 212570"/>
                <a:gd name="connsiteY4" fmla="*/ 639 h 37396"/>
                <a:gd name="connsiteX5" fmla="*/ 153424 w 212570"/>
                <a:gd name="connsiteY5" fmla="*/ 1918 h 37396"/>
                <a:gd name="connsiteX6" fmla="*/ 143835 w 212570"/>
                <a:gd name="connsiteY6" fmla="*/ 2557 h 37396"/>
                <a:gd name="connsiteX7" fmla="*/ 139998 w 212570"/>
                <a:gd name="connsiteY7" fmla="*/ 3196 h 37396"/>
                <a:gd name="connsiteX8" fmla="*/ 134246 w 212570"/>
                <a:gd name="connsiteY8" fmla="*/ 2557 h 37396"/>
                <a:gd name="connsiteX9" fmla="*/ 124017 w 212570"/>
                <a:gd name="connsiteY9" fmla="*/ 3835 h 37396"/>
                <a:gd name="connsiteX10" fmla="*/ 119542 w 212570"/>
                <a:gd name="connsiteY10" fmla="*/ 3835 h 37396"/>
                <a:gd name="connsiteX11" fmla="*/ 115068 w 212570"/>
                <a:gd name="connsiteY11" fmla="*/ 4475 h 37396"/>
                <a:gd name="connsiteX12" fmla="*/ 110593 w 212570"/>
                <a:gd name="connsiteY12" fmla="*/ 5114 h 37396"/>
                <a:gd name="connsiteX13" fmla="*/ 106118 w 212570"/>
                <a:gd name="connsiteY13" fmla="*/ 5753 h 37396"/>
                <a:gd name="connsiteX14" fmla="*/ 103561 w 212570"/>
                <a:gd name="connsiteY14" fmla="*/ 5114 h 37396"/>
                <a:gd name="connsiteX15" fmla="*/ 97168 w 212570"/>
                <a:gd name="connsiteY15" fmla="*/ 6393 h 37396"/>
                <a:gd name="connsiteX16" fmla="*/ 92054 w 212570"/>
                <a:gd name="connsiteY16" fmla="*/ 5753 h 37396"/>
                <a:gd name="connsiteX17" fmla="*/ 86301 w 212570"/>
                <a:gd name="connsiteY17" fmla="*/ 4475 h 37396"/>
                <a:gd name="connsiteX18" fmla="*/ 76712 w 212570"/>
                <a:gd name="connsiteY18" fmla="*/ 3835 h 37396"/>
                <a:gd name="connsiteX19" fmla="*/ 67762 w 212570"/>
                <a:gd name="connsiteY19" fmla="*/ 2557 h 37396"/>
                <a:gd name="connsiteX20" fmla="*/ 63287 w 212570"/>
                <a:gd name="connsiteY20" fmla="*/ 3835 h 37396"/>
                <a:gd name="connsiteX21" fmla="*/ 55616 w 212570"/>
                <a:gd name="connsiteY21" fmla="*/ 3196 h 37396"/>
                <a:gd name="connsiteX22" fmla="*/ 52419 w 212570"/>
                <a:gd name="connsiteY22" fmla="*/ 3196 h 37396"/>
                <a:gd name="connsiteX23" fmla="*/ 46027 w 212570"/>
                <a:gd name="connsiteY23" fmla="*/ 3835 h 37396"/>
                <a:gd name="connsiteX24" fmla="*/ 45388 w 212570"/>
                <a:gd name="connsiteY24" fmla="*/ 1278 h 37396"/>
                <a:gd name="connsiteX25" fmla="*/ 44109 w 212570"/>
                <a:gd name="connsiteY25" fmla="*/ 1918 h 37396"/>
                <a:gd name="connsiteX26" fmla="*/ 41552 w 212570"/>
                <a:gd name="connsiteY26" fmla="*/ 2557 h 37396"/>
                <a:gd name="connsiteX27" fmla="*/ 35160 w 212570"/>
                <a:gd name="connsiteY27" fmla="*/ 1918 h 37396"/>
                <a:gd name="connsiteX28" fmla="*/ 30045 w 212570"/>
                <a:gd name="connsiteY28" fmla="*/ 3196 h 37396"/>
                <a:gd name="connsiteX29" fmla="*/ 28128 w 212570"/>
                <a:gd name="connsiteY29" fmla="*/ 3835 h 37396"/>
                <a:gd name="connsiteX30" fmla="*/ 23653 w 212570"/>
                <a:gd name="connsiteY30" fmla="*/ 4475 h 37396"/>
                <a:gd name="connsiteX31" fmla="*/ 20456 w 212570"/>
                <a:gd name="connsiteY31" fmla="*/ 3196 h 37396"/>
                <a:gd name="connsiteX32" fmla="*/ 17260 w 212570"/>
                <a:gd name="connsiteY32" fmla="*/ 3196 h 37396"/>
                <a:gd name="connsiteX33" fmla="*/ 10867 w 212570"/>
                <a:gd name="connsiteY33" fmla="*/ 2557 h 37396"/>
                <a:gd name="connsiteX34" fmla="*/ 8950 w 212570"/>
                <a:gd name="connsiteY34" fmla="*/ 2557 h 37396"/>
                <a:gd name="connsiteX35" fmla="*/ 5114 w 212570"/>
                <a:gd name="connsiteY35" fmla="*/ 5114 h 37396"/>
                <a:gd name="connsiteX36" fmla="*/ 1278 w 212570"/>
                <a:gd name="connsiteY36" fmla="*/ 5114 h 37396"/>
                <a:gd name="connsiteX37" fmla="*/ 1918 w 212570"/>
                <a:gd name="connsiteY37" fmla="*/ 7032 h 37396"/>
                <a:gd name="connsiteX38" fmla="*/ 0 w 212570"/>
                <a:gd name="connsiteY38" fmla="*/ 10228 h 37396"/>
                <a:gd name="connsiteX39" fmla="*/ 1278 w 212570"/>
                <a:gd name="connsiteY39" fmla="*/ 15342 h 37396"/>
                <a:gd name="connsiteX40" fmla="*/ 0 w 212570"/>
                <a:gd name="connsiteY40" fmla="*/ 15982 h 37396"/>
                <a:gd name="connsiteX41" fmla="*/ 1918 w 212570"/>
                <a:gd name="connsiteY41" fmla="*/ 18539 h 37396"/>
                <a:gd name="connsiteX42" fmla="*/ 4475 w 212570"/>
                <a:gd name="connsiteY42" fmla="*/ 21735 h 37396"/>
                <a:gd name="connsiteX43" fmla="*/ 12146 w 212570"/>
                <a:gd name="connsiteY43" fmla="*/ 24931 h 37396"/>
                <a:gd name="connsiteX44" fmla="*/ 14064 w 212570"/>
                <a:gd name="connsiteY44" fmla="*/ 26210 h 37396"/>
                <a:gd name="connsiteX45" fmla="*/ 18539 w 212570"/>
                <a:gd name="connsiteY45" fmla="*/ 27488 h 37396"/>
                <a:gd name="connsiteX46" fmla="*/ 23653 w 212570"/>
                <a:gd name="connsiteY46" fmla="*/ 30045 h 37396"/>
                <a:gd name="connsiteX47" fmla="*/ 24292 w 212570"/>
                <a:gd name="connsiteY47" fmla="*/ 28767 h 37396"/>
                <a:gd name="connsiteX48" fmla="*/ 21096 w 212570"/>
                <a:gd name="connsiteY48" fmla="*/ 25571 h 37396"/>
                <a:gd name="connsiteX49" fmla="*/ 22374 w 212570"/>
                <a:gd name="connsiteY49" fmla="*/ 25571 h 37396"/>
                <a:gd name="connsiteX50" fmla="*/ 27489 w 212570"/>
                <a:gd name="connsiteY50" fmla="*/ 27488 h 37396"/>
                <a:gd name="connsiteX51" fmla="*/ 30685 w 212570"/>
                <a:gd name="connsiteY51" fmla="*/ 28128 h 37396"/>
                <a:gd name="connsiteX52" fmla="*/ 32602 w 212570"/>
                <a:gd name="connsiteY52" fmla="*/ 28128 h 37396"/>
                <a:gd name="connsiteX53" fmla="*/ 36438 w 212570"/>
                <a:gd name="connsiteY53" fmla="*/ 30045 h 37396"/>
                <a:gd name="connsiteX54" fmla="*/ 40913 w 212570"/>
                <a:gd name="connsiteY54" fmla="*/ 29406 h 37396"/>
                <a:gd name="connsiteX55" fmla="*/ 44109 w 212570"/>
                <a:gd name="connsiteY55" fmla="*/ 29406 h 37396"/>
                <a:gd name="connsiteX56" fmla="*/ 49863 w 212570"/>
                <a:gd name="connsiteY56" fmla="*/ 29406 h 37396"/>
                <a:gd name="connsiteX57" fmla="*/ 49223 w 212570"/>
                <a:gd name="connsiteY57" fmla="*/ 26849 h 37396"/>
                <a:gd name="connsiteX58" fmla="*/ 51141 w 212570"/>
                <a:gd name="connsiteY58" fmla="*/ 28767 h 37396"/>
                <a:gd name="connsiteX59" fmla="*/ 54977 w 212570"/>
                <a:gd name="connsiteY59" fmla="*/ 30685 h 37396"/>
                <a:gd name="connsiteX60" fmla="*/ 66484 w 212570"/>
                <a:gd name="connsiteY60" fmla="*/ 33242 h 37396"/>
                <a:gd name="connsiteX61" fmla="*/ 69041 w 212570"/>
                <a:gd name="connsiteY61" fmla="*/ 34520 h 37396"/>
                <a:gd name="connsiteX62" fmla="*/ 67762 w 212570"/>
                <a:gd name="connsiteY62" fmla="*/ 35799 h 37396"/>
                <a:gd name="connsiteX63" fmla="*/ 63287 w 212570"/>
                <a:gd name="connsiteY63" fmla="*/ 34520 h 37396"/>
                <a:gd name="connsiteX64" fmla="*/ 63287 w 212570"/>
                <a:gd name="connsiteY64" fmla="*/ 34520 h 37396"/>
                <a:gd name="connsiteX65" fmla="*/ 59452 w 212570"/>
                <a:gd name="connsiteY65" fmla="*/ 33881 h 37396"/>
                <a:gd name="connsiteX66" fmla="*/ 54977 w 212570"/>
                <a:gd name="connsiteY66" fmla="*/ 33242 h 37396"/>
                <a:gd name="connsiteX67" fmla="*/ 51780 w 212570"/>
                <a:gd name="connsiteY67" fmla="*/ 33242 h 37396"/>
                <a:gd name="connsiteX68" fmla="*/ 50502 w 212570"/>
                <a:gd name="connsiteY68" fmla="*/ 33242 h 37396"/>
                <a:gd name="connsiteX69" fmla="*/ 51141 w 212570"/>
                <a:gd name="connsiteY69" fmla="*/ 35160 h 37396"/>
                <a:gd name="connsiteX70" fmla="*/ 54338 w 212570"/>
                <a:gd name="connsiteY70" fmla="*/ 35160 h 37396"/>
                <a:gd name="connsiteX71" fmla="*/ 62008 w 212570"/>
                <a:gd name="connsiteY71" fmla="*/ 35160 h 37396"/>
                <a:gd name="connsiteX72" fmla="*/ 63927 w 212570"/>
                <a:gd name="connsiteY72" fmla="*/ 35799 h 37396"/>
                <a:gd name="connsiteX73" fmla="*/ 70958 w 212570"/>
                <a:gd name="connsiteY73" fmla="*/ 36438 h 37396"/>
                <a:gd name="connsiteX74" fmla="*/ 73516 w 212570"/>
                <a:gd name="connsiteY74" fmla="*/ 35160 h 37396"/>
                <a:gd name="connsiteX75" fmla="*/ 70958 w 212570"/>
                <a:gd name="connsiteY75" fmla="*/ 33881 h 37396"/>
                <a:gd name="connsiteX76" fmla="*/ 70958 w 212570"/>
                <a:gd name="connsiteY76" fmla="*/ 33242 h 37396"/>
                <a:gd name="connsiteX77" fmla="*/ 74794 w 212570"/>
                <a:gd name="connsiteY77" fmla="*/ 34520 h 37396"/>
                <a:gd name="connsiteX78" fmla="*/ 74794 w 212570"/>
                <a:gd name="connsiteY78" fmla="*/ 35160 h 37396"/>
                <a:gd name="connsiteX79" fmla="*/ 74155 w 212570"/>
                <a:gd name="connsiteY79" fmla="*/ 37077 h 37396"/>
                <a:gd name="connsiteX80" fmla="*/ 76712 w 212570"/>
                <a:gd name="connsiteY80" fmla="*/ 37077 h 37396"/>
                <a:gd name="connsiteX81" fmla="*/ 76712 w 212570"/>
                <a:gd name="connsiteY81" fmla="*/ 35799 h 37396"/>
                <a:gd name="connsiteX82" fmla="*/ 74794 w 212570"/>
                <a:gd name="connsiteY82" fmla="*/ 33881 h 37396"/>
                <a:gd name="connsiteX83" fmla="*/ 78630 w 212570"/>
                <a:gd name="connsiteY83" fmla="*/ 34520 h 37396"/>
                <a:gd name="connsiteX84" fmla="*/ 79908 w 212570"/>
                <a:gd name="connsiteY84" fmla="*/ 35799 h 37396"/>
                <a:gd name="connsiteX85" fmla="*/ 80547 w 212570"/>
                <a:gd name="connsiteY85" fmla="*/ 36438 h 37396"/>
                <a:gd name="connsiteX86" fmla="*/ 83104 w 212570"/>
                <a:gd name="connsiteY86" fmla="*/ 37077 h 37396"/>
                <a:gd name="connsiteX87" fmla="*/ 83744 w 212570"/>
                <a:gd name="connsiteY87" fmla="*/ 37077 h 37396"/>
                <a:gd name="connsiteX88" fmla="*/ 83744 w 212570"/>
                <a:gd name="connsiteY88" fmla="*/ 33881 h 37396"/>
                <a:gd name="connsiteX89" fmla="*/ 85662 w 212570"/>
                <a:gd name="connsiteY89" fmla="*/ 35799 h 37396"/>
                <a:gd name="connsiteX90" fmla="*/ 87579 w 212570"/>
                <a:gd name="connsiteY90" fmla="*/ 35799 h 37396"/>
                <a:gd name="connsiteX91" fmla="*/ 87579 w 212570"/>
                <a:gd name="connsiteY91" fmla="*/ 35799 h 37396"/>
                <a:gd name="connsiteX92" fmla="*/ 86301 w 212570"/>
                <a:gd name="connsiteY92" fmla="*/ 35160 h 37396"/>
                <a:gd name="connsiteX93" fmla="*/ 86301 w 212570"/>
                <a:gd name="connsiteY93" fmla="*/ 33881 h 37396"/>
                <a:gd name="connsiteX94" fmla="*/ 87579 w 212570"/>
                <a:gd name="connsiteY94" fmla="*/ 35160 h 37396"/>
                <a:gd name="connsiteX95" fmla="*/ 87579 w 212570"/>
                <a:gd name="connsiteY95" fmla="*/ 35160 h 37396"/>
                <a:gd name="connsiteX96" fmla="*/ 87579 w 212570"/>
                <a:gd name="connsiteY96" fmla="*/ 35160 h 37396"/>
                <a:gd name="connsiteX97" fmla="*/ 88219 w 212570"/>
                <a:gd name="connsiteY97" fmla="*/ 33242 h 37396"/>
                <a:gd name="connsiteX98" fmla="*/ 89497 w 212570"/>
                <a:gd name="connsiteY98" fmla="*/ 33242 h 37396"/>
                <a:gd name="connsiteX99" fmla="*/ 93333 w 212570"/>
                <a:gd name="connsiteY99" fmla="*/ 34520 h 37396"/>
                <a:gd name="connsiteX100" fmla="*/ 96529 w 212570"/>
                <a:gd name="connsiteY100" fmla="*/ 35160 h 37396"/>
                <a:gd name="connsiteX101" fmla="*/ 97168 w 212570"/>
                <a:gd name="connsiteY101" fmla="*/ 35160 h 37396"/>
                <a:gd name="connsiteX102" fmla="*/ 100364 w 212570"/>
                <a:gd name="connsiteY102" fmla="*/ 35160 h 37396"/>
                <a:gd name="connsiteX103" fmla="*/ 102282 w 212570"/>
                <a:gd name="connsiteY103" fmla="*/ 35160 h 37396"/>
                <a:gd name="connsiteX104" fmla="*/ 102282 w 212570"/>
                <a:gd name="connsiteY104" fmla="*/ 34520 h 37396"/>
                <a:gd name="connsiteX105" fmla="*/ 104201 w 212570"/>
                <a:gd name="connsiteY105" fmla="*/ 33881 h 37396"/>
                <a:gd name="connsiteX106" fmla="*/ 104840 w 212570"/>
                <a:gd name="connsiteY106" fmla="*/ 34520 h 37396"/>
                <a:gd name="connsiteX107" fmla="*/ 107397 w 212570"/>
                <a:gd name="connsiteY107" fmla="*/ 36438 h 37396"/>
                <a:gd name="connsiteX108" fmla="*/ 109953 w 212570"/>
                <a:gd name="connsiteY108" fmla="*/ 31963 h 37396"/>
                <a:gd name="connsiteX109" fmla="*/ 110593 w 212570"/>
                <a:gd name="connsiteY109" fmla="*/ 31963 h 37396"/>
                <a:gd name="connsiteX110" fmla="*/ 113150 w 212570"/>
                <a:gd name="connsiteY110" fmla="*/ 32602 h 37396"/>
                <a:gd name="connsiteX111" fmla="*/ 113150 w 212570"/>
                <a:gd name="connsiteY111" fmla="*/ 33242 h 37396"/>
                <a:gd name="connsiteX112" fmla="*/ 111871 w 212570"/>
                <a:gd name="connsiteY112" fmla="*/ 33881 h 37396"/>
                <a:gd name="connsiteX113" fmla="*/ 112511 w 212570"/>
                <a:gd name="connsiteY113" fmla="*/ 35160 h 37396"/>
                <a:gd name="connsiteX114" fmla="*/ 113150 w 212570"/>
                <a:gd name="connsiteY114" fmla="*/ 36438 h 37396"/>
                <a:gd name="connsiteX115" fmla="*/ 113790 w 212570"/>
                <a:gd name="connsiteY115" fmla="*/ 33881 h 37396"/>
                <a:gd name="connsiteX116" fmla="*/ 113790 w 212570"/>
                <a:gd name="connsiteY116" fmla="*/ 31963 h 37396"/>
                <a:gd name="connsiteX117" fmla="*/ 116986 w 212570"/>
                <a:gd name="connsiteY117" fmla="*/ 33242 h 37396"/>
                <a:gd name="connsiteX118" fmla="*/ 120821 w 212570"/>
                <a:gd name="connsiteY118" fmla="*/ 34520 h 37396"/>
                <a:gd name="connsiteX119" fmla="*/ 122100 w 212570"/>
                <a:gd name="connsiteY119" fmla="*/ 34520 h 37396"/>
                <a:gd name="connsiteX120" fmla="*/ 124017 w 212570"/>
                <a:gd name="connsiteY120" fmla="*/ 33881 h 37396"/>
                <a:gd name="connsiteX121" fmla="*/ 125935 w 212570"/>
                <a:gd name="connsiteY121" fmla="*/ 37077 h 37396"/>
                <a:gd name="connsiteX122" fmla="*/ 127853 w 212570"/>
                <a:gd name="connsiteY122" fmla="*/ 33881 h 37396"/>
                <a:gd name="connsiteX123" fmla="*/ 129771 w 212570"/>
                <a:gd name="connsiteY123" fmla="*/ 36438 h 37396"/>
                <a:gd name="connsiteX124" fmla="*/ 133606 w 212570"/>
                <a:gd name="connsiteY124" fmla="*/ 35799 h 37396"/>
                <a:gd name="connsiteX125" fmla="*/ 135524 w 212570"/>
                <a:gd name="connsiteY125" fmla="*/ 34520 h 37396"/>
                <a:gd name="connsiteX126" fmla="*/ 136164 w 212570"/>
                <a:gd name="connsiteY126" fmla="*/ 34520 h 37396"/>
                <a:gd name="connsiteX127" fmla="*/ 138720 w 212570"/>
                <a:gd name="connsiteY127" fmla="*/ 34520 h 37396"/>
                <a:gd name="connsiteX128" fmla="*/ 139360 w 212570"/>
                <a:gd name="connsiteY128" fmla="*/ 34520 h 37396"/>
                <a:gd name="connsiteX129" fmla="*/ 143195 w 212570"/>
                <a:gd name="connsiteY129" fmla="*/ 35160 h 37396"/>
                <a:gd name="connsiteX130" fmla="*/ 147031 w 212570"/>
                <a:gd name="connsiteY130" fmla="*/ 36438 h 37396"/>
                <a:gd name="connsiteX131" fmla="*/ 147671 w 212570"/>
                <a:gd name="connsiteY131" fmla="*/ 37077 h 37396"/>
                <a:gd name="connsiteX132" fmla="*/ 149587 w 212570"/>
                <a:gd name="connsiteY132" fmla="*/ 37077 h 37396"/>
                <a:gd name="connsiteX133" fmla="*/ 149587 w 212570"/>
                <a:gd name="connsiteY133" fmla="*/ 37077 h 37396"/>
                <a:gd name="connsiteX134" fmla="*/ 151506 w 212570"/>
                <a:gd name="connsiteY134" fmla="*/ 35799 h 37396"/>
                <a:gd name="connsiteX135" fmla="*/ 152145 w 212570"/>
                <a:gd name="connsiteY135" fmla="*/ 35160 h 37396"/>
                <a:gd name="connsiteX136" fmla="*/ 153424 w 212570"/>
                <a:gd name="connsiteY136" fmla="*/ 35160 h 37396"/>
                <a:gd name="connsiteX137" fmla="*/ 154702 w 212570"/>
                <a:gd name="connsiteY137" fmla="*/ 34520 h 37396"/>
                <a:gd name="connsiteX138" fmla="*/ 155342 w 212570"/>
                <a:gd name="connsiteY138" fmla="*/ 33881 h 37396"/>
                <a:gd name="connsiteX139" fmla="*/ 156620 w 212570"/>
                <a:gd name="connsiteY139" fmla="*/ 34520 h 37396"/>
                <a:gd name="connsiteX140" fmla="*/ 160456 w 212570"/>
                <a:gd name="connsiteY140" fmla="*/ 35799 h 37396"/>
                <a:gd name="connsiteX141" fmla="*/ 160456 w 212570"/>
                <a:gd name="connsiteY141" fmla="*/ 35799 h 37396"/>
                <a:gd name="connsiteX142" fmla="*/ 162373 w 212570"/>
                <a:gd name="connsiteY142" fmla="*/ 34520 h 37396"/>
                <a:gd name="connsiteX143" fmla="*/ 164291 w 212570"/>
                <a:gd name="connsiteY143" fmla="*/ 34520 h 37396"/>
                <a:gd name="connsiteX144" fmla="*/ 164931 w 212570"/>
                <a:gd name="connsiteY144" fmla="*/ 33881 h 37396"/>
                <a:gd name="connsiteX145" fmla="*/ 166849 w 212570"/>
                <a:gd name="connsiteY145" fmla="*/ 33881 h 37396"/>
                <a:gd name="connsiteX146" fmla="*/ 168765 w 212570"/>
                <a:gd name="connsiteY146" fmla="*/ 35160 h 37396"/>
                <a:gd name="connsiteX147" fmla="*/ 171323 w 212570"/>
                <a:gd name="connsiteY147" fmla="*/ 35160 h 37396"/>
                <a:gd name="connsiteX148" fmla="*/ 175158 w 212570"/>
                <a:gd name="connsiteY148" fmla="*/ 34520 h 37396"/>
                <a:gd name="connsiteX149" fmla="*/ 175798 w 212570"/>
                <a:gd name="connsiteY149" fmla="*/ 34520 h 37396"/>
                <a:gd name="connsiteX150" fmla="*/ 178354 w 212570"/>
                <a:gd name="connsiteY150" fmla="*/ 35799 h 37396"/>
                <a:gd name="connsiteX151" fmla="*/ 179634 w 212570"/>
                <a:gd name="connsiteY151" fmla="*/ 35160 h 37396"/>
                <a:gd name="connsiteX152" fmla="*/ 181551 w 212570"/>
                <a:gd name="connsiteY152" fmla="*/ 33242 h 37396"/>
                <a:gd name="connsiteX153" fmla="*/ 185387 w 212570"/>
                <a:gd name="connsiteY153" fmla="*/ 33242 h 37396"/>
                <a:gd name="connsiteX154" fmla="*/ 188583 w 212570"/>
                <a:gd name="connsiteY154" fmla="*/ 33242 h 37396"/>
                <a:gd name="connsiteX155" fmla="*/ 193058 w 212570"/>
                <a:gd name="connsiteY155" fmla="*/ 33242 h 37396"/>
                <a:gd name="connsiteX156" fmla="*/ 193698 w 212570"/>
                <a:gd name="connsiteY156" fmla="*/ 32602 h 37396"/>
                <a:gd name="connsiteX157" fmla="*/ 193698 w 212570"/>
                <a:gd name="connsiteY157" fmla="*/ 29406 h 37396"/>
                <a:gd name="connsiteX158" fmla="*/ 200090 w 212570"/>
                <a:gd name="connsiteY158" fmla="*/ 31963 h 37396"/>
                <a:gd name="connsiteX159" fmla="*/ 198172 w 212570"/>
                <a:gd name="connsiteY159" fmla="*/ 32602 h 37396"/>
                <a:gd name="connsiteX160" fmla="*/ 196894 w 212570"/>
                <a:gd name="connsiteY160" fmla="*/ 30045 h 37396"/>
                <a:gd name="connsiteX161" fmla="*/ 198172 w 212570"/>
                <a:gd name="connsiteY161" fmla="*/ 31324 h 37396"/>
                <a:gd name="connsiteX162" fmla="*/ 198812 w 212570"/>
                <a:gd name="connsiteY162" fmla="*/ 27488 h 37396"/>
                <a:gd name="connsiteX163" fmla="*/ 200729 w 212570"/>
                <a:gd name="connsiteY163" fmla="*/ 27488 h 37396"/>
                <a:gd name="connsiteX164" fmla="*/ 202647 w 212570"/>
                <a:gd name="connsiteY164" fmla="*/ 24292 h 37396"/>
                <a:gd name="connsiteX165" fmla="*/ 205843 w 212570"/>
                <a:gd name="connsiteY165" fmla="*/ 24292 h 37396"/>
                <a:gd name="connsiteX166" fmla="*/ 207121 w 212570"/>
                <a:gd name="connsiteY166" fmla="*/ 24931 h 37396"/>
                <a:gd name="connsiteX167" fmla="*/ 206483 w 212570"/>
                <a:gd name="connsiteY167" fmla="*/ 19817 h 37396"/>
                <a:gd name="connsiteX168" fmla="*/ 209679 w 212570"/>
                <a:gd name="connsiteY168" fmla="*/ 20456 h 37396"/>
                <a:gd name="connsiteX169" fmla="*/ 209679 w 212570"/>
                <a:gd name="connsiteY169" fmla="*/ 15342 h 37396"/>
                <a:gd name="connsiteX170" fmla="*/ 212236 w 212570"/>
                <a:gd name="connsiteY170" fmla="*/ 10228 h 37396"/>
                <a:gd name="connsiteX171" fmla="*/ 79269 w 212570"/>
                <a:gd name="connsiteY171" fmla="*/ 25571 h 37396"/>
                <a:gd name="connsiteX172" fmla="*/ 79269 w 212570"/>
                <a:gd name="connsiteY172" fmla="*/ 26849 h 37396"/>
                <a:gd name="connsiteX173" fmla="*/ 76712 w 212570"/>
                <a:gd name="connsiteY173" fmla="*/ 26210 h 37396"/>
                <a:gd name="connsiteX174" fmla="*/ 76712 w 212570"/>
                <a:gd name="connsiteY174" fmla="*/ 25571 h 37396"/>
                <a:gd name="connsiteX175" fmla="*/ 79269 w 212570"/>
                <a:gd name="connsiteY175" fmla="*/ 25571 h 37396"/>
                <a:gd name="connsiteX176" fmla="*/ 60091 w 212570"/>
                <a:gd name="connsiteY176" fmla="*/ 27488 h 37396"/>
                <a:gd name="connsiteX177" fmla="*/ 61369 w 212570"/>
                <a:gd name="connsiteY177" fmla="*/ 26849 h 37396"/>
                <a:gd name="connsiteX178" fmla="*/ 60091 w 212570"/>
                <a:gd name="connsiteY178" fmla="*/ 27488 h 37396"/>
                <a:gd name="connsiteX179" fmla="*/ 62008 w 212570"/>
                <a:gd name="connsiteY179" fmla="*/ 26849 h 37396"/>
                <a:gd name="connsiteX180" fmla="*/ 62008 w 212570"/>
                <a:gd name="connsiteY180" fmla="*/ 25571 h 37396"/>
                <a:gd name="connsiteX181" fmla="*/ 73516 w 212570"/>
                <a:gd name="connsiteY181" fmla="*/ 27488 h 37396"/>
                <a:gd name="connsiteX182" fmla="*/ 62008 w 212570"/>
                <a:gd name="connsiteY182" fmla="*/ 26849 h 37396"/>
                <a:gd name="connsiteX183" fmla="*/ 77351 w 212570"/>
                <a:gd name="connsiteY183" fmla="*/ 31324 h 37396"/>
                <a:gd name="connsiteX184" fmla="*/ 74155 w 212570"/>
                <a:gd name="connsiteY184" fmla="*/ 28767 h 37396"/>
                <a:gd name="connsiteX185" fmla="*/ 78630 w 212570"/>
                <a:gd name="connsiteY185" fmla="*/ 28767 h 37396"/>
                <a:gd name="connsiteX186" fmla="*/ 80547 w 212570"/>
                <a:gd name="connsiteY186" fmla="*/ 33881 h 37396"/>
                <a:gd name="connsiteX187" fmla="*/ 77351 w 212570"/>
                <a:gd name="connsiteY187" fmla="*/ 31324 h 37396"/>
                <a:gd name="connsiteX188" fmla="*/ 81186 w 212570"/>
                <a:gd name="connsiteY188" fmla="*/ 26210 h 37396"/>
                <a:gd name="connsiteX189" fmla="*/ 82465 w 212570"/>
                <a:gd name="connsiteY189" fmla="*/ 24931 h 37396"/>
                <a:gd name="connsiteX190" fmla="*/ 81186 w 212570"/>
                <a:gd name="connsiteY190" fmla="*/ 26210 h 37396"/>
                <a:gd name="connsiteX191" fmla="*/ 82465 w 212570"/>
                <a:gd name="connsiteY191" fmla="*/ 37077 h 37396"/>
                <a:gd name="connsiteX192" fmla="*/ 82465 w 212570"/>
                <a:gd name="connsiteY192" fmla="*/ 35799 h 37396"/>
                <a:gd name="connsiteX193" fmla="*/ 83744 w 212570"/>
                <a:gd name="connsiteY193" fmla="*/ 35799 h 37396"/>
                <a:gd name="connsiteX194" fmla="*/ 82465 w 212570"/>
                <a:gd name="connsiteY194" fmla="*/ 37077 h 37396"/>
                <a:gd name="connsiteX195" fmla="*/ 88219 w 212570"/>
                <a:gd name="connsiteY195" fmla="*/ 31324 h 37396"/>
                <a:gd name="connsiteX196" fmla="*/ 87579 w 212570"/>
                <a:gd name="connsiteY196" fmla="*/ 34520 h 37396"/>
                <a:gd name="connsiteX197" fmla="*/ 85662 w 212570"/>
                <a:gd name="connsiteY197" fmla="*/ 34520 h 37396"/>
                <a:gd name="connsiteX198" fmla="*/ 85023 w 212570"/>
                <a:gd name="connsiteY198" fmla="*/ 33242 h 37396"/>
                <a:gd name="connsiteX199" fmla="*/ 83744 w 212570"/>
                <a:gd name="connsiteY199" fmla="*/ 30045 h 37396"/>
                <a:gd name="connsiteX200" fmla="*/ 83744 w 212570"/>
                <a:gd name="connsiteY200" fmla="*/ 29406 h 37396"/>
                <a:gd name="connsiteX201" fmla="*/ 88858 w 212570"/>
                <a:gd name="connsiteY201" fmla="*/ 29406 h 37396"/>
                <a:gd name="connsiteX202" fmla="*/ 90775 w 212570"/>
                <a:gd name="connsiteY202" fmla="*/ 31963 h 37396"/>
                <a:gd name="connsiteX203" fmla="*/ 88219 w 212570"/>
                <a:gd name="connsiteY203" fmla="*/ 31324 h 37396"/>
                <a:gd name="connsiteX204" fmla="*/ 93972 w 212570"/>
                <a:gd name="connsiteY204" fmla="*/ 31963 h 37396"/>
                <a:gd name="connsiteX205" fmla="*/ 91415 w 212570"/>
                <a:gd name="connsiteY205" fmla="*/ 30685 h 37396"/>
                <a:gd name="connsiteX206" fmla="*/ 90775 w 212570"/>
                <a:gd name="connsiteY206" fmla="*/ 28767 h 37396"/>
                <a:gd name="connsiteX207" fmla="*/ 94612 w 212570"/>
                <a:gd name="connsiteY207" fmla="*/ 30685 h 37396"/>
                <a:gd name="connsiteX208" fmla="*/ 93972 w 212570"/>
                <a:gd name="connsiteY208" fmla="*/ 31963 h 37396"/>
                <a:gd name="connsiteX209" fmla="*/ 93333 w 212570"/>
                <a:gd name="connsiteY209" fmla="*/ 26210 h 37396"/>
                <a:gd name="connsiteX210" fmla="*/ 95890 w 212570"/>
                <a:gd name="connsiteY210" fmla="*/ 26210 h 37396"/>
                <a:gd name="connsiteX211" fmla="*/ 93333 w 212570"/>
                <a:gd name="connsiteY211" fmla="*/ 26210 h 37396"/>
                <a:gd name="connsiteX212" fmla="*/ 95890 w 212570"/>
                <a:gd name="connsiteY212" fmla="*/ 30685 h 37396"/>
                <a:gd name="connsiteX213" fmla="*/ 95890 w 212570"/>
                <a:gd name="connsiteY213" fmla="*/ 30045 h 37396"/>
                <a:gd name="connsiteX214" fmla="*/ 97808 w 212570"/>
                <a:gd name="connsiteY214" fmla="*/ 29406 h 37396"/>
                <a:gd name="connsiteX215" fmla="*/ 99725 w 212570"/>
                <a:gd name="connsiteY215" fmla="*/ 32602 h 37396"/>
                <a:gd name="connsiteX216" fmla="*/ 95890 w 212570"/>
                <a:gd name="connsiteY216" fmla="*/ 30685 h 37396"/>
                <a:gd name="connsiteX217" fmla="*/ 108675 w 212570"/>
                <a:gd name="connsiteY217" fmla="*/ 25571 h 37396"/>
                <a:gd name="connsiteX218" fmla="*/ 105479 w 212570"/>
                <a:gd name="connsiteY218" fmla="*/ 25571 h 37396"/>
                <a:gd name="connsiteX219" fmla="*/ 108675 w 212570"/>
                <a:gd name="connsiteY219" fmla="*/ 25571 h 37396"/>
                <a:gd name="connsiteX220" fmla="*/ 104840 w 212570"/>
                <a:gd name="connsiteY220" fmla="*/ 33881 h 37396"/>
                <a:gd name="connsiteX221" fmla="*/ 104201 w 212570"/>
                <a:gd name="connsiteY221" fmla="*/ 30685 h 37396"/>
                <a:gd name="connsiteX222" fmla="*/ 101643 w 212570"/>
                <a:gd name="connsiteY222" fmla="*/ 29406 h 37396"/>
                <a:gd name="connsiteX223" fmla="*/ 101643 w 212570"/>
                <a:gd name="connsiteY223" fmla="*/ 28767 h 37396"/>
                <a:gd name="connsiteX224" fmla="*/ 106757 w 212570"/>
                <a:gd name="connsiteY224" fmla="*/ 28767 h 37396"/>
                <a:gd name="connsiteX225" fmla="*/ 108036 w 212570"/>
                <a:gd name="connsiteY225" fmla="*/ 31324 h 37396"/>
                <a:gd name="connsiteX226" fmla="*/ 104840 w 212570"/>
                <a:gd name="connsiteY226" fmla="*/ 33881 h 37396"/>
                <a:gd name="connsiteX227" fmla="*/ 108036 w 212570"/>
                <a:gd name="connsiteY227" fmla="*/ 32602 h 37396"/>
                <a:gd name="connsiteX228" fmla="*/ 108036 w 212570"/>
                <a:gd name="connsiteY228" fmla="*/ 30045 h 37396"/>
                <a:gd name="connsiteX229" fmla="*/ 109953 w 212570"/>
                <a:gd name="connsiteY229" fmla="*/ 29406 h 37396"/>
                <a:gd name="connsiteX230" fmla="*/ 111232 w 212570"/>
                <a:gd name="connsiteY230" fmla="*/ 33242 h 37396"/>
                <a:gd name="connsiteX231" fmla="*/ 108036 w 212570"/>
                <a:gd name="connsiteY231" fmla="*/ 32602 h 37396"/>
                <a:gd name="connsiteX232" fmla="*/ 137442 w 212570"/>
                <a:gd name="connsiteY232" fmla="*/ 29406 h 37396"/>
                <a:gd name="connsiteX233" fmla="*/ 137442 w 212570"/>
                <a:gd name="connsiteY233" fmla="*/ 29406 h 37396"/>
                <a:gd name="connsiteX234" fmla="*/ 139360 w 212570"/>
                <a:gd name="connsiteY234" fmla="*/ 28128 h 37396"/>
                <a:gd name="connsiteX235" fmla="*/ 139360 w 212570"/>
                <a:gd name="connsiteY235" fmla="*/ 29406 h 37396"/>
                <a:gd name="connsiteX236" fmla="*/ 137442 w 212570"/>
                <a:gd name="connsiteY236" fmla="*/ 29406 h 37396"/>
                <a:gd name="connsiteX237" fmla="*/ 138720 w 212570"/>
                <a:gd name="connsiteY237" fmla="*/ 22374 h 37396"/>
                <a:gd name="connsiteX238" fmla="*/ 140638 w 212570"/>
                <a:gd name="connsiteY238" fmla="*/ 21735 h 37396"/>
                <a:gd name="connsiteX239" fmla="*/ 138720 w 212570"/>
                <a:gd name="connsiteY239" fmla="*/ 22374 h 37396"/>
                <a:gd name="connsiteX240" fmla="*/ 141278 w 212570"/>
                <a:gd name="connsiteY240" fmla="*/ 21735 h 37396"/>
                <a:gd name="connsiteX241" fmla="*/ 143195 w 212570"/>
                <a:gd name="connsiteY241" fmla="*/ 21735 h 37396"/>
                <a:gd name="connsiteX242" fmla="*/ 142556 w 212570"/>
                <a:gd name="connsiteY242" fmla="*/ 22374 h 37396"/>
                <a:gd name="connsiteX243" fmla="*/ 141278 w 212570"/>
                <a:gd name="connsiteY243" fmla="*/ 21735 h 37396"/>
                <a:gd name="connsiteX244" fmla="*/ 142556 w 212570"/>
                <a:gd name="connsiteY244" fmla="*/ 30045 h 37396"/>
                <a:gd name="connsiteX245" fmla="*/ 142556 w 212570"/>
                <a:gd name="connsiteY245" fmla="*/ 28767 h 37396"/>
                <a:gd name="connsiteX246" fmla="*/ 144475 w 212570"/>
                <a:gd name="connsiteY246" fmla="*/ 28128 h 37396"/>
                <a:gd name="connsiteX247" fmla="*/ 144475 w 212570"/>
                <a:gd name="connsiteY247" fmla="*/ 28767 h 37396"/>
                <a:gd name="connsiteX248" fmla="*/ 142556 w 212570"/>
                <a:gd name="connsiteY248" fmla="*/ 30045 h 37396"/>
                <a:gd name="connsiteX249" fmla="*/ 148949 w 212570"/>
                <a:gd name="connsiteY249" fmla="*/ 22374 h 37396"/>
                <a:gd name="connsiteX250" fmla="*/ 148949 w 212570"/>
                <a:gd name="connsiteY250" fmla="*/ 22374 h 37396"/>
                <a:gd name="connsiteX251" fmla="*/ 149587 w 212570"/>
                <a:gd name="connsiteY251" fmla="*/ 21735 h 37396"/>
                <a:gd name="connsiteX252" fmla="*/ 150227 w 212570"/>
                <a:gd name="connsiteY252" fmla="*/ 21096 h 37396"/>
                <a:gd name="connsiteX253" fmla="*/ 150227 w 212570"/>
                <a:gd name="connsiteY253" fmla="*/ 22374 h 37396"/>
                <a:gd name="connsiteX254" fmla="*/ 148949 w 212570"/>
                <a:gd name="connsiteY254" fmla="*/ 22374 h 37396"/>
                <a:gd name="connsiteX255" fmla="*/ 157260 w 212570"/>
                <a:gd name="connsiteY255" fmla="*/ 28128 h 37396"/>
                <a:gd name="connsiteX256" fmla="*/ 159176 w 212570"/>
                <a:gd name="connsiteY256" fmla="*/ 28128 h 37396"/>
                <a:gd name="connsiteX257" fmla="*/ 157260 w 212570"/>
                <a:gd name="connsiteY257" fmla="*/ 28128 h 37396"/>
                <a:gd name="connsiteX258" fmla="*/ 161734 w 212570"/>
                <a:gd name="connsiteY258" fmla="*/ 28767 h 37396"/>
                <a:gd name="connsiteX259" fmla="*/ 161095 w 212570"/>
                <a:gd name="connsiteY259" fmla="*/ 28128 h 37396"/>
                <a:gd name="connsiteX260" fmla="*/ 161095 w 212570"/>
                <a:gd name="connsiteY260" fmla="*/ 27488 h 37396"/>
                <a:gd name="connsiteX261" fmla="*/ 162373 w 212570"/>
                <a:gd name="connsiteY261" fmla="*/ 27488 h 37396"/>
                <a:gd name="connsiteX262" fmla="*/ 161734 w 212570"/>
                <a:gd name="connsiteY262" fmla="*/ 28767 h 37396"/>
                <a:gd name="connsiteX263" fmla="*/ 164291 w 212570"/>
                <a:gd name="connsiteY263" fmla="*/ 28128 h 37396"/>
                <a:gd name="connsiteX264" fmla="*/ 168127 w 212570"/>
                <a:gd name="connsiteY264" fmla="*/ 28128 h 37396"/>
                <a:gd name="connsiteX265" fmla="*/ 164291 w 212570"/>
                <a:gd name="connsiteY265" fmla="*/ 28128 h 37396"/>
                <a:gd name="connsiteX266" fmla="*/ 173242 w 212570"/>
                <a:gd name="connsiteY266" fmla="*/ 28128 h 37396"/>
                <a:gd name="connsiteX267" fmla="*/ 169405 w 212570"/>
                <a:gd name="connsiteY267" fmla="*/ 26849 h 37396"/>
                <a:gd name="connsiteX268" fmla="*/ 177716 w 212570"/>
                <a:gd name="connsiteY268" fmla="*/ 26210 h 37396"/>
                <a:gd name="connsiteX269" fmla="*/ 177716 w 212570"/>
                <a:gd name="connsiteY269" fmla="*/ 26849 h 37396"/>
                <a:gd name="connsiteX270" fmla="*/ 173242 w 212570"/>
                <a:gd name="connsiteY270" fmla="*/ 28128 h 37396"/>
                <a:gd name="connsiteX271" fmla="*/ 188583 w 212570"/>
                <a:gd name="connsiteY271" fmla="*/ 26849 h 37396"/>
                <a:gd name="connsiteX272" fmla="*/ 188583 w 212570"/>
                <a:gd name="connsiteY272" fmla="*/ 27488 h 37396"/>
                <a:gd name="connsiteX273" fmla="*/ 187305 w 212570"/>
                <a:gd name="connsiteY273" fmla="*/ 26849 h 37396"/>
                <a:gd name="connsiteX274" fmla="*/ 187305 w 212570"/>
                <a:gd name="connsiteY274" fmla="*/ 26849 h 37396"/>
                <a:gd name="connsiteX275" fmla="*/ 188583 w 212570"/>
                <a:gd name="connsiteY275" fmla="*/ 26849 h 37396"/>
                <a:gd name="connsiteX276" fmla="*/ 178354 w 212570"/>
                <a:gd name="connsiteY276" fmla="*/ 26210 h 37396"/>
                <a:gd name="connsiteX277" fmla="*/ 178994 w 212570"/>
                <a:gd name="connsiteY277" fmla="*/ 26849 h 37396"/>
                <a:gd name="connsiteX278" fmla="*/ 178994 w 212570"/>
                <a:gd name="connsiteY278" fmla="*/ 28128 h 37396"/>
                <a:gd name="connsiteX279" fmla="*/ 177716 w 212570"/>
                <a:gd name="connsiteY279" fmla="*/ 27488 h 37396"/>
                <a:gd name="connsiteX280" fmla="*/ 178354 w 212570"/>
                <a:gd name="connsiteY280" fmla="*/ 26210 h 37396"/>
                <a:gd name="connsiteX281" fmla="*/ 177076 w 212570"/>
                <a:gd name="connsiteY281" fmla="*/ 31324 h 37396"/>
                <a:gd name="connsiteX282" fmla="*/ 180912 w 212570"/>
                <a:gd name="connsiteY282" fmla="*/ 30045 h 37396"/>
                <a:gd name="connsiteX283" fmla="*/ 184747 w 212570"/>
                <a:gd name="connsiteY283" fmla="*/ 30685 h 37396"/>
                <a:gd name="connsiteX284" fmla="*/ 188583 w 212570"/>
                <a:gd name="connsiteY284" fmla="*/ 31324 h 37396"/>
                <a:gd name="connsiteX285" fmla="*/ 177076 w 212570"/>
                <a:gd name="connsiteY285" fmla="*/ 31324 h 37396"/>
                <a:gd name="connsiteX286" fmla="*/ 191140 w 212570"/>
                <a:gd name="connsiteY286" fmla="*/ 30685 h 37396"/>
                <a:gd name="connsiteX287" fmla="*/ 191140 w 212570"/>
                <a:gd name="connsiteY287" fmla="*/ 30045 h 37396"/>
                <a:gd name="connsiteX288" fmla="*/ 192419 w 212570"/>
                <a:gd name="connsiteY288" fmla="*/ 29406 h 37396"/>
                <a:gd name="connsiteX289" fmla="*/ 192419 w 212570"/>
                <a:gd name="connsiteY289" fmla="*/ 30045 h 37396"/>
                <a:gd name="connsiteX290" fmla="*/ 191140 w 212570"/>
                <a:gd name="connsiteY290" fmla="*/ 30685 h 3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</a:cxnLst>
              <a:rect l="l" t="t" r="r" b="b"/>
              <a:pathLst>
                <a:path w="212570" h="37396">
                  <a:moveTo>
                    <a:pt x="212236" y="10228"/>
                  </a:moveTo>
                  <a:cubicBezTo>
                    <a:pt x="210958" y="4475"/>
                    <a:pt x="208401" y="1918"/>
                    <a:pt x="206483" y="1278"/>
                  </a:cubicBezTo>
                  <a:cubicBezTo>
                    <a:pt x="203287" y="0"/>
                    <a:pt x="200729" y="0"/>
                    <a:pt x="197532" y="0"/>
                  </a:cubicBezTo>
                  <a:cubicBezTo>
                    <a:pt x="191140" y="0"/>
                    <a:pt x="184747" y="0"/>
                    <a:pt x="178354" y="0"/>
                  </a:cubicBezTo>
                  <a:cubicBezTo>
                    <a:pt x="174520" y="0"/>
                    <a:pt x="170045" y="0"/>
                    <a:pt x="166209" y="639"/>
                  </a:cubicBezTo>
                  <a:cubicBezTo>
                    <a:pt x="161734" y="1278"/>
                    <a:pt x="157260" y="1278"/>
                    <a:pt x="153424" y="1918"/>
                  </a:cubicBezTo>
                  <a:cubicBezTo>
                    <a:pt x="150227" y="1918"/>
                    <a:pt x="147031" y="2557"/>
                    <a:pt x="143835" y="2557"/>
                  </a:cubicBezTo>
                  <a:cubicBezTo>
                    <a:pt x="142556" y="2557"/>
                    <a:pt x="141278" y="3196"/>
                    <a:pt x="139998" y="3196"/>
                  </a:cubicBezTo>
                  <a:cubicBezTo>
                    <a:pt x="138082" y="3196"/>
                    <a:pt x="136164" y="2557"/>
                    <a:pt x="134246" y="2557"/>
                  </a:cubicBezTo>
                  <a:cubicBezTo>
                    <a:pt x="131049" y="3196"/>
                    <a:pt x="127853" y="4475"/>
                    <a:pt x="124017" y="3835"/>
                  </a:cubicBezTo>
                  <a:cubicBezTo>
                    <a:pt x="122739" y="3835"/>
                    <a:pt x="120821" y="3835"/>
                    <a:pt x="119542" y="3835"/>
                  </a:cubicBezTo>
                  <a:cubicBezTo>
                    <a:pt x="118264" y="3835"/>
                    <a:pt x="116346" y="4475"/>
                    <a:pt x="115068" y="4475"/>
                  </a:cubicBezTo>
                  <a:cubicBezTo>
                    <a:pt x="113790" y="4475"/>
                    <a:pt x="111871" y="5114"/>
                    <a:pt x="110593" y="5114"/>
                  </a:cubicBezTo>
                  <a:cubicBezTo>
                    <a:pt x="109314" y="5114"/>
                    <a:pt x="107397" y="5753"/>
                    <a:pt x="106118" y="5753"/>
                  </a:cubicBezTo>
                  <a:cubicBezTo>
                    <a:pt x="105479" y="5753"/>
                    <a:pt x="104201" y="5114"/>
                    <a:pt x="103561" y="5114"/>
                  </a:cubicBezTo>
                  <a:cubicBezTo>
                    <a:pt x="101643" y="5114"/>
                    <a:pt x="99086" y="5753"/>
                    <a:pt x="97168" y="6393"/>
                  </a:cubicBezTo>
                  <a:cubicBezTo>
                    <a:pt x="95251" y="6393"/>
                    <a:pt x="93972" y="6393"/>
                    <a:pt x="92054" y="5753"/>
                  </a:cubicBezTo>
                  <a:cubicBezTo>
                    <a:pt x="90136" y="5753"/>
                    <a:pt x="88219" y="4475"/>
                    <a:pt x="86301" y="4475"/>
                  </a:cubicBezTo>
                  <a:cubicBezTo>
                    <a:pt x="83104" y="4475"/>
                    <a:pt x="79908" y="4475"/>
                    <a:pt x="76712" y="3835"/>
                  </a:cubicBezTo>
                  <a:cubicBezTo>
                    <a:pt x="73516" y="3196"/>
                    <a:pt x="70958" y="1918"/>
                    <a:pt x="67762" y="2557"/>
                  </a:cubicBezTo>
                  <a:cubicBezTo>
                    <a:pt x="66484" y="2557"/>
                    <a:pt x="65205" y="3835"/>
                    <a:pt x="63287" y="3835"/>
                  </a:cubicBezTo>
                  <a:cubicBezTo>
                    <a:pt x="60730" y="3835"/>
                    <a:pt x="58173" y="3196"/>
                    <a:pt x="55616" y="3196"/>
                  </a:cubicBezTo>
                  <a:cubicBezTo>
                    <a:pt x="54338" y="3196"/>
                    <a:pt x="53059" y="3196"/>
                    <a:pt x="52419" y="3196"/>
                  </a:cubicBezTo>
                  <a:cubicBezTo>
                    <a:pt x="50502" y="3196"/>
                    <a:pt x="47945" y="3196"/>
                    <a:pt x="46027" y="3835"/>
                  </a:cubicBezTo>
                  <a:cubicBezTo>
                    <a:pt x="45388" y="3835"/>
                    <a:pt x="45388" y="3196"/>
                    <a:pt x="45388" y="1278"/>
                  </a:cubicBezTo>
                  <a:cubicBezTo>
                    <a:pt x="44749" y="1278"/>
                    <a:pt x="44749" y="1918"/>
                    <a:pt x="44109" y="1918"/>
                  </a:cubicBezTo>
                  <a:cubicBezTo>
                    <a:pt x="43470" y="1918"/>
                    <a:pt x="42191" y="2557"/>
                    <a:pt x="41552" y="2557"/>
                  </a:cubicBezTo>
                  <a:cubicBezTo>
                    <a:pt x="39634" y="2557"/>
                    <a:pt x="37717" y="1918"/>
                    <a:pt x="35160" y="1918"/>
                  </a:cubicBezTo>
                  <a:cubicBezTo>
                    <a:pt x="33241" y="1918"/>
                    <a:pt x="31963" y="2557"/>
                    <a:pt x="30045" y="3196"/>
                  </a:cubicBezTo>
                  <a:cubicBezTo>
                    <a:pt x="29406" y="3196"/>
                    <a:pt x="28767" y="3196"/>
                    <a:pt x="28128" y="3835"/>
                  </a:cubicBezTo>
                  <a:cubicBezTo>
                    <a:pt x="26849" y="3835"/>
                    <a:pt x="25571" y="4475"/>
                    <a:pt x="23653" y="4475"/>
                  </a:cubicBezTo>
                  <a:cubicBezTo>
                    <a:pt x="22374" y="4475"/>
                    <a:pt x="21735" y="3835"/>
                    <a:pt x="20456" y="3196"/>
                  </a:cubicBezTo>
                  <a:cubicBezTo>
                    <a:pt x="19178" y="2557"/>
                    <a:pt x="18539" y="3835"/>
                    <a:pt x="17260" y="3196"/>
                  </a:cubicBezTo>
                  <a:cubicBezTo>
                    <a:pt x="15343" y="2557"/>
                    <a:pt x="13424" y="2557"/>
                    <a:pt x="10867" y="2557"/>
                  </a:cubicBezTo>
                  <a:cubicBezTo>
                    <a:pt x="10228" y="2557"/>
                    <a:pt x="9589" y="2557"/>
                    <a:pt x="8950" y="2557"/>
                  </a:cubicBezTo>
                  <a:cubicBezTo>
                    <a:pt x="7671" y="3196"/>
                    <a:pt x="6393" y="4475"/>
                    <a:pt x="5114" y="5114"/>
                  </a:cubicBezTo>
                  <a:cubicBezTo>
                    <a:pt x="3835" y="5753"/>
                    <a:pt x="2557" y="5114"/>
                    <a:pt x="1278" y="5114"/>
                  </a:cubicBezTo>
                  <a:cubicBezTo>
                    <a:pt x="1918" y="6393"/>
                    <a:pt x="1918" y="7032"/>
                    <a:pt x="1918" y="7032"/>
                  </a:cubicBezTo>
                  <a:cubicBezTo>
                    <a:pt x="1278" y="8310"/>
                    <a:pt x="639" y="8950"/>
                    <a:pt x="0" y="10228"/>
                  </a:cubicBezTo>
                  <a:cubicBezTo>
                    <a:pt x="639" y="12146"/>
                    <a:pt x="1278" y="13424"/>
                    <a:pt x="1278" y="15342"/>
                  </a:cubicBezTo>
                  <a:cubicBezTo>
                    <a:pt x="639" y="15342"/>
                    <a:pt x="639" y="15982"/>
                    <a:pt x="0" y="15982"/>
                  </a:cubicBezTo>
                  <a:cubicBezTo>
                    <a:pt x="639" y="16621"/>
                    <a:pt x="1278" y="17260"/>
                    <a:pt x="1918" y="18539"/>
                  </a:cubicBezTo>
                  <a:cubicBezTo>
                    <a:pt x="2557" y="20456"/>
                    <a:pt x="3835" y="21096"/>
                    <a:pt x="4475" y="21735"/>
                  </a:cubicBezTo>
                  <a:cubicBezTo>
                    <a:pt x="7032" y="23013"/>
                    <a:pt x="9589" y="23653"/>
                    <a:pt x="12146" y="24931"/>
                  </a:cubicBezTo>
                  <a:cubicBezTo>
                    <a:pt x="12785" y="24931"/>
                    <a:pt x="13424" y="26210"/>
                    <a:pt x="14064" y="26210"/>
                  </a:cubicBezTo>
                  <a:cubicBezTo>
                    <a:pt x="15343" y="25571"/>
                    <a:pt x="16621" y="26849"/>
                    <a:pt x="18539" y="27488"/>
                  </a:cubicBezTo>
                  <a:cubicBezTo>
                    <a:pt x="20456" y="28128"/>
                    <a:pt x="21735" y="29406"/>
                    <a:pt x="23653" y="30045"/>
                  </a:cubicBezTo>
                  <a:cubicBezTo>
                    <a:pt x="23653" y="30045"/>
                    <a:pt x="24292" y="29406"/>
                    <a:pt x="24292" y="28767"/>
                  </a:cubicBezTo>
                  <a:cubicBezTo>
                    <a:pt x="23013" y="27488"/>
                    <a:pt x="22374" y="26849"/>
                    <a:pt x="21096" y="25571"/>
                  </a:cubicBezTo>
                  <a:cubicBezTo>
                    <a:pt x="21735" y="25571"/>
                    <a:pt x="21735" y="25571"/>
                    <a:pt x="22374" y="25571"/>
                  </a:cubicBezTo>
                  <a:cubicBezTo>
                    <a:pt x="24292" y="26210"/>
                    <a:pt x="26210" y="26849"/>
                    <a:pt x="27489" y="27488"/>
                  </a:cubicBezTo>
                  <a:cubicBezTo>
                    <a:pt x="28767" y="28128"/>
                    <a:pt x="29406" y="28128"/>
                    <a:pt x="30685" y="28128"/>
                  </a:cubicBezTo>
                  <a:cubicBezTo>
                    <a:pt x="31324" y="28128"/>
                    <a:pt x="31963" y="27488"/>
                    <a:pt x="32602" y="28128"/>
                  </a:cubicBezTo>
                  <a:cubicBezTo>
                    <a:pt x="33881" y="28767"/>
                    <a:pt x="35160" y="29406"/>
                    <a:pt x="36438" y="30045"/>
                  </a:cubicBezTo>
                  <a:cubicBezTo>
                    <a:pt x="37717" y="30685"/>
                    <a:pt x="38995" y="30045"/>
                    <a:pt x="40913" y="29406"/>
                  </a:cubicBezTo>
                  <a:cubicBezTo>
                    <a:pt x="42191" y="28767"/>
                    <a:pt x="43470" y="29406"/>
                    <a:pt x="44109" y="29406"/>
                  </a:cubicBezTo>
                  <a:cubicBezTo>
                    <a:pt x="46027" y="29406"/>
                    <a:pt x="47945" y="29406"/>
                    <a:pt x="49863" y="29406"/>
                  </a:cubicBezTo>
                  <a:cubicBezTo>
                    <a:pt x="49223" y="28128"/>
                    <a:pt x="49223" y="27488"/>
                    <a:pt x="49223" y="26849"/>
                  </a:cubicBezTo>
                  <a:cubicBezTo>
                    <a:pt x="49863" y="26849"/>
                    <a:pt x="50502" y="28128"/>
                    <a:pt x="51141" y="28767"/>
                  </a:cubicBezTo>
                  <a:cubicBezTo>
                    <a:pt x="52419" y="29406"/>
                    <a:pt x="53698" y="30045"/>
                    <a:pt x="54977" y="30685"/>
                  </a:cubicBezTo>
                  <a:cubicBezTo>
                    <a:pt x="58812" y="31324"/>
                    <a:pt x="62648" y="31963"/>
                    <a:pt x="66484" y="33242"/>
                  </a:cubicBezTo>
                  <a:cubicBezTo>
                    <a:pt x="67123" y="33242"/>
                    <a:pt x="68401" y="33881"/>
                    <a:pt x="69041" y="34520"/>
                  </a:cubicBezTo>
                  <a:cubicBezTo>
                    <a:pt x="68401" y="35160"/>
                    <a:pt x="68401" y="35799"/>
                    <a:pt x="67762" y="35799"/>
                  </a:cubicBezTo>
                  <a:cubicBezTo>
                    <a:pt x="65845" y="33881"/>
                    <a:pt x="64566" y="37077"/>
                    <a:pt x="63287" y="34520"/>
                  </a:cubicBezTo>
                  <a:cubicBezTo>
                    <a:pt x="63287" y="34520"/>
                    <a:pt x="63287" y="34520"/>
                    <a:pt x="63287" y="34520"/>
                  </a:cubicBezTo>
                  <a:cubicBezTo>
                    <a:pt x="62008" y="34520"/>
                    <a:pt x="60730" y="33881"/>
                    <a:pt x="59452" y="33881"/>
                  </a:cubicBezTo>
                  <a:cubicBezTo>
                    <a:pt x="58173" y="33881"/>
                    <a:pt x="56256" y="33242"/>
                    <a:pt x="54977" y="33242"/>
                  </a:cubicBezTo>
                  <a:cubicBezTo>
                    <a:pt x="53698" y="33881"/>
                    <a:pt x="52419" y="33242"/>
                    <a:pt x="51780" y="33242"/>
                  </a:cubicBezTo>
                  <a:cubicBezTo>
                    <a:pt x="51141" y="33242"/>
                    <a:pt x="51141" y="33242"/>
                    <a:pt x="50502" y="33242"/>
                  </a:cubicBezTo>
                  <a:cubicBezTo>
                    <a:pt x="50502" y="34520"/>
                    <a:pt x="51141" y="35160"/>
                    <a:pt x="51141" y="35160"/>
                  </a:cubicBezTo>
                  <a:cubicBezTo>
                    <a:pt x="52419" y="35160"/>
                    <a:pt x="53059" y="35160"/>
                    <a:pt x="54338" y="35160"/>
                  </a:cubicBezTo>
                  <a:cubicBezTo>
                    <a:pt x="56895" y="35160"/>
                    <a:pt x="59452" y="35160"/>
                    <a:pt x="62008" y="35160"/>
                  </a:cubicBezTo>
                  <a:cubicBezTo>
                    <a:pt x="62648" y="35160"/>
                    <a:pt x="63287" y="36438"/>
                    <a:pt x="63927" y="35799"/>
                  </a:cubicBezTo>
                  <a:cubicBezTo>
                    <a:pt x="66484" y="35160"/>
                    <a:pt x="68401" y="35799"/>
                    <a:pt x="70958" y="36438"/>
                  </a:cubicBezTo>
                  <a:cubicBezTo>
                    <a:pt x="71597" y="37077"/>
                    <a:pt x="72876" y="36438"/>
                    <a:pt x="73516" y="35160"/>
                  </a:cubicBezTo>
                  <a:cubicBezTo>
                    <a:pt x="72876" y="34520"/>
                    <a:pt x="71597" y="34520"/>
                    <a:pt x="70958" y="33881"/>
                  </a:cubicBezTo>
                  <a:cubicBezTo>
                    <a:pt x="70958" y="33881"/>
                    <a:pt x="70958" y="33242"/>
                    <a:pt x="70958" y="33242"/>
                  </a:cubicBezTo>
                  <a:cubicBezTo>
                    <a:pt x="72237" y="33881"/>
                    <a:pt x="73516" y="33881"/>
                    <a:pt x="74794" y="34520"/>
                  </a:cubicBezTo>
                  <a:cubicBezTo>
                    <a:pt x="74794" y="35160"/>
                    <a:pt x="74794" y="35160"/>
                    <a:pt x="74794" y="35160"/>
                  </a:cubicBezTo>
                  <a:cubicBezTo>
                    <a:pt x="74794" y="35799"/>
                    <a:pt x="74155" y="35799"/>
                    <a:pt x="74155" y="37077"/>
                  </a:cubicBezTo>
                  <a:cubicBezTo>
                    <a:pt x="75434" y="37077"/>
                    <a:pt x="76073" y="37077"/>
                    <a:pt x="76712" y="37077"/>
                  </a:cubicBezTo>
                  <a:cubicBezTo>
                    <a:pt x="76712" y="36438"/>
                    <a:pt x="76712" y="36438"/>
                    <a:pt x="76712" y="35799"/>
                  </a:cubicBezTo>
                  <a:cubicBezTo>
                    <a:pt x="76073" y="35160"/>
                    <a:pt x="75434" y="34520"/>
                    <a:pt x="74794" y="33881"/>
                  </a:cubicBezTo>
                  <a:cubicBezTo>
                    <a:pt x="76073" y="33881"/>
                    <a:pt x="77351" y="33881"/>
                    <a:pt x="78630" y="34520"/>
                  </a:cubicBezTo>
                  <a:cubicBezTo>
                    <a:pt x="79269" y="34520"/>
                    <a:pt x="79269" y="35799"/>
                    <a:pt x="79908" y="35799"/>
                  </a:cubicBezTo>
                  <a:cubicBezTo>
                    <a:pt x="79908" y="35799"/>
                    <a:pt x="80547" y="36438"/>
                    <a:pt x="80547" y="36438"/>
                  </a:cubicBezTo>
                  <a:cubicBezTo>
                    <a:pt x="81186" y="37077"/>
                    <a:pt x="82465" y="37077"/>
                    <a:pt x="83104" y="37077"/>
                  </a:cubicBezTo>
                  <a:cubicBezTo>
                    <a:pt x="83104" y="37077"/>
                    <a:pt x="83104" y="37077"/>
                    <a:pt x="83744" y="37077"/>
                  </a:cubicBezTo>
                  <a:cubicBezTo>
                    <a:pt x="83744" y="36438"/>
                    <a:pt x="83744" y="35160"/>
                    <a:pt x="83744" y="33881"/>
                  </a:cubicBezTo>
                  <a:cubicBezTo>
                    <a:pt x="84383" y="34520"/>
                    <a:pt x="85023" y="35160"/>
                    <a:pt x="85662" y="35799"/>
                  </a:cubicBezTo>
                  <a:cubicBezTo>
                    <a:pt x="86301" y="37077"/>
                    <a:pt x="86940" y="38356"/>
                    <a:pt x="87579" y="35799"/>
                  </a:cubicBezTo>
                  <a:cubicBezTo>
                    <a:pt x="87579" y="35799"/>
                    <a:pt x="87579" y="35799"/>
                    <a:pt x="87579" y="35799"/>
                  </a:cubicBezTo>
                  <a:cubicBezTo>
                    <a:pt x="86940" y="35799"/>
                    <a:pt x="86940" y="35160"/>
                    <a:pt x="86301" y="35160"/>
                  </a:cubicBezTo>
                  <a:cubicBezTo>
                    <a:pt x="86301" y="34520"/>
                    <a:pt x="86301" y="34520"/>
                    <a:pt x="86301" y="33881"/>
                  </a:cubicBezTo>
                  <a:cubicBezTo>
                    <a:pt x="86940" y="34520"/>
                    <a:pt x="86940" y="35160"/>
                    <a:pt x="87579" y="35160"/>
                  </a:cubicBezTo>
                  <a:cubicBezTo>
                    <a:pt x="87579" y="35160"/>
                    <a:pt x="87579" y="35160"/>
                    <a:pt x="87579" y="35160"/>
                  </a:cubicBezTo>
                  <a:cubicBezTo>
                    <a:pt x="87579" y="35160"/>
                    <a:pt x="87579" y="35160"/>
                    <a:pt x="87579" y="35160"/>
                  </a:cubicBezTo>
                  <a:cubicBezTo>
                    <a:pt x="87579" y="34520"/>
                    <a:pt x="87579" y="33881"/>
                    <a:pt x="88219" y="33242"/>
                  </a:cubicBezTo>
                  <a:cubicBezTo>
                    <a:pt x="88858" y="33242"/>
                    <a:pt x="88858" y="33242"/>
                    <a:pt x="89497" y="33242"/>
                  </a:cubicBezTo>
                  <a:cubicBezTo>
                    <a:pt x="90775" y="33242"/>
                    <a:pt x="92054" y="33242"/>
                    <a:pt x="93333" y="34520"/>
                  </a:cubicBezTo>
                  <a:cubicBezTo>
                    <a:pt x="93972" y="35799"/>
                    <a:pt x="95251" y="35160"/>
                    <a:pt x="96529" y="35160"/>
                  </a:cubicBezTo>
                  <a:cubicBezTo>
                    <a:pt x="96529" y="35160"/>
                    <a:pt x="97168" y="35160"/>
                    <a:pt x="97168" y="35160"/>
                  </a:cubicBezTo>
                  <a:cubicBezTo>
                    <a:pt x="98447" y="35160"/>
                    <a:pt x="99086" y="34520"/>
                    <a:pt x="100364" y="35160"/>
                  </a:cubicBezTo>
                  <a:cubicBezTo>
                    <a:pt x="101004" y="35160"/>
                    <a:pt x="101643" y="35160"/>
                    <a:pt x="102282" y="35160"/>
                  </a:cubicBezTo>
                  <a:cubicBezTo>
                    <a:pt x="102282" y="35160"/>
                    <a:pt x="102282" y="34520"/>
                    <a:pt x="102282" y="34520"/>
                  </a:cubicBezTo>
                  <a:cubicBezTo>
                    <a:pt x="102922" y="31963"/>
                    <a:pt x="102922" y="31963"/>
                    <a:pt x="104201" y="33881"/>
                  </a:cubicBezTo>
                  <a:cubicBezTo>
                    <a:pt x="104201" y="34520"/>
                    <a:pt x="104840" y="35160"/>
                    <a:pt x="104840" y="34520"/>
                  </a:cubicBezTo>
                  <a:cubicBezTo>
                    <a:pt x="106118" y="33242"/>
                    <a:pt x="106757" y="34520"/>
                    <a:pt x="107397" y="36438"/>
                  </a:cubicBezTo>
                  <a:cubicBezTo>
                    <a:pt x="108036" y="32602"/>
                    <a:pt x="108675" y="31324"/>
                    <a:pt x="109953" y="31963"/>
                  </a:cubicBezTo>
                  <a:cubicBezTo>
                    <a:pt x="109953" y="31963"/>
                    <a:pt x="110593" y="31963"/>
                    <a:pt x="110593" y="31963"/>
                  </a:cubicBezTo>
                  <a:cubicBezTo>
                    <a:pt x="111232" y="31963"/>
                    <a:pt x="111871" y="32602"/>
                    <a:pt x="113150" y="32602"/>
                  </a:cubicBezTo>
                  <a:cubicBezTo>
                    <a:pt x="113150" y="32602"/>
                    <a:pt x="113150" y="33242"/>
                    <a:pt x="113150" y="33242"/>
                  </a:cubicBezTo>
                  <a:cubicBezTo>
                    <a:pt x="112511" y="33242"/>
                    <a:pt x="112511" y="33881"/>
                    <a:pt x="111871" y="33881"/>
                  </a:cubicBezTo>
                  <a:cubicBezTo>
                    <a:pt x="111871" y="34520"/>
                    <a:pt x="112511" y="34520"/>
                    <a:pt x="112511" y="35160"/>
                  </a:cubicBezTo>
                  <a:cubicBezTo>
                    <a:pt x="112511" y="35160"/>
                    <a:pt x="113150" y="36438"/>
                    <a:pt x="113150" y="36438"/>
                  </a:cubicBezTo>
                  <a:cubicBezTo>
                    <a:pt x="113150" y="35799"/>
                    <a:pt x="113790" y="34520"/>
                    <a:pt x="113790" y="33881"/>
                  </a:cubicBezTo>
                  <a:cubicBezTo>
                    <a:pt x="113790" y="33242"/>
                    <a:pt x="113790" y="32602"/>
                    <a:pt x="113790" y="31963"/>
                  </a:cubicBezTo>
                  <a:cubicBezTo>
                    <a:pt x="115068" y="32602"/>
                    <a:pt x="115708" y="31963"/>
                    <a:pt x="116986" y="33242"/>
                  </a:cubicBezTo>
                  <a:cubicBezTo>
                    <a:pt x="118264" y="34520"/>
                    <a:pt x="119542" y="34520"/>
                    <a:pt x="120821" y="34520"/>
                  </a:cubicBezTo>
                  <a:cubicBezTo>
                    <a:pt x="121460" y="34520"/>
                    <a:pt x="122100" y="34520"/>
                    <a:pt x="122100" y="34520"/>
                  </a:cubicBezTo>
                  <a:cubicBezTo>
                    <a:pt x="122739" y="34520"/>
                    <a:pt x="123379" y="35160"/>
                    <a:pt x="124017" y="33881"/>
                  </a:cubicBezTo>
                  <a:cubicBezTo>
                    <a:pt x="124657" y="31963"/>
                    <a:pt x="125297" y="33242"/>
                    <a:pt x="125935" y="37077"/>
                  </a:cubicBezTo>
                  <a:cubicBezTo>
                    <a:pt x="125935" y="32602"/>
                    <a:pt x="127213" y="37077"/>
                    <a:pt x="127853" y="33881"/>
                  </a:cubicBezTo>
                  <a:cubicBezTo>
                    <a:pt x="128493" y="37077"/>
                    <a:pt x="129131" y="37717"/>
                    <a:pt x="129771" y="36438"/>
                  </a:cubicBezTo>
                  <a:cubicBezTo>
                    <a:pt x="131049" y="35160"/>
                    <a:pt x="132328" y="36438"/>
                    <a:pt x="133606" y="35799"/>
                  </a:cubicBezTo>
                  <a:cubicBezTo>
                    <a:pt x="134246" y="35160"/>
                    <a:pt x="134886" y="35799"/>
                    <a:pt x="135524" y="34520"/>
                  </a:cubicBezTo>
                  <a:cubicBezTo>
                    <a:pt x="135524" y="33881"/>
                    <a:pt x="136164" y="34520"/>
                    <a:pt x="136164" y="34520"/>
                  </a:cubicBezTo>
                  <a:cubicBezTo>
                    <a:pt x="136802" y="34520"/>
                    <a:pt x="137442" y="34520"/>
                    <a:pt x="138720" y="34520"/>
                  </a:cubicBezTo>
                  <a:cubicBezTo>
                    <a:pt x="138720" y="34520"/>
                    <a:pt x="138720" y="34520"/>
                    <a:pt x="139360" y="34520"/>
                  </a:cubicBezTo>
                  <a:cubicBezTo>
                    <a:pt x="140638" y="34520"/>
                    <a:pt x="141917" y="36438"/>
                    <a:pt x="143195" y="35160"/>
                  </a:cubicBezTo>
                  <a:cubicBezTo>
                    <a:pt x="144475" y="33881"/>
                    <a:pt x="145753" y="33881"/>
                    <a:pt x="147031" y="36438"/>
                  </a:cubicBezTo>
                  <a:cubicBezTo>
                    <a:pt x="147031" y="36438"/>
                    <a:pt x="147671" y="37077"/>
                    <a:pt x="147671" y="37077"/>
                  </a:cubicBezTo>
                  <a:cubicBezTo>
                    <a:pt x="148309" y="36438"/>
                    <a:pt x="148949" y="35160"/>
                    <a:pt x="149587" y="37077"/>
                  </a:cubicBezTo>
                  <a:cubicBezTo>
                    <a:pt x="149587" y="37077"/>
                    <a:pt x="149587" y="37077"/>
                    <a:pt x="149587" y="37077"/>
                  </a:cubicBezTo>
                  <a:cubicBezTo>
                    <a:pt x="150227" y="35160"/>
                    <a:pt x="150867" y="36438"/>
                    <a:pt x="151506" y="35799"/>
                  </a:cubicBezTo>
                  <a:cubicBezTo>
                    <a:pt x="151506" y="35799"/>
                    <a:pt x="152145" y="35799"/>
                    <a:pt x="152145" y="35160"/>
                  </a:cubicBezTo>
                  <a:cubicBezTo>
                    <a:pt x="152784" y="33242"/>
                    <a:pt x="152784" y="33881"/>
                    <a:pt x="153424" y="35160"/>
                  </a:cubicBezTo>
                  <a:cubicBezTo>
                    <a:pt x="154064" y="36438"/>
                    <a:pt x="154702" y="37077"/>
                    <a:pt x="154702" y="34520"/>
                  </a:cubicBezTo>
                  <a:cubicBezTo>
                    <a:pt x="154702" y="33881"/>
                    <a:pt x="154702" y="33881"/>
                    <a:pt x="155342" y="33881"/>
                  </a:cubicBezTo>
                  <a:cubicBezTo>
                    <a:pt x="155980" y="33881"/>
                    <a:pt x="156620" y="33881"/>
                    <a:pt x="156620" y="34520"/>
                  </a:cubicBezTo>
                  <a:cubicBezTo>
                    <a:pt x="157898" y="36438"/>
                    <a:pt x="159176" y="34520"/>
                    <a:pt x="160456" y="35799"/>
                  </a:cubicBezTo>
                  <a:cubicBezTo>
                    <a:pt x="160456" y="35799"/>
                    <a:pt x="160456" y="35799"/>
                    <a:pt x="160456" y="35799"/>
                  </a:cubicBezTo>
                  <a:cubicBezTo>
                    <a:pt x="161095" y="34520"/>
                    <a:pt x="161095" y="33242"/>
                    <a:pt x="162373" y="34520"/>
                  </a:cubicBezTo>
                  <a:cubicBezTo>
                    <a:pt x="163013" y="35160"/>
                    <a:pt x="163653" y="34520"/>
                    <a:pt x="164291" y="34520"/>
                  </a:cubicBezTo>
                  <a:cubicBezTo>
                    <a:pt x="164291" y="34520"/>
                    <a:pt x="164931" y="34520"/>
                    <a:pt x="164931" y="33881"/>
                  </a:cubicBezTo>
                  <a:cubicBezTo>
                    <a:pt x="165569" y="32602"/>
                    <a:pt x="166209" y="31963"/>
                    <a:pt x="166849" y="33881"/>
                  </a:cubicBezTo>
                  <a:cubicBezTo>
                    <a:pt x="167487" y="35160"/>
                    <a:pt x="168127" y="35799"/>
                    <a:pt x="168765" y="35160"/>
                  </a:cubicBezTo>
                  <a:cubicBezTo>
                    <a:pt x="169405" y="33242"/>
                    <a:pt x="170684" y="34520"/>
                    <a:pt x="171323" y="35160"/>
                  </a:cubicBezTo>
                  <a:cubicBezTo>
                    <a:pt x="172602" y="36438"/>
                    <a:pt x="173880" y="38356"/>
                    <a:pt x="175158" y="34520"/>
                  </a:cubicBezTo>
                  <a:cubicBezTo>
                    <a:pt x="175158" y="34520"/>
                    <a:pt x="175158" y="34520"/>
                    <a:pt x="175798" y="34520"/>
                  </a:cubicBezTo>
                  <a:cubicBezTo>
                    <a:pt x="176438" y="35160"/>
                    <a:pt x="177716" y="35160"/>
                    <a:pt x="178354" y="35799"/>
                  </a:cubicBezTo>
                  <a:cubicBezTo>
                    <a:pt x="178994" y="36438"/>
                    <a:pt x="179634" y="36438"/>
                    <a:pt x="179634" y="35160"/>
                  </a:cubicBezTo>
                  <a:cubicBezTo>
                    <a:pt x="180273" y="33242"/>
                    <a:pt x="180912" y="32602"/>
                    <a:pt x="181551" y="33242"/>
                  </a:cubicBezTo>
                  <a:cubicBezTo>
                    <a:pt x="182831" y="34520"/>
                    <a:pt x="184109" y="32602"/>
                    <a:pt x="185387" y="33242"/>
                  </a:cubicBezTo>
                  <a:cubicBezTo>
                    <a:pt x="186665" y="33881"/>
                    <a:pt x="187943" y="33242"/>
                    <a:pt x="188583" y="33242"/>
                  </a:cubicBezTo>
                  <a:cubicBezTo>
                    <a:pt x="189861" y="33242"/>
                    <a:pt x="191780" y="33242"/>
                    <a:pt x="193058" y="33242"/>
                  </a:cubicBezTo>
                  <a:cubicBezTo>
                    <a:pt x="193058" y="33242"/>
                    <a:pt x="193698" y="32602"/>
                    <a:pt x="193698" y="32602"/>
                  </a:cubicBezTo>
                  <a:cubicBezTo>
                    <a:pt x="193698" y="31324"/>
                    <a:pt x="193698" y="30685"/>
                    <a:pt x="193698" y="29406"/>
                  </a:cubicBezTo>
                  <a:cubicBezTo>
                    <a:pt x="196254" y="31963"/>
                    <a:pt x="198172" y="36438"/>
                    <a:pt x="200090" y="31963"/>
                  </a:cubicBezTo>
                  <a:cubicBezTo>
                    <a:pt x="199450" y="31963"/>
                    <a:pt x="198812" y="31963"/>
                    <a:pt x="198172" y="32602"/>
                  </a:cubicBezTo>
                  <a:cubicBezTo>
                    <a:pt x="197532" y="32602"/>
                    <a:pt x="197532" y="32602"/>
                    <a:pt x="196894" y="30045"/>
                  </a:cubicBezTo>
                  <a:cubicBezTo>
                    <a:pt x="197532" y="30685"/>
                    <a:pt x="197532" y="30685"/>
                    <a:pt x="198172" y="31324"/>
                  </a:cubicBezTo>
                  <a:cubicBezTo>
                    <a:pt x="198172" y="30045"/>
                    <a:pt x="198812" y="28767"/>
                    <a:pt x="198812" y="27488"/>
                  </a:cubicBezTo>
                  <a:cubicBezTo>
                    <a:pt x="199450" y="27488"/>
                    <a:pt x="200090" y="28128"/>
                    <a:pt x="200729" y="27488"/>
                  </a:cubicBezTo>
                  <a:cubicBezTo>
                    <a:pt x="201369" y="24931"/>
                    <a:pt x="202008" y="25571"/>
                    <a:pt x="202647" y="24292"/>
                  </a:cubicBezTo>
                  <a:cubicBezTo>
                    <a:pt x="203925" y="22374"/>
                    <a:pt x="204565" y="23013"/>
                    <a:pt x="205843" y="24292"/>
                  </a:cubicBezTo>
                  <a:cubicBezTo>
                    <a:pt x="206483" y="24931"/>
                    <a:pt x="206483" y="24931"/>
                    <a:pt x="207121" y="24931"/>
                  </a:cubicBezTo>
                  <a:cubicBezTo>
                    <a:pt x="206483" y="23653"/>
                    <a:pt x="206483" y="21735"/>
                    <a:pt x="206483" y="19817"/>
                  </a:cubicBezTo>
                  <a:cubicBezTo>
                    <a:pt x="207761" y="18539"/>
                    <a:pt x="208401" y="17899"/>
                    <a:pt x="209679" y="20456"/>
                  </a:cubicBezTo>
                  <a:cubicBezTo>
                    <a:pt x="209679" y="18539"/>
                    <a:pt x="209679" y="16621"/>
                    <a:pt x="209679" y="15342"/>
                  </a:cubicBezTo>
                  <a:cubicBezTo>
                    <a:pt x="212876" y="14703"/>
                    <a:pt x="212876" y="12146"/>
                    <a:pt x="212236" y="10228"/>
                  </a:cubicBezTo>
                  <a:close/>
                  <a:moveTo>
                    <a:pt x="79269" y="25571"/>
                  </a:moveTo>
                  <a:cubicBezTo>
                    <a:pt x="79269" y="26210"/>
                    <a:pt x="79269" y="26210"/>
                    <a:pt x="79269" y="26849"/>
                  </a:cubicBezTo>
                  <a:cubicBezTo>
                    <a:pt x="78630" y="26849"/>
                    <a:pt x="77351" y="26210"/>
                    <a:pt x="76712" y="26210"/>
                  </a:cubicBezTo>
                  <a:cubicBezTo>
                    <a:pt x="76712" y="26210"/>
                    <a:pt x="76712" y="25571"/>
                    <a:pt x="76712" y="25571"/>
                  </a:cubicBezTo>
                  <a:cubicBezTo>
                    <a:pt x="77351" y="25571"/>
                    <a:pt x="77990" y="25571"/>
                    <a:pt x="79269" y="25571"/>
                  </a:cubicBezTo>
                  <a:close/>
                  <a:moveTo>
                    <a:pt x="60091" y="27488"/>
                  </a:moveTo>
                  <a:cubicBezTo>
                    <a:pt x="60730" y="27488"/>
                    <a:pt x="60730" y="26849"/>
                    <a:pt x="61369" y="26849"/>
                  </a:cubicBezTo>
                  <a:cubicBezTo>
                    <a:pt x="61369" y="28767"/>
                    <a:pt x="60730" y="26849"/>
                    <a:pt x="60091" y="27488"/>
                  </a:cubicBezTo>
                  <a:close/>
                  <a:moveTo>
                    <a:pt x="62008" y="26849"/>
                  </a:moveTo>
                  <a:cubicBezTo>
                    <a:pt x="62008" y="26210"/>
                    <a:pt x="62008" y="26210"/>
                    <a:pt x="62008" y="25571"/>
                  </a:cubicBezTo>
                  <a:cubicBezTo>
                    <a:pt x="65845" y="26210"/>
                    <a:pt x="69680" y="26849"/>
                    <a:pt x="73516" y="27488"/>
                  </a:cubicBezTo>
                  <a:cubicBezTo>
                    <a:pt x="69680" y="28128"/>
                    <a:pt x="65845" y="28128"/>
                    <a:pt x="62008" y="26849"/>
                  </a:cubicBezTo>
                  <a:close/>
                  <a:moveTo>
                    <a:pt x="77351" y="31324"/>
                  </a:moveTo>
                  <a:cubicBezTo>
                    <a:pt x="76712" y="29406"/>
                    <a:pt x="75434" y="29406"/>
                    <a:pt x="74155" y="28767"/>
                  </a:cubicBezTo>
                  <a:cubicBezTo>
                    <a:pt x="76073" y="28128"/>
                    <a:pt x="77351" y="28128"/>
                    <a:pt x="78630" y="28767"/>
                  </a:cubicBezTo>
                  <a:cubicBezTo>
                    <a:pt x="79269" y="29406"/>
                    <a:pt x="79908" y="31324"/>
                    <a:pt x="80547" y="33881"/>
                  </a:cubicBezTo>
                  <a:cubicBezTo>
                    <a:pt x="79908" y="33242"/>
                    <a:pt x="78630" y="33881"/>
                    <a:pt x="77351" y="31324"/>
                  </a:cubicBezTo>
                  <a:close/>
                  <a:moveTo>
                    <a:pt x="81186" y="26210"/>
                  </a:moveTo>
                  <a:cubicBezTo>
                    <a:pt x="81826" y="25571"/>
                    <a:pt x="81826" y="25571"/>
                    <a:pt x="82465" y="24931"/>
                  </a:cubicBezTo>
                  <a:cubicBezTo>
                    <a:pt x="81826" y="28767"/>
                    <a:pt x="81186" y="27488"/>
                    <a:pt x="81186" y="26210"/>
                  </a:cubicBezTo>
                  <a:close/>
                  <a:moveTo>
                    <a:pt x="82465" y="37077"/>
                  </a:moveTo>
                  <a:cubicBezTo>
                    <a:pt x="82465" y="36438"/>
                    <a:pt x="82465" y="36438"/>
                    <a:pt x="82465" y="35799"/>
                  </a:cubicBezTo>
                  <a:cubicBezTo>
                    <a:pt x="83104" y="35799"/>
                    <a:pt x="83104" y="35799"/>
                    <a:pt x="83744" y="35799"/>
                  </a:cubicBezTo>
                  <a:cubicBezTo>
                    <a:pt x="83744" y="38356"/>
                    <a:pt x="83104" y="37077"/>
                    <a:pt x="82465" y="37077"/>
                  </a:cubicBezTo>
                  <a:close/>
                  <a:moveTo>
                    <a:pt x="88219" y="31324"/>
                  </a:moveTo>
                  <a:cubicBezTo>
                    <a:pt x="88219" y="33242"/>
                    <a:pt x="88219" y="34520"/>
                    <a:pt x="87579" y="34520"/>
                  </a:cubicBezTo>
                  <a:cubicBezTo>
                    <a:pt x="86940" y="34520"/>
                    <a:pt x="86301" y="34520"/>
                    <a:pt x="85662" y="34520"/>
                  </a:cubicBezTo>
                  <a:cubicBezTo>
                    <a:pt x="85662" y="34520"/>
                    <a:pt x="85023" y="33881"/>
                    <a:pt x="85023" y="33242"/>
                  </a:cubicBezTo>
                  <a:cubicBezTo>
                    <a:pt x="84383" y="32602"/>
                    <a:pt x="84383" y="31324"/>
                    <a:pt x="83744" y="30045"/>
                  </a:cubicBezTo>
                  <a:cubicBezTo>
                    <a:pt x="83744" y="30045"/>
                    <a:pt x="83744" y="29406"/>
                    <a:pt x="83744" y="29406"/>
                  </a:cubicBezTo>
                  <a:cubicBezTo>
                    <a:pt x="85662" y="29406"/>
                    <a:pt x="86940" y="29406"/>
                    <a:pt x="88858" y="29406"/>
                  </a:cubicBezTo>
                  <a:cubicBezTo>
                    <a:pt x="89497" y="29406"/>
                    <a:pt x="90136" y="30045"/>
                    <a:pt x="90775" y="31963"/>
                  </a:cubicBezTo>
                  <a:cubicBezTo>
                    <a:pt x="89497" y="31963"/>
                    <a:pt x="88858" y="31324"/>
                    <a:pt x="88219" y="31324"/>
                  </a:cubicBezTo>
                  <a:close/>
                  <a:moveTo>
                    <a:pt x="93972" y="31963"/>
                  </a:moveTo>
                  <a:cubicBezTo>
                    <a:pt x="93333" y="31324"/>
                    <a:pt x="92054" y="31324"/>
                    <a:pt x="91415" y="30685"/>
                  </a:cubicBezTo>
                  <a:cubicBezTo>
                    <a:pt x="91415" y="30685"/>
                    <a:pt x="91415" y="29406"/>
                    <a:pt x="90775" y="28767"/>
                  </a:cubicBezTo>
                  <a:cubicBezTo>
                    <a:pt x="92054" y="31324"/>
                    <a:pt x="93333" y="28128"/>
                    <a:pt x="94612" y="30685"/>
                  </a:cubicBezTo>
                  <a:cubicBezTo>
                    <a:pt x="94612" y="31324"/>
                    <a:pt x="93972" y="31963"/>
                    <a:pt x="93972" y="31963"/>
                  </a:cubicBezTo>
                  <a:close/>
                  <a:moveTo>
                    <a:pt x="93333" y="26210"/>
                  </a:moveTo>
                  <a:cubicBezTo>
                    <a:pt x="93972" y="24931"/>
                    <a:pt x="94612" y="24931"/>
                    <a:pt x="95890" y="26210"/>
                  </a:cubicBezTo>
                  <a:cubicBezTo>
                    <a:pt x="94612" y="26210"/>
                    <a:pt x="93972" y="26210"/>
                    <a:pt x="93333" y="26210"/>
                  </a:cubicBezTo>
                  <a:close/>
                  <a:moveTo>
                    <a:pt x="95890" y="30685"/>
                  </a:moveTo>
                  <a:cubicBezTo>
                    <a:pt x="95890" y="30685"/>
                    <a:pt x="95890" y="30045"/>
                    <a:pt x="95890" y="30045"/>
                  </a:cubicBezTo>
                  <a:cubicBezTo>
                    <a:pt x="96529" y="30045"/>
                    <a:pt x="97168" y="30045"/>
                    <a:pt x="97808" y="29406"/>
                  </a:cubicBezTo>
                  <a:cubicBezTo>
                    <a:pt x="98447" y="29406"/>
                    <a:pt x="99086" y="30045"/>
                    <a:pt x="99725" y="32602"/>
                  </a:cubicBezTo>
                  <a:cubicBezTo>
                    <a:pt x="99086" y="31963"/>
                    <a:pt x="97808" y="31324"/>
                    <a:pt x="95890" y="30685"/>
                  </a:cubicBezTo>
                  <a:close/>
                  <a:moveTo>
                    <a:pt x="108675" y="25571"/>
                  </a:moveTo>
                  <a:cubicBezTo>
                    <a:pt x="107397" y="27488"/>
                    <a:pt x="106118" y="25571"/>
                    <a:pt x="105479" y="25571"/>
                  </a:cubicBezTo>
                  <a:cubicBezTo>
                    <a:pt x="106757" y="24931"/>
                    <a:pt x="108036" y="24931"/>
                    <a:pt x="108675" y="25571"/>
                  </a:cubicBezTo>
                  <a:close/>
                  <a:moveTo>
                    <a:pt x="104840" y="33881"/>
                  </a:moveTo>
                  <a:cubicBezTo>
                    <a:pt x="104201" y="31963"/>
                    <a:pt x="104201" y="31324"/>
                    <a:pt x="104201" y="30685"/>
                  </a:cubicBezTo>
                  <a:cubicBezTo>
                    <a:pt x="103561" y="30045"/>
                    <a:pt x="102282" y="30045"/>
                    <a:pt x="101643" y="29406"/>
                  </a:cubicBezTo>
                  <a:cubicBezTo>
                    <a:pt x="101643" y="28767"/>
                    <a:pt x="101643" y="28767"/>
                    <a:pt x="101643" y="28767"/>
                  </a:cubicBezTo>
                  <a:cubicBezTo>
                    <a:pt x="102922" y="28767"/>
                    <a:pt x="104840" y="28767"/>
                    <a:pt x="106757" y="28767"/>
                  </a:cubicBezTo>
                  <a:cubicBezTo>
                    <a:pt x="107397" y="28767"/>
                    <a:pt x="107397" y="28767"/>
                    <a:pt x="108036" y="31324"/>
                  </a:cubicBezTo>
                  <a:cubicBezTo>
                    <a:pt x="106757" y="31324"/>
                    <a:pt x="105479" y="29406"/>
                    <a:pt x="104840" y="33881"/>
                  </a:cubicBezTo>
                  <a:close/>
                  <a:moveTo>
                    <a:pt x="108036" y="32602"/>
                  </a:moveTo>
                  <a:cubicBezTo>
                    <a:pt x="108036" y="31324"/>
                    <a:pt x="108036" y="30685"/>
                    <a:pt x="108036" y="30045"/>
                  </a:cubicBezTo>
                  <a:cubicBezTo>
                    <a:pt x="108675" y="30045"/>
                    <a:pt x="109314" y="29406"/>
                    <a:pt x="109953" y="29406"/>
                  </a:cubicBezTo>
                  <a:cubicBezTo>
                    <a:pt x="110593" y="29406"/>
                    <a:pt x="111232" y="30045"/>
                    <a:pt x="111232" y="33242"/>
                  </a:cubicBezTo>
                  <a:cubicBezTo>
                    <a:pt x="109953" y="33242"/>
                    <a:pt x="109314" y="32602"/>
                    <a:pt x="108036" y="32602"/>
                  </a:cubicBezTo>
                  <a:close/>
                  <a:moveTo>
                    <a:pt x="137442" y="29406"/>
                  </a:moveTo>
                  <a:cubicBezTo>
                    <a:pt x="137442" y="29406"/>
                    <a:pt x="137442" y="29406"/>
                    <a:pt x="137442" y="29406"/>
                  </a:cubicBezTo>
                  <a:cubicBezTo>
                    <a:pt x="138082" y="28767"/>
                    <a:pt x="138720" y="28767"/>
                    <a:pt x="139360" y="28128"/>
                  </a:cubicBezTo>
                  <a:cubicBezTo>
                    <a:pt x="139360" y="28767"/>
                    <a:pt x="139360" y="28767"/>
                    <a:pt x="139360" y="29406"/>
                  </a:cubicBezTo>
                  <a:cubicBezTo>
                    <a:pt x="139360" y="29406"/>
                    <a:pt x="138082" y="29406"/>
                    <a:pt x="137442" y="29406"/>
                  </a:cubicBezTo>
                  <a:close/>
                  <a:moveTo>
                    <a:pt x="138720" y="22374"/>
                  </a:moveTo>
                  <a:cubicBezTo>
                    <a:pt x="139360" y="21096"/>
                    <a:pt x="139998" y="21735"/>
                    <a:pt x="140638" y="21735"/>
                  </a:cubicBezTo>
                  <a:cubicBezTo>
                    <a:pt x="139360" y="22374"/>
                    <a:pt x="138720" y="22374"/>
                    <a:pt x="138720" y="22374"/>
                  </a:cubicBezTo>
                  <a:close/>
                  <a:moveTo>
                    <a:pt x="141278" y="21735"/>
                  </a:moveTo>
                  <a:cubicBezTo>
                    <a:pt x="141917" y="21735"/>
                    <a:pt x="142556" y="21735"/>
                    <a:pt x="143195" y="21735"/>
                  </a:cubicBezTo>
                  <a:cubicBezTo>
                    <a:pt x="143195" y="21735"/>
                    <a:pt x="143195" y="22374"/>
                    <a:pt x="142556" y="22374"/>
                  </a:cubicBezTo>
                  <a:cubicBezTo>
                    <a:pt x="141917" y="22374"/>
                    <a:pt x="141917" y="22374"/>
                    <a:pt x="141278" y="21735"/>
                  </a:cubicBezTo>
                  <a:close/>
                  <a:moveTo>
                    <a:pt x="142556" y="30045"/>
                  </a:moveTo>
                  <a:cubicBezTo>
                    <a:pt x="142556" y="29406"/>
                    <a:pt x="142556" y="29406"/>
                    <a:pt x="142556" y="28767"/>
                  </a:cubicBezTo>
                  <a:cubicBezTo>
                    <a:pt x="143195" y="28767"/>
                    <a:pt x="143835" y="28128"/>
                    <a:pt x="144475" y="28128"/>
                  </a:cubicBezTo>
                  <a:cubicBezTo>
                    <a:pt x="144475" y="28128"/>
                    <a:pt x="144475" y="28767"/>
                    <a:pt x="144475" y="28767"/>
                  </a:cubicBezTo>
                  <a:cubicBezTo>
                    <a:pt x="143835" y="30045"/>
                    <a:pt x="143195" y="30045"/>
                    <a:pt x="142556" y="30045"/>
                  </a:cubicBezTo>
                  <a:close/>
                  <a:moveTo>
                    <a:pt x="148949" y="22374"/>
                  </a:moveTo>
                  <a:cubicBezTo>
                    <a:pt x="148949" y="22374"/>
                    <a:pt x="148949" y="22374"/>
                    <a:pt x="148949" y="22374"/>
                  </a:cubicBezTo>
                  <a:cubicBezTo>
                    <a:pt x="148949" y="21735"/>
                    <a:pt x="149587" y="21735"/>
                    <a:pt x="149587" y="21735"/>
                  </a:cubicBezTo>
                  <a:cubicBezTo>
                    <a:pt x="149587" y="21735"/>
                    <a:pt x="150227" y="21735"/>
                    <a:pt x="150227" y="21096"/>
                  </a:cubicBezTo>
                  <a:cubicBezTo>
                    <a:pt x="150227" y="21735"/>
                    <a:pt x="150227" y="21735"/>
                    <a:pt x="150227" y="22374"/>
                  </a:cubicBezTo>
                  <a:cubicBezTo>
                    <a:pt x="150227" y="22374"/>
                    <a:pt x="149587" y="22374"/>
                    <a:pt x="148949" y="22374"/>
                  </a:cubicBezTo>
                  <a:close/>
                  <a:moveTo>
                    <a:pt x="157260" y="28128"/>
                  </a:moveTo>
                  <a:cubicBezTo>
                    <a:pt x="157898" y="28128"/>
                    <a:pt x="158538" y="28128"/>
                    <a:pt x="159176" y="28128"/>
                  </a:cubicBezTo>
                  <a:cubicBezTo>
                    <a:pt x="159176" y="30685"/>
                    <a:pt x="158538" y="29406"/>
                    <a:pt x="157260" y="28128"/>
                  </a:cubicBezTo>
                  <a:close/>
                  <a:moveTo>
                    <a:pt x="161734" y="28767"/>
                  </a:moveTo>
                  <a:cubicBezTo>
                    <a:pt x="161734" y="28767"/>
                    <a:pt x="161095" y="28128"/>
                    <a:pt x="161095" y="28128"/>
                  </a:cubicBezTo>
                  <a:cubicBezTo>
                    <a:pt x="161095" y="28128"/>
                    <a:pt x="161095" y="28128"/>
                    <a:pt x="161095" y="27488"/>
                  </a:cubicBezTo>
                  <a:cubicBezTo>
                    <a:pt x="161734" y="27488"/>
                    <a:pt x="161734" y="27488"/>
                    <a:pt x="162373" y="27488"/>
                  </a:cubicBezTo>
                  <a:cubicBezTo>
                    <a:pt x="161734" y="28128"/>
                    <a:pt x="161734" y="28767"/>
                    <a:pt x="161734" y="28767"/>
                  </a:cubicBezTo>
                  <a:close/>
                  <a:moveTo>
                    <a:pt x="164291" y="28128"/>
                  </a:moveTo>
                  <a:cubicBezTo>
                    <a:pt x="165569" y="26210"/>
                    <a:pt x="166849" y="25571"/>
                    <a:pt x="168127" y="28128"/>
                  </a:cubicBezTo>
                  <a:cubicBezTo>
                    <a:pt x="166849" y="28767"/>
                    <a:pt x="165569" y="28128"/>
                    <a:pt x="164291" y="28128"/>
                  </a:cubicBezTo>
                  <a:close/>
                  <a:moveTo>
                    <a:pt x="173242" y="28128"/>
                  </a:moveTo>
                  <a:cubicBezTo>
                    <a:pt x="171962" y="28128"/>
                    <a:pt x="170684" y="29406"/>
                    <a:pt x="169405" y="26849"/>
                  </a:cubicBezTo>
                  <a:cubicBezTo>
                    <a:pt x="171962" y="26210"/>
                    <a:pt x="174520" y="25571"/>
                    <a:pt x="177716" y="26210"/>
                  </a:cubicBezTo>
                  <a:cubicBezTo>
                    <a:pt x="177716" y="26210"/>
                    <a:pt x="177716" y="26849"/>
                    <a:pt x="177716" y="26849"/>
                  </a:cubicBezTo>
                  <a:cubicBezTo>
                    <a:pt x="175798" y="27488"/>
                    <a:pt x="174520" y="28128"/>
                    <a:pt x="173242" y="28128"/>
                  </a:cubicBezTo>
                  <a:close/>
                  <a:moveTo>
                    <a:pt x="188583" y="26849"/>
                  </a:moveTo>
                  <a:cubicBezTo>
                    <a:pt x="188583" y="26849"/>
                    <a:pt x="188583" y="27488"/>
                    <a:pt x="188583" y="27488"/>
                  </a:cubicBezTo>
                  <a:cubicBezTo>
                    <a:pt x="187943" y="27488"/>
                    <a:pt x="187943" y="27488"/>
                    <a:pt x="187305" y="26849"/>
                  </a:cubicBezTo>
                  <a:cubicBezTo>
                    <a:pt x="187305" y="26849"/>
                    <a:pt x="187305" y="26849"/>
                    <a:pt x="187305" y="26849"/>
                  </a:cubicBezTo>
                  <a:cubicBezTo>
                    <a:pt x="187943" y="26849"/>
                    <a:pt x="187943" y="26849"/>
                    <a:pt x="188583" y="26849"/>
                  </a:cubicBezTo>
                  <a:close/>
                  <a:moveTo>
                    <a:pt x="178354" y="26210"/>
                  </a:moveTo>
                  <a:cubicBezTo>
                    <a:pt x="178354" y="26210"/>
                    <a:pt x="178994" y="26849"/>
                    <a:pt x="178994" y="26849"/>
                  </a:cubicBezTo>
                  <a:cubicBezTo>
                    <a:pt x="178994" y="27488"/>
                    <a:pt x="178994" y="27488"/>
                    <a:pt x="178994" y="28128"/>
                  </a:cubicBezTo>
                  <a:cubicBezTo>
                    <a:pt x="178354" y="28128"/>
                    <a:pt x="178354" y="27488"/>
                    <a:pt x="177716" y="27488"/>
                  </a:cubicBezTo>
                  <a:cubicBezTo>
                    <a:pt x="178354" y="26849"/>
                    <a:pt x="178354" y="26210"/>
                    <a:pt x="178354" y="26210"/>
                  </a:cubicBezTo>
                  <a:close/>
                  <a:moveTo>
                    <a:pt x="177076" y="31324"/>
                  </a:moveTo>
                  <a:cubicBezTo>
                    <a:pt x="177716" y="30685"/>
                    <a:pt x="178994" y="30045"/>
                    <a:pt x="180912" y="30045"/>
                  </a:cubicBezTo>
                  <a:cubicBezTo>
                    <a:pt x="182191" y="30045"/>
                    <a:pt x="183469" y="30685"/>
                    <a:pt x="184747" y="30685"/>
                  </a:cubicBezTo>
                  <a:cubicBezTo>
                    <a:pt x="186027" y="30685"/>
                    <a:pt x="187305" y="31324"/>
                    <a:pt x="188583" y="31324"/>
                  </a:cubicBezTo>
                  <a:cubicBezTo>
                    <a:pt x="184747" y="32602"/>
                    <a:pt x="180912" y="31963"/>
                    <a:pt x="177076" y="31324"/>
                  </a:cubicBezTo>
                  <a:close/>
                  <a:moveTo>
                    <a:pt x="191140" y="30685"/>
                  </a:moveTo>
                  <a:cubicBezTo>
                    <a:pt x="191140" y="30685"/>
                    <a:pt x="191140" y="30045"/>
                    <a:pt x="191140" y="30045"/>
                  </a:cubicBezTo>
                  <a:cubicBezTo>
                    <a:pt x="191780" y="30045"/>
                    <a:pt x="191780" y="30045"/>
                    <a:pt x="192419" y="29406"/>
                  </a:cubicBezTo>
                  <a:cubicBezTo>
                    <a:pt x="192419" y="29406"/>
                    <a:pt x="192419" y="30045"/>
                    <a:pt x="192419" y="30045"/>
                  </a:cubicBezTo>
                  <a:cubicBezTo>
                    <a:pt x="191780" y="30685"/>
                    <a:pt x="191140" y="30685"/>
                    <a:pt x="191140" y="30685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94" name="【公众号：阿拉丁PPT】3-509"/>
            <p:cNvSpPr/>
            <p:nvPr/>
          </p:nvSpPr>
          <p:spPr>
            <a:xfrm flipH="1">
              <a:off x="292495" y="1193657"/>
              <a:ext cx="6392" cy="6392"/>
            </a:xfrm>
            <a:custGeom>
              <a:avLst/>
              <a:gdLst>
                <a:gd name="connsiteX0" fmla="*/ 0 w 6392"/>
                <a:gd name="connsiteY0" fmla="*/ 0 h 6392"/>
                <a:gd name="connsiteX1" fmla="*/ 0 w 6392"/>
                <a:gd name="connsiteY1" fmla="*/ 0 h 6392"/>
                <a:gd name="connsiteX2" fmla="*/ 0 w 6392"/>
                <a:gd name="connsiteY2" fmla="*/ 0 h 6392"/>
                <a:gd name="connsiteX3" fmla="*/ 0 w 6392"/>
                <a:gd name="connsiteY3" fmla="*/ 0 h 6392"/>
                <a:gd name="connsiteX4" fmla="*/ 0 w 6392"/>
                <a:gd name="connsiteY4" fmla="*/ 0 h 6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2" h="639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95" name="【公众号：阿拉丁PPT】3-510"/>
            <p:cNvSpPr/>
            <p:nvPr/>
          </p:nvSpPr>
          <p:spPr>
            <a:xfrm flipH="1">
              <a:off x="273956" y="1193657"/>
              <a:ext cx="24931" cy="7031"/>
            </a:xfrm>
            <a:custGeom>
              <a:avLst/>
              <a:gdLst>
                <a:gd name="connsiteX0" fmla="*/ 2557 w 24931"/>
                <a:gd name="connsiteY0" fmla="*/ 1279 h 7031"/>
                <a:gd name="connsiteX1" fmla="*/ 4475 w 24931"/>
                <a:gd name="connsiteY1" fmla="*/ 4475 h 7031"/>
                <a:gd name="connsiteX2" fmla="*/ 6393 w 24931"/>
                <a:gd name="connsiteY2" fmla="*/ 3836 h 7031"/>
                <a:gd name="connsiteX3" fmla="*/ 10228 w 24931"/>
                <a:gd name="connsiteY3" fmla="*/ 4475 h 7031"/>
                <a:gd name="connsiteX4" fmla="*/ 19817 w 24931"/>
                <a:gd name="connsiteY4" fmla="*/ 6393 h 7031"/>
                <a:gd name="connsiteX5" fmla="*/ 24292 w 24931"/>
                <a:gd name="connsiteY5" fmla="*/ 7032 h 7031"/>
                <a:gd name="connsiteX6" fmla="*/ 24932 w 24931"/>
                <a:gd name="connsiteY6" fmla="*/ 5754 h 7031"/>
                <a:gd name="connsiteX7" fmla="*/ 22374 w 24931"/>
                <a:gd name="connsiteY7" fmla="*/ 5114 h 7031"/>
                <a:gd name="connsiteX8" fmla="*/ 14064 w 24931"/>
                <a:gd name="connsiteY8" fmla="*/ 3836 h 7031"/>
                <a:gd name="connsiteX9" fmla="*/ 4475 w 24931"/>
                <a:gd name="connsiteY9" fmla="*/ 1279 h 7031"/>
                <a:gd name="connsiteX10" fmla="*/ 2557 w 24931"/>
                <a:gd name="connsiteY10" fmla="*/ 639 h 7031"/>
                <a:gd name="connsiteX11" fmla="*/ 0 w 24931"/>
                <a:gd name="connsiteY11" fmla="*/ 0 h 7031"/>
                <a:gd name="connsiteX12" fmla="*/ 2557 w 24931"/>
                <a:gd name="connsiteY12" fmla="*/ 1279 h 7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931" h="7031">
                  <a:moveTo>
                    <a:pt x="2557" y="1279"/>
                  </a:moveTo>
                  <a:cubicBezTo>
                    <a:pt x="3196" y="1279"/>
                    <a:pt x="4475" y="1279"/>
                    <a:pt x="4475" y="4475"/>
                  </a:cubicBezTo>
                  <a:cubicBezTo>
                    <a:pt x="5114" y="4475"/>
                    <a:pt x="5754" y="3836"/>
                    <a:pt x="6393" y="3836"/>
                  </a:cubicBezTo>
                  <a:cubicBezTo>
                    <a:pt x="7672" y="3836"/>
                    <a:pt x="8950" y="4475"/>
                    <a:pt x="10228" y="4475"/>
                  </a:cubicBezTo>
                  <a:cubicBezTo>
                    <a:pt x="13424" y="5114"/>
                    <a:pt x="16621" y="5754"/>
                    <a:pt x="19817" y="6393"/>
                  </a:cubicBezTo>
                  <a:cubicBezTo>
                    <a:pt x="21096" y="6393"/>
                    <a:pt x="23013" y="5754"/>
                    <a:pt x="24292" y="7032"/>
                  </a:cubicBezTo>
                  <a:cubicBezTo>
                    <a:pt x="24292" y="7032"/>
                    <a:pt x="24292" y="6393"/>
                    <a:pt x="24932" y="5754"/>
                  </a:cubicBezTo>
                  <a:cubicBezTo>
                    <a:pt x="24292" y="5114"/>
                    <a:pt x="23653" y="5114"/>
                    <a:pt x="22374" y="5114"/>
                  </a:cubicBezTo>
                  <a:cubicBezTo>
                    <a:pt x="19817" y="4475"/>
                    <a:pt x="17261" y="4475"/>
                    <a:pt x="14064" y="3836"/>
                  </a:cubicBezTo>
                  <a:cubicBezTo>
                    <a:pt x="10868" y="3196"/>
                    <a:pt x="7672" y="1918"/>
                    <a:pt x="4475" y="1279"/>
                  </a:cubicBezTo>
                  <a:cubicBezTo>
                    <a:pt x="3835" y="1279"/>
                    <a:pt x="3196" y="639"/>
                    <a:pt x="2557" y="639"/>
                  </a:cubicBezTo>
                  <a:cubicBezTo>
                    <a:pt x="1918" y="639"/>
                    <a:pt x="639" y="639"/>
                    <a:pt x="0" y="0"/>
                  </a:cubicBezTo>
                  <a:cubicBezTo>
                    <a:pt x="639" y="1279"/>
                    <a:pt x="1279" y="1918"/>
                    <a:pt x="2557" y="1279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96" name="【公众号：阿拉丁PPT】3-511"/>
            <p:cNvSpPr/>
            <p:nvPr/>
          </p:nvSpPr>
          <p:spPr>
            <a:xfrm flipH="1">
              <a:off x="116696" y="1193018"/>
              <a:ext cx="3196" cy="3321"/>
            </a:xfrm>
            <a:custGeom>
              <a:avLst/>
              <a:gdLst>
                <a:gd name="connsiteX0" fmla="*/ 3196 w 3196"/>
                <a:gd name="connsiteY0" fmla="*/ 0 h 3321"/>
                <a:gd name="connsiteX1" fmla="*/ 0 w 3196"/>
                <a:gd name="connsiteY1" fmla="*/ 2557 h 3321"/>
                <a:gd name="connsiteX2" fmla="*/ 3196 w 3196"/>
                <a:gd name="connsiteY2" fmla="*/ 0 h 3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196" h="3321">
                  <a:moveTo>
                    <a:pt x="3196" y="0"/>
                  </a:moveTo>
                  <a:cubicBezTo>
                    <a:pt x="1917" y="1278"/>
                    <a:pt x="638" y="1918"/>
                    <a:pt x="0" y="2557"/>
                  </a:cubicBezTo>
                  <a:cubicBezTo>
                    <a:pt x="1917" y="3835"/>
                    <a:pt x="2556" y="3835"/>
                    <a:pt x="3196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2797" name="【公众号：阿拉丁PPT】3-512"/>
            <p:cNvSpPr/>
            <p:nvPr/>
          </p:nvSpPr>
          <p:spPr>
            <a:xfrm flipH="1">
              <a:off x="140989" y="1200689"/>
              <a:ext cx="639" cy="1278"/>
            </a:xfrm>
            <a:custGeom>
              <a:avLst/>
              <a:gdLst>
                <a:gd name="connsiteX0" fmla="*/ 0 w 639"/>
                <a:gd name="connsiteY0" fmla="*/ 0 h 1278"/>
                <a:gd name="connsiteX1" fmla="*/ 0 w 639"/>
                <a:gd name="connsiteY1" fmla="*/ 639 h 1278"/>
                <a:gd name="connsiteX2" fmla="*/ 640 w 639"/>
                <a:gd name="connsiteY2" fmla="*/ 1279 h 1278"/>
                <a:gd name="connsiteX3" fmla="*/ 640 w 639"/>
                <a:gd name="connsiteY3" fmla="*/ 639 h 1278"/>
                <a:gd name="connsiteX4" fmla="*/ 0 w 639"/>
                <a:gd name="connsiteY4" fmla="*/ 0 h 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39" h="1278">
                  <a:moveTo>
                    <a:pt x="0" y="0"/>
                  </a:moveTo>
                  <a:cubicBezTo>
                    <a:pt x="0" y="0"/>
                    <a:pt x="0" y="639"/>
                    <a:pt x="0" y="639"/>
                  </a:cubicBezTo>
                  <a:cubicBezTo>
                    <a:pt x="0" y="639"/>
                    <a:pt x="640" y="639"/>
                    <a:pt x="640" y="1279"/>
                  </a:cubicBezTo>
                  <a:cubicBezTo>
                    <a:pt x="640" y="1279"/>
                    <a:pt x="640" y="639"/>
                    <a:pt x="640" y="639"/>
                  </a:cubicBezTo>
                  <a:cubicBezTo>
                    <a:pt x="640" y="0"/>
                    <a:pt x="640" y="0"/>
                    <a:pt x="0" y="0"/>
                  </a:cubicBezTo>
                  <a:close/>
                </a:path>
              </a:pathLst>
            </a:custGeom>
            <a:solidFill>
              <a:srgbClr val="DED2BD"/>
            </a:solidFill>
            <a:ln w="63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28" name="【公众号：阿拉丁PPT】3-513"/>
            <p:cNvSpPr/>
            <p:nvPr/>
          </p:nvSpPr>
          <p:spPr>
            <a:xfrm flipH="1">
              <a:off x="0" y="0"/>
              <a:ext cx="3461760" cy="2148371"/>
            </a:xfrm>
            <a:custGeom>
              <a:avLst/>
              <a:gdLst>
                <a:gd name="connsiteX0" fmla="*/ 80148 w 3461760"/>
                <a:gd name="connsiteY0" fmla="*/ 0 h 2148371"/>
                <a:gd name="connsiteX1" fmla="*/ 0 w 3461760"/>
                <a:gd name="connsiteY1" fmla="*/ 0 h 2148371"/>
                <a:gd name="connsiteX2" fmla="*/ 113578 w 3461760"/>
                <a:gd name="connsiteY2" fmla="*/ 148459 h 2148371"/>
                <a:gd name="connsiteX3" fmla="*/ 279787 w 3461760"/>
                <a:gd name="connsiteY3" fmla="*/ 326175 h 2148371"/>
                <a:gd name="connsiteX4" fmla="*/ 484991 w 3461760"/>
                <a:gd name="connsiteY4" fmla="*/ 422065 h 2148371"/>
                <a:gd name="connsiteX5" fmla="*/ 939509 w 3461760"/>
                <a:gd name="connsiteY5" fmla="*/ 462339 h 2148371"/>
                <a:gd name="connsiteX6" fmla="*/ 1392747 w 3461760"/>
                <a:gd name="connsiteY6" fmla="*/ 548639 h 2148371"/>
                <a:gd name="connsiteX7" fmla="*/ 1594116 w 3461760"/>
                <a:gd name="connsiteY7" fmla="*/ 656036 h 2148371"/>
                <a:gd name="connsiteX8" fmla="*/ 1775667 w 3461760"/>
                <a:gd name="connsiteY8" fmla="*/ 796674 h 2148371"/>
                <a:gd name="connsiteX9" fmla="*/ 1945073 w 3461760"/>
                <a:gd name="connsiteY9" fmla="*/ 965440 h 2148371"/>
                <a:gd name="connsiteX10" fmla="*/ 2042242 w 3461760"/>
                <a:gd name="connsiteY10" fmla="*/ 1035120 h 2148371"/>
                <a:gd name="connsiteX11" fmla="*/ 2150917 w 3461760"/>
                <a:gd name="connsiteY11" fmla="*/ 1079869 h 2148371"/>
                <a:gd name="connsiteX12" fmla="*/ 2246806 w 3461760"/>
                <a:gd name="connsiteY12" fmla="*/ 1146992 h 2148371"/>
                <a:gd name="connsiteX13" fmla="*/ 2306258 w 3461760"/>
                <a:gd name="connsiteY13" fmla="*/ 1240325 h 2148371"/>
                <a:gd name="connsiteX14" fmla="*/ 2414933 w 3461760"/>
                <a:gd name="connsiteY14" fmla="*/ 1435940 h 2148371"/>
                <a:gd name="connsiteX15" fmla="*/ 2685981 w 3461760"/>
                <a:gd name="connsiteY15" fmla="*/ 1765801 h 2148371"/>
                <a:gd name="connsiteX16" fmla="*/ 3038216 w 3461760"/>
                <a:gd name="connsiteY16" fmla="*/ 2020228 h 2148371"/>
                <a:gd name="connsiteX17" fmla="*/ 3237668 w 3461760"/>
                <a:gd name="connsiteY17" fmla="*/ 2104611 h 2148371"/>
                <a:gd name="connsiteX18" fmla="*/ 3416742 w 3461760"/>
                <a:gd name="connsiteY18" fmla="*/ 2147402 h 2148371"/>
                <a:gd name="connsiteX19" fmla="*/ 3461760 w 3461760"/>
                <a:gd name="connsiteY19" fmla="*/ 2148371 h 2148371"/>
                <a:gd name="connsiteX20" fmla="*/ 3461760 w 3461760"/>
                <a:gd name="connsiteY20" fmla="*/ 2081234 h 2148371"/>
                <a:gd name="connsiteX21" fmla="*/ 3448465 w 3461760"/>
                <a:gd name="connsiteY21" fmla="*/ 2082078 h 2148371"/>
                <a:gd name="connsiteX22" fmla="*/ 3332279 w 3461760"/>
                <a:gd name="connsiteY22" fmla="*/ 2064338 h 2148371"/>
                <a:gd name="connsiteX23" fmla="*/ 3127074 w 3461760"/>
                <a:gd name="connsiteY23" fmla="*/ 1989543 h 2148371"/>
                <a:gd name="connsiteX24" fmla="*/ 2767808 w 3461760"/>
                <a:gd name="connsiteY24" fmla="*/ 1769636 h 2148371"/>
                <a:gd name="connsiteX25" fmla="*/ 2475663 w 3461760"/>
                <a:gd name="connsiteY25" fmla="*/ 1460232 h 2148371"/>
                <a:gd name="connsiteX26" fmla="*/ 2368906 w 3461760"/>
                <a:gd name="connsiteY26" fmla="*/ 1274845 h 2148371"/>
                <a:gd name="connsiteX27" fmla="*/ 2251920 w 3461760"/>
                <a:gd name="connsiteY27" fmla="*/ 1084983 h 2148371"/>
                <a:gd name="connsiteX28" fmla="*/ 2055666 w 3461760"/>
                <a:gd name="connsiteY28" fmla="*/ 965440 h 2148371"/>
                <a:gd name="connsiteX29" fmla="*/ 1882425 w 3461760"/>
                <a:gd name="connsiteY29" fmla="*/ 808820 h 2148371"/>
                <a:gd name="connsiteX30" fmla="*/ 1512290 w 3461760"/>
                <a:gd name="connsiteY30" fmla="*/ 542886 h 2148371"/>
                <a:gd name="connsiteX31" fmla="*/ 1075033 w 3461760"/>
                <a:gd name="connsiteY31" fmla="*/ 423343 h 2148371"/>
                <a:gd name="connsiteX32" fmla="*/ 617958 w 3461760"/>
                <a:gd name="connsiteY32" fmla="*/ 399051 h 2148371"/>
                <a:gd name="connsiteX33" fmla="*/ 410197 w 3461760"/>
                <a:gd name="connsiteY33" fmla="*/ 340239 h 2148371"/>
                <a:gd name="connsiteX34" fmla="*/ 235038 w 3461760"/>
                <a:gd name="connsiteY34" fmla="*/ 192569 h 2148371"/>
                <a:gd name="connsiteX35" fmla="*/ 152733 w 3461760"/>
                <a:gd name="connsiteY35" fmla="*/ 93323 h 2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3461760" h="2148371">
                  <a:moveTo>
                    <a:pt x="80148" y="0"/>
                  </a:moveTo>
                  <a:lnTo>
                    <a:pt x="0" y="0"/>
                  </a:lnTo>
                  <a:lnTo>
                    <a:pt x="113578" y="148459"/>
                  </a:lnTo>
                  <a:cubicBezTo>
                    <a:pt x="162801" y="212386"/>
                    <a:pt x="214582" y="277591"/>
                    <a:pt x="279787" y="326175"/>
                  </a:cubicBezTo>
                  <a:cubicBezTo>
                    <a:pt x="339878" y="370284"/>
                    <a:pt x="413393" y="402248"/>
                    <a:pt x="484991" y="422065"/>
                  </a:cubicBezTo>
                  <a:cubicBezTo>
                    <a:pt x="632022" y="463617"/>
                    <a:pt x="788002" y="457864"/>
                    <a:pt x="939509" y="462339"/>
                  </a:cubicBezTo>
                  <a:cubicBezTo>
                    <a:pt x="1095489" y="466813"/>
                    <a:pt x="1247634" y="489188"/>
                    <a:pt x="1392747" y="548639"/>
                  </a:cubicBezTo>
                  <a:cubicBezTo>
                    <a:pt x="1463067" y="577406"/>
                    <a:pt x="1530829" y="615123"/>
                    <a:pt x="1594116" y="656036"/>
                  </a:cubicBezTo>
                  <a:cubicBezTo>
                    <a:pt x="1658682" y="697588"/>
                    <a:pt x="1719413" y="744255"/>
                    <a:pt x="1775667" y="796674"/>
                  </a:cubicBezTo>
                  <a:cubicBezTo>
                    <a:pt x="1834480" y="851012"/>
                    <a:pt x="1884982" y="912381"/>
                    <a:pt x="1945073" y="965440"/>
                  </a:cubicBezTo>
                  <a:cubicBezTo>
                    <a:pt x="1975119" y="991650"/>
                    <a:pt x="2007082" y="1017221"/>
                    <a:pt x="2042242" y="1035120"/>
                  </a:cubicBezTo>
                  <a:cubicBezTo>
                    <a:pt x="2077401" y="1053020"/>
                    <a:pt x="2115117" y="1063887"/>
                    <a:pt x="2150917" y="1079869"/>
                  </a:cubicBezTo>
                  <a:cubicBezTo>
                    <a:pt x="2187354" y="1095851"/>
                    <a:pt x="2220596" y="1116946"/>
                    <a:pt x="2246806" y="1146992"/>
                  </a:cubicBezTo>
                  <a:cubicBezTo>
                    <a:pt x="2271098" y="1175119"/>
                    <a:pt x="2288998" y="1207722"/>
                    <a:pt x="2306258" y="1240325"/>
                  </a:cubicBezTo>
                  <a:cubicBezTo>
                    <a:pt x="2340778" y="1306808"/>
                    <a:pt x="2374660" y="1373292"/>
                    <a:pt x="2414933" y="1435940"/>
                  </a:cubicBezTo>
                  <a:cubicBezTo>
                    <a:pt x="2491645" y="1556122"/>
                    <a:pt x="2586256" y="1663518"/>
                    <a:pt x="2685981" y="1765801"/>
                  </a:cubicBezTo>
                  <a:cubicBezTo>
                    <a:pt x="2788264" y="1869362"/>
                    <a:pt x="2908446" y="1954384"/>
                    <a:pt x="3038216" y="2020228"/>
                  </a:cubicBezTo>
                  <a:cubicBezTo>
                    <a:pt x="3102782" y="2052831"/>
                    <a:pt x="3169266" y="2080959"/>
                    <a:pt x="3237668" y="2104611"/>
                  </a:cubicBezTo>
                  <a:cubicBezTo>
                    <a:pt x="3295202" y="2124269"/>
                    <a:pt x="3355612" y="2141769"/>
                    <a:pt x="3416742" y="2147402"/>
                  </a:cubicBezTo>
                  <a:lnTo>
                    <a:pt x="3461760" y="2148371"/>
                  </a:lnTo>
                  <a:lnTo>
                    <a:pt x="3461760" y="2081234"/>
                  </a:lnTo>
                  <a:lnTo>
                    <a:pt x="3448465" y="2082078"/>
                  </a:lnTo>
                  <a:cubicBezTo>
                    <a:pt x="3409150" y="2081119"/>
                    <a:pt x="3369676" y="2073927"/>
                    <a:pt x="3332279" y="2064338"/>
                  </a:cubicBezTo>
                  <a:cubicBezTo>
                    <a:pt x="3261960" y="2045799"/>
                    <a:pt x="3192919" y="2019589"/>
                    <a:pt x="3127074" y="1989543"/>
                  </a:cubicBezTo>
                  <a:cubicBezTo>
                    <a:pt x="2997943" y="1930731"/>
                    <a:pt x="2881596" y="1853380"/>
                    <a:pt x="2767808" y="1769636"/>
                  </a:cubicBezTo>
                  <a:cubicBezTo>
                    <a:pt x="2652740" y="1684614"/>
                    <a:pt x="2555571" y="1578496"/>
                    <a:pt x="2475663" y="1460232"/>
                  </a:cubicBezTo>
                  <a:cubicBezTo>
                    <a:pt x="2435390" y="1401419"/>
                    <a:pt x="2399590" y="1339411"/>
                    <a:pt x="2368906" y="1274845"/>
                  </a:cubicBezTo>
                  <a:cubicBezTo>
                    <a:pt x="2336943" y="1207722"/>
                    <a:pt x="2307537" y="1136763"/>
                    <a:pt x="2251920" y="1084983"/>
                  </a:cubicBezTo>
                  <a:cubicBezTo>
                    <a:pt x="2195665" y="1032563"/>
                    <a:pt x="2120232" y="1005075"/>
                    <a:pt x="2055666" y="965440"/>
                  </a:cubicBezTo>
                  <a:cubicBezTo>
                    <a:pt x="1989182" y="924527"/>
                    <a:pt x="1936123" y="865076"/>
                    <a:pt x="1882425" y="808820"/>
                  </a:cubicBezTo>
                  <a:cubicBezTo>
                    <a:pt x="1776307" y="698867"/>
                    <a:pt x="1651650" y="605534"/>
                    <a:pt x="1512290" y="542886"/>
                  </a:cubicBezTo>
                  <a:cubicBezTo>
                    <a:pt x="1374848" y="480877"/>
                    <a:pt x="1225260" y="438686"/>
                    <a:pt x="1075033" y="423343"/>
                  </a:cubicBezTo>
                  <a:cubicBezTo>
                    <a:pt x="922887" y="408001"/>
                    <a:pt x="769464" y="419508"/>
                    <a:pt x="617958" y="399051"/>
                  </a:cubicBezTo>
                  <a:cubicBezTo>
                    <a:pt x="547000" y="389462"/>
                    <a:pt x="474123" y="372841"/>
                    <a:pt x="410197" y="340239"/>
                  </a:cubicBezTo>
                  <a:cubicBezTo>
                    <a:pt x="342435" y="305719"/>
                    <a:pt x="285540" y="249463"/>
                    <a:pt x="235038" y="192569"/>
                  </a:cubicBezTo>
                  <a:cubicBezTo>
                    <a:pt x="206590" y="160606"/>
                    <a:pt x="179422" y="127204"/>
                    <a:pt x="152733" y="93323"/>
                  </a:cubicBezTo>
                  <a:close/>
                </a:path>
              </a:pathLst>
            </a:custGeom>
            <a:solidFill>
              <a:srgbClr val="965E3A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30" name="【公众号：阿拉丁PPT】3-514"/>
            <p:cNvSpPr/>
            <p:nvPr/>
          </p:nvSpPr>
          <p:spPr>
            <a:xfrm flipH="1">
              <a:off x="2109682" y="0"/>
              <a:ext cx="1329276" cy="816492"/>
            </a:xfrm>
            <a:custGeom>
              <a:avLst/>
              <a:gdLst>
                <a:gd name="connsiteX0" fmla="*/ 1329276 w 1329276"/>
                <a:gd name="connsiteY0" fmla="*/ 0 h 816492"/>
                <a:gd name="connsiteX1" fmla="*/ 880985 w 1329276"/>
                <a:gd name="connsiteY1" fmla="*/ 0 h 816492"/>
                <a:gd name="connsiteX2" fmla="*/ 765410 w 1329276"/>
                <a:gd name="connsiteY2" fmla="*/ 66314 h 816492"/>
                <a:gd name="connsiteX3" fmla="*/ 601549 w 1329276"/>
                <a:gd name="connsiteY3" fmla="*/ 203436 h 816492"/>
                <a:gd name="connsiteX4" fmla="*/ 0 w 1329276"/>
                <a:gd name="connsiteY4" fmla="*/ 816492 h 816492"/>
                <a:gd name="connsiteX5" fmla="*/ 810588 w 1329276"/>
                <a:gd name="connsiteY5" fmla="*/ 296130 h 816492"/>
                <a:gd name="connsiteX6" fmla="*/ 1228748 w 1329276"/>
                <a:gd name="connsiteY6" fmla="*/ 52010 h 816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9276" h="816492">
                  <a:moveTo>
                    <a:pt x="1329276" y="0"/>
                  </a:moveTo>
                  <a:lnTo>
                    <a:pt x="880985" y="0"/>
                  </a:lnTo>
                  <a:lnTo>
                    <a:pt x="765410" y="66314"/>
                  </a:lnTo>
                  <a:cubicBezTo>
                    <a:pt x="706388" y="106668"/>
                    <a:pt x="651252" y="151975"/>
                    <a:pt x="601549" y="203436"/>
                  </a:cubicBezTo>
                  <a:cubicBezTo>
                    <a:pt x="402737" y="409280"/>
                    <a:pt x="184748" y="544804"/>
                    <a:pt x="0" y="816492"/>
                  </a:cubicBezTo>
                  <a:cubicBezTo>
                    <a:pt x="243560" y="618320"/>
                    <a:pt x="542736" y="459142"/>
                    <a:pt x="810588" y="296130"/>
                  </a:cubicBezTo>
                  <a:cubicBezTo>
                    <a:pt x="948350" y="212067"/>
                    <a:pt x="1087550" y="130241"/>
                    <a:pt x="1228748" y="52010"/>
                  </a:cubicBezTo>
                  <a:close/>
                </a:path>
              </a:pathLst>
            </a:custGeom>
            <a:solidFill>
              <a:srgbClr val="E1C1AA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32" name="【公众号：阿拉丁PPT】3-515"/>
            <p:cNvSpPr/>
            <p:nvPr/>
          </p:nvSpPr>
          <p:spPr>
            <a:xfrm flipH="1">
              <a:off x="1634129" y="0"/>
              <a:ext cx="704861" cy="1841874"/>
            </a:xfrm>
            <a:custGeom>
              <a:avLst/>
              <a:gdLst>
                <a:gd name="connsiteX0" fmla="*/ 704861 w 704861"/>
                <a:gd name="connsiteY0" fmla="*/ 0 h 1841874"/>
                <a:gd name="connsiteX1" fmla="*/ 613346 w 704861"/>
                <a:gd name="connsiteY1" fmla="*/ 0 h 1841874"/>
                <a:gd name="connsiteX2" fmla="*/ 502351 w 704861"/>
                <a:gd name="connsiteY2" fmla="*/ 128323 h 1841874"/>
                <a:gd name="connsiteX3" fmla="*/ 121029 w 704861"/>
                <a:gd name="connsiteY3" fmla="*/ 645808 h 1841874"/>
                <a:gd name="connsiteX4" fmla="*/ 122946 w 704861"/>
                <a:gd name="connsiteY4" fmla="*/ 1841874 h 1841874"/>
                <a:gd name="connsiteX5" fmla="*/ 264864 w 704861"/>
                <a:gd name="connsiteY5" fmla="*/ 746812 h 1841874"/>
                <a:gd name="connsiteX6" fmla="*/ 583857 w 704861"/>
                <a:gd name="connsiteY6" fmla="*/ 190092 h 184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4861" h="1841874">
                  <a:moveTo>
                    <a:pt x="704861" y="0"/>
                  </a:moveTo>
                  <a:lnTo>
                    <a:pt x="613346" y="0"/>
                  </a:lnTo>
                  <a:lnTo>
                    <a:pt x="502351" y="128323"/>
                  </a:lnTo>
                  <a:cubicBezTo>
                    <a:pt x="366347" y="294053"/>
                    <a:pt x="238974" y="466814"/>
                    <a:pt x="121029" y="645808"/>
                  </a:cubicBezTo>
                  <a:cubicBezTo>
                    <a:pt x="-105271" y="989094"/>
                    <a:pt x="39842" y="1439136"/>
                    <a:pt x="122946" y="1841874"/>
                  </a:cubicBezTo>
                  <a:cubicBezTo>
                    <a:pt x="149157" y="1470460"/>
                    <a:pt x="92262" y="1076034"/>
                    <a:pt x="264864" y="746812"/>
                  </a:cubicBezTo>
                  <a:cubicBezTo>
                    <a:pt x="362991" y="560147"/>
                    <a:pt x="470707" y="373481"/>
                    <a:pt x="583857" y="190092"/>
                  </a:cubicBezTo>
                  <a:close/>
                </a:path>
              </a:pathLst>
            </a:custGeom>
            <a:solidFill>
              <a:srgbClr val="E1C1AA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34" name="【公众号：阿拉丁PPT】3-516"/>
            <p:cNvSpPr/>
            <p:nvPr/>
          </p:nvSpPr>
          <p:spPr>
            <a:xfrm flipH="1">
              <a:off x="1452683" y="1"/>
              <a:ext cx="364544" cy="1816303"/>
            </a:xfrm>
            <a:custGeom>
              <a:avLst/>
              <a:gdLst>
                <a:gd name="connsiteX0" fmla="*/ 364544 w 364544"/>
                <a:gd name="connsiteY0" fmla="*/ 0 h 1816303"/>
                <a:gd name="connsiteX1" fmla="*/ 207672 w 364544"/>
                <a:gd name="connsiteY1" fmla="*/ 0 h 1816303"/>
                <a:gd name="connsiteX2" fmla="*/ 116111 w 364544"/>
                <a:gd name="connsiteY2" fmla="*/ 174420 h 1816303"/>
                <a:gd name="connsiteX3" fmla="*/ 33327 w 364544"/>
                <a:gd name="connsiteY3" fmla="*/ 375399 h 1816303"/>
                <a:gd name="connsiteX4" fmla="*/ 83828 w 364544"/>
                <a:gd name="connsiteY4" fmla="*/ 1049184 h 1816303"/>
                <a:gd name="connsiteX5" fmla="*/ 280723 w 364544"/>
                <a:gd name="connsiteY5" fmla="*/ 1816303 h 1816303"/>
                <a:gd name="connsiteX6" fmla="*/ 203372 w 364544"/>
                <a:gd name="connsiteY6" fmla="*/ 1051102 h 1816303"/>
                <a:gd name="connsiteX7" fmla="*/ 357434 w 364544"/>
                <a:gd name="connsiteY7" fmla="*/ 44898 h 1816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544" h="1816303">
                  <a:moveTo>
                    <a:pt x="364544" y="0"/>
                  </a:moveTo>
                  <a:lnTo>
                    <a:pt x="207672" y="0"/>
                  </a:lnTo>
                  <a:lnTo>
                    <a:pt x="116111" y="174420"/>
                  </a:lnTo>
                  <a:cubicBezTo>
                    <a:pt x="85427" y="240074"/>
                    <a:pt x="57779" y="307157"/>
                    <a:pt x="33327" y="375399"/>
                  </a:cubicBezTo>
                  <a:cubicBezTo>
                    <a:pt x="-42746" y="586995"/>
                    <a:pt x="27574" y="831195"/>
                    <a:pt x="83828" y="1049184"/>
                  </a:cubicBezTo>
                  <a:cubicBezTo>
                    <a:pt x="150951" y="1309365"/>
                    <a:pt x="153509" y="1579775"/>
                    <a:pt x="280723" y="1816303"/>
                  </a:cubicBezTo>
                  <a:cubicBezTo>
                    <a:pt x="219353" y="1570186"/>
                    <a:pt x="198896" y="1304891"/>
                    <a:pt x="203372" y="1051102"/>
                  </a:cubicBezTo>
                  <a:cubicBezTo>
                    <a:pt x="208485" y="712931"/>
                    <a:pt x="309489" y="379874"/>
                    <a:pt x="357434" y="44898"/>
                  </a:cubicBezTo>
                  <a:close/>
                </a:path>
              </a:pathLst>
            </a:custGeom>
            <a:solidFill>
              <a:srgbClr val="E1C1AA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36" name="【公众号：阿拉丁PPT】3-517"/>
            <p:cNvSpPr/>
            <p:nvPr/>
          </p:nvSpPr>
          <p:spPr>
            <a:xfrm flipH="1">
              <a:off x="1836047" y="0"/>
              <a:ext cx="1043700" cy="1680778"/>
            </a:xfrm>
            <a:custGeom>
              <a:avLst/>
              <a:gdLst>
                <a:gd name="connsiteX0" fmla="*/ 1043700 w 1043700"/>
                <a:gd name="connsiteY0" fmla="*/ 0 h 1680778"/>
                <a:gd name="connsiteX1" fmla="*/ 854805 w 1043700"/>
                <a:gd name="connsiteY1" fmla="*/ 0 h 1680778"/>
                <a:gd name="connsiteX2" fmla="*/ 603662 w 1043700"/>
                <a:gd name="connsiteY2" fmla="*/ 162793 h 1680778"/>
                <a:gd name="connsiteX3" fmla="*/ 327449 w 1043700"/>
                <a:gd name="connsiteY3" fmla="*/ 366449 h 1680778"/>
                <a:gd name="connsiteX4" fmla="*/ 3981 w 1043700"/>
                <a:gd name="connsiteY4" fmla="*/ 1680778 h 1680778"/>
                <a:gd name="connsiteX5" fmla="*/ 409915 w 1043700"/>
                <a:gd name="connsiteY5" fmla="*/ 621516 h 1680778"/>
                <a:gd name="connsiteX6" fmla="*/ 925482 w 1043700"/>
                <a:gd name="connsiteY6" fmla="*/ 102433 h 1680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3700" h="1680778">
                  <a:moveTo>
                    <a:pt x="1043700" y="0"/>
                  </a:moveTo>
                  <a:lnTo>
                    <a:pt x="854805" y="0"/>
                  </a:lnTo>
                  <a:lnTo>
                    <a:pt x="603662" y="162793"/>
                  </a:lnTo>
                  <a:cubicBezTo>
                    <a:pt x="509560" y="227888"/>
                    <a:pt x="417426" y="295810"/>
                    <a:pt x="327449" y="366449"/>
                  </a:cubicBezTo>
                  <a:cubicBezTo>
                    <a:pt x="-31178" y="647726"/>
                    <a:pt x="-4330" y="1224982"/>
                    <a:pt x="3981" y="1680778"/>
                  </a:cubicBezTo>
                  <a:cubicBezTo>
                    <a:pt x="98593" y="1301055"/>
                    <a:pt x="136949" y="900875"/>
                    <a:pt x="409915" y="621516"/>
                  </a:cubicBezTo>
                  <a:cubicBezTo>
                    <a:pt x="581557" y="445718"/>
                    <a:pt x="748725" y="268002"/>
                    <a:pt x="925482" y="102433"/>
                  </a:cubicBezTo>
                  <a:close/>
                </a:path>
              </a:pathLst>
            </a:custGeom>
            <a:solidFill>
              <a:srgbClr val="E1C1AA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38" name="【公众号：阿拉丁PPT】3-518"/>
            <p:cNvSpPr/>
            <p:nvPr/>
          </p:nvSpPr>
          <p:spPr>
            <a:xfrm flipH="1">
              <a:off x="9192828" y="0"/>
              <a:ext cx="2999173" cy="1437728"/>
            </a:xfrm>
            <a:custGeom>
              <a:avLst/>
              <a:gdLst>
                <a:gd name="connsiteX0" fmla="*/ 2999173 w 2999173"/>
                <a:gd name="connsiteY0" fmla="*/ 0 h 1437728"/>
                <a:gd name="connsiteX1" fmla="*/ 2603157 w 2999173"/>
                <a:gd name="connsiteY1" fmla="*/ 0 h 1437728"/>
                <a:gd name="connsiteX2" fmla="*/ 2538489 w 2999173"/>
                <a:gd name="connsiteY2" fmla="*/ 57804 h 1437728"/>
                <a:gd name="connsiteX3" fmla="*/ 1861507 w 2999173"/>
                <a:gd name="connsiteY3" fmla="*/ 608211 h 1437728"/>
                <a:gd name="connsiteX4" fmla="*/ 1300871 w 2999173"/>
                <a:gd name="connsiteY4" fmla="*/ 1081267 h 1437728"/>
                <a:gd name="connsiteX5" fmla="*/ 559963 w 2999173"/>
                <a:gd name="connsiteY5" fmla="*/ 1014784 h 1437728"/>
                <a:gd name="connsiteX6" fmla="*/ 184075 w 2999173"/>
                <a:gd name="connsiteY6" fmla="*/ 813415 h 1437728"/>
                <a:gd name="connsiteX7" fmla="*/ 47272 w 2999173"/>
                <a:gd name="connsiteY7" fmla="*/ 560905 h 1437728"/>
                <a:gd name="connsiteX8" fmla="*/ 0 w 2999173"/>
                <a:gd name="connsiteY8" fmla="*/ 428752 h 1437728"/>
                <a:gd name="connsiteX9" fmla="*/ 0 w 2999173"/>
                <a:gd name="connsiteY9" fmla="*/ 1038883 h 1437728"/>
                <a:gd name="connsiteX10" fmla="*/ 90982 w 2999173"/>
                <a:gd name="connsiteY10" fmla="*/ 1117416 h 1437728"/>
                <a:gd name="connsiteX11" fmla="*/ 287636 w 2999173"/>
                <a:gd name="connsiteY11" fmla="*/ 1252591 h 1437728"/>
                <a:gd name="connsiteX12" fmla="*/ 1204981 w 2999173"/>
                <a:gd name="connsiteY12" fmla="*/ 1390033 h 1437728"/>
                <a:gd name="connsiteX13" fmla="*/ 2099314 w 2999173"/>
                <a:gd name="connsiteY13" fmla="*/ 624193 h 1437728"/>
                <a:gd name="connsiteX14" fmla="*/ 2907345 w 2999173"/>
                <a:gd name="connsiteY14" fmla="*/ 74425 h 1437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99173" h="1437728">
                  <a:moveTo>
                    <a:pt x="2999173" y="0"/>
                  </a:moveTo>
                  <a:lnTo>
                    <a:pt x="2603157" y="0"/>
                  </a:lnTo>
                  <a:lnTo>
                    <a:pt x="2538489" y="57804"/>
                  </a:lnTo>
                  <a:cubicBezTo>
                    <a:pt x="2314107" y="243191"/>
                    <a:pt x="2066711" y="402368"/>
                    <a:pt x="1861507" y="608211"/>
                  </a:cubicBezTo>
                  <a:cubicBezTo>
                    <a:pt x="1686988" y="783370"/>
                    <a:pt x="1533564" y="998163"/>
                    <a:pt x="1300871" y="1081267"/>
                  </a:cubicBezTo>
                  <a:cubicBezTo>
                    <a:pt x="1063065" y="1166290"/>
                    <a:pt x="800327" y="1092774"/>
                    <a:pt x="559963" y="1014784"/>
                  </a:cubicBezTo>
                  <a:cubicBezTo>
                    <a:pt x="423160" y="970035"/>
                    <a:pt x="280604" y="920173"/>
                    <a:pt x="184075" y="813415"/>
                  </a:cubicBezTo>
                  <a:cubicBezTo>
                    <a:pt x="119509" y="741818"/>
                    <a:pt x="81792" y="651042"/>
                    <a:pt x="47272" y="560905"/>
                  </a:cubicBezTo>
                  <a:lnTo>
                    <a:pt x="0" y="428752"/>
                  </a:lnTo>
                  <a:lnTo>
                    <a:pt x="0" y="1038883"/>
                  </a:lnTo>
                  <a:lnTo>
                    <a:pt x="90982" y="1117416"/>
                  </a:lnTo>
                  <a:cubicBezTo>
                    <a:pt x="153630" y="1166370"/>
                    <a:pt x="218915" y="1211838"/>
                    <a:pt x="287636" y="1252591"/>
                  </a:cubicBezTo>
                  <a:cubicBezTo>
                    <a:pt x="561881" y="1415603"/>
                    <a:pt x="903248" y="1495511"/>
                    <a:pt x="1204981" y="1390033"/>
                  </a:cubicBezTo>
                  <a:cubicBezTo>
                    <a:pt x="1578952" y="1258983"/>
                    <a:pt x="1803334" y="887570"/>
                    <a:pt x="2099314" y="624193"/>
                  </a:cubicBezTo>
                  <a:cubicBezTo>
                    <a:pt x="2342874" y="407482"/>
                    <a:pt x="2640132" y="261090"/>
                    <a:pt x="2907345" y="74425"/>
                  </a:cubicBezTo>
                  <a:close/>
                </a:path>
              </a:pathLst>
            </a:custGeom>
            <a:solidFill>
              <a:srgbClr val="E1C1AA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40" name="【公众号：阿拉丁PPT】3-519"/>
            <p:cNvSpPr/>
            <p:nvPr/>
          </p:nvSpPr>
          <p:spPr>
            <a:xfrm flipH="1">
              <a:off x="10622869" y="0"/>
              <a:ext cx="1283134" cy="942320"/>
            </a:xfrm>
            <a:custGeom>
              <a:avLst/>
              <a:gdLst>
                <a:gd name="connsiteX0" fmla="*/ 1209033 w 1283134"/>
                <a:gd name="connsiteY0" fmla="*/ 0 h 942320"/>
                <a:gd name="connsiteX1" fmla="*/ 2958 w 1283134"/>
                <a:gd name="connsiteY1" fmla="*/ 0 h 942320"/>
                <a:gd name="connsiteX2" fmla="*/ 0 w 1283134"/>
                <a:gd name="connsiteY2" fmla="*/ 61080 h 942320"/>
                <a:gd name="connsiteX3" fmla="*/ 4835 w 1283134"/>
                <a:gd name="connsiteY3" fmla="*/ 134516 h 942320"/>
                <a:gd name="connsiteX4" fmla="*/ 612776 w 1283134"/>
                <a:gd name="connsiteY4" fmla="*/ 941908 h 942320"/>
                <a:gd name="connsiteX5" fmla="*/ 1282726 w 1283134"/>
                <a:gd name="connsiteY5" fmla="*/ 243191 h 942320"/>
                <a:gd name="connsiteX6" fmla="*/ 1249025 w 1283134"/>
                <a:gd name="connsiteY6" fmla="*/ 60601 h 942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83134" h="942320">
                  <a:moveTo>
                    <a:pt x="1209033" y="0"/>
                  </a:moveTo>
                  <a:lnTo>
                    <a:pt x="2958" y="0"/>
                  </a:lnTo>
                  <a:lnTo>
                    <a:pt x="0" y="61080"/>
                  </a:lnTo>
                  <a:cubicBezTo>
                    <a:pt x="520" y="85812"/>
                    <a:pt x="2438" y="110544"/>
                    <a:pt x="4835" y="134516"/>
                  </a:cubicBezTo>
                  <a:cubicBezTo>
                    <a:pt x="39355" y="469491"/>
                    <a:pt x="191500" y="958529"/>
                    <a:pt x="612776" y="941908"/>
                  </a:cubicBezTo>
                  <a:cubicBezTo>
                    <a:pt x="933687" y="929123"/>
                    <a:pt x="1269941" y="555792"/>
                    <a:pt x="1282726" y="243191"/>
                  </a:cubicBezTo>
                  <a:cubicBezTo>
                    <a:pt x="1285603" y="170794"/>
                    <a:pt x="1273177" y="110584"/>
                    <a:pt x="1249025" y="60601"/>
                  </a:cubicBezTo>
                  <a:close/>
                </a:path>
              </a:pathLst>
            </a:custGeom>
            <a:solidFill>
              <a:srgbClr val="965E3A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42" name="【公众号：阿拉丁PPT】3-520"/>
            <p:cNvSpPr/>
            <p:nvPr/>
          </p:nvSpPr>
          <p:spPr>
            <a:xfrm flipH="1">
              <a:off x="10701276" y="0"/>
              <a:ext cx="1490724" cy="1938141"/>
            </a:xfrm>
            <a:custGeom>
              <a:avLst/>
              <a:gdLst>
                <a:gd name="connsiteX0" fmla="*/ 797769 w 1490724"/>
                <a:gd name="connsiteY0" fmla="*/ 1152226 h 1938141"/>
                <a:gd name="connsiteX1" fmla="*/ 800326 w 1490724"/>
                <a:gd name="connsiteY1" fmla="*/ 1177158 h 1938141"/>
                <a:gd name="connsiteX2" fmla="*/ 832929 w 1490724"/>
                <a:gd name="connsiteY2" fmla="*/ 1359988 h 1938141"/>
                <a:gd name="connsiteX3" fmla="*/ 978042 w 1490724"/>
                <a:gd name="connsiteY3" fmla="*/ 1701355 h 1938141"/>
                <a:gd name="connsiteX4" fmla="*/ 1021512 w 1490724"/>
                <a:gd name="connsiteY4" fmla="*/ 1795327 h 1938141"/>
                <a:gd name="connsiteX5" fmla="*/ 1050919 w 1490724"/>
                <a:gd name="connsiteY5" fmla="*/ 1865646 h 1938141"/>
                <a:gd name="connsiteX6" fmla="*/ 1034298 w 1490724"/>
                <a:gd name="connsiteY6" fmla="*/ 1839437 h 1938141"/>
                <a:gd name="connsiteX7" fmla="*/ 972289 w 1490724"/>
                <a:gd name="connsiteY7" fmla="*/ 1762725 h 1938141"/>
                <a:gd name="connsiteX8" fmla="*/ 906445 w 1490724"/>
                <a:gd name="connsiteY8" fmla="*/ 1687931 h 1938141"/>
                <a:gd name="connsiteX9" fmla="*/ 845075 w 1490724"/>
                <a:gd name="connsiteY9" fmla="*/ 1609940 h 1938141"/>
                <a:gd name="connsiteX10" fmla="*/ 792016 w 1490724"/>
                <a:gd name="connsiteY10" fmla="*/ 1203368 h 1938141"/>
                <a:gd name="connsiteX11" fmla="*/ 797769 w 1490724"/>
                <a:gd name="connsiteY11" fmla="*/ 1152226 h 1938141"/>
                <a:gd name="connsiteX12" fmla="*/ 834207 w 1490724"/>
                <a:gd name="connsiteY12" fmla="*/ 1051222 h 1938141"/>
                <a:gd name="connsiteX13" fmla="*/ 897495 w 1490724"/>
                <a:gd name="connsiteY13" fmla="*/ 1126016 h 1938141"/>
                <a:gd name="connsiteX14" fmla="*/ 1047722 w 1490724"/>
                <a:gd name="connsiteY14" fmla="*/ 1292865 h 1938141"/>
                <a:gd name="connsiteX15" fmla="*/ 1091192 w 1490724"/>
                <a:gd name="connsiteY15" fmla="*/ 1392590 h 1938141"/>
                <a:gd name="connsiteX16" fmla="*/ 1093110 w 1490724"/>
                <a:gd name="connsiteY16" fmla="*/ 1492955 h 1938141"/>
                <a:gd name="connsiteX17" fmla="*/ 1056033 w 1490724"/>
                <a:gd name="connsiteY17" fmla="*/ 1691766 h 1938141"/>
                <a:gd name="connsiteX18" fmla="*/ 1052197 w 1490724"/>
                <a:gd name="connsiteY18" fmla="*/ 1815784 h 1938141"/>
                <a:gd name="connsiteX19" fmla="*/ 1028544 w 1490724"/>
                <a:gd name="connsiteY19" fmla="*/ 1685374 h 1938141"/>
                <a:gd name="connsiteX20" fmla="*/ 979321 w 1490724"/>
                <a:gd name="connsiteY20" fmla="*/ 1517247 h 1938141"/>
                <a:gd name="connsiteX21" fmla="*/ 919230 w 1490724"/>
                <a:gd name="connsiteY21" fmla="*/ 1349759 h 1938141"/>
                <a:gd name="connsiteX22" fmla="*/ 868089 w 1490724"/>
                <a:gd name="connsiteY22" fmla="*/ 1179715 h 1938141"/>
                <a:gd name="connsiteX23" fmla="*/ 842518 w 1490724"/>
                <a:gd name="connsiteY23" fmla="*/ 1085103 h 1938141"/>
                <a:gd name="connsiteX24" fmla="*/ 834207 w 1490724"/>
                <a:gd name="connsiteY24" fmla="*/ 1051222 h 1938141"/>
                <a:gd name="connsiteX25" fmla="*/ 812472 w 1490724"/>
                <a:gd name="connsiteY25" fmla="*/ 1041633 h 1938141"/>
                <a:gd name="connsiteX26" fmla="*/ 822061 w 1490724"/>
                <a:gd name="connsiteY26" fmla="*/ 1078071 h 1938141"/>
                <a:gd name="connsiteX27" fmla="*/ 844436 w 1490724"/>
                <a:gd name="connsiteY27" fmla="*/ 1164372 h 1938141"/>
                <a:gd name="connsiteX28" fmla="*/ 893659 w 1490724"/>
                <a:gd name="connsiteY28" fmla="*/ 1331860 h 1938141"/>
                <a:gd name="connsiteX29" fmla="*/ 1006170 w 1490724"/>
                <a:gd name="connsiteY29" fmla="*/ 1666196 h 1938141"/>
                <a:gd name="connsiteX30" fmla="*/ 1033019 w 1490724"/>
                <a:gd name="connsiteY30" fmla="*/ 1778706 h 1938141"/>
                <a:gd name="connsiteX31" fmla="*/ 1007448 w 1490724"/>
                <a:gd name="connsiteY31" fmla="*/ 1719894 h 1938141"/>
                <a:gd name="connsiteX32" fmla="*/ 929458 w 1490724"/>
                <a:gd name="connsiteY32" fmla="*/ 1552406 h 1938141"/>
                <a:gd name="connsiteX33" fmla="*/ 862335 w 1490724"/>
                <a:gd name="connsiteY33" fmla="*/ 1380444 h 1938141"/>
                <a:gd name="connsiteX34" fmla="*/ 826536 w 1490724"/>
                <a:gd name="connsiteY34" fmla="*/ 1200810 h 1938141"/>
                <a:gd name="connsiteX35" fmla="*/ 812472 w 1490724"/>
                <a:gd name="connsiteY35" fmla="*/ 1041633 h 1938141"/>
                <a:gd name="connsiteX36" fmla="*/ 809915 w 1490724"/>
                <a:gd name="connsiteY36" fmla="*/ 791681 h 1938141"/>
                <a:gd name="connsiteX37" fmla="*/ 815669 w 1490724"/>
                <a:gd name="connsiteY37" fmla="*/ 793598 h 1938141"/>
                <a:gd name="connsiteX38" fmla="*/ 903887 w 1490724"/>
                <a:gd name="connsiteY38" fmla="*/ 829397 h 1938141"/>
                <a:gd name="connsiteX39" fmla="*/ 990188 w 1490724"/>
                <a:gd name="connsiteY39" fmla="*/ 869671 h 1938141"/>
                <a:gd name="connsiteX40" fmla="*/ 1073293 w 1490724"/>
                <a:gd name="connsiteY40" fmla="*/ 915059 h 1938141"/>
                <a:gd name="connsiteX41" fmla="*/ 1192835 w 1490724"/>
                <a:gd name="connsiteY41" fmla="*/ 1062090 h 1938141"/>
                <a:gd name="connsiteX42" fmla="*/ 1313017 w 1490724"/>
                <a:gd name="connsiteY42" fmla="*/ 1218710 h 1938141"/>
                <a:gd name="connsiteX43" fmla="*/ 1416578 w 1490724"/>
                <a:gd name="connsiteY43" fmla="*/ 1324189 h 1938141"/>
                <a:gd name="connsiteX44" fmla="*/ 1394843 w 1490724"/>
                <a:gd name="connsiteY44" fmla="*/ 1312682 h 1938141"/>
                <a:gd name="connsiteX45" fmla="*/ 1319410 w 1490724"/>
                <a:gd name="connsiteY45" fmla="*/ 1259623 h 1938141"/>
                <a:gd name="connsiteX46" fmla="*/ 1191557 w 1490724"/>
                <a:gd name="connsiteY46" fmla="*/ 1118984 h 1938141"/>
                <a:gd name="connsiteX47" fmla="*/ 1061147 w 1490724"/>
                <a:gd name="connsiteY47" fmla="*/ 957250 h 1938141"/>
                <a:gd name="connsiteX48" fmla="*/ 983796 w 1490724"/>
                <a:gd name="connsiteY48" fmla="*/ 888210 h 1938141"/>
                <a:gd name="connsiteX49" fmla="*/ 900052 w 1490724"/>
                <a:gd name="connsiteY49" fmla="*/ 838347 h 1938141"/>
                <a:gd name="connsiteX50" fmla="*/ 809915 w 1490724"/>
                <a:gd name="connsiteY50" fmla="*/ 791681 h 1938141"/>
                <a:gd name="connsiteX51" fmla="*/ 1060098 w 1490724"/>
                <a:gd name="connsiteY51" fmla="*/ 766050 h 1938141"/>
                <a:gd name="connsiteX52" fmla="*/ 1104617 w 1490724"/>
                <a:gd name="connsiteY52" fmla="*/ 771224 h 1938141"/>
                <a:gd name="connsiteX53" fmla="*/ 1181329 w 1490724"/>
                <a:gd name="connsiteY53" fmla="*/ 811498 h 1938141"/>
                <a:gd name="connsiteX54" fmla="*/ 1237584 w 1490724"/>
                <a:gd name="connsiteY54" fmla="*/ 909945 h 1938141"/>
                <a:gd name="connsiteX55" fmla="*/ 1327720 w 1490724"/>
                <a:gd name="connsiteY55" fmla="*/ 1135605 h 1938141"/>
                <a:gd name="connsiteX56" fmla="*/ 1441509 w 1490724"/>
                <a:gd name="connsiteY56" fmla="*/ 1325467 h 1938141"/>
                <a:gd name="connsiteX57" fmla="*/ 1336031 w 1490724"/>
                <a:gd name="connsiteY57" fmla="*/ 1217431 h 1938141"/>
                <a:gd name="connsiteX58" fmla="*/ 1219045 w 1490724"/>
                <a:gd name="connsiteY58" fmla="*/ 1058894 h 1938141"/>
                <a:gd name="connsiteX59" fmla="*/ 1163429 w 1490724"/>
                <a:gd name="connsiteY59" fmla="*/ 975150 h 1938141"/>
                <a:gd name="connsiteX60" fmla="*/ 1102060 w 1490724"/>
                <a:gd name="connsiteY60" fmla="*/ 904831 h 1938141"/>
                <a:gd name="connsiteX61" fmla="*/ 1020873 w 1490724"/>
                <a:gd name="connsiteY61" fmla="*/ 856246 h 1938141"/>
                <a:gd name="connsiteX62" fmla="*/ 935211 w 1490724"/>
                <a:gd name="connsiteY62" fmla="*/ 814694 h 1938141"/>
                <a:gd name="connsiteX63" fmla="*/ 835486 w 1490724"/>
                <a:gd name="connsiteY63" fmla="*/ 773142 h 1938141"/>
                <a:gd name="connsiteX64" fmla="*/ 819504 w 1490724"/>
                <a:gd name="connsiteY64" fmla="*/ 767389 h 1938141"/>
                <a:gd name="connsiteX65" fmla="*/ 924983 w 1490724"/>
                <a:gd name="connsiteY65" fmla="*/ 773781 h 1938141"/>
                <a:gd name="connsiteX66" fmla="*/ 1060098 w 1490724"/>
                <a:gd name="connsiteY66" fmla="*/ 766050 h 1938141"/>
                <a:gd name="connsiteX67" fmla="*/ 622611 w 1490724"/>
                <a:gd name="connsiteY67" fmla="*/ 649764 h 1938141"/>
                <a:gd name="connsiteX68" fmla="*/ 600236 w 1490724"/>
                <a:gd name="connsiteY68" fmla="*/ 971314 h 1938141"/>
                <a:gd name="connsiteX69" fmla="*/ 490283 w 1490724"/>
                <a:gd name="connsiteY69" fmla="*/ 1359988 h 1938141"/>
                <a:gd name="connsiteX70" fmla="*/ 483890 w 1490724"/>
                <a:gd name="connsiteY70" fmla="*/ 1459074 h 1938141"/>
                <a:gd name="connsiteX71" fmla="*/ 476219 w 1490724"/>
                <a:gd name="connsiteY71" fmla="*/ 1435421 h 1938141"/>
                <a:gd name="connsiteX72" fmla="*/ 457680 w 1490724"/>
                <a:gd name="connsiteY72" fmla="*/ 1331860 h 1938141"/>
                <a:gd name="connsiteX73" fmla="*/ 481972 w 1490724"/>
                <a:gd name="connsiteY73" fmla="*/ 1143277 h 1938141"/>
                <a:gd name="connsiteX74" fmla="*/ 620054 w 1490724"/>
                <a:gd name="connsiteY74" fmla="*/ 796156 h 1938141"/>
                <a:gd name="connsiteX75" fmla="*/ 622611 w 1490724"/>
                <a:gd name="connsiteY75" fmla="*/ 649764 h 1938141"/>
                <a:gd name="connsiteX76" fmla="*/ 604711 w 1490724"/>
                <a:gd name="connsiteY76" fmla="*/ 628029 h 1938141"/>
                <a:gd name="connsiteX77" fmla="*/ 601515 w 1490724"/>
                <a:gd name="connsiteY77" fmla="*/ 775699 h 1938141"/>
                <a:gd name="connsiteX78" fmla="*/ 540145 w 1490724"/>
                <a:gd name="connsiteY78" fmla="*/ 956611 h 1938141"/>
                <a:gd name="connsiteX79" fmla="*/ 461516 w 1490724"/>
                <a:gd name="connsiteY79" fmla="*/ 1126656 h 1938141"/>
                <a:gd name="connsiteX80" fmla="*/ 431470 w 1490724"/>
                <a:gd name="connsiteY80" fmla="*/ 1314600 h 1938141"/>
                <a:gd name="connsiteX81" fmla="*/ 457680 w 1490724"/>
                <a:gd name="connsiteY81" fmla="*/ 1428389 h 1938141"/>
                <a:gd name="connsiteX82" fmla="*/ 487086 w 1490724"/>
                <a:gd name="connsiteY82" fmla="*/ 1507658 h 1938141"/>
                <a:gd name="connsiteX83" fmla="*/ 487726 w 1490724"/>
                <a:gd name="connsiteY83" fmla="*/ 1513411 h 1938141"/>
                <a:gd name="connsiteX84" fmla="*/ 369462 w 1490724"/>
                <a:gd name="connsiteY84" fmla="*/ 1111313 h 1938141"/>
                <a:gd name="connsiteX85" fmla="*/ 579780 w 1490724"/>
                <a:gd name="connsiteY85" fmla="*/ 732868 h 1938141"/>
                <a:gd name="connsiteX86" fmla="*/ 604711 w 1490724"/>
                <a:gd name="connsiteY86" fmla="*/ 628029 h 1938141"/>
                <a:gd name="connsiteX87" fmla="*/ 475580 w 1490724"/>
                <a:gd name="connsiteY87" fmla="*/ 238716 h 1938141"/>
                <a:gd name="connsiteX88" fmla="*/ 504986 w 1490724"/>
                <a:gd name="connsiteY88" fmla="*/ 244470 h 1938141"/>
                <a:gd name="connsiteX89" fmla="*/ 604072 w 1490724"/>
                <a:gd name="connsiteY89" fmla="*/ 259173 h 1938141"/>
                <a:gd name="connsiteX90" fmla="*/ 803523 w 1490724"/>
                <a:gd name="connsiteY90" fmla="*/ 287300 h 1938141"/>
                <a:gd name="connsiteX91" fmla="*/ 969732 w 1490724"/>
                <a:gd name="connsiteY91" fmla="*/ 323738 h 1938141"/>
                <a:gd name="connsiteX92" fmla="*/ 1114206 w 1490724"/>
                <a:gd name="connsiteY92" fmla="*/ 429217 h 1938141"/>
                <a:gd name="connsiteX93" fmla="*/ 1231191 w 1490724"/>
                <a:gd name="connsiteY93" fmla="*/ 592230 h 1938141"/>
                <a:gd name="connsiteX94" fmla="*/ 1112288 w 1490724"/>
                <a:gd name="connsiteY94" fmla="*/ 468212 h 1938141"/>
                <a:gd name="connsiteX95" fmla="*/ 922426 w 1490724"/>
                <a:gd name="connsiteY95" fmla="*/ 360816 h 1938141"/>
                <a:gd name="connsiteX96" fmla="*/ 703158 w 1490724"/>
                <a:gd name="connsiteY96" fmla="*/ 307757 h 1938141"/>
                <a:gd name="connsiteX97" fmla="*/ 584255 w 1490724"/>
                <a:gd name="connsiteY97" fmla="*/ 287300 h 1938141"/>
                <a:gd name="connsiteX98" fmla="*/ 486447 w 1490724"/>
                <a:gd name="connsiteY98" fmla="*/ 244470 h 1938141"/>
                <a:gd name="connsiteX99" fmla="*/ 475580 w 1490724"/>
                <a:gd name="connsiteY99" fmla="*/ 238716 h 1938141"/>
                <a:gd name="connsiteX100" fmla="*/ 253115 w 1490724"/>
                <a:gd name="connsiteY100" fmla="*/ 222095 h 1938141"/>
                <a:gd name="connsiteX101" fmla="*/ 280604 w 1490724"/>
                <a:gd name="connsiteY101" fmla="*/ 319264 h 1938141"/>
                <a:gd name="connsiteX102" fmla="*/ 281882 w 1490724"/>
                <a:gd name="connsiteY102" fmla="*/ 532139 h 1938141"/>
                <a:gd name="connsiteX103" fmla="*/ 235216 w 1490724"/>
                <a:gd name="connsiteY103" fmla="*/ 736704 h 1938141"/>
                <a:gd name="connsiteX104" fmla="*/ 196860 w 1490724"/>
                <a:gd name="connsiteY104" fmla="*/ 943826 h 1938141"/>
                <a:gd name="connsiteX105" fmla="*/ 199417 w 1490724"/>
                <a:gd name="connsiteY105" fmla="*/ 1079350 h 1938141"/>
                <a:gd name="connsiteX106" fmla="*/ 163618 w 1490724"/>
                <a:gd name="connsiteY106" fmla="*/ 913141 h 1938141"/>
                <a:gd name="connsiteX107" fmla="*/ 203253 w 1490724"/>
                <a:gd name="connsiteY107" fmla="*/ 718804 h 1938141"/>
                <a:gd name="connsiteX108" fmla="*/ 254394 w 1490724"/>
                <a:gd name="connsiteY108" fmla="*/ 532139 h 1938141"/>
                <a:gd name="connsiteX109" fmla="*/ 269097 w 1490724"/>
                <a:gd name="connsiteY109" fmla="*/ 344834 h 1938141"/>
                <a:gd name="connsiteX110" fmla="*/ 256951 w 1490724"/>
                <a:gd name="connsiteY110" fmla="*/ 240634 h 1938141"/>
                <a:gd name="connsiteX111" fmla="*/ 253115 w 1490724"/>
                <a:gd name="connsiteY111" fmla="*/ 222095 h 1938141"/>
                <a:gd name="connsiteX112" fmla="*/ 223070 w 1490724"/>
                <a:gd name="connsiteY112" fmla="*/ 164561 h 1938141"/>
                <a:gd name="connsiteX113" fmla="*/ 246083 w 1490724"/>
                <a:gd name="connsiteY113" fmla="*/ 328853 h 1938141"/>
                <a:gd name="connsiteX114" fmla="*/ 235855 w 1490724"/>
                <a:gd name="connsiteY114" fmla="*/ 518075 h 1938141"/>
                <a:gd name="connsiteX115" fmla="*/ 188550 w 1490724"/>
                <a:gd name="connsiteY115" fmla="*/ 709855 h 1938141"/>
                <a:gd name="connsiteX116" fmla="*/ 147636 w 1490724"/>
                <a:gd name="connsiteY116" fmla="*/ 904191 h 1938141"/>
                <a:gd name="connsiteX117" fmla="*/ 153390 w 1490724"/>
                <a:gd name="connsiteY117" fmla="*/ 999442 h 1938141"/>
                <a:gd name="connsiteX118" fmla="*/ 118230 w 1490724"/>
                <a:gd name="connsiteY118" fmla="*/ 928483 h 1938141"/>
                <a:gd name="connsiteX119" fmla="*/ 77317 w 1490724"/>
                <a:gd name="connsiteY119" fmla="*/ 809580 h 1938141"/>
                <a:gd name="connsiteX120" fmla="*/ 76678 w 1490724"/>
                <a:gd name="connsiteY120" fmla="*/ 706658 h 1938141"/>
                <a:gd name="connsiteX121" fmla="*/ 210284 w 1490724"/>
                <a:gd name="connsiteY121" fmla="*/ 296250 h 1938141"/>
                <a:gd name="connsiteX122" fmla="*/ 223070 w 1490724"/>
                <a:gd name="connsiteY122" fmla="*/ 164561 h 1938141"/>
                <a:gd name="connsiteX123" fmla="*/ 853065 w 1490724"/>
                <a:gd name="connsiteY123" fmla="*/ 160326 h 1938141"/>
                <a:gd name="connsiteX124" fmla="*/ 962060 w 1490724"/>
                <a:gd name="connsiteY124" fmla="*/ 179264 h 1938141"/>
                <a:gd name="connsiteX125" fmla="*/ 1136580 w 1490724"/>
                <a:gd name="connsiteY125" fmla="*/ 337163 h 1938141"/>
                <a:gd name="connsiteX126" fmla="*/ 1228634 w 1490724"/>
                <a:gd name="connsiteY126" fmla="*/ 557070 h 1938141"/>
                <a:gd name="connsiteX127" fmla="*/ 1146169 w 1490724"/>
                <a:gd name="connsiteY127" fmla="*/ 436249 h 1938141"/>
                <a:gd name="connsiteX128" fmla="*/ 1008727 w 1490724"/>
                <a:gd name="connsiteY128" fmla="*/ 316067 h 1938141"/>
                <a:gd name="connsiteX129" fmla="*/ 842518 w 1490724"/>
                <a:gd name="connsiteY129" fmla="*/ 269401 h 1938141"/>
                <a:gd name="connsiteX130" fmla="*/ 646903 w 1490724"/>
                <a:gd name="connsiteY130" fmla="*/ 242552 h 1938141"/>
                <a:gd name="connsiteX131" fmla="*/ 531196 w 1490724"/>
                <a:gd name="connsiteY131" fmla="*/ 227849 h 1938141"/>
                <a:gd name="connsiteX132" fmla="*/ 444895 w 1490724"/>
                <a:gd name="connsiteY132" fmla="*/ 213785 h 1938141"/>
                <a:gd name="connsiteX133" fmla="*/ 742153 w 1490724"/>
                <a:gd name="connsiteY133" fmla="*/ 167758 h 1938141"/>
                <a:gd name="connsiteX134" fmla="*/ 853065 w 1490724"/>
                <a:gd name="connsiteY134" fmla="*/ 160326 h 1938141"/>
                <a:gd name="connsiteX135" fmla="*/ 42668 w 1490724"/>
                <a:gd name="connsiteY135" fmla="*/ 0 h 1938141"/>
                <a:gd name="connsiteX136" fmla="*/ 18553 w 1490724"/>
                <a:gd name="connsiteY136" fmla="*/ 0 h 1938141"/>
                <a:gd name="connsiteX137" fmla="*/ 0 w 1490724"/>
                <a:gd name="connsiteY137" fmla="*/ 29116 h 1938141"/>
                <a:gd name="connsiteX138" fmla="*/ 0 w 1490724"/>
                <a:gd name="connsiteY138" fmla="*/ 60124 h 1938141"/>
                <a:gd name="connsiteX139" fmla="*/ 3183 w 1490724"/>
                <a:gd name="connsiteY139" fmla="*/ 56446 h 1938141"/>
                <a:gd name="connsiteX140" fmla="*/ 102219 w 1490724"/>
                <a:gd name="connsiteY140" fmla="*/ 0 h 1938141"/>
                <a:gd name="connsiteX141" fmla="*/ 62720 w 1490724"/>
                <a:gd name="connsiteY141" fmla="*/ 0 h 1938141"/>
                <a:gd name="connsiteX142" fmla="*/ 57340 w 1490724"/>
                <a:gd name="connsiteY142" fmla="*/ 53330 h 1938141"/>
                <a:gd name="connsiteX143" fmla="*/ 18505 w 1490724"/>
                <a:gd name="connsiteY143" fmla="*/ 156890 h 1938141"/>
                <a:gd name="connsiteX144" fmla="*/ 0 w 1490724"/>
                <a:gd name="connsiteY144" fmla="*/ 195102 h 1938141"/>
                <a:gd name="connsiteX145" fmla="*/ 0 w 1490724"/>
                <a:gd name="connsiteY145" fmla="*/ 239427 h 1938141"/>
                <a:gd name="connsiteX146" fmla="*/ 35046 w 1490724"/>
                <a:gd name="connsiteY146" fmla="*/ 165440 h 1938141"/>
                <a:gd name="connsiteX147" fmla="*/ 74121 w 1490724"/>
                <a:gd name="connsiteY147" fmla="*/ 53329 h 1938141"/>
                <a:gd name="connsiteX148" fmla="*/ 79874 w 1490724"/>
                <a:gd name="connsiteY148" fmla="*/ 1549 h 1938141"/>
                <a:gd name="connsiteX149" fmla="*/ 72203 w 1490724"/>
                <a:gd name="connsiteY149" fmla="*/ 124288 h 1938141"/>
                <a:gd name="connsiteX150" fmla="*/ 28733 w 1490724"/>
                <a:gd name="connsiteY150" fmla="*/ 247666 h 1938141"/>
                <a:gd name="connsiteX151" fmla="*/ 0 w 1490724"/>
                <a:gd name="connsiteY151" fmla="*/ 304984 h 1938141"/>
                <a:gd name="connsiteX152" fmla="*/ 0 w 1490724"/>
                <a:gd name="connsiteY152" fmla="*/ 384062 h 1938141"/>
                <a:gd name="connsiteX153" fmla="*/ 23859 w 1490724"/>
                <a:gd name="connsiteY153" fmla="*/ 327335 h 1938141"/>
                <a:gd name="connsiteX154" fmla="*/ 55582 w 1490724"/>
                <a:gd name="connsiteY154" fmla="*/ 266844 h 1938141"/>
                <a:gd name="connsiteX155" fmla="*/ 99692 w 1490724"/>
                <a:gd name="connsiteY155" fmla="*/ 141548 h 1938141"/>
                <a:gd name="connsiteX156" fmla="*/ 104167 w 1490724"/>
                <a:gd name="connsiteY156" fmla="*/ 14334 h 1938141"/>
                <a:gd name="connsiteX157" fmla="*/ 160035 w 1490724"/>
                <a:gd name="connsiteY157" fmla="*/ 0 h 1938141"/>
                <a:gd name="connsiteX158" fmla="*/ 128723 w 1490724"/>
                <a:gd name="connsiteY158" fmla="*/ 0 h 1938141"/>
                <a:gd name="connsiteX159" fmla="*/ 180878 w 1490724"/>
                <a:gd name="connsiteY159" fmla="*/ 80178 h 1938141"/>
                <a:gd name="connsiteX160" fmla="*/ 200696 w 1490724"/>
                <a:gd name="connsiteY160" fmla="*/ 178625 h 1938141"/>
                <a:gd name="connsiteX161" fmla="*/ 188550 w 1490724"/>
                <a:gd name="connsiteY161" fmla="*/ 280268 h 1938141"/>
                <a:gd name="connsiteX162" fmla="*/ 120148 w 1490724"/>
                <a:gd name="connsiteY162" fmla="*/ 486112 h 1938141"/>
                <a:gd name="connsiteX163" fmla="*/ 56222 w 1490724"/>
                <a:gd name="connsiteY163" fmla="*/ 690037 h 1938141"/>
                <a:gd name="connsiteX164" fmla="*/ 52386 w 1490724"/>
                <a:gd name="connsiteY164" fmla="*/ 794238 h 1938141"/>
                <a:gd name="connsiteX165" fmla="*/ 85628 w 1490724"/>
                <a:gd name="connsiteY165" fmla="*/ 909305 h 1938141"/>
                <a:gd name="connsiteX166" fmla="*/ 225627 w 1490724"/>
                <a:gd name="connsiteY166" fmla="*/ 1172683 h 1938141"/>
                <a:gd name="connsiteX167" fmla="*/ 240330 w 1490724"/>
                <a:gd name="connsiteY167" fmla="*/ 1167569 h 1938141"/>
                <a:gd name="connsiteX168" fmla="*/ 218595 w 1490724"/>
                <a:gd name="connsiteY168" fmla="*/ 961725 h 1938141"/>
                <a:gd name="connsiteX169" fmla="*/ 260147 w 1490724"/>
                <a:gd name="connsiteY169" fmla="*/ 754603 h 1938141"/>
                <a:gd name="connsiteX170" fmla="*/ 308731 w 1490724"/>
                <a:gd name="connsiteY170" fmla="*/ 333967 h 1938141"/>
                <a:gd name="connsiteX171" fmla="*/ 238412 w 1490724"/>
                <a:gd name="connsiteY171" fmla="*/ 151137 h 1938141"/>
                <a:gd name="connsiteX172" fmla="*/ 245444 w 1490724"/>
                <a:gd name="connsiteY172" fmla="*/ 159447 h 1938141"/>
                <a:gd name="connsiteX173" fmla="*/ 479415 w 1490724"/>
                <a:gd name="connsiteY173" fmla="*/ 420907 h 1938141"/>
                <a:gd name="connsiteX174" fmla="*/ 513296 w 1490724"/>
                <a:gd name="connsiteY174" fmla="*/ 459902 h 1938141"/>
                <a:gd name="connsiteX175" fmla="*/ 523525 w 1490724"/>
                <a:gd name="connsiteY175" fmla="*/ 473966 h 1938141"/>
                <a:gd name="connsiteX176" fmla="*/ 542063 w 1490724"/>
                <a:gd name="connsiteY176" fmla="*/ 501454 h 1938141"/>
                <a:gd name="connsiteX177" fmla="*/ 558684 w 1490724"/>
                <a:gd name="connsiteY177" fmla="*/ 529582 h 1938141"/>
                <a:gd name="connsiteX178" fmla="*/ 577862 w 1490724"/>
                <a:gd name="connsiteY178" fmla="*/ 617161 h 1938141"/>
                <a:gd name="connsiteX179" fmla="*/ 556127 w 1490724"/>
                <a:gd name="connsiteY179" fmla="*/ 717526 h 1938141"/>
                <a:gd name="connsiteX180" fmla="*/ 440420 w 1490724"/>
                <a:gd name="connsiteY180" fmla="*/ 900356 h 1938141"/>
                <a:gd name="connsiteX181" fmla="*/ 343252 w 1490724"/>
                <a:gd name="connsiteY181" fmla="*/ 1097889 h 1938141"/>
                <a:gd name="connsiteX182" fmla="*/ 362430 w 1490724"/>
                <a:gd name="connsiteY182" fmla="*/ 1317157 h 1938141"/>
                <a:gd name="connsiteX183" fmla="*/ 501150 w 1490724"/>
                <a:gd name="connsiteY183" fmla="*/ 1580534 h 1938141"/>
                <a:gd name="connsiteX184" fmla="*/ 523525 w 1490724"/>
                <a:gd name="connsiteY184" fmla="*/ 1573502 h 1938141"/>
                <a:gd name="connsiteX185" fmla="*/ 561241 w 1490724"/>
                <a:gd name="connsiteY185" fmla="*/ 1184829 h 1938141"/>
                <a:gd name="connsiteX186" fmla="*/ 655852 w 1490724"/>
                <a:gd name="connsiteY186" fmla="*/ 787206 h 1938141"/>
                <a:gd name="connsiteX187" fmla="*/ 644985 w 1490724"/>
                <a:gd name="connsiteY187" fmla="*/ 674695 h 1938141"/>
                <a:gd name="connsiteX188" fmla="*/ 615579 w 1490724"/>
                <a:gd name="connsiteY188" fmla="*/ 590312 h 1938141"/>
                <a:gd name="connsiteX189" fmla="*/ 681423 w 1490724"/>
                <a:gd name="connsiteY189" fmla="*/ 688759 h 1938141"/>
                <a:gd name="connsiteX190" fmla="*/ 705076 w 1490724"/>
                <a:gd name="connsiteY190" fmla="*/ 729672 h 1938141"/>
                <a:gd name="connsiteX191" fmla="*/ 706354 w 1490724"/>
                <a:gd name="connsiteY191" fmla="*/ 736065 h 1938141"/>
                <a:gd name="connsiteX192" fmla="*/ 711469 w 1490724"/>
                <a:gd name="connsiteY192" fmla="*/ 741818 h 1938141"/>
                <a:gd name="connsiteX193" fmla="*/ 742153 w 1490724"/>
                <a:gd name="connsiteY193" fmla="*/ 805745 h 1938141"/>
                <a:gd name="connsiteX194" fmla="*/ 762610 w 1490724"/>
                <a:gd name="connsiteY194" fmla="*/ 867114 h 1938141"/>
                <a:gd name="connsiteX195" fmla="*/ 779870 w 1490724"/>
                <a:gd name="connsiteY195" fmla="*/ 924648 h 1938141"/>
                <a:gd name="connsiteX196" fmla="*/ 790737 w 1490724"/>
                <a:gd name="connsiteY196" fmla="*/ 991131 h 1938141"/>
                <a:gd name="connsiteX197" fmla="*/ 790737 w 1490724"/>
                <a:gd name="connsiteY197" fmla="*/ 993049 h 1938141"/>
                <a:gd name="connsiteX198" fmla="*/ 790098 w 1490724"/>
                <a:gd name="connsiteY198" fmla="*/ 995606 h 1938141"/>
                <a:gd name="connsiteX199" fmla="*/ 790098 w 1490724"/>
                <a:gd name="connsiteY199" fmla="*/ 1001999 h 1938141"/>
                <a:gd name="connsiteX200" fmla="*/ 756217 w 1490724"/>
                <a:gd name="connsiteY200" fmla="*/ 1393869 h 1938141"/>
                <a:gd name="connsiteX201" fmla="*/ 811194 w 1490724"/>
                <a:gd name="connsiteY201" fmla="*/ 1593319 h 1938141"/>
                <a:gd name="connsiteX202" fmla="*/ 937129 w 1490724"/>
                <a:gd name="connsiteY202" fmla="*/ 1749939 h 1938141"/>
                <a:gd name="connsiteX203" fmla="*/ 1010005 w 1490724"/>
                <a:gd name="connsiteY203" fmla="*/ 1833683 h 1938141"/>
                <a:gd name="connsiteX204" fmla="*/ 1042608 w 1490724"/>
                <a:gd name="connsiteY204" fmla="*/ 1880989 h 1938141"/>
                <a:gd name="connsiteX205" fmla="*/ 1064982 w 1490724"/>
                <a:gd name="connsiteY205" fmla="*/ 1932769 h 1938141"/>
                <a:gd name="connsiteX206" fmla="*/ 1082242 w 1490724"/>
                <a:gd name="connsiteY206" fmla="*/ 1927016 h 1938141"/>
                <a:gd name="connsiteX207" fmla="*/ 1076489 w 1490724"/>
                <a:gd name="connsiteY207" fmla="*/ 1714780 h 1938141"/>
                <a:gd name="connsiteX208" fmla="*/ 1111009 w 1490724"/>
                <a:gd name="connsiteY208" fmla="*/ 1513411 h 1938141"/>
                <a:gd name="connsiteX209" fmla="*/ 1115484 w 1490724"/>
                <a:gd name="connsiteY209" fmla="*/ 1414325 h 1938141"/>
                <a:gd name="connsiteX210" fmla="*/ 1083521 w 1490724"/>
                <a:gd name="connsiteY210" fmla="*/ 1313321 h 1938141"/>
                <a:gd name="connsiteX211" fmla="*/ 942243 w 1490724"/>
                <a:gd name="connsiteY211" fmla="*/ 1141998 h 1938141"/>
                <a:gd name="connsiteX212" fmla="*/ 859139 w 1490724"/>
                <a:gd name="connsiteY212" fmla="*/ 1046108 h 1938141"/>
                <a:gd name="connsiteX213" fmla="*/ 816947 w 1490724"/>
                <a:gd name="connsiteY213" fmla="*/ 971953 h 1938141"/>
                <a:gd name="connsiteX214" fmla="*/ 814390 w 1490724"/>
                <a:gd name="connsiteY214" fmla="*/ 959168 h 1938141"/>
                <a:gd name="connsiteX215" fmla="*/ 806080 w 1490724"/>
                <a:gd name="connsiteY215" fmla="*/ 925926 h 1938141"/>
                <a:gd name="connsiteX216" fmla="*/ 785623 w 1490724"/>
                <a:gd name="connsiteY216" fmla="*/ 860721 h 1938141"/>
                <a:gd name="connsiteX217" fmla="*/ 766445 w 1490724"/>
                <a:gd name="connsiteY217" fmla="*/ 814694 h 1938141"/>
                <a:gd name="connsiteX218" fmla="*/ 753660 w 1490724"/>
                <a:gd name="connsiteY218" fmla="*/ 781452 h 1938141"/>
                <a:gd name="connsiteX219" fmla="*/ 864253 w 1490724"/>
                <a:gd name="connsiteY219" fmla="*/ 847936 h 1938141"/>
                <a:gd name="connsiteX220" fmla="*/ 947997 w 1490724"/>
                <a:gd name="connsiteY220" fmla="*/ 894602 h 1938141"/>
                <a:gd name="connsiteX221" fmla="*/ 1029823 w 1490724"/>
                <a:gd name="connsiteY221" fmla="*/ 959168 h 1938141"/>
                <a:gd name="connsiteX222" fmla="*/ 1298314 w 1490724"/>
                <a:gd name="connsiteY222" fmla="*/ 1262819 h 1938141"/>
                <a:gd name="connsiteX223" fmla="*/ 1382058 w 1490724"/>
                <a:gd name="connsiteY223" fmla="*/ 1324189 h 1938141"/>
                <a:gd name="connsiteX224" fmla="*/ 1428085 w 1490724"/>
                <a:gd name="connsiteY224" fmla="*/ 1345924 h 1938141"/>
                <a:gd name="connsiteX225" fmla="*/ 1478587 w 1490724"/>
                <a:gd name="connsiteY225" fmla="*/ 1363823 h 1938141"/>
                <a:gd name="connsiteX226" fmla="*/ 1488176 w 1490724"/>
                <a:gd name="connsiteY226" fmla="*/ 1349759 h 1938141"/>
                <a:gd name="connsiteX227" fmla="*/ 1359044 w 1490724"/>
                <a:gd name="connsiteY227" fmla="*/ 1145834 h 1938141"/>
                <a:gd name="connsiteX228" fmla="*/ 1268269 w 1490724"/>
                <a:gd name="connsiteY228" fmla="*/ 920173 h 1938141"/>
                <a:gd name="connsiteX229" fmla="*/ 1213931 w 1490724"/>
                <a:gd name="connsiteY229" fmla="*/ 815973 h 1938141"/>
                <a:gd name="connsiteX230" fmla="*/ 1135941 w 1490724"/>
                <a:gd name="connsiteY230" fmla="*/ 759717 h 1938141"/>
                <a:gd name="connsiteX231" fmla="*/ 956946 w 1490724"/>
                <a:gd name="connsiteY231" fmla="*/ 753325 h 1938141"/>
                <a:gd name="connsiteX232" fmla="*/ 843796 w 1490724"/>
                <a:gd name="connsiteY232" fmla="*/ 753964 h 1938141"/>
                <a:gd name="connsiteX233" fmla="*/ 728090 w 1490724"/>
                <a:gd name="connsiteY233" fmla="*/ 723919 h 1938141"/>
                <a:gd name="connsiteX234" fmla="*/ 545260 w 1490724"/>
                <a:gd name="connsiteY234" fmla="*/ 455427 h 1938141"/>
                <a:gd name="connsiteX235" fmla="*/ 312567 w 1490724"/>
                <a:gd name="connsiteY235" fmla="*/ 200999 h 1938141"/>
                <a:gd name="connsiteX236" fmla="*/ 388640 w 1490724"/>
                <a:gd name="connsiteY236" fmla="*/ 216342 h 1938141"/>
                <a:gd name="connsiteX237" fmla="*/ 465351 w 1490724"/>
                <a:gd name="connsiteY237" fmla="*/ 257255 h 1938141"/>
                <a:gd name="connsiteX238" fmla="*/ 552292 w 1490724"/>
                <a:gd name="connsiteY238" fmla="*/ 300725 h 1938141"/>
                <a:gd name="connsiteX239" fmla="*/ 668638 w 1490724"/>
                <a:gd name="connsiteY239" fmla="*/ 328213 h 1938141"/>
                <a:gd name="connsiteX240" fmla="*/ 783066 w 1490724"/>
                <a:gd name="connsiteY240" fmla="*/ 347391 h 1938141"/>
                <a:gd name="connsiteX241" fmla="*/ 886627 w 1490724"/>
                <a:gd name="connsiteY241" fmla="*/ 376158 h 1938141"/>
                <a:gd name="connsiteX242" fmla="*/ 1079685 w 1490724"/>
                <a:gd name="connsiteY242" fmla="*/ 470130 h 1938141"/>
                <a:gd name="connsiteX243" fmla="*/ 1247173 w 1490724"/>
                <a:gd name="connsiteY243" fmla="*/ 638896 h 1938141"/>
                <a:gd name="connsiteX244" fmla="*/ 1258040 w 1490724"/>
                <a:gd name="connsiteY244" fmla="*/ 633782 h 1938141"/>
                <a:gd name="connsiteX245" fmla="*/ 1173018 w 1490724"/>
                <a:gd name="connsiteY245" fmla="*/ 360816 h 1938141"/>
                <a:gd name="connsiteX246" fmla="*/ 1008727 w 1490724"/>
                <a:gd name="connsiteY246" fmla="*/ 176707 h 1938141"/>
                <a:gd name="connsiteX247" fmla="*/ 555488 w 1490724"/>
                <a:gd name="connsiteY247" fmla="*/ 183100 h 1938141"/>
                <a:gd name="connsiteX248" fmla="*/ 364347 w 1490724"/>
                <a:gd name="connsiteY248" fmla="*/ 190132 h 1938141"/>
                <a:gd name="connsiteX249" fmla="*/ 336220 w 1490724"/>
                <a:gd name="connsiteY249" fmla="*/ 184379 h 1938141"/>
                <a:gd name="connsiteX250" fmla="*/ 295307 w 1490724"/>
                <a:gd name="connsiteY250" fmla="*/ 171593 h 1938141"/>
                <a:gd name="connsiteX251" fmla="*/ 286357 w 1490724"/>
                <a:gd name="connsiteY251" fmla="*/ 171593 h 1938141"/>
                <a:gd name="connsiteX252" fmla="*/ 193664 w 1490724"/>
                <a:gd name="connsiteY252" fmla="*/ 53969 h 1938141"/>
                <a:gd name="connsiteX253" fmla="*/ 1076674 w 1490724"/>
                <a:gd name="connsiteY253" fmla="*/ 0 h 1938141"/>
                <a:gd name="connsiteX254" fmla="*/ 1054408 w 1490724"/>
                <a:gd name="connsiteY254" fmla="*/ 0 h 1938141"/>
                <a:gd name="connsiteX255" fmla="*/ 1058590 w 1490724"/>
                <a:gd name="connsiteY255" fmla="*/ 7302 h 1938141"/>
                <a:gd name="connsiteX256" fmla="*/ 1050857 w 1490724"/>
                <a:gd name="connsiteY256" fmla="*/ 0 h 1938141"/>
                <a:gd name="connsiteX257" fmla="*/ 998840 w 1490724"/>
                <a:gd name="connsiteY257" fmla="*/ 0 h 1938141"/>
                <a:gd name="connsiteX258" fmla="*/ 1036365 w 1490724"/>
                <a:gd name="connsiteY258" fmla="*/ 20487 h 1938141"/>
                <a:gd name="connsiteX259" fmla="*/ 1086717 w 1490724"/>
                <a:gd name="connsiteY259" fmla="*/ 61000 h 1938141"/>
                <a:gd name="connsiteX260" fmla="*/ 1087357 w 1490724"/>
                <a:gd name="connsiteY260" fmla="*/ 61640 h 1938141"/>
                <a:gd name="connsiteX261" fmla="*/ 1100781 w 1490724"/>
                <a:gd name="connsiteY261" fmla="*/ 52051 h 1938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</a:cxnLst>
              <a:rect l="l" t="t" r="r" b="b"/>
              <a:pathLst>
                <a:path w="1490724" h="1938141">
                  <a:moveTo>
                    <a:pt x="797769" y="1152226"/>
                  </a:moveTo>
                  <a:cubicBezTo>
                    <a:pt x="798409" y="1160537"/>
                    <a:pt x="799687" y="1168847"/>
                    <a:pt x="800326" y="1177158"/>
                  </a:cubicBezTo>
                  <a:cubicBezTo>
                    <a:pt x="807358" y="1238527"/>
                    <a:pt x="816947" y="1300536"/>
                    <a:pt x="832929" y="1359988"/>
                  </a:cubicBezTo>
                  <a:cubicBezTo>
                    <a:pt x="865532" y="1480169"/>
                    <a:pt x="924344" y="1590123"/>
                    <a:pt x="978042" y="1701355"/>
                  </a:cubicBezTo>
                  <a:cubicBezTo>
                    <a:pt x="992745" y="1732679"/>
                    <a:pt x="1008088" y="1763364"/>
                    <a:pt x="1021512" y="1795327"/>
                  </a:cubicBezTo>
                  <a:cubicBezTo>
                    <a:pt x="1031741" y="1818341"/>
                    <a:pt x="1041969" y="1841994"/>
                    <a:pt x="1050919" y="1865646"/>
                  </a:cubicBezTo>
                  <a:cubicBezTo>
                    <a:pt x="1045804" y="1856697"/>
                    <a:pt x="1040051" y="1847747"/>
                    <a:pt x="1034298" y="1839437"/>
                  </a:cubicBezTo>
                  <a:cubicBezTo>
                    <a:pt x="1016398" y="1811948"/>
                    <a:pt x="994024" y="1787017"/>
                    <a:pt x="972289" y="1762725"/>
                  </a:cubicBezTo>
                  <a:cubicBezTo>
                    <a:pt x="949914" y="1737793"/>
                    <a:pt x="928179" y="1712862"/>
                    <a:pt x="906445" y="1687931"/>
                  </a:cubicBezTo>
                  <a:cubicBezTo>
                    <a:pt x="884710" y="1662999"/>
                    <a:pt x="863614" y="1637429"/>
                    <a:pt x="845075" y="1609940"/>
                  </a:cubicBezTo>
                  <a:cubicBezTo>
                    <a:pt x="765167" y="1489758"/>
                    <a:pt x="776674" y="1340170"/>
                    <a:pt x="792016" y="1203368"/>
                  </a:cubicBezTo>
                  <a:cubicBezTo>
                    <a:pt x="793934" y="1186107"/>
                    <a:pt x="795851" y="1169487"/>
                    <a:pt x="797769" y="1152226"/>
                  </a:cubicBezTo>
                  <a:close/>
                  <a:moveTo>
                    <a:pt x="834207" y="1051222"/>
                  </a:moveTo>
                  <a:cubicBezTo>
                    <a:pt x="853385" y="1078071"/>
                    <a:pt x="875760" y="1103003"/>
                    <a:pt x="897495" y="1126016"/>
                  </a:cubicBezTo>
                  <a:cubicBezTo>
                    <a:pt x="949275" y="1180354"/>
                    <a:pt x="1006170" y="1230217"/>
                    <a:pt x="1047722" y="1292865"/>
                  </a:cubicBezTo>
                  <a:cubicBezTo>
                    <a:pt x="1068179" y="1322910"/>
                    <a:pt x="1084160" y="1356791"/>
                    <a:pt x="1091192" y="1392590"/>
                  </a:cubicBezTo>
                  <a:cubicBezTo>
                    <a:pt x="1098224" y="1425832"/>
                    <a:pt x="1096946" y="1459713"/>
                    <a:pt x="1093110" y="1492955"/>
                  </a:cubicBezTo>
                  <a:cubicBezTo>
                    <a:pt x="1084160" y="1560077"/>
                    <a:pt x="1063704" y="1624643"/>
                    <a:pt x="1056033" y="1691766"/>
                  </a:cubicBezTo>
                  <a:cubicBezTo>
                    <a:pt x="1051558" y="1732679"/>
                    <a:pt x="1050279" y="1774231"/>
                    <a:pt x="1052197" y="1815784"/>
                  </a:cubicBezTo>
                  <a:cubicBezTo>
                    <a:pt x="1045165" y="1772314"/>
                    <a:pt x="1037494" y="1728204"/>
                    <a:pt x="1028544" y="1685374"/>
                  </a:cubicBezTo>
                  <a:cubicBezTo>
                    <a:pt x="1016398" y="1628479"/>
                    <a:pt x="999138" y="1572224"/>
                    <a:pt x="979321" y="1517247"/>
                  </a:cubicBezTo>
                  <a:cubicBezTo>
                    <a:pt x="959503" y="1461631"/>
                    <a:pt x="937768" y="1406015"/>
                    <a:pt x="919230" y="1349759"/>
                  </a:cubicBezTo>
                  <a:cubicBezTo>
                    <a:pt x="900691" y="1293504"/>
                    <a:pt x="884070" y="1236609"/>
                    <a:pt x="868089" y="1179715"/>
                  </a:cubicBezTo>
                  <a:cubicBezTo>
                    <a:pt x="859778" y="1148391"/>
                    <a:pt x="850828" y="1116427"/>
                    <a:pt x="842518" y="1085103"/>
                  </a:cubicBezTo>
                  <a:cubicBezTo>
                    <a:pt x="839322" y="1073597"/>
                    <a:pt x="836765" y="1062729"/>
                    <a:pt x="834207" y="1051222"/>
                  </a:cubicBezTo>
                  <a:close/>
                  <a:moveTo>
                    <a:pt x="812472" y="1041633"/>
                  </a:moveTo>
                  <a:cubicBezTo>
                    <a:pt x="815669" y="1053779"/>
                    <a:pt x="818865" y="1065925"/>
                    <a:pt x="822061" y="1078071"/>
                  </a:cubicBezTo>
                  <a:cubicBezTo>
                    <a:pt x="829093" y="1106838"/>
                    <a:pt x="836765" y="1135605"/>
                    <a:pt x="844436" y="1164372"/>
                  </a:cubicBezTo>
                  <a:cubicBezTo>
                    <a:pt x="859778" y="1220628"/>
                    <a:pt x="875760" y="1276883"/>
                    <a:pt x="893659" y="1331860"/>
                  </a:cubicBezTo>
                  <a:cubicBezTo>
                    <a:pt x="929458" y="1443731"/>
                    <a:pt x="976764" y="1551767"/>
                    <a:pt x="1006170" y="1666196"/>
                  </a:cubicBezTo>
                  <a:cubicBezTo>
                    <a:pt x="1015759" y="1703912"/>
                    <a:pt x="1024069" y="1740990"/>
                    <a:pt x="1033019" y="1778706"/>
                  </a:cubicBezTo>
                  <a:cubicBezTo>
                    <a:pt x="1024709" y="1759528"/>
                    <a:pt x="1016398" y="1739711"/>
                    <a:pt x="1007448" y="1719894"/>
                  </a:cubicBezTo>
                  <a:cubicBezTo>
                    <a:pt x="982517" y="1663639"/>
                    <a:pt x="954389" y="1608662"/>
                    <a:pt x="929458" y="1552406"/>
                  </a:cubicBezTo>
                  <a:cubicBezTo>
                    <a:pt x="903887" y="1496151"/>
                    <a:pt x="880235" y="1439256"/>
                    <a:pt x="862335" y="1380444"/>
                  </a:cubicBezTo>
                  <a:cubicBezTo>
                    <a:pt x="845075" y="1321632"/>
                    <a:pt x="834847" y="1261541"/>
                    <a:pt x="826536" y="1200810"/>
                  </a:cubicBezTo>
                  <a:cubicBezTo>
                    <a:pt x="819504" y="1147751"/>
                    <a:pt x="815669" y="1094692"/>
                    <a:pt x="812472" y="1041633"/>
                  </a:cubicBezTo>
                  <a:close/>
                  <a:moveTo>
                    <a:pt x="809915" y="791681"/>
                  </a:moveTo>
                  <a:cubicBezTo>
                    <a:pt x="811194" y="792320"/>
                    <a:pt x="813751" y="792959"/>
                    <a:pt x="815669" y="793598"/>
                  </a:cubicBezTo>
                  <a:cubicBezTo>
                    <a:pt x="845075" y="804466"/>
                    <a:pt x="874481" y="816612"/>
                    <a:pt x="903887" y="829397"/>
                  </a:cubicBezTo>
                  <a:cubicBezTo>
                    <a:pt x="932654" y="842183"/>
                    <a:pt x="961421" y="855607"/>
                    <a:pt x="990188" y="869671"/>
                  </a:cubicBezTo>
                  <a:cubicBezTo>
                    <a:pt x="1018316" y="883735"/>
                    <a:pt x="1047083" y="897799"/>
                    <a:pt x="1073293" y="915059"/>
                  </a:cubicBezTo>
                  <a:cubicBezTo>
                    <a:pt x="1126991" y="950858"/>
                    <a:pt x="1156397" y="1010949"/>
                    <a:pt x="1192835" y="1062090"/>
                  </a:cubicBezTo>
                  <a:cubicBezTo>
                    <a:pt x="1230552" y="1115788"/>
                    <a:pt x="1271465" y="1167569"/>
                    <a:pt x="1313017" y="1218710"/>
                  </a:cubicBezTo>
                  <a:cubicBezTo>
                    <a:pt x="1344341" y="1257066"/>
                    <a:pt x="1377583" y="1294782"/>
                    <a:pt x="1416578" y="1324189"/>
                  </a:cubicBezTo>
                  <a:cubicBezTo>
                    <a:pt x="1409546" y="1320353"/>
                    <a:pt x="1401875" y="1317157"/>
                    <a:pt x="1394843" y="1312682"/>
                  </a:cubicBezTo>
                  <a:cubicBezTo>
                    <a:pt x="1367994" y="1297340"/>
                    <a:pt x="1343063" y="1279440"/>
                    <a:pt x="1319410" y="1259623"/>
                  </a:cubicBezTo>
                  <a:cubicBezTo>
                    <a:pt x="1270826" y="1218710"/>
                    <a:pt x="1229913" y="1170126"/>
                    <a:pt x="1191557" y="1118984"/>
                  </a:cubicBezTo>
                  <a:cubicBezTo>
                    <a:pt x="1150005" y="1063368"/>
                    <a:pt x="1109092" y="1007113"/>
                    <a:pt x="1061147" y="957250"/>
                  </a:cubicBezTo>
                  <a:cubicBezTo>
                    <a:pt x="1037494" y="932319"/>
                    <a:pt x="1011923" y="908666"/>
                    <a:pt x="983796" y="888210"/>
                  </a:cubicBezTo>
                  <a:cubicBezTo>
                    <a:pt x="957586" y="869032"/>
                    <a:pt x="928819" y="853050"/>
                    <a:pt x="900052" y="838347"/>
                  </a:cubicBezTo>
                  <a:cubicBezTo>
                    <a:pt x="870006" y="823005"/>
                    <a:pt x="839322" y="808302"/>
                    <a:pt x="809915" y="791681"/>
                  </a:cubicBezTo>
                  <a:close/>
                  <a:moveTo>
                    <a:pt x="1060098" y="766050"/>
                  </a:moveTo>
                  <a:cubicBezTo>
                    <a:pt x="1075051" y="766629"/>
                    <a:pt x="1089914" y="768188"/>
                    <a:pt x="1104617" y="771224"/>
                  </a:cubicBezTo>
                  <a:cubicBezTo>
                    <a:pt x="1133384" y="776978"/>
                    <a:pt x="1160872" y="790402"/>
                    <a:pt x="1181329" y="811498"/>
                  </a:cubicBezTo>
                  <a:cubicBezTo>
                    <a:pt x="1208178" y="838986"/>
                    <a:pt x="1223520" y="874785"/>
                    <a:pt x="1237584" y="909945"/>
                  </a:cubicBezTo>
                  <a:cubicBezTo>
                    <a:pt x="1268908" y="984739"/>
                    <a:pt x="1295757" y="1061451"/>
                    <a:pt x="1327720" y="1135605"/>
                  </a:cubicBezTo>
                  <a:cubicBezTo>
                    <a:pt x="1357127" y="1203368"/>
                    <a:pt x="1392925" y="1269851"/>
                    <a:pt x="1441509" y="1325467"/>
                  </a:cubicBezTo>
                  <a:cubicBezTo>
                    <a:pt x="1400597" y="1295422"/>
                    <a:pt x="1367355" y="1257066"/>
                    <a:pt x="1336031" y="1217431"/>
                  </a:cubicBezTo>
                  <a:cubicBezTo>
                    <a:pt x="1295757" y="1165651"/>
                    <a:pt x="1256762" y="1112592"/>
                    <a:pt x="1219045" y="1058894"/>
                  </a:cubicBezTo>
                  <a:cubicBezTo>
                    <a:pt x="1199867" y="1031405"/>
                    <a:pt x="1181968" y="1003278"/>
                    <a:pt x="1163429" y="975150"/>
                  </a:cubicBezTo>
                  <a:cubicBezTo>
                    <a:pt x="1146169" y="948940"/>
                    <a:pt x="1126991" y="924648"/>
                    <a:pt x="1102060" y="904831"/>
                  </a:cubicBezTo>
                  <a:cubicBezTo>
                    <a:pt x="1077128" y="885013"/>
                    <a:pt x="1049001" y="870950"/>
                    <a:pt x="1020873" y="856246"/>
                  </a:cubicBezTo>
                  <a:cubicBezTo>
                    <a:pt x="992745" y="841543"/>
                    <a:pt x="963978" y="828119"/>
                    <a:pt x="935211" y="814694"/>
                  </a:cubicBezTo>
                  <a:cubicBezTo>
                    <a:pt x="902609" y="799991"/>
                    <a:pt x="869367" y="785927"/>
                    <a:pt x="835486" y="773142"/>
                  </a:cubicBezTo>
                  <a:cubicBezTo>
                    <a:pt x="830372" y="771224"/>
                    <a:pt x="824618" y="769306"/>
                    <a:pt x="819504" y="767389"/>
                  </a:cubicBezTo>
                  <a:cubicBezTo>
                    <a:pt x="854664" y="773781"/>
                    <a:pt x="889824" y="775699"/>
                    <a:pt x="924983" y="773781"/>
                  </a:cubicBezTo>
                  <a:cubicBezTo>
                    <a:pt x="969572" y="771384"/>
                    <a:pt x="1015239" y="764312"/>
                    <a:pt x="1060098" y="766050"/>
                  </a:cubicBezTo>
                  <a:close/>
                  <a:moveTo>
                    <a:pt x="622611" y="649764"/>
                  </a:moveTo>
                  <a:cubicBezTo>
                    <a:pt x="648181" y="753964"/>
                    <a:pt x="627725" y="869032"/>
                    <a:pt x="600236" y="971314"/>
                  </a:cubicBezTo>
                  <a:cubicBezTo>
                    <a:pt x="565077" y="1101085"/>
                    <a:pt x="510100" y="1225742"/>
                    <a:pt x="490283" y="1359988"/>
                  </a:cubicBezTo>
                  <a:cubicBezTo>
                    <a:pt x="485169" y="1393229"/>
                    <a:pt x="483251" y="1426471"/>
                    <a:pt x="483890" y="1459074"/>
                  </a:cubicBezTo>
                  <a:cubicBezTo>
                    <a:pt x="481333" y="1451402"/>
                    <a:pt x="478776" y="1443092"/>
                    <a:pt x="476219" y="1435421"/>
                  </a:cubicBezTo>
                  <a:cubicBezTo>
                    <a:pt x="466630" y="1401540"/>
                    <a:pt x="461516" y="1366380"/>
                    <a:pt x="457680" y="1331860"/>
                  </a:cubicBezTo>
                  <a:cubicBezTo>
                    <a:pt x="450648" y="1267294"/>
                    <a:pt x="460237" y="1204007"/>
                    <a:pt x="481972" y="1143277"/>
                  </a:cubicBezTo>
                  <a:cubicBezTo>
                    <a:pt x="524164" y="1025652"/>
                    <a:pt x="598319" y="920812"/>
                    <a:pt x="620054" y="796156"/>
                  </a:cubicBezTo>
                  <a:cubicBezTo>
                    <a:pt x="628364" y="747571"/>
                    <a:pt x="629003" y="698348"/>
                    <a:pt x="622611" y="649764"/>
                  </a:cubicBezTo>
                  <a:close/>
                  <a:moveTo>
                    <a:pt x="604711" y="628029"/>
                  </a:moveTo>
                  <a:cubicBezTo>
                    <a:pt x="611104" y="677252"/>
                    <a:pt x="609825" y="727115"/>
                    <a:pt x="601515" y="775699"/>
                  </a:cubicBezTo>
                  <a:cubicBezTo>
                    <a:pt x="590647" y="838986"/>
                    <a:pt x="566995" y="898438"/>
                    <a:pt x="540145" y="956611"/>
                  </a:cubicBezTo>
                  <a:cubicBezTo>
                    <a:pt x="513296" y="1012867"/>
                    <a:pt x="483890" y="1068482"/>
                    <a:pt x="461516" y="1126656"/>
                  </a:cubicBezTo>
                  <a:cubicBezTo>
                    <a:pt x="439142" y="1186747"/>
                    <a:pt x="426356" y="1250034"/>
                    <a:pt x="431470" y="1314600"/>
                  </a:cubicBezTo>
                  <a:cubicBezTo>
                    <a:pt x="434667" y="1354234"/>
                    <a:pt x="444895" y="1390672"/>
                    <a:pt x="457680" y="1428389"/>
                  </a:cubicBezTo>
                  <a:cubicBezTo>
                    <a:pt x="466630" y="1455238"/>
                    <a:pt x="476219" y="1481448"/>
                    <a:pt x="487086" y="1507658"/>
                  </a:cubicBezTo>
                  <a:cubicBezTo>
                    <a:pt x="487086" y="1509576"/>
                    <a:pt x="487086" y="1511493"/>
                    <a:pt x="487726" y="1513411"/>
                  </a:cubicBezTo>
                  <a:cubicBezTo>
                    <a:pt x="413571" y="1391951"/>
                    <a:pt x="347087" y="1255148"/>
                    <a:pt x="369462" y="1111313"/>
                  </a:cubicBezTo>
                  <a:cubicBezTo>
                    <a:pt x="392475" y="963004"/>
                    <a:pt x="524803" y="867753"/>
                    <a:pt x="579780" y="732868"/>
                  </a:cubicBezTo>
                  <a:cubicBezTo>
                    <a:pt x="593204" y="700266"/>
                    <a:pt x="602793" y="663828"/>
                    <a:pt x="604711" y="628029"/>
                  </a:cubicBezTo>
                  <a:close/>
                  <a:moveTo>
                    <a:pt x="475580" y="238716"/>
                  </a:moveTo>
                  <a:cubicBezTo>
                    <a:pt x="485169" y="240634"/>
                    <a:pt x="495397" y="242552"/>
                    <a:pt x="504986" y="244470"/>
                  </a:cubicBezTo>
                  <a:cubicBezTo>
                    <a:pt x="538228" y="249584"/>
                    <a:pt x="570830" y="254058"/>
                    <a:pt x="604072" y="259173"/>
                  </a:cubicBezTo>
                  <a:cubicBezTo>
                    <a:pt x="670556" y="269401"/>
                    <a:pt x="737039" y="278351"/>
                    <a:pt x="803523" y="287300"/>
                  </a:cubicBezTo>
                  <a:cubicBezTo>
                    <a:pt x="859778" y="294971"/>
                    <a:pt x="916673" y="303282"/>
                    <a:pt x="969732" y="323738"/>
                  </a:cubicBezTo>
                  <a:cubicBezTo>
                    <a:pt x="1027266" y="345473"/>
                    <a:pt x="1073293" y="383829"/>
                    <a:pt x="1114206" y="429217"/>
                  </a:cubicBezTo>
                  <a:cubicBezTo>
                    <a:pt x="1158954" y="478441"/>
                    <a:pt x="1201146" y="532139"/>
                    <a:pt x="1231191" y="592230"/>
                  </a:cubicBezTo>
                  <a:cubicBezTo>
                    <a:pt x="1197950" y="545564"/>
                    <a:pt x="1157676" y="504011"/>
                    <a:pt x="1112288" y="468212"/>
                  </a:cubicBezTo>
                  <a:cubicBezTo>
                    <a:pt x="1054754" y="423464"/>
                    <a:pt x="990188" y="387026"/>
                    <a:pt x="922426" y="360816"/>
                  </a:cubicBezTo>
                  <a:cubicBezTo>
                    <a:pt x="852107" y="333967"/>
                    <a:pt x="777952" y="317346"/>
                    <a:pt x="703158" y="307757"/>
                  </a:cubicBezTo>
                  <a:cubicBezTo>
                    <a:pt x="663524" y="302643"/>
                    <a:pt x="623250" y="298168"/>
                    <a:pt x="584255" y="287300"/>
                  </a:cubicBezTo>
                  <a:cubicBezTo>
                    <a:pt x="549734" y="277711"/>
                    <a:pt x="517771" y="261730"/>
                    <a:pt x="486447" y="244470"/>
                  </a:cubicBezTo>
                  <a:cubicBezTo>
                    <a:pt x="483251" y="242552"/>
                    <a:pt x="479415" y="240634"/>
                    <a:pt x="475580" y="238716"/>
                  </a:cubicBezTo>
                  <a:close/>
                  <a:moveTo>
                    <a:pt x="253115" y="222095"/>
                  </a:moveTo>
                  <a:cubicBezTo>
                    <a:pt x="265261" y="253419"/>
                    <a:pt x="274211" y="286022"/>
                    <a:pt x="280604" y="319264"/>
                  </a:cubicBezTo>
                  <a:cubicBezTo>
                    <a:pt x="294667" y="389583"/>
                    <a:pt x="292750" y="461180"/>
                    <a:pt x="281882" y="532139"/>
                  </a:cubicBezTo>
                  <a:cubicBezTo>
                    <a:pt x="271015" y="601180"/>
                    <a:pt x="253115" y="668942"/>
                    <a:pt x="235216" y="736704"/>
                  </a:cubicBezTo>
                  <a:cubicBezTo>
                    <a:pt x="217956" y="804466"/>
                    <a:pt x="203253" y="873507"/>
                    <a:pt x="196860" y="943826"/>
                  </a:cubicBezTo>
                  <a:cubicBezTo>
                    <a:pt x="193024" y="988574"/>
                    <a:pt x="192385" y="1034602"/>
                    <a:pt x="199417" y="1079350"/>
                  </a:cubicBezTo>
                  <a:cubicBezTo>
                    <a:pt x="171929" y="1028848"/>
                    <a:pt x="161700" y="970675"/>
                    <a:pt x="163618" y="913141"/>
                  </a:cubicBezTo>
                  <a:cubicBezTo>
                    <a:pt x="166175" y="846657"/>
                    <a:pt x="184075" y="782092"/>
                    <a:pt x="203253" y="718804"/>
                  </a:cubicBezTo>
                  <a:cubicBezTo>
                    <a:pt x="221791" y="656796"/>
                    <a:pt x="242248" y="595426"/>
                    <a:pt x="254394" y="532139"/>
                  </a:cubicBezTo>
                  <a:cubicBezTo>
                    <a:pt x="266540" y="470130"/>
                    <a:pt x="271654" y="407482"/>
                    <a:pt x="269097" y="344834"/>
                  </a:cubicBezTo>
                  <a:cubicBezTo>
                    <a:pt x="267818" y="309675"/>
                    <a:pt x="263344" y="275154"/>
                    <a:pt x="256951" y="240634"/>
                  </a:cubicBezTo>
                  <a:cubicBezTo>
                    <a:pt x="256312" y="234241"/>
                    <a:pt x="255033" y="228488"/>
                    <a:pt x="253115" y="222095"/>
                  </a:cubicBezTo>
                  <a:close/>
                  <a:moveTo>
                    <a:pt x="223070" y="164561"/>
                  </a:moveTo>
                  <a:cubicBezTo>
                    <a:pt x="237134" y="218260"/>
                    <a:pt x="242887" y="274515"/>
                    <a:pt x="246083" y="328853"/>
                  </a:cubicBezTo>
                  <a:cubicBezTo>
                    <a:pt x="249280" y="392140"/>
                    <a:pt x="245444" y="455427"/>
                    <a:pt x="235855" y="518075"/>
                  </a:cubicBezTo>
                  <a:cubicBezTo>
                    <a:pt x="226266" y="583280"/>
                    <a:pt x="207727" y="646567"/>
                    <a:pt x="188550" y="709855"/>
                  </a:cubicBezTo>
                  <a:cubicBezTo>
                    <a:pt x="169372" y="773142"/>
                    <a:pt x="150833" y="837708"/>
                    <a:pt x="147636" y="904191"/>
                  </a:cubicBezTo>
                  <a:cubicBezTo>
                    <a:pt x="145719" y="935515"/>
                    <a:pt x="147636" y="968118"/>
                    <a:pt x="153390" y="999442"/>
                  </a:cubicBezTo>
                  <a:cubicBezTo>
                    <a:pt x="141244" y="975789"/>
                    <a:pt x="129737" y="952136"/>
                    <a:pt x="118230" y="928483"/>
                  </a:cubicBezTo>
                  <a:cubicBezTo>
                    <a:pt x="99692" y="890767"/>
                    <a:pt x="83710" y="851132"/>
                    <a:pt x="77317" y="809580"/>
                  </a:cubicBezTo>
                  <a:cubicBezTo>
                    <a:pt x="72203" y="775699"/>
                    <a:pt x="72203" y="741179"/>
                    <a:pt x="76678" y="706658"/>
                  </a:cubicBezTo>
                  <a:cubicBezTo>
                    <a:pt x="95217" y="562184"/>
                    <a:pt x="177043" y="436888"/>
                    <a:pt x="210284" y="296250"/>
                  </a:cubicBezTo>
                  <a:cubicBezTo>
                    <a:pt x="219873" y="254058"/>
                    <a:pt x="225627" y="208671"/>
                    <a:pt x="223070" y="164561"/>
                  </a:cubicBezTo>
                  <a:close/>
                  <a:moveTo>
                    <a:pt x="853065" y="160326"/>
                  </a:moveTo>
                  <a:cubicBezTo>
                    <a:pt x="890143" y="161365"/>
                    <a:pt x="926900" y="166799"/>
                    <a:pt x="962060" y="179264"/>
                  </a:cubicBezTo>
                  <a:cubicBezTo>
                    <a:pt x="1039412" y="206753"/>
                    <a:pt x="1095667" y="268122"/>
                    <a:pt x="1136580" y="337163"/>
                  </a:cubicBezTo>
                  <a:cubicBezTo>
                    <a:pt x="1176854" y="404925"/>
                    <a:pt x="1208178" y="479719"/>
                    <a:pt x="1228634" y="557070"/>
                  </a:cubicBezTo>
                  <a:cubicBezTo>
                    <a:pt x="1206260" y="513600"/>
                    <a:pt x="1177493" y="473966"/>
                    <a:pt x="1146169" y="436249"/>
                  </a:cubicBezTo>
                  <a:cubicBezTo>
                    <a:pt x="1107174" y="388944"/>
                    <a:pt x="1064343" y="344195"/>
                    <a:pt x="1008727" y="316067"/>
                  </a:cubicBezTo>
                  <a:cubicBezTo>
                    <a:pt x="956946" y="289857"/>
                    <a:pt x="899413" y="278351"/>
                    <a:pt x="842518" y="269401"/>
                  </a:cubicBezTo>
                  <a:cubicBezTo>
                    <a:pt x="777313" y="259812"/>
                    <a:pt x="712108" y="250862"/>
                    <a:pt x="646903" y="242552"/>
                  </a:cubicBezTo>
                  <a:cubicBezTo>
                    <a:pt x="608547" y="237438"/>
                    <a:pt x="569552" y="232324"/>
                    <a:pt x="531196" y="227849"/>
                  </a:cubicBezTo>
                  <a:cubicBezTo>
                    <a:pt x="501789" y="224013"/>
                    <a:pt x="473022" y="221456"/>
                    <a:pt x="444895" y="213785"/>
                  </a:cubicBezTo>
                  <a:cubicBezTo>
                    <a:pt x="543342" y="211867"/>
                    <a:pt x="644985" y="181821"/>
                    <a:pt x="742153" y="167758"/>
                  </a:cubicBezTo>
                  <a:cubicBezTo>
                    <a:pt x="778591" y="162644"/>
                    <a:pt x="815988" y="159287"/>
                    <a:pt x="853065" y="160326"/>
                  </a:cubicBezTo>
                  <a:close/>
                  <a:moveTo>
                    <a:pt x="42668" y="0"/>
                  </a:moveTo>
                  <a:lnTo>
                    <a:pt x="18553" y="0"/>
                  </a:lnTo>
                  <a:lnTo>
                    <a:pt x="0" y="29116"/>
                  </a:lnTo>
                  <a:lnTo>
                    <a:pt x="0" y="60124"/>
                  </a:lnTo>
                  <a:lnTo>
                    <a:pt x="3183" y="56446"/>
                  </a:lnTo>
                  <a:close/>
                  <a:moveTo>
                    <a:pt x="102219" y="0"/>
                  </a:moveTo>
                  <a:lnTo>
                    <a:pt x="62720" y="0"/>
                  </a:lnTo>
                  <a:lnTo>
                    <a:pt x="57340" y="53330"/>
                  </a:lnTo>
                  <a:cubicBezTo>
                    <a:pt x="48231" y="88969"/>
                    <a:pt x="34486" y="123649"/>
                    <a:pt x="18505" y="156890"/>
                  </a:cubicBezTo>
                  <a:lnTo>
                    <a:pt x="0" y="195102"/>
                  </a:lnTo>
                  <a:lnTo>
                    <a:pt x="0" y="239427"/>
                  </a:lnTo>
                  <a:lnTo>
                    <a:pt x="35046" y="165440"/>
                  </a:lnTo>
                  <a:cubicBezTo>
                    <a:pt x="51747" y="129562"/>
                    <a:pt x="66450" y="92964"/>
                    <a:pt x="74121" y="53329"/>
                  </a:cubicBezTo>
                  <a:cubicBezTo>
                    <a:pt x="77317" y="36708"/>
                    <a:pt x="79235" y="19448"/>
                    <a:pt x="79874" y="1549"/>
                  </a:cubicBezTo>
                  <a:cubicBezTo>
                    <a:pt x="81153" y="43101"/>
                    <a:pt x="79874" y="84653"/>
                    <a:pt x="72203" y="124288"/>
                  </a:cubicBezTo>
                  <a:cubicBezTo>
                    <a:pt x="64532" y="167758"/>
                    <a:pt x="48550" y="208671"/>
                    <a:pt x="28733" y="247666"/>
                  </a:cubicBezTo>
                  <a:lnTo>
                    <a:pt x="0" y="304984"/>
                  </a:lnTo>
                  <a:lnTo>
                    <a:pt x="0" y="384062"/>
                  </a:lnTo>
                  <a:lnTo>
                    <a:pt x="23859" y="327335"/>
                  </a:lnTo>
                  <a:cubicBezTo>
                    <a:pt x="34007" y="306958"/>
                    <a:pt x="45034" y="286981"/>
                    <a:pt x="55582" y="266844"/>
                  </a:cubicBezTo>
                  <a:cubicBezTo>
                    <a:pt x="76039" y="227209"/>
                    <a:pt x="92020" y="186296"/>
                    <a:pt x="99692" y="141548"/>
                  </a:cubicBezTo>
                  <a:cubicBezTo>
                    <a:pt x="107363" y="99356"/>
                    <a:pt x="108002" y="56525"/>
                    <a:pt x="104167" y="14334"/>
                  </a:cubicBezTo>
                  <a:close/>
                  <a:moveTo>
                    <a:pt x="160035" y="0"/>
                  </a:moveTo>
                  <a:lnTo>
                    <a:pt x="128723" y="0"/>
                  </a:lnTo>
                  <a:lnTo>
                    <a:pt x="180878" y="80178"/>
                  </a:lnTo>
                  <a:cubicBezTo>
                    <a:pt x="191746" y="112142"/>
                    <a:pt x="199417" y="145383"/>
                    <a:pt x="200696" y="178625"/>
                  </a:cubicBezTo>
                  <a:cubicBezTo>
                    <a:pt x="199417" y="209310"/>
                    <a:pt x="194942" y="245109"/>
                    <a:pt x="188550" y="280268"/>
                  </a:cubicBezTo>
                  <a:cubicBezTo>
                    <a:pt x="175125" y="351866"/>
                    <a:pt x="147636" y="418989"/>
                    <a:pt x="120148" y="486112"/>
                  </a:cubicBezTo>
                  <a:cubicBezTo>
                    <a:pt x="93299" y="551956"/>
                    <a:pt x="67728" y="619079"/>
                    <a:pt x="56222" y="690037"/>
                  </a:cubicBezTo>
                  <a:cubicBezTo>
                    <a:pt x="50468" y="724558"/>
                    <a:pt x="48550" y="759717"/>
                    <a:pt x="52386" y="794238"/>
                  </a:cubicBezTo>
                  <a:cubicBezTo>
                    <a:pt x="56861" y="834511"/>
                    <a:pt x="69007" y="872867"/>
                    <a:pt x="85628" y="909305"/>
                  </a:cubicBezTo>
                  <a:cubicBezTo>
                    <a:pt x="126541" y="1000081"/>
                    <a:pt x="183435" y="1082546"/>
                    <a:pt x="225627" y="1172683"/>
                  </a:cubicBezTo>
                  <a:cubicBezTo>
                    <a:pt x="229462" y="1180354"/>
                    <a:pt x="243526" y="1176518"/>
                    <a:pt x="240330" y="1167569"/>
                  </a:cubicBezTo>
                  <a:cubicBezTo>
                    <a:pt x="219234" y="1100446"/>
                    <a:pt x="212202" y="1032044"/>
                    <a:pt x="218595" y="961725"/>
                  </a:cubicBezTo>
                  <a:cubicBezTo>
                    <a:pt x="224988" y="891406"/>
                    <a:pt x="242887" y="823005"/>
                    <a:pt x="260147" y="754603"/>
                  </a:cubicBezTo>
                  <a:cubicBezTo>
                    <a:pt x="295307" y="617161"/>
                    <a:pt x="336220" y="476523"/>
                    <a:pt x="308731" y="333967"/>
                  </a:cubicBezTo>
                  <a:cubicBezTo>
                    <a:pt x="295946" y="270040"/>
                    <a:pt x="271015" y="208671"/>
                    <a:pt x="238412" y="151137"/>
                  </a:cubicBezTo>
                  <a:cubicBezTo>
                    <a:pt x="240969" y="153694"/>
                    <a:pt x="242887" y="156890"/>
                    <a:pt x="245444" y="159447"/>
                  </a:cubicBezTo>
                  <a:cubicBezTo>
                    <a:pt x="320877" y="248944"/>
                    <a:pt x="401425" y="333327"/>
                    <a:pt x="479415" y="420907"/>
                  </a:cubicBezTo>
                  <a:cubicBezTo>
                    <a:pt x="490922" y="433692"/>
                    <a:pt x="502429" y="447117"/>
                    <a:pt x="513296" y="459902"/>
                  </a:cubicBezTo>
                  <a:cubicBezTo>
                    <a:pt x="516493" y="465016"/>
                    <a:pt x="520328" y="469491"/>
                    <a:pt x="523525" y="473966"/>
                  </a:cubicBezTo>
                  <a:cubicBezTo>
                    <a:pt x="529917" y="482915"/>
                    <a:pt x="536310" y="491865"/>
                    <a:pt x="542063" y="501454"/>
                  </a:cubicBezTo>
                  <a:cubicBezTo>
                    <a:pt x="547817" y="510404"/>
                    <a:pt x="553570" y="519993"/>
                    <a:pt x="558684" y="529582"/>
                  </a:cubicBezTo>
                  <a:cubicBezTo>
                    <a:pt x="571470" y="557070"/>
                    <a:pt x="578501" y="586476"/>
                    <a:pt x="577862" y="617161"/>
                  </a:cubicBezTo>
                  <a:cubicBezTo>
                    <a:pt x="577223" y="651682"/>
                    <a:pt x="568912" y="685563"/>
                    <a:pt x="556127" y="717526"/>
                  </a:cubicBezTo>
                  <a:cubicBezTo>
                    <a:pt x="529278" y="785288"/>
                    <a:pt x="483251" y="842183"/>
                    <a:pt x="440420" y="900356"/>
                  </a:cubicBezTo>
                  <a:cubicBezTo>
                    <a:pt x="396950" y="960447"/>
                    <a:pt x="357316" y="1023734"/>
                    <a:pt x="343252" y="1097889"/>
                  </a:cubicBezTo>
                  <a:cubicBezTo>
                    <a:pt x="329188" y="1170765"/>
                    <a:pt x="339416" y="1246837"/>
                    <a:pt x="362430" y="1317157"/>
                  </a:cubicBezTo>
                  <a:cubicBezTo>
                    <a:pt x="393114" y="1412407"/>
                    <a:pt x="448091" y="1495512"/>
                    <a:pt x="501150" y="1580534"/>
                  </a:cubicBezTo>
                  <a:cubicBezTo>
                    <a:pt x="507543" y="1590762"/>
                    <a:pt x="527360" y="1587566"/>
                    <a:pt x="523525" y="1573502"/>
                  </a:cubicBezTo>
                  <a:cubicBezTo>
                    <a:pt x="489643" y="1444371"/>
                    <a:pt x="522246" y="1308846"/>
                    <a:pt x="561241" y="1184829"/>
                  </a:cubicBezTo>
                  <a:cubicBezTo>
                    <a:pt x="602154" y="1055058"/>
                    <a:pt x="653295" y="925287"/>
                    <a:pt x="655852" y="787206"/>
                  </a:cubicBezTo>
                  <a:cubicBezTo>
                    <a:pt x="656492" y="749489"/>
                    <a:pt x="653295" y="711773"/>
                    <a:pt x="644985" y="674695"/>
                  </a:cubicBezTo>
                  <a:cubicBezTo>
                    <a:pt x="638592" y="645289"/>
                    <a:pt x="628364" y="617161"/>
                    <a:pt x="615579" y="590312"/>
                  </a:cubicBezTo>
                  <a:cubicBezTo>
                    <a:pt x="638592" y="622275"/>
                    <a:pt x="660967" y="654878"/>
                    <a:pt x="681423" y="688759"/>
                  </a:cubicBezTo>
                  <a:cubicBezTo>
                    <a:pt x="689734" y="702184"/>
                    <a:pt x="697405" y="715608"/>
                    <a:pt x="705076" y="729672"/>
                  </a:cubicBezTo>
                  <a:cubicBezTo>
                    <a:pt x="704437" y="731590"/>
                    <a:pt x="704437" y="734147"/>
                    <a:pt x="706354" y="736065"/>
                  </a:cubicBezTo>
                  <a:cubicBezTo>
                    <a:pt x="707633" y="737982"/>
                    <a:pt x="709551" y="739900"/>
                    <a:pt x="711469" y="741818"/>
                  </a:cubicBezTo>
                  <a:cubicBezTo>
                    <a:pt x="722336" y="762914"/>
                    <a:pt x="732564" y="784009"/>
                    <a:pt x="742153" y="805745"/>
                  </a:cubicBezTo>
                  <a:cubicBezTo>
                    <a:pt x="749185" y="826201"/>
                    <a:pt x="755578" y="846657"/>
                    <a:pt x="762610" y="867114"/>
                  </a:cubicBezTo>
                  <a:cubicBezTo>
                    <a:pt x="768363" y="886292"/>
                    <a:pt x="774116" y="905470"/>
                    <a:pt x="779870" y="924648"/>
                  </a:cubicBezTo>
                  <a:cubicBezTo>
                    <a:pt x="784345" y="946383"/>
                    <a:pt x="788180" y="968757"/>
                    <a:pt x="790737" y="991131"/>
                  </a:cubicBezTo>
                  <a:cubicBezTo>
                    <a:pt x="790737" y="991771"/>
                    <a:pt x="790737" y="992410"/>
                    <a:pt x="790737" y="993049"/>
                  </a:cubicBezTo>
                  <a:cubicBezTo>
                    <a:pt x="790737" y="993689"/>
                    <a:pt x="790098" y="994967"/>
                    <a:pt x="790098" y="995606"/>
                  </a:cubicBezTo>
                  <a:cubicBezTo>
                    <a:pt x="790098" y="997524"/>
                    <a:pt x="790098" y="1000081"/>
                    <a:pt x="790098" y="1001999"/>
                  </a:cubicBezTo>
                  <a:cubicBezTo>
                    <a:pt x="779870" y="1133048"/>
                    <a:pt x="748546" y="1262180"/>
                    <a:pt x="756217" y="1393869"/>
                  </a:cubicBezTo>
                  <a:cubicBezTo>
                    <a:pt x="760053" y="1463549"/>
                    <a:pt x="776034" y="1532589"/>
                    <a:pt x="811194" y="1593319"/>
                  </a:cubicBezTo>
                  <a:cubicBezTo>
                    <a:pt x="844436" y="1651493"/>
                    <a:pt x="889824" y="1703273"/>
                    <a:pt x="937129" y="1749939"/>
                  </a:cubicBezTo>
                  <a:cubicBezTo>
                    <a:pt x="963339" y="1776149"/>
                    <a:pt x="988270" y="1804277"/>
                    <a:pt x="1010005" y="1833683"/>
                  </a:cubicBezTo>
                  <a:cubicBezTo>
                    <a:pt x="1021512" y="1849026"/>
                    <a:pt x="1033019" y="1864368"/>
                    <a:pt x="1042608" y="1880989"/>
                  </a:cubicBezTo>
                  <a:cubicBezTo>
                    <a:pt x="1051558" y="1897610"/>
                    <a:pt x="1058590" y="1914870"/>
                    <a:pt x="1064982" y="1932769"/>
                  </a:cubicBezTo>
                  <a:cubicBezTo>
                    <a:pt x="1068818" y="1942998"/>
                    <a:pt x="1083521" y="1937244"/>
                    <a:pt x="1082242" y="1927016"/>
                  </a:cubicBezTo>
                  <a:cubicBezTo>
                    <a:pt x="1071375" y="1856697"/>
                    <a:pt x="1070096" y="1785738"/>
                    <a:pt x="1076489" y="1714780"/>
                  </a:cubicBezTo>
                  <a:cubicBezTo>
                    <a:pt x="1082882" y="1646378"/>
                    <a:pt x="1100142" y="1580534"/>
                    <a:pt x="1111009" y="1513411"/>
                  </a:cubicBezTo>
                  <a:cubicBezTo>
                    <a:pt x="1116123" y="1480809"/>
                    <a:pt x="1118680" y="1447567"/>
                    <a:pt x="1115484" y="1414325"/>
                  </a:cubicBezTo>
                  <a:cubicBezTo>
                    <a:pt x="1111649" y="1378526"/>
                    <a:pt x="1100142" y="1344645"/>
                    <a:pt x="1083521" y="1313321"/>
                  </a:cubicBezTo>
                  <a:cubicBezTo>
                    <a:pt x="1048361" y="1247477"/>
                    <a:pt x="994024" y="1194418"/>
                    <a:pt x="942243" y="1141998"/>
                  </a:cubicBezTo>
                  <a:cubicBezTo>
                    <a:pt x="912198" y="1111953"/>
                    <a:pt x="883431" y="1080629"/>
                    <a:pt x="859139" y="1046108"/>
                  </a:cubicBezTo>
                  <a:cubicBezTo>
                    <a:pt x="842518" y="1023095"/>
                    <a:pt x="829093" y="998163"/>
                    <a:pt x="816947" y="971953"/>
                  </a:cubicBezTo>
                  <a:cubicBezTo>
                    <a:pt x="816308" y="967479"/>
                    <a:pt x="815029" y="963643"/>
                    <a:pt x="814390" y="959168"/>
                  </a:cubicBezTo>
                  <a:cubicBezTo>
                    <a:pt x="811833" y="947661"/>
                    <a:pt x="809276" y="936794"/>
                    <a:pt x="806080" y="925926"/>
                  </a:cubicBezTo>
                  <a:cubicBezTo>
                    <a:pt x="800326" y="904191"/>
                    <a:pt x="793294" y="882456"/>
                    <a:pt x="785623" y="860721"/>
                  </a:cubicBezTo>
                  <a:cubicBezTo>
                    <a:pt x="779870" y="844740"/>
                    <a:pt x="773477" y="829397"/>
                    <a:pt x="766445" y="814694"/>
                  </a:cubicBezTo>
                  <a:cubicBezTo>
                    <a:pt x="762610" y="803187"/>
                    <a:pt x="758135" y="792320"/>
                    <a:pt x="753660" y="781452"/>
                  </a:cubicBezTo>
                  <a:cubicBezTo>
                    <a:pt x="787541" y="807662"/>
                    <a:pt x="825897" y="828119"/>
                    <a:pt x="864253" y="847936"/>
                  </a:cubicBezTo>
                  <a:cubicBezTo>
                    <a:pt x="892381" y="862639"/>
                    <a:pt x="921148" y="877342"/>
                    <a:pt x="947997" y="894602"/>
                  </a:cubicBezTo>
                  <a:cubicBezTo>
                    <a:pt x="977403" y="913141"/>
                    <a:pt x="1004252" y="934876"/>
                    <a:pt x="1029823" y="959168"/>
                  </a:cubicBezTo>
                  <a:cubicBezTo>
                    <a:pt x="1127630" y="1052501"/>
                    <a:pt x="1197310" y="1172044"/>
                    <a:pt x="1298314" y="1262819"/>
                  </a:cubicBezTo>
                  <a:cubicBezTo>
                    <a:pt x="1323885" y="1285833"/>
                    <a:pt x="1351373" y="1307568"/>
                    <a:pt x="1382058" y="1324189"/>
                  </a:cubicBezTo>
                  <a:cubicBezTo>
                    <a:pt x="1396761" y="1332499"/>
                    <a:pt x="1412103" y="1339531"/>
                    <a:pt x="1428085" y="1345924"/>
                  </a:cubicBezTo>
                  <a:cubicBezTo>
                    <a:pt x="1444706" y="1352316"/>
                    <a:pt x="1461327" y="1359348"/>
                    <a:pt x="1478587" y="1363823"/>
                  </a:cubicBezTo>
                  <a:cubicBezTo>
                    <a:pt x="1486258" y="1365741"/>
                    <a:pt x="1495208" y="1356791"/>
                    <a:pt x="1488176" y="1349759"/>
                  </a:cubicBezTo>
                  <a:cubicBezTo>
                    <a:pt x="1433199" y="1289668"/>
                    <a:pt x="1391647" y="1219988"/>
                    <a:pt x="1359044" y="1145834"/>
                  </a:cubicBezTo>
                  <a:cubicBezTo>
                    <a:pt x="1325803" y="1071679"/>
                    <a:pt x="1299593" y="994967"/>
                    <a:pt x="1268269" y="920173"/>
                  </a:cubicBezTo>
                  <a:cubicBezTo>
                    <a:pt x="1252926" y="884374"/>
                    <a:pt x="1238223" y="846657"/>
                    <a:pt x="1213931" y="815973"/>
                  </a:cubicBezTo>
                  <a:cubicBezTo>
                    <a:pt x="1194114" y="789763"/>
                    <a:pt x="1166625" y="769946"/>
                    <a:pt x="1135941" y="759717"/>
                  </a:cubicBezTo>
                  <a:cubicBezTo>
                    <a:pt x="1079046" y="739900"/>
                    <a:pt x="1015759" y="748211"/>
                    <a:pt x="956946" y="753325"/>
                  </a:cubicBezTo>
                  <a:cubicBezTo>
                    <a:pt x="919230" y="756521"/>
                    <a:pt x="881513" y="758439"/>
                    <a:pt x="843796" y="753964"/>
                  </a:cubicBezTo>
                  <a:cubicBezTo>
                    <a:pt x="804162" y="749489"/>
                    <a:pt x="765167" y="738622"/>
                    <a:pt x="728090" y="723919"/>
                  </a:cubicBezTo>
                  <a:cubicBezTo>
                    <a:pt x="680784" y="625472"/>
                    <a:pt x="616218" y="537892"/>
                    <a:pt x="545260" y="455427"/>
                  </a:cubicBezTo>
                  <a:cubicBezTo>
                    <a:pt x="470465" y="368487"/>
                    <a:pt x="389279" y="286661"/>
                    <a:pt x="312567" y="200999"/>
                  </a:cubicBezTo>
                  <a:cubicBezTo>
                    <a:pt x="337498" y="208671"/>
                    <a:pt x="363069" y="213785"/>
                    <a:pt x="388640" y="216342"/>
                  </a:cubicBezTo>
                  <a:cubicBezTo>
                    <a:pt x="415489" y="227849"/>
                    <a:pt x="441059" y="243191"/>
                    <a:pt x="465351" y="257255"/>
                  </a:cubicBezTo>
                  <a:cubicBezTo>
                    <a:pt x="493479" y="273236"/>
                    <a:pt x="522246" y="289218"/>
                    <a:pt x="552292" y="300725"/>
                  </a:cubicBezTo>
                  <a:cubicBezTo>
                    <a:pt x="589369" y="314789"/>
                    <a:pt x="629003" y="321821"/>
                    <a:pt x="668638" y="328213"/>
                  </a:cubicBezTo>
                  <a:cubicBezTo>
                    <a:pt x="706994" y="334606"/>
                    <a:pt x="745350" y="339081"/>
                    <a:pt x="783066" y="347391"/>
                  </a:cubicBezTo>
                  <a:cubicBezTo>
                    <a:pt x="818226" y="355062"/>
                    <a:pt x="852746" y="364651"/>
                    <a:pt x="886627" y="376158"/>
                  </a:cubicBezTo>
                  <a:cubicBezTo>
                    <a:pt x="954389" y="399172"/>
                    <a:pt x="1020873" y="429856"/>
                    <a:pt x="1079685" y="470130"/>
                  </a:cubicBezTo>
                  <a:cubicBezTo>
                    <a:pt x="1145530" y="515518"/>
                    <a:pt x="1203703" y="571773"/>
                    <a:pt x="1247173" y="638896"/>
                  </a:cubicBezTo>
                  <a:cubicBezTo>
                    <a:pt x="1251008" y="644650"/>
                    <a:pt x="1259319" y="639536"/>
                    <a:pt x="1258040" y="633782"/>
                  </a:cubicBezTo>
                  <a:cubicBezTo>
                    <a:pt x="1242059" y="539171"/>
                    <a:pt x="1215849" y="446477"/>
                    <a:pt x="1173018" y="360816"/>
                  </a:cubicBezTo>
                  <a:cubicBezTo>
                    <a:pt x="1135301" y="286661"/>
                    <a:pt x="1084160" y="215703"/>
                    <a:pt x="1008727" y="176707"/>
                  </a:cubicBezTo>
                  <a:cubicBezTo>
                    <a:pt x="866810" y="102553"/>
                    <a:pt x="702519" y="157529"/>
                    <a:pt x="555488" y="183100"/>
                  </a:cubicBezTo>
                  <a:cubicBezTo>
                    <a:pt x="492840" y="193968"/>
                    <a:pt x="426996" y="200360"/>
                    <a:pt x="364347" y="190132"/>
                  </a:cubicBezTo>
                  <a:cubicBezTo>
                    <a:pt x="355398" y="187575"/>
                    <a:pt x="345809" y="185657"/>
                    <a:pt x="336220" y="184379"/>
                  </a:cubicBezTo>
                  <a:cubicBezTo>
                    <a:pt x="322156" y="181182"/>
                    <a:pt x="308731" y="176707"/>
                    <a:pt x="295307" y="171593"/>
                  </a:cubicBezTo>
                  <a:cubicBezTo>
                    <a:pt x="292110" y="170315"/>
                    <a:pt x="288914" y="170315"/>
                    <a:pt x="286357" y="171593"/>
                  </a:cubicBezTo>
                  <a:cubicBezTo>
                    <a:pt x="253754" y="133877"/>
                    <a:pt x="222590" y="94722"/>
                    <a:pt x="193664" y="53969"/>
                  </a:cubicBezTo>
                  <a:close/>
                  <a:moveTo>
                    <a:pt x="1076674" y="0"/>
                  </a:moveTo>
                  <a:lnTo>
                    <a:pt x="1054408" y="0"/>
                  </a:lnTo>
                  <a:lnTo>
                    <a:pt x="1058590" y="7302"/>
                  </a:lnTo>
                  <a:lnTo>
                    <a:pt x="1050857" y="0"/>
                  </a:lnTo>
                  <a:lnTo>
                    <a:pt x="998840" y="0"/>
                  </a:lnTo>
                  <a:lnTo>
                    <a:pt x="1036365" y="20487"/>
                  </a:lnTo>
                  <a:cubicBezTo>
                    <a:pt x="1054315" y="32353"/>
                    <a:pt x="1071215" y="45818"/>
                    <a:pt x="1086717" y="61000"/>
                  </a:cubicBezTo>
                  <a:cubicBezTo>
                    <a:pt x="1086717" y="61000"/>
                    <a:pt x="1087357" y="61640"/>
                    <a:pt x="1087357" y="61640"/>
                  </a:cubicBezTo>
                  <a:cubicBezTo>
                    <a:pt x="1093110" y="67393"/>
                    <a:pt x="1104617" y="61000"/>
                    <a:pt x="1100781" y="52051"/>
                  </a:cubicBezTo>
                  <a:close/>
                </a:path>
              </a:pathLst>
            </a:custGeom>
            <a:solidFill>
              <a:srgbClr val="C3957D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44" name="【公众号：阿拉丁PPT】3-521"/>
            <p:cNvSpPr/>
            <p:nvPr/>
          </p:nvSpPr>
          <p:spPr>
            <a:xfrm flipH="1">
              <a:off x="9033424" y="-369"/>
              <a:ext cx="1197983" cy="1131979"/>
            </a:xfrm>
            <a:custGeom>
              <a:avLst/>
              <a:gdLst>
                <a:gd name="connsiteX0" fmla="*/ 556800 w 1197983"/>
                <a:gd name="connsiteY0" fmla="*/ 1102733 h 1131979"/>
                <a:gd name="connsiteX1" fmla="*/ 554243 w 1197983"/>
                <a:gd name="connsiteY1" fmla="*/ 1104012 h 1131979"/>
                <a:gd name="connsiteX2" fmla="*/ 545293 w 1197983"/>
                <a:gd name="connsiteY2" fmla="*/ 1110404 h 1131979"/>
                <a:gd name="connsiteX3" fmla="*/ 533787 w 1197983"/>
                <a:gd name="connsiteY3" fmla="*/ 1116797 h 1131979"/>
                <a:gd name="connsiteX4" fmla="*/ 531869 w 1197983"/>
                <a:gd name="connsiteY4" fmla="*/ 1118076 h 1131979"/>
                <a:gd name="connsiteX5" fmla="*/ 529951 w 1197983"/>
                <a:gd name="connsiteY5" fmla="*/ 1119514 h 1131979"/>
                <a:gd name="connsiteX6" fmla="*/ 529951 w 1197983"/>
                <a:gd name="connsiteY6" fmla="*/ 1119780 h 1131979"/>
                <a:gd name="connsiteX7" fmla="*/ 531229 w 1197983"/>
                <a:gd name="connsiteY7" fmla="*/ 1119354 h 1131979"/>
                <a:gd name="connsiteX8" fmla="*/ 535065 w 1197983"/>
                <a:gd name="connsiteY8" fmla="*/ 1119993 h 1131979"/>
                <a:gd name="connsiteX9" fmla="*/ 536344 w 1197983"/>
                <a:gd name="connsiteY9" fmla="*/ 1118076 h 1131979"/>
                <a:gd name="connsiteX10" fmla="*/ 540818 w 1197983"/>
                <a:gd name="connsiteY10" fmla="*/ 1115519 h 1131979"/>
                <a:gd name="connsiteX11" fmla="*/ 551686 w 1197983"/>
                <a:gd name="connsiteY11" fmla="*/ 1107847 h 1131979"/>
                <a:gd name="connsiteX12" fmla="*/ 556800 w 1197983"/>
                <a:gd name="connsiteY12" fmla="*/ 1104012 h 1131979"/>
                <a:gd name="connsiteX13" fmla="*/ 556800 w 1197983"/>
                <a:gd name="connsiteY13" fmla="*/ 1102733 h 1131979"/>
                <a:gd name="connsiteX14" fmla="*/ 575978 w 1197983"/>
                <a:gd name="connsiteY14" fmla="*/ 1075245 h 1131979"/>
                <a:gd name="connsiteX15" fmla="*/ 563832 w 1197983"/>
                <a:gd name="connsiteY15" fmla="*/ 1084834 h 1131979"/>
                <a:gd name="connsiteX16" fmla="*/ 563193 w 1197983"/>
                <a:gd name="connsiteY16" fmla="*/ 1084195 h 1131979"/>
                <a:gd name="connsiteX17" fmla="*/ 575978 w 1197983"/>
                <a:gd name="connsiteY17" fmla="*/ 1075245 h 1131979"/>
                <a:gd name="connsiteX18" fmla="*/ 591320 w 1197983"/>
                <a:gd name="connsiteY18" fmla="*/ 1072049 h 1131979"/>
                <a:gd name="connsiteX19" fmla="*/ 590681 w 1197983"/>
                <a:gd name="connsiteY19" fmla="*/ 1073966 h 1131979"/>
                <a:gd name="connsiteX20" fmla="*/ 590042 w 1197983"/>
                <a:gd name="connsiteY20" fmla="*/ 1073327 h 1131979"/>
                <a:gd name="connsiteX21" fmla="*/ 591320 w 1197983"/>
                <a:gd name="connsiteY21" fmla="*/ 1072049 h 1131979"/>
                <a:gd name="connsiteX22" fmla="*/ 581731 w 1197983"/>
                <a:gd name="connsiteY22" fmla="*/ 1071409 h 1131979"/>
                <a:gd name="connsiteX23" fmla="*/ 587485 w 1197983"/>
                <a:gd name="connsiteY23" fmla="*/ 1073327 h 1131979"/>
                <a:gd name="connsiteX24" fmla="*/ 581731 w 1197983"/>
                <a:gd name="connsiteY24" fmla="*/ 1074606 h 1131979"/>
                <a:gd name="connsiteX25" fmla="*/ 576617 w 1197983"/>
                <a:gd name="connsiteY25" fmla="*/ 1075245 h 1131979"/>
                <a:gd name="connsiteX26" fmla="*/ 581731 w 1197983"/>
                <a:gd name="connsiteY26" fmla="*/ 1071409 h 1131979"/>
                <a:gd name="connsiteX27" fmla="*/ 579814 w 1197983"/>
                <a:gd name="connsiteY27" fmla="*/ 1068213 h 1131979"/>
                <a:gd name="connsiteX28" fmla="*/ 580453 w 1197983"/>
                <a:gd name="connsiteY28" fmla="*/ 1068852 h 1131979"/>
                <a:gd name="connsiteX29" fmla="*/ 577257 w 1197983"/>
                <a:gd name="connsiteY29" fmla="*/ 1070770 h 1131979"/>
                <a:gd name="connsiteX30" fmla="*/ 576617 w 1197983"/>
                <a:gd name="connsiteY30" fmla="*/ 1070131 h 1131979"/>
                <a:gd name="connsiteX31" fmla="*/ 579814 w 1197983"/>
                <a:gd name="connsiteY31" fmla="*/ 1068213 h 1131979"/>
                <a:gd name="connsiteX32" fmla="*/ 595795 w 1197983"/>
                <a:gd name="connsiteY32" fmla="*/ 1063099 h 1131979"/>
                <a:gd name="connsiteX33" fmla="*/ 592599 w 1197983"/>
                <a:gd name="connsiteY33" fmla="*/ 1064378 h 1131979"/>
                <a:gd name="connsiteX34" fmla="*/ 593878 w 1197983"/>
                <a:gd name="connsiteY34" fmla="*/ 1067574 h 1131979"/>
                <a:gd name="connsiteX35" fmla="*/ 591320 w 1197983"/>
                <a:gd name="connsiteY35" fmla="*/ 1069492 h 1131979"/>
                <a:gd name="connsiteX36" fmla="*/ 590042 w 1197983"/>
                <a:gd name="connsiteY36" fmla="*/ 1069492 h 1131979"/>
                <a:gd name="connsiteX37" fmla="*/ 586846 w 1197983"/>
                <a:gd name="connsiteY37" fmla="*/ 1068213 h 1131979"/>
                <a:gd name="connsiteX38" fmla="*/ 586846 w 1197983"/>
                <a:gd name="connsiteY38" fmla="*/ 1067574 h 1131979"/>
                <a:gd name="connsiteX39" fmla="*/ 591960 w 1197983"/>
                <a:gd name="connsiteY39" fmla="*/ 1063099 h 1131979"/>
                <a:gd name="connsiteX40" fmla="*/ 595795 w 1197983"/>
                <a:gd name="connsiteY40" fmla="*/ 1063099 h 1131979"/>
                <a:gd name="connsiteX41" fmla="*/ 598352 w 1197983"/>
                <a:gd name="connsiteY41" fmla="*/ 1057985 h 1131979"/>
                <a:gd name="connsiteX42" fmla="*/ 598992 w 1197983"/>
                <a:gd name="connsiteY42" fmla="*/ 1059903 h 1131979"/>
                <a:gd name="connsiteX43" fmla="*/ 595156 w 1197983"/>
                <a:gd name="connsiteY43" fmla="*/ 1061181 h 1131979"/>
                <a:gd name="connsiteX44" fmla="*/ 593238 w 1197983"/>
                <a:gd name="connsiteY44" fmla="*/ 1059903 h 1131979"/>
                <a:gd name="connsiteX45" fmla="*/ 598352 w 1197983"/>
                <a:gd name="connsiteY45" fmla="*/ 1057985 h 1131979"/>
                <a:gd name="connsiteX46" fmla="*/ 601549 w 1197983"/>
                <a:gd name="connsiteY46" fmla="*/ 1053510 h 1131979"/>
                <a:gd name="connsiteX47" fmla="*/ 606023 w 1197983"/>
                <a:gd name="connsiteY47" fmla="*/ 1054149 h 1131979"/>
                <a:gd name="connsiteX48" fmla="*/ 600270 w 1197983"/>
                <a:gd name="connsiteY48" fmla="*/ 1056706 h 1131979"/>
                <a:gd name="connsiteX49" fmla="*/ 599631 w 1197983"/>
                <a:gd name="connsiteY49" fmla="*/ 1056067 h 1131979"/>
                <a:gd name="connsiteX50" fmla="*/ 601549 w 1197983"/>
                <a:gd name="connsiteY50" fmla="*/ 1053510 h 1131979"/>
                <a:gd name="connsiteX51" fmla="*/ 609220 w 1197983"/>
                <a:gd name="connsiteY51" fmla="*/ 1045839 h 1131979"/>
                <a:gd name="connsiteX52" fmla="*/ 611777 w 1197983"/>
                <a:gd name="connsiteY52" fmla="*/ 1047117 h 1131979"/>
                <a:gd name="connsiteX53" fmla="*/ 611138 w 1197983"/>
                <a:gd name="connsiteY53" fmla="*/ 1051592 h 1131979"/>
                <a:gd name="connsiteX54" fmla="*/ 607941 w 1197983"/>
                <a:gd name="connsiteY54" fmla="*/ 1049674 h 1131979"/>
                <a:gd name="connsiteX55" fmla="*/ 604745 w 1197983"/>
                <a:gd name="connsiteY55" fmla="*/ 1050953 h 1131979"/>
                <a:gd name="connsiteX56" fmla="*/ 604106 w 1197983"/>
                <a:gd name="connsiteY56" fmla="*/ 1050314 h 1131979"/>
                <a:gd name="connsiteX57" fmla="*/ 609220 w 1197983"/>
                <a:gd name="connsiteY57" fmla="*/ 1045839 h 1131979"/>
                <a:gd name="connsiteX58" fmla="*/ 613056 w 1197983"/>
                <a:gd name="connsiteY58" fmla="*/ 1043282 h 1131979"/>
                <a:gd name="connsiteX59" fmla="*/ 616891 w 1197983"/>
                <a:gd name="connsiteY59" fmla="*/ 1045839 h 1131979"/>
                <a:gd name="connsiteX60" fmla="*/ 613695 w 1197983"/>
                <a:gd name="connsiteY60" fmla="*/ 1047117 h 1131979"/>
                <a:gd name="connsiteX61" fmla="*/ 611777 w 1197983"/>
                <a:gd name="connsiteY61" fmla="*/ 1045200 h 1131979"/>
                <a:gd name="connsiteX62" fmla="*/ 613056 w 1197983"/>
                <a:gd name="connsiteY62" fmla="*/ 1043282 h 1131979"/>
                <a:gd name="connsiteX63" fmla="*/ 642462 w 1197983"/>
                <a:gd name="connsiteY63" fmla="*/ 1015154 h 1131979"/>
                <a:gd name="connsiteX64" fmla="*/ 643101 w 1197983"/>
                <a:gd name="connsiteY64" fmla="*/ 1015793 h 1131979"/>
                <a:gd name="connsiteX65" fmla="*/ 641183 w 1197983"/>
                <a:gd name="connsiteY65" fmla="*/ 1017711 h 1131979"/>
                <a:gd name="connsiteX66" fmla="*/ 642462 w 1197983"/>
                <a:gd name="connsiteY66" fmla="*/ 1015154 h 1131979"/>
                <a:gd name="connsiteX67" fmla="*/ 648215 w 1197983"/>
                <a:gd name="connsiteY67" fmla="*/ 1010679 h 1131979"/>
                <a:gd name="connsiteX68" fmla="*/ 648854 w 1197983"/>
                <a:gd name="connsiteY68" fmla="*/ 1011318 h 1131979"/>
                <a:gd name="connsiteX69" fmla="*/ 646937 w 1197983"/>
                <a:gd name="connsiteY69" fmla="*/ 1013875 h 1131979"/>
                <a:gd name="connsiteX70" fmla="*/ 646297 w 1197983"/>
                <a:gd name="connsiteY70" fmla="*/ 1013236 h 1131979"/>
                <a:gd name="connsiteX71" fmla="*/ 648215 w 1197983"/>
                <a:gd name="connsiteY71" fmla="*/ 1010679 h 1131979"/>
                <a:gd name="connsiteX72" fmla="*/ 641183 w 1197983"/>
                <a:gd name="connsiteY72" fmla="*/ 1006844 h 1131979"/>
                <a:gd name="connsiteX73" fmla="*/ 641183 w 1197983"/>
                <a:gd name="connsiteY73" fmla="*/ 1007483 h 1131979"/>
                <a:gd name="connsiteX74" fmla="*/ 639904 w 1197983"/>
                <a:gd name="connsiteY74" fmla="*/ 1008122 h 1131979"/>
                <a:gd name="connsiteX75" fmla="*/ 641183 w 1197983"/>
                <a:gd name="connsiteY75" fmla="*/ 1006844 h 1131979"/>
                <a:gd name="connsiteX76" fmla="*/ 648854 w 1197983"/>
                <a:gd name="connsiteY76" fmla="*/ 999172 h 1131979"/>
                <a:gd name="connsiteX77" fmla="*/ 649493 w 1197983"/>
                <a:gd name="connsiteY77" fmla="*/ 999812 h 1131979"/>
                <a:gd name="connsiteX78" fmla="*/ 648215 w 1197983"/>
                <a:gd name="connsiteY78" fmla="*/ 1001729 h 1131979"/>
                <a:gd name="connsiteX79" fmla="*/ 648215 w 1197983"/>
                <a:gd name="connsiteY79" fmla="*/ 1000451 h 1131979"/>
                <a:gd name="connsiteX80" fmla="*/ 648854 w 1197983"/>
                <a:gd name="connsiteY80" fmla="*/ 999172 h 1131979"/>
                <a:gd name="connsiteX81" fmla="*/ 892414 w 1197983"/>
                <a:gd name="connsiteY81" fmla="*/ 995976 h 1131979"/>
                <a:gd name="connsiteX82" fmla="*/ 890497 w 1197983"/>
                <a:gd name="connsiteY82" fmla="*/ 996615 h 1131979"/>
                <a:gd name="connsiteX83" fmla="*/ 885382 w 1197983"/>
                <a:gd name="connsiteY83" fmla="*/ 999172 h 1131979"/>
                <a:gd name="connsiteX84" fmla="*/ 878351 w 1197983"/>
                <a:gd name="connsiteY84" fmla="*/ 1001090 h 1131979"/>
                <a:gd name="connsiteX85" fmla="*/ 877072 w 1197983"/>
                <a:gd name="connsiteY85" fmla="*/ 1001090 h 1131979"/>
                <a:gd name="connsiteX86" fmla="*/ 875793 w 1197983"/>
                <a:gd name="connsiteY86" fmla="*/ 1001729 h 1131979"/>
                <a:gd name="connsiteX87" fmla="*/ 877711 w 1197983"/>
                <a:gd name="connsiteY87" fmla="*/ 1003647 h 1131979"/>
                <a:gd name="connsiteX88" fmla="*/ 880908 w 1197983"/>
                <a:gd name="connsiteY88" fmla="*/ 1004926 h 1131979"/>
                <a:gd name="connsiteX89" fmla="*/ 881547 w 1197983"/>
                <a:gd name="connsiteY89" fmla="*/ 1003647 h 1131979"/>
                <a:gd name="connsiteX90" fmla="*/ 884104 w 1197983"/>
                <a:gd name="connsiteY90" fmla="*/ 1002369 h 1131979"/>
                <a:gd name="connsiteX91" fmla="*/ 890497 w 1197983"/>
                <a:gd name="connsiteY91" fmla="*/ 999172 h 1131979"/>
                <a:gd name="connsiteX92" fmla="*/ 893054 w 1197983"/>
                <a:gd name="connsiteY92" fmla="*/ 997255 h 1131979"/>
                <a:gd name="connsiteX93" fmla="*/ 892414 w 1197983"/>
                <a:gd name="connsiteY93" fmla="*/ 995976 h 1131979"/>
                <a:gd name="connsiteX94" fmla="*/ 664197 w 1197983"/>
                <a:gd name="connsiteY94" fmla="*/ 994058 h 1131979"/>
                <a:gd name="connsiteX95" fmla="*/ 664836 w 1197983"/>
                <a:gd name="connsiteY95" fmla="*/ 995337 h 1131979"/>
                <a:gd name="connsiteX96" fmla="*/ 663557 w 1197983"/>
                <a:gd name="connsiteY96" fmla="*/ 995337 h 1131979"/>
                <a:gd name="connsiteX97" fmla="*/ 664197 w 1197983"/>
                <a:gd name="connsiteY97" fmla="*/ 994058 h 1131979"/>
                <a:gd name="connsiteX98" fmla="*/ 909035 w 1197983"/>
                <a:gd name="connsiteY98" fmla="*/ 981273 h 1131979"/>
                <a:gd name="connsiteX99" fmla="*/ 909035 w 1197983"/>
                <a:gd name="connsiteY99" fmla="*/ 982551 h 1131979"/>
                <a:gd name="connsiteX100" fmla="*/ 908396 w 1197983"/>
                <a:gd name="connsiteY100" fmla="*/ 981912 h 1131979"/>
                <a:gd name="connsiteX101" fmla="*/ 909035 w 1197983"/>
                <a:gd name="connsiteY101" fmla="*/ 981273 h 1131979"/>
                <a:gd name="connsiteX102" fmla="*/ 693603 w 1197983"/>
                <a:gd name="connsiteY102" fmla="*/ 979994 h 1131979"/>
                <a:gd name="connsiteX103" fmla="*/ 692324 w 1197983"/>
                <a:gd name="connsiteY103" fmla="*/ 980634 h 1131979"/>
                <a:gd name="connsiteX104" fmla="*/ 692964 w 1197983"/>
                <a:gd name="connsiteY104" fmla="*/ 981273 h 1131979"/>
                <a:gd name="connsiteX105" fmla="*/ 694242 w 1197983"/>
                <a:gd name="connsiteY105" fmla="*/ 980634 h 1131979"/>
                <a:gd name="connsiteX106" fmla="*/ 693603 w 1197983"/>
                <a:gd name="connsiteY106" fmla="*/ 979994 h 1131979"/>
                <a:gd name="connsiteX107" fmla="*/ 898168 w 1197983"/>
                <a:gd name="connsiteY107" fmla="*/ 979355 h 1131979"/>
                <a:gd name="connsiteX108" fmla="*/ 891775 w 1197983"/>
                <a:gd name="connsiteY108" fmla="*/ 983830 h 1131979"/>
                <a:gd name="connsiteX109" fmla="*/ 891136 w 1197983"/>
                <a:gd name="connsiteY109" fmla="*/ 983191 h 1131979"/>
                <a:gd name="connsiteX110" fmla="*/ 898168 w 1197983"/>
                <a:gd name="connsiteY110" fmla="*/ 979355 h 1131979"/>
                <a:gd name="connsiteX111" fmla="*/ 678260 w 1197983"/>
                <a:gd name="connsiteY111" fmla="*/ 978716 h 1131979"/>
                <a:gd name="connsiteX112" fmla="*/ 678900 w 1197983"/>
                <a:gd name="connsiteY112" fmla="*/ 979355 h 1131979"/>
                <a:gd name="connsiteX113" fmla="*/ 675704 w 1197983"/>
                <a:gd name="connsiteY113" fmla="*/ 983830 h 1131979"/>
                <a:gd name="connsiteX114" fmla="*/ 670589 w 1197983"/>
                <a:gd name="connsiteY114" fmla="*/ 986387 h 1131979"/>
                <a:gd name="connsiteX115" fmla="*/ 678260 w 1197983"/>
                <a:gd name="connsiteY115" fmla="*/ 978716 h 1131979"/>
                <a:gd name="connsiteX116" fmla="*/ 902003 w 1197983"/>
                <a:gd name="connsiteY116" fmla="*/ 978077 h 1131979"/>
                <a:gd name="connsiteX117" fmla="*/ 906478 w 1197983"/>
                <a:gd name="connsiteY117" fmla="*/ 980634 h 1131979"/>
                <a:gd name="connsiteX118" fmla="*/ 902643 w 1197983"/>
                <a:gd name="connsiteY118" fmla="*/ 980634 h 1131979"/>
                <a:gd name="connsiteX119" fmla="*/ 899446 w 1197983"/>
                <a:gd name="connsiteY119" fmla="*/ 979994 h 1131979"/>
                <a:gd name="connsiteX120" fmla="*/ 902003 w 1197983"/>
                <a:gd name="connsiteY120" fmla="*/ 978077 h 1131979"/>
                <a:gd name="connsiteX121" fmla="*/ 681457 w 1197983"/>
                <a:gd name="connsiteY121" fmla="*/ 977437 h 1131979"/>
                <a:gd name="connsiteX122" fmla="*/ 682096 w 1197983"/>
                <a:gd name="connsiteY122" fmla="*/ 978716 h 1131979"/>
                <a:gd name="connsiteX123" fmla="*/ 680818 w 1197983"/>
                <a:gd name="connsiteY123" fmla="*/ 979355 h 1131979"/>
                <a:gd name="connsiteX124" fmla="*/ 680178 w 1197983"/>
                <a:gd name="connsiteY124" fmla="*/ 977437 h 1131979"/>
                <a:gd name="connsiteX125" fmla="*/ 681457 w 1197983"/>
                <a:gd name="connsiteY125" fmla="*/ 977437 h 1131979"/>
                <a:gd name="connsiteX126" fmla="*/ 899446 w 1197983"/>
                <a:gd name="connsiteY126" fmla="*/ 975519 h 1131979"/>
                <a:gd name="connsiteX127" fmla="*/ 900086 w 1197983"/>
                <a:gd name="connsiteY127" fmla="*/ 976159 h 1131979"/>
                <a:gd name="connsiteX128" fmla="*/ 898168 w 1197983"/>
                <a:gd name="connsiteY128" fmla="*/ 976798 h 1131979"/>
                <a:gd name="connsiteX129" fmla="*/ 899446 w 1197983"/>
                <a:gd name="connsiteY129" fmla="*/ 975519 h 1131979"/>
                <a:gd name="connsiteX130" fmla="*/ 907118 w 1197983"/>
                <a:gd name="connsiteY130" fmla="*/ 973602 h 1131979"/>
                <a:gd name="connsiteX131" fmla="*/ 910314 w 1197983"/>
                <a:gd name="connsiteY131" fmla="*/ 974880 h 1131979"/>
                <a:gd name="connsiteX132" fmla="*/ 908396 w 1197983"/>
                <a:gd name="connsiteY132" fmla="*/ 974880 h 1131979"/>
                <a:gd name="connsiteX133" fmla="*/ 909674 w 1197983"/>
                <a:gd name="connsiteY133" fmla="*/ 978077 h 1131979"/>
                <a:gd name="connsiteX134" fmla="*/ 908396 w 1197983"/>
                <a:gd name="connsiteY134" fmla="*/ 978716 h 1131979"/>
                <a:gd name="connsiteX135" fmla="*/ 907118 w 1197983"/>
                <a:gd name="connsiteY135" fmla="*/ 978077 h 1131979"/>
                <a:gd name="connsiteX136" fmla="*/ 904560 w 1197983"/>
                <a:gd name="connsiteY136" fmla="*/ 976159 h 1131979"/>
                <a:gd name="connsiteX137" fmla="*/ 904560 w 1197983"/>
                <a:gd name="connsiteY137" fmla="*/ 975519 h 1131979"/>
                <a:gd name="connsiteX138" fmla="*/ 907118 w 1197983"/>
                <a:gd name="connsiteY138" fmla="*/ 973602 h 1131979"/>
                <a:gd name="connsiteX139" fmla="*/ 910314 w 1197983"/>
                <a:gd name="connsiteY139" fmla="*/ 972323 h 1131979"/>
                <a:gd name="connsiteX140" fmla="*/ 910953 w 1197983"/>
                <a:gd name="connsiteY140" fmla="*/ 973602 h 1131979"/>
                <a:gd name="connsiteX141" fmla="*/ 909035 w 1197983"/>
                <a:gd name="connsiteY141" fmla="*/ 973602 h 1131979"/>
                <a:gd name="connsiteX142" fmla="*/ 907118 w 1197983"/>
                <a:gd name="connsiteY142" fmla="*/ 972323 h 1131979"/>
                <a:gd name="connsiteX143" fmla="*/ 910314 w 1197983"/>
                <a:gd name="connsiteY143" fmla="*/ 972323 h 1131979"/>
                <a:gd name="connsiteX144" fmla="*/ 694242 w 1197983"/>
                <a:gd name="connsiteY144" fmla="*/ 971684 h 1131979"/>
                <a:gd name="connsiteX145" fmla="*/ 682735 w 1197983"/>
                <a:gd name="connsiteY145" fmla="*/ 982551 h 1131979"/>
                <a:gd name="connsiteX146" fmla="*/ 685293 w 1197983"/>
                <a:gd name="connsiteY146" fmla="*/ 978077 h 1131979"/>
                <a:gd name="connsiteX147" fmla="*/ 689767 w 1197983"/>
                <a:gd name="connsiteY147" fmla="*/ 974880 h 1131979"/>
                <a:gd name="connsiteX148" fmla="*/ 694242 w 1197983"/>
                <a:gd name="connsiteY148" fmla="*/ 971684 h 1131979"/>
                <a:gd name="connsiteX149" fmla="*/ 911592 w 1197983"/>
                <a:gd name="connsiteY149" fmla="*/ 969766 h 1131979"/>
                <a:gd name="connsiteX150" fmla="*/ 914789 w 1197983"/>
                <a:gd name="connsiteY150" fmla="*/ 971684 h 1131979"/>
                <a:gd name="connsiteX151" fmla="*/ 911592 w 1197983"/>
                <a:gd name="connsiteY151" fmla="*/ 971684 h 1131979"/>
                <a:gd name="connsiteX152" fmla="*/ 910953 w 1197983"/>
                <a:gd name="connsiteY152" fmla="*/ 971045 h 1131979"/>
                <a:gd name="connsiteX153" fmla="*/ 911592 w 1197983"/>
                <a:gd name="connsiteY153" fmla="*/ 969766 h 1131979"/>
                <a:gd name="connsiteX154" fmla="*/ 696160 w 1197983"/>
                <a:gd name="connsiteY154" fmla="*/ 967848 h 1131979"/>
                <a:gd name="connsiteX155" fmla="*/ 696799 w 1197983"/>
                <a:gd name="connsiteY155" fmla="*/ 968488 h 1131979"/>
                <a:gd name="connsiteX156" fmla="*/ 696160 w 1197983"/>
                <a:gd name="connsiteY156" fmla="*/ 969766 h 1131979"/>
                <a:gd name="connsiteX157" fmla="*/ 696160 w 1197983"/>
                <a:gd name="connsiteY157" fmla="*/ 967848 h 1131979"/>
                <a:gd name="connsiteX158" fmla="*/ 916067 w 1197983"/>
                <a:gd name="connsiteY158" fmla="*/ 965930 h 1131979"/>
                <a:gd name="connsiteX159" fmla="*/ 918624 w 1197983"/>
                <a:gd name="connsiteY159" fmla="*/ 967209 h 1131979"/>
                <a:gd name="connsiteX160" fmla="*/ 918624 w 1197983"/>
                <a:gd name="connsiteY160" fmla="*/ 970405 h 1131979"/>
                <a:gd name="connsiteX161" fmla="*/ 916067 w 1197983"/>
                <a:gd name="connsiteY161" fmla="*/ 968488 h 1131979"/>
                <a:gd name="connsiteX162" fmla="*/ 914149 w 1197983"/>
                <a:gd name="connsiteY162" fmla="*/ 968488 h 1131979"/>
                <a:gd name="connsiteX163" fmla="*/ 913510 w 1197983"/>
                <a:gd name="connsiteY163" fmla="*/ 967848 h 1131979"/>
                <a:gd name="connsiteX164" fmla="*/ 916067 w 1197983"/>
                <a:gd name="connsiteY164" fmla="*/ 965930 h 1131979"/>
                <a:gd name="connsiteX165" fmla="*/ 917985 w 1197983"/>
                <a:gd name="connsiteY165" fmla="*/ 964652 h 1131979"/>
                <a:gd name="connsiteX166" fmla="*/ 921181 w 1197983"/>
                <a:gd name="connsiteY166" fmla="*/ 967209 h 1131979"/>
                <a:gd name="connsiteX167" fmla="*/ 919263 w 1197983"/>
                <a:gd name="connsiteY167" fmla="*/ 967848 h 1131979"/>
                <a:gd name="connsiteX168" fmla="*/ 917346 w 1197983"/>
                <a:gd name="connsiteY168" fmla="*/ 965930 h 1131979"/>
                <a:gd name="connsiteX169" fmla="*/ 917985 w 1197983"/>
                <a:gd name="connsiteY169" fmla="*/ 964652 h 1131979"/>
                <a:gd name="connsiteX170" fmla="*/ 931410 w 1197983"/>
                <a:gd name="connsiteY170" fmla="*/ 949949 h 1131979"/>
                <a:gd name="connsiteX171" fmla="*/ 932049 w 1197983"/>
                <a:gd name="connsiteY171" fmla="*/ 950588 h 1131979"/>
                <a:gd name="connsiteX172" fmla="*/ 931410 w 1197983"/>
                <a:gd name="connsiteY172" fmla="*/ 951867 h 1131979"/>
                <a:gd name="connsiteX173" fmla="*/ 931410 w 1197983"/>
                <a:gd name="connsiteY173" fmla="*/ 949949 h 1131979"/>
                <a:gd name="connsiteX174" fmla="*/ 934606 w 1197983"/>
                <a:gd name="connsiteY174" fmla="*/ 948670 h 1131979"/>
                <a:gd name="connsiteX175" fmla="*/ 935245 w 1197983"/>
                <a:gd name="connsiteY175" fmla="*/ 949310 h 1131979"/>
                <a:gd name="connsiteX176" fmla="*/ 934606 w 1197983"/>
                <a:gd name="connsiteY176" fmla="*/ 950588 h 1131979"/>
                <a:gd name="connsiteX177" fmla="*/ 933966 w 1197983"/>
                <a:gd name="connsiteY177" fmla="*/ 949949 h 1131979"/>
                <a:gd name="connsiteX178" fmla="*/ 934606 w 1197983"/>
                <a:gd name="connsiteY178" fmla="*/ 948670 h 1131979"/>
                <a:gd name="connsiteX179" fmla="*/ 928852 w 1197983"/>
                <a:gd name="connsiteY179" fmla="*/ 944196 h 1131979"/>
                <a:gd name="connsiteX180" fmla="*/ 928852 w 1197983"/>
                <a:gd name="connsiteY180" fmla="*/ 944835 h 1131979"/>
                <a:gd name="connsiteX181" fmla="*/ 928213 w 1197983"/>
                <a:gd name="connsiteY181" fmla="*/ 944835 h 1131979"/>
                <a:gd name="connsiteX182" fmla="*/ 928852 w 1197983"/>
                <a:gd name="connsiteY182" fmla="*/ 944196 h 1131979"/>
                <a:gd name="connsiteX183" fmla="*/ 932688 w 1197983"/>
                <a:gd name="connsiteY183" fmla="*/ 940360 h 1131979"/>
                <a:gd name="connsiteX184" fmla="*/ 933327 w 1197983"/>
                <a:gd name="connsiteY184" fmla="*/ 940999 h 1131979"/>
                <a:gd name="connsiteX185" fmla="*/ 932688 w 1197983"/>
                <a:gd name="connsiteY185" fmla="*/ 941638 h 1131979"/>
                <a:gd name="connsiteX186" fmla="*/ 932688 w 1197983"/>
                <a:gd name="connsiteY186" fmla="*/ 940999 h 1131979"/>
                <a:gd name="connsiteX187" fmla="*/ 932688 w 1197983"/>
                <a:gd name="connsiteY187" fmla="*/ 940360 h 1131979"/>
                <a:gd name="connsiteX188" fmla="*/ 942277 w 1197983"/>
                <a:gd name="connsiteY188" fmla="*/ 940360 h 1131979"/>
                <a:gd name="connsiteX189" fmla="*/ 942916 w 1197983"/>
                <a:gd name="connsiteY189" fmla="*/ 940999 h 1131979"/>
                <a:gd name="connsiteX190" fmla="*/ 942277 w 1197983"/>
                <a:gd name="connsiteY190" fmla="*/ 940999 h 1131979"/>
                <a:gd name="connsiteX191" fmla="*/ 942277 w 1197983"/>
                <a:gd name="connsiteY191" fmla="*/ 940360 h 1131979"/>
                <a:gd name="connsiteX192" fmla="*/ 691685 w 1197983"/>
                <a:gd name="connsiteY192" fmla="*/ 932050 h 1131979"/>
                <a:gd name="connsiteX193" fmla="*/ 681457 w 1197983"/>
                <a:gd name="connsiteY193" fmla="*/ 939081 h 1131979"/>
                <a:gd name="connsiteX194" fmla="*/ 662279 w 1197983"/>
                <a:gd name="connsiteY194" fmla="*/ 956342 h 1131979"/>
                <a:gd name="connsiteX195" fmla="*/ 650133 w 1197983"/>
                <a:gd name="connsiteY195" fmla="*/ 967848 h 1131979"/>
                <a:gd name="connsiteX196" fmla="*/ 637987 w 1197983"/>
                <a:gd name="connsiteY196" fmla="*/ 980634 h 1131979"/>
                <a:gd name="connsiteX197" fmla="*/ 628398 w 1197983"/>
                <a:gd name="connsiteY197" fmla="*/ 990223 h 1131979"/>
                <a:gd name="connsiteX198" fmla="*/ 625201 w 1197983"/>
                <a:gd name="connsiteY198" fmla="*/ 994058 h 1131979"/>
                <a:gd name="connsiteX199" fmla="*/ 619448 w 1197983"/>
                <a:gd name="connsiteY199" fmla="*/ 999172 h 1131979"/>
                <a:gd name="connsiteX200" fmla="*/ 609859 w 1197983"/>
                <a:gd name="connsiteY200" fmla="*/ 1009401 h 1131979"/>
                <a:gd name="connsiteX201" fmla="*/ 605384 w 1197983"/>
                <a:gd name="connsiteY201" fmla="*/ 1013875 h 1131979"/>
                <a:gd name="connsiteX202" fmla="*/ 601549 w 1197983"/>
                <a:gd name="connsiteY202" fmla="*/ 1018350 h 1131979"/>
                <a:gd name="connsiteX203" fmla="*/ 597074 w 1197983"/>
                <a:gd name="connsiteY203" fmla="*/ 1022825 h 1131979"/>
                <a:gd name="connsiteX204" fmla="*/ 592599 w 1197983"/>
                <a:gd name="connsiteY204" fmla="*/ 1027300 h 1131979"/>
                <a:gd name="connsiteX205" fmla="*/ 589403 w 1197983"/>
                <a:gd name="connsiteY205" fmla="*/ 1029218 h 1131979"/>
                <a:gd name="connsiteX206" fmla="*/ 583649 w 1197983"/>
                <a:gd name="connsiteY206" fmla="*/ 1036250 h 1131979"/>
                <a:gd name="connsiteX207" fmla="*/ 577896 w 1197983"/>
                <a:gd name="connsiteY207" fmla="*/ 1040725 h 1131979"/>
                <a:gd name="connsiteX208" fmla="*/ 571503 w 1197983"/>
                <a:gd name="connsiteY208" fmla="*/ 1045200 h 1131979"/>
                <a:gd name="connsiteX209" fmla="*/ 561914 w 1197983"/>
                <a:gd name="connsiteY209" fmla="*/ 1053510 h 1131979"/>
                <a:gd name="connsiteX210" fmla="*/ 552325 w 1197983"/>
                <a:gd name="connsiteY210" fmla="*/ 1060542 h 1131979"/>
                <a:gd name="connsiteX211" fmla="*/ 549129 w 1197983"/>
                <a:gd name="connsiteY211" fmla="*/ 1065656 h 1131979"/>
                <a:gd name="connsiteX212" fmla="*/ 540818 w 1197983"/>
                <a:gd name="connsiteY212" fmla="*/ 1072049 h 1131979"/>
                <a:gd name="connsiteX213" fmla="*/ 537622 w 1197983"/>
                <a:gd name="connsiteY213" fmla="*/ 1075245 h 1131979"/>
                <a:gd name="connsiteX214" fmla="*/ 531229 w 1197983"/>
                <a:gd name="connsiteY214" fmla="*/ 1081638 h 1131979"/>
                <a:gd name="connsiteX215" fmla="*/ 528673 w 1197983"/>
                <a:gd name="connsiteY215" fmla="*/ 1080359 h 1131979"/>
                <a:gd name="connsiteX216" fmla="*/ 528033 w 1197983"/>
                <a:gd name="connsiteY216" fmla="*/ 1081638 h 1131979"/>
                <a:gd name="connsiteX217" fmla="*/ 526115 w 1197983"/>
                <a:gd name="connsiteY217" fmla="*/ 1084834 h 1131979"/>
                <a:gd name="connsiteX218" fmla="*/ 519723 w 1197983"/>
                <a:gd name="connsiteY218" fmla="*/ 1089948 h 1131979"/>
                <a:gd name="connsiteX219" fmla="*/ 515248 w 1197983"/>
                <a:gd name="connsiteY219" fmla="*/ 1095701 h 1131979"/>
                <a:gd name="connsiteX220" fmla="*/ 513330 w 1197983"/>
                <a:gd name="connsiteY220" fmla="*/ 1097619 h 1131979"/>
                <a:gd name="connsiteX221" fmla="*/ 509495 w 1197983"/>
                <a:gd name="connsiteY221" fmla="*/ 1102094 h 1131979"/>
                <a:gd name="connsiteX222" fmla="*/ 505659 w 1197983"/>
                <a:gd name="connsiteY222" fmla="*/ 1104012 h 1131979"/>
                <a:gd name="connsiteX223" fmla="*/ 502462 w 1197983"/>
                <a:gd name="connsiteY223" fmla="*/ 1107208 h 1131979"/>
                <a:gd name="connsiteX224" fmla="*/ 496070 w 1197983"/>
                <a:gd name="connsiteY224" fmla="*/ 1112322 h 1131979"/>
                <a:gd name="connsiteX225" fmla="*/ 494152 w 1197983"/>
                <a:gd name="connsiteY225" fmla="*/ 1114240 h 1131979"/>
                <a:gd name="connsiteX226" fmla="*/ 492234 w 1197983"/>
                <a:gd name="connsiteY226" fmla="*/ 1119354 h 1131979"/>
                <a:gd name="connsiteX227" fmla="*/ 488399 w 1197983"/>
                <a:gd name="connsiteY227" fmla="*/ 1122550 h 1131979"/>
                <a:gd name="connsiteX228" fmla="*/ 490956 w 1197983"/>
                <a:gd name="connsiteY228" fmla="*/ 1123190 h 1131979"/>
                <a:gd name="connsiteX229" fmla="*/ 491595 w 1197983"/>
                <a:gd name="connsiteY229" fmla="*/ 1127025 h 1131979"/>
                <a:gd name="connsiteX230" fmla="*/ 496709 w 1197983"/>
                <a:gd name="connsiteY230" fmla="*/ 1129582 h 1131979"/>
                <a:gd name="connsiteX231" fmla="*/ 496070 w 1197983"/>
                <a:gd name="connsiteY231" fmla="*/ 1131500 h 1131979"/>
                <a:gd name="connsiteX232" fmla="*/ 499906 w 1197983"/>
                <a:gd name="connsiteY232" fmla="*/ 1131500 h 1131979"/>
                <a:gd name="connsiteX233" fmla="*/ 505020 w 1197983"/>
                <a:gd name="connsiteY233" fmla="*/ 1131500 h 1131979"/>
                <a:gd name="connsiteX234" fmla="*/ 515248 w 1197983"/>
                <a:gd name="connsiteY234" fmla="*/ 1127025 h 1131979"/>
                <a:gd name="connsiteX235" fmla="*/ 517805 w 1197983"/>
                <a:gd name="connsiteY235" fmla="*/ 1125747 h 1131979"/>
                <a:gd name="connsiteX236" fmla="*/ 522919 w 1197983"/>
                <a:gd name="connsiteY236" fmla="*/ 1122550 h 1131979"/>
                <a:gd name="connsiteX237" fmla="*/ 529951 w 1197983"/>
                <a:gd name="connsiteY237" fmla="*/ 1119993 h 1131979"/>
                <a:gd name="connsiteX238" fmla="*/ 529951 w 1197983"/>
                <a:gd name="connsiteY238" fmla="*/ 1119780 h 1131979"/>
                <a:gd name="connsiteX239" fmla="*/ 529312 w 1197983"/>
                <a:gd name="connsiteY239" fmla="*/ 1119993 h 1131979"/>
                <a:gd name="connsiteX240" fmla="*/ 529951 w 1197983"/>
                <a:gd name="connsiteY240" fmla="*/ 1119514 h 1131979"/>
                <a:gd name="connsiteX241" fmla="*/ 529951 w 1197983"/>
                <a:gd name="connsiteY241" fmla="*/ 1118715 h 1131979"/>
                <a:gd name="connsiteX242" fmla="*/ 524198 w 1197983"/>
                <a:gd name="connsiteY242" fmla="*/ 1119354 h 1131979"/>
                <a:gd name="connsiteX243" fmla="*/ 525476 w 1197983"/>
                <a:gd name="connsiteY243" fmla="*/ 1118076 h 1131979"/>
                <a:gd name="connsiteX244" fmla="*/ 532508 w 1197983"/>
                <a:gd name="connsiteY244" fmla="*/ 1114879 h 1131979"/>
                <a:gd name="connsiteX245" fmla="*/ 536344 w 1197983"/>
                <a:gd name="connsiteY245" fmla="*/ 1112322 h 1131979"/>
                <a:gd name="connsiteX246" fmla="*/ 537622 w 1197983"/>
                <a:gd name="connsiteY246" fmla="*/ 1111044 h 1131979"/>
                <a:gd name="connsiteX247" fmla="*/ 542736 w 1197983"/>
                <a:gd name="connsiteY247" fmla="*/ 1109126 h 1131979"/>
                <a:gd name="connsiteX248" fmla="*/ 546572 w 1197983"/>
                <a:gd name="connsiteY248" fmla="*/ 1104651 h 1131979"/>
                <a:gd name="connsiteX249" fmla="*/ 549768 w 1197983"/>
                <a:gd name="connsiteY249" fmla="*/ 1101455 h 1131979"/>
                <a:gd name="connsiteX250" fmla="*/ 554882 w 1197983"/>
                <a:gd name="connsiteY250" fmla="*/ 1096341 h 1131979"/>
                <a:gd name="connsiteX251" fmla="*/ 552325 w 1197983"/>
                <a:gd name="connsiteY251" fmla="*/ 1095062 h 1131979"/>
                <a:gd name="connsiteX252" fmla="*/ 555522 w 1197983"/>
                <a:gd name="connsiteY252" fmla="*/ 1095062 h 1131979"/>
                <a:gd name="connsiteX253" fmla="*/ 560636 w 1197983"/>
                <a:gd name="connsiteY253" fmla="*/ 1093144 h 1131979"/>
                <a:gd name="connsiteX254" fmla="*/ 574060 w 1197983"/>
                <a:gd name="connsiteY254" fmla="*/ 1084195 h 1131979"/>
                <a:gd name="connsiteX255" fmla="*/ 577896 w 1197983"/>
                <a:gd name="connsiteY255" fmla="*/ 1082277 h 1131979"/>
                <a:gd name="connsiteX256" fmla="*/ 577257 w 1197983"/>
                <a:gd name="connsiteY256" fmla="*/ 1084195 h 1131979"/>
                <a:gd name="connsiteX257" fmla="*/ 571503 w 1197983"/>
                <a:gd name="connsiteY257" fmla="*/ 1087391 h 1131979"/>
                <a:gd name="connsiteX258" fmla="*/ 567028 w 1197983"/>
                <a:gd name="connsiteY258" fmla="*/ 1090587 h 1131979"/>
                <a:gd name="connsiteX259" fmla="*/ 562553 w 1197983"/>
                <a:gd name="connsiteY259" fmla="*/ 1094423 h 1131979"/>
                <a:gd name="connsiteX260" fmla="*/ 559357 w 1197983"/>
                <a:gd name="connsiteY260" fmla="*/ 1097619 h 1131979"/>
                <a:gd name="connsiteX261" fmla="*/ 558079 w 1197983"/>
                <a:gd name="connsiteY261" fmla="*/ 1098898 h 1131979"/>
                <a:gd name="connsiteX262" fmla="*/ 559996 w 1197983"/>
                <a:gd name="connsiteY262" fmla="*/ 1099537 h 1131979"/>
                <a:gd name="connsiteX263" fmla="*/ 563193 w 1197983"/>
                <a:gd name="connsiteY263" fmla="*/ 1096980 h 1131979"/>
                <a:gd name="connsiteX264" fmla="*/ 570864 w 1197983"/>
                <a:gd name="connsiteY264" fmla="*/ 1090587 h 1131979"/>
                <a:gd name="connsiteX265" fmla="*/ 573421 w 1197983"/>
                <a:gd name="connsiteY265" fmla="*/ 1089948 h 1131979"/>
                <a:gd name="connsiteX266" fmla="*/ 581092 w 1197983"/>
                <a:gd name="connsiteY266" fmla="*/ 1084195 h 1131979"/>
                <a:gd name="connsiteX267" fmla="*/ 583010 w 1197983"/>
                <a:gd name="connsiteY267" fmla="*/ 1080998 h 1131979"/>
                <a:gd name="connsiteX268" fmla="*/ 579814 w 1197983"/>
                <a:gd name="connsiteY268" fmla="*/ 1082277 h 1131979"/>
                <a:gd name="connsiteX269" fmla="*/ 579174 w 1197983"/>
                <a:gd name="connsiteY269" fmla="*/ 1081638 h 1131979"/>
                <a:gd name="connsiteX270" fmla="*/ 583649 w 1197983"/>
                <a:gd name="connsiteY270" fmla="*/ 1079081 h 1131979"/>
                <a:gd name="connsiteX271" fmla="*/ 584289 w 1197983"/>
                <a:gd name="connsiteY271" fmla="*/ 1079720 h 1131979"/>
                <a:gd name="connsiteX272" fmla="*/ 584928 w 1197983"/>
                <a:gd name="connsiteY272" fmla="*/ 1081638 h 1131979"/>
                <a:gd name="connsiteX273" fmla="*/ 587485 w 1197983"/>
                <a:gd name="connsiteY273" fmla="*/ 1079081 h 1131979"/>
                <a:gd name="connsiteX274" fmla="*/ 586846 w 1197983"/>
                <a:gd name="connsiteY274" fmla="*/ 1078441 h 1131979"/>
                <a:gd name="connsiteX275" fmla="*/ 583649 w 1197983"/>
                <a:gd name="connsiteY275" fmla="*/ 1078441 h 1131979"/>
                <a:gd name="connsiteX276" fmla="*/ 588124 w 1197983"/>
                <a:gd name="connsiteY276" fmla="*/ 1075245 h 1131979"/>
                <a:gd name="connsiteX277" fmla="*/ 590681 w 1197983"/>
                <a:gd name="connsiteY277" fmla="*/ 1075245 h 1131979"/>
                <a:gd name="connsiteX278" fmla="*/ 591960 w 1197983"/>
                <a:gd name="connsiteY278" fmla="*/ 1075245 h 1131979"/>
                <a:gd name="connsiteX279" fmla="*/ 595156 w 1197983"/>
                <a:gd name="connsiteY279" fmla="*/ 1073327 h 1131979"/>
                <a:gd name="connsiteX280" fmla="*/ 595156 w 1197983"/>
                <a:gd name="connsiteY280" fmla="*/ 1072688 h 1131979"/>
                <a:gd name="connsiteX281" fmla="*/ 593238 w 1197983"/>
                <a:gd name="connsiteY281" fmla="*/ 1070131 h 1131979"/>
                <a:gd name="connsiteX282" fmla="*/ 596434 w 1197983"/>
                <a:gd name="connsiteY282" fmla="*/ 1070131 h 1131979"/>
                <a:gd name="connsiteX283" fmla="*/ 598992 w 1197983"/>
                <a:gd name="connsiteY283" fmla="*/ 1068213 h 1131979"/>
                <a:gd name="connsiteX284" fmla="*/ 597713 w 1197983"/>
                <a:gd name="connsiteY284" fmla="*/ 1068852 h 1131979"/>
                <a:gd name="connsiteX285" fmla="*/ 597074 w 1197983"/>
                <a:gd name="connsiteY285" fmla="*/ 1068213 h 1131979"/>
                <a:gd name="connsiteX286" fmla="*/ 598992 w 1197983"/>
                <a:gd name="connsiteY286" fmla="*/ 1068213 h 1131979"/>
                <a:gd name="connsiteX287" fmla="*/ 598352 w 1197983"/>
                <a:gd name="connsiteY287" fmla="*/ 1066295 h 1131979"/>
                <a:gd name="connsiteX288" fmla="*/ 599631 w 1197983"/>
                <a:gd name="connsiteY288" fmla="*/ 1065017 h 1131979"/>
                <a:gd name="connsiteX289" fmla="*/ 604745 w 1197983"/>
                <a:gd name="connsiteY289" fmla="*/ 1062460 h 1131979"/>
                <a:gd name="connsiteX290" fmla="*/ 608581 w 1197983"/>
                <a:gd name="connsiteY290" fmla="*/ 1059903 h 1131979"/>
                <a:gd name="connsiteX291" fmla="*/ 609220 w 1197983"/>
                <a:gd name="connsiteY291" fmla="*/ 1059263 h 1131979"/>
                <a:gd name="connsiteX292" fmla="*/ 612416 w 1197983"/>
                <a:gd name="connsiteY292" fmla="*/ 1056067 h 1131979"/>
                <a:gd name="connsiteX293" fmla="*/ 614334 w 1197983"/>
                <a:gd name="connsiteY293" fmla="*/ 1054149 h 1131979"/>
                <a:gd name="connsiteX294" fmla="*/ 613695 w 1197983"/>
                <a:gd name="connsiteY294" fmla="*/ 1052871 h 1131979"/>
                <a:gd name="connsiteX295" fmla="*/ 614973 w 1197983"/>
                <a:gd name="connsiteY295" fmla="*/ 1050953 h 1131979"/>
                <a:gd name="connsiteX296" fmla="*/ 616252 w 1197983"/>
                <a:gd name="connsiteY296" fmla="*/ 1050953 h 1131979"/>
                <a:gd name="connsiteX297" fmla="*/ 620726 w 1197983"/>
                <a:gd name="connsiteY297" fmla="*/ 1050314 h 1131979"/>
                <a:gd name="connsiteX298" fmla="*/ 620087 w 1197983"/>
                <a:gd name="connsiteY298" fmla="*/ 1044560 h 1131979"/>
                <a:gd name="connsiteX299" fmla="*/ 620726 w 1197983"/>
                <a:gd name="connsiteY299" fmla="*/ 1043282 h 1131979"/>
                <a:gd name="connsiteX300" fmla="*/ 623284 w 1197983"/>
                <a:gd name="connsiteY300" fmla="*/ 1041364 h 1131979"/>
                <a:gd name="connsiteX301" fmla="*/ 623923 w 1197983"/>
                <a:gd name="connsiteY301" fmla="*/ 1042003 h 1131979"/>
                <a:gd name="connsiteX302" fmla="*/ 623284 w 1197983"/>
                <a:gd name="connsiteY302" fmla="*/ 1043921 h 1131979"/>
                <a:gd name="connsiteX303" fmla="*/ 624562 w 1197983"/>
                <a:gd name="connsiteY303" fmla="*/ 1043921 h 1131979"/>
                <a:gd name="connsiteX304" fmla="*/ 626480 w 1197983"/>
                <a:gd name="connsiteY304" fmla="*/ 1044560 h 1131979"/>
                <a:gd name="connsiteX305" fmla="*/ 625201 w 1197983"/>
                <a:gd name="connsiteY305" fmla="*/ 1042003 h 1131979"/>
                <a:gd name="connsiteX306" fmla="*/ 623923 w 1197983"/>
                <a:gd name="connsiteY306" fmla="*/ 1040085 h 1131979"/>
                <a:gd name="connsiteX307" fmla="*/ 627759 w 1197983"/>
                <a:gd name="connsiteY307" fmla="*/ 1038168 h 1131979"/>
                <a:gd name="connsiteX308" fmla="*/ 632234 w 1197983"/>
                <a:gd name="connsiteY308" fmla="*/ 1036250 h 1131979"/>
                <a:gd name="connsiteX309" fmla="*/ 633512 w 1197983"/>
                <a:gd name="connsiteY309" fmla="*/ 1034971 h 1131979"/>
                <a:gd name="connsiteX310" fmla="*/ 634790 w 1197983"/>
                <a:gd name="connsiteY310" fmla="*/ 1032414 h 1131979"/>
                <a:gd name="connsiteX311" fmla="*/ 638626 w 1197983"/>
                <a:gd name="connsiteY311" fmla="*/ 1033053 h 1131979"/>
                <a:gd name="connsiteX312" fmla="*/ 637987 w 1197983"/>
                <a:gd name="connsiteY312" fmla="*/ 1028579 h 1131979"/>
                <a:gd name="connsiteX313" fmla="*/ 641823 w 1197983"/>
                <a:gd name="connsiteY313" fmla="*/ 1028579 h 1131979"/>
                <a:gd name="connsiteX314" fmla="*/ 645019 w 1197983"/>
                <a:gd name="connsiteY314" fmla="*/ 1024743 h 1131979"/>
                <a:gd name="connsiteX315" fmla="*/ 646297 w 1197983"/>
                <a:gd name="connsiteY315" fmla="*/ 1021547 h 1131979"/>
                <a:gd name="connsiteX316" fmla="*/ 647576 w 1197983"/>
                <a:gd name="connsiteY316" fmla="*/ 1020907 h 1131979"/>
                <a:gd name="connsiteX317" fmla="*/ 650133 w 1197983"/>
                <a:gd name="connsiteY317" fmla="*/ 1018990 h 1131979"/>
                <a:gd name="connsiteX318" fmla="*/ 650772 w 1197983"/>
                <a:gd name="connsiteY318" fmla="*/ 1018350 h 1131979"/>
                <a:gd name="connsiteX319" fmla="*/ 655247 w 1197983"/>
                <a:gd name="connsiteY319" fmla="*/ 1015154 h 1131979"/>
                <a:gd name="connsiteX320" fmla="*/ 659722 w 1197983"/>
                <a:gd name="connsiteY320" fmla="*/ 1012597 h 1131979"/>
                <a:gd name="connsiteX321" fmla="*/ 660361 w 1197983"/>
                <a:gd name="connsiteY321" fmla="*/ 1012597 h 1131979"/>
                <a:gd name="connsiteX322" fmla="*/ 662279 w 1197983"/>
                <a:gd name="connsiteY322" fmla="*/ 1010679 h 1131979"/>
                <a:gd name="connsiteX323" fmla="*/ 662279 w 1197983"/>
                <a:gd name="connsiteY323" fmla="*/ 1010040 h 1131979"/>
                <a:gd name="connsiteX324" fmla="*/ 662918 w 1197983"/>
                <a:gd name="connsiteY324" fmla="*/ 1007483 h 1131979"/>
                <a:gd name="connsiteX325" fmla="*/ 663557 w 1197983"/>
                <a:gd name="connsiteY325" fmla="*/ 1006204 h 1131979"/>
                <a:gd name="connsiteX326" fmla="*/ 664836 w 1197983"/>
                <a:gd name="connsiteY326" fmla="*/ 1004926 h 1131979"/>
                <a:gd name="connsiteX327" fmla="*/ 665475 w 1197983"/>
                <a:gd name="connsiteY327" fmla="*/ 1003008 h 1131979"/>
                <a:gd name="connsiteX328" fmla="*/ 665475 w 1197983"/>
                <a:gd name="connsiteY328" fmla="*/ 1001729 h 1131979"/>
                <a:gd name="connsiteX329" fmla="*/ 667393 w 1197983"/>
                <a:gd name="connsiteY329" fmla="*/ 1001090 h 1131979"/>
                <a:gd name="connsiteX330" fmla="*/ 672507 w 1197983"/>
                <a:gd name="connsiteY330" fmla="*/ 998533 h 1131979"/>
                <a:gd name="connsiteX331" fmla="*/ 672507 w 1197983"/>
                <a:gd name="connsiteY331" fmla="*/ 997894 h 1131979"/>
                <a:gd name="connsiteX332" fmla="*/ 673146 w 1197983"/>
                <a:gd name="connsiteY332" fmla="*/ 995337 h 1131979"/>
                <a:gd name="connsiteX333" fmla="*/ 675064 w 1197983"/>
                <a:gd name="connsiteY333" fmla="*/ 993419 h 1131979"/>
                <a:gd name="connsiteX334" fmla="*/ 675064 w 1197983"/>
                <a:gd name="connsiteY334" fmla="*/ 992140 h 1131979"/>
                <a:gd name="connsiteX335" fmla="*/ 676982 w 1197983"/>
                <a:gd name="connsiteY335" fmla="*/ 990223 h 1131979"/>
                <a:gd name="connsiteX336" fmla="*/ 679539 w 1197983"/>
                <a:gd name="connsiteY336" fmla="*/ 989583 h 1131979"/>
                <a:gd name="connsiteX337" fmla="*/ 682096 w 1197983"/>
                <a:gd name="connsiteY337" fmla="*/ 987026 h 1131979"/>
                <a:gd name="connsiteX338" fmla="*/ 685932 w 1197983"/>
                <a:gd name="connsiteY338" fmla="*/ 983191 h 1131979"/>
                <a:gd name="connsiteX339" fmla="*/ 686571 w 1197983"/>
                <a:gd name="connsiteY339" fmla="*/ 982551 h 1131979"/>
                <a:gd name="connsiteX340" fmla="*/ 690407 w 1197983"/>
                <a:gd name="connsiteY340" fmla="*/ 980634 h 1131979"/>
                <a:gd name="connsiteX341" fmla="*/ 691685 w 1197983"/>
                <a:gd name="connsiteY341" fmla="*/ 978716 h 1131979"/>
                <a:gd name="connsiteX342" fmla="*/ 692964 w 1197983"/>
                <a:gd name="connsiteY342" fmla="*/ 975519 h 1131979"/>
                <a:gd name="connsiteX343" fmla="*/ 696799 w 1197983"/>
                <a:gd name="connsiteY343" fmla="*/ 972323 h 1131979"/>
                <a:gd name="connsiteX344" fmla="*/ 699996 w 1197983"/>
                <a:gd name="connsiteY344" fmla="*/ 969127 h 1131979"/>
                <a:gd name="connsiteX345" fmla="*/ 705110 w 1197983"/>
                <a:gd name="connsiteY345" fmla="*/ 964652 h 1131979"/>
                <a:gd name="connsiteX346" fmla="*/ 705110 w 1197983"/>
                <a:gd name="connsiteY346" fmla="*/ 963373 h 1131979"/>
                <a:gd name="connsiteX347" fmla="*/ 703192 w 1197983"/>
                <a:gd name="connsiteY347" fmla="*/ 961456 h 1131979"/>
                <a:gd name="connsiteX348" fmla="*/ 711502 w 1197983"/>
                <a:gd name="connsiteY348" fmla="*/ 956981 h 1131979"/>
                <a:gd name="connsiteX349" fmla="*/ 710224 w 1197983"/>
                <a:gd name="connsiteY349" fmla="*/ 958899 h 1131979"/>
                <a:gd name="connsiteX350" fmla="*/ 707027 w 1197983"/>
                <a:gd name="connsiteY350" fmla="*/ 958259 h 1131979"/>
                <a:gd name="connsiteX351" fmla="*/ 708945 w 1197983"/>
                <a:gd name="connsiteY351" fmla="*/ 957620 h 1131979"/>
                <a:gd name="connsiteX352" fmla="*/ 707027 w 1197983"/>
                <a:gd name="connsiteY352" fmla="*/ 953784 h 1131979"/>
                <a:gd name="connsiteX353" fmla="*/ 708306 w 1197983"/>
                <a:gd name="connsiteY353" fmla="*/ 951867 h 1131979"/>
                <a:gd name="connsiteX354" fmla="*/ 708306 w 1197983"/>
                <a:gd name="connsiteY354" fmla="*/ 948031 h 1131979"/>
                <a:gd name="connsiteX355" fmla="*/ 711502 w 1197983"/>
                <a:gd name="connsiteY355" fmla="*/ 944835 h 1131979"/>
                <a:gd name="connsiteX356" fmla="*/ 713420 w 1197983"/>
                <a:gd name="connsiteY356" fmla="*/ 944196 h 1131979"/>
                <a:gd name="connsiteX357" fmla="*/ 708945 w 1197983"/>
                <a:gd name="connsiteY357" fmla="*/ 940999 h 1131979"/>
                <a:gd name="connsiteX358" fmla="*/ 712142 w 1197983"/>
                <a:gd name="connsiteY358" fmla="*/ 942278 h 1131979"/>
                <a:gd name="connsiteX359" fmla="*/ 708945 w 1197983"/>
                <a:gd name="connsiteY359" fmla="*/ 938442 h 1131979"/>
                <a:gd name="connsiteX360" fmla="*/ 703831 w 1197983"/>
                <a:gd name="connsiteY360" fmla="*/ 933967 h 1131979"/>
                <a:gd name="connsiteX361" fmla="*/ 691685 w 1197983"/>
                <a:gd name="connsiteY361" fmla="*/ 932050 h 1131979"/>
                <a:gd name="connsiteX362" fmla="*/ 949309 w 1197983"/>
                <a:gd name="connsiteY362" fmla="*/ 932050 h 1131979"/>
                <a:gd name="connsiteX363" fmla="*/ 949948 w 1197983"/>
                <a:gd name="connsiteY363" fmla="*/ 932689 h 1131979"/>
                <a:gd name="connsiteX364" fmla="*/ 948670 w 1197983"/>
                <a:gd name="connsiteY364" fmla="*/ 935246 h 1131979"/>
                <a:gd name="connsiteX365" fmla="*/ 945474 w 1197983"/>
                <a:gd name="connsiteY365" fmla="*/ 935885 h 1131979"/>
                <a:gd name="connsiteX366" fmla="*/ 949309 w 1197983"/>
                <a:gd name="connsiteY366" fmla="*/ 932050 h 1131979"/>
                <a:gd name="connsiteX367" fmla="*/ 950588 w 1197983"/>
                <a:gd name="connsiteY367" fmla="*/ 931410 h 1131979"/>
                <a:gd name="connsiteX368" fmla="*/ 951227 w 1197983"/>
                <a:gd name="connsiteY368" fmla="*/ 932689 h 1131979"/>
                <a:gd name="connsiteX369" fmla="*/ 950588 w 1197983"/>
                <a:gd name="connsiteY369" fmla="*/ 932689 h 1131979"/>
                <a:gd name="connsiteX370" fmla="*/ 949309 w 1197983"/>
                <a:gd name="connsiteY370" fmla="*/ 931410 h 1131979"/>
                <a:gd name="connsiteX371" fmla="*/ 950588 w 1197983"/>
                <a:gd name="connsiteY371" fmla="*/ 931410 h 1131979"/>
                <a:gd name="connsiteX372" fmla="*/ 958898 w 1197983"/>
                <a:gd name="connsiteY372" fmla="*/ 930771 h 1131979"/>
                <a:gd name="connsiteX373" fmla="*/ 953144 w 1197983"/>
                <a:gd name="connsiteY373" fmla="*/ 935885 h 1131979"/>
                <a:gd name="connsiteX374" fmla="*/ 953784 w 1197983"/>
                <a:gd name="connsiteY374" fmla="*/ 933328 h 1131979"/>
                <a:gd name="connsiteX375" fmla="*/ 956341 w 1197983"/>
                <a:gd name="connsiteY375" fmla="*/ 932050 h 1131979"/>
                <a:gd name="connsiteX376" fmla="*/ 958898 w 1197983"/>
                <a:gd name="connsiteY376" fmla="*/ 930771 h 1131979"/>
                <a:gd name="connsiteX377" fmla="*/ 959537 w 1197983"/>
                <a:gd name="connsiteY377" fmla="*/ 928214 h 1131979"/>
                <a:gd name="connsiteX378" fmla="*/ 960177 w 1197983"/>
                <a:gd name="connsiteY378" fmla="*/ 928853 h 1131979"/>
                <a:gd name="connsiteX379" fmla="*/ 959537 w 1197983"/>
                <a:gd name="connsiteY379" fmla="*/ 929492 h 1131979"/>
                <a:gd name="connsiteX380" fmla="*/ 959537 w 1197983"/>
                <a:gd name="connsiteY380" fmla="*/ 928214 h 1131979"/>
                <a:gd name="connsiteX381" fmla="*/ 946113 w 1197983"/>
                <a:gd name="connsiteY381" fmla="*/ 900086 h 1131979"/>
                <a:gd name="connsiteX382" fmla="*/ 940359 w 1197983"/>
                <a:gd name="connsiteY382" fmla="*/ 902643 h 1131979"/>
                <a:gd name="connsiteX383" fmla="*/ 930770 w 1197983"/>
                <a:gd name="connsiteY383" fmla="*/ 910954 h 1131979"/>
                <a:gd name="connsiteX384" fmla="*/ 925017 w 1197983"/>
                <a:gd name="connsiteY384" fmla="*/ 916707 h 1131979"/>
                <a:gd name="connsiteX385" fmla="*/ 919263 w 1197983"/>
                <a:gd name="connsiteY385" fmla="*/ 923739 h 1131979"/>
                <a:gd name="connsiteX386" fmla="*/ 914789 w 1197983"/>
                <a:gd name="connsiteY386" fmla="*/ 928853 h 1131979"/>
                <a:gd name="connsiteX387" fmla="*/ 913510 w 1197983"/>
                <a:gd name="connsiteY387" fmla="*/ 930771 h 1131979"/>
                <a:gd name="connsiteX388" fmla="*/ 910314 w 1197983"/>
                <a:gd name="connsiteY388" fmla="*/ 932689 h 1131979"/>
                <a:gd name="connsiteX389" fmla="*/ 905839 w 1197983"/>
                <a:gd name="connsiteY389" fmla="*/ 937803 h 1131979"/>
                <a:gd name="connsiteX390" fmla="*/ 903282 w 1197983"/>
                <a:gd name="connsiteY390" fmla="*/ 939721 h 1131979"/>
                <a:gd name="connsiteX391" fmla="*/ 901364 w 1197983"/>
                <a:gd name="connsiteY391" fmla="*/ 942278 h 1131979"/>
                <a:gd name="connsiteX392" fmla="*/ 899446 w 1197983"/>
                <a:gd name="connsiteY392" fmla="*/ 944835 h 1131979"/>
                <a:gd name="connsiteX393" fmla="*/ 897529 w 1197983"/>
                <a:gd name="connsiteY393" fmla="*/ 947392 h 1131979"/>
                <a:gd name="connsiteX394" fmla="*/ 896250 w 1197983"/>
                <a:gd name="connsiteY394" fmla="*/ 948031 h 1131979"/>
                <a:gd name="connsiteX395" fmla="*/ 893693 w 1197983"/>
                <a:gd name="connsiteY395" fmla="*/ 951867 h 1131979"/>
                <a:gd name="connsiteX396" fmla="*/ 890497 w 1197983"/>
                <a:gd name="connsiteY396" fmla="*/ 953784 h 1131979"/>
                <a:gd name="connsiteX397" fmla="*/ 886661 w 1197983"/>
                <a:gd name="connsiteY397" fmla="*/ 955702 h 1131979"/>
                <a:gd name="connsiteX398" fmla="*/ 881547 w 1197983"/>
                <a:gd name="connsiteY398" fmla="*/ 959538 h 1131979"/>
                <a:gd name="connsiteX399" fmla="*/ 876433 w 1197983"/>
                <a:gd name="connsiteY399" fmla="*/ 962734 h 1131979"/>
                <a:gd name="connsiteX400" fmla="*/ 875154 w 1197983"/>
                <a:gd name="connsiteY400" fmla="*/ 965291 h 1131979"/>
                <a:gd name="connsiteX401" fmla="*/ 870679 w 1197983"/>
                <a:gd name="connsiteY401" fmla="*/ 968488 h 1131979"/>
                <a:gd name="connsiteX402" fmla="*/ 868762 w 1197983"/>
                <a:gd name="connsiteY402" fmla="*/ 970405 h 1131979"/>
                <a:gd name="connsiteX403" fmla="*/ 865565 w 1197983"/>
                <a:gd name="connsiteY403" fmla="*/ 973602 h 1131979"/>
                <a:gd name="connsiteX404" fmla="*/ 863647 w 1197983"/>
                <a:gd name="connsiteY404" fmla="*/ 972323 h 1131979"/>
                <a:gd name="connsiteX405" fmla="*/ 863647 w 1197983"/>
                <a:gd name="connsiteY405" fmla="*/ 972962 h 1131979"/>
                <a:gd name="connsiteX406" fmla="*/ 863008 w 1197983"/>
                <a:gd name="connsiteY406" fmla="*/ 974880 h 1131979"/>
                <a:gd name="connsiteX407" fmla="*/ 859812 w 1197983"/>
                <a:gd name="connsiteY407" fmla="*/ 977437 h 1131979"/>
                <a:gd name="connsiteX408" fmla="*/ 857894 w 1197983"/>
                <a:gd name="connsiteY408" fmla="*/ 980634 h 1131979"/>
                <a:gd name="connsiteX409" fmla="*/ 857255 w 1197983"/>
                <a:gd name="connsiteY409" fmla="*/ 981912 h 1131979"/>
                <a:gd name="connsiteX410" fmla="*/ 855337 w 1197983"/>
                <a:gd name="connsiteY410" fmla="*/ 984469 h 1131979"/>
                <a:gd name="connsiteX411" fmla="*/ 852780 w 1197983"/>
                <a:gd name="connsiteY411" fmla="*/ 985108 h 1131979"/>
                <a:gd name="connsiteX412" fmla="*/ 851501 w 1197983"/>
                <a:gd name="connsiteY412" fmla="*/ 986387 h 1131979"/>
                <a:gd name="connsiteX413" fmla="*/ 847666 w 1197983"/>
                <a:gd name="connsiteY413" fmla="*/ 988944 h 1131979"/>
                <a:gd name="connsiteX414" fmla="*/ 847027 w 1197983"/>
                <a:gd name="connsiteY414" fmla="*/ 990223 h 1131979"/>
                <a:gd name="connsiteX415" fmla="*/ 847027 w 1197983"/>
                <a:gd name="connsiteY415" fmla="*/ 993419 h 1131979"/>
                <a:gd name="connsiteX416" fmla="*/ 845109 w 1197983"/>
                <a:gd name="connsiteY416" fmla="*/ 995337 h 1131979"/>
                <a:gd name="connsiteX417" fmla="*/ 847027 w 1197983"/>
                <a:gd name="connsiteY417" fmla="*/ 996615 h 1131979"/>
                <a:gd name="connsiteX418" fmla="*/ 848305 w 1197983"/>
                <a:gd name="connsiteY418" fmla="*/ 999812 h 1131979"/>
                <a:gd name="connsiteX419" fmla="*/ 852780 w 1197983"/>
                <a:gd name="connsiteY419" fmla="*/ 1003008 h 1131979"/>
                <a:gd name="connsiteX420" fmla="*/ 852780 w 1197983"/>
                <a:gd name="connsiteY420" fmla="*/ 1004286 h 1131979"/>
                <a:gd name="connsiteX421" fmla="*/ 855337 w 1197983"/>
                <a:gd name="connsiteY421" fmla="*/ 1004926 h 1131979"/>
                <a:gd name="connsiteX422" fmla="*/ 858533 w 1197983"/>
                <a:gd name="connsiteY422" fmla="*/ 1006204 h 1131979"/>
                <a:gd name="connsiteX423" fmla="*/ 864926 w 1197983"/>
                <a:gd name="connsiteY423" fmla="*/ 1004926 h 1131979"/>
                <a:gd name="connsiteX424" fmla="*/ 866844 w 1197983"/>
                <a:gd name="connsiteY424" fmla="*/ 1004926 h 1131979"/>
                <a:gd name="connsiteX425" fmla="*/ 870040 w 1197983"/>
                <a:gd name="connsiteY425" fmla="*/ 1004286 h 1131979"/>
                <a:gd name="connsiteX426" fmla="*/ 874515 w 1197983"/>
                <a:gd name="connsiteY426" fmla="*/ 1003647 h 1131979"/>
                <a:gd name="connsiteX427" fmla="*/ 873876 w 1197983"/>
                <a:gd name="connsiteY427" fmla="*/ 1002369 h 1131979"/>
                <a:gd name="connsiteX428" fmla="*/ 870040 w 1197983"/>
                <a:gd name="connsiteY428" fmla="*/ 1001729 h 1131979"/>
                <a:gd name="connsiteX429" fmla="*/ 870679 w 1197983"/>
                <a:gd name="connsiteY429" fmla="*/ 1001090 h 1131979"/>
                <a:gd name="connsiteX430" fmla="*/ 875154 w 1197983"/>
                <a:gd name="connsiteY430" fmla="*/ 1000451 h 1131979"/>
                <a:gd name="connsiteX431" fmla="*/ 877072 w 1197983"/>
                <a:gd name="connsiteY431" fmla="*/ 999172 h 1131979"/>
                <a:gd name="connsiteX432" fmla="*/ 877711 w 1197983"/>
                <a:gd name="connsiteY432" fmla="*/ 998533 h 1131979"/>
                <a:gd name="connsiteX433" fmla="*/ 880908 w 1197983"/>
                <a:gd name="connsiteY433" fmla="*/ 998533 h 1131979"/>
                <a:gd name="connsiteX434" fmla="*/ 882825 w 1197983"/>
                <a:gd name="connsiteY434" fmla="*/ 995976 h 1131979"/>
                <a:gd name="connsiteX435" fmla="*/ 884743 w 1197983"/>
                <a:gd name="connsiteY435" fmla="*/ 994058 h 1131979"/>
                <a:gd name="connsiteX436" fmla="*/ 887300 w 1197983"/>
                <a:gd name="connsiteY436" fmla="*/ 991501 h 1131979"/>
                <a:gd name="connsiteX437" fmla="*/ 885382 w 1197983"/>
                <a:gd name="connsiteY437" fmla="*/ 990223 h 1131979"/>
                <a:gd name="connsiteX438" fmla="*/ 887940 w 1197983"/>
                <a:gd name="connsiteY438" fmla="*/ 990862 h 1131979"/>
                <a:gd name="connsiteX439" fmla="*/ 891136 w 1197983"/>
                <a:gd name="connsiteY439" fmla="*/ 990223 h 1131979"/>
                <a:gd name="connsiteX440" fmla="*/ 898807 w 1197983"/>
                <a:gd name="connsiteY440" fmla="*/ 987026 h 1131979"/>
                <a:gd name="connsiteX441" fmla="*/ 900725 w 1197983"/>
                <a:gd name="connsiteY441" fmla="*/ 986387 h 1131979"/>
                <a:gd name="connsiteX442" fmla="*/ 900725 w 1197983"/>
                <a:gd name="connsiteY442" fmla="*/ 987666 h 1131979"/>
                <a:gd name="connsiteX443" fmla="*/ 897529 w 1197983"/>
                <a:gd name="connsiteY443" fmla="*/ 988944 h 1131979"/>
                <a:gd name="connsiteX444" fmla="*/ 894971 w 1197983"/>
                <a:gd name="connsiteY444" fmla="*/ 990223 h 1131979"/>
                <a:gd name="connsiteX445" fmla="*/ 892414 w 1197983"/>
                <a:gd name="connsiteY445" fmla="*/ 992140 h 1131979"/>
                <a:gd name="connsiteX446" fmla="*/ 890497 w 1197983"/>
                <a:gd name="connsiteY446" fmla="*/ 993419 h 1131979"/>
                <a:gd name="connsiteX447" fmla="*/ 889857 w 1197983"/>
                <a:gd name="connsiteY447" fmla="*/ 994058 h 1131979"/>
                <a:gd name="connsiteX448" fmla="*/ 891775 w 1197983"/>
                <a:gd name="connsiteY448" fmla="*/ 995337 h 1131979"/>
                <a:gd name="connsiteX449" fmla="*/ 893693 w 1197983"/>
                <a:gd name="connsiteY449" fmla="*/ 994058 h 1131979"/>
                <a:gd name="connsiteX450" fmla="*/ 897529 w 1197983"/>
                <a:gd name="connsiteY450" fmla="*/ 990862 h 1131979"/>
                <a:gd name="connsiteX451" fmla="*/ 898807 w 1197983"/>
                <a:gd name="connsiteY451" fmla="*/ 990862 h 1131979"/>
                <a:gd name="connsiteX452" fmla="*/ 903282 w 1197983"/>
                <a:gd name="connsiteY452" fmla="*/ 988305 h 1131979"/>
                <a:gd name="connsiteX453" fmla="*/ 903921 w 1197983"/>
                <a:gd name="connsiteY453" fmla="*/ 986387 h 1131979"/>
                <a:gd name="connsiteX454" fmla="*/ 902003 w 1197983"/>
                <a:gd name="connsiteY454" fmla="*/ 986387 h 1131979"/>
                <a:gd name="connsiteX455" fmla="*/ 901364 w 1197983"/>
                <a:gd name="connsiteY455" fmla="*/ 985748 h 1131979"/>
                <a:gd name="connsiteX456" fmla="*/ 903921 w 1197983"/>
                <a:gd name="connsiteY456" fmla="*/ 984469 h 1131979"/>
                <a:gd name="connsiteX457" fmla="*/ 904560 w 1197983"/>
                <a:gd name="connsiteY457" fmla="*/ 985108 h 1131979"/>
                <a:gd name="connsiteX458" fmla="*/ 905200 w 1197983"/>
                <a:gd name="connsiteY458" fmla="*/ 986387 h 1131979"/>
                <a:gd name="connsiteX459" fmla="*/ 906478 w 1197983"/>
                <a:gd name="connsiteY459" fmla="*/ 985108 h 1131979"/>
                <a:gd name="connsiteX460" fmla="*/ 905839 w 1197983"/>
                <a:gd name="connsiteY460" fmla="*/ 984469 h 1131979"/>
                <a:gd name="connsiteX461" fmla="*/ 903282 w 1197983"/>
                <a:gd name="connsiteY461" fmla="*/ 983830 h 1131979"/>
                <a:gd name="connsiteX462" fmla="*/ 905839 w 1197983"/>
                <a:gd name="connsiteY462" fmla="*/ 982551 h 1131979"/>
                <a:gd name="connsiteX463" fmla="*/ 907757 w 1197983"/>
                <a:gd name="connsiteY463" fmla="*/ 983191 h 1131979"/>
                <a:gd name="connsiteX464" fmla="*/ 909035 w 1197983"/>
                <a:gd name="connsiteY464" fmla="*/ 983191 h 1131979"/>
                <a:gd name="connsiteX465" fmla="*/ 910953 w 1197983"/>
                <a:gd name="connsiteY465" fmla="*/ 982551 h 1131979"/>
                <a:gd name="connsiteX466" fmla="*/ 910953 w 1197983"/>
                <a:gd name="connsiteY466" fmla="*/ 981912 h 1131979"/>
                <a:gd name="connsiteX467" fmla="*/ 909035 w 1197983"/>
                <a:gd name="connsiteY467" fmla="*/ 979355 h 1131979"/>
                <a:gd name="connsiteX468" fmla="*/ 911592 w 1197983"/>
                <a:gd name="connsiteY468" fmla="*/ 979994 h 1131979"/>
                <a:gd name="connsiteX469" fmla="*/ 912871 w 1197983"/>
                <a:gd name="connsiteY469" fmla="*/ 979355 h 1131979"/>
                <a:gd name="connsiteX470" fmla="*/ 911592 w 1197983"/>
                <a:gd name="connsiteY470" fmla="*/ 979355 h 1131979"/>
                <a:gd name="connsiteX471" fmla="*/ 910953 w 1197983"/>
                <a:gd name="connsiteY471" fmla="*/ 978716 h 1131979"/>
                <a:gd name="connsiteX472" fmla="*/ 912871 w 1197983"/>
                <a:gd name="connsiteY472" fmla="*/ 979355 h 1131979"/>
                <a:gd name="connsiteX473" fmla="*/ 911592 w 1197983"/>
                <a:gd name="connsiteY473" fmla="*/ 978077 h 1131979"/>
                <a:gd name="connsiteX474" fmla="*/ 912232 w 1197983"/>
                <a:gd name="connsiteY474" fmla="*/ 977437 h 1131979"/>
                <a:gd name="connsiteX475" fmla="*/ 915428 w 1197983"/>
                <a:gd name="connsiteY475" fmla="*/ 976798 h 1131979"/>
                <a:gd name="connsiteX476" fmla="*/ 917346 w 1197983"/>
                <a:gd name="connsiteY476" fmla="*/ 976159 h 1131979"/>
                <a:gd name="connsiteX477" fmla="*/ 917346 w 1197983"/>
                <a:gd name="connsiteY477" fmla="*/ 975519 h 1131979"/>
                <a:gd name="connsiteX478" fmla="*/ 919263 w 1197983"/>
                <a:gd name="connsiteY478" fmla="*/ 974241 h 1131979"/>
                <a:gd name="connsiteX479" fmla="*/ 920542 w 1197983"/>
                <a:gd name="connsiteY479" fmla="*/ 973602 h 1131979"/>
                <a:gd name="connsiteX480" fmla="*/ 919903 w 1197983"/>
                <a:gd name="connsiteY480" fmla="*/ 972962 h 1131979"/>
                <a:gd name="connsiteX481" fmla="*/ 920542 w 1197983"/>
                <a:gd name="connsiteY481" fmla="*/ 971684 h 1131979"/>
                <a:gd name="connsiteX482" fmla="*/ 921821 w 1197983"/>
                <a:gd name="connsiteY482" fmla="*/ 971684 h 1131979"/>
                <a:gd name="connsiteX483" fmla="*/ 925017 w 1197983"/>
                <a:gd name="connsiteY483" fmla="*/ 972323 h 1131979"/>
                <a:gd name="connsiteX484" fmla="*/ 923099 w 1197983"/>
                <a:gd name="connsiteY484" fmla="*/ 967848 h 1131979"/>
                <a:gd name="connsiteX485" fmla="*/ 923738 w 1197983"/>
                <a:gd name="connsiteY485" fmla="*/ 967209 h 1131979"/>
                <a:gd name="connsiteX486" fmla="*/ 925017 w 1197983"/>
                <a:gd name="connsiteY486" fmla="*/ 966570 h 1131979"/>
                <a:gd name="connsiteX487" fmla="*/ 925656 w 1197983"/>
                <a:gd name="connsiteY487" fmla="*/ 967209 h 1131979"/>
                <a:gd name="connsiteX488" fmla="*/ 925656 w 1197983"/>
                <a:gd name="connsiteY488" fmla="*/ 968488 h 1131979"/>
                <a:gd name="connsiteX489" fmla="*/ 926935 w 1197983"/>
                <a:gd name="connsiteY489" fmla="*/ 969127 h 1131979"/>
                <a:gd name="connsiteX490" fmla="*/ 928213 w 1197983"/>
                <a:gd name="connsiteY490" fmla="*/ 969766 h 1131979"/>
                <a:gd name="connsiteX491" fmla="*/ 926935 w 1197983"/>
                <a:gd name="connsiteY491" fmla="*/ 967848 h 1131979"/>
                <a:gd name="connsiteX492" fmla="*/ 925656 w 1197983"/>
                <a:gd name="connsiteY492" fmla="*/ 965930 h 1131979"/>
                <a:gd name="connsiteX493" fmla="*/ 928213 w 1197983"/>
                <a:gd name="connsiteY493" fmla="*/ 965291 h 1131979"/>
                <a:gd name="connsiteX494" fmla="*/ 930770 w 1197983"/>
                <a:gd name="connsiteY494" fmla="*/ 964652 h 1131979"/>
                <a:gd name="connsiteX495" fmla="*/ 931410 w 1197983"/>
                <a:gd name="connsiteY495" fmla="*/ 964013 h 1131979"/>
                <a:gd name="connsiteX496" fmla="*/ 932049 w 1197983"/>
                <a:gd name="connsiteY496" fmla="*/ 962095 h 1131979"/>
                <a:gd name="connsiteX497" fmla="*/ 935245 w 1197983"/>
                <a:gd name="connsiteY497" fmla="*/ 963373 h 1131979"/>
                <a:gd name="connsiteX498" fmla="*/ 933966 w 1197983"/>
                <a:gd name="connsiteY498" fmla="*/ 960177 h 1131979"/>
                <a:gd name="connsiteX499" fmla="*/ 936524 w 1197983"/>
                <a:gd name="connsiteY499" fmla="*/ 961456 h 1131979"/>
                <a:gd name="connsiteX500" fmla="*/ 937802 w 1197983"/>
                <a:gd name="connsiteY500" fmla="*/ 959538 h 1131979"/>
                <a:gd name="connsiteX501" fmla="*/ 937802 w 1197983"/>
                <a:gd name="connsiteY501" fmla="*/ 957620 h 1131979"/>
                <a:gd name="connsiteX502" fmla="*/ 938441 w 1197983"/>
                <a:gd name="connsiteY502" fmla="*/ 957620 h 1131979"/>
                <a:gd name="connsiteX503" fmla="*/ 939720 w 1197983"/>
                <a:gd name="connsiteY503" fmla="*/ 956981 h 1131979"/>
                <a:gd name="connsiteX504" fmla="*/ 939720 w 1197983"/>
                <a:gd name="connsiteY504" fmla="*/ 956342 h 1131979"/>
                <a:gd name="connsiteX505" fmla="*/ 942277 w 1197983"/>
                <a:gd name="connsiteY505" fmla="*/ 955063 h 1131979"/>
                <a:gd name="connsiteX506" fmla="*/ 945474 w 1197983"/>
                <a:gd name="connsiteY506" fmla="*/ 954424 h 1131979"/>
                <a:gd name="connsiteX507" fmla="*/ 946113 w 1197983"/>
                <a:gd name="connsiteY507" fmla="*/ 954424 h 1131979"/>
                <a:gd name="connsiteX508" fmla="*/ 946752 w 1197983"/>
                <a:gd name="connsiteY508" fmla="*/ 953145 h 1131979"/>
                <a:gd name="connsiteX509" fmla="*/ 946752 w 1197983"/>
                <a:gd name="connsiteY509" fmla="*/ 951227 h 1131979"/>
                <a:gd name="connsiteX510" fmla="*/ 946752 w 1197983"/>
                <a:gd name="connsiteY510" fmla="*/ 950588 h 1131979"/>
                <a:gd name="connsiteX511" fmla="*/ 947391 w 1197983"/>
                <a:gd name="connsiteY511" fmla="*/ 949949 h 1131979"/>
                <a:gd name="connsiteX512" fmla="*/ 947391 w 1197983"/>
                <a:gd name="connsiteY512" fmla="*/ 948670 h 1131979"/>
                <a:gd name="connsiteX513" fmla="*/ 946752 w 1197983"/>
                <a:gd name="connsiteY513" fmla="*/ 948031 h 1131979"/>
                <a:gd name="connsiteX514" fmla="*/ 948030 w 1197983"/>
                <a:gd name="connsiteY514" fmla="*/ 948031 h 1131979"/>
                <a:gd name="connsiteX515" fmla="*/ 951227 w 1197983"/>
                <a:gd name="connsiteY515" fmla="*/ 947392 h 1131979"/>
                <a:gd name="connsiteX516" fmla="*/ 951227 w 1197983"/>
                <a:gd name="connsiteY516" fmla="*/ 945474 h 1131979"/>
                <a:gd name="connsiteX517" fmla="*/ 951866 w 1197983"/>
                <a:gd name="connsiteY517" fmla="*/ 944835 h 1131979"/>
                <a:gd name="connsiteX518" fmla="*/ 951866 w 1197983"/>
                <a:gd name="connsiteY518" fmla="*/ 944196 h 1131979"/>
                <a:gd name="connsiteX519" fmla="*/ 953144 w 1197983"/>
                <a:gd name="connsiteY519" fmla="*/ 943556 h 1131979"/>
                <a:gd name="connsiteX520" fmla="*/ 955063 w 1197983"/>
                <a:gd name="connsiteY520" fmla="*/ 943556 h 1131979"/>
                <a:gd name="connsiteX521" fmla="*/ 956341 w 1197983"/>
                <a:gd name="connsiteY521" fmla="*/ 942278 h 1131979"/>
                <a:gd name="connsiteX522" fmla="*/ 958259 w 1197983"/>
                <a:gd name="connsiteY522" fmla="*/ 940360 h 1131979"/>
                <a:gd name="connsiteX523" fmla="*/ 960816 w 1197983"/>
                <a:gd name="connsiteY523" fmla="*/ 939721 h 1131979"/>
                <a:gd name="connsiteX524" fmla="*/ 960816 w 1197983"/>
                <a:gd name="connsiteY524" fmla="*/ 938442 h 1131979"/>
                <a:gd name="connsiteX525" fmla="*/ 960816 w 1197983"/>
                <a:gd name="connsiteY525" fmla="*/ 937164 h 1131979"/>
                <a:gd name="connsiteX526" fmla="*/ 960177 w 1197983"/>
                <a:gd name="connsiteY526" fmla="*/ 937164 h 1131979"/>
                <a:gd name="connsiteX527" fmla="*/ 959537 w 1197983"/>
                <a:gd name="connsiteY527" fmla="*/ 936524 h 1131979"/>
                <a:gd name="connsiteX528" fmla="*/ 960177 w 1197983"/>
                <a:gd name="connsiteY528" fmla="*/ 936524 h 1131979"/>
                <a:gd name="connsiteX529" fmla="*/ 960816 w 1197983"/>
                <a:gd name="connsiteY529" fmla="*/ 937164 h 1131979"/>
                <a:gd name="connsiteX530" fmla="*/ 960816 w 1197983"/>
                <a:gd name="connsiteY530" fmla="*/ 936524 h 1131979"/>
                <a:gd name="connsiteX531" fmla="*/ 962733 w 1197983"/>
                <a:gd name="connsiteY531" fmla="*/ 935246 h 1131979"/>
                <a:gd name="connsiteX532" fmla="*/ 964012 w 1197983"/>
                <a:gd name="connsiteY532" fmla="*/ 933328 h 1131979"/>
                <a:gd name="connsiteX533" fmla="*/ 966569 w 1197983"/>
                <a:gd name="connsiteY533" fmla="*/ 931410 h 1131979"/>
                <a:gd name="connsiteX534" fmla="*/ 966569 w 1197983"/>
                <a:gd name="connsiteY534" fmla="*/ 930771 h 1131979"/>
                <a:gd name="connsiteX535" fmla="*/ 964652 w 1197983"/>
                <a:gd name="connsiteY535" fmla="*/ 928853 h 1131979"/>
                <a:gd name="connsiteX536" fmla="*/ 969766 w 1197983"/>
                <a:gd name="connsiteY536" fmla="*/ 927575 h 1131979"/>
                <a:gd name="connsiteX537" fmla="*/ 967208 w 1197983"/>
                <a:gd name="connsiteY537" fmla="*/ 926296 h 1131979"/>
                <a:gd name="connsiteX538" fmla="*/ 964652 w 1197983"/>
                <a:gd name="connsiteY538" fmla="*/ 925018 h 1131979"/>
                <a:gd name="connsiteX539" fmla="*/ 965930 w 1197983"/>
                <a:gd name="connsiteY539" fmla="*/ 925018 h 1131979"/>
                <a:gd name="connsiteX540" fmla="*/ 963373 w 1197983"/>
                <a:gd name="connsiteY540" fmla="*/ 921821 h 1131979"/>
                <a:gd name="connsiteX541" fmla="*/ 964012 w 1197983"/>
                <a:gd name="connsiteY541" fmla="*/ 921182 h 1131979"/>
                <a:gd name="connsiteX542" fmla="*/ 962733 w 1197983"/>
                <a:gd name="connsiteY542" fmla="*/ 917986 h 1131979"/>
                <a:gd name="connsiteX543" fmla="*/ 964652 w 1197983"/>
                <a:gd name="connsiteY543" fmla="*/ 916707 h 1131979"/>
                <a:gd name="connsiteX544" fmla="*/ 965930 w 1197983"/>
                <a:gd name="connsiteY544" fmla="*/ 916707 h 1131979"/>
                <a:gd name="connsiteX545" fmla="*/ 962094 w 1197983"/>
                <a:gd name="connsiteY545" fmla="*/ 913511 h 1131979"/>
                <a:gd name="connsiteX546" fmla="*/ 964012 w 1197983"/>
                <a:gd name="connsiteY546" fmla="*/ 912872 h 1131979"/>
                <a:gd name="connsiteX547" fmla="*/ 960816 w 1197983"/>
                <a:gd name="connsiteY547" fmla="*/ 909036 h 1131979"/>
                <a:gd name="connsiteX548" fmla="*/ 955702 w 1197983"/>
                <a:gd name="connsiteY548" fmla="*/ 904561 h 1131979"/>
                <a:gd name="connsiteX549" fmla="*/ 946113 w 1197983"/>
                <a:gd name="connsiteY549" fmla="*/ 900086 h 1131979"/>
                <a:gd name="connsiteX550" fmla="*/ 377167 w 1197983"/>
                <a:gd name="connsiteY550" fmla="*/ 810589 h 1131979"/>
                <a:gd name="connsiteX551" fmla="*/ 375249 w 1197983"/>
                <a:gd name="connsiteY551" fmla="*/ 811228 h 1131979"/>
                <a:gd name="connsiteX552" fmla="*/ 370135 w 1197983"/>
                <a:gd name="connsiteY552" fmla="*/ 815064 h 1131979"/>
                <a:gd name="connsiteX553" fmla="*/ 363103 w 1197983"/>
                <a:gd name="connsiteY553" fmla="*/ 818260 h 1131979"/>
                <a:gd name="connsiteX554" fmla="*/ 361824 w 1197983"/>
                <a:gd name="connsiteY554" fmla="*/ 818900 h 1131979"/>
                <a:gd name="connsiteX555" fmla="*/ 359906 w 1197983"/>
                <a:gd name="connsiteY555" fmla="*/ 820178 h 1131979"/>
                <a:gd name="connsiteX556" fmla="*/ 362464 w 1197983"/>
                <a:gd name="connsiteY556" fmla="*/ 819539 h 1131979"/>
                <a:gd name="connsiteX557" fmla="*/ 365660 w 1197983"/>
                <a:gd name="connsiteY557" fmla="*/ 820817 h 1131979"/>
                <a:gd name="connsiteX558" fmla="*/ 366299 w 1197983"/>
                <a:gd name="connsiteY558" fmla="*/ 819539 h 1131979"/>
                <a:gd name="connsiteX559" fmla="*/ 368856 w 1197983"/>
                <a:gd name="connsiteY559" fmla="*/ 818260 h 1131979"/>
                <a:gd name="connsiteX560" fmla="*/ 375249 w 1197983"/>
                <a:gd name="connsiteY560" fmla="*/ 814425 h 1131979"/>
                <a:gd name="connsiteX561" fmla="*/ 377806 w 1197983"/>
                <a:gd name="connsiteY561" fmla="*/ 811868 h 1131979"/>
                <a:gd name="connsiteX562" fmla="*/ 377167 w 1197983"/>
                <a:gd name="connsiteY562" fmla="*/ 810589 h 1131979"/>
                <a:gd name="connsiteX563" fmla="*/ 395705 w 1197983"/>
                <a:gd name="connsiteY563" fmla="*/ 793329 h 1131979"/>
                <a:gd name="connsiteX564" fmla="*/ 395705 w 1197983"/>
                <a:gd name="connsiteY564" fmla="*/ 794607 h 1131979"/>
                <a:gd name="connsiteX565" fmla="*/ 395066 w 1197983"/>
                <a:gd name="connsiteY565" fmla="*/ 793968 h 1131979"/>
                <a:gd name="connsiteX566" fmla="*/ 395705 w 1197983"/>
                <a:gd name="connsiteY566" fmla="*/ 793329 h 1131979"/>
                <a:gd name="connsiteX567" fmla="*/ 384838 w 1197983"/>
                <a:gd name="connsiteY567" fmla="*/ 792690 h 1131979"/>
                <a:gd name="connsiteX568" fmla="*/ 377806 w 1197983"/>
                <a:gd name="connsiteY568" fmla="*/ 798443 h 1131979"/>
                <a:gd name="connsiteX569" fmla="*/ 377167 w 1197983"/>
                <a:gd name="connsiteY569" fmla="*/ 797804 h 1131979"/>
                <a:gd name="connsiteX570" fmla="*/ 384838 w 1197983"/>
                <a:gd name="connsiteY570" fmla="*/ 792690 h 1131979"/>
                <a:gd name="connsiteX571" fmla="*/ 388034 w 1197983"/>
                <a:gd name="connsiteY571" fmla="*/ 790133 h 1131979"/>
                <a:gd name="connsiteX572" fmla="*/ 393148 w 1197983"/>
                <a:gd name="connsiteY572" fmla="*/ 792690 h 1131979"/>
                <a:gd name="connsiteX573" fmla="*/ 389313 w 1197983"/>
                <a:gd name="connsiteY573" fmla="*/ 793329 h 1131979"/>
                <a:gd name="connsiteX574" fmla="*/ 385477 w 1197983"/>
                <a:gd name="connsiteY574" fmla="*/ 792690 h 1131979"/>
                <a:gd name="connsiteX575" fmla="*/ 388034 w 1197983"/>
                <a:gd name="connsiteY575" fmla="*/ 790133 h 1131979"/>
                <a:gd name="connsiteX576" fmla="*/ 385477 w 1197983"/>
                <a:gd name="connsiteY576" fmla="*/ 788854 h 1131979"/>
                <a:gd name="connsiteX577" fmla="*/ 386116 w 1197983"/>
                <a:gd name="connsiteY577" fmla="*/ 789493 h 1131979"/>
                <a:gd name="connsiteX578" fmla="*/ 384198 w 1197983"/>
                <a:gd name="connsiteY578" fmla="*/ 790133 h 1131979"/>
                <a:gd name="connsiteX579" fmla="*/ 385477 w 1197983"/>
                <a:gd name="connsiteY579" fmla="*/ 788854 h 1131979"/>
                <a:gd name="connsiteX580" fmla="*/ 393148 w 1197983"/>
                <a:gd name="connsiteY580" fmla="*/ 786297 h 1131979"/>
                <a:gd name="connsiteX581" fmla="*/ 396345 w 1197983"/>
                <a:gd name="connsiteY581" fmla="*/ 786936 h 1131979"/>
                <a:gd name="connsiteX582" fmla="*/ 394427 w 1197983"/>
                <a:gd name="connsiteY582" fmla="*/ 787575 h 1131979"/>
                <a:gd name="connsiteX583" fmla="*/ 396345 w 1197983"/>
                <a:gd name="connsiteY583" fmla="*/ 790133 h 1131979"/>
                <a:gd name="connsiteX584" fmla="*/ 395066 w 1197983"/>
                <a:gd name="connsiteY584" fmla="*/ 791411 h 1131979"/>
                <a:gd name="connsiteX585" fmla="*/ 393787 w 1197983"/>
                <a:gd name="connsiteY585" fmla="*/ 790772 h 1131979"/>
                <a:gd name="connsiteX586" fmla="*/ 390591 w 1197983"/>
                <a:gd name="connsiteY586" fmla="*/ 789493 h 1131979"/>
                <a:gd name="connsiteX587" fmla="*/ 390591 w 1197983"/>
                <a:gd name="connsiteY587" fmla="*/ 788854 h 1131979"/>
                <a:gd name="connsiteX588" fmla="*/ 393148 w 1197983"/>
                <a:gd name="connsiteY588" fmla="*/ 786297 h 1131979"/>
                <a:gd name="connsiteX589" fmla="*/ 397623 w 1197983"/>
                <a:gd name="connsiteY589" fmla="*/ 783101 h 1131979"/>
                <a:gd name="connsiteX590" fmla="*/ 398262 w 1197983"/>
                <a:gd name="connsiteY590" fmla="*/ 784379 h 1131979"/>
                <a:gd name="connsiteX591" fmla="*/ 395705 w 1197983"/>
                <a:gd name="connsiteY591" fmla="*/ 785018 h 1131979"/>
                <a:gd name="connsiteX592" fmla="*/ 393787 w 1197983"/>
                <a:gd name="connsiteY592" fmla="*/ 783740 h 1131979"/>
                <a:gd name="connsiteX593" fmla="*/ 397623 w 1197983"/>
                <a:gd name="connsiteY593" fmla="*/ 783101 h 1131979"/>
                <a:gd name="connsiteX594" fmla="*/ 398262 w 1197983"/>
                <a:gd name="connsiteY594" fmla="*/ 780544 h 1131979"/>
                <a:gd name="connsiteX595" fmla="*/ 402098 w 1197983"/>
                <a:gd name="connsiteY595" fmla="*/ 781822 h 1131979"/>
                <a:gd name="connsiteX596" fmla="*/ 398262 w 1197983"/>
                <a:gd name="connsiteY596" fmla="*/ 782461 h 1131979"/>
                <a:gd name="connsiteX597" fmla="*/ 398262 w 1197983"/>
                <a:gd name="connsiteY597" fmla="*/ 780544 h 1131979"/>
                <a:gd name="connsiteX598" fmla="*/ 403376 w 1197983"/>
                <a:gd name="connsiteY598" fmla="*/ 776069 h 1131979"/>
                <a:gd name="connsiteX599" fmla="*/ 405933 w 1197983"/>
                <a:gd name="connsiteY599" fmla="*/ 777347 h 1131979"/>
                <a:gd name="connsiteX600" fmla="*/ 405933 w 1197983"/>
                <a:gd name="connsiteY600" fmla="*/ 780544 h 1131979"/>
                <a:gd name="connsiteX601" fmla="*/ 403376 w 1197983"/>
                <a:gd name="connsiteY601" fmla="*/ 778626 h 1131979"/>
                <a:gd name="connsiteX602" fmla="*/ 401459 w 1197983"/>
                <a:gd name="connsiteY602" fmla="*/ 779265 h 1131979"/>
                <a:gd name="connsiteX603" fmla="*/ 400819 w 1197983"/>
                <a:gd name="connsiteY603" fmla="*/ 778626 h 1131979"/>
                <a:gd name="connsiteX604" fmla="*/ 403376 w 1197983"/>
                <a:gd name="connsiteY604" fmla="*/ 776069 h 1131979"/>
                <a:gd name="connsiteX605" fmla="*/ 679539 w 1197983"/>
                <a:gd name="connsiteY605" fmla="*/ 776069 h 1131979"/>
                <a:gd name="connsiteX606" fmla="*/ 678260 w 1197983"/>
                <a:gd name="connsiteY606" fmla="*/ 776708 h 1131979"/>
                <a:gd name="connsiteX607" fmla="*/ 674425 w 1197983"/>
                <a:gd name="connsiteY607" fmla="*/ 779265 h 1131979"/>
                <a:gd name="connsiteX608" fmla="*/ 668671 w 1197983"/>
                <a:gd name="connsiteY608" fmla="*/ 781183 h 1131979"/>
                <a:gd name="connsiteX609" fmla="*/ 667393 w 1197983"/>
                <a:gd name="connsiteY609" fmla="*/ 781183 h 1131979"/>
                <a:gd name="connsiteX610" fmla="*/ 666275 w 1197983"/>
                <a:gd name="connsiteY610" fmla="*/ 781742 h 1131979"/>
                <a:gd name="connsiteX611" fmla="*/ 666754 w 1197983"/>
                <a:gd name="connsiteY611" fmla="*/ 781822 h 1131979"/>
                <a:gd name="connsiteX612" fmla="*/ 666882 w 1197983"/>
                <a:gd name="connsiteY612" fmla="*/ 782078 h 1131979"/>
                <a:gd name="connsiteX613" fmla="*/ 668032 w 1197983"/>
                <a:gd name="connsiteY613" fmla="*/ 782461 h 1131979"/>
                <a:gd name="connsiteX614" fmla="*/ 671229 w 1197983"/>
                <a:gd name="connsiteY614" fmla="*/ 783740 h 1131979"/>
                <a:gd name="connsiteX615" fmla="*/ 671229 w 1197983"/>
                <a:gd name="connsiteY615" fmla="*/ 782461 h 1131979"/>
                <a:gd name="connsiteX616" fmla="*/ 673146 w 1197983"/>
                <a:gd name="connsiteY616" fmla="*/ 781183 h 1131979"/>
                <a:gd name="connsiteX617" fmla="*/ 678260 w 1197983"/>
                <a:gd name="connsiteY617" fmla="*/ 778626 h 1131979"/>
                <a:gd name="connsiteX618" fmla="*/ 680178 w 1197983"/>
                <a:gd name="connsiteY618" fmla="*/ 776708 h 1131979"/>
                <a:gd name="connsiteX619" fmla="*/ 679539 w 1197983"/>
                <a:gd name="connsiteY619" fmla="*/ 776069 h 1131979"/>
                <a:gd name="connsiteX620" fmla="*/ 405294 w 1197983"/>
                <a:gd name="connsiteY620" fmla="*/ 774790 h 1131979"/>
                <a:gd name="connsiteX621" fmla="*/ 409130 w 1197983"/>
                <a:gd name="connsiteY621" fmla="*/ 777347 h 1131979"/>
                <a:gd name="connsiteX622" fmla="*/ 406573 w 1197983"/>
                <a:gd name="connsiteY622" fmla="*/ 777987 h 1131979"/>
                <a:gd name="connsiteX623" fmla="*/ 404655 w 1197983"/>
                <a:gd name="connsiteY623" fmla="*/ 776069 h 1131979"/>
                <a:gd name="connsiteX624" fmla="*/ 405294 w 1197983"/>
                <a:gd name="connsiteY624" fmla="*/ 774790 h 1131979"/>
                <a:gd name="connsiteX625" fmla="*/ 693603 w 1197983"/>
                <a:gd name="connsiteY625" fmla="*/ 762005 h 1131979"/>
                <a:gd name="connsiteX626" fmla="*/ 693603 w 1197983"/>
                <a:gd name="connsiteY626" fmla="*/ 763283 h 1131979"/>
                <a:gd name="connsiteX627" fmla="*/ 692964 w 1197983"/>
                <a:gd name="connsiteY627" fmla="*/ 762644 h 1131979"/>
                <a:gd name="connsiteX628" fmla="*/ 693603 w 1197983"/>
                <a:gd name="connsiteY628" fmla="*/ 762005 h 1131979"/>
                <a:gd name="connsiteX629" fmla="*/ 683375 w 1197983"/>
                <a:gd name="connsiteY629" fmla="*/ 761366 h 1131979"/>
                <a:gd name="connsiteX630" fmla="*/ 678260 w 1197983"/>
                <a:gd name="connsiteY630" fmla="*/ 765201 h 1131979"/>
                <a:gd name="connsiteX631" fmla="*/ 677621 w 1197983"/>
                <a:gd name="connsiteY631" fmla="*/ 764562 h 1131979"/>
                <a:gd name="connsiteX632" fmla="*/ 683375 w 1197983"/>
                <a:gd name="connsiteY632" fmla="*/ 761366 h 1131979"/>
                <a:gd name="connsiteX633" fmla="*/ 685932 w 1197983"/>
                <a:gd name="connsiteY633" fmla="*/ 758809 h 1131979"/>
                <a:gd name="connsiteX634" fmla="*/ 690407 w 1197983"/>
                <a:gd name="connsiteY634" fmla="*/ 761366 h 1131979"/>
                <a:gd name="connsiteX635" fmla="*/ 687210 w 1197983"/>
                <a:gd name="connsiteY635" fmla="*/ 761366 h 1131979"/>
                <a:gd name="connsiteX636" fmla="*/ 684014 w 1197983"/>
                <a:gd name="connsiteY636" fmla="*/ 760726 h 1131979"/>
                <a:gd name="connsiteX637" fmla="*/ 685932 w 1197983"/>
                <a:gd name="connsiteY637" fmla="*/ 758809 h 1131979"/>
                <a:gd name="connsiteX638" fmla="*/ 420637 w 1197983"/>
                <a:gd name="connsiteY638" fmla="*/ 757530 h 1131979"/>
                <a:gd name="connsiteX639" fmla="*/ 421276 w 1197983"/>
                <a:gd name="connsiteY639" fmla="*/ 758169 h 1131979"/>
                <a:gd name="connsiteX640" fmla="*/ 419997 w 1197983"/>
                <a:gd name="connsiteY640" fmla="*/ 759448 h 1131979"/>
                <a:gd name="connsiteX641" fmla="*/ 420637 w 1197983"/>
                <a:gd name="connsiteY641" fmla="*/ 757530 h 1131979"/>
                <a:gd name="connsiteX642" fmla="*/ 684014 w 1197983"/>
                <a:gd name="connsiteY642" fmla="*/ 756891 h 1131979"/>
                <a:gd name="connsiteX643" fmla="*/ 684653 w 1197983"/>
                <a:gd name="connsiteY643" fmla="*/ 757530 h 1131979"/>
                <a:gd name="connsiteX644" fmla="*/ 682735 w 1197983"/>
                <a:gd name="connsiteY644" fmla="*/ 758169 h 1131979"/>
                <a:gd name="connsiteX645" fmla="*/ 684014 w 1197983"/>
                <a:gd name="connsiteY645" fmla="*/ 756891 h 1131979"/>
                <a:gd name="connsiteX646" fmla="*/ 423194 w 1197983"/>
                <a:gd name="connsiteY646" fmla="*/ 755612 h 1131979"/>
                <a:gd name="connsiteX647" fmla="*/ 423833 w 1197983"/>
                <a:gd name="connsiteY647" fmla="*/ 756252 h 1131979"/>
                <a:gd name="connsiteX648" fmla="*/ 423194 w 1197983"/>
                <a:gd name="connsiteY648" fmla="*/ 757530 h 1131979"/>
                <a:gd name="connsiteX649" fmla="*/ 422554 w 1197983"/>
                <a:gd name="connsiteY649" fmla="*/ 756891 h 1131979"/>
                <a:gd name="connsiteX650" fmla="*/ 423194 w 1197983"/>
                <a:gd name="connsiteY650" fmla="*/ 755612 h 1131979"/>
                <a:gd name="connsiteX651" fmla="*/ 875793 w 1197983"/>
                <a:gd name="connsiteY651" fmla="*/ 755612 h 1131979"/>
                <a:gd name="connsiteX652" fmla="*/ 873876 w 1197983"/>
                <a:gd name="connsiteY652" fmla="*/ 756252 h 1131979"/>
                <a:gd name="connsiteX653" fmla="*/ 868762 w 1197983"/>
                <a:gd name="connsiteY653" fmla="*/ 759448 h 1131979"/>
                <a:gd name="connsiteX654" fmla="*/ 861730 w 1197983"/>
                <a:gd name="connsiteY654" fmla="*/ 762005 h 1131979"/>
                <a:gd name="connsiteX655" fmla="*/ 860451 w 1197983"/>
                <a:gd name="connsiteY655" fmla="*/ 762005 h 1131979"/>
                <a:gd name="connsiteX656" fmla="*/ 858773 w 1197983"/>
                <a:gd name="connsiteY656" fmla="*/ 763123 h 1131979"/>
                <a:gd name="connsiteX657" fmla="*/ 858853 w 1197983"/>
                <a:gd name="connsiteY657" fmla="*/ 763283 h 1131979"/>
                <a:gd name="connsiteX658" fmla="*/ 861090 w 1197983"/>
                <a:gd name="connsiteY658" fmla="*/ 763283 h 1131979"/>
                <a:gd name="connsiteX659" fmla="*/ 864287 w 1197983"/>
                <a:gd name="connsiteY659" fmla="*/ 764562 h 1131979"/>
                <a:gd name="connsiteX660" fmla="*/ 864926 w 1197983"/>
                <a:gd name="connsiteY660" fmla="*/ 763283 h 1131979"/>
                <a:gd name="connsiteX661" fmla="*/ 867483 w 1197983"/>
                <a:gd name="connsiteY661" fmla="*/ 762005 h 1131979"/>
                <a:gd name="connsiteX662" fmla="*/ 873876 w 1197983"/>
                <a:gd name="connsiteY662" fmla="*/ 758809 h 1131979"/>
                <a:gd name="connsiteX663" fmla="*/ 876433 w 1197983"/>
                <a:gd name="connsiteY663" fmla="*/ 756891 h 1131979"/>
                <a:gd name="connsiteX664" fmla="*/ 875793 w 1197983"/>
                <a:gd name="connsiteY664" fmla="*/ 755612 h 1131979"/>
                <a:gd name="connsiteX665" fmla="*/ 690407 w 1197983"/>
                <a:gd name="connsiteY665" fmla="*/ 754973 h 1131979"/>
                <a:gd name="connsiteX666" fmla="*/ 693603 w 1197983"/>
                <a:gd name="connsiteY666" fmla="*/ 756252 h 1131979"/>
                <a:gd name="connsiteX667" fmla="*/ 691685 w 1197983"/>
                <a:gd name="connsiteY667" fmla="*/ 756891 h 1131979"/>
                <a:gd name="connsiteX668" fmla="*/ 693603 w 1197983"/>
                <a:gd name="connsiteY668" fmla="*/ 759448 h 1131979"/>
                <a:gd name="connsiteX669" fmla="*/ 692964 w 1197983"/>
                <a:gd name="connsiteY669" fmla="*/ 760087 h 1131979"/>
                <a:gd name="connsiteX670" fmla="*/ 691685 w 1197983"/>
                <a:gd name="connsiteY670" fmla="*/ 759448 h 1131979"/>
                <a:gd name="connsiteX671" fmla="*/ 688489 w 1197983"/>
                <a:gd name="connsiteY671" fmla="*/ 757530 h 1131979"/>
                <a:gd name="connsiteX672" fmla="*/ 688489 w 1197983"/>
                <a:gd name="connsiteY672" fmla="*/ 756891 h 1131979"/>
                <a:gd name="connsiteX673" fmla="*/ 690407 w 1197983"/>
                <a:gd name="connsiteY673" fmla="*/ 754973 h 1131979"/>
                <a:gd name="connsiteX674" fmla="*/ 693603 w 1197983"/>
                <a:gd name="connsiteY674" fmla="*/ 753694 h 1131979"/>
                <a:gd name="connsiteX675" fmla="*/ 694242 w 1197983"/>
                <a:gd name="connsiteY675" fmla="*/ 754973 h 1131979"/>
                <a:gd name="connsiteX676" fmla="*/ 692324 w 1197983"/>
                <a:gd name="connsiteY676" fmla="*/ 754973 h 1131979"/>
                <a:gd name="connsiteX677" fmla="*/ 690407 w 1197983"/>
                <a:gd name="connsiteY677" fmla="*/ 753694 h 1131979"/>
                <a:gd name="connsiteX678" fmla="*/ 693603 w 1197983"/>
                <a:gd name="connsiteY678" fmla="*/ 753694 h 1131979"/>
                <a:gd name="connsiteX679" fmla="*/ 417440 w 1197983"/>
                <a:gd name="connsiteY679" fmla="*/ 751137 h 1131979"/>
                <a:gd name="connsiteX680" fmla="*/ 417440 w 1197983"/>
                <a:gd name="connsiteY680" fmla="*/ 751777 h 1131979"/>
                <a:gd name="connsiteX681" fmla="*/ 416162 w 1197983"/>
                <a:gd name="connsiteY681" fmla="*/ 751777 h 1131979"/>
                <a:gd name="connsiteX682" fmla="*/ 417440 w 1197983"/>
                <a:gd name="connsiteY682" fmla="*/ 751137 h 1131979"/>
                <a:gd name="connsiteX683" fmla="*/ 694242 w 1197983"/>
                <a:gd name="connsiteY683" fmla="*/ 751137 h 1131979"/>
                <a:gd name="connsiteX684" fmla="*/ 697438 w 1197983"/>
                <a:gd name="connsiteY684" fmla="*/ 752416 h 1131979"/>
                <a:gd name="connsiteX685" fmla="*/ 694242 w 1197983"/>
                <a:gd name="connsiteY685" fmla="*/ 753055 h 1131979"/>
                <a:gd name="connsiteX686" fmla="*/ 693603 w 1197983"/>
                <a:gd name="connsiteY686" fmla="*/ 752416 h 1131979"/>
                <a:gd name="connsiteX687" fmla="*/ 694242 w 1197983"/>
                <a:gd name="connsiteY687" fmla="*/ 751137 h 1131979"/>
                <a:gd name="connsiteX688" fmla="*/ 1077801 w 1197983"/>
                <a:gd name="connsiteY688" fmla="*/ 750498 h 1131979"/>
                <a:gd name="connsiteX689" fmla="*/ 1075883 w 1197983"/>
                <a:gd name="connsiteY689" fmla="*/ 751777 h 1131979"/>
                <a:gd name="connsiteX690" fmla="*/ 1068852 w 1197983"/>
                <a:gd name="connsiteY690" fmla="*/ 756252 h 1131979"/>
                <a:gd name="connsiteX691" fmla="*/ 1067014 w 1197983"/>
                <a:gd name="connsiteY691" fmla="*/ 757109 h 1131979"/>
                <a:gd name="connsiteX692" fmla="*/ 1065655 w 1197983"/>
                <a:gd name="connsiteY692" fmla="*/ 758809 h 1131979"/>
                <a:gd name="connsiteX693" fmla="*/ 1061180 w 1197983"/>
                <a:gd name="connsiteY693" fmla="*/ 760087 h 1131979"/>
                <a:gd name="connsiteX694" fmla="*/ 1059902 w 1197983"/>
                <a:gd name="connsiteY694" fmla="*/ 761366 h 1131979"/>
                <a:gd name="connsiteX695" fmla="*/ 1057345 w 1197983"/>
                <a:gd name="connsiteY695" fmla="*/ 763283 h 1131979"/>
                <a:gd name="connsiteX696" fmla="*/ 1061180 w 1197983"/>
                <a:gd name="connsiteY696" fmla="*/ 763923 h 1131979"/>
                <a:gd name="connsiteX697" fmla="*/ 1062459 w 1197983"/>
                <a:gd name="connsiteY697" fmla="*/ 762005 h 1131979"/>
                <a:gd name="connsiteX698" fmla="*/ 1065655 w 1197983"/>
                <a:gd name="connsiteY698" fmla="*/ 760087 h 1131979"/>
                <a:gd name="connsiteX699" fmla="*/ 1074605 w 1197983"/>
                <a:gd name="connsiteY699" fmla="*/ 754973 h 1131979"/>
                <a:gd name="connsiteX700" fmla="*/ 1078441 w 1197983"/>
                <a:gd name="connsiteY700" fmla="*/ 751777 h 1131979"/>
                <a:gd name="connsiteX701" fmla="*/ 1077801 w 1197983"/>
                <a:gd name="connsiteY701" fmla="*/ 750498 h 1131979"/>
                <a:gd name="connsiteX702" fmla="*/ 698079 w 1197983"/>
                <a:gd name="connsiteY702" fmla="*/ 747942 h 1131979"/>
                <a:gd name="connsiteX703" fmla="*/ 699074 w 1197983"/>
                <a:gd name="connsiteY703" fmla="*/ 748689 h 1131979"/>
                <a:gd name="connsiteX704" fmla="*/ 699356 w 1197983"/>
                <a:gd name="connsiteY704" fmla="*/ 748580 h 1131979"/>
                <a:gd name="connsiteX705" fmla="*/ 708306 w 1197983"/>
                <a:gd name="connsiteY705" fmla="*/ 747302 h 1131979"/>
                <a:gd name="connsiteX706" fmla="*/ 708945 w 1197983"/>
                <a:gd name="connsiteY706" fmla="*/ 747941 h 1131979"/>
                <a:gd name="connsiteX707" fmla="*/ 708945 w 1197983"/>
                <a:gd name="connsiteY707" fmla="*/ 749220 h 1131979"/>
                <a:gd name="connsiteX708" fmla="*/ 710224 w 1197983"/>
                <a:gd name="connsiteY708" fmla="*/ 749859 h 1131979"/>
                <a:gd name="connsiteX709" fmla="*/ 711502 w 1197983"/>
                <a:gd name="connsiteY709" fmla="*/ 750498 h 1131979"/>
                <a:gd name="connsiteX710" fmla="*/ 709585 w 1197983"/>
                <a:gd name="connsiteY710" fmla="*/ 748580 h 1131979"/>
                <a:gd name="connsiteX711" fmla="*/ 708306 w 1197983"/>
                <a:gd name="connsiteY711" fmla="*/ 747302 h 1131979"/>
                <a:gd name="connsiteX712" fmla="*/ 421276 w 1197983"/>
                <a:gd name="connsiteY712" fmla="*/ 746663 h 1131979"/>
                <a:gd name="connsiteX713" fmla="*/ 421915 w 1197983"/>
                <a:gd name="connsiteY713" fmla="*/ 747302 h 1131979"/>
                <a:gd name="connsiteX714" fmla="*/ 421276 w 1197983"/>
                <a:gd name="connsiteY714" fmla="*/ 747941 h 1131979"/>
                <a:gd name="connsiteX715" fmla="*/ 421276 w 1197983"/>
                <a:gd name="connsiteY715" fmla="*/ 747302 h 1131979"/>
                <a:gd name="connsiteX716" fmla="*/ 421276 w 1197983"/>
                <a:gd name="connsiteY716" fmla="*/ 746663 h 1131979"/>
                <a:gd name="connsiteX717" fmla="*/ 698078 w 1197983"/>
                <a:gd name="connsiteY717" fmla="*/ 746663 h 1131979"/>
                <a:gd name="connsiteX718" fmla="*/ 701913 w 1197983"/>
                <a:gd name="connsiteY718" fmla="*/ 749220 h 1131979"/>
                <a:gd name="connsiteX719" fmla="*/ 700635 w 1197983"/>
                <a:gd name="connsiteY719" fmla="*/ 749859 h 1131979"/>
                <a:gd name="connsiteX720" fmla="*/ 699074 w 1197983"/>
                <a:gd name="connsiteY720" fmla="*/ 748689 h 1131979"/>
                <a:gd name="connsiteX721" fmla="*/ 698317 w 1197983"/>
                <a:gd name="connsiteY721" fmla="*/ 748980 h 1131979"/>
                <a:gd name="connsiteX722" fmla="*/ 700635 w 1197983"/>
                <a:gd name="connsiteY722" fmla="*/ 751777 h 1131979"/>
                <a:gd name="connsiteX723" fmla="*/ 697438 w 1197983"/>
                <a:gd name="connsiteY723" fmla="*/ 749859 h 1131979"/>
                <a:gd name="connsiteX724" fmla="*/ 695521 w 1197983"/>
                <a:gd name="connsiteY724" fmla="*/ 749859 h 1131979"/>
                <a:gd name="connsiteX725" fmla="*/ 694881 w 1197983"/>
                <a:gd name="connsiteY725" fmla="*/ 749220 h 1131979"/>
                <a:gd name="connsiteX726" fmla="*/ 696799 w 1197983"/>
                <a:gd name="connsiteY726" fmla="*/ 747302 h 1131979"/>
                <a:gd name="connsiteX727" fmla="*/ 698079 w 1197983"/>
                <a:gd name="connsiteY727" fmla="*/ 747942 h 1131979"/>
                <a:gd name="connsiteX728" fmla="*/ 698078 w 1197983"/>
                <a:gd name="connsiteY728" fmla="*/ 747941 h 1131979"/>
                <a:gd name="connsiteX729" fmla="*/ 698078 w 1197983"/>
                <a:gd name="connsiteY729" fmla="*/ 746663 h 1131979"/>
                <a:gd name="connsiteX730" fmla="*/ 432143 w 1197983"/>
                <a:gd name="connsiteY730" fmla="*/ 744745 h 1131979"/>
                <a:gd name="connsiteX731" fmla="*/ 432783 w 1197983"/>
                <a:gd name="connsiteY731" fmla="*/ 745384 h 1131979"/>
                <a:gd name="connsiteX732" fmla="*/ 432143 w 1197983"/>
                <a:gd name="connsiteY732" fmla="*/ 745384 h 1131979"/>
                <a:gd name="connsiteX733" fmla="*/ 431504 w 1197983"/>
                <a:gd name="connsiteY733" fmla="*/ 744745 h 1131979"/>
                <a:gd name="connsiteX734" fmla="*/ 432143 w 1197983"/>
                <a:gd name="connsiteY734" fmla="*/ 744745 h 1131979"/>
                <a:gd name="connsiteX735" fmla="*/ 888792 w 1197983"/>
                <a:gd name="connsiteY735" fmla="*/ 743040 h 1131979"/>
                <a:gd name="connsiteX736" fmla="*/ 889218 w 1197983"/>
                <a:gd name="connsiteY736" fmla="*/ 743466 h 1131979"/>
                <a:gd name="connsiteX737" fmla="*/ 889857 w 1197983"/>
                <a:gd name="connsiteY737" fmla="*/ 745384 h 1131979"/>
                <a:gd name="connsiteX738" fmla="*/ 891136 w 1197983"/>
                <a:gd name="connsiteY738" fmla="*/ 744106 h 1131979"/>
                <a:gd name="connsiteX739" fmla="*/ 890497 w 1197983"/>
                <a:gd name="connsiteY739" fmla="*/ 743466 h 1131979"/>
                <a:gd name="connsiteX740" fmla="*/ 888579 w 1197983"/>
                <a:gd name="connsiteY740" fmla="*/ 742827 h 1131979"/>
                <a:gd name="connsiteX741" fmla="*/ 888366 w 1197983"/>
                <a:gd name="connsiteY741" fmla="*/ 742934 h 1131979"/>
                <a:gd name="connsiteX742" fmla="*/ 888792 w 1197983"/>
                <a:gd name="connsiteY742" fmla="*/ 743040 h 1131979"/>
                <a:gd name="connsiteX743" fmla="*/ 893054 w 1197983"/>
                <a:gd name="connsiteY743" fmla="*/ 741548 h 1131979"/>
                <a:gd name="connsiteX744" fmla="*/ 892414 w 1197983"/>
                <a:gd name="connsiteY744" fmla="*/ 741548 h 1131979"/>
                <a:gd name="connsiteX745" fmla="*/ 893054 w 1197983"/>
                <a:gd name="connsiteY745" fmla="*/ 742188 h 1131979"/>
                <a:gd name="connsiteX746" fmla="*/ 450682 w 1197983"/>
                <a:gd name="connsiteY746" fmla="*/ 739631 h 1131979"/>
                <a:gd name="connsiteX747" fmla="*/ 450043 w 1197983"/>
                <a:gd name="connsiteY747" fmla="*/ 739631 h 1131979"/>
                <a:gd name="connsiteX748" fmla="*/ 451321 w 1197983"/>
                <a:gd name="connsiteY748" fmla="*/ 740270 h 1131979"/>
                <a:gd name="connsiteX749" fmla="*/ 450682 w 1197983"/>
                <a:gd name="connsiteY749" fmla="*/ 739631 h 1131979"/>
                <a:gd name="connsiteX750" fmla="*/ 881547 w 1197983"/>
                <a:gd name="connsiteY750" fmla="*/ 739631 h 1131979"/>
                <a:gd name="connsiteX751" fmla="*/ 875154 w 1197983"/>
                <a:gd name="connsiteY751" fmla="*/ 744106 h 1131979"/>
                <a:gd name="connsiteX752" fmla="*/ 874515 w 1197983"/>
                <a:gd name="connsiteY752" fmla="*/ 743466 h 1131979"/>
                <a:gd name="connsiteX753" fmla="*/ 881547 w 1197983"/>
                <a:gd name="connsiteY753" fmla="*/ 739631 h 1131979"/>
                <a:gd name="connsiteX754" fmla="*/ 885382 w 1197983"/>
                <a:gd name="connsiteY754" fmla="*/ 737713 h 1131979"/>
                <a:gd name="connsiteX755" fmla="*/ 889857 w 1197983"/>
                <a:gd name="connsiteY755" fmla="*/ 740270 h 1131979"/>
                <a:gd name="connsiteX756" fmla="*/ 886661 w 1197983"/>
                <a:gd name="connsiteY756" fmla="*/ 740270 h 1131979"/>
                <a:gd name="connsiteX757" fmla="*/ 882825 w 1197983"/>
                <a:gd name="connsiteY757" fmla="*/ 739631 h 1131979"/>
                <a:gd name="connsiteX758" fmla="*/ 885382 w 1197983"/>
                <a:gd name="connsiteY758" fmla="*/ 737713 h 1131979"/>
                <a:gd name="connsiteX759" fmla="*/ 1100815 w 1197983"/>
                <a:gd name="connsiteY759" fmla="*/ 737713 h 1131979"/>
                <a:gd name="connsiteX760" fmla="*/ 1098258 w 1197983"/>
                <a:gd name="connsiteY760" fmla="*/ 737713 h 1131979"/>
                <a:gd name="connsiteX761" fmla="*/ 1098897 w 1197983"/>
                <a:gd name="connsiteY761" fmla="*/ 738352 h 1131979"/>
                <a:gd name="connsiteX762" fmla="*/ 1099536 w 1197983"/>
                <a:gd name="connsiteY762" fmla="*/ 740270 h 1131979"/>
                <a:gd name="connsiteX763" fmla="*/ 1101454 w 1197983"/>
                <a:gd name="connsiteY763" fmla="*/ 738352 h 1131979"/>
                <a:gd name="connsiteX764" fmla="*/ 1100815 w 1197983"/>
                <a:gd name="connsiteY764" fmla="*/ 737713 h 1131979"/>
                <a:gd name="connsiteX765" fmla="*/ 439175 w 1197983"/>
                <a:gd name="connsiteY765" fmla="*/ 735795 h 1131979"/>
                <a:gd name="connsiteX766" fmla="*/ 439814 w 1197983"/>
                <a:gd name="connsiteY766" fmla="*/ 736434 h 1131979"/>
                <a:gd name="connsiteX767" fmla="*/ 437897 w 1197983"/>
                <a:gd name="connsiteY767" fmla="*/ 738991 h 1131979"/>
                <a:gd name="connsiteX768" fmla="*/ 434700 w 1197983"/>
                <a:gd name="connsiteY768" fmla="*/ 740270 h 1131979"/>
                <a:gd name="connsiteX769" fmla="*/ 439175 w 1197983"/>
                <a:gd name="connsiteY769" fmla="*/ 735795 h 1131979"/>
                <a:gd name="connsiteX770" fmla="*/ 882825 w 1197983"/>
                <a:gd name="connsiteY770" fmla="*/ 735156 h 1131979"/>
                <a:gd name="connsiteX771" fmla="*/ 883465 w 1197983"/>
                <a:gd name="connsiteY771" fmla="*/ 735795 h 1131979"/>
                <a:gd name="connsiteX772" fmla="*/ 881547 w 1197983"/>
                <a:gd name="connsiteY772" fmla="*/ 736434 h 1131979"/>
                <a:gd name="connsiteX773" fmla="*/ 882825 w 1197983"/>
                <a:gd name="connsiteY773" fmla="*/ 735156 h 1131979"/>
                <a:gd name="connsiteX774" fmla="*/ 439814 w 1197983"/>
                <a:gd name="connsiteY774" fmla="*/ 733877 h 1131979"/>
                <a:gd name="connsiteX775" fmla="*/ 441093 w 1197983"/>
                <a:gd name="connsiteY775" fmla="*/ 734517 h 1131979"/>
                <a:gd name="connsiteX776" fmla="*/ 441732 w 1197983"/>
                <a:gd name="connsiteY776" fmla="*/ 735156 h 1131979"/>
                <a:gd name="connsiteX777" fmla="*/ 441093 w 1197983"/>
                <a:gd name="connsiteY777" fmla="*/ 735156 h 1131979"/>
                <a:gd name="connsiteX778" fmla="*/ 439814 w 1197983"/>
                <a:gd name="connsiteY778" fmla="*/ 733877 h 1131979"/>
                <a:gd name="connsiteX779" fmla="*/ 709585 w 1197983"/>
                <a:gd name="connsiteY779" fmla="*/ 733877 h 1131979"/>
                <a:gd name="connsiteX780" fmla="*/ 710224 w 1197983"/>
                <a:gd name="connsiteY780" fmla="*/ 734517 h 1131979"/>
                <a:gd name="connsiteX781" fmla="*/ 709585 w 1197983"/>
                <a:gd name="connsiteY781" fmla="*/ 735156 h 1131979"/>
                <a:gd name="connsiteX782" fmla="*/ 709585 w 1197983"/>
                <a:gd name="connsiteY782" fmla="*/ 733877 h 1131979"/>
                <a:gd name="connsiteX783" fmla="*/ 449403 w 1197983"/>
                <a:gd name="connsiteY783" fmla="*/ 732599 h 1131979"/>
                <a:gd name="connsiteX784" fmla="*/ 443011 w 1197983"/>
                <a:gd name="connsiteY784" fmla="*/ 738991 h 1131979"/>
                <a:gd name="connsiteX785" fmla="*/ 444289 w 1197983"/>
                <a:gd name="connsiteY785" fmla="*/ 736434 h 1131979"/>
                <a:gd name="connsiteX786" fmla="*/ 446847 w 1197983"/>
                <a:gd name="connsiteY786" fmla="*/ 734517 h 1131979"/>
                <a:gd name="connsiteX787" fmla="*/ 449403 w 1197983"/>
                <a:gd name="connsiteY787" fmla="*/ 732599 h 1131979"/>
                <a:gd name="connsiteX788" fmla="*/ 712142 w 1197983"/>
                <a:gd name="connsiteY788" fmla="*/ 731959 h 1131979"/>
                <a:gd name="connsiteX789" fmla="*/ 712781 w 1197983"/>
                <a:gd name="connsiteY789" fmla="*/ 732599 h 1131979"/>
                <a:gd name="connsiteX790" fmla="*/ 712142 w 1197983"/>
                <a:gd name="connsiteY790" fmla="*/ 733877 h 1131979"/>
                <a:gd name="connsiteX791" fmla="*/ 711502 w 1197983"/>
                <a:gd name="connsiteY791" fmla="*/ 733238 h 1131979"/>
                <a:gd name="connsiteX792" fmla="*/ 712142 w 1197983"/>
                <a:gd name="connsiteY792" fmla="*/ 731959 h 1131979"/>
                <a:gd name="connsiteX793" fmla="*/ 894332 w 1197983"/>
                <a:gd name="connsiteY793" fmla="*/ 731959 h 1131979"/>
                <a:gd name="connsiteX794" fmla="*/ 894971 w 1197983"/>
                <a:gd name="connsiteY794" fmla="*/ 733238 h 1131979"/>
                <a:gd name="connsiteX795" fmla="*/ 893054 w 1197983"/>
                <a:gd name="connsiteY795" fmla="*/ 733238 h 1131979"/>
                <a:gd name="connsiteX796" fmla="*/ 891136 w 1197983"/>
                <a:gd name="connsiteY796" fmla="*/ 731959 h 1131979"/>
                <a:gd name="connsiteX797" fmla="*/ 894332 w 1197983"/>
                <a:gd name="connsiteY797" fmla="*/ 731959 h 1131979"/>
                <a:gd name="connsiteX798" fmla="*/ 450043 w 1197983"/>
                <a:gd name="connsiteY798" fmla="*/ 730042 h 1131979"/>
                <a:gd name="connsiteX799" fmla="*/ 450043 w 1197983"/>
                <a:gd name="connsiteY799" fmla="*/ 731320 h 1131979"/>
                <a:gd name="connsiteX800" fmla="*/ 449403 w 1197983"/>
                <a:gd name="connsiteY800" fmla="*/ 730681 h 1131979"/>
                <a:gd name="connsiteX801" fmla="*/ 450043 w 1197983"/>
                <a:gd name="connsiteY801" fmla="*/ 730042 h 1131979"/>
                <a:gd name="connsiteX802" fmla="*/ 1109524 w 1197983"/>
                <a:gd name="connsiteY802" fmla="*/ 729562 h 1131979"/>
                <a:gd name="connsiteX803" fmla="*/ 1109125 w 1197983"/>
                <a:gd name="connsiteY803" fmla="*/ 729829 h 1131979"/>
                <a:gd name="connsiteX804" fmla="*/ 1109764 w 1197983"/>
                <a:gd name="connsiteY804" fmla="*/ 730042 h 1131979"/>
                <a:gd name="connsiteX805" fmla="*/ 1109764 w 1197983"/>
                <a:gd name="connsiteY805" fmla="*/ 729402 h 1131979"/>
                <a:gd name="connsiteX806" fmla="*/ 1109508 w 1197983"/>
                <a:gd name="connsiteY806" fmla="*/ 729530 h 1131979"/>
                <a:gd name="connsiteX807" fmla="*/ 1109524 w 1197983"/>
                <a:gd name="connsiteY807" fmla="*/ 729562 h 1131979"/>
                <a:gd name="connsiteX808" fmla="*/ 895611 w 1197983"/>
                <a:gd name="connsiteY808" fmla="*/ 728763 h 1131979"/>
                <a:gd name="connsiteX809" fmla="*/ 898807 w 1197983"/>
                <a:gd name="connsiteY809" fmla="*/ 730042 h 1131979"/>
                <a:gd name="connsiteX810" fmla="*/ 895611 w 1197983"/>
                <a:gd name="connsiteY810" fmla="*/ 730681 h 1131979"/>
                <a:gd name="connsiteX811" fmla="*/ 895611 w 1197983"/>
                <a:gd name="connsiteY811" fmla="*/ 728763 h 1131979"/>
                <a:gd name="connsiteX812" fmla="*/ 1090587 w 1197983"/>
                <a:gd name="connsiteY812" fmla="*/ 728763 h 1131979"/>
                <a:gd name="connsiteX813" fmla="*/ 1080998 w 1197983"/>
                <a:gd name="connsiteY813" fmla="*/ 735795 h 1131979"/>
                <a:gd name="connsiteX814" fmla="*/ 1080358 w 1197983"/>
                <a:gd name="connsiteY814" fmla="*/ 735156 h 1131979"/>
                <a:gd name="connsiteX815" fmla="*/ 1090587 w 1197983"/>
                <a:gd name="connsiteY815" fmla="*/ 728763 h 1131979"/>
                <a:gd name="connsiteX816" fmla="*/ 705749 w 1197983"/>
                <a:gd name="connsiteY816" fmla="*/ 728124 h 1131979"/>
                <a:gd name="connsiteX817" fmla="*/ 705749 w 1197983"/>
                <a:gd name="connsiteY817" fmla="*/ 728763 h 1131979"/>
                <a:gd name="connsiteX818" fmla="*/ 705110 w 1197983"/>
                <a:gd name="connsiteY818" fmla="*/ 728763 h 1131979"/>
                <a:gd name="connsiteX819" fmla="*/ 705749 w 1197983"/>
                <a:gd name="connsiteY819" fmla="*/ 728124 h 1131979"/>
                <a:gd name="connsiteX820" fmla="*/ 1104011 w 1197983"/>
                <a:gd name="connsiteY820" fmla="*/ 727485 h 1131979"/>
                <a:gd name="connsiteX821" fmla="*/ 1103372 w 1197983"/>
                <a:gd name="connsiteY821" fmla="*/ 729402 h 1131979"/>
                <a:gd name="connsiteX822" fmla="*/ 1102733 w 1197983"/>
                <a:gd name="connsiteY822" fmla="*/ 728763 h 1131979"/>
                <a:gd name="connsiteX823" fmla="*/ 1104011 w 1197983"/>
                <a:gd name="connsiteY823" fmla="*/ 727485 h 1131979"/>
                <a:gd name="connsiteX824" fmla="*/ 902642 w 1197983"/>
                <a:gd name="connsiteY824" fmla="*/ 726206 h 1131979"/>
                <a:gd name="connsiteX825" fmla="*/ 902643 w 1197983"/>
                <a:gd name="connsiteY825" fmla="*/ 726207 h 1131979"/>
                <a:gd name="connsiteX826" fmla="*/ 902643 w 1197983"/>
                <a:gd name="connsiteY826" fmla="*/ 726206 h 1131979"/>
                <a:gd name="connsiteX827" fmla="*/ 1095061 w 1197983"/>
                <a:gd name="connsiteY827" fmla="*/ 725567 h 1131979"/>
                <a:gd name="connsiteX828" fmla="*/ 1100175 w 1197983"/>
                <a:gd name="connsiteY828" fmla="*/ 728124 h 1131979"/>
                <a:gd name="connsiteX829" fmla="*/ 1095701 w 1197983"/>
                <a:gd name="connsiteY829" fmla="*/ 728763 h 1131979"/>
                <a:gd name="connsiteX830" fmla="*/ 1091226 w 1197983"/>
                <a:gd name="connsiteY830" fmla="*/ 728763 h 1131979"/>
                <a:gd name="connsiteX831" fmla="*/ 1095061 w 1197983"/>
                <a:gd name="connsiteY831" fmla="*/ 725567 h 1131979"/>
                <a:gd name="connsiteX832" fmla="*/ 708945 w 1197983"/>
                <a:gd name="connsiteY832" fmla="*/ 724928 h 1131979"/>
                <a:gd name="connsiteX833" fmla="*/ 709585 w 1197983"/>
                <a:gd name="connsiteY833" fmla="*/ 725567 h 1131979"/>
                <a:gd name="connsiteX834" fmla="*/ 708945 w 1197983"/>
                <a:gd name="connsiteY834" fmla="*/ 726206 h 1131979"/>
                <a:gd name="connsiteX835" fmla="*/ 708945 w 1197983"/>
                <a:gd name="connsiteY835" fmla="*/ 725567 h 1131979"/>
                <a:gd name="connsiteX836" fmla="*/ 708945 w 1197983"/>
                <a:gd name="connsiteY836" fmla="*/ 724928 h 1131979"/>
                <a:gd name="connsiteX837" fmla="*/ 717895 w 1197983"/>
                <a:gd name="connsiteY837" fmla="*/ 724288 h 1131979"/>
                <a:gd name="connsiteX838" fmla="*/ 718534 w 1197983"/>
                <a:gd name="connsiteY838" fmla="*/ 724928 h 1131979"/>
                <a:gd name="connsiteX839" fmla="*/ 717895 w 1197983"/>
                <a:gd name="connsiteY839" fmla="*/ 724928 h 1131979"/>
                <a:gd name="connsiteX840" fmla="*/ 717895 w 1197983"/>
                <a:gd name="connsiteY840" fmla="*/ 724288 h 1131979"/>
                <a:gd name="connsiteX841" fmla="*/ 902003 w 1197983"/>
                <a:gd name="connsiteY841" fmla="*/ 723649 h 1131979"/>
                <a:gd name="connsiteX842" fmla="*/ 905200 w 1197983"/>
                <a:gd name="connsiteY842" fmla="*/ 726206 h 1131979"/>
                <a:gd name="connsiteX843" fmla="*/ 903282 w 1197983"/>
                <a:gd name="connsiteY843" fmla="*/ 726845 h 1131979"/>
                <a:gd name="connsiteX844" fmla="*/ 902643 w 1197983"/>
                <a:gd name="connsiteY844" fmla="*/ 726207 h 1131979"/>
                <a:gd name="connsiteX845" fmla="*/ 902643 w 1197983"/>
                <a:gd name="connsiteY845" fmla="*/ 729402 h 1131979"/>
                <a:gd name="connsiteX846" fmla="*/ 900086 w 1197983"/>
                <a:gd name="connsiteY846" fmla="*/ 727485 h 1131979"/>
                <a:gd name="connsiteX847" fmla="*/ 898168 w 1197983"/>
                <a:gd name="connsiteY847" fmla="*/ 728124 h 1131979"/>
                <a:gd name="connsiteX848" fmla="*/ 897529 w 1197983"/>
                <a:gd name="connsiteY848" fmla="*/ 727485 h 1131979"/>
                <a:gd name="connsiteX849" fmla="*/ 900086 w 1197983"/>
                <a:gd name="connsiteY849" fmla="*/ 724928 h 1131979"/>
                <a:gd name="connsiteX850" fmla="*/ 902642 w 1197983"/>
                <a:gd name="connsiteY850" fmla="*/ 726206 h 1131979"/>
                <a:gd name="connsiteX851" fmla="*/ 901364 w 1197983"/>
                <a:gd name="connsiteY851" fmla="*/ 724928 h 1131979"/>
                <a:gd name="connsiteX852" fmla="*/ 902003 w 1197983"/>
                <a:gd name="connsiteY852" fmla="*/ 723649 h 1131979"/>
                <a:gd name="connsiteX853" fmla="*/ 1092505 w 1197983"/>
                <a:gd name="connsiteY853" fmla="*/ 723010 h 1131979"/>
                <a:gd name="connsiteX854" fmla="*/ 1093144 w 1197983"/>
                <a:gd name="connsiteY854" fmla="*/ 723649 h 1131979"/>
                <a:gd name="connsiteX855" fmla="*/ 1090587 w 1197983"/>
                <a:gd name="connsiteY855" fmla="*/ 724928 h 1131979"/>
                <a:gd name="connsiteX856" fmla="*/ 1089947 w 1197983"/>
                <a:gd name="connsiteY856" fmla="*/ 724288 h 1131979"/>
                <a:gd name="connsiteX857" fmla="*/ 1092505 w 1197983"/>
                <a:gd name="connsiteY857" fmla="*/ 723010 h 1131979"/>
                <a:gd name="connsiteX858" fmla="*/ 733877 w 1197983"/>
                <a:gd name="connsiteY858" fmla="*/ 721092 h 1131979"/>
                <a:gd name="connsiteX859" fmla="*/ 734516 w 1197983"/>
                <a:gd name="connsiteY859" fmla="*/ 721731 h 1131979"/>
                <a:gd name="connsiteX860" fmla="*/ 733877 w 1197983"/>
                <a:gd name="connsiteY860" fmla="*/ 721731 h 1131979"/>
                <a:gd name="connsiteX861" fmla="*/ 733877 w 1197983"/>
                <a:gd name="connsiteY861" fmla="*/ 721092 h 1131979"/>
                <a:gd name="connsiteX862" fmla="*/ 1102733 w 1197983"/>
                <a:gd name="connsiteY862" fmla="*/ 719174 h 1131979"/>
                <a:gd name="connsiteX863" fmla="*/ 1105929 w 1197983"/>
                <a:gd name="connsiteY863" fmla="*/ 719813 h 1131979"/>
                <a:gd name="connsiteX864" fmla="*/ 1104011 w 1197983"/>
                <a:gd name="connsiteY864" fmla="*/ 721092 h 1131979"/>
                <a:gd name="connsiteX865" fmla="*/ 1105290 w 1197983"/>
                <a:gd name="connsiteY865" fmla="*/ 723649 h 1131979"/>
                <a:gd name="connsiteX866" fmla="*/ 1103372 w 1197983"/>
                <a:gd name="connsiteY866" fmla="*/ 724928 h 1131979"/>
                <a:gd name="connsiteX867" fmla="*/ 1102094 w 1197983"/>
                <a:gd name="connsiteY867" fmla="*/ 724288 h 1131979"/>
                <a:gd name="connsiteX868" fmla="*/ 1098897 w 1197983"/>
                <a:gd name="connsiteY868" fmla="*/ 723010 h 1131979"/>
                <a:gd name="connsiteX869" fmla="*/ 1098897 w 1197983"/>
                <a:gd name="connsiteY869" fmla="*/ 722370 h 1131979"/>
                <a:gd name="connsiteX870" fmla="*/ 1102733 w 1197983"/>
                <a:gd name="connsiteY870" fmla="*/ 719174 h 1131979"/>
                <a:gd name="connsiteX871" fmla="*/ 723009 w 1197983"/>
                <a:gd name="connsiteY871" fmla="*/ 716617 h 1131979"/>
                <a:gd name="connsiteX872" fmla="*/ 723648 w 1197983"/>
                <a:gd name="connsiteY872" fmla="*/ 717256 h 1131979"/>
                <a:gd name="connsiteX873" fmla="*/ 722370 w 1197983"/>
                <a:gd name="connsiteY873" fmla="*/ 719813 h 1131979"/>
                <a:gd name="connsiteX874" fmla="*/ 719813 w 1197983"/>
                <a:gd name="connsiteY874" fmla="*/ 720453 h 1131979"/>
                <a:gd name="connsiteX875" fmla="*/ 723009 w 1197983"/>
                <a:gd name="connsiteY875" fmla="*/ 716617 h 1131979"/>
                <a:gd name="connsiteX876" fmla="*/ 1108486 w 1197983"/>
                <a:gd name="connsiteY876" fmla="*/ 716617 h 1131979"/>
                <a:gd name="connsiteX877" fmla="*/ 1109125 w 1197983"/>
                <a:gd name="connsiteY877" fmla="*/ 717896 h 1131979"/>
                <a:gd name="connsiteX878" fmla="*/ 1105929 w 1197983"/>
                <a:gd name="connsiteY878" fmla="*/ 718535 h 1131979"/>
                <a:gd name="connsiteX879" fmla="*/ 1104011 w 1197983"/>
                <a:gd name="connsiteY879" fmla="*/ 717256 h 1131979"/>
                <a:gd name="connsiteX880" fmla="*/ 1108486 w 1197983"/>
                <a:gd name="connsiteY880" fmla="*/ 716617 h 1131979"/>
                <a:gd name="connsiteX881" fmla="*/ 723648 w 1197983"/>
                <a:gd name="connsiteY881" fmla="*/ 715978 h 1131979"/>
                <a:gd name="connsiteX882" fmla="*/ 724927 w 1197983"/>
                <a:gd name="connsiteY882" fmla="*/ 716617 h 1131979"/>
                <a:gd name="connsiteX883" fmla="*/ 724288 w 1197983"/>
                <a:gd name="connsiteY883" fmla="*/ 717256 h 1131979"/>
                <a:gd name="connsiteX884" fmla="*/ 723009 w 1197983"/>
                <a:gd name="connsiteY884" fmla="*/ 715978 h 1131979"/>
                <a:gd name="connsiteX885" fmla="*/ 723648 w 1197983"/>
                <a:gd name="connsiteY885" fmla="*/ 715978 h 1131979"/>
                <a:gd name="connsiteX886" fmla="*/ 731320 w 1197983"/>
                <a:gd name="connsiteY886" fmla="*/ 715339 h 1131979"/>
                <a:gd name="connsiteX887" fmla="*/ 726845 w 1197983"/>
                <a:gd name="connsiteY887" fmla="*/ 720453 h 1131979"/>
                <a:gd name="connsiteX888" fmla="*/ 727484 w 1197983"/>
                <a:gd name="connsiteY888" fmla="*/ 717896 h 1131979"/>
                <a:gd name="connsiteX889" fmla="*/ 729402 w 1197983"/>
                <a:gd name="connsiteY889" fmla="*/ 716617 h 1131979"/>
                <a:gd name="connsiteX890" fmla="*/ 731320 w 1197983"/>
                <a:gd name="connsiteY890" fmla="*/ 715339 h 1131979"/>
                <a:gd name="connsiteX891" fmla="*/ 731320 w 1197983"/>
                <a:gd name="connsiteY891" fmla="*/ 712781 h 1131979"/>
                <a:gd name="connsiteX892" fmla="*/ 731959 w 1197983"/>
                <a:gd name="connsiteY892" fmla="*/ 713421 h 1131979"/>
                <a:gd name="connsiteX893" fmla="*/ 731959 w 1197983"/>
                <a:gd name="connsiteY893" fmla="*/ 714060 h 1131979"/>
                <a:gd name="connsiteX894" fmla="*/ 731320 w 1197983"/>
                <a:gd name="connsiteY894" fmla="*/ 712781 h 1131979"/>
                <a:gd name="connsiteX895" fmla="*/ 1109764 w 1197983"/>
                <a:gd name="connsiteY895" fmla="*/ 712781 h 1131979"/>
                <a:gd name="connsiteX896" fmla="*/ 1113600 w 1197983"/>
                <a:gd name="connsiteY896" fmla="*/ 714060 h 1131979"/>
                <a:gd name="connsiteX897" fmla="*/ 1109125 w 1197983"/>
                <a:gd name="connsiteY897" fmla="*/ 715339 h 1131979"/>
                <a:gd name="connsiteX898" fmla="*/ 1108486 w 1197983"/>
                <a:gd name="connsiteY898" fmla="*/ 714699 h 1131979"/>
                <a:gd name="connsiteX899" fmla="*/ 1109764 w 1197983"/>
                <a:gd name="connsiteY899" fmla="*/ 712781 h 1131979"/>
                <a:gd name="connsiteX900" fmla="*/ 916707 w 1197983"/>
                <a:gd name="connsiteY900" fmla="*/ 708307 h 1131979"/>
                <a:gd name="connsiteX901" fmla="*/ 917346 w 1197983"/>
                <a:gd name="connsiteY901" fmla="*/ 708946 h 1131979"/>
                <a:gd name="connsiteX902" fmla="*/ 916707 w 1197983"/>
                <a:gd name="connsiteY902" fmla="*/ 710224 h 1131979"/>
                <a:gd name="connsiteX903" fmla="*/ 916707 w 1197983"/>
                <a:gd name="connsiteY903" fmla="*/ 708307 h 1131979"/>
                <a:gd name="connsiteX904" fmla="*/ 919263 w 1197983"/>
                <a:gd name="connsiteY904" fmla="*/ 707028 h 1131979"/>
                <a:gd name="connsiteX905" fmla="*/ 919903 w 1197983"/>
                <a:gd name="connsiteY905" fmla="*/ 707667 h 1131979"/>
                <a:gd name="connsiteX906" fmla="*/ 919263 w 1197983"/>
                <a:gd name="connsiteY906" fmla="*/ 708946 h 1131979"/>
                <a:gd name="connsiteX907" fmla="*/ 918624 w 1197983"/>
                <a:gd name="connsiteY907" fmla="*/ 708307 h 1131979"/>
                <a:gd name="connsiteX908" fmla="*/ 919263 w 1197983"/>
                <a:gd name="connsiteY908" fmla="*/ 707028 h 1131979"/>
                <a:gd name="connsiteX909" fmla="*/ 1116797 w 1197983"/>
                <a:gd name="connsiteY909" fmla="*/ 707028 h 1131979"/>
                <a:gd name="connsiteX910" fmla="*/ 1119353 w 1197983"/>
                <a:gd name="connsiteY910" fmla="*/ 708307 h 1131979"/>
                <a:gd name="connsiteX911" fmla="*/ 1118714 w 1197983"/>
                <a:gd name="connsiteY911" fmla="*/ 712142 h 1131979"/>
                <a:gd name="connsiteX912" fmla="*/ 1116157 w 1197983"/>
                <a:gd name="connsiteY912" fmla="*/ 710224 h 1131979"/>
                <a:gd name="connsiteX913" fmla="*/ 1113600 w 1197983"/>
                <a:gd name="connsiteY913" fmla="*/ 710864 h 1131979"/>
                <a:gd name="connsiteX914" fmla="*/ 1112961 w 1197983"/>
                <a:gd name="connsiteY914" fmla="*/ 710224 h 1131979"/>
                <a:gd name="connsiteX915" fmla="*/ 1116797 w 1197983"/>
                <a:gd name="connsiteY915" fmla="*/ 707028 h 1131979"/>
                <a:gd name="connsiteX916" fmla="*/ 1118714 w 1197983"/>
                <a:gd name="connsiteY916" fmla="*/ 705110 h 1131979"/>
                <a:gd name="connsiteX917" fmla="*/ 1122550 w 1197983"/>
                <a:gd name="connsiteY917" fmla="*/ 707667 h 1131979"/>
                <a:gd name="connsiteX918" fmla="*/ 1119993 w 1197983"/>
                <a:gd name="connsiteY918" fmla="*/ 708946 h 1131979"/>
                <a:gd name="connsiteX919" fmla="*/ 1118075 w 1197983"/>
                <a:gd name="connsiteY919" fmla="*/ 707028 h 1131979"/>
                <a:gd name="connsiteX920" fmla="*/ 1118714 w 1197983"/>
                <a:gd name="connsiteY920" fmla="*/ 705110 h 1131979"/>
                <a:gd name="connsiteX921" fmla="*/ 913510 w 1197983"/>
                <a:gd name="connsiteY921" fmla="*/ 702553 h 1131979"/>
                <a:gd name="connsiteX922" fmla="*/ 913510 w 1197983"/>
                <a:gd name="connsiteY922" fmla="*/ 703192 h 1131979"/>
                <a:gd name="connsiteX923" fmla="*/ 912871 w 1197983"/>
                <a:gd name="connsiteY923" fmla="*/ 703192 h 1131979"/>
                <a:gd name="connsiteX924" fmla="*/ 913510 w 1197983"/>
                <a:gd name="connsiteY924" fmla="*/ 702553 h 1131979"/>
                <a:gd name="connsiteX925" fmla="*/ 434061 w 1197983"/>
                <a:gd name="connsiteY925" fmla="*/ 701275 h 1131979"/>
                <a:gd name="connsiteX926" fmla="*/ 428308 w 1197983"/>
                <a:gd name="connsiteY926" fmla="*/ 705110 h 1131979"/>
                <a:gd name="connsiteX927" fmla="*/ 418080 w 1197983"/>
                <a:gd name="connsiteY927" fmla="*/ 715339 h 1131979"/>
                <a:gd name="connsiteX928" fmla="*/ 411687 w 1197983"/>
                <a:gd name="connsiteY928" fmla="*/ 722370 h 1131979"/>
                <a:gd name="connsiteX929" fmla="*/ 405294 w 1197983"/>
                <a:gd name="connsiteY929" fmla="*/ 730681 h 1131979"/>
                <a:gd name="connsiteX930" fmla="*/ 400819 w 1197983"/>
                <a:gd name="connsiteY930" fmla="*/ 736434 h 1131979"/>
                <a:gd name="connsiteX931" fmla="*/ 399541 w 1197983"/>
                <a:gd name="connsiteY931" fmla="*/ 738991 h 1131979"/>
                <a:gd name="connsiteX932" fmla="*/ 396345 w 1197983"/>
                <a:gd name="connsiteY932" fmla="*/ 741548 h 1131979"/>
                <a:gd name="connsiteX933" fmla="*/ 391870 w 1197983"/>
                <a:gd name="connsiteY933" fmla="*/ 747941 h 1131979"/>
                <a:gd name="connsiteX934" fmla="*/ 389313 w 1197983"/>
                <a:gd name="connsiteY934" fmla="*/ 750498 h 1131979"/>
                <a:gd name="connsiteX935" fmla="*/ 387395 w 1197983"/>
                <a:gd name="connsiteY935" fmla="*/ 753694 h 1131979"/>
                <a:gd name="connsiteX936" fmla="*/ 385477 w 1197983"/>
                <a:gd name="connsiteY936" fmla="*/ 756891 h 1131979"/>
                <a:gd name="connsiteX937" fmla="*/ 383559 w 1197983"/>
                <a:gd name="connsiteY937" fmla="*/ 759448 h 1131979"/>
                <a:gd name="connsiteX938" fmla="*/ 381641 w 1197983"/>
                <a:gd name="connsiteY938" fmla="*/ 760726 h 1131979"/>
                <a:gd name="connsiteX939" fmla="*/ 379084 w 1197983"/>
                <a:gd name="connsiteY939" fmla="*/ 765201 h 1131979"/>
                <a:gd name="connsiteX940" fmla="*/ 375888 w 1197983"/>
                <a:gd name="connsiteY940" fmla="*/ 767758 h 1131979"/>
                <a:gd name="connsiteX941" fmla="*/ 372053 w 1197983"/>
                <a:gd name="connsiteY941" fmla="*/ 770315 h 1131979"/>
                <a:gd name="connsiteX942" fmla="*/ 366299 w 1197983"/>
                <a:gd name="connsiteY942" fmla="*/ 774790 h 1131979"/>
                <a:gd name="connsiteX943" fmla="*/ 360546 w 1197983"/>
                <a:gd name="connsiteY943" fmla="*/ 778626 h 1131979"/>
                <a:gd name="connsiteX944" fmla="*/ 359267 w 1197983"/>
                <a:gd name="connsiteY944" fmla="*/ 781822 h 1131979"/>
                <a:gd name="connsiteX945" fmla="*/ 354792 w 1197983"/>
                <a:gd name="connsiteY945" fmla="*/ 785658 h 1131979"/>
                <a:gd name="connsiteX946" fmla="*/ 352875 w 1197983"/>
                <a:gd name="connsiteY946" fmla="*/ 787575 h 1131979"/>
                <a:gd name="connsiteX947" fmla="*/ 349678 w 1197983"/>
                <a:gd name="connsiteY947" fmla="*/ 791411 h 1131979"/>
                <a:gd name="connsiteX948" fmla="*/ 347760 w 1197983"/>
                <a:gd name="connsiteY948" fmla="*/ 790133 h 1131979"/>
                <a:gd name="connsiteX949" fmla="*/ 347760 w 1197983"/>
                <a:gd name="connsiteY949" fmla="*/ 790772 h 1131979"/>
                <a:gd name="connsiteX950" fmla="*/ 347121 w 1197983"/>
                <a:gd name="connsiteY950" fmla="*/ 792690 h 1131979"/>
                <a:gd name="connsiteX951" fmla="*/ 343286 w 1197983"/>
                <a:gd name="connsiteY951" fmla="*/ 795886 h 1131979"/>
                <a:gd name="connsiteX952" fmla="*/ 341368 w 1197983"/>
                <a:gd name="connsiteY952" fmla="*/ 799722 h 1131979"/>
                <a:gd name="connsiteX953" fmla="*/ 340728 w 1197983"/>
                <a:gd name="connsiteY953" fmla="*/ 801000 h 1131979"/>
                <a:gd name="connsiteX954" fmla="*/ 338811 w 1197983"/>
                <a:gd name="connsiteY954" fmla="*/ 803557 h 1131979"/>
                <a:gd name="connsiteX955" fmla="*/ 336253 w 1197983"/>
                <a:gd name="connsiteY955" fmla="*/ 804196 h 1131979"/>
                <a:gd name="connsiteX956" fmla="*/ 334975 w 1197983"/>
                <a:gd name="connsiteY956" fmla="*/ 806114 h 1131979"/>
                <a:gd name="connsiteX957" fmla="*/ 331139 w 1197983"/>
                <a:gd name="connsiteY957" fmla="*/ 809311 h 1131979"/>
                <a:gd name="connsiteX958" fmla="*/ 329861 w 1197983"/>
                <a:gd name="connsiteY958" fmla="*/ 810589 h 1131979"/>
                <a:gd name="connsiteX959" fmla="*/ 329861 w 1197983"/>
                <a:gd name="connsiteY959" fmla="*/ 814425 h 1131979"/>
                <a:gd name="connsiteX960" fmla="*/ 327943 w 1197983"/>
                <a:gd name="connsiteY960" fmla="*/ 816342 h 1131979"/>
                <a:gd name="connsiteX961" fmla="*/ 329861 w 1197983"/>
                <a:gd name="connsiteY961" fmla="*/ 817621 h 1131979"/>
                <a:gd name="connsiteX962" fmla="*/ 331139 w 1197983"/>
                <a:gd name="connsiteY962" fmla="*/ 820817 h 1131979"/>
                <a:gd name="connsiteX963" fmla="*/ 336253 w 1197983"/>
                <a:gd name="connsiteY963" fmla="*/ 824014 h 1131979"/>
                <a:gd name="connsiteX964" fmla="*/ 336253 w 1197983"/>
                <a:gd name="connsiteY964" fmla="*/ 825292 h 1131979"/>
                <a:gd name="connsiteX965" fmla="*/ 339450 w 1197983"/>
                <a:gd name="connsiteY965" fmla="*/ 825931 h 1131979"/>
                <a:gd name="connsiteX966" fmla="*/ 343286 w 1197983"/>
                <a:gd name="connsiteY966" fmla="*/ 826571 h 1131979"/>
                <a:gd name="connsiteX967" fmla="*/ 350317 w 1197983"/>
                <a:gd name="connsiteY967" fmla="*/ 824653 h 1131979"/>
                <a:gd name="connsiteX968" fmla="*/ 352235 w 1197983"/>
                <a:gd name="connsiteY968" fmla="*/ 824014 h 1131979"/>
                <a:gd name="connsiteX969" fmla="*/ 355431 w 1197983"/>
                <a:gd name="connsiteY969" fmla="*/ 822735 h 1131979"/>
                <a:gd name="connsiteX970" fmla="*/ 360546 w 1197983"/>
                <a:gd name="connsiteY970" fmla="*/ 822096 h 1131979"/>
                <a:gd name="connsiteX971" fmla="*/ 359906 w 1197983"/>
                <a:gd name="connsiteY971" fmla="*/ 820817 h 1131979"/>
                <a:gd name="connsiteX972" fmla="*/ 356071 w 1197983"/>
                <a:gd name="connsiteY972" fmla="*/ 820178 h 1131979"/>
                <a:gd name="connsiteX973" fmla="*/ 356710 w 1197983"/>
                <a:gd name="connsiteY973" fmla="*/ 819539 h 1131979"/>
                <a:gd name="connsiteX974" fmla="*/ 361185 w 1197983"/>
                <a:gd name="connsiteY974" fmla="*/ 818260 h 1131979"/>
                <a:gd name="connsiteX975" fmla="*/ 363103 w 1197983"/>
                <a:gd name="connsiteY975" fmla="*/ 816982 h 1131979"/>
                <a:gd name="connsiteX976" fmla="*/ 363742 w 1197983"/>
                <a:gd name="connsiteY976" fmla="*/ 815703 h 1131979"/>
                <a:gd name="connsiteX977" fmla="*/ 367578 w 1197983"/>
                <a:gd name="connsiteY977" fmla="*/ 815064 h 1131979"/>
                <a:gd name="connsiteX978" fmla="*/ 369495 w 1197983"/>
                <a:gd name="connsiteY978" fmla="*/ 812507 h 1131979"/>
                <a:gd name="connsiteX979" fmla="*/ 371413 w 1197983"/>
                <a:gd name="connsiteY979" fmla="*/ 810589 h 1131979"/>
                <a:gd name="connsiteX980" fmla="*/ 373970 w 1197983"/>
                <a:gd name="connsiteY980" fmla="*/ 807393 h 1131979"/>
                <a:gd name="connsiteX981" fmla="*/ 372053 w 1197983"/>
                <a:gd name="connsiteY981" fmla="*/ 806114 h 1131979"/>
                <a:gd name="connsiteX982" fmla="*/ 374609 w 1197983"/>
                <a:gd name="connsiteY982" fmla="*/ 806753 h 1131979"/>
                <a:gd name="connsiteX983" fmla="*/ 377806 w 1197983"/>
                <a:gd name="connsiteY983" fmla="*/ 806114 h 1131979"/>
                <a:gd name="connsiteX984" fmla="*/ 386116 w 1197983"/>
                <a:gd name="connsiteY984" fmla="*/ 801639 h 1131979"/>
                <a:gd name="connsiteX985" fmla="*/ 388673 w 1197983"/>
                <a:gd name="connsiteY985" fmla="*/ 801000 h 1131979"/>
                <a:gd name="connsiteX986" fmla="*/ 388673 w 1197983"/>
                <a:gd name="connsiteY986" fmla="*/ 802279 h 1131979"/>
                <a:gd name="connsiteX987" fmla="*/ 384838 w 1197983"/>
                <a:gd name="connsiteY987" fmla="*/ 804196 h 1131979"/>
                <a:gd name="connsiteX988" fmla="*/ 382281 w 1197983"/>
                <a:gd name="connsiteY988" fmla="*/ 806114 h 1131979"/>
                <a:gd name="connsiteX989" fmla="*/ 379724 w 1197983"/>
                <a:gd name="connsiteY989" fmla="*/ 808032 h 1131979"/>
                <a:gd name="connsiteX990" fmla="*/ 377806 w 1197983"/>
                <a:gd name="connsiteY990" fmla="*/ 809950 h 1131979"/>
                <a:gd name="connsiteX991" fmla="*/ 377167 w 1197983"/>
                <a:gd name="connsiteY991" fmla="*/ 810589 h 1131979"/>
                <a:gd name="connsiteX992" fmla="*/ 379084 w 1197983"/>
                <a:gd name="connsiteY992" fmla="*/ 811868 h 1131979"/>
                <a:gd name="connsiteX993" fmla="*/ 381002 w 1197983"/>
                <a:gd name="connsiteY993" fmla="*/ 810589 h 1131979"/>
                <a:gd name="connsiteX994" fmla="*/ 385477 w 1197983"/>
                <a:gd name="connsiteY994" fmla="*/ 806753 h 1131979"/>
                <a:gd name="connsiteX995" fmla="*/ 387395 w 1197983"/>
                <a:gd name="connsiteY995" fmla="*/ 806753 h 1131979"/>
                <a:gd name="connsiteX996" fmla="*/ 391870 w 1197983"/>
                <a:gd name="connsiteY996" fmla="*/ 803557 h 1131979"/>
                <a:gd name="connsiteX997" fmla="*/ 392509 w 1197983"/>
                <a:gd name="connsiteY997" fmla="*/ 801000 h 1131979"/>
                <a:gd name="connsiteX998" fmla="*/ 389952 w 1197983"/>
                <a:gd name="connsiteY998" fmla="*/ 801639 h 1131979"/>
                <a:gd name="connsiteX999" fmla="*/ 389313 w 1197983"/>
                <a:gd name="connsiteY999" fmla="*/ 801000 h 1131979"/>
                <a:gd name="connsiteX1000" fmla="*/ 391870 w 1197983"/>
                <a:gd name="connsiteY1000" fmla="*/ 799722 h 1131979"/>
                <a:gd name="connsiteX1001" fmla="*/ 392509 w 1197983"/>
                <a:gd name="connsiteY1001" fmla="*/ 800361 h 1131979"/>
                <a:gd name="connsiteX1002" fmla="*/ 393148 w 1197983"/>
                <a:gd name="connsiteY1002" fmla="*/ 801639 h 1131979"/>
                <a:gd name="connsiteX1003" fmla="*/ 394427 w 1197983"/>
                <a:gd name="connsiteY1003" fmla="*/ 799722 h 1131979"/>
                <a:gd name="connsiteX1004" fmla="*/ 393787 w 1197983"/>
                <a:gd name="connsiteY1004" fmla="*/ 799082 h 1131979"/>
                <a:gd name="connsiteX1005" fmla="*/ 391230 w 1197983"/>
                <a:gd name="connsiteY1005" fmla="*/ 798443 h 1131979"/>
                <a:gd name="connsiteX1006" fmla="*/ 393787 w 1197983"/>
                <a:gd name="connsiteY1006" fmla="*/ 796525 h 1131979"/>
                <a:gd name="connsiteX1007" fmla="*/ 395705 w 1197983"/>
                <a:gd name="connsiteY1007" fmla="*/ 797164 h 1131979"/>
                <a:gd name="connsiteX1008" fmla="*/ 396984 w 1197983"/>
                <a:gd name="connsiteY1008" fmla="*/ 797164 h 1131979"/>
                <a:gd name="connsiteX1009" fmla="*/ 398902 w 1197983"/>
                <a:gd name="connsiteY1009" fmla="*/ 796525 h 1131979"/>
                <a:gd name="connsiteX1010" fmla="*/ 398902 w 1197983"/>
                <a:gd name="connsiteY1010" fmla="*/ 795886 h 1131979"/>
                <a:gd name="connsiteX1011" fmla="*/ 396345 w 1197983"/>
                <a:gd name="connsiteY1011" fmla="*/ 793329 h 1131979"/>
                <a:gd name="connsiteX1012" fmla="*/ 398902 w 1197983"/>
                <a:gd name="connsiteY1012" fmla="*/ 793968 h 1131979"/>
                <a:gd name="connsiteX1013" fmla="*/ 400180 w 1197983"/>
                <a:gd name="connsiteY1013" fmla="*/ 792690 h 1131979"/>
                <a:gd name="connsiteX1014" fmla="*/ 398902 w 1197983"/>
                <a:gd name="connsiteY1014" fmla="*/ 792690 h 1131979"/>
                <a:gd name="connsiteX1015" fmla="*/ 398262 w 1197983"/>
                <a:gd name="connsiteY1015" fmla="*/ 792050 h 1131979"/>
                <a:gd name="connsiteX1016" fmla="*/ 400180 w 1197983"/>
                <a:gd name="connsiteY1016" fmla="*/ 792690 h 1131979"/>
                <a:gd name="connsiteX1017" fmla="*/ 398902 w 1197983"/>
                <a:gd name="connsiteY1017" fmla="*/ 791411 h 1131979"/>
                <a:gd name="connsiteX1018" fmla="*/ 399541 w 1197983"/>
                <a:gd name="connsiteY1018" fmla="*/ 790772 h 1131979"/>
                <a:gd name="connsiteX1019" fmla="*/ 402737 w 1197983"/>
                <a:gd name="connsiteY1019" fmla="*/ 789493 h 1131979"/>
                <a:gd name="connsiteX1020" fmla="*/ 404655 w 1197983"/>
                <a:gd name="connsiteY1020" fmla="*/ 788215 h 1131979"/>
                <a:gd name="connsiteX1021" fmla="*/ 404655 w 1197983"/>
                <a:gd name="connsiteY1021" fmla="*/ 787575 h 1131979"/>
                <a:gd name="connsiteX1022" fmla="*/ 406573 w 1197983"/>
                <a:gd name="connsiteY1022" fmla="*/ 785658 h 1131979"/>
                <a:gd name="connsiteX1023" fmla="*/ 407851 w 1197983"/>
                <a:gd name="connsiteY1023" fmla="*/ 784379 h 1131979"/>
                <a:gd name="connsiteX1024" fmla="*/ 407212 w 1197983"/>
                <a:gd name="connsiteY1024" fmla="*/ 783740 h 1131979"/>
                <a:gd name="connsiteX1025" fmla="*/ 407851 w 1197983"/>
                <a:gd name="connsiteY1025" fmla="*/ 782461 h 1131979"/>
                <a:gd name="connsiteX1026" fmla="*/ 409130 w 1197983"/>
                <a:gd name="connsiteY1026" fmla="*/ 782461 h 1131979"/>
                <a:gd name="connsiteX1027" fmla="*/ 412326 w 1197983"/>
                <a:gd name="connsiteY1027" fmla="*/ 782461 h 1131979"/>
                <a:gd name="connsiteX1028" fmla="*/ 410408 w 1197983"/>
                <a:gd name="connsiteY1028" fmla="*/ 777987 h 1131979"/>
                <a:gd name="connsiteX1029" fmla="*/ 411048 w 1197983"/>
                <a:gd name="connsiteY1029" fmla="*/ 777347 h 1131979"/>
                <a:gd name="connsiteX1030" fmla="*/ 412965 w 1197983"/>
                <a:gd name="connsiteY1030" fmla="*/ 776708 h 1131979"/>
                <a:gd name="connsiteX1031" fmla="*/ 413605 w 1197983"/>
                <a:gd name="connsiteY1031" fmla="*/ 777347 h 1131979"/>
                <a:gd name="connsiteX1032" fmla="*/ 413605 w 1197983"/>
                <a:gd name="connsiteY1032" fmla="*/ 778626 h 1131979"/>
                <a:gd name="connsiteX1033" fmla="*/ 414883 w 1197983"/>
                <a:gd name="connsiteY1033" fmla="*/ 779265 h 1131979"/>
                <a:gd name="connsiteX1034" fmla="*/ 416162 w 1197983"/>
                <a:gd name="connsiteY1034" fmla="*/ 779904 h 1131979"/>
                <a:gd name="connsiteX1035" fmla="*/ 414244 w 1197983"/>
                <a:gd name="connsiteY1035" fmla="*/ 777987 h 1131979"/>
                <a:gd name="connsiteX1036" fmla="*/ 412965 w 1197983"/>
                <a:gd name="connsiteY1036" fmla="*/ 776069 h 1131979"/>
                <a:gd name="connsiteX1037" fmla="*/ 415522 w 1197983"/>
                <a:gd name="connsiteY1037" fmla="*/ 775429 h 1131979"/>
                <a:gd name="connsiteX1038" fmla="*/ 418719 w 1197983"/>
                <a:gd name="connsiteY1038" fmla="*/ 774790 h 1131979"/>
                <a:gd name="connsiteX1039" fmla="*/ 419358 w 1197983"/>
                <a:gd name="connsiteY1039" fmla="*/ 774151 h 1131979"/>
                <a:gd name="connsiteX1040" fmla="*/ 419358 w 1197983"/>
                <a:gd name="connsiteY1040" fmla="*/ 770315 h 1131979"/>
                <a:gd name="connsiteX1041" fmla="*/ 422554 w 1197983"/>
                <a:gd name="connsiteY1041" fmla="*/ 771594 h 1131979"/>
                <a:gd name="connsiteX1042" fmla="*/ 421276 w 1197983"/>
                <a:gd name="connsiteY1042" fmla="*/ 768398 h 1131979"/>
                <a:gd name="connsiteX1043" fmla="*/ 424472 w 1197983"/>
                <a:gd name="connsiteY1043" fmla="*/ 769037 h 1131979"/>
                <a:gd name="connsiteX1044" fmla="*/ 425751 w 1197983"/>
                <a:gd name="connsiteY1044" fmla="*/ 766480 h 1131979"/>
                <a:gd name="connsiteX1045" fmla="*/ 425751 w 1197983"/>
                <a:gd name="connsiteY1045" fmla="*/ 764562 h 1131979"/>
                <a:gd name="connsiteX1046" fmla="*/ 426390 w 1197983"/>
                <a:gd name="connsiteY1046" fmla="*/ 763923 h 1131979"/>
                <a:gd name="connsiteX1047" fmla="*/ 427669 w 1197983"/>
                <a:gd name="connsiteY1047" fmla="*/ 762644 h 1131979"/>
                <a:gd name="connsiteX1048" fmla="*/ 427669 w 1197983"/>
                <a:gd name="connsiteY1048" fmla="*/ 762005 h 1131979"/>
                <a:gd name="connsiteX1049" fmla="*/ 430225 w 1197983"/>
                <a:gd name="connsiteY1049" fmla="*/ 760087 h 1131979"/>
                <a:gd name="connsiteX1050" fmla="*/ 433422 w 1197983"/>
                <a:gd name="connsiteY1050" fmla="*/ 758809 h 1131979"/>
                <a:gd name="connsiteX1051" fmla="*/ 434061 w 1197983"/>
                <a:gd name="connsiteY1051" fmla="*/ 758809 h 1131979"/>
                <a:gd name="connsiteX1052" fmla="*/ 434700 w 1197983"/>
                <a:gd name="connsiteY1052" fmla="*/ 757530 h 1131979"/>
                <a:gd name="connsiteX1053" fmla="*/ 434700 w 1197983"/>
                <a:gd name="connsiteY1053" fmla="*/ 755612 h 1131979"/>
                <a:gd name="connsiteX1054" fmla="*/ 434700 w 1197983"/>
                <a:gd name="connsiteY1054" fmla="*/ 754334 h 1131979"/>
                <a:gd name="connsiteX1055" fmla="*/ 435340 w 1197983"/>
                <a:gd name="connsiteY1055" fmla="*/ 753694 h 1131979"/>
                <a:gd name="connsiteX1056" fmla="*/ 435340 w 1197983"/>
                <a:gd name="connsiteY1056" fmla="*/ 752416 h 1131979"/>
                <a:gd name="connsiteX1057" fmla="*/ 434700 w 1197983"/>
                <a:gd name="connsiteY1057" fmla="*/ 751777 h 1131979"/>
                <a:gd name="connsiteX1058" fmla="*/ 435979 w 1197983"/>
                <a:gd name="connsiteY1058" fmla="*/ 751777 h 1131979"/>
                <a:gd name="connsiteX1059" fmla="*/ 439175 w 1197983"/>
                <a:gd name="connsiteY1059" fmla="*/ 750498 h 1131979"/>
                <a:gd name="connsiteX1060" fmla="*/ 439175 w 1197983"/>
                <a:gd name="connsiteY1060" fmla="*/ 748580 h 1131979"/>
                <a:gd name="connsiteX1061" fmla="*/ 439814 w 1197983"/>
                <a:gd name="connsiteY1061" fmla="*/ 747941 h 1131979"/>
                <a:gd name="connsiteX1062" fmla="*/ 439814 w 1197983"/>
                <a:gd name="connsiteY1062" fmla="*/ 746663 h 1131979"/>
                <a:gd name="connsiteX1063" fmla="*/ 441093 w 1197983"/>
                <a:gd name="connsiteY1063" fmla="*/ 745384 h 1131979"/>
                <a:gd name="connsiteX1064" fmla="*/ 443011 w 1197983"/>
                <a:gd name="connsiteY1064" fmla="*/ 745384 h 1131979"/>
                <a:gd name="connsiteX1065" fmla="*/ 444289 w 1197983"/>
                <a:gd name="connsiteY1065" fmla="*/ 744106 h 1131979"/>
                <a:gd name="connsiteX1066" fmla="*/ 446207 w 1197983"/>
                <a:gd name="connsiteY1066" fmla="*/ 741548 h 1131979"/>
                <a:gd name="connsiteX1067" fmla="*/ 448764 w 1197983"/>
                <a:gd name="connsiteY1067" fmla="*/ 740909 h 1131979"/>
                <a:gd name="connsiteX1068" fmla="*/ 448764 w 1197983"/>
                <a:gd name="connsiteY1068" fmla="*/ 739631 h 1131979"/>
                <a:gd name="connsiteX1069" fmla="*/ 448764 w 1197983"/>
                <a:gd name="connsiteY1069" fmla="*/ 737074 h 1131979"/>
                <a:gd name="connsiteX1070" fmla="*/ 450682 w 1197983"/>
                <a:gd name="connsiteY1070" fmla="*/ 735156 h 1131979"/>
                <a:gd name="connsiteX1071" fmla="*/ 452600 w 1197983"/>
                <a:gd name="connsiteY1071" fmla="*/ 733238 h 1131979"/>
                <a:gd name="connsiteX1072" fmla="*/ 455157 w 1197983"/>
                <a:gd name="connsiteY1072" fmla="*/ 730681 h 1131979"/>
                <a:gd name="connsiteX1073" fmla="*/ 455157 w 1197983"/>
                <a:gd name="connsiteY1073" fmla="*/ 730042 h 1131979"/>
                <a:gd name="connsiteX1074" fmla="*/ 452600 w 1197983"/>
                <a:gd name="connsiteY1074" fmla="*/ 728124 h 1131979"/>
                <a:gd name="connsiteX1075" fmla="*/ 457714 w 1197983"/>
                <a:gd name="connsiteY1075" fmla="*/ 726206 h 1131979"/>
                <a:gd name="connsiteX1076" fmla="*/ 457075 w 1197983"/>
                <a:gd name="connsiteY1076" fmla="*/ 727485 h 1131979"/>
                <a:gd name="connsiteX1077" fmla="*/ 454517 w 1197983"/>
                <a:gd name="connsiteY1077" fmla="*/ 726845 h 1131979"/>
                <a:gd name="connsiteX1078" fmla="*/ 455796 w 1197983"/>
                <a:gd name="connsiteY1078" fmla="*/ 726845 h 1131979"/>
                <a:gd name="connsiteX1079" fmla="*/ 453239 w 1197983"/>
                <a:gd name="connsiteY1079" fmla="*/ 723649 h 1131979"/>
                <a:gd name="connsiteX1080" fmla="*/ 453878 w 1197983"/>
                <a:gd name="connsiteY1080" fmla="*/ 722370 h 1131979"/>
                <a:gd name="connsiteX1081" fmla="*/ 452600 w 1197983"/>
                <a:gd name="connsiteY1081" fmla="*/ 719174 h 1131979"/>
                <a:gd name="connsiteX1082" fmla="*/ 454517 w 1197983"/>
                <a:gd name="connsiteY1082" fmla="*/ 717256 h 1131979"/>
                <a:gd name="connsiteX1083" fmla="*/ 455796 w 1197983"/>
                <a:gd name="connsiteY1083" fmla="*/ 717256 h 1131979"/>
                <a:gd name="connsiteX1084" fmla="*/ 451321 w 1197983"/>
                <a:gd name="connsiteY1084" fmla="*/ 714060 h 1131979"/>
                <a:gd name="connsiteX1085" fmla="*/ 453239 w 1197983"/>
                <a:gd name="connsiteY1085" fmla="*/ 712781 h 1131979"/>
                <a:gd name="connsiteX1086" fmla="*/ 449403 w 1197983"/>
                <a:gd name="connsiteY1086" fmla="*/ 708946 h 1131979"/>
                <a:gd name="connsiteX1087" fmla="*/ 444289 w 1197983"/>
                <a:gd name="connsiteY1087" fmla="*/ 704471 h 1131979"/>
                <a:gd name="connsiteX1088" fmla="*/ 434061 w 1197983"/>
                <a:gd name="connsiteY1088" fmla="*/ 701275 h 1131979"/>
                <a:gd name="connsiteX1089" fmla="*/ 917346 w 1197983"/>
                <a:gd name="connsiteY1089" fmla="*/ 698078 h 1131979"/>
                <a:gd name="connsiteX1090" fmla="*/ 917985 w 1197983"/>
                <a:gd name="connsiteY1090" fmla="*/ 698718 h 1131979"/>
                <a:gd name="connsiteX1091" fmla="*/ 917346 w 1197983"/>
                <a:gd name="connsiteY1091" fmla="*/ 699357 h 1131979"/>
                <a:gd name="connsiteX1092" fmla="*/ 917346 w 1197983"/>
                <a:gd name="connsiteY1092" fmla="*/ 698718 h 1131979"/>
                <a:gd name="connsiteX1093" fmla="*/ 917346 w 1197983"/>
                <a:gd name="connsiteY1093" fmla="*/ 698078 h 1131979"/>
                <a:gd name="connsiteX1094" fmla="*/ 927574 w 1197983"/>
                <a:gd name="connsiteY1094" fmla="*/ 697439 h 1131979"/>
                <a:gd name="connsiteX1095" fmla="*/ 928213 w 1197983"/>
                <a:gd name="connsiteY1095" fmla="*/ 698078 h 1131979"/>
                <a:gd name="connsiteX1096" fmla="*/ 927574 w 1197983"/>
                <a:gd name="connsiteY1096" fmla="*/ 698078 h 1131979"/>
                <a:gd name="connsiteX1097" fmla="*/ 927574 w 1197983"/>
                <a:gd name="connsiteY1097" fmla="*/ 697439 h 1131979"/>
                <a:gd name="connsiteX1098" fmla="*/ 934606 w 1197983"/>
                <a:gd name="connsiteY1098" fmla="*/ 689129 h 1131979"/>
                <a:gd name="connsiteX1099" fmla="*/ 935245 w 1197983"/>
                <a:gd name="connsiteY1099" fmla="*/ 689768 h 1131979"/>
                <a:gd name="connsiteX1100" fmla="*/ 933966 w 1197983"/>
                <a:gd name="connsiteY1100" fmla="*/ 692325 h 1131979"/>
                <a:gd name="connsiteX1101" fmla="*/ 930770 w 1197983"/>
                <a:gd name="connsiteY1101" fmla="*/ 692964 h 1131979"/>
                <a:gd name="connsiteX1102" fmla="*/ 934606 w 1197983"/>
                <a:gd name="connsiteY1102" fmla="*/ 689129 h 1131979"/>
                <a:gd name="connsiteX1103" fmla="*/ 936524 w 1197983"/>
                <a:gd name="connsiteY1103" fmla="*/ 688489 h 1131979"/>
                <a:gd name="connsiteX1104" fmla="*/ 937163 w 1197983"/>
                <a:gd name="connsiteY1104" fmla="*/ 689768 h 1131979"/>
                <a:gd name="connsiteX1105" fmla="*/ 936524 w 1197983"/>
                <a:gd name="connsiteY1105" fmla="*/ 689768 h 1131979"/>
                <a:gd name="connsiteX1106" fmla="*/ 935245 w 1197983"/>
                <a:gd name="connsiteY1106" fmla="*/ 688489 h 1131979"/>
                <a:gd name="connsiteX1107" fmla="*/ 936524 w 1197983"/>
                <a:gd name="connsiteY1107" fmla="*/ 688489 h 1131979"/>
                <a:gd name="connsiteX1108" fmla="*/ 944834 w 1197983"/>
                <a:gd name="connsiteY1108" fmla="*/ 687850 h 1131979"/>
                <a:gd name="connsiteX1109" fmla="*/ 938441 w 1197983"/>
                <a:gd name="connsiteY1109" fmla="*/ 692964 h 1131979"/>
                <a:gd name="connsiteX1110" fmla="*/ 939720 w 1197983"/>
                <a:gd name="connsiteY1110" fmla="*/ 690407 h 1131979"/>
                <a:gd name="connsiteX1111" fmla="*/ 942277 w 1197983"/>
                <a:gd name="connsiteY1111" fmla="*/ 689129 h 1131979"/>
                <a:gd name="connsiteX1112" fmla="*/ 944834 w 1197983"/>
                <a:gd name="connsiteY1112" fmla="*/ 687850 h 1131979"/>
                <a:gd name="connsiteX1113" fmla="*/ 714699 w 1197983"/>
                <a:gd name="connsiteY1113" fmla="*/ 687211 h 1131979"/>
                <a:gd name="connsiteX1114" fmla="*/ 710224 w 1197983"/>
                <a:gd name="connsiteY1114" fmla="*/ 689768 h 1131979"/>
                <a:gd name="connsiteX1115" fmla="*/ 703192 w 1197983"/>
                <a:gd name="connsiteY1115" fmla="*/ 697439 h 1131979"/>
                <a:gd name="connsiteX1116" fmla="*/ 698717 w 1197983"/>
                <a:gd name="connsiteY1116" fmla="*/ 703192 h 1131979"/>
                <a:gd name="connsiteX1117" fmla="*/ 694881 w 1197983"/>
                <a:gd name="connsiteY1117" fmla="*/ 709585 h 1131979"/>
                <a:gd name="connsiteX1118" fmla="*/ 691685 w 1197983"/>
                <a:gd name="connsiteY1118" fmla="*/ 714060 h 1131979"/>
                <a:gd name="connsiteX1119" fmla="*/ 691046 w 1197983"/>
                <a:gd name="connsiteY1119" fmla="*/ 715978 h 1131979"/>
                <a:gd name="connsiteX1120" fmla="*/ 688489 w 1197983"/>
                <a:gd name="connsiteY1120" fmla="*/ 717896 h 1131979"/>
                <a:gd name="connsiteX1121" fmla="*/ 685293 w 1197983"/>
                <a:gd name="connsiteY1121" fmla="*/ 723010 h 1131979"/>
                <a:gd name="connsiteX1122" fmla="*/ 683375 w 1197983"/>
                <a:gd name="connsiteY1122" fmla="*/ 724928 h 1131979"/>
                <a:gd name="connsiteX1123" fmla="*/ 682096 w 1197983"/>
                <a:gd name="connsiteY1123" fmla="*/ 727485 h 1131979"/>
                <a:gd name="connsiteX1124" fmla="*/ 680818 w 1197983"/>
                <a:gd name="connsiteY1124" fmla="*/ 730042 h 1131979"/>
                <a:gd name="connsiteX1125" fmla="*/ 679539 w 1197983"/>
                <a:gd name="connsiteY1125" fmla="*/ 731959 h 1131979"/>
                <a:gd name="connsiteX1126" fmla="*/ 678260 w 1197983"/>
                <a:gd name="connsiteY1126" fmla="*/ 732599 h 1131979"/>
                <a:gd name="connsiteX1127" fmla="*/ 676343 w 1197983"/>
                <a:gd name="connsiteY1127" fmla="*/ 735795 h 1131979"/>
                <a:gd name="connsiteX1128" fmla="*/ 673786 w 1197983"/>
                <a:gd name="connsiteY1128" fmla="*/ 737713 h 1131979"/>
                <a:gd name="connsiteX1129" fmla="*/ 670589 w 1197983"/>
                <a:gd name="connsiteY1129" fmla="*/ 738991 h 1131979"/>
                <a:gd name="connsiteX1130" fmla="*/ 666754 w 1197983"/>
                <a:gd name="connsiteY1130" fmla="*/ 742188 h 1131979"/>
                <a:gd name="connsiteX1131" fmla="*/ 662279 w 1197983"/>
                <a:gd name="connsiteY1131" fmla="*/ 745384 h 1131979"/>
                <a:gd name="connsiteX1132" fmla="*/ 661640 w 1197983"/>
                <a:gd name="connsiteY1132" fmla="*/ 747941 h 1131979"/>
                <a:gd name="connsiteX1133" fmla="*/ 658443 w 1197983"/>
                <a:gd name="connsiteY1133" fmla="*/ 750498 h 1131979"/>
                <a:gd name="connsiteX1134" fmla="*/ 657165 w 1197983"/>
                <a:gd name="connsiteY1134" fmla="*/ 751777 h 1131979"/>
                <a:gd name="connsiteX1135" fmla="*/ 655247 w 1197983"/>
                <a:gd name="connsiteY1135" fmla="*/ 754973 h 1131979"/>
                <a:gd name="connsiteX1136" fmla="*/ 653329 w 1197983"/>
                <a:gd name="connsiteY1136" fmla="*/ 753694 h 1131979"/>
                <a:gd name="connsiteX1137" fmla="*/ 653329 w 1197983"/>
                <a:gd name="connsiteY1137" fmla="*/ 754334 h 1131979"/>
                <a:gd name="connsiteX1138" fmla="*/ 652690 w 1197983"/>
                <a:gd name="connsiteY1138" fmla="*/ 756252 h 1131979"/>
                <a:gd name="connsiteX1139" fmla="*/ 650133 w 1197983"/>
                <a:gd name="connsiteY1139" fmla="*/ 758809 h 1131979"/>
                <a:gd name="connsiteX1140" fmla="*/ 648854 w 1197983"/>
                <a:gd name="connsiteY1140" fmla="*/ 762005 h 1131979"/>
                <a:gd name="connsiteX1141" fmla="*/ 648215 w 1197983"/>
                <a:gd name="connsiteY1141" fmla="*/ 763283 h 1131979"/>
                <a:gd name="connsiteX1142" fmla="*/ 646937 w 1197983"/>
                <a:gd name="connsiteY1142" fmla="*/ 765201 h 1131979"/>
                <a:gd name="connsiteX1143" fmla="*/ 644379 w 1197983"/>
                <a:gd name="connsiteY1143" fmla="*/ 765840 h 1131979"/>
                <a:gd name="connsiteX1144" fmla="*/ 643101 w 1197983"/>
                <a:gd name="connsiteY1144" fmla="*/ 767119 h 1131979"/>
                <a:gd name="connsiteX1145" fmla="*/ 639904 w 1197983"/>
                <a:gd name="connsiteY1145" fmla="*/ 769037 h 1131979"/>
                <a:gd name="connsiteX1146" fmla="*/ 639265 w 1197983"/>
                <a:gd name="connsiteY1146" fmla="*/ 770315 h 1131979"/>
                <a:gd name="connsiteX1147" fmla="*/ 639904 w 1197983"/>
                <a:gd name="connsiteY1147" fmla="*/ 773512 h 1131979"/>
                <a:gd name="connsiteX1148" fmla="*/ 638626 w 1197983"/>
                <a:gd name="connsiteY1148" fmla="*/ 775429 h 1131979"/>
                <a:gd name="connsiteX1149" fmla="*/ 640544 w 1197983"/>
                <a:gd name="connsiteY1149" fmla="*/ 776708 h 1131979"/>
                <a:gd name="connsiteX1150" fmla="*/ 642462 w 1197983"/>
                <a:gd name="connsiteY1150" fmla="*/ 779904 h 1131979"/>
                <a:gd name="connsiteX1151" fmla="*/ 647576 w 1197983"/>
                <a:gd name="connsiteY1151" fmla="*/ 783101 h 1131979"/>
                <a:gd name="connsiteX1152" fmla="*/ 647576 w 1197983"/>
                <a:gd name="connsiteY1152" fmla="*/ 784379 h 1131979"/>
                <a:gd name="connsiteX1153" fmla="*/ 650133 w 1197983"/>
                <a:gd name="connsiteY1153" fmla="*/ 785018 h 1131979"/>
                <a:gd name="connsiteX1154" fmla="*/ 653329 w 1197983"/>
                <a:gd name="connsiteY1154" fmla="*/ 785658 h 1131979"/>
                <a:gd name="connsiteX1155" fmla="*/ 659082 w 1197983"/>
                <a:gd name="connsiteY1155" fmla="*/ 784379 h 1131979"/>
                <a:gd name="connsiteX1156" fmla="*/ 660361 w 1197983"/>
                <a:gd name="connsiteY1156" fmla="*/ 784379 h 1131979"/>
                <a:gd name="connsiteX1157" fmla="*/ 662918 w 1197983"/>
                <a:gd name="connsiteY1157" fmla="*/ 783740 h 1131979"/>
                <a:gd name="connsiteX1158" fmla="*/ 667393 w 1197983"/>
                <a:gd name="connsiteY1158" fmla="*/ 783101 h 1131979"/>
                <a:gd name="connsiteX1159" fmla="*/ 666882 w 1197983"/>
                <a:gd name="connsiteY1159" fmla="*/ 782078 h 1131979"/>
                <a:gd name="connsiteX1160" fmla="*/ 666115 w 1197983"/>
                <a:gd name="connsiteY1160" fmla="*/ 781822 h 1131979"/>
                <a:gd name="connsiteX1161" fmla="*/ 666275 w 1197983"/>
                <a:gd name="connsiteY1161" fmla="*/ 781742 h 1131979"/>
                <a:gd name="connsiteX1162" fmla="*/ 662918 w 1197983"/>
                <a:gd name="connsiteY1162" fmla="*/ 781183 h 1131979"/>
                <a:gd name="connsiteX1163" fmla="*/ 663557 w 1197983"/>
                <a:gd name="connsiteY1163" fmla="*/ 780544 h 1131979"/>
                <a:gd name="connsiteX1164" fmla="*/ 667393 w 1197983"/>
                <a:gd name="connsiteY1164" fmla="*/ 779904 h 1131979"/>
                <a:gd name="connsiteX1165" fmla="*/ 669311 w 1197983"/>
                <a:gd name="connsiteY1165" fmla="*/ 778626 h 1131979"/>
                <a:gd name="connsiteX1166" fmla="*/ 669950 w 1197983"/>
                <a:gd name="connsiteY1166" fmla="*/ 777987 h 1131979"/>
                <a:gd name="connsiteX1167" fmla="*/ 673146 w 1197983"/>
                <a:gd name="connsiteY1167" fmla="*/ 777987 h 1131979"/>
                <a:gd name="connsiteX1168" fmla="*/ 674425 w 1197983"/>
                <a:gd name="connsiteY1168" fmla="*/ 776069 h 1131979"/>
                <a:gd name="connsiteX1169" fmla="*/ 675704 w 1197983"/>
                <a:gd name="connsiteY1169" fmla="*/ 774790 h 1131979"/>
                <a:gd name="connsiteX1170" fmla="*/ 677621 w 1197983"/>
                <a:gd name="connsiteY1170" fmla="*/ 772233 h 1131979"/>
                <a:gd name="connsiteX1171" fmla="*/ 675704 w 1197983"/>
                <a:gd name="connsiteY1171" fmla="*/ 770955 h 1131979"/>
                <a:gd name="connsiteX1172" fmla="*/ 678260 w 1197983"/>
                <a:gd name="connsiteY1172" fmla="*/ 771594 h 1131979"/>
                <a:gd name="connsiteX1173" fmla="*/ 680818 w 1197983"/>
                <a:gd name="connsiteY1173" fmla="*/ 770955 h 1131979"/>
                <a:gd name="connsiteX1174" fmla="*/ 687210 w 1197983"/>
                <a:gd name="connsiteY1174" fmla="*/ 767758 h 1131979"/>
                <a:gd name="connsiteX1175" fmla="*/ 689128 w 1197983"/>
                <a:gd name="connsiteY1175" fmla="*/ 767119 h 1131979"/>
                <a:gd name="connsiteX1176" fmla="*/ 689767 w 1197983"/>
                <a:gd name="connsiteY1176" fmla="*/ 768398 h 1131979"/>
                <a:gd name="connsiteX1177" fmla="*/ 686571 w 1197983"/>
                <a:gd name="connsiteY1177" fmla="*/ 769676 h 1131979"/>
                <a:gd name="connsiteX1178" fmla="*/ 684653 w 1197983"/>
                <a:gd name="connsiteY1178" fmla="*/ 770955 h 1131979"/>
                <a:gd name="connsiteX1179" fmla="*/ 682735 w 1197983"/>
                <a:gd name="connsiteY1179" fmla="*/ 772233 h 1131979"/>
                <a:gd name="connsiteX1180" fmla="*/ 681457 w 1197983"/>
                <a:gd name="connsiteY1180" fmla="*/ 773512 h 1131979"/>
                <a:gd name="connsiteX1181" fmla="*/ 681457 w 1197983"/>
                <a:gd name="connsiteY1181" fmla="*/ 774151 h 1131979"/>
                <a:gd name="connsiteX1182" fmla="*/ 683375 w 1197983"/>
                <a:gd name="connsiteY1182" fmla="*/ 775429 h 1131979"/>
                <a:gd name="connsiteX1183" fmla="*/ 684653 w 1197983"/>
                <a:gd name="connsiteY1183" fmla="*/ 774151 h 1131979"/>
                <a:gd name="connsiteX1184" fmla="*/ 687849 w 1197983"/>
                <a:gd name="connsiteY1184" fmla="*/ 770955 h 1131979"/>
                <a:gd name="connsiteX1185" fmla="*/ 689128 w 1197983"/>
                <a:gd name="connsiteY1185" fmla="*/ 770955 h 1131979"/>
                <a:gd name="connsiteX1186" fmla="*/ 692324 w 1197983"/>
                <a:gd name="connsiteY1186" fmla="*/ 768398 h 1131979"/>
                <a:gd name="connsiteX1187" fmla="*/ 692324 w 1197983"/>
                <a:gd name="connsiteY1187" fmla="*/ 766480 h 1131979"/>
                <a:gd name="connsiteX1188" fmla="*/ 690407 w 1197983"/>
                <a:gd name="connsiteY1188" fmla="*/ 766480 h 1131979"/>
                <a:gd name="connsiteX1189" fmla="*/ 689767 w 1197983"/>
                <a:gd name="connsiteY1189" fmla="*/ 765840 h 1131979"/>
                <a:gd name="connsiteX1190" fmla="*/ 692324 w 1197983"/>
                <a:gd name="connsiteY1190" fmla="*/ 765201 h 1131979"/>
                <a:gd name="connsiteX1191" fmla="*/ 692964 w 1197983"/>
                <a:gd name="connsiteY1191" fmla="*/ 765840 h 1131979"/>
                <a:gd name="connsiteX1192" fmla="*/ 694242 w 1197983"/>
                <a:gd name="connsiteY1192" fmla="*/ 767119 h 1131979"/>
                <a:gd name="connsiteX1193" fmla="*/ 695521 w 1197983"/>
                <a:gd name="connsiteY1193" fmla="*/ 765840 h 1131979"/>
                <a:gd name="connsiteX1194" fmla="*/ 694881 w 1197983"/>
                <a:gd name="connsiteY1194" fmla="*/ 765201 h 1131979"/>
                <a:gd name="connsiteX1195" fmla="*/ 692324 w 1197983"/>
                <a:gd name="connsiteY1195" fmla="*/ 764562 h 1131979"/>
                <a:gd name="connsiteX1196" fmla="*/ 694242 w 1197983"/>
                <a:gd name="connsiteY1196" fmla="*/ 763283 h 1131979"/>
                <a:gd name="connsiteX1197" fmla="*/ 696160 w 1197983"/>
                <a:gd name="connsiteY1197" fmla="*/ 763923 h 1131979"/>
                <a:gd name="connsiteX1198" fmla="*/ 697438 w 1197983"/>
                <a:gd name="connsiteY1198" fmla="*/ 763923 h 1131979"/>
                <a:gd name="connsiteX1199" fmla="*/ 699356 w 1197983"/>
                <a:gd name="connsiteY1199" fmla="*/ 763283 h 1131979"/>
                <a:gd name="connsiteX1200" fmla="*/ 699356 w 1197983"/>
                <a:gd name="connsiteY1200" fmla="*/ 762644 h 1131979"/>
                <a:gd name="connsiteX1201" fmla="*/ 696799 w 1197983"/>
                <a:gd name="connsiteY1201" fmla="*/ 760726 h 1131979"/>
                <a:gd name="connsiteX1202" fmla="*/ 699356 w 1197983"/>
                <a:gd name="connsiteY1202" fmla="*/ 761366 h 1131979"/>
                <a:gd name="connsiteX1203" fmla="*/ 700635 w 1197983"/>
                <a:gd name="connsiteY1203" fmla="*/ 760726 h 1131979"/>
                <a:gd name="connsiteX1204" fmla="*/ 699996 w 1197983"/>
                <a:gd name="connsiteY1204" fmla="*/ 760726 h 1131979"/>
                <a:gd name="connsiteX1205" fmla="*/ 699356 w 1197983"/>
                <a:gd name="connsiteY1205" fmla="*/ 760087 h 1131979"/>
                <a:gd name="connsiteX1206" fmla="*/ 701274 w 1197983"/>
                <a:gd name="connsiteY1206" fmla="*/ 760726 h 1131979"/>
                <a:gd name="connsiteX1207" fmla="*/ 699996 w 1197983"/>
                <a:gd name="connsiteY1207" fmla="*/ 759448 h 1131979"/>
                <a:gd name="connsiteX1208" fmla="*/ 700635 w 1197983"/>
                <a:gd name="connsiteY1208" fmla="*/ 758809 h 1131979"/>
                <a:gd name="connsiteX1209" fmla="*/ 703192 w 1197983"/>
                <a:gd name="connsiteY1209" fmla="*/ 758169 h 1131979"/>
                <a:gd name="connsiteX1210" fmla="*/ 705110 w 1197983"/>
                <a:gd name="connsiteY1210" fmla="*/ 757530 h 1131979"/>
                <a:gd name="connsiteX1211" fmla="*/ 705110 w 1197983"/>
                <a:gd name="connsiteY1211" fmla="*/ 756891 h 1131979"/>
                <a:gd name="connsiteX1212" fmla="*/ 706388 w 1197983"/>
                <a:gd name="connsiteY1212" fmla="*/ 755612 h 1131979"/>
                <a:gd name="connsiteX1213" fmla="*/ 707027 w 1197983"/>
                <a:gd name="connsiteY1213" fmla="*/ 754973 h 1131979"/>
                <a:gd name="connsiteX1214" fmla="*/ 706388 w 1197983"/>
                <a:gd name="connsiteY1214" fmla="*/ 754334 h 1131979"/>
                <a:gd name="connsiteX1215" fmla="*/ 706388 w 1197983"/>
                <a:gd name="connsiteY1215" fmla="*/ 753055 h 1131979"/>
                <a:gd name="connsiteX1216" fmla="*/ 707027 w 1197983"/>
                <a:gd name="connsiteY1216" fmla="*/ 753055 h 1131979"/>
                <a:gd name="connsiteX1217" fmla="*/ 709585 w 1197983"/>
                <a:gd name="connsiteY1217" fmla="*/ 753055 h 1131979"/>
                <a:gd name="connsiteX1218" fmla="*/ 707027 w 1197983"/>
                <a:gd name="connsiteY1218" fmla="*/ 748580 h 1131979"/>
                <a:gd name="connsiteX1219" fmla="*/ 707027 w 1197983"/>
                <a:gd name="connsiteY1219" fmla="*/ 747941 h 1131979"/>
                <a:gd name="connsiteX1220" fmla="*/ 708306 w 1197983"/>
                <a:gd name="connsiteY1220" fmla="*/ 747302 h 1131979"/>
                <a:gd name="connsiteX1221" fmla="*/ 710224 w 1197983"/>
                <a:gd name="connsiteY1221" fmla="*/ 746663 h 1131979"/>
                <a:gd name="connsiteX1222" fmla="*/ 712781 w 1197983"/>
                <a:gd name="connsiteY1222" fmla="*/ 746023 h 1131979"/>
                <a:gd name="connsiteX1223" fmla="*/ 713420 w 1197983"/>
                <a:gd name="connsiteY1223" fmla="*/ 745384 h 1131979"/>
                <a:gd name="connsiteX1224" fmla="*/ 713420 w 1197983"/>
                <a:gd name="connsiteY1224" fmla="*/ 744106 h 1131979"/>
                <a:gd name="connsiteX1225" fmla="*/ 716616 w 1197983"/>
                <a:gd name="connsiteY1225" fmla="*/ 745384 h 1131979"/>
                <a:gd name="connsiteX1226" fmla="*/ 714699 w 1197983"/>
                <a:gd name="connsiteY1226" fmla="*/ 742188 h 1131979"/>
                <a:gd name="connsiteX1227" fmla="*/ 717256 w 1197983"/>
                <a:gd name="connsiteY1227" fmla="*/ 742827 h 1131979"/>
                <a:gd name="connsiteX1228" fmla="*/ 718534 w 1197983"/>
                <a:gd name="connsiteY1228" fmla="*/ 740909 h 1131979"/>
                <a:gd name="connsiteX1229" fmla="*/ 718534 w 1197983"/>
                <a:gd name="connsiteY1229" fmla="*/ 738991 h 1131979"/>
                <a:gd name="connsiteX1230" fmla="*/ 719173 w 1197983"/>
                <a:gd name="connsiteY1230" fmla="*/ 738991 h 1131979"/>
                <a:gd name="connsiteX1231" fmla="*/ 720452 w 1197983"/>
                <a:gd name="connsiteY1231" fmla="*/ 738352 h 1131979"/>
                <a:gd name="connsiteX1232" fmla="*/ 722370 w 1197983"/>
                <a:gd name="connsiteY1232" fmla="*/ 737074 h 1131979"/>
                <a:gd name="connsiteX1233" fmla="*/ 724927 w 1197983"/>
                <a:gd name="connsiteY1233" fmla="*/ 736434 h 1131979"/>
                <a:gd name="connsiteX1234" fmla="*/ 725566 w 1197983"/>
                <a:gd name="connsiteY1234" fmla="*/ 736434 h 1131979"/>
                <a:gd name="connsiteX1235" fmla="*/ 726205 w 1197983"/>
                <a:gd name="connsiteY1235" fmla="*/ 735156 h 1131979"/>
                <a:gd name="connsiteX1236" fmla="*/ 725566 w 1197983"/>
                <a:gd name="connsiteY1236" fmla="*/ 733238 h 1131979"/>
                <a:gd name="connsiteX1237" fmla="*/ 725566 w 1197983"/>
                <a:gd name="connsiteY1237" fmla="*/ 732599 h 1131979"/>
                <a:gd name="connsiteX1238" fmla="*/ 726205 w 1197983"/>
                <a:gd name="connsiteY1238" fmla="*/ 731959 h 1131979"/>
                <a:gd name="connsiteX1239" fmla="*/ 726205 w 1197983"/>
                <a:gd name="connsiteY1239" fmla="*/ 730681 h 1131979"/>
                <a:gd name="connsiteX1240" fmla="*/ 725566 w 1197983"/>
                <a:gd name="connsiteY1240" fmla="*/ 730042 h 1131979"/>
                <a:gd name="connsiteX1241" fmla="*/ 726845 w 1197983"/>
                <a:gd name="connsiteY1241" fmla="*/ 730042 h 1131979"/>
                <a:gd name="connsiteX1242" fmla="*/ 729402 w 1197983"/>
                <a:gd name="connsiteY1242" fmla="*/ 729402 h 1131979"/>
                <a:gd name="connsiteX1243" fmla="*/ 728762 w 1197983"/>
                <a:gd name="connsiteY1243" fmla="*/ 727485 h 1131979"/>
                <a:gd name="connsiteX1244" fmla="*/ 729402 w 1197983"/>
                <a:gd name="connsiteY1244" fmla="*/ 726845 h 1131979"/>
                <a:gd name="connsiteX1245" fmla="*/ 729402 w 1197983"/>
                <a:gd name="connsiteY1245" fmla="*/ 726206 h 1131979"/>
                <a:gd name="connsiteX1246" fmla="*/ 730041 w 1197983"/>
                <a:gd name="connsiteY1246" fmla="*/ 725567 h 1131979"/>
                <a:gd name="connsiteX1247" fmla="*/ 731320 w 1197983"/>
                <a:gd name="connsiteY1247" fmla="*/ 725567 h 1131979"/>
                <a:gd name="connsiteX1248" fmla="*/ 731959 w 1197983"/>
                <a:gd name="connsiteY1248" fmla="*/ 724288 h 1131979"/>
                <a:gd name="connsiteX1249" fmla="*/ 733237 w 1197983"/>
                <a:gd name="connsiteY1249" fmla="*/ 722370 h 1131979"/>
                <a:gd name="connsiteX1250" fmla="*/ 735155 w 1197983"/>
                <a:gd name="connsiteY1250" fmla="*/ 721731 h 1131979"/>
                <a:gd name="connsiteX1251" fmla="*/ 735155 w 1197983"/>
                <a:gd name="connsiteY1251" fmla="*/ 720453 h 1131979"/>
                <a:gd name="connsiteX1252" fmla="*/ 734516 w 1197983"/>
                <a:gd name="connsiteY1252" fmla="*/ 718535 h 1131979"/>
                <a:gd name="connsiteX1253" fmla="*/ 735794 w 1197983"/>
                <a:gd name="connsiteY1253" fmla="*/ 717256 h 1131979"/>
                <a:gd name="connsiteX1254" fmla="*/ 737073 w 1197983"/>
                <a:gd name="connsiteY1254" fmla="*/ 715978 h 1131979"/>
                <a:gd name="connsiteX1255" fmla="*/ 738991 w 1197983"/>
                <a:gd name="connsiteY1255" fmla="*/ 714060 h 1131979"/>
                <a:gd name="connsiteX1256" fmla="*/ 738991 w 1197983"/>
                <a:gd name="connsiteY1256" fmla="*/ 713421 h 1131979"/>
                <a:gd name="connsiteX1257" fmla="*/ 736434 w 1197983"/>
                <a:gd name="connsiteY1257" fmla="*/ 711503 h 1131979"/>
                <a:gd name="connsiteX1258" fmla="*/ 740909 w 1197983"/>
                <a:gd name="connsiteY1258" fmla="*/ 710224 h 1131979"/>
                <a:gd name="connsiteX1259" fmla="*/ 738351 w 1197983"/>
                <a:gd name="connsiteY1259" fmla="*/ 711503 h 1131979"/>
                <a:gd name="connsiteX1260" fmla="*/ 735794 w 1197983"/>
                <a:gd name="connsiteY1260" fmla="*/ 710224 h 1131979"/>
                <a:gd name="connsiteX1261" fmla="*/ 737073 w 1197983"/>
                <a:gd name="connsiteY1261" fmla="*/ 710224 h 1131979"/>
                <a:gd name="connsiteX1262" fmla="*/ 734516 w 1197983"/>
                <a:gd name="connsiteY1262" fmla="*/ 707028 h 1131979"/>
                <a:gd name="connsiteX1263" fmla="*/ 735155 w 1197983"/>
                <a:gd name="connsiteY1263" fmla="*/ 706389 h 1131979"/>
                <a:gd name="connsiteX1264" fmla="*/ 733877 w 1197983"/>
                <a:gd name="connsiteY1264" fmla="*/ 703832 h 1131979"/>
                <a:gd name="connsiteX1265" fmla="*/ 735155 w 1197983"/>
                <a:gd name="connsiteY1265" fmla="*/ 702553 h 1131979"/>
                <a:gd name="connsiteX1266" fmla="*/ 736434 w 1197983"/>
                <a:gd name="connsiteY1266" fmla="*/ 702553 h 1131979"/>
                <a:gd name="connsiteX1267" fmla="*/ 731959 w 1197983"/>
                <a:gd name="connsiteY1267" fmla="*/ 699357 h 1131979"/>
                <a:gd name="connsiteX1268" fmla="*/ 733877 w 1197983"/>
                <a:gd name="connsiteY1268" fmla="*/ 698718 h 1131979"/>
                <a:gd name="connsiteX1269" fmla="*/ 730041 w 1197983"/>
                <a:gd name="connsiteY1269" fmla="*/ 695521 h 1131979"/>
                <a:gd name="connsiteX1270" fmla="*/ 724288 w 1197983"/>
                <a:gd name="connsiteY1270" fmla="*/ 691046 h 1131979"/>
                <a:gd name="connsiteX1271" fmla="*/ 714699 w 1197983"/>
                <a:gd name="connsiteY1271" fmla="*/ 687211 h 1131979"/>
                <a:gd name="connsiteX1272" fmla="*/ 945474 w 1197983"/>
                <a:gd name="connsiteY1272" fmla="*/ 684654 h 1131979"/>
                <a:gd name="connsiteX1273" fmla="*/ 946113 w 1197983"/>
                <a:gd name="connsiteY1273" fmla="*/ 685293 h 1131979"/>
                <a:gd name="connsiteX1274" fmla="*/ 945474 w 1197983"/>
                <a:gd name="connsiteY1274" fmla="*/ 685932 h 1131979"/>
                <a:gd name="connsiteX1275" fmla="*/ 945474 w 1197983"/>
                <a:gd name="connsiteY1275" fmla="*/ 684654 h 1131979"/>
                <a:gd name="connsiteX1276" fmla="*/ 1141728 w 1197983"/>
                <a:gd name="connsiteY1276" fmla="*/ 684015 h 1131979"/>
                <a:gd name="connsiteX1277" fmla="*/ 1142367 w 1197983"/>
                <a:gd name="connsiteY1277" fmla="*/ 684654 h 1131979"/>
                <a:gd name="connsiteX1278" fmla="*/ 1141089 w 1197983"/>
                <a:gd name="connsiteY1278" fmla="*/ 685932 h 1131979"/>
                <a:gd name="connsiteX1279" fmla="*/ 1141728 w 1197983"/>
                <a:gd name="connsiteY1279" fmla="*/ 684015 h 1131979"/>
                <a:gd name="connsiteX1280" fmla="*/ 1146203 w 1197983"/>
                <a:gd name="connsiteY1280" fmla="*/ 680818 h 1131979"/>
                <a:gd name="connsiteX1281" fmla="*/ 1146842 w 1197983"/>
                <a:gd name="connsiteY1281" fmla="*/ 681457 h 1131979"/>
                <a:gd name="connsiteX1282" fmla="*/ 1145564 w 1197983"/>
                <a:gd name="connsiteY1282" fmla="*/ 683375 h 1131979"/>
                <a:gd name="connsiteX1283" fmla="*/ 1144924 w 1197983"/>
                <a:gd name="connsiteY1283" fmla="*/ 682736 h 1131979"/>
                <a:gd name="connsiteX1284" fmla="*/ 1146203 w 1197983"/>
                <a:gd name="connsiteY1284" fmla="*/ 680818 h 1131979"/>
                <a:gd name="connsiteX1285" fmla="*/ 1139810 w 1197983"/>
                <a:gd name="connsiteY1285" fmla="*/ 676343 h 1131979"/>
                <a:gd name="connsiteX1286" fmla="*/ 1139810 w 1197983"/>
                <a:gd name="connsiteY1286" fmla="*/ 676983 h 1131979"/>
                <a:gd name="connsiteX1287" fmla="*/ 1138531 w 1197983"/>
                <a:gd name="connsiteY1287" fmla="*/ 677622 h 1131979"/>
                <a:gd name="connsiteX1288" fmla="*/ 1139810 w 1197983"/>
                <a:gd name="connsiteY1288" fmla="*/ 676343 h 1131979"/>
                <a:gd name="connsiteX1289" fmla="*/ 1145564 w 1197983"/>
                <a:gd name="connsiteY1289" fmla="*/ 671229 h 1131979"/>
                <a:gd name="connsiteX1290" fmla="*/ 1146203 w 1197983"/>
                <a:gd name="connsiteY1290" fmla="*/ 671869 h 1131979"/>
                <a:gd name="connsiteX1291" fmla="*/ 1145564 w 1197983"/>
                <a:gd name="connsiteY1291" fmla="*/ 673147 h 1131979"/>
                <a:gd name="connsiteX1292" fmla="*/ 1145564 w 1197983"/>
                <a:gd name="connsiteY1292" fmla="*/ 671869 h 1131979"/>
                <a:gd name="connsiteX1293" fmla="*/ 1145564 w 1197983"/>
                <a:gd name="connsiteY1293" fmla="*/ 671229 h 1131979"/>
                <a:gd name="connsiteX1294" fmla="*/ 1158988 w 1197983"/>
                <a:gd name="connsiteY1294" fmla="*/ 668033 h 1131979"/>
                <a:gd name="connsiteX1295" fmla="*/ 1159627 w 1197983"/>
                <a:gd name="connsiteY1295" fmla="*/ 669311 h 1131979"/>
                <a:gd name="connsiteX1296" fmla="*/ 1158349 w 1197983"/>
                <a:gd name="connsiteY1296" fmla="*/ 669311 h 1131979"/>
                <a:gd name="connsiteX1297" fmla="*/ 1158988 w 1197983"/>
                <a:gd name="connsiteY1297" fmla="*/ 668033 h 1131979"/>
                <a:gd name="connsiteX1298" fmla="*/ 1182641 w 1197983"/>
                <a:gd name="connsiteY1298" fmla="*/ 659722 h 1131979"/>
                <a:gd name="connsiteX1299" fmla="*/ 1181911 w 1197983"/>
                <a:gd name="connsiteY1299" fmla="*/ 660088 h 1131979"/>
                <a:gd name="connsiteX1300" fmla="*/ 1181746 w 1197983"/>
                <a:gd name="connsiteY1300" fmla="*/ 660746 h 1131979"/>
                <a:gd name="connsiteX1301" fmla="*/ 1182002 w 1197983"/>
                <a:gd name="connsiteY1301" fmla="*/ 661001 h 1131979"/>
                <a:gd name="connsiteX1302" fmla="*/ 1183280 w 1197983"/>
                <a:gd name="connsiteY1302" fmla="*/ 660362 h 1131979"/>
                <a:gd name="connsiteX1303" fmla="*/ 1182641 w 1197983"/>
                <a:gd name="connsiteY1303" fmla="*/ 659722 h 1131979"/>
                <a:gd name="connsiteX1304" fmla="*/ 932049 w 1197983"/>
                <a:gd name="connsiteY1304" fmla="*/ 656526 h 1131979"/>
                <a:gd name="connsiteX1305" fmla="*/ 926296 w 1197983"/>
                <a:gd name="connsiteY1305" fmla="*/ 659722 h 1131979"/>
                <a:gd name="connsiteX1306" fmla="*/ 916707 w 1197983"/>
                <a:gd name="connsiteY1306" fmla="*/ 668672 h 1131979"/>
                <a:gd name="connsiteX1307" fmla="*/ 910314 w 1197983"/>
                <a:gd name="connsiteY1307" fmla="*/ 675065 h 1131979"/>
                <a:gd name="connsiteX1308" fmla="*/ 904560 w 1197983"/>
                <a:gd name="connsiteY1308" fmla="*/ 682097 h 1131979"/>
                <a:gd name="connsiteX1309" fmla="*/ 900086 w 1197983"/>
                <a:gd name="connsiteY1309" fmla="*/ 687211 h 1131979"/>
                <a:gd name="connsiteX1310" fmla="*/ 898807 w 1197983"/>
                <a:gd name="connsiteY1310" fmla="*/ 689129 h 1131979"/>
                <a:gd name="connsiteX1311" fmla="*/ 895611 w 1197983"/>
                <a:gd name="connsiteY1311" fmla="*/ 691686 h 1131979"/>
                <a:gd name="connsiteX1312" fmla="*/ 891136 w 1197983"/>
                <a:gd name="connsiteY1312" fmla="*/ 697439 h 1131979"/>
                <a:gd name="connsiteX1313" fmla="*/ 888579 w 1197983"/>
                <a:gd name="connsiteY1313" fmla="*/ 699357 h 1131979"/>
                <a:gd name="connsiteX1314" fmla="*/ 886661 w 1197983"/>
                <a:gd name="connsiteY1314" fmla="*/ 701914 h 1131979"/>
                <a:gd name="connsiteX1315" fmla="*/ 884743 w 1197983"/>
                <a:gd name="connsiteY1315" fmla="*/ 704471 h 1131979"/>
                <a:gd name="connsiteX1316" fmla="*/ 882825 w 1197983"/>
                <a:gd name="connsiteY1316" fmla="*/ 707028 h 1131979"/>
                <a:gd name="connsiteX1317" fmla="*/ 880908 w 1197983"/>
                <a:gd name="connsiteY1317" fmla="*/ 708307 h 1131979"/>
                <a:gd name="connsiteX1318" fmla="*/ 878351 w 1197983"/>
                <a:gd name="connsiteY1318" fmla="*/ 712142 h 1131979"/>
                <a:gd name="connsiteX1319" fmla="*/ 875154 w 1197983"/>
                <a:gd name="connsiteY1319" fmla="*/ 714060 h 1131979"/>
                <a:gd name="connsiteX1320" fmla="*/ 871319 w 1197983"/>
                <a:gd name="connsiteY1320" fmla="*/ 715978 h 1131979"/>
                <a:gd name="connsiteX1321" fmla="*/ 866205 w 1197983"/>
                <a:gd name="connsiteY1321" fmla="*/ 719813 h 1131979"/>
                <a:gd name="connsiteX1322" fmla="*/ 861090 w 1197983"/>
                <a:gd name="connsiteY1322" fmla="*/ 723010 h 1131979"/>
                <a:gd name="connsiteX1323" fmla="*/ 859812 w 1197983"/>
                <a:gd name="connsiteY1323" fmla="*/ 726206 h 1131979"/>
                <a:gd name="connsiteX1324" fmla="*/ 855337 w 1197983"/>
                <a:gd name="connsiteY1324" fmla="*/ 729402 h 1131979"/>
                <a:gd name="connsiteX1325" fmla="*/ 853419 w 1197983"/>
                <a:gd name="connsiteY1325" fmla="*/ 731320 h 1131979"/>
                <a:gd name="connsiteX1326" fmla="*/ 850223 w 1197983"/>
                <a:gd name="connsiteY1326" fmla="*/ 734517 h 1131979"/>
                <a:gd name="connsiteX1327" fmla="*/ 848305 w 1197983"/>
                <a:gd name="connsiteY1327" fmla="*/ 733238 h 1131979"/>
                <a:gd name="connsiteX1328" fmla="*/ 848305 w 1197983"/>
                <a:gd name="connsiteY1328" fmla="*/ 733877 h 1131979"/>
                <a:gd name="connsiteX1329" fmla="*/ 847666 w 1197983"/>
                <a:gd name="connsiteY1329" fmla="*/ 735795 h 1131979"/>
                <a:gd name="connsiteX1330" fmla="*/ 844469 w 1197983"/>
                <a:gd name="connsiteY1330" fmla="*/ 738352 h 1131979"/>
                <a:gd name="connsiteX1331" fmla="*/ 842552 w 1197983"/>
                <a:gd name="connsiteY1331" fmla="*/ 741548 h 1131979"/>
                <a:gd name="connsiteX1332" fmla="*/ 841913 w 1197983"/>
                <a:gd name="connsiteY1332" fmla="*/ 742827 h 1131979"/>
                <a:gd name="connsiteX1333" fmla="*/ 839995 w 1197983"/>
                <a:gd name="connsiteY1333" fmla="*/ 745384 h 1131979"/>
                <a:gd name="connsiteX1334" fmla="*/ 837438 w 1197983"/>
                <a:gd name="connsiteY1334" fmla="*/ 746023 h 1131979"/>
                <a:gd name="connsiteX1335" fmla="*/ 836159 w 1197983"/>
                <a:gd name="connsiteY1335" fmla="*/ 747941 h 1131979"/>
                <a:gd name="connsiteX1336" fmla="*/ 832324 w 1197983"/>
                <a:gd name="connsiteY1336" fmla="*/ 750498 h 1131979"/>
                <a:gd name="connsiteX1337" fmla="*/ 831045 w 1197983"/>
                <a:gd name="connsiteY1337" fmla="*/ 751777 h 1131979"/>
                <a:gd name="connsiteX1338" fmla="*/ 831045 w 1197983"/>
                <a:gd name="connsiteY1338" fmla="*/ 754973 h 1131979"/>
                <a:gd name="connsiteX1339" fmla="*/ 829127 w 1197983"/>
                <a:gd name="connsiteY1339" fmla="*/ 756891 h 1131979"/>
                <a:gd name="connsiteX1340" fmla="*/ 831045 w 1197983"/>
                <a:gd name="connsiteY1340" fmla="*/ 758169 h 1131979"/>
                <a:gd name="connsiteX1341" fmla="*/ 832324 w 1197983"/>
                <a:gd name="connsiteY1341" fmla="*/ 761366 h 1131979"/>
                <a:gd name="connsiteX1342" fmla="*/ 836798 w 1197983"/>
                <a:gd name="connsiteY1342" fmla="*/ 764562 h 1131979"/>
                <a:gd name="connsiteX1343" fmla="*/ 836798 w 1197983"/>
                <a:gd name="connsiteY1343" fmla="*/ 765840 h 1131979"/>
                <a:gd name="connsiteX1344" fmla="*/ 839355 w 1197983"/>
                <a:gd name="connsiteY1344" fmla="*/ 766480 h 1131979"/>
                <a:gd name="connsiteX1345" fmla="*/ 843191 w 1197983"/>
                <a:gd name="connsiteY1345" fmla="*/ 767119 h 1131979"/>
                <a:gd name="connsiteX1346" fmla="*/ 849584 w 1197983"/>
                <a:gd name="connsiteY1346" fmla="*/ 765840 h 1131979"/>
                <a:gd name="connsiteX1347" fmla="*/ 851501 w 1197983"/>
                <a:gd name="connsiteY1347" fmla="*/ 765840 h 1131979"/>
                <a:gd name="connsiteX1348" fmla="*/ 854698 w 1197983"/>
                <a:gd name="connsiteY1348" fmla="*/ 764562 h 1131979"/>
                <a:gd name="connsiteX1349" fmla="*/ 859173 w 1197983"/>
                <a:gd name="connsiteY1349" fmla="*/ 763923 h 1131979"/>
                <a:gd name="connsiteX1350" fmla="*/ 858853 w 1197983"/>
                <a:gd name="connsiteY1350" fmla="*/ 763283 h 1131979"/>
                <a:gd name="connsiteX1351" fmla="*/ 858533 w 1197983"/>
                <a:gd name="connsiteY1351" fmla="*/ 763283 h 1131979"/>
                <a:gd name="connsiteX1352" fmla="*/ 858773 w 1197983"/>
                <a:gd name="connsiteY1352" fmla="*/ 763123 h 1131979"/>
                <a:gd name="connsiteX1353" fmla="*/ 858533 w 1197983"/>
                <a:gd name="connsiteY1353" fmla="*/ 762644 h 1131979"/>
                <a:gd name="connsiteX1354" fmla="*/ 854698 w 1197983"/>
                <a:gd name="connsiteY1354" fmla="*/ 762005 h 1131979"/>
                <a:gd name="connsiteX1355" fmla="*/ 855337 w 1197983"/>
                <a:gd name="connsiteY1355" fmla="*/ 761366 h 1131979"/>
                <a:gd name="connsiteX1356" fmla="*/ 859812 w 1197983"/>
                <a:gd name="connsiteY1356" fmla="*/ 760087 h 1131979"/>
                <a:gd name="connsiteX1357" fmla="*/ 861730 w 1197983"/>
                <a:gd name="connsiteY1357" fmla="*/ 758809 h 1131979"/>
                <a:gd name="connsiteX1358" fmla="*/ 862369 w 1197983"/>
                <a:gd name="connsiteY1358" fmla="*/ 758169 h 1131979"/>
                <a:gd name="connsiteX1359" fmla="*/ 865565 w 1197983"/>
                <a:gd name="connsiteY1359" fmla="*/ 758169 h 1131979"/>
                <a:gd name="connsiteX1360" fmla="*/ 867483 w 1197983"/>
                <a:gd name="connsiteY1360" fmla="*/ 755612 h 1131979"/>
                <a:gd name="connsiteX1361" fmla="*/ 869401 w 1197983"/>
                <a:gd name="connsiteY1361" fmla="*/ 753694 h 1131979"/>
                <a:gd name="connsiteX1362" fmla="*/ 871958 w 1197983"/>
                <a:gd name="connsiteY1362" fmla="*/ 751137 h 1131979"/>
                <a:gd name="connsiteX1363" fmla="*/ 870040 w 1197983"/>
                <a:gd name="connsiteY1363" fmla="*/ 749859 h 1131979"/>
                <a:gd name="connsiteX1364" fmla="*/ 872597 w 1197983"/>
                <a:gd name="connsiteY1364" fmla="*/ 750498 h 1131979"/>
                <a:gd name="connsiteX1365" fmla="*/ 875793 w 1197983"/>
                <a:gd name="connsiteY1365" fmla="*/ 749859 h 1131979"/>
                <a:gd name="connsiteX1366" fmla="*/ 883465 w 1197983"/>
                <a:gd name="connsiteY1366" fmla="*/ 746023 h 1131979"/>
                <a:gd name="connsiteX1367" fmla="*/ 885382 w 1197983"/>
                <a:gd name="connsiteY1367" fmla="*/ 745384 h 1131979"/>
                <a:gd name="connsiteX1368" fmla="*/ 885382 w 1197983"/>
                <a:gd name="connsiteY1368" fmla="*/ 746663 h 1131979"/>
                <a:gd name="connsiteX1369" fmla="*/ 882186 w 1197983"/>
                <a:gd name="connsiteY1369" fmla="*/ 747941 h 1131979"/>
                <a:gd name="connsiteX1370" fmla="*/ 879629 w 1197983"/>
                <a:gd name="connsiteY1370" fmla="*/ 749220 h 1131979"/>
                <a:gd name="connsiteX1371" fmla="*/ 877072 w 1197983"/>
                <a:gd name="connsiteY1371" fmla="*/ 751137 h 1131979"/>
                <a:gd name="connsiteX1372" fmla="*/ 875154 w 1197983"/>
                <a:gd name="connsiteY1372" fmla="*/ 752416 h 1131979"/>
                <a:gd name="connsiteX1373" fmla="*/ 874515 w 1197983"/>
                <a:gd name="connsiteY1373" fmla="*/ 753055 h 1131979"/>
                <a:gd name="connsiteX1374" fmla="*/ 876433 w 1197983"/>
                <a:gd name="connsiteY1374" fmla="*/ 754334 h 1131979"/>
                <a:gd name="connsiteX1375" fmla="*/ 878351 w 1197983"/>
                <a:gd name="connsiteY1375" fmla="*/ 753055 h 1131979"/>
                <a:gd name="connsiteX1376" fmla="*/ 882825 w 1197983"/>
                <a:gd name="connsiteY1376" fmla="*/ 749859 h 1131979"/>
                <a:gd name="connsiteX1377" fmla="*/ 884104 w 1197983"/>
                <a:gd name="connsiteY1377" fmla="*/ 749859 h 1131979"/>
                <a:gd name="connsiteX1378" fmla="*/ 888579 w 1197983"/>
                <a:gd name="connsiteY1378" fmla="*/ 747302 h 1131979"/>
                <a:gd name="connsiteX1379" fmla="*/ 889218 w 1197983"/>
                <a:gd name="connsiteY1379" fmla="*/ 744745 h 1131979"/>
                <a:gd name="connsiteX1380" fmla="*/ 886661 w 1197983"/>
                <a:gd name="connsiteY1380" fmla="*/ 744745 h 1131979"/>
                <a:gd name="connsiteX1381" fmla="*/ 886022 w 1197983"/>
                <a:gd name="connsiteY1381" fmla="*/ 744106 h 1131979"/>
                <a:gd name="connsiteX1382" fmla="*/ 888366 w 1197983"/>
                <a:gd name="connsiteY1382" fmla="*/ 742934 h 1131979"/>
                <a:gd name="connsiteX1383" fmla="*/ 887940 w 1197983"/>
                <a:gd name="connsiteY1383" fmla="*/ 742827 h 1131979"/>
                <a:gd name="connsiteX1384" fmla="*/ 890497 w 1197983"/>
                <a:gd name="connsiteY1384" fmla="*/ 740909 h 1131979"/>
                <a:gd name="connsiteX1385" fmla="*/ 892414 w 1197983"/>
                <a:gd name="connsiteY1385" fmla="*/ 741548 h 1131979"/>
                <a:gd name="connsiteX1386" fmla="*/ 893054 w 1197983"/>
                <a:gd name="connsiteY1386" fmla="*/ 740909 h 1131979"/>
                <a:gd name="connsiteX1387" fmla="*/ 893054 w 1197983"/>
                <a:gd name="connsiteY1387" fmla="*/ 741548 h 1131979"/>
                <a:gd name="connsiteX1388" fmla="*/ 893693 w 1197983"/>
                <a:gd name="connsiteY1388" fmla="*/ 741548 h 1131979"/>
                <a:gd name="connsiteX1389" fmla="*/ 895611 w 1197983"/>
                <a:gd name="connsiteY1389" fmla="*/ 740909 h 1131979"/>
                <a:gd name="connsiteX1390" fmla="*/ 895611 w 1197983"/>
                <a:gd name="connsiteY1390" fmla="*/ 740270 h 1131979"/>
                <a:gd name="connsiteX1391" fmla="*/ 893693 w 1197983"/>
                <a:gd name="connsiteY1391" fmla="*/ 737713 h 1131979"/>
                <a:gd name="connsiteX1392" fmla="*/ 892414 w 1197983"/>
                <a:gd name="connsiteY1392" fmla="*/ 738352 h 1131979"/>
                <a:gd name="connsiteX1393" fmla="*/ 891136 w 1197983"/>
                <a:gd name="connsiteY1393" fmla="*/ 737713 h 1131979"/>
                <a:gd name="connsiteX1394" fmla="*/ 888579 w 1197983"/>
                <a:gd name="connsiteY1394" fmla="*/ 735795 h 1131979"/>
                <a:gd name="connsiteX1395" fmla="*/ 888579 w 1197983"/>
                <a:gd name="connsiteY1395" fmla="*/ 735156 h 1131979"/>
                <a:gd name="connsiteX1396" fmla="*/ 891136 w 1197983"/>
                <a:gd name="connsiteY1396" fmla="*/ 733238 h 1131979"/>
                <a:gd name="connsiteX1397" fmla="*/ 894332 w 1197983"/>
                <a:gd name="connsiteY1397" fmla="*/ 734517 h 1131979"/>
                <a:gd name="connsiteX1398" fmla="*/ 892414 w 1197983"/>
                <a:gd name="connsiteY1398" fmla="*/ 734517 h 1131979"/>
                <a:gd name="connsiteX1399" fmla="*/ 893693 w 1197983"/>
                <a:gd name="connsiteY1399" fmla="*/ 737713 h 1131979"/>
                <a:gd name="connsiteX1400" fmla="*/ 896250 w 1197983"/>
                <a:gd name="connsiteY1400" fmla="*/ 738352 h 1131979"/>
                <a:gd name="connsiteX1401" fmla="*/ 897529 w 1197983"/>
                <a:gd name="connsiteY1401" fmla="*/ 737713 h 1131979"/>
                <a:gd name="connsiteX1402" fmla="*/ 896250 w 1197983"/>
                <a:gd name="connsiteY1402" fmla="*/ 737713 h 1131979"/>
                <a:gd name="connsiteX1403" fmla="*/ 895611 w 1197983"/>
                <a:gd name="connsiteY1403" fmla="*/ 737074 h 1131979"/>
                <a:gd name="connsiteX1404" fmla="*/ 897529 w 1197983"/>
                <a:gd name="connsiteY1404" fmla="*/ 737713 h 1131979"/>
                <a:gd name="connsiteX1405" fmla="*/ 896250 w 1197983"/>
                <a:gd name="connsiteY1405" fmla="*/ 736434 h 1131979"/>
                <a:gd name="connsiteX1406" fmla="*/ 896889 w 1197983"/>
                <a:gd name="connsiteY1406" fmla="*/ 735795 h 1131979"/>
                <a:gd name="connsiteX1407" fmla="*/ 900086 w 1197983"/>
                <a:gd name="connsiteY1407" fmla="*/ 735156 h 1131979"/>
                <a:gd name="connsiteX1408" fmla="*/ 902003 w 1197983"/>
                <a:gd name="connsiteY1408" fmla="*/ 734517 h 1131979"/>
                <a:gd name="connsiteX1409" fmla="*/ 902003 w 1197983"/>
                <a:gd name="connsiteY1409" fmla="*/ 733877 h 1131979"/>
                <a:gd name="connsiteX1410" fmla="*/ 903921 w 1197983"/>
                <a:gd name="connsiteY1410" fmla="*/ 732599 h 1131979"/>
                <a:gd name="connsiteX1411" fmla="*/ 905200 w 1197983"/>
                <a:gd name="connsiteY1411" fmla="*/ 731320 h 1131979"/>
                <a:gd name="connsiteX1412" fmla="*/ 904560 w 1197983"/>
                <a:gd name="connsiteY1412" fmla="*/ 730681 h 1131979"/>
                <a:gd name="connsiteX1413" fmla="*/ 905200 w 1197983"/>
                <a:gd name="connsiteY1413" fmla="*/ 729402 h 1131979"/>
                <a:gd name="connsiteX1414" fmla="*/ 906478 w 1197983"/>
                <a:gd name="connsiteY1414" fmla="*/ 729402 h 1131979"/>
                <a:gd name="connsiteX1415" fmla="*/ 909674 w 1197983"/>
                <a:gd name="connsiteY1415" fmla="*/ 729402 h 1131979"/>
                <a:gd name="connsiteX1416" fmla="*/ 907757 w 1197983"/>
                <a:gd name="connsiteY1416" fmla="*/ 724928 h 1131979"/>
                <a:gd name="connsiteX1417" fmla="*/ 908396 w 1197983"/>
                <a:gd name="connsiteY1417" fmla="*/ 724288 h 1131979"/>
                <a:gd name="connsiteX1418" fmla="*/ 910314 w 1197983"/>
                <a:gd name="connsiteY1418" fmla="*/ 723649 h 1131979"/>
                <a:gd name="connsiteX1419" fmla="*/ 910953 w 1197983"/>
                <a:gd name="connsiteY1419" fmla="*/ 724288 h 1131979"/>
                <a:gd name="connsiteX1420" fmla="*/ 910953 w 1197983"/>
                <a:gd name="connsiteY1420" fmla="*/ 725567 h 1131979"/>
                <a:gd name="connsiteX1421" fmla="*/ 912232 w 1197983"/>
                <a:gd name="connsiteY1421" fmla="*/ 726206 h 1131979"/>
                <a:gd name="connsiteX1422" fmla="*/ 913510 w 1197983"/>
                <a:gd name="connsiteY1422" fmla="*/ 726845 h 1131979"/>
                <a:gd name="connsiteX1423" fmla="*/ 912232 w 1197983"/>
                <a:gd name="connsiteY1423" fmla="*/ 724928 h 1131979"/>
                <a:gd name="connsiteX1424" fmla="*/ 910953 w 1197983"/>
                <a:gd name="connsiteY1424" fmla="*/ 723010 h 1131979"/>
                <a:gd name="connsiteX1425" fmla="*/ 913510 w 1197983"/>
                <a:gd name="connsiteY1425" fmla="*/ 722370 h 1131979"/>
                <a:gd name="connsiteX1426" fmla="*/ 916067 w 1197983"/>
                <a:gd name="connsiteY1426" fmla="*/ 721731 h 1131979"/>
                <a:gd name="connsiteX1427" fmla="*/ 916707 w 1197983"/>
                <a:gd name="connsiteY1427" fmla="*/ 721092 h 1131979"/>
                <a:gd name="connsiteX1428" fmla="*/ 917346 w 1197983"/>
                <a:gd name="connsiteY1428" fmla="*/ 719174 h 1131979"/>
                <a:gd name="connsiteX1429" fmla="*/ 920542 w 1197983"/>
                <a:gd name="connsiteY1429" fmla="*/ 720453 h 1131979"/>
                <a:gd name="connsiteX1430" fmla="*/ 919263 w 1197983"/>
                <a:gd name="connsiteY1430" fmla="*/ 717256 h 1131979"/>
                <a:gd name="connsiteX1431" fmla="*/ 922460 w 1197983"/>
                <a:gd name="connsiteY1431" fmla="*/ 718535 h 1131979"/>
                <a:gd name="connsiteX1432" fmla="*/ 923738 w 1197983"/>
                <a:gd name="connsiteY1432" fmla="*/ 716617 h 1131979"/>
                <a:gd name="connsiteX1433" fmla="*/ 923738 w 1197983"/>
                <a:gd name="connsiteY1433" fmla="*/ 714699 h 1131979"/>
                <a:gd name="connsiteX1434" fmla="*/ 924378 w 1197983"/>
                <a:gd name="connsiteY1434" fmla="*/ 714699 h 1131979"/>
                <a:gd name="connsiteX1435" fmla="*/ 925656 w 1197983"/>
                <a:gd name="connsiteY1435" fmla="*/ 713421 h 1131979"/>
                <a:gd name="connsiteX1436" fmla="*/ 925656 w 1197983"/>
                <a:gd name="connsiteY1436" fmla="*/ 712781 h 1131979"/>
                <a:gd name="connsiteX1437" fmla="*/ 928213 w 1197983"/>
                <a:gd name="connsiteY1437" fmla="*/ 711503 h 1131979"/>
                <a:gd name="connsiteX1438" fmla="*/ 931410 w 1197983"/>
                <a:gd name="connsiteY1438" fmla="*/ 710864 h 1131979"/>
                <a:gd name="connsiteX1439" fmla="*/ 932049 w 1197983"/>
                <a:gd name="connsiteY1439" fmla="*/ 710864 h 1131979"/>
                <a:gd name="connsiteX1440" fmla="*/ 932688 w 1197983"/>
                <a:gd name="connsiteY1440" fmla="*/ 709585 h 1131979"/>
                <a:gd name="connsiteX1441" fmla="*/ 932688 w 1197983"/>
                <a:gd name="connsiteY1441" fmla="*/ 707667 h 1131979"/>
                <a:gd name="connsiteX1442" fmla="*/ 932688 w 1197983"/>
                <a:gd name="connsiteY1442" fmla="*/ 707028 h 1131979"/>
                <a:gd name="connsiteX1443" fmla="*/ 933327 w 1197983"/>
                <a:gd name="connsiteY1443" fmla="*/ 706389 h 1131979"/>
                <a:gd name="connsiteX1444" fmla="*/ 933327 w 1197983"/>
                <a:gd name="connsiteY1444" fmla="*/ 705110 h 1131979"/>
                <a:gd name="connsiteX1445" fmla="*/ 932688 w 1197983"/>
                <a:gd name="connsiteY1445" fmla="*/ 704471 h 1131979"/>
                <a:gd name="connsiteX1446" fmla="*/ 933966 w 1197983"/>
                <a:gd name="connsiteY1446" fmla="*/ 704471 h 1131979"/>
                <a:gd name="connsiteX1447" fmla="*/ 937163 w 1197983"/>
                <a:gd name="connsiteY1447" fmla="*/ 703192 h 1131979"/>
                <a:gd name="connsiteX1448" fmla="*/ 937163 w 1197983"/>
                <a:gd name="connsiteY1448" fmla="*/ 701275 h 1131979"/>
                <a:gd name="connsiteX1449" fmla="*/ 937802 w 1197983"/>
                <a:gd name="connsiteY1449" fmla="*/ 700635 h 1131979"/>
                <a:gd name="connsiteX1450" fmla="*/ 937802 w 1197983"/>
                <a:gd name="connsiteY1450" fmla="*/ 699357 h 1131979"/>
                <a:gd name="connsiteX1451" fmla="*/ 939081 w 1197983"/>
                <a:gd name="connsiteY1451" fmla="*/ 698718 h 1131979"/>
                <a:gd name="connsiteX1452" fmla="*/ 940999 w 1197983"/>
                <a:gd name="connsiteY1452" fmla="*/ 698718 h 1131979"/>
                <a:gd name="connsiteX1453" fmla="*/ 942277 w 1197983"/>
                <a:gd name="connsiteY1453" fmla="*/ 697439 h 1131979"/>
                <a:gd name="connsiteX1454" fmla="*/ 944195 w 1197983"/>
                <a:gd name="connsiteY1454" fmla="*/ 695521 h 1131979"/>
                <a:gd name="connsiteX1455" fmla="*/ 946752 w 1197983"/>
                <a:gd name="connsiteY1455" fmla="*/ 694882 h 1131979"/>
                <a:gd name="connsiteX1456" fmla="*/ 946752 w 1197983"/>
                <a:gd name="connsiteY1456" fmla="*/ 694243 h 1131979"/>
                <a:gd name="connsiteX1457" fmla="*/ 946113 w 1197983"/>
                <a:gd name="connsiteY1457" fmla="*/ 694243 h 1131979"/>
                <a:gd name="connsiteX1458" fmla="*/ 945474 w 1197983"/>
                <a:gd name="connsiteY1458" fmla="*/ 693603 h 1131979"/>
                <a:gd name="connsiteX1459" fmla="*/ 946113 w 1197983"/>
                <a:gd name="connsiteY1459" fmla="*/ 693603 h 1131979"/>
                <a:gd name="connsiteX1460" fmla="*/ 946752 w 1197983"/>
                <a:gd name="connsiteY1460" fmla="*/ 694243 h 1131979"/>
                <a:gd name="connsiteX1461" fmla="*/ 946752 w 1197983"/>
                <a:gd name="connsiteY1461" fmla="*/ 693603 h 1131979"/>
                <a:gd name="connsiteX1462" fmla="*/ 946752 w 1197983"/>
                <a:gd name="connsiteY1462" fmla="*/ 691686 h 1131979"/>
                <a:gd name="connsiteX1463" fmla="*/ 948670 w 1197983"/>
                <a:gd name="connsiteY1463" fmla="*/ 690407 h 1131979"/>
                <a:gd name="connsiteX1464" fmla="*/ 950588 w 1197983"/>
                <a:gd name="connsiteY1464" fmla="*/ 688489 h 1131979"/>
                <a:gd name="connsiteX1465" fmla="*/ 953144 w 1197983"/>
                <a:gd name="connsiteY1465" fmla="*/ 686572 h 1131979"/>
                <a:gd name="connsiteX1466" fmla="*/ 953144 w 1197983"/>
                <a:gd name="connsiteY1466" fmla="*/ 685932 h 1131979"/>
                <a:gd name="connsiteX1467" fmla="*/ 951227 w 1197983"/>
                <a:gd name="connsiteY1467" fmla="*/ 684015 h 1131979"/>
                <a:gd name="connsiteX1468" fmla="*/ 956341 w 1197983"/>
                <a:gd name="connsiteY1468" fmla="*/ 682736 h 1131979"/>
                <a:gd name="connsiteX1469" fmla="*/ 953144 w 1197983"/>
                <a:gd name="connsiteY1469" fmla="*/ 682736 h 1131979"/>
                <a:gd name="connsiteX1470" fmla="*/ 950588 w 1197983"/>
                <a:gd name="connsiteY1470" fmla="*/ 681457 h 1131979"/>
                <a:gd name="connsiteX1471" fmla="*/ 951866 w 1197983"/>
                <a:gd name="connsiteY1471" fmla="*/ 681457 h 1131979"/>
                <a:gd name="connsiteX1472" fmla="*/ 949309 w 1197983"/>
                <a:gd name="connsiteY1472" fmla="*/ 678261 h 1131979"/>
                <a:gd name="connsiteX1473" fmla="*/ 949948 w 1197983"/>
                <a:gd name="connsiteY1473" fmla="*/ 677622 h 1131979"/>
                <a:gd name="connsiteX1474" fmla="*/ 948670 w 1197983"/>
                <a:gd name="connsiteY1474" fmla="*/ 674426 h 1131979"/>
                <a:gd name="connsiteX1475" fmla="*/ 950588 w 1197983"/>
                <a:gd name="connsiteY1475" fmla="*/ 673147 h 1131979"/>
                <a:gd name="connsiteX1476" fmla="*/ 951866 w 1197983"/>
                <a:gd name="connsiteY1476" fmla="*/ 673147 h 1131979"/>
                <a:gd name="connsiteX1477" fmla="*/ 948030 w 1197983"/>
                <a:gd name="connsiteY1477" fmla="*/ 669951 h 1131979"/>
                <a:gd name="connsiteX1478" fmla="*/ 949948 w 1197983"/>
                <a:gd name="connsiteY1478" fmla="*/ 668672 h 1131979"/>
                <a:gd name="connsiteX1479" fmla="*/ 946752 w 1197983"/>
                <a:gd name="connsiteY1479" fmla="*/ 664837 h 1131979"/>
                <a:gd name="connsiteX1480" fmla="*/ 941638 w 1197983"/>
                <a:gd name="connsiteY1480" fmla="*/ 660362 h 1131979"/>
                <a:gd name="connsiteX1481" fmla="*/ 932049 w 1197983"/>
                <a:gd name="connsiteY1481" fmla="*/ 656526 h 1131979"/>
                <a:gd name="connsiteX1482" fmla="*/ 1169216 w 1197983"/>
                <a:gd name="connsiteY1482" fmla="*/ 656526 h 1131979"/>
                <a:gd name="connsiteX1483" fmla="*/ 1169856 w 1197983"/>
                <a:gd name="connsiteY1483" fmla="*/ 657165 h 1131979"/>
                <a:gd name="connsiteX1484" fmla="*/ 1167298 w 1197983"/>
                <a:gd name="connsiteY1484" fmla="*/ 660362 h 1131979"/>
                <a:gd name="connsiteX1485" fmla="*/ 1163463 w 1197983"/>
                <a:gd name="connsiteY1485" fmla="*/ 662280 h 1131979"/>
                <a:gd name="connsiteX1486" fmla="*/ 1169216 w 1197983"/>
                <a:gd name="connsiteY1486" fmla="*/ 656526 h 1131979"/>
                <a:gd name="connsiteX1487" fmla="*/ 1171134 w 1197983"/>
                <a:gd name="connsiteY1487" fmla="*/ 655248 h 1131979"/>
                <a:gd name="connsiteX1488" fmla="*/ 1171773 w 1197983"/>
                <a:gd name="connsiteY1488" fmla="*/ 656526 h 1131979"/>
                <a:gd name="connsiteX1489" fmla="*/ 1171134 w 1197983"/>
                <a:gd name="connsiteY1489" fmla="*/ 656526 h 1131979"/>
                <a:gd name="connsiteX1490" fmla="*/ 1169856 w 1197983"/>
                <a:gd name="connsiteY1490" fmla="*/ 655248 h 1131979"/>
                <a:gd name="connsiteX1491" fmla="*/ 1171134 w 1197983"/>
                <a:gd name="connsiteY1491" fmla="*/ 655248 h 1131979"/>
                <a:gd name="connsiteX1492" fmla="*/ 1181362 w 1197983"/>
                <a:gd name="connsiteY1492" fmla="*/ 653330 h 1131979"/>
                <a:gd name="connsiteX1493" fmla="*/ 1173052 w 1197983"/>
                <a:gd name="connsiteY1493" fmla="*/ 660362 h 1131979"/>
                <a:gd name="connsiteX1494" fmla="*/ 1174970 w 1197983"/>
                <a:gd name="connsiteY1494" fmla="*/ 657165 h 1131979"/>
                <a:gd name="connsiteX1495" fmla="*/ 1178166 w 1197983"/>
                <a:gd name="connsiteY1495" fmla="*/ 655248 h 1131979"/>
                <a:gd name="connsiteX1496" fmla="*/ 1181362 w 1197983"/>
                <a:gd name="connsiteY1496" fmla="*/ 653330 h 1131979"/>
                <a:gd name="connsiteX1497" fmla="*/ 1183280 w 1197983"/>
                <a:gd name="connsiteY1497" fmla="*/ 649494 h 1131979"/>
                <a:gd name="connsiteX1498" fmla="*/ 1183919 w 1197983"/>
                <a:gd name="connsiteY1498" fmla="*/ 650133 h 1131979"/>
                <a:gd name="connsiteX1499" fmla="*/ 1183280 w 1197983"/>
                <a:gd name="connsiteY1499" fmla="*/ 650773 h 1131979"/>
                <a:gd name="connsiteX1500" fmla="*/ 1183280 w 1197983"/>
                <a:gd name="connsiteY1500" fmla="*/ 649494 h 1131979"/>
                <a:gd name="connsiteX1501" fmla="*/ 1196705 w 1197983"/>
                <a:gd name="connsiteY1501" fmla="*/ 645659 h 1131979"/>
                <a:gd name="connsiteX1502" fmla="*/ 1196026 w 1197983"/>
                <a:gd name="connsiteY1502" fmla="*/ 646927 h 1131979"/>
                <a:gd name="connsiteX1503" fmla="*/ 1196065 w 1197983"/>
                <a:gd name="connsiteY1503" fmla="*/ 646937 h 1131979"/>
                <a:gd name="connsiteX1504" fmla="*/ 1196705 w 1197983"/>
                <a:gd name="connsiteY1504" fmla="*/ 645659 h 1131979"/>
                <a:gd name="connsiteX1505" fmla="*/ 1174970 w 1197983"/>
                <a:gd name="connsiteY1505" fmla="*/ 616892 h 1131979"/>
                <a:gd name="connsiteX1506" fmla="*/ 1167298 w 1197983"/>
                <a:gd name="connsiteY1506" fmla="*/ 622006 h 1131979"/>
                <a:gd name="connsiteX1507" fmla="*/ 1152595 w 1197983"/>
                <a:gd name="connsiteY1507" fmla="*/ 634791 h 1131979"/>
                <a:gd name="connsiteX1508" fmla="*/ 1143646 w 1197983"/>
                <a:gd name="connsiteY1508" fmla="*/ 643741 h 1131979"/>
                <a:gd name="connsiteX1509" fmla="*/ 1134696 w 1197983"/>
                <a:gd name="connsiteY1509" fmla="*/ 653969 h 1131979"/>
                <a:gd name="connsiteX1510" fmla="*/ 1127664 w 1197983"/>
                <a:gd name="connsiteY1510" fmla="*/ 661640 h 1131979"/>
                <a:gd name="connsiteX1511" fmla="*/ 1125107 w 1197983"/>
                <a:gd name="connsiteY1511" fmla="*/ 664837 h 1131979"/>
                <a:gd name="connsiteX1512" fmla="*/ 1120632 w 1197983"/>
                <a:gd name="connsiteY1512" fmla="*/ 668033 h 1131979"/>
                <a:gd name="connsiteX1513" fmla="*/ 1113600 w 1197983"/>
                <a:gd name="connsiteY1513" fmla="*/ 675704 h 1131979"/>
                <a:gd name="connsiteX1514" fmla="*/ 1110404 w 1197983"/>
                <a:gd name="connsiteY1514" fmla="*/ 678900 h 1131979"/>
                <a:gd name="connsiteX1515" fmla="*/ 1107208 w 1197983"/>
                <a:gd name="connsiteY1515" fmla="*/ 682736 h 1131979"/>
                <a:gd name="connsiteX1516" fmla="*/ 1104011 w 1197983"/>
                <a:gd name="connsiteY1516" fmla="*/ 686572 h 1131979"/>
                <a:gd name="connsiteX1517" fmla="*/ 1100815 w 1197983"/>
                <a:gd name="connsiteY1517" fmla="*/ 689768 h 1131979"/>
                <a:gd name="connsiteX1518" fmla="*/ 1098258 w 1197983"/>
                <a:gd name="connsiteY1518" fmla="*/ 691046 h 1131979"/>
                <a:gd name="connsiteX1519" fmla="*/ 1093783 w 1197983"/>
                <a:gd name="connsiteY1519" fmla="*/ 696161 h 1131979"/>
                <a:gd name="connsiteX1520" fmla="*/ 1089308 w 1197983"/>
                <a:gd name="connsiteY1520" fmla="*/ 699357 h 1131979"/>
                <a:gd name="connsiteX1521" fmla="*/ 1084194 w 1197983"/>
                <a:gd name="connsiteY1521" fmla="*/ 702553 h 1131979"/>
                <a:gd name="connsiteX1522" fmla="*/ 1076523 w 1197983"/>
                <a:gd name="connsiteY1522" fmla="*/ 708307 h 1131979"/>
                <a:gd name="connsiteX1523" fmla="*/ 1068852 w 1197983"/>
                <a:gd name="connsiteY1523" fmla="*/ 713421 h 1131979"/>
                <a:gd name="connsiteX1524" fmla="*/ 1066295 w 1197983"/>
                <a:gd name="connsiteY1524" fmla="*/ 717256 h 1131979"/>
                <a:gd name="connsiteX1525" fmla="*/ 1059902 w 1197983"/>
                <a:gd name="connsiteY1525" fmla="*/ 722370 h 1131979"/>
                <a:gd name="connsiteX1526" fmla="*/ 1057345 w 1197983"/>
                <a:gd name="connsiteY1526" fmla="*/ 724928 h 1131979"/>
                <a:gd name="connsiteX1527" fmla="*/ 1052870 w 1197983"/>
                <a:gd name="connsiteY1527" fmla="*/ 730042 h 1131979"/>
                <a:gd name="connsiteX1528" fmla="*/ 1050952 w 1197983"/>
                <a:gd name="connsiteY1528" fmla="*/ 728763 h 1131979"/>
                <a:gd name="connsiteX1529" fmla="*/ 1050313 w 1197983"/>
                <a:gd name="connsiteY1529" fmla="*/ 730042 h 1131979"/>
                <a:gd name="connsiteX1530" fmla="*/ 1049034 w 1197983"/>
                <a:gd name="connsiteY1530" fmla="*/ 732599 h 1131979"/>
                <a:gd name="connsiteX1531" fmla="*/ 1043920 w 1197983"/>
                <a:gd name="connsiteY1531" fmla="*/ 736434 h 1131979"/>
                <a:gd name="connsiteX1532" fmla="*/ 1040724 w 1197983"/>
                <a:gd name="connsiteY1532" fmla="*/ 740909 h 1131979"/>
                <a:gd name="connsiteX1533" fmla="*/ 1039445 w 1197983"/>
                <a:gd name="connsiteY1533" fmla="*/ 742827 h 1131979"/>
                <a:gd name="connsiteX1534" fmla="*/ 1036249 w 1197983"/>
                <a:gd name="connsiteY1534" fmla="*/ 746023 h 1131979"/>
                <a:gd name="connsiteX1535" fmla="*/ 1033053 w 1197983"/>
                <a:gd name="connsiteY1535" fmla="*/ 747302 h 1131979"/>
                <a:gd name="connsiteX1536" fmla="*/ 1030496 w 1197983"/>
                <a:gd name="connsiteY1536" fmla="*/ 749859 h 1131979"/>
                <a:gd name="connsiteX1537" fmla="*/ 1025382 w 1197983"/>
                <a:gd name="connsiteY1537" fmla="*/ 753694 h 1131979"/>
                <a:gd name="connsiteX1538" fmla="*/ 1024103 w 1197983"/>
                <a:gd name="connsiteY1538" fmla="*/ 755612 h 1131979"/>
                <a:gd name="connsiteX1539" fmla="*/ 1022825 w 1197983"/>
                <a:gd name="connsiteY1539" fmla="*/ 760087 h 1131979"/>
                <a:gd name="connsiteX1540" fmla="*/ 1020267 w 1197983"/>
                <a:gd name="connsiteY1540" fmla="*/ 762644 h 1131979"/>
                <a:gd name="connsiteX1541" fmla="*/ 1022185 w 1197983"/>
                <a:gd name="connsiteY1541" fmla="*/ 763923 h 1131979"/>
                <a:gd name="connsiteX1542" fmla="*/ 1022825 w 1197983"/>
                <a:gd name="connsiteY1542" fmla="*/ 767758 h 1131979"/>
                <a:gd name="connsiteX1543" fmla="*/ 1027939 w 1197983"/>
                <a:gd name="connsiteY1543" fmla="*/ 770955 h 1131979"/>
                <a:gd name="connsiteX1544" fmla="*/ 1027299 w 1197983"/>
                <a:gd name="connsiteY1544" fmla="*/ 772233 h 1131979"/>
                <a:gd name="connsiteX1545" fmla="*/ 1030496 w 1197983"/>
                <a:gd name="connsiteY1545" fmla="*/ 772872 h 1131979"/>
                <a:gd name="connsiteX1546" fmla="*/ 1034971 w 1197983"/>
                <a:gd name="connsiteY1546" fmla="*/ 773512 h 1131979"/>
                <a:gd name="connsiteX1547" fmla="*/ 1043281 w 1197983"/>
                <a:gd name="connsiteY1547" fmla="*/ 770955 h 1131979"/>
                <a:gd name="connsiteX1548" fmla="*/ 1045838 w 1197983"/>
                <a:gd name="connsiteY1548" fmla="*/ 770315 h 1131979"/>
                <a:gd name="connsiteX1549" fmla="*/ 1050313 w 1197983"/>
                <a:gd name="connsiteY1549" fmla="*/ 768398 h 1131979"/>
                <a:gd name="connsiteX1550" fmla="*/ 1056066 w 1197983"/>
                <a:gd name="connsiteY1550" fmla="*/ 767119 h 1131979"/>
                <a:gd name="connsiteX1551" fmla="*/ 1055427 w 1197983"/>
                <a:gd name="connsiteY1551" fmla="*/ 765840 h 1131979"/>
                <a:gd name="connsiteX1552" fmla="*/ 1050952 w 1197983"/>
                <a:gd name="connsiteY1552" fmla="*/ 765840 h 1131979"/>
                <a:gd name="connsiteX1553" fmla="*/ 1051591 w 1197983"/>
                <a:gd name="connsiteY1553" fmla="*/ 765201 h 1131979"/>
                <a:gd name="connsiteX1554" fmla="*/ 1057345 w 1197983"/>
                <a:gd name="connsiteY1554" fmla="*/ 763283 h 1131979"/>
                <a:gd name="connsiteX1555" fmla="*/ 1054788 w 1197983"/>
                <a:gd name="connsiteY1555" fmla="*/ 762644 h 1131979"/>
                <a:gd name="connsiteX1556" fmla="*/ 1057345 w 1197983"/>
                <a:gd name="connsiteY1556" fmla="*/ 761366 h 1131979"/>
                <a:gd name="connsiteX1557" fmla="*/ 1059263 w 1197983"/>
                <a:gd name="connsiteY1557" fmla="*/ 760726 h 1131979"/>
                <a:gd name="connsiteX1558" fmla="*/ 1067014 w 1197983"/>
                <a:gd name="connsiteY1558" fmla="*/ 757109 h 1131979"/>
                <a:gd name="connsiteX1559" fmla="*/ 1068212 w 1197983"/>
                <a:gd name="connsiteY1559" fmla="*/ 755612 h 1131979"/>
                <a:gd name="connsiteX1560" fmla="*/ 1070769 w 1197983"/>
                <a:gd name="connsiteY1560" fmla="*/ 753055 h 1131979"/>
                <a:gd name="connsiteX1561" fmla="*/ 1074605 w 1197983"/>
                <a:gd name="connsiteY1561" fmla="*/ 749220 h 1131979"/>
                <a:gd name="connsiteX1562" fmla="*/ 1072687 w 1197983"/>
                <a:gd name="connsiteY1562" fmla="*/ 747941 h 1131979"/>
                <a:gd name="connsiteX1563" fmla="*/ 1075883 w 1197983"/>
                <a:gd name="connsiteY1563" fmla="*/ 747941 h 1131979"/>
                <a:gd name="connsiteX1564" fmla="*/ 1079719 w 1197983"/>
                <a:gd name="connsiteY1564" fmla="*/ 746663 h 1131979"/>
                <a:gd name="connsiteX1565" fmla="*/ 1090587 w 1197983"/>
                <a:gd name="connsiteY1565" fmla="*/ 740909 h 1131979"/>
                <a:gd name="connsiteX1566" fmla="*/ 1093783 w 1197983"/>
                <a:gd name="connsiteY1566" fmla="*/ 739631 h 1131979"/>
                <a:gd name="connsiteX1567" fmla="*/ 1093783 w 1197983"/>
                <a:gd name="connsiteY1567" fmla="*/ 740909 h 1131979"/>
                <a:gd name="connsiteX1568" fmla="*/ 1089308 w 1197983"/>
                <a:gd name="connsiteY1568" fmla="*/ 743466 h 1131979"/>
                <a:gd name="connsiteX1569" fmla="*/ 1085472 w 1197983"/>
                <a:gd name="connsiteY1569" fmla="*/ 746023 h 1131979"/>
                <a:gd name="connsiteX1570" fmla="*/ 1081637 w 1197983"/>
                <a:gd name="connsiteY1570" fmla="*/ 748580 h 1131979"/>
                <a:gd name="connsiteX1571" fmla="*/ 1079080 w 1197983"/>
                <a:gd name="connsiteY1571" fmla="*/ 751137 h 1131979"/>
                <a:gd name="connsiteX1572" fmla="*/ 1078441 w 1197983"/>
                <a:gd name="connsiteY1572" fmla="*/ 752416 h 1131979"/>
                <a:gd name="connsiteX1573" fmla="*/ 1080358 w 1197983"/>
                <a:gd name="connsiteY1573" fmla="*/ 753694 h 1131979"/>
                <a:gd name="connsiteX1574" fmla="*/ 1082916 w 1197983"/>
                <a:gd name="connsiteY1574" fmla="*/ 751777 h 1131979"/>
                <a:gd name="connsiteX1575" fmla="*/ 1088669 w 1197983"/>
                <a:gd name="connsiteY1575" fmla="*/ 746663 h 1131979"/>
                <a:gd name="connsiteX1576" fmla="*/ 1090587 w 1197983"/>
                <a:gd name="connsiteY1576" fmla="*/ 746023 h 1131979"/>
                <a:gd name="connsiteX1577" fmla="*/ 1096340 w 1197983"/>
                <a:gd name="connsiteY1577" fmla="*/ 742188 h 1131979"/>
                <a:gd name="connsiteX1578" fmla="*/ 1097619 w 1197983"/>
                <a:gd name="connsiteY1578" fmla="*/ 739631 h 1131979"/>
                <a:gd name="connsiteX1579" fmla="*/ 1095061 w 1197983"/>
                <a:gd name="connsiteY1579" fmla="*/ 740270 h 1131979"/>
                <a:gd name="connsiteX1580" fmla="*/ 1094422 w 1197983"/>
                <a:gd name="connsiteY1580" fmla="*/ 739631 h 1131979"/>
                <a:gd name="connsiteX1581" fmla="*/ 1098258 w 1197983"/>
                <a:gd name="connsiteY1581" fmla="*/ 737713 h 1131979"/>
                <a:gd name="connsiteX1582" fmla="*/ 1101454 w 1197983"/>
                <a:gd name="connsiteY1582" fmla="*/ 735156 h 1131979"/>
                <a:gd name="connsiteX1583" fmla="*/ 1103372 w 1197983"/>
                <a:gd name="connsiteY1583" fmla="*/ 735156 h 1131979"/>
                <a:gd name="connsiteX1584" fmla="*/ 1104650 w 1197983"/>
                <a:gd name="connsiteY1584" fmla="*/ 735156 h 1131979"/>
                <a:gd name="connsiteX1585" fmla="*/ 1107208 w 1197983"/>
                <a:gd name="connsiteY1585" fmla="*/ 733877 h 1131979"/>
                <a:gd name="connsiteX1586" fmla="*/ 1107208 w 1197983"/>
                <a:gd name="connsiteY1586" fmla="*/ 733238 h 1131979"/>
                <a:gd name="connsiteX1587" fmla="*/ 1105290 w 1197983"/>
                <a:gd name="connsiteY1587" fmla="*/ 730681 h 1131979"/>
                <a:gd name="connsiteX1588" fmla="*/ 1107847 w 1197983"/>
                <a:gd name="connsiteY1588" fmla="*/ 730681 h 1131979"/>
                <a:gd name="connsiteX1589" fmla="*/ 1109125 w 1197983"/>
                <a:gd name="connsiteY1589" fmla="*/ 729829 h 1131979"/>
                <a:gd name="connsiteX1590" fmla="*/ 1108997 w 1197983"/>
                <a:gd name="connsiteY1590" fmla="*/ 729786 h 1131979"/>
                <a:gd name="connsiteX1591" fmla="*/ 1108486 w 1197983"/>
                <a:gd name="connsiteY1591" fmla="*/ 730042 h 1131979"/>
                <a:gd name="connsiteX1592" fmla="*/ 1107847 w 1197983"/>
                <a:gd name="connsiteY1592" fmla="*/ 729402 h 1131979"/>
                <a:gd name="connsiteX1593" fmla="*/ 1108997 w 1197983"/>
                <a:gd name="connsiteY1593" fmla="*/ 729786 h 1131979"/>
                <a:gd name="connsiteX1594" fmla="*/ 1109508 w 1197983"/>
                <a:gd name="connsiteY1594" fmla="*/ 729530 h 1131979"/>
                <a:gd name="connsiteX1595" fmla="*/ 1109125 w 1197983"/>
                <a:gd name="connsiteY1595" fmla="*/ 728763 h 1131979"/>
                <a:gd name="connsiteX1596" fmla="*/ 1109764 w 1197983"/>
                <a:gd name="connsiteY1596" fmla="*/ 728124 h 1131979"/>
                <a:gd name="connsiteX1597" fmla="*/ 1114239 w 1197983"/>
                <a:gd name="connsiteY1597" fmla="*/ 726206 h 1131979"/>
                <a:gd name="connsiteX1598" fmla="*/ 1116797 w 1197983"/>
                <a:gd name="connsiteY1598" fmla="*/ 724928 h 1131979"/>
                <a:gd name="connsiteX1599" fmla="*/ 1117436 w 1197983"/>
                <a:gd name="connsiteY1599" fmla="*/ 724288 h 1131979"/>
                <a:gd name="connsiteX1600" fmla="*/ 1119993 w 1197983"/>
                <a:gd name="connsiteY1600" fmla="*/ 721731 h 1131979"/>
                <a:gd name="connsiteX1601" fmla="*/ 1121911 w 1197983"/>
                <a:gd name="connsiteY1601" fmla="*/ 720453 h 1131979"/>
                <a:gd name="connsiteX1602" fmla="*/ 1121272 w 1197983"/>
                <a:gd name="connsiteY1602" fmla="*/ 719813 h 1131979"/>
                <a:gd name="connsiteX1603" fmla="*/ 1121911 w 1197983"/>
                <a:gd name="connsiteY1603" fmla="*/ 718535 h 1131979"/>
                <a:gd name="connsiteX1604" fmla="*/ 1123189 w 1197983"/>
                <a:gd name="connsiteY1604" fmla="*/ 718535 h 1131979"/>
                <a:gd name="connsiteX1605" fmla="*/ 1127025 w 1197983"/>
                <a:gd name="connsiteY1605" fmla="*/ 718535 h 1131979"/>
                <a:gd name="connsiteX1606" fmla="*/ 1125746 w 1197983"/>
                <a:gd name="connsiteY1606" fmla="*/ 713421 h 1131979"/>
                <a:gd name="connsiteX1607" fmla="*/ 1126386 w 1197983"/>
                <a:gd name="connsiteY1607" fmla="*/ 712781 h 1131979"/>
                <a:gd name="connsiteX1608" fmla="*/ 1128303 w 1197983"/>
                <a:gd name="connsiteY1608" fmla="*/ 711503 h 1131979"/>
                <a:gd name="connsiteX1609" fmla="*/ 1128942 w 1197983"/>
                <a:gd name="connsiteY1609" fmla="*/ 712142 h 1131979"/>
                <a:gd name="connsiteX1610" fmla="*/ 1128942 w 1197983"/>
                <a:gd name="connsiteY1610" fmla="*/ 713421 h 1131979"/>
                <a:gd name="connsiteX1611" fmla="*/ 1130221 w 1197983"/>
                <a:gd name="connsiteY1611" fmla="*/ 713421 h 1131979"/>
                <a:gd name="connsiteX1612" fmla="*/ 1131500 w 1197983"/>
                <a:gd name="connsiteY1612" fmla="*/ 714060 h 1131979"/>
                <a:gd name="connsiteX1613" fmla="*/ 1130221 w 1197983"/>
                <a:gd name="connsiteY1613" fmla="*/ 711503 h 1131979"/>
                <a:gd name="connsiteX1614" fmla="*/ 1128942 w 1197983"/>
                <a:gd name="connsiteY1614" fmla="*/ 709585 h 1131979"/>
                <a:gd name="connsiteX1615" fmla="*/ 1132139 w 1197983"/>
                <a:gd name="connsiteY1615" fmla="*/ 708307 h 1131979"/>
                <a:gd name="connsiteX1616" fmla="*/ 1135975 w 1197983"/>
                <a:gd name="connsiteY1616" fmla="*/ 707028 h 1131979"/>
                <a:gd name="connsiteX1617" fmla="*/ 1137253 w 1197983"/>
                <a:gd name="connsiteY1617" fmla="*/ 705750 h 1131979"/>
                <a:gd name="connsiteX1618" fmla="*/ 1138531 w 1197983"/>
                <a:gd name="connsiteY1618" fmla="*/ 703832 h 1131979"/>
                <a:gd name="connsiteX1619" fmla="*/ 1142367 w 1197983"/>
                <a:gd name="connsiteY1619" fmla="*/ 704471 h 1131979"/>
                <a:gd name="connsiteX1620" fmla="*/ 1141728 w 1197983"/>
                <a:gd name="connsiteY1620" fmla="*/ 700635 h 1131979"/>
                <a:gd name="connsiteX1621" fmla="*/ 1144924 w 1197983"/>
                <a:gd name="connsiteY1621" fmla="*/ 701275 h 1131979"/>
                <a:gd name="connsiteX1622" fmla="*/ 1147481 w 1197983"/>
                <a:gd name="connsiteY1622" fmla="*/ 698078 h 1131979"/>
                <a:gd name="connsiteX1623" fmla="*/ 1148120 w 1197983"/>
                <a:gd name="connsiteY1623" fmla="*/ 695521 h 1131979"/>
                <a:gd name="connsiteX1624" fmla="*/ 1148760 w 1197983"/>
                <a:gd name="connsiteY1624" fmla="*/ 694882 h 1131979"/>
                <a:gd name="connsiteX1625" fmla="*/ 1150678 w 1197983"/>
                <a:gd name="connsiteY1625" fmla="*/ 693603 h 1131979"/>
                <a:gd name="connsiteX1626" fmla="*/ 1150678 w 1197983"/>
                <a:gd name="connsiteY1626" fmla="*/ 692964 h 1131979"/>
                <a:gd name="connsiteX1627" fmla="*/ 1153874 w 1197983"/>
                <a:gd name="connsiteY1627" fmla="*/ 690407 h 1131979"/>
                <a:gd name="connsiteX1628" fmla="*/ 1157709 w 1197983"/>
                <a:gd name="connsiteY1628" fmla="*/ 689129 h 1131979"/>
                <a:gd name="connsiteX1629" fmla="*/ 1158349 w 1197983"/>
                <a:gd name="connsiteY1629" fmla="*/ 689129 h 1131979"/>
                <a:gd name="connsiteX1630" fmla="*/ 1159627 w 1197983"/>
                <a:gd name="connsiteY1630" fmla="*/ 687211 h 1131979"/>
                <a:gd name="connsiteX1631" fmla="*/ 1159627 w 1197983"/>
                <a:gd name="connsiteY1631" fmla="*/ 686572 h 1131979"/>
                <a:gd name="connsiteX1632" fmla="*/ 1160267 w 1197983"/>
                <a:gd name="connsiteY1632" fmla="*/ 684015 h 1131979"/>
                <a:gd name="connsiteX1633" fmla="*/ 1160267 w 1197983"/>
                <a:gd name="connsiteY1633" fmla="*/ 682736 h 1131979"/>
                <a:gd name="connsiteX1634" fmla="*/ 1160906 w 1197983"/>
                <a:gd name="connsiteY1634" fmla="*/ 681457 h 1131979"/>
                <a:gd name="connsiteX1635" fmla="*/ 1161545 w 1197983"/>
                <a:gd name="connsiteY1635" fmla="*/ 680179 h 1131979"/>
                <a:gd name="connsiteX1636" fmla="*/ 1161545 w 1197983"/>
                <a:gd name="connsiteY1636" fmla="*/ 678900 h 1131979"/>
                <a:gd name="connsiteX1637" fmla="*/ 1163463 w 1197983"/>
                <a:gd name="connsiteY1637" fmla="*/ 678900 h 1131979"/>
                <a:gd name="connsiteX1638" fmla="*/ 1167298 w 1197983"/>
                <a:gd name="connsiteY1638" fmla="*/ 676983 h 1131979"/>
                <a:gd name="connsiteX1639" fmla="*/ 1167298 w 1197983"/>
                <a:gd name="connsiteY1639" fmla="*/ 674426 h 1131979"/>
                <a:gd name="connsiteX1640" fmla="*/ 1168577 w 1197983"/>
                <a:gd name="connsiteY1640" fmla="*/ 673147 h 1131979"/>
                <a:gd name="connsiteX1641" fmla="*/ 1168577 w 1197983"/>
                <a:gd name="connsiteY1641" fmla="*/ 671869 h 1131979"/>
                <a:gd name="connsiteX1642" fmla="*/ 1170495 w 1197983"/>
                <a:gd name="connsiteY1642" fmla="*/ 670590 h 1131979"/>
                <a:gd name="connsiteX1643" fmla="*/ 1172413 w 1197983"/>
                <a:gd name="connsiteY1643" fmla="*/ 669951 h 1131979"/>
                <a:gd name="connsiteX1644" fmla="*/ 1174331 w 1197983"/>
                <a:gd name="connsiteY1644" fmla="*/ 668033 h 1131979"/>
                <a:gd name="connsiteX1645" fmla="*/ 1176887 w 1197983"/>
                <a:gd name="connsiteY1645" fmla="*/ 664837 h 1131979"/>
                <a:gd name="connsiteX1646" fmla="*/ 1177527 w 1197983"/>
                <a:gd name="connsiteY1646" fmla="*/ 664837 h 1131979"/>
                <a:gd name="connsiteX1647" fmla="*/ 1180723 w 1197983"/>
                <a:gd name="connsiteY1647" fmla="*/ 663558 h 1131979"/>
                <a:gd name="connsiteX1648" fmla="*/ 1181362 w 1197983"/>
                <a:gd name="connsiteY1648" fmla="*/ 662280 h 1131979"/>
                <a:gd name="connsiteX1649" fmla="*/ 1181746 w 1197983"/>
                <a:gd name="connsiteY1649" fmla="*/ 660746 h 1131979"/>
                <a:gd name="connsiteX1650" fmla="*/ 1181362 w 1197983"/>
                <a:gd name="connsiteY1650" fmla="*/ 660362 h 1131979"/>
                <a:gd name="connsiteX1651" fmla="*/ 1181911 w 1197983"/>
                <a:gd name="connsiteY1651" fmla="*/ 660088 h 1131979"/>
                <a:gd name="connsiteX1652" fmla="*/ 1182002 w 1197983"/>
                <a:gd name="connsiteY1652" fmla="*/ 659722 h 1131979"/>
                <a:gd name="connsiteX1653" fmla="*/ 1185198 w 1197983"/>
                <a:gd name="connsiteY1653" fmla="*/ 657165 h 1131979"/>
                <a:gd name="connsiteX1654" fmla="*/ 1187755 w 1197983"/>
                <a:gd name="connsiteY1654" fmla="*/ 654608 h 1131979"/>
                <a:gd name="connsiteX1655" fmla="*/ 1191591 w 1197983"/>
                <a:gd name="connsiteY1655" fmla="*/ 651412 h 1131979"/>
                <a:gd name="connsiteX1656" fmla="*/ 1191591 w 1197983"/>
                <a:gd name="connsiteY1656" fmla="*/ 650773 h 1131979"/>
                <a:gd name="connsiteX1657" fmla="*/ 1189673 w 1197983"/>
                <a:gd name="connsiteY1657" fmla="*/ 648216 h 1131979"/>
                <a:gd name="connsiteX1658" fmla="*/ 1194867 w 1197983"/>
                <a:gd name="connsiteY1658" fmla="*/ 649095 h 1131979"/>
                <a:gd name="connsiteX1659" fmla="*/ 1196026 w 1197983"/>
                <a:gd name="connsiteY1659" fmla="*/ 646927 h 1131979"/>
                <a:gd name="connsiteX1660" fmla="*/ 1193508 w 1197983"/>
                <a:gd name="connsiteY1660" fmla="*/ 646298 h 1131979"/>
                <a:gd name="connsiteX1661" fmla="*/ 1195426 w 1197983"/>
                <a:gd name="connsiteY1661" fmla="*/ 646298 h 1131979"/>
                <a:gd name="connsiteX1662" fmla="*/ 1193508 w 1197983"/>
                <a:gd name="connsiteY1662" fmla="*/ 643102 h 1131979"/>
                <a:gd name="connsiteX1663" fmla="*/ 1194787 w 1197983"/>
                <a:gd name="connsiteY1663" fmla="*/ 641823 h 1131979"/>
                <a:gd name="connsiteX1664" fmla="*/ 1194148 w 1197983"/>
                <a:gd name="connsiteY1664" fmla="*/ 637987 h 1131979"/>
                <a:gd name="connsiteX1665" fmla="*/ 1196705 w 1197983"/>
                <a:gd name="connsiteY1665" fmla="*/ 636070 h 1131979"/>
                <a:gd name="connsiteX1666" fmla="*/ 1197983 w 1197983"/>
                <a:gd name="connsiteY1666" fmla="*/ 636070 h 1131979"/>
                <a:gd name="connsiteX1667" fmla="*/ 1191591 w 1197983"/>
                <a:gd name="connsiteY1667" fmla="*/ 630316 h 1131979"/>
                <a:gd name="connsiteX1668" fmla="*/ 1194148 w 1197983"/>
                <a:gd name="connsiteY1668" fmla="*/ 628398 h 1131979"/>
                <a:gd name="connsiteX1669" fmla="*/ 1190951 w 1197983"/>
                <a:gd name="connsiteY1669" fmla="*/ 624563 h 1131979"/>
                <a:gd name="connsiteX1670" fmla="*/ 1185837 w 1197983"/>
                <a:gd name="connsiteY1670" fmla="*/ 620088 h 1131979"/>
                <a:gd name="connsiteX1671" fmla="*/ 1174970 w 1197983"/>
                <a:gd name="connsiteY1671" fmla="*/ 616892 h 1131979"/>
                <a:gd name="connsiteX1672" fmla="*/ 675064 w 1197983"/>
                <a:gd name="connsiteY1672" fmla="*/ 594517 h 1131979"/>
                <a:gd name="connsiteX1673" fmla="*/ 673146 w 1197983"/>
                <a:gd name="connsiteY1673" fmla="*/ 595796 h 1131979"/>
                <a:gd name="connsiteX1674" fmla="*/ 667393 w 1197983"/>
                <a:gd name="connsiteY1674" fmla="*/ 600271 h 1131979"/>
                <a:gd name="connsiteX1675" fmla="*/ 659722 w 1197983"/>
                <a:gd name="connsiteY1675" fmla="*/ 604746 h 1131979"/>
                <a:gd name="connsiteX1676" fmla="*/ 658443 w 1197983"/>
                <a:gd name="connsiteY1676" fmla="*/ 605385 h 1131979"/>
                <a:gd name="connsiteX1677" fmla="*/ 656526 w 1197983"/>
                <a:gd name="connsiteY1677" fmla="*/ 606663 h 1131979"/>
                <a:gd name="connsiteX1678" fmla="*/ 659082 w 1197983"/>
                <a:gd name="connsiteY1678" fmla="*/ 606024 h 1131979"/>
                <a:gd name="connsiteX1679" fmla="*/ 662279 w 1197983"/>
                <a:gd name="connsiteY1679" fmla="*/ 606663 h 1131979"/>
                <a:gd name="connsiteX1680" fmla="*/ 662918 w 1197983"/>
                <a:gd name="connsiteY1680" fmla="*/ 605385 h 1131979"/>
                <a:gd name="connsiteX1681" fmla="*/ 665475 w 1197983"/>
                <a:gd name="connsiteY1681" fmla="*/ 603467 h 1131979"/>
                <a:gd name="connsiteX1682" fmla="*/ 672507 w 1197983"/>
                <a:gd name="connsiteY1682" fmla="*/ 598353 h 1131979"/>
                <a:gd name="connsiteX1683" fmla="*/ 675704 w 1197983"/>
                <a:gd name="connsiteY1683" fmla="*/ 595796 h 1131979"/>
                <a:gd name="connsiteX1684" fmla="*/ 675064 w 1197983"/>
                <a:gd name="connsiteY1684" fmla="*/ 594517 h 1131979"/>
                <a:gd name="connsiteX1685" fmla="*/ 691685 w 1197983"/>
                <a:gd name="connsiteY1685" fmla="*/ 577257 h 1131979"/>
                <a:gd name="connsiteX1686" fmla="*/ 689767 w 1197983"/>
                <a:gd name="connsiteY1686" fmla="*/ 577257 h 1131979"/>
                <a:gd name="connsiteX1687" fmla="*/ 690407 w 1197983"/>
                <a:gd name="connsiteY1687" fmla="*/ 577897 h 1131979"/>
                <a:gd name="connsiteX1688" fmla="*/ 691046 w 1197983"/>
                <a:gd name="connsiteY1688" fmla="*/ 579814 h 1131979"/>
                <a:gd name="connsiteX1689" fmla="*/ 692324 w 1197983"/>
                <a:gd name="connsiteY1689" fmla="*/ 577897 h 1131979"/>
                <a:gd name="connsiteX1690" fmla="*/ 691685 w 1197983"/>
                <a:gd name="connsiteY1690" fmla="*/ 577257 h 1131979"/>
                <a:gd name="connsiteX1691" fmla="*/ 682096 w 1197983"/>
                <a:gd name="connsiteY1691" fmla="*/ 575339 h 1131979"/>
                <a:gd name="connsiteX1692" fmla="*/ 675064 w 1197983"/>
                <a:gd name="connsiteY1692" fmla="*/ 581732 h 1131979"/>
                <a:gd name="connsiteX1693" fmla="*/ 674425 w 1197983"/>
                <a:gd name="connsiteY1693" fmla="*/ 581093 h 1131979"/>
                <a:gd name="connsiteX1694" fmla="*/ 682096 w 1197983"/>
                <a:gd name="connsiteY1694" fmla="*/ 575339 h 1131979"/>
                <a:gd name="connsiteX1695" fmla="*/ 694881 w 1197983"/>
                <a:gd name="connsiteY1695" fmla="*/ 574700 h 1131979"/>
                <a:gd name="connsiteX1696" fmla="*/ 694242 w 1197983"/>
                <a:gd name="connsiteY1696" fmla="*/ 574700 h 1131979"/>
                <a:gd name="connsiteX1697" fmla="*/ 694881 w 1197983"/>
                <a:gd name="connsiteY1697" fmla="*/ 575339 h 1131979"/>
                <a:gd name="connsiteX1698" fmla="*/ 685932 w 1197983"/>
                <a:gd name="connsiteY1698" fmla="*/ 571504 h 1131979"/>
                <a:gd name="connsiteX1699" fmla="*/ 691046 w 1197983"/>
                <a:gd name="connsiteY1699" fmla="*/ 573422 h 1131979"/>
                <a:gd name="connsiteX1700" fmla="*/ 687210 w 1197983"/>
                <a:gd name="connsiteY1700" fmla="*/ 574700 h 1131979"/>
                <a:gd name="connsiteX1701" fmla="*/ 683375 w 1197983"/>
                <a:gd name="connsiteY1701" fmla="*/ 574700 h 1131979"/>
                <a:gd name="connsiteX1702" fmla="*/ 685932 w 1197983"/>
                <a:gd name="connsiteY1702" fmla="*/ 571504 h 1131979"/>
                <a:gd name="connsiteX1703" fmla="*/ 683375 w 1197983"/>
                <a:gd name="connsiteY1703" fmla="*/ 570225 h 1131979"/>
                <a:gd name="connsiteX1704" fmla="*/ 684014 w 1197983"/>
                <a:gd name="connsiteY1704" fmla="*/ 570865 h 1131979"/>
                <a:gd name="connsiteX1705" fmla="*/ 682096 w 1197983"/>
                <a:gd name="connsiteY1705" fmla="*/ 572143 h 1131979"/>
                <a:gd name="connsiteX1706" fmla="*/ 683375 w 1197983"/>
                <a:gd name="connsiteY1706" fmla="*/ 570225 h 1131979"/>
                <a:gd name="connsiteX1707" fmla="*/ 698397 w 1197983"/>
                <a:gd name="connsiteY1707" fmla="*/ 569267 h 1131979"/>
                <a:gd name="connsiteX1708" fmla="*/ 698237 w 1197983"/>
                <a:gd name="connsiteY1708" fmla="*/ 569426 h 1131979"/>
                <a:gd name="connsiteX1709" fmla="*/ 698717 w 1197983"/>
                <a:gd name="connsiteY1709" fmla="*/ 569586 h 1131979"/>
                <a:gd name="connsiteX1710" fmla="*/ 698717 w 1197983"/>
                <a:gd name="connsiteY1710" fmla="*/ 568947 h 1131979"/>
                <a:gd name="connsiteX1711" fmla="*/ 698291 w 1197983"/>
                <a:gd name="connsiteY1711" fmla="*/ 569160 h 1131979"/>
                <a:gd name="connsiteX1712" fmla="*/ 698397 w 1197983"/>
                <a:gd name="connsiteY1712" fmla="*/ 569267 h 1131979"/>
                <a:gd name="connsiteX1713" fmla="*/ 692324 w 1197983"/>
                <a:gd name="connsiteY1713" fmla="*/ 567029 h 1131979"/>
                <a:gd name="connsiteX1714" fmla="*/ 695521 w 1197983"/>
                <a:gd name="connsiteY1714" fmla="*/ 567668 h 1131979"/>
                <a:gd name="connsiteX1715" fmla="*/ 693603 w 1197983"/>
                <a:gd name="connsiteY1715" fmla="*/ 568308 h 1131979"/>
                <a:gd name="connsiteX1716" fmla="*/ 694881 w 1197983"/>
                <a:gd name="connsiteY1716" fmla="*/ 570865 h 1131979"/>
                <a:gd name="connsiteX1717" fmla="*/ 693603 w 1197983"/>
                <a:gd name="connsiteY1717" fmla="*/ 572143 h 1131979"/>
                <a:gd name="connsiteX1718" fmla="*/ 692324 w 1197983"/>
                <a:gd name="connsiteY1718" fmla="*/ 572143 h 1131979"/>
                <a:gd name="connsiteX1719" fmla="*/ 689128 w 1197983"/>
                <a:gd name="connsiteY1719" fmla="*/ 570865 h 1131979"/>
                <a:gd name="connsiteX1720" fmla="*/ 689128 w 1197983"/>
                <a:gd name="connsiteY1720" fmla="*/ 570225 h 1131979"/>
                <a:gd name="connsiteX1721" fmla="*/ 692324 w 1197983"/>
                <a:gd name="connsiteY1721" fmla="*/ 567029 h 1131979"/>
                <a:gd name="connsiteX1722" fmla="*/ 696799 w 1197983"/>
                <a:gd name="connsiteY1722" fmla="*/ 563833 h 1131979"/>
                <a:gd name="connsiteX1723" fmla="*/ 697438 w 1197983"/>
                <a:gd name="connsiteY1723" fmla="*/ 565111 h 1131979"/>
                <a:gd name="connsiteX1724" fmla="*/ 694881 w 1197983"/>
                <a:gd name="connsiteY1724" fmla="*/ 565750 h 1131979"/>
                <a:gd name="connsiteX1725" fmla="*/ 692964 w 1197983"/>
                <a:gd name="connsiteY1725" fmla="*/ 564472 h 1131979"/>
                <a:gd name="connsiteX1726" fmla="*/ 696799 w 1197983"/>
                <a:gd name="connsiteY1726" fmla="*/ 563833 h 1131979"/>
                <a:gd name="connsiteX1727" fmla="*/ 697438 w 1197983"/>
                <a:gd name="connsiteY1727" fmla="*/ 559997 h 1131979"/>
                <a:gd name="connsiteX1728" fmla="*/ 701274 w 1197983"/>
                <a:gd name="connsiteY1728" fmla="*/ 561276 h 1131979"/>
                <a:gd name="connsiteX1729" fmla="*/ 697438 w 1197983"/>
                <a:gd name="connsiteY1729" fmla="*/ 562554 h 1131979"/>
                <a:gd name="connsiteX1730" fmla="*/ 696799 w 1197983"/>
                <a:gd name="connsiteY1730" fmla="*/ 561915 h 1131979"/>
                <a:gd name="connsiteX1731" fmla="*/ 697438 w 1197983"/>
                <a:gd name="connsiteY1731" fmla="*/ 559997 h 1131979"/>
                <a:gd name="connsiteX1732" fmla="*/ 701274 w 1197983"/>
                <a:gd name="connsiteY1732" fmla="*/ 554244 h 1131979"/>
                <a:gd name="connsiteX1733" fmla="*/ 703831 w 1197983"/>
                <a:gd name="connsiteY1733" fmla="*/ 555522 h 1131979"/>
                <a:gd name="connsiteX1734" fmla="*/ 705110 w 1197983"/>
                <a:gd name="connsiteY1734" fmla="*/ 559358 h 1131979"/>
                <a:gd name="connsiteX1735" fmla="*/ 701913 w 1197983"/>
                <a:gd name="connsiteY1735" fmla="*/ 557440 h 1131979"/>
                <a:gd name="connsiteX1736" fmla="*/ 699356 w 1197983"/>
                <a:gd name="connsiteY1736" fmla="*/ 558079 h 1131979"/>
                <a:gd name="connsiteX1737" fmla="*/ 698717 w 1197983"/>
                <a:gd name="connsiteY1737" fmla="*/ 557440 h 1131979"/>
                <a:gd name="connsiteX1738" fmla="*/ 701274 w 1197983"/>
                <a:gd name="connsiteY1738" fmla="*/ 554244 h 1131979"/>
                <a:gd name="connsiteX1739" fmla="*/ 703831 w 1197983"/>
                <a:gd name="connsiteY1739" fmla="*/ 552326 h 1131979"/>
                <a:gd name="connsiteX1740" fmla="*/ 707667 w 1197983"/>
                <a:gd name="connsiteY1740" fmla="*/ 554244 h 1131979"/>
                <a:gd name="connsiteX1741" fmla="*/ 705749 w 1197983"/>
                <a:gd name="connsiteY1741" fmla="*/ 556161 h 1131979"/>
                <a:gd name="connsiteX1742" fmla="*/ 703192 w 1197983"/>
                <a:gd name="connsiteY1742" fmla="*/ 554244 h 1131979"/>
                <a:gd name="connsiteX1743" fmla="*/ 703831 w 1197983"/>
                <a:gd name="connsiteY1743" fmla="*/ 552326 h 1131979"/>
                <a:gd name="connsiteX1744" fmla="*/ 481367 w 1197983"/>
                <a:gd name="connsiteY1744" fmla="*/ 550408 h 1131979"/>
                <a:gd name="connsiteX1745" fmla="*/ 480088 w 1197983"/>
                <a:gd name="connsiteY1745" fmla="*/ 550408 h 1131979"/>
                <a:gd name="connsiteX1746" fmla="*/ 476892 w 1197983"/>
                <a:gd name="connsiteY1746" fmla="*/ 551687 h 1131979"/>
                <a:gd name="connsiteX1747" fmla="*/ 471778 w 1197983"/>
                <a:gd name="connsiteY1747" fmla="*/ 552326 h 1131979"/>
                <a:gd name="connsiteX1748" fmla="*/ 470819 w 1197983"/>
                <a:gd name="connsiteY1748" fmla="*/ 552326 h 1131979"/>
                <a:gd name="connsiteX1749" fmla="*/ 471139 w 1197983"/>
                <a:gd name="connsiteY1749" fmla="*/ 552965 h 1131979"/>
                <a:gd name="connsiteX1750" fmla="*/ 469700 w 1197983"/>
                <a:gd name="connsiteY1750" fmla="*/ 552725 h 1131979"/>
                <a:gd name="connsiteX1751" fmla="*/ 469221 w 1197983"/>
                <a:gd name="connsiteY1751" fmla="*/ 552965 h 1131979"/>
                <a:gd name="connsiteX1752" fmla="*/ 471139 w 1197983"/>
                <a:gd name="connsiteY1752" fmla="*/ 553604 h 1131979"/>
                <a:gd name="connsiteX1753" fmla="*/ 473695 w 1197983"/>
                <a:gd name="connsiteY1753" fmla="*/ 554244 h 1131979"/>
                <a:gd name="connsiteX1754" fmla="*/ 473695 w 1197983"/>
                <a:gd name="connsiteY1754" fmla="*/ 553604 h 1131979"/>
                <a:gd name="connsiteX1755" fmla="*/ 475614 w 1197983"/>
                <a:gd name="connsiteY1755" fmla="*/ 552965 h 1131979"/>
                <a:gd name="connsiteX1756" fmla="*/ 480088 w 1197983"/>
                <a:gd name="connsiteY1756" fmla="*/ 551687 h 1131979"/>
                <a:gd name="connsiteX1757" fmla="*/ 482006 w 1197983"/>
                <a:gd name="connsiteY1757" fmla="*/ 551047 h 1131979"/>
                <a:gd name="connsiteX1758" fmla="*/ 481367 w 1197983"/>
                <a:gd name="connsiteY1758" fmla="*/ 550408 h 1131979"/>
                <a:gd name="connsiteX1759" fmla="*/ 492234 w 1197983"/>
                <a:gd name="connsiteY1759" fmla="*/ 542737 h 1131979"/>
                <a:gd name="connsiteX1760" fmla="*/ 491595 w 1197983"/>
                <a:gd name="connsiteY1760" fmla="*/ 543376 h 1131979"/>
                <a:gd name="connsiteX1761" fmla="*/ 492234 w 1197983"/>
                <a:gd name="connsiteY1761" fmla="*/ 544015 h 1131979"/>
                <a:gd name="connsiteX1762" fmla="*/ 492234 w 1197983"/>
                <a:gd name="connsiteY1762" fmla="*/ 542737 h 1131979"/>
                <a:gd name="connsiteX1763" fmla="*/ 491886 w 1197983"/>
                <a:gd name="connsiteY1763" fmla="*/ 540354 h 1131979"/>
                <a:gd name="connsiteX1764" fmla="*/ 490956 w 1197983"/>
                <a:gd name="connsiteY1764" fmla="*/ 540819 h 1131979"/>
                <a:gd name="connsiteX1765" fmla="*/ 491723 w 1197983"/>
                <a:gd name="connsiteY1765" fmla="*/ 541331 h 1131979"/>
                <a:gd name="connsiteX1766" fmla="*/ 492234 w 1197983"/>
                <a:gd name="connsiteY1766" fmla="*/ 540819 h 1131979"/>
                <a:gd name="connsiteX1767" fmla="*/ 482645 w 1197983"/>
                <a:gd name="connsiteY1767" fmla="*/ 539541 h 1131979"/>
                <a:gd name="connsiteX1768" fmla="*/ 478810 w 1197983"/>
                <a:gd name="connsiteY1768" fmla="*/ 542098 h 1131979"/>
                <a:gd name="connsiteX1769" fmla="*/ 478170 w 1197983"/>
                <a:gd name="connsiteY1769" fmla="*/ 541458 h 1131979"/>
                <a:gd name="connsiteX1770" fmla="*/ 482645 w 1197983"/>
                <a:gd name="connsiteY1770" fmla="*/ 539541 h 1131979"/>
                <a:gd name="connsiteX1771" fmla="*/ 483284 w 1197983"/>
                <a:gd name="connsiteY1771" fmla="*/ 536344 h 1131979"/>
                <a:gd name="connsiteX1772" fmla="*/ 483924 w 1197983"/>
                <a:gd name="connsiteY1772" fmla="*/ 536983 h 1131979"/>
                <a:gd name="connsiteX1773" fmla="*/ 482645 w 1197983"/>
                <a:gd name="connsiteY1773" fmla="*/ 537623 h 1131979"/>
                <a:gd name="connsiteX1774" fmla="*/ 482006 w 1197983"/>
                <a:gd name="connsiteY1774" fmla="*/ 536983 h 1131979"/>
                <a:gd name="connsiteX1775" fmla="*/ 483284 w 1197983"/>
                <a:gd name="connsiteY1775" fmla="*/ 536344 h 1131979"/>
                <a:gd name="connsiteX1776" fmla="*/ 489038 w 1197983"/>
                <a:gd name="connsiteY1776" fmla="*/ 535066 h 1131979"/>
                <a:gd name="connsiteX1777" fmla="*/ 491595 w 1197983"/>
                <a:gd name="connsiteY1777" fmla="*/ 535705 h 1131979"/>
                <a:gd name="connsiteX1778" fmla="*/ 492234 w 1197983"/>
                <a:gd name="connsiteY1778" fmla="*/ 536983 h 1131979"/>
                <a:gd name="connsiteX1779" fmla="*/ 490317 w 1197983"/>
                <a:gd name="connsiteY1779" fmla="*/ 536344 h 1131979"/>
                <a:gd name="connsiteX1780" fmla="*/ 489038 w 1197983"/>
                <a:gd name="connsiteY1780" fmla="*/ 535066 h 1131979"/>
                <a:gd name="connsiteX1781" fmla="*/ 491595 w 1197983"/>
                <a:gd name="connsiteY1781" fmla="*/ 533787 h 1131979"/>
                <a:gd name="connsiteX1782" fmla="*/ 494792 w 1197983"/>
                <a:gd name="connsiteY1782" fmla="*/ 535705 h 1131979"/>
                <a:gd name="connsiteX1783" fmla="*/ 492234 w 1197983"/>
                <a:gd name="connsiteY1783" fmla="*/ 535066 h 1131979"/>
                <a:gd name="connsiteX1784" fmla="*/ 491595 w 1197983"/>
                <a:gd name="connsiteY1784" fmla="*/ 534426 h 1131979"/>
                <a:gd name="connsiteX1785" fmla="*/ 491595 w 1197983"/>
                <a:gd name="connsiteY1785" fmla="*/ 533787 h 1131979"/>
                <a:gd name="connsiteX1786" fmla="*/ 504380 w 1197983"/>
                <a:gd name="connsiteY1786" fmla="*/ 533787 h 1131979"/>
                <a:gd name="connsiteX1787" fmla="*/ 505659 w 1197983"/>
                <a:gd name="connsiteY1787" fmla="*/ 535066 h 1131979"/>
                <a:gd name="connsiteX1788" fmla="*/ 504380 w 1197983"/>
                <a:gd name="connsiteY1788" fmla="*/ 533787 h 1131979"/>
                <a:gd name="connsiteX1789" fmla="*/ 720452 w 1197983"/>
                <a:gd name="connsiteY1789" fmla="*/ 533148 h 1131979"/>
                <a:gd name="connsiteX1790" fmla="*/ 721091 w 1197983"/>
                <a:gd name="connsiteY1790" fmla="*/ 533787 h 1131979"/>
                <a:gd name="connsiteX1791" fmla="*/ 720452 w 1197983"/>
                <a:gd name="connsiteY1791" fmla="*/ 535066 h 1131979"/>
                <a:gd name="connsiteX1792" fmla="*/ 720452 w 1197983"/>
                <a:gd name="connsiteY1792" fmla="*/ 533148 h 1131979"/>
                <a:gd name="connsiteX1793" fmla="*/ 494152 w 1197983"/>
                <a:gd name="connsiteY1793" fmla="*/ 531230 h 1131979"/>
                <a:gd name="connsiteX1794" fmla="*/ 496070 w 1197983"/>
                <a:gd name="connsiteY1794" fmla="*/ 533148 h 1131979"/>
                <a:gd name="connsiteX1795" fmla="*/ 497348 w 1197983"/>
                <a:gd name="connsiteY1795" fmla="*/ 535705 h 1131979"/>
                <a:gd name="connsiteX1796" fmla="*/ 494792 w 1197983"/>
                <a:gd name="connsiteY1796" fmla="*/ 533148 h 1131979"/>
                <a:gd name="connsiteX1797" fmla="*/ 493513 w 1197983"/>
                <a:gd name="connsiteY1797" fmla="*/ 533148 h 1131979"/>
                <a:gd name="connsiteX1798" fmla="*/ 492873 w 1197983"/>
                <a:gd name="connsiteY1798" fmla="*/ 532509 h 1131979"/>
                <a:gd name="connsiteX1799" fmla="*/ 494152 w 1197983"/>
                <a:gd name="connsiteY1799" fmla="*/ 531230 h 1131979"/>
                <a:gd name="connsiteX1800" fmla="*/ 495431 w 1197983"/>
                <a:gd name="connsiteY1800" fmla="*/ 530591 h 1131979"/>
                <a:gd name="connsiteX1801" fmla="*/ 498627 w 1197983"/>
                <a:gd name="connsiteY1801" fmla="*/ 533148 h 1131979"/>
                <a:gd name="connsiteX1802" fmla="*/ 497348 w 1197983"/>
                <a:gd name="connsiteY1802" fmla="*/ 533148 h 1131979"/>
                <a:gd name="connsiteX1803" fmla="*/ 495431 w 1197983"/>
                <a:gd name="connsiteY1803" fmla="*/ 531230 h 1131979"/>
                <a:gd name="connsiteX1804" fmla="*/ 495431 w 1197983"/>
                <a:gd name="connsiteY1804" fmla="*/ 530591 h 1131979"/>
                <a:gd name="connsiteX1805" fmla="*/ 724288 w 1197983"/>
                <a:gd name="connsiteY1805" fmla="*/ 529952 h 1131979"/>
                <a:gd name="connsiteX1806" fmla="*/ 724927 w 1197983"/>
                <a:gd name="connsiteY1806" fmla="*/ 530591 h 1131979"/>
                <a:gd name="connsiteX1807" fmla="*/ 724288 w 1197983"/>
                <a:gd name="connsiteY1807" fmla="*/ 532509 h 1131979"/>
                <a:gd name="connsiteX1808" fmla="*/ 723648 w 1197983"/>
                <a:gd name="connsiteY1808" fmla="*/ 531869 h 1131979"/>
                <a:gd name="connsiteX1809" fmla="*/ 724288 w 1197983"/>
                <a:gd name="connsiteY1809" fmla="*/ 529952 h 1131979"/>
                <a:gd name="connsiteX1810" fmla="*/ 717256 w 1197983"/>
                <a:gd name="connsiteY1810" fmla="*/ 526116 h 1131979"/>
                <a:gd name="connsiteX1811" fmla="*/ 717256 w 1197983"/>
                <a:gd name="connsiteY1811" fmla="*/ 526755 h 1131979"/>
                <a:gd name="connsiteX1812" fmla="*/ 716616 w 1197983"/>
                <a:gd name="connsiteY1812" fmla="*/ 527395 h 1131979"/>
                <a:gd name="connsiteX1813" fmla="*/ 717256 w 1197983"/>
                <a:gd name="connsiteY1813" fmla="*/ 526116 h 1131979"/>
                <a:gd name="connsiteX1814" fmla="*/ 504380 w 1197983"/>
                <a:gd name="connsiteY1814" fmla="*/ 522280 h 1131979"/>
                <a:gd name="connsiteX1815" fmla="*/ 505020 w 1197983"/>
                <a:gd name="connsiteY1815" fmla="*/ 522920 h 1131979"/>
                <a:gd name="connsiteX1816" fmla="*/ 504380 w 1197983"/>
                <a:gd name="connsiteY1816" fmla="*/ 523559 h 1131979"/>
                <a:gd name="connsiteX1817" fmla="*/ 504380 w 1197983"/>
                <a:gd name="connsiteY1817" fmla="*/ 522280 h 1131979"/>
                <a:gd name="connsiteX1818" fmla="*/ 506298 w 1197983"/>
                <a:gd name="connsiteY1818" fmla="*/ 521641 h 1131979"/>
                <a:gd name="connsiteX1819" fmla="*/ 506937 w 1197983"/>
                <a:gd name="connsiteY1819" fmla="*/ 522280 h 1131979"/>
                <a:gd name="connsiteX1820" fmla="*/ 506937 w 1197983"/>
                <a:gd name="connsiteY1820" fmla="*/ 523559 h 1131979"/>
                <a:gd name="connsiteX1821" fmla="*/ 506298 w 1197983"/>
                <a:gd name="connsiteY1821" fmla="*/ 522920 h 1131979"/>
                <a:gd name="connsiteX1822" fmla="*/ 506298 w 1197983"/>
                <a:gd name="connsiteY1822" fmla="*/ 521641 h 1131979"/>
                <a:gd name="connsiteX1823" fmla="*/ 721731 w 1197983"/>
                <a:gd name="connsiteY1823" fmla="*/ 521641 h 1131979"/>
                <a:gd name="connsiteX1824" fmla="*/ 722370 w 1197983"/>
                <a:gd name="connsiteY1824" fmla="*/ 522280 h 1131979"/>
                <a:gd name="connsiteX1825" fmla="*/ 721731 w 1197983"/>
                <a:gd name="connsiteY1825" fmla="*/ 523559 h 1131979"/>
                <a:gd name="connsiteX1826" fmla="*/ 721731 w 1197983"/>
                <a:gd name="connsiteY1826" fmla="*/ 522280 h 1131979"/>
                <a:gd name="connsiteX1827" fmla="*/ 721731 w 1197983"/>
                <a:gd name="connsiteY1827" fmla="*/ 521641 h 1131979"/>
                <a:gd name="connsiteX1828" fmla="*/ 733237 w 1197983"/>
                <a:gd name="connsiteY1828" fmla="*/ 517806 h 1131979"/>
                <a:gd name="connsiteX1829" fmla="*/ 733877 w 1197983"/>
                <a:gd name="connsiteY1829" fmla="*/ 518445 h 1131979"/>
                <a:gd name="connsiteX1830" fmla="*/ 733237 w 1197983"/>
                <a:gd name="connsiteY1830" fmla="*/ 519084 h 1131979"/>
                <a:gd name="connsiteX1831" fmla="*/ 733237 w 1197983"/>
                <a:gd name="connsiteY1831" fmla="*/ 517806 h 1131979"/>
                <a:gd name="connsiteX1832" fmla="*/ 510773 w 1197983"/>
                <a:gd name="connsiteY1832" fmla="*/ 515888 h 1131979"/>
                <a:gd name="connsiteX1833" fmla="*/ 511412 w 1197983"/>
                <a:gd name="connsiteY1833" fmla="*/ 516527 h 1131979"/>
                <a:gd name="connsiteX1834" fmla="*/ 510773 w 1197983"/>
                <a:gd name="connsiteY1834" fmla="*/ 516527 h 1131979"/>
                <a:gd name="connsiteX1835" fmla="*/ 510773 w 1197983"/>
                <a:gd name="connsiteY1835" fmla="*/ 515888 h 1131979"/>
                <a:gd name="connsiteX1836" fmla="*/ 503741 w 1197983"/>
                <a:gd name="connsiteY1836" fmla="*/ 515249 h 1131979"/>
                <a:gd name="connsiteX1837" fmla="*/ 503102 w 1197983"/>
                <a:gd name="connsiteY1837" fmla="*/ 515888 h 1131979"/>
                <a:gd name="connsiteX1838" fmla="*/ 503102 w 1197983"/>
                <a:gd name="connsiteY1838" fmla="*/ 515249 h 1131979"/>
                <a:gd name="connsiteX1839" fmla="*/ 503741 w 1197983"/>
                <a:gd name="connsiteY1839" fmla="*/ 515249 h 1131979"/>
                <a:gd name="connsiteX1840" fmla="*/ 250592 w 1197983"/>
                <a:gd name="connsiteY1840" fmla="*/ 513331 h 1131979"/>
                <a:gd name="connsiteX1841" fmla="*/ 248674 w 1197983"/>
                <a:gd name="connsiteY1841" fmla="*/ 513970 h 1131979"/>
                <a:gd name="connsiteX1842" fmla="*/ 243560 w 1197983"/>
                <a:gd name="connsiteY1842" fmla="*/ 517806 h 1131979"/>
                <a:gd name="connsiteX1843" fmla="*/ 236528 w 1197983"/>
                <a:gd name="connsiteY1843" fmla="*/ 521002 h 1131979"/>
                <a:gd name="connsiteX1844" fmla="*/ 235250 w 1197983"/>
                <a:gd name="connsiteY1844" fmla="*/ 521641 h 1131979"/>
                <a:gd name="connsiteX1845" fmla="*/ 233971 w 1197983"/>
                <a:gd name="connsiteY1845" fmla="*/ 522920 h 1131979"/>
                <a:gd name="connsiteX1846" fmla="*/ 235889 w 1197983"/>
                <a:gd name="connsiteY1846" fmla="*/ 522920 h 1131979"/>
                <a:gd name="connsiteX1847" fmla="*/ 239085 w 1197983"/>
                <a:gd name="connsiteY1847" fmla="*/ 523559 h 1131979"/>
                <a:gd name="connsiteX1848" fmla="*/ 239724 w 1197983"/>
                <a:gd name="connsiteY1848" fmla="*/ 522280 h 1131979"/>
                <a:gd name="connsiteX1849" fmla="*/ 242282 w 1197983"/>
                <a:gd name="connsiteY1849" fmla="*/ 521002 h 1131979"/>
                <a:gd name="connsiteX1850" fmla="*/ 248674 w 1197983"/>
                <a:gd name="connsiteY1850" fmla="*/ 517166 h 1131979"/>
                <a:gd name="connsiteX1851" fmla="*/ 251231 w 1197983"/>
                <a:gd name="connsiteY1851" fmla="*/ 514609 h 1131979"/>
                <a:gd name="connsiteX1852" fmla="*/ 250592 w 1197983"/>
                <a:gd name="connsiteY1852" fmla="*/ 513331 h 1131979"/>
                <a:gd name="connsiteX1853" fmla="*/ 522280 w 1197983"/>
                <a:gd name="connsiteY1853" fmla="*/ 511413 h 1131979"/>
                <a:gd name="connsiteX1854" fmla="*/ 518444 w 1197983"/>
                <a:gd name="connsiteY1854" fmla="*/ 514609 h 1131979"/>
                <a:gd name="connsiteX1855" fmla="*/ 518444 w 1197983"/>
                <a:gd name="connsiteY1855" fmla="*/ 512691 h 1131979"/>
                <a:gd name="connsiteX1856" fmla="*/ 520362 w 1197983"/>
                <a:gd name="connsiteY1856" fmla="*/ 512052 h 1131979"/>
                <a:gd name="connsiteX1857" fmla="*/ 522280 w 1197983"/>
                <a:gd name="connsiteY1857" fmla="*/ 511413 h 1131979"/>
                <a:gd name="connsiteX1858" fmla="*/ 514609 w 1197983"/>
                <a:gd name="connsiteY1858" fmla="*/ 510774 h 1131979"/>
                <a:gd name="connsiteX1859" fmla="*/ 515248 w 1197983"/>
                <a:gd name="connsiteY1859" fmla="*/ 511413 h 1131979"/>
                <a:gd name="connsiteX1860" fmla="*/ 515248 w 1197983"/>
                <a:gd name="connsiteY1860" fmla="*/ 511413 h 1131979"/>
                <a:gd name="connsiteX1861" fmla="*/ 514609 w 1197983"/>
                <a:gd name="connsiteY1861" fmla="*/ 510774 h 1131979"/>
                <a:gd name="connsiteX1862" fmla="*/ 515887 w 1197983"/>
                <a:gd name="connsiteY1862" fmla="*/ 510774 h 1131979"/>
                <a:gd name="connsiteX1863" fmla="*/ 516526 w 1197983"/>
                <a:gd name="connsiteY1863" fmla="*/ 512052 h 1131979"/>
                <a:gd name="connsiteX1864" fmla="*/ 515887 w 1197983"/>
                <a:gd name="connsiteY1864" fmla="*/ 512052 h 1131979"/>
                <a:gd name="connsiteX1865" fmla="*/ 515248 w 1197983"/>
                <a:gd name="connsiteY1865" fmla="*/ 511413 h 1131979"/>
                <a:gd name="connsiteX1866" fmla="*/ 514609 w 1197983"/>
                <a:gd name="connsiteY1866" fmla="*/ 513331 h 1131979"/>
                <a:gd name="connsiteX1867" fmla="*/ 512691 w 1197983"/>
                <a:gd name="connsiteY1867" fmla="*/ 513331 h 1131979"/>
                <a:gd name="connsiteX1868" fmla="*/ 514609 w 1197983"/>
                <a:gd name="connsiteY1868" fmla="*/ 510774 h 1131979"/>
                <a:gd name="connsiteX1869" fmla="*/ 515887 w 1197983"/>
                <a:gd name="connsiteY1869" fmla="*/ 510774 h 1131979"/>
                <a:gd name="connsiteX1870" fmla="*/ 753054 w 1197983"/>
                <a:gd name="connsiteY1870" fmla="*/ 509495 h 1131979"/>
                <a:gd name="connsiteX1871" fmla="*/ 752415 w 1197983"/>
                <a:gd name="connsiteY1871" fmla="*/ 510134 h 1131979"/>
                <a:gd name="connsiteX1872" fmla="*/ 753694 w 1197983"/>
                <a:gd name="connsiteY1872" fmla="*/ 510134 h 1131979"/>
                <a:gd name="connsiteX1873" fmla="*/ 753054 w 1197983"/>
                <a:gd name="connsiteY1873" fmla="*/ 509495 h 1131979"/>
                <a:gd name="connsiteX1874" fmla="*/ 528673 w 1197983"/>
                <a:gd name="connsiteY1874" fmla="*/ 508856 h 1131979"/>
                <a:gd name="connsiteX1875" fmla="*/ 528673 w 1197983"/>
                <a:gd name="connsiteY1875" fmla="*/ 509495 h 1131979"/>
                <a:gd name="connsiteX1876" fmla="*/ 528673 w 1197983"/>
                <a:gd name="connsiteY1876" fmla="*/ 509495 h 1131979"/>
                <a:gd name="connsiteX1877" fmla="*/ 528673 w 1197983"/>
                <a:gd name="connsiteY1877" fmla="*/ 508856 h 1131979"/>
                <a:gd name="connsiteX1878" fmla="*/ 740909 w 1197983"/>
                <a:gd name="connsiteY1878" fmla="*/ 508217 h 1131979"/>
                <a:gd name="connsiteX1879" fmla="*/ 741548 w 1197983"/>
                <a:gd name="connsiteY1879" fmla="*/ 508856 h 1131979"/>
                <a:gd name="connsiteX1880" fmla="*/ 739630 w 1197983"/>
                <a:gd name="connsiteY1880" fmla="*/ 511413 h 1131979"/>
                <a:gd name="connsiteX1881" fmla="*/ 736434 w 1197983"/>
                <a:gd name="connsiteY1881" fmla="*/ 513331 h 1131979"/>
                <a:gd name="connsiteX1882" fmla="*/ 740909 w 1197983"/>
                <a:gd name="connsiteY1882" fmla="*/ 508217 h 1131979"/>
                <a:gd name="connsiteX1883" fmla="*/ 742826 w 1197983"/>
                <a:gd name="connsiteY1883" fmla="*/ 506299 h 1131979"/>
                <a:gd name="connsiteX1884" fmla="*/ 744105 w 1197983"/>
                <a:gd name="connsiteY1884" fmla="*/ 506938 h 1131979"/>
                <a:gd name="connsiteX1885" fmla="*/ 742826 w 1197983"/>
                <a:gd name="connsiteY1885" fmla="*/ 507577 h 1131979"/>
                <a:gd name="connsiteX1886" fmla="*/ 741548 w 1197983"/>
                <a:gd name="connsiteY1886" fmla="*/ 506299 h 1131979"/>
                <a:gd name="connsiteX1887" fmla="*/ 742826 w 1197983"/>
                <a:gd name="connsiteY1887" fmla="*/ 506299 h 1131979"/>
                <a:gd name="connsiteX1888" fmla="*/ 751137 w 1197983"/>
                <a:gd name="connsiteY1888" fmla="*/ 503742 h 1131979"/>
                <a:gd name="connsiteX1889" fmla="*/ 744744 w 1197983"/>
                <a:gd name="connsiteY1889" fmla="*/ 510774 h 1131979"/>
                <a:gd name="connsiteX1890" fmla="*/ 746023 w 1197983"/>
                <a:gd name="connsiteY1890" fmla="*/ 507577 h 1131979"/>
                <a:gd name="connsiteX1891" fmla="*/ 748580 w 1197983"/>
                <a:gd name="connsiteY1891" fmla="*/ 505660 h 1131979"/>
                <a:gd name="connsiteX1892" fmla="*/ 751137 w 1197983"/>
                <a:gd name="connsiteY1892" fmla="*/ 503742 h 1131979"/>
                <a:gd name="connsiteX1893" fmla="*/ 752415 w 1197983"/>
                <a:gd name="connsiteY1893" fmla="*/ 500545 h 1131979"/>
                <a:gd name="connsiteX1894" fmla="*/ 752415 w 1197983"/>
                <a:gd name="connsiteY1894" fmla="*/ 501824 h 1131979"/>
                <a:gd name="connsiteX1895" fmla="*/ 751776 w 1197983"/>
                <a:gd name="connsiteY1895" fmla="*/ 501185 h 1131979"/>
                <a:gd name="connsiteX1896" fmla="*/ 752415 w 1197983"/>
                <a:gd name="connsiteY1896" fmla="*/ 500545 h 1131979"/>
                <a:gd name="connsiteX1897" fmla="*/ 265934 w 1197983"/>
                <a:gd name="connsiteY1897" fmla="*/ 499906 h 1131979"/>
                <a:gd name="connsiteX1898" fmla="*/ 262738 w 1197983"/>
                <a:gd name="connsiteY1898" fmla="*/ 499906 h 1131979"/>
                <a:gd name="connsiteX1899" fmla="*/ 264017 w 1197983"/>
                <a:gd name="connsiteY1899" fmla="*/ 501185 h 1131979"/>
                <a:gd name="connsiteX1900" fmla="*/ 265295 w 1197983"/>
                <a:gd name="connsiteY1900" fmla="*/ 502463 h 1131979"/>
                <a:gd name="connsiteX1901" fmla="*/ 266574 w 1197983"/>
                <a:gd name="connsiteY1901" fmla="*/ 500545 h 1131979"/>
                <a:gd name="connsiteX1902" fmla="*/ 265934 w 1197983"/>
                <a:gd name="connsiteY1902" fmla="*/ 499906 h 1131979"/>
                <a:gd name="connsiteX1903" fmla="*/ 255706 w 1197983"/>
                <a:gd name="connsiteY1903" fmla="*/ 496071 h 1131979"/>
                <a:gd name="connsiteX1904" fmla="*/ 249313 w 1197983"/>
                <a:gd name="connsiteY1904" fmla="*/ 501824 h 1131979"/>
                <a:gd name="connsiteX1905" fmla="*/ 248674 w 1197983"/>
                <a:gd name="connsiteY1905" fmla="*/ 501185 h 1131979"/>
                <a:gd name="connsiteX1906" fmla="*/ 255706 w 1197983"/>
                <a:gd name="connsiteY1906" fmla="*/ 496071 h 1131979"/>
                <a:gd name="connsiteX1907" fmla="*/ 267213 w 1197983"/>
                <a:gd name="connsiteY1907" fmla="*/ 496071 h 1131979"/>
                <a:gd name="connsiteX1908" fmla="*/ 267213 w 1197983"/>
                <a:gd name="connsiteY1908" fmla="*/ 497349 h 1131979"/>
                <a:gd name="connsiteX1909" fmla="*/ 266574 w 1197983"/>
                <a:gd name="connsiteY1909" fmla="*/ 496710 h 1131979"/>
                <a:gd name="connsiteX1910" fmla="*/ 267213 w 1197983"/>
                <a:gd name="connsiteY1910" fmla="*/ 496071 h 1131979"/>
                <a:gd name="connsiteX1911" fmla="*/ 259542 w 1197983"/>
                <a:gd name="connsiteY1911" fmla="*/ 493513 h 1131979"/>
                <a:gd name="connsiteX1912" fmla="*/ 264656 w 1197983"/>
                <a:gd name="connsiteY1912" fmla="*/ 495431 h 1131979"/>
                <a:gd name="connsiteX1913" fmla="*/ 260820 w 1197983"/>
                <a:gd name="connsiteY1913" fmla="*/ 496071 h 1131979"/>
                <a:gd name="connsiteX1914" fmla="*/ 256985 w 1197983"/>
                <a:gd name="connsiteY1914" fmla="*/ 496071 h 1131979"/>
                <a:gd name="connsiteX1915" fmla="*/ 259542 w 1197983"/>
                <a:gd name="connsiteY1915" fmla="*/ 493513 h 1131979"/>
                <a:gd name="connsiteX1916" fmla="*/ 256345 w 1197983"/>
                <a:gd name="connsiteY1916" fmla="*/ 491596 h 1131979"/>
                <a:gd name="connsiteX1917" fmla="*/ 256985 w 1197983"/>
                <a:gd name="connsiteY1917" fmla="*/ 492235 h 1131979"/>
                <a:gd name="connsiteX1918" fmla="*/ 255067 w 1197983"/>
                <a:gd name="connsiteY1918" fmla="*/ 492874 h 1131979"/>
                <a:gd name="connsiteX1919" fmla="*/ 256345 w 1197983"/>
                <a:gd name="connsiteY1919" fmla="*/ 491596 h 1131979"/>
                <a:gd name="connsiteX1920" fmla="*/ 264017 w 1197983"/>
                <a:gd name="connsiteY1920" fmla="*/ 489039 h 1131979"/>
                <a:gd name="connsiteX1921" fmla="*/ 267213 w 1197983"/>
                <a:gd name="connsiteY1921" fmla="*/ 489678 h 1131979"/>
                <a:gd name="connsiteX1922" fmla="*/ 265295 w 1197983"/>
                <a:gd name="connsiteY1922" fmla="*/ 490317 h 1131979"/>
                <a:gd name="connsiteX1923" fmla="*/ 267213 w 1197983"/>
                <a:gd name="connsiteY1923" fmla="*/ 492874 h 1131979"/>
                <a:gd name="connsiteX1924" fmla="*/ 265934 w 1197983"/>
                <a:gd name="connsiteY1924" fmla="*/ 494153 h 1131979"/>
                <a:gd name="connsiteX1925" fmla="*/ 264656 w 1197983"/>
                <a:gd name="connsiteY1925" fmla="*/ 493513 h 1131979"/>
                <a:gd name="connsiteX1926" fmla="*/ 261460 w 1197983"/>
                <a:gd name="connsiteY1926" fmla="*/ 492235 h 1131979"/>
                <a:gd name="connsiteX1927" fmla="*/ 261460 w 1197983"/>
                <a:gd name="connsiteY1927" fmla="*/ 491596 h 1131979"/>
                <a:gd name="connsiteX1928" fmla="*/ 264017 w 1197983"/>
                <a:gd name="connsiteY1928" fmla="*/ 489039 h 1131979"/>
                <a:gd name="connsiteX1929" fmla="*/ 268491 w 1197983"/>
                <a:gd name="connsiteY1929" fmla="*/ 486482 h 1131979"/>
                <a:gd name="connsiteX1930" fmla="*/ 269131 w 1197983"/>
                <a:gd name="connsiteY1930" fmla="*/ 487760 h 1131979"/>
                <a:gd name="connsiteX1931" fmla="*/ 266574 w 1197983"/>
                <a:gd name="connsiteY1931" fmla="*/ 488399 h 1131979"/>
                <a:gd name="connsiteX1932" fmla="*/ 264656 w 1197983"/>
                <a:gd name="connsiteY1932" fmla="*/ 487121 h 1131979"/>
                <a:gd name="connsiteX1933" fmla="*/ 268491 w 1197983"/>
                <a:gd name="connsiteY1933" fmla="*/ 486482 h 1131979"/>
                <a:gd name="connsiteX1934" fmla="*/ 507577 w 1197983"/>
                <a:gd name="connsiteY1934" fmla="*/ 484564 h 1131979"/>
                <a:gd name="connsiteX1935" fmla="*/ 503741 w 1197983"/>
                <a:gd name="connsiteY1935" fmla="*/ 485842 h 1131979"/>
                <a:gd name="connsiteX1936" fmla="*/ 497988 w 1197983"/>
                <a:gd name="connsiteY1936" fmla="*/ 490956 h 1131979"/>
                <a:gd name="connsiteX1937" fmla="*/ 494152 w 1197983"/>
                <a:gd name="connsiteY1937" fmla="*/ 494792 h 1131979"/>
                <a:gd name="connsiteX1938" fmla="*/ 490956 w 1197983"/>
                <a:gd name="connsiteY1938" fmla="*/ 499267 h 1131979"/>
                <a:gd name="connsiteX1939" fmla="*/ 488399 w 1197983"/>
                <a:gd name="connsiteY1939" fmla="*/ 502463 h 1131979"/>
                <a:gd name="connsiteX1940" fmla="*/ 487759 w 1197983"/>
                <a:gd name="connsiteY1940" fmla="*/ 503742 h 1131979"/>
                <a:gd name="connsiteX1941" fmla="*/ 485842 w 1197983"/>
                <a:gd name="connsiteY1941" fmla="*/ 505020 h 1131979"/>
                <a:gd name="connsiteX1942" fmla="*/ 483284 w 1197983"/>
                <a:gd name="connsiteY1942" fmla="*/ 508217 h 1131979"/>
                <a:gd name="connsiteX1943" fmla="*/ 482006 w 1197983"/>
                <a:gd name="connsiteY1943" fmla="*/ 509495 h 1131979"/>
                <a:gd name="connsiteX1944" fmla="*/ 480728 w 1197983"/>
                <a:gd name="connsiteY1944" fmla="*/ 511413 h 1131979"/>
                <a:gd name="connsiteX1945" fmla="*/ 479449 w 1197983"/>
                <a:gd name="connsiteY1945" fmla="*/ 513331 h 1131979"/>
                <a:gd name="connsiteX1946" fmla="*/ 478170 w 1197983"/>
                <a:gd name="connsiteY1946" fmla="*/ 514609 h 1131979"/>
                <a:gd name="connsiteX1947" fmla="*/ 476892 w 1197983"/>
                <a:gd name="connsiteY1947" fmla="*/ 515249 h 1131979"/>
                <a:gd name="connsiteX1948" fmla="*/ 475614 w 1197983"/>
                <a:gd name="connsiteY1948" fmla="*/ 517806 h 1131979"/>
                <a:gd name="connsiteX1949" fmla="*/ 473695 w 1197983"/>
                <a:gd name="connsiteY1949" fmla="*/ 519084 h 1131979"/>
                <a:gd name="connsiteX1950" fmla="*/ 471139 w 1197983"/>
                <a:gd name="connsiteY1950" fmla="*/ 519723 h 1131979"/>
                <a:gd name="connsiteX1951" fmla="*/ 466664 w 1197983"/>
                <a:gd name="connsiteY1951" fmla="*/ 521002 h 1131979"/>
                <a:gd name="connsiteX1952" fmla="*/ 463467 w 1197983"/>
                <a:gd name="connsiteY1952" fmla="*/ 522280 h 1131979"/>
                <a:gd name="connsiteX1953" fmla="*/ 462828 w 1197983"/>
                <a:gd name="connsiteY1953" fmla="*/ 524198 h 1131979"/>
                <a:gd name="connsiteX1954" fmla="*/ 460271 w 1197983"/>
                <a:gd name="connsiteY1954" fmla="*/ 525477 h 1131979"/>
                <a:gd name="connsiteX1955" fmla="*/ 458992 w 1197983"/>
                <a:gd name="connsiteY1955" fmla="*/ 526755 h 1131979"/>
                <a:gd name="connsiteX1956" fmla="*/ 457075 w 1197983"/>
                <a:gd name="connsiteY1956" fmla="*/ 528673 h 1131979"/>
                <a:gd name="connsiteX1957" fmla="*/ 455157 w 1197983"/>
                <a:gd name="connsiteY1957" fmla="*/ 526755 h 1131979"/>
                <a:gd name="connsiteX1958" fmla="*/ 455157 w 1197983"/>
                <a:gd name="connsiteY1958" fmla="*/ 527395 h 1131979"/>
                <a:gd name="connsiteX1959" fmla="*/ 455157 w 1197983"/>
                <a:gd name="connsiteY1959" fmla="*/ 528673 h 1131979"/>
                <a:gd name="connsiteX1960" fmla="*/ 453239 w 1197983"/>
                <a:gd name="connsiteY1960" fmla="*/ 529952 h 1131979"/>
                <a:gd name="connsiteX1961" fmla="*/ 452600 w 1197983"/>
                <a:gd name="connsiteY1961" fmla="*/ 532509 h 1131979"/>
                <a:gd name="connsiteX1962" fmla="*/ 451961 w 1197983"/>
                <a:gd name="connsiteY1962" fmla="*/ 533148 h 1131979"/>
                <a:gd name="connsiteX1963" fmla="*/ 450682 w 1197983"/>
                <a:gd name="connsiteY1963" fmla="*/ 534426 h 1131979"/>
                <a:gd name="connsiteX1964" fmla="*/ 448764 w 1197983"/>
                <a:gd name="connsiteY1964" fmla="*/ 534426 h 1131979"/>
                <a:gd name="connsiteX1965" fmla="*/ 448125 w 1197983"/>
                <a:gd name="connsiteY1965" fmla="*/ 535066 h 1131979"/>
                <a:gd name="connsiteX1966" fmla="*/ 445568 w 1197983"/>
                <a:gd name="connsiteY1966" fmla="*/ 536344 h 1131979"/>
                <a:gd name="connsiteX1967" fmla="*/ 444929 w 1197983"/>
                <a:gd name="connsiteY1967" fmla="*/ 536983 h 1131979"/>
                <a:gd name="connsiteX1968" fmla="*/ 445568 w 1197983"/>
                <a:gd name="connsiteY1968" fmla="*/ 539541 h 1131979"/>
                <a:gd name="connsiteX1969" fmla="*/ 444289 w 1197983"/>
                <a:gd name="connsiteY1969" fmla="*/ 540819 h 1131979"/>
                <a:gd name="connsiteX1970" fmla="*/ 446207 w 1197983"/>
                <a:gd name="connsiteY1970" fmla="*/ 542098 h 1131979"/>
                <a:gd name="connsiteX1971" fmla="*/ 448125 w 1197983"/>
                <a:gd name="connsiteY1971" fmla="*/ 544655 h 1131979"/>
                <a:gd name="connsiteX1972" fmla="*/ 452600 w 1197983"/>
                <a:gd name="connsiteY1972" fmla="*/ 548490 h 1131979"/>
                <a:gd name="connsiteX1973" fmla="*/ 452600 w 1197983"/>
                <a:gd name="connsiteY1973" fmla="*/ 549130 h 1131979"/>
                <a:gd name="connsiteX1974" fmla="*/ 455157 w 1197983"/>
                <a:gd name="connsiteY1974" fmla="*/ 550408 h 1131979"/>
                <a:gd name="connsiteX1975" fmla="*/ 458353 w 1197983"/>
                <a:gd name="connsiteY1975" fmla="*/ 551687 h 1131979"/>
                <a:gd name="connsiteX1976" fmla="*/ 463467 w 1197983"/>
                <a:gd name="connsiteY1976" fmla="*/ 552326 h 1131979"/>
                <a:gd name="connsiteX1977" fmla="*/ 464746 w 1197983"/>
                <a:gd name="connsiteY1977" fmla="*/ 552326 h 1131979"/>
                <a:gd name="connsiteX1978" fmla="*/ 467303 w 1197983"/>
                <a:gd name="connsiteY1978" fmla="*/ 552326 h 1131979"/>
                <a:gd name="connsiteX1979" fmla="*/ 469700 w 1197983"/>
                <a:gd name="connsiteY1979" fmla="*/ 552725 h 1131979"/>
                <a:gd name="connsiteX1980" fmla="*/ 470499 w 1197983"/>
                <a:gd name="connsiteY1980" fmla="*/ 552326 h 1131979"/>
                <a:gd name="connsiteX1981" fmla="*/ 470819 w 1197983"/>
                <a:gd name="connsiteY1981" fmla="*/ 552326 h 1131979"/>
                <a:gd name="connsiteX1982" fmla="*/ 470499 w 1197983"/>
                <a:gd name="connsiteY1982" fmla="*/ 551687 h 1131979"/>
                <a:gd name="connsiteX1983" fmla="*/ 467303 w 1197983"/>
                <a:gd name="connsiteY1983" fmla="*/ 550408 h 1131979"/>
                <a:gd name="connsiteX1984" fmla="*/ 467942 w 1197983"/>
                <a:gd name="connsiteY1984" fmla="*/ 549769 h 1131979"/>
                <a:gd name="connsiteX1985" fmla="*/ 471139 w 1197983"/>
                <a:gd name="connsiteY1985" fmla="*/ 549769 h 1131979"/>
                <a:gd name="connsiteX1986" fmla="*/ 472417 w 1197983"/>
                <a:gd name="connsiteY1986" fmla="*/ 549130 h 1131979"/>
                <a:gd name="connsiteX1987" fmla="*/ 473056 w 1197983"/>
                <a:gd name="connsiteY1987" fmla="*/ 548490 h 1131979"/>
                <a:gd name="connsiteX1988" fmla="*/ 475614 w 1197983"/>
                <a:gd name="connsiteY1988" fmla="*/ 549130 h 1131979"/>
                <a:gd name="connsiteX1989" fmla="*/ 476253 w 1197983"/>
                <a:gd name="connsiteY1989" fmla="*/ 547212 h 1131979"/>
                <a:gd name="connsiteX1990" fmla="*/ 477531 w 1197983"/>
                <a:gd name="connsiteY1990" fmla="*/ 545933 h 1131979"/>
                <a:gd name="connsiteX1991" fmla="*/ 479449 w 1197983"/>
                <a:gd name="connsiteY1991" fmla="*/ 544655 h 1131979"/>
                <a:gd name="connsiteX1992" fmla="*/ 482006 w 1197983"/>
                <a:gd name="connsiteY1992" fmla="*/ 544655 h 1131979"/>
                <a:gd name="connsiteX1993" fmla="*/ 487120 w 1197983"/>
                <a:gd name="connsiteY1993" fmla="*/ 543376 h 1131979"/>
                <a:gd name="connsiteX1994" fmla="*/ 489038 w 1197983"/>
                <a:gd name="connsiteY1994" fmla="*/ 543376 h 1131979"/>
                <a:gd name="connsiteX1995" fmla="*/ 489677 w 1197983"/>
                <a:gd name="connsiteY1995" fmla="*/ 544655 h 1131979"/>
                <a:gd name="connsiteX1996" fmla="*/ 487120 w 1197983"/>
                <a:gd name="connsiteY1996" fmla="*/ 544655 h 1131979"/>
                <a:gd name="connsiteX1997" fmla="*/ 485203 w 1197983"/>
                <a:gd name="connsiteY1997" fmla="*/ 545294 h 1131979"/>
                <a:gd name="connsiteX1998" fmla="*/ 483284 w 1197983"/>
                <a:gd name="connsiteY1998" fmla="*/ 545933 h 1131979"/>
                <a:gd name="connsiteX1999" fmla="*/ 482006 w 1197983"/>
                <a:gd name="connsiteY1999" fmla="*/ 546572 h 1131979"/>
                <a:gd name="connsiteX2000" fmla="*/ 482006 w 1197983"/>
                <a:gd name="connsiteY2000" fmla="*/ 547212 h 1131979"/>
                <a:gd name="connsiteX2001" fmla="*/ 483924 w 1197983"/>
                <a:gd name="connsiteY2001" fmla="*/ 548490 h 1131979"/>
                <a:gd name="connsiteX2002" fmla="*/ 485203 w 1197983"/>
                <a:gd name="connsiteY2002" fmla="*/ 547851 h 1131979"/>
                <a:gd name="connsiteX2003" fmla="*/ 487759 w 1197983"/>
                <a:gd name="connsiteY2003" fmla="*/ 545933 h 1131979"/>
                <a:gd name="connsiteX2004" fmla="*/ 489038 w 1197983"/>
                <a:gd name="connsiteY2004" fmla="*/ 545933 h 1131979"/>
                <a:gd name="connsiteX2005" fmla="*/ 491595 w 1197983"/>
                <a:gd name="connsiteY2005" fmla="*/ 544655 h 1131979"/>
                <a:gd name="connsiteX2006" fmla="*/ 491595 w 1197983"/>
                <a:gd name="connsiteY2006" fmla="*/ 543376 h 1131979"/>
                <a:gd name="connsiteX2007" fmla="*/ 491595 w 1197983"/>
                <a:gd name="connsiteY2007" fmla="*/ 542737 h 1131979"/>
                <a:gd name="connsiteX2008" fmla="*/ 489677 w 1197983"/>
                <a:gd name="connsiteY2008" fmla="*/ 542098 h 1131979"/>
                <a:gd name="connsiteX2009" fmla="*/ 489038 w 1197983"/>
                <a:gd name="connsiteY2009" fmla="*/ 541458 h 1131979"/>
                <a:gd name="connsiteX2010" fmla="*/ 489677 w 1197983"/>
                <a:gd name="connsiteY2010" fmla="*/ 541458 h 1131979"/>
                <a:gd name="connsiteX2011" fmla="*/ 487120 w 1197983"/>
                <a:gd name="connsiteY2011" fmla="*/ 540819 h 1131979"/>
                <a:gd name="connsiteX2012" fmla="*/ 483924 w 1197983"/>
                <a:gd name="connsiteY2012" fmla="*/ 539541 h 1131979"/>
                <a:gd name="connsiteX2013" fmla="*/ 485203 w 1197983"/>
                <a:gd name="connsiteY2013" fmla="*/ 538262 h 1131979"/>
                <a:gd name="connsiteX2014" fmla="*/ 489677 w 1197983"/>
                <a:gd name="connsiteY2014" fmla="*/ 541458 h 1131979"/>
                <a:gd name="connsiteX2015" fmla="*/ 490956 w 1197983"/>
                <a:gd name="connsiteY2015" fmla="*/ 541458 h 1131979"/>
                <a:gd name="connsiteX2016" fmla="*/ 491595 w 1197983"/>
                <a:gd name="connsiteY2016" fmla="*/ 542098 h 1131979"/>
                <a:gd name="connsiteX2017" fmla="*/ 492873 w 1197983"/>
                <a:gd name="connsiteY2017" fmla="*/ 543376 h 1131979"/>
                <a:gd name="connsiteX2018" fmla="*/ 493513 w 1197983"/>
                <a:gd name="connsiteY2018" fmla="*/ 542737 h 1131979"/>
                <a:gd name="connsiteX2019" fmla="*/ 492873 w 1197983"/>
                <a:gd name="connsiteY2019" fmla="*/ 542098 h 1131979"/>
                <a:gd name="connsiteX2020" fmla="*/ 491723 w 1197983"/>
                <a:gd name="connsiteY2020" fmla="*/ 541331 h 1131979"/>
                <a:gd name="connsiteX2021" fmla="*/ 491595 w 1197983"/>
                <a:gd name="connsiteY2021" fmla="*/ 541458 h 1131979"/>
                <a:gd name="connsiteX2022" fmla="*/ 490317 w 1197983"/>
                <a:gd name="connsiteY2022" fmla="*/ 540819 h 1131979"/>
                <a:gd name="connsiteX2023" fmla="*/ 487759 w 1197983"/>
                <a:gd name="connsiteY2023" fmla="*/ 538901 h 1131979"/>
                <a:gd name="connsiteX2024" fmla="*/ 487759 w 1197983"/>
                <a:gd name="connsiteY2024" fmla="*/ 538262 h 1131979"/>
                <a:gd name="connsiteX2025" fmla="*/ 489038 w 1197983"/>
                <a:gd name="connsiteY2025" fmla="*/ 536983 h 1131979"/>
                <a:gd name="connsiteX2026" fmla="*/ 491595 w 1197983"/>
                <a:gd name="connsiteY2026" fmla="*/ 538262 h 1131979"/>
                <a:gd name="connsiteX2027" fmla="*/ 490317 w 1197983"/>
                <a:gd name="connsiteY2027" fmla="*/ 538262 h 1131979"/>
                <a:gd name="connsiteX2028" fmla="*/ 491886 w 1197983"/>
                <a:gd name="connsiteY2028" fmla="*/ 540354 h 1131979"/>
                <a:gd name="connsiteX2029" fmla="*/ 492234 w 1197983"/>
                <a:gd name="connsiteY2029" fmla="*/ 540180 h 1131979"/>
                <a:gd name="connsiteX2030" fmla="*/ 493513 w 1197983"/>
                <a:gd name="connsiteY2030" fmla="*/ 540819 h 1131979"/>
                <a:gd name="connsiteX2031" fmla="*/ 494152 w 1197983"/>
                <a:gd name="connsiteY2031" fmla="*/ 541458 h 1131979"/>
                <a:gd name="connsiteX2032" fmla="*/ 495431 w 1197983"/>
                <a:gd name="connsiteY2032" fmla="*/ 541458 h 1131979"/>
                <a:gd name="connsiteX2033" fmla="*/ 493513 w 1197983"/>
                <a:gd name="connsiteY2033" fmla="*/ 538901 h 1131979"/>
                <a:gd name="connsiteX2034" fmla="*/ 495431 w 1197983"/>
                <a:gd name="connsiteY2034" fmla="*/ 540180 h 1131979"/>
                <a:gd name="connsiteX2035" fmla="*/ 496070 w 1197983"/>
                <a:gd name="connsiteY2035" fmla="*/ 539541 h 1131979"/>
                <a:gd name="connsiteX2036" fmla="*/ 495431 w 1197983"/>
                <a:gd name="connsiteY2036" fmla="*/ 539541 h 1131979"/>
                <a:gd name="connsiteX2037" fmla="*/ 494792 w 1197983"/>
                <a:gd name="connsiteY2037" fmla="*/ 538901 h 1131979"/>
                <a:gd name="connsiteX2038" fmla="*/ 496070 w 1197983"/>
                <a:gd name="connsiteY2038" fmla="*/ 539541 h 1131979"/>
                <a:gd name="connsiteX2039" fmla="*/ 494792 w 1197983"/>
                <a:gd name="connsiteY2039" fmla="*/ 538262 h 1131979"/>
                <a:gd name="connsiteX2040" fmla="*/ 494792 w 1197983"/>
                <a:gd name="connsiteY2040" fmla="*/ 537623 h 1131979"/>
                <a:gd name="connsiteX2041" fmla="*/ 497348 w 1197983"/>
                <a:gd name="connsiteY2041" fmla="*/ 537623 h 1131979"/>
                <a:gd name="connsiteX2042" fmla="*/ 498627 w 1197983"/>
                <a:gd name="connsiteY2042" fmla="*/ 537623 h 1131979"/>
                <a:gd name="connsiteX2043" fmla="*/ 499906 w 1197983"/>
                <a:gd name="connsiteY2043" fmla="*/ 536983 h 1131979"/>
                <a:gd name="connsiteX2044" fmla="*/ 500545 w 1197983"/>
                <a:gd name="connsiteY2044" fmla="*/ 536344 h 1131979"/>
                <a:gd name="connsiteX2045" fmla="*/ 499906 w 1197983"/>
                <a:gd name="connsiteY2045" fmla="*/ 535705 h 1131979"/>
                <a:gd name="connsiteX2046" fmla="*/ 499906 w 1197983"/>
                <a:gd name="connsiteY2046" fmla="*/ 535066 h 1131979"/>
                <a:gd name="connsiteX2047" fmla="*/ 500545 w 1197983"/>
                <a:gd name="connsiteY2047" fmla="*/ 535705 h 1131979"/>
                <a:gd name="connsiteX2048" fmla="*/ 503102 w 1197983"/>
                <a:gd name="connsiteY2048" fmla="*/ 536344 h 1131979"/>
                <a:gd name="connsiteX2049" fmla="*/ 500545 w 1197983"/>
                <a:gd name="connsiteY2049" fmla="*/ 531869 h 1131979"/>
                <a:gd name="connsiteX2050" fmla="*/ 500545 w 1197983"/>
                <a:gd name="connsiteY2050" fmla="*/ 531230 h 1131979"/>
                <a:gd name="connsiteX2051" fmla="*/ 501823 w 1197983"/>
                <a:gd name="connsiteY2051" fmla="*/ 531230 h 1131979"/>
                <a:gd name="connsiteX2052" fmla="*/ 502462 w 1197983"/>
                <a:gd name="connsiteY2052" fmla="*/ 531869 h 1131979"/>
                <a:gd name="connsiteX2053" fmla="*/ 503102 w 1197983"/>
                <a:gd name="connsiteY2053" fmla="*/ 533148 h 1131979"/>
                <a:gd name="connsiteX2054" fmla="*/ 504380 w 1197983"/>
                <a:gd name="connsiteY2054" fmla="*/ 533787 h 1131979"/>
                <a:gd name="connsiteX2055" fmla="*/ 503741 w 1197983"/>
                <a:gd name="connsiteY2055" fmla="*/ 533148 h 1131979"/>
                <a:gd name="connsiteX2056" fmla="*/ 502462 w 1197983"/>
                <a:gd name="connsiteY2056" fmla="*/ 531230 h 1131979"/>
                <a:gd name="connsiteX2057" fmla="*/ 504380 w 1197983"/>
                <a:gd name="connsiteY2057" fmla="*/ 531230 h 1131979"/>
                <a:gd name="connsiteX2058" fmla="*/ 506298 w 1197983"/>
                <a:gd name="connsiteY2058" fmla="*/ 531230 h 1131979"/>
                <a:gd name="connsiteX2059" fmla="*/ 506937 w 1197983"/>
                <a:gd name="connsiteY2059" fmla="*/ 530591 h 1131979"/>
                <a:gd name="connsiteX2060" fmla="*/ 506937 w 1197983"/>
                <a:gd name="connsiteY2060" fmla="*/ 529312 h 1131979"/>
                <a:gd name="connsiteX2061" fmla="*/ 509495 w 1197983"/>
                <a:gd name="connsiteY2061" fmla="*/ 531230 h 1131979"/>
                <a:gd name="connsiteX2062" fmla="*/ 507577 w 1197983"/>
                <a:gd name="connsiteY2062" fmla="*/ 528034 h 1131979"/>
                <a:gd name="connsiteX2063" fmla="*/ 510134 w 1197983"/>
                <a:gd name="connsiteY2063" fmla="*/ 529312 h 1131979"/>
                <a:gd name="connsiteX2064" fmla="*/ 510773 w 1197983"/>
                <a:gd name="connsiteY2064" fmla="*/ 528034 h 1131979"/>
                <a:gd name="connsiteX2065" fmla="*/ 510773 w 1197983"/>
                <a:gd name="connsiteY2065" fmla="*/ 526755 h 1131979"/>
                <a:gd name="connsiteX2066" fmla="*/ 511412 w 1197983"/>
                <a:gd name="connsiteY2066" fmla="*/ 526755 h 1131979"/>
                <a:gd name="connsiteX2067" fmla="*/ 512051 w 1197983"/>
                <a:gd name="connsiteY2067" fmla="*/ 526116 h 1131979"/>
                <a:gd name="connsiteX2068" fmla="*/ 513330 w 1197983"/>
                <a:gd name="connsiteY2068" fmla="*/ 525477 h 1131979"/>
                <a:gd name="connsiteX2069" fmla="*/ 515248 w 1197983"/>
                <a:gd name="connsiteY2069" fmla="*/ 525477 h 1131979"/>
                <a:gd name="connsiteX2070" fmla="*/ 515887 w 1197983"/>
                <a:gd name="connsiteY2070" fmla="*/ 525477 h 1131979"/>
                <a:gd name="connsiteX2071" fmla="*/ 516526 w 1197983"/>
                <a:gd name="connsiteY2071" fmla="*/ 524837 h 1131979"/>
                <a:gd name="connsiteX2072" fmla="*/ 515887 w 1197983"/>
                <a:gd name="connsiteY2072" fmla="*/ 523559 h 1131979"/>
                <a:gd name="connsiteX2073" fmla="*/ 515887 w 1197983"/>
                <a:gd name="connsiteY2073" fmla="*/ 522920 h 1131979"/>
                <a:gd name="connsiteX2074" fmla="*/ 515887 w 1197983"/>
                <a:gd name="connsiteY2074" fmla="*/ 522280 h 1131979"/>
                <a:gd name="connsiteX2075" fmla="*/ 515887 w 1197983"/>
                <a:gd name="connsiteY2075" fmla="*/ 521641 h 1131979"/>
                <a:gd name="connsiteX2076" fmla="*/ 515248 w 1197983"/>
                <a:gd name="connsiteY2076" fmla="*/ 521002 h 1131979"/>
                <a:gd name="connsiteX2077" fmla="*/ 516526 w 1197983"/>
                <a:gd name="connsiteY2077" fmla="*/ 521641 h 1131979"/>
                <a:gd name="connsiteX2078" fmla="*/ 518444 w 1197983"/>
                <a:gd name="connsiteY2078" fmla="*/ 521641 h 1131979"/>
                <a:gd name="connsiteX2079" fmla="*/ 517805 w 1197983"/>
                <a:gd name="connsiteY2079" fmla="*/ 520363 h 1131979"/>
                <a:gd name="connsiteX2080" fmla="*/ 518444 w 1197983"/>
                <a:gd name="connsiteY2080" fmla="*/ 519723 h 1131979"/>
                <a:gd name="connsiteX2081" fmla="*/ 518444 w 1197983"/>
                <a:gd name="connsiteY2081" fmla="*/ 519084 h 1131979"/>
                <a:gd name="connsiteX2082" fmla="*/ 519084 w 1197983"/>
                <a:gd name="connsiteY2082" fmla="*/ 518445 h 1131979"/>
                <a:gd name="connsiteX2083" fmla="*/ 520362 w 1197983"/>
                <a:gd name="connsiteY2083" fmla="*/ 519084 h 1131979"/>
                <a:gd name="connsiteX2084" fmla="*/ 521001 w 1197983"/>
                <a:gd name="connsiteY2084" fmla="*/ 518445 h 1131979"/>
                <a:gd name="connsiteX2085" fmla="*/ 521640 w 1197983"/>
                <a:gd name="connsiteY2085" fmla="*/ 517166 h 1131979"/>
                <a:gd name="connsiteX2086" fmla="*/ 523558 w 1197983"/>
                <a:gd name="connsiteY2086" fmla="*/ 517166 h 1131979"/>
                <a:gd name="connsiteX2087" fmla="*/ 523558 w 1197983"/>
                <a:gd name="connsiteY2087" fmla="*/ 516527 h 1131979"/>
                <a:gd name="connsiteX2088" fmla="*/ 522919 w 1197983"/>
                <a:gd name="connsiteY2088" fmla="*/ 514609 h 1131979"/>
                <a:gd name="connsiteX2089" fmla="*/ 524198 w 1197983"/>
                <a:gd name="connsiteY2089" fmla="*/ 513970 h 1131979"/>
                <a:gd name="connsiteX2090" fmla="*/ 524837 w 1197983"/>
                <a:gd name="connsiteY2090" fmla="*/ 512691 h 1131979"/>
                <a:gd name="connsiteX2091" fmla="*/ 526755 w 1197983"/>
                <a:gd name="connsiteY2091" fmla="*/ 511413 h 1131979"/>
                <a:gd name="connsiteX2092" fmla="*/ 526755 w 1197983"/>
                <a:gd name="connsiteY2092" fmla="*/ 510774 h 1131979"/>
                <a:gd name="connsiteX2093" fmla="*/ 524837 w 1197983"/>
                <a:gd name="connsiteY2093" fmla="*/ 508856 h 1131979"/>
                <a:gd name="connsiteX2094" fmla="*/ 528672 w 1197983"/>
                <a:gd name="connsiteY2094" fmla="*/ 510774 h 1131979"/>
                <a:gd name="connsiteX2095" fmla="*/ 528673 w 1197983"/>
                <a:gd name="connsiteY2095" fmla="*/ 509495 h 1131979"/>
                <a:gd name="connsiteX2096" fmla="*/ 526755 w 1197983"/>
                <a:gd name="connsiteY2096" fmla="*/ 508217 h 1131979"/>
                <a:gd name="connsiteX2097" fmla="*/ 528033 w 1197983"/>
                <a:gd name="connsiteY2097" fmla="*/ 508856 h 1131979"/>
                <a:gd name="connsiteX2098" fmla="*/ 525476 w 1197983"/>
                <a:gd name="connsiteY2098" fmla="*/ 505660 h 1131979"/>
                <a:gd name="connsiteX2099" fmla="*/ 526115 w 1197983"/>
                <a:gd name="connsiteY2099" fmla="*/ 505020 h 1131979"/>
                <a:gd name="connsiteX2100" fmla="*/ 524837 w 1197983"/>
                <a:gd name="connsiteY2100" fmla="*/ 502463 h 1131979"/>
                <a:gd name="connsiteX2101" fmla="*/ 526115 w 1197983"/>
                <a:gd name="connsiteY2101" fmla="*/ 501824 h 1131979"/>
                <a:gd name="connsiteX2102" fmla="*/ 527394 w 1197983"/>
                <a:gd name="connsiteY2102" fmla="*/ 502463 h 1131979"/>
                <a:gd name="connsiteX2103" fmla="*/ 523558 w 1197983"/>
                <a:gd name="connsiteY2103" fmla="*/ 498628 h 1131979"/>
                <a:gd name="connsiteX2104" fmla="*/ 524837 w 1197983"/>
                <a:gd name="connsiteY2104" fmla="*/ 497988 h 1131979"/>
                <a:gd name="connsiteX2105" fmla="*/ 521001 w 1197983"/>
                <a:gd name="connsiteY2105" fmla="*/ 494153 h 1131979"/>
                <a:gd name="connsiteX2106" fmla="*/ 515887 w 1197983"/>
                <a:gd name="connsiteY2106" fmla="*/ 489678 h 1131979"/>
                <a:gd name="connsiteX2107" fmla="*/ 507577 w 1197983"/>
                <a:gd name="connsiteY2107" fmla="*/ 484564 h 1131979"/>
                <a:gd name="connsiteX2108" fmla="*/ 269131 w 1197983"/>
                <a:gd name="connsiteY2108" fmla="*/ 483924 h 1131979"/>
                <a:gd name="connsiteX2109" fmla="*/ 272966 w 1197983"/>
                <a:gd name="connsiteY2109" fmla="*/ 485203 h 1131979"/>
                <a:gd name="connsiteX2110" fmla="*/ 269131 w 1197983"/>
                <a:gd name="connsiteY2110" fmla="*/ 485842 h 1131979"/>
                <a:gd name="connsiteX2111" fmla="*/ 268491 w 1197983"/>
                <a:gd name="connsiteY2111" fmla="*/ 485203 h 1131979"/>
                <a:gd name="connsiteX2112" fmla="*/ 269131 w 1197983"/>
                <a:gd name="connsiteY2112" fmla="*/ 483924 h 1131979"/>
                <a:gd name="connsiteX2113" fmla="*/ 273605 w 1197983"/>
                <a:gd name="connsiteY2113" fmla="*/ 479449 h 1131979"/>
                <a:gd name="connsiteX2114" fmla="*/ 273605 w 1197983"/>
                <a:gd name="connsiteY2114" fmla="*/ 479450 h 1131979"/>
                <a:gd name="connsiteX2115" fmla="*/ 274959 w 1197983"/>
                <a:gd name="connsiteY2115" fmla="*/ 480465 h 1131979"/>
                <a:gd name="connsiteX2116" fmla="*/ 274884 w 1197983"/>
                <a:gd name="connsiteY2116" fmla="*/ 480089 h 1131979"/>
                <a:gd name="connsiteX2117" fmla="*/ 274245 w 1197983"/>
                <a:gd name="connsiteY2117" fmla="*/ 477532 h 1131979"/>
                <a:gd name="connsiteX2118" fmla="*/ 278080 w 1197983"/>
                <a:gd name="connsiteY2118" fmla="*/ 480089 h 1131979"/>
                <a:gd name="connsiteX2119" fmla="*/ 276163 w 1197983"/>
                <a:gd name="connsiteY2119" fmla="*/ 481367 h 1131979"/>
                <a:gd name="connsiteX2120" fmla="*/ 274959 w 1197983"/>
                <a:gd name="connsiteY2120" fmla="*/ 480465 h 1131979"/>
                <a:gd name="connsiteX2121" fmla="*/ 275523 w 1197983"/>
                <a:gd name="connsiteY2121" fmla="*/ 483285 h 1131979"/>
                <a:gd name="connsiteX2122" fmla="*/ 272327 w 1197983"/>
                <a:gd name="connsiteY2122" fmla="*/ 481367 h 1131979"/>
                <a:gd name="connsiteX2123" fmla="*/ 270409 w 1197983"/>
                <a:gd name="connsiteY2123" fmla="*/ 482007 h 1131979"/>
                <a:gd name="connsiteX2124" fmla="*/ 269770 w 1197983"/>
                <a:gd name="connsiteY2124" fmla="*/ 481367 h 1131979"/>
                <a:gd name="connsiteX2125" fmla="*/ 272327 w 1197983"/>
                <a:gd name="connsiteY2125" fmla="*/ 478810 h 1131979"/>
                <a:gd name="connsiteX2126" fmla="*/ 273605 w 1197983"/>
                <a:gd name="connsiteY2126" fmla="*/ 479449 h 1131979"/>
                <a:gd name="connsiteX2127" fmla="*/ 737712 w 1197983"/>
                <a:gd name="connsiteY2127" fmla="*/ 472418 h 1131979"/>
                <a:gd name="connsiteX2128" fmla="*/ 731320 w 1197983"/>
                <a:gd name="connsiteY2128" fmla="*/ 476893 h 1131979"/>
                <a:gd name="connsiteX2129" fmla="*/ 720452 w 1197983"/>
                <a:gd name="connsiteY2129" fmla="*/ 489039 h 1131979"/>
                <a:gd name="connsiteX2130" fmla="*/ 713420 w 1197983"/>
                <a:gd name="connsiteY2130" fmla="*/ 497349 h 1131979"/>
                <a:gd name="connsiteX2131" fmla="*/ 707027 w 1197983"/>
                <a:gd name="connsiteY2131" fmla="*/ 506299 h 1131979"/>
                <a:gd name="connsiteX2132" fmla="*/ 701913 w 1197983"/>
                <a:gd name="connsiteY2132" fmla="*/ 513331 h 1131979"/>
                <a:gd name="connsiteX2133" fmla="*/ 700635 w 1197983"/>
                <a:gd name="connsiteY2133" fmla="*/ 515888 h 1131979"/>
                <a:gd name="connsiteX2134" fmla="*/ 696799 w 1197983"/>
                <a:gd name="connsiteY2134" fmla="*/ 519084 h 1131979"/>
                <a:gd name="connsiteX2135" fmla="*/ 691685 w 1197983"/>
                <a:gd name="connsiteY2135" fmla="*/ 526116 h 1131979"/>
                <a:gd name="connsiteX2136" fmla="*/ 689128 w 1197983"/>
                <a:gd name="connsiteY2136" fmla="*/ 529312 h 1131979"/>
                <a:gd name="connsiteX2137" fmla="*/ 687210 w 1197983"/>
                <a:gd name="connsiteY2137" fmla="*/ 532509 h 1131979"/>
                <a:gd name="connsiteX2138" fmla="*/ 685293 w 1197983"/>
                <a:gd name="connsiteY2138" fmla="*/ 535705 h 1131979"/>
                <a:gd name="connsiteX2139" fmla="*/ 682735 w 1197983"/>
                <a:gd name="connsiteY2139" fmla="*/ 538901 h 1131979"/>
                <a:gd name="connsiteX2140" fmla="*/ 680818 w 1197983"/>
                <a:gd name="connsiteY2140" fmla="*/ 540180 h 1131979"/>
                <a:gd name="connsiteX2141" fmla="*/ 677621 w 1197983"/>
                <a:gd name="connsiteY2141" fmla="*/ 545294 h 1131979"/>
                <a:gd name="connsiteX2142" fmla="*/ 674425 w 1197983"/>
                <a:gd name="connsiteY2142" fmla="*/ 548490 h 1131979"/>
                <a:gd name="connsiteX2143" fmla="*/ 669950 w 1197983"/>
                <a:gd name="connsiteY2143" fmla="*/ 551047 h 1131979"/>
                <a:gd name="connsiteX2144" fmla="*/ 664197 w 1197983"/>
                <a:gd name="connsiteY2144" fmla="*/ 556801 h 1131979"/>
                <a:gd name="connsiteX2145" fmla="*/ 658443 w 1197983"/>
                <a:gd name="connsiteY2145" fmla="*/ 561915 h 1131979"/>
                <a:gd name="connsiteX2146" fmla="*/ 657165 w 1197983"/>
                <a:gd name="connsiteY2146" fmla="*/ 565750 h 1131979"/>
                <a:gd name="connsiteX2147" fmla="*/ 652051 w 1197983"/>
                <a:gd name="connsiteY2147" fmla="*/ 570225 h 1131979"/>
                <a:gd name="connsiteX2148" fmla="*/ 650133 w 1197983"/>
                <a:gd name="connsiteY2148" fmla="*/ 572782 h 1131979"/>
                <a:gd name="connsiteX2149" fmla="*/ 646937 w 1197983"/>
                <a:gd name="connsiteY2149" fmla="*/ 577257 h 1131979"/>
                <a:gd name="connsiteX2150" fmla="*/ 644379 w 1197983"/>
                <a:gd name="connsiteY2150" fmla="*/ 575979 h 1131979"/>
                <a:gd name="connsiteX2151" fmla="*/ 644379 w 1197983"/>
                <a:gd name="connsiteY2151" fmla="*/ 577257 h 1131979"/>
                <a:gd name="connsiteX2152" fmla="*/ 643740 w 1197983"/>
                <a:gd name="connsiteY2152" fmla="*/ 579814 h 1131979"/>
                <a:gd name="connsiteX2153" fmla="*/ 639904 w 1197983"/>
                <a:gd name="connsiteY2153" fmla="*/ 583650 h 1131979"/>
                <a:gd name="connsiteX2154" fmla="*/ 637987 w 1197983"/>
                <a:gd name="connsiteY2154" fmla="*/ 588125 h 1131979"/>
                <a:gd name="connsiteX2155" fmla="*/ 637348 w 1197983"/>
                <a:gd name="connsiteY2155" fmla="*/ 589403 h 1131979"/>
                <a:gd name="connsiteX2156" fmla="*/ 635430 w 1197983"/>
                <a:gd name="connsiteY2156" fmla="*/ 592600 h 1131979"/>
                <a:gd name="connsiteX2157" fmla="*/ 632873 w 1197983"/>
                <a:gd name="connsiteY2157" fmla="*/ 593878 h 1131979"/>
                <a:gd name="connsiteX2158" fmla="*/ 630955 w 1197983"/>
                <a:gd name="connsiteY2158" fmla="*/ 595796 h 1131979"/>
                <a:gd name="connsiteX2159" fmla="*/ 627119 w 1197983"/>
                <a:gd name="connsiteY2159" fmla="*/ 598992 h 1131979"/>
                <a:gd name="connsiteX2160" fmla="*/ 625841 w 1197983"/>
                <a:gd name="connsiteY2160" fmla="*/ 600271 h 1131979"/>
                <a:gd name="connsiteX2161" fmla="*/ 625201 w 1197983"/>
                <a:gd name="connsiteY2161" fmla="*/ 604106 h 1131979"/>
                <a:gd name="connsiteX2162" fmla="*/ 623284 w 1197983"/>
                <a:gd name="connsiteY2162" fmla="*/ 606663 h 1131979"/>
                <a:gd name="connsiteX2163" fmla="*/ 625201 w 1197983"/>
                <a:gd name="connsiteY2163" fmla="*/ 607303 h 1131979"/>
                <a:gd name="connsiteX2164" fmla="*/ 626480 w 1197983"/>
                <a:gd name="connsiteY2164" fmla="*/ 610499 h 1131979"/>
                <a:gd name="connsiteX2165" fmla="*/ 631594 w 1197983"/>
                <a:gd name="connsiteY2165" fmla="*/ 613056 h 1131979"/>
                <a:gd name="connsiteX2166" fmla="*/ 631594 w 1197983"/>
                <a:gd name="connsiteY2166" fmla="*/ 614335 h 1131979"/>
                <a:gd name="connsiteX2167" fmla="*/ 634790 w 1197983"/>
                <a:gd name="connsiteY2167" fmla="*/ 614335 h 1131979"/>
                <a:gd name="connsiteX2168" fmla="*/ 638626 w 1197983"/>
                <a:gd name="connsiteY2168" fmla="*/ 614335 h 1131979"/>
                <a:gd name="connsiteX2169" fmla="*/ 645658 w 1197983"/>
                <a:gd name="connsiteY2169" fmla="*/ 611778 h 1131979"/>
                <a:gd name="connsiteX2170" fmla="*/ 647576 w 1197983"/>
                <a:gd name="connsiteY2170" fmla="*/ 611138 h 1131979"/>
                <a:gd name="connsiteX2171" fmla="*/ 650772 w 1197983"/>
                <a:gd name="connsiteY2171" fmla="*/ 609220 h 1131979"/>
                <a:gd name="connsiteX2172" fmla="*/ 655886 w 1197983"/>
                <a:gd name="connsiteY2172" fmla="*/ 607942 h 1131979"/>
                <a:gd name="connsiteX2173" fmla="*/ 655247 w 1197983"/>
                <a:gd name="connsiteY2173" fmla="*/ 606663 h 1131979"/>
                <a:gd name="connsiteX2174" fmla="*/ 650772 w 1197983"/>
                <a:gd name="connsiteY2174" fmla="*/ 606663 h 1131979"/>
                <a:gd name="connsiteX2175" fmla="*/ 651412 w 1197983"/>
                <a:gd name="connsiteY2175" fmla="*/ 606024 h 1131979"/>
                <a:gd name="connsiteX2176" fmla="*/ 656526 w 1197983"/>
                <a:gd name="connsiteY2176" fmla="*/ 604106 h 1131979"/>
                <a:gd name="connsiteX2177" fmla="*/ 659082 w 1197983"/>
                <a:gd name="connsiteY2177" fmla="*/ 602189 h 1131979"/>
                <a:gd name="connsiteX2178" fmla="*/ 659722 w 1197983"/>
                <a:gd name="connsiteY2178" fmla="*/ 600910 h 1131979"/>
                <a:gd name="connsiteX2179" fmla="*/ 663557 w 1197983"/>
                <a:gd name="connsiteY2179" fmla="*/ 599632 h 1131979"/>
                <a:gd name="connsiteX2180" fmla="*/ 665475 w 1197983"/>
                <a:gd name="connsiteY2180" fmla="*/ 596435 h 1131979"/>
                <a:gd name="connsiteX2181" fmla="*/ 667393 w 1197983"/>
                <a:gd name="connsiteY2181" fmla="*/ 593878 h 1131979"/>
                <a:gd name="connsiteX2182" fmla="*/ 670589 w 1197983"/>
                <a:gd name="connsiteY2182" fmla="*/ 590043 h 1131979"/>
                <a:gd name="connsiteX2183" fmla="*/ 668671 w 1197983"/>
                <a:gd name="connsiteY2183" fmla="*/ 588764 h 1131979"/>
                <a:gd name="connsiteX2184" fmla="*/ 671229 w 1197983"/>
                <a:gd name="connsiteY2184" fmla="*/ 588764 h 1131979"/>
                <a:gd name="connsiteX2185" fmla="*/ 675064 w 1197983"/>
                <a:gd name="connsiteY2185" fmla="*/ 587486 h 1131979"/>
                <a:gd name="connsiteX2186" fmla="*/ 683375 w 1197983"/>
                <a:gd name="connsiteY2186" fmla="*/ 581732 h 1131979"/>
                <a:gd name="connsiteX2187" fmla="*/ 685932 w 1197983"/>
                <a:gd name="connsiteY2187" fmla="*/ 580454 h 1131979"/>
                <a:gd name="connsiteX2188" fmla="*/ 685932 w 1197983"/>
                <a:gd name="connsiteY2188" fmla="*/ 581732 h 1131979"/>
                <a:gd name="connsiteX2189" fmla="*/ 682096 w 1197983"/>
                <a:gd name="connsiteY2189" fmla="*/ 583650 h 1131979"/>
                <a:gd name="connsiteX2190" fmla="*/ 679539 w 1197983"/>
                <a:gd name="connsiteY2190" fmla="*/ 586207 h 1131979"/>
                <a:gd name="connsiteX2191" fmla="*/ 676982 w 1197983"/>
                <a:gd name="connsiteY2191" fmla="*/ 588764 h 1131979"/>
                <a:gd name="connsiteX2192" fmla="*/ 675064 w 1197983"/>
                <a:gd name="connsiteY2192" fmla="*/ 590682 h 1131979"/>
                <a:gd name="connsiteX2193" fmla="*/ 674425 w 1197983"/>
                <a:gd name="connsiteY2193" fmla="*/ 591960 h 1131979"/>
                <a:gd name="connsiteX2194" fmla="*/ 676343 w 1197983"/>
                <a:gd name="connsiteY2194" fmla="*/ 592600 h 1131979"/>
                <a:gd name="connsiteX2195" fmla="*/ 678260 w 1197983"/>
                <a:gd name="connsiteY2195" fmla="*/ 590682 h 1131979"/>
                <a:gd name="connsiteX2196" fmla="*/ 682735 w 1197983"/>
                <a:gd name="connsiteY2196" fmla="*/ 586207 h 1131979"/>
                <a:gd name="connsiteX2197" fmla="*/ 684653 w 1197983"/>
                <a:gd name="connsiteY2197" fmla="*/ 585568 h 1131979"/>
                <a:gd name="connsiteX2198" fmla="*/ 689128 w 1197983"/>
                <a:gd name="connsiteY2198" fmla="*/ 581732 h 1131979"/>
                <a:gd name="connsiteX2199" fmla="*/ 689767 w 1197983"/>
                <a:gd name="connsiteY2199" fmla="*/ 579175 h 1131979"/>
                <a:gd name="connsiteX2200" fmla="*/ 687210 w 1197983"/>
                <a:gd name="connsiteY2200" fmla="*/ 579814 h 1131979"/>
                <a:gd name="connsiteX2201" fmla="*/ 686571 w 1197983"/>
                <a:gd name="connsiteY2201" fmla="*/ 579175 h 1131979"/>
                <a:gd name="connsiteX2202" fmla="*/ 689767 w 1197983"/>
                <a:gd name="connsiteY2202" fmla="*/ 577257 h 1131979"/>
                <a:gd name="connsiteX2203" fmla="*/ 689128 w 1197983"/>
                <a:gd name="connsiteY2203" fmla="*/ 577257 h 1131979"/>
                <a:gd name="connsiteX2204" fmla="*/ 691685 w 1197983"/>
                <a:gd name="connsiteY2204" fmla="*/ 574700 h 1131979"/>
                <a:gd name="connsiteX2205" fmla="*/ 693603 w 1197983"/>
                <a:gd name="connsiteY2205" fmla="*/ 574700 h 1131979"/>
                <a:gd name="connsiteX2206" fmla="*/ 694242 w 1197983"/>
                <a:gd name="connsiteY2206" fmla="*/ 574700 h 1131979"/>
                <a:gd name="connsiteX2207" fmla="*/ 694881 w 1197983"/>
                <a:gd name="connsiteY2207" fmla="*/ 573422 h 1131979"/>
                <a:gd name="connsiteX2208" fmla="*/ 694881 w 1197983"/>
                <a:gd name="connsiteY2208" fmla="*/ 574700 h 1131979"/>
                <a:gd name="connsiteX2209" fmla="*/ 697438 w 1197983"/>
                <a:gd name="connsiteY2209" fmla="*/ 573422 h 1131979"/>
                <a:gd name="connsiteX2210" fmla="*/ 697438 w 1197983"/>
                <a:gd name="connsiteY2210" fmla="*/ 572782 h 1131979"/>
                <a:gd name="connsiteX2211" fmla="*/ 694881 w 1197983"/>
                <a:gd name="connsiteY2211" fmla="*/ 570225 h 1131979"/>
                <a:gd name="connsiteX2212" fmla="*/ 697438 w 1197983"/>
                <a:gd name="connsiteY2212" fmla="*/ 570225 h 1131979"/>
                <a:gd name="connsiteX2213" fmla="*/ 698237 w 1197983"/>
                <a:gd name="connsiteY2213" fmla="*/ 569426 h 1131979"/>
                <a:gd name="connsiteX2214" fmla="*/ 697950 w 1197983"/>
                <a:gd name="connsiteY2214" fmla="*/ 569331 h 1131979"/>
                <a:gd name="connsiteX2215" fmla="*/ 697438 w 1197983"/>
                <a:gd name="connsiteY2215" fmla="*/ 569586 h 1131979"/>
                <a:gd name="connsiteX2216" fmla="*/ 696799 w 1197983"/>
                <a:gd name="connsiteY2216" fmla="*/ 568947 h 1131979"/>
                <a:gd name="connsiteX2217" fmla="*/ 697950 w 1197983"/>
                <a:gd name="connsiteY2217" fmla="*/ 569331 h 1131979"/>
                <a:gd name="connsiteX2218" fmla="*/ 698291 w 1197983"/>
                <a:gd name="connsiteY2218" fmla="*/ 569160 h 1131979"/>
                <a:gd name="connsiteX2219" fmla="*/ 697438 w 1197983"/>
                <a:gd name="connsiteY2219" fmla="*/ 568308 h 1131979"/>
                <a:gd name="connsiteX2220" fmla="*/ 698078 w 1197983"/>
                <a:gd name="connsiteY2220" fmla="*/ 567668 h 1131979"/>
                <a:gd name="connsiteX2221" fmla="*/ 701913 w 1197983"/>
                <a:gd name="connsiteY2221" fmla="*/ 565750 h 1131979"/>
                <a:gd name="connsiteX2222" fmla="*/ 704470 w 1197983"/>
                <a:gd name="connsiteY2222" fmla="*/ 564472 h 1131979"/>
                <a:gd name="connsiteX2223" fmla="*/ 704470 w 1197983"/>
                <a:gd name="connsiteY2223" fmla="*/ 563833 h 1131979"/>
                <a:gd name="connsiteX2224" fmla="*/ 706388 w 1197983"/>
                <a:gd name="connsiteY2224" fmla="*/ 561915 h 1131979"/>
                <a:gd name="connsiteX2225" fmla="*/ 707667 w 1197983"/>
                <a:gd name="connsiteY2225" fmla="*/ 560636 h 1131979"/>
                <a:gd name="connsiteX2226" fmla="*/ 707027 w 1197983"/>
                <a:gd name="connsiteY2226" fmla="*/ 559997 h 1131979"/>
                <a:gd name="connsiteX2227" fmla="*/ 707667 w 1197983"/>
                <a:gd name="connsiteY2227" fmla="*/ 558719 h 1131979"/>
                <a:gd name="connsiteX2228" fmla="*/ 708945 w 1197983"/>
                <a:gd name="connsiteY2228" fmla="*/ 558719 h 1131979"/>
                <a:gd name="connsiteX2229" fmla="*/ 712142 w 1197983"/>
                <a:gd name="connsiteY2229" fmla="*/ 558079 h 1131979"/>
                <a:gd name="connsiteX2230" fmla="*/ 710224 w 1197983"/>
                <a:gd name="connsiteY2230" fmla="*/ 552965 h 1131979"/>
                <a:gd name="connsiteX2231" fmla="*/ 710863 w 1197983"/>
                <a:gd name="connsiteY2231" fmla="*/ 552326 h 1131979"/>
                <a:gd name="connsiteX2232" fmla="*/ 712781 w 1197983"/>
                <a:gd name="connsiteY2232" fmla="*/ 551047 h 1131979"/>
                <a:gd name="connsiteX2233" fmla="*/ 713420 w 1197983"/>
                <a:gd name="connsiteY2233" fmla="*/ 551687 h 1131979"/>
                <a:gd name="connsiteX2234" fmla="*/ 713420 w 1197983"/>
                <a:gd name="connsiteY2234" fmla="*/ 552965 h 1131979"/>
                <a:gd name="connsiteX2235" fmla="*/ 714699 w 1197983"/>
                <a:gd name="connsiteY2235" fmla="*/ 552965 h 1131979"/>
                <a:gd name="connsiteX2236" fmla="*/ 715977 w 1197983"/>
                <a:gd name="connsiteY2236" fmla="*/ 553604 h 1131979"/>
                <a:gd name="connsiteX2237" fmla="*/ 714059 w 1197983"/>
                <a:gd name="connsiteY2237" fmla="*/ 551687 h 1131979"/>
                <a:gd name="connsiteX2238" fmla="*/ 712781 w 1197983"/>
                <a:gd name="connsiteY2238" fmla="*/ 550408 h 1131979"/>
                <a:gd name="connsiteX2239" fmla="*/ 715338 w 1197983"/>
                <a:gd name="connsiteY2239" fmla="*/ 549130 h 1131979"/>
                <a:gd name="connsiteX2240" fmla="*/ 718534 w 1197983"/>
                <a:gd name="connsiteY2240" fmla="*/ 547851 h 1131979"/>
                <a:gd name="connsiteX2241" fmla="*/ 719173 w 1197983"/>
                <a:gd name="connsiteY2241" fmla="*/ 547212 h 1131979"/>
                <a:gd name="connsiteX2242" fmla="*/ 719813 w 1197983"/>
                <a:gd name="connsiteY2242" fmla="*/ 545294 h 1131979"/>
                <a:gd name="connsiteX2243" fmla="*/ 723009 w 1197983"/>
                <a:gd name="connsiteY2243" fmla="*/ 545933 h 1131979"/>
                <a:gd name="connsiteX2244" fmla="*/ 721731 w 1197983"/>
                <a:gd name="connsiteY2244" fmla="*/ 542737 h 1131979"/>
                <a:gd name="connsiteX2245" fmla="*/ 724927 w 1197983"/>
                <a:gd name="connsiteY2245" fmla="*/ 543376 h 1131979"/>
                <a:gd name="connsiteX2246" fmla="*/ 726845 w 1197983"/>
                <a:gd name="connsiteY2246" fmla="*/ 540819 h 1131979"/>
                <a:gd name="connsiteX2247" fmla="*/ 726845 w 1197983"/>
                <a:gd name="connsiteY2247" fmla="*/ 538262 h 1131979"/>
                <a:gd name="connsiteX2248" fmla="*/ 727484 w 1197983"/>
                <a:gd name="connsiteY2248" fmla="*/ 537623 h 1131979"/>
                <a:gd name="connsiteX2249" fmla="*/ 728762 w 1197983"/>
                <a:gd name="connsiteY2249" fmla="*/ 536344 h 1131979"/>
                <a:gd name="connsiteX2250" fmla="*/ 728762 w 1197983"/>
                <a:gd name="connsiteY2250" fmla="*/ 535705 h 1131979"/>
                <a:gd name="connsiteX2251" fmla="*/ 731320 w 1197983"/>
                <a:gd name="connsiteY2251" fmla="*/ 533148 h 1131979"/>
                <a:gd name="connsiteX2252" fmla="*/ 734516 w 1197983"/>
                <a:gd name="connsiteY2252" fmla="*/ 531869 h 1131979"/>
                <a:gd name="connsiteX2253" fmla="*/ 735155 w 1197983"/>
                <a:gd name="connsiteY2253" fmla="*/ 531869 h 1131979"/>
                <a:gd name="connsiteX2254" fmla="*/ 736434 w 1197983"/>
                <a:gd name="connsiteY2254" fmla="*/ 530591 h 1131979"/>
                <a:gd name="connsiteX2255" fmla="*/ 736434 w 1197983"/>
                <a:gd name="connsiteY2255" fmla="*/ 528673 h 1131979"/>
                <a:gd name="connsiteX2256" fmla="*/ 736434 w 1197983"/>
                <a:gd name="connsiteY2256" fmla="*/ 527395 h 1131979"/>
                <a:gd name="connsiteX2257" fmla="*/ 737073 w 1197983"/>
                <a:gd name="connsiteY2257" fmla="*/ 526755 h 1131979"/>
                <a:gd name="connsiteX2258" fmla="*/ 737073 w 1197983"/>
                <a:gd name="connsiteY2258" fmla="*/ 525477 h 1131979"/>
                <a:gd name="connsiteX2259" fmla="*/ 736434 w 1197983"/>
                <a:gd name="connsiteY2259" fmla="*/ 524837 h 1131979"/>
                <a:gd name="connsiteX2260" fmla="*/ 738351 w 1197983"/>
                <a:gd name="connsiteY2260" fmla="*/ 524837 h 1131979"/>
                <a:gd name="connsiteX2261" fmla="*/ 741548 w 1197983"/>
                <a:gd name="connsiteY2261" fmla="*/ 522920 h 1131979"/>
                <a:gd name="connsiteX2262" fmla="*/ 741548 w 1197983"/>
                <a:gd name="connsiteY2262" fmla="*/ 521002 h 1131979"/>
                <a:gd name="connsiteX2263" fmla="*/ 742187 w 1197983"/>
                <a:gd name="connsiteY2263" fmla="*/ 519723 h 1131979"/>
                <a:gd name="connsiteX2264" fmla="*/ 742187 w 1197983"/>
                <a:gd name="connsiteY2264" fmla="*/ 518445 h 1131979"/>
                <a:gd name="connsiteX2265" fmla="*/ 743466 w 1197983"/>
                <a:gd name="connsiteY2265" fmla="*/ 517166 h 1131979"/>
                <a:gd name="connsiteX2266" fmla="*/ 745383 w 1197983"/>
                <a:gd name="connsiteY2266" fmla="*/ 516527 h 1131979"/>
                <a:gd name="connsiteX2267" fmla="*/ 746662 w 1197983"/>
                <a:gd name="connsiteY2267" fmla="*/ 514609 h 1131979"/>
                <a:gd name="connsiteX2268" fmla="*/ 748580 w 1197983"/>
                <a:gd name="connsiteY2268" fmla="*/ 512691 h 1131979"/>
                <a:gd name="connsiteX2269" fmla="*/ 751137 w 1197983"/>
                <a:gd name="connsiteY2269" fmla="*/ 511413 h 1131979"/>
                <a:gd name="connsiteX2270" fmla="*/ 751137 w 1197983"/>
                <a:gd name="connsiteY2270" fmla="*/ 510134 h 1131979"/>
                <a:gd name="connsiteX2271" fmla="*/ 751137 w 1197983"/>
                <a:gd name="connsiteY2271" fmla="*/ 507577 h 1131979"/>
                <a:gd name="connsiteX2272" fmla="*/ 753694 w 1197983"/>
                <a:gd name="connsiteY2272" fmla="*/ 505660 h 1131979"/>
                <a:gd name="connsiteX2273" fmla="*/ 755612 w 1197983"/>
                <a:gd name="connsiteY2273" fmla="*/ 503102 h 1131979"/>
                <a:gd name="connsiteX2274" fmla="*/ 758169 w 1197983"/>
                <a:gd name="connsiteY2274" fmla="*/ 499906 h 1131979"/>
                <a:gd name="connsiteX2275" fmla="*/ 758169 w 1197983"/>
                <a:gd name="connsiteY2275" fmla="*/ 499267 h 1131979"/>
                <a:gd name="connsiteX2276" fmla="*/ 755612 w 1197983"/>
                <a:gd name="connsiteY2276" fmla="*/ 497349 h 1131979"/>
                <a:gd name="connsiteX2277" fmla="*/ 761365 w 1197983"/>
                <a:gd name="connsiteY2277" fmla="*/ 494792 h 1131979"/>
                <a:gd name="connsiteX2278" fmla="*/ 760726 w 1197983"/>
                <a:gd name="connsiteY2278" fmla="*/ 496071 h 1131979"/>
                <a:gd name="connsiteX2279" fmla="*/ 758169 w 1197983"/>
                <a:gd name="connsiteY2279" fmla="*/ 495431 h 1131979"/>
                <a:gd name="connsiteX2280" fmla="*/ 759447 w 1197983"/>
                <a:gd name="connsiteY2280" fmla="*/ 495431 h 1131979"/>
                <a:gd name="connsiteX2281" fmla="*/ 756890 w 1197983"/>
                <a:gd name="connsiteY2281" fmla="*/ 492235 h 1131979"/>
                <a:gd name="connsiteX2282" fmla="*/ 757529 w 1197983"/>
                <a:gd name="connsiteY2282" fmla="*/ 490956 h 1131979"/>
                <a:gd name="connsiteX2283" fmla="*/ 756251 w 1197983"/>
                <a:gd name="connsiteY2283" fmla="*/ 487760 h 1131979"/>
                <a:gd name="connsiteX2284" fmla="*/ 758169 w 1197983"/>
                <a:gd name="connsiteY2284" fmla="*/ 485842 h 1131979"/>
                <a:gd name="connsiteX2285" fmla="*/ 759447 w 1197983"/>
                <a:gd name="connsiteY2285" fmla="*/ 485842 h 1131979"/>
                <a:gd name="connsiteX2286" fmla="*/ 754972 w 1197983"/>
                <a:gd name="connsiteY2286" fmla="*/ 483285 h 1131979"/>
                <a:gd name="connsiteX2287" fmla="*/ 757529 w 1197983"/>
                <a:gd name="connsiteY2287" fmla="*/ 482007 h 1131979"/>
                <a:gd name="connsiteX2288" fmla="*/ 753694 w 1197983"/>
                <a:gd name="connsiteY2288" fmla="*/ 478810 h 1131979"/>
                <a:gd name="connsiteX2289" fmla="*/ 747940 w 1197983"/>
                <a:gd name="connsiteY2289" fmla="*/ 474975 h 1131979"/>
                <a:gd name="connsiteX2290" fmla="*/ 737712 w 1197983"/>
                <a:gd name="connsiteY2290" fmla="*/ 472418 h 1131979"/>
                <a:gd name="connsiteX2291" fmla="*/ 288309 w 1197983"/>
                <a:gd name="connsiteY2291" fmla="*/ 460272 h 1131979"/>
                <a:gd name="connsiteX2292" fmla="*/ 288948 w 1197983"/>
                <a:gd name="connsiteY2292" fmla="*/ 460911 h 1131979"/>
                <a:gd name="connsiteX2293" fmla="*/ 288309 w 1197983"/>
                <a:gd name="connsiteY2293" fmla="*/ 462189 h 1131979"/>
                <a:gd name="connsiteX2294" fmla="*/ 288309 w 1197983"/>
                <a:gd name="connsiteY2294" fmla="*/ 460272 h 1131979"/>
                <a:gd name="connsiteX2295" fmla="*/ 291505 w 1197983"/>
                <a:gd name="connsiteY2295" fmla="*/ 458354 h 1131979"/>
                <a:gd name="connsiteX2296" fmla="*/ 292144 w 1197983"/>
                <a:gd name="connsiteY2296" fmla="*/ 458993 h 1131979"/>
                <a:gd name="connsiteX2297" fmla="*/ 291505 w 1197983"/>
                <a:gd name="connsiteY2297" fmla="*/ 460272 h 1131979"/>
                <a:gd name="connsiteX2298" fmla="*/ 290866 w 1197983"/>
                <a:gd name="connsiteY2298" fmla="*/ 459632 h 1131979"/>
                <a:gd name="connsiteX2299" fmla="*/ 291505 w 1197983"/>
                <a:gd name="connsiteY2299" fmla="*/ 458354 h 1131979"/>
                <a:gd name="connsiteX2300" fmla="*/ 1098897 w 1197983"/>
                <a:gd name="connsiteY2300" fmla="*/ 454518 h 1131979"/>
                <a:gd name="connsiteX2301" fmla="*/ 1096979 w 1197983"/>
                <a:gd name="connsiteY2301" fmla="*/ 455158 h 1131979"/>
                <a:gd name="connsiteX2302" fmla="*/ 1091226 w 1197983"/>
                <a:gd name="connsiteY2302" fmla="*/ 458993 h 1131979"/>
                <a:gd name="connsiteX2303" fmla="*/ 1083555 w 1197983"/>
                <a:gd name="connsiteY2303" fmla="*/ 462189 h 1131979"/>
                <a:gd name="connsiteX2304" fmla="*/ 1082276 w 1197983"/>
                <a:gd name="connsiteY2304" fmla="*/ 462829 h 1131979"/>
                <a:gd name="connsiteX2305" fmla="*/ 1080358 w 1197983"/>
                <a:gd name="connsiteY2305" fmla="*/ 464107 h 1131979"/>
                <a:gd name="connsiteX2306" fmla="*/ 1082916 w 1197983"/>
                <a:gd name="connsiteY2306" fmla="*/ 463468 h 1131979"/>
                <a:gd name="connsiteX2307" fmla="*/ 1086112 w 1197983"/>
                <a:gd name="connsiteY2307" fmla="*/ 464746 h 1131979"/>
                <a:gd name="connsiteX2308" fmla="*/ 1086751 w 1197983"/>
                <a:gd name="connsiteY2308" fmla="*/ 463468 h 1131979"/>
                <a:gd name="connsiteX2309" fmla="*/ 1089308 w 1197983"/>
                <a:gd name="connsiteY2309" fmla="*/ 462189 h 1131979"/>
                <a:gd name="connsiteX2310" fmla="*/ 1096340 w 1197983"/>
                <a:gd name="connsiteY2310" fmla="*/ 458354 h 1131979"/>
                <a:gd name="connsiteX2311" fmla="*/ 1099536 w 1197983"/>
                <a:gd name="connsiteY2311" fmla="*/ 455797 h 1131979"/>
                <a:gd name="connsiteX2312" fmla="*/ 1098897 w 1197983"/>
                <a:gd name="connsiteY2312" fmla="*/ 454518 h 1131979"/>
                <a:gd name="connsiteX2313" fmla="*/ 288309 w 1197983"/>
                <a:gd name="connsiteY2313" fmla="*/ 450043 h 1131979"/>
                <a:gd name="connsiteX2314" fmla="*/ 288948 w 1197983"/>
                <a:gd name="connsiteY2314" fmla="*/ 450683 h 1131979"/>
                <a:gd name="connsiteX2315" fmla="*/ 288309 w 1197983"/>
                <a:gd name="connsiteY2315" fmla="*/ 451322 h 1131979"/>
                <a:gd name="connsiteX2316" fmla="*/ 288309 w 1197983"/>
                <a:gd name="connsiteY2316" fmla="*/ 450683 h 1131979"/>
                <a:gd name="connsiteX2317" fmla="*/ 288309 w 1197983"/>
                <a:gd name="connsiteY2317" fmla="*/ 450043 h 1131979"/>
                <a:gd name="connsiteX2318" fmla="*/ 299176 w 1197983"/>
                <a:gd name="connsiteY2318" fmla="*/ 447486 h 1131979"/>
                <a:gd name="connsiteX2319" fmla="*/ 299816 w 1197983"/>
                <a:gd name="connsiteY2319" fmla="*/ 448126 h 1131979"/>
                <a:gd name="connsiteX2320" fmla="*/ 299176 w 1197983"/>
                <a:gd name="connsiteY2320" fmla="*/ 448126 h 1131979"/>
                <a:gd name="connsiteX2321" fmla="*/ 298537 w 1197983"/>
                <a:gd name="connsiteY2321" fmla="*/ 448126 h 1131979"/>
                <a:gd name="connsiteX2322" fmla="*/ 299176 w 1197983"/>
                <a:gd name="connsiteY2322" fmla="*/ 447486 h 1131979"/>
                <a:gd name="connsiteX2323" fmla="*/ 317075 w 1197983"/>
                <a:gd name="connsiteY2323" fmla="*/ 441733 h 1131979"/>
                <a:gd name="connsiteX2324" fmla="*/ 316436 w 1197983"/>
                <a:gd name="connsiteY2324" fmla="*/ 441733 h 1131979"/>
                <a:gd name="connsiteX2325" fmla="*/ 317075 w 1197983"/>
                <a:gd name="connsiteY2325" fmla="*/ 442372 h 1131979"/>
                <a:gd name="connsiteX2326" fmla="*/ 317715 w 1197983"/>
                <a:gd name="connsiteY2326" fmla="*/ 442372 h 1131979"/>
                <a:gd name="connsiteX2327" fmla="*/ 317075 w 1197983"/>
                <a:gd name="connsiteY2327" fmla="*/ 441733 h 1131979"/>
                <a:gd name="connsiteX2328" fmla="*/ 305569 w 1197983"/>
                <a:gd name="connsiteY2328" fmla="*/ 438537 h 1131979"/>
                <a:gd name="connsiteX2329" fmla="*/ 306208 w 1197983"/>
                <a:gd name="connsiteY2329" fmla="*/ 439176 h 1131979"/>
                <a:gd name="connsiteX2330" fmla="*/ 304930 w 1197983"/>
                <a:gd name="connsiteY2330" fmla="*/ 441733 h 1131979"/>
                <a:gd name="connsiteX2331" fmla="*/ 301733 w 1197983"/>
                <a:gd name="connsiteY2331" fmla="*/ 443012 h 1131979"/>
                <a:gd name="connsiteX2332" fmla="*/ 305569 w 1197983"/>
                <a:gd name="connsiteY2332" fmla="*/ 438537 h 1131979"/>
                <a:gd name="connsiteX2333" fmla="*/ 306208 w 1197983"/>
                <a:gd name="connsiteY2333" fmla="*/ 437258 h 1131979"/>
                <a:gd name="connsiteX2334" fmla="*/ 306847 w 1197983"/>
                <a:gd name="connsiteY2334" fmla="*/ 437897 h 1131979"/>
                <a:gd name="connsiteX2335" fmla="*/ 308126 w 1197983"/>
                <a:gd name="connsiteY2335" fmla="*/ 438537 h 1131979"/>
                <a:gd name="connsiteX2336" fmla="*/ 307486 w 1197983"/>
                <a:gd name="connsiteY2336" fmla="*/ 438537 h 1131979"/>
                <a:gd name="connsiteX2337" fmla="*/ 306208 w 1197983"/>
                <a:gd name="connsiteY2337" fmla="*/ 437258 h 1131979"/>
                <a:gd name="connsiteX2338" fmla="*/ 1119353 w 1197983"/>
                <a:gd name="connsiteY2338" fmla="*/ 437258 h 1131979"/>
                <a:gd name="connsiteX2339" fmla="*/ 1119353 w 1197983"/>
                <a:gd name="connsiteY2339" fmla="*/ 438537 h 1131979"/>
                <a:gd name="connsiteX2340" fmla="*/ 1118714 w 1197983"/>
                <a:gd name="connsiteY2340" fmla="*/ 437897 h 1131979"/>
                <a:gd name="connsiteX2341" fmla="*/ 1119353 w 1197983"/>
                <a:gd name="connsiteY2341" fmla="*/ 437258 h 1131979"/>
                <a:gd name="connsiteX2342" fmla="*/ 1107847 w 1197983"/>
                <a:gd name="connsiteY2342" fmla="*/ 436619 h 1131979"/>
                <a:gd name="connsiteX2343" fmla="*/ 1100175 w 1197983"/>
                <a:gd name="connsiteY2343" fmla="*/ 442372 h 1131979"/>
                <a:gd name="connsiteX2344" fmla="*/ 1099536 w 1197983"/>
                <a:gd name="connsiteY2344" fmla="*/ 441733 h 1131979"/>
                <a:gd name="connsiteX2345" fmla="*/ 1107847 w 1197983"/>
                <a:gd name="connsiteY2345" fmla="*/ 436619 h 1131979"/>
                <a:gd name="connsiteX2346" fmla="*/ 315158 w 1197983"/>
                <a:gd name="connsiteY2346" fmla="*/ 435340 h 1131979"/>
                <a:gd name="connsiteX2347" fmla="*/ 309405 w 1197983"/>
                <a:gd name="connsiteY2347" fmla="*/ 441733 h 1131979"/>
                <a:gd name="connsiteX2348" fmla="*/ 310044 w 1197983"/>
                <a:gd name="connsiteY2348" fmla="*/ 439176 h 1131979"/>
                <a:gd name="connsiteX2349" fmla="*/ 312601 w 1197983"/>
                <a:gd name="connsiteY2349" fmla="*/ 437258 h 1131979"/>
                <a:gd name="connsiteX2350" fmla="*/ 315158 w 1197983"/>
                <a:gd name="connsiteY2350" fmla="*/ 435340 h 1131979"/>
                <a:gd name="connsiteX2351" fmla="*/ 1111683 w 1197983"/>
                <a:gd name="connsiteY2351" fmla="*/ 434062 h 1131979"/>
                <a:gd name="connsiteX2352" fmla="*/ 1116157 w 1197983"/>
                <a:gd name="connsiteY2352" fmla="*/ 436619 h 1131979"/>
                <a:gd name="connsiteX2353" fmla="*/ 1112322 w 1197983"/>
                <a:gd name="connsiteY2353" fmla="*/ 437258 h 1131979"/>
                <a:gd name="connsiteX2354" fmla="*/ 1108486 w 1197983"/>
                <a:gd name="connsiteY2354" fmla="*/ 436619 h 1131979"/>
                <a:gd name="connsiteX2355" fmla="*/ 1111683 w 1197983"/>
                <a:gd name="connsiteY2355" fmla="*/ 434062 h 1131979"/>
                <a:gd name="connsiteX2356" fmla="*/ 315158 w 1197983"/>
                <a:gd name="connsiteY2356" fmla="*/ 432783 h 1131979"/>
                <a:gd name="connsiteX2357" fmla="*/ 315797 w 1197983"/>
                <a:gd name="connsiteY2357" fmla="*/ 434062 h 1131979"/>
                <a:gd name="connsiteX2358" fmla="*/ 315158 w 1197983"/>
                <a:gd name="connsiteY2358" fmla="*/ 433423 h 1131979"/>
                <a:gd name="connsiteX2359" fmla="*/ 315158 w 1197983"/>
                <a:gd name="connsiteY2359" fmla="*/ 432783 h 1131979"/>
                <a:gd name="connsiteX2360" fmla="*/ 1109764 w 1197983"/>
                <a:gd name="connsiteY2360" fmla="*/ 431505 h 1131979"/>
                <a:gd name="connsiteX2361" fmla="*/ 1110404 w 1197983"/>
                <a:gd name="connsiteY2361" fmla="*/ 432144 h 1131979"/>
                <a:gd name="connsiteX2362" fmla="*/ 1107847 w 1197983"/>
                <a:gd name="connsiteY2362" fmla="*/ 433423 h 1131979"/>
                <a:gd name="connsiteX2363" fmla="*/ 1109764 w 1197983"/>
                <a:gd name="connsiteY2363" fmla="*/ 431505 h 1131979"/>
                <a:gd name="connsiteX2364" fmla="*/ 1118075 w 1197983"/>
                <a:gd name="connsiteY2364" fmla="*/ 429587 h 1131979"/>
                <a:gd name="connsiteX2365" fmla="*/ 1121272 w 1197983"/>
                <a:gd name="connsiteY2365" fmla="*/ 430226 h 1131979"/>
                <a:gd name="connsiteX2366" fmla="*/ 1119353 w 1197983"/>
                <a:gd name="connsiteY2366" fmla="*/ 430866 h 1131979"/>
                <a:gd name="connsiteX2367" fmla="*/ 1120632 w 1197983"/>
                <a:gd name="connsiteY2367" fmla="*/ 434062 h 1131979"/>
                <a:gd name="connsiteX2368" fmla="*/ 1119353 w 1197983"/>
                <a:gd name="connsiteY2368" fmla="*/ 435340 h 1131979"/>
                <a:gd name="connsiteX2369" fmla="*/ 1118075 w 1197983"/>
                <a:gd name="connsiteY2369" fmla="*/ 434701 h 1131979"/>
                <a:gd name="connsiteX2370" fmla="*/ 1114879 w 1197983"/>
                <a:gd name="connsiteY2370" fmla="*/ 432783 h 1131979"/>
                <a:gd name="connsiteX2371" fmla="*/ 1114879 w 1197983"/>
                <a:gd name="connsiteY2371" fmla="*/ 432144 h 1131979"/>
                <a:gd name="connsiteX2372" fmla="*/ 1118075 w 1197983"/>
                <a:gd name="connsiteY2372" fmla="*/ 429587 h 1131979"/>
                <a:gd name="connsiteX2373" fmla="*/ 1121911 w 1197983"/>
                <a:gd name="connsiteY2373" fmla="*/ 427030 h 1131979"/>
                <a:gd name="connsiteX2374" fmla="*/ 1122550 w 1197983"/>
                <a:gd name="connsiteY2374" fmla="*/ 428308 h 1131979"/>
                <a:gd name="connsiteX2375" fmla="*/ 1119993 w 1197983"/>
                <a:gd name="connsiteY2375" fmla="*/ 428948 h 1131979"/>
                <a:gd name="connsiteX2376" fmla="*/ 1118075 w 1197983"/>
                <a:gd name="connsiteY2376" fmla="*/ 427669 h 1131979"/>
                <a:gd name="connsiteX2377" fmla="*/ 1121911 w 1197983"/>
                <a:gd name="connsiteY2377" fmla="*/ 427030 h 1131979"/>
                <a:gd name="connsiteX2378" fmla="*/ 1123828 w 1197983"/>
                <a:gd name="connsiteY2378" fmla="*/ 424473 h 1131979"/>
                <a:gd name="connsiteX2379" fmla="*/ 1127664 w 1197983"/>
                <a:gd name="connsiteY2379" fmla="*/ 425751 h 1131979"/>
                <a:gd name="connsiteX2380" fmla="*/ 1123189 w 1197983"/>
                <a:gd name="connsiteY2380" fmla="*/ 426391 h 1131979"/>
                <a:gd name="connsiteX2381" fmla="*/ 1122550 w 1197983"/>
                <a:gd name="connsiteY2381" fmla="*/ 425751 h 1131979"/>
                <a:gd name="connsiteX2382" fmla="*/ 1123828 w 1197983"/>
                <a:gd name="connsiteY2382" fmla="*/ 424473 h 1131979"/>
                <a:gd name="connsiteX2383" fmla="*/ 1128303 w 1197983"/>
                <a:gd name="connsiteY2383" fmla="*/ 419998 h 1131979"/>
                <a:gd name="connsiteX2384" fmla="*/ 1130861 w 1197983"/>
                <a:gd name="connsiteY2384" fmla="*/ 421277 h 1131979"/>
                <a:gd name="connsiteX2385" fmla="*/ 1130861 w 1197983"/>
                <a:gd name="connsiteY2385" fmla="*/ 424473 h 1131979"/>
                <a:gd name="connsiteX2386" fmla="*/ 1128303 w 1197983"/>
                <a:gd name="connsiteY2386" fmla="*/ 422555 h 1131979"/>
                <a:gd name="connsiteX2387" fmla="*/ 1125746 w 1197983"/>
                <a:gd name="connsiteY2387" fmla="*/ 423194 h 1131979"/>
                <a:gd name="connsiteX2388" fmla="*/ 1125107 w 1197983"/>
                <a:gd name="connsiteY2388" fmla="*/ 422555 h 1131979"/>
                <a:gd name="connsiteX2389" fmla="*/ 1128303 w 1197983"/>
                <a:gd name="connsiteY2389" fmla="*/ 419998 h 1131979"/>
                <a:gd name="connsiteX2390" fmla="*/ 1130861 w 1197983"/>
                <a:gd name="connsiteY2390" fmla="*/ 418080 h 1131979"/>
                <a:gd name="connsiteX2391" fmla="*/ 1134696 w 1197983"/>
                <a:gd name="connsiteY2391" fmla="*/ 420637 h 1131979"/>
                <a:gd name="connsiteX2392" fmla="*/ 1132139 w 1197983"/>
                <a:gd name="connsiteY2392" fmla="*/ 421277 h 1131979"/>
                <a:gd name="connsiteX2393" fmla="*/ 1130221 w 1197983"/>
                <a:gd name="connsiteY2393" fmla="*/ 419359 h 1131979"/>
                <a:gd name="connsiteX2394" fmla="*/ 1130861 w 1197983"/>
                <a:gd name="connsiteY2394" fmla="*/ 418080 h 1131979"/>
                <a:gd name="connsiteX2395" fmla="*/ 952505 w 1197983"/>
                <a:gd name="connsiteY2395" fmla="*/ 407852 h 1131979"/>
                <a:gd name="connsiteX2396" fmla="*/ 950588 w 1197983"/>
                <a:gd name="connsiteY2396" fmla="*/ 408491 h 1131979"/>
                <a:gd name="connsiteX2397" fmla="*/ 946113 w 1197983"/>
                <a:gd name="connsiteY2397" fmla="*/ 412327 h 1131979"/>
                <a:gd name="connsiteX2398" fmla="*/ 939081 w 1197983"/>
                <a:gd name="connsiteY2398" fmla="*/ 416162 h 1131979"/>
                <a:gd name="connsiteX2399" fmla="*/ 937802 w 1197983"/>
                <a:gd name="connsiteY2399" fmla="*/ 416802 h 1131979"/>
                <a:gd name="connsiteX2400" fmla="*/ 936524 w 1197983"/>
                <a:gd name="connsiteY2400" fmla="*/ 418080 h 1131979"/>
                <a:gd name="connsiteX2401" fmla="*/ 938441 w 1197983"/>
                <a:gd name="connsiteY2401" fmla="*/ 418080 h 1131979"/>
                <a:gd name="connsiteX2402" fmla="*/ 941638 w 1197983"/>
                <a:gd name="connsiteY2402" fmla="*/ 418719 h 1131979"/>
                <a:gd name="connsiteX2403" fmla="*/ 942277 w 1197983"/>
                <a:gd name="connsiteY2403" fmla="*/ 417441 h 1131979"/>
                <a:gd name="connsiteX2404" fmla="*/ 944834 w 1197983"/>
                <a:gd name="connsiteY2404" fmla="*/ 416162 h 1131979"/>
                <a:gd name="connsiteX2405" fmla="*/ 950588 w 1197983"/>
                <a:gd name="connsiteY2405" fmla="*/ 411688 h 1131979"/>
                <a:gd name="connsiteX2406" fmla="*/ 953144 w 1197983"/>
                <a:gd name="connsiteY2406" fmla="*/ 409130 h 1131979"/>
                <a:gd name="connsiteX2407" fmla="*/ 952505 w 1197983"/>
                <a:gd name="connsiteY2407" fmla="*/ 407852 h 1131979"/>
                <a:gd name="connsiteX2408" fmla="*/ 300455 w 1197983"/>
                <a:gd name="connsiteY2408" fmla="*/ 404016 h 1131979"/>
                <a:gd name="connsiteX2409" fmla="*/ 294701 w 1197983"/>
                <a:gd name="connsiteY2409" fmla="*/ 407852 h 1131979"/>
                <a:gd name="connsiteX2410" fmla="*/ 285752 w 1197983"/>
                <a:gd name="connsiteY2410" fmla="*/ 418080 h 1131979"/>
                <a:gd name="connsiteX2411" fmla="*/ 279998 w 1197983"/>
                <a:gd name="connsiteY2411" fmla="*/ 425112 h 1131979"/>
                <a:gd name="connsiteX2412" fmla="*/ 274884 w 1197983"/>
                <a:gd name="connsiteY2412" fmla="*/ 432783 h 1131979"/>
                <a:gd name="connsiteX2413" fmla="*/ 270409 w 1197983"/>
                <a:gd name="connsiteY2413" fmla="*/ 438537 h 1131979"/>
                <a:gd name="connsiteX2414" fmla="*/ 269131 w 1197983"/>
                <a:gd name="connsiteY2414" fmla="*/ 441094 h 1131979"/>
                <a:gd name="connsiteX2415" fmla="*/ 265934 w 1197983"/>
                <a:gd name="connsiteY2415" fmla="*/ 443651 h 1131979"/>
                <a:gd name="connsiteX2416" fmla="*/ 262099 w 1197983"/>
                <a:gd name="connsiteY2416" fmla="*/ 450043 h 1131979"/>
                <a:gd name="connsiteX2417" fmla="*/ 260181 w 1197983"/>
                <a:gd name="connsiteY2417" fmla="*/ 452600 h 1131979"/>
                <a:gd name="connsiteX2418" fmla="*/ 258263 w 1197983"/>
                <a:gd name="connsiteY2418" fmla="*/ 455797 h 1131979"/>
                <a:gd name="connsiteX2419" fmla="*/ 256345 w 1197983"/>
                <a:gd name="connsiteY2419" fmla="*/ 458993 h 1131979"/>
                <a:gd name="connsiteX2420" fmla="*/ 254428 w 1197983"/>
                <a:gd name="connsiteY2420" fmla="*/ 461550 h 1131979"/>
                <a:gd name="connsiteX2421" fmla="*/ 253149 w 1197983"/>
                <a:gd name="connsiteY2421" fmla="*/ 462829 h 1131979"/>
                <a:gd name="connsiteX2422" fmla="*/ 250592 w 1197983"/>
                <a:gd name="connsiteY2422" fmla="*/ 467304 h 1131979"/>
                <a:gd name="connsiteX2423" fmla="*/ 247396 w 1197983"/>
                <a:gd name="connsiteY2423" fmla="*/ 469861 h 1131979"/>
                <a:gd name="connsiteX2424" fmla="*/ 243560 w 1197983"/>
                <a:gd name="connsiteY2424" fmla="*/ 472418 h 1131979"/>
                <a:gd name="connsiteX2425" fmla="*/ 238446 w 1197983"/>
                <a:gd name="connsiteY2425" fmla="*/ 476893 h 1131979"/>
                <a:gd name="connsiteX2426" fmla="*/ 233332 w 1197983"/>
                <a:gd name="connsiteY2426" fmla="*/ 480728 h 1131979"/>
                <a:gd name="connsiteX2427" fmla="*/ 232053 w 1197983"/>
                <a:gd name="connsiteY2427" fmla="*/ 483924 h 1131979"/>
                <a:gd name="connsiteX2428" fmla="*/ 227578 w 1197983"/>
                <a:gd name="connsiteY2428" fmla="*/ 487760 h 1131979"/>
                <a:gd name="connsiteX2429" fmla="*/ 225661 w 1197983"/>
                <a:gd name="connsiteY2429" fmla="*/ 489678 h 1131979"/>
                <a:gd name="connsiteX2430" fmla="*/ 223104 w 1197983"/>
                <a:gd name="connsiteY2430" fmla="*/ 493513 h 1131979"/>
                <a:gd name="connsiteX2431" fmla="*/ 220547 w 1197983"/>
                <a:gd name="connsiteY2431" fmla="*/ 492235 h 1131979"/>
                <a:gd name="connsiteX2432" fmla="*/ 220547 w 1197983"/>
                <a:gd name="connsiteY2432" fmla="*/ 492874 h 1131979"/>
                <a:gd name="connsiteX2433" fmla="*/ 219907 w 1197983"/>
                <a:gd name="connsiteY2433" fmla="*/ 494792 h 1131979"/>
                <a:gd name="connsiteX2434" fmla="*/ 216711 w 1197983"/>
                <a:gd name="connsiteY2434" fmla="*/ 497988 h 1131979"/>
                <a:gd name="connsiteX2435" fmla="*/ 214793 w 1197983"/>
                <a:gd name="connsiteY2435" fmla="*/ 501824 h 1131979"/>
                <a:gd name="connsiteX2436" fmla="*/ 214154 w 1197983"/>
                <a:gd name="connsiteY2436" fmla="*/ 503102 h 1131979"/>
                <a:gd name="connsiteX2437" fmla="*/ 212236 w 1197983"/>
                <a:gd name="connsiteY2437" fmla="*/ 505660 h 1131979"/>
                <a:gd name="connsiteX2438" fmla="*/ 209679 w 1197983"/>
                <a:gd name="connsiteY2438" fmla="*/ 506299 h 1131979"/>
                <a:gd name="connsiteX2439" fmla="*/ 208400 w 1197983"/>
                <a:gd name="connsiteY2439" fmla="*/ 508217 h 1131979"/>
                <a:gd name="connsiteX2440" fmla="*/ 204565 w 1197983"/>
                <a:gd name="connsiteY2440" fmla="*/ 511413 h 1131979"/>
                <a:gd name="connsiteX2441" fmla="*/ 203926 w 1197983"/>
                <a:gd name="connsiteY2441" fmla="*/ 512691 h 1131979"/>
                <a:gd name="connsiteX2442" fmla="*/ 203926 w 1197983"/>
                <a:gd name="connsiteY2442" fmla="*/ 515888 h 1131979"/>
                <a:gd name="connsiteX2443" fmla="*/ 202008 w 1197983"/>
                <a:gd name="connsiteY2443" fmla="*/ 517806 h 1131979"/>
                <a:gd name="connsiteX2444" fmla="*/ 203926 w 1197983"/>
                <a:gd name="connsiteY2444" fmla="*/ 518445 h 1131979"/>
                <a:gd name="connsiteX2445" fmla="*/ 205844 w 1197983"/>
                <a:gd name="connsiteY2445" fmla="*/ 521641 h 1131979"/>
                <a:gd name="connsiteX2446" fmla="*/ 210958 w 1197983"/>
                <a:gd name="connsiteY2446" fmla="*/ 524198 h 1131979"/>
                <a:gd name="connsiteX2447" fmla="*/ 210958 w 1197983"/>
                <a:gd name="connsiteY2447" fmla="*/ 525477 h 1131979"/>
                <a:gd name="connsiteX2448" fmla="*/ 214154 w 1197983"/>
                <a:gd name="connsiteY2448" fmla="*/ 526116 h 1131979"/>
                <a:gd name="connsiteX2449" fmla="*/ 217989 w 1197983"/>
                <a:gd name="connsiteY2449" fmla="*/ 526755 h 1131979"/>
                <a:gd name="connsiteX2450" fmla="*/ 224382 w 1197983"/>
                <a:gd name="connsiteY2450" fmla="*/ 524837 h 1131979"/>
                <a:gd name="connsiteX2451" fmla="*/ 226300 w 1197983"/>
                <a:gd name="connsiteY2451" fmla="*/ 524198 h 1131979"/>
                <a:gd name="connsiteX2452" fmla="*/ 229496 w 1197983"/>
                <a:gd name="connsiteY2452" fmla="*/ 522920 h 1131979"/>
                <a:gd name="connsiteX2453" fmla="*/ 233971 w 1197983"/>
                <a:gd name="connsiteY2453" fmla="*/ 521641 h 1131979"/>
                <a:gd name="connsiteX2454" fmla="*/ 233332 w 1197983"/>
                <a:gd name="connsiteY2454" fmla="*/ 520363 h 1131979"/>
                <a:gd name="connsiteX2455" fmla="*/ 229496 w 1197983"/>
                <a:gd name="connsiteY2455" fmla="*/ 520363 h 1131979"/>
                <a:gd name="connsiteX2456" fmla="*/ 230136 w 1197983"/>
                <a:gd name="connsiteY2456" fmla="*/ 519723 h 1131979"/>
                <a:gd name="connsiteX2457" fmla="*/ 234610 w 1197983"/>
                <a:gd name="connsiteY2457" fmla="*/ 518445 h 1131979"/>
                <a:gd name="connsiteX2458" fmla="*/ 236528 w 1197983"/>
                <a:gd name="connsiteY2458" fmla="*/ 517166 h 1131979"/>
                <a:gd name="connsiteX2459" fmla="*/ 237167 w 1197983"/>
                <a:gd name="connsiteY2459" fmla="*/ 515888 h 1131979"/>
                <a:gd name="connsiteX2460" fmla="*/ 240364 w 1197983"/>
                <a:gd name="connsiteY2460" fmla="*/ 515249 h 1131979"/>
                <a:gd name="connsiteX2461" fmla="*/ 241642 w 1197983"/>
                <a:gd name="connsiteY2461" fmla="*/ 512691 h 1131979"/>
                <a:gd name="connsiteX2462" fmla="*/ 242921 w 1197983"/>
                <a:gd name="connsiteY2462" fmla="*/ 510774 h 1131979"/>
                <a:gd name="connsiteX2463" fmla="*/ 245478 w 1197983"/>
                <a:gd name="connsiteY2463" fmla="*/ 507577 h 1131979"/>
                <a:gd name="connsiteX2464" fmla="*/ 243560 w 1197983"/>
                <a:gd name="connsiteY2464" fmla="*/ 506299 h 1131979"/>
                <a:gd name="connsiteX2465" fmla="*/ 246117 w 1197983"/>
                <a:gd name="connsiteY2465" fmla="*/ 506299 h 1131979"/>
                <a:gd name="connsiteX2466" fmla="*/ 249313 w 1197983"/>
                <a:gd name="connsiteY2466" fmla="*/ 505660 h 1131979"/>
                <a:gd name="connsiteX2467" fmla="*/ 256985 w 1197983"/>
                <a:gd name="connsiteY2467" fmla="*/ 501185 h 1131979"/>
                <a:gd name="connsiteX2468" fmla="*/ 258902 w 1197983"/>
                <a:gd name="connsiteY2468" fmla="*/ 500545 h 1131979"/>
                <a:gd name="connsiteX2469" fmla="*/ 258902 w 1197983"/>
                <a:gd name="connsiteY2469" fmla="*/ 501824 h 1131979"/>
                <a:gd name="connsiteX2470" fmla="*/ 255706 w 1197983"/>
                <a:gd name="connsiteY2470" fmla="*/ 503742 h 1131979"/>
                <a:gd name="connsiteX2471" fmla="*/ 253149 w 1197983"/>
                <a:gd name="connsiteY2471" fmla="*/ 505660 h 1131979"/>
                <a:gd name="connsiteX2472" fmla="*/ 250592 w 1197983"/>
                <a:gd name="connsiteY2472" fmla="*/ 507577 h 1131979"/>
                <a:gd name="connsiteX2473" fmla="*/ 248674 w 1197983"/>
                <a:gd name="connsiteY2473" fmla="*/ 509495 h 1131979"/>
                <a:gd name="connsiteX2474" fmla="*/ 248035 w 1197983"/>
                <a:gd name="connsiteY2474" fmla="*/ 510134 h 1131979"/>
                <a:gd name="connsiteX2475" fmla="*/ 249953 w 1197983"/>
                <a:gd name="connsiteY2475" fmla="*/ 511413 h 1131979"/>
                <a:gd name="connsiteX2476" fmla="*/ 251871 w 1197983"/>
                <a:gd name="connsiteY2476" fmla="*/ 510134 h 1131979"/>
                <a:gd name="connsiteX2477" fmla="*/ 255706 w 1197983"/>
                <a:gd name="connsiteY2477" fmla="*/ 506299 h 1131979"/>
                <a:gd name="connsiteX2478" fmla="*/ 256985 w 1197983"/>
                <a:gd name="connsiteY2478" fmla="*/ 505660 h 1131979"/>
                <a:gd name="connsiteX2479" fmla="*/ 260820 w 1197983"/>
                <a:gd name="connsiteY2479" fmla="*/ 502463 h 1131979"/>
                <a:gd name="connsiteX2480" fmla="*/ 260820 w 1197983"/>
                <a:gd name="connsiteY2480" fmla="*/ 499906 h 1131979"/>
                <a:gd name="connsiteX2481" fmla="*/ 258263 w 1197983"/>
                <a:gd name="connsiteY2481" fmla="*/ 500545 h 1131979"/>
                <a:gd name="connsiteX2482" fmla="*/ 257624 w 1197983"/>
                <a:gd name="connsiteY2482" fmla="*/ 499906 h 1131979"/>
                <a:gd name="connsiteX2483" fmla="*/ 260820 w 1197983"/>
                <a:gd name="connsiteY2483" fmla="*/ 499906 h 1131979"/>
                <a:gd name="connsiteX2484" fmla="*/ 262738 w 1197983"/>
                <a:gd name="connsiteY2484" fmla="*/ 499906 h 1131979"/>
                <a:gd name="connsiteX2485" fmla="*/ 265295 w 1197983"/>
                <a:gd name="connsiteY2485" fmla="*/ 497988 h 1131979"/>
                <a:gd name="connsiteX2486" fmla="*/ 267213 w 1197983"/>
                <a:gd name="connsiteY2486" fmla="*/ 497988 h 1131979"/>
                <a:gd name="connsiteX2487" fmla="*/ 268491 w 1197983"/>
                <a:gd name="connsiteY2487" fmla="*/ 497988 h 1131979"/>
                <a:gd name="connsiteX2488" fmla="*/ 270409 w 1197983"/>
                <a:gd name="connsiteY2488" fmla="*/ 497349 h 1131979"/>
                <a:gd name="connsiteX2489" fmla="*/ 270409 w 1197983"/>
                <a:gd name="connsiteY2489" fmla="*/ 496710 h 1131979"/>
                <a:gd name="connsiteX2490" fmla="*/ 267852 w 1197983"/>
                <a:gd name="connsiteY2490" fmla="*/ 494792 h 1131979"/>
                <a:gd name="connsiteX2491" fmla="*/ 270409 w 1197983"/>
                <a:gd name="connsiteY2491" fmla="*/ 494792 h 1131979"/>
                <a:gd name="connsiteX2492" fmla="*/ 271688 w 1197983"/>
                <a:gd name="connsiteY2492" fmla="*/ 493513 h 1131979"/>
                <a:gd name="connsiteX2493" fmla="*/ 270409 w 1197983"/>
                <a:gd name="connsiteY2493" fmla="*/ 493513 h 1131979"/>
                <a:gd name="connsiteX2494" fmla="*/ 269770 w 1197983"/>
                <a:gd name="connsiteY2494" fmla="*/ 492874 h 1131979"/>
                <a:gd name="connsiteX2495" fmla="*/ 271688 w 1197983"/>
                <a:gd name="connsiteY2495" fmla="*/ 493513 h 1131979"/>
                <a:gd name="connsiteX2496" fmla="*/ 270409 w 1197983"/>
                <a:gd name="connsiteY2496" fmla="*/ 492235 h 1131979"/>
                <a:gd name="connsiteX2497" fmla="*/ 271049 w 1197983"/>
                <a:gd name="connsiteY2497" fmla="*/ 491596 h 1131979"/>
                <a:gd name="connsiteX2498" fmla="*/ 274245 w 1197983"/>
                <a:gd name="connsiteY2498" fmla="*/ 490317 h 1131979"/>
                <a:gd name="connsiteX2499" fmla="*/ 276163 w 1197983"/>
                <a:gd name="connsiteY2499" fmla="*/ 489039 h 1131979"/>
                <a:gd name="connsiteX2500" fmla="*/ 276163 w 1197983"/>
                <a:gd name="connsiteY2500" fmla="*/ 488399 h 1131979"/>
                <a:gd name="connsiteX2501" fmla="*/ 278080 w 1197983"/>
                <a:gd name="connsiteY2501" fmla="*/ 486482 h 1131979"/>
                <a:gd name="connsiteX2502" fmla="*/ 279359 w 1197983"/>
                <a:gd name="connsiteY2502" fmla="*/ 485203 h 1131979"/>
                <a:gd name="connsiteX2503" fmla="*/ 278720 w 1197983"/>
                <a:gd name="connsiteY2503" fmla="*/ 484564 h 1131979"/>
                <a:gd name="connsiteX2504" fmla="*/ 279359 w 1197983"/>
                <a:gd name="connsiteY2504" fmla="*/ 483285 h 1131979"/>
                <a:gd name="connsiteX2505" fmla="*/ 280638 w 1197983"/>
                <a:gd name="connsiteY2505" fmla="*/ 483285 h 1131979"/>
                <a:gd name="connsiteX2506" fmla="*/ 283834 w 1197983"/>
                <a:gd name="connsiteY2506" fmla="*/ 483285 h 1131979"/>
                <a:gd name="connsiteX2507" fmla="*/ 281277 w 1197983"/>
                <a:gd name="connsiteY2507" fmla="*/ 478810 h 1131979"/>
                <a:gd name="connsiteX2508" fmla="*/ 281277 w 1197983"/>
                <a:gd name="connsiteY2508" fmla="*/ 478171 h 1131979"/>
                <a:gd name="connsiteX2509" fmla="*/ 282555 w 1197983"/>
                <a:gd name="connsiteY2509" fmla="*/ 477532 h 1131979"/>
                <a:gd name="connsiteX2510" fmla="*/ 283194 w 1197983"/>
                <a:gd name="connsiteY2510" fmla="*/ 478171 h 1131979"/>
                <a:gd name="connsiteX2511" fmla="*/ 283194 w 1197983"/>
                <a:gd name="connsiteY2511" fmla="*/ 479450 h 1131979"/>
                <a:gd name="connsiteX2512" fmla="*/ 284473 w 1197983"/>
                <a:gd name="connsiteY2512" fmla="*/ 479450 h 1131979"/>
                <a:gd name="connsiteX2513" fmla="*/ 285752 w 1197983"/>
                <a:gd name="connsiteY2513" fmla="*/ 480089 h 1131979"/>
                <a:gd name="connsiteX2514" fmla="*/ 283834 w 1197983"/>
                <a:gd name="connsiteY2514" fmla="*/ 478171 h 1131979"/>
                <a:gd name="connsiteX2515" fmla="*/ 282555 w 1197983"/>
                <a:gd name="connsiteY2515" fmla="*/ 476893 h 1131979"/>
                <a:gd name="connsiteX2516" fmla="*/ 285112 w 1197983"/>
                <a:gd name="connsiteY2516" fmla="*/ 476253 h 1131979"/>
                <a:gd name="connsiteX2517" fmla="*/ 287669 w 1197983"/>
                <a:gd name="connsiteY2517" fmla="*/ 474975 h 1131979"/>
                <a:gd name="connsiteX2518" fmla="*/ 288309 w 1197983"/>
                <a:gd name="connsiteY2518" fmla="*/ 474335 h 1131979"/>
                <a:gd name="connsiteX2519" fmla="*/ 288309 w 1197983"/>
                <a:gd name="connsiteY2519" fmla="*/ 472418 h 1131979"/>
                <a:gd name="connsiteX2520" fmla="*/ 291505 w 1197983"/>
                <a:gd name="connsiteY2520" fmla="*/ 473057 h 1131979"/>
                <a:gd name="connsiteX2521" fmla="*/ 289587 w 1197983"/>
                <a:gd name="connsiteY2521" fmla="*/ 469861 h 1131979"/>
                <a:gd name="connsiteX2522" fmla="*/ 292783 w 1197983"/>
                <a:gd name="connsiteY2522" fmla="*/ 470500 h 1131979"/>
                <a:gd name="connsiteX2523" fmla="*/ 294062 w 1197983"/>
                <a:gd name="connsiteY2523" fmla="*/ 467943 h 1131979"/>
                <a:gd name="connsiteX2524" fmla="*/ 294062 w 1197983"/>
                <a:gd name="connsiteY2524" fmla="*/ 466025 h 1131979"/>
                <a:gd name="connsiteX2525" fmla="*/ 294701 w 1197983"/>
                <a:gd name="connsiteY2525" fmla="*/ 465386 h 1131979"/>
                <a:gd name="connsiteX2526" fmla="*/ 295980 w 1197983"/>
                <a:gd name="connsiteY2526" fmla="*/ 464107 h 1131979"/>
                <a:gd name="connsiteX2527" fmla="*/ 295980 w 1197983"/>
                <a:gd name="connsiteY2527" fmla="*/ 463468 h 1131979"/>
                <a:gd name="connsiteX2528" fmla="*/ 298537 w 1197983"/>
                <a:gd name="connsiteY2528" fmla="*/ 461550 h 1131979"/>
                <a:gd name="connsiteX2529" fmla="*/ 301733 w 1197983"/>
                <a:gd name="connsiteY2529" fmla="*/ 460272 h 1131979"/>
                <a:gd name="connsiteX2530" fmla="*/ 302372 w 1197983"/>
                <a:gd name="connsiteY2530" fmla="*/ 460272 h 1131979"/>
                <a:gd name="connsiteX2531" fmla="*/ 303012 w 1197983"/>
                <a:gd name="connsiteY2531" fmla="*/ 458993 h 1131979"/>
                <a:gd name="connsiteX2532" fmla="*/ 303012 w 1197983"/>
                <a:gd name="connsiteY2532" fmla="*/ 457075 h 1131979"/>
                <a:gd name="connsiteX2533" fmla="*/ 303012 w 1197983"/>
                <a:gd name="connsiteY2533" fmla="*/ 456436 h 1131979"/>
                <a:gd name="connsiteX2534" fmla="*/ 303651 w 1197983"/>
                <a:gd name="connsiteY2534" fmla="*/ 455797 h 1131979"/>
                <a:gd name="connsiteX2535" fmla="*/ 303651 w 1197983"/>
                <a:gd name="connsiteY2535" fmla="*/ 454518 h 1131979"/>
                <a:gd name="connsiteX2536" fmla="*/ 303012 w 1197983"/>
                <a:gd name="connsiteY2536" fmla="*/ 453879 h 1131979"/>
                <a:gd name="connsiteX2537" fmla="*/ 304290 w 1197983"/>
                <a:gd name="connsiteY2537" fmla="*/ 453879 h 1131979"/>
                <a:gd name="connsiteX2538" fmla="*/ 307486 w 1197983"/>
                <a:gd name="connsiteY2538" fmla="*/ 452600 h 1131979"/>
                <a:gd name="connsiteX2539" fmla="*/ 307486 w 1197983"/>
                <a:gd name="connsiteY2539" fmla="*/ 450683 h 1131979"/>
                <a:gd name="connsiteX2540" fmla="*/ 308126 w 1197983"/>
                <a:gd name="connsiteY2540" fmla="*/ 449404 h 1131979"/>
                <a:gd name="connsiteX2541" fmla="*/ 308126 w 1197983"/>
                <a:gd name="connsiteY2541" fmla="*/ 448126 h 1131979"/>
                <a:gd name="connsiteX2542" fmla="*/ 309405 w 1197983"/>
                <a:gd name="connsiteY2542" fmla="*/ 446847 h 1131979"/>
                <a:gd name="connsiteX2543" fmla="*/ 311322 w 1197983"/>
                <a:gd name="connsiteY2543" fmla="*/ 446847 h 1131979"/>
                <a:gd name="connsiteX2544" fmla="*/ 312601 w 1197983"/>
                <a:gd name="connsiteY2544" fmla="*/ 445569 h 1131979"/>
                <a:gd name="connsiteX2545" fmla="*/ 313879 w 1197983"/>
                <a:gd name="connsiteY2545" fmla="*/ 443012 h 1131979"/>
                <a:gd name="connsiteX2546" fmla="*/ 316436 w 1197983"/>
                <a:gd name="connsiteY2546" fmla="*/ 442372 h 1131979"/>
                <a:gd name="connsiteX2547" fmla="*/ 316436 w 1197983"/>
                <a:gd name="connsiteY2547" fmla="*/ 441733 h 1131979"/>
                <a:gd name="connsiteX2548" fmla="*/ 316436 w 1197983"/>
                <a:gd name="connsiteY2548" fmla="*/ 441094 h 1131979"/>
                <a:gd name="connsiteX2549" fmla="*/ 316436 w 1197983"/>
                <a:gd name="connsiteY2549" fmla="*/ 438537 h 1131979"/>
                <a:gd name="connsiteX2550" fmla="*/ 318354 w 1197983"/>
                <a:gd name="connsiteY2550" fmla="*/ 436619 h 1131979"/>
                <a:gd name="connsiteX2551" fmla="*/ 319633 w 1197983"/>
                <a:gd name="connsiteY2551" fmla="*/ 434701 h 1131979"/>
                <a:gd name="connsiteX2552" fmla="*/ 322190 w 1197983"/>
                <a:gd name="connsiteY2552" fmla="*/ 432144 h 1131979"/>
                <a:gd name="connsiteX2553" fmla="*/ 322190 w 1197983"/>
                <a:gd name="connsiteY2553" fmla="*/ 431505 h 1131979"/>
                <a:gd name="connsiteX2554" fmla="*/ 319633 w 1197983"/>
                <a:gd name="connsiteY2554" fmla="*/ 429587 h 1131979"/>
                <a:gd name="connsiteX2555" fmla="*/ 324747 w 1197983"/>
                <a:gd name="connsiteY2555" fmla="*/ 427669 h 1131979"/>
                <a:gd name="connsiteX2556" fmla="*/ 324108 w 1197983"/>
                <a:gd name="connsiteY2556" fmla="*/ 428948 h 1131979"/>
                <a:gd name="connsiteX2557" fmla="*/ 321550 w 1197983"/>
                <a:gd name="connsiteY2557" fmla="*/ 428308 h 1131979"/>
                <a:gd name="connsiteX2558" fmla="*/ 322829 w 1197983"/>
                <a:gd name="connsiteY2558" fmla="*/ 428308 h 1131979"/>
                <a:gd name="connsiteX2559" fmla="*/ 320272 w 1197983"/>
                <a:gd name="connsiteY2559" fmla="*/ 425112 h 1131979"/>
                <a:gd name="connsiteX2560" fmla="*/ 320911 w 1197983"/>
                <a:gd name="connsiteY2560" fmla="*/ 423834 h 1131979"/>
                <a:gd name="connsiteX2561" fmla="*/ 319633 w 1197983"/>
                <a:gd name="connsiteY2561" fmla="*/ 420637 h 1131979"/>
                <a:gd name="connsiteX2562" fmla="*/ 321550 w 1197983"/>
                <a:gd name="connsiteY2562" fmla="*/ 418719 h 1131979"/>
                <a:gd name="connsiteX2563" fmla="*/ 322829 w 1197983"/>
                <a:gd name="connsiteY2563" fmla="*/ 418719 h 1131979"/>
                <a:gd name="connsiteX2564" fmla="*/ 318354 w 1197983"/>
                <a:gd name="connsiteY2564" fmla="*/ 415523 h 1131979"/>
                <a:gd name="connsiteX2565" fmla="*/ 320272 w 1197983"/>
                <a:gd name="connsiteY2565" fmla="*/ 414245 h 1131979"/>
                <a:gd name="connsiteX2566" fmla="*/ 316436 w 1197983"/>
                <a:gd name="connsiteY2566" fmla="*/ 411048 h 1131979"/>
                <a:gd name="connsiteX2567" fmla="*/ 310683 w 1197983"/>
                <a:gd name="connsiteY2567" fmla="*/ 407213 h 1131979"/>
                <a:gd name="connsiteX2568" fmla="*/ 300455 w 1197983"/>
                <a:gd name="connsiteY2568" fmla="*/ 404016 h 1131979"/>
                <a:gd name="connsiteX2569" fmla="*/ 1148120 w 1197983"/>
                <a:gd name="connsiteY2569" fmla="*/ 400820 h 1131979"/>
                <a:gd name="connsiteX2570" fmla="*/ 1148760 w 1197983"/>
                <a:gd name="connsiteY2570" fmla="*/ 401459 h 1131979"/>
                <a:gd name="connsiteX2571" fmla="*/ 1147481 w 1197983"/>
                <a:gd name="connsiteY2571" fmla="*/ 402738 h 1131979"/>
                <a:gd name="connsiteX2572" fmla="*/ 1148120 w 1197983"/>
                <a:gd name="connsiteY2572" fmla="*/ 400820 h 1131979"/>
                <a:gd name="connsiteX2573" fmla="*/ 1151317 w 1197983"/>
                <a:gd name="connsiteY2573" fmla="*/ 398902 h 1131979"/>
                <a:gd name="connsiteX2574" fmla="*/ 1151956 w 1197983"/>
                <a:gd name="connsiteY2574" fmla="*/ 399541 h 1131979"/>
                <a:gd name="connsiteX2575" fmla="*/ 1151317 w 1197983"/>
                <a:gd name="connsiteY2575" fmla="*/ 400820 h 1131979"/>
                <a:gd name="connsiteX2576" fmla="*/ 1150678 w 1197983"/>
                <a:gd name="connsiteY2576" fmla="*/ 400181 h 1131979"/>
                <a:gd name="connsiteX2577" fmla="*/ 1151317 w 1197983"/>
                <a:gd name="connsiteY2577" fmla="*/ 398902 h 1131979"/>
                <a:gd name="connsiteX2578" fmla="*/ 691685 w 1197983"/>
                <a:gd name="connsiteY2578" fmla="*/ 393788 h 1131979"/>
                <a:gd name="connsiteX2579" fmla="*/ 690407 w 1197983"/>
                <a:gd name="connsiteY2579" fmla="*/ 394427 h 1131979"/>
                <a:gd name="connsiteX2580" fmla="*/ 686571 w 1197983"/>
                <a:gd name="connsiteY2580" fmla="*/ 398263 h 1131979"/>
                <a:gd name="connsiteX2581" fmla="*/ 680818 w 1197983"/>
                <a:gd name="connsiteY2581" fmla="*/ 402099 h 1131979"/>
                <a:gd name="connsiteX2582" fmla="*/ 679539 w 1197983"/>
                <a:gd name="connsiteY2582" fmla="*/ 402738 h 1131979"/>
                <a:gd name="connsiteX2583" fmla="*/ 678260 w 1197983"/>
                <a:gd name="connsiteY2583" fmla="*/ 404016 h 1131979"/>
                <a:gd name="connsiteX2584" fmla="*/ 680178 w 1197983"/>
                <a:gd name="connsiteY2584" fmla="*/ 403377 h 1131979"/>
                <a:gd name="connsiteX2585" fmla="*/ 683375 w 1197983"/>
                <a:gd name="connsiteY2585" fmla="*/ 404016 h 1131979"/>
                <a:gd name="connsiteX2586" fmla="*/ 683375 w 1197983"/>
                <a:gd name="connsiteY2586" fmla="*/ 402738 h 1131979"/>
                <a:gd name="connsiteX2587" fmla="*/ 685293 w 1197983"/>
                <a:gd name="connsiteY2587" fmla="*/ 401459 h 1131979"/>
                <a:gd name="connsiteX2588" fmla="*/ 690407 w 1197983"/>
                <a:gd name="connsiteY2588" fmla="*/ 396984 h 1131979"/>
                <a:gd name="connsiteX2589" fmla="*/ 692324 w 1197983"/>
                <a:gd name="connsiteY2589" fmla="*/ 394427 h 1131979"/>
                <a:gd name="connsiteX2590" fmla="*/ 691685 w 1197983"/>
                <a:gd name="connsiteY2590" fmla="*/ 393788 h 1131979"/>
                <a:gd name="connsiteX2591" fmla="*/ 1144924 w 1197983"/>
                <a:gd name="connsiteY2591" fmla="*/ 393788 h 1131979"/>
                <a:gd name="connsiteX2592" fmla="*/ 1145564 w 1197983"/>
                <a:gd name="connsiteY2592" fmla="*/ 394427 h 1131979"/>
                <a:gd name="connsiteX2593" fmla="*/ 1144285 w 1197983"/>
                <a:gd name="connsiteY2593" fmla="*/ 394427 h 1131979"/>
                <a:gd name="connsiteX2594" fmla="*/ 1144924 w 1197983"/>
                <a:gd name="connsiteY2594" fmla="*/ 393788 h 1131979"/>
                <a:gd name="connsiteX2595" fmla="*/ 968487 w 1197983"/>
                <a:gd name="connsiteY2595" fmla="*/ 390805 h 1131979"/>
                <a:gd name="connsiteX2596" fmla="*/ 968231 w 1197983"/>
                <a:gd name="connsiteY2596" fmla="*/ 390975 h 1131979"/>
                <a:gd name="connsiteX2597" fmla="*/ 968487 w 1197983"/>
                <a:gd name="connsiteY2597" fmla="*/ 391231 h 1131979"/>
                <a:gd name="connsiteX2598" fmla="*/ 956980 w 1197983"/>
                <a:gd name="connsiteY2598" fmla="*/ 390592 h 1131979"/>
                <a:gd name="connsiteX2599" fmla="*/ 951227 w 1197983"/>
                <a:gd name="connsiteY2599" fmla="*/ 396345 h 1131979"/>
                <a:gd name="connsiteX2600" fmla="*/ 950588 w 1197983"/>
                <a:gd name="connsiteY2600" fmla="*/ 395706 h 1131979"/>
                <a:gd name="connsiteX2601" fmla="*/ 956980 w 1197983"/>
                <a:gd name="connsiteY2601" fmla="*/ 390592 h 1131979"/>
                <a:gd name="connsiteX2602" fmla="*/ 1150039 w 1197983"/>
                <a:gd name="connsiteY2602" fmla="*/ 389952 h 1131979"/>
                <a:gd name="connsiteX2603" fmla="*/ 1150678 w 1197983"/>
                <a:gd name="connsiteY2603" fmla="*/ 390592 h 1131979"/>
                <a:gd name="connsiteX2604" fmla="*/ 1150039 w 1197983"/>
                <a:gd name="connsiteY2604" fmla="*/ 391231 h 1131979"/>
                <a:gd name="connsiteX2605" fmla="*/ 1150039 w 1197983"/>
                <a:gd name="connsiteY2605" fmla="*/ 390592 h 1131979"/>
                <a:gd name="connsiteX2606" fmla="*/ 1150039 w 1197983"/>
                <a:gd name="connsiteY2606" fmla="*/ 389952 h 1131979"/>
                <a:gd name="connsiteX2607" fmla="*/ 960177 w 1197983"/>
                <a:gd name="connsiteY2607" fmla="*/ 388035 h 1131979"/>
                <a:gd name="connsiteX2608" fmla="*/ 965291 w 1197983"/>
                <a:gd name="connsiteY2608" fmla="*/ 389952 h 1131979"/>
                <a:gd name="connsiteX2609" fmla="*/ 961455 w 1197983"/>
                <a:gd name="connsiteY2609" fmla="*/ 390592 h 1131979"/>
                <a:gd name="connsiteX2610" fmla="*/ 957619 w 1197983"/>
                <a:gd name="connsiteY2610" fmla="*/ 390592 h 1131979"/>
                <a:gd name="connsiteX2611" fmla="*/ 960177 w 1197983"/>
                <a:gd name="connsiteY2611" fmla="*/ 388035 h 1131979"/>
                <a:gd name="connsiteX2612" fmla="*/ 967848 w 1197983"/>
                <a:gd name="connsiteY2612" fmla="*/ 387395 h 1131979"/>
                <a:gd name="connsiteX2613" fmla="*/ 967208 w 1197983"/>
                <a:gd name="connsiteY2613" fmla="*/ 387395 h 1131979"/>
                <a:gd name="connsiteX2614" fmla="*/ 967574 w 1197983"/>
                <a:gd name="connsiteY2614" fmla="*/ 387669 h 1131979"/>
                <a:gd name="connsiteX2615" fmla="*/ 1161545 w 1197983"/>
                <a:gd name="connsiteY2615" fmla="*/ 387395 h 1131979"/>
                <a:gd name="connsiteX2616" fmla="*/ 1162184 w 1197983"/>
                <a:gd name="connsiteY2616" fmla="*/ 388674 h 1131979"/>
                <a:gd name="connsiteX2617" fmla="*/ 1160906 w 1197983"/>
                <a:gd name="connsiteY2617" fmla="*/ 388674 h 1131979"/>
                <a:gd name="connsiteX2618" fmla="*/ 1161545 w 1197983"/>
                <a:gd name="connsiteY2618" fmla="*/ 387395 h 1131979"/>
                <a:gd name="connsiteX2619" fmla="*/ 957619 w 1197983"/>
                <a:gd name="connsiteY2619" fmla="*/ 386117 h 1131979"/>
                <a:gd name="connsiteX2620" fmla="*/ 958259 w 1197983"/>
                <a:gd name="connsiteY2620" fmla="*/ 386756 h 1131979"/>
                <a:gd name="connsiteX2621" fmla="*/ 956341 w 1197983"/>
                <a:gd name="connsiteY2621" fmla="*/ 388035 h 1131979"/>
                <a:gd name="connsiteX2622" fmla="*/ 955702 w 1197983"/>
                <a:gd name="connsiteY2622" fmla="*/ 387395 h 1131979"/>
                <a:gd name="connsiteX2623" fmla="*/ 957619 w 1197983"/>
                <a:gd name="connsiteY2623" fmla="*/ 386117 h 1131979"/>
                <a:gd name="connsiteX2624" fmla="*/ 1181362 w 1197983"/>
                <a:gd name="connsiteY2624" fmla="*/ 382281 h 1131979"/>
                <a:gd name="connsiteX2625" fmla="*/ 1180723 w 1197983"/>
                <a:gd name="connsiteY2625" fmla="*/ 382281 h 1131979"/>
                <a:gd name="connsiteX2626" fmla="*/ 1181362 w 1197983"/>
                <a:gd name="connsiteY2626" fmla="*/ 382921 h 1131979"/>
                <a:gd name="connsiteX2627" fmla="*/ 1182002 w 1197983"/>
                <a:gd name="connsiteY2627" fmla="*/ 382921 h 1131979"/>
                <a:gd name="connsiteX2628" fmla="*/ 1181362 w 1197983"/>
                <a:gd name="connsiteY2628" fmla="*/ 382281 h 1131979"/>
                <a:gd name="connsiteX2629" fmla="*/ 504380 w 1197983"/>
                <a:gd name="connsiteY2629" fmla="*/ 381642 h 1131979"/>
                <a:gd name="connsiteX2630" fmla="*/ 502462 w 1197983"/>
                <a:gd name="connsiteY2630" fmla="*/ 382921 h 1131979"/>
                <a:gd name="connsiteX2631" fmla="*/ 497348 w 1197983"/>
                <a:gd name="connsiteY2631" fmla="*/ 387395 h 1131979"/>
                <a:gd name="connsiteX2632" fmla="*/ 489677 w 1197983"/>
                <a:gd name="connsiteY2632" fmla="*/ 391870 h 1131979"/>
                <a:gd name="connsiteX2633" fmla="*/ 488399 w 1197983"/>
                <a:gd name="connsiteY2633" fmla="*/ 392510 h 1131979"/>
                <a:gd name="connsiteX2634" fmla="*/ 486721 w 1197983"/>
                <a:gd name="connsiteY2634" fmla="*/ 393628 h 1131979"/>
                <a:gd name="connsiteX2635" fmla="*/ 486755 w 1197983"/>
                <a:gd name="connsiteY2635" fmla="*/ 393697 h 1131979"/>
                <a:gd name="connsiteX2636" fmla="*/ 488399 w 1197983"/>
                <a:gd name="connsiteY2636" fmla="*/ 393149 h 1131979"/>
                <a:gd name="connsiteX2637" fmla="*/ 491595 w 1197983"/>
                <a:gd name="connsiteY2637" fmla="*/ 393788 h 1131979"/>
                <a:gd name="connsiteX2638" fmla="*/ 492234 w 1197983"/>
                <a:gd name="connsiteY2638" fmla="*/ 392510 h 1131979"/>
                <a:gd name="connsiteX2639" fmla="*/ 494792 w 1197983"/>
                <a:gd name="connsiteY2639" fmla="*/ 390592 h 1131979"/>
                <a:gd name="connsiteX2640" fmla="*/ 501823 w 1197983"/>
                <a:gd name="connsiteY2640" fmla="*/ 385478 h 1131979"/>
                <a:gd name="connsiteX2641" fmla="*/ 505020 w 1197983"/>
                <a:gd name="connsiteY2641" fmla="*/ 382921 h 1131979"/>
                <a:gd name="connsiteX2642" fmla="*/ 504380 w 1197983"/>
                <a:gd name="connsiteY2642" fmla="*/ 381642 h 1131979"/>
                <a:gd name="connsiteX2643" fmla="*/ 969126 w 1197983"/>
                <a:gd name="connsiteY2643" fmla="*/ 380363 h 1131979"/>
                <a:gd name="connsiteX2644" fmla="*/ 969766 w 1197983"/>
                <a:gd name="connsiteY2644" fmla="*/ 381642 h 1131979"/>
                <a:gd name="connsiteX2645" fmla="*/ 967208 w 1197983"/>
                <a:gd name="connsiteY2645" fmla="*/ 382281 h 1131979"/>
                <a:gd name="connsiteX2646" fmla="*/ 965291 w 1197983"/>
                <a:gd name="connsiteY2646" fmla="*/ 381003 h 1131979"/>
                <a:gd name="connsiteX2647" fmla="*/ 969126 w 1197983"/>
                <a:gd name="connsiteY2647" fmla="*/ 380363 h 1131979"/>
                <a:gd name="connsiteX2648" fmla="*/ 1169216 w 1197983"/>
                <a:gd name="connsiteY2648" fmla="*/ 379085 h 1131979"/>
                <a:gd name="connsiteX2649" fmla="*/ 1169856 w 1197983"/>
                <a:gd name="connsiteY2649" fmla="*/ 379724 h 1131979"/>
                <a:gd name="connsiteX2650" fmla="*/ 1167938 w 1197983"/>
                <a:gd name="connsiteY2650" fmla="*/ 382281 h 1131979"/>
                <a:gd name="connsiteX2651" fmla="*/ 1164742 w 1197983"/>
                <a:gd name="connsiteY2651" fmla="*/ 383560 h 1131979"/>
                <a:gd name="connsiteX2652" fmla="*/ 1169216 w 1197983"/>
                <a:gd name="connsiteY2652" fmla="*/ 379085 h 1131979"/>
                <a:gd name="connsiteX2653" fmla="*/ 1171134 w 1197983"/>
                <a:gd name="connsiteY2653" fmla="*/ 377806 h 1131979"/>
                <a:gd name="connsiteX2654" fmla="*/ 1171773 w 1197983"/>
                <a:gd name="connsiteY2654" fmla="*/ 379085 h 1131979"/>
                <a:gd name="connsiteX2655" fmla="*/ 1171134 w 1197983"/>
                <a:gd name="connsiteY2655" fmla="*/ 379085 h 1131979"/>
                <a:gd name="connsiteX2656" fmla="*/ 1169856 w 1197983"/>
                <a:gd name="connsiteY2656" fmla="*/ 377806 h 1131979"/>
                <a:gd name="connsiteX2657" fmla="*/ 1171134 w 1197983"/>
                <a:gd name="connsiteY2657" fmla="*/ 377806 h 1131979"/>
                <a:gd name="connsiteX2658" fmla="*/ 694242 w 1197983"/>
                <a:gd name="connsiteY2658" fmla="*/ 377167 h 1131979"/>
                <a:gd name="connsiteX2659" fmla="*/ 689767 w 1197983"/>
                <a:gd name="connsiteY2659" fmla="*/ 382921 h 1131979"/>
                <a:gd name="connsiteX2660" fmla="*/ 688489 w 1197983"/>
                <a:gd name="connsiteY2660" fmla="*/ 382281 h 1131979"/>
                <a:gd name="connsiteX2661" fmla="*/ 694242 w 1197983"/>
                <a:gd name="connsiteY2661" fmla="*/ 377167 h 1131979"/>
                <a:gd name="connsiteX2662" fmla="*/ 969766 w 1197983"/>
                <a:gd name="connsiteY2662" fmla="*/ 377167 h 1131979"/>
                <a:gd name="connsiteX2663" fmla="*/ 973601 w 1197983"/>
                <a:gd name="connsiteY2663" fmla="*/ 378446 h 1131979"/>
                <a:gd name="connsiteX2664" fmla="*/ 969766 w 1197983"/>
                <a:gd name="connsiteY2664" fmla="*/ 379085 h 1131979"/>
                <a:gd name="connsiteX2665" fmla="*/ 969126 w 1197983"/>
                <a:gd name="connsiteY2665" fmla="*/ 378446 h 1131979"/>
                <a:gd name="connsiteX2666" fmla="*/ 969766 w 1197983"/>
                <a:gd name="connsiteY2666" fmla="*/ 377167 h 1131979"/>
                <a:gd name="connsiteX2667" fmla="*/ 1179445 w 1197983"/>
                <a:gd name="connsiteY2667" fmla="*/ 375249 h 1131979"/>
                <a:gd name="connsiteX2668" fmla="*/ 1173052 w 1197983"/>
                <a:gd name="connsiteY2668" fmla="*/ 382281 h 1131979"/>
                <a:gd name="connsiteX2669" fmla="*/ 1174331 w 1197983"/>
                <a:gd name="connsiteY2669" fmla="*/ 379085 h 1131979"/>
                <a:gd name="connsiteX2670" fmla="*/ 1176887 w 1197983"/>
                <a:gd name="connsiteY2670" fmla="*/ 377167 h 1131979"/>
                <a:gd name="connsiteX2671" fmla="*/ 1179445 w 1197983"/>
                <a:gd name="connsiteY2671" fmla="*/ 375249 h 1131979"/>
                <a:gd name="connsiteX2672" fmla="*/ 697438 w 1197983"/>
                <a:gd name="connsiteY2672" fmla="*/ 373971 h 1131979"/>
                <a:gd name="connsiteX2673" fmla="*/ 702553 w 1197983"/>
                <a:gd name="connsiteY2673" fmla="*/ 375249 h 1131979"/>
                <a:gd name="connsiteX2674" fmla="*/ 699356 w 1197983"/>
                <a:gd name="connsiteY2674" fmla="*/ 376528 h 1131979"/>
                <a:gd name="connsiteX2675" fmla="*/ 695521 w 1197983"/>
                <a:gd name="connsiteY2675" fmla="*/ 376528 h 1131979"/>
                <a:gd name="connsiteX2676" fmla="*/ 697438 w 1197983"/>
                <a:gd name="connsiteY2676" fmla="*/ 373971 h 1131979"/>
                <a:gd name="connsiteX2677" fmla="*/ 1180723 w 1197983"/>
                <a:gd name="connsiteY2677" fmla="*/ 373332 h 1131979"/>
                <a:gd name="connsiteX2678" fmla="*/ 1181362 w 1197983"/>
                <a:gd name="connsiteY2678" fmla="*/ 373971 h 1131979"/>
                <a:gd name="connsiteX2679" fmla="*/ 1180723 w 1197983"/>
                <a:gd name="connsiteY2679" fmla="*/ 374610 h 1131979"/>
                <a:gd name="connsiteX2680" fmla="*/ 1180723 w 1197983"/>
                <a:gd name="connsiteY2680" fmla="*/ 373332 h 1131979"/>
                <a:gd name="connsiteX2681" fmla="*/ 694881 w 1197983"/>
                <a:gd name="connsiteY2681" fmla="*/ 372053 h 1131979"/>
                <a:gd name="connsiteX2682" fmla="*/ 696160 w 1197983"/>
                <a:gd name="connsiteY2682" fmla="*/ 372692 h 1131979"/>
                <a:gd name="connsiteX2683" fmla="*/ 693603 w 1197983"/>
                <a:gd name="connsiteY2683" fmla="*/ 373971 h 1131979"/>
                <a:gd name="connsiteX2684" fmla="*/ 694881 w 1197983"/>
                <a:gd name="connsiteY2684" fmla="*/ 372053 h 1131979"/>
                <a:gd name="connsiteX2685" fmla="*/ 975519 w 1197983"/>
                <a:gd name="connsiteY2685" fmla="*/ 370775 h 1131979"/>
                <a:gd name="connsiteX2686" fmla="*/ 979355 w 1197983"/>
                <a:gd name="connsiteY2686" fmla="*/ 372692 h 1131979"/>
                <a:gd name="connsiteX2687" fmla="*/ 977437 w 1197983"/>
                <a:gd name="connsiteY2687" fmla="*/ 373971 h 1131979"/>
                <a:gd name="connsiteX2688" fmla="*/ 974880 w 1197983"/>
                <a:gd name="connsiteY2688" fmla="*/ 372053 h 1131979"/>
                <a:gd name="connsiteX2689" fmla="*/ 975519 w 1197983"/>
                <a:gd name="connsiteY2689" fmla="*/ 370775 h 1131979"/>
                <a:gd name="connsiteX2690" fmla="*/ 701913 w 1197983"/>
                <a:gd name="connsiteY2690" fmla="*/ 369496 h 1131979"/>
                <a:gd name="connsiteX2691" fmla="*/ 705110 w 1197983"/>
                <a:gd name="connsiteY2691" fmla="*/ 370135 h 1131979"/>
                <a:gd name="connsiteX2692" fmla="*/ 703192 w 1197983"/>
                <a:gd name="connsiteY2692" fmla="*/ 370775 h 1131979"/>
                <a:gd name="connsiteX2693" fmla="*/ 705110 w 1197983"/>
                <a:gd name="connsiteY2693" fmla="*/ 372692 h 1131979"/>
                <a:gd name="connsiteX2694" fmla="*/ 704470 w 1197983"/>
                <a:gd name="connsiteY2694" fmla="*/ 373971 h 1131979"/>
                <a:gd name="connsiteX2695" fmla="*/ 703192 w 1197983"/>
                <a:gd name="connsiteY2695" fmla="*/ 373971 h 1131979"/>
                <a:gd name="connsiteX2696" fmla="*/ 699996 w 1197983"/>
                <a:gd name="connsiteY2696" fmla="*/ 372692 h 1131979"/>
                <a:gd name="connsiteX2697" fmla="*/ 699996 w 1197983"/>
                <a:gd name="connsiteY2697" fmla="*/ 372053 h 1131979"/>
                <a:gd name="connsiteX2698" fmla="*/ 701913 w 1197983"/>
                <a:gd name="connsiteY2698" fmla="*/ 369496 h 1131979"/>
                <a:gd name="connsiteX2699" fmla="*/ 705110 w 1197983"/>
                <a:gd name="connsiteY2699" fmla="*/ 367578 h 1131979"/>
                <a:gd name="connsiteX2700" fmla="*/ 705749 w 1197983"/>
                <a:gd name="connsiteY2700" fmla="*/ 368857 h 1131979"/>
                <a:gd name="connsiteX2701" fmla="*/ 703831 w 1197983"/>
                <a:gd name="connsiteY2701" fmla="*/ 368857 h 1131979"/>
                <a:gd name="connsiteX2702" fmla="*/ 701913 w 1197983"/>
                <a:gd name="connsiteY2702" fmla="*/ 368217 h 1131979"/>
                <a:gd name="connsiteX2703" fmla="*/ 705110 w 1197983"/>
                <a:gd name="connsiteY2703" fmla="*/ 367578 h 1131979"/>
                <a:gd name="connsiteX2704" fmla="*/ 705749 w 1197983"/>
                <a:gd name="connsiteY2704" fmla="*/ 364382 h 1131979"/>
                <a:gd name="connsiteX2705" fmla="*/ 709585 w 1197983"/>
                <a:gd name="connsiteY2705" fmla="*/ 365021 h 1131979"/>
                <a:gd name="connsiteX2706" fmla="*/ 705749 w 1197983"/>
                <a:gd name="connsiteY2706" fmla="*/ 366300 h 1131979"/>
                <a:gd name="connsiteX2707" fmla="*/ 705110 w 1197983"/>
                <a:gd name="connsiteY2707" fmla="*/ 365660 h 1131979"/>
                <a:gd name="connsiteX2708" fmla="*/ 705749 w 1197983"/>
                <a:gd name="connsiteY2708" fmla="*/ 364382 h 1131979"/>
                <a:gd name="connsiteX2709" fmla="*/ 511412 w 1197983"/>
                <a:gd name="connsiteY2709" fmla="*/ 362464 h 1131979"/>
                <a:gd name="connsiteX2710" fmla="*/ 505020 w 1197983"/>
                <a:gd name="connsiteY2710" fmla="*/ 369496 h 1131979"/>
                <a:gd name="connsiteX2711" fmla="*/ 504380 w 1197983"/>
                <a:gd name="connsiteY2711" fmla="*/ 368857 h 1131979"/>
                <a:gd name="connsiteX2712" fmla="*/ 511412 w 1197983"/>
                <a:gd name="connsiteY2712" fmla="*/ 362464 h 1131979"/>
                <a:gd name="connsiteX2713" fmla="*/ 523558 w 1197983"/>
                <a:gd name="connsiteY2713" fmla="*/ 361186 h 1131979"/>
                <a:gd name="connsiteX2714" fmla="*/ 523238 w 1197983"/>
                <a:gd name="connsiteY2714" fmla="*/ 361186 h 1131979"/>
                <a:gd name="connsiteX2715" fmla="*/ 522919 w 1197983"/>
                <a:gd name="connsiteY2715" fmla="*/ 361825 h 1131979"/>
                <a:gd name="connsiteX2716" fmla="*/ 523558 w 1197983"/>
                <a:gd name="connsiteY2716" fmla="*/ 362464 h 1131979"/>
                <a:gd name="connsiteX2717" fmla="*/ 515248 w 1197983"/>
                <a:gd name="connsiteY2717" fmla="*/ 359268 h 1131979"/>
                <a:gd name="connsiteX2718" fmla="*/ 520362 w 1197983"/>
                <a:gd name="connsiteY2718" fmla="*/ 361186 h 1131979"/>
                <a:gd name="connsiteX2719" fmla="*/ 516526 w 1197983"/>
                <a:gd name="connsiteY2719" fmla="*/ 362464 h 1131979"/>
                <a:gd name="connsiteX2720" fmla="*/ 512691 w 1197983"/>
                <a:gd name="connsiteY2720" fmla="*/ 362464 h 1131979"/>
                <a:gd name="connsiteX2721" fmla="*/ 515248 w 1197983"/>
                <a:gd name="connsiteY2721" fmla="*/ 359268 h 1131979"/>
                <a:gd name="connsiteX2722" fmla="*/ 708306 w 1197983"/>
                <a:gd name="connsiteY2722" fmla="*/ 359268 h 1131979"/>
                <a:gd name="connsiteX2723" fmla="*/ 710863 w 1197983"/>
                <a:gd name="connsiteY2723" fmla="*/ 359907 h 1131979"/>
                <a:gd name="connsiteX2724" fmla="*/ 712142 w 1197983"/>
                <a:gd name="connsiteY2724" fmla="*/ 363103 h 1131979"/>
                <a:gd name="connsiteX2725" fmla="*/ 708945 w 1197983"/>
                <a:gd name="connsiteY2725" fmla="*/ 361825 h 1131979"/>
                <a:gd name="connsiteX2726" fmla="*/ 707027 w 1197983"/>
                <a:gd name="connsiteY2726" fmla="*/ 362464 h 1131979"/>
                <a:gd name="connsiteX2727" fmla="*/ 706388 w 1197983"/>
                <a:gd name="connsiteY2727" fmla="*/ 361825 h 1131979"/>
                <a:gd name="connsiteX2728" fmla="*/ 708306 w 1197983"/>
                <a:gd name="connsiteY2728" fmla="*/ 359268 h 1131979"/>
                <a:gd name="connsiteX2729" fmla="*/ 709585 w 1197983"/>
                <a:gd name="connsiteY2729" fmla="*/ 357989 h 1131979"/>
                <a:gd name="connsiteX2730" fmla="*/ 713420 w 1197983"/>
                <a:gd name="connsiteY2730" fmla="*/ 359907 h 1131979"/>
                <a:gd name="connsiteX2731" fmla="*/ 712142 w 1197983"/>
                <a:gd name="connsiteY2731" fmla="*/ 360546 h 1131979"/>
                <a:gd name="connsiteX2732" fmla="*/ 709585 w 1197983"/>
                <a:gd name="connsiteY2732" fmla="*/ 359268 h 1131979"/>
                <a:gd name="connsiteX2733" fmla="*/ 709585 w 1197983"/>
                <a:gd name="connsiteY2733" fmla="*/ 357989 h 1131979"/>
                <a:gd name="connsiteX2734" fmla="*/ 512691 w 1197983"/>
                <a:gd name="connsiteY2734" fmla="*/ 357350 h 1131979"/>
                <a:gd name="connsiteX2735" fmla="*/ 513330 w 1197983"/>
                <a:gd name="connsiteY2735" fmla="*/ 357989 h 1131979"/>
                <a:gd name="connsiteX2736" fmla="*/ 511412 w 1197983"/>
                <a:gd name="connsiteY2736" fmla="*/ 359268 h 1131979"/>
                <a:gd name="connsiteX2737" fmla="*/ 510773 w 1197983"/>
                <a:gd name="connsiteY2737" fmla="*/ 358629 h 1131979"/>
                <a:gd name="connsiteX2738" fmla="*/ 512691 w 1197983"/>
                <a:gd name="connsiteY2738" fmla="*/ 357350 h 1131979"/>
                <a:gd name="connsiteX2739" fmla="*/ 527713 w 1197983"/>
                <a:gd name="connsiteY2739" fmla="*/ 356391 h 1131979"/>
                <a:gd name="connsiteX2740" fmla="*/ 527553 w 1197983"/>
                <a:gd name="connsiteY2740" fmla="*/ 356551 h 1131979"/>
                <a:gd name="connsiteX2741" fmla="*/ 528033 w 1197983"/>
                <a:gd name="connsiteY2741" fmla="*/ 356711 h 1131979"/>
                <a:gd name="connsiteX2742" fmla="*/ 528033 w 1197983"/>
                <a:gd name="connsiteY2742" fmla="*/ 356071 h 1131979"/>
                <a:gd name="connsiteX2743" fmla="*/ 527607 w 1197983"/>
                <a:gd name="connsiteY2743" fmla="*/ 356285 h 1131979"/>
                <a:gd name="connsiteX2744" fmla="*/ 527713 w 1197983"/>
                <a:gd name="connsiteY2744" fmla="*/ 356391 h 1131979"/>
                <a:gd name="connsiteX2745" fmla="*/ 521001 w 1197983"/>
                <a:gd name="connsiteY2745" fmla="*/ 354154 h 1131979"/>
                <a:gd name="connsiteX2746" fmla="*/ 524198 w 1197983"/>
                <a:gd name="connsiteY2746" fmla="*/ 354793 h 1131979"/>
                <a:gd name="connsiteX2747" fmla="*/ 522280 w 1197983"/>
                <a:gd name="connsiteY2747" fmla="*/ 355432 h 1131979"/>
                <a:gd name="connsiteX2748" fmla="*/ 524198 w 1197983"/>
                <a:gd name="connsiteY2748" fmla="*/ 357989 h 1131979"/>
                <a:gd name="connsiteX2749" fmla="*/ 522919 w 1197983"/>
                <a:gd name="connsiteY2749" fmla="*/ 359268 h 1131979"/>
                <a:gd name="connsiteX2750" fmla="*/ 521640 w 1197983"/>
                <a:gd name="connsiteY2750" fmla="*/ 359268 h 1131979"/>
                <a:gd name="connsiteX2751" fmla="*/ 518444 w 1197983"/>
                <a:gd name="connsiteY2751" fmla="*/ 357989 h 1131979"/>
                <a:gd name="connsiteX2752" fmla="*/ 518444 w 1197983"/>
                <a:gd name="connsiteY2752" fmla="*/ 357350 h 1131979"/>
                <a:gd name="connsiteX2753" fmla="*/ 521001 w 1197983"/>
                <a:gd name="connsiteY2753" fmla="*/ 354154 h 1131979"/>
                <a:gd name="connsiteX2754" fmla="*/ 988944 w 1197983"/>
                <a:gd name="connsiteY2754" fmla="*/ 353514 h 1131979"/>
                <a:gd name="connsiteX2755" fmla="*/ 989583 w 1197983"/>
                <a:gd name="connsiteY2755" fmla="*/ 354154 h 1131979"/>
                <a:gd name="connsiteX2756" fmla="*/ 988944 w 1197983"/>
                <a:gd name="connsiteY2756" fmla="*/ 355432 h 1131979"/>
                <a:gd name="connsiteX2757" fmla="*/ 988944 w 1197983"/>
                <a:gd name="connsiteY2757" fmla="*/ 353514 h 1131979"/>
                <a:gd name="connsiteX2758" fmla="*/ 525476 w 1197983"/>
                <a:gd name="connsiteY2758" fmla="*/ 350957 h 1131979"/>
                <a:gd name="connsiteX2759" fmla="*/ 526115 w 1197983"/>
                <a:gd name="connsiteY2759" fmla="*/ 352236 h 1131979"/>
                <a:gd name="connsiteX2760" fmla="*/ 523558 w 1197983"/>
                <a:gd name="connsiteY2760" fmla="*/ 352875 h 1131979"/>
                <a:gd name="connsiteX2761" fmla="*/ 521640 w 1197983"/>
                <a:gd name="connsiteY2761" fmla="*/ 351597 h 1131979"/>
                <a:gd name="connsiteX2762" fmla="*/ 525476 w 1197983"/>
                <a:gd name="connsiteY2762" fmla="*/ 350957 h 1131979"/>
                <a:gd name="connsiteX2763" fmla="*/ 991500 w 1197983"/>
                <a:gd name="connsiteY2763" fmla="*/ 350957 h 1131979"/>
                <a:gd name="connsiteX2764" fmla="*/ 992140 w 1197983"/>
                <a:gd name="connsiteY2764" fmla="*/ 351597 h 1131979"/>
                <a:gd name="connsiteX2765" fmla="*/ 991500 w 1197983"/>
                <a:gd name="connsiteY2765" fmla="*/ 352875 h 1131979"/>
                <a:gd name="connsiteX2766" fmla="*/ 990861 w 1197983"/>
                <a:gd name="connsiteY2766" fmla="*/ 352236 h 1131979"/>
                <a:gd name="connsiteX2767" fmla="*/ 991500 w 1197983"/>
                <a:gd name="connsiteY2767" fmla="*/ 350957 h 1131979"/>
                <a:gd name="connsiteX2768" fmla="*/ 526115 w 1197983"/>
                <a:gd name="connsiteY2768" fmla="*/ 347122 h 1131979"/>
                <a:gd name="connsiteX2769" fmla="*/ 529951 w 1197983"/>
                <a:gd name="connsiteY2769" fmla="*/ 348400 h 1131979"/>
                <a:gd name="connsiteX2770" fmla="*/ 526115 w 1197983"/>
                <a:gd name="connsiteY2770" fmla="*/ 349679 h 1131979"/>
                <a:gd name="connsiteX2771" fmla="*/ 525476 w 1197983"/>
                <a:gd name="connsiteY2771" fmla="*/ 349040 h 1131979"/>
                <a:gd name="connsiteX2772" fmla="*/ 526115 w 1197983"/>
                <a:gd name="connsiteY2772" fmla="*/ 347122 h 1131979"/>
                <a:gd name="connsiteX2773" fmla="*/ 988304 w 1197983"/>
                <a:gd name="connsiteY2773" fmla="*/ 343286 h 1131979"/>
                <a:gd name="connsiteX2774" fmla="*/ 988944 w 1197983"/>
                <a:gd name="connsiteY2774" fmla="*/ 343925 h 1131979"/>
                <a:gd name="connsiteX2775" fmla="*/ 988304 w 1197983"/>
                <a:gd name="connsiteY2775" fmla="*/ 344565 h 1131979"/>
                <a:gd name="connsiteX2776" fmla="*/ 988304 w 1197983"/>
                <a:gd name="connsiteY2776" fmla="*/ 343925 h 1131979"/>
                <a:gd name="connsiteX2777" fmla="*/ 988304 w 1197983"/>
                <a:gd name="connsiteY2777" fmla="*/ 343286 h 1131979"/>
                <a:gd name="connsiteX2778" fmla="*/ 1169216 w 1197983"/>
                <a:gd name="connsiteY2778" fmla="*/ 343286 h 1131979"/>
                <a:gd name="connsiteX2779" fmla="*/ 1162824 w 1197983"/>
                <a:gd name="connsiteY2779" fmla="*/ 347122 h 1131979"/>
                <a:gd name="connsiteX2780" fmla="*/ 1151317 w 1197983"/>
                <a:gd name="connsiteY2780" fmla="*/ 357989 h 1131979"/>
                <a:gd name="connsiteX2781" fmla="*/ 1144285 w 1197983"/>
                <a:gd name="connsiteY2781" fmla="*/ 365021 h 1131979"/>
                <a:gd name="connsiteX2782" fmla="*/ 1137253 w 1197983"/>
                <a:gd name="connsiteY2782" fmla="*/ 373332 h 1131979"/>
                <a:gd name="connsiteX2783" fmla="*/ 1132139 w 1197983"/>
                <a:gd name="connsiteY2783" fmla="*/ 379085 h 1131979"/>
                <a:gd name="connsiteX2784" fmla="*/ 1130221 w 1197983"/>
                <a:gd name="connsiteY2784" fmla="*/ 381642 h 1131979"/>
                <a:gd name="connsiteX2785" fmla="*/ 1126386 w 1197983"/>
                <a:gd name="connsiteY2785" fmla="*/ 384199 h 1131979"/>
                <a:gd name="connsiteX2786" fmla="*/ 1121272 w 1197983"/>
                <a:gd name="connsiteY2786" fmla="*/ 390592 h 1131979"/>
                <a:gd name="connsiteX2787" fmla="*/ 1118714 w 1197983"/>
                <a:gd name="connsiteY2787" fmla="*/ 393149 h 1131979"/>
                <a:gd name="connsiteX2788" fmla="*/ 1116157 w 1197983"/>
                <a:gd name="connsiteY2788" fmla="*/ 396345 h 1131979"/>
                <a:gd name="connsiteX2789" fmla="*/ 1113600 w 1197983"/>
                <a:gd name="connsiteY2789" fmla="*/ 399541 h 1131979"/>
                <a:gd name="connsiteX2790" fmla="*/ 1111043 w 1197983"/>
                <a:gd name="connsiteY2790" fmla="*/ 402099 h 1131979"/>
                <a:gd name="connsiteX2791" fmla="*/ 1109125 w 1197983"/>
                <a:gd name="connsiteY2791" fmla="*/ 403377 h 1131979"/>
                <a:gd name="connsiteX2792" fmla="*/ 1105929 w 1197983"/>
                <a:gd name="connsiteY2792" fmla="*/ 407852 h 1131979"/>
                <a:gd name="connsiteX2793" fmla="*/ 1102094 w 1197983"/>
                <a:gd name="connsiteY2793" fmla="*/ 410409 h 1131979"/>
                <a:gd name="connsiteX2794" fmla="*/ 1097619 w 1197983"/>
                <a:gd name="connsiteY2794" fmla="*/ 412966 h 1131979"/>
                <a:gd name="connsiteX2795" fmla="*/ 1091226 w 1197983"/>
                <a:gd name="connsiteY2795" fmla="*/ 417441 h 1131979"/>
                <a:gd name="connsiteX2796" fmla="*/ 1085472 w 1197983"/>
                <a:gd name="connsiteY2796" fmla="*/ 421277 h 1131979"/>
                <a:gd name="connsiteX2797" fmla="*/ 1083555 w 1197983"/>
                <a:gd name="connsiteY2797" fmla="*/ 424473 h 1131979"/>
                <a:gd name="connsiteX2798" fmla="*/ 1078441 w 1197983"/>
                <a:gd name="connsiteY2798" fmla="*/ 428308 h 1131979"/>
                <a:gd name="connsiteX2799" fmla="*/ 1076523 w 1197983"/>
                <a:gd name="connsiteY2799" fmla="*/ 430226 h 1131979"/>
                <a:gd name="connsiteX2800" fmla="*/ 1072687 w 1197983"/>
                <a:gd name="connsiteY2800" fmla="*/ 434062 h 1131979"/>
                <a:gd name="connsiteX2801" fmla="*/ 1070769 w 1197983"/>
                <a:gd name="connsiteY2801" fmla="*/ 432783 h 1131979"/>
                <a:gd name="connsiteX2802" fmla="*/ 1070769 w 1197983"/>
                <a:gd name="connsiteY2802" fmla="*/ 434062 h 1131979"/>
                <a:gd name="connsiteX2803" fmla="*/ 1069491 w 1197983"/>
                <a:gd name="connsiteY2803" fmla="*/ 435980 h 1131979"/>
                <a:gd name="connsiteX2804" fmla="*/ 1065655 w 1197983"/>
                <a:gd name="connsiteY2804" fmla="*/ 439176 h 1131979"/>
                <a:gd name="connsiteX2805" fmla="*/ 1063098 w 1197983"/>
                <a:gd name="connsiteY2805" fmla="*/ 443012 h 1131979"/>
                <a:gd name="connsiteX2806" fmla="*/ 1062459 w 1197983"/>
                <a:gd name="connsiteY2806" fmla="*/ 444290 h 1131979"/>
                <a:gd name="connsiteX2807" fmla="*/ 1059902 w 1197983"/>
                <a:gd name="connsiteY2807" fmla="*/ 446847 h 1131979"/>
                <a:gd name="connsiteX2808" fmla="*/ 1057345 w 1197983"/>
                <a:gd name="connsiteY2808" fmla="*/ 447486 h 1131979"/>
                <a:gd name="connsiteX2809" fmla="*/ 1055427 w 1197983"/>
                <a:gd name="connsiteY2809" fmla="*/ 449404 h 1131979"/>
                <a:gd name="connsiteX2810" fmla="*/ 1050952 w 1197983"/>
                <a:gd name="connsiteY2810" fmla="*/ 452600 h 1131979"/>
                <a:gd name="connsiteX2811" fmla="*/ 1049674 w 1197983"/>
                <a:gd name="connsiteY2811" fmla="*/ 453879 h 1131979"/>
                <a:gd name="connsiteX2812" fmla="*/ 1049034 w 1197983"/>
                <a:gd name="connsiteY2812" fmla="*/ 457715 h 1131979"/>
                <a:gd name="connsiteX2813" fmla="*/ 1047117 w 1197983"/>
                <a:gd name="connsiteY2813" fmla="*/ 459632 h 1131979"/>
                <a:gd name="connsiteX2814" fmla="*/ 1049034 w 1197983"/>
                <a:gd name="connsiteY2814" fmla="*/ 460911 h 1131979"/>
                <a:gd name="connsiteX2815" fmla="*/ 1050313 w 1197983"/>
                <a:gd name="connsiteY2815" fmla="*/ 464107 h 1131979"/>
                <a:gd name="connsiteX2816" fmla="*/ 1054788 w 1197983"/>
                <a:gd name="connsiteY2816" fmla="*/ 467304 h 1131979"/>
                <a:gd name="connsiteX2817" fmla="*/ 1054788 w 1197983"/>
                <a:gd name="connsiteY2817" fmla="*/ 468582 h 1131979"/>
                <a:gd name="connsiteX2818" fmla="*/ 1057984 w 1197983"/>
                <a:gd name="connsiteY2818" fmla="*/ 469221 h 1131979"/>
                <a:gd name="connsiteX2819" fmla="*/ 1061820 w 1197983"/>
                <a:gd name="connsiteY2819" fmla="*/ 469861 h 1131979"/>
                <a:gd name="connsiteX2820" fmla="*/ 1068852 w 1197983"/>
                <a:gd name="connsiteY2820" fmla="*/ 467943 h 1131979"/>
                <a:gd name="connsiteX2821" fmla="*/ 1070769 w 1197983"/>
                <a:gd name="connsiteY2821" fmla="*/ 467304 h 1131979"/>
                <a:gd name="connsiteX2822" fmla="*/ 1074605 w 1197983"/>
                <a:gd name="connsiteY2822" fmla="*/ 466025 h 1131979"/>
                <a:gd name="connsiteX2823" fmla="*/ 1079719 w 1197983"/>
                <a:gd name="connsiteY2823" fmla="*/ 465386 h 1131979"/>
                <a:gd name="connsiteX2824" fmla="*/ 1079080 w 1197983"/>
                <a:gd name="connsiteY2824" fmla="*/ 464107 h 1131979"/>
                <a:gd name="connsiteX2825" fmla="*/ 1074605 w 1197983"/>
                <a:gd name="connsiteY2825" fmla="*/ 463468 h 1131979"/>
                <a:gd name="connsiteX2826" fmla="*/ 1075244 w 1197983"/>
                <a:gd name="connsiteY2826" fmla="*/ 462829 h 1131979"/>
                <a:gd name="connsiteX2827" fmla="*/ 1080358 w 1197983"/>
                <a:gd name="connsiteY2827" fmla="*/ 461550 h 1131979"/>
                <a:gd name="connsiteX2828" fmla="*/ 1082916 w 1197983"/>
                <a:gd name="connsiteY2828" fmla="*/ 460272 h 1131979"/>
                <a:gd name="connsiteX2829" fmla="*/ 1083555 w 1197983"/>
                <a:gd name="connsiteY2829" fmla="*/ 458993 h 1131979"/>
                <a:gd name="connsiteX2830" fmla="*/ 1087390 w 1197983"/>
                <a:gd name="connsiteY2830" fmla="*/ 458354 h 1131979"/>
                <a:gd name="connsiteX2831" fmla="*/ 1089308 w 1197983"/>
                <a:gd name="connsiteY2831" fmla="*/ 455797 h 1131979"/>
                <a:gd name="connsiteX2832" fmla="*/ 1091226 w 1197983"/>
                <a:gd name="connsiteY2832" fmla="*/ 453879 h 1131979"/>
                <a:gd name="connsiteX2833" fmla="*/ 1094422 w 1197983"/>
                <a:gd name="connsiteY2833" fmla="*/ 450683 h 1131979"/>
                <a:gd name="connsiteX2834" fmla="*/ 1092505 w 1197983"/>
                <a:gd name="connsiteY2834" fmla="*/ 449404 h 1131979"/>
                <a:gd name="connsiteX2835" fmla="*/ 1095061 w 1197983"/>
                <a:gd name="connsiteY2835" fmla="*/ 450043 h 1131979"/>
                <a:gd name="connsiteX2836" fmla="*/ 1098897 w 1197983"/>
                <a:gd name="connsiteY2836" fmla="*/ 449404 h 1131979"/>
                <a:gd name="connsiteX2837" fmla="*/ 1107847 w 1197983"/>
                <a:gd name="connsiteY2837" fmla="*/ 444929 h 1131979"/>
                <a:gd name="connsiteX2838" fmla="*/ 1110404 w 1197983"/>
                <a:gd name="connsiteY2838" fmla="*/ 444290 h 1131979"/>
                <a:gd name="connsiteX2839" fmla="*/ 1110404 w 1197983"/>
                <a:gd name="connsiteY2839" fmla="*/ 445569 h 1131979"/>
                <a:gd name="connsiteX2840" fmla="*/ 1106568 w 1197983"/>
                <a:gd name="connsiteY2840" fmla="*/ 447486 h 1131979"/>
                <a:gd name="connsiteX2841" fmla="*/ 1104011 w 1197983"/>
                <a:gd name="connsiteY2841" fmla="*/ 449404 h 1131979"/>
                <a:gd name="connsiteX2842" fmla="*/ 1101454 w 1197983"/>
                <a:gd name="connsiteY2842" fmla="*/ 451322 h 1131979"/>
                <a:gd name="connsiteX2843" fmla="*/ 1099536 w 1197983"/>
                <a:gd name="connsiteY2843" fmla="*/ 453240 h 1131979"/>
                <a:gd name="connsiteX2844" fmla="*/ 1098897 w 1197983"/>
                <a:gd name="connsiteY2844" fmla="*/ 454518 h 1131979"/>
                <a:gd name="connsiteX2845" fmla="*/ 1100815 w 1197983"/>
                <a:gd name="connsiteY2845" fmla="*/ 455797 h 1131979"/>
                <a:gd name="connsiteX2846" fmla="*/ 1102733 w 1197983"/>
                <a:gd name="connsiteY2846" fmla="*/ 454518 h 1131979"/>
                <a:gd name="connsiteX2847" fmla="*/ 1107208 w 1197983"/>
                <a:gd name="connsiteY2847" fmla="*/ 450683 h 1131979"/>
                <a:gd name="connsiteX2848" fmla="*/ 1109125 w 1197983"/>
                <a:gd name="connsiteY2848" fmla="*/ 450683 h 1131979"/>
                <a:gd name="connsiteX2849" fmla="*/ 1114239 w 1197983"/>
                <a:gd name="connsiteY2849" fmla="*/ 447486 h 1131979"/>
                <a:gd name="connsiteX2850" fmla="*/ 1114879 w 1197983"/>
                <a:gd name="connsiteY2850" fmla="*/ 444929 h 1131979"/>
                <a:gd name="connsiteX2851" fmla="*/ 1112322 w 1197983"/>
                <a:gd name="connsiteY2851" fmla="*/ 444929 h 1131979"/>
                <a:gd name="connsiteX2852" fmla="*/ 1111683 w 1197983"/>
                <a:gd name="connsiteY2852" fmla="*/ 444290 h 1131979"/>
                <a:gd name="connsiteX2853" fmla="*/ 1114879 w 1197983"/>
                <a:gd name="connsiteY2853" fmla="*/ 443012 h 1131979"/>
                <a:gd name="connsiteX2854" fmla="*/ 1115518 w 1197983"/>
                <a:gd name="connsiteY2854" fmla="*/ 443651 h 1131979"/>
                <a:gd name="connsiteX2855" fmla="*/ 1116157 w 1197983"/>
                <a:gd name="connsiteY2855" fmla="*/ 445569 h 1131979"/>
                <a:gd name="connsiteX2856" fmla="*/ 1118075 w 1197983"/>
                <a:gd name="connsiteY2856" fmla="*/ 443651 h 1131979"/>
                <a:gd name="connsiteX2857" fmla="*/ 1117436 w 1197983"/>
                <a:gd name="connsiteY2857" fmla="*/ 443012 h 1131979"/>
                <a:gd name="connsiteX2858" fmla="*/ 1114879 w 1197983"/>
                <a:gd name="connsiteY2858" fmla="*/ 442372 h 1131979"/>
                <a:gd name="connsiteX2859" fmla="*/ 1117436 w 1197983"/>
                <a:gd name="connsiteY2859" fmla="*/ 440454 h 1131979"/>
                <a:gd name="connsiteX2860" fmla="*/ 1119353 w 1197983"/>
                <a:gd name="connsiteY2860" fmla="*/ 441094 h 1131979"/>
                <a:gd name="connsiteX2861" fmla="*/ 1120632 w 1197983"/>
                <a:gd name="connsiteY2861" fmla="*/ 441094 h 1131979"/>
                <a:gd name="connsiteX2862" fmla="*/ 1123189 w 1197983"/>
                <a:gd name="connsiteY2862" fmla="*/ 440454 h 1131979"/>
                <a:gd name="connsiteX2863" fmla="*/ 1123189 w 1197983"/>
                <a:gd name="connsiteY2863" fmla="*/ 439815 h 1131979"/>
                <a:gd name="connsiteX2864" fmla="*/ 1121272 w 1197983"/>
                <a:gd name="connsiteY2864" fmla="*/ 437258 h 1131979"/>
                <a:gd name="connsiteX2865" fmla="*/ 1123828 w 1197983"/>
                <a:gd name="connsiteY2865" fmla="*/ 437897 h 1131979"/>
                <a:gd name="connsiteX2866" fmla="*/ 1125107 w 1197983"/>
                <a:gd name="connsiteY2866" fmla="*/ 436619 h 1131979"/>
                <a:gd name="connsiteX2867" fmla="*/ 1123828 w 1197983"/>
                <a:gd name="connsiteY2867" fmla="*/ 436619 h 1131979"/>
                <a:gd name="connsiteX2868" fmla="*/ 1123189 w 1197983"/>
                <a:gd name="connsiteY2868" fmla="*/ 435980 h 1131979"/>
                <a:gd name="connsiteX2869" fmla="*/ 1125107 w 1197983"/>
                <a:gd name="connsiteY2869" fmla="*/ 436619 h 1131979"/>
                <a:gd name="connsiteX2870" fmla="*/ 1124468 w 1197983"/>
                <a:gd name="connsiteY2870" fmla="*/ 435340 h 1131979"/>
                <a:gd name="connsiteX2871" fmla="*/ 1125107 w 1197983"/>
                <a:gd name="connsiteY2871" fmla="*/ 434701 h 1131979"/>
                <a:gd name="connsiteX2872" fmla="*/ 1128942 w 1197983"/>
                <a:gd name="connsiteY2872" fmla="*/ 433423 h 1131979"/>
                <a:gd name="connsiteX2873" fmla="*/ 1131500 w 1197983"/>
                <a:gd name="connsiteY2873" fmla="*/ 432144 h 1131979"/>
                <a:gd name="connsiteX2874" fmla="*/ 1131500 w 1197983"/>
                <a:gd name="connsiteY2874" fmla="*/ 431505 h 1131979"/>
                <a:gd name="connsiteX2875" fmla="*/ 1133417 w 1197983"/>
                <a:gd name="connsiteY2875" fmla="*/ 429587 h 1131979"/>
                <a:gd name="connsiteX2876" fmla="*/ 1134696 w 1197983"/>
                <a:gd name="connsiteY2876" fmla="*/ 428308 h 1131979"/>
                <a:gd name="connsiteX2877" fmla="*/ 1134057 w 1197983"/>
                <a:gd name="connsiteY2877" fmla="*/ 427669 h 1131979"/>
                <a:gd name="connsiteX2878" fmla="*/ 1134696 w 1197983"/>
                <a:gd name="connsiteY2878" fmla="*/ 426391 h 1131979"/>
                <a:gd name="connsiteX2879" fmla="*/ 1135975 w 1197983"/>
                <a:gd name="connsiteY2879" fmla="*/ 426391 h 1131979"/>
                <a:gd name="connsiteX2880" fmla="*/ 1139171 w 1197983"/>
                <a:gd name="connsiteY2880" fmla="*/ 426391 h 1131979"/>
                <a:gd name="connsiteX2881" fmla="*/ 1137253 w 1197983"/>
                <a:gd name="connsiteY2881" fmla="*/ 421277 h 1131979"/>
                <a:gd name="connsiteX2882" fmla="*/ 1137892 w 1197983"/>
                <a:gd name="connsiteY2882" fmla="*/ 420637 h 1131979"/>
                <a:gd name="connsiteX2883" fmla="*/ 1139810 w 1197983"/>
                <a:gd name="connsiteY2883" fmla="*/ 419998 h 1131979"/>
                <a:gd name="connsiteX2884" fmla="*/ 1140450 w 1197983"/>
                <a:gd name="connsiteY2884" fmla="*/ 420637 h 1131979"/>
                <a:gd name="connsiteX2885" fmla="*/ 1140450 w 1197983"/>
                <a:gd name="connsiteY2885" fmla="*/ 421916 h 1131979"/>
                <a:gd name="connsiteX2886" fmla="*/ 1141728 w 1197983"/>
                <a:gd name="connsiteY2886" fmla="*/ 422555 h 1131979"/>
                <a:gd name="connsiteX2887" fmla="*/ 1143006 w 1197983"/>
                <a:gd name="connsiteY2887" fmla="*/ 423194 h 1131979"/>
                <a:gd name="connsiteX2888" fmla="*/ 1141728 w 1197983"/>
                <a:gd name="connsiteY2888" fmla="*/ 420637 h 1131979"/>
                <a:gd name="connsiteX2889" fmla="*/ 1140450 w 1197983"/>
                <a:gd name="connsiteY2889" fmla="*/ 418719 h 1131979"/>
                <a:gd name="connsiteX2890" fmla="*/ 1143006 w 1197983"/>
                <a:gd name="connsiteY2890" fmla="*/ 418080 h 1131979"/>
                <a:gd name="connsiteX2891" fmla="*/ 1146203 w 1197983"/>
                <a:gd name="connsiteY2891" fmla="*/ 417441 h 1131979"/>
                <a:gd name="connsiteX2892" fmla="*/ 1146842 w 1197983"/>
                <a:gd name="connsiteY2892" fmla="*/ 416802 h 1131979"/>
                <a:gd name="connsiteX2893" fmla="*/ 1147481 w 1197983"/>
                <a:gd name="connsiteY2893" fmla="*/ 414884 h 1131979"/>
                <a:gd name="connsiteX2894" fmla="*/ 1150678 w 1197983"/>
                <a:gd name="connsiteY2894" fmla="*/ 416162 h 1131979"/>
                <a:gd name="connsiteX2895" fmla="*/ 1149399 w 1197983"/>
                <a:gd name="connsiteY2895" fmla="*/ 412966 h 1131979"/>
                <a:gd name="connsiteX2896" fmla="*/ 1152595 w 1197983"/>
                <a:gd name="connsiteY2896" fmla="*/ 413605 h 1131979"/>
                <a:gd name="connsiteX2897" fmla="*/ 1154513 w 1197983"/>
                <a:gd name="connsiteY2897" fmla="*/ 411048 h 1131979"/>
                <a:gd name="connsiteX2898" fmla="*/ 1155153 w 1197983"/>
                <a:gd name="connsiteY2898" fmla="*/ 409130 h 1131979"/>
                <a:gd name="connsiteX2899" fmla="*/ 1155792 w 1197983"/>
                <a:gd name="connsiteY2899" fmla="*/ 408491 h 1131979"/>
                <a:gd name="connsiteX2900" fmla="*/ 1157070 w 1197983"/>
                <a:gd name="connsiteY2900" fmla="*/ 407213 h 1131979"/>
                <a:gd name="connsiteX2901" fmla="*/ 1157070 w 1197983"/>
                <a:gd name="connsiteY2901" fmla="*/ 406573 h 1131979"/>
                <a:gd name="connsiteX2902" fmla="*/ 1159627 w 1197983"/>
                <a:gd name="connsiteY2902" fmla="*/ 404656 h 1131979"/>
                <a:gd name="connsiteX2903" fmla="*/ 1162824 w 1197983"/>
                <a:gd name="connsiteY2903" fmla="*/ 403377 h 1131979"/>
                <a:gd name="connsiteX2904" fmla="*/ 1163463 w 1197983"/>
                <a:gd name="connsiteY2904" fmla="*/ 403377 h 1131979"/>
                <a:gd name="connsiteX2905" fmla="*/ 1164742 w 1197983"/>
                <a:gd name="connsiteY2905" fmla="*/ 402099 h 1131979"/>
                <a:gd name="connsiteX2906" fmla="*/ 1164742 w 1197983"/>
                <a:gd name="connsiteY2906" fmla="*/ 400181 h 1131979"/>
                <a:gd name="connsiteX2907" fmla="*/ 1164742 w 1197983"/>
                <a:gd name="connsiteY2907" fmla="*/ 398902 h 1131979"/>
                <a:gd name="connsiteX2908" fmla="*/ 1165381 w 1197983"/>
                <a:gd name="connsiteY2908" fmla="*/ 398263 h 1131979"/>
                <a:gd name="connsiteX2909" fmla="*/ 1165381 w 1197983"/>
                <a:gd name="connsiteY2909" fmla="*/ 396984 h 1131979"/>
                <a:gd name="connsiteX2910" fmla="*/ 1165381 w 1197983"/>
                <a:gd name="connsiteY2910" fmla="*/ 396345 h 1131979"/>
                <a:gd name="connsiteX2911" fmla="*/ 1166659 w 1197983"/>
                <a:gd name="connsiteY2911" fmla="*/ 396345 h 1131979"/>
                <a:gd name="connsiteX2912" fmla="*/ 1169856 w 1197983"/>
                <a:gd name="connsiteY2912" fmla="*/ 395067 h 1131979"/>
                <a:gd name="connsiteX2913" fmla="*/ 1169856 w 1197983"/>
                <a:gd name="connsiteY2913" fmla="*/ 393149 h 1131979"/>
                <a:gd name="connsiteX2914" fmla="*/ 1171134 w 1197983"/>
                <a:gd name="connsiteY2914" fmla="*/ 391870 h 1131979"/>
                <a:gd name="connsiteX2915" fmla="*/ 1171134 w 1197983"/>
                <a:gd name="connsiteY2915" fmla="*/ 390592 h 1131979"/>
                <a:gd name="connsiteX2916" fmla="*/ 1172413 w 1197983"/>
                <a:gd name="connsiteY2916" fmla="*/ 389313 h 1131979"/>
                <a:gd name="connsiteX2917" fmla="*/ 1174331 w 1197983"/>
                <a:gd name="connsiteY2917" fmla="*/ 389313 h 1131979"/>
                <a:gd name="connsiteX2918" fmla="*/ 1175609 w 1197983"/>
                <a:gd name="connsiteY2918" fmla="*/ 388035 h 1131979"/>
                <a:gd name="connsiteX2919" fmla="*/ 1177527 w 1197983"/>
                <a:gd name="connsiteY2919" fmla="*/ 385478 h 1131979"/>
                <a:gd name="connsiteX2920" fmla="*/ 1180084 w 1197983"/>
                <a:gd name="connsiteY2920" fmla="*/ 384838 h 1131979"/>
                <a:gd name="connsiteX2921" fmla="*/ 1180723 w 1197983"/>
                <a:gd name="connsiteY2921" fmla="*/ 383560 h 1131979"/>
                <a:gd name="connsiteX2922" fmla="*/ 1180723 w 1197983"/>
                <a:gd name="connsiteY2922" fmla="*/ 382281 h 1131979"/>
                <a:gd name="connsiteX2923" fmla="*/ 1180723 w 1197983"/>
                <a:gd name="connsiteY2923" fmla="*/ 381003 h 1131979"/>
                <a:gd name="connsiteX2924" fmla="*/ 1183280 w 1197983"/>
                <a:gd name="connsiteY2924" fmla="*/ 379085 h 1131979"/>
                <a:gd name="connsiteX2925" fmla="*/ 1185198 w 1197983"/>
                <a:gd name="connsiteY2925" fmla="*/ 377167 h 1131979"/>
                <a:gd name="connsiteX2926" fmla="*/ 1188394 w 1197983"/>
                <a:gd name="connsiteY2926" fmla="*/ 374610 h 1131979"/>
                <a:gd name="connsiteX2927" fmla="*/ 1188394 w 1197983"/>
                <a:gd name="connsiteY2927" fmla="*/ 373971 h 1131979"/>
                <a:gd name="connsiteX2928" fmla="*/ 1186476 w 1197983"/>
                <a:gd name="connsiteY2928" fmla="*/ 372053 h 1131979"/>
                <a:gd name="connsiteX2929" fmla="*/ 1192230 w 1197983"/>
                <a:gd name="connsiteY2929" fmla="*/ 370135 h 1131979"/>
                <a:gd name="connsiteX2930" fmla="*/ 1189673 w 1197983"/>
                <a:gd name="connsiteY2930" fmla="*/ 370135 h 1131979"/>
                <a:gd name="connsiteX2931" fmla="*/ 1187116 w 1197983"/>
                <a:gd name="connsiteY2931" fmla="*/ 369496 h 1131979"/>
                <a:gd name="connsiteX2932" fmla="*/ 1188394 w 1197983"/>
                <a:gd name="connsiteY2932" fmla="*/ 369496 h 1131979"/>
                <a:gd name="connsiteX2933" fmla="*/ 1186476 w 1197983"/>
                <a:gd name="connsiteY2933" fmla="*/ 366300 h 1131979"/>
                <a:gd name="connsiteX2934" fmla="*/ 1187116 w 1197983"/>
                <a:gd name="connsiteY2934" fmla="*/ 365021 h 1131979"/>
                <a:gd name="connsiteX2935" fmla="*/ 1186476 w 1197983"/>
                <a:gd name="connsiteY2935" fmla="*/ 361825 h 1131979"/>
                <a:gd name="connsiteX2936" fmla="*/ 1188394 w 1197983"/>
                <a:gd name="connsiteY2936" fmla="*/ 359907 h 1131979"/>
                <a:gd name="connsiteX2937" fmla="*/ 1189673 w 1197983"/>
                <a:gd name="connsiteY2937" fmla="*/ 359907 h 1131979"/>
                <a:gd name="connsiteX2938" fmla="*/ 1185198 w 1197983"/>
                <a:gd name="connsiteY2938" fmla="*/ 356711 h 1131979"/>
                <a:gd name="connsiteX2939" fmla="*/ 1187755 w 1197983"/>
                <a:gd name="connsiteY2939" fmla="*/ 355432 h 1131979"/>
                <a:gd name="connsiteX2940" fmla="*/ 1184559 w 1197983"/>
                <a:gd name="connsiteY2940" fmla="*/ 351597 h 1131979"/>
                <a:gd name="connsiteX2941" fmla="*/ 1179445 w 1197983"/>
                <a:gd name="connsiteY2941" fmla="*/ 347122 h 1131979"/>
                <a:gd name="connsiteX2942" fmla="*/ 1169216 w 1197983"/>
                <a:gd name="connsiteY2942" fmla="*/ 343286 h 1131979"/>
                <a:gd name="connsiteX2943" fmla="*/ 530590 w 1197983"/>
                <a:gd name="connsiteY2943" fmla="*/ 342008 h 1131979"/>
                <a:gd name="connsiteX2944" fmla="*/ 533147 w 1197983"/>
                <a:gd name="connsiteY2944" fmla="*/ 343286 h 1131979"/>
                <a:gd name="connsiteX2945" fmla="*/ 533787 w 1197983"/>
                <a:gd name="connsiteY2945" fmla="*/ 347122 h 1131979"/>
                <a:gd name="connsiteX2946" fmla="*/ 530590 w 1197983"/>
                <a:gd name="connsiteY2946" fmla="*/ 345204 h 1131979"/>
                <a:gd name="connsiteX2947" fmla="*/ 528673 w 1197983"/>
                <a:gd name="connsiteY2947" fmla="*/ 345843 h 1131979"/>
                <a:gd name="connsiteX2948" fmla="*/ 528033 w 1197983"/>
                <a:gd name="connsiteY2948" fmla="*/ 345204 h 1131979"/>
                <a:gd name="connsiteX2949" fmla="*/ 530590 w 1197983"/>
                <a:gd name="connsiteY2949" fmla="*/ 342008 h 1131979"/>
                <a:gd name="connsiteX2950" fmla="*/ 720452 w 1197983"/>
                <a:gd name="connsiteY2950" fmla="*/ 340729 h 1131979"/>
                <a:gd name="connsiteX2951" fmla="*/ 721091 w 1197983"/>
                <a:gd name="connsiteY2951" fmla="*/ 341368 h 1131979"/>
                <a:gd name="connsiteX2952" fmla="*/ 720452 w 1197983"/>
                <a:gd name="connsiteY2952" fmla="*/ 342647 h 1131979"/>
                <a:gd name="connsiteX2953" fmla="*/ 720452 w 1197983"/>
                <a:gd name="connsiteY2953" fmla="*/ 340729 h 1131979"/>
                <a:gd name="connsiteX2954" fmla="*/ 998533 w 1197983"/>
                <a:gd name="connsiteY2954" fmla="*/ 340729 h 1131979"/>
                <a:gd name="connsiteX2955" fmla="*/ 999172 w 1197983"/>
                <a:gd name="connsiteY2955" fmla="*/ 341368 h 1131979"/>
                <a:gd name="connsiteX2956" fmla="*/ 998533 w 1197983"/>
                <a:gd name="connsiteY2956" fmla="*/ 341368 h 1131979"/>
                <a:gd name="connsiteX2957" fmla="*/ 997893 w 1197983"/>
                <a:gd name="connsiteY2957" fmla="*/ 341368 h 1131979"/>
                <a:gd name="connsiteX2958" fmla="*/ 998533 w 1197983"/>
                <a:gd name="connsiteY2958" fmla="*/ 340729 h 1131979"/>
                <a:gd name="connsiteX2959" fmla="*/ 532508 w 1197983"/>
                <a:gd name="connsiteY2959" fmla="*/ 340090 h 1131979"/>
                <a:gd name="connsiteX2960" fmla="*/ 536344 w 1197983"/>
                <a:gd name="connsiteY2960" fmla="*/ 342008 h 1131979"/>
                <a:gd name="connsiteX2961" fmla="*/ 534426 w 1197983"/>
                <a:gd name="connsiteY2961" fmla="*/ 343286 h 1131979"/>
                <a:gd name="connsiteX2962" fmla="*/ 531869 w 1197983"/>
                <a:gd name="connsiteY2962" fmla="*/ 341368 h 1131979"/>
                <a:gd name="connsiteX2963" fmla="*/ 532508 w 1197983"/>
                <a:gd name="connsiteY2963" fmla="*/ 340090 h 1131979"/>
                <a:gd name="connsiteX2964" fmla="*/ 723009 w 1197983"/>
                <a:gd name="connsiteY2964" fmla="*/ 338172 h 1131979"/>
                <a:gd name="connsiteX2965" fmla="*/ 723648 w 1197983"/>
                <a:gd name="connsiteY2965" fmla="*/ 338811 h 1131979"/>
                <a:gd name="connsiteX2966" fmla="*/ 723009 w 1197983"/>
                <a:gd name="connsiteY2966" fmla="*/ 340090 h 1131979"/>
                <a:gd name="connsiteX2967" fmla="*/ 722370 w 1197983"/>
                <a:gd name="connsiteY2967" fmla="*/ 339451 h 1131979"/>
                <a:gd name="connsiteX2968" fmla="*/ 723009 w 1197983"/>
                <a:gd name="connsiteY2968" fmla="*/ 338172 h 1131979"/>
                <a:gd name="connsiteX2969" fmla="*/ 715977 w 1197983"/>
                <a:gd name="connsiteY2969" fmla="*/ 335615 h 1131979"/>
                <a:gd name="connsiteX2970" fmla="*/ 715977 w 1197983"/>
                <a:gd name="connsiteY2970" fmla="*/ 336254 h 1131979"/>
                <a:gd name="connsiteX2971" fmla="*/ 715338 w 1197983"/>
                <a:gd name="connsiteY2971" fmla="*/ 336254 h 1131979"/>
                <a:gd name="connsiteX2972" fmla="*/ 715977 w 1197983"/>
                <a:gd name="connsiteY2972" fmla="*/ 335615 h 1131979"/>
                <a:gd name="connsiteX2973" fmla="*/ 1016432 w 1197983"/>
                <a:gd name="connsiteY2973" fmla="*/ 333697 h 1131979"/>
                <a:gd name="connsiteX2974" fmla="*/ 1015793 w 1197983"/>
                <a:gd name="connsiteY2974" fmla="*/ 333697 h 1131979"/>
                <a:gd name="connsiteX2975" fmla="*/ 1016432 w 1197983"/>
                <a:gd name="connsiteY2975" fmla="*/ 334336 h 1131979"/>
                <a:gd name="connsiteX2976" fmla="*/ 1017071 w 1197983"/>
                <a:gd name="connsiteY2976" fmla="*/ 334336 h 1131979"/>
                <a:gd name="connsiteX2977" fmla="*/ 1016432 w 1197983"/>
                <a:gd name="connsiteY2977" fmla="*/ 333697 h 1131979"/>
                <a:gd name="connsiteX2978" fmla="*/ 719173 w 1197983"/>
                <a:gd name="connsiteY2978" fmla="*/ 331140 h 1131979"/>
                <a:gd name="connsiteX2979" fmla="*/ 719813 w 1197983"/>
                <a:gd name="connsiteY2979" fmla="*/ 331779 h 1131979"/>
                <a:gd name="connsiteX2980" fmla="*/ 719173 w 1197983"/>
                <a:gd name="connsiteY2980" fmla="*/ 332419 h 1131979"/>
                <a:gd name="connsiteX2981" fmla="*/ 719173 w 1197983"/>
                <a:gd name="connsiteY2981" fmla="*/ 331779 h 1131979"/>
                <a:gd name="connsiteX2982" fmla="*/ 719173 w 1197983"/>
                <a:gd name="connsiteY2982" fmla="*/ 331140 h 1131979"/>
                <a:gd name="connsiteX2983" fmla="*/ 1004925 w 1197983"/>
                <a:gd name="connsiteY2983" fmla="*/ 331140 h 1131979"/>
                <a:gd name="connsiteX2984" fmla="*/ 1005564 w 1197983"/>
                <a:gd name="connsiteY2984" fmla="*/ 331779 h 1131979"/>
                <a:gd name="connsiteX2985" fmla="*/ 1004286 w 1197983"/>
                <a:gd name="connsiteY2985" fmla="*/ 334336 h 1131979"/>
                <a:gd name="connsiteX2986" fmla="*/ 1001089 w 1197983"/>
                <a:gd name="connsiteY2986" fmla="*/ 335615 h 1131979"/>
                <a:gd name="connsiteX2987" fmla="*/ 1004925 w 1197983"/>
                <a:gd name="connsiteY2987" fmla="*/ 331140 h 1131979"/>
                <a:gd name="connsiteX2988" fmla="*/ 76073 w 1197983"/>
                <a:gd name="connsiteY2988" fmla="*/ 330501 h 1131979"/>
                <a:gd name="connsiteX2989" fmla="*/ 73516 w 1197983"/>
                <a:gd name="connsiteY2989" fmla="*/ 331779 h 1131979"/>
                <a:gd name="connsiteX2990" fmla="*/ 65844 w 1197983"/>
                <a:gd name="connsiteY2990" fmla="*/ 337533 h 1131979"/>
                <a:gd name="connsiteX2991" fmla="*/ 56255 w 1197983"/>
                <a:gd name="connsiteY2991" fmla="*/ 343286 h 1131979"/>
                <a:gd name="connsiteX2992" fmla="*/ 54338 w 1197983"/>
                <a:gd name="connsiteY2992" fmla="*/ 343925 h 1131979"/>
                <a:gd name="connsiteX2993" fmla="*/ 51780 w 1197983"/>
                <a:gd name="connsiteY2993" fmla="*/ 345843 h 1131979"/>
                <a:gd name="connsiteX2994" fmla="*/ 55616 w 1197983"/>
                <a:gd name="connsiteY2994" fmla="*/ 345204 h 1131979"/>
                <a:gd name="connsiteX2995" fmla="*/ 59452 w 1197983"/>
                <a:gd name="connsiteY2995" fmla="*/ 345843 h 1131979"/>
                <a:gd name="connsiteX2996" fmla="*/ 60730 w 1197983"/>
                <a:gd name="connsiteY2996" fmla="*/ 343925 h 1131979"/>
                <a:gd name="connsiteX2997" fmla="*/ 63927 w 1197983"/>
                <a:gd name="connsiteY2997" fmla="*/ 341368 h 1131979"/>
                <a:gd name="connsiteX2998" fmla="*/ 72876 w 1197983"/>
                <a:gd name="connsiteY2998" fmla="*/ 334976 h 1131979"/>
                <a:gd name="connsiteX2999" fmla="*/ 76712 w 1197983"/>
                <a:gd name="connsiteY2999" fmla="*/ 331779 h 1131979"/>
                <a:gd name="connsiteX3000" fmla="*/ 76073 w 1197983"/>
                <a:gd name="connsiteY3000" fmla="*/ 330501 h 1131979"/>
                <a:gd name="connsiteX3001" fmla="*/ 1005564 w 1197983"/>
                <a:gd name="connsiteY3001" fmla="*/ 329862 h 1131979"/>
                <a:gd name="connsiteX3002" fmla="*/ 1006204 w 1197983"/>
                <a:gd name="connsiteY3002" fmla="*/ 330501 h 1131979"/>
                <a:gd name="connsiteX3003" fmla="*/ 1007482 w 1197983"/>
                <a:gd name="connsiteY3003" fmla="*/ 331140 h 1131979"/>
                <a:gd name="connsiteX3004" fmla="*/ 1006843 w 1197983"/>
                <a:gd name="connsiteY3004" fmla="*/ 331140 h 1131979"/>
                <a:gd name="connsiteX3005" fmla="*/ 1005564 w 1197983"/>
                <a:gd name="connsiteY3005" fmla="*/ 329862 h 1131979"/>
                <a:gd name="connsiteX3006" fmla="*/ 728123 w 1197983"/>
                <a:gd name="connsiteY3006" fmla="*/ 327944 h 1131979"/>
                <a:gd name="connsiteX3007" fmla="*/ 728762 w 1197983"/>
                <a:gd name="connsiteY3007" fmla="*/ 328583 h 1131979"/>
                <a:gd name="connsiteX3008" fmla="*/ 728123 w 1197983"/>
                <a:gd name="connsiteY3008" fmla="*/ 328583 h 1131979"/>
                <a:gd name="connsiteX3009" fmla="*/ 728123 w 1197983"/>
                <a:gd name="connsiteY3009" fmla="*/ 327944 h 1131979"/>
                <a:gd name="connsiteX3010" fmla="*/ 1014514 w 1197983"/>
                <a:gd name="connsiteY3010" fmla="*/ 327304 h 1131979"/>
                <a:gd name="connsiteX3011" fmla="*/ 1009400 w 1197983"/>
                <a:gd name="connsiteY3011" fmla="*/ 333697 h 1131979"/>
                <a:gd name="connsiteX3012" fmla="*/ 1009400 w 1197983"/>
                <a:gd name="connsiteY3012" fmla="*/ 331140 h 1131979"/>
                <a:gd name="connsiteX3013" fmla="*/ 1011957 w 1197983"/>
                <a:gd name="connsiteY3013" fmla="*/ 329222 h 1131979"/>
                <a:gd name="connsiteX3014" fmla="*/ 1014514 w 1197983"/>
                <a:gd name="connsiteY3014" fmla="*/ 327304 h 1131979"/>
                <a:gd name="connsiteX3015" fmla="*/ 1014514 w 1197983"/>
                <a:gd name="connsiteY3015" fmla="*/ 324747 h 1131979"/>
                <a:gd name="connsiteX3016" fmla="*/ 1015153 w 1197983"/>
                <a:gd name="connsiteY3016" fmla="*/ 325387 h 1131979"/>
                <a:gd name="connsiteX3017" fmla="*/ 1015153 w 1197983"/>
                <a:gd name="connsiteY3017" fmla="*/ 326026 h 1131979"/>
                <a:gd name="connsiteX3018" fmla="*/ 1014514 w 1197983"/>
                <a:gd name="connsiteY3018" fmla="*/ 325387 h 1131979"/>
                <a:gd name="connsiteX3019" fmla="*/ 1014514 w 1197983"/>
                <a:gd name="connsiteY3019" fmla="*/ 324747 h 1131979"/>
                <a:gd name="connsiteX3020" fmla="*/ 744744 w 1197983"/>
                <a:gd name="connsiteY3020" fmla="*/ 320912 h 1131979"/>
                <a:gd name="connsiteX3021" fmla="*/ 744744 w 1197983"/>
                <a:gd name="connsiteY3021" fmla="*/ 321551 h 1131979"/>
                <a:gd name="connsiteX3022" fmla="*/ 745383 w 1197983"/>
                <a:gd name="connsiteY3022" fmla="*/ 321551 h 1131979"/>
                <a:gd name="connsiteX3023" fmla="*/ 744744 w 1197983"/>
                <a:gd name="connsiteY3023" fmla="*/ 320912 h 1131979"/>
                <a:gd name="connsiteX3024" fmla="*/ 548490 w 1197983"/>
                <a:gd name="connsiteY3024" fmla="*/ 320273 h 1131979"/>
                <a:gd name="connsiteX3025" fmla="*/ 549129 w 1197983"/>
                <a:gd name="connsiteY3025" fmla="*/ 320912 h 1131979"/>
                <a:gd name="connsiteX3026" fmla="*/ 547850 w 1197983"/>
                <a:gd name="connsiteY3026" fmla="*/ 322190 h 1131979"/>
                <a:gd name="connsiteX3027" fmla="*/ 548490 w 1197983"/>
                <a:gd name="connsiteY3027" fmla="*/ 320273 h 1131979"/>
                <a:gd name="connsiteX3028" fmla="*/ 732598 w 1197983"/>
                <a:gd name="connsiteY3028" fmla="*/ 318994 h 1131979"/>
                <a:gd name="connsiteX3029" fmla="*/ 733237 w 1197983"/>
                <a:gd name="connsiteY3029" fmla="*/ 319633 h 1131979"/>
                <a:gd name="connsiteX3030" fmla="*/ 732598 w 1197983"/>
                <a:gd name="connsiteY3030" fmla="*/ 322190 h 1131979"/>
                <a:gd name="connsiteX3031" fmla="*/ 730041 w 1197983"/>
                <a:gd name="connsiteY3031" fmla="*/ 323469 h 1131979"/>
                <a:gd name="connsiteX3032" fmla="*/ 732598 w 1197983"/>
                <a:gd name="connsiteY3032" fmla="*/ 318994 h 1131979"/>
                <a:gd name="connsiteX3033" fmla="*/ 734516 w 1197983"/>
                <a:gd name="connsiteY3033" fmla="*/ 318355 h 1131979"/>
                <a:gd name="connsiteX3034" fmla="*/ 735794 w 1197983"/>
                <a:gd name="connsiteY3034" fmla="*/ 318994 h 1131979"/>
                <a:gd name="connsiteX3035" fmla="*/ 734516 w 1197983"/>
                <a:gd name="connsiteY3035" fmla="*/ 318994 h 1131979"/>
                <a:gd name="connsiteX3036" fmla="*/ 733237 w 1197983"/>
                <a:gd name="connsiteY3036" fmla="*/ 318355 h 1131979"/>
                <a:gd name="connsiteX3037" fmla="*/ 734516 w 1197983"/>
                <a:gd name="connsiteY3037" fmla="*/ 318355 h 1131979"/>
                <a:gd name="connsiteX3038" fmla="*/ 551686 w 1197983"/>
                <a:gd name="connsiteY3038" fmla="*/ 317076 h 1131979"/>
                <a:gd name="connsiteX3039" fmla="*/ 552325 w 1197983"/>
                <a:gd name="connsiteY3039" fmla="*/ 317715 h 1131979"/>
                <a:gd name="connsiteX3040" fmla="*/ 551686 w 1197983"/>
                <a:gd name="connsiteY3040" fmla="*/ 319633 h 1131979"/>
                <a:gd name="connsiteX3041" fmla="*/ 551047 w 1197983"/>
                <a:gd name="connsiteY3041" fmla="*/ 318994 h 1131979"/>
                <a:gd name="connsiteX3042" fmla="*/ 551686 w 1197983"/>
                <a:gd name="connsiteY3042" fmla="*/ 317076 h 1131979"/>
                <a:gd name="connsiteX3043" fmla="*/ 741548 w 1197983"/>
                <a:gd name="connsiteY3043" fmla="*/ 315158 h 1131979"/>
                <a:gd name="connsiteX3044" fmla="*/ 737712 w 1197983"/>
                <a:gd name="connsiteY3044" fmla="*/ 321551 h 1131979"/>
                <a:gd name="connsiteX3045" fmla="*/ 737712 w 1197983"/>
                <a:gd name="connsiteY3045" fmla="*/ 318994 h 1131979"/>
                <a:gd name="connsiteX3046" fmla="*/ 739630 w 1197983"/>
                <a:gd name="connsiteY3046" fmla="*/ 317076 h 1131979"/>
                <a:gd name="connsiteX3047" fmla="*/ 741548 w 1197983"/>
                <a:gd name="connsiteY3047" fmla="*/ 315158 h 1131979"/>
                <a:gd name="connsiteX3048" fmla="*/ 544654 w 1197983"/>
                <a:gd name="connsiteY3048" fmla="*/ 313880 h 1131979"/>
                <a:gd name="connsiteX3049" fmla="*/ 544654 w 1197983"/>
                <a:gd name="connsiteY3049" fmla="*/ 314519 h 1131979"/>
                <a:gd name="connsiteX3050" fmla="*/ 543376 w 1197983"/>
                <a:gd name="connsiteY3050" fmla="*/ 315158 h 1131979"/>
                <a:gd name="connsiteX3051" fmla="*/ 544654 w 1197983"/>
                <a:gd name="connsiteY3051" fmla="*/ 313880 h 1131979"/>
                <a:gd name="connsiteX3052" fmla="*/ 741548 w 1197983"/>
                <a:gd name="connsiteY3052" fmla="*/ 312601 h 1131979"/>
                <a:gd name="connsiteX3053" fmla="*/ 742187 w 1197983"/>
                <a:gd name="connsiteY3053" fmla="*/ 313241 h 1131979"/>
                <a:gd name="connsiteX3054" fmla="*/ 742187 w 1197983"/>
                <a:gd name="connsiteY3054" fmla="*/ 313880 h 1131979"/>
                <a:gd name="connsiteX3055" fmla="*/ 741548 w 1197983"/>
                <a:gd name="connsiteY3055" fmla="*/ 312601 h 1131979"/>
                <a:gd name="connsiteX3056" fmla="*/ 549129 w 1197983"/>
                <a:gd name="connsiteY3056" fmla="*/ 308766 h 1131979"/>
                <a:gd name="connsiteX3057" fmla="*/ 549768 w 1197983"/>
                <a:gd name="connsiteY3057" fmla="*/ 309405 h 1131979"/>
                <a:gd name="connsiteX3058" fmla="*/ 549129 w 1197983"/>
                <a:gd name="connsiteY3058" fmla="*/ 310684 h 1131979"/>
                <a:gd name="connsiteX3059" fmla="*/ 549129 w 1197983"/>
                <a:gd name="connsiteY3059" fmla="*/ 309405 h 1131979"/>
                <a:gd name="connsiteX3060" fmla="*/ 549129 w 1197983"/>
                <a:gd name="connsiteY3060" fmla="*/ 308766 h 1131979"/>
                <a:gd name="connsiteX3061" fmla="*/ 88858 w 1197983"/>
                <a:gd name="connsiteY3061" fmla="*/ 307487 h 1131979"/>
                <a:gd name="connsiteX3062" fmla="*/ 79269 w 1197983"/>
                <a:gd name="connsiteY3062" fmla="*/ 315798 h 1131979"/>
                <a:gd name="connsiteX3063" fmla="*/ 78630 w 1197983"/>
                <a:gd name="connsiteY3063" fmla="*/ 315158 h 1131979"/>
                <a:gd name="connsiteX3064" fmla="*/ 88858 w 1197983"/>
                <a:gd name="connsiteY3064" fmla="*/ 307487 h 1131979"/>
                <a:gd name="connsiteX3065" fmla="*/ 103168 w 1197983"/>
                <a:gd name="connsiteY3065" fmla="*/ 306750 h 1131979"/>
                <a:gd name="connsiteX3066" fmla="*/ 102922 w 1197983"/>
                <a:gd name="connsiteY3066" fmla="*/ 306848 h 1131979"/>
                <a:gd name="connsiteX3067" fmla="*/ 102282 w 1197983"/>
                <a:gd name="connsiteY3067" fmla="*/ 306848 h 1131979"/>
                <a:gd name="connsiteX3068" fmla="*/ 102922 w 1197983"/>
                <a:gd name="connsiteY3068" fmla="*/ 307487 h 1131979"/>
                <a:gd name="connsiteX3069" fmla="*/ 559996 w 1197983"/>
                <a:gd name="connsiteY3069" fmla="*/ 305569 h 1131979"/>
                <a:gd name="connsiteX3070" fmla="*/ 560636 w 1197983"/>
                <a:gd name="connsiteY3070" fmla="*/ 306209 h 1131979"/>
                <a:gd name="connsiteX3071" fmla="*/ 559996 w 1197983"/>
                <a:gd name="connsiteY3071" fmla="*/ 306209 h 1131979"/>
                <a:gd name="connsiteX3072" fmla="*/ 559357 w 1197983"/>
                <a:gd name="connsiteY3072" fmla="*/ 306209 h 1131979"/>
                <a:gd name="connsiteX3073" fmla="*/ 559996 w 1197983"/>
                <a:gd name="connsiteY3073" fmla="*/ 305569 h 1131979"/>
                <a:gd name="connsiteX3074" fmla="*/ 93972 w 1197983"/>
                <a:gd name="connsiteY3074" fmla="*/ 303012 h 1131979"/>
                <a:gd name="connsiteX3075" fmla="*/ 99086 w 1197983"/>
                <a:gd name="connsiteY3075" fmla="*/ 304930 h 1131979"/>
                <a:gd name="connsiteX3076" fmla="*/ 94611 w 1197983"/>
                <a:gd name="connsiteY3076" fmla="*/ 306848 h 1131979"/>
                <a:gd name="connsiteX3077" fmla="*/ 90136 w 1197983"/>
                <a:gd name="connsiteY3077" fmla="*/ 306848 h 1131979"/>
                <a:gd name="connsiteX3078" fmla="*/ 93972 w 1197983"/>
                <a:gd name="connsiteY3078" fmla="*/ 303012 h 1131979"/>
                <a:gd name="connsiteX3079" fmla="*/ 91415 w 1197983"/>
                <a:gd name="connsiteY3079" fmla="*/ 301095 h 1131979"/>
                <a:gd name="connsiteX3080" fmla="*/ 92054 w 1197983"/>
                <a:gd name="connsiteY3080" fmla="*/ 301734 h 1131979"/>
                <a:gd name="connsiteX3081" fmla="*/ 89497 w 1197983"/>
                <a:gd name="connsiteY3081" fmla="*/ 303652 h 1131979"/>
                <a:gd name="connsiteX3082" fmla="*/ 88858 w 1197983"/>
                <a:gd name="connsiteY3082" fmla="*/ 303012 h 1131979"/>
                <a:gd name="connsiteX3083" fmla="*/ 91415 w 1197983"/>
                <a:gd name="connsiteY3083" fmla="*/ 301095 h 1131979"/>
                <a:gd name="connsiteX3084" fmla="*/ 996615 w 1197983"/>
                <a:gd name="connsiteY3084" fmla="*/ 299816 h 1131979"/>
                <a:gd name="connsiteX3085" fmla="*/ 991500 w 1197983"/>
                <a:gd name="connsiteY3085" fmla="*/ 303652 h 1131979"/>
                <a:gd name="connsiteX3086" fmla="*/ 982551 w 1197983"/>
                <a:gd name="connsiteY3086" fmla="*/ 314519 h 1131979"/>
                <a:gd name="connsiteX3087" fmla="*/ 977437 w 1197983"/>
                <a:gd name="connsiteY3087" fmla="*/ 321551 h 1131979"/>
                <a:gd name="connsiteX3088" fmla="*/ 972322 w 1197983"/>
                <a:gd name="connsiteY3088" fmla="*/ 329862 h 1131979"/>
                <a:gd name="connsiteX3089" fmla="*/ 968487 w 1197983"/>
                <a:gd name="connsiteY3089" fmla="*/ 335615 h 1131979"/>
                <a:gd name="connsiteX3090" fmla="*/ 967208 w 1197983"/>
                <a:gd name="connsiteY3090" fmla="*/ 338172 h 1131979"/>
                <a:gd name="connsiteX3091" fmla="*/ 964012 w 1197983"/>
                <a:gd name="connsiteY3091" fmla="*/ 340729 h 1131979"/>
                <a:gd name="connsiteX3092" fmla="*/ 960177 w 1197983"/>
                <a:gd name="connsiteY3092" fmla="*/ 347122 h 1131979"/>
                <a:gd name="connsiteX3093" fmla="*/ 958259 w 1197983"/>
                <a:gd name="connsiteY3093" fmla="*/ 349679 h 1131979"/>
                <a:gd name="connsiteX3094" fmla="*/ 956341 w 1197983"/>
                <a:gd name="connsiteY3094" fmla="*/ 352875 h 1131979"/>
                <a:gd name="connsiteX3095" fmla="*/ 954423 w 1197983"/>
                <a:gd name="connsiteY3095" fmla="*/ 356071 h 1131979"/>
                <a:gd name="connsiteX3096" fmla="*/ 952505 w 1197983"/>
                <a:gd name="connsiteY3096" fmla="*/ 358629 h 1131979"/>
                <a:gd name="connsiteX3097" fmla="*/ 951227 w 1197983"/>
                <a:gd name="connsiteY3097" fmla="*/ 359907 h 1131979"/>
                <a:gd name="connsiteX3098" fmla="*/ 948670 w 1197983"/>
                <a:gd name="connsiteY3098" fmla="*/ 364382 h 1131979"/>
                <a:gd name="connsiteX3099" fmla="*/ 945474 w 1197983"/>
                <a:gd name="connsiteY3099" fmla="*/ 366939 h 1131979"/>
                <a:gd name="connsiteX3100" fmla="*/ 941638 w 1197983"/>
                <a:gd name="connsiteY3100" fmla="*/ 369496 h 1131979"/>
                <a:gd name="connsiteX3101" fmla="*/ 936524 w 1197983"/>
                <a:gd name="connsiteY3101" fmla="*/ 374610 h 1131979"/>
                <a:gd name="connsiteX3102" fmla="*/ 931410 w 1197983"/>
                <a:gd name="connsiteY3102" fmla="*/ 379085 h 1131979"/>
                <a:gd name="connsiteX3103" fmla="*/ 930131 w 1197983"/>
                <a:gd name="connsiteY3103" fmla="*/ 382281 h 1131979"/>
                <a:gd name="connsiteX3104" fmla="*/ 926296 w 1197983"/>
                <a:gd name="connsiteY3104" fmla="*/ 386117 h 1131979"/>
                <a:gd name="connsiteX3105" fmla="*/ 925017 w 1197983"/>
                <a:gd name="connsiteY3105" fmla="*/ 388035 h 1131979"/>
                <a:gd name="connsiteX3106" fmla="*/ 922460 w 1197983"/>
                <a:gd name="connsiteY3106" fmla="*/ 391870 h 1131979"/>
                <a:gd name="connsiteX3107" fmla="*/ 919903 w 1197983"/>
                <a:gd name="connsiteY3107" fmla="*/ 390592 h 1131979"/>
                <a:gd name="connsiteX3108" fmla="*/ 919903 w 1197983"/>
                <a:gd name="connsiteY3108" fmla="*/ 391231 h 1131979"/>
                <a:gd name="connsiteX3109" fmla="*/ 919263 w 1197983"/>
                <a:gd name="connsiteY3109" fmla="*/ 393149 h 1131979"/>
                <a:gd name="connsiteX3110" fmla="*/ 916067 w 1197983"/>
                <a:gd name="connsiteY3110" fmla="*/ 396345 h 1131979"/>
                <a:gd name="connsiteX3111" fmla="*/ 914789 w 1197983"/>
                <a:gd name="connsiteY3111" fmla="*/ 400181 h 1131979"/>
                <a:gd name="connsiteX3112" fmla="*/ 914149 w 1197983"/>
                <a:gd name="connsiteY3112" fmla="*/ 401459 h 1131979"/>
                <a:gd name="connsiteX3113" fmla="*/ 912232 w 1197983"/>
                <a:gd name="connsiteY3113" fmla="*/ 404016 h 1131979"/>
                <a:gd name="connsiteX3114" fmla="*/ 909674 w 1197983"/>
                <a:gd name="connsiteY3114" fmla="*/ 404656 h 1131979"/>
                <a:gd name="connsiteX3115" fmla="*/ 908396 w 1197983"/>
                <a:gd name="connsiteY3115" fmla="*/ 406573 h 1131979"/>
                <a:gd name="connsiteX3116" fmla="*/ 905200 w 1197983"/>
                <a:gd name="connsiteY3116" fmla="*/ 409770 h 1131979"/>
                <a:gd name="connsiteX3117" fmla="*/ 904560 w 1197983"/>
                <a:gd name="connsiteY3117" fmla="*/ 411048 h 1131979"/>
                <a:gd name="connsiteX3118" fmla="*/ 904560 w 1197983"/>
                <a:gd name="connsiteY3118" fmla="*/ 414245 h 1131979"/>
                <a:gd name="connsiteX3119" fmla="*/ 903282 w 1197983"/>
                <a:gd name="connsiteY3119" fmla="*/ 416162 h 1131979"/>
                <a:gd name="connsiteX3120" fmla="*/ 905200 w 1197983"/>
                <a:gd name="connsiteY3120" fmla="*/ 416802 h 1131979"/>
                <a:gd name="connsiteX3121" fmla="*/ 907118 w 1197983"/>
                <a:gd name="connsiteY3121" fmla="*/ 419998 h 1131979"/>
                <a:gd name="connsiteX3122" fmla="*/ 912232 w 1197983"/>
                <a:gd name="connsiteY3122" fmla="*/ 422555 h 1131979"/>
                <a:gd name="connsiteX3123" fmla="*/ 912232 w 1197983"/>
                <a:gd name="connsiteY3123" fmla="*/ 423834 h 1131979"/>
                <a:gd name="connsiteX3124" fmla="*/ 915428 w 1197983"/>
                <a:gd name="connsiteY3124" fmla="*/ 424473 h 1131979"/>
                <a:gd name="connsiteX3125" fmla="*/ 919263 w 1197983"/>
                <a:gd name="connsiteY3125" fmla="*/ 425112 h 1131979"/>
                <a:gd name="connsiteX3126" fmla="*/ 925656 w 1197983"/>
                <a:gd name="connsiteY3126" fmla="*/ 422555 h 1131979"/>
                <a:gd name="connsiteX3127" fmla="*/ 927574 w 1197983"/>
                <a:gd name="connsiteY3127" fmla="*/ 421916 h 1131979"/>
                <a:gd name="connsiteX3128" fmla="*/ 930770 w 1197983"/>
                <a:gd name="connsiteY3128" fmla="*/ 420637 h 1131979"/>
                <a:gd name="connsiteX3129" fmla="*/ 935245 w 1197983"/>
                <a:gd name="connsiteY3129" fmla="*/ 419359 h 1131979"/>
                <a:gd name="connsiteX3130" fmla="*/ 934606 w 1197983"/>
                <a:gd name="connsiteY3130" fmla="*/ 418080 h 1131979"/>
                <a:gd name="connsiteX3131" fmla="*/ 930770 w 1197983"/>
                <a:gd name="connsiteY3131" fmla="*/ 418080 h 1131979"/>
                <a:gd name="connsiteX3132" fmla="*/ 932688 w 1197983"/>
                <a:gd name="connsiteY3132" fmla="*/ 417441 h 1131979"/>
                <a:gd name="connsiteX3133" fmla="*/ 937163 w 1197983"/>
                <a:gd name="connsiteY3133" fmla="*/ 415523 h 1131979"/>
                <a:gd name="connsiteX3134" fmla="*/ 939081 w 1197983"/>
                <a:gd name="connsiteY3134" fmla="*/ 414245 h 1131979"/>
                <a:gd name="connsiteX3135" fmla="*/ 939720 w 1197983"/>
                <a:gd name="connsiteY3135" fmla="*/ 412966 h 1131979"/>
                <a:gd name="connsiteX3136" fmla="*/ 942916 w 1197983"/>
                <a:gd name="connsiteY3136" fmla="*/ 412327 h 1131979"/>
                <a:gd name="connsiteX3137" fmla="*/ 944195 w 1197983"/>
                <a:gd name="connsiteY3137" fmla="*/ 409770 h 1131979"/>
                <a:gd name="connsiteX3138" fmla="*/ 945474 w 1197983"/>
                <a:gd name="connsiteY3138" fmla="*/ 407852 h 1131979"/>
                <a:gd name="connsiteX3139" fmla="*/ 948030 w 1197983"/>
                <a:gd name="connsiteY3139" fmla="*/ 404656 h 1131979"/>
                <a:gd name="connsiteX3140" fmla="*/ 946113 w 1197983"/>
                <a:gd name="connsiteY3140" fmla="*/ 403377 h 1131979"/>
                <a:gd name="connsiteX3141" fmla="*/ 948670 w 1197983"/>
                <a:gd name="connsiteY3141" fmla="*/ 403377 h 1131979"/>
                <a:gd name="connsiteX3142" fmla="*/ 951866 w 1197983"/>
                <a:gd name="connsiteY3142" fmla="*/ 402099 h 1131979"/>
                <a:gd name="connsiteX3143" fmla="*/ 959537 w 1197983"/>
                <a:gd name="connsiteY3143" fmla="*/ 396984 h 1131979"/>
                <a:gd name="connsiteX3144" fmla="*/ 961455 w 1197983"/>
                <a:gd name="connsiteY3144" fmla="*/ 396345 h 1131979"/>
                <a:gd name="connsiteX3145" fmla="*/ 961455 w 1197983"/>
                <a:gd name="connsiteY3145" fmla="*/ 397624 h 1131979"/>
                <a:gd name="connsiteX3146" fmla="*/ 958259 w 1197983"/>
                <a:gd name="connsiteY3146" fmla="*/ 399541 h 1131979"/>
                <a:gd name="connsiteX3147" fmla="*/ 955702 w 1197983"/>
                <a:gd name="connsiteY3147" fmla="*/ 401459 h 1131979"/>
                <a:gd name="connsiteX3148" fmla="*/ 953144 w 1197983"/>
                <a:gd name="connsiteY3148" fmla="*/ 403377 h 1131979"/>
                <a:gd name="connsiteX3149" fmla="*/ 951227 w 1197983"/>
                <a:gd name="connsiteY3149" fmla="*/ 405295 h 1131979"/>
                <a:gd name="connsiteX3150" fmla="*/ 950588 w 1197983"/>
                <a:gd name="connsiteY3150" fmla="*/ 406573 h 1131979"/>
                <a:gd name="connsiteX3151" fmla="*/ 952505 w 1197983"/>
                <a:gd name="connsiteY3151" fmla="*/ 407213 h 1131979"/>
                <a:gd name="connsiteX3152" fmla="*/ 954423 w 1197983"/>
                <a:gd name="connsiteY3152" fmla="*/ 405295 h 1131979"/>
                <a:gd name="connsiteX3153" fmla="*/ 958259 w 1197983"/>
                <a:gd name="connsiteY3153" fmla="*/ 401459 h 1131979"/>
                <a:gd name="connsiteX3154" fmla="*/ 959537 w 1197983"/>
                <a:gd name="connsiteY3154" fmla="*/ 400820 h 1131979"/>
                <a:gd name="connsiteX3155" fmla="*/ 963373 w 1197983"/>
                <a:gd name="connsiteY3155" fmla="*/ 397624 h 1131979"/>
                <a:gd name="connsiteX3156" fmla="*/ 963373 w 1197983"/>
                <a:gd name="connsiteY3156" fmla="*/ 395067 h 1131979"/>
                <a:gd name="connsiteX3157" fmla="*/ 960816 w 1197983"/>
                <a:gd name="connsiteY3157" fmla="*/ 395706 h 1131979"/>
                <a:gd name="connsiteX3158" fmla="*/ 960177 w 1197983"/>
                <a:gd name="connsiteY3158" fmla="*/ 395067 h 1131979"/>
                <a:gd name="connsiteX3159" fmla="*/ 962733 w 1197983"/>
                <a:gd name="connsiteY3159" fmla="*/ 393788 h 1131979"/>
                <a:gd name="connsiteX3160" fmla="*/ 963373 w 1197983"/>
                <a:gd name="connsiteY3160" fmla="*/ 394427 h 1131979"/>
                <a:gd name="connsiteX3161" fmla="*/ 964652 w 1197983"/>
                <a:gd name="connsiteY3161" fmla="*/ 395706 h 1131979"/>
                <a:gd name="connsiteX3162" fmla="*/ 965930 w 1197983"/>
                <a:gd name="connsiteY3162" fmla="*/ 393788 h 1131979"/>
                <a:gd name="connsiteX3163" fmla="*/ 965291 w 1197983"/>
                <a:gd name="connsiteY3163" fmla="*/ 393149 h 1131979"/>
                <a:gd name="connsiteX3164" fmla="*/ 962733 w 1197983"/>
                <a:gd name="connsiteY3164" fmla="*/ 393149 h 1131979"/>
                <a:gd name="connsiteX3165" fmla="*/ 964652 w 1197983"/>
                <a:gd name="connsiteY3165" fmla="*/ 391231 h 1131979"/>
                <a:gd name="connsiteX3166" fmla="*/ 966569 w 1197983"/>
                <a:gd name="connsiteY3166" fmla="*/ 391231 h 1131979"/>
                <a:gd name="connsiteX3167" fmla="*/ 967848 w 1197983"/>
                <a:gd name="connsiteY3167" fmla="*/ 391231 h 1131979"/>
                <a:gd name="connsiteX3168" fmla="*/ 968231 w 1197983"/>
                <a:gd name="connsiteY3168" fmla="*/ 390975 h 1131979"/>
                <a:gd name="connsiteX3169" fmla="*/ 967848 w 1197983"/>
                <a:gd name="connsiteY3169" fmla="*/ 390592 h 1131979"/>
                <a:gd name="connsiteX3170" fmla="*/ 968487 w 1197983"/>
                <a:gd name="connsiteY3170" fmla="*/ 389952 h 1131979"/>
                <a:gd name="connsiteX3171" fmla="*/ 968487 w 1197983"/>
                <a:gd name="connsiteY3171" fmla="*/ 390805 h 1131979"/>
                <a:gd name="connsiteX3172" fmla="*/ 969766 w 1197983"/>
                <a:gd name="connsiteY3172" fmla="*/ 389952 h 1131979"/>
                <a:gd name="connsiteX3173" fmla="*/ 969766 w 1197983"/>
                <a:gd name="connsiteY3173" fmla="*/ 389313 h 1131979"/>
                <a:gd name="connsiteX3174" fmla="*/ 967574 w 1197983"/>
                <a:gd name="connsiteY3174" fmla="*/ 387669 h 1131979"/>
                <a:gd name="connsiteX3175" fmla="*/ 967208 w 1197983"/>
                <a:gd name="connsiteY3175" fmla="*/ 388035 h 1131979"/>
                <a:gd name="connsiteX3176" fmla="*/ 965930 w 1197983"/>
                <a:gd name="connsiteY3176" fmla="*/ 388035 h 1131979"/>
                <a:gd name="connsiteX3177" fmla="*/ 962733 w 1197983"/>
                <a:gd name="connsiteY3177" fmla="*/ 386756 h 1131979"/>
                <a:gd name="connsiteX3178" fmla="*/ 962733 w 1197983"/>
                <a:gd name="connsiteY3178" fmla="*/ 386117 h 1131979"/>
                <a:gd name="connsiteX3179" fmla="*/ 965291 w 1197983"/>
                <a:gd name="connsiteY3179" fmla="*/ 382921 h 1131979"/>
                <a:gd name="connsiteX3180" fmla="*/ 968487 w 1197983"/>
                <a:gd name="connsiteY3180" fmla="*/ 383560 h 1131979"/>
                <a:gd name="connsiteX3181" fmla="*/ 966569 w 1197983"/>
                <a:gd name="connsiteY3181" fmla="*/ 384199 h 1131979"/>
                <a:gd name="connsiteX3182" fmla="*/ 968487 w 1197983"/>
                <a:gd name="connsiteY3182" fmla="*/ 386756 h 1131979"/>
                <a:gd name="connsiteX3183" fmla="*/ 967848 w 1197983"/>
                <a:gd name="connsiteY3183" fmla="*/ 387395 h 1131979"/>
                <a:gd name="connsiteX3184" fmla="*/ 969766 w 1197983"/>
                <a:gd name="connsiteY3184" fmla="*/ 387395 h 1131979"/>
                <a:gd name="connsiteX3185" fmla="*/ 971044 w 1197983"/>
                <a:gd name="connsiteY3185" fmla="*/ 386117 h 1131979"/>
                <a:gd name="connsiteX3186" fmla="*/ 969766 w 1197983"/>
                <a:gd name="connsiteY3186" fmla="*/ 386117 h 1131979"/>
                <a:gd name="connsiteX3187" fmla="*/ 969126 w 1197983"/>
                <a:gd name="connsiteY3187" fmla="*/ 385478 h 1131979"/>
                <a:gd name="connsiteX3188" fmla="*/ 971044 w 1197983"/>
                <a:gd name="connsiteY3188" fmla="*/ 386117 h 1131979"/>
                <a:gd name="connsiteX3189" fmla="*/ 969766 w 1197983"/>
                <a:gd name="connsiteY3189" fmla="*/ 384838 h 1131979"/>
                <a:gd name="connsiteX3190" fmla="*/ 970405 w 1197983"/>
                <a:gd name="connsiteY3190" fmla="*/ 384199 h 1131979"/>
                <a:gd name="connsiteX3191" fmla="*/ 973601 w 1197983"/>
                <a:gd name="connsiteY3191" fmla="*/ 382921 h 1131979"/>
                <a:gd name="connsiteX3192" fmla="*/ 975519 w 1197983"/>
                <a:gd name="connsiteY3192" fmla="*/ 381642 h 1131979"/>
                <a:gd name="connsiteX3193" fmla="*/ 975519 w 1197983"/>
                <a:gd name="connsiteY3193" fmla="*/ 381003 h 1131979"/>
                <a:gd name="connsiteX3194" fmla="*/ 976797 w 1197983"/>
                <a:gd name="connsiteY3194" fmla="*/ 379085 h 1131979"/>
                <a:gd name="connsiteX3195" fmla="*/ 978076 w 1197983"/>
                <a:gd name="connsiteY3195" fmla="*/ 377806 h 1131979"/>
                <a:gd name="connsiteX3196" fmla="*/ 977437 w 1197983"/>
                <a:gd name="connsiteY3196" fmla="*/ 377167 h 1131979"/>
                <a:gd name="connsiteX3197" fmla="*/ 974241 w 1197983"/>
                <a:gd name="connsiteY3197" fmla="*/ 375249 h 1131979"/>
                <a:gd name="connsiteX3198" fmla="*/ 972322 w 1197983"/>
                <a:gd name="connsiteY3198" fmla="*/ 375889 h 1131979"/>
                <a:gd name="connsiteX3199" fmla="*/ 971683 w 1197983"/>
                <a:gd name="connsiteY3199" fmla="*/ 375249 h 1131979"/>
                <a:gd name="connsiteX3200" fmla="*/ 973601 w 1197983"/>
                <a:gd name="connsiteY3200" fmla="*/ 372692 h 1131979"/>
                <a:gd name="connsiteX3201" fmla="*/ 976158 w 1197983"/>
                <a:gd name="connsiteY3201" fmla="*/ 373971 h 1131979"/>
                <a:gd name="connsiteX3202" fmla="*/ 977437 w 1197983"/>
                <a:gd name="connsiteY3202" fmla="*/ 377167 h 1131979"/>
                <a:gd name="connsiteX3203" fmla="*/ 977437 w 1197983"/>
                <a:gd name="connsiteY3203" fmla="*/ 375889 h 1131979"/>
                <a:gd name="connsiteX3204" fmla="*/ 978715 w 1197983"/>
                <a:gd name="connsiteY3204" fmla="*/ 375889 h 1131979"/>
                <a:gd name="connsiteX3205" fmla="*/ 981911 w 1197983"/>
                <a:gd name="connsiteY3205" fmla="*/ 375889 h 1131979"/>
                <a:gd name="connsiteX3206" fmla="*/ 979355 w 1197983"/>
                <a:gd name="connsiteY3206" fmla="*/ 371414 h 1131979"/>
                <a:gd name="connsiteX3207" fmla="*/ 979355 w 1197983"/>
                <a:gd name="connsiteY3207" fmla="*/ 370775 h 1131979"/>
                <a:gd name="connsiteX3208" fmla="*/ 980633 w 1197983"/>
                <a:gd name="connsiteY3208" fmla="*/ 370135 h 1131979"/>
                <a:gd name="connsiteX3209" fmla="*/ 981272 w 1197983"/>
                <a:gd name="connsiteY3209" fmla="*/ 370775 h 1131979"/>
                <a:gd name="connsiteX3210" fmla="*/ 981272 w 1197983"/>
                <a:gd name="connsiteY3210" fmla="*/ 372053 h 1131979"/>
                <a:gd name="connsiteX3211" fmla="*/ 982551 w 1197983"/>
                <a:gd name="connsiteY3211" fmla="*/ 372053 h 1131979"/>
                <a:gd name="connsiteX3212" fmla="*/ 983829 w 1197983"/>
                <a:gd name="connsiteY3212" fmla="*/ 372692 h 1131979"/>
                <a:gd name="connsiteX3213" fmla="*/ 981911 w 1197983"/>
                <a:gd name="connsiteY3213" fmla="*/ 370775 h 1131979"/>
                <a:gd name="connsiteX3214" fmla="*/ 980633 w 1197983"/>
                <a:gd name="connsiteY3214" fmla="*/ 369496 h 1131979"/>
                <a:gd name="connsiteX3215" fmla="*/ 983190 w 1197983"/>
                <a:gd name="connsiteY3215" fmla="*/ 368857 h 1131979"/>
                <a:gd name="connsiteX3216" fmla="*/ 985747 w 1197983"/>
                <a:gd name="connsiteY3216" fmla="*/ 367578 h 1131979"/>
                <a:gd name="connsiteX3217" fmla="*/ 986386 w 1197983"/>
                <a:gd name="connsiteY3217" fmla="*/ 366939 h 1131979"/>
                <a:gd name="connsiteX3218" fmla="*/ 986386 w 1197983"/>
                <a:gd name="connsiteY3218" fmla="*/ 365021 h 1131979"/>
                <a:gd name="connsiteX3219" fmla="*/ 989583 w 1197983"/>
                <a:gd name="connsiteY3219" fmla="*/ 365660 h 1131979"/>
                <a:gd name="connsiteX3220" fmla="*/ 987665 w 1197983"/>
                <a:gd name="connsiteY3220" fmla="*/ 362464 h 1131979"/>
                <a:gd name="connsiteX3221" fmla="*/ 990861 w 1197983"/>
                <a:gd name="connsiteY3221" fmla="*/ 363103 h 1131979"/>
                <a:gd name="connsiteX3222" fmla="*/ 992140 w 1197983"/>
                <a:gd name="connsiteY3222" fmla="*/ 360546 h 1131979"/>
                <a:gd name="connsiteX3223" fmla="*/ 992140 w 1197983"/>
                <a:gd name="connsiteY3223" fmla="*/ 358629 h 1131979"/>
                <a:gd name="connsiteX3224" fmla="*/ 992779 w 1197983"/>
                <a:gd name="connsiteY3224" fmla="*/ 357989 h 1131979"/>
                <a:gd name="connsiteX3225" fmla="*/ 994058 w 1197983"/>
                <a:gd name="connsiteY3225" fmla="*/ 356711 h 1131979"/>
                <a:gd name="connsiteX3226" fmla="*/ 994058 w 1197983"/>
                <a:gd name="connsiteY3226" fmla="*/ 356071 h 1131979"/>
                <a:gd name="connsiteX3227" fmla="*/ 995975 w 1197983"/>
                <a:gd name="connsiteY3227" fmla="*/ 354154 h 1131979"/>
                <a:gd name="connsiteX3228" fmla="*/ 999172 w 1197983"/>
                <a:gd name="connsiteY3228" fmla="*/ 352875 h 1131979"/>
                <a:gd name="connsiteX3229" fmla="*/ 999811 w 1197983"/>
                <a:gd name="connsiteY3229" fmla="*/ 352875 h 1131979"/>
                <a:gd name="connsiteX3230" fmla="*/ 1000450 w 1197983"/>
                <a:gd name="connsiteY3230" fmla="*/ 351597 h 1131979"/>
                <a:gd name="connsiteX3231" fmla="*/ 1000450 w 1197983"/>
                <a:gd name="connsiteY3231" fmla="*/ 349679 h 1131979"/>
                <a:gd name="connsiteX3232" fmla="*/ 1000450 w 1197983"/>
                <a:gd name="connsiteY3232" fmla="*/ 349040 h 1131979"/>
                <a:gd name="connsiteX3233" fmla="*/ 1001089 w 1197983"/>
                <a:gd name="connsiteY3233" fmla="*/ 348400 h 1131979"/>
                <a:gd name="connsiteX3234" fmla="*/ 1001089 w 1197983"/>
                <a:gd name="connsiteY3234" fmla="*/ 347122 h 1131979"/>
                <a:gd name="connsiteX3235" fmla="*/ 1000450 w 1197983"/>
                <a:gd name="connsiteY3235" fmla="*/ 346482 h 1131979"/>
                <a:gd name="connsiteX3236" fmla="*/ 1001729 w 1197983"/>
                <a:gd name="connsiteY3236" fmla="*/ 346482 h 1131979"/>
                <a:gd name="connsiteX3237" fmla="*/ 1004925 w 1197983"/>
                <a:gd name="connsiteY3237" fmla="*/ 345204 h 1131979"/>
                <a:gd name="connsiteX3238" fmla="*/ 1004286 w 1197983"/>
                <a:gd name="connsiteY3238" fmla="*/ 343286 h 1131979"/>
                <a:gd name="connsiteX3239" fmla="*/ 1004925 w 1197983"/>
                <a:gd name="connsiteY3239" fmla="*/ 342008 h 1131979"/>
                <a:gd name="connsiteX3240" fmla="*/ 1004925 w 1197983"/>
                <a:gd name="connsiteY3240" fmla="*/ 341368 h 1131979"/>
                <a:gd name="connsiteX3241" fmla="*/ 1006204 w 1197983"/>
                <a:gd name="connsiteY3241" fmla="*/ 340090 h 1131979"/>
                <a:gd name="connsiteX3242" fmla="*/ 1008121 w 1197983"/>
                <a:gd name="connsiteY3242" fmla="*/ 340090 h 1131979"/>
                <a:gd name="connsiteX3243" fmla="*/ 1009400 w 1197983"/>
                <a:gd name="connsiteY3243" fmla="*/ 338811 h 1131979"/>
                <a:gd name="connsiteX3244" fmla="*/ 1010678 w 1197983"/>
                <a:gd name="connsiteY3244" fmla="*/ 336254 h 1131979"/>
                <a:gd name="connsiteX3245" fmla="*/ 1013236 w 1197983"/>
                <a:gd name="connsiteY3245" fmla="*/ 335615 h 1131979"/>
                <a:gd name="connsiteX3246" fmla="*/ 1013236 w 1197983"/>
                <a:gd name="connsiteY3246" fmla="*/ 334336 h 1131979"/>
                <a:gd name="connsiteX3247" fmla="*/ 1012596 w 1197983"/>
                <a:gd name="connsiteY3247" fmla="*/ 332419 h 1131979"/>
                <a:gd name="connsiteX3248" fmla="*/ 1014514 w 1197983"/>
                <a:gd name="connsiteY3248" fmla="*/ 330501 h 1131979"/>
                <a:gd name="connsiteX3249" fmla="*/ 1015793 w 1197983"/>
                <a:gd name="connsiteY3249" fmla="*/ 328583 h 1131979"/>
                <a:gd name="connsiteX3250" fmla="*/ 1018350 w 1197983"/>
                <a:gd name="connsiteY3250" fmla="*/ 326026 h 1131979"/>
                <a:gd name="connsiteX3251" fmla="*/ 1018350 w 1197983"/>
                <a:gd name="connsiteY3251" fmla="*/ 325387 h 1131979"/>
                <a:gd name="connsiteX3252" fmla="*/ 1015793 w 1197983"/>
                <a:gd name="connsiteY3252" fmla="*/ 323469 h 1131979"/>
                <a:gd name="connsiteX3253" fmla="*/ 1020907 w 1197983"/>
                <a:gd name="connsiteY3253" fmla="*/ 321551 h 1131979"/>
                <a:gd name="connsiteX3254" fmla="*/ 1020267 w 1197983"/>
                <a:gd name="connsiteY3254" fmla="*/ 322830 h 1131979"/>
                <a:gd name="connsiteX3255" fmla="*/ 1017710 w 1197983"/>
                <a:gd name="connsiteY3255" fmla="*/ 322190 h 1131979"/>
                <a:gd name="connsiteX3256" fmla="*/ 1018989 w 1197983"/>
                <a:gd name="connsiteY3256" fmla="*/ 322190 h 1131979"/>
                <a:gd name="connsiteX3257" fmla="*/ 1016432 w 1197983"/>
                <a:gd name="connsiteY3257" fmla="*/ 319633 h 1131979"/>
                <a:gd name="connsiteX3258" fmla="*/ 1017071 w 1197983"/>
                <a:gd name="connsiteY3258" fmla="*/ 318355 h 1131979"/>
                <a:gd name="connsiteX3259" fmla="*/ 1015793 w 1197983"/>
                <a:gd name="connsiteY3259" fmla="*/ 315158 h 1131979"/>
                <a:gd name="connsiteX3260" fmla="*/ 1017710 w 1197983"/>
                <a:gd name="connsiteY3260" fmla="*/ 313241 h 1131979"/>
                <a:gd name="connsiteX3261" fmla="*/ 1018989 w 1197983"/>
                <a:gd name="connsiteY3261" fmla="*/ 313241 h 1131979"/>
                <a:gd name="connsiteX3262" fmla="*/ 1014514 w 1197983"/>
                <a:gd name="connsiteY3262" fmla="*/ 310684 h 1131979"/>
                <a:gd name="connsiteX3263" fmla="*/ 1016432 w 1197983"/>
                <a:gd name="connsiteY3263" fmla="*/ 309405 h 1131979"/>
                <a:gd name="connsiteX3264" fmla="*/ 1012596 w 1197983"/>
                <a:gd name="connsiteY3264" fmla="*/ 306209 h 1131979"/>
                <a:gd name="connsiteX3265" fmla="*/ 1006843 w 1197983"/>
                <a:gd name="connsiteY3265" fmla="*/ 302373 h 1131979"/>
                <a:gd name="connsiteX3266" fmla="*/ 996615 w 1197983"/>
                <a:gd name="connsiteY3266" fmla="*/ 299816 h 1131979"/>
                <a:gd name="connsiteX3267" fmla="*/ 304930 w 1197983"/>
                <a:gd name="connsiteY3267" fmla="*/ 298537 h 1131979"/>
                <a:gd name="connsiteX3268" fmla="*/ 303012 w 1197983"/>
                <a:gd name="connsiteY3268" fmla="*/ 299816 h 1131979"/>
                <a:gd name="connsiteX3269" fmla="*/ 297258 w 1197983"/>
                <a:gd name="connsiteY3269" fmla="*/ 304291 h 1131979"/>
                <a:gd name="connsiteX3270" fmla="*/ 289587 w 1197983"/>
                <a:gd name="connsiteY3270" fmla="*/ 308126 h 1131979"/>
                <a:gd name="connsiteX3271" fmla="*/ 288309 w 1197983"/>
                <a:gd name="connsiteY3271" fmla="*/ 308766 h 1131979"/>
                <a:gd name="connsiteX3272" fmla="*/ 286391 w 1197983"/>
                <a:gd name="connsiteY3272" fmla="*/ 310044 h 1131979"/>
                <a:gd name="connsiteX3273" fmla="*/ 288948 w 1197983"/>
                <a:gd name="connsiteY3273" fmla="*/ 310044 h 1131979"/>
                <a:gd name="connsiteX3274" fmla="*/ 292144 w 1197983"/>
                <a:gd name="connsiteY3274" fmla="*/ 310684 h 1131979"/>
                <a:gd name="connsiteX3275" fmla="*/ 292783 w 1197983"/>
                <a:gd name="connsiteY3275" fmla="*/ 309405 h 1131979"/>
                <a:gd name="connsiteX3276" fmla="*/ 295341 w 1197983"/>
                <a:gd name="connsiteY3276" fmla="*/ 307487 h 1131979"/>
                <a:gd name="connsiteX3277" fmla="*/ 302372 w 1197983"/>
                <a:gd name="connsiteY3277" fmla="*/ 302373 h 1131979"/>
                <a:gd name="connsiteX3278" fmla="*/ 305569 w 1197983"/>
                <a:gd name="connsiteY3278" fmla="*/ 299816 h 1131979"/>
                <a:gd name="connsiteX3279" fmla="*/ 304930 w 1197983"/>
                <a:gd name="connsiteY3279" fmla="*/ 298537 h 1131979"/>
                <a:gd name="connsiteX3280" fmla="*/ 579814 w 1197983"/>
                <a:gd name="connsiteY3280" fmla="*/ 297259 h 1131979"/>
                <a:gd name="connsiteX3281" fmla="*/ 579174 w 1197983"/>
                <a:gd name="connsiteY3281" fmla="*/ 297898 h 1131979"/>
                <a:gd name="connsiteX3282" fmla="*/ 579814 w 1197983"/>
                <a:gd name="connsiteY3282" fmla="*/ 298537 h 1131979"/>
                <a:gd name="connsiteX3283" fmla="*/ 580453 w 1197983"/>
                <a:gd name="connsiteY3283" fmla="*/ 297898 h 1131979"/>
                <a:gd name="connsiteX3284" fmla="*/ 579814 w 1197983"/>
                <a:gd name="connsiteY3284" fmla="*/ 297259 h 1131979"/>
                <a:gd name="connsiteX3285" fmla="*/ 101643 w 1197983"/>
                <a:gd name="connsiteY3285" fmla="*/ 296620 h 1131979"/>
                <a:gd name="connsiteX3286" fmla="*/ 105479 w 1197983"/>
                <a:gd name="connsiteY3286" fmla="*/ 297259 h 1131979"/>
                <a:gd name="connsiteX3287" fmla="*/ 102922 w 1197983"/>
                <a:gd name="connsiteY3287" fmla="*/ 298537 h 1131979"/>
                <a:gd name="connsiteX3288" fmla="*/ 104200 w 1197983"/>
                <a:gd name="connsiteY3288" fmla="*/ 301095 h 1131979"/>
                <a:gd name="connsiteX3289" fmla="*/ 102282 w 1197983"/>
                <a:gd name="connsiteY3289" fmla="*/ 302373 h 1131979"/>
                <a:gd name="connsiteX3290" fmla="*/ 101004 w 1197983"/>
                <a:gd name="connsiteY3290" fmla="*/ 302373 h 1131979"/>
                <a:gd name="connsiteX3291" fmla="*/ 97808 w 1197983"/>
                <a:gd name="connsiteY3291" fmla="*/ 301095 h 1131979"/>
                <a:gd name="connsiteX3292" fmla="*/ 97808 w 1197983"/>
                <a:gd name="connsiteY3292" fmla="*/ 300455 h 1131979"/>
                <a:gd name="connsiteX3293" fmla="*/ 101643 w 1197983"/>
                <a:gd name="connsiteY3293" fmla="*/ 296620 h 1131979"/>
                <a:gd name="connsiteX3294" fmla="*/ 567668 w 1197983"/>
                <a:gd name="connsiteY3294" fmla="*/ 294702 h 1131979"/>
                <a:gd name="connsiteX3295" fmla="*/ 568307 w 1197983"/>
                <a:gd name="connsiteY3295" fmla="*/ 295341 h 1131979"/>
                <a:gd name="connsiteX3296" fmla="*/ 566389 w 1197983"/>
                <a:gd name="connsiteY3296" fmla="*/ 298537 h 1131979"/>
                <a:gd name="connsiteX3297" fmla="*/ 563193 w 1197983"/>
                <a:gd name="connsiteY3297" fmla="*/ 300455 h 1131979"/>
                <a:gd name="connsiteX3298" fmla="*/ 567668 w 1197983"/>
                <a:gd name="connsiteY3298" fmla="*/ 294702 h 1131979"/>
                <a:gd name="connsiteX3299" fmla="*/ 568307 w 1197983"/>
                <a:gd name="connsiteY3299" fmla="*/ 293423 h 1131979"/>
                <a:gd name="connsiteX3300" fmla="*/ 568947 w 1197983"/>
                <a:gd name="connsiteY3300" fmla="*/ 294064 h 1131979"/>
                <a:gd name="connsiteX3301" fmla="*/ 570225 w 1197983"/>
                <a:gd name="connsiteY3301" fmla="*/ 294702 h 1131979"/>
                <a:gd name="connsiteX3302" fmla="*/ 569585 w 1197983"/>
                <a:gd name="connsiteY3302" fmla="*/ 294702 h 1131979"/>
                <a:gd name="connsiteX3303" fmla="*/ 568947 w 1197983"/>
                <a:gd name="connsiteY3303" fmla="*/ 294064 h 1131979"/>
                <a:gd name="connsiteX3304" fmla="*/ 568946 w 1197983"/>
                <a:gd name="connsiteY3304" fmla="*/ 294063 h 1131979"/>
                <a:gd name="connsiteX3305" fmla="*/ 568307 w 1197983"/>
                <a:gd name="connsiteY3305" fmla="*/ 293423 h 1131979"/>
                <a:gd name="connsiteX3306" fmla="*/ 107396 w 1197983"/>
                <a:gd name="connsiteY3306" fmla="*/ 292784 h 1131979"/>
                <a:gd name="connsiteX3307" fmla="*/ 108036 w 1197983"/>
                <a:gd name="connsiteY3307" fmla="*/ 294702 h 1131979"/>
                <a:gd name="connsiteX3308" fmla="*/ 104840 w 1197983"/>
                <a:gd name="connsiteY3308" fmla="*/ 295341 h 1131979"/>
                <a:gd name="connsiteX3309" fmla="*/ 102922 w 1197983"/>
                <a:gd name="connsiteY3309" fmla="*/ 294063 h 1131979"/>
                <a:gd name="connsiteX3310" fmla="*/ 107396 w 1197983"/>
                <a:gd name="connsiteY3310" fmla="*/ 292784 h 1131979"/>
                <a:gd name="connsiteX3311" fmla="*/ 577896 w 1197983"/>
                <a:gd name="connsiteY3311" fmla="*/ 290866 h 1131979"/>
                <a:gd name="connsiteX3312" fmla="*/ 571503 w 1197983"/>
                <a:gd name="connsiteY3312" fmla="*/ 297898 h 1131979"/>
                <a:gd name="connsiteX3313" fmla="*/ 572782 w 1197983"/>
                <a:gd name="connsiteY3313" fmla="*/ 294702 h 1131979"/>
                <a:gd name="connsiteX3314" fmla="*/ 575339 w 1197983"/>
                <a:gd name="connsiteY3314" fmla="*/ 292784 h 1131979"/>
                <a:gd name="connsiteX3315" fmla="*/ 577896 w 1197983"/>
                <a:gd name="connsiteY3315" fmla="*/ 290866 h 1131979"/>
                <a:gd name="connsiteX3316" fmla="*/ 109314 w 1197983"/>
                <a:gd name="connsiteY3316" fmla="*/ 288949 h 1131979"/>
                <a:gd name="connsiteX3317" fmla="*/ 113150 w 1197983"/>
                <a:gd name="connsiteY3317" fmla="*/ 290227 h 1131979"/>
                <a:gd name="connsiteX3318" fmla="*/ 108675 w 1197983"/>
                <a:gd name="connsiteY3318" fmla="*/ 291506 h 1131979"/>
                <a:gd name="connsiteX3319" fmla="*/ 108036 w 1197983"/>
                <a:gd name="connsiteY3319" fmla="*/ 290866 h 1131979"/>
                <a:gd name="connsiteX3320" fmla="*/ 109314 w 1197983"/>
                <a:gd name="connsiteY3320" fmla="*/ 288949 h 1131979"/>
                <a:gd name="connsiteX3321" fmla="*/ 721731 w 1197983"/>
                <a:gd name="connsiteY3321" fmla="*/ 288949 h 1131979"/>
                <a:gd name="connsiteX3322" fmla="*/ 717256 w 1197983"/>
                <a:gd name="connsiteY3322" fmla="*/ 292784 h 1131979"/>
                <a:gd name="connsiteX3323" fmla="*/ 710224 w 1197983"/>
                <a:gd name="connsiteY3323" fmla="*/ 303652 h 1131979"/>
                <a:gd name="connsiteX3324" fmla="*/ 705749 w 1197983"/>
                <a:gd name="connsiteY3324" fmla="*/ 310684 h 1131979"/>
                <a:gd name="connsiteX3325" fmla="*/ 701913 w 1197983"/>
                <a:gd name="connsiteY3325" fmla="*/ 318355 h 1131979"/>
                <a:gd name="connsiteX3326" fmla="*/ 698717 w 1197983"/>
                <a:gd name="connsiteY3326" fmla="*/ 324108 h 1131979"/>
                <a:gd name="connsiteX3327" fmla="*/ 698078 w 1197983"/>
                <a:gd name="connsiteY3327" fmla="*/ 326665 h 1131979"/>
                <a:gd name="connsiteX3328" fmla="*/ 695521 w 1197983"/>
                <a:gd name="connsiteY3328" fmla="*/ 329222 h 1131979"/>
                <a:gd name="connsiteX3329" fmla="*/ 692324 w 1197983"/>
                <a:gd name="connsiteY3329" fmla="*/ 335615 h 1131979"/>
                <a:gd name="connsiteX3330" fmla="*/ 690407 w 1197983"/>
                <a:gd name="connsiteY3330" fmla="*/ 338172 h 1131979"/>
                <a:gd name="connsiteX3331" fmla="*/ 689128 w 1197983"/>
                <a:gd name="connsiteY3331" fmla="*/ 340729 h 1131979"/>
                <a:gd name="connsiteX3332" fmla="*/ 687849 w 1197983"/>
                <a:gd name="connsiteY3332" fmla="*/ 343925 h 1131979"/>
                <a:gd name="connsiteX3333" fmla="*/ 686571 w 1197983"/>
                <a:gd name="connsiteY3333" fmla="*/ 346482 h 1131979"/>
                <a:gd name="connsiteX3334" fmla="*/ 685293 w 1197983"/>
                <a:gd name="connsiteY3334" fmla="*/ 347761 h 1131979"/>
                <a:gd name="connsiteX3335" fmla="*/ 684014 w 1197983"/>
                <a:gd name="connsiteY3335" fmla="*/ 352236 h 1131979"/>
                <a:gd name="connsiteX3336" fmla="*/ 681457 w 1197983"/>
                <a:gd name="connsiteY3336" fmla="*/ 354793 h 1131979"/>
                <a:gd name="connsiteX3337" fmla="*/ 678260 w 1197983"/>
                <a:gd name="connsiteY3337" fmla="*/ 357350 h 1131979"/>
                <a:gd name="connsiteX3338" fmla="*/ 674425 w 1197983"/>
                <a:gd name="connsiteY3338" fmla="*/ 362464 h 1131979"/>
                <a:gd name="connsiteX3339" fmla="*/ 669950 w 1197983"/>
                <a:gd name="connsiteY3339" fmla="*/ 366939 h 1131979"/>
                <a:gd name="connsiteX3340" fmla="*/ 669311 w 1197983"/>
                <a:gd name="connsiteY3340" fmla="*/ 370135 h 1131979"/>
                <a:gd name="connsiteX3341" fmla="*/ 666115 w 1197983"/>
                <a:gd name="connsiteY3341" fmla="*/ 373971 h 1131979"/>
                <a:gd name="connsiteX3342" fmla="*/ 664836 w 1197983"/>
                <a:gd name="connsiteY3342" fmla="*/ 375889 h 1131979"/>
                <a:gd name="connsiteX3343" fmla="*/ 662918 w 1197983"/>
                <a:gd name="connsiteY3343" fmla="*/ 379724 h 1131979"/>
                <a:gd name="connsiteX3344" fmla="*/ 660361 w 1197983"/>
                <a:gd name="connsiteY3344" fmla="*/ 378446 h 1131979"/>
                <a:gd name="connsiteX3345" fmla="*/ 660361 w 1197983"/>
                <a:gd name="connsiteY3345" fmla="*/ 379085 h 1131979"/>
                <a:gd name="connsiteX3346" fmla="*/ 660361 w 1197983"/>
                <a:gd name="connsiteY3346" fmla="*/ 381003 h 1131979"/>
                <a:gd name="connsiteX3347" fmla="*/ 657804 w 1197983"/>
                <a:gd name="connsiteY3347" fmla="*/ 384199 h 1131979"/>
                <a:gd name="connsiteX3348" fmla="*/ 657165 w 1197983"/>
                <a:gd name="connsiteY3348" fmla="*/ 388035 h 1131979"/>
                <a:gd name="connsiteX3349" fmla="*/ 656526 w 1197983"/>
                <a:gd name="connsiteY3349" fmla="*/ 389313 h 1131979"/>
                <a:gd name="connsiteX3350" fmla="*/ 655247 w 1197983"/>
                <a:gd name="connsiteY3350" fmla="*/ 391870 h 1131979"/>
                <a:gd name="connsiteX3351" fmla="*/ 652690 w 1197983"/>
                <a:gd name="connsiteY3351" fmla="*/ 393149 h 1131979"/>
                <a:gd name="connsiteX3352" fmla="*/ 651412 w 1197983"/>
                <a:gd name="connsiteY3352" fmla="*/ 395067 h 1131979"/>
                <a:gd name="connsiteX3353" fmla="*/ 648215 w 1197983"/>
                <a:gd name="connsiteY3353" fmla="*/ 398263 h 1131979"/>
                <a:gd name="connsiteX3354" fmla="*/ 647576 w 1197983"/>
                <a:gd name="connsiteY3354" fmla="*/ 399541 h 1131979"/>
                <a:gd name="connsiteX3355" fmla="*/ 648215 w 1197983"/>
                <a:gd name="connsiteY3355" fmla="*/ 402738 h 1131979"/>
                <a:gd name="connsiteX3356" fmla="*/ 646937 w 1197983"/>
                <a:gd name="connsiteY3356" fmla="*/ 404656 h 1131979"/>
                <a:gd name="connsiteX3357" fmla="*/ 648854 w 1197983"/>
                <a:gd name="connsiteY3357" fmla="*/ 405295 h 1131979"/>
                <a:gd name="connsiteX3358" fmla="*/ 650772 w 1197983"/>
                <a:gd name="connsiteY3358" fmla="*/ 407852 h 1131979"/>
                <a:gd name="connsiteX3359" fmla="*/ 655886 w 1197983"/>
                <a:gd name="connsiteY3359" fmla="*/ 409770 h 1131979"/>
                <a:gd name="connsiteX3360" fmla="*/ 655886 w 1197983"/>
                <a:gd name="connsiteY3360" fmla="*/ 411048 h 1131979"/>
                <a:gd name="connsiteX3361" fmla="*/ 659082 w 1197983"/>
                <a:gd name="connsiteY3361" fmla="*/ 411048 h 1131979"/>
                <a:gd name="connsiteX3362" fmla="*/ 662918 w 1197983"/>
                <a:gd name="connsiteY3362" fmla="*/ 411048 h 1131979"/>
                <a:gd name="connsiteX3363" fmla="*/ 668671 w 1197983"/>
                <a:gd name="connsiteY3363" fmla="*/ 408491 h 1131979"/>
                <a:gd name="connsiteX3364" fmla="*/ 670589 w 1197983"/>
                <a:gd name="connsiteY3364" fmla="*/ 407852 h 1131979"/>
                <a:gd name="connsiteX3365" fmla="*/ 673146 w 1197983"/>
                <a:gd name="connsiteY3365" fmla="*/ 405934 h 1131979"/>
                <a:gd name="connsiteX3366" fmla="*/ 677621 w 1197983"/>
                <a:gd name="connsiteY3366" fmla="*/ 404656 h 1131979"/>
                <a:gd name="connsiteX3367" fmla="*/ 676982 w 1197983"/>
                <a:gd name="connsiteY3367" fmla="*/ 404016 h 1131979"/>
                <a:gd name="connsiteX3368" fmla="*/ 673146 w 1197983"/>
                <a:gd name="connsiteY3368" fmla="*/ 404016 h 1131979"/>
                <a:gd name="connsiteX3369" fmla="*/ 673786 w 1197983"/>
                <a:gd name="connsiteY3369" fmla="*/ 403377 h 1131979"/>
                <a:gd name="connsiteX3370" fmla="*/ 677621 w 1197983"/>
                <a:gd name="connsiteY3370" fmla="*/ 401459 h 1131979"/>
                <a:gd name="connsiteX3371" fmla="*/ 679539 w 1197983"/>
                <a:gd name="connsiteY3371" fmla="*/ 400181 h 1131979"/>
                <a:gd name="connsiteX3372" fmla="*/ 680178 w 1197983"/>
                <a:gd name="connsiteY3372" fmla="*/ 398902 h 1131979"/>
                <a:gd name="connsiteX3373" fmla="*/ 683375 w 1197983"/>
                <a:gd name="connsiteY3373" fmla="*/ 397624 h 1131979"/>
                <a:gd name="connsiteX3374" fmla="*/ 684653 w 1197983"/>
                <a:gd name="connsiteY3374" fmla="*/ 395067 h 1131979"/>
                <a:gd name="connsiteX3375" fmla="*/ 685932 w 1197983"/>
                <a:gd name="connsiteY3375" fmla="*/ 393149 h 1131979"/>
                <a:gd name="connsiteX3376" fmla="*/ 687849 w 1197983"/>
                <a:gd name="connsiteY3376" fmla="*/ 389952 h 1131979"/>
                <a:gd name="connsiteX3377" fmla="*/ 685293 w 1197983"/>
                <a:gd name="connsiteY3377" fmla="*/ 389313 h 1131979"/>
                <a:gd name="connsiteX3378" fmla="*/ 687849 w 1197983"/>
                <a:gd name="connsiteY3378" fmla="*/ 389313 h 1131979"/>
                <a:gd name="connsiteX3379" fmla="*/ 691046 w 1197983"/>
                <a:gd name="connsiteY3379" fmla="*/ 388035 h 1131979"/>
                <a:gd name="connsiteX3380" fmla="*/ 697438 w 1197983"/>
                <a:gd name="connsiteY3380" fmla="*/ 382921 h 1131979"/>
                <a:gd name="connsiteX3381" fmla="*/ 699356 w 1197983"/>
                <a:gd name="connsiteY3381" fmla="*/ 382281 h 1131979"/>
                <a:gd name="connsiteX3382" fmla="*/ 699996 w 1197983"/>
                <a:gd name="connsiteY3382" fmla="*/ 383560 h 1131979"/>
                <a:gd name="connsiteX3383" fmla="*/ 696799 w 1197983"/>
                <a:gd name="connsiteY3383" fmla="*/ 385478 h 1131979"/>
                <a:gd name="connsiteX3384" fmla="*/ 694881 w 1197983"/>
                <a:gd name="connsiteY3384" fmla="*/ 387395 h 1131979"/>
                <a:gd name="connsiteX3385" fmla="*/ 692964 w 1197983"/>
                <a:gd name="connsiteY3385" fmla="*/ 389313 h 1131979"/>
                <a:gd name="connsiteX3386" fmla="*/ 691685 w 1197983"/>
                <a:gd name="connsiteY3386" fmla="*/ 391231 h 1131979"/>
                <a:gd name="connsiteX3387" fmla="*/ 691685 w 1197983"/>
                <a:gd name="connsiteY3387" fmla="*/ 391870 h 1131979"/>
                <a:gd name="connsiteX3388" fmla="*/ 693603 w 1197983"/>
                <a:gd name="connsiteY3388" fmla="*/ 392510 h 1131979"/>
                <a:gd name="connsiteX3389" fmla="*/ 694881 w 1197983"/>
                <a:gd name="connsiteY3389" fmla="*/ 390592 h 1131979"/>
                <a:gd name="connsiteX3390" fmla="*/ 698078 w 1197983"/>
                <a:gd name="connsiteY3390" fmla="*/ 386756 h 1131979"/>
                <a:gd name="connsiteX3391" fmla="*/ 699356 w 1197983"/>
                <a:gd name="connsiteY3391" fmla="*/ 386117 h 1131979"/>
                <a:gd name="connsiteX3392" fmla="*/ 702553 w 1197983"/>
                <a:gd name="connsiteY3392" fmla="*/ 382921 h 1131979"/>
                <a:gd name="connsiteX3393" fmla="*/ 702553 w 1197983"/>
                <a:gd name="connsiteY3393" fmla="*/ 381003 h 1131979"/>
                <a:gd name="connsiteX3394" fmla="*/ 700635 w 1197983"/>
                <a:gd name="connsiteY3394" fmla="*/ 381642 h 1131979"/>
                <a:gd name="connsiteX3395" fmla="*/ 699996 w 1197983"/>
                <a:gd name="connsiteY3395" fmla="*/ 381003 h 1131979"/>
                <a:gd name="connsiteX3396" fmla="*/ 702553 w 1197983"/>
                <a:gd name="connsiteY3396" fmla="*/ 379724 h 1131979"/>
                <a:gd name="connsiteX3397" fmla="*/ 703192 w 1197983"/>
                <a:gd name="connsiteY3397" fmla="*/ 380363 h 1131979"/>
                <a:gd name="connsiteX3398" fmla="*/ 704470 w 1197983"/>
                <a:gd name="connsiteY3398" fmla="*/ 381642 h 1131979"/>
                <a:gd name="connsiteX3399" fmla="*/ 705749 w 1197983"/>
                <a:gd name="connsiteY3399" fmla="*/ 379724 h 1131979"/>
                <a:gd name="connsiteX3400" fmla="*/ 705110 w 1197983"/>
                <a:gd name="connsiteY3400" fmla="*/ 379085 h 1131979"/>
                <a:gd name="connsiteX3401" fmla="*/ 702553 w 1197983"/>
                <a:gd name="connsiteY3401" fmla="*/ 379085 h 1131979"/>
                <a:gd name="connsiteX3402" fmla="*/ 704470 w 1197983"/>
                <a:gd name="connsiteY3402" fmla="*/ 377167 h 1131979"/>
                <a:gd name="connsiteX3403" fmla="*/ 706388 w 1197983"/>
                <a:gd name="connsiteY3403" fmla="*/ 377167 h 1131979"/>
                <a:gd name="connsiteX3404" fmla="*/ 705749 w 1197983"/>
                <a:gd name="connsiteY3404" fmla="*/ 376528 h 1131979"/>
                <a:gd name="connsiteX3405" fmla="*/ 706388 w 1197983"/>
                <a:gd name="connsiteY3405" fmla="*/ 375889 h 1131979"/>
                <a:gd name="connsiteX3406" fmla="*/ 706388 w 1197983"/>
                <a:gd name="connsiteY3406" fmla="*/ 377167 h 1131979"/>
                <a:gd name="connsiteX3407" fmla="*/ 707667 w 1197983"/>
                <a:gd name="connsiteY3407" fmla="*/ 377167 h 1131979"/>
                <a:gd name="connsiteX3408" fmla="*/ 709585 w 1197983"/>
                <a:gd name="connsiteY3408" fmla="*/ 375889 h 1131979"/>
                <a:gd name="connsiteX3409" fmla="*/ 709585 w 1197983"/>
                <a:gd name="connsiteY3409" fmla="*/ 375249 h 1131979"/>
                <a:gd name="connsiteX3410" fmla="*/ 707027 w 1197983"/>
                <a:gd name="connsiteY3410" fmla="*/ 373332 h 1131979"/>
                <a:gd name="connsiteX3411" fmla="*/ 709585 w 1197983"/>
                <a:gd name="connsiteY3411" fmla="*/ 373332 h 1131979"/>
                <a:gd name="connsiteX3412" fmla="*/ 710224 w 1197983"/>
                <a:gd name="connsiteY3412" fmla="*/ 372053 h 1131979"/>
                <a:gd name="connsiteX3413" fmla="*/ 709585 w 1197983"/>
                <a:gd name="connsiteY3413" fmla="*/ 372053 h 1131979"/>
                <a:gd name="connsiteX3414" fmla="*/ 708945 w 1197983"/>
                <a:gd name="connsiteY3414" fmla="*/ 371414 h 1131979"/>
                <a:gd name="connsiteX3415" fmla="*/ 710863 w 1197983"/>
                <a:gd name="connsiteY3415" fmla="*/ 371414 h 1131979"/>
                <a:gd name="connsiteX3416" fmla="*/ 709585 w 1197983"/>
                <a:gd name="connsiteY3416" fmla="*/ 370135 h 1131979"/>
                <a:gd name="connsiteX3417" fmla="*/ 710224 w 1197983"/>
                <a:gd name="connsiteY3417" fmla="*/ 369496 h 1131979"/>
                <a:gd name="connsiteX3418" fmla="*/ 713420 w 1197983"/>
                <a:gd name="connsiteY3418" fmla="*/ 368217 h 1131979"/>
                <a:gd name="connsiteX3419" fmla="*/ 715338 w 1197983"/>
                <a:gd name="connsiteY3419" fmla="*/ 366939 h 1131979"/>
                <a:gd name="connsiteX3420" fmla="*/ 715338 w 1197983"/>
                <a:gd name="connsiteY3420" fmla="*/ 366300 h 1131979"/>
                <a:gd name="connsiteX3421" fmla="*/ 716616 w 1197983"/>
                <a:gd name="connsiteY3421" fmla="*/ 364382 h 1131979"/>
                <a:gd name="connsiteX3422" fmla="*/ 717256 w 1197983"/>
                <a:gd name="connsiteY3422" fmla="*/ 363103 h 1131979"/>
                <a:gd name="connsiteX3423" fmla="*/ 716616 w 1197983"/>
                <a:gd name="connsiteY3423" fmla="*/ 362464 h 1131979"/>
                <a:gd name="connsiteX3424" fmla="*/ 716616 w 1197983"/>
                <a:gd name="connsiteY3424" fmla="*/ 361186 h 1131979"/>
                <a:gd name="connsiteX3425" fmla="*/ 717895 w 1197983"/>
                <a:gd name="connsiteY3425" fmla="*/ 361186 h 1131979"/>
                <a:gd name="connsiteX3426" fmla="*/ 721091 w 1197983"/>
                <a:gd name="connsiteY3426" fmla="*/ 360546 h 1131979"/>
                <a:gd name="connsiteX3427" fmla="*/ 717895 w 1197983"/>
                <a:gd name="connsiteY3427" fmla="*/ 356711 h 1131979"/>
                <a:gd name="connsiteX3428" fmla="*/ 717895 w 1197983"/>
                <a:gd name="connsiteY3428" fmla="*/ 356071 h 1131979"/>
                <a:gd name="connsiteX3429" fmla="*/ 719173 w 1197983"/>
                <a:gd name="connsiteY3429" fmla="*/ 355432 h 1131979"/>
                <a:gd name="connsiteX3430" fmla="*/ 719813 w 1197983"/>
                <a:gd name="connsiteY3430" fmla="*/ 356071 h 1131979"/>
                <a:gd name="connsiteX3431" fmla="*/ 720452 w 1197983"/>
                <a:gd name="connsiteY3431" fmla="*/ 357350 h 1131979"/>
                <a:gd name="connsiteX3432" fmla="*/ 721731 w 1197983"/>
                <a:gd name="connsiteY3432" fmla="*/ 357350 h 1131979"/>
                <a:gd name="connsiteX3433" fmla="*/ 723009 w 1197983"/>
                <a:gd name="connsiteY3433" fmla="*/ 357989 h 1131979"/>
                <a:gd name="connsiteX3434" fmla="*/ 721091 w 1197983"/>
                <a:gd name="connsiteY3434" fmla="*/ 356071 h 1131979"/>
                <a:gd name="connsiteX3435" fmla="*/ 719173 w 1197983"/>
                <a:gd name="connsiteY3435" fmla="*/ 354793 h 1131979"/>
                <a:gd name="connsiteX3436" fmla="*/ 721091 w 1197983"/>
                <a:gd name="connsiteY3436" fmla="*/ 353514 h 1131979"/>
                <a:gd name="connsiteX3437" fmla="*/ 723648 w 1197983"/>
                <a:gd name="connsiteY3437" fmla="*/ 352236 h 1131979"/>
                <a:gd name="connsiteX3438" fmla="*/ 724288 w 1197983"/>
                <a:gd name="connsiteY3438" fmla="*/ 351597 h 1131979"/>
                <a:gd name="connsiteX3439" fmla="*/ 724288 w 1197983"/>
                <a:gd name="connsiteY3439" fmla="*/ 349679 h 1131979"/>
                <a:gd name="connsiteX3440" fmla="*/ 727484 w 1197983"/>
                <a:gd name="connsiteY3440" fmla="*/ 350318 h 1131979"/>
                <a:gd name="connsiteX3441" fmla="*/ 725566 w 1197983"/>
                <a:gd name="connsiteY3441" fmla="*/ 347761 h 1131979"/>
                <a:gd name="connsiteX3442" fmla="*/ 728762 w 1197983"/>
                <a:gd name="connsiteY3442" fmla="*/ 348400 h 1131979"/>
                <a:gd name="connsiteX3443" fmla="*/ 729402 w 1197983"/>
                <a:gd name="connsiteY3443" fmla="*/ 345843 h 1131979"/>
                <a:gd name="connsiteX3444" fmla="*/ 728762 w 1197983"/>
                <a:gd name="connsiteY3444" fmla="*/ 343925 h 1131979"/>
                <a:gd name="connsiteX3445" fmla="*/ 729402 w 1197983"/>
                <a:gd name="connsiteY3445" fmla="*/ 343286 h 1131979"/>
                <a:gd name="connsiteX3446" fmla="*/ 730680 w 1197983"/>
                <a:gd name="connsiteY3446" fmla="*/ 342008 h 1131979"/>
                <a:gd name="connsiteX3447" fmla="*/ 730680 w 1197983"/>
                <a:gd name="connsiteY3447" fmla="*/ 341368 h 1131979"/>
                <a:gd name="connsiteX3448" fmla="*/ 732598 w 1197983"/>
                <a:gd name="connsiteY3448" fmla="*/ 339451 h 1131979"/>
                <a:gd name="connsiteX3449" fmla="*/ 735155 w 1197983"/>
                <a:gd name="connsiteY3449" fmla="*/ 338172 h 1131979"/>
                <a:gd name="connsiteX3450" fmla="*/ 735794 w 1197983"/>
                <a:gd name="connsiteY3450" fmla="*/ 338172 h 1131979"/>
                <a:gd name="connsiteX3451" fmla="*/ 736434 w 1197983"/>
                <a:gd name="connsiteY3451" fmla="*/ 336893 h 1131979"/>
                <a:gd name="connsiteX3452" fmla="*/ 735794 w 1197983"/>
                <a:gd name="connsiteY3452" fmla="*/ 334976 h 1131979"/>
                <a:gd name="connsiteX3453" fmla="*/ 735794 w 1197983"/>
                <a:gd name="connsiteY3453" fmla="*/ 334336 h 1131979"/>
                <a:gd name="connsiteX3454" fmla="*/ 736434 w 1197983"/>
                <a:gd name="connsiteY3454" fmla="*/ 333697 h 1131979"/>
                <a:gd name="connsiteX3455" fmla="*/ 736434 w 1197983"/>
                <a:gd name="connsiteY3455" fmla="*/ 332419 h 1131979"/>
                <a:gd name="connsiteX3456" fmla="*/ 735794 w 1197983"/>
                <a:gd name="connsiteY3456" fmla="*/ 331779 h 1131979"/>
                <a:gd name="connsiteX3457" fmla="*/ 737073 w 1197983"/>
                <a:gd name="connsiteY3457" fmla="*/ 331779 h 1131979"/>
                <a:gd name="connsiteX3458" fmla="*/ 739630 w 1197983"/>
                <a:gd name="connsiteY3458" fmla="*/ 330501 h 1131979"/>
                <a:gd name="connsiteX3459" fmla="*/ 738991 w 1197983"/>
                <a:gd name="connsiteY3459" fmla="*/ 328583 h 1131979"/>
                <a:gd name="connsiteX3460" fmla="*/ 739630 w 1197983"/>
                <a:gd name="connsiteY3460" fmla="*/ 327304 h 1131979"/>
                <a:gd name="connsiteX3461" fmla="*/ 738991 w 1197983"/>
                <a:gd name="connsiteY3461" fmla="*/ 326665 h 1131979"/>
                <a:gd name="connsiteX3462" fmla="*/ 739630 w 1197983"/>
                <a:gd name="connsiteY3462" fmla="*/ 325387 h 1131979"/>
                <a:gd name="connsiteX3463" fmla="*/ 741548 w 1197983"/>
                <a:gd name="connsiteY3463" fmla="*/ 324747 h 1131979"/>
                <a:gd name="connsiteX3464" fmla="*/ 742187 w 1197983"/>
                <a:gd name="connsiteY3464" fmla="*/ 323469 h 1131979"/>
                <a:gd name="connsiteX3465" fmla="*/ 743466 w 1197983"/>
                <a:gd name="connsiteY3465" fmla="*/ 320912 h 1131979"/>
                <a:gd name="connsiteX3466" fmla="*/ 745383 w 1197983"/>
                <a:gd name="connsiteY3466" fmla="*/ 320273 h 1131979"/>
                <a:gd name="connsiteX3467" fmla="*/ 745383 w 1197983"/>
                <a:gd name="connsiteY3467" fmla="*/ 318994 h 1131979"/>
                <a:gd name="connsiteX3468" fmla="*/ 744744 w 1197983"/>
                <a:gd name="connsiteY3468" fmla="*/ 317076 h 1131979"/>
                <a:gd name="connsiteX3469" fmla="*/ 746023 w 1197983"/>
                <a:gd name="connsiteY3469" fmla="*/ 315158 h 1131979"/>
                <a:gd name="connsiteX3470" fmla="*/ 747301 w 1197983"/>
                <a:gd name="connsiteY3470" fmla="*/ 313241 h 1131979"/>
                <a:gd name="connsiteX3471" fmla="*/ 749219 w 1197983"/>
                <a:gd name="connsiteY3471" fmla="*/ 310684 h 1131979"/>
                <a:gd name="connsiteX3472" fmla="*/ 749219 w 1197983"/>
                <a:gd name="connsiteY3472" fmla="*/ 310044 h 1131979"/>
                <a:gd name="connsiteX3473" fmla="*/ 746662 w 1197983"/>
                <a:gd name="connsiteY3473" fmla="*/ 308126 h 1131979"/>
                <a:gd name="connsiteX3474" fmla="*/ 751137 w 1197983"/>
                <a:gd name="connsiteY3474" fmla="*/ 305569 h 1131979"/>
                <a:gd name="connsiteX3475" fmla="*/ 751137 w 1197983"/>
                <a:gd name="connsiteY3475" fmla="*/ 306848 h 1131979"/>
                <a:gd name="connsiteX3476" fmla="*/ 748580 w 1197983"/>
                <a:gd name="connsiteY3476" fmla="*/ 306209 h 1131979"/>
                <a:gd name="connsiteX3477" fmla="*/ 749858 w 1197983"/>
                <a:gd name="connsiteY3477" fmla="*/ 306209 h 1131979"/>
                <a:gd name="connsiteX3478" fmla="*/ 747978 w 1197983"/>
                <a:gd name="connsiteY3478" fmla="*/ 304705 h 1131979"/>
                <a:gd name="connsiteX3479" fmla="*/ 746662 w 1197983"/>
                <a:gd name="connsiteY3479" fmla="*/ 303652 h 1131979"/>
                <a:gd name="connsiteX3480" fmla="*/ 747301 w 1197983"/>
                <a:gd name="connsiteY3480" fmla="*/ 302373 h 1131979"/>
                <a:gd name="connsiteX3481" fmla="*/ 745383 w 1197983"/>
                <a:gd name="connsiteY3481" fmla="*/ 299816 h 1131979"/>
                <a:gd name="connsiteX3482" fmla="*/ 746662 w 1197983"/>
                <a:gd name="connsiteY3482" fmla="*/ 297898 h 1131979"/>
                <a:gd name="connsiteX3483" fmla="*/ 747940 w 1197983"/>
                <a:gd name="connsiteY3483" fmla="*/ 297898 h 1131979"/>
                <a:gd name="connsiteX3484" fmla="*/ 743466 w 1197983"/>
                <a:gd name="connsiteY3484" fmla="*/ 295341 h 1131979"/>
                <a:gd name="connsiteX3485" fmla="*/ 742826 w 1197983"/>
                <a:gd name="connsiteY3485" fmla="*/ 296620 h 1131979"/>
                <a:gd name="connsiteX3486" fmla="*/ 738351 w 1197983"/>
                <a:gd name="connsiteY3486" fmla="*/ 294063 h 1131979"/>
                <a:gd name="connsiteX3487" fmla="*/ 731959 w 1197983"/>
                <a:gd name="connsiteY3487" fmla="*/ 290866 h 1131979"/>
                <a:gd name="connsiteX3488" fmla="*/ 721731 w 1197983"/>
                <a:gd name="connsiteY3488" fmla="*/ 288949 h 1131979"/>
                <a:gd name="connsiteX3489" fmla="*/ 578535 w 1197983"/>
                <a:gd name="connsiteY3489" fmla="*/ 287670 h 1131979"/>
                <a:gd name="connsiteX3490" fmla="*/ 579174 w 1197983"/>
                <a:gd name="connsiteY3490" fmla="*/ 288949 h 1131979"/>
                <a:gd name="connsiteX3491" fmla="*/ 578535 w 1197983"/>
                <a:gd name="connsiteY3491" fmla="*/ 288309 h 1131979"/>
                <a:gd name="connsiteX3492" fmla="*/ 578535 w 1197983"/>
                <a:gd name="connsiteY3492" fmla="*/ 287670 h 1131979"/>
                <a:gd name="connsiteX3493" fmla="*/ 116346 w 1197983"/>
                <a:gd name="connsiteY3493" fmla="*/ 282556 h 1131979"/>
                <a:gd name="connsiteX3494" fmla="*/ 118903 w 1197983"/>
                <a:gd name="connsiteY3494" fmla="*/ 283834 h 1131979"/>
                <a:gd name="connsiteX3495" fmla="*/ 118903 w 1197983"/>
                <a:gd name="connsiteY3495" fmla="*/ 287670 h 1131979"/>
                <a:gd name="connsiteX3496" fmla="*/ 115707 w 1197983"/>
                <a:gd name="connsiteY3496" fmla="*/ 285752 h 1131979"/>
                <a:gd name="connsiteX3497" fmla="*/ 113150 w 1197983"/>
                <a:gd name="connsiteY3497" fmla="*/ 287031 h 1131979"/>
                <a:gd name="connsiteX3498" fmla="*/ 112511 w 1197983"/>
                <a:gd name="connsiteY3498" fmla="*/ 286391 h 1131979"/>
                <a:gd name="connsiteX3499" fmla="*/ 116346 w 1197983"/>
                <a:gd name="connsiteY3499" fmla="*/ 282556 h 1131979"/>
                <a:gd name="connsiteX3500" fmla="*/ 324747 w 1197983"/>
                <a:gd name="connsiteY3500" fmla="*/ 281277 h 1131979"/>
                <a:gd name="connsiteX3501" fmla="*/ 322190 w 1197983"/>
                <a:gd name="connsiteY3501" fmla="*/ 281277 h 1131979"/>
                <a:gd name="connsiteX3502" fmla="*/ 322829 w 1197983"/>
                <a:gd name="connsiteY3502" fmla="*/ 281917 h 1131979"/>
                <a:gd name="connsiteX3503" fmla="*/ 323468 w 1197983"/>
                <a:gd name="connsiteY3503" fmla="*/ 283834 h 1131979"/>
                <a:gd name="connsiteX3504" fmla="*/ 325386 w 1197983"/>
                <a:gd name="connsiteY3504" fmla="*/ 281917 h 1131979"/>
                <a:gd name="connsiteX3505" fmla="*/ 324747 w 1197983"/>
                <a:gd name="connsiteY3505" fmla="*/ 281277 h 1131979"/>
                <a:gd name="connsiteX3506" fmla="*/ 118903 w 1197983"/>
                <a:gd name="connsiteY3506" fmla="*/ 279999 h 1131979"/>
                <a:gd name="connsiteX3507" fmla="*/ 122739 w 1197983"/>
                <a:gd name="connsiteY3507" fmla="*/ 282556 h 1131979"/>
                <a:gd name="connsiteX3508" fmla="*/ 120182 w 1197983"/>
                <a:gd name="connsiteY3508" fmla="*/ 283834 h 1131979"/>
                <a:gd name="connsiteX3509" fmla="*/ 118264 w 1197983"/>
                <a:gd name="connsiteY3509" fmla="*/ 281917 h 1131979"/>
                <a:gd name="connsiteX3510" fmla="*/ 118903 w 1197983"/>
                <a:gd name="connsiteY3510" fmla="*/ 279999 h 1131979"/>
                <a:gd name="connsiteX3511" fmla="*/ 313240 w 1197983"/>
                <a:gd name="connsiteY3511" fmla="*/ 279360 h 1131979"/>
                <a:gd name="connsiteX3512" fmla="*/ 306208 w 1197983"/>
                <a:gd name="connsiteY3512" fmla="*/ 285752 h 1131979"/>
                <a:gd name="connsiteX3513" fmla="*/ 305569 w 1197983"/>
                <a:gd name="connsiteY3513" fmla="*/ 285113 h 1131979"/>
                <a:gd name="connsiteX3514" fmla="*/ 313240 w 1197983"/>
                <a:gd name="connsiteY3514" fmla="*/ 279360 h 1131979"/>
                <a:gd name="connsiteX3515" fmla="*/ 325386 w 1197983"/>
                <a:gd name="connsiteY3515" fmla="*/ 279360 h 1131979"/>
                <a:gd name="connsiteX3516" fmla="*/ 324747 w 1197983"/>
                <a:gd name="connsiteY3516" fmla="*/ 279360 h 1131979"/>
                <a:gd name="connsiteX3517" fmla="*/ 325386 w 1197983"/>
                <a:gd name="connsiteY3517" fmla="*/ 279999 h 1131979"/>
                <a:gd name="connsiteX3518" fmla="*/ 317715 w 1197983"/>
                <a:gd name="connsiteY3518" fmla="*/ 276803 h 1131979"/>
                <a:gd name="connsiteX3519" fmla="*/ 322190 w 1197983"/>
                <a:gd name="connsiteY3519" fmla="*/ 278720 h 1131979"/>
                <a:gd name="connsiteX3520" fmla="*/ 318354 w 1197983"/>
                <a:gd name="connsiteY3520" fmla="*/ 279360 h 1131979"/>
                <a:gd name="connsiteX3521" fmla="*/ 314519 w 1197983"/>
                <a:gd name="connsiteY3521" fmla="*/ 279360 h 1131979"/>
                <a:gd name="connsiteX3522" fmla="*/ 317715 w 1197983"/>
                <a:gd name="connsiteY3522" fmla="*/ 276803 h 1131979"/>
                <a:gd name="connsiteX3523" fmla="*/ 314519 w 1197983"/>
                <a:gd name="connsiteY3523" fmla="*/ 274245 h 1131979"/>
                <a:gd name="connsiteX3524" fmla="*/ 315158 w 1197983"/>
                <a:gd name="connsiteY3524" fmla="*/ 274885 h 1131979"/>
                <a:gd name="connsiteX3525" fmla="*/ 313240 w 1197983"/>
                <a:gd name="connsiteY3525" fmla="*/ 276163 h 1131979"/>
                <a:gd name="connsiteX3526" fmla="*/ 312601 w 1197983"/>
                <a:gd name="connsiteY3526" fmla="*/ 275524 h 1131979"/>
                <a:gd name="connsiteX3527" fmla="*/ 314519 w 1197983"/>
                <a:gd name="connsiteY3527" fmla="*/ 274245 h 1131979"/>
                <a:gd name="connsiteX3528" fmla="*/ 323468 w 1197983"/>
                <a:gd name="connsiteY3528" fmla="*/ 271049 h 1131979"/>
                <a:gd name="connsiteX3529" fmla="*/ 326664 w 1197983"/>
                <a:gd name="connsiteY3529" fmla="*/ 271688 h 1131979"/>
                <a:gd name="connsiteX3530" fmla="*/ 324747 w 1197983"/>
                <a:gd name="connsiteY3530" fmla="*/ 272328 h 1131979"/>
                <a:gd name="connsiteX3531" fmla="*/ 326664 w 1197983"/>
                <a:gd name="connsiteY3531" fmla="*/ 274885 h 1131979"/>
                <a:gd name="connsiteX3532" fmla="*/ 325386 w 1197983"/>
                <a:gd name="connsiteY3532" fmla="*/ 276163 h 1131979"/>
                <a:gd name="connsiteX3533" fmla="*/ 324108 w 1197983"/>
                <a:gd name="connsiteY3533" fmla="*/ 276163 h 1131979"/>
                <a:gd name="connsiteX3534" fmla="*/ 320911 w 1197983"/>
                <a:gd name="connsiteY3534" fmla="*/ 274885 h 1131979"/>
                <a:gd name="connsiteX3535" fmla="*/ 320911 w 1197983"/>
                <a:gd name="connsiteY3535" fmla="*/ 274245 h 1131979"/>
                <a:gd name="connsiteX3536" fmla="*/ 323468 w 1197983"/>
                <a:gd name="connsiteY3536" fmla="*/ 271049 h 1131979"/>
                <a:gd name="connsiteX3537" fmla="*/ 327943 w 1197983"/>
                <a:gd name="connsiteY3537" fmla="*/ 268492 h 1131979"/>
                <a:gd name="connsiteX3538" fmla="*/ 328583 w 1197983"/>
                <a:gd name="connsiteY3538" fmla="*/ 269771 h 1131979"/>
                <a:gd name="connsiteX3539" fmla="*/ 326025 w 1197983"/>
                <a:gd name="connsiteY3539" fmla="*/ 270410 h 1131979"/>
                <a:gd name="connsiteX3540" fmla="*/ 324108 w 1197983"/>
                <a:gd name="connsiteY3540" fmla="*/ 269131 h 1131979"/>
                <a:gd name="connsiteX3541" fmla="*/ 327943 w 1197983"/>
                <a:gd name="connsiteY3541" fmla="*/ 268492 h 1131979"/>
                <a:gd name="connsiteX3542" fmla="*/ 329222 w 1197983"/>
                <a:gd name="connsiteY3542" fmla="*/ 265296 h 1131979"/>
                <a:gd name="connsiteX3543" fmla="*/ 333057 w 1197983"/>
                <a:gd name="connsiteY3543" fmla="*/ 266574 h 1131979"/>
                <a:gd name="connsiteX3544" fmla="*/ 329222 w 1197983"/>
                <a:gd name="connsiteY3544" fmla="*/ 267853 h 1131979"/>
                <a:gd name="connsiteX3545" fmla="*/ 328583 w 1197983"/>
                <a:gd name="connsiteY3545" fmla="*/ 267214 h 1131979"/>
                <a:gd name="connsiteX3546" fmla="*/ 329222 w 1197983"/>
                <a:gd name="connsiteY3546" fmla="*/ 265296 h 1131979"/>
                <a:gd name="connsiteX3547" fmla="*/ 333697 w 1197983"/>
                <a:gd name="connsiteY3547" fmla="*/ 259542 h 1131979"/>
                <a:gd name="connsiteX3548" fmla="*/ 336253 w 1197983"/>
                <a:gd name="connsiteY3548" fmla="*/ 260821 h 1131979"/>
                <a:gd name="connsiteX3549" fmla="*/ 336893 w 1197983"/>
                <a:gd name="connsiteY3549" fmla="*/ 264657 h 1131979"/>
                <a:gd name="connsiteX3550" fmla="*/ 333697 w 1197983"/>
                <a:gd name="connsiteY3550" fmla="*/ 262739 h 1131979"/>
                <a:gd name="connsiteX3551" fmla="*/ 331139 w 1197983"/>
                <a:gd name="connsiteY3551" fmla="*/ 263378 h 1131979"/>
                <a:gd name="connsiteX3552" fmla="*/ 330500 w 1197983"/>
                <a:gd name="connsiteY3552" fmla="*/ 262739 h 1131979"/>
                <a:gd name="connsiteX3553" fmla="*/ 333697 w 1197983"/>
                <a:gd name="connsiteY3553" fmla="*/ 259542 h 1131979"/>
                <a:gd name="connsiteX3554" fmla="*/ 562553 w 1197983"/>
                <a:gd name="connsiteY3554" fmla="*/ 258903 h 1131979"/>
                <a:gd name="connsiteX3555" fmla="*/ 556161 w 1197983"/>
                <a:gd name="connsiteY3555" fmla="*/ 263378 h 1131979"/>
                <a:gd name="connsiteX3556" fmla="*/ 545933 w 1197983"/>
                <a:gd name="connsiteY3556" fmla="*/ 275524 h 1131979"/>
                <a:gd name="connsiteX3557" fmla="*/ 539540 w 1197983"/>
                <a:gd name="connsiteY3557" fmla="*/ 283834 h 1131979"/>
                <a:gd name="connsiteX3558" fmla="*/ 533147 w 1197983"/>
                <a:gd name="connsiteY3558" fmla="*/ 292784 h 1131979"/>
                <a:gd name="connsiteX3559" fmla="*/ 528673 w 1197983"/>
                <a:gd name="connsiteY3559" fmla="*/ 299816 h 1131979"/>
                <a:gd name="connsiteX3560" fmla="*/ 527394 w 1197983"/>
                <a:gd name="connsiteY3560" fmla="*/ 302373 h 1131979"/>
                <a:gd name="connsiteX3561" fmla="*/ 524198 w 1197983"/>
                <a:gd name="connsiteY3561" fmla="*/ 305569 h 1131979"/>
                <a:gd name="connsiteX3562" fmla="*/ 519723 w 1197983"/>
                <a:gd name="connsiteY3562" fmla="*/ 312601 h 1131979"/>
                <a:gd name="connsiteX3563" fmla="*/ 517166 w 1197983"/>
                <a:gd name="connsiteY3563" fmla="*/ 315798 h 1131979"/>
                <a:gd name="connsiteX3564" fmla="*/ 515248 w 1197983"/>
                <a:gd name="connsiteY3564" fmla="*/ 318994 h 1131979"/>
                <a:gd name="connsiteX3565" fmla="*/ 513330 w 1197983"/>
                <a:gd name="connsiteY3565" fmla="*/ 322190 h 1131979"/>
                <a:gd name="connsiteX3566" fmla="*/ 511412 w 1197983"/>
                <a:gd name="connsiteY3566" fmla="*/ 325387 h 1131979"/>
                <a:gd name="connsiteX3567" fmla="*/ 509495 w 1197983"/>
                <a:gd name="connsiteY3567" fmla="*/ 326665 h 1131979"/>
                <a:gd name="connsiteX3568" fmla="*/ 506937 w 1197983"/>
                <a:gd name="connsiteY3568" fmla="*/ 331779 h 1131979"/>
                <a:gd name="connsiteX3569" fmla="*/ 503741 w 1197983"/>
                <a:gd name="connsiteY3569" fmla="*/ 334976 h 1131979"/>
                <a:gd name="connsiteX3570" fmla="*/ 499906 w 1197983"/>
                <a:gd name="connsiteY3570" fmla="*/ 337533 h 1131979"/>
                <a:gd name="connsiteX3571" fmla="*/ 494152 w 1197983"/>
                <a:gd name="connsiteY3571" fmla="*/ 343286 h 1131979"/>
                <a:gd name="connsiteX3572" fmla="*/ 488399 w 1197983"/>
                <a:gd name="connsiteY3572" fmla="*/ 348400 h 1131979"/>
                <a:gd name="connsiteX3573" fmla="*/ 487120 w 1197983"/>
                <a:gd name="connsiteY3573" fmla="*/ 352236 h 1131979"/>
                <a:gd name="connsiteX3574" fmla="*/ 482645 w 1197983"/>
                <a:gd name="connsiteY3574" fmla="*/ 356711 h 1131979"/>
                <a:gd name="connsiteX3575" fmla="*/ 480728 w 1197983"/>
                <a:gd name="connsiteY3575" fmla="*/ 359268 h 1131979"/>
                <a:gd name="connsiteX3576" fmla="*/ 477531 w 1197983"/>
                <a:gd name="connsiteY3576" fmla="*/ 363743 h 1131979"/>
                <a:gd name="connsiteX3577" fmla="*/ 474974 w 1197983"/>
                <a:gd name="connsiteY3577" fmla="*/ 362464 h 1131979"/>
                <a:gd name="connsiteX3578" fmla="*/ 474974 w 1197983"/>
                <a:gd name="connsiteY3578" fmla="*/ 363743 h 1131979"/>
                <a:gd name="connsiteX3579" fmla="*/ 474335 w 1197983"/>
                <a:gd name="connsiteY3579" fmla="*/ 366300 h 1131979"/>
                <a:gd name="connsiteX3580" fmla="*/ 470499 w 1197983"/>
                <a:gd name="connsiteY3580" fmla="*/ 370135 h 1131979"/>
                <a:gd name="connsiteX3581" fmla="*/ 468581 w 1197983"/>
                <a:gd name="connsiteY3581" fmla="*/ 374610 h 1131979"/>
                <a:gd name="connsiteX3582" fmla="*/ 467942 w 1197983"/>
                <a:gd name="connsiteY3582" fmla="*/ 375889 h 1131979"/>
                <a:gd name="connsiteX3583" fmla="*/ 466025 w 1197983"/>
                <a:gd name="connsiteY3583" fmla="*/ 379085 h 1131979"/>
                <a:gd name="connsiteX3584" fmla="*/ 463467 w 1197983"/>
                <a:gd name="connsiteY3584" fmla="*/ 380363 h 1131979"/>
                <a:gd name="connsiteX3585" fmla="*/ 461550 w 1197983"/>
                <a:gd name="connsiteY3585" fmla="*/ 382281 h 1131979"/>
                <a:gd name="connsiteX3586" fmla="*/ 457714 w 1197983"/>
                <a:gd name="connsiteY3586" fmla="*/ 386117 h 1131979"/>
                <a:gd name="connsiteX3587" fmla="*/ 456436 w 1197983"/>
                <a:gd name="connsiteY3587" fmla="*/ 387395 h 1131979"/>
                <a:gd name="connsiteX3588" fmla="*/ 456436 w 1197983"/>
                <a:gd name="connsiteY3588" fmla="*/ 391231 h 1131979"/>
                <a:gd name="connsiteX3589" fmla="*/ 454517 w 1197983"/>
                <a:gd name="connsiteY3589" fmla="*/ 393788 h 1131979"/>
                <a:gd name="connsiteX3590" fmla="*/ 456436 w 1197983"/>
                <a:gd name="connsiteY3590" fmla="*/ 394427 h 1131979"/>
                <a:gd name="connsiteX3591" fmla="*/ 457714 w 1197983"/>
                <a:gd name="connsiteY3591" fmla="*/ 397624 h 1131979"/>
                <a:gd name="connsiteX3592" fmla="*/ 462828 w 1197983"/>
                <a:gd name="connsiteY3592" fmla="*/ 400181 h 1131979"/>
                <a:gd name="connsiteX3593" fmla="*/ 462828 w 1197983"/>
                <a:gd name="connsiteY3593" fmla="*/ 401459 h 1131979"/>
                <a:gd name="connsiteX3594" fmla="*/ 466025 w 1197983"/>
                <a:gd name="connsiteY3594" fmla="*/ 401459 h 1131979"/>
                <a:gd name="connsiteX3595" fmla="*/ 469860 w 1197983"/>
                <a:gd name="connsiteY3595" fmla="*/ 401459 h 1131979"/>
                <a:gd name="connsiteX3596" fmla="*/ 476892 w 1197983"/>
                <a:gd name="connsiteY3596" fmla="*/ 398902 h 1131979"/>
                <a:gd name="connsiteX3597" fmla="*/ 478810 w 1197983"/>
                <a:gd name="connsiteY3597" fmla="*/ 398263 h 1131979"/>
                <a:gd name="connsiteX3598" fmla="*/ 482006 w 1197983"/>
                <a:gd name="connsiteY3598" fmla="*/ 396345 h 1131979"/>
                <a:gd name="connsiteX3599" fmla="*/ 487120 w 1197983"/>
                <a:gd name="connsiteY3599" fmla="*/ 394427 h 1131979"/>
                <a:gd name="connsiteX3600" fmla="*/ 486755 w 1197983"/>
                <a:gd name="connsiteY3600" fmla="*/ 393697 h 1131979"/>
                <a:gd name="connsiteX3601" fmla="*/ 486481 w 1197983"/>
                <a:gd name="connsiteY3601" fmla="*/ 393788 h 1131979"/>
                <a:gd name="connsiteX3602" fmla="*/ 486721 w 1197983"/>
                <a:gd name="connsiteY3602" fmla="*/ 393628 h 1131979"/>
                <a:gd name="connsiteX3603" fmla="*/ 486481 w 1197983"/>
                <a:gd name="connsiteY3603" fmla="*/ 393149 h 1131979"/>
                <a:gd name="connsiteX3604" fmla="*/ 482006 w 1197983"/>
                <a:gd name="connsiteY3604" fmla="*/ 393149 h 1131979"/>
                <a:gd name="connsiteX3605" fmla="*/ 482645 w 1197983"/>
                <a:gd name="connsiteY3605" fmla="*/ 392510 h 1131979"/>
                <a:gd name="connsiteX3606" fmla="*/ 487120 w 1197983"/>
                <a:gd name="connsiteY3606" fmla="*/ 390592 h 1131979"/>
                <a:gd name="connsiteX3607" fmla="*/ 489038 w 1197983"/>
                <a:gd name="connsiteY3607" fmla="*/ 388674 h 1131979"/>
                <a:gd name="connsiteX3608" fmla="*/ 489677 w 1197983"/>
                <a:gd name="connsiteY3608" fmla="*/ 387395 h 1131979"/>
                <a:gd name="connsiteX3609" fmla="*/ 493513 w 1197983"/>
                <a:gd name="connsiteY3609" fmla="*/ 386117 h 1131979"/>
                <a:gd name="connsiteX3610" fmla="*/ 495431 w 1197983"/>
                <a:gd name="connsiteY3610" fmla="*/ 382921 h 1131979"/>
                <a:gd name="connsiteX3611" fmla="*/ 497348 w 1197983"/>
                <a:gd name="connsiteY3611" fmla="*/ 380363 h 1131979"/>
                <a:gd name="connsiteX3612" fmla="*/ 500545 w 1197983"/>
                <a:gd name="connsiteY3612" fmla="*/ 376528 h 1131979"/>
                <a:gd name="connsiteX3613" fmla="*/ 497988 w 1197983"/>
                <a:gd name="connsiteY3613" fmla="*/ 375889 h 1131979"/>
                <a:gd name="connsiteX3614" fmla="*/ 500545 w 1197983"/>
                <a:gd name="connsiteY3614" fmla="*/ 375889 h 1131979"/>
                <a:gd name="connsiteX3615" fmla="*/ 503741 w 1197983"/>
                <a:gd name="connsiteY3615" fmla="*/ 374610 h 1131979"/>
                <a:gd name="connsiteX3616" fmla="*/ 512051 w 1197983"/>
                <a:gd name="connsiteY3616" fmla="*/ 368857 h 1131979"/>
                <a:gd name="connsiteX3617" fmla="*/ 514609 w 1197983"/>
                <a:gd name="connsiteY3617" fmla="*/ 367578 h 1131979"/>
                <a:gd name="connsiteX3618" fmla="*/ 514609 w 1197983"/>
                <a:gd name="connsiteY3618" fmla="*/ 368857 h 1131979"/>
                <a:gd name="connsiteX3619" fmla="*/ 510773 w 1197983"/>
                <a:gd name="connsiteY3619" fmla="*/ 370775 h 1131979"/>
                <a:gd name="connsiteX3620" fmla="*/ 508216 w 1197983"/>
                <a:gd name="connsiteY3620" fmla="*/ 373332 h 1131979"/>
                <a:gd name="connsiteX3621" fmla="*/ 505659 w 1197983"/>
                <a:gd name="connsiteY3621" fmla="*/ 375889 h 1131979"/>
                <a:gd name="connsiteX3622" fmla="*/ 503741 w 1197983"/>
                <a:gd name="connsiteY3622" fmla="*/ 377806 h 1131979"/>
                <a:gd name="connsiteX3623" fmla="*/ 503102 w 1197983"/>
                <a:gd name="connsiteY3623" fmla="*/ 379085 h 1131979"/>
                <a:gd name="connsiteX3624" fmla="*/ 505020 w 1197983"/>
                <a:gd name="connsiteY3624" fmla="*/ 379724 h 1131979"/>
                <a:gd name="connsiteX3625" fmla="*/ 506937 w 1197983"/>
                <a:gd name="connsiteY3625" fmla="*/ 377806 h 1131979"/>
                <a:gd name="connsiteX3626" fmla="*/ 511412 w 1197983"/>
                <a:gd name="connsiteY3626" fmla="*/ 373332 h 1131979"/>
                <a:gd name="connsiteX3627" fmla="*/ 513330 w 1197983"/>
                <a:gd name="connsiteY3627" fmla="*/ 372692 h 1131979"/>
                <a:gd name="connsiteX3628" fmla="*/ 517805 w 1197983"/>
                <a:gd name="connsiteY3628" fmla="*/ 368857 h 1131979"/>
                <a:gd name="connsiteX3629" fmla="*/ 518444 w 1197983"/>
                <a:gd name="connsiteY3629" fmla="*/ 366300 h 1131979"/>
                <a:gd name="connsiteX3630" fmla="*/ 515887 w 1197983"/>
                <a:gd name="connsiteY3630" fmla="*/ 366939 h 1131979"/>
                <a:gd name="connsiteX3631" fmla="*/ 515248 w 1197983"/>
                <a:gd name="connsiteY3631" fmla="*/ 366300 h 1131979"/>
                <a:gd name="connsiteX3632" fmla="*/ 518444 w 1197983"/>
                <a:gd name="connsiteY3632" fmla="*/ 364382 h 1131979"/>
                <a:gd name="connsiteX3633" fmla="*/ 519084 w 1197983"/>
                <a:gd name="connsiteY3633" fmla="*/ 365021 h 1131979"/>
                <a:gd name="connsiteX3634" fmla="*/ 520362 w 1197983"/>
                <a:gd name="connsiteY3634" fmla="*/ 366300 h 1131979"/>
                <a:gd name="connsiteX3635" fmla="*/ 521640 w 1197983"/>
                <a:gd name="connsiteY3635" fmla="*/ 364382 h 1131979"/>
                <a:gd name="connsiteX3636" fmla="*/ 521001 w 1197983"/>
                <a:gd name="connsiteY3636" fmla="*/ 363743 h 1131979"/>
                <a:gd name="connsiteX3637" fmla="*/ 518444 w 1197983"/>
                <a:gd name="connsiteY3637" fmla="*/ 363743 h 1131979"/>
                <a:gd name="connsiteX3638" fmla="*/ 521001 w 1197983"/>
                <a:gd name="connsiteY3638" fmla="*/ 361186 h 1131979"/>
                <a:gd name="connsiteX3639" fmla="*/ 522919 w 1197983"/>
                <a:gd name="connsiteY3639" fmla="*/ 361186 h 1131979"/>
                <a:gd name="connsiteX3640" fmla="*/ 523238 w 1197983"/>
                <a:gd name="connsiteY3640" fmla="*/ 361186 h 1131979"/>
                <a:gd name="connsiteX3641" fmla="*/ 523558 w 1197983"/>
                <a:gd name="connsiteY3641" fmla="*/ 360546 h 1131979"/>
                <a:gd name="connsiteX3642" fmla="*/ 523558 w 1197983"/>
                <a:gd name="connsiteY3642" fmla="*/ 361186 h 1131979"/>
                <a:gd name="connsiteX3643" fmla="*/ 524198 w 1197983"/>
                <a:gd name="connsiteY3643" fmla="*/ 361186 h 1131979"/>
                <a:gd name="connsiteX3644" fmla="*/ 526755 w 1197983"/>
                <a:gd name="connsiteY3644" fmla="*/ 359907 h 1131979"/>
                <a:gd name="connsiteX3645" fmla="*/ 526755 w 1197983"/>
                <a:gd name="connsiteY3645" fmla="*/ 359268 h 1131979"/>
                <a:gd name="connsiteX3646" fmla="*/ 524198 w 1197983"/>
                <a:gd name="connsiteY3646" fmla="*/ 357350 h 1131979"/>
                <a:gd name="connsiteX3647" fmla="*/ 526755 w 1197983"/>
                <a:gd name="connsiteY3647" fmla="*/ 357350 h 1131979"/>
                <a:gd name="connsiteX3648" fmla="*/ 527553 w 1197983"/>
                <a:gd name="connsiteY3648" fmla="*/ 356551 h 1131979"/>
                <a:gd name="connsiteX3649" fmla="*/ 527266 w 1197983"/>
                <a:gd name="connsiteY3649" fmla="*/ 356455 h 1131979"/>
                <a:gd name="connsiteX3650" fmla="*/ 526755 w 1197983"/>
                <a:gd name="connsiteY3650" fmla="*/ 356711 h 1131979"/>
                <a:gd name="connsiteX3651" fmla="*/ 526115 w 1197983"/>
                <a:gd name="connsiteY3651" fmla="*/ 356071 h 1131979"/>
                <a:gd name="connsiteX3652" fmla="*/ 527266 w 1197983"/>
                <a:gd name="connsiteY3652" fmla="*/ 356455 h 1131979"/>
                <a:gd name="connsiteX3653" fmla="*/ 527607 w 1197983"/>
                <a:gd name="connsiteY3653" fmla="*/ 356285 h 1131979"/>
                <a:gd name="connsiteX3654" fmla="*/ 526755 w 1197983"/>
                <a:gd name="connsiteY3654" fmla="*/ 355432 h 1131979"/>
                <a:gd name="connsiteX3655" fmla="*/ 527394 w 1197983"/>
                <a:gd name="connsiteY3655" fmla="*/ 354793 h 1131979"/>
                <a:gd name="connsiteX3656" fmla="*/ 530590 w 1197983"/>
                <a:gd name="connsiteY3656" fmla="*/ 352875 h 1131979"/>
                <a:gd name="connsiteX3657" fmla="*/ 533147 w 1197983"/>
                <a:gd name="connsiteY3657" fmla="*/ 351597 h 1131979"/>
                <a:gd name="connsiteX3658" fmla="*/ 533147 w 1197983"/>
                <a:gd name="connsiteY3658" fmla="*/ 350957 h 1131979"/>
                <a:gd name="connsiteX3659" fmla="*/ 535065 w 1197983"/>
                <a:gd name="connsiteY3659" fmla="*/ 349040 h 1131979"/>
                <a:gd name="connsiteX3660" fmla="*/ 536344 w 1197983"/>
                <a:gd name="connsiteY3660" fmla="*/ 347761 h 1131979"/>
                <a:gd name="connsiteX3661" fmla="*/ 535704 w 1197983"/>
                <a:gd name="connsiteY3661" fmla="*/ 347122 h 1131979"/>
                <a:gd name="connsiteX3662" fmla="*/ 536344 w 1197983"/>
                <a:gd name="connsiteY3662" fmla="*/ 345843 h 1131979"/>
                <a:gd name="connsiteX3663" fmla="*/ 537622 w 1197983"/>
                <a:gd name="connsiteY3663" fmla="*/ 345843 h 1131979"/>
                <a:gd name="connsiteX3664" fmla="*/ 540818 w 1197983"/>
                <a:gd name="connsiteY3664" fmla="*/ 345204 h 1131979"/>
                <a:gd name="connsiteX3665" fmla="*/ 538261 w 1197983"/>
                <a:gd name="connsiteY3665" fmla="*/ 340729 h 1131979"/>
                <a:gd name="connsiteX3666" fmla="*/ 538901 w 1197983"/>
                <a:gd name="connsiteY3666" fmla="*/ 340090 h 1131979"/>
                <a:gd name="connsiteX3667" fmla="*/ 540818 w 1197983"/>
                <a:gd name="connsiteY3667" fmla="*/ 338811 h 1131979"/>
                <a:gd name="connsiteX3668" fmla="*/ 541458 w 1197983"/>
                <a:gd name="connsiteY3668" fmla="*/ 339451 h 1131979"/>
                <a:gd name="connsiteX3669" fmla="*/ 541458 w 1197983"/>
                <a:gd name="connsiteY3669" fmla="*/ 340729 h 1131979"/>
                <a:gd name="connsiteX3670" fmla="*/ 542736 w 1197983"/>
                <a:gd name="connsiteY3670" fmla="*/ 340729 h 1131979"/>
                <a:gd name="connsiteX3671" fmla="*/ 544015 w 1197983"/>
                <a:gd name="connsiteY3671" fmla="*/ 341368 h 1131979"/>
                <a:gd name="connsiteX3672" fmla="*/ 542097 w 1197983"/>
                <a:gd name="connsiteY3672" fmla="*/ 339451 h 1131979"/>
                <a:gd name="connsiteX3673" fmla="*/ 540818 w 1197983"/>
                <a:gd name="connsiteY3673" fmla="*/ 338172 h 1131979"/>
                <a:gd name="connsiteX3674" fmla="*/ 543376 w 1197983"/>
                <a:gd name="connsiteY3674" fmla="*/ 336893 h 1131979"/>
                <a:gd name="connsiteX3675" fmla="*/ 546572 w 1197983"/>
                <a:gd name="connsiteY3675" fmla="*/ 335615 h 1131979"/>
                <a:gd name="connsiteX3676" fmla="*/ 547211 w 1197983"/>
                <a:gd name="connsiteY3676" fmla="*/ 334976 h 1131979"/>
                <a:gd name="connsiteX3677" fmla="*/ 547850 w 1197983"/>
                <a:gd name="connsiteY3677" fmla="*/ 333058 h 1131979"/>
                <a:gd name="connsiteX3678" fmla="*/ 551047 w 1197983"/>
                <a:gd name="connsiteY3678" fmla="*/ 333697 h 1131979"/>
                <a:gd name="connsiteX3679" fmla="*/ 549768 w 1197983"/>
                <a:gd name="connsiteY3679" fmla="*/ 330501 h 1131979"/>
                <a:gd name="connsiteX3680" fmla="*/ 552965 w 1197983"/>
                <a:gd name="connsiteY3680" fmla="*/ 331140 h 1131979"/>
                <a:gd name="connsiteX3681" fmla="*/ 554243 w 1197983"/>
                <a:gd name="connsiteY3681" fmla="*/ 328583 h 1131979"/>
                <a:gd name="connsiteX3682" fmla="*/ 554243 w 1197983"/>
                <a:gd name="connsiteY3682" fmla="*/ 326026 h 1131979"/>
                <a:gd name="connsiteX3683" fmla="*/ 554882 w 1197983"/>
                <a:gd name="connsiteY3683" fmla="*/ 325387 h 1131979"/>
                <a:gd name="connsiteX3684" fmla="*/ 556161 w 1197983"/>
                <a:gd name="connsiteY3684" fmla="*/ 324108 h 1131979"/>
                <a:gd name="connsiteX3685" fmla="*/ 556161 w 1197983"/>
                <a:gd name="connsiteY3685" fmla="*/ 323469 h 1131979"/>
                <a:gd name="connsiteX3686" fmla="*/ 558718 w 1197983"/>
                <a:gd name="connsiteY3686" fmla="*/ 320912 h 1131979"/>
                <a:gd name="connsiteX3687" fmla="*/ 561914 w 1197983"/>
                <a:gd name="connsiteY3687" fmla="*/ 319633 h 1131979"/>
                <a:gd name="connsiteX3688" fmla="*/ 562553 w 1197983"/>
                <a:gd name="connsiteY3688" fmla="*/ 319633 h 1131979"/>
                <a:gd name="connsiteX3689" fmla="*/ 563193 w 1197983"/>
                <a:gd name="connsiteY3689" fmla="*/ 318355 h 1131979"/>
                <a:gd name="connsiteX3690" fmla="*/ 563193 w 1197983"/>
                <a:gd name="connsiteY3690" fmla="*/ 316437 h 1131979"/>
                <a:gd name="connsiteX3691" fmla="*/ 563193 w 1197983"/>
                <a:gd name="connsiteY3691" fmla="*/ 315158 h 1131979"/>
                <a:gd name="connsiteX3692" fmla="*/ 563832 w 1197983"/>
                <a:gd name="connsiteY3692" fmla="*/ 314519 h 1131979"/>
                <a:gd name="connsiteX3693" fmla="*/ 563832 w 1197983"/>
                <a:gd name="connsiteY3693" fmla="*/ 313241 h 1131979"/>
                <a:gd name="connsiteX3694" fmla="*/ 563193 w 1197983"/>
                <a:gd name="connsiteY3694" fmla="*/ 312601 h 1131979"/>
                <a:gd name="connsiteX3695" fmla="*/ 564471 w 1197983"/>
                <a:gd name="connsiteY3695" fmla="*/ 312601 h 1131979"/>
                <a:gd name="connsiteX3696" fmla="*/ 567668 w 1197983"/>
                <a:gd name="connsiteY3696" fmla="*/ 310684 h 1131979"/>
                <a:gd name="connsiteX3697" fmla="*/ 567668 w 1197983"/>
                <a:gd name="connsiteY3697" fmla="*/ 308766 h 1131979"/>
                <a:gd name="connsiteX3698" fmla="*/ 568307 w 1197983"/>
                <a:gd name="connsiteY3698" fmla="*/ 307487 h 1131979"/>
                <a:gd name="connsiteX3699" fmla="*/ 568307 w 1197983"/>
                <a:gd name="connsiteY3699" fmla="*/ 306209 h 1131979"/>
                <a:gd name="connsiteX3700" fmla="*/ 569585 w 1197983"/>
                <a:gd name="connsiteY3700" fmla="*/ 304930 h 1131979"/>
                <a:gd name="connsiteX3701" fmla="*/ 571503 w 1197983"/>
                <a:gd name="connsiteY3701" fmla="*/ 304291 h 1131979"/>
                <a:gd name="connsiteX3702" fmla="*/ 572782 w 1197983"/>
                <a:gd name="connsiteY3702" fmla="*/ 302373 h 1131979"/>
                <a:gd name="connsiteX3703" fmla="*/ 574700 w 1197983"/>
                <a:gd name="connsiteY3703" fmla="*/ 299816 h 1131979"/>
                <a:gd name="connsiteX3704" fmla="*/ 577257 w 1197983"/>
                <a:gd name="connsiteY3704" fmla="*/ 298537 h 1131979"/>
                <a:gd name="connsiteX3705" fmla="*/ 577257 w 1197983"/>
                <a:gd name="connsiteY3705" fmla="*/ 297259 h 1131979"/>
                <a:gd name="connsiteX3706" fmla="*/ 577257 w 1197983"/>
                <a:gd name="connsiteY3706" fmla="*/ 294702 h 1131979"/>
                <a:gd name="connsiteX3707" fmla="*/ 579174 w 1197983"/>
                <a:gd name="connsiteY3707" fmla="*/ 292784 h 1131979"/>
                <a:gd name="connsiteX3708" fmla="*/ 581092 w 1197983"/>
                <a:gd name="connsiteY3708" fmla="*/ 290227 h 1131979"/>
                <a:gd name="connsiteX3709" fmla="*/ 583649 w 1197983"/>
                <a:gd name="connsiteY3709" fmla="*/ 287031 h 1131979"/>
                <a:gd name="connsiteX3710" fmla="*/ 583649 w 1197983"/>
                <a:gd name="connsiteY3710" fmla="*/ 286391 h 1131979"/>
                <a:gd name="connsiteX3711" fmla="*/ 581092 w 1197983"/>
                <a:gd name="connsiteY3711" fmla="*/ 284474 h 1131979"/>
                <a:gd name="connsiteX3712" fmla="*/ 586846 w 1197983"/>
                <a:gd name="connsiteY3712" fmla="*/ 281917 h 1131979"/>
                <a:gd name="connsiteX3713" fmla="*/ 586206 w 1197983"/>
                <a:gd name="connsiteY3713" fmla="*/ 283195 h 1131979"/>
                <a:gd name="connsiteX3714" fmla="*/ 583649 w 1197983"/>
                <a:gd name="connsiteY3714" fmla="*/ 282556 h 1131979"/>
                <a:gd name="connsiteX3715" fmla="*/ 584928 w 1197983"/>
                <a:gd name="connsiteY3715" fmla="*/ 282556 h 1131979"/>
                <a:gd name="connsiteX3716" fmla="*/ 582371 w 1197983"/>
                <a:gd name="connsiteY3716" fmla="*/ 279360 h 1131979"/>
                <a:gd name="connsiteX3717" fmla="*/ 583010 w 1197983"/>
                <a:gd name="connsiteY3717" fmla="*/ 278081 h 1131979"/>
                <a:gd name="connsiteX3718" fmla="*/ 581731 w 1197983"/>
                <a:gd name="connsiteY3718" fmla="*/ 274885 h 1131979"/>
                <a:gd name="connsiteX3719" fmla="*/ 583649 w 1197983"/>
                <a:gd name="connsiteY3719" fmla="*/ 272967 h 1131979"/>
                <a:gd name="connsiteX3720" fmla="*/ 584928 w 1197983"/>
                <a:gd name="connsiteY3720" fmla="*/ 272967 h 1131979"/>
                <a:gd name="connsiteX3721" fmla="*/ 580453 w 1197983"/>
                <a:gd name="connsiteY3721" fmla="*/ 270410 h 1131979"/>
                <a:gd name="connsiteX3722" fmla="*/ 582371 w 1197983"/>
                <a:gd name="connsiteY3722" fmla="*/ 268492 h 1131979"/>
                <a:gd name="connsiteX3723" fmla="*/ 578535 w 1197983"/>
                <a:gd name="connsiteY3723" fmla="*/ 265296 h 1131979"/>
                <a:gd name="connsiteX3724" fmla="*/ 572782 w 1197983"/>
                <a:gd name="connsiteY3724" fmla="*/ 261460 h 1131979"/>
                <a:gd name="connsiteX3725" fmla="*/ 562553 w 1197983"/>
                <a:gd name="connsiteY3725" fmla="*/ 258903 h 1131979"/>
                <a:gd name="connsiteX3726" fmla="*/ 335614 w 1197983"/>
                <a:gd name="connsiteY3726" fmla="*/ 257625 h 1131979"/>
                <a:gd name="connsiteX3727" fmla="*/ 339450 w 1197983"/>
                <a:gd name="connsiteY3727" fmla="*/ 260182 h 1131979"/>
                <a:gd name="connsiteX3728" fmla="*/ 337532 w 1197983"/>
                <a:gd name="connsiteY3728" fmla="*/ 261460 h 1131979"/>
                <a:gd name="connsiteX3729" fmla="*/ 335614 w 1197983"/>
                <a:gd name="connsiteY3729" fmla="*/ 259542 h 1131979"/>
                <a:gd name="connsiteX3730" fmla="*/ 335614 w 1197983"/>
                <a:gd name="connsiteY3730" fmla="*/ 257625 h 1131979"/>
                <a:gd name="connsiteX3731" fmla="*/ 142556 w 1197983"/>
                <a:gd name="connsiteY3731" fmla="*/ 255707 h 1131979"/>
                <a:gd name="connsiteX3732" fmla="*/ 143196 w 1197983"/>
                <a:gd name="connsiteY3732" fmla="*/ 256346 h 1131979"/>
                <a:gd name="connsiteX3733" fmla="*/ 141917 w 1197983"/>
                <a:gd name="connsiteY3733" fmla="*/ 258264 h 1131979"/>
                <a:gd name="connsiteX3734" fmla="*/ 142556 w 1197983"/>
                <a:gd name="connsiteY3734" fmla="*/ 255707 h 1131979"/>
                <a:gd name="connsiteX3735" fmla="*/ 147031 w 1197983"/>
                <a:gd name="connsiteY3735" fmla="*/ 252510 h 1131979"/>
                <a:gd name="connsiteX3736" fmla="*/ 147670 w 1197983"/>
                <a:gd name="connsiteY3736" fmla="*/ 253150 h 1131979"/>
                <a:gd name="connsiteX3737" fmla="*/ 146392 w 1197983"/>
                <a:gd name="connsiteY3737" fmla="*/ 255068 h 1131979"/>
                <a:gd name="connsiteX3738" fmla="*/ 145752 w 1197983"/>
                <a:gd name="connsiteY3738" fmla="*/ 254428 h 1131979"/>
                <a:gd name="connsiteX3739" fmla="*/ 147031 w 1197983"/>
                <a:gd name="connsiteY3739" fmla="*/ 252510 h 1131979"/>
                <a:gd name="connsiteX3740" fmla="*/ 140638 w 1197983"/>
                <a:gd name="connsiteY3740" fmla="*/ 248675 h 1131979"/>
                <a:gd name="connsiteX3741" fmla="*/ 140638 w 1197983"/>
                <a:gd name="connsiteY3741" fmla="*/ 249314 h 1131979"/>
                <a:gd name="connsiteX3742" fmla="*/ 139360 w 1197983"/>
                <a:gd name="connsiteY3742" fmla="*/ 249953 h 1131979"/>
                <a:gd name="connsiteX3743" fmla="*/ 140638 w 1197983"/>
                <a:gd name="connsiteY3743" fmla="*/ 248675 h 1131979"/>
                <a:gd name="connsiteX3744" fmla="*/ 147031 w 1197983"/>
                <a:gd name="connsiteY3744" fmla="*/ 241643 h 1131979"/>
                <a:gd name="connsiteX3745" fmla="*/ 147670 w 1197983"/>
                <a:gd name="connsiteY3745" fmla="*/ 242282 h 1131979"/>
                <a:gd name="connsiteX3746" fmla="*/ 146392 w 1197983"/>
                <a:gd name="connsiteY3746" fmla="*/ 244200 h 1131979"/>
                <a:gd name="connsiteX3747" fmla="*/ 146392 w 1197983"/>
                <a:gd name="connsiteY3747" fmla="*/ 242921 h 1131979"/>
                <a:gd name="connsiteX3748" fmla="*/ 147031 w 1197983"/>
                <a:gd name="connsiteY3748" fmla="*/ 241643 h 1131979"/>
                <a:gd name="connsiteX3749" fmla="*/ 352875 w 1197983"/>
                <a:gd name="connsiteY3749" fmla="*/ 238447 h 1131979"/>
                <a:gd name="connsiteX3750" fmla="*/ 353514 w 1197983"/>
                <a:gd name="connsiteY3750" fmla="*/ 239086 h 1131979"/>
                <a:gd name="connsiteX3751" fmla="*/ 352235 w 1197983"/>
                <a:gd name="connsiteY3751" fmla="*/ 240364 h 1131979"/>
                <a:gd name="connsiteX3752" fmla="*/ 352875 w 1197983"/>
                <a:gd name="connsiteY3752" fmla="*/ 238447 h 1131979"/>
                <a:gd name="connsiteX3753" fmla="*/ 160455 w 1197983"/>
                <a:gd name="connsiteY3753" fmla="*/ 237807 h 1131979"/>
                <a:gd name="connsiteX3754" fmla="*/ 161095 w 1197983"/>
                <a:gd name="connsiteY3754" fmla="*/ 239086 h 1131979"/>
                <a:gd name="connsiteX3755" fmla="*/ 159816 w 1197983"/>
                <a:gd name="connsiteY3755" fmla="*/ 239086 h 1131979"/>
                <a:gd name="connsiteX3756" fmla="*/ 159816 w 1197983"/>
                <a:gd name="connsiteY3756" fmla="*/ 238447 h 1131979"/>
                <a:gd name="connsiteX3757" fmla="*/ 160455 w 1197983"/>
                <a:gd name="connsiteY3757" fmla="*/ 237807 h 1131979"/>
                <a:gd name="connsiteX3758" fmla="*/ 356071 w 1197983"/>
                <a:gd name="connsiteY3758" fmla="*/ 235890 h 1131979"/>
                <a:gd name="connsiteX3759" fmla="*/ 356710 w 1197983"/>
                <a:gd name="connsiteY3759" fmla="*/ 236529 h 1131979"/>
                <a:gd name="connsiteX3760" fmla="*/ 356071 w 1197983"/>
                <a:gd name="connsiteY3760" fmla="*/ 238447 h 1131979"/>
                <a:gd name="connsiteX3761" fmla="*/ 355431 w 1197983"/>
                <a:gd name="connsiteY3761" fmla="*/ 237807 h 1131979"/>
                <a:gd name="connsiteX3762" fmla="*/ 356071 w 1197983"/>
                <a:gd name="connsiteY3762" fmla="*/ 235890 h 1131979"/>
                <a:gd name="connsiteX3763" fmla="*/ 349678 w 1197983"/>
                <a:gd name="connsiteY3763" fmla="*/ 232054 h 1131979"/>
                <a:gd name="connsiteX3764" fmla="*/ 349678 w 1197983"/>
                <a:gd name="connsiteY3764" fmla="*/ 232693 h 1131979"/>
                <a:gd name="connsiteX3765" fmla="*/ 348400 w 1197983"/>
                <a:gd name="connsiteY3765" fmla="*/ 233332 h 1131979"/>
                <a:gd name="connsiteX3766" fmla="*/ 349678 w 1197983"/>
                <a:gd name="connsiteY3766" fmla="*/ 232054 h 1131979"/>
                <a:gd name="connsiteX3767" fmla="*/ 185387 w 1197983"/>
                <a:gd name="connsiteY3767" fmla="*/ 226940 h 1131979"/>
                <a:gd name="connsiteX3768" fmla="*/ 184108 w 1197983"/>
                <a:gd name="connsiteY3768" fmla="*/ 227579 h 1131979"/>
                <a:gd name="connsiteX3769" fmla="*/ 186026 w 1197983"/>
                <a:gd name="connsiteY3769" fmla="*/ 227579 h 1131979"/>
                <a:gd name="connsiteX3770" fmla="*/ 185387 w 1197983"/>
                <a:gd name="connsiteY3770" fmla="*/ 226940 h 1131979"/>
                <a:gd name="connsiteX3771" fmla="*/ 354153 w 1197983"/>
                <a:gd name="connsiteY3771" fmla="*/ 226940 h 1131979"/>
                <a:gd name="connsiteX3772" fmla="*/ 354792 w 1197983"/>
                <a:gd name="connsiteY3772" fmla="*/ 227579 h 1131979"/>
                <a:gd name="connsiteX3773" fmla="*/ 354153 w 1197983"/>
                <a:gd name="connsiteY3773" fmla="*/ 228858 h 1131979"/>
                <a:gd name="connsiteX3774" fmla="*/ 354153 w 1197983"/>
                <a:gd name="connsiteY3774" fmla="*/ 227579 h 1131979"/>
                <a:gd name="connsiteX3775" fmla="*/ 354153 w 1197983"/>
                <a:gd name="connsiteY3775" fmla="*/ 226940 h 1131979"/>
                <a:gd name="connsiteX3776" fmla="*/ 171323 w 1197983"/>
                <a:gd name="connsiteY3776" fmla="*/ 225022 h 1131979"/>
                <a:gd name="connsiteX3777" fmla="*/ 171963 w 1197983"/>
                <a:gd name="connsiteY3777" fmla="*/ 225661 h 1131979"/>
                <a:gd name="connsiteX3778" fmla="*/ 169405 w 1197983"/>
                <a:gd name="connsiteY3778" fmla="*/ 229497 h 1131979"/>
                <a:gd name="connsiteX3779" fmla="*/ 165570 w 1197983"/>
                <a:gd name="connsiteY3779" fmla="*/ 231415 h 1131979"/>
                <a:gd name="connsiteX3780" fmla="*/ 171323 w 1197983"/>
                <a:gd name="connsiteY3780" fmla="*/ 225022 h 1131979"/>
                <a:gd name="connsiteX3781" fmla="*/ 173880 w 1197983"/>
                <a:gd name="connsiteY3781" fmla="*/ 223743 h 1131979"/>
                <a:gd name="connsiteX3782" fmla="*/ 174519 w 1197983"/>
                <a:gd name="connsiteY3782" fmla="*/ 225022 h 1131979"/>
                <a:gd name="connsiteX3783" fmla="*/ 173241 w 1197983"/>
                <a:gd name="connsiteY3783" fmla="*/ 225661 h 1131979"/>
                <a:gd name="connsiteX3784" fmla="*/ 171963 w 1197983"/>
                <a:gd name="connsiteY3784" fmla="*/ 224383 h 1131979"/>
                <a:gd name="connsiteX3785" fmla="*/ 173880 w 1197983"/>
                <a:gd name="connsiteY3785" fmla="*/ 223743 h 1131979"/>
                <a:gd name="connsiteX3786" fmla="*/ 365660 w 1197983"/>
                <a:gd name="connsiteY3786" fmla="*/ 223743 h 1131979"/>
                <a:gd name="connsiteX3787" fmla="*/ 366299 w 1197983"/>
                <a:gd name="connsiteY3787" fmla="*/ 224383 h 1131979"/>
                <a:gd name="connsiteX3788" fmla="*/ 365660 w 1197983"/>
                <a:gd name="connsiteY3788" fmla="*/ 224383 h 1131979"/>
                <a:gd name="connsiteX3789" fmla="*/ 365020 w 1197983"/>
                <a:gd name="connsiteY3789" fmla="*/ 223743 h 1131979"/>
                <a:gd name="connsiteX3790" fmla="*/ 365660 w 1197983"/>
                <a:gd name="connsiteY3790" fmla="*/ 223743 h 1131979"/>
                <a:gd name="connsiteX3791" fmla="*/ 877072 w 1197983"/>
                <a:gd name="connsiteY3791" fmla="*/ 220547 h 1131979"/>
                <a:gd name="connsiteX3792" fmla="*/ 877711 w 1197983"/>
                <a:gd name="connsiteY3792" fmla="*/ 221826 h 1131979"/>
                <a:gd name="connsiteX3793" fmla="*/ 877072 w 1197983"/>
                <a:gd name="connsiteY3793" fmla="*/ 221186 h 1131979"/>
                <a:gd name="connsiteX3794" fmla="*/ 877072 w 1197983"/>
                <a:gd name="connsiteY3794" fmla="*/ 220547 h 1131979"/>
                <a:gd name="connsiteX3795" fmla="*/ 185387 w 1197983"/>
                <a:gd name="connsiteY3795" fmla="*/ 219269 h 1131979"/>
                <a:gd name="connsiteX3796" fmla="*/ 176437 w 1197983"/>
                <a:gd name="connsiteY3796" fmla="*/ 228218 h 1131979"/>
                <a:gd name="connsiteX3797" fmla="*/ 177716 w 1197983"/>
                <a:gd name="connsiteY3797" fmla="*/ 224383 h 1131979"/>
                <a:gd name="connsiteX3798" fmla="*/ 181552 w 1197983"/>
                <a:gd name="connsiteY3798" fmla="*/ 221826 h 1131979"/>
                <a:gd name="connsiteX3799" fmla="*/ 185387 w 1197983"/>
                <a:gd name="connsiteY3799" fmla="*/ 219269 h 1131979"/>
                <a:gd name="connsiteX3800" fmla="*/ 884743 w 1197983"/>
                <a:gd name="connsiteY3800" fmla="*/ 217351 h 1131979"/>
                <a:gd name="connsiteX3801" fmla="*/ 886022 w 1197983"/>
                <a:gd name="connsiteY3801" fmla="*/ 218629 h 1131979"/>
                <a:gd name="connsiteX3802" fmla="*/ 885382 w 1197983"/>
                <a:gd name="connsiteY3802" fmla="*/ 218629 h 1131979"/>
                <a:gd name="connsiteX3803" fmla="*/ 884104 w 1197983"/>
                <a:gd name="connsiteY3803" fmla="*/ 217990 h 1131979"/>
                <a:gd name="connsiteX3804" fmla="*/ 884743 w 1197983"/>
                <a:gd name="connsiteY3804" fmla="*/ 217351 h 1131979"/>
                <a:gd name="connsiteX3805" fmla="*/ 386116 w 1197983"/>
                <a:gd name="connsiteY3805" fmla="*/ 216712 h 1131979"/>
                <a:gd name="connsiteX3806" fmla="*/ 386116 w 1197983"/>
                <a:gd name="connsiteY3806" fmla="*/ 217351 h 1131979"/>
                <a:gd name="connsiteX3807" fmla="*/ 386756 w 1197983"/>
                <a:gd name="connsiteY3807" fmla="*/ 217351 h 1131979"/>
                <a:gd name="connsiteX3808" fmla="*/ 386116 w 1197983"/>
                <a:gd name="connsiteY3808" fmla="*/ 216712 h 1131979"/>
                <a:gd name="connsiteX3809" fmla="*/ 186026 w 1197983"/>
                <a:gd name="connsiteY3809" fmla="*/ 216072 h 1131979"/>
                <a:gd name="connsiteX3810" fmla="*/ 186026 w 1197983"/>
                <a:gd name="connsiteY3810" fmla="*/ 217990 h 1131979"/>
                <a:gd name="connsiteX3811" fmla="*/ 185387 w 1197983"/>
                <a:gd name="connsiteY3811" fmla="*/ 217351 h 1131979"/>
                <a:gd name="connsiteX3812" fmla="*/ 186026 w 1197983"/>
                <a:gd name="connsiteY3812" fmla="*/ 216072 h 1131979"/>
                <a:gd name="connsiteX3813" fmla="*/ 882186 w 1197983"/>
                <a:gd name="connsiteY3813" fmla="*/ 214794 h 1131979"/>
                <a:gd name="connsiteX3814" fmla="*/ 881547 w 1197983"/>
                <a:gd name="connsiteY3814" fmla="*/ 217351 h 1131979"/>
                <a:gd name="connsiteX3815" fmla="*/ 879629 w 1197983"/>
                <a:gd name="connsiteY3815" fmla="*/ 218629 h 1131979"/>
                <a:gd name="connsiteX3816" fmla="*/ 877711 w 1197983"/>
                <a:gd name="connsiteY3816" fmla="*/ 219908 h 1131979"/>
                <a:gd name="connsiteX3817" fmla="*/ 882186 w 1197983"/>
                <a:gd name="connsiteY3817" fmla="*/ 214794 h 1131979"/>
                <a:gd name="connsiteX3818" fmla="*/ 889218 w 1197983"/>
                <a:gd name="connsiteY3818" fmla="*/ 214794 h 1131979"/>
                <a:gd name="connsiteX3819" fmla="*/ 886661 w 1197983"/>
                <a:gd name="connsiteY3819" fmla="*/ 217990 h 1131979"/>
                <a:gd name="connsiteX3820" fmla="*/ 886022 w 1197983"/>
                <a:gd name="connsiteY3820" fmla="*/ 217351 h 1131979"/>
                <a:gd name="connsiteX3821" fmla="*/ 886661 w 1197983"/>
                <a:gd name="connsiteY3821" fmla="*/ 215433 h 1131979"/>
                <a:gd name="connsiteX3822" fmla="*/ 889218 w 1197983"/>
                <a:gd name="connsiteY3822" fmla="*/ 214794 h 1131979"/>
                <a:gd name="connsiteX3823" fmla="*/ 373970 w 1197983"/>
                <a:gd name="connsiteY3823" fmla="*/ 213515 h 1131979"/>
                <a:gd name="connsiteX3824" fmla="*/ 374609 w 1197983"/>
                <a:gd name="connsiteY3824" fmla="*/ 214154 h 1131979"/>
                <a:gd name="connsiteX3825" fmla="*/ 372692 w 1197983"/>
                <a:gd name="connsiteY3825" fmla="*/ 217351 h 1131979"/>
                <a:gd name="connsiteX3826" fmla="*/ 369495 w 1197983"/>
                <a:gd name="connsiteY3826" fmla="*/ 218629 h 1131979"/>
                <a:gd name="connsiteX3827" fmla="*/ 373970 w 1197983"/>
                <a:gd name="connsiteY3827" fmla="*/ 213515 h 1131979"/>
                <a:gd name="connsiteX3828" fmla="*/ 373970 w 1197983"/>
                <a:gd name="connsiteY3828" fmla="*/ 212237 h 1131979"/>
                <a:gd name="connsiteX3829" fmla="*/ 375888 w 1197983"/>
                <a:gd name="connsiteY3829" fmla="*/ 212876 h 1131979"/>
                <a:gd name="connsiteX3830" fmla="*/ 376527 w 1197983"/>
                <a:gd name="connsiteY3830" fmla="*/ 213515 h 1131979"/>
                <a:gd name="connsiteX3831" fmla="*/ 375249 w 1197983"/>
                <a:gd name="connsiteY3831" fmla="*/ 213515 h 1131979"/>
                <a:gd name="connsiteX3832" fmla="*/ 373970 w 1197983"/>
                <a:gd name="connsiteY3832" fmla="*/ 212237 h 1131979"/>
                <a:gd name="connsiteX3833" fmla="*/ 890497 w 1197983"/>
                <a:gd name="connsiteY3833" fmla="*/ 210319 h 1131979"/>
                <a:gd name="connsiteX3834" fmla="*/ 890497 w 1197983"/>
                <a:gd name="connsiteY3834" fmla="*/ 210958 h 1131979"/>
                <a:gd name="connsiteX3835" fmla="*/ 889857 w 1197983"/>
                <a:gd name="connsiteY3835" fmla="*/ 210319 h 1131979"/>
                <a:gd name="connsiteX3836" fmla="*/ 890497 w 1197983"/>
                <a:gd name="connsiteY3836" fmla="*/ 210319 h 1131979"/>
                <a:gd name="connsiteX3837" fmla="*/ 384198 w 1197983"/>
                <a:gd name="connsiteY3837" fmla="*/ 209680 h 1131979"/>
                <a:gd name="connsiteX3838" fmla="*/ 377167 w 1197983"/>
                <a:gd name="connsiteY3838" fmla="*/ 216712 h 1131979"/>
                <a:gd name="connsiteX3839" fmla="*/ 379084 w 1197983"/>
                <a:gd name="connsiteY3839" fmla="*/ 213515 h 1131979"/>
                <a:gd name="connsiteX3840" fmla="*/ 381641 w 1197983"/>
                <a:gd name="connsiteY3840" fmla="*/ 211597 h 1131979"/>
                <a:gd name="connsiteX3841" fmla="*/ 384198 w 1197983"/>
                <a:gd name="connsiteY3841" fmla="*/ 209680 h 1131979"/>
                <a:gd name="connsiteX3842" fmla="*/ 899446 w 1197983"/>
                <a:gd name="connsiteY3842" fmla="*/ 209680 h 1131979"/>
                <a:gd name="connsiteX3843" fmla="*/ 899446 w 1197983"/>
                <a:gd name="connsiteY3843" fmla="*/ 210319 h 1131979"/>
                <a:gd name="connsiteX3844" fmla="*/ 899446 w 1197983"/>
                <a:gd name="connsiteY3844" fmla="*/ 210958 h 1131979"/>
                <a:gd name="connsiteX3845" fmla="*/ 898807 w 1197983"/>
                <a:gd name="connsiteY3845" fmla="*/ 210319 h 1131979"/>
                <a:gd name="connsiteX3846" fmla="*/ 899446 w 1197983"/>
                <a:gd name="connsiteY3846" fmla="*/ 209680 h 1131979"/>
                <a:gd name="connsiteX3847" fmla="*/ 903282 w 1197983"/>
                <a:gd name="connsiteY3847" fmla="*/ 207123 h 1131979"/>
                <a:gd name="connsiteX3848" fmla="*/ 902643 w 1197983"/>
                <a:gd name="connsiteY3848" fmla="*/ 207762 h 1131979"/>
                <a:gd name="connsiteX3849" fmla="*/ 902643 w 1197983"/>
                <a:gd name="connsiteY3849" fmla="*/ 207123 h 1131979"/>
                <a:gd name="connsiteX3850" fmla="*/ 903282 w 1197983"/>
                <a:gd name="connsiteY3850" fmla="*/ 207123 h 1131979"/>
                <a:gd name="connsiteX3851" fmla="*/ 385477 w 1197983"/>
                <a:gd name="connsiteY3851" fmla="*/ 206483 h 1131979"/>
                <a:gd name="connsiteX3852" fmla="*/ 385477 w 1197983"/>
                <a:gd name="connsiteY3852" fmla="*/ 207762 h 1131979"/>
                <a:gd name="connsiteX3853" fmla="*/ 384838 w 1197983"/>
                <a:gd name="connsiteY3853" fmla="*/ 207123 h 1131979"/>
                <a:gd name="connsiteX3854" fmla="*/ 385477 w 1197983"/>
                <a:gd name="connsiteY3854" fmla="*/ 206483 h 1131979"/>
                <a:gd name="connsiteX3855" fmla="*/ 895611 w 1197983"/>
                <a:gd name="connsiteY3855" fmla="*/ 202008 h 1131979"/>
                <a:gd name="connsiteX3856" fmla="*/ 896250 w 1197983"/>
                <a:gd name="connsiteY3856" fmla="*/ 202648 h 1131979"/>
                <a:gd name="connsiteX3857" fmla="*/ 895611 w 1197983"/>
                <a:gd name="connsiteY3857" fmla="*/ 203926 h 1131979"/>
                <a:gd name="connsiteX3858" fmla="*/ 894971 w 1197983"/>
                <a:gd name="connsiteY3858" fmla="*/ 203287 h 1131979"/>
                <a:gd name="connsiteX3859" fmla="*/ 895611 w 1197983"/>
                <a:gd name="connsiteY3859" fmla="*/ 202008 h 1131979"/>
                <a:gd name="connsiteX3860" fmla="*/ 898168 w 1197983"/>
                <a:gd name="connsiteY3860" fmla="*/ 200730 h 1131979"/>
                <a:gd name="connsiteX3861" fmla="*/ 898168 w 1197983"/>
                <a:gd name="connsiteY3861" fmla="*/ 202008 h 1131979"/>
                <a:gd name="connsiteX3862" fmla="*/ 897529 w 1197983"/>
                <a:gd name="connsiteY3862" fmla="*/ 201369 h 1131979"/>
                <a:gd name="connsiteX3863" fmla="*/ 898168 w 1197983"/>
                <a:gd name="connsiteY3863" fmla="*/ 200730 h 1131979"/>
                <a:gd name="connsiteX3864" fmla="*/ 908461 w 1197983"/>
                <a:gd name="connsiteY3864" fmla="*/ 187674 h 1131979"/>
                <a:gd name="connsiteX3865" fmla="*/ 907757 w 1197983"/>
                <a:gd name="connsiteY3865" fmla="*/ 187945 h 1131979"/>
                <a:gd name="connsiteX3866" fmla="*/ 909674 w 1197983"/>
                <a:gd name="connsiteY3866" fmla="*/ 188903 h 1131979"/>
                <a:gd name="connsiteX3867" fmla="*/ 909674 w 1197983"/>
                <a:gd name="connsiteY3867" fmla="*/ 188584 h 1131979"/>
                <a:gd name="connsiteX3868" fmla="*/ 906478 w 1197983"/>
                <a:gd name="connsiteY3868" fmla="*/ 184748 h 1131979"/>
                <a:gd name="connsiteX3869" fmla="*/ 909674 w 1197983"/>
                <a:gd name="connsiteY3869" fmla="*/ 186666 h 1131979"/>
                <a:gd name="connsiteX3870" fmla="*/ 911592 w 1197983"/>
                <a:gd name="connsiteY3870" fmla="*/ 186666 h 1131979"/>
                <a:gd name="connsiteX3871" fmla="*/ 912232 w 1197983"/>
                <a:gd name="connsiteY3871" fmla="*/ 187305 h 1131979"/>
                <a:gd name="connsiteX3872" fmla="*/ 910314 w 1197983"/>
                <a:gd name="connsiteY3872" fmla="*/ 189223 h 1131979"/>
                <a:gd name="connsiteX3873" fmla="*/ 909674 w 1197983"/>
                <a:gd name="connsiteY3873" fmla="*/ 188903 h 1131979"/>
                <a:gd name="connsiteX3874" fmla="*/ 909674 w 1197983"/>
                <a:gd name="connsiteY3874" fmla="*/ 189862 h 1131979"/>
                <a:gd name="connsiteX3875" fmla="*/ 905839 w 1197983"/>
                <a:gd name="connsiteY3875" fmla="*/ 187305 h 1131979"/>
                <a:gd name="connsiteX3876" fmla="*/ 907118 w 1197983"/>
                <a:gd name="connsiteY3876" fmla="*/ 186666 h 1131979"/>
                <a:gd name="connsiteX3877" fmla="*/ 908461 w 1197983"/>
                <a:gd name="connsiteY3877" fmla="*/ 187674 h 1131979"/>
                <a:gd name="connsiteX3878" fmla="*/ 908796 w 1197983"/>
                <a:gd name="connsiteY3878" fmla="*/ 187545 h 1131979"/>
                <a:gd name="connsiteX3879" fmla="*/ 906478 w 1197983"/>
                <a:gd name="connsiteY3879" fmla="*/ 184748 h 1131979"/>
                <a:gd name="connsiteX3880" fmla="*/ 912871 w 1197983"/>
                <a:gd name="connsiteY3880" fmla="*/ 184109 h 1131979"/>
                <a:gd name="connsiteX3881" fmla="*/ 913510 w 1197983"/>
                <a:gd name="connsiteY3881" fmla="*/ 184748 h 1131979"/>
                <a:gd name="connsiteX3882" fmla="*/ 912871 w 1197983"/>
                <a:gd name="connsiteY3882" fmla="*/ 186027 h 1131979"/>
                <a:gd name="connsiteX3883" fmla="*/ 909674 w 1197983"/>
                <a:gd name="connsiteY3883" fmla="*/ 184748 h 1131979"/>
                <a:gd name="connsiteX3884" fmla="*/ 912871 w 1197983"/>
                <a:gd name="connsiteY3884" fmla="*/ 184109 h 1131979"/>
                <a:gd name="connsiteX3885" fmla="*/ 177716 w 1197983"/>
                <a:gd name="connsiteY3885" fmla="*/ 182831 h 1131979"/>
                <a:gd name="connsiteX3886" fmla="*/ 169405 w 1197983"/>
                <a:gd name="connsiteY3886" fmla="*/ 188584 h 1131979"/>
                <a:gd name="connsiteX3887" fmla="*/ 154063 w 1197983"/>
                <a:gd name="connsiteY3887" fmla="*/ 203287 h 1131979"/>
                <a:gd name="connsiteX3888" fmla="*/ 144474 w 1197983"/>
                <a:gd name="connsiteY3888" fmla="*/ 213515 h 1131979"/>
                <a:gd name="connsiteX3889" fmla="*/ 134885 w 1197983"/>
                <a:gd name="connsiteY3889" fmla="*/ 225022 h 1131979"/>
                <a:gd name="connsiteX3890" fmla="*/ 127214 w 1197983"/>
                <a:gd name="connsiteY3890" fmla="*/ 233332 h 1131979"/>
                <a:gd name="connsiteX3891" fmla="*/ 124657 w 1197983"/>
                <a:gd name="connsiteY3891" fmla="*/ 236529 h 1131979"/>
                <a:gd name="connsiteX3892" fmla="*/ 119543 w 1197983"/>
                <a:gd name="connsiteY3892" fmla="*/ 240364 h 1131979"/>
                <a:gd name="connsiteX3893" fmla="*/ 111871 w 1197983"/>
                <a:gd name="connsiteY3893" fmla="*/ 249314 h 1131979"/>
                <a:gd name="connsiteX3894" fmla="*/ 108036 w 1197983"/>
                <a:gd name="connsiteY3894" fmla="*/ 253150 h 1131979"/>
                <a:gd name="connsiteX3895" fmla="*/ 104840 w 1197983"/>
                <a:gd name="connsiteY3895" fmla="*/ 256985 h 1131979"/>
                <a:gd name="connsiteX3896" fmla="*/ 101643 w 1197983"/>
                <a:gd name="connsiteY3896" fmla="*/ 260821 h 1131979"/>
                <a:gd name="connsiteX3897" fmla="*/ 98447 w 1197983"/>
                <a:gd name="connsiteY3897" fmla="*/ 264657 h 1131979"/>
                <a:gd name="connsiteX3898" fmla="*/ 95890 w 1197983"/>
                <a:gd name="connsiteY3898" fmla="*/ 266574 h 1131979"/>
                <a:gd name="connsiteX3899" fmla="*/ 91415 w 1197983"/>
                <a:gd name="connsiteY3899" fmla="*/ 272328 h 1131979"/>
                <a:gd name="connsiteX3900" fmla="*/ 86940 w 1197983"/>
                <a:gd name="connsiteY3900" fmla="*/ 276163 h 1131979"/>
                <a:gd name="connsiteX3901" fmla="*/ 81826 w 1197983"/>
                <a:gd name="connsiteY3901" fmla="*/ 279999 h 1131979"/>
                <a:gd name="connsiteX3902" fmla="*/ 73516 w 1197983"/>
                <a:gd name="connsiteY3902" fmla="*/ 287031 h 1131979"/>
                <a:gd name="connsiteX3903" fmla="*/ 65844 w 1197983"/>
                <a:gd name="connsiteY3903" fmla="*/ 293423 h 1131979"/>
                <a:gd name="connsiteX3904" fmla="*/ 63287 w 1197983"/>
                <a:gd name="connsiteY3904" fmla="*/ 297898 h 1131979"/>
                <a:gd name="connsiteX3905" fmla="*/ 56895 w 1197983"/>
                <a:gd name="connsiteY3905" fmla="*/ 303652 h 1131979"/>
                <a:gd name="connsiteX3906" fmla="*/ 54338 w 1197983"/>
                <a:gd name="connsiteY3906" fmla="*/ 306209 h 1131979"/>
                <a:gd name="connsiteX3907" fmla="*/ 49224 w 1197983"/>
                <a:gd name="connsiteY3907" fmla="*/ 311962 h 1131979"/>
                <a:gd name="connsiteX3908" fmla="*/ 46666 w 1197983"/>
                <a:gd name="connsiteY3908" fmla="*/ 310684 h 1131979"/>
                <a:gd name="connsiteX3909" fmla="*/ 46027 w 1197983"/>
                <a:gd name="connsiteY3909" fmla="*/ 311962 h 1131979"/>
                <a:gd name="connsiteX3910" fmla="*/ 44749 w 1197983"/>
                <a:gd name="connsiteY3910" fmla="*/ 314519 h 1131979"/>
                <a:gd name="connsiteX3911" fmla="*/ 39635 w 1197983"/>
                <a:gd name="connsiteY3911" fmla="*/ 318994 h 1131979"/>
                <a:gd name="connsiteX3912" fmla="*/ 36438 w 1197983"/>
                <a:gd name="connsiteY3912" fmla="*/ 324108 h 1131979"/>
                <a:gd name="connsiteX3913" fmla="*/ 35160 w 1197983"/>
                <a:gd name="connsiteY3913" fmla="*/ 326026 h 1131979"/>
                <a:gd name="connsiteX3914" fmla="*/ 31963 w 1197983"/>
                <a:gd name="connsiteY3914" fmla="*/ 329862 h 1131979"/>
                <a:gd name="connsiteX3915" fmla="*/ 28767 w 1197983"/>
                <a:gd name="connsiteY3915" fmla="*/ 331140 h 1131979"/>
                <a:gd name="connsiteX3916" fmla="*/ 26210 w 1197983"/>
                <a:gd name="connsiteY3916" fmla="*/ 333697 h 1131979"/>
                <a:gd name="connsiteX3917" fmla="*/ 20457 w 1197983"/>
                <a:gd name="connsiteY3917" fmla="*/ 338172 h 1131979"/>
                <a:gd name="connsiteX3918" fmla="*/ 18539 w 1197983"/>
                <a:gd name="connsiteY3918" fmla="*/ 340090 h 1131979"/>
                <a:gd name="connsiteX3919" fmla="*/ 17260 w 1197983"/>
                <a:gd name="connsiteY3919" fmla="*/ 344565 h 1131979"/>
                <a:gd name="connsiteX3920" fmla="*/ 14703 w 1197983"/>
                <a:gd name="connsiteY3920" fmla="*/ 347761 h 1131979"/>
                <a:gd name="connsiteX3921" fmla="*/ 16621 w 1197983"/>
                <a:gd name="connsiteY3921" fmla="*/ 348400 h 1131979"/>
                <a:gd name="connsiteX3922" fmla="*/ 17260 w 1197983"/>
                <a:gd name="connsiteY3922" fmla="*/ 352236 h 1131979"/>
                <a:gd name="connsiteX3923" fmla="*/ 22374 w 1197983"/>
                <a:gd name="connsiteY3923" fmla="*/ 354793 h 1131979"/>
                <a:gd name="connsiteX3924" fmla="*/ 21735 w 1197983"/>
                <a:gd name="connsiteY3924" fmla="*/ 356071 h 1131979"/>
                <a:gd name="connsiteX3925" fmla="*/ 24932 w 1197983"/>
                <a:gd name="connsiteY3925" fmla="*/ 356071 h 1131979"/>
                <a:gd name="connsiteX3926" fmla="*/ 29406 w 1197983"/>
                <a:gd name="connsiteY3926" fmla="*/ 356071 h 1131979"/>
                <a:gd name="connsiteX3927" fmla="*/ 38356 w 1197983"/>
                <a:gd name="connsiteY3927" fmla="*/ 352236 h 1131979"/>
                <a:gd name="connsiteX3928" fmla="*/ 40913 w 1197983"/>
                <a:gd name="connsiteY3928" fmla="*/ 351597 h 1131979"/>
                <a:gd name="connsiteX3929" fmla="*/ 45388 w 1197983"/>
                <a:gd name="connsiteY3929" fmla="*/ 349040 h 1131979"/>
                <a:gd name="connsiteX3930" fmla="*/ 51780 w 1197983"/>
                <a:gd name="connsiteY3930" fmla="*/ 347122 h 1131979"/>
                <a:gd name="connsiteX3931" fmla="*/ 51141 w 1197983"/>
                <a:gd name="connsiteY3931" fmla="*/ 345843 h 1131979"/>
                <a:gd name="connsiteX3932" fmla="*/ 46027 w 1197983"/>
                <a:gd name="connsiteY3932" fmla="*/ 346482 h 1131979"/>
                <a:gd name="connsiteX3933" fmla="*/ 46666 w 1197983"/>
                <a:gd name="connsiteY3933" fmla="*/ 345843 h 1131979"/>
                <a:gd name="connsiteX3934" fmla="*/ 52420 w 1197983"/>
                <a:gd name="connsiteY3934" fmla="*/ 343286 h 1131979"/>
                <a:gd name="connsiteX3935" fmla="*/ 55616 w 1197983"/>
                <a:gd name="connsiteY3935" fmla="*/ 341368 h 1131979"/>
                <a:gd name="connsiteX3936" fmla="*/ 56895 w 1197983"/>
                <a:gd name="connsiteY3936" fmla="*/ 340090 h 1131979"/>
                <a:gd name="connsiteX3937" fmla="*/ 61369 w 1197983"/>
                <a:gd name="connsiteY3937" fmla="*/ 338811 h 1131979"/>
                <a:gd name="connsiteX3938" fmla="*/ 64566 w 1197983"/>
                <a:gd name="connsiteY3938" fmla="*/ 334976 h 1131979"/>
                <a:gd name="connsiteX3939" fmla="*/ 67123 w 1197983"/>
                <a:gd name="connsiteY3939" fmla="*/ 331779 h 1131979"/>
                <a:gd name="connsiteX3940" fmla="*/ 71598 w 1197983"/>
                <a:gd name="connsiteY3940" fmla="*/ 327304 h 1131979"/>
                <a:gd name="connsiteX3941" fmla="*/ 69041 w 1197983"/>
                <a:gd name="connsiteY3941" fmla="*/ 326026 h 1131979"/>
                <a:gd name="connsiteX3942" fmla="*/ 72237 w 1197983"/>
                <a:gd name="connsiteY3942" fmla="*/ 326026 h 1131979"/>
                <a:gd name="connsiteX3943" fmla="*/ 76712 w 1197983"/>
                <a:gd name="connsiteY3943" fmla="*/ 324108 h 1131979"/>
                <a:gd name="connsiteX3944" fmla="*/ 87579 w 1197983"/>
                <a:gd name="connsiteY3944" fmla="*/ 317076 h 1131979"/>
                <a:gd name="connsiteX3945" fmla="*/ 90776 w 1197983"/>
                <a:gd name="connsiteY3945" fmla="*/ 315798 h 1131979"/>
                <a:gd name="connsiteX3946" fmla="*/ 90776 w 1197983"/>
                <a:gd name="connsiteY3946" fmla="*/ 317076 h 1131979"/>
                <a:gd name="connsiteX3947" fmla="*/ 86301 w 1197983"/>
                <a:gd name="connsiteY3947" fmla="*/ 319633 h 1131979"/>
                <a:gd name="connsiteX3948" fmla="*/ 82465 w 1197983"/>
                <a:gd name="connsiteY3948" fmla="*/ 322190 h 1131979"/>
                <a:gd name="connsiteX3949" fmla="*/ 78630 w 1197983"/>
                <a:gd name="connsiteY3949" fmla="*/ 325387 h 1131979"/>
                <a:gd name="connsiteX3950" fmla="*/ 76073 w 1197983"/>
                <a:gd name="connsiteY3950" fmla="*/ 327944 h 1131979"/>
                <a:gd name="connsiteX3951" fmla="*/ 75433 w 1197983"/>
                <a:gd name="connsiteY3951" fmla="*/ 329222 h 1131979"/>
                <a:gd name="connsiteX3952" fmla="*/ 77351 w 1197983"/>
                <a:gd name="connsiteY3952" fmla="*/ 329862 h 1131979"/>
                <a:gd name="connsiteX3953" fmla="*/ 79908 w 1197983"/>
                <a:gd name="connsiteY3953" fmla="*/ 327304 h 1131979"/>
                <a:gd name="connsiteX3954" fmla="*/ 86301 w 1197983"/>
                <a:gd name="connsiteY3954" fmla="*/ 321551 h 1131979"/>
                <a:gd name="connsiteX3955" fmla="*/ 88219 w 1197983"/>
                <a:gd name="connsiteY3955" fmla="*/ 320912 h 1131979"/>
                <a:gd name="connsiteX3956" fmla="*/ 94611 w 1197983"/>
                <a:gd name="connsiteY3956" fmla="*/ 315798 h 1131979"/>
                <a:gd name="connsiteX3957" fmla="*/ 95890 w 1197983"/>
                <a:gd name="connsiteY3957" fmla="*/ 312601 h 1131979"/>
                <a:gd name="connsiteX3958" fmla="*/ 92693 w 1197983"/>
                <a:gd name="connsiteY3958" fmla="*/ 313241 h 1131979"/>
                <a:gd name="connsiteX3959" fmla="*/ 92054 w 1197983"/>
                <a:gd name="connsiteY3959" fmla="*/ 312601 h 1131979"/>
                <a:gd name="connsiteX3960" fmla="*/ 95890 w 1197983"/>
                <a:gd name="connsiteY3960" fmla="*/ 310044 h 1131979"/>
                <a:gd name="connsiteX3961" fmla="*/ 96529 w 1197983"/>
                <a:gd name="connsiteY3961" fmla="*/ 310684 h 1131979"/>
                <a:gd name="connsiteX3962" fmla="*/ 97168 w 1197983"/>
                <a:gd name="connsiteY3962" fmla="*/ 312601 h 1131979"/>
                <a:gd name="connsiteX3963" fmla="*/ 99086 w 1197983"/>
                <a:gd name="connsiteY3963" fmla="*/ 310044 h 1131979"/>
                <a:gd name="connsiteX3964" fmla="*/ 98447 w 1197983"/>
                <a:gd name="connsiteY3964" fmla="*/ 309405 h 1131979"/>
                <a:gd name="connsiteX3965" fmla="*/ 95251 w 1197983"/>
                <a:gd name="connsiteY3965" fmla="*/ 309405 h 1131979"/>
                <a:gd name="connsiteX3966" fmla="*/ 99086 w 1197983"/>
                <a:gd name="connsiteY3966" fmla="*/ 306848 h 1131979"/>
                <a:gd name="connsiteX3967" fmla="*/ 101643 w 1197983"/>
                <a:gd name="connsiteY3967" fmla="*/ 306848 h 1131979"/>
                <a:gd name="connsiteX3968" fmla="*/ 102282 w 1197983"/>
                <a:gd name="connsiteY3968" fmla="*/ 306848 h 1131979"/>
                <a:gd name="connsiteX3969" fmla="*/ 103561 w 1197983"/>
                <a:gd name="connsiteY3969" fmla="*/ 305569 h 1131979"/>
                <a:gd name="connsiteX3970" fmla="*/ 103168 w 1197983"/>
                <a:gd name="connsiteY3970" fmla="*/ 306750 h 1131979"/>
                <a:gd name="connsiteX3971" fmla="*/ 106118 w 1197983"/>
                <a:gd name="connsiteY3971" fmla="*/ 305569 h 1131979"/>
                <a:gd name="connsiteX3972" fmla="*/ 106118 w 1197983"/>
                <a:gd name="connsiteY3972" fmla="*/ 304930 h 1131979"/>
                <a:gd name="connsiteX3973" fmla="*/ 104200 w 1197983"/>
                <a:gd name="connsiteY3973" fmla="*/ 302373 h 1131979"/>
                <a:gd name="connsiteX3974" fmla="*/ 107396 w 1197983"/>
                <a:gd name="connsiteY3974" fmla="*/ 302373 h 1131979"/>
                <a:gd name="connsiteX3975" fmla="*/ 109314 w 1197983"/>
                <a:gd name="connsiteY3975" fmla="*/ 301095 h 1131979"/>
                <a:gd name="connsiteX3976" fmla="*/ 108036 w 1197983"/>
                <a:gd name="connsiteY3976" fmla="*/ 301734 h 1131979"/>
                <a:gd name="connsiteX3977" fmla="*/ 107396 w 1197983"/>
                <a:gd name="connsiteY3977" fmla="*/ 301095 h 1131979"/>
                <a:gd name="connsiteX3978" fmla="*/ 109314 w 1197983"/>
                <a:gd name="connsiteY3978" fmla="*/ 301095 h 1131979"/>
                <a:gd name="connsiteX3979" fmla="*/ 108675 w 1197983"/>
                <a:gd name="connsiteY3979" fmla="*/ 299816 h 1131979"/>
                <a:gd name="connsiteX3980" fmla="*/ 109314 w 1197983"/>
                <a:gd name="connsiteY3980" fmla="*/ 298537 h 1131979"/>
                <a:gd name="connsiteX3981" fmla="*/ 113789 w 1197983"/>
                <a:gd name="connsiteY3981" fmla="*/ 296620 h 1131979"/>
                <a:gd name="connsiteX3982" fmla="*/ 116985 w 1197983"/>
                <a:gd name="connsiteY3982" fmla="*/ 294702 h 1131979"/>
                <a:gd name="connsiteX3983" fmla="*/ 117625 w 1197983"/>
                <a:gd name="connsiteY3983" fmla="*/ 294063 h 1131979"/>
                <a:gd name="connsiteX3984" fmla="*/ 120182 w 1197983"/>
                <a:gd name="connsiteY3984" fmla="*/ 291506 h 1131979"/>
                <a:gd name="connsiteX3985" fmla="*/ 122100 w 1197983"/>
                <a:gd name="connsiteY3985" fmla="*/ 289588 h 1131979"/>
                <a:gd name="connsiteX3986" fmla="*/ 121460 w 1197983"/>
                <a:gd name="connsiteY3986" fmla="*/ 288949 h 1131979"/>
                <a:gd name="connsiteX3987" fmla="*/ 122100 w 1197983"/>
                <a:gd name="connsiteY3987" fmla="*/ 287031 h 1131979"/>
                <a:gd name="connsiteX3988" fmla="*/ 123378 w 1197983"/>
                <a:gd name="connsiteY3988" fmla="*/ 287031 h 1131979"/>
                <a:gd name="connsiteX3989" fmla="*/ 127214 w 1197983"/>
                <a:gd name="connsiteY3989" fmla="*/ 286391 h 1131979"/>
                <a:gd name="connsiteX3990" fmla="*/ 125935 w 1197983"/>
                <a:gd name="connsiteY3990" fmla="*/ 280638 h 1131979"/>
                <a:gd name="connsiteX3991" fmla="*/ 126574 w 1197983"/>
                <a:gd name="connsiteY3991" fmla="*/ 279999 h 1131979"/>
                <a:gd name="connsiteX3992" fmla="*/ 129132 w 1197983"/>
                <a:gd name="connsiteY3992" fmla="*/ 278720 h 1131979"/>
                <a:gd name="connsiteX3993" fmla="*/ 129771 w 1197983"/>
                <a:gd name="connsiteY3993" fmla="*/ 279360 h 1131979"/>
                <a:gd name="connsiteX3994" fmla="*/ 129771 w 1197983"/>
                <a:gd name="connsiteY3994" fmla="*/ 280638 h 1131979"/>
                <a:gd name="connsiteX3995" fmla="*/ 131049 w 1197983"/>
                <a:gd name="connsiteY3995" fmla="*/ 280638 h 1131979"/>
                <a:gd name="connsiteX3996" fmla="*/ 132328 w 1197983"/>
                <a:gd name="connsiteY3996" fmla="*/ 281277 h 1131979"/>
                <a:gd name="connsiteX3997" fmla="*/ 131049 w 1197983"/>
                <a:gd name="connsiteY3997" fmla="*/ 278720 h 1131979"/>
                <a:gd name="connsiteX3998" fmla="*/ 129771 w 1197983"/>
                <a:gd name="connsiteY3998" fmla="*/ 276803 h 1131979"/>
                <a:gd name="connsiteX3999" fmla="*/ 132967 w 1197983"/>
                <a:gd name="connsiteY3999" fmla="*/ 275524 h 1131979"/>
                <a:gd name="connsiteX4000" fmla="*/ 136803 w 1197983"/>
                <a:gd name="connsiteY4000" fmla="*/ 273606 h 1131979"/>
                <a:gd name="connsiteX4001" fmla="*/ 138081 w 1197983"/>
                <a:gd name="connsiteY4001" fmla="*/ 272328 h 1131979"/>
                <a:gd name="connsiteX4002" fmla="*/ 139360 w 1197983"/>
                <a:gd name="connsiteY4002" fmla="*/ 269771 h 1131979"/>
                <a:gd name="connsiteX4003" fmla="*/ 143196 w 1197983"/>
                <a:gd name="connsiteY4003" fmla="*/ 270410 h 1131979"/>
                <a:gd name="connsiteX4004" fmla="*/ 142556 w 1197983"/>
                <a:gd name="connsiteY4004" fmla="*/ 266574 h 1131979"/>
                <a:gd name="connsiteX4005" fmla="*/ 145752 w 1197983"/>
                <a:gd name="connsiteY4005" fmla="*/ 267214 h 1131979"/>
                <a:gd name="connsiteX4006" fmla="*/ 148310 w 1197983"/>
                <a:gd name="connsiteY4006" fmla="*/ 264017 h 1131979"/>
                <a:gd name="connsiteX4007" fmla="*/ 148949 w 1197983"/>
                <a:gd name="connsiteY4007" fmla="*/ 261460 h 1131979"/>
                <a:gd name="connsiteX4008" fmla="*/ 149588 w 1197983"/>
                <a:gd name="connsiteY4008" fmla="*/ 260821 h 1131979"/>
                <a:gd name="connsiteX4009" fmla="*/ 151506 w 1197983"/>
                <a:gd name="connsiteY4009" fmla="*/ 258903 h 1131979"/>
                <a:gd name="connsiteX4010" fmla="*/ 151506 w 1197983"/>
                <a:gd name="connsiteY4010" fmla="*/ 258264 h 1131979"/>
                <a:gd name="connsiteX4011" fmla="*/ 154063 w 1197983"/>
                <a:gd name="connsiteY4011" fmla="*/ 257625 h 1131979"/>
                <a:gd name="connsiteX4012" fmla="*/ 157899 w 1197983"/>
                <a:gd name="connsiteY4012" fmla="*/ 255707 h 1131979"/>
                <a:gd name="connsiteX4013" fmla="*/ 158538 w 1197983"/>
                <a:gd name="connsiteY4013" fmla="*/ 255707 h 1131979"/>
                <a:gd name="connsiteX4014" fmla="*/ 159816 w 1197983"/>
                <a:gd name="connsiteY4014" fmla="*/ 253789 h 1131979"/>
                <a:gd name="connsiteX4015" fmla="*/ 159816 w 1197983"/>
                <a:gd name="connsiteY4015" fmla="*/ 253150 h 1131979"/>
                <a:gd name="connsiteX4016" fmla="*/ 160455 w 1197983"/>
                <a:gd name="connsiteY4016" fmla="*/ 250593 h 1131979"/>
                <a:gd name="connsiteX4017" fmla="*/ 160455 w 1197983"/>
                <a:gd name="connsiteY4017" fmla="*/ 249314 h 1131979"/>
                <a:gd name="connsiteX4018" fmla="*/ 161095 w 1197983"/>
                <a:gd name="connsiteY4018" fmla="*/ 248036 h 1131979"/>
                <a:gd name="connsiteX4019" fmla="*/ 161734 w 1197983"/>
                <a:gd name="connsiteY4019" fmla="*/ 246757 h 1131979"/>
                <a:gd name="connsiteX4020" fmla="*/ 161734 w 1197983"/>
                <a:gd name="connsiteY4020" fmla="*/ 245479 h 1131979"/>
                <a:gd name="connsiteX4021" fmla="*/ 163652 w 1197983"/>
                <a:gd name="connsiteY4021" fmla="*/ 244839 h 1131979"/>
                <a:gd name="connsiteX4022" fmla="*/ 168127 w 1197983"/>
                <a:gd name="connsiteY4022" fmla="*/ 242282 h 1131979"/>
                <a:gd name="connsiteX4023" fmla="*/ 168127 w 1197983"/>
                <a:gd name="connsiteY4023" fmla="*/ 241643 h 1131979"/>
                <a:gd name="connsiteX4024" fmla="*/ 168766 w 1197983"/>
                <a:gd name="connsiteY4024" fmla="*/ 239086 h 1131979"/>
                <a:gd name="connsiteX4025" fmla="*/ 170044 w 1197983"/>
                <a:gd name="connsiteY4025" fmla="*/ 237807 h 1131979"/>
                <a:gd name="connsiteX4026" fmla="*/ 170044 w 1197983"/>
                <a:gd name="connsiteY4026" fmla="*/ 236529 h 1131979"/>
                <a:gd name="connsiteX4027" fmla="*/ 171963 w 1197983"/>
                <a:gd name="connsiteY4027" fmla="*/ 235250 h 1131979"/>
                <a:gd name="connsiteX4028" fmla="*/ 174519 w 1197983"/>
                <a:gd name="connsiteY4028" fmla="*/ 234611 h 1131979"/>
                <a:gd name="connsiteX4029" fmla="*/ 176437 w 1197983"/>
                <a:gd name="connsiteY4029" fmla="*/ 232693 h 1131979"/>
                <a:gd name="connsiteX4030" fmla="*/ 178994 w 1197983"/>
                <a:gd name="connsiteY4030" fmla="*/ 229497 h 1131979"/>
                <a:gd name="connsiteX4031" fmla="*/ 179633 w 1197983"/>
                <a:gd name="connsiteY4031" fmla="*/ 229497 h 1131979"/>
                <a:gd name="connsiteX4032" fmla="*/ 182830 w 1197983"/>
                <a:gd name="connsiteY4032" fmla="*/ 228218 h 1131979"/>
                <a:gd name="connsiteX4033" fmla="*/ 183469 w 1197983"/>
                <a:gd name="connsiteY4033" fmla="*/ 226301 h 1131979"/>
                <a:gd name="connsiteX4034" fmla="*/ 184108 w 1197983"/>
                <a:gd name="connsiteY4034" fmla="*/ 223743 h 1131979"/>
                <a:gd name="connsiteX4035" fmla="*/ 187305 w 1197983"/>
                <a:gd name="connsiteY4035" fmla="*/ 221186 h 1131979"/>
                <a:gd name="connsiteX4036" fmla="*/ 189862 w 1197983"/>
                <a:gd name="connsiteY4036" fmla="*/ 218629 h 1131979"/>
                <a:gd name="connsiteX4037" fmla="*/ 193697 w 1197983"/>
                <a:gd name="connsiteY4037" fmla="*/ 214794 h 1131979"/>
                <a:gd name="connsiteX4038" fmla="*/ 193697 w 1197983"/>
                <a:gd name="connsiteY4038" fmla="*/ 214154 h 1131979"/>
                <a:gd name="connsiteX4039" fmla="*/ 191780 w 1197983"/>
                <a:gd name="connsiteY4039" fmla="*/ 212237 h 1131979"/>
                <a:gd name="connsiteX4040" fmla="*/ 198811 w 1197983"/>
                <a:gd name="connsiteY4040" fmla="*/ 209040 h 1131979"/>
                <a:gd name="connsiteX4041" fmla="*/ 197533 w 1197983"/>
                <a:gd name="connsiteY4041" fmla="*/ 210958 h 1131979"/>
                <a:gd name="connsiteX4042" fmla="*/ 194337 w 1197983"/>
                <a:gd name="connsiteY4042" fmla="*/ 210319 h 1131979"/>
                <a:gd name="connsiteX4043" fmla="*/ 196255 w 1197983"/>
                <a:gd name="connsiteY4043" fmla="*/ 209680 h 1131979"/>
                <a:gd name="connsiteX4044" fmla="*/ 194337 w 1197983"/>
                <a:gd name="connsiteY4044" fmla="*/ 206483 h 1131979"/>
                <a:gd name="connsiteX4045" fmla="*/ 195615 w 1197983"/>
                <a:gd name="connsiteY4045" fmla="*/ 205205 h 1131979"/>
                <a:gd name="connsiteX4046" fmla="*/ 194976 w 1197983"/>
                <a:gd name="connsiteY4046" fmla="*/ 201369 h 1131979"/>
                <a:gd name="connsiteX4047" fmla="*/ 197533 w 1197983"/>
                <a:gd name="connsiteY4047" fmla="*/ 198812 h 1131979"/>
                <a:gd name="connsiteX4048" fmla="*/ 198811 w 1197983"/>
                <a:gd name="connsiteY4048" fmla="*/ 198812 h 1131979"/>
                <a:gd name="connsiteX4049" fmla="*/ 194337 w 1197983"/>
                <a:gd name="connsiteY4049" fmla="*/ 195616 h 1131979"/>
                <a:gd name="connsiteX4050" fmla="*/ 197533 w 1197983"/>
                <a:gd name="connsiteY4050" fmla="*/ 193698 h 1131979"/>
                <a:gd name="connsiteX4051" fmla="*/ 194337 w 1197983"/>
                <a:gd name="connsiteY4051" fmla="*/ 189862 h 1131979"/>
                <a:gd name="connsiteX4052" fmla="*/ 189222 w 1197983"/>
                <a:gd name="connsiteY4052" fmla="*/ 185388 h 1131979"/>
                <a:gd name="connsiteX4053" fmla="*/ 177716 w 1197983"/>
                <a:gd name="connsiteY4053" fmla="*/ 182831 h 1131979"/>
                <a:gd name="connsiteX4054" fmla="*/ 914789 w 1197983"/>
                <a:gd name="connsiteY4054" fmla="*/ 182191 h 1131979"/>
                <a:gd name="connsiteX4055" fmla="*/ 916707 w 1197983"/>
                <a:gd name="connsiteY4055" fmla="*/ 183470 h 1131979"/>
                <a:gd name="connsiteX4056" fmla="*/ 913510 w 1197983"/>
                <a:gd name="connsiteY4056" fmla="*/ 183470 h 1131979"/>
                <a:gd name="connsiteX4057" fmla="*/ 912871 w 1197983"/>
                <a:gd name="connsiteY4057" fmla="*/ 182191 h 1131979"/>
                <a:gd name="connsiteX4058" fmla="*/ 914789 w 1197983"/>
                <a:gd name="connsiteY4058" fmla="*/ 182191 h 1131979"/>
                <a:gd name="connsiteX4059" fmla="*/ 924378 w 1197983"/>
                <a:gd name="connsiteY4059" fmla="*/ 179634 h 1131979"/>
                <a:gd name="connsiteX4060" fmla="*/ 923099 w 1197983"/>
                <a:gd name="connsiteY4060" fmla="*/ 180913 h 1131979"/>
                <a:gd name="connsiteX4061" fmla="*/ 922460 w 1197983"/>
                <a:gd name="connsiteY4061" fmla="*/ 180273 h 1131979"/>
                <a:gd name="connsiteX4062" fmla="*/ 924378 w 1197983"/>
                <a:gd name="connsiteY4062" fmla="*/ 179634 h 1131979"/>
                <a:gd name="connsiteX4063" fmla="*/ 914149 w 1197983"/>
                <a:gd name="connsiteY4063" fmla="*/ 177077 h 1131979"/>
                <a:gd name="connsiteX4064" fmla="*/ 915428 w 1197983"/>
                <a:gd name="connsiteY4064" fmla="*/ 177716 h 1131979"/>
                <a:gd name="connsiteX4065" fmla="*/ 917985 w 1197983"/>
                <a:gd name="connsiteY4065" fmla="*/ 179634 h 1131979"/>
                <a:gd name="connsiteX4066" fmla="*/ 917985 w 1197983"/>
                <a:gd name="connsiteY4066" fmla="*/ 180273 h 1131979"/>
                <a:gd name="connsiteX4067" fmla="*/ 916067 w 1197983"/>
                <a:gd name="connsiteY4067" fmla="*/ 182191 h 1131979"/>
                <a:gd name="connsiteX4068" fmla="*/ 913510 w 1197983"/>
                <a:gd name="connsiteY4068" fmla="*/ 180913 h 1131979"/>
                <a:gd name="connsiteX4069" fmla="*/ 915428 w 1197983"/>
                <a:gd name="connsiteY4069" fmla="*/ 180273 h 1131979"/>
                <a:gd name="connsiteX4070" fmla="*/ 913510 w 1197983"/>
                <a:gd name="connsiteY4070" fmla="*/ 177716 h 1131979"/>
                <a:gd name="connsiteX4071" fmla="*/ 914149 w 1197983"/>
                <a:gd name="connsiteY4071" fmla="*/ 177077 h 1131979"/>
                <a:gd name="connsiteX4072" fmla="*/ 372692 w 1197983"/>
                <a:gd name="connsiteY4072" fmla="*/ 175799 h 1131979"/>
                <a:gd name="connsiteX4073" fmla="*/ 366299 w 1197983"/>
                <a:gd name="connsiteY4073" fmla="*/ 180273 h 1131979"/>
                <a:gd name="connsiteX4074" fmla="*/ 355431 w 1197983"/>
                <a:gd name="connsiteY4074" fmla="*/ 192420 h 1131979"/>
                <a:gd name="connsiteX4075" fmla="*/ 348400 w 1197983"/>
                <a:gd name="connsiteY4075" fmla="*/ 200730 h 1131979"/>
                <a:gd name="connsiteX4076" fmla="*/ 341368 w 1197983"/>
                <a:gd name="connsiteY4076" fmla="*/ 209680 h 1131979"/>
                <a:gd name="connsiteX4077" fmla="*/ 336253 w 1197983"/>
                <a:gd name="connsiteY4077" fmla="*/ 216712 h 1131979"/>
                <a:gd name="connsiteX4078" fmla="*/ 334336 w 1197983"/>
                <a:gd name="connsiteY4078" fmla="*/ 219269 h 1131979"/>
                <a:gd name="connsiteX4079" fmla="*/ 330500 w 1197983"/>
                <a:gd name="connsiteY4079" fmla="*/ 222465 h 1131979"/>
                <a:gd name="connsiteX4080" fmla="*/ 325386 w 1197983"/>
                <a:gd name="connsiteY4080" fmla="*/ 229497 h 1131979"/>
                <a:gd name="connsiteX4081" fmla="*/ 322829 w 1197983"/>
                <a:gd name="connsiteY4081" fmla="*/ 232054 h 1131979"/>
                <a:gd name="connsiteX4082" fmla="*/ 320272 w 1197983"/>
                <a:gd name="connsiteY4082" fmla="*/ 235250 h 1131979"/>
                <a:gd name="connsiteX4083" fmla="*/ 317715 w 1197983"/>
                <a:gd name="connsiteY4083" fmla="*/ 238447 h 1131979"/>
                <a:gd name="connsiteX4084" fmla="*/ 315158 w 1197983"/>
                <a:gd name="connsiteY4084" fmla="*/ 241643 h 1131979"/>
                <a:gd name="connsiteX4085" fmla="*/ 313240 w 1197983"/>
                <a:gd name="connsiteY4085" fmla="*/ 242921 h 1131979"/>
                <a:gd name="connsiteX4086" fmla="*/ 310044 w 1197983"/>
                <a:gd name="connsiteY4086" fmla="*/ 248036 h 1131979"/>
                <a:gd name="connsiteX4087" fmla="*/ 306208 w 1197983"/>
                <a:gd name="connsiteY4087" fmla="*/ 251232 h 1131979"/>
                <a:gd name="connsiteX4088" fmla="*/ 301733 w 1197983"/>
                <a:gd name="connsiteY4088" fmla="*/ 253789 h 1131979"/>
                <a:gd name="connsiteX4089" fmla="*/ 295980 w 1197983"/>
                <a:gd name="connsiteY4089" fmla="*/ 258903 h 1131979"/>
                <a:gd name="connsiteX4090" fmla="*/ 290227 w 1197983"/>
                <a:gd name="connsiteY4090" fmla="*/ 263378 h 1131979"/>
                <a:gd name="connsiteX4091" fmla="*/ 288948 w 1197983"/>
                <a:gd name="connsiteY4091" fmla="*/ 267214 h 1131979"/>
                <a:gd name="connsiteX4092" fmla="*/ 283834 w 1197983"/>
                <a:gd name="connsiteY4092" fmla="*/ 271688 h 1131979"/>
                <a:gd name="connsiteX4093" fmla="*/ 281916 w 1197983"/>
                <a:gd name="connsiteY4093" fmla="*/ 274245 h 1131979"/>
                <a:gd name="connsiteX4094" fmla="*/ 278080 w 1197983"/>
                <a:gd name="connsiteY4094" fmla="*/ 278720 h 1131979"/>
                <a:gd name="connsiteX4095" fmla="*/ 275523 w 1197983"/>
                <a:gd name="connsiteY4095" fmla="*/ 277442 h 1131979"/>
                <a:gd name="connsiteX4096" fmla="*/ 275523 w 1197983"/>
                <a:gd name="connsiteY4096" fmla="*/ 278720 h 1131979"/>
                <a:gd name="connsiteX4097" fmla="*/ 274884 w 1197983"/>
                <a:gd name="connsiteY4097" fmla="*/ 281277 h 1131979"/>
                <a:gd name="connsiteX4098" fmla="*/ 271049 w 1197983"/>
                <a:gd name="connsiteY4098" fmla="*/ 285113 h 1131979"/>
                <a:gd name="connsiteX4099" fmla="*/ 269131 w 1197983"/>
                <a:gd name="connsiteY4099" fmla="*/ 288949 h 1131979"/>
                <a:gd name="connsiteX4100" fmla="*/ 268491 w 1197983"/>
                <a:gd name="connsiteY4100" fmla="*/ 290227 h 1131979"/>
                <a:gd name="connsiteX4101" fmla="*/ 266574 w 1197983"/>
                <a:gd name="connsiteY4101" fmla="*/ 293423 h 1131979"/>
                <a:gd name="connsiteX4102" fmla="*/ 263377 w 1197983"/>
                <a:gd name="connsiteY4102" fmla="*/ 294702 h 1131979"/>
                <a:gd name="connsiteX4103" fmla="*/ 261460 w 1197983"/>
                <a:gd name="connsiteY4103" fmla="*/ 296620 h 1131979"/>
                <a:gd name="connsiteX4104" fmla="*/ 256985 w 1197983"/>
                <a:gd name="connsiteY4104" fmla="*/ 299816 h 1131979"/>
                <a:gd name="connsiteX4105" fmla="*/ 255706 w 1197983"/>
                <a:gd name="connsiteY4105" fmla="*/ 301095 h 1131979"/>
                <a:gd name="connsiteX4106" fmla="*/ 255067 w 1197983"/>
                <a:gd name="connsiteY4106" fmla="*/ 304930 h 1131979"/>
                <a:gd name="connsiteX4107" fmla="*/ 253149 w 1197983"/>
                <a:gd name="connsiteY4107" fmla="*/ 307487 h 1131979"/>
                <a:gd name="connsiteX4108" fmla="*/ 255067 w 1197983"/>
                <a:gd name="connsiteY4108" fmla="*/ 308126 h 1131979"/>
                <a:gd name="connsiteX4109" fmla="*/ 256985 w 1197983"/>
                <a:gd name="connsiteY4109" fmla="*/ 312601 h 1131979"/>
                <a:gd name="connsiteX4110" fmla="*/ 262099 w 1197983"/>
                <a:gd name="connsiteY4110" fmla="*/ 315158 h 1131979"/>
                <a:gd name="connsiteX4111" fmla="*/ 262099 w 1197983"/>
                <a:gd name="connsiteY4111" fmla="*/ 316437 h 1131979"/>
                <a:gd name="connsiteX4112" fmla="*/ 265295 w 1197983"/>
                <a:gd name="connsiteY4112" fmla="*/ 317076 h 1131979"/>
                <a:gd name="connsiteX4113" fmla="*/ 269131 w 1197983"/>
                <a:gd name="connsiteY4113" fmla="*/ 317715 h 1131979"/>
                <a:gd name="connsiteX4114" fmla="*/ 276163 w 1197983"/>
                <a:gd name="connsiteY4114" fmla="*/ 315158 h 1131979"/>
                <a:gd name="connsiteX4115" fmla="*/ 278080 w 1197983"/>
                <a:gd name="connsiteY4115" fmla="*/ 314519 h 1131979"/>
                <a:gd name="connsiteX4116" fmla="*/ 281916 w 1197983"/>
                <a:gd name="connsiteY4116" fmla="*/ 312601 h 1131979"/>
                <a:gd name="connsiteX4117" fmla="*/ 287030 w 1197983"/>
                <a:gd name="connsiteY4117" fmla="*/ 311323 h 1131979"/>
                <a:gd name="connsiteX4118" fmla="*/ 286391 w 1197983"/>
                <a:gd name="connsiteY4118" fmla="*/ 310044 h 1131979"/>
                <a:gd name="connsiteX4119" fmla="*/ 281916 w 1197983"/>
                <a:gd name="connsiteY4119" fmla="*/ 310044 h 1131979"/>
                <a:gd name="connsiteX4120" fmla="*/ 282555 w 1197983"/>
                <a:gd name="connsiteY4120" fmla="*/ 309405 h 1131979"/>
                <a:gd name="connsiteX4121" fmla="*/ 287669 w 1197983"/>
                <a:gd name="connsiteY4121" fmla="*/ 307487 h 1131979"/>
                <a:gd name="connsiteX4122" fmla="*/ 290227 w 1197983"/>
                <a:gd name="connsiteY4122" fmla="*/ 305569 h 1131979"/>
                <a:gd name="connsiteX4123" fmla="*/ 290866 w 1197983"/>
                <a:gd name="connsiteY4123" fmla="*/ 304291 h 1131979"/>
                <a:gd name="connsiteX4124" fmla="*/ 294701 w 1197983"/>
                <a:gd name="connsiteY4124" fmla="*/ 303652 h 1131979"/>
                <a:gd name="connsiteX4125" fmla="*/ 296619 w 1197983"/>
                <a:gd name="connsiteY4125" fmla="*/ 300455 h 1131979"/>
                <a:gd name="connsiteX4126" fmla="*/ 298537 w 1197983"/>
                <a:gd name="connsiteY4126" fmla="*/ 297898 h 1131979"/>
                <a:gd name="connsiteX4127" fmla="*/ 301733 w 1197983"/>
                <a:gd name="connsiteY4127" fmla="*/ 294063 h 1131979"/>
                <a:gd name="connsiteX4128" fmla="*/ 299816 w 1197983"/>
                <a:gd name="connsiteY4128" fmla="*/ 292784 h 1131979"/>
                <a:gd name="connsiteX4129" fmla="*/ 302372 w 1197983"/>
                <a:gd name="connsiteY4129" fmla="*/ 292784 h 1131979"/>
                <a:gd name="connsiteX4130" fmla="*/ 306208 w 1197983"/>
                <a:gd name="connsiteY4130" fmla="*/ 291506 h 1131979"/>
                <a:gd name="connsiteX4131" fmla="*/ 315158 w 1197983"/>
                <a:gd name="connsiteY4131" fmla="*/ 285752 h 1131979"/>
                <a:gd name="connsiteX4132" fmla="*/ 317715 w 1197983"/>
                <a:gd name="connsiteY4132" fmla="*/ 284474 h 1131979"/>
                <a:gd name="connsiteX4133" fmla="*/ 317715 w 1197983"/>
                <a:gd name="connsiteY4133" fmla="*/ 285752 h 1131979"/>
                <a:gd name="connsiteX4134" fmla="*/ 313879 w 1197983"/>
                <a:gd name="connsiteY4134" fmla="*/ 287670 h 1131979"/>
                <a:gd name="connsiteX4135" fmla="*/ 311322 w 1197983"/>
                <a:gd name="connsiteY4135" fmla="*/ 289588 h 1131979"/>
                <a:gd name="connsiteX4136" fmla="*/ 308765 w 1197983"/>
                <a:gd name="connsiteY4136" fmla="*/ 292145 h 1131979"/>
                <a:gd name="connsiteX4137" fmla="*/ 306847 w 1197983"/>
                <a:gd name="connsiteY4137" fmla="*/ 294063 h 1131979"/>
                <a:gd name="connsiteX4138" fmla="*/ 306208 w 1197983"/>
                <a:gd name="connsiteY4138" fmla="*/ 295341 h 1131979"/>
                <a:gd name="connsiteX4139" fmla="*/ 308126 w 1197983"/>
                <a:gd name="connsiteY4139" fmla="*/ 296620 h 1131979"/>
                <a:gd name="connsiteX4140" fmla="*/ 310044 w 1197983"/>
                <a:gd name="connsiteY4140" fmla="*/ 294702 h 1131979"/>
                <a:gd name="connsiteX4141" fmla="*/ 314519 w 1197983"/>
                <a:gd name="connsiteY4141" fmla="*/ 290227 h 1131979"/>
                <a:gd name="connsiteX4142" fmla="*/ 316436 w 1197983"/>
                <a:gd name="connsiteY4142" fmla="*/ 289588 h 1131979"/>
                <a:gd name="connsiteX4143" fmla="*/ 321550 w 1197983"/>
                <a:gd name="connsiteY4143" fmla="*/ 285752 h 1131979"/>
                <a:gd name="connsiteX4144" fmla="*/ 322190 w 1197983"/>
                <a:gd name="connsiteY4144" fmla="*/ 283195 h 1131979"/>
                <a:gd name="connsiteX4145" fmla="*/ 319633 w 1197983"/>
                <a:gd name="connsiteY4145" fmla="*/ 283834 h 1131979"/>
                <a:gd name="connsiteX4146" fmla="*/ 318994 w 1197983"/>
                <a:gd name="connsiteY4146" fmla="*/ 283195 h 1131979"/>
                <a:gd name="connsiteX4147" fmla="*/ 322190 w 1197983"/>
                <a:gd name="connsiteY4147" fmla="*/ 281277 h 1131979"/>
                <a:gd name="connsiteX4148" fmla="*/ 324747 w 1197983"/>
                <a:gd name="connsiteY4148" fmla="*/ 279360 h 1131979"/>
                <a:gd name="connsiteX4149" fmla="*/ 325386 w 1197983"/>
                <a:gd name="connsiteY4149" fmla="*/ 278081 h 1131979"/>
                <a:gd name="connsiteX4150" fmla="*/ 325386 w 1197983"/>
                <a:gd name="connsiteY4150" fmla="*/ 279360 h 1131979"/>
                <a:gd name="connsiteX4151" fmla="*/ 326664 w 1197983"/>
                <a:gd name="connsiteY4151" fmla="*/ 279360 h 1131979"/>
                <a:gd name="connsiteX4152" fmla="*/ 327943 w 1197983"/>
                <a:gd name="connsiteY4152" fmla="*/ 279360 h 1131979"/>
                <a:gd name="connsiteX4153" fmla="*/ 330500 w 1197983"/>
                <a:gd name="connsiteY4153" fmla="*/ 278081 h 1131979"/>
                <a:gd name="connsiteX4154" fmla="*/ 330500 w 1197983"/>
                <a:gd name="connsiteY4154" fmla="*/ 277442 h 1131979"/>
                <a:gd name="connsiteX4155" fmla="*/ 327943 w 1197983"/>
                <a:gd name="connsiteY4155" fmla="*/ 274885 h 1131979"/>
                <a:gd name="connsiteX4156" fmla="*/ 330500 w 1197983"/>
                <a:gd name="connsiteY4156" fmla="*/ 274885 h 1131979"/>
                <a:gd name="connsiteX4157" fmla="*/ 331779 w 1197983"/>
                <a:gd name="connsiteY4157" fmla="*/ 273606 h 1131979"/>
                <a:gd name="connsiteX4158" fmla="*/ 330500 w 1197983"/>
                <a:gd name="connsiteY4158" fmla="*/ 273606 h 1131979"/>
                <a:gd name="connsiteX4159" fmla="*/ 329861 w 1197983"/>
                <a:gd name="connsiteY4159" fmla="*/ 272967 h 1131979"/>
                <a:gd name="connsiteX4160" fmla="*/ 331779 w 1197983"/>
                <a:gd name="connsiteY4160" fmla="*/ 273606 h 1131979"/>
                <a:gd name="connsiteX4161" fmla="*/ 330500 w 1197983"/>
                <a:gd name="connsiteY4161" fmla="*/ 272328 h 1131979"/>
                <a:gd name="connsiteX4162" fmla="*/ 331139 w 1197983"/>
                <a:gd name="connsiteY4162" fmla="*/ 271688 h 1131979"/>
                <a:gd name="connsiteX4163" fmla="*/ 334975 w 1197983"/>
                <a:gd name="connsiteY4163" fmla="*/ 270410 h 1131979"/>
                <a:gd name="connsiteX4164" fmla="*/ 337532 w 1197983"/>
                <a:gd name="connsiteY4164" fmla="*/ 269131 h 1131979"/>
                <a:gd name="connsiteX4165" fmla="*/ 337532 w 1197983"/>
                <a:gd name="connsiteY4165" fmla="*/ 268492 h 1131979"/>
                <a:gd name="connsiteX4166" fmla="*/ 339450 w 1197983"/>
                <a:gd name="connsiteY4166" fmla="*/ 266574 h 1131979"/>
                <a:gd name="connsiteX4167" fmla="*/ 340728 w 1197983"/>
                <a:gd name="connsiteY4167" fmla="*/ 265296 h 1131979"/>
                <a:gd name="connsiteX4168" fmla="*/ 340089 w 1197983"/>
                <a:gd name="connsiteY4168" fmla="*/ 264657 h 1131979"/>
                <a:gd name="connsiteX4169" fmla="*/ 340728 w 1197983"/>
                <a:gd name="connsiteY4169" fmla="*/ 263378 h 1131979"/>
                <a:gd name="connsiteX4170" fmla="*/ 342007 w 1197983"/>
                <a:gd name="connsiteY4170" fmla="*/ 263378 h 1131979"/>
                <a:gd name="connsiteX4171" fmla="*/ 345203 w 1197983"/>
                <a:gd name="connsiteY4171" fmla="*/ 263378 h 1131979"/>
                <a:gd name="connsiteX4172" fmla="*/ 343286 w 1197983"/>
                <a:gd name="connsiteY4172" fmla="*/ 258264 h 1131979"/>
                <a:gd name="connsiteX4173" fmla="*/ 343925 w 1197983"/>
                <a:gd name="connsiteY4173" fmla="*/ 257625 h 1131979"/>
                <a:gd name="connsiteX4174" fmla="*/ 345842 w 1197983"/>
                <a:gd name="connsiteY4174" fmla="*/ 256346 h 1131979"/>
                <a:gd name="connsiteX4175" fmla="*/ 346482 w 1197983"/>
                <a:gd name="connsiteY4175" fmla="*/ 256985 h 1131979"/>
                <a:gd name="connsiteX4176" fmla="*/ 346482 w 1197983"/>
                <a:gd name="connsiteY4176" fmla="*/ 258264 h 1131979"/>
                <a:gd name="connsiteX4177" fmla="*/ 347760 w 1197983"/>
                <a:gd name="connsiteY4177" fmla="*/ 258264 h 1131979"/>
                <a:gd name="connsiteX4178" fmla="*/ 349039 w 1197983"/>
                <a:gd name="connsiteY4178" fmla="*/ 258903 h 1131979"/>
                <a:gd name="connsiteX4179" fmla="*/ 347121 w 1197983"/>
                <a:gd name="connsiteY4179" fmla="*/ 256985 h 1131979"/>
                <a:gd name="connsiteX4180" fmla="*/ 345842 w 1197983"/>
                <a:gd name="connsiteY4180" fmla="*/ 255068 h 1131979"/>
                <a:gd name="connsiteX4181" fmla="*/ 348400 w 1197983"/>
                <a:gd name="connsiteY4181" fmla="*/ 253789 h 1131979"/>
                <a:gd name="connsiteX4182" fmla="*/ 351596 w 1197983"/>
                <a:gd name="connsiteY4182" fmla="*/ 252510 h 1131979"/>
                <a:gd name="connsiteX4183" fmla="*/ 352235 w 1197983"/>
                <a:gd name="connsiteY4183" fmla="*/ 251871 h 1131979"/>
                <a:gd name="connsiteX4184" fmla="*/ 352875 w 1197983"/>
                <a:gd name="connsiteY4184" fmla="*/ 249953 h 1131979"/>
                <a:gd name="connsiteX4185" fmla="*/ 356071 w 1197983"/>
                <a:gd name="connsiteY4185" fmla="*/ 250593 h 1131979"/>
                <a:gd name="connsiteX4186" fmla="*/ 354792 w 1197983"/>
                <a:gd name="connsiteY4186" fmla="*/ 247396 h 1131979"/>
                <a:gd name="connsiteX4187" fmla="*/ 357989 w 1197983"/>
                <a:gd name="connsiteY4187" fmla="*/ 248036 h 1131979"/>
                <a:gd name="connsiteX4188" fmla="*/ 359906 w 1197983"/>
                <a:gd name="connsiteY4188" fmla="*/ 245479 h 1131979"/>
                <a:gd name="connsiteX4189" fmla="*/ 359906 w 1197983"/>
                <a:gd name="connsiteY4189" fmla="*/ 242921 h 1131979"/>
                <a:gd name="connsiteX4190" fmla="*/ 360546 w 1197983"/>
                <a:gd name="connsiteY4190" fmla="*/ 242282 h 1131979"/>
                <a:gd name="connsiteX4191" fmla="*/ 361824 w 1197983"/>
                <a:gd name="connsiteY4191" fmla="*/ 241004 h 1131979"/>
                <a:gd name="connsiteX4192" fmla="*/ 361824 w 1197983"/>
                <a:gd name="connsiteY4192" fmla="*/ 240364 h 1131979"/>
                <a:gd name="connsiteX4193" fmla="*/ 364381 w 1197983"/>
                <a:gd name="connsiteY4193" fmla="*/ 238447 h 1131979"/>
                <a:gd name="connsiteX4194" fmla="*/ 367578 w 1197983"/>
                <a:gd name="connsiteY4194" fmla="*/ 237168 h 1131979"/>
                <a:gd name="connsiteX4195" fmla="*/ 368217 w 1197983"/>
                <a:gd name="connsiteY4195" fmla="*/ 237168 h 1131979"/>
                <a:gd name="connsiteX4196" fmla="*/ 369495 w 1197983"/>
                <a:gd name="connsiteY4196" fmla="*/ 235890 h 1131979"/>
                <a:gd name="connsiteX4197" fmla="*/ 369495 w 1197983"/>
                <a:gd name="connsiteY4197" fmla="*/ 235250 h 1131979"/>
                <a:gd name="connsiteX4198" fmla="*/ 369495 w 1197983"/>
                <a:gd name="connsiteY4198" fmla="*/ 233332 h 1131979"/>
                <a:gd name="connsiteX4199" fmla="*/ 369495 w 1197983"/>
                <a:gd name="connsiteY4199" fmla="*/ 232054 h 1131979"/>
                <a:gd name="connsiteX4200" fmla="*/ 370135 w 1197983"/>
                <a:gd name="connsiteY4200" fmla="*/ 231415 h 1131979"/>
                <a:gd name="connsiteX4201" fmla="*/ 370135 w 1197983"/>
                <a:gd name="connsiteY4201" fmla="*/ 230136 h 1131979"/>
                <a:gd name="connsiteX4202" fmla="*/ 369495 w 1197983"/>
                <a:gd name="connsiteY4202" fmla="*/ 229497 h 1131979"/>
                <a:gd name="connsiteX4203" fmla="*/ 371413 w 1197983"/>
                <a:gd name="connsiteY4203" fmla="*/ 229497 h 1131979"/>
                <a:gd name="connsiteX4204" fmla="*/ 374609 w 1197983"/>
                <a:gd name="connsiteY4204" fmla="*/ 227579 h 1131979"/>
                <a:gd name="connsiteX4205" fmla="*/ 374609 w 1197983"/>
                <a:gd name="connsiteY4205" fmla="*/ 225661 h 1131979"/>
                <a:gd name="connsiteX4206" fmla="*/ 375888 w 1197983"/>
                <a:gd name="connsiteY4206" fmla="*/ 224383 h 1131979"/>
                <a:gd name="connsiteX4207" fmla="*/ 375888 w 1197983"/>
                <a:gd name="connsiteY4207" fmla="*/ 223104 h 1131979"/>
                <a:gd name="connsiteX4208" fmla="*/ 377167 w 1197983"/>
                <a:gd name="connsiteY4208" fmla="*/ 221826 h 1131979"/>
                <a:gd name="connsiteX4209" fmla="*/ 379084 w 1197983"/>
                <a:gd name="connsiteY4209" fmla="*/ 221186 h 1131979"/>
                <a:gd name="connsiteX4210" fmla="*/ 380363 w 1197983"/>
                <a:gd name="connsiteY4210" fmla="*/ 219908 h 1131979"/>
                <a:gd name="connsiteX4211" fmla="*/ 382281 w 1197983"/>
                <a:gd name="connsiteY4211" fmla="*/ 217351 h 1131979"/>
                <a:gd name="connsiteX4212" fmla="*/ 384838 w 1197983"/>
                <a:gd name="connsiteY4212" fmla="*/ 216712 h 1131979"/>
                <a:gd name="connsiteX4213" fmla="*/ 385477 w 1197983"/>
                <a:gd name="connsiteY4213" fmla="*/ 215433 h 1131979"/>
                <a:gd name="connsiteX4214" fmla="*/ 385477 w 1197983"/>
                <a:gd name="connsiteY4214" fmla="*/ 212876 h 1131979"/>
                <a:gd name="connsiteX4215" fmla="*/ 388034 w 1197983"/>
                <a:gd name="connsiteY4215" fmla="*/ 210958 h 1131979"/>
                <a:gd name="connsiteX4216" fmla="*/ 389952 w 1197983"/>
                <a:gd name="connsiteY4216" fmla="*/ 208401 h 1131979"/>
                <a:gd name="connsiteX4217" fmla="*/ 393148 w 1197983"/>
                <a:gd name="connsiteY4217" fmla="*/ 205844 h 1131979"/>
                <a:gd name="connsiteX4218" fmla="*/ 393148 w 1197983"/>
                <a:gd name="connsiteY4218" fmla="*/ 205205 h 1131979"/>
                <a:gd name="connsiteX4219" fmla="*/ 390591 w 1197983"/>
                <a:gd name="connsiteY4219" fmla="*/ 203287 h 1131979"/>
                <a:gd name="connsiteX4220" fmla="*/ 396345 w 1197983"/>
                <a:gd name="connsiteY4220" fmla="*/ 200730 h 1131979"/>
                <a:gd name="connsiteX4221" fmla="*/ 395705 w 1197983"/>
                <a:gd name="connsiteY4221" fmla="*/ 202008 h 1131979"/>
                <a:gd name="connsiteX4222" fmla="*/ 393148 w 1197983"/>
                <a:gd name="connsiteY4222" fmla="*/ 201369 h 1131979"/>
                <a:gd name="connsiteX4223" fmla="*/ 394427 w 1197983"/>
                <a:gd name="connsiteY4223" fmla="*/ 201369 h 1131979"/>
                <a:gd name="connsiteX4224" fmla="*/ 391870 w 1197983"/>
                <a:gd name="connsiteY4224" fmla="*/ 198173 h 1131979"/>
                <a:gd name="connsiteX4225" fmla="*/ 392509 w 1197983"/>
                <a:gd name="connsiteY4225" fmla="*/ 196894 h 1131979"/>
                <a:gd name="connsiteX4226" fmla="*/ 391230 w 1197983"/>
                <a:gd name="connsiteY4226" fmla="*/ 193698 h 1131979"/>
                <a:gd name="connsiteX4227" fmla="*/ 393148 w 1197983"/>
                <a:gd name="connsiteY4227" fmla="*/ 191780 h 1131979"/>
                <a:gd name="connsiteX4228" fmla="*/ 394427 w 1197983"/>
                <a:gd name="connsiteY4228" fmla="*/ 191780 h 1131979"/>
                <a:gd name="connsiteX4229" fmla="*/ 389952 w 1197983"/>
                <a:gd name="connsiteY4229" fmla="*/ 188584 h 1131979"/>
                <a:gd name="connsiteX4230" fmla="*/ 392509 w 1197983"/>
                <a:gd name="connsiteY4230" fmla="*/ 187305 h 1131979"/>
                <a:gd name="connsiteX4231" fmla="*/ 388673 w 1197983"/>
                <a:gd name="connsiteY4231" fmla="*/ 183470 h 1131979"/>
                <a:gd name="connsiteX4232" fmla="*/ 382920 w 1197983"/>
                <a:gd name="connsiteY4232" fmla="*/ 178995 h 1131979"/>
                <a:gd name="connsiteX4233" fmla="*/ 372692 w 1197983"/>
                <a:gd name="connsiteY4233" fmla="*/ 175799 h 1131979"/>
                <a:gd name="connsiteX4234" fmla="*/ 919263 w 1197983"/>
                <a:gd name="connsiteY4234" fmla="*/ 175799 h 1131979"/>
                <a:gd name="connsiteX4235" fmla="*/ 922460 w 1197983"/>
                <a:gd name="connsiteY4235" fmla="*/ 176438 h 1131979"/>
                <a:gd name="connsiteX4236" fmla="*/ 920542 w 1197983"/>
                <a:gd name="connsiteY4236" fmla="*/ 178356 h 1131979"/>
                <a:gd name="connsiteX4237" fmla="*/ 916067 w 1197983"/>
                <a:gd name="connsiteY4237" fmla="*/ 175799 h 1131979"/>
                <a:gd name="connsiteX4238" fmla="*/ 919263 w 1197983"/>
                <a:gd name="connsiteY4238" fmla="*/ 175799 h 1131979"/>
                <a:gd name="connsiteX4239" fmla="*/ 912871 w 1197983"/>
                <a:gd name="connsiteY4239" fmla="*/ 173881 h 1131979"/>
                <a:gd name="connsiteX4240" fmla="*/ 913510 w 1197983"/>
                <a:gd name="connsiteY4240" fmla="*/ 174520 h 1131979"/>
                <a:gd name="connsiteX4241" fmla="*/ 912871 w 1197983"/>
                <a:gd name="connsiteY4241" fmla="*/ 175159 h 1131979"/>
                <a:gd name="connsiteX4242" fmla="*/ 912871 w 1197983"/>
                <a:gd name="connsiteY4242" fmla="*/ 173881 h 1131979"/>
                <a:gd name="connsiteX4243" fmla="*/ 928213 w 1197983"/>
                <a:gd name="connsiteY4243" fmla="*/ 173242 h 1131979"/>
                <a:gd name="connsiteX4244" fmla="*/ 928852 w 1197983"/>
                <a:gd name="connsiteY4244" fmla="*/ 173881 h 1131979"/>
                <a:gd name="connsiteX4245" fmla="*/ 923099 w 1197983"/>
                <a:gd name="connsiteY4245" fmla="*/ 177077 h 1131979"/>
                <a:gd name="connsiteX4246" fmla="*/ 928213 w 1197983"/>
                <a:gd name="connsiteY4246" fmla="*/ 173242 h 1131979"/>
                <a:gd name="connsiteX4247" fmla="*/ 939720 w 1197983"/>
                <a:gd name="connsiteY4247" fmla="*/ 157260 h 1131979"/>
                <a:gd name="connsiteX4248" fmla="*/ 937802 w 1197983"/>
                <a:gd name="connsiteY4248" fmla="*/ 157899 h 1131979"/>
                <a:gd name="connsiteX4249" fmla="*/ 938441 w 1197983"/>
                <a:gd name="connsiteY4249" fmla="*/ 157899 h 1131979"/>
                <a:gd name="connsiteX4250" fmla="*/ 939720 w 1197983"/>
                <a:gd name="connsiteY4250" fmla="*/ 157260 h 1131979"/>
                <a:gd name="connsiteX4251" fmla="*/ 934606 w 1197983"/>
                <a:gd name="connsiteY4251" fmla="*/ 156621 h 1131979"/>
                <a:gd name="connsiteX4252" fmla="*/ 934606 w 1197983"/>
                <a:gd name="connsiteY4252" fmla="*/ 157899 h 1131979"/>
                <a:gd name="connsiteX4253" fmla="*/ 932688 w 1197983"/>
                <a:gd name="connsiteY4253" fmla="*/ 158538 h 1131979"/>
                <a:gd name="connsiteX4254" fmla="*/ 927574 w 1197983"/>
                <a:gd name="connsiteY4254" fmla="*/ 161095 h 1131979"/>
                <a:gd name="connsiteX4255" fmla="*/ 925656 w 1197983"/>
                <a:gd name="connsiteY4255" fmla="*/ 162374 h 1131979"/>
                <a:gd name="connsiteX4256" fmla="*/ 926296 w 1197983"/>
                <a:gd name="connsiteY4256" fmla="*/ 163013 h 1131979"/>
                <a:gd name="connsiteX4257" fmla="*/ 927574 w 1197983"/>
                <a:gd name="connsiteY4257" fmla="*/ 162374 h 1131979"/>
                <a:gd name="connsiteX4258" fmla="*/ 931410 w 1197983"/>
                <a:gd name="connsiteY4258" fmla="*/ 159817 h 1131979"/>
                <a:gd name="connsiteX4259" fmla="*/ 937163 w 1197983"/>
                <a:gd name="connsiteY4259" fmla="*/ 157899 h 1131979"/>
                <a:gd name="connsiteX4260" fmla="*/ 937802 w 1197983"/>
                <a:gd name="connsiteY4260" fmla="*/ 157899 h 1131979"/>
                <a:gd name="connsiteX4261" fmla="*/ 934606 w 1197983"/>
                <a:gd name="connsiteY4261" fmla="*/ 156621 h 1131979"/>
                <a:gd name="connsiteX4262" fmla="*/ 953784 w 1197983"/>
                <a:gd name="connsiteY4262" fmla="*/ 154703 h 1131979"/>
                <a:gd name="connsiteX4263" fmla="*/ 948030 w 1197983"/>
                <a:gd name="connsiteY4263" fmla="*/ 155342 h 1131979"/>
                <a:gd name="connsiteX4264" fmla="*/ 946752 w 1197983"/>
                <a:gd name="connsiteY4264" fmla="*/ 155342 h 1131979"/>
                <a:gd name="connsiteX4265" fmla="*/ 944195 w 1197983"/>
                <a:gd name="connsiteY4265" fmla="*/ 155981 h 1131979"/>
                <a:gd name="connsiteX4266" fmla="*/ 940359 w 1197983"/>
                <a:gd name="connsiteY4266" fmla="*/ 155981 h 1131979"/>
                <a:gd name="connsiteX4267" fmla="*/ 940999 w 1197983"/>
                <a:gd name="connsiteY4267" fmla="*/ 157260 h 1131979"/>
                <a:gd name="connsiteX4268" fmla="*/ 944834 w 1197983"/>
                <a:gd name="connsiteY4268" fmla="*/ 157899 h 1131979"/>
                <a:gd name="connsiteX4269" fmla="*/ 944195 w 1197983"/>
                <a:gd name="connsiteY4269" fmla="*/ 158538 h 1131979"/>
                <a:gd name="connsiteX4270" fmla="*/ 940359 w 1197983"/>
                <a:gd name="connsiteY4270" fmla="*/ 159178 h 1131979"/>
                <a:gd name="connsiteX4271" fmla="*/ 938441 w 1197983"/>
                <a:gd name="connsiteY4271" fmla="*/ 159817 h 1131979"/>
                <a:gd name="connsiteX4272" fmla="*/ 937802 w 1197983"/>
                <a:gd name="connsiteY4272" fmla="*/ 160456 h 1131979"/>
                <a:gd name="connsiteX4273" fmla="*/ 934606 w 1197983"/>
                <a:gd name="connsiteY4273" fmla="*/ 160456 h 1131979"/>
                <a:gd name="connsiteX4274" fmla="*/ 933327 w 1197983"/>
                <a:gd name="connsiteY4274" fmla="*/ 162374 h 1131979"/>
                <a:gd name="connsiteX4275" fmla="*/ 932049 w 1197983"/>
                <a:gd name="connsiteY4275" fmla="*/ 163653 h 1131979"/>
                <a:gd name="connsiteX4276" fmla="*/ 930131 w 1197983"/>
                <a:gd name="connsiteY4276" fmla="*/ 166210 h 1131979"/>
                <a:gd name="connsiteX4277" fmla="*/ 932049 w 1197983"/>
                <a:gd name="connsiteY4277" fmla="*/ 167488 h 1131979"/>
                <a:gd name="connsiteX4278" fmla="*/ 929492 w 1197983"/>
                <a:gd name="connsiteY4278" fmla="*/ 166849 h 1131979"/>
                <a:gd name="connsiteX4279" fmla="*/ 926935 w 1197983"/>
                <a:gd name="connsiteY4279" fmla="*/ 166849 h 1131979"/>
                <a:gd name="connsiteX4280" fmla="*/ 920542 w 1197983"/>
                <a:gd name="connsiteY4280" fmla="*/ 169406 h 1131979"/>
                <a:gd name="connsiteX4281" fmla="*/ 918624 w 1197983"/>
                <a:gd name="connsiteY4281" fmla="*/ 170045 h 1131979"/>
                <a:gd name="connsiteX4282" fmla="*/ 917985 w 1197983"/>
                <a:gd name="connsiteY4282" fmla="*/ 168767 h 1131979"/>
                <a:gd name="connsiteX4283" fmla="*/ 920542 w 1197983"/>
                <a:gd name="connsiteY4283" fmla="*/ 167488 h 1131979"/>
                <a:gd name="connsiteX4284" fmla="*/ 922460 w 1197983"/>
                <a:gd name="connsiteY4284" fmla="*/ 166210 h 1131979"/>
                <a:gd name="connsiteX4285" fmla="*/ 924378 w 1197983"/>
                <a:gd name="connsiteY4285" fmla="*/ 164931 h 1131979"/>
                <a:gd name="connsiteX4286" fmla="*/ 925656 w 1197983"/>
                <a:gd name="connsiteY4286" fmla="*/ 163653 h 1131979"/>
                <a:gd name="connsiteX4287" fmla="*/ 925656 w 1197983"/>
                <a:gd name="connsiteY4287" fmla="*/ 163013 h 1131979"/>
                <a:gd name="connsiteX4288" fmla="*/ 923738 w 1197983"/>
                <a:gd name="connsiteY4288" fmla="*/ 161735 h 1131979"/>
                <a:gd name="connsiteX4289" fmla="*/ 922460 w 1197983"/>
                <a:gd name="connsiteY4289" fmla="*/ 163013 h 1131979"/>
                <a:gd name="connsiteX4290" fmla="*/ 919263 w 1197983"/>
                <a:gd name="connsiteY4290" fmla="*/ 165570 h 1131979"/>
                <a:gd name="connsiteX4291" fmla="*/ 917985 w 1197983"/>
                <a:gd name="connsiteY4291" fmla="*/ 165570 h 1131979"/>
                <a:gd name="connsiteX4292" fmla="*/ 914789 w 1197983"/>
                <a:gd name="connsiteY4292" fmla="*/ 167488 h 1131979"/>
                <a:gd name="connsiteX4293" fmla="*/ 914789 w 1197983"/>
                <a:gd name="connsiteY4293" fmla="*/ 169406 h 1131979"/>
                <a:gd name="connsiteX4294" fmla="*/ 916707 w 1197983"/>
                <a:gd name="connsiteY4294" fmla="*/ 169406 h 1131979"/>
                <a:gd name="connsiteX4295" fmla="*/ 917346 w 1197983"/>
                <a:gd name="connsiteY4295" fmla="*/ 170045 h 1131979"/>
                <a:gd name="connsiteX4296" fmla="*/ 915428 w 1197983"/>
                <a:gd name="connsiteY4296" fmla="*/ 170684 h 1131979"/>
                <a:gd name="connsiteX4297" fmla="*/ 914789 w 1197983"/>
                <a:gd name="connsiteY4297" fmla="*/ 170045 h 1131979"/>
                <a:gd name="connsiteX4298" fmla="*/ 913510 w 1197983"/>
                <a:gd name="connsiteY4298" fmla="*/ 168767 h 1131979"/>
                <a:gd name="connsiteX4299" fmla="*/ 912232 w 1197983"/>
                <a:gd name="connsiteY4299" fmla="*/ 170045 h 1131979"/>
                <a:gd name="connsiteX4300" fmla="*/ 912871 w 1197983"/>
                <a:gd name="connsiteY4300" fmla="*/ 170684 h 1131979"/>
                <a:gd name="connsiteX4301" fmla="*/ 915428 w 1197983"/>
                <a:gd name="connsiteY4301" fmla="*/ 171324 h 1131979"/>
                <a:gd name="connsiteX4302" fmla="*/ 913510 w 1197983"/>
                <a:gd name="connsiteY4302" fmla="*/ 172602 h 1131979"/>
                <a:gd name="connsiteX4303" fmla="*/ 911592 w 1197983"/>
                <a:gd name="connsiteY4303" fmla="*/ 171963 h 1131979"/>
                <a:gd name="connsiteX4304" fmla="*/ 910314 w 1197983"/>
                <a:gd name="connsiteY4304" fmla="*/ 171963 h 1131979"/>
                <a:gd name="connsiteX4305" fmla="*/ 908396 w 1197983"/>
                <a:gd name="connsiteY4305" fmla="*/ 172602 h 1131979"/>
                <a:gd name="connsiteX4306" fmla="*/ 908396 w 1197983"/>
                <a:gd name="connsiteY4306" fmla="*/ 173242 h 1131979"/>
                <a:gd name="connsiteX4307" fmla="*/ 910953 w 1197983"/>
                <a:gd name="connsiteY4307" fmla="*/ 175159 h 1131979"/>
                <a:gd name="connsiteX4308" fmla="*/ 909035 w 1197983"/>
                <a:gd name="connsiteY4308" fmla="*/ 174520 h 1131979"/>
                <a:gd name="connsiteX4309" fmla="*/ 908396 w 1197983"/>
                <a:gd name="connsiteY4309" fmla="*/ 175159 h 1131979"/>
                <a:gd name="connsiteX4310" fmla="*/ 909035 w 1197983"/>
                <a:gd name="connsiteY4310" fmla="*/ 175159 h 1131979"/>
                <a:gd name="connsiteX4311" fmla="*/ 909674 w 1197983"/>
                <a:gd name="connsiteY4311" fmla="*/ 175799 h 1131979"/>
                <a:gd name="connsiteX4312" fmla="*/ 908396 w 1197983"/>
                <a:gd name="connsiteY4312" fmla="*/ 175159 h 1131979"/>
                <a:gd name="connsiteX4313" fmla="*/ 909674 w 1197983"/>
                <a:gd name="connsiteY4313" fmla="*/ 176438 h 1131979"/>
                <a:gd name="connsiteX4314" fmla="*/ 909035 w 1197983"/>
                <a:gd name="connsiteY4314" fmla="*/ 177077 h 1131979"/>
                <a:gd name="connsiteX4315" fmla="*/ 906478 w 1197983"/>
                <a:gd name="connsiteY4315" fmla="*/ 177716 h 1131979"/>
                <a:gd name="connsiteX4316" fmla="*/ 904560 w 1197983"/>
                <a:gd name="connsiteY4316" fmla="*/ 178356 h 1131979"/>
                <a:gd name="connsiteX4317" fmla="*/ 904560 w 1197983"/>
                <a:gd name="connsiteY4317" fmla="*/ 178995 h 1131979"/>
                <a:gd name="connsiteX4318" fmla="*/ 903282 w 1197983"/>
                <a:gd name="connsiteY4318" fmla="*/ 180273 h 1131979"/>
                <a:gd name="connsiteX4319" fmla="*/ 902643 w 1197983"/>
                <a:gd name="connsiteY4319" fmla="*/ 180913 h 1131979"/>
                <a:gd name="connsiteX4320" fmla="*/ 903282 w 1197983"/>
                <a:gd name="connsiteY4320" fmla="*/ 181552 h 1131979"/>
                <a:gd name="connsiteX4321" fmla="*/ 903282 w 1197983"/>
                <a:gd name="connsiteY4321" fmla="*/ 182831 h 1131979"/>
                <a:gd name="connsiteX4322" fmla="*/ 902643 w 1197983"/>
                <a:gd name="connsiteY4322" fmla="*/ 182831 h 1131979"/>
                <a:gd name="connsiteX4323" fmla="*/ 900086 w 1197983"/>
                <a:gd name="connsiteY4323" fmla="*/ 182191 h 1131979"/>
                <a:gd name="connsiteX4324" fmla="*/ 902643 w 1197983"/>
                <a:gd name="connsiteY4324" fmla="*/ 186666 h 1131979"/>
                <a:gd name="connsiteX4325" fmla="*/ 902643 w 1197983"/>
                <a:gd name="connsiteY4325" fmla="*/ 187305 h 1131979"/>
                <a:gd name="connsiteX4326" fmla="*/ 901364 w 1197983"/>
                <a:gd name="connsiteY4326" fmla="*/ 187945 h 1131979"/>
                <a:gd name="connsiteX4327" fmla="*/ 900725 w 1197983"/>
                <a:gd name="connsiteY4327" fmla="*/ 187305 h 1131979"/>
                <a:gd name="connsiteX4328" fmla="*/ 900086 w 1197983"/>
                <a:gd name="connsiteY4328" fmla="*/ 186027 h 1131979"/>
                <a:gd name="connsiteX4329" fmla="*/ 898807 w 1197983"/>
                <a:gd name="connsiteY4329" fmla="*/ 185388 h 1131979"/>
                <a:gd name="connsiteX4330" fmla="*/ 897529 w 1197983"/>
                <a:gd name="connsiteY4330" fmla="*/ 184748 h 1131979"/>
                <a:gd name="connsiteX4331" fmla="*/ 899446 w 1197983"/>
                <a:gd name="connsiteY4331" fmla="*/ 186666 h 1131979"/>
                <a:gd name="connsiteX4332" fmla="*/ 900725 w 1197983"/>
                <a:gd name="connsiteY4332" fmla="*/ 187945 h 1131979"/>
                <a:gd name="connsiteX4333" fmla="*/ 898807 w 1197983"/>
                <a:gd name="connsiteY4333" fmla="*/ 188584 h 1131979"/>
                <a:gd name="connsiteX4334" fmla="*/ 896250 w 1197983"/>
                <a:gd name="connsiteY4334" fmla="*/ 189223 h 1131979"/>
                <a:gd name="connsiteX4335" fmla="*/ 895611 w 1197983"/>
                <a:gd name="connsiteY4335" fmla="*/ 189862 h 1131979"/>
                <a:gd name="connsiteX4336" fmla="*/ 895611 w 1197983"/>
                <a:gd name="connsiteY4336" fmla="*/ 191141 h 1131979"/>
                <a:gd name="connsiteX4337" fmla="*/ 892414 w 1197983"/>
                <a:gd name="connsiteY4337" fmla="*/ 189862 h 1131979"/>
                <a:gd name="connsiteX4338" fmla="*/ 894332 w 1197983"/>
                <a:gd name="connsiteY4338" fmla="*/ 193059 h 1131979"/>
                <a:gd name="connsiteX4339" fmla="*/ 891775 w 1197983"/>
                <a:gd name="connsiteY4339" fmla="*/ 191780 h 1131979"/>
                <a:gd name="connsiteX4340" fmla="*/ 891136 w 1197983"/>
                <a:gd name="connsiteY4340" fmla="*/ 193698 h 1131979"/>
                <a:gd name="connsiteX4341" fmla="*/ 891136 w 1197983"/>
                <a:gd name="connsiteY4341" fmla="*/ 195616 h 1131979"/>
                <a:gd name="connsiteX4342" fmla="*/ 890497 w 1197983"/>
                <a:gd name="connsiteY4342" fmla="*/ 195616 h 1131979"/>
                <a:gd name="connsiteX4343" fmla="*/ 889218 w 1197983"/>
                <a:gd name="connsiteY4343" fmla="*/ 196255 h 1131979"/>
                <a:gd name="connsiteX4344" fmla="*/ 887300 w 1197983"/>
                <a:gd name="connsiteY4344" fmla="*/ 197534 h 1131979"/>
                <a:gd name="connsiteX4345" fmla="*/ 884743 w 1197983"/>
                <a:gd name="connsiteY4345" fmla="*/ 198173 h 1131979"/>
                <a:gd name="connsiteX4346" fmla="*/ 884104 w 1197983"/>
                <a:gd name="connsiteY4346" fmla="*/ 198173 h 1131979"/>
                <a:gd name="connsiteX4347" fmla="*/ 883465 w 1197983"/>
                <a:gd name="connsiteY4347" fmla="*/ 199451 h 1131979"/>
                <a:gd name="connsiteX4348" fmla="*/ 884104 w 1197983"/>
                <a:gd name="connsiteY4348" fmla="*/ 201369 h 1131979"/>
                <a:gd name="connsiteX4349" fmla="*/ 884104 w 1197983"/>
                <a:gd name="connsiteY4349" fmla="*/ 202008 h 1131979"/>
                <a:gd name="connsiteX4350" fmla="*/ 883465 w 1197983"/>
                <a:gd name="connsiteY4350" fmla="*/ 202648 h 1131979"/>
                <a:gd name="connsiteX4351" fmla="*/ 883465 w 1197983"/>
                <a:gd name="connsiteY4351" fmla="*/ 203926 h 1131979"/>
                <a:gd name="connsiteX4352" fmla="*/ 884104 w 1197983"/>
                <a:gd name="connsiteY4352" fmla="*/ 204566 h 1131979"/>
                <a:gd name="connsiteX4353" fmla="*/ 882825 w 1197983"/>
                <a:gd name="connsiteY4353" fmla="*/ 204566 h 1131979"/>
                <a:gd name="connsiteX4354" fmla="*/ 880268 w 1197983"/>
                <a:gd name="connsiteY4354" fmla="*/ 205205 h 1131979"/>
                <a:gd name="connsiteX4355" fmla="*/ 880908 w 1197983"/>
                <a:gd name="connsiteY4355" fmla="*/ 207123 h 1131979"/>
                <a:gd name="connsiteX4356" fmla="*/ 880268 w 1197983"/>
                <a:gd name="connsiteY4356" fmla="*/ 207762 h 1131979"/>
                <a:gd name="connsiteX4357" fmla="*/ 880268 w 1197983"/>
                <a:gd name="connsiteY4357" fmla="*/ 208401 h 1131979"/>
                <a:gd name="connsiteX4358" fmla="*/ 879629 w 1197983"/>
                <a:gd name="connsiteY4358" fmla="*/ 209040 h 1131979"/>
                <a:gd name="connsiteX4359" fmla="*/ 878351 w 1197983"/>
                <a:gd name="connsiteY4359" fmla="*/ 209040 h 1131979"/>
                <a:gd name="connsiteX4360" fmla="*/ 877711 w 1197983"/>
                <a:gd name="connsiteY4360" fmla="*/ 210319 h 1131979"/>
                <a:gd name="connsiteX4361" fmla="*/ 876433 w 1197983"/>
                <a:gd name="connsiteY4361" fmla="*/ 212237 h 1131979"/>
                <a:gd name="connsiteX4362" fmla="*/ 874515 w 1197983"/>
                <a:gd name="connsiteY4362" fmla="*/ 212237 h 1131979"/>
                <a:gd name="connsiteX4363" fmla="*/ 874515 w 1197983"/>
                <a:gd name="connsiteY4363" fmla="*/ 212876 h 1131979"/>
                <a:gd name="connsiteX4364" fmla="*/ 875154 w 1197983"/>
                <a:gd name="connsiteY4364" fmla="*/ 212876 h 1131979"/>
                <a:gd name="connsiteX4365" fmla="*/ 875154 w 1197983"/>
                <a:gd name="connsiteY4365" fmla="*/ 213515 h 1131979"/>
                <a:gd name="connsiteX4366" fmla="*/ 874515 w 1197983"/>
                <a:gd name="connsiteY4366" fmla="*/ 212876 h 1131979"/>
                <a:gd name="connsiteX4367" fmla="*/ 874515 w 1197983"/>
                <a:gd name="connsiteY4367" fmla="*/ 213515 h 1131979"/>
                <a:gd name="connsiteX4368" fmla="*/ 875154 w 1197983"/>
                <a:gd name="connsiteY4368" fmla="*/ 215433 h 1131979"/>
                <a:gd name="connsiteX4369" fmla="*/ 873876 w 1197983"/>
                <a:gd name="connsiteY4369" fmla="*/ 216712 h 1131979"/>
                <a:gd name="connsiteX4370" fmla="*/ 872597 w 1197983"/>
                <a:gd name="connsiteY4370" fmla="*/ 217990 h 1131979"/>
                <a:gd name="connsiteX4371" fmla="*/ 870679 w 1197983"/>
                <a:gd name="connsiteY4371" fmla="*/ 219908 h 1131979"/>
                <a:gd name="connsiteX4372" fmla="*/ 870679 w 1197983"/>
                <a:gd name="connsiteY4372" fmla="*/ 220547 h 1131979"/>
                <a:gd name="connsiteX4373" fmla="*/ 873236 w 1197983"/>
                <a:gd name="connsiteY4373" fmla="*/ 222465 h 1131979"/>
                <a:gd name="connsiteX4374" fmla="*/ 868762 w 1197983"/>
                <a:gd name="connsiteY4374" fmla="*/ 223743 h 1131979"/>
                <a:gd name="connsiteX4375" fmla="*/ 870679 w 1197983"/>
                <a:gd name="connsiteY4375" fmla="*/ 223104 h 1131979"/>
                <a:gd name="connsiteX4376" fmla="*/ 873236 w 1197983"/>
                <a:gd name="connsiteY4376" fmla="*/ 224383 h 1131979"/>
                <a:gd name="connsiteX4377" fmla="*/ 871958 w 1197983"/>
                <a:gd name="connsiteY4377" fmla="*/ 224383 h 1131979"/>
                <a:gd name="connsiteX4378" fmla="*/ 874515 w 1197983"/>
                <a:gd name="connsiteY4378" fmla="*/ 226940 h 1131979"/>
                <a:gd name="connsiteX4379" fmla="*/ 873876 w 1197983"/>
                <a:gd name="connsiteY4379" fmla="*/ 227579 h 1131979"/>
                <a:gd name="connsiteX4380" fmla="*/ 875793 w 1197983"/>
                <a:gd name="connsiteY4380" fmla="*/ 230136 h 1131979"/>
                <a:gd name="connsiteX4381" fmla="*/ 874515 w 1197983"/>
                <a:gd name="connsiteY4381" fmla="*/ 231415 h 1131979"/>
                <a:gd name="connsiteX4382" fmla="*/ 873236 w 1197983"/>
                <a:gd name="connsiteY4382" fmla="*/ 231415 h 1131979"/>
                <a:gd name="connsiteX4383" fmla="*/ 877711 w 1197983"/>
                <a:gd name="connsiteY4383" fmla="*/ 234611 h 1131979"/>
                <a:gd name="connsiteX4384" fmla="*/ 875793 w 1197983"/>
                <a:gd name="connsiteY4384" fmla="*/ 235250 h 1131979"/>
                <a:gd name="connsiteX4385" fmla="*/ 879629 w 1197983"/>
                <a:gd name="connsiteY4385" fmla="*/ 238447 h 1131979"/>
                <a:gd name="connsiteX4386" fmla="*/ 885382 w 1197983"/>
                <a:gd name="connsiteY4386" fmla="*/ 242921 h 1131979"/>
                <a:gd name="connsiteX4387" fmla="*/ 894971 w 1197983"/>
                <a:gd name="connsiteY4387" fmla="*/ 246757 h 1131979"/>
                <a:gd name="connsiteX4388" fmla="*/ 899446 w 1197983"/>
                <a:gd name="connsiteY4388" fmla="*/ 244200 h 1131979"/>
                <a:gd name="connsiteX4389" fmla="*/ 906478 w 1197983"/>
                <a:gd name="connsiteY4389" fmla="*/ 236529 h 1131979"/>
                <a:gd name="connsiteX4390" fmla="*/ 910953 w 1197983"/>
                <a:gd name="connsiteY4390" fmla="*/ 231415 h 1131979"/>
                <a:gd name="connsiteX4391" fmla="*/ 914789 w 1197983"/>
                <a:gd name="connsiteY4391" fmla="*/ 225661 h 1131979"/>
                <a:gd name="connsiteX4392" fmla="*/ 917985 w 1197983"/>
                <a:gd name="connsiteY4392" fmla="*/ 221186 h 1131979"/>
                <a:gd name="connsiteX4393" fmla="*/ 918624 w 1197983"/>
                <a:gd name="connsiteY4393" fmla="*/ 219269 h 1131979"/>
                <a:gd name="connsiteX4394" fmla="*/ 921181 w 1197983"/>
                <a:gd name="connsiteY4394" fmla="*/ 217351 h 1131979"/>
                <a:gd name="connsiteX4395" fmla="*/ 924378 w 1197983"/>
                <a:gd name="connsiteY4395" fmla="*/ 212876 h 1131979"/>
                <a:gd name="connsiteX4396" fmla="*/ 926296 w 1197983"/>
                <a:gd name="connsiteY4396" fmla="*/ 210958 h 1131979"/>
                <a:gd name="connsiteX4397" fmla="*/ 927574 w 1197983"/>
                <a:gd name="connsiteY4397" fmla="*/ 209040 h 1131979"/>
                <a:gd name="connsiteX4398" fmla="*/ 928852 w 1197983"/>
                <a:gd name="connsiteY4398" fmla="*/ 207123 h 1131979"/>
                <a:gd name="connsiteX4399" fmla="*/ 930131 w 1197983"/>
                <a:gd name="connsiteY4399" fmla="*/ 205205 h 1131979"/>
                <a:gd name="connsiteX4400" fmla="*/ 931410 w 1197983"/>
                <a:gd name="connsiteY4400" fmla="*/ 204566 h 1131979"/>
                <a:gd name="connsiteX4401" fmla="*/ 933327 w 1197983"/>
                <a:gd name="connsiteY4401" fmla="*/ 201369 h 1131979"/>
                <a:gd name="connsiteX4402" fmla="*/ 935885 w 1197983"/>
                <a:gd name="connsiteY4402" fmla="*/ 199451 h 1131979"/>
                <a:gd name="connsiteX4403" fmla="*/ 939081 w 1197983"/>
                <a:gd name="connsiteY4403" fmla="*/ 198173 h 1131979"/>
                <a:gd name="connsiteX4404" fmla="*/ 942916 w 1197983"/>
                <a:gd name="connsiteY4404" fmla="*/ 194977 h 1131979"/>
                <a:gd name="connsiteX4405" fmla="*/ 946752 w 1197983"/>
                <a:gd name="connsiteY4405" fmla="*/ 192420 h 1131979"/>
                <a:gd name="connsiteX4406" fmla="*/ 947391 w 1197983"/>
                <a:gd name="connsiteY4406" fmla="*/ 189862 h 1131979"/>
                <a:gd name="connsiteX4407" fmla="*/ 950588 w 1197983"/>
                <a:gd name="connsiteY4407" fmla="*/ 187305 h 1131979"/>
                <a:gd name="connsiteX4408" fmla="*/ 951866 w 1197983"/>
                <a:gd name="connsiteY4408" fmla="*/ 186027 h 1131979"/>
                <a:gd name="connsiteX4409" fmla="*/ 953784 w 1197983"/>
                <a:gd name="connsiteY4409" fmla="*/ 182831 h 1131979"/>
                <a:gd name="connsiteX4410" fmla="*/ 955702 w 1197983"/>
                <a:gd name="connsiteY4410" fmla="*/ 184109 h 1131979"/>
                <a:gd name="connsiteX4411" fmla="*/ 955702 w 1197983"/>
                <a:gd name="connsiteY4411" fmla="*/ 183470 h 1131979"/>
                <a:gd name="connsiteX4412" fmla="*/ 955702 w 1197983"/>
                <a:gd name="connsiteY4412" fmla="*/ 181552 h 1131979"/>
                <a:gd name="connsiteX4413" fmla="*/ 958259 w 1197983"/>
                <a:gd name="connsiteY4413" fmla="*/ 179634 h 1131979"/>
                <a:gd name="connsiteX4414" fmla="*/ 959537 w 1197983"/>
                <a:gd name="connsiteY4414" fmla="*/ 177077 h 1131979"/>
                <a:gd name="connsiteX4415" fmla="*/ 960177 w 1197983"/>
                <a:gd name="connsiteY4415" fmla="*/ 175799 h 1131979"/>
                <a:gd name="connsiteX4416" fmla="*/ 961455 w 1197983"/>
                <a:gd name="connsiteY4416" fmla="*/ 173881 h 1131979"/>
                <a:gd name="connsiteX4417" fmla="*/ 963373 w 1197983"/>
                <a:gd name="connsiteY4417" fmla="*/ 173242 h 1131979"/>
                <a:gd name="connsiteX4418" fmla="*/ 964652 w 1197983"/>
                <a:gd name="connsiteY4418" fmla="*/ 171963 h 1131979"/>
                <a:gd name="connsiteX4419" fmla="*/ 967208 w 1197983"/>
                <a:gd name="connsiteY4419" fmla="*/ 170045 h 1131979"/>
                <a:gd name="connsiteX4420" fmla="*/ 967848 w 1197983"/>
                <a:gd name="connsiteY4420" fmla="*/ 168767 h 1131979"/>
                <a:gd name="connsiteX4421" fmla="*/ 967208 w 1197983"/>
                <a:gd name="connsiteY4421" fmla="*/ 165570 h 1131979"/>
                <a:gd name="connsiteX4422" fmla="*/ 968487 w 1197983"/>
                <a:gd name="connsiteY4422" fmla="*/ 164292 h 1131979"/>
                <a:gd name="connsiteX4423" fmla="*/ 966569 w 1197983"/>
                <a:gd name="connsiteY4423" fmla="*/ 163013 h 1131979"/>
                <a:gd name="connsiteX4424" fmla="*/ 964652 w 1197983"/>
                <a:gd name="connsiteY4424" fmla="*/ 160456 h 1131979"/>
                <a:gd name="connsiteX4425" fmla="*/ 959537 w 1197983"/>
                <a:gd name="connsiteY4425" fmla="*/ 157260 h 1131979"/>
                <a:gd name="connsiteX4426" fmla="*/ 959537 w 1197983"/>
                <a:gd name="connsiteY4426" fmla="*/ 155981 h 1131979"/>
                <a:gd name="connsiteX4427" fmla="*/ 956980 w 1197983"/>
                <a:gd name="connsiteY4427" fmla="*/ 155342 h 1131979"/>
                <a:gd name="connsiteX4428" fmla="*/ 953784 w 1197983"/>
                <a:gd name="connsiteY4428" fmla="*/ 154703 h 1131979"/>
                <a:gd name="connsiteX4429" fmla="*/ 503102 w 1197983"/>
                <a:gd name="connsiteY4429" fmla="*/ 86941 h 1131979"/>
                <a:gd name="connsiteX4430" fmla="*/ 501823 w 1197983"/>
                <a:gd name="connsiteY4430" fmla="*/ 86941 h 1131979"/>
                <a:gd name="connsiteX4431" fmla="*/ 497988 w 1197983"/>
                <a:gd name="connsiteY4431" fmla="*/ 88219 h 1131979"/>
                <a:gd name="connsiteX4432" fmla="*/ 492873 w 1197983"/>
                <a:gd name="connsiteY4432" fmla="*/ 88859 h 1131979"/>
                <a:gd name="connsiteX4433" fmla="*/ 491595 w 1197983"/>
                <a:gd name="connsiteY4433" fmla="*/ 88859 h 1131979"/>
                <a:gd name="connsiteX4434" fmla="*/ 490601 w 1197983"/>
                <a:gd name="connsiteY4434" fmla="*/ 89356 h 1131979"/>
                <a:gd name="connsiteX4435" fmla="*/ 490956 w 1197983"/>
                <a:gd name="connsiteY4435" fmla="*/ 89498 h 1131979"/>
                <a:gd name="connsiteX4436" fmla="*/ 491084 w 1197983"/>
                <a:gd name="connsiteY4436" fmla="*/ 89754 h 1131979"/>
                <a:gd name="connsiteX4437" fmla="*/ 492234 w 1197983"/>
                <a:gd name="connsiteY4437" fmla="*/ 90137 h 1131979"/>
                <a:gd name="connsiteX4438" fmla="*/ 495431 w 1197983"/>
                <a:gd name="connsiteY4438" fmla="*/ 92055 h 1131979"/>
                <a:gd name="connsiteX4439" fmla="*/ 495431 w 1197983"/>
                <a:gd name="connsiteY4439" fmla="*/ 91416 h 1131979"/>
                <a:gd name="connsiteX4440" fmla="*/ 497348 w 1197983"/>
                <a:gd name="connsiteY4440" fmla="*/ 90776 h 1131979"/>
                <a:gd name="connsiteX4441" fmla="*/ 501823 w 1197983"/>
                <a:gd name="connsiteY4441" fmla="*/ 89498 h 1131979"/>
                <a:gd name="connsiteX4442" fmla="*/ 503741 w 1197983"/>
                <a:gd name="connsiteY4442" fmla="*/ 88219 h 1131979"/>
                <a:gd name="connsiteX4443" fmla="*/ 503102 w 1197983"/>
                <a:gd name="connsiteY4443" fmla="*/ 86941 h 1131979"/>
                <a:gd name="connsiteX4444" fmla="*/ 505659 w 1197983"/>
                <a:gd name="connsiteY4444" fmla="*/ 74155 h 1131979"/>
                <a:gd name="connsiteX4445" fmla="*/ 501184 w 1197983"/>
                <a:gd name="connsiteY4445" fmla="*/ 76712 h 1131979"/>
                <a:gd name="connsiteX4446" fmla="*/ 500545 w 1197983"/>
                <a:gd name="connsiteY4446" fmla="*/ 76073 h 1131979"/>
                <a:gd name="connsiteX4447" fmla="*/ 505659 w 1197983"/>
                <a:gd name="connsiteY4447" fmla="*/ 74155 h 1131979"/>
                <a:gd name="connsiteX4448" fmla="*/ 508216 w 1197983"/>
                <a:gd name="connsiteY4448" fmla="*/ 73516 h 1131979"/>
                <a:gd name="connsiteX4449" fmla="*/ 512691 w 1197983"/>
                <a:gd name="connsiteY4449" fmla="*/ 76712 h 1131979"/>
                <a:gd name="connsiteX4450" fmla="*/ 509495 w 1197983"/>
                <a:gd name="connsiteY4450" fmla="*/ 76073 h 1131979"/>
                <a:gd name="connsiteX4451" fmla="*/ 506298 w 1197983"/>
                <a:gd name="connsiteY4451" fmla="*/ 74795 h 1131979"/>
                <a:gd name="connsiteX4452" fmla="*/ 508216 w 1197983"/>
                <a:gd name="connsiteY4452" fmla="*/ 73516 h 1131979"/>
                <a:gd name="connsiteX4453" fmla="*/ 512691 w 1197983"/>
                <a:gd name="connsiteY4453" fmla="*/ 71598 h 1131979"/>
                <a:gd name="connsiteX4454" fmla="*/ 515248 w 1197983"/>
                <a:gd name="connsiteY4454" fmla="*/ 72877 h 1131979"/>
                <a:gd name="connsiteX4455" fmla="*/ 513969 w 1197983"/>
                <a:gd name="connsiteY4455" fmla="*/ 72877 h 1131979"/>
                <a:gd name="connsiteX4456" fmla="*/ 515887 w 1197983"/>
                <a:gd name="connsiteY4456" fmla="*/ 75434 h 1131979"/>
                <a:gd name="connsiteX4457" fmla="*/ 515248 w 1197983"/>
                <a:gd name="connsiteY4457" fmla="*/ 76073 h 1131979"/>
                <a:gd name="connsiteX4458" fmla="*/ 513969 w 1197983"/>
                <a:gd name="connsiteY4458" fmla="*/ 75434 h 1131979"/>
                <a:gd name="connsiteX4459" fmla="*/ 511412 w 1197983"/>
                <a:gd name="connsiteY4459" fmla="*/ 73516 h 1131979"/>
                <a:gd name="connsiteX4460" fmla="*/ 511412 w 1197983"/>
                <a:gd name="connsiteY4460" fmla="*/ 72877 h 1131979"/>
                <a:gd name="connsiteX4461" fmla="*/ 512691 w 1197983"/>
                <a:gd name="connsiteY4461" fmla="*/ 71598 h 1131979"/>
                <a:gd name="connsiteX4462" fmla="*/ 506298 w 1197983"/>
                <a:gd name="connsiteY4462" fmla="*/ 70959 h 1131979"/>
                <a:gd name="connsiteX4463" fmla="*/ 506937 w 1197983"/>
                <a:gd name="connsiteY4463" fmla="*/ 71598 h 1131979"/>
                <a:gd name="connsiteX4464" fmla="*/ 505659 w 1197983"/>
                <a:gd name="connsiteY4464" fmla="*/ 72238 h 1131979"/>
                <a:gd name="connsiteX4465" fmla="*/ 505020 w 1197983"/>
                <a:gd name="connsiteY4465" fmla="*/ 71598 h 1131979"/>
                <a:gd name="connsiteX4466" fmla="*/ 506298 w 1197983"/>
                <a:gd name="connsiteY4466" fmla="*/ 70959 h 1131979"/>
                <a:gd name="connsiteX4467" fmla="*/ 513330 w 1197983"/>
                <a:gd name="connsiteY4467" fmla="*/ 69681 h 1131979"/>
                <a:gd name="connsiteX4468" fmla="*/ 515887 w 1197983"/>
                <a:gd name="connsiteY4468" fmla="*/ 70320 h 1131979"/>
                <a:gd name="connsiteX4469" fmla="*/ 516526 w 1197983"/>
                <a:gd name="connsiteY4469" fmla="*/ 71598 h 1131979"/>
                <a:gd name="connsiteX4470" fmla="*/ 514609 w 1197983"/>
                <a:gd name="connsiteY4470" fmla="*/ 70959 h 1131979"/>
                <a:gd name="connsiteX4471" fmla="*/ 513330 w 1197983"/>
                <a:gd name="connsiteY4471" fmla="*/ 69681 h 1131979"/>
                <a:gd name="connsiteX4472" fmla="*/ 515887 w 1197983"/>
                <a:gd name="connsiteY4472" fmla="*/ 68402 h 1131979"/>
                <a:gd name="connsiteX4473" fmla="*/ 519084 w 1197983"/>
                <a:gd name="connsiteY4473" fmla="*/ 70320 h 1131979"/>
                <a:gd name="connsiteX4474" fmla="*/ 515887 w 1197983"/>
                <a:gd name="connsiteY4474" fmla="*/ 69681 h 1131979"/>
                <a:gd name="connsiteX4475" fmla="*/ 515248 w 1197983"/>
                <a:gd name="connsiteY4475" fmla="*/ 69041 h 1131979"/>
                <a:gd name="connsiteX4476" fmla="*/ 515887 w 1197983"/>
                <a:gd name="connsiteY4476" fmla="*/ 68402 h 1131979"/>
                <a:gd name="connsiteX4477" fmla="*/ 528033 w 1197983"/>
                <a:gd name="connsiteY4477" fmla="*/ 68082 h 1131979"/>
                <a:gd name="connsiteX4478" fmla="*/ 528033 w 1197983"/>
                <a:gd name="connsiteY4478" fmla="*/ 69041 h 1131979"/>
                <a:gd name="connsiteX4479" fmla="*/ 529312 w 1197983"/>
                <a:gd name="connsiteY4479" fmla="*/ 69681 h 1131979"/>
                <a:gd name="connsiteX4480" fmla="*/ 530590 w 1197983"/>
                <a:gd name="connsiteY4480" fmla="*/ 70959 h 1131979"/>
                <a:gd name="connsiteX4481" fmla="*/ 528673 w 1197983"/>
                <a:gd name="connsiteY4481" fmla="*/ 69041 h 1131979"/>
                <a:gd name="connsiteX4482" fmla="*/ 527394 w 1197983"/>
                <a:gd name="connsiteY4482" fmla="*/ 67123 h 1131979"/>
                <a:gd name="connsiteX4483" fmla="*/ 528033 w 1197983"/>
                <a:gd name="connsiteY4483" fmla="*/ 68082 h 1131979"/>
                <a:gd name="connsiteX4484" fmla="*/ 528033 w 1197983"/>
                <a:gd name="connsiteY4484" fmla="*/ 67763 h 1131979"/>
                <a:gd name="connsiteX4485" fmla="*/ 527394 w 1197983"/>
                <a:gd name="connsiteY4485" fmla="*/ 67123 h 1131979"/>
                <a:gd name="connsiteX4486" fmla="*/ 696799 w 1197983"/>
                <a:gd name="connsiteY4486" fmla="*/ 67123 h 1131979"/>
                <a:gd name="connsiteX4487" fmla="*/ 697438 w 1197983"/>
                <a:gd name="connsiteY4487" fmla="*/ 67763 h 1131979"/>
                <a:gd name="connsiteX4488" fmla="*/ 697438 w 1197983"/>
                <a:gd name="connsiteY4488" fmla="*/ 68402 h 1131979"/>
                <a:gd name="connsiteX4489" fmla="*/ 696799 w 1197983"/>
                <a:gd name="connsiteY4489" fmla="*/ 67123 h 1131979"/>
                <a:gd name="connsiteX4490" fmla="*/ 518444 w 1197983"/>
                <a:gd name="connsiteY4490" fmla="*/ 65845 h 1131979"/>
                <a:gd name="connsiteX4491" fmla="*/ 520362 w 1197983"/>
                <a:gd name="connsiteY4491" fmla="*/ 67763 h 1131979"/>
                <a:gd name="connsiteX4492" fmla="*/ 521640 w 1197983"/>
                <a:gd name="connsiteY4492" fmla="*/ 70959 h 1131979"/>
                <a:gd name="connsiteX4493" fmla="*/ 519084 w 1197983"/>
                <a:gd name="connsiteY4493" fmla="*/ 68402 h 1131979"/>
                <a:gd name="connsiteX4494" fmla="*/ 517166 w 1197983"/>
                <a:gd name="connsiteY4494" fmla="*/ 68402 h 1131979"/>
                <a:gd name="connsiteX4495" fmla="*/ 516526 w 1197983"/>
                <a:gd name="connsiteY4495" fmla="*/ 67763 h 1131979"/>
                <a:gd name="connsiteX4496" fmla="*/ 518444 w 1197983"/>
                <a:gd name="connsiteY4496" fmla="*/ 65845 h 1131979"/>
                <a:gd name="connsiteX4497" fmla="*/ 56895 w 1197983"/>
                <a:gd name="connsiteY4497" fmla="*/ 65206 h 1131979"/>
                <a:gd name="connsiteX4498" fmla="*/ 54338 w 1197983"/>
                <a:gd name="connsiteY4498" fmla="*/ 66484 h 1131979"/>
                <a:gd name="connsiteX4499" fmla="*/ 47306 w 1197983"/>
                <a:gd name="connsiteY4499" fmla="*/ 71598 h 1131979"/>
                <a:gd name="connsiteX4500" fmla="*/ 37717 w 1197983"/>
                <a:gd name="connsiteY4500" fmla="*/ 76073 h 1131979"/>
                <a:gd name="connsiteX4501" fmla="*/ 35799 w 1197983"/>
                <a:gd name="connsiteY4501" fmla="*/ 76712 h 1131979"/>
                <a:gd name="connsiteX4502" fmla="*/ 33242 w 1197983"/>
                <a:gd name="connsiteY4502" fmla="*/ 78630 h 1131979"/>
                <a:gd name="connsiteX4503" fmla="*/ 36438 w 1197983"/>
                <a:gd name="connsiteY4503" fmla="*/ 78630 h 1131979"/>
                <a:gd name="connsiteX4504" fmla="*/ 40274 w 1197983"/>
                <a:gd name="connsiteY4504" fmla="*/ 79270 h 1131979"/>
                <a:gd name="connsiteX4505" fmla="*/ 41552 w 1197983"/>
                <a:gd name="connsiteY4505" fmla="*/ 77352 h 1131979"/>
                <a:gd name="connsiteX4506" fmla="*/ 44749 w 1197983"/>
                <a:gd name="connsiteY4506" fmla="*/ 75434 h 1131979"/>
                <a:gd name="connsiteX4507" fmla="*/ 53698 w 1197983"/>
                <a:gd name="connsiteY4507" fmla="*/ 69681 h 1131979"/>
                <a:gd name="connsiteX4508" fmla="*/ 57534 w 1197983"/>
                <a:gd name="connsiteY4508" fmla="*/ 66484 h 1131979"/>
                <a:gd name="connsiteX4509" fmla="*/ 56895 w 1197983"/>
                <a:gd name="connsiteY4509" fmla="*/ 65206 h 1131979"/>
                <a:gd name="connsiteX4510" fmla="*/ 519723 w 1197983"/>
                <a:gd name="connsiteY4510" fmla="*/ 64566 h 1131979"/>
                <a:gd name="connsiteX4511" fmla="*/ 522919 w 1197983"/>
                <a:gd name="connsiteY4511" fmla="*/ 67123 h 1131979"/>
                <a:gd name="connsiteX4512" fmla="*/ 521640 w 1197983"/>
                <a:gd name="connsiteY4512" fmla="*/ 67763 h 1131979"/>
                <a:gd name="connsiteX4513" fmla="*/ 519723 w 1197983"/>
                <a:gd name="connsiteY4513" fmla="*/ 65845 h 1131979"/>
                <a:gd name="connsiteX4514" fmla="*/ 519723 w 1197983"/>
                <a:gd name="connsiteY4514" fmla="*/ 64566 h 1131979"/>
                <a:gd name="connsiteX4515" fmla="*/ 706388 w 1197983"/>
                <a:gd name="connsiteY4515" fmla="*/ 62009 h 1131979"/>
                <a:gd name="connsiteX4516" fmla="*/ 707667 w 1197983"/>
                <a:gd name="connsiteY4516" fmla="*/ 63288 h 1131979"/>
                <a:gd name="connsiteX4517" fmla="*/ 707027 w 1197983"/>
                <a:gd name="connsiteY4517" fmla="*/ 62649 h 1131979"/>
                <a:gd name="connsiteX4518" fmla="*/ 705749 w 1197983"/>
                <a:gd name="connsiteY4518" fmla="*/ 62009 h 1131979"/>
                <a:gd name="connsiteX4519" fmla="*/ 706388 w 1197983"/>
                <a:gd name="connsiteY4519" fmla="*/ 62009 h 1131979"/>
                <a:gd name="connsiteX4520" fmla="*/ 696160 w 1197983"/>
                <a:gd name="connsiteY4520" fmla="*/ 58174 h 1131979"/>
                <a:gd name="connsiteX4521" fmla="*/ 695521 w 1197983"/>
                <a:gd name="connsiteY4521" fmla="*/ 58174 h 1131979"/>
                <a:gd name="connsiteX4522" fmla="*/ 696160 w 1197983"/>
                <a:gd name="connsiteY4522" fmla="*/ 58813 h 1131979"/>
                <a:gd name="connsiteX4523" fmla="*/ 696799 w 1197983"/>
                <a:gd name="connsiteY4523" fmla="*/ 58813 h 1131979"/>
                <a:gd name="connsiteX4524" fmla="*/ 696160 w 1197983"/>
                <a:gd name="connsiteY4524" fmla="*/ 58174 h 1131979"/>
                <a:gd name="connsiteX4525" fmla="*/ 704470 w 1197983"/>
                <a:gd name="connsiteY4525" fmla="*/ 58174 h 1131979"/>
                <a:gd name="connsiteX4526" fmla="*/ 703192 w 1197983"/>
                <a:gd name="connsiteY4526" fmla="*/ 61370 h 1131979"/>
                <a:gd name="connsiteX4527" fmla="*/ 700635 w 1197983"/>
                <a:gd name="connsiteY4527" fmla="*/ 63288 h 1131979"/>
                <a:gd name="connsiteX4528" fmla="*/ 698078 w 1197983"/>
                <a:gd name="connsiteY4528" fmla="*/ 65206 h 1131979"/>
                <a:gd name="connsiteX4529" fmla="*/ 704470 w 1197983"/>
                <a:gd name="connsiteY4529" fmla="*/ 58174 h 1131979"/>
                <a:gd name="connsiteX4530" fmla="*/ 712781 w 1197983"/>
                <a:gd name="connsiteY4530" fmla="*/ 56256 h 1131979"/>
                <a:gd name="connsiteX4531" fmla="*/ 708306 w 1197983"/>
                <a:gd name="connsiteY4531" fmla="*/ 61370 h 1131979"/>
                <a:gd name="connsiteX4532" fmla="*/ 707667 w 1197983"/>
                <a:gd name="connsiteY4532" fmla="*/ 60731 h 1131979"/>
                <a:gd name="connsiteX4533" fmla="*/ 709585 w 1197983"/>
                <a:gd name="connsiteY4533" fmla="*/ 57534 h 1131979"/>
                <a:gd name="connsiteX4534" fmla="*/ 712781 w 1197983"/>
                <a:gd name="connsiteY4534" fmla="*/ 56256 h 1131979"/>
                <a:gd name="connsiteX4535" fmla="*/ 529951 w 1197983"/>
                <a:gd name="connsiteY4535" fmla="*/ 55617 h 1131979"/>
                <a:gd name="connsiteX4536" fmla="*/ 530590 w 1197983"/>
                <a:gd name="connsiteY4536" fmla="*/ 56256 h 1131979"/>
                <a:gd name="connsiteX4537" fmla="*/ 529951 w 1197983"/>
                <a:gd name="connsiteY4537" fmla="*/ 56895 h 1131979"/>
                <a:gd name="connsiteX4538" fmla="*/ 529951 w 1197983"/>
                <a:gd name="connsiteY4538" fmla="*/ 55617 h 1131979"/>
                <a:gd name="connsiteX4539" fmla="*/ 531869 w 1197983"/>
                <a:gd name="connsiteY4539" fmla="*/ 54338 h 1131979"/>
                <a:gd name="connsiteX4540" fmla="*/ 532508 w 1197983"/>
                <a:gd name="connsiteY4540" fmla="*/ 54977 h 1131979"/>
                <a:gd name="connsiteX4541" fmla="*/ 532508 w 1197983"/>
                <a:gd name="connsiteY4541" fmla="*/ 56256 h 1131979"/>
                <a:gd name="connsiteX4542" fmla="*/ 531869 w 1197983"/>
                <a:gd name="connsiteY4542" fmla="*/ 55617 h 1131979"/>
                <a:gd name="connsiteX4543" fmla="*/ 531869 w 1197983"/>
                <a:gd name="connsiteY4543" fmla="*/ 54338 h 1131979"/>
                <a:gd name="connsiteX4544" fmla="*/ 715977 w 1197983"/>
                <a:gd name="connsiteY4544" fmla="*/ 51142 h 1131979"/>
                <a:gd name="connsiteX4545" fmla="*/ 715338 w 1197983"/>
                <a:gd name="connsiteY4545" fmla="*/ 51781 h 1131979"/>
                <a:gd name="connsiteX4546" fmla="*/ 714699 w 1197983"/>
                <a:gd name="connsiteY4546" fmla="*/ 51142 h 1131979"/>
                <a:gd name="connsiteX4547" fmla="*/ 715338 w 1197983"/>
                <a:gd name="connsiteY4547" fmla="*/ 51142 h 1131979"/>
                <a:gd name="connsiteX4548" fmla="*/ 715977 w 1197983"/>
                <a:gd name="connsiteY4548" fmla="*/ 51142 h 1131979"/>
                <a:gd name="connsiteX4549" fmla="*/ 552112 w 1197983"/>
                <a:gd name="connsiteY4549" fmla="*/ 49011 h 1131979"/>
                <a:gd name="connsiteX4550" fmla="*/ 551686 w 1197983"/>
                <a:gd name="connsiteY4550" fmla="*/ 49224 h 1131979"/>
                <a:gd name="connsiteX4551" fmla="*/ 552325 w 1197983"/>
                <a:gd name="connsiteY4551" fmla="*/ 49224 h 1131979"/>
                <a:gd name="connsiteX4552" fmla="*/ 537622 w 1197983"/>
                <a:gd name="connsiteY4552" fmla="*/ 48585 h 1131979"/>
                <a:gd name="connsiteX4553" fmla="*/ 538261 w 1197983"/>
                <a:gd name="connsiteY4553" fmla="*/ 49224 h 1131979"/>
                <a:gd name="connsiteX4554" fmla="*/ 537622 w 1197983"/>
                <a:gd name="connsiteY4554" fmla="*/ 49224 h 1131979"/>
                <a:gd name="connsiteX4555" fmla="*/ 537622 w 1197983"/>
                <a:gd name="connsiteY4555" fmla="*/ 48585 h 1131979"/>
                <a:gd name="connsiteX4556" fmla="*/ 81187 w 1197983"/>
                <a:gd name="connsiteY4556" fmla="*/ 47946 h 1131979"/>
                <a:gd name="connsiteX4557" fmla="*/ 78630 w 1197983"/>
                <a:gd name="connsiteY4557" fmla="*/ 47946 h 1131979"/>
                <a:gd name="connsiteX4558" fmla="*/ 79269 w 1197983"/>
                <a:gd name="connsiteY4558" fmla="*/ 48585 h 1131979"/>
                <a:gd name="connsiteX4559" fmla="*/ 79908 w 1197983"/>
                <a:gd name="connsiteY4559" fmla="*/ 50503 h 1131979"/>
                <a:gd name="connsiteX4560" fmla="*/ 81826 w 1197983"/>
                <a:gd name="connsiteY4560" fmla="*/ 48585 h 1131979"/>
                <a:gd name="connsiteX4561" fmla="*/ 81187 w 1197983"/>
                <a:gd name="connsiteY4561" fmla="*/ 47946 h 1131979"/>
                <a:gd name="connsiteX4562" fmla="*/ 529951 w 1197983"/>
                <a:gd name="connsiteY4562" fmla="*/ 47946 h 1131979"/>
                <a:gd name="connsiteX4563" fmla="*/ 529312 w 1197983"/>
                <a:gd name="connsiteY4563" fmla="*/ 48585 h 1131979"/>
                <a:gd name="connsiteX4564" fmla="*/ 529312 w 1197983"/>
                <a:gd name="connsiteY4564" fmla="*/ 47946 h 1131979"/>
                <a:gd name="connsiteX4565" fmla="*/ 529951 w 1197983"/>
                <a:gd name="connsiteY4565" fmla="*/ 47946 h 1131979"/>
                <a:gd name="connsiteX4566" fmla="*/ 726205 w 1197983"/>
                <a:gd name="connsiteY4566" fmla="*/ 47306 h 1131979"/>
                <a:gd name="connsiteX4567" fmla="*/ 726205 w 1197983"/>
                <a:gd name="connsiteY4567" fmla="*/ 48585 h 1131979"/>
                <a:gd name="connsiteX4568" fmla="*/ 726205 w 1197983"/>
                <a:gd name="connsiteY4568" fmla="*/ 49224 h 1131979"/>
                <a:gd name="connsiteX4569" fmla="*/ 725566 w 1197983"/>
                <a:gd name="connsiteY4569" fmla="*/ 48585 h 1131979"/>
                <a:gd name="connsiteX4570" fmla="*/ 726205 w 1197983"/>
                <a:gd name="connsiteY4570" fmla="*/ 47306 h 1131979"/>
                <a:gd name="connsiteX4571" fmla="*/ 69680 w 1197983"/>
                <a:gd name="connsiteY4571" fmla="*/ 43471 h 1131979"/>
                <a:gd name="connsiteX4572" fmla="*/ 60091 w 1197983"/>
                <a:gd name="connsiteY4572" fmla="*/ 51142 h 1131979"/>
                <a:gd name="connsiteX4573" fmla="*/ 59452 w 1197983"/>
                <a:gd name="connsiteY4573" fmla="*/ 50503 h 1131979"/>
                <a:gd name="connsiteX4574" fmla="*/ 69680 w 1197983"/>
                <a:gd name="connsiteY4574" fmla="*/ 43471 h 1131979"/>
                <a:gd name="connsiteX4575" fmla="*/ 549768 w 1197983"/>
                <a:gd name="connsiteY4575" fmla="*/ 43471 h 1131979"/>
                <a:gd name="connsiteX4576" fmla="*/ 545933 w 1197983"/>
                <a:gd name="connsiteY4576" fmla="*/ 46667 h 1131979"/>
                <a:gd name="connsiteX4577" fmla="*/ 545933 w 1197983"/>
                <a:gd name="connsiteY4577" fmla="*/ 44749 h 1131979"/>
                <a:gd name="connsiteX4578" fmla="*/ 547850 w 1197983"/>
                <a:gd name="connsiteY4578" fmla="*/ 44110 h 1131979"/>
                <a:gd name="connsiteX4579" fmla="*/ 549768 w 1197983"/>
                <a:gd name="connsiteY4579" fmla="*/ 43471 h 1131979"/>
                <a:gd name="connsiteX4580" fmla="*/ 558079 w 1197983"/>
                <a:gd name="connsiteY4580" fmla="*/ 43471 h 1131979"/>
                <a:gd name="connsiteX4581" fmla="*/ 558079 w 1197983"/>
                <a:gd name="connsiteY4581" fmla="*/ 44110 h 1131979"/>
                <a:gd name="connsiteX4582" fmla="*/ 558079 w 1197983"/>
                <a:gd name="connsiteY4582" fmla="*/ 44110 h 1131979"/>
                <a:gd name="connsiteX4583" fmla="*/ 558079 w 1197983"/>
                <a:gd name="connsiteY4583" fmla="*/ 43471 h 1131979"/>
                <a:gd name="connsiteX4584" fmla="*/ 543376 w 1197983"/>
                <a:gd name="connsiteY4584" fmla="*/ 42831 h 1131979"/>
                <a:gd name="connsiteX4585" fmla="*/ 544015 w 1197983"/>
                <a:gd name="connsiteY4585" fmla="*/ 44110 h 1131979"/>
                <a:gd name="connsiteX4586" fmla="*/ 543376 w 1197983"/>
                <a:gd name="connsiteY4586" fmla="*/ 44110 h 1131979"/>
                <a:gd name="connsiteX4587" fmla="*/ 542097 w 1197983"/>
                <a:gd name="connsiteY4587" fmla="*/ 42831 h 1131979"/>
                <a:gd name="connsiteX4588" fmla="*/ 542736 w 1197983"/>
                <a:gd name="connsiteY4588" fmla="*/ 43471 h 1131979"/>
                <a:gd name="connsiteX4589" fmla="*/ 541458 w 1197983"/>
                <a:gd name="connsiteY4589" fmla="*/ 45388 h 1131979"/>
                <a:gd name="connsiteX4590" fmla="*/ 538901 w 1197983"/>
                <a:gd name="connsiteY4590" fmla="*/ 45388 h 1131979"/>
                <a:gd name="connsiteX4591" fmla="*/ 542097 w 1197983"/>
                <a:gd name="connsiteY4591" fmla="*/ 42831 h 1131979"/>
                <a:gd name="connsiteX4592" fmla="*/ 543376 w 1197983"/>
                <a:gd name="connsiteY4592" fmla="*/ 42831 h 1131979"/>
                <a:gd name="connsiteX4593" fmla="*/ 731320 w 1197983"/>
                <a:gd name="connsiteY4593" fmla="*/ 42831 h 1131979"/>
                <a:gd name="connsiteX4594" fmla="*/ 730041 w 1197983"/>
                <a:gd name="connsiteY4594" fmla="*/ 44110 h 1131979"/>
                <a:gd name="connsiteX4595" fmla="*/ 730041 w 1197983"/>
                <a:gd name="connsiteY4595" fmla="*/ 43471 h 1131979"/>
                <a:gd name="connsiteX4596" fmla="*/ 731320 w 1197983"/>
                <a:gd name="connsiteY4596" fmla="*/ 42831 h 1131979"/>
                <a:gd name="connsiteX4597" fmla="*/ 83744 w 1197983"/>
                <a:gd name="connsiteY4597" fmla="*/ 42192 h 1131979"/>
                <a:gd name="connsiteX4598" fmla="*/ 83104 w 1197983"/>
                <a:gd name="connsiteY4598" fmla="*/ 44110 h 1131979"/>
                <a:gd name="connsiteX4599" fmla="*/ 82465 w 1197983"/>
                <a:gd name="connsiteY4599" fmla="*/ 43471 h 1131979"/>
                <a:gd name="connsiteX4600" fmla="*/ 83744 w 1197983"/>
                <a:gd name="connsiteY4600" fmla="*/ 42192 h 1131979"/>
                <a:gd name="connsiteX4601" fmla="*/ 74794 w 1197983"/>
                <a:gd name="connsiteY4601" fmla="*/ 40274 h 1131979"/>
                <a:gd name="connsiteX4602" fmla="*/ 79908 w 1197983"/>
                <a:gd name="connsiteY4602" fmla="*/ 42831 h 1131979"/>
                <a:gd name="connsiteX4603" fmla="*/ 75433 w 1197983"/>
                <a:gd name="connsiteY4603" fmla="*/ 44110 h 1131979"/>
                <a:gd name="connsiteX4604" fmla="*/ 70958 w 1197983"/>
                <a:gd name="connsiteY4604" fmla="*/ 44110 h 1131979"/>
                <a:gd name="connsiteX4605" fmla="*/ 74794 w 1197983"/>
                <a:gd name="connsiteY4605" fmla="*/ 40274 h 1131979"/>
                <a:gd name="connsiteX4606" fmla="*/ 89896 w 1197983"/>
                <a:gd name="connsiteY4606" fmla="*/ 39795 h 1131979"/>
                <a:gd name="connsiteX4607" fmla="*/ 89497 w 1197983"/>
                <a:gd name="connsiteY4607" fmla="*/ 40061 h 1131979"/>
                <a:gd name="connsiteX4608" fmla="*/ 90136 w 1197983"/>
                <a:gd name="connsiteY4608" fmla="*/ 40274 h 1131979"/>
                <a:gd name="connsiteX4609" fmla="*/ 90136 w 1197983"/>
                <a:gd name="connsiteY4609" fmla="*/ 39635 h 1131979"/>
                <a:gd name="connsiteX4610" fmla="*/ 89880 w 1197983"/>
                <a:gd name="connsiteY4610" fmla="*/ 39763 h 1131979"/>
                <a:gd name="connsiteX4611" fmla="*/ 89896 w 1197983"/>
                <a:gd name="connsiteY4611" fmla="*/ 39795 h 1131979"/>
                <a:gd name="connsiteX4612" fmla="*/ 307486 w 1197983"/>
                <a:gd name="connsiteY4612" fmla="*/ 39635 h 1131979"/>
                <a:gd name="connsiteX4613" fmla="*/ 306208 w 1197983"/>
                <a:gd name="connsiteY4613" fmla="*/ 39635 h 1131979"/>
                <a:gd name="connsiteX4614" fmla="*/ 302372 w 1197983"/>
                <a:gd name="connsiteY4614" fmla="*/ 41553 h 1131979"/>
                <a:gd name="connsiteX4615" fmla="*/ 296619 w 1197983"/>
                <a:gd name="connsiteY4615" fmla="*/ 42192 h 1131979"/>
                <a:gd name="connsiteX4616" fmla="*/ 295341 w 1197983"/>
                <a:gd name="connsiteY4616" fmla="*/ 42192 h 1131979"/>
                <a:gd name="connsiteX4617" fmla="*/ 294062 w 1197983"/>
                <a:gd name="connsiteY4617" fmla="*/ 42831 h 1131979"/>
                <a:gd name="connsiteX4618" fmla="*/ 295980 w 1197983"/>
                <a:gd name="connsiteY4618" fmla="*/ 43471 h 1131979"/>
                <a:gd name="connsiteX4619" fmla="*/ 298537 w 1197983"/>
                <a:gd name="connsiteY4619" fmla="*/ 46028 h 1131979"/>
                <a:gd name="connsiteX4620" fmla="*/ 299176 w 1197983"/>
                <a:gd name="connsiteY4620" fmla="*/ 44749 h 1131979"/>
                <a:gd name="connsiteX4621" fmla="*/ 301094 w 1197983"/>
                <a:gd name="connsiteY4621" fmla="*/ 44110 h 1131979"/>
                <a:gd name="connsiteX4622" fmla="*/ 306208 w 1197983"/>
                <a:gd name="connsiteY4622" fmla="*/ 42192 h 1131979"/>
                <a:gd name="connsiteX4623" fmla="*/ 308126 w 1197983"/>
                <a:gd name="connsiteY4623" fmla="*/ 40914 h 1131979"/>
                <a:gd name="connsiteX4624" fmla="*/ 307486 w 1197983"/>
                <a:gd name="connsiteY4624" fmla="*/ 39635 h 1131979"/>
                <a:gd name="connsiteX4625" fmla="*/ 723648 w 1197983"/>
                <a:gd name="connsiteY4625" fmla="*/ 38357 h 1131979"/>
                <a:gd name="connsiteX4626" fmla="*/ 724288 w 1197983"/>
                <a:gd name="connsiteY4626" fmla="*/ 38996 h 1131979"/>
                <a:gd name="connsiteX4627" fmla="*/ 723648 w 1197983"/>
                <a:gd name="connsiteY4627" fmla="*/ 40274 h 1131979"/>
                <a:gd name="connsiteX4628" fmla="*/ 723009 w 1197983"/>
                <a:gd name="connsiteY4628" fmla="*/ 39635 h 1131979"/>
                <a:gd name="connsiteX4629" fmla="*/ 723648 w 1197983"/>
                <a:gd name="connsiteY4629" fmla="*/ 38357 h 1131979"/>
                <a:gd name="connsiteX4630" fmla="*/ 72237 w 1197983"/>
                <a:gd name="connsiteY4630" fmla="*/ 37717 h 1131979"/>
                <a:gd name="connsiteX4631" fmla="*/ 72876 w 1197983"/>
                <a:gd name="connsiteY4631" fmla="*/ 38357 h 1131979"/>
                <a:gd name="connsiteX4632" fmla="*/ 70319 w 1197983"/>
                <a:gd name="connsiteY4632" fmla="*/ 40274 h 1131979"/>
                <a:gd name="connsiteX4633" fmla="*/ 69680 w 1197983"/>
                <a:gd name="connsiteY4633" fmla="*/ 39635 h 1131979"/>
                <a:gd name="connsiteX4634" fmla="*/ 72237 w 1197983"/>
                <a:gd name="connsiteY4634" fmla="*/ 37717 h 1131979"/>
                <a:gd name="connsiteX4635" fmla="*/ 727484 w 1197983"/>
                <a:gd name="connsiteY4635" fmla="*/ 35800 h 1131979"/>
                <a:gd name="connsiteX4636" fmla="*/ 726845 w 1197983"/>
                <a:gd name="connsiteY4636" fmla="*/ 37717 h 1131979"/>
                <a:gd name="connsiteX4637" fmla="*/ 726205 w 1197983"/>
                <a:gd name="connsiteY4637" fmla="*/ 37078 h 1131979"/>
                <a:gd name="connsiteX4638" fmla="*/ 727484 w 1197983"/>
                <a:gd name="connsiteY4638" fmla="*/ 35800 h 1131979"/>
                <a:gd name="connsiteX4639" fmla="*/ 82465 w 1197983"/>
                <a:gd name="connsiteY4639" fmla="*/ 34521 h 1131979"/>
                <a:gd name="connsiteX4640" fmla="*/ 85662 w 1197983"/>
                <a:gd name="connsiteY4640" fmla="*/ 35160 h 1131979"/>
                <a:gd name="connsiteX4641" fmla="*/ 83104 w 1197983"/>
                <a:gd name="connsiteY4641" fmla="*/ 35800 h 1131979"/>
                <a:gd name="connsiteX4642" fmla="*/ 84383 w 1197983"/>
                <a:gd name="connsiteY4642" fmla="*/ 38357 h 1131979"/>
                <a:gd name="connsiteX4643" fmla="*/ 82465 w 1197983"/>
                <a:gd name="connsiteY4643" fmla="*/ 39635 h 1131979"/>
                <a:gd name="connsiteX4644" fmla="*/ 81187 w 1197983"/>
                <a:gd name="connsiteY4644" fmla="*/ 39635 h 1131979"/>
                <a:gd name="connsiteX4645" fmla="*/ 77990 w 1197983"/>
                <a:gd name="connsiteY4645" fmla="*/ 38357 h 1131979"/>
                <a:gd name="connsiteX4646" fmla="*/ 77990 w 1197983"/>
                <a:gd name="connsiteY4646" fmla="*/ 37717 h 1131979"/>
                <a:gd name="connsiteX4647" fmla="*/ 82465 w 1197983"/>
                <a:gd name="connsiteY4647" fmla="*/ 34521 h 1131979"/>
                <a:gd name="connsiteX4648" fmla="*/ 315797 w 1197983"/>
                <a:gd name="connsiteY4648" fmla="*/ 33242 h 1131979"/>
                <a:gd name="connsiteX4649" fmla="*/ 315797 w 1197983"/>
                <a:gd name="connsiteY4649" fmla="*/ 33882 h 1131979"/>
                <a:gd name="connsiteX4650" fmla="*/ 313240 w 1197983"/>
                <a:gd name="connsiteY4650" fmla="*/ 34521 h 1131979"/>
                <a:gd name="connsiteX4651" fmla="*/ 311322 w 1197983"/>
                <a:gd name="connsiteY4651" fmla="*/ 35160 h 1131979"/>
                <a:gd name="connsiteX4652" fmla="*/ 309405 w 1197983"/>
                <a:gd name="connsiteY4652" fmla="*/ 36439 h 1131979"/>
                <a:gd name="connsiteX4653" fmla="*/ 308126 w 1197983"/>
                <a:gd name="connsiteY4653" fmla="*/ 37717 h 1131979"/>
                <a:gd name="connsiteX4654" fmla="*/ 307486 w 1197983"/>
                <a:gd name="connsiteY4654" fmla="*/ 38357 h 1131979"/>
                <a:gd name="connsiteX4655" fmla="*/ 309405 w 1197983"/>
                <a:gd name="connsiteY4655" fmla="*/ 39635 h 1131979"/>
                <a:gd name="connsiteX4656" fmla="*/ 310683 w 1197983"/>
                <a:gd name="connsiteY4656" fmla="*/ 38996 h 1131979"/>
                <a:gd name="connsiteX4657" fmla="*/ 313879 w 1197983"/>
                <a:gd name="connsiteY4657" fmla="*/ 37078 h 1131979"/>
                <a:gd name="connsiteX4658" fmla="*/ 315158 w 1197983"/>
                <a:gd name="connsiteY4658" fmla="*/ 37078 h 1131979"/>
                <a:gd name="connsiteX4659" fmla="*/ 318354 w 1197983"/>
                <a:gd name="connsiteY4659" fmla="*/ 35800 h 1131979"/>
                <a:gd name="connsiteX4660" fmla="*/ 318354 w 1197983"/>
                <a:gd name="connsiteY4660" fmla="*/ 33882 h 1131979"/>
                <a:gd name="connsiteX4661" fmla="*/ 316436 w 1197983"/>
                <a:gd name="connsiteY4661" fmla="*/ 33882 h 1131979"/>
                <a:gd name="connsiteX4662" fmla="*/ 315797 w 1197983"/>
                <a:gd name="connsiteY4662" fmla="*/ 33242 h 1131979"/>
                <a:gd name="connsiteX4663" fmla="*/ 88219 w 1197983"/>
                <a:gd name="connsiteY4663" fmla="*/ 30685 h 1131979"/>
                <a:gd name="connsiteX4664" fmla="*/ 88858 w 1197983"/>
                <a:gd name="connsiteY4664" fmla="*/ 31964 h 1131979"/>
                <a:gd name="connsiteX4665" fmla="*/ 85662 w 1197983"/>
                <a:gd name="connsiteY4665" fmla="*/ 32603 h 1131979"/>
                <a:gd name="connsiteX4666" fmla="*/ 83744 w 1197983"/>
                <a:gd name="connsiteY4666" fmla="*/ 31325 h 1131979"/>
                <a:gd name="connsiteX4667" fmla="*/ 88219 w 1197983"/>
                <a:gd name="connsiteY4667" fmla="*/ 30685 h 1131979"/>
                <a:gd name="connsiteX4668" fmla="*/ 90136 w 1197983"/>
                <a:gd name="connsiteY4668" fmla="*/ 26850 h 1131979"/>
                <a:gd name="connsiteX4669" fmla="*/ 93972 w 1197983"/>
                <a:gd name="connsiteY4669" fmla="*/ 28128 h 1131979"/>
                <a:gd name="connsiteX4670" fmla="*/ 89497 w 1197983"/>
                <a:gd name="connsiteY4670" fmla="*/ 29407 h 1131979"/>
                <a:gd name="connsiteX4671" fmla="*/ 88858 w 1197983"/>
                <a:gd name="connsiteY4671" fmla="*/ 28768 h 1131979"/>
                <a:gd name="connsiteX4672" fmla="*/ 90136 w 1197983"/>
                <a:gd name="connsiteY4672" fmla="*/ 26850 h 1131979"/>
                <a:gd name="connsiteX4673" fmla="*/ 311322 w 1197983"/>
                <a:gd name="connsiteY4673" fmla="*/ 26211 h 1131979"/>
                <a:gd name="connsiteX4674" fmla="*/ 306208 w 1197983"/>
                <a:gd name="connsiteY4674" fmla="*/ 29407 h 1131979"/>
                <a:gd name="connsiteX4675" fmla="*/ 305569 w 1197983"/>
                <a:gd name="connsiteY4675" fmla="*/ 28768 h 1131979"/>
                <a:gd name="connsiteX4676" fmla="*/ 311322 w 1197983"/>
                <a:gd name="connsiteY4676" fmla="*/ 26211 h 1131979"/>
                <a:gd name="connsiteX4677" fmla="*/ 314519 w 1197983"/>
                <a:gd name="connsiteY4677" fmla="*/ 25571 h 1131979"/>
                <a:gd name="connsiteX4678" fmla="*/ 318994 w 1197983"/>
                <a:gd name="connsiteY4678" fmla="*/ 28768 h 1131979"/>
                <a:gd name="connsiteX4679" fmla="*/ 315797 w 1197983"/>
                <a:gd name="connsiteY4679" fmla="*/ 28128 h 1131979"/>
                <a:gd name="connsiteX4680" fmla="*/ 312601 w 1197983"/>
                <a:gd name="connsiteY4680" fmla="*/ 26850 h 1131979"/>
                <a:gd name="connsiteX4681" fmla="*/ 314519 w 1197983"/>
                <a:gd name="connsiteY4681" fmla="*/ 25571 h 1131979"/>
                <a:gd name="connsiteX4682" fmla="*/ 312601 w 1197983"/>
                <a:gd name="connsiteY4682" fmla="*/ 23014 h 1131979"/>
                <a:gd name="connsiteX4683" fmla="*/ 313240 w 1197983"/>
                <a:gd name="connsiteY4683" fmla="*/ 23653 h 1131979"/>
                <a:gd name="connsiteX4684" fmla="*/ 311961 w 1197983"/>
                <a:gd name="connsiteY4684" fmla="*/ 24293 h 1131979"/>
                <a:gd name="connsiteX4685" fmla="*/ 311322 w 1197983"/>
                <a:gd name="connsiteY4685" fmla="*/ 23653 h 1131979"/>
                <a:gd name="connsiteX4686" fmla="*/ 312601 w 1197983"/>
                <a:gd name="connsiteY4686" fmla="*/ 23014 h 1131979"/>
                <a:gd name="connsiteX4687" fmla="*/ 318994 w 1197983"/>
                <a:gd name="connsiteY4687" fmla="*/ 23014 h 1131979"/>
                <a:gd name="connsiteX4688" fmla="*/ 321550 w 1197983"/>
                <a:gd name="connsiteY4688" fmla="*/ 24293 h 1131979"/>
                <a:gd name="connsiteX4689" fmla="*/ 320272 w 1197983"/>
                <a:gd name="connsiteY4689" fmla="*/ 24293 h 1131979"/>
                <a:gd name="connsiteX4690" fmla="*/ 322190 w 1197983"/>
                <a:gd name="connsiteY4690" fmla="*/ 26850 h 1131979"/>
                <a:gd name="connsiteX4691" fmla="*/ 321550 w 1197983"/>
                <a:gd name="connsiteY4691" fmla="*/ 27489 h 1131979"/>
                <a:gd name="connsiteX4692" fmla="*/ 320272 w 1197983"/>
                <a:gd name="connsiteY4692" fmla="*/ 26850 h 1131979"/>
                <a:gd name="connsiteX4693" fmla="*/ 317715 w 1197983"/>
                <a:gd name="connsiteY4693" fmla="*/ 24932 h 1131979"/>
                <a:gd name="connsiteX4694" fmla="*/ 317715 w 1197983"/>
                <a:gd name="connsiteY4694" fmla="*/ 24293 h 1131979"/>
                <a:gd name="connsiteX4695" fmla="*/ 318994 w 1197983"/>
                <a:gd name="connsiteY4695" fmla="*/ 23014 h 1131979"/>
                <a:gd name="connsiteX4696" fmla="*/ 322190 w 1197983"/>
                <a:gd name="connsiteY4696" fmla="*/ 21736 h 1131979"/>
                <a:gd name="connsiteX4697" fmla="*/ 322829 w 1197983"/>
                <a:gd name="connsiteY4697" fmla="*/ 23014 h 1131979"/>
                <a:gd name="connsiteX4698" fmla="*/ 320911 w 1197983"/>
                <a:gd name="connsiteY4698" fmla="*/ 23014 h 1131979"/>
                <a:gd name="connsiteX4699" fmla="*/ 319633 w 1197983"/>
                <a:gd name="connsiteY4699" fmla="*/ 21736 h 1131979"/>
                <a:gd name="connsiteX4700" fmla="*/ 322190 w 1197983"/>
                <a:gd name="connsiteY4700" fmla="*/ 21736 h 1131979"/>
                <a:gd name="connsiteX4701" fmla="*/ 96529 w 1197983"/>
                <a:gd name="connsiteY4701" fmla="*/ 20457 h 1131979"/>
                <a:gd name="connsiteX4702" fmla="*/ 99086 w 1197983"/>
                <a:gd name="connsiteY4702" fmla="*/ 21736 h 1131979"/>
                <a:gd name="connsiteX4703" fmla="*/ 99086 w 1197983"/>
                <a:gd name="connsiteY4703" fmla="*/ 25571 h 1131979"/>
                <a:gd name="connsiteX4704" fmla="*/ 96529 w 1197983"/>
                <a:gd name="connsiteY4704" fmla="*/ 23653 h 1131979"/>
                <a:gd name="connsiteX4705" fmla="*/ 93972 w 1197983"/>
                <a:gd name="connsiteY4705" fmla="*/ 24293 h 1131979"/>
                <a:gd name="connsiteX4706" fmla="*/ 93333 w 1197983"/>
                <a:gd name="connsiteY4706" fmla="*/ 23653 h 1131979"/>
                <a:gd name="connsiteX4707" fmla="*/ 96529 w 1197983"/>
                <a:gd name="connsiteY4707" fmla="*/ 20457 h 1131979"/>
                <a:gd name="connsiteX4708" fmla="*/ 322829 w 1197983"/>
                <a:gd name="connsiteY4708" fmla="*/ 19818 h 1131979"/>
                <a:gd name="connsiteX4709" fmla="*/ 326025 w 1197983"/>
                <a:gd name="connsiteY4709" fmla="*/ 21736 h 1131979"/>
                <a:gd name="connsiteX4710" fmla="*/ 322829 w 1197983"/>
                <a:gd name="connsiteY4710" fmla="*/ 21096 h 1131979"/>
                <a:gd name="connsiteX4711" fmla="*/ 322190 w 1197983"/>
                <a:gd name="connsiteY4711" fmla="*/ 20457 h 1131979"/>
                <a:gd name="connsiteX4712" fmla="*/ 322829 w 1197983"/>
                <a:gd name="connsiteY4712" fmla="*/ 19818 h 1131979"/>
                <a:gd name="connsiteX4713" fmla="*/ 99086 w 1197983"/>
                <a:gd name="connsiteY4713" fmla="*/ 18539 h 1131979"/>
                <a:gd name="connsiteX4714" fmla="*/ 102922 w 1197983"/>
                <a:gd name="connsiteY4714" fmla="*/ 21096 h 1131979"/>
                <a:gd name="connsiteX4715" fmla="*/ 100365 w 1197983"/>
                <a:gd name="connsiteY4715" fmla="*/ 22375 h 1131979"/>
                <a:gd name="connsiteX4716" fmla="*/ 98447 w 1197983"/>
                <a:gd name="connsiteY4716" fmla="*/ 20457 h 1131979"/>
                <a:gd name="connsiteX4717" fmla="*/ 99086 w 1197983"/>
                <a:gd name="connsiteY4717" fmla="*/ 18539 h 1131979"/>
                <a:gd name="connsiteX4718" fmla="*/ 537622 w 1197983"/>
                <a:gd name="connsiteY4718" fmla="*/ 18539 h 1131979"/>
                <a:gd name="connsiteX4719" fmla="*/ 533147 w 1197983"/>
                <a:gd name="connsiteY4719" fmla="*/ 19818 h 1131979"/>
                <a:gd name="connsiteX4720" fmla="*/ 526755 w 1197983"/>
                <a:gd name="connsiteY4720" fmla="*/ 25571 h 1131979"/>
                <a:gd name="connsiteX4721" fmla="*/ 522919 w 1197983"/>
                <a:gd name="connsiteY4721" fmla="*/ 29407 h 1131979"/>
                <a:gd name="connsiteX4722" fmla="*/ 519084 w 1197983"/>
                <a:gd name="connsiteY4722" fmla="*/ 33882 h 1131979"/>
                <a:gd name="connsiteX4723" fmla="*/ 515887 w 1197983"/>
                <a:gd name="connsiteY4723" fmla="*/ 37078 h 1131979"/>
                <a:gd name="connsiteX4724" fmla="*/ 515248 w 1197983"/>
                <a:gd name="connsiteY4724" fmla="*/ 38357 h 1131979"/>
                <a:gd name="connsiteX4725" fmla="*/ 512691 w 1197983"/>
                <a:gd name="connsiteY4725" fmla="*/ 39635 h 1131979"/>
                <a:gd name="connsiteX4726" fmla="*/ 510134 w 1197983"/>
                <a:gd name="connsiteY4726" fmla="*/ 43471 h 1131979"/>
                <a:gd name="connsiteX4727" fmla="*/ 508216 w 1197983"/>
                <a:gd name="connsiteY4727" fmla="*/ 44749 h 1131979"/>
                <a:gd name="connsiteX4728" fmla="*/ 506937 w 1197983"/>
                <a:gd name="connsiteY4728" fmla="*/ 46667 h 1131979"/>
                <a:gd name="connsiteX4729" fmla="*/ 505659 w 1197983"/>
                <a:gd name="connsiteY4729" fmla="*/ 48585 h 1131979"/>
                <a:gd name="connsiteX4730" fmla="*/ 504380 w 1197983"/>
                <a:gd name="connsiteY4730" fmla="*/ 50503 h 1131979"/>
                <a:gd name="connsiteX4731" fmla="*/ 503102 w 1197983"/>
                <a:gd name="connsiteY4731" fmla="*/ 51142 h 1131979"/>
                <a:gd name="connsiteX4732" fmla="*/ 501823 w 1197983"/>
                <a:gd name="connsiteY4732" fmla="*/ 53699 h 1131979"/>
                <a:gd name="connsiteX4733" fmla="*/ 499266 w 1197983"/>
                <a:gd name="connsiteY4733" fmla="*/ 54977 h 1131979"/>
                <a:gd name="connsiteX4734" fmla="*/ 496709 w 1197983"/>
                <a:gd name="connsiteY4734" fmla="*/ 55617 h 1131979"/>
                <a:gd name="connsiteX4735" fmla="*/ 492873 w 1197983"/>
                <a:gd name="connsiteY4735" fmla="*/ 58174 h 1131979"/>
                <a:gd name="connsiteX4736" fmla="*/ 489038 w 1197983"/>
                <a:gd name="connsiteY4736" fmla="*/ 60092 h 1131979"/>
                <a:gd name="connsiteX4737" fmla="*/ 488399 w 1197983"/>
                <a:gd name="connsiteY4737" fmla="*/ 62009 h 1131979"/>
                <a:gd name="connsiteX4738" fmla="*/ 485203 w 1197983"/>
                <a:gd name="connsiteY4738" fmla="*/ 63927 h 1131979"/>
                <a:gd name="connsiteX4739" fmla="*/ 483924 w 1197983"/>
                <a:gd name="connsiteY4739" fmla="*/ 65206 h 1131979"/>
                <a:gd name="connsiteX4740" fmla="*/ 482006 w 1197983"/>
                <a:gd name="connsiteY4740" fmla="*/ 67763 h 1131979"/>
                <a:gd name="connsiteX4741" fmla="*/ 480088 w 1197983"/>
                <a:gd name="connsiteY4741" fmla="*/ 65845 h 1131979"/>
                <a:gd name="connsiteX4742" fmla="*/ 480088 w 1197983"/>
                <a:gd name="connsiteY4742" fmla="*/ 66484 h 1131979"/>
                <a:gd name="connsiteX4743" fmla="*/ 479449 w 1197983"/>
                <a:gd name="connsiteY4743" fmla="*/ 67763 h 1131979"/>
                <a:gd name="connsiteX4744" fmla="*/ 476892 w 1197983"/>
                <a:gd name="connsiteY4744" fmla="*/ 69041 h 1131979"/>
                <a:gd name="connsiteX4745" fmla="*/ 475614 w 1197983"/>
                <a:gd name="connsiteY4745" fmla="*/ 71598 h 1131979"/>
                <a:gd name="connsiteX4746" fmla="*/ 474974 w 1197983"/>
                <a:gd name="connsiteY4746" fmla="*/ 72238 h 1131979"/>
                <a:gd name="connsiteX4747" fmla="*/ 473695 w 1197983"/>
                <a:gd name="connsiteY4747" fmla="*/ 74155 h 1131979"/>
                <a:gd name="connsiteX4748" fmla="*/ 471778 w 1197983"/>
                <a:gd name="connsiteY4748" fmla="*/ 74155 h 1131979"/>
                <a:gd name="connsiteX4749" fmla="*/ 470499 w 1197983"/>
                <a:gd name="connsiteY4749" fmla="*/ 75434 h 1131979"/>
                <a:gd name="connsiteX4750" fmla="*/ 467942 w 1197983"/>
                <a:gd name="connsiteY4750" fmla="*/ 76712 h 1131979"/>
                <a:gd name="connsiteX4751" fmla="*/ 467303 w 1197983"/>
                <a:gd name="connsiteY4751" fmla="*/ 77352 h 1131979"/>
                <a:gd name="connsiteX4752" fmla="*/ 467303 w 1197983"/>
                <a:gd name="connsiteY4752" fmla="*/ 79909 h 1131979"/>
                <a:gd name="connsiteX4753" fmla="*/ 466025 w 1197983"/>
                <a:gd name="connsiteY4753" fmla="*/ 81187 h 1131979"/>
                <a:gd name="connsiteX4754" fmla="*/ 467942 w 1197983"/>
                <a:gd name="connsiteY4754" fmla="*/ 82466 h 1131979"/>
                <a:gd name="connsiteX4755" fmla="*/ 468581 w 1197983"/>
                <a:gd name="connsiteY4755" fmla="*/ 83105 h 1131979"/>
                <a:gd name="connsiteX4756" fmla="*/ 473056 w 1197983"/>
                <a:gd name="connsiteY4756" fmla="*/ 86941 h 1131979"/>
                <a:gd name="connsiteX4757" fmla="*/ 473056 w 1197983"/>
                <a:gd name="connsiteY4757" fmla="*/ 87580 h 1131979"/>
                <a:gd name="connsiteX4758" fmla="*/ 475614 w 1197983"/>
                <a:gd name="connsiteY4758" fmla="*/ 88859 h 1131979"/>
                <a:gd name="connsiteX4759" fmla="*/ 478810 w 1197983"/>
                <a:gd name="connsiteY4759" fmla="*/ 90137 h 1131979"/>
                <a:gd name="connsiteX4760" fmla="*/ 483924 w 1197983"/>
                <a:gd name="connsiteY4760" fmla="*/ 90137 h 1131979"/>
                <a:gd name="connsiteX4761" fmla="*/ 485203 w 1197983"/>
                <a:gd name="connsiteY4761" fmla="*/ 90137 h 1131979"/>
                <a:gd name="connsiteX4762" fmla="*/ 487759 w 1197983"/>
                <a:gd name="connsiteY4762" fmla="*/ 90137 h 1131979"/>
                <a:gd name="connsiteX4763" fmla="*/ 491595 w 1197983"/>
                <a:gd name="connsiteY4763" fmla="*/ 90776 h 1131979"/>
                <a:gd name="connsiteX4764" fmla="*/ 491084 w 1197983"/>
                <a:gd name="connsiteY4764" fmla="*/ 89754 h 1131979"/>
                <a:gd name="connsiteX4765" fmla="*/ 490317 w 1197983"/>
                <a:gd name="connsiteY4765" fmla="*/ 89498 h 1131979"/>
                <a:gd name="connsiteX4766" fmla="*/ 490601 w 1197983"/>
                <a:gd name="connsiteY4766" fmla="*/ 89356 h 1131979"/>
                <a:gd name="connsiteX4767" fmla="*/ 487759 w 1197983"/>
                <a:gd name="connsiteY4767" fmla="*/ 88219 h 1131979"/>
                <a:gd name="connsiteX4768" fmla="*/ 488399 w 1197983"/>
                <a:gd name="connsiteY4768" fmla="*/ 87580 h 1131979"/>
                <a:gd name="connsiteX4769" fmla="*/ 491595 w 1197983"/>
                <a:gd name="connsiteY4769" fmla="*/ 87580 h 1131979"/>
                <a:gd name="connsiteX4770" fmla="*/ 492873 w 1197983"/>
                <a:gd name="connsiteY4770" fmla="*/ 86941 h 1131979"/>
                <a:gd name="connsiteX4771" fmla="*/ 493513 w 1197983"/>
                <a:gd name="connsiteY4771" fmla="*/ 86301 h 1131979"/>
                <a:gd name="connsiteX4772" fmla="*/ 496070 w 1197983"/>
                <a:gd name="connsiteY4772" fmla="*/ 86941 h 1131979"/>
                <a:gd name="connsiteX4773" fmla="*/ 497348 w 1197983"/>
                <a:gd name="connsiteY4773" fmla="*/ 85023 h 1131979"/>
                <a:gd name="connsiteX4774" fmla="*/ 498627 w 1197983"/>
                <a:gd name="connsiteY4774" fmla="*/ 83744 h 1131979"/>
                <a:gd name="connsiteX4775" fmla="*/ 500545 w 1197983"/>
                <a:gd name="connsiteY4775" fmla="*/ 81827 h 1131979"/>
                <a:gd name="connsiteX4776" fmla="*/ 503102 w 1197983"/>
                <a:gd name="connsiteY4776" fmla="*/ 81827 h 1131979"/>
                <a:gd name="connsiteX4777" fmla="*/ 508855 w 1197983"/>
                <a:gd name="connsiteY4777" fmla="*/ 80548 h 1131979"/>
                <a:gd name="connsiteX4778" fmla="*/ 510773 w 1197983"/>
                <a:gd name="connsiteY4778" fmla="*/ 80548 h 1131979"/>
                <a:gd name="connsiteX4779" fmla="*/ 511412 w 1197983"/>
                <a:gd name="connsiteY4779" fmla="*/ 81827 h 1131979"/>
                <a:gd name="connsiteX4780" fmla="*/ 508855 w 1197983"/>
                <a:gd name="connsiteY4780" fmla="*/ 82466 h 1131979"/>
                <a:gd name="connsiteX4781" fmla="*/ 506937 w 1197983"/>
                <a:gd name="connsiteY4781" fmla="*/ 83105 h 1131979"/>
                <a:gd name="connsiteX4782" fmla="*/ 505020 w 1197983"/>
                <a:gd name="connsiteY4782" fmla="*/ 84384 h 1131979"/>
                <a:gd name="connsiteX4783" fmla="*/ 503741 w 1197983"/>
                <a:gd name="connsiteY4783" fmla="*/ 85662 h 1131979"/>
                <a:gd name="connsiteX4784" fmla="*/ 503741 w 1197983"/>
                <a:gd name="connsiteY4784" fmla="*/ 86301 h 1131979"/>
                <a:gd name="connsiteX4785" fmla="*/ 505659 w 1197983"/>
                <a:gd name="connsiteY4785" fmla="*/ 87580 h 1131979"/>
                <a:gd name="connsiteX4786" fmla="*/ 506937 w 1197983"/>
                <a:gd name="connsiteY4786" fmla="*/ 86941 h 1131979"/>
                <a:gd name="connsiteX4787" fmla="*/ 510134 w 1197983"/>
                <a:gd name="connsiteY4787" fmla="*/ 85023 h 1131979"/>
                <a:gd name="connsiteX4788" fmla="*/ 511412 w 1197983"/>
                <a:gd name="connsiteY4788" fmla="*/ 85023 h 1131979"/>
                <a:gd name="connsiteX4789" fmla="*/ 514609 w 1197983"/>
                <a:gd name="connsiteY4789" fmla="*/ 83744 h 1131979"/>
                <a:gd name="connsiteX4790" fmla="*/ 514609 w 1197983"/>
                <a:gd name="connsiteY4790" fmla="*/ 81827 h 1131979"/>
                <a:gd name="connsiteX4791" fmla="*/ 512691 w 1197983"/>
                <a:gd name="connsiteY4791" fmla="*/ 81187 h 1131979"/>
                <a:gd name="connsiteX4792" fmla="*/ 512051 w 1197983"/>
                <a:gd name="connsiteY4792" fmla="*/ 80548 h 1131979"/>
                <a:gd name="connsiteX4793" fmla="*/ 513969 w 1197983"/>
                <a:gd name="connsiteY4793" fmla="*/ 79909 h 1131979"/>
                <a:gd name="connsiteX4794" fmla="*/ 514609 w 1197983"/>
                <a:gd name="connsiteY4794" fmla="*/ 80548 h 1131979"/>
                <a:gd name="connsiteX4795" fmla="*/ 515887 w 1197983"/>
                <a:gd name="connsiteY4795" fmla="*/ 81827 h 1131979"/>
                <a:gd name="connsiteX4796" fmla="*/ 516526 w 1197983"/>
                <a:gd name="connsiteY4796" fmla="*/ 81187 h 1131979"/>
                <a:gd name="connsiteX4797" fmla="*/ 515887 w 1197983"/>
                <a:gd name="connsiteY4797" fmla="*/ 80548 h 1131979"/>
                <a:gd name="connsiteX4798" fmla="*/ 513969 w 1197983"/>
                <a:gd name="connsiteY4798" fmla="*/ 79270 h 1131979"/>
                <a:gd name="connsiteX4799" fmla="*/ 515887 w 1197983"/>
                <a:gd name="connsiteY4799" fmla="*/ 78630 h 1131979"/>
                <a:gd name="connsiteX4800" fmla="*/ 515248 w 1197983"/>
                <a:gd name="connsiteY4800" fmla="*/ 77991 h 1131979"/>
                <a:gd name="connsiteX4801" fmla="*/ 515887 w 1197983"/>
                <a:gd name="connsiteY4801" fmla="*/ 77352 h 1131979"/>
                <a:gd name="connsiteX4802" fmla="*/ 515887 w 1197983"/>
                <a:gd name="connsiteY4802" fmla="*/ 78630 h 1131979"/>
                <a:gd name="connsiteX4803" fmla="*/ 517805 w 1197983"/>
                <a:gd name="connsiteY4803" fmla="*/ 79270 h 1131979"/>
                <a:gd name="connsiteX4804" fmla="*/ 518444 w 1197983"/>
                <a:gd name="connsiteY4804" fmla="*/ 79909 h 1131979"/>
                <a:gd name="connsiteX4805" fmla="*/ 520362 w 1197983"/>
                <a:gd name="connsiteY4805" fmla="*/ 79909 h 1131979"/>
                <a:gd name="connsiteX4806" fmla="*/ 520362 w 1197983"/>
                <a:gd name="connsiteY4806" fmla="*/ 79270 h 1131979"/>
                <a:gd name="connsiteX4807" fmla="*/ 518444 w 1197983"/>
                <a:gd name="connsiteY4807" fmla="*/ 76712 h 1131979"/>
                <a:gd name="connsiteX4808" fmla="*/ 520362 w 1197983"/>
                <a:gd name="connsiteY4808" fmla="*/ 77352 h 1131979"/>
                <a:gd name="connsiteX4809" fmla="*/ 521001 w 1197983"/>
                <a:gd name="connsiteY4809" fmla="*/ 76712 h 1131979"/>
                <a:gd name="connsiteX4810" fmla="*/ 520362 w 1197983"/>
                <a:gd name="connsiteY4810" fmla="*/ 76712 h 1131979"/>
                <a:gd name="connsiteX4811" fmla="*/ 519723 w 1197983"/>
                <a:gd name="connsiteY4811" fmla="*/ 76073 h 1131979"/>
                <a:gd name="connsiteX4812" fmla="*/ 521001 w 1197983"/>
                <a:gd name="connsiteY4812" fmla="*/ 76712 h 1131979"/>
                <a:gd name="connsiteX4813" fmla="*/ 519723 w 1197983"/>
                <a:gd name="connsiteY4813" fmla="*/ 75434 h 1131979"/>
                <a:gd name="connsiteX4814" fmla="*/ 520362 w 1197983"/>
                <a:gd name="connsiteY4814" fmla="*/ 74795 h 1131979"/>
                <a:gd name="connsiteX4815" fmla="*/ 522919 w 1197983"/>
                <a:gd name="connsiteY4815" fmla="*/ 74795 h 1131979"/>
                <a:gd name="connsiteX4816" fmla="*/ 524198 w 1197983"/>
                <a:gd name="connsiteY4816" fmla="*/ 74155 h 1131979"/>
                <a:gd name="connsiteX4817" fmla="*/ 525476 w 1197983"/>
                <a:gd name="connsiteY4817" fmla="*/ 72877 h 1131979"/>
                <a:gd name="connsiteX4818" fmla="*/ 526115 w 1197983"/>
                <a:gd name="connsiteY4818" fmla="*/ 72238 h 1131979"/>
                <a:gd name="connsiteX4819" fmla="*/ 525476 w 1197983"/>
                <a:gd name="connsiteY4819" fmla="*/ 71598 h 1131979"/>
                <a:gd name="connsiteX4820" fmla="*/ 525476 w 1197983"/>
                <a:gd name="connsiteY4820" fmla="*/ 70959 h 1131979"/>
                <a:gd name="connsiteX4821" fmla="*/ 526115 w 1197983"/>
                <a:gd name="connsiteY4821" fmla="*/ 71598 h 1131979"/>
                <a:gd name="connsiteX4822" fmla="*/ 528673 w 1197983"/>
                <a:gd name="connsiteY4822" fmla="*/ 72238 h 1131979"/>
                <a:gd name="connsiteX4823" fmla="*/ 526115 w 1197983"/>
                <a:gd name="connsiteY4823" fmla="*/ 67763 h 1131979"/>
                <a:gd name="connsiteX4824" fmla="*/ 526115 w 1197983"/>
                <a:gd name="connsiteY4824" fmla="*/ 67123 h 1131979"/>
                <a:gd name="connsiteX4825" fmla="*/ 527394 w 1197983"/>
                <a:gd name="connsiteY4825" fmla="*/ 67123 h 1131979"/>
                <a:gd name="connsiteX4826" fmla="*/ 529312 w 1197983"/>
                <a:gd name="connsiteY4826" fmla="*/ 67123 h 1131979"/>
                <a:gd name="connsiteX4827" fmla="*/ 531869 w 1197983"/>
                <a:gd name="connsiteY4827" fmla="*/ 67123 h 1131979"/>
                <a:gd name="connsiteX4828" fmla="*/ 532508 w 1197983"/>
                <a:gd name="connsiteY4828" fmla="*/ 66484 h 1131979"/>
                <a:gd name="connsiteX4829" fmla="*/ 532508 w 1197983"/>
                <a:gd name="connsiteY4829" fmla="*/ 65206 h 1131979"/>
                <a:gd name="connsiteX4830" fmla="*/ 535065 w 1197983"/>
                <a:gd name="connsiteY4830" fmla="*/ 67123 h 1131979"/>
                <a:gd name="connsiteX4831" fmla="*/ 533147 w 1197983"/>
                <a:gd name="connsiteY4831" fmla="*/ 63927 h 1131979"/>
                <a:gd name="connsiteX4832" fmla="*/ 535704 w 1197983"/>
                <a:gd name="connsiteY4832" fmla="*/ 65206 h 1131979"/>
                <a:gd name="connsiteX4833" fmla="*/ 536344 w 1197983"/>
                <a:gd name="connsiteY4833" fmla="*/ 63927 h 1131979"/>
                <a:gd name="connsiteX4834" fmla="*/ 536344 w 1197983"/>
                <a:gd name="connsiteY4834" fmla="*/ 62009 h 1131979"/>
                <a:gd name="connsiteX4835" fmla="*/ 536983 w 1197983"/>
                <a:gd name="connsiteY4835" fmla="*/ 62009 h 1131979"/>
                <a:gd name="connsiteX4836" fmla="*/ 537622 w 1197983"/>
                <a:gd name="connsiteY4836" fmla="*/ 61370 h 1131979"/>
                <a:gd name="connsiteX4837" fmla="*/ 539540 w 1197983"/>
                <a:gd name="connsiteY4837" fmla="*/ 60731 h 1131979"/>
                <a:gd name="connsiteX4838" fmla="*/ 542097 w 1197983"/>
                <a:gd name="connsiteY4838" fmla="*/ 60731 h 1131979"/>
                <a:gd name="connsiteX4839" fmla="*/ 542736 w 1197983"/>
                <a:gd name="connsiteY4839" fmla="*/ 60731 h 1131979"/>
                <a:gd name="connsiteX4840" fmla="*/ 543376 w 1197983"/>
                <a:gd name="connsiteY4840" fmla="*/ 60092 h 1131979"/>
                <a:gd name="connsiteX4841" fmla="*/ 542736 w 1197983"/>
                <a:gd name="connsiteY4841" fmla="*/ 58813 h 1131979"/>
                <a:gd name="connsiteX4842" fmla="*/ 542736 w 1197983"/>
                <a:gd name="connsiteY4842" fmla="*/ 58174 h 1131979"/>
                <a:gd name="connsiteX4843" fmla="*/ 543376 w 1197983"/>
                <a:gd name="connsiteY4843" fmla="*/ 57534 h 1131979"/>
                <a:gd name="connsiteX4844" fmla="*/ 543376 w 1197983"/>
                <a:gd name="connsiteY4844" fmla="*/ 56895 h 1131979"/>
                <a:gd name="connsiteX4845" fmla="*/ 542736 w 1197983"/>
                <a:gd name="connsiteY4845" fmla="*/ 56256 h 1131979"/>
                <a:gd name="connsiteX4846" fmla="*/ 544015 w 1197983"/>
                <a:gd name="connsiteY4846" fmla="*/ 56256 h 1131979"/>
                <a:gd name="connsiteX4847" fmla="*/ 546572 w 1197983"/>
                <a:gd name="connsiteY4847" fmla="*/ 56256 h 1131979"/>
                <a:gd name="connsiteX4848" fmla="*/ 545933 w 1197983"/>
                <a:gd name="connsiteY4848" fmla="*/ 54977 h 1131979"/>
                <a:gd name="connsiteX4849" fmla="*/ 546572 w 1197983"/>
                <a:gd name="connsiteY4849" fmla="*/ 54338 h 1131979"/>
                <a:gd name="connsiteX4850" fmla="*/ 546572 w 1197983"/>
                <a:gd name="connsiteY4850" fmla="*/ 53699 h 1131979"/>
                <a:gd name="connsiteX4851" fmla="*/ 547211 w 1197983"/>
                <a:gd name="connsiteY4851" fmla="*/ 53060 h 1131979"/>
                <a:gd name="connsiteX4852" fmla="*/ 548490 w 1197983"/>
                <a:gd name="connsiteY4852" fmla="*/ 53699 h 1131979"/>
                <a:gd name="connsiteX4853" fmla="*/ 549129 w 1197983"/>
                <a:gd name="connsiteY4853" fmla="*/ 53060 h 1131979"/>
                <a:gd name="connsiteX4854" fmla="*/ 550407 w 1197983"/>
                <a:gd name="connsiteY4854" fmla="*/ 51781 h 1131979"/>
                <a:gd name="connsiteX4855" fmla="*/ 552325 w 1197983"/>
                <a:gd name="connsiteY4855" fmla="*/ 51781 h 1131979"/>
                <a:gd name="connsiteX4856" fmla="*/ 552325 w 1197983"/>
                <a:gd name="connsiteY4856" fmla="*/ 51142 h 1131979"/>
                <a:gd name="connsiteX4857" fmla="*/ 551686 w 1197983"/>
                <a:gd name="connsiteY4857" fmla="*/ 49224 h 1131979"/>
                <a:gd name="connsiteX4858" fmla="*/ 551686 w 1197983"/>
                <a:gd name="connsiteY4858" fmla="*/ 48585 h 1131979"/>
                <a:gd name="connsiteX4859" fmla="*/ 552112 w 1197983"/>
                <a:gd name="connsiteY4859" fmla="*/ 49011 h 1131979"/>
                <a:gd name="connsiteX4860" fmla="*/ 552965 w 1197983"/>
                <a:gd name="connsiteY4860" fmla="*/ 48585 h 1131979"/>
                <a:gd name="connsiteX4861" fmla="*/ 554243 w 1197983"/>
                <a:gd name="connsiteY4861" fmla="*/ 47306 h 1131979"/>
                <a:gd name="connsiteX4862" fmla="*/ 556161 w 1197983"/>
                <a:gd name="connsiteY4862" fmla="*/ 46028 h 1131979"/>
                <a:gd name="connsiteX4863" fmla="*/ 556161 w 1197983"/>
                <a:gd name="connsiteY4863" fmla="*/ 45388 h 1131979"/>
                <a:gd name="connsiteX4864" fmla="*/ 554243 w 1197983"/>
                <a:gd name="connsiteY4864" fmla="*/ 43471 h 1131979"/>
                <a:gd name="connsiteX4865" fmla="*/ 558079 w 1197983"/>
                <a:gd name="connsiteY4865" fmla="*/ 45388 h 1131979"/>
                <a:gd name="connsiteX4866" fmla="*/ 558079 w 1197983"/>
                <a:gd name="connsiteY4866" fmla="*/ 44110 h 1131979"/>
                <a:gd name="connsiteX4867" fmla="*/ 556161 w 1197983"/>
                <a:gd name="connsiteY4867" fmla="*/ 42831 h 1131979"/>
                <a:gd name="connsiteX4868" fmla="*/ 557439 w 1197983"/>
                <a:gd name="connsiteY4868" fmla="*/ 43471 h 1131979"/>
                <a:gd name="connsiteX4869" fmla="*/ 554882 w 1197983"/>
                <a:gd name="connsiteY4869" fmla="*/ 40274 h 1131979"/>
                <a:gd name="connsiteX4870" fmla="*/ 555522 w 1197983"/>
                <a:gd name="connsiteY4870" fmla="*/ 39635 h 1131979"/>
                <a:gd name="connsiteX4871" fmla="*/ 554243 w 1197983"/>
                <a:gd name="connsiteY4871" fmla="*/ 37078 h 1131979"/>
                <a:gd name="connsiteX4872" fmla="*/ 555056 w 1197983"/>
                <a:gd name="connsiteY4872" fmla="*/ 36672 h 1131979"/>
                <a:gd name="connsiteX4873" fmla="*/ 555522 w 1197983"/>
                <a:gd name="connsiteY4873" fmla="*/ 36439 h 1131979"/>
                <a:gd name="connsiteX4874" fmla="*/ 556800 w 1197983"/>
                <a:gd name="connsiteY4874" fmla="*/ 37078 h 1131979"/>
                <a:gd name="connsiteX4875" fmla="*/ 552965 w 1197983"/>
                <a:gd name="connsiteY4875" fmla="*/ 33242 h 1131979"/>
                <a:gd name="connsiteX4876" fmla="*/ 554243 w 1197983"/>
                <a:gd name="connsiteY4876" fmla="*/ 32603 h 1131979"/>
                <a:gd name="connsiteX4877" fmla="*/ 551047 w 1197983"/>
                <a:gd name="connsiteY4877" fmla="*/ 28768 h 1131979"/>
                <a:gd name="connsiteX4878" fmla="*/ 545933 w 1197983"/>
                <a:gd name="connsiteY4878" fmla="*/ 23653 h 1131979"/>
                <a:gd name="connsiteX4879" fmla="*/ 537622 w 1197983"/>
                <a:gd name="connsiteY4879" fmla="*/ 18539 h 1131979"/>
                <a:gd name="connsiteX4880" fmla="*/ 325386 w 1197983"/>
                <a:gd name="connsiteY4880" fmla="*/ 16622 h 1131979"/>
                <a:gd name="connsiteX4881" fmla="*/ 327304 w 1197983"/>
                <a:gd name="connsiteY4881" fmla="*/ 18539 h 1131979"/>
                <a:gd name="connsiteX4882" fmla="*/ 327943 w 1197983"/>
                <a:gd name="connsiteY4882" fmla="*/ 21736 h 1131979"/>
                <a:gd name="connsiteX4883" fmla="*/ 325386 w 1197983"/>
                <a:gd name="connsiteY4883" fmla="*/ 19179 h 1131979"/>
                <a:gd name="connsiteX4884" fmla="*/ 323468 w 1197983"/>
                <a:gd name="connsiteY4884" fmla="*/ 19179 h 1131979"/>
                <a:gd name="connsiteX4885" fmla="*/ 322829 w 1197983"/>
                <a:gd name="connsiteY4885" fmla="*/ 18539 h 1131979"/>
                <a:gd name="connsiteX4886" fmla="*/ 325386 w 1197983"/>
                <a:gd name="connsiteY4886" fmla="*/ 16622 h 1131979"/>
                <a:gd name="connsiteX4887" fmla="*/ 740269 w 1197983"/>
                <a:gd name="connsiteY4887" fmla="*/ 16622 h 1131979"/>
                <a:gd name="connsiteX4888" fmla="*/ 742826 w 1197983"/>
                <a:gd name="connsiteY4888" fmla="*/ 18539 h 1131979"/>
                <a:gd name="connsiteX4889" fmla="*/ 742187 w 1197983"/>
                <a:gd name="connsiteY4889" fmla="*/ 19818 h 1131979"/>
                <a:gd name="connsiteX4890" fmla="*/ 738351 w 1197983"/>
                <a:gd name="connsiteY4890" fmla="*/ 17900 h 1131979"/>
                <a:gd name="connsiteX4891" fmla="*/ 740269 w 1197983"/>
                <a:gd name="connsiteY4891" fmla="*/ 16622 h 1131979"/>
                <a:gd name="connsiteX4892" fmla="*/ 327304 w 1197983"/>
                <a:gd name="connsiteY4892" fmla="*/ 15982 h 1131979"/>
                <a:gd name="connsiteX4893" fmla="*/ 330500 w 1197983"/>
                <a:gd name="connsiteY4893" fmla="*/ 19179 h 1131979"/>
                <a:gd name="connsiteX4894" fmla="*/ 329222 w 1197983"/>
                <a:gd name="connsiteY4894" fmla="*/ 19818 h 1131979"/>
                <a:gd name="connsiteX4895" fmla="*/ 327304 w 1197983"/>
                <a:gd name="connsiteY4895" fmla="*/ 17900 h 1131979"/>
                <a:gd name="connsiteX4896" fmla="*/ 327304 w 1197983"/>
                <a:gd name="connsiteY4896" fmla="*/ 15982 h 1131979"/>
                <a:gd name="connsiteX4897" fmla="*/ 740909 w 1197983"/>
                <a:gd name="connsiteY4897" fmla="*/ 13425 h 1131979"/>
                <a:gd name="connsiteX4898" fmla="*/ 744105 w 1197983"/>
                <a:gd name="connsiteY4898" fmla="*/ 15343 h 1131979"/>
                <a:gd name="connsiteX4899" fmla="*/ 746023 w 1197983"/>
                <a:gd name="connsiteY4899" fmla="*/ 14704 h 1131979"/>
                <a:gd name="connsiteX4900" fmla="*/ 746662 w 1197983"/>
                <a:gd name="connsiteY4900" fmla="*/ 15343 h 1131979"/>
                <a:gd name="connsiteX4901" fmla="*/ 744105 w 1197983"/>
                <a:gd name="connsiteY4901" fmla="*/ 17900 h 1131979"/>
                <a:gd name="connsiteX4902" fmla="*/ 741548 w 1197983"/>
                <a:gd name="connsiteY4902" fmla="*/ 16622 h 1131979"/>
                <a:gd name="connsiteX4903" fmla="*/ 740909 w 1197983"/>
                <a:gd name="connsiteY4903" fmla="*/ 13425 h 1131979"/>
                <a:gd name="connsiteX4904" fmla="*/ 747940 w 1197983"/>
                <a:gd name="connsiteY4904" fmla="*/ 10229 h 1131979"/>
                <a:gd name="connsiteX4905" fmla="*/ 748580 w 1197983"/>
                <a:gd name="connsiteY4905" fmla="*/ 10868 h 1131979"/>
                <a:gd name="connsiteX4906" fmla="*/ 747940 w 1197983"/>
                <a:gd name="connsiteY4906" fmla="*/ 12786 h 1131979"/>
                <a:gd name="connsiteX4907" fmla="*/ 744105 w 1197983"/>
                <a:gd name="connsiteY4907" fmla="*/ 11507 h 1131979"/>
                <a:gd name="connsiteX4908" fmla="*/ 747940 w 1197983"/>
                <a:gd name="connsiteY4908" fmla="*/ 10229 h 1131979"/>
                <a:gd name="connsiteX4909" fmla="*/ 751137 w 1197983"/>
                <a:gd name="connsiteY4909" fmla="*/ 7672 h 1131979"/>
                <a:gd name="connsiteX4910" fmla="*/ 753054 w 1197983"/>
                <a:gd name="connsiteY4910" fmla="*/ 8950 h 1131979"/>
                <a:gd name="connsiteX4911" fmla="*/ 749219 w 1197983"/>
                <a:gd name="connsiteY4911" fmla="*/ 9590 h 1131979"/>
                <a:gd name="connsiteX4912" fmla="*/ 748580 w 1197983"/>
                <a:gd name="connsiteY4912" fmla="*/ 8311 h 1131979"/>
                <a:gd name="connsiteX4913" fmla="*/ 751137 w 1197983"/>
                <a:gd name="connsiteY4913" fmla="*/ 7672 h 1131979"/>
                <a:gd name="connsiteX4914" fmla="*/ 338811 w 1197983"/>
                <a:gd name="connsiteY4914" fmla="*/ 5754 h 1131979"/>
                <a:gd name="connsiteX4915" fmla="*/ 339450 w 1197983"/>
                <a:gd name="connsiteY4915" fmla="*/ 6393 h 1131979"/>
                <a:gd name="connsiteX4916" fmla="*/ 338811 w 1197983"/>
                <a:gd name="connsiteY4916" fmla="*/ 7033 h 1131979"/>
                <a:gd name="connsiteX4917" fmla="*/ 338811 w 1197983"/>
                <a:gd name="connsiteY4917" fmla="*/ 5754 h 1131979"/>
                <a:gd name="connsiteX4918" fmla="*/ 340728 w 1197983"/>
                <a:gd name="connsiteY4918" fmla="*/ 4475 h 1131979"/>
                <a:gd name="connsiteX4919" fmla="*/ 341368 w 1197983"/>
                <a:gd name="connsiteY4919" fmla="*/ 5115 h 1131979"/>
                <a:gd name="connsiteX4920" fmla="*/ 340728 w 1197983"/>
                <a:gd name="connsiteY4920" fmla="*/ 6393 h 1131979"/>
                <a:gd name="connsiteX4921" fmla="*/ 340089 w 1197983"/>
                <a:gd name="connsiteY4921" fmla="*/ 5754 h 1131979"/>
                <a:gd name="connsiteX4922" fmla="*/ 340728 w 1197983"/>
                <a:gd name="connsiteY4922" fmla="*/ 4475 h 1131979"/>
                <a:gd name="connsiteX4923" fmla="*/ 752415 w 1197983"/>
                <a:gd name="connsiteY4923" fmla="*/ 1918 h 1131979"/>
                <a:gd name="connsiteX4924" fmla="*/ 755612 w 1197983"/>
                <a:gd name="connsiteY4924" fmla="*/ 3197 h 1131979"/>
                <a:gd name="connsiteX4925" fmla="*/ 755612 w 1197983"/>
                <a:gd name="connsiteY4925" fmla="*/ 3836 h 1131979"/>
                <a:gd name="connsiteX4926" fmla="*/ 753054 w 1197983"/>
                <a:gd name="connsiteY4926" fmla="*/ 7033 h 1131979"/>
                <a:gd name="connsiteX4927" fmla="*/ 749858 w 1197983"/>
                <a:gd name="connsiteY4927" fmla="*/ 6393 h 1131979"/>
                <a:gd name="connsiteX4928" fmla="*/ 751776 w 1197983"/>
                <a:gd name="connsiteY4928" fmla="*/ 5754 h 1131979"/>
                <a:gd name="connsiteX4929" fmla="*/ 749858 w 1197983"/>
                <a:gd name="connsiteY4929" fmla="*/ 3197 h 1131979"/>
                <a:gd name="connsiteX4930" fmla="*/ 751137 w 1197983"/>
                <a:gd name="connsiteY4930" fmla="*/ 1918 h 1131979"/>
                <a:gd name="connsiteX4931" fmla="*/ 752415 w 1197983"/>
                <a:gd name="connsiteY4931" fmla="*/ 1918 h 1131979"/>
                <a:gd name="connsiteX4932" fmla="*/ 762643 w 1197983"/>
                <a:gd name="connsiteY4932" fmla="*/ 1918 h 1131979"/>
                <a:gd name="connsiteX4933" fmla="*/ 763283 w 1197983"/>
                <a:gd name="connsiteY4933" fmla="*/ 2558 h 1131979"/>
                <a:gd name="connsiteX4934" fmla="*/ 761365 w 1197983"/>
                <a:gd name="connsiteY4934" fmla="*/ 3836 h 1131979"/>
                <a:gd name="connsiteX4935" fmla="*/ 760726 w 1197983"/>
                <a:gd name="connsiteY4935" fmla="*/ 3197 h 1131979"/>
                <a:gd name="connsiteX4936" fmla="*/ 762643 w 1197983"/>
                <a:gd name="connsiteY4936" fmla="*/ 1918 h 1131979"/>
                <a:gd name="connsiteX4937" fmla="*/ 131689 w 1197983"/>
                <a:gd name="connsiteY4937" fmla="*/ 370 h 1131979"/>
                <a:gd name="connsiteX4938" fmla="*/ 82051 w 1197983"/>
                <a:gd name="connsiteY4938" fmla="*/ 370 h 1131979"/>
                <a:gd name="connsiteX4939" fmla="*/ 81826 w 1197983"/>
                <a:gd name="connsiteY4939" fmla="*/ 640 h 1131979"/>
                <a:gd name="connsiteX4940" fmla="*/ 79269 w 1197983"/>
                <a:gd name="connsiteY4940" fmla="*/ 2558 h 1131979"/>
                <a:gd name="connsiteX4941" fmla="*/ 74794 w 1197983"/>
                <a:gd name="connsiteY4941" fmla="*/ 8311 h 1131979"/>
                <a:gd name="connsiteX4942" fmla="*/ 70319 w 1197983"/>
                <a:gd name="connsiteY4942" fmla="*/ 11507 h 1131979"/>
                <a:gd name="connsiteX4943" fmla="*/ 65205 w 1197983"/>
                <a:gd name="connsiteY4943" fmla="*/ 14704 h 1131979"/>
                <a:gd name="connsiteX4944" fmla="*/ 57534 w 1197983"/>
                <a:gd name="connsiteY4944" fmla="*/ 21096 h 1131979"/>
                <a:gd name="connsiteX4945" fmla="*/ 49863 w 1197983"/>
                <a:gd name="connsiteY4945" fmla="*/ 26850 h 1131979"/>
                <a:gd name="connsiteX4946" fmla="*/ 47306 w 1197983"/>
                <a:gd name="connsiteY4946" fmla="*/ 30685 h 1131979"/>
                <a:gd name="connsiteX4947" fmla="*/ 40913 w 1197983"/>
                <a:gd name="connsiteY4947" fmla="*/ 35800 h 1131979"/>
                <a:gd name="connsiteX4948" fmla="*/ 38356 w 1197983"/>
                <a:gd name="connsiteY4948" fmla="*/ 38357 h 1131979"/>
                <a:gd name="connsiteX4949" fmla="*/ 33242 w 1197983"/>
                <a:gd name="connsiteY4949" fmla="*/ 43471 h 1131979"/>
                <a:gd name="connsiteX4950" fmla="*/ 30685 w 1197983"/>
                <a:gd name="connsiteY4950" fmla="*/ 42192 h 1131979"/>
                <a:gd name="connsiteX4951" fmla="*/ 30046 w 1197983"/>
                <a:gd name="connsiteY4951" fmla="*/ 43471 h 1131979"/>
                <a:gd name="connsiteX4952" fmla="*/ 28767 w 1197983"/>
                <a:gd name="connsiteY4952" fmla="*/ 46028 h 1131979"/>
                <a:gd name="connsiteX4953" fmla="*/ 23653 w 1197983"/>
                <a:gd name="connsiteY4953" fmla="*/ 49863 h 1131979"/>
                <a:gd name="connsiteX4954" fmla="*/ 20457 w 1197983"/>
                <a:gd name="connsiteY4954" fmla="*/ 54338 h 1131979"/>
                <a:gd name="connsiteX4955" fmla="*/ 19178 w 1197983"/>
                <a:gd name="connsiteY4955" fmla="*/ 56256 h 1131979"/>
                <a:gd name="connsiteX4956" fmla="*/ 15982 w 1197983"/>
                <a:gd name="connsiteY4956" fmla="*/ 59452 h 1131979"/>
                <a:gd name="connsiteX4957" fmla="*/ 12785 w 1197983"/>
                <a:gd name="connsiteY4957" fmla="*/ 60731 h 1131979"/>
                <a:gd name="connsiteX4958" fmla="*/ 10228 w 1197983"/>
                <a:gd name="connsiteY4958" fmla="*/ 63288 h 1131979"/>
                <a:gd name="connsiteX4959" fmla="*/ 5114 w 1197983"/>
                <a:gd name="connsiteY4959" fmla="*/ 67123 h 1131979"/>
                <a:gd name="connsiteX4960" fmla="*/ 3835 w 1197983"/>
                <a:gd name="connsiteY4960" fmla="*/ 69041 h 1131979"/>
                <a:gd name="connsiteX4961" fmla="*/ 2557 w 1197983"/>
                <a:gd name="connsiteY4961" fmla="*/ 73516 h 1131979"/>
                <a:gd name="connsiteX4962" fmla="*/ 0 w 1197983"/>
                <a:gd name="connsiteY4962" fmla="*/ 76073 h 1131979"/>
                <a:gd name="connsiteX4963" fmla="*/ 1918 w 1197983"/>
                <a:gd name="connsiteY4963" fmla="*/ 77352 h 1131979"/>
                <a:gd name="connsiteX4964" fmla="*/ 639 w 1197983"/>
                <a:gd name="connsiteY4964" fmla="*/ 82466 h 1131979"/>
                <a:gd name="connsiteX4965" fmla="*/ 5754 w 1197983"/>
                <a:gd name="connsiteY4965" fmla="*/ 85662 h 1131979"/>
                <a:gd name="connsiteX4966" fmla="*/ 5114 w 1197983"/>
                <a:gd name="connsiteY4966" fmla="*/ 86941 h 1131979"/>
                <a:gd name="connsiteX4967" fmla="*/ 8310 w 1197983"/>
                <a:gd name="connsiteY4967" fmla="*/ 87580 h 1131979"/>
                <a:gd name="connsiteX4968" fmla="*/ 12785 w 1197983"/>
                <a:gd name="connsiteY4968" fmla="*/ 87580 h 1131979"/>
                <a:gd name="connsiteX4969" fmla="*/ 21096 w 1197983"/>
                <a:gd name="connsiteY4969" fmla="*/ 84384 h 1131979"/>
                <a:gd name="connsiteX4970" fmla="*/ 23653 w 1197983"/>
                <a:gd name="connsiteY4970" fmla="*/ 83744 h 1131979"/>
                <a:gd name="connsiteX4971" fmla="*/ 28128 w 1197983"/>
                <a:gd name="connsiteY4971" fmla="*/ 81827 h 1131979"/>
                <a:gd name="connsiteX4972" fmla="*/ 33881 w 1197983"/>
                <a:gd name="connsiteY4972" fmla="*/ 79909 h 1131979"/>
                <a:gd name="connsiteX4973" fmla="*/ 33242 w 1197983"/>
                <a:gd name="connsiteY4973" fmla="*/ 78630 h 1131979"/>
                <a:gd name="connsiteX4974" fmla="*/ 28128 w 1197983"/>
                <a:gd name="connsiteY4974" fmla="*/ 78630 h 1131979"/>
                <a:gd name="connsiteX4975" fmla="*/ 28767 w 1197983"/>
                <a:gd name="connsiteY4975" fmla="*/ 77991 h 1131979"/>
                <a:gd name="connsiteX4976" fmla="*/ 34520 w 1197983"/>
                <a:gd name="connsiteY4976" fmla="*/ 76073 h 1131979"/>
                <a:gd name="connsiteX4977" fmla="*/ 37717 w 1197983"/>
                <a:gd name="connsiteY4977" fmla="*/ 74155 h 1131979"/>
                <a:gd name="connsiteX4978" fmla="*/ 38995 w 1197983"/>
                <a:gd name="connsiteY4978" fmla="*/ 72877 h 1131979"/>
                <a:gd name="connsiteX4979" fmla="*/ 43470 w 1197983"/>
                <a:gd name="connsiteY4979" fmla="*/ 71598 h 1131979"/>
                <a:gd name="connsiteX4980" fmla="*/ 46666 w 1197983"/>
                <a:gd name="connsiteY4980" fmla="*/ 67763 h 1131979"/>
                <a:gd name="connsiteX4981" fmla="*/ 49224 w 1197983"/>
                <a:gd name="connsiteY4981" fmla="*/ 65206 h 1131979"/>
                <a:gd name="connsiteX4982" fmla="*/ 53698 w 1197983"/>
                <a:gd name="connsiteY4982" fmla="*/ 61370 h 1131979"/>
                <a:gd name="connsiteX4983" fmla="*/ 51780 w 1197983"/>
                <a:gd name="connsiteY4983" fmla="*/ 60092 h 1131979"/>
                <a:gd name="connsiteX4984" fmla="*/ 54977 w 1197983"/>
                <a:gd name="connsiteY4984" fmla="*/ 60092 h 1131979"/>
                <a:gd name="connsiteX4985" fmla="*/ 59452 w 1197983"/>
                <a:gd name="connsiteY4985" fmla="*/ 58813 h 1131979"/>
                <a:gd name="connsiteX4986" fmla="*/ 70319 w 1197983"/>
                <a:gd name="connsiteY4986" fmla="*/ 52420 h 1131979"/>
                <a:gd name="connsiteX4987" fmla="*/ 73516 w 1197983"/>
                <a:gd name="connsiteY4987" fmla="*/ 51142 h 1131979"/>
                <a:gd name="connsiteX4988" fmla="*/ 73516 w 1197983"/>
                <a:gd name="connsiteY4988" fmla="*/ 52420 h 1131979"/>
                <a:gd name="connsiteX4989" fmla="*/ 69041 w 1197983"/>
                <a:gd name="connsiteY4989" fmla="*/ 54977 h 1131979"/>
                <a:gd name="connsiteX4990" fmla="*/ 65205 w 1197983"/>
                <a:gd name="connsiteY4990" fmla="*/ 57534 h 1131979"/>
                <a:gd name="connsiteX4991" fmla="*/ 61369 w 1197983"/>
                <a:gd name="connsiteY4991" fmla="*/ 60092 h 1131979"/>
                <a:gd name="connsiteX4992" fmla="*/ 58812 w 1197983"/>
                <a:gd name="connsiteY4992" fmla="*/ 62649 h 1131979"/>
                <a:gd name="connsiteX4993" fmla="*/ 58173 w 1197983"/>
                <a:gd name="connsiteY4993" fmla="*/ 63927 h 1131979"/>
                <a:gd name="connsiteX4994" fmla="*/ 60091 w 1197983"/>
                <a:gd name="connsiteY4994" fmla="*/ 65206 h 1131979"/>
                <a:gd name="connsiteX4995" fmla="*/ 62648 w 1197983"/>
                <a:gd name="connsiteY4995" fmla="*/ 63288 h 1131979"/>
                <a:gd name="connsiteX4996" fmla="*/ 69041 w 1197983"/>
                <a:gd name="connsiteY4996" fmla="*/ 58174 h 1131979"/>
                <a:gd name="connsiteX4997" fmla="*/ 70958 w 1197983"/>
                <a:gd name="connsiteY4997" fmla="*/ 57534 h 1131979"/>
                <a:gd name="connsiteX4998" fmla="*/ 77351 w 1197983"/>
                <a:gd name="connsiteY4998" fmla="*/ 53060 h 1131979"/>
                <a:gd name="connsiteX4999" fmla="*/ 78630 w 1197983"/>
                <a:gd name="connsiteY4999" fmla="*/ 49863 h 1131979"/>
                <a:gd name="connsiteX5000" fmla="*/ 75433 w 1197983"/>
                <a:gd name="connsiteY5000" fmla="*/ 50503 h 1131979"/>
                <a:gd name="connsiteX5001" fmla="*/ 74794 w 1197983"/>
                <a:gd name="connsiteY5001" fmla="*/ 49863 h 1131979"/>
                <a:gd name="connsiteX5002" fmla="*/ 78630 w 1197983"/>
                <a:gd name="connsiteY5002" fmla="*/ 47946 h 1131979"/>
                <a:gd name="connsiteX5003" fmla="*/ 81826 w 1197983"/>
                <a:gd name="connsiteY5003" fmla="*/ 45388 h 1131979"/>
                <a:gd name="connsiteX5004" fmla="*/ 83744 w 1197983"/>
                <a:gd name="connsiteY5004" fmla="*/ 45388 h 1131979"/>
                <a:gd name="connsiteX5005" fmla="*/ 85022 w 1197983"/>
                <a:gd name="connsiteY5005" fmla="*/ 45388 h 1131979"/>
                <a:gd name="connsiteX5006" fmla="*/ 87579 w 1197983"/>
                <a:gd name="connsiteY5006" fmla="*/ 44110 h 1131979"/>
                <a:gd name="connsiteX5007" fmla="*/ 87579 w 1197983"/>
                <a:gd name="connsiteY5007" fmla="*/ 43471 h 1131979"/>
                <a:gd name="connsiteX5008" fmla="*/ 85662 w 1197983"/>
                <a:gd name="connsiteY5008" fmla="*/ 40914 h 1131979"/>
                <a:gd name="connsiteX5009" fmla="*/ 88219 w 1197983"/>
                <a:gd name="connsiteY5009" fmla="*/ 40914 h 1131979"/>
                <a:gd name="connsiteX5010" fmla="*/ 89497 w 1197983"/>
                <a:gd name="connsiteY5010" fmla="*/ 40061 h 1131979"/>
                <a:gd name="connsiteX5011" fmla="*/ 89369 w 1197983"/>
                <a:gd name="connsiteY5011" fmla="*/ 40019 h 1131979"/>
                <a:gd name="connsiteX5012" fmla="*/ 88858 w 1197983"/>
                <a:gd name="connsiteY5012" fmla="*/ 40274 h 1131979"/>
                <a:gd name="connsiteX5013" fmla="*/ 88219 w 1197983"/>
                <a:gd name="connsiteY5013" fmla="*/ 39635 h 1131979"/>
                <a:gd name="connsiteX5014" fmla="*/ 89369 w 1197983"/>
                <a:gd name="connsiteY5014" fmla="*/ 40019 h 1131979"/>
                <a:gd name="connsiteX5015" fmla="*/ 89880 w 1197983"/>
                <a:gd name="connsiteY5015" fmla="*/ 39763 h 1131979"/>
                <a:gd name="connsiteX5016" fmla="*/ 89497 w 1197983"/>
                <a:gd name="connsiteY5016" fmla="*/ 38996 h 1131979"/>
                <a:gd name="connsiteX5017" fmla="*/ 90136 w 1197983"/>
                <a:gd name="connsiteY5017" fmla="*/ 38357 h 1131979"/>
                <a:gd name="connsiteX5018" fmla="*/ 94611 w 1197983"/>
                <a:gd name="connsiteY5018" fmla="*/ 36439 h 1131979"/>
                <a:gd name="connsiteX5019" fmla="*/ 97808 w 1197983"/>
                <a:gd name="connsiteY5019" fmla="*/ 34521 h 1131979"/>
                <a:gd name="connsiteX5020" fmla="*/ 98447 w 1197983"/>
                <a:gd name="connsiteY5020" fmla="*/ 33882 h 1131979"/>
                <a:gd name="connsiteX5021" fmla="*/ 101004 w 1197983"/>
                <a:gd name="connsiteY5021" fmla="*/ 31325 h 1131979"/>
                <a:gd name="connsiteX5022" fmla="*/ 102922 w 1197983"/>
                <a:gd name="connsiteY5022" fmla="*/ 30046 h 1131979"/>
                <a:gd name="connsiteX5023" fmla="*/ 102282 w 1197983"/>
                <a:gd name="connsiteY5023" fmla="*/ 29407 h 1131979"/>
                <a:gd name="connsiteX5024" fmla="*/ 102922 w 1197983"/>
                <a:gd name="connsiteY5024" fmla="*/ 27489 h 1131979"/>
                <a:gd name="connsiteX5025" fmla="*/ 104200 w 1197983"/>
                <a:gd name="connsiteY5025" fmla="*/ 27489 h 1131979"/>
                <a:gd name="connsiteX5026" fmla="*/ 108036 w 1197983"/>
                <a:gd name="connsiteY5026" fmla="*/ 26850 h 1131979"/>
                <a:gd name="connsiteX5027" fmla="*/ 106757 w 1197983"/>
                <a:gd name="connsiteY5027" fmla="*/ 21096 h 1131979"/>
                <a:gd name="connsiteX5028" fmla="*/ 107396 w 1197983"/>
                <a:gd name="connsiteY5028" fmla="*/ 20457 h 1131979"/>
                <a:gd name="connsiteX5029" fmla="*/ 109314 w 1197983"/>
                <a:gd name="connsiteY5029" fmla="*/ 19179 h 1131979"/>
                <a:gd name="connsiteX5030" fmla="*/ 109954 w 1197983"/>
                <a:gd name="connsiteY5030" fmla="*/ 19818 h 1131979"/>
                <a:gd name="connsiteX5031" fmla="*/ 109954 w 1197983"/>
                <a:gd name="connsiteY5031" fmla="*/ 21096 h 1131979"/>
                <a:gd name="connsiteX5032" fmla="*/ 111232 w 1197983"/>
                <a:gd name="connsiteY5032" fmla="*/ 21096 h 1131979"/>
                <a:gd name="connsiteX5033" fmla="*/ 112511 w 1197983"/>
                <a:gd name="connsiteY5033" fmla="*/ 21736 h 1131979"/>
                <a:gd name="connsiteX5034" fmla="*/ 111232 w 1197983"/>
                <a:gd name="connsiteY5034" fmla="*/ 19179 h 1131979"/>
                <a:gd name="connsiteX5035" fmla="*/ 109954 w 1197983"/>
                <a:gd name="connsiteY5035" fmla="*/ 17261 h 1131979"/>
                <a:gd name="connsiteX5036" fmla="*/ 113150 w 1197983"/>
                <a:gd name="connsiteY5036" fmla="*/ 15982 h 1131979"/>
                <a:gd name="connsiteX5037" fmla="*/ 116985 w 1197983"/>
                <a:gd name="connsiteY5037" fmla="*/ 14704 h 1131979"/>
                <a:gd name="connsiteX5038" fmla="*/ 118264 w 1197983"/>
                <a:gd name="connsiteY5038" fmla="*/ 13425 h 1131979"/>
                <a:gd name="connsiteX5039" fmla="*/ 119543 w 1197983"/>
                <a:gd name="connsiteY5039" fmla="*/ 10868 h 1131979"/>
                <a:gd name="connsiteX5040" fmla="*/ 123378 w 1197983"/>
                <a:gd name="connsiteY5040" fmla="*/ 11507 h 1131979"/>
                <a:gd name="connsiteX5041" fmla="*/ 122739 w 1197983"/>
                <a:gd name="connsiteY5041" fmla="*/ 7672 h 1131979"/>
                <a:gd name="connsiteX5042" fmla="*/ 125935 w 1197983"/>
                <a:gd name="connsiteY5042" fmla="*/ 8311 h 1131979"/>
                <a:gd name="connsiteX5043" fmla="*/ 128492 w 1197983"/>
                <a:gd name="connsiteY5043" fmla="*/ 5115 h 1131979"/>
                <a:gd name="connsiteX5044" fmla="*/ 129132 w 1197983"/>
                <a:gd name="connsiteY5044" fmla="*/ 2558 h 1131979"/>
                <a:gd name="connsiteX5045" fmla="*/ 129771 w 1197983"/>
                <a:gd name="connsiteY5045" fmla="*/ 1918 h 1131979"/>
                <a:gd name="connsiteX5046" fmla="*/ 131689 w 1197983"/>
                <a:gd name="connsiteY5046" fmla="*/ 640 h 1131979"/>
                <a:gd name="connsiteX5047" fmla="*/ 358169 w 1197983"/>
                <a:gd name="connsiteY5047" fmla="*/ 370 h 1131979"/>
                <a:gd name="connsiteX5048" fmla="*/ 308672 w 1197983"/>
                <a:gd name="connsiteY5048" fmla="*/ 370 h 1131979"/>
                <a:gd name="connsiteX5049" fmla="*/ 308126 w 1197983"/>
                <a:gd name="connsiteY5049" fmla="*/ 1279 h 1131979"/>
                <a:gd name="connsiteX5050" fmla="*/ 305569 w 1197983"/>
                <a:gd name="connsiteY5050" fmla="*/ 2558 h 1131979"/>
                <a:gd name="connsiteX5051" fmla="*/ 302372 w 1197983"/>
                <a:gd name="connsiteY5051" fmla="*/ 3197 h 1131979"/>
                <a:gd name="connsiteX5052" fmla="*/ 297897 w 1197983"/>
                <a:gd name="connsiteY5052" fmla="*/ 5754 h 1131979"/>
                <a:gd name="connsiteX5053" fmla="*/ 293423 w 1197983"/>
                <a:gd name="connsiteY5053" fmla="*/ 7672 h 1131979"/>
                <a:gd name="connsiteX5054" fmla="*/ 292783 w 1197983"/>
                <a:gd name="connsiteY5054" fmla="*/ 10229 h 1131979"/>
                <a:gd name="connsiteX5055" fmla="*/ 289587 w 1197983"/>
                <a:gd name="connsiteY5055" fmla="*/ 12147 h 1131979"/>
                <a:gd name="connsiteX5056" fmla="*/ 288309 w 1197983"/>
                <a:gd name="connsiteY5056" fmla="*/ 13425 h 1131979"/>
                <a:gd name="connsiteX5057" fmla="*/ 285752 w 1197983"/>
                <a:gd name="connsiteY5057" fmla="*/ 15982 h 1131979"/>
                <a:gd name="connsiteX5058" fmla="*/ 283834 w 1197983"/>
                <a:gd name="connsiteY5058" fmla="*/ 14064 h 1131979"/>
                <a:gd name="connsiteX5059" fmla="*/ 283834 w 1197983"/>
                <a:gd name="connsiteY5059" fmla="*/ 14704 h 1131979"/>
                <a:gd name="connsiteX5060" fmla="*/ 283194 w 1197983"/>
                <a:gd name="connsiteY5060" fmla="*/ 15982 h 1131979"/>
                <a:gd name="connsiteX5061" fmla="*/ 280638 w 1197983"/>
                <a:gd name="connsiteY5061" fmla="*/ 17900 h 1131979"/>
                <a:gd name="connsiteX5062" fmla="*/ 279359 w 1197983"/>
                <a:gd name="connsiteY5062" fmla="*/ 20457 h 1131979"/>
                <a:gd name="connsiteX5063" fmla="*/ 278720 w 1197983"/>
                <a:gd name="connsiteY5063" fmla="*/ 21096 h 1131979"/>
                <a:gd name="connsiteX5064" fmla="*/ 277441 w 1197983"/>
                <a:gd name="connsiteY5064" fmla="*/ 23014 h 1131979"/>
                <a:gd name="connsiteX5065" fmla="*/ 275523 w 1197983"/>
                <a:gd name="connsiteY5065" fmla="*/ 23014 h 1131979"/>
                <a:gd name="connsiteX5066" fmla="*/ 274245 w 1197983"/>
                <a:gd name="connsiteY5066" fmla="*/ 24293 h 1131979"/>
                <a:gd name="connsiteX5067" fmla="*/ 271049 w 1197983"/>
                <a:gd name="connsiteY5067" fmla="*/ 25571 h 1131979"/>
                <a:gd name="connsiteX5068" fmla="*/ 270409 w 1197983"/>
                <a:gd name="connsiteY5068" fmla="*/ 26211 h 1131979"/>
                <a:gd name="connsiteX5069" fmla="*/ 270409 w 1197983"/>
                <a:gd name="connsiteY5069" fmla="*/ 29407 h 1131979"/>
                <a:gd name="connsiteX5070" fmla="*/ 269131 w 1197983"/>
                <a:gd name="connsiteY5070" fmla="*/ 30685 h 1131979"/>
                <a:gd name="connsiteX5071" fmla="*/ 271049 w 1197983"/>
                <a:gd name="connsiteY5071" fmla="*/ 31964 h 1131979"/>
                <a:gd name="connsiteX5072" fmla="*/ 271049 w 1197983"/>
                <a:gd name="connsiteY5072" fmla="*/ 36439 h 1131979"/>
                <a:gd name="connsiteX5073" fmla="*/ 275523 w 1197983"/>
                <a:gd name="connsiteY5073" fmla="*/ 40274 h 1131979"/>
                <a:gd name="connsiteX5074" fmla="*/ 275523 w 1197983"/>
                <a:gd name="connsiteY5074" fmla="*/ 41553 h 1131979"/>
                <a:gd name="connsiteX5075" fmla="*/ 278080 w 1197983"/>
                <a:gd name="connsiteY5075" fmla="*/ 42831 h 1131979"/>
                <a:gd name="connsiteX5076" fmla="*/ 281277 w 1197983"/>
                <a:gd name="connsiteY5076" fmla="*/ 44110 h 1131979"/>
                <a:gd name="connsiteX5077" fmla="*/ 287030 w 1197983"/>
                <a:gd name="connsiteY5077" fmla="*/ 44110 h 1131979"/>
                <a:gd name="connsiteX5078" fmla="*/ 288309 w 1197983"/>
                <a:gd name="connsiteY5078" fmla="*/ 44110 h 1131979"/>
                <a:gd name="connsiteX5079" fmla="*/ 290866 w 1197983"/>
                <a:gd name="connsiteY5079" fmla="*/ 43471 h 1131979"/>
                <a:gd name="connsiteX5080" fmla="*/ 294701 w 1197983"/>
                <a:gd name="connsiteY5080" fmla="*/ 44110 h 1131979"/>
                <a:gd name="connsiteX5081" fmla="*/ 294062 w 1197983"/>
                <a:gd name="connsiteY5081" fmla="*/ 42831 h 1131979"/>
                <a:gd name="connsiteX5082" fmla="*/ 290866 w 1197983"/>
                <a:gd name="connsiteY5082" fmla="*/ 41553 h 1131979"/>
                <a:gd name="connsiteX5083" fmla="*/ 291505 w 1197983"/>
                <a:gd name="connsiteY5083" fmla="*/ 40914 h 1131979"/>
                <a:gd name="connsiteX5084" fmla="*/ 295341 w 1197983"/>
                <a:gd name="connsiteY5084" fmla="*/ 40914 h 1131979"/>
                <a:gd name="connsiteX5085" fmla="*/ 297258 w 1197983"/>
                <a:gd name="connsiteY5085" fmla="*/ 40274 h 1131979"/>
                <a:gd name="connsiteX5086" fmla="*/ 297897 w 1197983"/>
                <a:gd name="connsiteY5086" fmla="*/ 39635 h 1131979"/>
                <a:gd name="connsiteX5087" fmla="*/ 300455 w 1197983"/>
                <a:gd name="connsiteY5087" fmla="*/ 40274 h 1131979"/>
                <a:gd name="connsiteX5088" fmla="*/ 301733 w 1197983"/>
                <a:gd name="connsiteY5088" fmla="*/ 38357 h 1131979"/>
                <a:gd name="connsiteX5089" fmla="*/ 303012 w 1197983"/>
                <a:gd name="connsiteY5089" fmla="*/ 37078 h 1131979"/>
                <a:gd name="connsiteX5090" fmla="*/ 304930 w 1197983"/>
                <a:gd name="connsiteY5090" fmla="*/ 35160 h 1131979"/>
                <a:gd name="connsiteX5091" fmla="*/ 303012 w 1197983"/>
                <a:gd name="connsiteY5091" fmla="*/ 33882 h 1131979"/>
                <a:gd name="connsiteX5092" fmla="*/ 304930 w 1197983"/>
                <a:gd name="connsiteY5092" fmla="*/ 34521 h 1131979"/>
                <a:gd name="connsiteX5093" fmla="*/ 307486 w 1197983"/>
                <a:gd name="connsiteY5093" fmla="*/ 34521 h 1131979"/>
                <a:gd name="connsiteX5094" fmla="*/ 313879 w 1197983"/>
                <a:gd name="connsiteY5094" fmla="*/ 32603 h 1131979"/>
                <a:gd name="connsiteX5095" fmla="*/ 315797 w 1197983"/>
                <a:gd name="connsiteY5095" fmla="*/ 32603 h 1131979"/>
                <a:gd name="connsiteX5096" fmla="*/ 315797 w 1197983"/>
                <a:gd name="connsiteY5096" fmla="*/ 33242 h 1131979"/>
                <a:gd name="connsiteX5097" fmla="*/ 317715 w 1197983"/>
                <a:gd name="connsiteY5097" fmla="*/ 32603 h 1131979"/>
                <a:gd name="connsiteX5098" fmla="*/ 318354 w 1197983"/>
                <a:gd name="connsiteY5098" fmla="*/ 33242 h 1131979"/>
                <a:gd name="connsiteX5099" fmla="*/ 318994 w 1197983"/>
                <a:gd name="connsiteY5099" fmla="*/ 34521 h 1131979"/>
                <a:gd name="connsiteX5100" fmla="*/ 320272 w 1197983"/>
                <a:gd name="connsiteY5100" fmla="*/ 33242 h 1131979"/>
                <a:gd name="connsiteX5101" fmla="*/ 319633 w 1197983"/>
                <a:gd name="connsiteY5101" fmla="*/ 32603 h 1131979"/>
                <a:gd name="connsiteX5102" fmla="*/ 317715 w 1197983"/>
                <a:gd name="connsiteY5102" fmla="*/ 31325 h 1131979"/>
                <a:gd name="connsiteX5103" fmla="*/ 319633 w 1197983"/>
                <a:gd name="connsiteY5103" fmla="*/ 30046 h 1131979"/>
                <a:gd name="connsiteX5104" fmla="*/ 321550 w 1197983"/>
                <a:gd name="connsiteY5104" fmla="*/ 30685 h 1131979"/>
                <a:gd name="connsiteX5105" fmla="*/ 320911 w 1197983"/>
                <a:gd name="connsiteY5105" fmla="*/ 30046 h 1131979"/>
                <a:gd name="connsiteX5106" fmla="*/ 321550 w 1197983"/>
                <a:gd name="connsiteY5106" fmla="*/ 29407 h 1131979"/>
                <a:gd name="connsiteX5107" fmla="*/ 321550 w 1197983"/>
                <a:gd name="connsiteY5107" fmla="*/ 30685 h 1131979"/>
                <a:gd name="connsiteX5108" fmla="*/ 322190 w 1197983"/>
                <a:gd name="connsiteY5108" fmla="*/ 31325 h 1131979"/>
                <a:gd name="connsiteX5109" fmla="*/ 324108 w 1197983"/>
                <a:gd name="connsiteY5109" fmla="*/ 31325 h 1131979"/>
                <a:gd name="connsiteX5110" fmla="*/ 324108 w 1197983"/>
                <a:gd name="connsiteY5110" fmla="*/ 30685 h 1131979"/>
                <a:gd name="connsiteX5111" fmla="*/ 322190 w 1197983"/>
                <a:gd name="connsiteY5111" fmla="*/ 28128 h 1131979"/>
                <a:gd name="connsiteX5112" fmla="*/ 324108 w 1197983"/>
                <a:gd name="connsiteY5112" fmla="*/ 28768 h 1131979"/>
                <a:gd name="connsiteX5113" fmla="*/ 325386 w 1197983"/>
                <a:gd name="connsiteY5113" fmla="*/ 28128 h 1131979"/>
                <a:gd name="connsiteX5114" fmla="*/ 324747 w 1197983"/>
                <a:gd name="connsiteY5114" fmla="*/ 28128 h 1131979"/>
                <a:gd name="connsiteX5115" fmla="*/ 324108 w 1197983"/>
                <a:gd name="connsiteY5115" fmla="*/ 27489 h 1131979"/>
                <a:gd name="connsiteX5116" fmla="*/ 325386 w 1197983"/>
                <a:gd name="connsiteY5116" fmla="*/ 28128 h 1131979"/>
                <a:gd name="connsiteX5117" fmla="*/ 324108 w 1197983"/>
                <a:gd name="connsiteY5117" fmla="*/ 26850 h 1131979"/>
                <a:gd name="connsiteX5118" fmla="*/ 324747 w 1197983"/>
                <a:gd name="connsiteY5118" fmla="*/ 26211 h 1131979"/>
                <a:gd name="connsiteX5119" fmla="*/ 327304 w 1197983"/>
                <a:gd name="connsiteY5119" fmla="*/ 26211 h 1131979"/>
                <a:gd name="connsiteX5120" fmla="*/ 329222 w 1197983"/>
                <a:gd name="connsiteY5120" fmla="*/ 25571 h 1131979"/>
                <a:gd name="connsiteX5121" fmla="*/ 330500 w 1197983"/>
                <a:gd name="connsiteY5121" fmla="*/ 24293 h 1131979"/>
                <a:gd name="connsiteX5122" fmla="*/ 331139 w 1197983"/>
                <a:gd name="connsiteY5122" fmla="*/ 23653 h 1131979"/>
                <a:gd name="connsiteX5123" fmla="*/ 330500 w 1197983"/>
                <a:gd name="connsiteY5123" fmla="*/ 23014 h 1131979"/>
                <a:gd name="connsiteX5124" fmla="*/ 330500 w 1197983"/>
                <a:gd name="connsiteY5124" fmla="*/ 21736 h 1131979"/>
                <a:gd name="connsiteX5125" fmla="*/ 331139 w 1197983"/>
                <a:gd name="connsiteY5125" fmla="*/ 22375 h 1131979"/>
                <a:gd name="connsiteX5126" fmla="*/ 333697 w 1197983"/>
                <a:gd name="connsiteY5126" fmla="*/ 23014 h 1131979"/>
                <a:gd name="connsiteX5127" fmla="*/ 331779 w 1197983"/>
                <a:gd name="connsiteY5127" fmla="*/ 18539 h 1131979"/>
                <a:gd name="connsiteX5128" fmla="*/ 331779 w 1197983"/>
                <a:gd name="connsiteY5128" fmla="*/ 17900 h 1131979"/>
                <a:gd name="connsiteX5129" fmla="*/ 333057 w 1197983"/>
                <a:gd name="connsiteY5129" fmla="*/ 17900 h 1131979"/>
                <a:gd name="connsiteX5130" fmla="*/ 333697 w 1197983"/>
                <a:gd name="connsiteY5130" fmla="*/ 18539 h 1131979"/>
                <a:gd name="connsiteX5131" fmla="*/ 333697 w 1197983"/>
                <a:gd name="connsiteY5131" fmla="*/ 19818 h 1131979"/>
                <a:gd name="connsiteX5132" fmla="*/ 334975 w 1197983"/>
                <a:gd name="connsiteY5132" fmla="*/ 20457 h 1131979"/>
                <a:gd name="connsiteX5133" fmla="*/ 336253 w 1197983"/>
                <a:gd name="connsiteY5133" fmla="*/ 21736 h 1131979"/>
                <a:gd name="connsiteX5134" fmla="*/ 334975 w 1197983"/>
                <a:gd name="connsiteY5134" fmla="*/ 19818 h 1131979"/>
                <a:gd name="connsiteX5135" fmla="*/ 333697 w 1197983"/>
                <a:gd name="connsiteY5135" fmla="*/ 17900 h 1131979"/>
                <a:gd name="connsiteX5136" fmla="*/ 335614 w 1197983"/>
                <a:gd name="connsiteY5136" fmla="*/ 17900 h 1131979"/>
                <a:gd name="connsiteX5137" fmla="*/ 338172 w 1197983"/>
                <a:gd name="connsiteY5137" fmla="*/ 17900 h 1131979"/>
                <a:gd name="connsiteX5138" fmla="*/ 338811 w 1197983"/>
                <a:gd name="connsiteY5138" fmla="*/ 17261 h 1131979"/>
                <a:gd name="connsiteX5139" fmla="*/ 338811 w 1197983"/>
                <a:gd name="connsiteY5139" fmla="*/ 15982 h 1131979"/>
                <a:gd name="connsiteX5140" fmla="*/ 341368 w 1197983"/>
                <a:gd name="connsiteY5140" fmla="*/ 17900 h 1131979"/>
                <a:gd name="connsiteX5141" fmla="*/ 340089 w 1197983"/>
                <a:gd name="connsiteY5141" fmla="*/ 14704 h 1131979"/>
                <a:gd name="connsiteX5142" fmla="*/ 342646 w 1197983"/>
                <a:gd name="connsiteY5142" fmla="*/ 15982 h 1131979"/>
                <a:gd name="connsiteX5143" fmla="*/ 343925 w 1197983"/>
                <a:gd name="connsiteY5143" fmla="*/ 14704 h 1131979"/>
                <a:gd name="connsiteX5144" fmla="*/ 343925 w 1197983"/>
                <a:gd name="connsiteY5144" fmla="*/ 12786 h 1131979"/>
                <a:gd name="connsiteX5145" fmla="*/ 344564 w 1197983"/>
                <a:gd name="connsiteY5145" fmla="*/ 12786 h 1131979"/>
                <a:gd name="connsiteX5146" fmla="*/ 345842 w 1197983"/>
                <a:gd name="connsiteY5146" fmla="*/ 12147 h 1131979"/>
                <a:gd name="connsiteX5147" fmla="*/ 347760 w 1197983"/>
                <a:gd name="connsiteY5147" fmla="*/ 11507 h 1131979"/>
                <a:gd name="connsiteX5148" fmla="*/ 350317 w 1197983"/>
                <a:gd name="connsiteY5148" fmla="*/ 11507 h 1131979"/>
                <a:gd name="connsiteX5149" fmla="*/ 350957 w 1197983"/>
                <a:gd name="connsiteY5149" fmla="*/ 11507 h 1131979"/>
                <a:gd name="connsiteX5150" fmla="*/ 351596 w 1197983"/>
                <a:gd name="connsiteY5150" fmla="*/ 10868 h 1131979"/>
                <a:gd name="connsiteX5151" fmla="*/ 351596 w 1197983"/>
                <a:gd name="connsiteY5151" fmla="*/ 8950 h 1131979"/>
                <a:gd name="connsiteX5152" fmla="*/ 351596 w 1197983"/>
                <a:gd name="connsiteY5152" fmla="*/ 8311 h 1131979"/>
                <a:gd name="connsiteX5153" fmla="*/ 352235 w 1197983"/>
                <a:gd name="connsiteY5153" fmla="*/ 7672 h 1131979"/>
                <a:gd name="connsiteX5154" fmla="*/ 352235 w 1197983"/>
                <a:gd name="connsiteY5154" fmla="*/ 6393 h 1131979"/>
                <a:gd name="connsiteX5155" fmla="*/ 351596 w 1197983"/>
                <a:gd name="connsiteY5155" fmla="*/ 5754 h 1131979"/>
                <a:gd name="connsiteX5156" fmla="*/ 352875 w 1197983"/>
                <a:gd name="connsiteY5156" fmla="*/ 5754 h 1131979"/>
                <a:gd name="connsiteX5157" fmla="*/ 355431 w 1197983"/>
                <a:gd name="connsiteY5157" fmla="*/ 5115 h 1131979"/>
                <a:gd name="connsiteX5158" fmla="*/ 354792 w 1197983"/>
                <a:gd name="connsiteY5158" fmla="*/ 3197 h 1131979"/>
                <a:gd name="connsiteX5159" fmla="*/ 355431 w 1197983"/>
                <a:gd name="connsiteY5159" fmla="*/ 2558 h 1131979"/>
                <a:gd name="connsiteX5160" fmla="*/ 355431 w 1197983"/>
                <a:gd name="connsiteY5160" fmla="*/ 1918 h 1131979"/>
                <a:gd name="connsiteX5161" fmla="*/ 356071 w 1197983"/>
                <a:gd name="connsiteY5161" fmla="*/ 1279 h 1131979"/>
                <a:gd name="connsiteX5162" fmla="*/ 357349 w 1197983"/>
                <a:gd name="connsiteY5162" fmla="*/ 1279 h 1131979"/>
                <a:gd name="connsiteX5163" fmla="*/ 357989 w 1197983"/>
                <a:gd name="connsiteY5163" fmla="*/ 640 h 1131979"/>
                <a:gd name="connsiteX5164" fmla="*/ 795347 w 1197983"/>
                <a:gd name="connsiteY5164" fmla="*/ 370 h 1131979"/>
                <a:gd name="connsiteX5165" fmla="*/ 760356 w 1197983"/>
                <a:gd name="connsiteY5165" fmla="*/ 370 h 1131979"/>
                <a:gd name="connsiteX5166" fmla="*/ 758808 w 1197983"/>
                <a:gd name="connsiteY5166" fmla="*/ 1918 h 1131979"/>
                <a:gd name="connsiteX5167" fmla="*/ 754678 w 1197983"/>
                <a:gd name="connsiteY5167" fmla="*/ 370 h 1131979"/>
                <a:gd name="connsiteX5168" fmla="*/ 747301 w 1197983"/>
                <a:gd name="connsiteY5168" fmla="*/ 370 h 1131979"/>
                <a:gd name="connsiteX5169" fmla="*/ 747301 w 1197983"/>
                <a:gd name="connsiteY5169" fmla="*/ 640 h 1131979"/>
                <a:gd name="connsiteX5170" fmla="*/ 749858 w 1197983"/>
                <a:gd name="connsiteY5170" fmla="*/ 2558 h 1131979"/>
                <a:gd name="connsiteX5171" fmla="*/ 747301 w 1197983"/>
                <a:gd name="connsiteY5171" fmla="*/ 2558 h 1131979"/>
                <a:gd name="connsiteX5172" fmla="*/ 746023 w 1197983"/>
                <a:gd name="connsiteY5172" fmla="*/ 3836 h 1131979"/>
                <a:gd name="connsiteX5173" fmla="*/ 747301 w 1197983"/>
                <a:gd name="connsiteY5173" fmla="*/ 3836 h 1131979"/>
                <a:gd name="connsiteX5174" fmla="*/ 747940 w 1197983"/>
                <a:gd name="connsiteY5174" fmla="*/ 4475 h 1131979"/>
                <a:gd name="connsiteX5175" fmla="*/ 746023 w 1197983"/>
                <a:gd name="connsiteY5175" fmla="*/ 3836 h 1131979"/>
                <a:gd name="connsiteX5176" fmla="*/ 747301 w 1197983"/>
                <a:gd name="connsiteY5176" fmla="*/ 5115 h 1131979"/>
                <a:gd name="connsiteX5177" fmla="*/ 746662 w 1197983"/>
                <a:gd name="connsiteY5177" fmla="*/ 5754 h 1131979"/>
                <a:gd name="connsiteX5178" fmla="*/ 743466 w 1197983"/>
                <a:gd name="connsiteY5178" fmla="*/ 7033 h 1131979"/>
                <a:gd name="connsiteX5179" fmla="*/ 741548 w 1197983"/>
                <a:gd name="connsiteY5179" fmla="*/ 8311 h 1131979"/>
                <a:gd name="connsiteX5180" fmla="*/ 741548 w 1197983"/>
                <a:gd name="connsiteY5180" fmla="*/ 8950 h 1131979"/>
                <a:gd name="connsiteX5181" fmla="*/ 739630 w 1197983"/>
                <a:gd name="connsiteY5181" fmla="*/ 10868 h 1131979"/>
                <a:gd name="connsiteX5182" fmla="*/ 738351 w 1197983"/>
                <a:gd name="connsiteY5182" fmla="*/ 12147 h 1131979"/>
                <a:gd name="connsiteX5183" fmla="*/ 738991 w 1197983"/>
                <a:gd name="connsiteY5183" fmla="*/ 12786 h 1131979"/>
                <a:gd name="connsiteX5184" fmla="*/ 738351 w 1197983"/>
                <a:gd name="connsiteY5184" fmla="*/ 14064 h 1131979"/>
                <a:gd name="connsiteX5185" fmla="*/ 737073 w 1197983"/>
                <a:gd name="connsiteY5185" fmla="*/ 14064 h 1131979"/>
                <a:gd name="connsiteX5186" fmla="*/ 733877 w 1197983"/>
                <a:gd name="connsiteY5186" fmla="*/ 14064 h 1131979"/>
                <a:gd name="connsiteX5187" fmla="*/ 736434 w 1197983"/>
                <a:gd name="connsiteY5187" fmla="*/ 18539 h 1131979"/>
                <a:gd name="connsiteX5188" fmla="*/ 735794 w 1197983"/>
                <a:gd name="connsiteY5188" fmla="*/ 19179 h 1131979"/>
                <a:gd name="connsiteX5189" fmla="*/ 733877 w 1197983"/>
                <a:gd name="connsiteY5189" fmla="*/ 19818 h 1131979"/>
                <a:gd name="connsiteX5190" fmla="*/ 733237 w 1197983"/>
                <a:gd name="connsiteY5190" fmla="*/ 19179 h 1131979"/>
                <a:gd name="connsiteX5191" fmla="*/ 733237 w 1197983"/>
                <a:gd name="connsiteY5191" fmla="*/ 17900 h 1131979"/>
                <a:gd name="connsiteX5192" fmla="*/ 731959 w 1197983"/>
                <a:gd name="connsiteY5192" fmla="*/ 17900 h 1131979"/>
                <a:gd name="connsiteX5193" fmla="*/ 730680 w 1197983"/>
                <a:gd name="connsiteY5193" fmla="*/ 17261 h 1131979"/>
                <a:gd name="connsiteX5194" fmla="*/ 732598 w 1197983"/>
                <a:gd name="connsiteY5194" fmla="*/ 19179 h 1131979"/>
                <a:gd name="connsiteX5195" fmla="*/ 733877 w 1197983"/>
                <a:gd name="connsiteY5195" fmla="*/ 20457 h 1131979"/>
                <a:gd name="connsiteX5196" fmla="*/ 731320 w 1197983"/>
                <a:gd name="connsiteY5196" fmla="*/ 21736 h 1131979"/>
                <a:gd name="connsiteX5197" fmla="*/ 728123 w 1197983"/>
                <a:gd name="connsiteY5197" fmla="*/ 23014 h 1131979"/>
                <a:gd name="connsiteX5198" fmla="*/ 727484 w 1197983"/>
                <a:gd name="connsiteY5198" fmla="*/ 23653 h 1131979"/>
                <a:gd name="connsiteX5199" fmla="*/ 726845 w 1197983"/>
                <a:gd name="connsiteY5199" fmla="*/ 25571 h 1131979"/>
                <a:gd name="connsiteX5200" fmla="*/ 723648 w 1197983"/>
                <a:gd name="connsiteY5200" fmla="*/ 24932 h 1131979"/>
                <a:gd name="connsiteX5201" fmla="*/ 724927 w 1197983"/>
                <a:gd name="connsiteY5201" fmla="*/ 28128 h 1131979"/>
                <a:gd name="connsiteX5202" fmla="*/ 721731 w 1197983"/>
                <a:gd name="connsiteY5202" fmla="*/ 27489 h 1131979"/>
                <a:gd name="connsiteX5203" fmla="*/ 720452 w 1197983"/>
                <a:gd name="connsiteY5203" fmla="*/ 30046 h 1131979"/>
                <a:gd name="connsiteX5204" fmla="*/ 720452 w 1197983"/>
                <a:gd name="connsiteY5204" fmla="*/ 31964 h 1131979"/>
                <a:gd name="connsiteX5205" fmla="*/ 719813 w 1197983"/>
                <a:gd name="connsiteY5205" fmla="*/ 32603 h 1131979"/>
                <a:gd name="connsiteX5206" fmla="*/ 718534 w 1197983"/>
                <a:gd name="connsiteY5206" fmla="*/ 33882 h 1131979"/>
                <a:gd name="connsiteX5207" fmla="*/ 718534 w 1197983"/>
                <a:gd name="connsiteY5207" fmla="*/ 34521 h 1131979"/>
                <a:gd name="connsiteX5208" fmla="*/ 715977 w 1197983"/>
                <a:gd name="connsiteY5208" fmla="*/ 36439 h 1131979"/>
                <a:gd name="connsiteX5209" fmla="*/ 712781 w 1197983"/>
                <a:gd name="connsiteY5209" fmla="*/ 37717 h 1131979"/>
                <a:gd name="connsiteX5210" fmla="*/ 712142 w 1197983"/>
                <a:gd name="connsiteY5210" fmla="*/ 37717 h 1131979"/>
                <a:gd name="connsiteX5211" fmla="*/ 711502 w 1197983"/>
                <a:gd name="connsiteY5211" fmla="*/ 38996 h 1131979"/>
                <a:gd name="connsiteX5212" fmla="*/ 711502 w 1197983"/>
                <a:gd name="connsiteY5212" fmla="*/ 40914 h 1131979"/>
                <a:gd name="connsiteX5213" fmla="*/ 711502 w 1197983"/>
                <a:gd name="connsiteY5213" fmla="*/ 42192 h 1131979"/>
                <a:gd name="connsiteX5214" fmla="*/ 710863 w 1197983"/>
                <a:gd name="connsiteY5214" fmla="*/ 42831 h 1131979"/>
                <a:gd name="connsiteX5215" fmla="*/ 710863 w 1197983"/>
                <a:gd name="connsiteY5215" fmla="*/ 44110 h 1131979"/>
                <a:gd name="connsiteX5216" fmla="*/ 711502 w 1197983"/>
                <a:gd name="connsiteY5216" fmla="*/ 44749 h 1131979"/>
                <a:gd name="connsiteX5217" fmla="*/ 710224 w 1197983"/>
                <a:gd name="connsiteY5217" fmla="*/ 44749 h 1131979"/>
                <a:gd name="connsiteX5218" fmla="*/ 707027 w 1197983"/>
                <a:gd name="connsiteY5218" fmla="*/ 46028 h 1131979"/>
                <a:gd name="connsiteX5219" fmla="*/ 707027 w 1197983"/>
                <a:gd name="connsiteY5219" fmla="*/ 47946 h 1131979"/>
                <a:gd name="connsiteX5220" fmla="*/ 706388 w 1197983"/>
                <a:gd name="connsiteY5220" fmla="*/ 49224 h 1131979"/>
                <a:gd name="connsiteX5221" fmla="*/ 706388 w 1197983"/>
                <a:gd name="connsiteY5221" fmla="*/ 50503 h 1131979"/>
                <a:gd name="connsiteX5222" fmla="*/ 705110 w 1197983"/>
                <a:gd name="connsiteY5222" fmla="*/ 51781 h 1131979"/>
                <a:gd name="connsiteX5223" fmla="*/ 703192 w 1197983"/>
                <a:gd name="connsiteY5223" fmla="*/ 51781 h 1131979"/>
                <a:gd name="connsiteX5224" fmla="*/ 701913 w 1197983"/>
                <a:gd name="connsiteY5224" fmla="*/ 53060 h 1131979"/>
                <a:gd name="connsiteX5225" fmla="*/ 699996 w 1197983"/>
                <a:gd name="connsiteY5225" fmla="*/ 55617 h 1131979"/>
                <a:gd name="connsiteX5226" fmla="*/ 697438 w 1197983"/>
                <a:gd name="connsiteY5226" fmla="*/ 56256 h 1131979"/>
                <a:gd name="connsiteX5227" fmla="*/ 697438 w 1197983"/>
                <a:gd name="connsiteY5227" fmla="*/ 57534 h 1131979"/>
                <a:gd name="connsiteX5228" fmla="*/ 697438 w 1197983"/>
                <a:gd name="connsiteY5228" fmla="*/ 60092 h 1131979"/>
                <a:gd name="connsiteX5229" fmla="*/ 695521 w 1197983"/>
                <a:gd name="connsiteY5229" fmla="*/ 62009 h 1131979"/>
                <a:gd name="connsiteX5230" fmla="*/ 693603 w 1197983"/>
                <a:gd name="connsiteY5230" fmla="*/ 63927 h 1131979"/>
                <a:gd name="connsiteX5231" fmla="*/ 691046 w 1197983"/>
                <a:gd name="connsiteY5231" fmla="*/ 66484 h 1131979"/>
                <a:gd name="connsiteX5232" fmla="*/ 691046 w 1197983"/>
                <a:gd name="connsiteY5232" fmla="*/ 67123 h 1131979"/>
                <a:gd name="connsiteX5233" fmla="*/ 693603 w 1197983"/>
                <a:gd name="connsiteY5233" fmla="*/ 69041 h 1131979"/>
                <a:gd name="connsiteX5234" fmla="*/ 688489 w 1197983"/>
                <a:gd name="connsiteY5234" fmla="*/ 71598 h 1131979"/>
                <a:gd name="connsiteX5235" fmla="*/ 689128 w 1197983"/>
                <a:gd name="connsiteY5235" fmla="*/ 70320 h 1131979"/>
                <a:gd name="connsiteX5236" fmla="*/ 691685 w 1197983"/>
                <a:gd name="connsiteY5236" fmla="*/ 70959 h 1131979"/>
                <a:gd name="connsiteX5237" fmla="*/ 690407 w 1197983"/>
                <a:gd name="connsiteY5237" fmla="*/ 70959 h 1131979"/>
                <a:gd name="connsiteX5238" fmla="*/ 692964 w 1197983"/>
                <a:gd name="connsiteY5238" fmla="*/ 74155 h 1131979"/>
                <a:gd name="connsiteX5239" fmla="*/ 692324 w 1197983"/>
                <a:gd name="connsiteY5239" fmla="*/ 75434 h 1131979"/>
                <a:gd name="connsiteX5240" fmla="*/ 693603 w 1197983"/>
                <a:gd name="connsiteY5240" fmla="*/ 78630 h 1131979"/>
                <a:gd name="connsiteX5241" fmla="*/ 691685 w 1197983"/>
                <a:gd name="connsiteY5241" fmla="*/ 80548 h 1131979"/>
                <a:gd name="connsiteX5242" fmla="*/ 690407 w 1197983"/>
                <a:gd name="connsiteY5242" fmla="*/ 80548 h 1131979"/>
                <a:gd name="connsiteX5243" fmla="*/ 694881 w 1197983"/>
                <a:gd name="connsiteY5243" fmla="*/ 83744 h 1131979"/>
                <a:gd name="connsiteX5244" fmla="*/ 692964 w 1197983"/>
                <a:gd name="connsiteY5244" fmla="*/ 85023 h 1131979"/>
                <a:gd name="connsiteX5245" fmla="*/ 696799 w 1197983"/>
                <a:gd name="connsiteY5245" fmla="*/ 88219 h 1131979"/>
                <a:gd name="connsiteX5246" fmla="*/ 702553 w 1197983"/>
                <a:gd name="connsiteY5246" fmla="*/ 92055 h 1131979"/>
                <a:gd name="connsiteX5247" fmla="*/ 712781 w 1197983"/>
                <a:gd name="connsiteY5247" fmla="*/ 94612 h 1131979"/>
                <a:gd name="connsiteX5248" fmla="*/ 718534 w 1197983"/>
                <a:gd name="connsiteY5248" fmla="*/ 90776 h 1131979"/>
                <a:gd name="connsiteX5249" fmla="*/ 728762 w 1197983"/>
                <a:gd name="connsiteY5249" fmla="*/ 79270 h 1131979"/>
                <a:gd name="connsiteX5250" fmla="*/ 735155 w 1197983"/>
                <a:gd name="connsiteY5250" fmla="*/ 71598 h 1131979"/>
                <a:gd name="connsiteX5251" fmla="*/ 740909 w 1197983"/>
                <a:gd name="connsiteY5251" fmla="*/ 63288 h 1131979"/>
                <a:gd name="connsiteX5252" fmla="*/ 745383 w 1197983"/>
                <a:gd name="connsiteY5252" fmla="*/ 56895 h 1131979"/>
                <a:gd name="connsiteX5253" fmla="*/ 746662 w 1197983"/>
                <a:gd name="connsiteY5253" fmla="*/ 54338 h 1131979"/>
                <a:gd name="connsiteX5254" fmla="*/ 749858 w 1197983"/>
                <a:gd name="connsiteY5254" fmla="*/ 51142 h 1131979"/>
                <a:gd name="connsiteX5255" fmla="*/ 754333 w 1197983"/>
                <a:gd name="connsiteY5255" fmla="*/ 44749 h 1131979"/>
                <a:gd name="connsiteX5256" fmla="*/ 756890 w 1197983"/>
                <a:gd name="connsiteY5256" fmla="*/ 42192 h 1131979"/>
                <a:gd name="connsiteX5257" fmla="*/ 758808 w 1197983"/>
                <a:gd name="connsiteY5257" fmla="*/ 38996 h 1131979"/>
                <a:gd name="connsiteX5258" fmla="*/ 760726 w 1197983"/>
                <a:gd name="connsiteY5258" fmla="*/ 35800 h 1131979"/>
                <a:gd name="connsiteX5259" fmla="*/ 762643 w 1197983"/>
                <a:gd name="connsiteY5259" fmla="*/ 32603 h 1131979"/>
                <a:gd name="connsiteX5260" fmla="*/ 764561 w 1197983"/>
                <a:gd name="connsiteY5260" fmla="*/ 31325 h 1131979"/>
                <a:gd name="connsiteX5261" fmla="*/ 767118 w 1197983"/>
                <a:gd name="connsiteY5261" fmla="*/ 26850 h 1131979"/>
                <a:gd name="connsiteX5262" fmla="*/ 770315 w 1197983"/>
                <a:gd name="connsiteY5262" fmla="*/ 24293 h 1131979"/>
                <a:gd name="connsiteX5263" fmla="*/ 774150 w 1197983"/>
                <a:gd name="connsiteY5263" fmla="*/ 21736 h 1131979"/>
                <a:gd name="connsiteX5264" fmla="*/ 779904 w 1197983"/>
                <a:gd name="connsiteY5264" fmla="*/ 16622 h 1131979"/>
                <a:gd name="connsiteX5265" fmla="*/ 785657 w 1197983"/>
                <a:gd name="connsiteY5265" fmla="*/ 12147 h 1131979"/>
                <a:gd name="connsiteX5266" fmla="*/ 786935 w 1197983"/>
                <a:gd name="connsiteY5266" fmla="*/ 8950 h 1131979"/>
                <a:gd name="connsiteX5267" fmla="*/ 791410 w 1197983"/>
                <a:gd name="connsiteY5267" fmla="*/ 5115 h 1131979"/>
                <a:gd name="connsiteX5268" fmla="*/ 793328 w 1197983"/>
                <a:gd name="connsiteY5268" fmla="*/ 3197 h 1131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  <a:cxn ang="0">
                  <a:pos x="connsiteX2796" y="connsiteY2796"/>
                </a:cxn>
                <a:cxn ang="0">
                  <a:pos x="connsiteX2797" y="connsiteY2797"/>
                </a:cxn>
                <a:cxn ang="0">
                  <a:pos x="connsiteX2798" y="connsiteY2798"/>
                </a:cxn>
                <a:cxn ang="0">
                  <a:pos x="connsiteX2799" y="connsiteY2799"/>
                </a:cxn>
                <a:cxn ang="0">
                  <a:pos x="connsiteX2800" y="connsiteY2800"/>
                </a:cxn>
                <a:cxn ang="0">
                  <a:pos x="connsiteX2801" y="connsiteY2801"/>
                </a:cxn>
                <a:cxn ang="0">
                  <a:pos x="connsiteX2802" y="connsiteY2802"/>
                </a:cxn>
                <a:cxn ang="0">
                  <a:pos x="connsiteX2803" y="connsiteY2803"/>
                </a:cxn>
                <a:cxn ang="0">
                  <a:pos x="connsiteX2804" y="connsiteY2804"/>
                </a:cxn>
                <a:cxn ang="0">
                  <a:pos x="connsiteX2805" y="connsiteY2805"/>
                </a:cxn>
                <a:cxn ang="0">
                  <a:pos x="connsiteX2806" y="connsiteY2806"/>
                </a:cxn>
                <a:cxn ang="0">
                  <a:pos x="connsiteX2807" y="connsiteY2807"/>
                </a:cxn>
                <a:cxn ang="0">
                  <a:pos x="connsiteX2808" y="connsiteY2808"/>
                </a:cxn>
                <a:cxn ang="0">
                  <a:pos x="connsiteX2809" y="connsiteY2809"/>
                </a:cxn>
                <a:cxn ang="0">
                  <a:pos x="connsiteX2810" y="connsiteY2810"/>
                </a:cxn>
                <a:cxn ang="0">
                  <a:pos x="connsiteX2811" y="connsiteY2811"/>
                </a:cxn>
                <a:cxn ang="0">
                  <a:pos x="connsiteX2812" y="connsiteY2812"/>
                </a:cxn>
                <a:cxn ang="0">
                  <a:pos x="connsiteX2813" y="connsiteY2813"/>
                </a:cxn>
                <a:cxn ang="0">
                  <a:pos x="connsiteX2814" y="connsiteY2814"/>
                </a:cxn>
                <a:cxn ang="0">
                  <a:pos x="connsiteX2815" y="connsiteY2815"/>
                </a:cxn>
                <a:cxn ang="0">
                  <a:pos x="connsiteX2816" y="connsiteY2816"/>
                </a:cxn>
                <a:cxn ang="0">
                  <a:pos x="connsiteX2817" y="connsiteY2817"/>
                </a:cxn>
                <a:cxn ang="0">
                  <a:pos x="connsiteX2818" y="connsiteY2818"/>
                </a:cxn>
                <a:cxn ang="0">
                  <a:pos x="connsiteX2819" y="connsiteY2819"/>
                </a:cxn>
                <a:cxn ang="0">
                  <a:pos x="connsiteX2820" y="connsiteY2820"/>
                </a:cxn>
                <a:cxn ang="0">
                  <a:pos x="connsiteX2821" y="connsiteY2821"/>
                </a:cxn>
                <a:cxn ang="0">
                  <a:pos x="connsiteX2822" y="connsiteY2822"/>
                </a:cxn>
                <a:cxn ang="0">
                  <a:pos x="connsiteX2823" y="connsiteY2823"/>
                </a:cxn>
                <a:cxn ang="0">
                  <a:pos x="connsiteX2824" y="connsiteY2824"/>
                </a:cxn>
                <a:cxn ang="0">
                  <a:pos x="connsiteX2825" y="connsiteY2825"/>
                </a:cxn>
                <a:cxn ang="0">
                  <a:pos x="connsiteX2826" y="connsiteY2826"/>
                </a:cxn>
                <a:cxn ang="0">
                  <a:pos x="connsiteX2827" y="connsiteY2827"/>
                </a:cxn>
                <a:cxn ang="0">
                  <a:pos x="connsiteX2828" y="connsiteY2828"/>
                </a:cxn>
                <a:cxn ang="0">
                  <a:pos x="connsiteX2829" y="connsiteY2829"/>
                </a:cxn>
                <a:cxn ang="0">
                  <a:pos x="connsiteX2830" y="connsiteY2830"/>
                </a:cxn>
                <a:cxn ang="0">
                  <a:pos x="connsiteX2831" y="connsiteY2831"/>
                </a:cxn>
                <a:cxn ang="0">
                  <a:pos x="connsiteX2832" y="connsiteY2832"/>
                </a:cxn>
                <a:cxn ang="0">
                  <a:pos x="connsiteX2833" y="connsiteY2833"/>
                </a:cxn>
                <a:cxn ang="0">
                  <a:pos x="connsiteX2834" y="connsiteY2834"/>
                </a:cxn>
                <a:cxn ang="0">
                  <a:pos x="connsiteX2835" y="connsiteY2835"/>
                </a:cxn>
                <a:cxn ang="0">
                  <a:pos x="connsiteX2836" y="connsiteY2836"/>
                </a:cxn>
                <a:cxn ang="0">
                  <a:pos x="connsiteX2837" y="connsiteY2837"/>
                </a:cxn>
                <a:cxn ang="0">
                  <a:pos x="connsiteX2838" y="connsiteY2838"/>
                </a:cxn>
                <a:cxn ang="0">
                  <a:pos x="connsiteX2839" y="connsiteY2839"/>
                </a:cxn>
                <a:cxn ang="0">
                  <a:pos x="connsiteX2840" y="connsiteY2840"/>
                </a:cxn>
                <a:cxn ang="0">
                  <a:pos x="connsiteX2841" y="connsiteY2841"/>
                </a:cxn>
                <a:cxn ang="0">
                  <a:pos x="connsiteX2842" y="connsiteY2842"/>
                </a:cxn>
                <a:cxn ang="0">
                  <a:pos x="connsiteX2843" y="connsiteY2843"/>
                </a:cxn>
                <a:cxn ang="0">
                  <a:pos x="connsiteX2844" y="connsiteY2844"/>
                </a:cxn>
                <a:cxn ang="0">
                  <a:pos x="connsiteX2845" y="connsiteY2845"/>
                </a:cxn>
                <a:cxn ang="0">
                  <a:pos x="connsiteX2846" y="connsiteY2846"/>
                </a:cxn>
                <a:cxn ang="0">
                  <a:pos x="connsiteX2847" y="connsiteY2847"/>
                </a:cxn>
                <a:cxn ang="0">
                  <a:pos x="connsiteX2848" y="connsiteY2848"/>
                </a:cxn>
                <a:cxn ang="0">
                  <a:pos x="connsiteX2849" y="connsiteY2849"/>
                </a:cxn>
                <a:cxn ang="0">
                  <a:pos x="connsiteX2850" y="connsiteY2850"/>
                </a:cxn>
                <a:cxn ang="0">
                  <a:pos x="connsiteX2851" y="connsiteY2851"/>
                </a:cxn>
                <a:cxn ang="0">
                  <a:pos x="connsiteX2852" y="connsiteY2852"/>
                </a:cxn>
                <a:cxn ang="0">
                  <a:pos x="connsiteX2853" y="connsiteY2853"/>
                </a:cxn>
                <a:cxn ang="0">
                  <a:pos x="connsiteX2854" y="connsiteY2854"/>
                </a:cxn>
                <a:cxn ang="0">
                  <a:pos x="connsiteX2855" y="connsiteY2855"/>
                </a:cxn>
                <a:cxn ang="0">
                  <a:pos x="connsiteX2856" y="connsiteY2856"/>
                </a:cxn>
                <a:cxn ang="0">
                  <a:pos x="connsiteX2857" y="connsiteY2857"/>
                </a:cxn>
                <a:cxn ang="0">
                  <a:pos x="connsiteX2858" y="connsiteY2858"/>
                </a:cxn>
                <a:cxn ang="0">
                  <a:pos x="connsiteX2859" y="connsiteY2859"/>
                </a:cxn>
                <a:cxn ang="0">
                  <a:pos x="connsiteX2860" y="connsiteY2860"/>
                </a:cxn>
                <a:cxn ang="0">
                  <a:pos x="connsiteX2861" y="connsiteY2861"/>
                </a:cxn>
                <a:cxn ang="0">
                  <a:pos x="connsiteX2862" y="connsiteY2862"/>
                </a:cxn>
                <a:cxn ang="0">
                  <a:pos x="connsiteX2863" y="connsiteY2863"/>
                </a:cxn>
                <a:cxn ang="0">
                  <a:pos x="connsiteX2864" y="connsiteY2864"/>
                </a:cxn>
                <a:cxn ang="0">
                  <a:pos x="connsiteX2865" y="connsiteY2865"/>
                </a:cxn>
                <a:cxn ang="0">
                  <a:pos x="connsiteX2866" y="connsiteY2866"/>
                </a:cxn>
                <a:cxn ang="0">
                  <a:pos x="connsiteX2867" y="connsiteY2867"/>
                </a:cxn>
                <a:cxn ang="0">
                  <a:pos x="connsiteX2868" y="connsiteY2868"/>
                </a:cxn>
                <a:cxn ang="0">
                  <a:pos x="connsiteX2869" y="connsiteY2869"/>
                </a:cxn>
                <a:cxn ang="0">
                  <a:pos x="connsiteX2870" y="connsiteY2870"/>
                </a:cxn>
                <a:cxn ang="0">
                  <a:pos x="connsiteX2871" y="connsiteY2871"/>
                </a:cxn>
                <a:cxn ang="0">
                  <a:pos x="connsiteX2872" y="connsiteY2872"/>
                </a:cxn>
                <a:cxn ang="0">
                  <a:pos x="connsiteX2873" y="connsiteY2873"/>
                </a:cxn>
                <a:cxn ang="0">
                  <a:pos x="connsiteX2874" y="connsiteY2874"/>
                </a:cxn>
                <a:cxn ang="0">
                  <a:pos x="connsiteX2875" y="connsiteY2875"/>
                </a:cxn>
                <a:cxn ang="0">
                  <a:pos x="connsiteX2876" y="connsiteY2876"/>
                </a:cxn>
                <a:cxn ang="0">
                  <a:pos x="connsiteX2877" y="connsiteY2877"/>
                </a:cxn>
                <a:cxn ang="0">
                  <a:pos x="connsiteX2878" y="connsiteY2878"/>
                </a:cxn>
                <a:cxn ang="0">
                  <a:pos x="connsiteX2879" y="connsiteY2879"/>
                </a:cxn>
                <a:cxn ang="0">
                  <a:pos x="connsiteX2880" y="connsiteY2880"/>
                </a:cxn>
                <a:cxn ang="0">
                  <a:pos x="connsiteX2881" y="connsiteY2881"/>
                </a:cxn>
                <a:cxn ang="0">
                  <a:pos x="connsiteX2882" y="connsiteY2882"/>
                </a:cxn>
                <a:cxn ang="0">
                  <a:pos x="connsiteX2883" y="connsiteY2883"/>
                </a:cxn>
                <a:cxn ang="0">
                  <a:pos x="connsiteX2884" y="connsiteY2884"/>
                </a:cxn>
                <a:cxn ang="0">
                  <a:pos x="connsiteX2885" y="connsiteY2885"/>
                </a:cxn>
                <a:cxn ang="0">
                  <a:pos x="connsiteX2886" y="connsiteY2886"/>
                </a:cxn>
                <a:cxn ang="0">
                  <a:pos x="connsiteX2887" y="connsiteY2887"/>
                </a:cxn>
                <a:cxn ang="0">
                  <a:pos x="connsiteX2888" y="connsiteY2888"/>
                </a:cxn>
                <a:cxn ang="0">
                  <a:pos x="connsiteX2889" y="connsiteY2889"/>
                </a:cxn>
                <a:cxn ang="0">
                  <a:pos x="connsiteX2890" y="connsiteY2890"/>
                </a:cxn>
                <a:cxn ang="0">
                  <a:pos x="connsiteX2891" y="connsiteY2891"/>
                </a:cxn>
                <a:cxn ang="0">
                  <a:pos x="connsiteX2892" y="connsiteY2892"/>
                </a:cxn>
                <a:cxn ang="0">
                  <a:pos x="connsiteX2893" y="connsiteY2893"/>
                </a:cxn>
                <a:cxn ang="0">
                  <a:pos x="connsiteX2894" y="connsiteY2894"/>
                </a:cxn>
                <a:cxn ang="0">
                  <a:pos x="connsiteX2895" y="connsiteY2895"/>
                </a:cxn>
                <a:cxn ang="0">
                  <a:pos x="connsiteX2896" y="connsiteY2896"/>
                </a:cxn>
                <a:cxn ang="0">
                  <a:pos x="connsiteX2897" y="connsiteY2897"/>
                </a:cxn>
                <a:cxn ang="0">
                  <a:pos x="connsiteX2898" y="connsiteY2898"/>
                </a:cxn>
                <a:cxn ang="0">
                  <a:pos x="connsiteX2899" y="connsiteY2899"/>
                </a:cxn>
                <a:cxn ang="0">
                  <a:pos x="connsiteX2900" y="connsiteY2900"/>
                </a:cxn>
                <a:cxn ang="0">
                  <a:pos x="connsiteX2901" y="connsiteY2901"/>
                </a:cxn>
                <a:cxn ang="0">
                  <a:pos x="connsiteX2902" y="connsiteY2902"/>
                </a:cxn>
                <a:cxn ang="0">
                  <a:pos x="connsiteX2903" y="connsiteY2903"/>
                </a:cxn>
                <a:cxn ang="0">
                  <a:pos x="connsiteX2904" y="connsiteY2904"/>
                </a:cxn>
                <a:cxn ang="0">
                  <a:pos x="connsiteX2905" y="connsiteY2905"/>
                </a:cxn>
                <a:cxn ang="0">
                  <a:pos x="connsiteX2906" y="connsiteY2906"/>
                </a:cxn>
                <a:cxn ang="0">
                  <a:pos x="connsiteX2907" y="connsiteY2907"/>
                </a:cxn>
                <a:cxn ang="0">
                  <a:pos x="connsiteX2908" y="connsiteY2908"/>
                </a:cxn>
                <a:cxn ang="0">
                  <a:pos x="connsiteX2909" y="connsiteY2909"/>
                </a:cxn>
                <a:cxn ang="0">
                  <a:pos x="connsiteX2910" y="connsiteY2910"/>
                </a:cxn>
                <a:cxn ang="0">
                  <a:pos x="connsiteX2911" y="connsiteY2911"/>
                </a:cxn>
                <a:cxn ang="0">
                  <a:pos x="connsiteX2912" y="connsiteY2912"/>
                </a:cxn>
                <a:cxn ang="0">
                  <a:pos x="connsiteX2913" y="connsiteY2913"/>
                </a:cxn>
                <a:cxn ang="0">
                  <a:pos x="connsiteX2914" y="connsiteY2914"/>
                </a:cxn>
                <a:cxn ang="0">
                  <a:pos x="connsiteX2915" y="connsiteY2915"/>
                </a:cxn>
                <a:cxn ang="0">
                  <a:pos x="connsiteX2916" y="connsiteY2916"/>
                </a:cxn>
                <a:cxn ang="0">
                  <a:pos x="connsiteX2917" y="connsiteY2917"/>
                </a:cxn>
                <a:cxn ang="0">
                  <a:pos x="connsiteX2918" y="connsiteY2918"/>
                </a:cxn>
                <a:cxn ang="0">
                  <a:pos x="connsiteX2919" y="connsiteY2919"/>
                </a:cxn>
                <a:cxn ang="0">
                  <a:pos x="connsiteX2920" y="connsiteY2920"/>
                </a:cxn>
                <a:cxn ang="0">
                  <a:pos x="connsiteX2921" y="connsiteY2921"/>
                </a:cxn>
                <a:cxn ang="0">
                  <a:pos x="connsiteX2922" y="connsiteY2922"/>
                </a:cxn>
                <a:cxn ang="0">
                  <a:pos x="connsiteX2923" y="connsiteY2923"/>
                </a:cxn>
                <a:cxn ang="0">
                  <a:pos x="connsiteX2924" y="connsiteY2924"/>
                </a:cxn>
                <a:cxn ang="0">
                  <a:pos x="connsiteX2925" y="connsiteY2925"/>
                </a:cxn>
                <a:cxn ang="0">
                  <a:pos x="connsiteX2926" y="connsiteY2926"/>
                </a:cxn>
                <a:cxn ang="0">
                  <a:pos x="connsiteX2927" y="connsiteY2927"/>
                </a:cxn>
                <a:cxn ang="0">
                  <a:pos x="connsiteX2928" y="connsiteY2928"/>
                </a:cxn>
                <a:cxn ang="0">
                  <a:pos x="connsiteX2929" y="connsiteY2929"/>
                </a:cxn>
                <a:cxn ang="0">
                  <a:pos x="connsiteX2930" y="connsiteY2930"/>
                </a:cxn>
                <a:cxn ang="0">
                  <a:pos x="connsiteX2931" y="connsiteY2931"/>
                </a:cxn>
                <a:cxn ang="0">
                  <a:pos x="connsiteX2932" y="connsiteY2932"/>
                </a:cxn>
                <a:cxn ang="0">
                  <a:pos x="connsiteX2933" y="connsiteY2933"/>
                </a:cxn>
                <a:cxn ang="0">
                  <a:pos x="connsiteX2934" y="connsiteY2934"/>
                </a:cxn>
                <a:cxn ang="0">
                  <a:pos x="connsiteX2935" y="connsiteY2935"/>
                </a:cxn>
                <a:cxn ang="0">
                  <a:pos x="connsiteX2936" y="connsiteY2936"/>
                </a:cxn>
                <a:cxn ang="0">
                  <a:pos x="connsiteX2937" y="connsiteY2937"/>
                </a:cxn>
                <a:cxn ang="0">
                  <a:pos x="connsiteX2938" y="connsiteY2938"/>
                </a:cxn>
                <a:cxn ang="0">
                  <a:pos x="connsiteX2939" y="connsiteY2939"/>
                </a:cxn>
                <a:cxn ang="0">
                  <a:pos x="connsiteX2940" y="connsiteY2940"/>
                </a:cxn>
                <a:cxn ang="0">
                  <a:pos x="connsiteX2941" y="connsiteY2941"/>
                </a:cxn>
                <a:cxn ang="0">
                  <a:pos x="connsiteX2942" y="connsiteY2942"/>
                </a:cxn>
                <a:cxn ang="0">
                  <a:pos x="connsiteX2943" y="connsiteY2943"/>
                </a:cxn>
                <a:cxn ang="0">
                  <a:pos x="connsiteX2944" y="connsiteY2944"/>
                </a:cxn>
                <a:cxn ang="0">
                  <a:pos x="connsiteX2945" y="connsiteY2945"/>
                </a:cxn>
                <a:cxn ang="0">
                  <a:pos x="connsiteX2946" y="connsiteY2946"/>
                </a:cxn>
                <a:cxn ang="0">
                  <a:pos x="connsiteX2947" y="connsiteY2947"/>
                </a:cxn>
                <a:cxn ang="0">
                  <a:pos x="connsiteX2948" y="connsiteY2948"/>
                </a:cxn>
                <a:cxn ang="0">
                  <a:pos x="connsiteX2949" y="connsiteY2949"/>
                </a:cxn>
                <a:cxn ang="0">
                  <a:pos x="connsiteX2950" y="connsiteY2950"/>
                </a:cxn>
                <a:cxn ang="0">
                  <a:pos x="connsiteX2951" y="connsiteY2951"/>
                </a:cxn>
                <a:cxn ang="0">
                  <a:pos x="connsiteX2952" y="connsiteY2952"/>
                </a:cxn>
                <a:cxn ang="0">
                  <a:pos x="connsiteX2953" y="connsiteY2953"/>
                </a:cxn>
                <a:cxn ang="0">
                  <a:pos x="connsiteX2954" y="connsiteY2954"/>
                </a:cxn>
                <a:cxn ang="0">
                  <a:pos x="connsiteX2955" y="connsiteY2955"/>
                </a:cxn>
                <a:cxn ang="0">
                  <a:pos x="connsiteX2956" y="connsiteY2956"/>
                </a:cxn>
                <a:cxn ang="0">
                  <a:pos x="connsiteX2957" y="connsiteY2957"/>
                </a:cxn>
                <a:cxn ang="0">
                  <a:pos x="connsiteX2958" y="connsiteY2958"/>
                </a:cxn>
                <a:cxn ang="0">
                  <a:pos x="connsiteX2959" y="connsiteY2959"/>
                </a:cxn>
                <a:cxn ang="0">
                  <a:pos x="connsiteX2960" y="connsiteY2960"/>
                </a:cxn>
                <a:cxn ang="0">
                  <a:pos x="connsiteX2961" y="connsiteY2961"/>
                </a:cxn>
                <a:cxn ang="0">
                  <a:pos x="connsiteX2962" y="connsiteY2962"/>
                </a:cxn>
                <a:cxn ang="0">
                  <a:pos x="connsiteX2963" y="connsiteY2963"/>
                </a:cxn>
                <a:cxn ang="0">
                  <a:pos x="connsiteX2964" y="connsiteY2964"/>
                </a:cxn>
                <a:cxn ang="0">
                  <a:pos x="connsiteX2965" y="connsiteY2965"/>
                </a:cxn>
                <a:cxn ang="0">
                  <a:pos x="connsiteX2966" y="connsiteY2966"/>
                </a:cxn>
                <a:cxn ang="0">
                  <a:pos x="connsiteX2967" y="connsiteY2967"/>
                </a:cxn>
                <a:cxn ang="0">
                  <a:pos x="connsiteX2968" y="connsiteY2968"/>
                </a:cxn>
                <a:cxn ang="0">
                  <a:pos x="connsiteX2969" y="connsiteY2969"/>
                </a:cxn>
                <a:cxn ang="0">
                  <a:pos x="connsiteX2970" y="connsiteY2970"/>
                </a:cxn>
                <a:cxn ang="0">
                  <a:pos x="connsiteX2971" y="connsiteY2971"/>
                </a:cxn>
                <a:cxn ang="0">
                  <a:pos x="connsiteX2972" y="connsiteY2972"/>
                </a:cxn>
                <a:cxn ang="0">
                  <a:pos x="connsiteX2973" y="connsiteY2973"/>
                </a:cxn>
                <a:cxn ang="0">
                  <a:pos x="connsiteX2974" y="connsiteY2974"/>
                </a:cxn>
                <a:cxn ang="0">
                  <a:pos x="connsiteX2975" y="connsiteY2975"/>
                </a:cxn>
                <a:cxn ang="0">
                  <a:pos x="connsiteX2976" y="connsiteY2976"/>
                </a:cxn>
                <a:cxn ang="0">
                  <a:pos x="connsiteX2977" y="connsiteY2977"/>
                </a:cxn>
                <a:cxn ang="0">
                  <a:pos x="connsiteX2978" y="connsiteY2978"/>
                </a:cxn>
                <a:cxn ang="0">
                  <a:pos x="connsiteX2979" y="connsiteY2979"/>
                </a:cxn>
                <a:cxn ang="0">
                  <a:pos x="connsiteX2980" y="connsiteY2980"/>
                </a:cxn>
                <a:cxn ang="0">
                  <a:pos x="connsiteX2981" y="connsiteY2981"/>
                </a:cxn>
                <a:cxn ang="0">
                  <a:pos x="connsiteX2982" y="connsiteY2982"/>
                </a:cxn>
                <a:cxn ang="0">
                  <a:pos x="connsiteX2983" y="connsiteY2983"/>
                </a:cxn>
                <a:cxn ang="0">
                  <a:pos x="connsiteX2984" y="connsiteY2984"/>
                </a:cxn>
                <a:cxn ang="0">
                  <a:pos x="connsiteX2985" y="connsiteY2985"/>
                </a:cxn>
                <a:cxn ang="0">
                  <a:pos x="connsiteX2986" y="connsiteY2986"/>
                </a:cxn>
                <a:cxn ang="0">
                  <a:pos x="connsiteX2987" y="connsiteY2987"/>
                </a:cxn>
                <a:cxn ang="0">
                  <a:pos x="connsiteX2988" y="connsiteY2988"/>
                </a:cxn>
                <a:cxn ang="0">
                  <a:pos x="connsiteX2989" y="connsiteY2989"/>
                </a:cxn>
                <a:cxn ang="0">
                  <a:pos x="connsiteX2990" y="connsiteY2990"/>
                </a:cxn>
                <a:cxn ang="0">
                  <a:pos x="connsiteX2991" y="connsiteY2991"/>
                </a:cxn>
                <a:cxn ang="0">
                  <a:pos x="connsiteX2992" y="connsiteY2992"/>
                </a:cxn>
                <a:cxn ang="0">
                  <a:pos x="connsiteX2993" y="connsiteY2993"/>
                </a:cxn>
                <a:cxn ang="0">
                  <a:pos x="connsiteX2994" y="connsiteY2994"/>
                </a:cxn>
                <a:cxn ang="0">
                  <a:pos x="connsiteX2995" y="connsiteY2995"/>
                </a:cxn>
                <a:cxn ang="0">
                  <a:pos x="connsiteX2996" y="connsiteY2996"/>
                </a:cxn>
                <a:cxn ang="0">
                  <a:pos x="connsiteX2997" y="connsiteY2997"/>
                </a:cxn>
                <a:cxn ang="0">
                  <a:pos x="connsiteX2998" y="connsiteY2998"/>
                </a:cxn>
                <a:cxn ang="0">
                  <a:pos x="connsiteX2999" y="connsiteY2999"/>
                </a:cxn>
                <a:cxn ang="0">
                  <a:pos x="connsiteX3000" y="connsiteY3000"/>
                </a:cxn>
                <a:cxn ang="0">
                  <a:pos x="connsiteX3001" y="connsiteY3001"/>
                </a:cxn>
                <a:cxn ang="0">
                  <a:pos x="connsiteX3002" y="connsiteY3002"/>
                </a:cxn>
                <a:cxn ang="0">
                  <a:pos x="connsiteX3003" y="connsiteY3003"/>
                </a:cxn>
                <a:cxn ang="0">
                  <a:pos x="connsiteX3004" y="connsiteY3004"/>
                </a:cxn>
                <a:cxn ang="0">
                  <a:pos x="connsiteX3005" y="connsiteY3005"/>
                </a:cxn>
                <a:cxn ang="0">
                  <a:pos x="connsiteX3006" y="connsiteY3006"/>
                </a:cxn>
                <a:cxn ang="0">
                  <a:pos x="connsiteX3007" y="connsiteY3007"/>
                </a:cxn>
                <a:cxn ang="0">
                  <a:pos x="connsiteX3008" y="connsiteY3008"/>
                </a:cxn>
                <a:cxn ang="0">
                  <a:pos x="connsiteX3009" y="connsiteY3009"/>
                </a:cxn>
                <a:cxn ang="0">
                  <a:pos x="connsiteX3010" y="connsiteY3010"/>
                </a:cxn>
                <a:cxn ang="0">
                  <a:pos x="connsiteX3011" y="connsiteY3011"/>
                </a:cxn>
                <a:cxn ang="0">
                  <a:pos x="connsiteX3012" y="connsiteY3012"/>
                </a:cxn>
                <a:cxn ang="0">
                  <a:pos x="connsiteX3013" y="connsiteY3013"/>
                </a:cxn>
                <a:cxn ang="0">
                  <a:pos x="connsiteX3014" y="connsiteY3014"/>
                </a:cxn>
                <a:cxn ang="0">
                  <a:pos x="connsiteX3015" y="connsiteY3015"/>
                </a:cxn>
                <a:cxn ang="0">
                  <a:pos x="connsiteX3016" y="connsiteY3016"/>
                </a:cxn>
                <a:cxn ang="0">
                  <a:pos x="connsiteX3017" y="connsiteY3017"/>
                </a:cxn>
                <a:cxn ang="0">
                  <a:pos x="connsiteX3018" y="connsiteY3018"/>
                </a:cxn>
                <a:cxn ang="0">
                  <a:pos x="connsiteX3019" y="connsiteY3019"/>
                </a:cxn>
                <a:cxn ang="0">
                  <a:pos x="connsiteX3020" y="connsiteY3020"/>
                </a:cxn>
                <a:cxn ang="0">
                  <a:pos x="connsiteX3021" y="connsiteY3021"/>
                </a:cxn>
                <a:cxn ang="0">
                  <a:pos x="connsiteX3022" y="connsiteY3022"/>
                </a:cxn>
                <a:cxn ang="0">
                  <a:pos x="connsiteX3023" y="connsiteY3023"/>
                </a:cxn>
                <a:cxn ang="0">
                  <a:pos x="connsiteX3024" y="connsiteY3024"/>
                </a:cxn>
                <a:cxn ang="0">
                  <a:pos x="connsiteX3025" y="connsiteY3025"/>
                </a:cxn>
                <a:cxn ang="0">
                  <a:pos x="connsiteX3026" y="connsiteY3026"/>
                </a:cxn>
                <a:cxn ang="0">
                  <a:pos x="connsiteX3027" y="connsiteY3027"/>
                </a:cxn>
                <a:cxn ang="0">
                  <a:pos x="connsiteX3028" y="connsiteY3028"/>
                </a:cxn>
                <a:cxn ang="0">
                  <a:pos x="connsiteX3029" y="connsiteY3029"/>
                </a:cxn>
                <a:cxn ang="0">
                  <a:pos x="connsiteX3030" y="connsiteY3030"/>
                </a:cxn>
                <a:cxn ang="0">
                  <a:pos x="connsiteX3031" y="connsiteY3031"/>
                </a:cxn>
                <a:cxn ang="0">
                  <a:pos x="connsiteX3032" y="connsiteY3032"/>
                </a:cxn>
                <a:cxn ang="0">
                  <a:pos x="connsiteX3033" y="connsiteY3033"/>
                </a:cxn>
                <a:cxn ang="0">
                  <a:pos x="connsiteX3034" y="connsiteY3034"/>
                </a:cxn>
                <a:cxn ang="0">
                  <a:pos x="connsiteX3035" y="connsiteY3035"/>
                </a:cxn>
                <a:cxn ang="0">
                  <a:pos x="connsiteX3036" y="connsiteY3036"/>
                </a:cxn>
                <a:cxn ang="0">
                  <a:pos x="connsiteX3037" y="connsiteY3037"/>
                </a:cxn>
                <a:cxn ang="0">
                  <a:pos x="connsiteX3038" y="connsiteY3038"/>
                </a:cxn>
                <a:cxn ang="0">
                  <a:pos x="connsiteX3039" y="connsiteY3039"/>
                </a:cxn>
                <a:cxn ang="0">
                  <a:pos x="connsiteX3040" y="connsiteY3040"/>
                </a:cxn>
                <a:cxn ang="0">
                  <a:pos x="connsiteX3041" y="connsiteY3041"/>
                </a:cxn>
                <a:cxn ang="0">
                  <a:pos x="connsiteX3042" y="connsiteY3042"/>
                </a:cxn>
                <a:cxn ang="0">
                  <a:pos x="connsiteX3043" y="connsiteY3043"/>
                </a:cxn>
                <a:cxn ang="0">
                  <a:pos x="connsiteX3044" y="connsiteY3044"/>
                </a:cxn>
                <a:cxn ang="0">
                  <a:pos x="connsiteX3045" y="connsiteY3045"/>
                </a:cxn>
                <a:cxn ang="0">
                  <a:pos x="connsiteX3046" y="connsiteY3046"/>
                </a:cxn>
                <a:cxn ang="0">
                  <a:pos x="connsiteX3047" y="connsiteY3047"/>
                </a:cxn>
                <a:cxn ang="0">
                  <a:pos x="connsiteX3048" y="connsiteY3048"/>
                </a:cxn>
                <a:cxn ang="0">
                  <a:pos x="connsiteX3049" y="connsiteY3049"/>
                </a:cxn>
                <a:cxn ang="0">
                  <a:pos x="connsiteX3050" y="connsiteY3050"/>
                </a:cxn>
                <a:cxn ang="0">
                  <a:pos x="connsiteX3051" y="connsiteY3051"/>
                </a:cxn>
                <a:cxn ang="0">
                  <a:pos x="connsiteX3052" y="connsiteY3052"/>
                </a:cxn>
                <a:cxn ang="0">
                  <a:pos x="connsiteX3053" y="connsiteY3053"/>
                </a:cxn>
                <a:cxn ang="0">
                  <a:pos x="connsiteX3054" y="connsiteY3054"/>
                </a:cxn>
                <a:cxn ang="0">
                  <a:pos x="connsiteX3055" y="connsiteY3055"/>
                </a:cxn>
                <a:cxn ang="0">
                  <a:pos x="connsiteX3056" y="connsiteY3056"/>
                </a:cxn>
                <a:cxn ang="0">
                  <a:pos x="connsiteX3057" y="connsiteY3057"/>
                </a:cxn>
                <a:cxn ang="0">
                  <a:pos x="connsiteX3058" y="connsiteY3058"/>
                </a:cxn>
                <a:cxn ang="0">
                  <a:pos x="connsiteX3059" y="connsiteY3059"/>
                </a:cxn>
                <a:cxn ang="0">
                  <a:pos x="connsiteX3060" y="connsiteY3060"/>
                </a:cxn>
                <a:cxn ang="0">
                  <a:pos x="connsiteX3061" y="connsiteY3061"/>
                </a:cxn>
                <a:cxn ang="0">
                  <a:pos x="connsiteX3062" y="connsiteY3062"/>
                </a:cxn>
                <a:cxn ang="0">
                  <a:pos x="connsiteX3063" y="connsiteY3063"/>
                </a:cxn>
                <a:cxn ang="0">
                  <a:pos x="connsiteX3064" y="connsiteY3064"/>
                </a:cxn>
                <a:cxn ang="0">
                  <a:pos x="connsiteX3065" y="connsiteY3065"/>
                </a:cxn>
                <a:cxn ang="0">
                  <a:pos x="connsiteX3066" y="connsiteY3066"/>
                </a:cxn>
                <a:cxn ang="0">
                  <a:pos x="connsiteX3067" y="connsiteY3067"/>
                </a:cxn>
                <a:cxn ang="0">
                  <a:pos x="connsiteX3068" y="connsiteY3068"/>
                </a:cxn>
                <a:cxn ang="0">
                  <a:pos x="connsiteX3069" y="connsiteY3069"/>
                </a:cxn>
                <a:cxn ang="0">
                  <a:pos x="connsiteX3070" y="connsiteY3070"/>
                </a:cxn>
                <a:cxn ang="0">
                  <a:pos x="connsiteX3071" y="connsiteY3071"/>
                </a:cxn>
                <a:cxn ang="0">
                  <a:pos x="connsiteX3072" y="connsiteY3072"/>
                </a:cxn>
                <a:cxn ang="0">
                  <a:pos x="connsiteX3073" y="connsiteY3073"/>
                </a:cxn>
                <a:cxn ang="0">
                  <a:pos x="connsiteX3074" y="connsiteY3074"/>
                </a:cxn>
                <a:cxn ang="0">
                  <a:pos x="connsiteX3075" y="connsiteY3075"/>
                </a:cxn>
                <a:cxn ang="0">
                  <a:pos x="connsiteX3076" y="connsiteY3076"/>
                </a:cxn>
                <a:cxn ang="0">
                  <a:pos x="connsiteX3077" y="connsiteY3077"/>
                </a:cxn>
                <a:cxn ang="0">
                  <a:pos x="connsiteX3078" y="connsiteY3078"/>
                </a:cxn>
                <a:cxn ang="0">
                  <a:pos x="connsiteX3079" y="connsiteY3079"/>
                </a:cxn>
                <a:cxn ang="0">
                  <a:pos x="connsiteX3080" y="connsiteY3080"/>
                </a:cxn>
                <a:cxn ang="0">
                  <a:pos x="connsiteX3081" y="connsiteY3081"/>
                </a:cxn>
                <a:cxn ang="0">
                  <a:pos x="connsiteX3082" y="connsiteY3082"/>
                </a:cxn>
                <a:cxn ang="0">
                  <a:pos x="connsiteX3083" y="connsiteY3083"/>
                </a:cxn>
                <a:cxn ang="0">
                  <a:pos x="connsiteX3084" y="connsiteY3084"/>
                </a:cxn>
                <a:cxn ang="0">
                  <a:pos x="connsiteX3085" y="connsiteY3085"/>
                </a:cxn>
                <a:cxn ang="0">
                  <a:pos x="connsiteX3086" y="connsiteY3086"/>
                </a:cxn>
                <a:cxn ang="0">
                  <a:pos x="connsiteX3087" y="connsiteY3087"/>
                </a:cxn>
                <a:cxn ang="0">
                  <a:pos x="connsiteX3088" y="connsiteY3088"/>
                </a:cxn>
                <a:cxn ang="0">
                  <a:pos x="connsiteX3089" y="connsiteY3089"/>
                </a:cxn>
                <a:cxn ang="0">
                  <a:pos x="connsiteX3090" y="connsiteY3090"/>
                </a:cxn>
                <a:cxn ang="0">
                  <a:pos x="connsiteX3091" y="connsiteY3091"/>
                </a:cxn>
                <a:cxn ang="0">
                  <a:pos x="connsiteX3092" y="connsiteY3092"/>
                </a:cxn>
                <a:cxn ang="0">
                  <a:pos x="connsiteX3093" y="connsiteY3093"/>
                </a:cxn>
                <a:cxn ang="0">
                  <a:pos x="connsiteX3094" y="connsiteY3094"/>
                </a:cxn>
                <a:cxn ang="0">
                  <a:pos x="connsiteX3095" y="connsiteY3095"/>
                </a:cxn>
                <a:cxn ang="0">
                  <a:pos x="connsiteX3096" y="connsiteY3096"/>
                </a:cxn>
                <a:cxn ang="0">
                  <a:pos x="connsiteX3097" y="connsiteY3097"/>
                </a:cxn>
                <a:cxn ang="0">
                  <a:pos x="connsiteX3098" y="connsiteY3098"/>
                </a:cxn>
                <a:cxn ang="0">
                  <a:pos x="connsiteX3099" y="connsiteY3099"/>
                </a:cxn>
                <a:cxn ang="0">
                  <a:pos x="connsiteX3100" y="connsiteY3100"/>
                </a:cxn>
                <a:cxn ang="0">
                  <a:pos x="connsiteX3101" y="connsiteY3101"/>
                </a:cxn>
                <a:cxn ang="0">
                  <a:pos x="connsiteX3102" y="connsiteY3102"/>
                </a:cxn>
                <a:cxn ang="0">
                  <a:pos x="connsiteX3103" y="connsiteY3103"/>
                </a:cxn>
                <a:cxn ang="0">
                  <a:pos x="connsiteX3104" y="connsiteY3104"/>
                </a:cxn>
                <a:cxn ang="0">
                  <a:pos x="connsiteX3105" y="connsiteY3105"/>
                </a:cxn>
                <a:cxn ang="0">
                  <a:pos x="connsiteX3106" y="connsiteY3106"/>
                </a:cxn>
                <a:cxn ang="0">
                  <a:pos x="connsiteX3107" y="connsiteY3107"/>
                </a:cxn>
                <a:cxn ang="0">
                  <a:pos x="connsiteX3108" y="connsiteY3108"/>
                </a:cxn>
                <a:cxn ang="0">
                  <a:pos x="connsiteX3109" y="connsiteY3109"/>
                </a:cxn>
                <a:cxn ang="0">
                  <a:pos x="connsiteX3110" y="connsiteY3110"/>
                </a:cxn>
                <a:cxn ang="0">
                  <a:pos x="connsiteX3111" y="connsiteY3111"/>
                </a:cxn>
                <a:cxn ang="0">
                  <a:pos x="connsiteX3112" y="connsiteY3112"/>
                </a:cxn>
                <a:cxn ang="0">
                  <a:pos x="connsiteX3113" y="connsiteY3113"/>
                </a:cxn>
                <a:cxn ang="0">
                  <a:pos x="connsiteX3114" y="connsiteY3114"/>
                </a:cxn>
                <a:cxn ang="0">
                  <a:pos x="connsiteX3115" y="connsiteY3115"/>
                </a:cxn>
                <a:cxn ang="0">
                  <a:pos x="connsiteX3116" y="connsiteY3116"/>
                </a:cxn>
                <a:cxn ang="0">
                  <a:pos x="connsiteX3117" y="connsiteY3117"/>
                </a:cxn>
                <a:cxn ang="0">
                  <a:pos x="connsiteX3118" y="connsiteY3118"/>
                </a:cxn>
                <a:cxn ang="0">
                  <a:pos x="connsiteX3119" y="connsiteY3119"/>
                </a:cxn>
                <a:cxn ang="0">
                  <a:pos x="connsiteX3120" y="connsiteY3120"/>
                </a:cxn>
                <a:cxn ang="0">
                  <a:pos x="connsiteX3121" y="connsiteY3121"/>
                </a:cxn>
                <a:cxn ang="0">
                  <a:pos x="connsiteX3122" y="connsiteY3122"/>
                </a:cxn>
                <a:cxn ang="0">
                  <a:pos x="connsiteX3123" y="connsiteY3123"/>
                </a:cxn>
                <a:cxn ang="0">
                  <a:pos x="connsiteX3124" y="connsiteY3124"/>
                </a:cxn>
                <a:cxn ang="0">
                  <a:pos x="connsiteX3125" y="connsiteY3125"/>
                </a:cxn>
                <a:cxn ang="0">
                  <a:pos x="connsiteX3126" y="connsiteY3126"/>
                </a:cxn>
                <a:cxn ang="0">
                  <a:pos x="connsiteX3127" y="connsiteY3127"/>
                </a:cxn>
                <a:cxn ang="0">
                  <a:pos x="connsiteX3128" y="connsiteY3128"/>
                </a:cxn>
                <a:cxn ang="0">
                  <a:pos x="connsiteX3129" y="connsiteY3129"/>
                </a:cxn>
                <a:cxn ang="0">
                  <a:pos x="connsiteX3130" y="connsiteY3130"/>
                </a:cxn>
                <a:cxn ang="0">
                  <a:pos x="connsiteX3131" y="connsiteY3131"/>
                </a:cxn>
                <a:cxn ang="0">
                  <a:pos x="connsiteX3132" y="connsiteY3132"/>
                </a:cxn>
                <a:cxn ang="0">
                  <a:pos x="connsiteX3133" y="connsiteY3133"/>
                </a:cxn>
                <a:cxn ang="0">
                  <a:pos x="connsiteX3134" y="connsiteY3134"/>
                </a:cxn>
                <a:cxn ang="0">
                  <a:pos x="connsiteX3135" y="connsiteY3135"/>
                </a:cxn>
                <a:cxn ang="0">
                  <a:pos x="connsiteX3136" y="connsiteY3136"/>
                </a:cxn>
                <a:cxn ang="0">
                  <a:pos x="connsiteX3137" y="connsiteY3137"/>
                </a:cxn>
                <a:cxn ang="0">
                  <a:pos x="connsiteX3138" y="connsiteY3138"/>
                </a:cxn>
                <a:cxn ang="0">
                  <a:pos x="connsiteX3139" y="connsiteY3139"/>
                </a:cxn>
                <a:cxn ang="0">
                  <a:pos x="connsiteX3140" y="connsiteY3140"/>
                </a:cxn>
                <a:cxn ang="0">
                  <a:pos x="connsiteX3141" y="connsiteY3141"/>
                </a:cxn>
                <a:cxn ang="0">
                  <a:pos x="connsiteX3142" y="connsiteY3142"/>
                </a:cxn>
                <a:cxn ang="0">
                  <a:pos x="connsiteX3143" y="connsiteY3143"/>
                </a:cxn>
                <a:cxn ang="0">
                  <a:pos x="connsiteX3144" y="connsiteY3144"/>
                </a:cxn>
                <a:cxn ang="0">
                  <a:pos x="connsiteX3145" y="connsiteY3145"/>
                </a:cxn>
                <a:cxn ang="0">
                  <a:pos x="connsiteX3146" y="connsiteY3146"/>
                </a:cxn>
                <a:cxn ang="0">
                  <a:pos x="connsiteX3147" y="connsiteY3147"/>
                </a:cxn>
                <a:cxn ang="0">
                  <a:pos x="connsiteX3148" y="connsiteY3148"/>
                </a:cxn>
                <a:cxn ang="0">
                  <a:pos x="connsiteX3149" y="connsiteY3149"/>
                </a:cxn>
                <a:cxn ang="0">
                  <a:pos x="connsiteX3150" y="connsiteY3150"/>
                </a:cxn>
                <a:cxn ang="0">
                  <a:pos x="connsiteX3151" y="connsiteY3151"/>
                </a:cxn>
                <a:cxn ang="0">
                  <a:pos x="connsiteX3152" y="connsiteY3152"/>
                </a:cxn>
                <a:cxn ang="0">
                  <a:pos x="connsiteX3153" y="connsiteY3153"/>
                </a:cxn>
                <a:cxn ang="0">
                  <a:pos x="connsiteX3154" y="connsiteY3154"/>
                </a:cxn>
                <a:cxn ang="0">
                  <a:pos x="connsiteX3155" y="connsiteY3155"/>
                </a:cxn>
                <a:cxn ang="0">
                  <a:pos x="connsiteX3156" y="connsiteY3156"/>
                </a:cxn>
                <a:cxn ang="0">
                  <a:pos x="connsiteX3157" y="connsiteY3157"/>
                </a:cxn>
                <a:cxn ang="0">
                  <a:pos x="connsiteX3158" y="connsiteY3158"/>
                </a:cxn>
                <a:cxn ang="0">
                  <a:pos x="connsiteX3159" y="connsiteY3159"/>
                </a:cxn>
                <a:cxn ang="0">
                  <a:pos x="connsiteX3160" y="connsiteY3160"/>
                </a:cxn>
                <a:cxn ang="0">
                  <a:pos x="connsiteX3161" y="connsiteY3161"/>
                </a:cxn>
                <a:cxn ang="0">
                  <a:pos x="connsiteX3162" y="connsiteY3162"/>
                </a:cxn>
                <a:cxn ang="0">
                  <a:pos x="connsiteX3163" y="connsiteY3163"/>
                </a:cxn>
                <a:cxn ang="0">
                  <a:pos x="connsiteX3164" y="connsiteY3164"/>
                </a:cxn>
                <a:cxn ang="0">
                  <a:pos x="connsiteX3165" y="connsiteY3165"/>
                </a:cxn>
                <a:cxn ang="0">
                  <a:pos x="connsiteX3166" y="connsiteY3166"/>
                </a:cxn>
                <a:cxn ang="0">
                  <a:pos x="connsiteX3167" y="connsiteY3167"/>
                </a:cxn>
                <a:cxn ang="0">
                  <a:pos x="connsiteX3168" y="connsiteY3168"/>
                </a:cxn>
                <a:cxn ang="0">
                  <a:pos x="connsiteX3169" y="connsiteY3169"/>
                </a:cxn>
                <a:cxn ang="0">
                  <a:pos x="connsiteX3170" y="connsiteY3170"/>
                </a:cxn>
                <a:cxn ang="0">
                  <a:pos x="connsiteX3171" y="connsiteY3171"/>
                </a:cxn>
                <a:cxn ang="0">
                  <a:pos x="connsiteX3172" y="connsiteY3172"/>
                </a:cxn>
                <a:cxn ang="0">
                  <a:pos x="connsiteX3173" y="connsiteY3173"/>
                </a:cxn>
                <a:cxn ang="0">
                  <a:pos x="connsiteX3174" y="connsiteY3174"/>
                </a:cxn>
                <a:cxn ang="0">
                  <a:pos x="connsiteX3175" y="connsiteY3175"/>
                </a:cxn>
                <a:cxn ang="0">
                  <a:pos x="connsiteX3176" y="connsiteY3176"/>
                </a:cxn>
                <a:cxn ang="0">
                  <a:pos x="connsiteX3177" y="connsiteY3177"/>
                </a:cxn>
                <a:cxn ang="0">
                  <a:pos x="connsiteX3178" y="connsiteY3178"/>
                </a:cxn>
                <a:cxn ang="0">
                  <a:pos x="connsiteX3179" y="connsiteY3179"/>
                </a:cxn>
                <a:cxn ang="0">
                  <a:pos x="connsiteX3180" y="connsiteY3180"/>
                </a:cxn>
                <a:cxn ang="0">
                  <a:pos x="connsiteX3181" y="connsiteY3181"/>
                </a:cxn>
                <a:cxn ang="0">
                  <a:pos x="connsiteX3182" y="connsiteY3182"/>
                </a:cxn>
                <a:cxn ang="0">
                  <a:pos x="connsiteX3183" y="connsiteY3183"/>
                </a:cxn>
                <a:cxn ang="0">
                  <a:pos x="connsiteX3184" y="connsiteY3184"/>
                </a:cxn>
                <a:cxn ang="0">
                  <a:pos x="connsiteX3185" y="connsiteY3185"/>
                </a:cxn>
                <a:cxn ang="0">
                  <a:pos x="connsiteX3186" y="connsiteY3186"/>
                </a:cxn>
                <a:cxn ang="0">
                  <a:pos x="connsiteX3187" y="connsiteY3187"/>
                </a:cxn>
                <a:cxn ang="0">
                  <a:pos x="connsiteX3188" y="connsiteY3188"/>
                </a:cxn>
                <a:cxn ang="0">
                  <a:pos x="connsiteX3189" y="connsiteY3189"/>
                </a:cxn>
                <a:cxn ang="0">
                  <a:pos x="connsiteX3190" y="connsiteY3190"/>
                </a:cxn>
                <a:cxn ang="0">
                  <a:pos x="connsiteX3191" y="connsiteY3191"/>
                </a:cxn>
                <a:cxn ang="0">
                  <a:pos x="connsiteX3192" y="connsiteY3192"/>
                </a:cxn>
                <a:cxn ang="0">
                  <a:pos x="connsiteX3193" y="connsiteY3193"/>
                </a:cxn>
                <a:cxn ang="0">
                  <a:pos x="connsiteX3194" y="connsiteY3194"/>
                </a:cxn>
                <a:cxn ang="0">
                  <a:pos x="connsiteX3195" y="connsiteY3195"/>
                </a:cxn>
                <a:cxn ang="0">
                  <a:pos x="connsiteX3196" y="connsiteY3196"/>
                </a:cxn>
                <a:cxn ang="0">
                  <a:pos x="connsiteX3197" y="connsiteY3197"/>
                </a:cxn>
                <a:cxn ang="0">
                  <a:pos x="connsiteX3198" y="connsiteY3198"/>
                </a:cxn>
                <a:cxn ang="0">
                  <a:pos x="connsiteX3199" y="connsiteY3199"/>
                </a:cxn>
                <a:cxn ang="0">
                  <a:pos x="connsiteX3200" y="connsiteY3200"/>
                </a:cxn>
                <a:cxn ang="0">
                  <a:pos x="connsiteX3201" y="connsiteY3201"/>
                </a:cxn>
                <a:cxn ang="0">
                  <a:pos x="connsiteX3202" y="connsiteY3202"/>
                </a:cxn>
                <a:cxn ang="0">
                  <a:pos x="connsiteX3203" y="connsiteY3203"/>
                </a:cxn>
                <a:cxn ang="0">
                  <a:pos x="connsiteX3204" y="connsiteY3204"/>
                </a:cxn>
                <a:cxn ang="0">
                  <a:pos x="connsiteX3205" y="connsiteY3205"/>
                </a:cxn>
                <a:cxn ang="0">
                  <a:pos x="connsiteX3206" y="connsiteY3206"/>
                </a:cxn>
                <a:cxn ang="0">
                  <a:pos x="connsiteX3207" y="connsiteY3207"/>
                </a:cxn>
                <a:cxn ang="0">
                  <a:pos x="connsiteX3208" y="connsiteY3208"/>
                </a:cxn>
                <a:cxn ang="0">
                  <a:pos x="connsiteX3209" y="connsiteY3209"/>
                </a:cxn>
                <a:cxn ang="0">
                  <a:pos x="connsiteX3210" y="connsiteY3210"/>
                </a:cxn>
                <a:cxn ang="0">
                  <a:pos x="connsiteX3211" y="connsiteY3211"/>
                </a:cxn>
                <a:cxn ang="0">
                  <a:pos x="connsiteX3212" y="connsiteY3212"/>
                </a:cxn>
                <a:cxn ang="0">
                  <a:pos x="connsiteX3213" y="connsiteY3213"/>
                </a:cxn>
                <a:cxn ang="0">
                  <a:pos x="connsiteX3214" y="connsiteY3214"/>
                </a:cxn>
                <a:cxn ang="0">
                  <a:pos x="connsiteX3215" y="connsiteY3215"/>
                </a:cxn>
                <a:cxn ang="0">
                  <a:pos x="connsiteX3216" y="connsiteY3216"/>
                </a:cxn>
                <a:cxn ang="0">
                  <a:pos x="connsiteX3217" y="connsiteY3217"/>
                </a:cxn>
                <a:cxn ang="0">
                  <a:pos x="connsiteX3218" y="connsiteY3218"/>
                </a:cxn>
                <a:cxn ang="0">
                  <a:pos x="connsiteX3219" y="connsiteY3219"/>
                </a:cxn>
                <a:cxn ang="0">
                  <a:pos x="connsiteX3220" y="connsiteY3220"/>
                </a:cxn>
                <a:cxn ang="0">
                  <a:pos x="connsiteX3221" y="connsiteY3221"/>
                </a:cxn>
                <a:cxn ang="0">
                  <a:pos x="connsiteX3222" y="connsiteY3222"/>
                </a:cxn>
                <a:cxn ang="0">
                  <a:pos x="connsiteX3223" y="connsiteY3223"/>
                </a:cxn>
                <a:cxn ang="0">
                  <a:pos x="connsiteX3224" y="connsiteY3224"/>
                </a:cxn>
                <a:cxn ang="0">
                  <a:pos x="connsiteX3225" y="connsiteY3225"/>
                </a:cxn>
                <a:cxn ang="0">
                  <a:pos x="connsiteX3226" y="connsiteY3226"/>
                </a:cxn>
                <a:cxn ang="0">
                  <a:pos x="connsiteX3227" y="connsiteY3227"/>
                </a:cxn>
                <a:cxn ang="0">
                  <a:pos x="connsiteX3228" y="connsiteY3228"/>
                </a:cxn>
                <a:cxn ang="0">
                  <a:pos x="connsiteX3229" y="connsiteY3229"/>
                </a:cxn>
                <a:cxn ang="0">
                  <a:pos x="connsiteX3230" y="connsiteY3230"/>
                </a:cxn>
                <a:cxn ang="0">
                  <a:pos x="connsiteX3231" y="connsiteY3231"/>
                </a:cxn>
                <a:cxn ang="0">
                  <a:pos x="connsiteX3232" y="connsiteY3232"/>
                </a:cxn>
                <a:cxn ang="0">
                  <a:pos x="connsiteX3233" y="connsiteY3233"/>
                </a:cxn>
                <a:cxn ang="0">
                  <a:pos x="connsiteX3234" y="connsiteY3234"/>
                </a:cxn>
                <a:cxn ang="0">
                  <a:pos x="connsiteX3235" y="connsiteY3235"/>
                </a:cxn>
                <a:cxn ang="0">
                  <a:pos x="connsiteX3236" y="connsiteY3236"/>
                </a:cxn>
                <a:cxn ang="0">
                  <a:pos x="connsiteX3237" y="connsiteY3237"/>
                </a:cxn>
                <a:cxn ang="0">
                  <a:pos x="connsiteX3238" y="connsiteY3238"/>
                </a:cxn>
                <a:cxn ang="0">
                  <a:pos x="connsiteX3239" y="connsiteY3239"/>
                </a:cxn>
                <a:cxn ang="0">
                  <a:pos x="connsiteX3240" y="connsiteY3240"/>
                </a:cxn>
                <a:cxn ang="0">
                  <a:pos x="connsiteX3241" y="connsiteY3241"/>
                </a:cxn>
                <a:cxn ang="0">
                  <a:pos x="connsiteX3242" y="connsiteY3242"/>
                </a:cxn>
                <a:cxn ang="0">
                  <a:pos x="connsiteX3243" y="connsiteY3243"/>
                </a:cxn>
                <a:cxn ang="0">
                  <a:pos x="connsiteX3244" y="connsiteY3244"/>
                </a:cxn>
                <a:cxn ang="0">
                  <a:pos x="connsiteX3245" y="connsiteY3245"/>
                </a:cxn>
                <a:cxn ang="0">
                  <a:pos x="connsiteX3246" y="connsiteY3246"/>
                </a:cxn>
                <a:cxn ang="0">
                  <a:pos x="connsiteX3247" y="connsiteY3247"/>
                </a:cxn>
                <a:cxn ang="0">
                  <a:pos x="connsiteX3248" y="connsiteY3248"/>
                </a:cxn>
                <a:cxn ang="0">
                  <a:pos x="connsiteX3249" y="connsiteY3249"/>
                </a:cxn>
                <a:cxn ang="0">
                  <a:pos x="connsiteX3250" y="connsiteY3250"/>
                </a:cxn>
                <a:cxn ang="0">
                  <a:pos x="connsiteX3251" y="connsiteY3251"/>
                </a:cxn>
                <a:cxn ang="0">
                  <a:pos x="connsiteX3252" y="connsiteY3252"/>
                </a:cxn>
                <a:cxn ang="0">
                  <a:pos x="connsiteX3253" y="connsiteY3253"/>
                </a:cxn>
                <a:cxn ang="0">
                  <a:pos x="connsiteX3254" y="connsiteY3254"/>
                </a:cxn>
                <a:cxn ang="0">
                  <a:pos x="connsiteX3255" y="connsiteY3255"/>
                </a:cxn>
                <a:cxn ang="0">
                  <a:pos x="connsiteX3256" y="connsiteY3256"/>
                </a:cxn>
                <a:cxn ang="0">
                  <a:pos x="connsiteX3257" y="connsiteY3257"/>
                </a:cxn>
                <a:cxn ang="0">
                  <a:pos x="connsiteX3258" y="connsiteY3258"/>
                </a:cxn>
                <a:cxn ang="0">
                  <a:pos x="connsiteX3259" y="connsiteY3259"/>
                </a:cxn>
                <a:cxn ang="0">
                  <a:pos x="connsiteX3260" y="connsiteY3260"/>
                </a:cxn>
                <a:cxn ang="0">
                  <a:pos x="connsiteX3261" y="connsiteY3261"/>
                </a:cxn>
                <a:cxn ang="0">
                  <a:pos x="connsiteX3262" y="connsiteY3262"/>
                </a:cxn>
                <a:cxn ang="0">
                  <a:pos x="connsiteX3263" y="connsiteY3263"/>
                </a:cxn>
                <a:cxn ang="0">
                  <a:pos x="connsiteX3264" y="connsiteY3264"/>
                </a:cxn>
                <a:cxn ang="0">
                  <a:pos x="connsiteX3265" y="connsiteY3265"/>
                </a:cxn>
                <a:cxn ang="0">
                  <a:pos x="connsiteX3266" y="connsiteY3266"/>
                </a:cxn>
                <a:cxn ang="0">
                  <a:pos x="connsiteX3267" y="connsiteY3267"/>
                </a:cxn>
                <a:cxn ang="0">
                  <a:pos x="connsiteX3268" y="connsiteY3268"/>
                </a:cxn>
                <a:cxn ang="0">
                  <a:pos x="connsiteX3269" y="connsiteY3269"/>
                </a:cxn>
                <a:cxn ang="0">
                  <a:pos x="connsiteX3270" y="connsiteY3270"/>
                </a:cxn>
                <a:cxn ang="0">
                  <a:pos x="connsiteX3271" y="connsiteY3271"/>
                </a:cxn>
                <a:cxn ang="0">
                  <a:pos x="connsiteX3272" y="connsiteY3272"/>
                </a:cxn>
                <a:cxn ang="0">
                  <a:pos x="connsiteX3273" y="connsiteY3273"/>
                </a:cxn>
                <a:cxn ang="0">
                  <a:pos x="connsiteX3274" y="connsiteY3274"/>
                </a:cxn>
                <a:cxn ang="0">
                  <a:pos x="connsiteX3275" y="connsiteY3275"/>
                </a:cxn>
                <a:cxn ang="0">
                  <a:pos x="connsiteX3276" y="connsiteY3276"/>
                </a:cxn>
                <a:cxn ang="0">
                  <a:pos x="connsiteX3277" y="connsiteY3277"/>
                </a:cxn>
                <a:cxn ang="0">
                  <a:pos x="connsiteX3278" y="connsiteY3278"/>
                </a:cxn>
                <a:cxn ang="0">
                  <a:pos x="connsiteX3279" y="connsiteY3279"/>
                </a:cxn>
                <a:cxn ang="0">
                  <a:pos x="connsiteX3280" y="connsiteY3280"/>
                </a:cxn>
                <a:cxn ang="0">
                  <a:pos x="connsiteX3281" y="connsiteY3281"/>
                </a:cxn>
                <a:cxn ang="0">
                  <a:pos x="connsiteX3282" y="connsiteY3282"/>
                </a:cxn>
                <a:cxn ang="0">
                  <a:pos x="connsiteX3283" y="connsiteY3283"/>
                </a:cxn>
                <a:cxn ang="0">
                  <a:pos x="connsiteX3284" y="connsiteY3284"/>
                </a:cxn>
                <a:cxn ang="0">
                  <a:pos x="connsiteX3285" y="connsiteY3285"/>
                </a:cxn>
                <a:cxn ang="0">
                  <a:pos x="connsiteX3286" y="connsiteY3286"/>
                </a:cxn>
                <a:cxn ang="0">
                  <a:pos x="connsiteX3287" y="connsiteY3287"/>
                </a:cxn>
                <a:cxn ang="0">
                  <a:pos x="connsiteX3288" y="connsiteY3288"/>
                </a:cxn>
                <a:cxn ang="0">
                  <a:pos x="connsiteX3289" y="connsiteY3289"/>
                </a:cxn>
                <a:cxn ang="0">
                  <a:pos x="connsiteX3290" y="connsiteY3290"/>
                </a:cxn>
                <a:cxn ang="0">
                  <a:pos x="connsiteX3291" y="connsiteY3291"/>
                </a:cxn>
                <a:cxn ang="0">
                  <a:pos x="connsiteX3292" y="connsiteY3292"/>
                </a:cxn>
                <a:cxn ang="0">
                  <a:pos x="connsiteX3293" y="connsiteY3293"/>
                </a:cxn>
                <a:cxn ang="0">
                  <a:pos x="connsiteX3294" y="connsiteY3294"/>
                </a:cxn>
                <a:cxn ang="0">
                  <a:pos x="connsiteX3295" y="connsiteY3295"/>
                </a:cxn>
                <a:cxn ang="0">
                  <a:pos x="connsiteX3296" y="connsiteY3296"/>
                </a:cxn>
                <a:cxn ang="0">
                  <a:pos x="connsiteX3297" y="connsiteY3297"/>
                </a:cxn>
                <a:cxn ang="0">
                  <a:pos x="connsiteX3298" y="connsiteY3298"/>
                </a:cxn>
                <a:cxn ang="0">
                  <a:pos x="connsiteX3299" y="connsiteY3299"/>
                </a:cxn>
                <a:cxn ang="0">
                  <a:pos x="connsiteX3300" y="connsiteY3300"/>
                </a:cxn>
                <a:cxn ang="0">
                  <a:pos x="connsiteX3301" y="connsiteY3301"/>
                </a:cxn>
                <a:cxn ang="0">
                  <a:pos x="connsiteX3302" y="connsiteY3302"/>
                </a:cxn>
                <a:cxn ang="0">
                  <a:pos x="connsiteX3303" y="connsiteY3303"/>
                </a:cxn>
                <a:cxn ang="0">
                  <a:pos x="connsiteX3304" y="connsiteY3304"/>
                </a:cxn>
                <a:cxn ang="0">
                  <a:pos x="connsiteX3305" y="connsiteY3305"/>
                </a:cxn>
                <a:cxn ang="0">
                  <a:pos x="connsiteX3306" y="connsiteY3306"/>
                </a:cxn>
                <a:cxn ang="0">
                  <a:pos x="connsiteX3307" y="connsiteY3307"/>
                </a:cxn>
                <a:cxn ang="0">
                  <a:pos x="connsiteX3308" y="connsiteY3308"/>
                </a:cxn>
                <a:cxn ang="0">
                  <a:pos x="connsiteX3309" y="connsiteY3309"/>
                </a:cxn>
                <a:cxn ang="0">
                  <a:pos x="connsiteX3310" y="connsiteY3310"/>
                </a:cxn>
                <a:cxn ang="0">
                  <a:pos x="connsiteX3311" y="connsiteY3311"/>
                </a:cxn>
                <a:cxn ang="0">
                  <a:pos x="connsiteX3312" y="connsiteY3312"/>
                </a:cxn>
                <a:cxn ang="0">
                  <a:pos x="connsiteX3313" y="connsiteY3313"/>
                </a:cxn>
                <a:cxn ang="0">
                  <a:pos x="connsiteX3314" y="connsiteY3314"/>
                </a:cxn>
                <a:cxn ang="0">
                  <a:pos x="connsiteX3315" y="connsiteY3315"/>
                </a:cxn>
                <a:cxn ang="0">
                  <a:pos x="connsiteX3316" y="connsiteY3316"/>
                </a:cxn>
                <a:cxn ang="0">
                  <a:pos x="connsiteX3317" y="connsiteY3317"/>
                </a:cxn>
                <a:cxn ang="0">
                  <a:pos x="connsiteX3318" y="connsiteY3318"/>
                </a:cxn>
                <a:cxn ang="0">
                  <a:pos x="connsiteX3319" y="connsiteY3319"/>
                </a:cxn>
                <a:cxn ang="0">
                  <a:pos x="connsiteX3320" y="connsiteY3320"/>
                </a:cxn>
                <a:cxn ang="0">
                  <a:pos x="connsiteX3321" y="connsiteY3321"/>
                </a:cxn>
                <a:cxn ang="0">
                  <a:pos x="connsiteX3322" y="connsiteY3322"/>
                </a:cxn>
                <a:cxn ang="0">
                  <a:pos x="connsiteX3323" y="connsiteY3323"/>
                </a:cxn>
                <a:cxn ang="0">
                  <a:pos x="connsiteX3324" y="connsiteY3324"/>
                </a:cxn>
                <a:cxn ang="0">
                  <a:pos x="connsiteX3325" y="connsiteY3325"/>
                </a:cxn>
                <a:cxn ang="0">
                  <a:pos x="connsiteX3326" y="connsiteY3326"/>
                </a:cxn>
                <a:cxn ang="0">
                  <a:pos x="connsiteX3327" y="connsiteY3327"/>
                </a:cxn>
                <a:cxn ang="0">
                  <a:pos x="connsiteX3328" y="connsiteY3328"/>
                </a:cxn>
                <a:cxn ang="0">
                  <a:pos x="connsiteX3329" y="connsiteY3329"/>
                </a:cxn>
                <a:cxn ang="0">
                  <a:pos x="connsiteX3330" y="connsiteY3330"/>
                </a:cxn>
                <a:cxn ang="0">
                  <a:pos x="connsiteX3331" y="connsiteY3331"/>
                </a:cxn>
                <a:cxn ang="0">
                  <a:pos x="connsiteX3332" y="connsiteY3332"/>
                </a:cxn>
                <a:cxn ang="0">
                  <a:pos x="connsiteX3333" y="connsiteY3333"/>
                </a:cxn>
                <a:cxn ang="0">
                  <a:pos x="connsiteX3334" y="connsiteY3334"/>
                </a:cxn>
                <a:cxn ang="0">
                  <a:pos x="connsiteX3335" y="connsiteY3335"/>
                </a:cxn>
                <a:cxn ang="0">
                  <a:pos x="connsiteX3336" y="connsiteY3336"/>
                </a:cxn>
                <a:cxn ang="0">
                  <a:pos x="connsiteX3337" y="connsiteY3337"/>
                </a:cxn>
                <a:cxn ang="0">
                  <a:pos x="connsiteX3338" y="connsiteY3338"/>
                </a:cxn>
                <a:cxn ang="0">
                  <a:pos x="connsiteX3339" y="connsiteY3339"/>
                </a:cxn>
                <a:cxn ang="0">
                  <a:pos x="connsiteX3340" y="connsiteY3340"/>
                </a:cxn>
                <a:cxn ang="0">
                  <a:pos x="connsiteX3341" y="connsiteY3341"/>
                </a:cxn>
                <a:cxn ang="0">
                  <a:pos x="connsiteX3342" y="connsiteY3342"/>
                </a:cxn>
                <a:cxn ang="0">
                  <a:pos x="connsiteX3343" y="connsiteY3343"/>
                </a:cxn>
                <a:cxn ang="0">
                  <a:pos x="connsiteX3344" y="connsiteY3344"/>
                </a:cxn>
                <a:cxn ang="0">
                  <a:pos x="connsiteX3345" y="connsiteY3345"/>
                </a:cxn>
                <a:cxn ang="0">
                  <a:pos x="connsiteX3346" y="connsiteY3346"/>
                </a:cxn>
                <a:cxn ang="0">
                  <a:pos x="connsiteX3347" y="connsiteY3347"/>
                </a:cxn>
                <a:cxn ang="0">
                  <a:pos x="connsiteX3348" y="connsiteY3348"/>
                </a:cxn>
                <a:cxn ang="0">
                  <a:pos x="connsiteX3349" y="connsiteY3349"/>
                </a:cxn>
                <a:cxn ang="0">
                  <a:pos x="connsiteX3350" y="connsiteY3350"/>
                </a:cxn>
                <a:cxn ang="0">
                  <a:pos x="connsiteX3351" y="connsiteY3351"/>
                </a:cxn>
                <a:cxn ang="0">
                  <a:pos x="connsiteX3352" y="connsiteY3352"/>
                </a:cxn>
                <a:cxn ang="0">
                  <a:pos x="connsiteX3353" y="connsiteY3353"/>
                </a:cxn>
                <a:cxn ang="0">
                  <a:pos x="connsiteX3354" y="connsiteY3354"/>
                </a:cxn>
                <a:cxn ang="0">
                  <a:pos x="connsiteX3355" y="connsiteY3355"/>
                </a:cxn>
                <a:cxn ang="0">
                  <a:pos x="connsiteX3356" y="connsiteY3356"/>
                </a:cxn>
                <a:cxn ang="0">
                  <a:pos x="connsiteX3357" y="connsiteY3357"/>
                </a:cxn>
                <a:cxn ang="0">
                  <a:pos x="connsiteX3358" y="connsiteY3358"/>
                </a:cxn>
                <a:cxn ang="0">
                  <a:pos x="connsiteX3359" y="connsiteY3359"/>
                </a:cxn>
                <a:cxn ang="0">
                  <a:pos x="connsiteX3360" y="connsiteY3360"/>
                </a:cxn>
                <a:cxn ang="0">
                  <a:pos x="connsiteX3361" y="connsiteY3361"/>
                </a:cxn>
                <a:cxn ang="0">
                  <a:pos x="connsiteX3362" y="connsiteY3362"/>
                </a:cxn>
                <a:cxn ang="0">
                  <a:pos x="connsiteX3363" y="connsiteY3363"/>
                </a:cxn>
                <a:cxn ang="0">
                  <a:pos x="connsiteX3364" y="connsiteY3364"/>
                </a:cxn>
                <a:cxn ang="0">
                  <a:pos x="connsiteX3365" y="connsiteY3365"/>
                </a:cxn>
                <a:cxn ang="0">
                  <a:pos x="connsiteX3366" y="connsiteY3366"/>
                </a:cxn>
                <a:cxn ang="0">
                  <a:pos x="connsiteX3367" y="connsiteY3367"/>
                </a:cxn>
                <a:cxn ang="0">
                  <a:pos x="connsiteX3368" y="connsiteY3368"/>
                </a:cxn>
                <a:cxn ang="0">
                  <a:pos x="connsiteX3369" y="connsiteY3369"/>
                </a:cxn>
                <a:cxn ang="0">
                  <a:pos x="connsiteX3370" y="connsiteY3370"/>
                </a:cxn>
                <a:cxn ang="0">
                  <a:pos x="connsiteX3371" y="connsiteY3371"/>
                </a:cxn>
                <a:cxn ang="0">
                  <a:pos x="connsiteX3372" y="connsiteY3372"/>
                </a:cxn>
                <a:cxn ang="0">
                  <a:pos x="connsiteX3373" y="connsiteY3373"/>
                </a:cxn>
                <a:cxn ang="0">
                  <a:pos x="connsiteX3374" y="connsiteY3374"/>
                </a:cxn>
                <a:cxn ang="0">
                  <a:pos x="connsiteX3375" y="connsiteY3375"/>
                </a:cxn>
                <a:cxn ang="0">
                  <a:pos x="connsiteX3376" y="connsiteY3376"/>
                </a:cxn>
                <a:cxn ang="0">
                  <a:pos x="connsiteX3377" y="connsiteY3377"/>
                </a:cxn>
                <a:cxn ang="0">
                  <a:pos x="connsiteX3378" y="connsiteY3378"/>
                </a:cxn>
                <a:cxn ang="0">
                  <a:pos x="connsiteX3379" y="connsiteY3379"/>
                </a:cxn>
                <a:cxn ang="0">
                  <a:pos x="connsiteX3380" y="connsiteY3380"/>
                </a:cxn>
                <a:cxn ang="0">
                  <a:pos x="connsiteX3381" y="connsiteY3381"/>
                </a:cxn>
                <a:cxn ang="0">
                  <a:pos x="connsiteX3382" y="connsiteY3382"/>
                </a:cxn>
                <a:cxn ang="0">
                  <a:pos x="connsiteX3383" y="connsiteY3383"/>
                </a:cxn>
                <a:cxn ang="0">
                  <a:pos x="connsiteX3384" y="connsiteY3384"/>
                </a:cxn>
                <a:cxn ang="0">
                  <a:pos x="connsiteX3385" y="connsiteY3385"/>
                </a:cxn>
                <a:cxn ang="0">
                  <a:pos x="connsiteX3386" y="connsiteY3386"/>
                </a:cxn>
                <a:cxn ang="0">
                  <a:pos x="connsiteX3387" y="connsiteY3387"/>
                </a:cxn>
                <a:cxn ang="0">
                  <a:pos x="connsiteX3388" y="connsiteY3388"/>
                </a:cxn>
                <a:cxn ang="0">
                  <a:pos x="connsiteX3389" y="connsiteY3389"/>
                </a:cxn>
                <a:cxn ang="0">
                  <a:pos x="connsiteX3390" y="connsiteY3390"/>
                </a:cxn>
                <a:cxn ang="0">
                  <a:pos x="connsiteX3391" y="connsiteY3391"/>
                </a:cxn>
                <a:cxn ang="0">
                  <a:pos x="connsiteX3392" y="connsiteY3392"/>
                </a:cxn>
                <a:cxn ang="0">
                  <a:pos x="connsiteX3393" y="connsiteY3393"/>
                </a:cxn>
                <a:cxn ang="0">
                  <a:pos x="connsiteX3394" y="connsiteY3394"/>
                </a:cxn>
                <a:cxn ang="0">
                  <a:pos x="connsiteX3395" y="connsiteY3395"/>
                </a:cxn>
                <a:cxn ang="0">
                  <a:pos x="connsiteX3396" y="connsiteY3396"/>
                </a:cxn>
                <a:cxn ang="0">
                  <a:pos x="connsiteX3397" y="connsiteY3397"/>
                </a:cxn>
                <a:cxn ang="0">
                  <a:pos x="connsiteX3398" y="connsiteY3398"/>
                </a:cxn>
                <a:cxn ang="0">
                  <a:pos x="connsiteX3399" y="connsiteY3399"/>
                </a:cxn>
                <a:cxn ang="0">
                  <a:pos x="connsiteX3400" y="connsiteY3400"/>
                </a:cxn>
                <a:cxn ang="0">
                  <a:pos x="connsiteX3401" y="connsiteY3401"/>
                </a:cxn>
                <a:cxn ang="0">
                  <a:pos x="connsiteX3402" y="connsiteY3402"/>
                </a:cxn>
                <a:cxn ang="0">
                  <a:pos x="connsiteX3403" y="connsiteY3403"/>
                </a:cxn>
                <a:cxn ang="0">
                  <a:pos x="connsiteX3404" y="connsiteY3404"/>
                </a:cxn>
                <a:cxn ang="0">
                  <a:pos x="connsiteX3405" y="connsiteY3405"/>
                </a:cxn>
                <a:cxn ang="0">
                  <a:pos x="connsiteX3406" y="connsiteY3406"/>
                </a:cxn>
                <a:cxn ang="0">
                  <a:pos x="connsiteX3407" y="connsiteY3407"/>
                </a:cxn>
                <a:cxn ang="0">
                  <a:pos x="connsiteX3408" y="connsiteY3408"/>
                </a:cxn>
                <a:cxn ang="0">
                  <a:pos x="connsiteX3409" y="connsiteY3409"/>
                </a:cxn>
                <a:cxn ang="0">
                  <a:pos x="connsiteX3410" y="connsiteY3410"/>
                </a:cxn>
                <a:cxn ang="0">
                  <a:pos x="connsiteX3411" y="connsiteY3411"/>
                </a:cxn>
                <a:cxn ang="0">
                  <a:pos x="connsiteX3412" y="connsiteY3412"/>
                </a:cxn>
                <a:cxn ang="0">
                  <a:pos x="connsiteX3413" y="connsiteY3413"/>
                </a:cxn>
                <a:cxn ang="0">
                  <a:pos x="connsiteX3414" y="connsiteY3414"/>
                </a:cxn>
                <a:cxn ang="0">
                  <a:pos x="connsiteX3415" y="connsiteY3415"/>
                </a:cxn>
                <a:cxn ang="0">
                  <a:pos x="connsiteX3416" y="connsiteY3416"/>
                </a:cxn>
                <a:cxn ang="0">
                  <a:pos x="connsiteX3417" y="connsiteY3417"/>
                </a:cxn>
                <a:cxn ang="0">
                  <a:pos x="connsiteX3418" y="connsiteY3418"/>
                </a:cxn>
                <a:cxn ang="0">
                  <a:pos x="connsiteX3419" y="connsiteY3419"/>
                </a:cxn>
                <a:cxn ang="0">
                  <a:pos x="connsiteX3420" y="connsiteY3420"/>
                </a:cxn>
                <a:cxn ang="0">
                  <a:pos x="connsiteX3421" y="connsiteY3421"/>
                </a:cxn>
                <a:cxn ang="0">
                  <a:pos x="connsiteX3422" y="connsiteY3422"/>
                </a:cxn>
                <a:cxn ang="0">
                  <a:pos x="connsiteX3423" y="connsiteY3423"/>
                </a:cxn>
                <a:cxn ang="0">
                  <a:pos x="connsiteX3424" y="connsiteY3424"/>
                </a:cxn>
                <a:cxn ang="0">
                  <a:pos x="connsiteX3425" y="connsiteY3425"/>
                </a:cxn>
                <a:cxn ang="0">
                  <a:pos x="connsiteX3426" y="connsiteY3426"/>
                </a:cxn>
                <a:cxn ang="0">
                  <a:pos x="connsiteX3427" y="connsiteY3427"/>
                </a:cxn>
                <a:cxn ang="0">
                  <a:pos x="connsiteX3428" y="connsiteY3428"/>
                </a:cxn>
                <a:cxn ang="0">
                  <a:pos x="connsiteX3429" y="connsiteY3429"/>
                </a:cxn>
                <a:cxn ang="0">
                  <a:pos x="connsiteX3430" y="connsiteY3430"/>
                </a:cxn>
                <a:cxn ang="0">
                  <a:pos x="connsiteX3431" y="connsiteY3431"/>
                </a:cxn>
                <a:cxn ang="0">
                  <a:pos x="connsiteX3432" y="connsiteY3432"/>
                </a:cxn>
                <a:cxn ang="0">
                  <a:pos x="connsiteX3433" y="connsiteY3433"/>
                </a:cxn>
                <a:cxn ang="0">
                  <a:pos x="connsiteX3434" y="connsiteY3434"/>
                </a:cxn>
                <a:cxn ang="0">
                  <a:pos x="connsiteX3435" y="connsiteY3435"/>
                </a:cxn>
                <a:cxn ang="0">
                  <a:pos x="connsiteX3436" y="connsiteY3436"/>
                </a:cxn>
                <a:cxn ang="0">
                  <a:pos x="connsiteX3437" y="connsiteY3437"/>
                </a:cxn>
                <a:cxn ang="0">
                  <a:pos x="connsiteX3438" y="connsiteY3438"/>
                </a:cxn>
                <a:cxn ang="0">
                  <a:pos x="connsiteX3439" y="connsiteY3439"/>
                </a:cxn>
                <a:cxn ang="0">
                  <a:pos x="connsiteX3440" y="connsiteY3440"/>
                </a:cxn>
                <a:cxn ang="0">
                  <a:pos x="connsiteX3441" y="connsiteY3441"/>
                </a:cxn>
                <a:cxn ang="0">
                  <a:pos x="connsiteX3442" y="connsiteY3442"/>
                </a:cxn>
                <a:cxn ang="0">
                  <a:pos x="connsiteX3443" y="connsiteY3443"/>
                </a:cxn>
                <a:cxn ang="0">
                  <a:pos x="connsiteX3444" y="connsiteY3444"/>
                </a:cxn>
                <a:cxn ang="0">
                  <a:pos x="connsiteX3445" y="connsiteY3445"/>
                </a:cxn>
                <a:cxn ang="0">
                  <a:pos x="connsiteX3446" y="connsiteY3446"/>
                </a:cxn>
                <a:cxn ang="0">
                  <a:pos x="connsiteX3447" y="connsiteY3447"/>
                </a:cxn>
                <a:cxn ang="0">
                  <a:pos x="connsiteX3448" y="connsiteY3448"/>
                </a:cxn>
                <a:cxn ang="0">
                  <a:pos x="connsiteX3449" y="connsiteY3449"/>
                </a:cxn>
                <a:cxn ang="0">
                  <a:pos x="connsiteX3450" y="connsiteY3450"/>
                </a:cxn>
                <a:cxn ang="0">
                  <a:pos x="connsiteX3451" y="connsiteY3451"/>
                </a:cxn>
                <a:cxn ang="0">
                  <a:pos x="connsiteX3452" y="connsiteY3452"/>
                </a:cxn>
                <a:cxn ang="0">
                  <a:pos x="connsiteX3453" y="connsiteY3453"/>
                </a:cxn>
                <a:cxn ang="0">
                  <a:pos x="connsiteX3454" y="connsiteY3454"/>
                </a:cxn>
                <a:cxn ang="0">
                  <a:pos x="connsiteX3455" y="connsiteY3455"/>
                </a:cxn>
                <a:cxn ang="0">
                  <a:pos x="connsiteX3456" y="connsiteY3456"/>
                </a:cxn>
                <a:cxn ang="0">
                  <a:pos x="connsiteX3457" y="connsiteY3457"/>
                </a:cxn>
                <a:cxn ang="0">
                  <a:pos x="connsiteX3458" y="connsiteY3458"/>
                </a:cxn>
                <a:cxn ang="0">
                  <a:pos x="connsiteX3459" y="connsiteY3459"/>
                </a:cxn>
                <a:cxn ang="0">
                  <a:pos x="connsiteX3460" y="connsiteY3460"/>
                </a:cxn>
                <a:cxn ang="0">
                  <a:pos x="connsiteX3461" y="connsiteY3461"/>
                </a:cxn>
                <a:cxn ang="0">
                  <a:pos x="connsiteX3462" y="connsiteY3462"/>
                </a:cxn>
                <a:cxn ang="0">
                  <a:pos x="connsiteX3463" y="connsiteY3463"/>
                </a:cxn>
                <a:cxn ang="0">
                  <a:pos x="connsiteX3464" y="connsiteY3464"/>
                </a:cxn>
                <a:cxn ang="0">
                  <a:pos x="connsiteX3465" y="connsiteY3465"/>
                </a:cxn>
                <a:cxn ang="0">
                  <a:pos x="connsiteX3466" y="connsiteY3466"/>
                </a:cxn>
                <a:cxn ang="0">
                  <a:pos x="connsiteX3467" y="connsiteY3467"/>
                </a:cxn>
                <a:cxn ang="0">
                  <a:pos x="connsiteX3468" y="connsiteY3468"/>
                </a:cxn>
                <a:cxn ang="0">
                  <a:pos x="connsiteX3469" y="connsiteY3469"/>
                </a:cxn>
                <a:cxn ang="0">
                  <a:pos x="connsiteX3470" y="connsiteY3470"/>
                </a:cxn>
                <a:cxn ang="0">
                  <a:pos x="connsiteX3471" y="connsiteY3471"/>
                </a:cxn>
                <a:cxn ang="0">
                  <a:pos x="connsiteX3472" y="connsiteY3472"/>
                </a:cxn>
                <a:cxn ang="0">
                  <a:pos x="connsiteX3473" y="connsiteY3473"/>
                </a:cxn>
                <a:cxn ang="0">
                  <a:pos x="connsiteX3474" y="connsiteY3474"/>
                </a:cxn>
                <a:cxn ang="0">
                  <a:pos x="connsiteX3475" y="connsiteY3475"/>
                </a:cxn>
                <a:cxn ang="0">
                  <a:pos x="connsiteX3476" y="connsiteY3476"/>
                </a:cxn>
                <a:cxn ang="0">
                  <a:pos x="connsiteX3477" y="connsiteY3477"/>
                </a:cxn>
                <a:cxn ang="0">
                  <a:pos x="connsiteX3478" y="connsiteY3478"/>
                </a:cxn>
                <a:cxn ang="0">
                  <a:pos x="connsiteX3479" y="connsiteY3479"/>
                </a:cxn>
                <a:cxn ang="0">
                  <a:pos x="connsiteX3480" y="connsiteY3480"/>
                </a:cxn>
                <a:cxn ang="0">
                  <a:pos x="connsiteX3481" y="connsiteY3481"/>
                </a:cxn>
                <a:cxn ang="0">
                  <a:pos x="connsiteX3482" y="connsiteY3482"/>
                </a:cxn>
                <a:cxn ang="0">
                  <a:pos x="connsiteX3483" y="connsiteY3483"/>
                </a:cxn>
                <a:cxn ang="0">
                  <a:pos x="connsiteX3484" y="connsiteY3484"/>
                </a:cxn>
                <a:cxn ang="0">
                  <a:pos x="connsiteX3485" y="connsiteY3485"/>
                </a:cxn>
                <a:cxn ang="0">
                  <a:pos x="connsiteX3486" y="connsiteY3486"/>
                </a:cxn>
                <a:cxn ang="0">
                  <a:pos x="connsiteX3487" y="connsiteY3487"/>
                </a:cxn>
                <a:cxn ang="0">
                  <a:pos x="connsiteX3488" y="connsiteY3488"/>
                </a:cxn>
                <a:cxn ang="0">
                  <a:pos x="connsiteX3489" y="connsiteY3489"/>
                </a:cxn>
                <a:cxn ang="0">
                  <a:pos x="connsiteX3490" y="connsiteY3490"/>
                </a:cxn>
                <a:cxn ang="0">
                  <a:pos x="connsiteX3491" y="connsiteY3491"/>
                </a:cxn>
                <a:cxn ang="0">
                  <a:pos x="connsiteX3492" y="connsiteY3492"/>
                </a:cxn>
                <a:cxn ang="0">
                  <a:pos x="connsiteX3493" y="connsiteY3493"/>
                </a:cxn>
                <a:cxn ang="0">
                  <a:pos x="connsiteX3494" y="connsiteY3494"/>
                </a:cxn>
                <a:cxn ang="0">
                  <a:pos x="connsiteX3495" y="connsiteY3495"/>
                </a:cxn>
                <a:cxn ang="0">
                  <a:pos x="connsiteX3496" y="connsiteY3496"/>
                </a:cxn>
                <a:cxn ang="0">
                  <a:pos x="connsiteX3497" y="connsiteY3497"/>
                </a:cxn>
                <a:cxn ang="0">
                  <a:pos x="connsiteX3498" y="connsiteY3498"/>
                </a:cxn>
                <a:cxn ang="0">
                  <a:pos x="connsiteX3499" y="connsiteY3499"/>
                </a:cxn>
                <a:cxn ang="0">
                  <a:pos x="connsiteX3500" y="connsiteY3500"/>
                </a:cxn>
                <a:cxn ang="0">
                  <a:pos x="connsiteX3501" y="connsiteY3501"/>
                </a:cxn>
                <a:cxn ang="0">
                  <a:pos x="connsiteX3502" y="connsiteY3502"/>
                </a:cxn>
                <a:cxn ang="0">
                  <a:pos x="connsiteX3503" y="connsiteY3503"/>
                </a:cxn>
                <a:cxn ang="0">
                  <a:pos x="connsiteX3504" y="connsiteY3504"/>
                </a:cxn>
                <a:cxn ang="0">
                  <a:pos x="connsiteX3505" y="connsiteY3505"/>
                </a:cxn>
                <a:cxn ang="0">
                  <a:pos x="connsiteX3506" y="connsiteY3506"/>
                </a:cxn>
                <a:cxn ang="0">
                  <a:pos x="connsiteX3507" y="connsiteY3507"/>
                </a:cxn>
                <a:cxn ang="0">
                  <a:pos x="connsiteX3508" y="connsiteY3508"/>
                </a:cxn>
                <a:cxn ang="0">
                  <a:pos x="connsiteX3509" y="connsiteY3509"/>
                </a:cxn>
                <a:cxn ang="0">
                  <a:pos x="connsiteX3510" y="connsiteY3510"/>
                </a:cxn>
                <a:cxn ang="0">
                  <a:pos x="connsiteX3511" y="connsiteY3511"/>
                </a:cxn>
                <a:cxn ang="0">
                  <a:pos x="connsiteX3512" y="connsiteY3512"/>
                </a:cxn>
                <a:cxn ang="0">
                  <a:pos x="connsiteX3513" y="connsiteY3513"/>
                </a:cxn>
                <a:cxn ang="0">
                  <a:pos x="connsiteX3514" y="connsiteY3514"/>
                </a:cxn>
                <a:cxn ang="0">
                  <a:pos x="connsiteX3515" y="connsiteY3515"/>
                </a:cxn>
                <a:cxn ang="0">
                  <a:pos x="connsiteX3516" y="connsiteY3516"/>
                </a:cxn>
                <a:cxn ang="0">
                  <a:pos x="connsiteX3517" y="connsiteY3517"/>
                </a:cxn>
                <a:cxn ang="0">
                  <a:pos x="connsiteX3518" y="connsiteY3518"/>
                </a:cxn>
                <a:cxn ang="0">
                  <a:pos x="connsiteX3519" y="connsiteY3519"/>
                </a:cxn>
                <a:cxn ang="0">
                  <a:pos x="connsiteX3520" y="connsiteY3520"/>
                </a:cxn>
                <a:cxn ang="0">
                  <a:pos x="connsiteX3521" y="connsiteY3521"/>
                </a:cxn>
                <a:cxn ang="0">
                  <a:pos x="connsiteX3522" y="connsiteY3522"/>
                </a:cxn>
                <a:cxn ang="0">
                  <a:pos x="connsiteX3523" y="connsiteY3523"/>
                </a:cxn>
                <a:cxn ang="0">
                  <a:pos x="connsiteX3524" y="connsiteY3524"/>
                </a:cxn>
                <a:cxn ang="0">
                  <a:pos x="connsiteX3525" y="connsiteY3525"/>
                </a:cxn>
                <a:cxn ang="0">
                  <a:pos x="connsiteX3526" y="connsiteY3526"/>
                </a:cxn>
                <a:cxn ang="0">
                  <a:pos x="connsiteX3527" y="connsiteY3527"/>
                </a:cxn>
                <a:cxn ang="0">
                  <a:pos x="connsiteX3528" y="connsiteY3528"/>
                </a:cxn>
                <a:cxn ang="0">
                  <a:pos x="connsiteX3529" y="connsiteY3529"/>
                </a:cxn>
                <a:cxn ang="0">
                  <a:pos x="connsiteX3530" y="connsiteY3530"/>
                </a:cxn>
                <a:cxn ang="0">
                  <a:pos x="connsiteX3531" y="connsiteY3531"/>
                </a:cxn>
                <a:cxn ang="0">
                  <a:pos x="connsiteX3532" y="connsiteY3532"/>
                </a:cxn>
                <a:cxn ang="0">
                  <a:pos x="connsiteX3533" y="connsiteY3533"/>
                </a:cxn>
                <a:cxn ang="0">
                  <a:pos x="connsiteX3534" y="connsiteY3534"/>
                </a:cxn>
                <a:cxn ang="0">
                  <a:pos x="connsiteX3535" y="connsiteY3535"/>
                </a:cxn>
                <a:cxn ang="0">
                  <a:pos x="connsiteX3536" y="connsiteY3536"/>
                </a:cxn>
                <a:cxn ang="0">
                  <a:pos x="connsiteX3537" y="connsiteY3537"/>
                </a:cxn>
                <a:cxn ang="0">
                  <a:pos x="connsiteX3538" y="connsiteY3538"/>
                </a:cxn>
                <a:cxn ang="0">
                  <a:pos x="connsiteX3539" y="connsiteY3539"/>
                </a:cxn>
                <a:cxn ang="0">
                  <a:pos x="connsiteX3540" y="connsiteY3540"/>
                </a:cxn>
                <a:cxn ang="0">
                  <a:pos x="connsiteX3541" y="connsiteY3541"/>
                </a:cxn>
                <a:cxn ang="0">
                  <a:pos x="connsiteX3542" y="connsiteY3542"/>
                </a:cxn>
                <a:cxn ang="0">
                  <a:pos x="connsiteX3543" y="connsiteY3543"/>
                </a:cxn>
                <a:cxn ang="0">
                  <a:pos x="connsiteX3544" y="connsiteY3544"/>
                </a:cxn>
                <a:cxn ang="0">
                  <a:pos x="connsiteX3545" y="connsiteY3545"/>
                </a:cxn>
                <a:cxn ang="0">
                  <a:pos x="connsiteX3546" y="connsiteY3546"/>
                </a:cxn>
                <a:cxn ang="0">
                  <a:pos x="connsiteX3547" y="connsiteY3547"/>
                </a:cxn>
                <a:cxn ang="0">
                  <a:pos x="connsiteX3548" y="connsiteY3548"/>
                </a:cxn>
                <a:cxn ang="0">
                  <a:pos x="connsiteX3549" y="connsiteY3549"/>
                </a:cxn>
                <a:cxn ang="0">
                  <a:pos x="connsiteX3550" y="connsiteY3550"/>
                </a:cxn>
                <a:cxn ang="0">
                  <a:pos x="connsiteX3551" y="connsiteY3551"/>
                </a:cxn>
                <a:cxn ang="0">
                  <a:pos x="connsiteX3552" y="connsiteY3552"/>
                </a:cxn>
                <a:cxn ang="0">
                  <a:pos x="connsiteX3553" y="connsiteY3553"/>
                </a:cxn>
                <a:cxn ang="0">
                  <a:pos x="connsiteX3554" y="connsiteY3554"/>
                </a:cxn>
                <a:cxn ang="0">
                  <a:pos x="connsiteX3555" y="connsiteY3555"/>
                </a:cxn>
                <a:cxn ang="0">
                  <a:pos x="connsiteX3556" y="connsiteY3556"/>
                </a:cxn>
                <a:cxn ang="0">
                  <a:pos x="connsiteX3557" y="connsiteY3557"/>
                </a:cxn>
                <a:cxn ang="0">
                  <a:pos x="connsiteX3558" y="connsiteY3558"/>
                </a:cxn>
                <a:cxn ang="0">
                  <a:pos x="connsiteX3559" y="connsiteY3559"/>
                </a:cxn>
                <a:cxn ang="0">
                  <a:pos x="connsiteX3560" y="connsiteY3560"/>
                </a:cxn>
                <a:cxn ang="0">
                  <a:pos x="connsiteX3561" y="connsiteY3561"/>
                </a:cxn>
                <a:cxn ang="0">
                  <a:pos x="connsiteX3562" y="connsiteY3562"/>
                </a:cxn>
                <a:cxn ang="0">
                  <a:pos x="connsiteX3563" y="connsiteY3563"/>
                </a:cxn>
                <a:cxn ang="0">
                  <a:pos x="connsiteX3564" y="connsiteY3564"/>
                </a:cxn>
                <a:cxn ang="0">
                  <a:pos x="connsiteX3565" y="connsiteY3565"/>
                </a:cxn>
                <a:cxn ang="0">
                  <a:pos x="connsiteX3566" y="connsiteY3566"/>
                </a:cxn>
                <a:cxn ang="0">
                  <a:pos x="connsiteX3567" y="connsiteY3567"/>
                </a:cxn>
                <a:cxn ang="0">
                  <a:pos x="connsiteX3568" y="connsiteY3568"/>
                </a:cxn>
                <a:cxn ang="0">
                  <a:pos x="connsiteX3569" y="connsiteY3569"/>
                </a:cxn>
                <a:cxn ang="0">
                  <a:pos x="connsiteX3570" y="connsiteY3570"/>
                </a:cxn>
                <a:cxn ang="0">
                  <a:pos x="connsiteX3571" y="connsiteY3571"/>
                </a:cxn>
                <a:cxn ang="0">
                  <a:pos x="connsiteX3572" y="connsiteY3572"/>
                </a:cxn>
                <a:cxn ang="0">
                  <a:pos x="connsiteX3573" y="connsiteY3573"/>
                </a:cxn>
                <a:cxn ang="0">
                  <a:pos x="connsiteX3574" y="connsiteY3574"/>
                </a:cxn>
                <a:cxn ang="0">
                  <a:pos x="connsiteX3575" y="connsiteY3575"/>
                </a:cxn>
                <a:cxn ang="0">
                  <a:pos x="connsiteX3576" y="connsiteY3576"/>
                </a:cxn>
                <a:cxn ang="0">
                  <a:pos x="connsiteX3577" y="connsiteY3577"/>
                </a:cxn>
                <a:cxn ang="0">
                  <a:pos x="connsiteX3578" y="connsiteY3578"/>
                </a:cxn>
                <a:cxn ang="0">
                  <a:pos x="connsiteX3579" y="connsiteY3579"/>
                </a:cxn>
                <a:cxn ang="0">
                  <a:pos x="connsiteX3580" y="connsiteY3580"/>
                </a:cxn>
                <a:cxn ang="0">
                  <a:pos x="connsiteX3581" y="connsiteY3581"/>
                </a:cxn>
                <a:cxn ang="0">
                  <a:pos x="connsiteX3582" y="connsiteY3582"/>
                </a:cxn>
                <a:cxn ang="0">
                  <a:pos x="connsiteX3583" y="connsiteY3583"/>
                </a:cxn>
                <a:cxn ang="0">
                  <a:pos x="connsiteX3584" y="connsiteY3584"/>
                </a:cxn>
                <a:cxn ang="0">
                  <a:pos x="connsiteX3585" y="connsiteY3585"/>
                </a:cxn>
                <a:cxn ang="0">
                  <a:pos x="connsiteX3586" y="connsiteY3586"/>
                </a:cxn>
                <a:cxn ang="0">
                  <a:pos x="connsiteX3587" y="connsiteY3587"/>
                </a:cxn>
                <a:cxn ang="0">
                  <a:pos x="connsiteX3588" y="connsiteY3588"/>
                </a:cxn>
                <a:cxn ang="0">
                  <a:pos x="connsiteX3589" y="connsiteY3589"/>
                </a:cxn>
                <a:cxn ang="0">
                  <a:pos x="connsiteX3590" y="connsiteY3590"/>
                </a:cxn>
                <a:cxn ang="0">
                  <a:pos x="connsiteX3591" y="connsiteY3591"/>
                </a:cxn>
                <a:cxn ang="0">
                  <a:pos x="connsiteX3592" y="connsiteY3592"/>
                </a:cxn>
                <a:cxn ang="0">
                  <a:pos x="connsiteX3593" y="connsiteY3593"/>
                </a:cxn>
                <a:cxn ang="0">
                  <a:pos x="connsiteX3594" y="connsiteY3594"/>
                </a:cxn>
                <a:cxn ang="0">
                  <a:pos x="connsiteX3595" y="connsiteY3595"/>
                </a:cxn>
                <a:cxn ang="0">
                  <a:pos x="connsiteX3596" y="connsiteY3596"/>
                </a:cxn>
                <a:cxn ang="0">
                  <a:pos x="connsiteX3597" y="connsiteY3597"/>
                </a:cxn>
                <a:cxn ang="0">
                  <a:pos x="connsiteX3598" y="connsiteY3598"/>
                </a:cxn>
                <a:cxn ang="0">
                  <a:pos x="connsiteX3599" y="connsiteY3599"/>
                </a:cxn>
                <a:cxn ang="0">
                  <a:pos x="connsiteX3600" y="connsiteY3600"/>
                </a:cxn>
                <a:cxn ang="0">
                  <a:pos x="connsiteX3601" y="connsiteY3601"/>
                </a:cxn>
                <a:cxn ang="0">
                  <a:pos x="connsiteX3602" y="connsiteY3602"/>
                </a:cxn>
                <a:cxn ang="0">
                  <a:pos x="connsiteX3603" y="connsiteY3603"/>
                </a:cxn>
                <a:cxn ang="0">
                  <a:pos x="connsiteX3604" y="connsiteY3604"/>
                </a:cxn>
                <a:cxn ang="0">
                  <a:pos x="connsiteX3605" y="connsiteY3605"/>
                </a:cxn>
                <a:cxn ang="0">
                  <a:pos x="connsiteX3606" y="connsiteY3606"/>
                </a:cxn>
                <a:cxn ang="0">
                  <a:pos x="connsiteX3607" y="connsiteY3607"/>
                </a:cxn>
                <a:cxn ang="0">
                  <a:pos x="connsiteX3608" y="connsiteY3608"/>
                </a:cxn>
                <a:cxn ang="0">
                  <a:pos x="connsiteX3609" y="connsiteY3609"/>
                </a:cxn>
                <a:cxn ang="0">
                  <a:pos x="connsiteX3610" y="connsiteY3610"/>
                </a:cxn>
                <a:cxn ang="0">
                  <a:pos x="connsiteX3611" y="connsiteY3611"/>
                </a:cxn>
                <a:cxn ang="0">
                  <a:pos x="connsiteX3612" y="connsiteY3612"/>
                </a:cxn>
                <a:cxn ang="0">
                  <a:pos x="connsiteX3613" y="connsiteY3613"/>
                </a:cxn>
                <a:cxn ang="0">
                  <a:pos x="connsiteX3614" y="connsiteY3614"/>
                </a:cxn>
                <a:cxn ang="0">
                  <a:pos x="connsiteX3615" y="connsiteY3615"/>
                </a:cxn>
                <a:cxn ang="0">
                  <a:pos x="connsiteX3616" y="connsiteY3616"/>
                </a:cxn>
                <a:cxn ang="0">
                  <a:pos x="connsiteX3617" y="connsiteY3617"/>
                </a:cxn>
                <a:cxn ang="0">
                  <a:pos x="connsiteX3618" y="connsiteY3618"/>
                </a:cxn>
                <a:cxn ang="0">
                  <a:pos x="connsiteX3619" y="connsiteY3619"/>
                </a:cxn>
                <a:cxn ang="0">
                  <a:pos x="connsiteX3620" y="connsiteY3620"/>
                </a:cxn>
                <a:cxn ang="0">
                  <a:pos x="connsiteX3621" y="connsiteY3621"/>
                </a:cxn>
                <a:cxn ang="0">
                  <a:pos x="connsiteX3622" y="connsiteY3622"/>
                </a:cxn>
                <a:cxn ang="0">
                  <a:pos x="connsiteX3623" y="connsiteY3623"/>
                </a:cxn>
                <a:cxn ang="0">
                  <a:pos x="connsiteX3624" y="connsiteY3624"/>
                </a:cxn>
                <a:cxn ang="0">
                  <a:pos x="connsiteX3625" y="connsiteY3625"/>
                </a:cxn>
                <a:cxn ang="0">
                  <a:pos x="connsiteX3626" y="connsiteY3626"/>
                </a:cxn>
                <a:cxn ang="0">
                  <a:pos x="connsiteX3627" y="connsiteY3627"/>
                </a:cxn>
                <a:cxn ang="0">
                  <a:pos x="connsiteX3628" y="connsiteY3628"/>
                </a:cxn>
                <a:cxn ang="0">
                  <a:pos x="connsiteX3629" y="connsiteY3629"/>
                </a:cxn>
                <a:cxn ang="0">
                  <a:pos x="connsiteX3630" y="connsiteY3630"/>
                </a:cxn>
                <a:cxn ang="0">
                  <a:pos x="connsiteX3631" y="connsiteY3631"/>
                </a:cxn>
                <a:cxn ang="0">
                  <a:pos x="connsiteX3632" y="connsiteY3632"/>
                </a:cxn>
                <a:cxn ang="0">
                  <a:pos x="connsiteX3633" y="connsiteY3633"/>
                </a:cxn>
                <a:cxn ang="0">
                  <a:pos x="connsiteX3634" y="connsiteY3634"/>
                </a:cxn>
                <a:cxn ang="0">
                  <a:pos x="connsiteX3635" y="connsiteY3635"/>
                </a:cxn>
                <a:cxn ang="0">
                  <a:pos x="connsiteX3636" y="connsiteY3636"/>
                </a:cxn>
                <a:cxn ang="0">
                  <a:pos x="connsiteX3637" y="connsiteY3637"/>
                </a:cxn>
                <a:cxn ang="0">
                  <a:pos x="connsiteX3638" y="connsiteY3638"/>
                </a:cxn>
                <a:cxn ang="0">
                  <a:pos x="connsiteX3639" y="connsiteY3639"/>
                </a:cxn>
                <a:cxn ang="0">
                  <a:pos x="connsiteX3640" y="connsiteY3640"/>
                </a:cxn>
                <a:cxn ang="0">
                  <a:pos x="connsiteX3641" y="connsiteY3641"/>
                </a:cxn>
                <a:cxn ang="0">
                  <a:pos x="connsiteX3642" y="connsiteY3642"/>
                </a:cxn>
                <a:cxn ang="0">
                  <a:pos x="connsiteX3643" y="connsiteY3643"/>
                </a:cxn>
                <a:cxn ang="0">
                  <a:pos x="connsiteX3644" y="connsiteY3644"/>
                </a:cxn>
                <a:cxn ang="0">
                  <a:pos x="connsiteX3645" y="connsiteY3645"/>
                </a:cxn>
                <a:cxn ang="0">
                  <a:pos x="connsiteX3646" y="connsiteY3646"/>
                </a:cxn>
                <a:cxn ang="0">
                  <a:pos x="connsiteX3647" y="connsiteY3647"/>
                </a:cxn>
                <a:cxn ang="0">
                  <a:pos x="connsiteX3648" y="connsiteY3648"/>
                </a:cxn>
                <a:cxn ang="0">
                  <a:pos x="connsiteX3649" y="connsiteY3649"/>
                </a:cxn>
                <a:cxn ang="0">
                  <a:pos x="connsiteX3650" y="connsiteY3650"/>
                </a:cxn>
                <a:cxn ang="0">
                  <a:pos x="connsiteX3651" y="connsiteY3651"/>
                </a:cxn>
                <a:cxn ang="0">
                  <a:pos x="connsiteX3652" y="connsiteY3652"/>
                </a:cxn>
                <a:cxn ang="0">
                  <a:pos x="connsiteX3653" y="connsiteY3653"/>
                </a:cxn>
                <a:cxn ang="0">
                  <a:pos x="connsiteX3654" y="connsiteY3654"/>
                </a:cxn>
                <a:cxn ang="0">
                  <a:pos x="connsiteX3655" y="connsiteY3655"/>
                </a:cxn>
                <a:cxn ang="0">
                  <a:pos x="connsiteX3656" y="connsiteY3656"/>
                </a:cxn>
                <a:cxn ang="0">
                  <a:pos x="connsiteX3657" y="connsiteY3657"/>
                </a:cxn>
                <a:cxn ang="0">
                  <a:pos x="connsiteX3658" y="connsiteY3658"/>
                </a:cxn>
                <a:cxn ang="0">
                  <a:pos x="connsiteX3659" y="connsiteY3659"/>
                </a:cxn>
                <a:cxn ang="0">
                  <a:pos x="connsiteX3660" y="connsiteY3660"/>
                </a:cxn>
                <a:cxn ang="0">
                  <a:pos x="connsiteX3661" y="connsiteY3661"/>
                </a:cxn>
                <a:cxn ang="0">
                  <a:pos x="connsiteX3662" y="connsiteY3662"/>
                </a:cxn>
                <a:cxn ang="0">
                  <a:pos x="connsiteX3663" y="connsiteY3663"/>
                </a:cxn>
                <a:cxn ang="0">
                  <a:pos x="connsiteX3664" y="connsiteY3664"/>
                </a:cxn>
                <a:cxn ang="0">
                  <a:pos x="connsiteX3665" y="connsiteY3665"/>
                </a:cxn>
                <a:cxn ang="0">
                  <a:pos x="connsiteX3666" y="connsiteY3666"/>
                </a:cxn>
                <a:cxn ang="0">
                  <a:pos x="connsiteX3667" y="connsiteY3667"/>
                </a:cxn>
                <a:cxn ang="0">
                  <a:pos x="connsiteX3668" y="connsiteY3668"/>
                </a:cxn>
                <a:cxn ang="0">
                  <a:pos x="connsiteX3669" y="connsiteY3669"/>
                </a:cxn>
                <a:cxn ang="0">
                  <a:pos x="connsiteX3670" y="connsiteY3670"/>
                </a:cxn>
                <a:cxn ang="0">
                  <a:pos x="connsiteX3671" y="connsiteY3671"/>
                </a:cxn>
                <a:cxn ang="0">
                  <a:pos x="connsiteX3672" y="connsiteY3672"/>
                </a:cxn>
                <a:cxn ang="0">
                  <a:pos x="connsiteX3673" y="connsiteY3673"/>
                </a:cxn>
                <a:cxn ang="0">
                  <a:pos x="connsiteX3674" y="connsiteY3674"/>
                </a:cxn>
                <a:cxn ang="0">
                  <a:pos x="connsiteX3675" y="connsiteY3675"/>
                </a:cxn>
                <a:cxn ang="0">
                  <a:pos x="connsiteX3676" y="connsiteY3676"/>
                </a:cxn>
                <a:cxn ang="0">
                  <a:pos x="connsiteX3677" y="connsiteY3677"/>
                </a:cxn>
                <a:cxn ang="0">
                  <a:pos x="connsiteX3678" y="connsiteY3678"/>
                </a:cxn>
                <a:cxn ang="0">
                  <a:pos x="connsiteX3679" y="connsiteY3679"/>
                </a:cxn>
                <a:cxn ang="0">
                  <a:pos x="connsiteX3680" y="connsiteY3680"/>
                </a:cxn>
                <a:cxn ang="0">
                  <a:pos x="connsiteX3681" y="connsiteY3681"/>
                </a:cxn>
                <a:cxn ang="0">
                  <a:pos x="connsiteX3682" y="connsiteY3682"/>
                </a:cxn>
                <a:cxn ang="0">
                  <a:pos x="connsiteX3683" y="connsiteY3683"/>
                </a:cxn>
                <a:cxn ang="0">
                  <a:pos x="connsiteX3684" y="connsiteY3684"/>
                </a:cxn>
                <a:cxn ang="0">
                  <a:pos x="connsiteX3685" y="connsiteY3685"/>
                </a:cxn>
                <a:cxn ang="0">
                  <a:pos x="connsiteX3686" y="connsiteY3686"/>
                </a:cxn>
                <a:cxn ang="0">
                  <a:pos x="connsiteX3687" y="connsiteY3687"/>
                </a:cxn>
                <a:cxn ang="0">
                  <a:pos x="connsiteX3688" y="connsiteY3688"/>
                </a:cxn>
                <a:cxn ang="0">
                  <a:pos x="connsiteX3689" y="connsiteY3689"/>
                </a:cxn>
                <a:cxn ang="0">
                  <a:pos x="connsiteX3690" y="connsiteY3690"/>
                </a:cxn>
                <a:cxn ang="0">
                  <a:pos x="connsiteX3691" y="connsiteY3691"/>
                </a:cxn>
                <a:cxn ang="0">
                  <a:pos x="connsiteX3692" y="connsiteY3692"/>
                </a:cxn>
                <a:cxn ang="0">
                  <a:pos x="connsiteX3693" y="connsiteY3693"/>
                </a:cxn>
                <a:cxn ang="0">
                  <a:pos x="connsiteX3694" y="connsiteY3694"/>
                </a:cxn>
                <a:cxn ang="0">
                  <a:pos x="connsiteX3695" y="connsiteY3695"/>
                </a:cxn>
                <a:cxn ang="0">
                  <a:pos x="connsiteX3696" y="connsiteY3696"/>
                </a:cxn>
                <a:cxn ang="0">
                  <a:pos x="connsiteX3697" y="connsiteY3697"/>
                </a:cxn>
                <a:cxn ang="0">
                  <a:pos x="connsiteX3698" y="connsiteY3698"/>
                </a:cxn>
                <a:cxn ang="0">
                  <a:pos x="connsiteX3699" y="connsiteY3699"/>
                </a:cxn>
                <a:cxn ang="0">
                  <a:pos x="connsiteX3700" y="connsiteY3700"/>
                </a:cxn>
                <a:cxn ang="0">
                  <a:pos x="connsiteX3701" y="connsiteY3701"/>
                </a:cxn>
                <a:cxn ang="0">
                  <a:pos x="connsiteX3702" y="connsiteY3702"/>
                </a:cxn>
                <a:cxn ang="0">
                  <a:pos x="connsiteX3703" y="connsiteY3703"/>
                </a:cxn>
                <a:cxn ang="0">
                  <a:pos x="connsiteX3704" y="connsiteY3704"/>
                </a:cxn>
                <a:cxn ang="0">
                  <a:pos x="connsiteX3705" y="connsiteY3705"/>
                </a:cxn>
                <a:cxn ang="0">
                  <a:pos x="connsiteX3706" y="connsiteY3706"/>
                </a:cxn>
                <a:cxn ang="0">
                  <a:pos x="connsiteX3707" y="connsiteY3707"/>
                </a:cxn>
                <a:cxn ang="0">
                  <a:pos x="connsiteX3708" y="connsiteY3708"/>
                </a:cxn>
                <a:cxn ang="0">
                  <a:pos x="connsiteX3709" y="connsiteY3709"/>
                </a:cxn>
                <a:cxn ang="0">
                  <a:pos x="connsiteX3710" y="connsiteY3710"/>
                </a:cxn>
                <a:cxn ang="0">
                  <a:pos x="connsiteX3711" y="connsiteY3711"/>
                </a:cxn>
                <a:cxn ang="0">
                  <a:pos x="connsiteX3712" y="connsiteY3712"/>
                </a:cxn>
                <a:cxn ang="0">
                  <a:pos x="connsiteX3713" y="connsiteY3713"/>
                </a:cxn>
                <a:cxn ang="0">
                  <a:pos x="connsiteX3714" y="connsiteY3714"/>
                </a:cxn>
                <a:cxn ang="0">
                  <a:pos x="connsiteX3715" y="connsiteY3715"/>
                </a:cxn>
                <a:cxn ang="0">
                  <a:pos x="connsiteX3716" y="connsiteY3716"/>
                </a:cxn>
                <a:cxn ang="0">
                  <a:pos x="connsiteX3717" y="connsiteY3717"/>
                </a:cxn>
                <a:cxn ang="0">
                  <a:pos x="connsiteX3718" y="connsiteY3718"/>
                </a:cxn>
                <a:cxn ang="0">
                  <a:pos x="connsiteX3719" y="connsiteY3719"/>
                </a:cxn>
                <a:cxn ang="0">
                  <a:pos x="connsiteX3720" y="connsiteY3720"/>
                </a:cxn>
                <a:cxn ang="0">
                  <a:pos x="connsiteX3721" y="connsiteY3721"/>
                </a:cxn>
                <a:cxn ang="0">
                  <a:pos x="connsiteX3722" y="connsiteY3722"/>
                </a:cxn>
                <a:cxn ang="0">
                  <a:pos x="connsiteX3723" y="connsiteY3723"/>
                </a:cxn>
                <a:cxn ang="0">
                  <a:pos x="connsiteX3724" y="connsiteY3724"/>
                </a:cxn>
                <a:cxn ang="0">
                  <a:pos x="connsiteX3725" y="connsiteY3725"/>
                </a:cxn>
                <a:cxn ang="0">
                  <a:pos x="connsiteX3726" y="connsiteY3726"/>
                </a:cxn>
                <a:cxn ang="0">
                  <a:pos x="connsiteX3727" y="connsiteY3727"/>
                </a:cxn>
                <a:cxn ang="0">
                  <a:pos x="connsiteX3728" y="connsiteY3728"/>
                </a:cxn>
                <a:cxn ang="0">
                  <a:pos x="connsiteX3729" y="connsiteY3729"/>
                </a:cxn>
                <a:cxn ang="0">
                  <a:pos x="connsiteX3730" y="connsiteY3730"/>
                </a:cxn>
                <a:cxn ang="0">
                  <a:pos x="connsiteX3731" y="connsiteY3731"/>
                </a:cxn>
                <a:cxn ang="0">
                  <a:pos x="connsiteX3732" y="connsiteY3732"/>
                </a:cxn>
                <a:cxn ang="0">
                  <a:pos x="connsiteX3733" y="connsiteY3733"/>
                </a:cxn>
                <a:cxn ang="0">
                  <a:pos x="connsiteX3734" y="connsiteY3734"/>
                </a:cxn>
                <a:cxn ang="0">
                  <a:pos x="connsiteX3735" y="connsiteY3735"/>
                </a:cxn>
                <a:cxn ang="0">
                  <a:pos x="connsiteX3736" y="connsiteY3736"/>
                </a:cxn>
                <a:cxn ang="0">
                  <a:pos x="connsiteX3737" y="connsiteY3737"/>
                </a:cxn>
                <a:cxn ang="0">
                  <a:pos x="connsiteX3738" y="connsiteY3738"/>
                </a:cxn>
                <a:cxn ang="0">
                  <a:pos x="connsiteX3739" y="connsiteY3739"/>
                </a:cxn>
                <a:cxn ang="0">
                  <a:pos x="connsiteX3740" y="connsiteY3740"/>
                </a:cxn>
                <a:cxn ang="0">
                  <a:pos x="connsiteX3741" y="connsiteY3741"/>
                </a:cxn>
                <a:cxn ang="0">
                  <a:pos x="connsiteX3742" y="connsiteY3742"/>
                </a:cxn>
                <a:cxn ang="0">
                  <a:pos x="connsiteX3743" y="connsiteY3743"/>
                </a:cxn>
                <a:cxn ang="0">
                  <a:pos x="connsiteX3744" y="connsiteY3744"/>
                </a:cxn>
                <a:cxn ang="0">
                  <a:pos x="connsiteX3745" y="connsiteY3745"/>
                </a:cxn>
                <a:cxn ang="0">
                  <a:pos x="connsiteX3746" y="connsiteY3746"/>
                </a:cxn>
                <a:cxn ang="0">
                  <a:pos x="connsiteX3747" y="connsiteY3747"/>
                </a:cxn>
                <a:cxn ang="0">
                  <a:pos x="connsiteX3748" y="connsiteY3748"/>
                </a:cxn>
                <a:cxn ang="0">
                  <a:pos x="connsiteX3749" y="connsiteY3749"/>
                </a:cxn>
                <a:cxn ang="0">
                  <a:pos x="connsiteX3750" y="connsiteY3750"/>
                </a:cxn>
                <a:cxn ang="0">
                  <a:pos x="connsiteX3751" y="connsiteY3751"/>
                </a:cxn>
                <a:cxn ang="0">
                  <a:pos x="connsiteX3752" y="connsiteY3752"/>
                </a:cxn>
                <a:cxn ang="0">
                  <a:pos x="connsiteX3753" y="connsiteY3753"/>
                </a:cxn>
                <a:cxn ang="0">
                  <a:pos x="connsiteX3754" y="connsiteY3754"/>
                </a:cxn>
                <a:cxn ang="0">
                  <a:pos x="connsiteX3755" y="connsiteY3755"/>
                </a:cxn>
                <a:cxn ang="0">
                  <a:pos x="connsiteX3756" y="connsiteY3756"/>
                </a:cxn>
                <a:cxn ang="0">
                  <a:pos x="connsiteX3757" y="connsiteY3757"/>
                </a:cxn>
                <a:cxn ang="0">
                  <a:pos x="connsiteX3758" y="connsiteY3758"/>
                </a:cxn>
                <a:cxn ang="0">
                  <a:pos x="connsiteX3759" y="connsiteY3759"/>
                </a:cxn>
                <a:cxn ang="0">
                  <a:pos x="connsiteX3760" y="connsiteY3760"/>
                </a:cxn>
                <a:cxn ang="0">
                  <a:pos x="connsiteX3761" y="connsiteY3761"/>
                </a:cxn>
                <a:cxn ang="0">
                  <a:pos x="connsiteX3762" y="connsiteY3762"/>
                </a:cxn>
                <a:cxn ang="0">
                  <a:pos x="connsiteX3763" y="connsiteY3763"/>
                </a:cxn>
                <a:cxn ang="0">
                  <a:pos x="connsiteX3764" y="connsiteY3764"/>
                </a:cxn>
                <a:cxn ang="0">
                  <a:pos x="connsiteX3765" y="connsiteY3765"/>
                </a:cxn>
                <a:cxn ang="0">
                  <a:pos x="connsiteX3766" y="connsiteY3766"/>
                </a:cxn>
                <a:cxn ang="0">
                  <a:pos x="connsiteX3767" y="connsiteY3767"/>
                </a:cxn>
                <a:cxn ang="0">
                  <a:pos x="connsiteX3768" y="connsiteY3768"/>
                </a:cxn>
                <a:cxn ang="0">
                  <a:pos x="connsiteX3769" y="connsiteY3769"/>
                </a:cxn>
                <a:cxn ang="0">
                  <a:pos x="connsiteX3770" y="connsiteY3770"/>
                </a:cxn>
                <a:cxn ang="0">
                  <a:pos x="connsiteX3771" y="connsiteY3771"/>
                </a:cxn>
                <a:cxn ang="0">
                  <a:pos x="connsiteX3772" y="connsiteY3772"/>
                </a:cxn>
                <a:cxn ang="0">
                  <a:pos x="connsiteX3773" y="connsiteY3773"/>
                </a:cxn>
                <a:cxn ang="0">
                  <a:pos x="connsiteX3774" y="connsiteY3774"/>
                </a:cxn>
                <a:cxn ang="0">
                  <a:pos x="connsiteX3775" y="connsiteY3775"/>
                </a:cxn>
                <a:cxn ang="0">
                  <a:pos x="connsiteX3776" y="connsiteY3776"/>
                </a:cxn>
                <a:cxn ang="0">
                  <a:pos x="connsiteX3777" y="connsiteY3777"/>
                </a:cxn>
                <a:cxn ang="0">
                  <a:pos x="connsiteX3778" y="connsiteY3778"/>
                </a:cxn>
                <a:cxn ang="0">
                  <a:pos x="connsiteX3779" y="connsiteY3779"/>
                </a:cxn>
                <a:cxn ang="0">
                  <a:pos x="connsiteX3780" y="connsiteY3780"/>
                </a:cxn>
                <a:cxn ang="0">
                  <a:pos x="connsiteX3781" y="connsiteY3781"/>
                </a:cxn>
                <a:cxn ang="0">
                  <a:pos x="connsiteX3782" y="connsiteY3782"/>
                </a:cxn>
                <a:cxn ang="0">
                  <a:pos x="connsiteX3783" y="connsiteY3783"/>
                </a:cxn>
                <a:cxn ang="0">
                  <a:pos x="connsiteX3784" y="connsiteY3784"/>
                </a:cxn>
                <a:cxn ang="0">
                  <a:pos x="connsiteX3785" y="connsiteY3785"/>
                </a:cxn>
                <a:cxn ang="0">
                  <a:pos x="connsiteX3786" y="connsiteY3786"/>
                </a:cxn>
                <a:cxn ang="0">
                  <a:pos x="connsiteX3787" y="connsiteY3787"/>
                </a:cxn>
                <a:cxn ang="0">
                  <a:pos x="connsiteX3788" y="connsiteY3788"/>
                </a:cxn>
                <a:cxn ang="0">
                  <a:pos x="connsiteX3789" y="connsiteY3789"/>
                </a:cxn>
                <a:cxn ang="0">
                  <a:pos x="connsiteX3790" y="connsiteY3790"/>
                </a:cxn>
                <a:cxn ang="0">
                  <a:pos x="connsiteX3791" y="connsiteY3791"/>
                </a:cxn>
                <a:cxn ang="0">
                  <a:pos x="connsiteX3792" y="connsiteY3792"/>
                </a:cxn>
                <a:cxn ang="0">
                  <a:pos x="connsiteX3793" y="connsiteY3793"/>
                </a:cxn>
                <a:cxn ang="0">
                  <a:pos x="connsiteX3794" y="connsiteY3794"/>
                </a:cxn>
                <a:cxn ang="0">
                  <a:pos x="connsiteX3795" y="connsiteY3795"/>
                </a:cxn>
                <a:cxn ang="0">
                  <a:pos x="connsiteX3796" y="connsiteY3796"/>
                </a:cxn>
                <a:cxn ang="0">
                  <a:pos x="connsiteX3797" y="connsiteY3797"/>
                </a:cxn>
                <a:cxn ang="0">
                  <a:pos x="connsiteX3798" y="connsiteY3798"/>
                </a:cxn>
                <a:cxn ang="0">
                  <a:pos x="connsiteX3799" y="connsiteY3799"/>
                </a:cxn>
                <a:cxn ang="0">
                  <a:pos x="connsiteX3800" y="connsiteY3800"/>
                </a:cxn>
                <a:cxn ang="0">
                  <a:pos x="connsiteX3801" y="connsiteY3801"/>
                </a:cxn>
                <a:cxn ang="0">
                  <a:pos x="connsiteX3802" y="connsiteY3802"/>
                </a:cxn>
                <a:cxn ang="0">
                  <a:pos x="connsiteX3803" y="connsiteY3803"/>
                </a:cxn>
                <a:cxn ang="0">
                  <a:pos x="connsiteX3804" y="connsiteY3804"/>
                </a:cxn>
                <a:cxn ang="0">
                  <a:pos x="connsiteX3805" y="connsiteY3805"/>
                </a:cxn>
                <a:cxn ang="0">
                  <a:pos x="connsiteX3806" y="connsiteY3806"/>
                </a:cxn>
                <a:cxn ang="0">
                  <a:pos x="connsiteX3807" y="connsiteY3807"/>
                </a:cxn>
                <a:cxn ang="0">
                  <a:pos x="connsiteX3808" y="connsiteY3808"/>
                </a:cxn>
                <a:cxn ang="0">
                  <a:pos x="connsiteX3809" y="connsiteY3809"/>
                </a:cxn>
                <a:cxn ang="0">
                  <a:pos x="connsiteX3810" y="connsiteY3810"/>
                </a:cxn>
                <a:cxn ang="0">
                  <a:pos x="connsiteX3811" y="connsiteY3811"/>
                </a:cxn>
                <a:cxn ang="0">
                  <a:pos x="connsiteX3812" y="connsiteY3812"/>
                </a:cxn>
                <a:cxn ang="0">
                  <a:pos x="connsiteX3813" y="connsiteY3813"/>
                </a:cxn>
                <a:cxn ang="0">
                  <a:pos x="connsiteX3814" y="connsiteY3814"/>
                </a:cxn>
                <a:cxn ang="0">
                  <a:pos x="connsiteX3815" y="connsiteY3815"/>
                </a:cxn>
                <a:cxn ang="0">
                  <a:pos x="connsiteX3816" y="connsiteY3816"/>
                </a:cxn>
                <a:cxn ang="0">
                  <a:pos x="connsiteX3817" y="connsiteY3817"/>
                </a:cxn>
                <a:cxn ang="0">
                  <a:pos x="connsiteX3818" y="connsiteY3818"/>
                </a:cxn>
                <a:cxn ang="0">
                  <a:pos x="connsiteX3819" y="connsiteY3819"/>
                </a:cxn>
                <a:cxn ang="0">
                  <a:pos x="connsiteX3820" y="connsiteY3820"/>
                </a:cxn>
                <a:cxn ang="0">
                  <a:pos x="connsiteX3821" y="connsiteY3821"/>
                </a:cxn>
                <a:cxn ang="0">
                  <a:pos x="connsiteX3822" y="connsiteY3822"/>
                </a:cxn>
                <a:cxn ang="0">
                  <a:pos x="connsiteX3823" y="connsiteY3823"/>
                </a:cxn>
                <a:cxn ang="0">
                  <a:pos x="connsiteX3824" y="connsiteY3824"/>
                </a:cxn>
                <a:cxn ang="0">
                  <a:pos x="connsiteX3825" y="connsiteY3825"/>
                </a:cxn>
                <a:cxn ang="0">
                  <a:pos x="connsiteX3826" y="connsiteY3826"/>
                </a:cxn>
                <a:cxn ang="0">
                  <a:pos x="connsiteX3827" y="connsiteY3827"/>
                </a:cxn>
                <a:cxn ang="0">
                  <a:pos x="connsiteX3828" y="connsiteY3828"/>
                </a:cxn>
                <a:cxn ang="0">
                  <a:pos x="connsiteX3829" y="connsiteY3829"/>
                </a:cxn>
                <a:cxn ang="0">
                  <a:pos x="connsiteX3830" y="connsiteY3830"/>
                </a:cxn>
                <a:cxn ang="0">
                  <a:pos x="connsiteX3831" y="connsiteY3831"/>
                </a:cxn>
                <a:cxn ang="0">
                  <a:pos x="connsiteX3832" y="connsiteY3832"/>
                </a:cxn>
                <a:cxn ang="0">
                  <a:pos x="connsiteX3833" y="connsiteY3833"/>
                </a:cxn>
                <a:cxn ang="0">
                  <a:pos x="connsiteX3834" y="connsiteY3834"/>
                </a:cxn>
                <a:cxn ang="0">
                  <a:pos x="connsiteX3835" y="connsiteY3835"/>
                </a:cxn>
                <a:cxn ang="0">
                  <a:pos x="connsiteX3836" y="connsiteY3836"/>
                </a:cxn>
                <a:cxn ang="0">
                  <a:pos x="connsiteX3837" y="connsiteY3837"/>
                </a:cxn>
                <a:cxn ang="0">
                  <a:pos x="connsiteX3838" y="connsiteY3838"/>
                </a:cxn>
                <a:cxn ang="0">
                  <a:pos x="connsiteX3839" y="connsiteY3839"/>
                </a:cxn>
                <a:cxn ang="0">
                  <a:pos x="connsiteX3840" y="connsiteY3840"/>
                </a:cxn>
                <a:cxn ang="0">
                  <a:pos x="connsiteX3841" y="connsiteY3841"/>
                </a:cxn>
                <a:cxn ang="0">
                  <a:pos x="connsiteX3842" y="connsiteY3842"/>
                </a:cxn>
                <a:cxn ang="0">
                  <a:pos x="connsiteX3843" y="connsiteY3843"/>
                </a:cxn>
                <a:cxn ang="0">
                  <a:pos x="connsiteX3844" y="connsiteY3844"/>
                </a:cxn>
                <a:cxn ang="0">
                  <a:pos x="connsiteX3845" y="connsiteY3845"/>
                </a:cxn>
                <a:cxn ang="0">
                  <a:pos x="connsiteX3846" y="connsiteY3846"/>
                </a:cxn>
                <a:cxn ang="0">
                  <a:pos x="connsiteX3847" y="connsiteY3847"/>
                </a:cxn>
                <a:cxn ang="0">
                  <a:pos x="connsiteX3848" y="connsiteY3848"/>
                </a:cxn>
                <a:cxn ang="0">
                  <a:pos x="connsiteX3849" y="connsiteY3849"/>
                </a:cxn>
                <a:cxn ang="0">
                  <a:pos x="connsiteX3850" y="connsiteY3850"/>
                </a:cxn>
                <a:cxn ang="0">
                  <a:pos x="connsiteX3851" y="connsiteY3851"/>
                </a:cxn>
                <a:cxn ang="0">
                  <a:pos x="connsiteX3852" y="connsiteY3852"/>
                </a:cxn>
                <a:cxn ang="0">
                  <a:pos x="connsiteX3853" y="connsiteY3853"/>
                </a:cxn>
                <a:cxn ang="0">
                  <a:pos x="connsiteX3854" y="connsiteY3854"/>
                </a:cxn>
                <a:cxn ang="0">
                  <a:pos x="connsiteX3855" y="connsiteY3855"/>
                </a:cxn>
                <a:cxn ang="0">
                  <a:pos x="connsiteX3856" y="connsiteY3856"/>
                </a:cxn>
                <a:cxn ang="0">
                  <a:pos x="connsiteX3857" y="connsiteY3857"/>
                </a:cxn>
                <a:cxn ang="0">
                  <a:pos x="connsiteX3858" y="connsiteY3858"/>
                </a:cxn>
                <a:cxn ang="0">
                  <a:pos x="connsiteX3859" y="connsiteY3859"/>
                </a:cxn>
                <a:cxn ang="0">
                  <a:pos x="connsiteX3860" y="connsiteY3860"/>
                </a:cxn>
                <a:cxn ang="0">
                  <a:pos x="connsiteX3861" y="connsiteY3861"/>
                </a:cxn>
                <a:cxn ang="0">
                  <a:pos x="connsiteX3862" y="connsiteY3862"/>
                </a:cxn>
                <a:cxn ang="0">
                  <a:pos x="connsiteX3863" y="connsiteY3863"/>
                </a:cxn>
                <a:cxn ang="0">
                  <a:pos x="connsiteX3864" y="connsiteY3864"/>
                </a:cxn>
                <a:cxn ang="0">
                  <a:pos x="connsiteX3865" y="connsiteY3865"/>
                </a:cxn>
                <a:cxn ang="0">
                  <a:pos x="connsiteX3866" y="connsiteY3866"/>
                </a:cxn>
                <a:cxn ang="0">
                  <a:pos x="connsiteX3867" y="connsiteY3867"/>
                </a:cxn>
                <a:cxn ang="0">
                  <a:pos x="connsiteX3868" y="connsiteY3868"/>
                </a:cxn>
                <a:cxn ang="0">
                  <a:pos x="connsiteX3869" y="connsiteY3869"/>
                </a:cxn>
                <a:cxn ang="0">
                  <a:pos x="connsiteX3870" y="connsiteY3870"/>
                </a:cxn>
                <a:cxn ang="0">
                  <a:pos x="connsiteX3871" y="connsiteY3871"/>
                </a:cxn>
                <a:cxn ang="0">
                  <a:pos x="connsiteX3872" y="connsiteY3872"/>
                </a:cxn>
                <a:cxn ang="0">
                  <a:pos x="connsiteX3873" y="connsiteY3873"/>
                </a:cxn>
                <a:cxn ang="0">
                  <a:pos x="connsiteX3874" y="connsiteY3874"/>
                </a:cxn>
                <a:cxn ang="0">
                  <a:pos x="connsiteX3875" y="connsiteY3875"/>
                </a:cxn>
                <a:cxn ang="0">
                  <a:pos x="connsiteX3876" y="connsiteY3876"/>
                </a:cxn>
                <a:cxn ang="0">
                  <a:pos x="connsiteX3877" y="connsiteY3877"/>
                </a:cxn>
                <a:cxn ang="0">
                  <a:pos x="connsiteX3878" y="connsiteY3878"/>
                </a:cxn>
                <a:cxn ang="0">
                  <a:pos x="connsiteX3879" y="connsiteY3879"/>
                </a:cxn>
                <a:cxn ang="0">
                  <a:pos x="connsiteX3880" y="connsiteY3880"/>
                </a:cxn>
                <a:cxn ang="0">
                  <a:pos x="connsiteX3881" y="connsiteY3881"/>
                </a:cxn>
                <a:cxn ang="0">
                  <a:pos x="connsiteX3882" y="connsiteY3882"/>
                </a:cxn>
                <a:cxn ang="0">
                  <a:pos x="connsiteX3883" y="connsiteY3883"/>
                </a:cxn>
                <a:cxn ang="0">
                  <a:pos x="connsiteX3884" y="connsiteY3884"/>
                </a:cxn>
                <a:cxn ang="0">
                  <a:pos x="connsiteX3885" y="connsiteY3885"/>
                </a:cxn>
                <a:cxn ang="0">
                  <a:pos x="connsiteX3886" y="connsiteY3886"/>
                </a:cxn>
                <a:cxn ang="0">
                  <a:pos x="connsiteX3887" y="connsiteY3887"/>
                </a:cxn>
                <a:cxn ang="0">
                  <a:pos x="connsiteX3888" y="connsiteY3888"/>
                </a:cxn>
                <a:cxn ang="0">
                  <a:pos x="connsiteX3889" y="connsiteY3889"/>
                </a:cxn>
                <a:cxn ang="0">
                  <a:pos x="connsiteX3890" y="connsiteY3890"/>
                </a:cxn>
                <a:cxn ang="0">
                  <a:pos x="connsiteX3891" y="connsiteY3891"/>
                </a:cxn>
                <a:cxn ang="0">
                  <a:pos x="connsiteX3892" y="connsiteY3892"/>
                </a:cxn>
                <a:cxn ang="0">
                  <a:pos x="connsiteX3893" y="connsiteY3893"/>
                </a:cxn>
                <a:cxn ang="0">
                  <a:pos x="connsiteX3894" y="connsiteY3894"/>
                </a:cxn>
                <a:cxn ang="0">
                  <a:pos x="connsiteX3895" y="connsiteY3895"/>
                </a:cxn>
                <a:cxn ang="0">
                  <a:pos x="connsiteX3896" y="connsiteY3896"/>
                </a:cxn>
                <a:cxn ang="0">
                  <a:pos x="connsiteX3897" y="connsiteY3897"/>
                </a:cxn>
                <a:cxn ang="0">
                  <a:pos x="connsiteX3898" y="connsiteY3898"/>
                </a:cxn>
                <a:cxn ang="0">
                  <a:pos x="connsiteX3899" y="connsiteY3899"/>
                </a:cxn>
                <a:cxn ang="0">
                  <a:pos x="connsiteX3900" y="connsiteY3900"/>
                </a:cxn>
                <a:cxn ang="0">
                  <a:pos x="connsiteX3901" y="connsiteY3901"/>
                </a:cxn>
                <a:cxn ang="0">
                  <a:pos x="connsiteX3902" y="connsiteY3902"/>
                </a:cxn>
                <a:cxn ang="0">
                  <a:pos x="connsiteX3903" y="connsiteY3903"/>
                </a:cxn>
                <a:cxn ang="0">
                  <a:pos x="connsiteX3904" y="connsiteY3904"/>
                </a:cxn>
                <a:cxn ang="0">
                  <a:pos x="connsiteX3905" y="connsiteY3905"/>
                </a:cxn>
                <a:cxn ang="0">
                  <a:pos x="connsiteX3906" y="connsiteY3906"/>
                </a:cxn>
                <a:cxn ang="0">
                  <a:pos x="connsiteX3907" y="connsiteY3907"/>
                </a:cxn>
                <a:cxn ang="0">
                  <a:pos x="connsiteX3908" y="connsiteY3908"/>
                </a:cxn>
                <a:cxn ang="0">
                  <a:pos x="connsiteX3909" y="connsiteY3909"/>
                </a:cxn>
                <a:cxn ang="0">
                  <a:pos x="connsiteX3910" y="connsiteY3910"/>
                </a:cxn>
                <a:cxn ang="0">
                  <a:pos x="connsiteX3911" y="connsiteY3911"/>
                </a:cxn>
                <a:cxn ang="0">
                  <a:pos x="connsiteX3912" y="connsiteY3912"/>
                </a:cxn>
                <a:cxn ang="0">
                  <a:pos x="connsiteX3913" y="connsiteY3913"/>
                </a:cxn>
                <a:cxn ang="0">
                  <a:pos x="connsiteX3914" y="connsiteY3914"/>
                </a:cxn>
                <a:cxn ang="0">
                  <a:pos x="connsiteX3915" y="connsiteY3915"/>
                </a:cxn>
                <a:cxn ang="0">
                  <a:pos x="connsiteX3916" y="connsiteY3916"/>
                </a:cxn>
                <a:cxn ang="0">
                  <a:pos x="connsiteX3917" y="connsiteY3917"/>
                </a:cxn>
                <a:cxn ang="0">
                  <a:pos x="connsiteX3918" y="connsiteY3918"/>
                </a:cxn>
                <a:cxn ang="0">
                  <a:pos x="connsiteX3919" y="connsiteY3919"/>
                </a:cxn>
                <a:cxn ang="0">
                  <a:pos x="connsiteX3920" y="connsiteY3920"/>
                </a:cxn>
                <a:cxn ang="0">
                  <a:pos x="connsiteX3921" y="connsiteY3921"/>
                </a:cxn>
                <a:cxn ang="0">
                  <a:pos x="connsiteX3922" y="connsiteY3922"/>
                </a:cxn>
                <a:cxn ang="0">
                  <a:pos x="connsiteX3923" y="connsiteY3923"/>
                </a:cxn>
                <a:cxn ang="0">
                  <a:pos x="connsiteX3924" y="connsiteY3924"/>
                </a:cxn>
                <a:cxn ang="0">
                  <a:pos x="connsiteX3925" y="connsiteY3925"/>
                </a:cxn>
                <a:cxn ang="0">
                  <a:pos x="connsiteX3926" y="connsiteY3926"/>
                </a:cxn>
                <a:cxn ang="0">
                  <a:pos x="connsiteX3927" y="connsiteY3927"/>
                </a:cxn>
                <a:cxn ang="0">
                  <a:pos x="connsiteX3928" y="connsiteY3928"/>
                </a:cxn>
                <a:cxn ang="0">
                  <a:pos x="connsiteX3929" y="connsiteY3929"/>
                </a:cxn>
                <a:cxn ang="0">
                  <a:pos x="connsiteX3930" y="connsiteY3930"/>
                </a:cxn>
                <a:cxn ang="0">
                  <a:pos x="connsiteX3931" y="connsiteY3931"/>
                </a:cxn>
                <a:cxn ang="0">
                  <a:pos x="connsiteX3932" y="connsiteY3932"/>
                </a:cxn>
                <a:cxn ang="0">
                  <a:pos x="connsiteX3933" y="connsiteY3933"/>
                </a:cxn>
                <a:cxn ang="0">
                  <a:pos x="connsiteX3934" y="connsiteY3934"/>
                </a:cxn>
                <a:cxn ang="0">
                  <a:pos x="connsiteX3935" y="connsiteY3935"/>
                </a:cxn>
                <a:cxn ang="0">
                  <a:pos x="connsiteX3936" y="connsiteY3936"/>
                </a:cxn>
                <a:cxn ang="0">
                  <a:pos x="connsiteX3937" y="connsiteY3937"/>
                </a:cxn>
                <a:cxn ang="0">
                  <a:pos x="connsiteX3938" y="connsiteY3938"/>
                </a:cxn>
                <a:cxn ang="0">
                  <a:pos x="connsiteX3939" y="connsiteY3939"/>
                </a:cxn>
                <a:cxn ang="0">
                  <a:pos x="connsiteX3940" y="connsiteY3940"/>
                </a:cxn>
                <a:cxn ang="0">
                  <a:pos x="connsiteX3941" y="connsiteY3941"/>
                </a:cxn>
                <a:cxn ang="0">
                  <a:pos x="connsiteX3942" y="connsiteY3942"/>
                </a:cxn>
                <a:cxn ang="0">
                  <a:pos x="connsiteX3943" y="connsiteY3943"/>
                </a:cxn>
                <a:cxn ang="0">
                  <a:pos x="connsiteX3944" y="connsiteY3944"/>
                </a:cxn>
                <a:cxn ang="0">
                  <a:pos x="connsiteX3945" y="connsiteY3945"/>
                </a:cxn>
                <a:cxn ang="0">
                  <a:pos x="connsiteX3946" y="connsiteY3946"/>
                </a:cxn>
                <a:cxn ang="0">
                  <a:pos x="connsiteX3947" y="connsiteY3947"/>
                </a:cxn>
                <a:cxn ang="0">
                  <a:pos x="connsiteX3948" y="connsiteY3948"/>
                </a:cxn>
                <a:cxn ang="0">
                  <a:pos x="connsiteX3949" y="connsiteY3949"/>
                </a:cxn>
                <a:cxn ang="0">
                  <a:pos x="connsiteX3950" y="connsiteY3950"/>
                </a:cxn>
                <a:cxn ang="0">
                  <a:pos x="connsiteX3951" y="connsiteY3951"/>
                </a:cxn>
                <a:cxn ang="0">
                  <a:pos x="connsiteX3952" y="connsiteY3952"/>
                </a:cxn>
                <a:cxn ang="0">
                  <a:pos x="connsiteX3953" y="connsiteY3953"/>
                </a:cxn>
                <a:cxn ang="0">
                  <a:pos x="connsiteX3954" y="connsiteY3954"/>
                </a:cxn>
                <a:cxn ang="0">
                  <a:pos x="connsiteX3955" y="connsiteY3955"/>
                </a:cxn>
                <a:cxn ang="0">
                  <a:pos x="connsiteX3956" y="connsiteY3956"/>
                </a:cxn>
                <a:cxn ang="0">
                  <a:pos x="connsiteX3957" y="connsiteY3957"/>
                </a:cxn>
                <a:cxn ang="0">
                  <a:pos x="connsiteX3958" y="connsiteY3958"/>
                </a:cxn>
                <a:cxn ang="0">
                  <a:pos x="connsiteX3959" y="connsiteY3959"/>
                </a:cxn>
                <a:cxn ang="0">
                  <a:pos x="connsiteX3960" y="connsiteY3960"/>
                </a:cxn>
                <a:cxn ang="0">
                  <a:pos x="connsiteX3961" y="connsiteY3961"/>
                </a:cxn>
                <a:cxn ang="0">
                  <a:pos x="connsiteX3962" y="connsiteY3962"/>
                </a:cxn>
                <a:cxn ang="0">
                  <a:pos x="connsiteX3963" y="connsiteY3963"/>
                </a:cxn>
                <a:cxn ang="0">
                  <a:pos x="connsiteX3964" y="connsiteY3964"/>
                </a:cxn>
                <a:cxn ang="0">
                  <a:pos x="connsiteX3965" y="connsiteY3965"/>
                </a:cxn>
                <a:cxn ang="0">
                  <a:pos x="connsiteX3966" y="connsiteY3966"/>
                </a:cxn>
                <a:cxn ang="0">
                  <a:pos x="connsiteX3967" y="connsiteY3967"/>
                </a:cxn>
                <a:cxn ang="0">
                  <a:pos x="connsiteX3968" y="connsiteY3968"/>
                </a:cxn>
                <a:cxn ang="0">
                  <a:pos x="connsiteX3969" y="connsiteY3969"/>
                </a:cxn>
                <a:cxn ang="0">
                  <a:pos x="connsiteX3970" y="connsiteY3970"/>
                </a:cxn>
                <a:cxn ang="0">
                  <a:pos x="connsiteX3971" y="connsiteY3971"/>
                </a:cxn>
                <a:cxn ang="0">
                  <a:pos x="connsiteX3972" y="connsiteY3972"/>
                </a:cxn>
                <a:cxn ang="0">
                  <a:pos x="connsiteX3973" y="connsiteY3973"/>
                </a:cxn>
                <a:cxn ang="0">
                  <a:pos x="connsiteX3974" y="connsiteY3974"/>
                </a:cxn>
                <a:cxn ang="0">
                  <a:pos x="connsiteX3975" y="connsiteY3975"/>
                </a:cxn>
                <a:cxn ang="0">
                  <a:pos x="connsiteX3976" y="connsiteY3976"/>
                </a:cxn>
                <a:cxn ang="0">
                  <a:pos x="connsiteX3977" y="connsiteY3977"/>
                </a:cxn>
                <a:cxn ang="0">
                  <a:pos x="connsiteX3978" y="connsiteY3978"/>
                </a:cxn>
                <a:cxn ang="0">
                  <a:pos x="connsiteX3979" y="connsiteY3979"/>
                </a:cxn>
                <a:cxn ang="0">
                  <a:pos x="connsiteX3980" y="connsiteY3980"/>
                </a:cxn>
                <a:cxn ang="0">
                  <a:pos x="connsiteX3981" y="connsiteY3981"/>
                </a:cxn>
                <a:cxn ang="0">
                  <a:pos x="connsiteX3982" y="connsiteY3982"/>
                </a:cxn>
                <a:cxn ang="0">
                  <a:pos x="connsiteX3983" y="connsiteY3983"/>
                </a:cxn>
                <a:cxn ang="0">
                  <a:pos x="connsiteX3984" y="connsiteY3984"/>
                </a:cxn>
                <a:cxn ang="0">
                  <a:pos x="connsiteX3985" y="connsiteY3985"/>
                </a:cxn>
                <a:cxn ang="0">
                  <a:pos x="connsiteX3986" y="connsiteY3986"/>
                </a:cxn>
                <a:cxn ang="0">
                  <a:pos x="connsiteX3987" y="connsiteY3987"/>
                </a:cxn>
                <a:cxn ang="0">
                  <a:pos x="connsiteX3988" y="connsiteY3988"/>
                </a:cxn>
                <a:cxn ang="0">
                  <a:pos x="connsiteX3989" y="connsiteY3989"/>
                </a:cxn>
                <a:cxn ang="0">
                  <a:pos x="connsiteX3990" y="connsiteY3990"/>
                </a:cxn>
                <a:cxn ang="0">
                  <a:pos x="connsiteX3991" y="connsiteY3991"/>
                </a:cxn>
                <a:cxn ang="0">
                  <a:pos x="connsiteX3992" y="connsiteY3992"/>
                </a:cxn>
                <a:cxn ang="0">
                  <a:pos x="connsiteX3993" y="connsiteY3993"/>
                </a:cxn>
                <a:cxn ang="0">
                  <a:pos x="connsiteX3994" y="connsiteY3994"/>
                </a:cxn>
                <a:cxn ang="0">
                  <a:pos x="connsiteX3995" y="connsiteY3995"/>
                </a:cxn>
                <a:cxn ang="0">
                  <a:pos x="connsiteX3996" y="connsiteY3996"/>
                </a:cxn>
                <a:cxn ang="0">
                  <a:pos x="connsiteX3997" y="connsiteY3997"/>
                </a:cxn>
                <a:cxn ang="0">
                  <a:pos x="connsiteX3998" y="connsiteY3998"/>
                </a:cxn>
                <a:cxn ang="0">
                  <a:pos x="connsiteX3999" y="connsiteY3999"/>
                </a:cxn>
                <a:cxn ang="0">
                  <a:pos x="connsiteX4000" y="connsiteY4000"/>
                </a:cxn>
                <a:cxn ang="0">
                  <a:pos x="connsiteX4001" y="connsiteY4001"/>
                </a:cxn>
                <a:cxn ang="0">
                  <a:pos x="connsiteX4002" y="connsiteY4002"/>
                </a:cxn>
                <a:cxn ang="0">
                  <a:pos x="connsiteX4003" y="connsiteY4003"/>
                </a:cxn>
                <a:cxn ang="0">
                  <a:pos x="connsiteX4004" y="connsiteY4004"/>
                </a:cxn>
                <a:cxn ang="0">
                  <a:pos x="connsiteX4005" y="connsiteY4005"/>
                </a:cxn>
                <a:cxn ang="0">
                  <a:pos x="connsiteX4006" y="connsiteY4006"/>
                </a:cxn>
                <a:cxn ang="0">
                  <a:pos x="connsiteX4007" y="connsiteY4007"/>
                </a:cxn>
                <a:cxn ang="0">
                  <a:pos x="connsiteX4008" y="connsiteY4008"/>
                </a:cxn>
                <a:cxn ang="0">
                  <a:pos x="connsiteX4009" y="connsiteY4009"/>
                </a:cxn>
                <a:cxn ang="0">
                  <a:pos x="connsiteX4010" y="connsiteY4010"/>
                </a:cxn>
                <a:cxn ang="0">
                  <a:pos x="connsiteX4011" y="connsiteY4011"/>
                </a:cxn>
                <a:cxn ang="0">
                  <a:pos x="connsiteX4012" y="connsiteY4012"/>
                </a:cxn>
                <a:cxn ang="0">
                  <a:pos x="connsiteX4013" y="connsiteY4013"/>
                </a:cxn>
                <a:cxn ang="0">
                  <a:pos x="connsiteX4014" y="connsiteY4014"/>
                </a:cxn>
                <a:cxn ang="0">
                  <a:pos x="connsiteX4015" y="connsiteY4015"/>
                </a:cxn>
                <a:cxn ang="0">
                  <a:pos x="connsiteX4016" y="connsiteY4016"/>
                </a:cxn>
                <a:cxn ang="0">
                  <a:pos x="connsiteX4017" y="connsiteY4017"/>
                </a:cxn>
                <a:cxn ang="0">
                  <a:pos x="connsiteX4018" y="connsiteY4018"/>
                </a:cxn>
                <a:cxn ang="0">
                  <a:pos x="connsiteX4019" y="connsiteY4019"/>
                </a:cxn>
                <a:cxn ang="0">
                  <a:pos x="connsiteX4020" y="connsiteY4020"/>
                </a:cxn>
                <a:cxn ang="0">
                  <a:pos x="connsiteX4021" y="connsiteY4021"/>
                </a:cxn>
                <a:cxn ang="0">
                  <a:pos x="connsiteX4022" y="connsiteY4022"/>
                </a:cxn>
                <a:cxn ang="0">
                  <a:pos x="connsiteX4023" y="connsiteY4023"/>
                </a:cxn>
                <a:cxn ang="0">
                  <a:pos x="connsiteX4024" y="connsiteY4024"/>
                </a:cxn>
                <a:cxn ang="0">
                  <a:pos x="connsiteX4025" y="connsiteY4025"/>
                </a:cxn>
                <a:cxn ang="0">
                  <a:pos x="connsiteX4026" y="connsiteY4026"/>
                </a:cxn>
                <a:cxn ang="0">
                  <a:pos x="connsiteX4027" y="connsiteY4027"/>
                </a:cxn>
                <a:cxn ang="0">
                  <a:pos x="connsiteX4028" y="connsiteY4028"/>
                </a:cxn>
                <a:cxn ang="0">
                  <a:pos x="connsiteX4029" y="connsiteY4029"/>
                </a:cxn>
                <a:cxn ang="0">
                  <a:pos x="connsiteX4030" y="connsiteY4030"/>
                </a:cxn>
                <a:cxn ang="0">
                  <a:pos x="connsiteX4031" y="connsiteY4031"/>
                </a:cxn>
                <a:cxn ang="0">
                  <a:pos x="connsiteX4032" y="connsiteY4032"/>
                </a:cxn>
                <a:cxn ang="0">
                  <a:pos x="connsiteX4033" y="connsiteY4033"/>
                </a:cxn>
                <a:cxn ang="0">
                  <a:pos x="connsiteX4034" y="connsiteY4034"/>
                </a:cxn>
                <a:cxn ang="0">
                  <a:pos x="connsiteX4035" y="connsiteY4035"/>
                </a:cxn>
                <a:cxn ang="0">
                  <a:pos x="connsiteX4036" y="connsiteY4036"/>
                </a:cxn>
                <a:cxn ang="0">
                  <a:pos x="connsiteX4037" y="connsiteY4037"/>
                </a:cxn>
                <a:cxn ang="0">
                  <a:pos x="connsiteX4038" y="connsiteY4038"/>
                </a:cxn>
                <a:cxn ang="0">
                  <a:pos x="connsiteX4039" y="connsiteY4039"/>
                </a:cxn>
                <a:cxn ang="0">
                  <a:pos x="connsiteX4040" y="connsiteY4040"/>
                </a:cxn>
                <a:cxn ang="0">
                  <a:pos x="connsiteX4041" y="connsiteY4041"/>
                </a:cxn>
                <a:cxn ang="0">
                  <a:pos x="connsiteX4042" y="connsiteY4042"/>
                </a:cxn>
                <a:cxn ang="0">
                  <a:pos x="connsiteX4043" y="connsiteY4043"/>
                </a:cxn>
                <a:cxn ang="0">
                  <a:pos x="connsiteX4044" y="connsiteY4044"/>
                </a:cxn>
                <a:cxn ang="0">
                  <a:pos x="connsiteX4045" y="connsiteY4045"/>
                </a:cxn>
                <a:cxn ang="0">
                  <a:pos x="connsiteX4046" y="connsiteY4046"/>
                </a:cxn>
                <a:cxn ang="0">
                  <a:pos x="connsiteX4047" y="connsiteY4047"/>
                </a:cxn>
                <a:cxn ang="0">
                  <a:pos x="connsiteX4048" y="connsiteY4048"/>
                </a:cxn>
                <a:cxn ang="0">
                  <a:pos x="connsiteX4049" y="connsiteY4049"/>
                </a:cxn>
                <a:cxn ang="0">
                  <a:pos x="connsiteX4050" y="connsiteY4050"/>
                </a:cxn>
                <a:cxn ang="0">
                  <a:pos x="connsiteX4051" y="connsiteY4051"/>
                </a:cxn>
                <a:cxn ang="0">
                  <a:pos x="connsiteX4052" y="connsiteY4052"/>
                </a:cxn>
                <a:cxn ang="0">
                  <a:pos x="connsiteX4053" y="connsiteY4053"/>
                </a:cxn>
                <a:cxn ang="0">
                  <a:pos x="connsiteX4054" y="connsiteY4054"/>
                </a:cxn>
                <a:cxn ang="0">
                  <a:pos x="connsiteX4055" y="connsiteY4055"/>
                </a:cxn>
                <a:cxn ang="0">
                  <a:pos x="connsiteX4056" y="connsiteY4056"/>
                </a:cxn>
                <a:cxn ang="0">
                  <a:pos x="connsiteX4057" y="connsiteY4057"/>
                </a:cxn>
                <a:cxn ang="0">
                  <a:pos x="connsiteX4058" y="connsiteY4058"/>
                </a:cxn>
                <a:cxn ang="0">
                  <a:pos x="connsiteX4059" y="connsiteY4059"/>
                </a:cxn>
                <a:cxn ang="0">
                  <a:pos x="connsiteX4060" y="connsiteY4060"/>
                </a:cxn>
                <a:cxn ang="0">
                  <a:pos x="connsiteX4061" y="connsiteY4061"/>
                </a:cxn>
                <a:cxn ang="0">
                  <a:pos x="connsiteX4062" y="connsiteY4062"/>
                </a:cxn>
                <a:cxn ang="0">
                  <a:pos x="connsiteX4063" y="connsiteY4063"/>
                </a:cxn>
                <a:cxn ang="0">
                  <a:pos x="connsiteX4064" y="connsiteY4064"/>
                </a:cxn>
                <a:cxn ang="0">
                  <a:pos x="connsiteX4065" y="connsiteY4065"/>
                </a:cxn>
                <a:cxn ang="0">
                  <a:pos x="connsiteX4066" y="connsiteY4066"/>
                </a:cxn>
                <a:cxn ang="0">
                  <a:pos x="connsiteX4067" y="connsiteY4067"/>
                </a:cxn>
                <a:cxn ang="0">
                  <a:pos x="connsiteX4068" y="connsiteY4068"/>
                </a:cxn>
                <a:cxn ang="0">
                  <a:pos x="connsiteX4069" y="connsiteY4069"/>
                </a:cxn>
                <a:cxn ang="0">
                  <a:pos x="connsiteX4070" y="connsiteY4070"/>
                </a:cxn>
                <a:cxn ang="0">
                  <a:pos x="connsiteX4071" y="connsiteY4071"/>
                </a:cxn>
                <a:cxn ang="0">
                  <a:pos x="connsiteX4072" y="connsiteY4072"/>
                </a:cxn>
                <a:cxn ang="0">
                  <a:pos x="connsiteX4073" y="connsiteY4073"/>
                </a:cxn>
                <a:cxn ang="0">
                  <a:pos x="connsiteX4074" y="connsiteY4074"/>
                </a:cxn>
                <a:cxn ang="0">
                  <a:pos x="connsiteX4075" y="connsiteY4075"/>
                </a:cxn>
                <a:cxn ang="0">
                  <a:pos x="connsiteX4076" y="connsiteY4076"/>
                </a:cxn>
                <a:cxn ang="0">
                  <a:pos x="connsiteX4077" y="connsiteY4077"/>
                </a:cxn>
                <a:cxn ang="0">
                  <a:pos x="connsiteX4078" y="connsiteY4078"/>
                </a:cxn>
                <a:cxn ang="0">
                  <a:pos x="connsiteX4079" y="connsiteY4079"/>
                </a:cxn>
                <a:cxn ang="0">
                  <a:pos x="connsiteX4080" y="connsiteY4080"/>
                </a:cxn>
                <a:cxn ang="0">
                  <a:pos x="connsiteX4081" y="connsiteY4081"/>
                </a:cxn>
                <a:cxn ang="0">
                  <a:pos x="connsiteX4082" y="connsiteY4082"/>
                </a:cxn>
                <a:cxn ang="0">
                  <a:pos x="connsiteX4083" y="connsiteY4083"/>
                </a:cxn>
                <a:cxn ang="0">
                  <a:pos x="connsiteX4084" y="connsiteY4084"/>
                </a:cxn>
                <a:cxn ang="0">
                  <a:pos x="connsiteX4085" y="connsiteY4085"/>
                </a:cxn>
                <a:cxn ang="0">
                  <a:pos x="connsiteX4086" y="connsiteY4086"/>
                </a:cxn>
                <a:cxn ang="0">
                  <a:pos x="connsiteX4087" y="connsiteY4087"/>
                </a:cxn>
                <a:cxn ang="0">
                  <a:pos x="connsiteX4088" y="connsiteY4088"/>
                </a:cxn>
                <a:cxn ang="0">
                  <a:pos x="connsiteX4089" y="connsiteY4089"/>
                </a:cxn>
                <a:cxn ang="0">
                  <a:pos x="connsiteX4090" y="connsiteY4090"/>
                </a:cxn>
                <a:cxn ang="0">
                  <a:pos x="connsiteX4091" y="connsiteY4091"/>
                </a:cxn>
                <a:cxn ang="0">
                  <a:pos x="connsiteX4092" y="connsiteY4092"/>
                </a:cxn>
                <a:cxn ang="0">
                  <a:pos x="connsiteX4093" y="connsiteY4093"/>
                </a:cxn>
                <a:cxn ang="0">
                  <a:pos x="connsiteX4094" y="connsiteY4094"/>
                </a:cxn>
                <a:cxn ang="0">
                  <a:pos x="connsiteX4095" y="connsiteY4095"/>
                </a:cxn>
                <a:cxn ang="0">
                  <a:pos x="connsiteX4096" y="connsiteY4096"/>
                </a:cxn>
                <a:cxn ang="0">
                  <a:pos x="connsiteX4097" y="connsiteY4097"/>
                </a:cxn>
                <a:cxn ang="0">
                  <a:pos x="connsiteX4098" y="connsiteY4098"/>
                </a:cxn>
                <a:cxn ang="0">
                  <a:pos x="connsiteX4099" y="connsiteY4099"/>
                </a:cxn>
                <a:cxn ang="0">
                  <a:pos x="connsiteX4100" y="connsiteY4100"/>
                </a:cxn>
                <a:cxn ang="0">
                  <a:pos x="connsiteX4101" y="connsiteY4101"/>
                </a:cxn>
                <a:cxn ang="0">
                  <a:pos x="connsiteX4102" y="connsiteY4102"/>
                </a:cxn>
                <a:cxn ang="0">
                  <a:pos x="connsiteX4103" y="connsiteY4103"/>
                </a:cxn>
                <a:cxn ang="0">
                  <a:pos x="connsiteX4104" y="connsiteY4104"/>
                </a:cxn>
                <a:cxn ang="0">
                  <a:pos x="connsiteX4105" y="connsiteY4105"/>
                </a:cxn>
                <a:cxn ang="0">
                  <a:pos x="connsiteX4106" y="connsiteY4106"/>
                </a:cxn>
                <a:cxn ang="0">
                  <a:pos x="connsiteX4107" y="connsiteY4107"/>
                </a:cxn>
                <a:cxn ang="0">
                  <a:pos x="connsiteX4108" y="connsiteY4108"/>
                </a:cxn>
                <a:cxn ang="0">
                  <a:pos x="connsiteX4109" y="connsiteY4109"/>
                </a:cxn>
                <a:cxn ang="0">
                  <a:pos x="connsiteX4110" y="connsiteY4110"/>
                </a:cxn>
                <a:cxn ang="0">
                  <a:pos x="connsiteX4111" y="connsiteY4111"/>
                </a:cxn>
                <a:cxn ang="0">
                  <a:pos x="connsiteX4112" y="connsiteY4112"/>
                </a:cxn>
                <a:cxn ang="0">
                  <a:pos x="connsiteX4113" y="connsiteY4113"/>
                </a:cxn>
                <a:cxn ang="0">
                  <a:pos x="connsiteX4114" y="connsiteY4114"/>
                </a:cxn>
                <a:cxn ang="0">
                  <a:pos x="connsiteX4115" y="connsiteY4115"/>
                </a:cxn>
                <a:cxn ang="0">
                  <a:pos x="connsiteX4116" y="connsiteY4116"/>
                </a:cxn>
                <a:cxn ang="0">
                  <a:pos x="connsiteX4117" y="connsiteY4117"/>
                </a:cxn>
                <a:cxn ang="0">
                  <a:pos x="connsiteX4118" y="connsiteY4118"/>
                </a:cxn>
                <a:cxn ang="0">
                  <a:pos x="connsiteX4119" y="connsiteY4119"/>
                </a:cxn>
                <a:cxn ang="0">
                  <a:pos x="connsiteX4120" y="connsiteY4120"/>
                </a:cxn>
                <a:cxn ang="0">
                  <a:pos x="connsiteX4121" y="connsiteY4121"/>
                </a:cxn>
                <a:cxn ang="0">
                  <a:pos x="connsiteX4122" y="connsiteY4122"/>
                </a:cxn>
                <a:cxn ang="0">
                  <a:pos x="connsiteX4123" y="connsiteY4123"/>
                </a:cxn>
                <a:cxn ang="0">
                  <a:pos x="connsiteX4124" y="connsiteY4124"/>
                </a:cxn>
                <a:cxn ang="0">
                  <a:pos x="connsiteX4125" y="connsiteY4125"/>
                </a:cxn>
                <a:cxn ang="0">
                  <a:pos x="connsiteX4126" y="connsiteY4126"/>
                </a:cxn>
                <a:cxn ang="0">
                  <a:pos x="connsiteX4127" y="connsiteY4127"/>
                </a:cxn>
                <a:cxn ang="0">
                  <a:pos x="connsiteX4128" y="connsiteY4128"/>
                </a:cxn>
                <a:cxn ang="0">
                  <a:pos x="connsiteX4129" y="connsiteY4129"/>
                </a:cxn>
                <a:cxn ang="0">
                  <a:pos x="connsiteX4130" y="connsiteY4130"/>
                </a:cxn>
                <a:cxn ang="0">
                  <a:pos x="connsiteX4131" y="connsiteY4131"/>
                </a:cxn>
                <a:cxn ang="0">
                  <a:pos x="connsiteX4132" y="connsiteY4132"/>
                </a:cxn>
                <a:cxn ang="0">
                  <a:pos x="connsiteX4133" y="connsiteY4133"/>
                </a:cxn>
                <a:cxn ang="0">
                  <a:pos x="connsiteX4134" y="connsiteY4134"/>
                </a:cxn>
                <a:cxn ang="0">
                  <a:pos x="connsiteX4135" y="connsiteY4135"/>
                </a:cxn>
                <a:cxn ang="0">
                  <a:pos x="connsiteX4136" y="connsiteY4136"/>
                </a:cxn>
                <a:cxn ang="0">
                  <a:pos x="connsiteX4137" y="connsiteY4137"/>
                </a:cxn>
                <a:cxn ang="0">
                  <a:pos x="connsiteX4138" y="connsiteY4138"/>
                </a:cxn>
                <a:cxn ang="0">
                  <a:pos x="connsiteX4139" y="connsiteY4139"/>
                </a:cxn>
                <a:cxn ang="0">
                  <a:pos x="connsiteX4140" y="connsiteY4140"/>
                </a:cxn>
                <a:cxn ang="0">
                  <a:pos x="connsiteX4141" y="connsiteY4141"/>
                </a:cxn>
                <a:cxn ang="0">
                  <a:pos x="connsiteX4142" y="connsiteY4142"/>
                </a:cxn>
                <a:cxn ang="0">
                  <a:pos x="connsiteX4143" y="connsiteY4143"/>
                </a:cxn>
                <a:cxn ang="0">
                  <a:pos x="connsiteX4144" y="connsiteY4144"/>
                </a:cxn>
                <a:cxn ang="0">
                  <a:pos x="connsiteX4145" y="connsiteY4145"/>
                </a:cxn>
                <a:cxn ang="0">
                  <a:pos x="connsiteX4146" y="connsiteY4146"/>
                </a:cxn>
                <a:cxn ang="0">
                  <a:pos x="connsiteX4147" y="connsiteY4147"/>
                </a:cxn>
                <a:cxn ang="0">
                  <a:pos x="connsiteX4148" y="connsiteY4148"/>
                </a:cxn>
                <a:cxn ang="0">
                  <a:pos x="connsiteX4149" y="connsiteY4149"/>
                </a:cxn>
                <a:cxn ang="0">
                  <a:pos x="connsiteX4150" y="connsiteY4150"/>
                </a:cxn>
                <a:cxn ang="0">
                  <a:pos x="connsiteX4151" y="connsiteY4151"/>
                </a:cxn>
                <a:cxn ang="0">
                  <a:pos x="connsiteX4152" y="connsiteY4152"/>
                </a:cxn>
                <a:cxn ang="0">
                  <a:pos x="connsiteX4153" y="connsiteY4153"/>
                </a:cxn>
                <a:cxn ang="0">
                  <a:pos x="connsiteX4154" y="connsiteY4154"/>
                </a:cxn>
                <a:cxn ang="0">
                  <a:pos x="connsiteX4155" y="connsiteY4155"/>
                </a:cxn>
                <a:cxn ang="0">
                  <a:pos x="connsiteX4156" y="connsiteY4156"/>
                </a:cxn>
                <a:cxn ang="0">
                  <a:pos x="connsiteX4157" y="connsiteY4157"/>
                </a:cxn>
                <a:cxn ang="0">
                  <a:pos x="connsiteX4158" y="connsiteY4158"/>
                </a:cxn>
                <a:cxn ang="0">
                  <a:pos x="connsiteX4159" y="connsiteY4159"/>
                </a:cxn>
                <a:cxn ang="0">
                  <a:pos x="connsiteX4160" y="connsiteY4160"/>
                </a:cxn>
                <a:cxn ang="0">
                  <a:pos x="connsiteX4161" y="connsiteY4161"/>
                </a:cxn>
                <a:cxn ang="0">
                  <a:pos x="connsiteX4162" y="connsiteY4162"/>
                </a:cxn>
                <a:cxn ang="0">
                  <a:pos x="connsiteX4163" y="connsiteY4163"/>
                </a:cxn>
                <a:cxn ang="0">
                  <a:pos x="connsiteX4164" y="connsiteY4164"/>
                </a:cxn>
                <a:cxn ang="0">
                  <a:pos x="connsiteX4165" y="connsiteY4165"/>
                </a:cxn>
                <a:cxn ang="0">
                  <a:pos x="connsiteX4166" y="connsiteY4166"/>
                </a:cxn>
                <a:cxn ang="0">
                  <a:pos x="connsiteX4167" y="connsiteY4167"/>
                </a:cxn>
                <a:cxn ang="0">
                  <a:pos x="connsiteX4168" y="connsiteY4168"/>
                </a:cxn>
                <a:cxn ang="0">
                  <a:pos x="connsiteX4169" y="connsiteY4169"/>
                </a:cxn>
                <a:cxn ang="0">
                  <a:pos x="connsiteX4170" y="connsiteY4170"/>
                </a:cxn>
                <a:cxn ang="0">
                  <a:pos x="connsiteX4171" y="connsiteY4171"/>
                </a:cxn>
                <a:cxn ang="0">
                  <a:pos x="connsiteX4172" y="connsiteY4172"/>
                </a:cxn>
                <a:cxn ang="0">
                  <a:pos x="connsiteX4173" y="connsiteY4173"/>
                </a:cxn>
                <a:cxn ang="0">
                  <a:pos x="connsiteX4174" y="connsiteY4174"/>
                </a:cxn>
                <a:cxn ang="0">
                  <a:pos x="connsiteX4175" y="connsiteY4175"/>
                </a:cxn>
                <a:cxn ang="0">
                  <a:pos x="connsiteX4176" y="connsiteY4176"/>
                </a:cxn>
                <a:cxn ang="0">
                  <a:pos x="connsiteX4177" y="connsiteY4177"/>
                </a:cxn>
                <a:cxn ang="0">
                  <a:pos x="connsiteX4178" y="connsiteY4178"/>
                </a:cxn>
                <a:cxn ang="0">
                  <a:pos x="connsiteX4179" y="connsiteY4179"/>
                </a:cxn>
                <a:cxn ang="0">
                  <a:pos x="connsiteX4180" y="connsiteY4180"/>
                </a:cxn>
                <a:cxn ang="0">
                  <a:pos x="connsiteX4181" y="connsiteY4181"/>
                </a:cxn>
                <a:cxn ang="0">
                  <a:pos x="connsiteX4182" y="connsiteY4182"/>
                </a:cxn>
                <a:cxn ang="0">
                  <a:pos x="connsiteX4183" y="connsiteY4183"/>
                </a:cxn>
                <a:cxn ang="0">
                  <a:pos x="connsiteX4184" y="connsiteY4184"/>
                </a:cxn>
                <a:cxn ang="0">
                  <a:pos x="connsiteX4185" y="connsiteY4185"/>
                </a:cxn>
                <a:cxn ang="0">
                  <a:pos x="connsiteX4186" y="connsiteY4186"/>
                </a:cxn>
                <a:cxn ang="0">
                  <a:pos x="connsiteX4187" y="connsiteY4187"/>
                </a:cxn>
                <a:cxn ang="0">
                  <a:pos x="connsiteX4188" y="connsiteY4188"/>
                </a:cxn>
                <a:cxn ang="0">
                  <a:pos x="connsiteX4189" y="connsiteY4189"/>
                </a:cxn>
                <a:cxn ang="0">
                  <a:pos x="connsiteX4190" y="connsiteY4190"/>
                </a:cxn>
                <a:cxn ang="0">
                  <a:pos x="connsiteX4191" y="connsiteY4191"/>
                </a:cxn>
                <a:cxn ang="0">
                  <a:pos x="connsiteX4192" y="connsiteY4192"/>
                </a:cxn>
                <a:cxn ang="0">
                  <a:pos x="connsiteX4193" y="connsiteY4193"/>
                </a:cxn>
                <a:cxn ang="0">
                  <a:pos x="connsiteX4194" y="connsiteY4194"/>
                </a:cxn>
                <a:cxn ang="0">
                  <a:pos x="connsiteX4195" y="connsiteY4195"/>
                </a:cxn>
                <a:cxn ang="0">
                  <a:pos x="connsiteX4196" y="connsiteY4196"/>
                </a:cxn>
                <a:cxn ang="0">
                  <a:pos x="connsiteX4197" y="connsiteY4197"/>
                </a:cxn>
                <a:cxn ang="0">
                  <a:pos x="connsiteX4198" y="connsiteY4198"/>
                </a:cxn>
                <a:cxn ang="0">
                  <a:pos x="connsiteX4199" y="connsiteY4199"/>
                </a:cxn>
                <a:cxn ang="0">
                  <a:pos x="connsiteX4200" y="connsiteY4200"/>
                </a:cxn>
                <a:cxn ang="0">
                  <a:pos x="connsiteX4201" y="connsiteY4201"/>
                </a:cxn>
                <a:cxn ang="0">
                  <a:pos x="connsiteX4202" y="connsiteY4202"/>
                </a:cxn>
                <a:cxn ang="0">
                  <a:pos x="connsiteX4203" y="connsiteY4203"/>
                </a:cxn>
                <a:cxn ang="0">
                  <a:pos x="connsiteX4204" y="connsiteY4204"/>
                </a:cxn>
                <a:cxn ang="0">
                  <a:pos x="connsiteX4205" y="connsiteY4205"/>
                </a:cxn>
                <a:cxn ang="0">
                  <a:pos x="connsiteX4206" y="connsiteY4206"/>
                </a:cxn>
                <a:cxn ang="0">
                  <a:pos x="connsiteX4207" y="connsiteY4207"/>
                </a:cxn>
                <a:cxn ang="0">
                  <a:pos x="connsiteX4208" y="connsiteY4208"/>
                </a:cxn>
                <a:cxn ang="0">
                  <a:pos x="connsiteX4209" y="connsiteY4209"/>
                </a:cxn>
                <a:cxn ang="0">
                  <a:pos x="connsiteX4210" y="connsiteY4210"/>
                </a:cxn>
                <a:cxn ang="0">
                  <a:pos x="connsiteX4211" y="connsiteY4211"/>
                </a:cxn>
                <a:cxn ang="0">
                  <a:pos x="connsiteX4212" y="connsiteY4212"/>
                </a:cxn>
                <a:cxn ang="0">
                  <a:pos x="connsiteX4213" y="connsiteY4213"/>
                </a:cxn>
                <a:cxn ang="0">
                  <a:pos x="connsiteX4214" y="connsiteY4214"/>
                </a:cxn>
                <a:cxn ang="0">
                  <a:pos x="connsiteX4215" y="connsiteY4215"/>
                </a:cxn>
                <a:cxn ang="0">
                  <a:pos x="connsiteX4216" y="connsiteY4216"/>
                </a:cxn>
                <a:cxn ang="0">
                  <a:pos x="connsiteX4217" y="connsiteY4217"/>
                </a:cxn>
                <a:cxn ang="0">
                  <a:pos x="connsiteX4218" y="connsiteY4218"/>
                </a:cxn>
                <a:cxn ang="0">
                  <a:pos x="connsiteX4219" y="connsiteY4219"/>
                </a:cxn>
                <a:cxn ang="0">
                  <a:pos x="connsiteX4220" y="connsiteY4220"/>
                </a:cxn>
                <a:cxn ang="0">
                  <a:pos x="connsiteX4221" y="connsiteY4221"/>
                </a:cxn>
                <a:cxn ang="0">
                  <a:pos x="connsiteX4222" y="connsiteY4222"/>
                </a:cxn>
                <a:cxn ang="0">
                  <a:pos x="connsiteX4223" y="connsiteY4223"/>
                </a:cxn>
                <a:cxn ang="0">
                  <a:pos x="connsiteX4224" y="connsiteY4224"/>
                </a:cxn>
                <a:cxn ang="0">
                  <a:pos x="connsiteX4225" y="connsiteY4225"/>
                </a:cxn>
                <a:cxn ang="0">
                  <a:pos x="connsiteX4226" y="connsiteY4226"/>
                </a:cxn>
                <a:cxn ang="0">
                  <a:pos x="connsiteX4227" y="connsiteY4227"/>
                </a:cxn>
                <a:cxn ang="0">
                  <a:pos x="connsiteX4228" y="connsiteY4228"/>
                </a:cxn>
                <a:cxn ang="0">
                  <a:pos x="connsiteX4229" y="connsiteY4229"/>
                </a:cxn>
                <a:cxn ang="0">
                  <a:pos x="connsiteX4230" y="connsiteY4230"/>
                </a:cxn>
                <a:cxn ang="0">
                  <a:pos x="connsiteX4231" y="connsiteY4231"/>
                </a:cxn>
                <a:cxn ang="0">
                  <a:pos x="connsiteX4232" y="connsiteY4232"/>
                </a:cxn>
                <a:cxn ang="0">
                  <a:pos x="connsiteX4233" y="connsiteY4233"/>
                </a:cxn>
                <a:cxn ang="0">
                  <a:pos x="connsiteX4234" y="connsiteY4234"/>
                </a:cxn>
                <a:cxn ang="0">
                  <a:pos x="connsiteX4235" y="connsiteY4235"/>
                </a:cxn>
                <a:cxn ang="0">
                  <a:pos x="connsiteX4236" y="connsiteY4236"/>
                </a:cxn>
                <a:cxn ang="0">
                  <a:pos x="connsiteX4237" y="connsiteY4237"/>
                </a:cxn>
                <a:cxn ang="0">
                  <a:pos x="connsiteX4238" y="connsiteY4238"/>
                </a:cxn>
                <a:cxn ang="0">
                  <a:pos x="connsiteX4239" y="connsiteY4239"/>
                </a:cxn>
                <a:cxn ang="0">
                  <a:pos x="connsiteX4240" y="connsiteY4240"/>
                </a:cxn>
                <a:cxn ang="0">
                  <a:pos x="connsiteX4241" y="connsiteY4241"/>
                </a:cxn>
                <a:cxn ang="0">
                  <a:pos x="connsiteX4242" y="connsiteY4242"/>
                </a:cxn>
                <a:cxn ang="0">
                  <a:pos x="connsiteX4243" y="connsiteY4243"/>
                </a:cxn>
                <a:cxn ang="0">
                  <a:pos x="connsiteX4244" y="connsiteY4244"/>
                </a:cxn>
                <a:cxn ang="0">
                  <a:pos x="connsiteX4245" y="connsiteY4245"/>
                </a:cxn>
                <a:cxn ang="0">
                  <a:pos x="connsiteX4246" y="connsiteY4246"/>
                </a:cxn>
                <a:cxn ang="0">
                  <a:pos x="connsiteX4247" y="connsiteY4247"/>
                </a:cxn>
                <a:cxn ang="0">
                  <a:pos x="connsiteX4248" y="connsiteY4248"/>
                </a:cxn>
                <a:cxn ang="0">
                  <a:pos x="connsiteX4249" y="connsiteY4249"/>
                </a:cxn>
                <a:cxn ang="0">
                  <a:pos x="connsiteX4250" y="connsiteY4250"/>
                </a:cxn>
                <a:cxn ang="0">
                  <a:pos x="connsiteX4251" y="connsiteY4251"/>
                </a:cxn>
                <a:cxn ang="0">
                  <a:pos x="connsiteX4252" y="connsiteY4252"/>
                </a:cxn>
                <a:cxn ang="0">
                  <a:pos x="connsiteX4253" y="connsiteY4253"/>
                </a:cxn>
                <a:cxn ang="0">
                  <a:pos x="connsiteX4254" y="connsiteY4254"/>
                </a:cxn>
                <a:cxn ang="0">
                  <a:pos x="connsiteX4255" y="connsiteY4255"/>
                </a:cxn>
                <a:cxn ang="0">
                  <a:pos x="connsiteX4256" y="connsiteY4256"/>
                </a:cxn>
                <a:cxn ang="0">
                  <a:pos x="connsiteX4257" y="connsiteY4257"/>
                </a:cxn>
                <a:cxn ang="0">
                  <a:pos x="connsiteX4258" y="connsiteY4258"/>
                </a:cxn>
                <a:cxn ang="0">
                  <a:pos x="connsiteX4259" y="connsiteY4259"/>
                </a:cxn>
                <a:cxn ang="0">
                  <a:pos x="connsiteX4260" y="connsiteY4260"/>
                </a:cxn>
                <a:cxn ang="0">
                  <a:pos x="connsiteX4261" y="connsiteY4261"/>
                </a:cxn>
                <a:cxn ang="0">
                  <a:pos x="connsiteX4262" y="connsiteY4262"/>
                </a:cxn>
                <a:cxn ang="0">
                  <a:pos x="connsiteX4263" y="connsiteY4263"/>
                </a:cxn>
                <a:cxn ang="0">
                  <a:pos x="connsiteX4264" y="connsiteY4264"/>
                </a:cxn>
                <a:cxn ang="0">
                  <a:pos x="connsiteX4265" y="connsiteY4265"/>
                </a:cxn>
                <a:cxn ang="0">
                  <a:pos x="connsiteX4266" y="connsiteY4266"/>
                </a:cxn>
                <a:cxn ang="0">
                  <a:pos x="connsiteX4267" y="connsiteY4267"/>
                </a:cxn>
                <a:cxn ang="0">
                  <a:pos x="connsiteX4268" y="connsiteY4268"/>
                </a:cxn>
                <a:cxn ang="0">
                  <a:pos x="connsiteX4269" y="connsiteY4269"/>
                </a:cxn>
                <a:cxn ang="0">
                  <a:pos x="connsiteX4270" y="connsiteY4270"/>
                </a:cxn>
                <a:cxn ang="0">
                  <a:pos x="connsiteX4271" y="connsiteY4271"/>
                </a:cxn>
                <a:cxn ang="0">
                  <a:pos x="connsiteX4272" y="connsiteY4272"/>
                </a:cxn>
                <a:cxn ang="0">
                  <a:pos x="connsiteX4273" y="connsiteY4273"/>
                </a:cxn>
                <a:cxn ang="0">
                  <a:pos x="connsiteX4274" y="connsiteY4274"/>
                </a:cxn>
                <a:cxn ang="0">
                  <a:pos x="connsiteX4275" y="connsiteY4275"/>
                </a:cxn>
                <a:cxn ang="0">
                  <a:pos x="connsiteX4276" y="connsiteY4276"/>
                </a:cxn>
                <a:cxn ang="0">
                  <a:pos x="connsiteX4277" y="connsiteY4277"/>
                </a:cxn>
                <a:cxn ang="0">
                  <a:pos x="connsiteX4278" y="connsiteY4278"/>
                </a:cxn>
                <a:cxn ang="0">
                  <a:pos x="connsiteX4279" y="connsiteY4279"/>
                </a:cxn>
                <a:cxn ang="0">
                  <a:pos x="connsiteX4280" y="connsiteY4280"/>
                </a:cxn>
                <a:cxn ang="0">
                  <a:pos x="connsiteX4281" y="connsiteY4281"/>
                </a:cxn>
                <a:cxn ang="0">
                  <a:pos x="connsiteX4282" y="connsiteY4282"/>
                </a:cxn>
                <a:cxn ang="0">
                  <a:pos x="connsiteX4283" y="connsiteY4283"/>
                </a:cxn>
                <a:cxn ang="0">
                  <a:pos x="connsiteX4284" y="connsiteY4284"/>
                </a:cxn>
                <a:cxn ang="0">
                  <a:pos x="connsiteX4285" y="connsiteY4285"/>
                </a:cxn>
                <a:cxn ang="0">
                  <a:pos x="connsiteX4286" y="connsiteY4286"/>
                </a:cxn>
                <a:cxn ang="0">
                  <a:pos x="connsiteX4287" y="connsiteY4287"/>
                </a:cxn>
                <a:cxn ang="0">
                  <a:pos x="connsiteX4288" y="connsiteY4288"/>
                </a:cxn>
                <a:cxn ang="0">
                  <a:pos x="connsiteX4289" y="connsiteY4289"/>
                </a:cxn>
                <a:cxn ang="0">
                  <a:pos x="connsiteX4290" y="connsiteY4290"/>
                </a:cxn>
                <a:cxn ang="0">
                  <a:pos x="connsiteX4291" y="connsiteY4291"/>
                </a:cxn>
                <a:cxn ang="0">
                  <a:pos x="connsiteX4292" y="connsiteY4292"/>
                </a:cxn>
                <a:cxn ang="0">
                  <a:pos x="connsiteX4293" y="connsiteY4293"/>
                </a:cxn>
                <a:cxn ang="0">
                  <a:pos x="connsiteX4294" y="connsiteY4294"/>
                </a:cxn>
                <a:cxn ang="0">
                  <a:pos x="connsiteX4295" y="connsiteY4295"/>
                </a:cxn>
                <a:cxn ang="0">
                  <a:pos x="connsiteX4296" y="connsiteY4296"/>
                </a:cxn>
                <a:cxn ang="0">
                  <a:pos x="connsiteX4297" y="connsiteY4297"/>
                </a:cxn>
                <a:cxn ang="0">
                  <a:pos x="connsiteX4298" y="connsiteY4298"/>
                </a:cxn>
                <a:cxn ang="0">
                  <a:pos x="connsiteX4299" y="connsiteY4299"/>
                </a:cxn>
                <a:cxn ang="0">
                  <a:pos x="connsiteX4300" y="connsiteY4300"/>
                </a:cxn>
                <a:cxn ang="0">
                  <a:pos x="connsiteX4301" y="connsiteY4301"/>
                </a:cxn>
                <a:cxn ang="0">
                  <a:pos x="connsiteX4302" y="connsiteY4302"/>
                </a:cxn>
                <a:cxn ang="0">
                  <a:pos x="connsiteX4303" y="connsiteY4303"/>
                </a:cxn>
                <a:cxn ang="0">
                  <a:pos x="connsiteX4304" y="connsiteY4304"/>
                </a:cxn>
                <a:cxn ang="0">
                  <a:pos x="connsiteX4305" y="connsiteY4305"/>
                </a:cxn>
                <a:cxn ang="0">
                  <a:pos x="connsiteX4306" y="connsiteY4306"/>
                </a:cxn>
                <a:cxn ang="0">
                  <a:pos x="connsiteX4307" y="connsiteY4307"/>
                </a:cxn>
                <a:cxn ang="0">
                  <a:pos x="connsiteX4308" y="connsiteY4308"/>
                </a:cxn>
                <a:cxn ang="0">
                  <a:pos x="connsiteX4309" y="connsiteY4309"/>
                </a:cxn>
                <a:cxn ang="0">
                  <a:pos x="connsiteX4310" y="connsiteY4310"/>
                </a:cxn>
                <a:cxn ang="0">
                  <a:pos x="connsiteX4311" y="connsiteY4311"/>
                </a:cxn>
                <a:cxn ang="0">
                  <a:pos x="connsiteX4312" y="connsiteY4312"/>
                </a:cxn>
                <a:cxn ang="0">
                  <a:pos x="connsiteX4313" y="connsiteY4313"/>
                </a:cxn>
                <a:cxn ang="0">
                  <a:pos x="connsiteX4314" y="connsiteY4314"/>
                </a:cxn>
                <a:cxn ang="0">
                  <a:pos x="connsiteX4315" y="connsiteY4315"/>
                </a:cxn>
                <a:cxn ang="0">
                  <a:pos x="connsiteX4316" y="connsiteY4316"/>
                </a:cxn>
                <a:cxn ang="0">
                  <a:pos x="connsiteX4317" y="connsiteY4317"/>
                </a:cxn>
                <a:cxn ang="0">
                  <a:pos x="connsiteX4318" y="connsiteY4318"/>
                </a:cxn>
                <a:cxn ang="0">
                  <a:pos x="connsiteX4319" y="connsiteY4319"/>
                </a:cxn>
                <a:cxn ang="0">
                  <a:pos x="connsiteX4320" y="connsiteY4320"/>
                </a:cxn>
                <a:cxn ang="0">
                  <a:pos x="connsiteX4321" y="connsiteY4321"/>
                </a:cxn>
                <a:cxn ang="0">
                  <a:pos x="connsiteX4322" y="connsiteY4322"/>
                </a:cxn>
                <a:cxn ang="0">
                  <a:pos x="connsiteX4323" y="connsiteY4323"/>
                </a:cxn>
                <a:cxn ang="0">
                  <a:pos x="connsiteX4324" y="connsiteY4324"/>
                </a:cxn>
                <a:cxn ang="0">
                  <a:pos x="connsiteX4325" y="connsiteY4325"/>
                </a:cxn>
                <a:cxn ang="0">
                  <a:pos x="connsiteX4326" y="connsiteY4326"/>
                </a:cxn>
                <a:cxn ang="0">
                  <a:pos x="connsiteX4327" y="connsiteY4327"/>
                </a:cxn>
                <a:cxn ang="0">
                  <a:pos x="connsiteX4328" y="connsiteY4328"/>
                </a:cxn>
                <a:cxn ang="0">
                  <a:pos x="connsiteX4329" y="connsiteY4329"/>
                </a:cxn>
                <a:cxn ang="0">
                  <a:pos x="connsiteX4330" y="connsiteY4330"/>
                </a:cxn>
                <a:cxn ang="0">
                  <a:pos x="connsiteX4331" y="connsiteY4331"/>
                </a:cxn>
                <a:cxn ang="0">
                  <a:pos x="connsiteX4332" y="connsiteY4332"/>
                </a:cxn>
                <a:cxn ang="0">
                  <a:pos x="connsiteX4333" y="connsiteY4333"/>
                </a:cxn>
                <a:cxn ang="0">
                  <a:pos x="connsiteX4334" y="connsiteY4334"/>
                </a:cxn>
                <a:cxn ang="0">
                  <a:pos x="connsiteX4335" y="connsiteY4335"/>
                </a:cxn>
                <a:cxn ang="0">
                  <a:pos x="connsiteX4336" y="connsiteY4336"/>
                </a:cxn>
                <a:cxn ang="0">
                  <a:pos x="connsiteX4337" y="connsiteY4337"/>
                </a:cxn>
                <a:cxn ang="0">
                  <a:pos x="connsiteX4338" y="connsiteY4338"/>
                </a:cxn>
                <a:cxn ang="0">
                  <a:pos x="connsiteX4339" y="connsiteY4339"/>
                </a:cxn>
                <a:cxn ang="0">
                  <a:pos x="connsiteX4340" y="connsiteY4340"/>
                </a:cxn>
                <a:cxn ang="0">
                  <a:pos x="connsiteX4341" y="connsiteY4341"/>
                </a:cxn>
                <a:cxn ang="0">
                  <a:pos x="connsiteX4342" y="connsiteY4342"/>
                </a:cxn>
                <a:cxn ang="0">
                  <a:pos x="connsiteX4343" y="connsiteY4343"/>
                </a:cxn>
                <a:cxn ang="0">
                  <a:pos x="connsiteX4344" y="connsiteY4344"/>
                </a:cxn>
                <a:cxn ang="0">
                  <a:pos x="connsiteX4345" y="connsiteY4345"/>
                </a:cxn>
                <a:cxn ang="0">
                  <a:pos x="connsiteX4346" y="connsiteY4346"/>
                </a:cxn>
                <a:cxn ang="0">
                  <a:pos x="connsiteX4347" y="connsiteY4347"/>
                </a:cxn>
                <a:cxn ang="0">
                  <a:pos x="connsiteX4348" y="connsiteY4348"/>
                </a:cxn>
                <a:cxn ang="0">
                  <a:pos x="connsiteX4349" y="connsiteY4349"/>
                </a:cxn>
                <a:cxn ang="0">
                  <a:pos x="connsiteX4350" y="connsiteY4350"/>
                </a:cxn>
                <a:cxn ang="0">
                  <a:pos x="connsiteX4351" y="connsiteY4351"/>
                </a:cxn>
                <a:cxn ang="0">
                  <a:pos x="connsiteX4352" y="connsiteY4352"/>
                </a:cxn>
                <a:cxn ang="0">
                  <a:pos x="connsiteX4353" y="connsiteY4353"/>
                </a:cxn>
                <a:cxn ang="0">
                  <a:pos x="connsiteX4354" y="connsiteY4354"/>
                </a:cxn>
                <a:cxn ang="0">
                  <a:pos x="connsiteX4355" y="connsiteY4355"/>
                </a:cxn>
                <a:cxn ang="0">
                  <a:pos x="connsiteX4356" y="connsiteY4356"/>
                </a:cxn>
                <a:cxn ang="0">
                  <a:pos x="connsiteX4357" y="connsiteY4357"/>
                </a:cxn>
                <a:cxn ang="0">
                  <a:pos x="connsiteX4358" y="connsiteY4358"/>
                </a:cxn>
                <a:cxn ang="0">
                  <a:pos x="connsiteX4359" y="connsiteY4359"/>
                </a:cxn>
                <a:cxn ang="0">
                  <a:pos x="connsiteX4360" y="connsiteY4360"/>
                </a:cxn>
                <a:cxn ang="0">
                  <a:pos x="connsiteX4361" y="connsiteY4361"/>
                </a:cxn>
                <a:cxn ang="0">
                  <a:pos x="connsiteX4362" y="connsiteY4362"/>
                </a:cxn>
                <a:cxn ang="0">
                  <a:pos x="connsiteX4363" y="connsiteY4363"/>
                </a:cxn>
                <a:cxn ang="0">
                  <a:pos x="connsiteX4364" y="connsiteY4364"/>
                </a:cxn>
                <a:cxn ang="0">
                  <a:pos x="connsiteX4365" y="connsiteY4365"/>
                </a:cxn>
                <a:cxn ang="0">
                  <a:pos x="connsiteX4366" y="connsiteY4366"/>
                </a:cxn>
                <a:cxn ang="0">
                  <a:pos x="connsiteX4367" y="connsiteY4367"/>
                </a:cxn>
                <a:cxn ang="0">
                  <a:pos x="connsiteX4368" y="connsiteY4368"/>
                </a:cxn>
                <a:cxn ang="0">
                  <a:pos x="connsiteX4369" y="connsiteY4369"/>
                </a:cxn>
                <a:cxn ang="0">
                  <a:pos x="connsiteX4370" y="connsiteY4370"/>
                </a:cxn>
                <a:cxn ang="0">
                  <a:pos x="connsiteX4371" y="connsiteY4371"/>
                </a:cxn>
                <a:cxn ang="0">
                  <a:pos x="connsiteX4372" y="connsiteY4372"/>
                </a:cxn>
                <a:cxn ang="0">
                  <a:pos x="connsiteX4373" y="connsiteY4373"/>
                </a:cxn>
                <a:cxn ang="0">
                  <a:pos x="connsiteX4374" y="connsiteY4374"/>
                </a:cxn>
                <a:cxn ang="0">
                  <a:pos x="connsiteX4375" y="connsiteY4375"/>
                </a:cxn>
                <a:cxn ang="0">
                  <a:pos x="connsiteX4376" y="connsiteY4376"/>
                </a:cxn>
                <a:cxn ang="0">
                  <a:pos x="connsiteX4377" y="connsiteY4377"/>
                </a:cxn>
                <a:cxn ang="0">
                  <a:pos x="connsiteX4378" y="connsiteY4378"/>
                </a:cxn>
                <a:cxn ang="0">
                  <a:pos x="connsiteX4379" y="connsiteY4379"/>
                </a:cxn>
                <a:cxn ang="0">
                  <a:pos x="connsiteX4380" y="connsiteY4380"/>
                </a:cxn>
                <a:cxn ang="0">
                  <a:pos x="connsiteX4381" y="connsiteY4381"/>
                </a:cxn>
                <a:cxn ang="0">
                  <a:pos x="connsiteX4382" y="connsiteY4382"/>
                </a:cxn>
                <a:cxn ang="0">
                  <a:pos x="connsiteX4383" y="connsiteY4383"/>
                </a:cxn>
                <a:cxn ang="0">
                  <a:pos x="connsiteX4384" y="connsiteY4384"/>
                </a:cxn>
                <a:cxn ang="0">
                  <a:pos x="connsiteX4385" y="connsiteY4385"/>
                </a:cxn>
                <a:cxn ang="0">
                  <a:pos x="connsiteX4386" y="connsiteY4386"/>
                </a:cxn>
                <a:cxn ang="0">
                  <a:pos x="connsiteX4387" y="connsiteY4387"/>
                </a:cxn>
                <a:cxn ang="0">
                  <a:pos x="connsiteX4388" y="connsiteY4388"/>
                </a:cxn>
                <a:cxn ang="0">
                  <a:pos x="connsiteX4389" y="connsiteY4389"/>
                </a:cxn>
                <a:cxn ang="0">
                  <a:pos x="connsiteX4390" y="connsiteY4390"/>
                </a:cxn>
                <a:cxn ang="0">
                  <a:pos x="connsiteX4391" y="connsiteY4391"/>
                </a:cxn>
                <a:cxn ang="0">
                  <a:pos x="connsiteX4392" y="connsiteY4392"/>
                </a:cxn>
                <a:cxn ang="0">
                  <a:pos x="connsiteX4393" y="connsiteY4393"/>
                </a:cxn>
                <a:cxn ang="0">
                  <a:pos x="connsiteX4394" y="connsiteY4394"/>
                </a:cxn>
                <a:cxn ang="0">
                  <a:pos x="connsiteX4395" y="connsiteY4395"/>
                </a:cxn>
                <a:cxn ang="0">
                  <a:pos x="connsiteX4396" y="connsiteY4396"/>
                </a:cxn>
                <a:cxn ang="0">
                  <a:pos x="connsiteX4397" y="connsiteY4397"/>
                </a:cxn>
                <a:cxn ang="0">
                  <a:pos x="connsiteX4398" y="connsiteY4398"/>
                </a:cxn>
                <a:cxn ang="0">
                  <a:pos x="connsiteX4399" y="connsiteY4399"/>
                </a:cxn>
                <a:cxn ang="0">
                  <a:pos x="connsiteX4400" y="connsiteY4400"/>
                </a:cxn>
                <a:cxn ang="0">
                  <a:pos x="connsiteX4401" y="connsiteY4401"/>
                </a:cxn>
                <a:cxn ang="0">
                  <a:pos x="connsiteX4402" y="connsiteY4402"/>
                </a:cxn>
                <a:cxn ang="0">
                  <a:pos x="connsiteX4403" y="connsiteY4403"/>
                </a:cxn>
                <a:cxn ang="0">
                  <a:pos x="connsiteX4404" y="connsiteY4404"/>
                </a:cxn>
                <a:cxn ang="0">
                  <a:pos x="connsiteX4405" y="connsiteY4405"/>
                </a:cxn>
                <a:cxn ang="0">
                  <a:pos x="connsiteX4406" y="connsiteY4406"/>
                </a:cxn>
                <a:cxn ang="0">
                  <a:pos x="connsiteX4407" y="connsiteY4407"/>
                </a:cxn>
                <a:cxn ang="0">
                  <a:pos x="connsiteX4408" y="connsiteY4408"/>
                </a:cxn>
                <a:cxn ang="0">
                  <a:pos x="connsiteX4409" y="connsiteY4409"/>
                </a:cxn>
                <a:cxn ang="0">
                  <a:pos x="connsiteX4410" y="connsiteY4410"/>
                </a:cxn>
                <a:cxn ang="0">
                  <a:pos x="connsiteX4411" y="connsiteY4411"/>
                </a:cxn>
                <a:cxn ang="0">
                  <a:pos x="connsiteX4412" y="connsiteY4412"/>
                </a:cxn>
                <a:cxn ang="0">
                  <a:pos x="connsiteX4413" y="connsiteY4413"/>
                </a:cxn>
                <a:cxn ang="0">
                  <a:pos x="connsiteX4414" y="connsiteY4414"/>
                </a:cxn>
                <a:cxn ang="0">
                  <a:pos x="connsiteX4415" y="connsiteY4415"/>
                </a:cxn>
                <a:cxn ang="0">
                  <a:pos x="connsiteX4416" y="connsiteY4416"/>
                </a:cxn>
                <a:cxn ang="0">
                  <a:pos x="connsiteX4417" y="connsiteY4417"/>
                </a:cxn>
                <a:cxn ang="0">
                  <a:pos x="connsiteX4418" y="connsiteY4418"/>
                </a:cxn>
                <a:cxn ang="0">
                  <a:pos x="connsiteX4419" y="connsiteY4419"/>
                </a:cxn>
                <a:cxn ang="0">
                  <a:pos x="connsiteX4420" y="connsiteY4420"/>
                </a:cxn>
                <a:cxn ang="0">
                  <a:pos x="connsiteX4421" y="connsiteY4421"/>
                </a:cxn>
                <a:cxn ang="0">
                  <a:pos x="connsiteX4422" y="connsiteY4422"/>
                </a:cxn>
                <a:cxn ang="0">
                  <a:pos x="connsiteX4423" y="connsiteY4423"/>
                </a:cxn>
                <a:cxn ang="0">
                  <a:pos x="connsiteX4424" y="connsiteY4424"/>
                </a:cxn>
                <a:cxn ang="0">
                  <a:pos x="connsiteX4425" y="connsiteY4425"/>
                </a:cxn>
                <a:cxn ang="0">
                  <a:pos x="connsiteX4426" y="connsiteY4426"/>
                </a:cxn>
                <a:cxn ang="0">
                  <a:pos x="connsiteX4427" y="connsiteY4427"/>
                </a:cxn>
                <a:cxn ang="0">
                  <a:pos x="connsiteX4428" y="connsiteY4428"/>
                </a:cxn>
                <a:cxn ang="0">
                  <a:pos x="connsiteX4429" y="connsiteY4429"/>
                </a:cxn>
                <a:cxn ang="0">
                  <a:pos x="connsiteX4430" y="connsiteY4430"/>
                </a:cxn>
                <a:cxn ang="0">
                  <a:pos x="connsiteX4431" y="connsiteY4431"/>
                </a:cxn>
                <a:cxn ang="0">
                  <a:pos x="connsiteX4432" y="connsiteY4432"/>
                </a:cxn>
                <a:cxn ang="0">
                  <a:pos x="connsiteX4433" y="connsiteY4433"/>
                </a:cxn>
                <a:cxn ang="0">
                  <a:pos x="connsiteX4434" y="connsiteY4434"/>
                </a:cxn>
                <a:cxn ang="0">
                  <a:pos x="connsiteX4435" y="connsiteY4435"/>
                </a:cxn>
                <a:cxn ang="0">
                  <a:pos x="connsiteX4436" y="connsiteY4436"/>
                </a:cxn>
                <a:cxn ang="0">
                  <a:pos x="connsiteX4437" y="connsiteY4437"/>
                </a:cxn>
                <a:cxn ang="0">
                  <a:pos x="connsiteX4438" y="connsiteY4438"/>
                </a:cxn>
                <a:cxn ang="0">
                  <a:pos x="connsiteX4439" y="connsiteY4439"/>
                </a:cxn>
                <a:cxn ang="0">
                  <a:pos x="connsiteX4440" y="connsiteY4440"/>
                </a:cxn>
                <a:cxn ang="0">
                  <a:pos x="connsiteX4441" y="connsiteY4441"/>
                </a:cxn>
                <a:cxn ang="0">
                  <a:pos x="connsiteX4442" y="connsiteY4442"/>
                </a:cxn>
                <a:cxn ang="0">
                  <a:pos x="connsiteX4443" y="connsiteY4443"/>
                </a:cxn>
                <a:cxn ang="0">
                  <a:pos x="connsiteX4444" y="connsiteY4444"/>
                </a:cxn>
                <a:cxn ang="0">
                  <a:pos x="connsiteX4445" y="connsiteY4445"/>
                </a:cxn>
                <a:cxn ang="0">
                  <a:pos x="connsiteX4446" y="connsiteY4446"/>
                </a:cxn>
                <a:cxn ang="0">
                  <a:pos x="connsiteX4447" y="connsiteY4447"/>
                </a:cxn>
                <a:cxn ang="0">
                  <a:pos x="connsiteX4448" y="connsiteY4448"/>
                </a:cxn>
                <a:cxn ang="0">
                  <a:pos x="connsiteX4449" y="connsiteY4449"/>
                </a:cxn>
                <a:cxn ang="0">
                  <a:pos x="connsiteX4450" y="connsiteY4450"/>
                </a:cxn>
                <a:cxn ang="0">
                  <a:pos x="connsiteX4451" y="connsiteY4451"/>
                </a:cxn>
                <a:cxn ang="0">
                  <a:pos x="connsiteX4452" y="connsiteY4452"/>
                </a:cxn>
                <a:cxn ang="0">
                  <a:pos x="connsiteX4453" y="connsiteY4453"/>
                </a:cxn>
                <a:cxn ang="0">
                  <a:pos x="connsiteX4454" y="connsiteY4454"/>
                </a:cxn>
                <a:cxn ang="0">
                  <a:pos x="connsiteX4455" y="connsiteY4455"/>
                </a:cxn>
                <a:cxn ang="0">
                  <a:pos x="connsiteX4456" y="connsiteY4456"/>
                </a:cxn>
                <a:cxn ang="0">
                  <a:pos x="connsiteX4457" y="connsiteY4457"/>
                </a:cxn>
                <a:cxn ang="0">
                  <a:pos x="connsiteX4458" y="connsiteY4458"/>
                </a:cxn>
                <a:cxn ang="0">
                  <a:pos x="connsiteX4459" y="connsiteY4459"/>
                </a:cxn>
                <a:cxn ang="0">
                  <a:pos x="connsiteX4460" y="connsiteY4460"/>
                </a:cxn>
                <a:cxn ang="0">
                  <a:pos x="connsiteX4461" y="connsiteY4461"/>
                </a:cxn>
                <a:cxn ang="0">
                  <a:pos x="connsiteX4462" y="connsiteY4462"/>
                </a:cxn>
                <a:cxn ang="0">
                  <a:pos x="connsiteX4463" y="connsiteY4463"/>
                </a:cxn>
                <a:cxn ang="0">
                  <a:pos x="connsiteX4464" y="connsiteY4464"/>
                </a:cxn>
                <a:cxn ang="0">
                  <a:pos x="connsiteX4465" y="connsiteY4465"/>
                </a:cxn>
                <a:cxn ang="0">
                  <a:pos x="connsiteX4466" y="connsiteY4466"/>
                </a:cxn>
                <a:cxn ang="0">
                  <a:pos x="connsiteX4467" y="connsiteY4467"/>
                </a:cxn>
                <a:cxn ang="0">
                  <a:pos x="connsiteX4468" y="connsiteY4468"/>
                </a:cxn>
                <a:cxn ang="0">
                  <a:pos x="connsiteX4469" y="connsiteY4469"/>
                </a:cxn>
                <a:cxn ang="0">
                  <a:pos x="connsiteX4470" y="connsiteY4470"/>
                </a:cxn>
                <a:cxn ang="0">
                  <a:pos x="connsiteX4471" y="connsiteY4471"/>
                </a:cxn>
                <a:cxn ang="0">
                  <a:pos x="connsiteX4472" y="connsiteY4472"/>
                </a:cxn>
                <a:cxn ang="0">
                  <a:pos x="connsiteX4473" y="connsiteY4473"/>
                </a:cxn>
                <a:cxn ang="0">
                  <a:pos x="connsiteX4474" y="connsiteY4474"/>
                </a:cxn>
                <a:cxn ang="0">
                  <a:pos x="connsiteX4475" y="connsiteY4475"/>
                </a:cxn>
                <a:cxn ang="0">
                  <a:pos x="connsiteX4476" y="connsiteY4476"/>
                </a:cxn>
                <a:cxn ang="0">
                  <a:pos x="connsiteX4477" y="connsiteY4477"/>
                </a:cxn>
                <a:cxn ang="0">
                  <a:pos x="connsiteX4478" y="connsiteY4478"/>
                </a:cxn>
                <a:cxn ang="0">
                  <a:pos x="connsiteX4479" y="connsiteY4479"/>
                </a:cxn>
                <a:cxn ang="0">
                  <a:pos x="connsiteX4480" y="connsiteY4480"/>
                </a:cxn>
                <a:cxn ang="0">
                  <a:pos x="connsiteX4481" y="connsiteY4481"/>
                </a:cxn>
                <a:cxn ang="0">
                  <a:pos x="connsiteX4482" y="connsiteY4482"/>
                </a:cxn>
                <a:cxn ang="0">
                  <a:pos x="connsiteX4483" y="connsiteY4483"/>
                </a:cxn>
                <a:cxn ang="0">
                  <a:pos x="connsiteX4484" y="connsiteY4484"/>
                </a:cxn>
                <a:cxn ang="0">
                  <a:pos x="connsiteX4485" y="connsiteY4485"/>
                </a:cxn>
                <a:cxn ang="0">
                  <a:pos x="connsiteX4486" y="connsiteY4486"/>
                </a:cxn>
                <a:cxn ang="0">
                  <a:pos x="connsiteX4487" y="connsiteY4487"/>
                </a:cxn>
                <a:cxn ang="0">
                  <a:pos x="connsiteX4488" y="connsiteY4488"/>
                </a:cxn>
                <a:cxn ang="0">
                  <a:pos x="connsiteX4489" y="connsiteY4489"/>
                </a:cxn>
                <a:cxn ang="0">
                  <a:pos x="connsiteX4490" y="connsiteY4490"/>
                </a:cxn>
                <a:cxn ang="0">
                  <a:pos x="connsiteX4491" y="connsiteY4491"/>
                </a:cxn>
                <a:cxn ang="0">
                  <a:pos x="connsiteX4492" y="connsiteY4492"/>
                </a:cxn>
                <a:cxn ang="0">
                  <a:pos x="connsiteX4493" y="connsiteY4493"/>
                </a:cxn>
                <a:cxn ang="0">
                  <a:pos x="connsiteX4494" y="connsiteY4494"/>
                </a:cxn>
                <a:cxn ang="0">
                  <a:pos x="connsiteX4495" y="connsiteY4495"/>
                </a:cxn>
                <a:cxn ang="0">
                  <a:pos x="connsiteX4496" y="connsiteY4496"/>
                </a:cxn>
                <a:cxn ang="0">
                  <a:pos x="connsiteX4497" y="connsiteY4497"/>
                </a:cxn>
                <a:cxn ang="0">
                  <a:pos x="connsiteX4498" y="connsiteY4498"/>
                </a:cxn>
                <a:cxn ang="0">
                  <a:pos x="connsiteX4499" y="connsiteY4499"/>
                </a:cxn>
                <a:cxn ang="0">
                  <a:pos x="connsiteX4500" y="connsiteY4500"/>
                </a:cxn>
                <a:cxn ang="0">
                  <a:pos x="connsiteX4501" y="connsiteY4501"/>
                </a:cxn>
                <a:cxn ang="0">
                  <a:pos x="connsiteX4502" y="connsiteY4502"/>
                </a:cxn>
                <a:cxn ang="0">
                  <a:pos x="connsiteX4503" y="connsiteY4503"/>
                </a:cxn>
                <a:cxn ang="0">
                  <a:pos x="connsiteX4504" y="connsiteY4504"/>
                </a:cxn>
                <a:cxn ang="0">
                  <a:pos x="connsiteX4505" y="connsiteY4505"/>
                </a:cxn>
                <a:cxn ang="0">
                  <a:pos x="connsiteX4506" y="connsiteY4506"/>
                </a:cxn>
                <a:cxn ang="0">
                  <a:pos x="connsiteX4507" y="connsiteY4507"/>
                </a:cxn>
                <a:cxn ang="0">
                  <a:pos x="connsiteX4508" y="connsiteY4508"/>
                </a:cxn>
                <a:cxn ang="0">
                  <a:pos x="connsiteX4509" y="connsiteY4509"/>
                </a:cxn>
                <a:cxn ang="0">
                  <a:pos x="connsiteX4510" y="connsiteY4510"/>
                </a:cxn>
                <a:cxn ang="0">
                  <a:pos x="connsiteX4511" y="connsiteY4511"/>
                </a:cxn>
                <a:cxn ang="0">
                  <a:pos x="connsiteX4512" y="connsiteY4512"/>
                </a:cxn>
                <a:cxn ang="0">
                  <a:pos x="connsiteX4513" y="connsiteY4513"/>
                </a:cxn>
                <a:cxn ang="0">
                  <a:pos x="connsiteX4514" y="connsiteY4514"/>
                </a:cxn>
                <a:cxn ang="0">
                  <a:pos x="connsiteX4515" y="connsiteY4515"/>
                </a:cxn>
                <a:cxn ang="0">
                  <a:pos x="connsiteX4516" y="connsiteY4516"/>
                </a:cxn>
                <a:cxn ang="0">
                  <a:pos x="connsiteX4517" y="connsiteY4517"/>
                </a:cxn>
                <a:cxn ang="0">
                  <a:pos x="connsiteX4518" y="connsiteY4518"/>
                </a:cxn>
                <a:cxn ang="0">
                  <a:pos x="connsiteX4519" y="connsiteY4519"/>
                </a:cxn>
                <a:cxn ang="0">
                  <a:pos x="connsiteX4520" y="connsiteY4520"/>
                </a:cxn>
                <a:cxn ang="0">
                  <a:pos x="connsiteX4521" y="connsiteY4521"/>
                </a:cxn>
                <a:cxn ang="0">
                  <a:pos x="connsiteX4522" y="connsiteY4522"/>
                </a:cxn>
                <a:cxn ang="0">
                  <a:pos x="connsiteX4523" y="connsiteY4523"/>
                </a:cxn>
                <a:cxn ang="0">
                  <a:pos x="connsiteX4524" y="connsiteY4524"/>
                </a:cxn>
                <a:cxn ang="0">
                  <a:pos x="connsiteX4525" y="connsiteY4525"/>
                </a:cxn>
                <a:cxn ang="0">
                  <a:pos x="connsiteX4526" y="connsiteY4526"/>
                </a:cxn>
                <a:cxn ang="0">
                  <a:pos x="connsiteX4527" y="connsiteY4527"/>
                </a:cxn>
                <a:cxn ang="0">
                  <a:pos x="connsiteX4528" y="connsiteY4528"/>
                </a:cxn>
                <a:cxn ang="0">
                  <a:pos x="connsiteX4529" y="connsiteY4529"/>
                </a:cxn>
                <a:cxn ang="0">
                  <a:pos x="connsiteX4530" y="connsiteY4530"/>
                </a:cxn>
                <a:cxn ang="0">
                  <a:pos x="connsiteX4531" y="connsiteY4531"/>
                </a:cxn>
                <a:cxn ang="0">
                  <a:pos x="connsiteX4532" y="connsiteY4532"/>
                </a:cxn>
                <a:cxn ang="0">
                  <a:pos x="connsiteX4533" y="connsiteY4533"/>
                </a:cxn>
                <a:cxn ang="0">
                  <a:pos x="connsiteX4534" y="connsiteY4534"/>
                </a:cxn>
                <a:cxn ang="0">
                  <a:pos x="connsiteX4535" y="connsiteY4535"/>
                </a:cxn>
                <a:cxn ang="0">
                  <a:pos x="connsiteX4536" y="connsiteY4536"/>
                </a:cxn>
                <a:cxn ang="0">
                  <a:pos x="connsiteX4537" y="connsiteY4537"/>
                </a:cxn>
                <a:cxn ang="0">
                  <a:pos x="connsiteX4538" y="connsiteY4538"/>
                </a:cxn>
                <a:cxn ang="0">
                  <a:pos x="connsiteX4539" y="connsiteY4539"/>
                </a:cxn>
                <a:cxn ang="0">
                  <a:pos x="connsiteX4540" y="connsiteY4540"/>
                </a:cxn>
                <a:cxn ang="0">
                  <a:pos x="connsiteX4541" y="connsiteY4541"/>
                </a:cxn>
                <a:cxn ang="0">
                  <a:pos x="connsiteX4542" y="connsiteY4542"/>
                </a:cxn>
                <a:cxn ang="0">
                  <a:pos x="connsiteX4543" y="connsiteY4543"/>
                </a:cxn>
                <a:cxn ang="0">
                  <a:pos x="connsiteX4544" y="connsiteY4544"/>
                </a:cxn>
                <a:cxn ang="0">
                  <a:pos x="connsiteX4545" y="connsiteY4545"/>
                </a:cxn>
                <a:cxn ang="0">
                  <a:pos x="connsiteX4546" y="connsiteY4546"/>
                </a:cxn>
                <a:cxn ang="0">
                  <a:pos x="connsiteX4547" y="connsiteY4547"/>
                </a:cxn>
                <a:cxn ang="0">
                  <a:pos x="connsiteX4548" y="connsiteY4548"/>
                </a:cxn>
                <a:cxn ang="0">
                  <a:pos x="connsiteX4549" y="connsiteY4549"/>
                </a:cxn>
                <a:cxn ang="0">
                  <a:pos x="connsiteX4550" y="connsiteY4550"/>
                </a:cxn>
                <a:cxn ang="0">
                  <a:pos x="connsiteX4551" y="connsiteY4551"/>
                </a:cxn>
                <a:cxn ang="0">
                  <a:pos x="connsiteX4552" y="connsiteY4552"/>
                </a:cxn>
                <a:cxn ang="0">
                  <a:pos x="connsiteX4553" y="connsiteY4553"/>
                </a:cxn>
                <a:cxn ang="0">
                  <a:pos x="connsiteX4554" y="connsiteY4554"/>
                </a:cxn>
                <a:cxn ang="0">
                  <a:pos x="connsiteX4555" y="connsiteY4555"/>
                </a:cxn>
                <a:cxn ang="0">
                  <a:pos x="connsiteX4556" y="connsiteY4556"/>
                </a:cxn>
                <a:cxn ang="0">
                  <a:pos x="connsiteX4557" y="connsiteY4557"/>
                </a:cxn>
                <a:cxn ang="0">
                  <a:pos x="connsiteX4558" y="connsiteY4558"/>
                </a:cxn>
                <a:cxn ang="0">
                  <a:pos x="connsiteX4559" y="connsiteY4559"/>
                </a:cxn>
                <a:cxn ang="0">
                  <a:pos x="connsiteX4560" y="connsiteY4560"/>
                </a:cxn>
                <a:cxn ang="0">
                  <a:pos x="connsiteX4561" y="connsiteY4561"/>
                </a:cxn>
                <a:cxn ang="0">
                  <a:pos x="connsiteX4562" y="connsiteY4562"/>
                </a:cxn>
                <a:cxn ang="0">
                  <a:pos x="connsiteX4563" y="connsiteY4563"/>
                </a:cxn>
                <a:cxn ang="0">
                  <a:pos x="connsiteX4564" y="connsiteY4564"/>
                </a:cxn>
                <a:cxn ang="0">
                  <a:pos x="connsiteX4565" y="connsiteY4565"/>
                </a:cxn>
                <a:cxn ang="0">
                  <a:pos x="connsiteX4566" y="connsiteY4566"/>
                </a:cxn>
                <a:cxn ang="0">
                  <a:pos x="connsiteX4567" y="connsiteY4567"/>
                </a:cxn>
                <a:cxn ang="0">
                  <a:pos x="connsiteX4568" y="connsiteY4568"/>
                </a:cxn>
                <a:cxn ang="0">
                  <a:pos x="connsiteX4569" y="connsiteY4569"/>
                </a:cxn>
                <a:cxn ang="0">
                  <a:pos x="connsiteX4570" y="connsiteY4570"/>
                </a:cxn>
                <a:cxn ang="0">
                  <a:pos x="connsiteX4571" y="connsiteY4571"/>
                </a:cxn>
                <a:cxn ang="0">
                  <a:pos x="connsiteX4572" y="connsiteY4572"/>
                </a:cxn>
                <a:cxn ang="0">
                  <a:pos x="connsiteX4573" y="connsiteY4573"/>
                </a:cxn>
                <a:cxn ang="0">
                  <a:pos x="connsiteX4574" y="connsiteY4574"/>
                </a:cxn>
                <a:cxn ang="0">
                  <a:pos x="connsiteX4575" y="connsiteY4575"/>
                </a:cxn>
                <a:cxn ang="0">
                  <a:pos x="connsiteX4576" y="connsiteY4576"/>
                </a:cxn>
                <a:cxn ang="0">
                  <a:pos x="connsiteX4577" y="connsiteY4577"/>
                </a:cxn>
                <a:cxn ang="0">
                  <a:pos x="connsiteX4578" y="connsiteY4578"/>
                </a:cxn>
                <a:cxn ang="0">
                  <a:pos x="connsiteX4579" y="connsiteY4579"/>
                </a:cxn>
                <a:cxn ang="0">
                  <a:pos x="connsiteX4580" y="connsiteY4580"/>
                </a:cxn>
                <a:cxn ang="0">
                  <a:pos x="connsiteX4581" y="connsiteY4581"/>
                </a:cxn>
                <a:cxn ang="0">
                  <a:pos x="connsiteX4582" y="connsiteY4582"/>
                </a:cxn>
                <a:cxn ang="0">
                  <a:pos x="connsiteX4583" y="connsiteY4583"/>
                </a:cxn>
                <a:cxn ang="0">
                  <a:pos x="connsiteX4584" y="connsiteY4584"/>
                </a:cxn>
                <a:cxn ang="0">
                  <a:pos x="connsiteX4585" y="connsiteY4585"/>
                </a:cxn>
                <a:cxn ang="0">
                  <a:pos x="connsiteX4586" y="connsiteY4586"/>
                </a:cxn>
                <a:cxn ang="0">
                  <a:pos x="connsiteX4587" y="connsiteY4587"/>
                </a:cxn>
                <a:cxn ang="0">
                  <a:pos x="connsiteX4588" y="connsiteY4588"/>
                </a:cxn>
                <a:cxn ang="0">
                  <a:pos x="connsiteX4589" y="connsiteY4589"/>
                </a:cxn>
                <a:cxn ang="0">
                  <a:pos x="connsiteX4590" y="connsiteY4590"/>
                </a:cxn>
                <a:cxn ang="0">
                  <a:pos x="connsiteX4591" y="connsiteY4591"/>
                </a:cxn>
                <a:cxn ang="0">
                  <a:pos x="connsiteX4592" y="connsiteY4592"/>
                </a:cxn>
                <a:cxn ang="0">
                  <a:pos x="connsiteX4593" y="connsiteY4593"/>
                </a:cxn>
                <a:cxn ang="0">
                  <a:pos x="connsiteX4594" y="connsiteY4594"/>
                </a:cxn>
                <a:cxn ang="0">
                  <a:pos x="connsiteX4595" y="connsiteY4595"/>
                </a:cxn>
                <a:cxn ang="0">
                  <a:pos x="connsiteX4596" y="connsiteY4596"/>
                </a:cxn>
                <a:cxn ang="0">
                  <a:pos x="connsiteX4597" y="connsiteY4597"/>
                </a:cxn>
                <a:cxn ang="0">
                  <a:pos x="connsiteX4598" y="connsiteY4598"/>
                </a:cxn>
                <a:cxn ang="0">
                  <a:pos x="connsiteX4599" y="connsiteY4599"/>
                </a:cxn>
                <a:cxn ang="0">
                  <a:pos x="connsiteX4600" y="connsiteY4600"/>
                </a:cxn>
                <a:cxn ang="0">
                  <a:pos x="connsiteX4601" y="connsiteY4601"/>
                </a:cxn>
                <a:cxn ang="0">
                  <a:pos x="connsiteX4602" y="connsiteY4602"/>
                </a:cxn>
                <a:cxn ang="0">
                  <a:pos x="connsiteX4603" y="connsiteY4603"/>
                </a:cxn>
                <a:cxn ang="0">
                  <a:pos x="connsiteX4604" y="connsiteY4604"/>
                </a:cxn>
                <a:cxn ang="0">
                  <a:pos x="connsiteX4605" y="connsiteY4605"/>
                </a:cxn>
                <a:cxn ang="0">
                  <a:pos x="connsiteX4606" y="connsiteY4606"/>
                </a:cxn>
                <a:cxn ang="0">
                  <a:pos x="connsiteX4607" y="connsiteY4607"/>
                </a:cxn>
                <a:cxn ang="0">
                  <a:pos x="connsiteX4608" y="connsiteY4608"/>
                </a:cxn>
                <a:cxn ang="0">
                  <a:pos x="connsiteX4609" y="connsiteY4609"/>
                </a:cxn>
                <a:cxn ang="0">
                  <a:pos x="connsiteX4610" y="connsiteY4610"/>
                </a:cxn>
                <a:cxn ang="0">
                  <a:pos x="connsiteX4611" y="connsiteY4611"/>
                </a:cxn>
                <a:cxn ang="0">
                  <a:pos x="connsiteX4612" y="connsiteY4612"/>
                </a:cxn>
                <a:cxn ang="0">
                  <a:pos x="connsiteX4613" y="connsiteY4613"/>
                </a:cxn>
                <a:cxn ang="0">
                  <a:pos x="connsiteX4614" y="connsiteY4614"/>
                </a:cxn>
                <a:cxn ang="0">
                  <a:pos x="connsiteX4615" y="connsiteY4615"/>
                </a:cxn>
                <a:cxn ang="0">
                  <a:pos x="connsiteX4616" y="connsiteY4616"/>
                </a:cxn>
                <a:cxn ang="0">
                  <a:pos x="connsiteX4617" y="connsiteY4617"/>
                </a:cxn>
                <a:cxn ang="0">
                  <a:pos x="connsiteX4618" y="connsiteY4618"/>
                </a:cxn>
                <a:cxn ang="0">
                  <a:pos x="connsiteX4619" y="connsiteY4619"/>
                </a:cxn>
                <a:cxn ang="0">
                  <a:pos x="connsiteX4620" y="connsiteY4620"/>
                </a:cxn>
                <a:cxn ang="0">
                  <a:pos x="connsiteX4621" y="connsiteY4621"/>
                </a:cxn>
                <a:cxn ang="0">
                  <a:pos x="connsiteX4622" y="connsiteY4622"/>
                </a:cxn>
                <a:cxn ang="0">
                  <a:pos x="connsiteX4623" y="connsiteY4623"/>
                </a:cxn>
                <a:cxn ang="0">
                  <a:pos x="connsiteX4624" y="connsiteY4624"/>
                </a:cxn>
                <a:cxn ang="0">
                  <a:pos x="connsiteX4625" y="connsiteY4625"/>
                </a:cxn>
                <a:cxn ang="0">
                  <a:pos x="connsiteX4626" y="connsiteY4626"/>
                </a:cxn>
                <a:cxn ang="0">
                  <a:pos x="connsiteX4627" y="connsiteY4627"/>
                </a:cxn>
                <a:cxn ang="0">
                  <a:pos x="connsiteX4628" y="connsiteY4628"/>
                </a:cxn>
                <a:cxn ang="0">
                  <a:pos x="connsiteX4629" y="connsiteY4629"/>
                </a:cxn>
                <a:cxn ang="0">
                  <a:pos x="connsiteX4630" y="connsiteY4630"/>
                </a:cxn>
                <a:cxn ang="0">
                  <a:pos x="connsiteX4631" y="connsiteY4631"/>
                </a:cxn>
                <a:cxn ang="0">
                  <a:pos x="connsiteX4632" y="connsiteY4632"/>
                </a:cxn>
                <a:cxn ang="0">
                  <a:pos x="connsiteX4633" y="connsiteY4633"/>
                </a:cxn>
                <a:cxn ang="0">
                  <a:pos x="connsiteX4634" y="connsiteY4634"/>
                </a:cxn>
                <a:cxn ang="0">
                  <a:pos x="connsiteX4635" y="connsiteY4635"/>
                </a:cxn>
                <a:cxn ang="0">
                  <a:pos x="connsiteX4636" y="connsiteY4636"/>
                </a:cxn>
                <a:cxn ang="0">
                  <a:pos x="connsiteX4637" y="connsiteY4637"/>
                </a:cxn>
                <a:cxn ang="0">
                  <a:pos x="connsiteX4638" y="connsiteY4638"/>
                </a:cxn>
                <a:cxn ang="0">
                  <a:pos x="connsiteX4639" y="connsiteY4639"/>
                </a:cxn>
                <a:cxn ang="0">
                  <a:pos x="connsiteX4640" y="connsiteY4640"/>
                </a:cxn>
                <a:cxn ang="0">
                  <a:pos x="connsiteX4641" y="connsiteY4641"/>
                </a:cxn>
                <a:cxn ang="0">
                  <a:pos x="connsiteX4642" y="connsiteY4642"/>
                </a:cxn>
                <a:cxn ang="0">
                  <a:pos x="connsiteX4643" y="connsiteY4643"/>
                </a:cxn>
                <a:cxn ang="0">
                  <a:pos x="connsiteX4644" y="connsiteY4644"/>
                </a:cxn>
                <a:cxn ang="0">
                  <a:pos x="connsiteX4645" y="connsiteY4645"/>
                </a:cxn>
                <a:cxn ang="0">
                  <a:pos x="connsiteX4646" y="connsiteY4646"/>
                </a:cxn>
                <a:cxn ang="0">
                  <a:pos x="connsiteX4647" y="connsiteY4647"/>
                </a:cxn>
                <a:cxn ang="0">
                  <a:pos x="connsiteX4648" y="connsiteY4648"/>
                </a:cxn>
                <a:cxn ang="0">
                  <a:pos x="connsiteX4649" y="connsiteY4649"/>
                </a:cxn>
                <a:cxn ang="0">
                  <a:pos x="connsiteX4650" y="connsiteY4650"/>
                </a:cxn>
                <a:cxn ang="0">
                  <a:pos x="connsiteX4651" y="connsiteY4651"/>
                </a:cxn>
                <a:cxn ang="0">
                  <a:pos x="connsiteX4652" y="connsiteY4652"/>
                </a:cxn>
                <a:cxn ang="0">
                  <a:pos x="connsiteX4653" y="connsiteY4653"/>
                </a:cxn>
                <a:cxn ang="0">
                  <a:pos x="connsiteX4654" y="connsiteY4654"/>
                </a:cxn>
                <a:cxn ang="0">
                  <a:pos x="connsiteX4655" y="connsiteY4655"/>
                </a:cxn>
                <a:cxn ang="0">
                  <a:pos x="connsiteX4656" y="connsiteY4656"/>
                </a:cxn>
                <a:cxn ang="0">
                  <a:pos x="connsiteX4657" y="connsiteY4657"/>
                </a:cxn>
                <a:cxn ang="0">
                  <a:pos x="connsiteX4658" y="connsiteY4658"/>
                </a:cxn>
                <a:cxn ang="0">
                  <a:pos x="connsiteX4659" y="connsiteY4659"/>
                </a:cxn>
                <a:cxn ang="0">
                  <a:pos x="connsiteX4660" y="connsiteY4660"/>
                </a:cxn>
                <a:cxn ang="0">
                  <a:pos x="connsiteX4661" y="connsiteY4661"/>
                </a:cxn>
                <a:cxn ang="0">
                  <a:pos x="connsiteX4662" y="connsiteY4662"/>
                </a:cxn>
                <a:cxn ang="0">
                  <a:pos x="connsiteX4663" y="connsiteY4663"/>
                </a:cxn>
                <a:cxn ang="0">
                  <a:pos x="connsiteX4664" y="connsiteY4664"/>
                </a:cxn>
                <a:cxn ang="0">
                  <a:pos x="connsiteX4665" y="connsiteY4665"/>
                </a:cxn>
                <a:cxn ang="0">
                  <a:pos x="connsiteX4666" y="connsiteY4666"/>
                </a:cxn>
                <a:cxn ang="0">
                  <a:pos x="connsiteX4667" y="connsiteY4667"/>
                </a:cxn>
                <a:cxn ang="0">
                  <a:pos x="connsiteX4668" y="connsiteY4668"/>
                </a:cxn>
                <a:cxn ang="0">
                  <a:pos x="connsiteX4669" y="connsiteY4669"/>
                </a:cxn>
                <a:cxn ang="0">
                  <a:pos x="connsiteX4670" y="connsiteY4670"/>
                </a:cxn>
                <a:cxn ang="0">
                  <a:pos x="connsiteX4671" y="connsiteY4671"/>
                </a:cxn>
                <a:cxn ang="0">
                  <a:pos x="connsiteX4672" y="connsiteY4672"/>
                </a:cxn>
                <a:cxn ang="0">
                  <a:pos x="connsiteX4673" y="connsiteY4673"/>
                </a:cxn>
                <a:cxn ang="0">
                  <a:pos x="connsiteX4674" y="connsiteY4674"/>
                </a:cxn>
                <a:cxn ang="0">
                  <a:pos x="connsiteX4675" y="connsiteY4675"/>
                </a:cxn>
                <a:cxn ang="0">
                  <a:pos x="connsiteX4676" y="connsiteY4676"/>
                </a:cxn>
                <a:cxn ang="0">
                  <a:pos x="connsiteX4677" y="connsiteY4677"/>
                </a:cxn>
                <a:cxn ang="0">
                  <a:pos x="connsiteX4678" y="connsiteY4678"/>
                </a:cxn>
                <a:cxn ang="0">
                  <a:pos x="connsiteX4679" y="connsiteY4679"/>
                </a:cxn>
                <a:cxn ang="0">
                  <a:pos x="connsiteX4680" y="connsiteY4680"/>
                </a:cxn>
                <a:cxn ang="0">
                  <a:pos x="connsiteX4681" y="connsiteY4681"/>
                </a:cxn>
                <a:cxn ang="0">
                  <a:pos x="connsiteX4682" y="connsiteY4682"/>
                </a:cxn>
                <a:cxn ang="0">
                  <a:pos x="connsiteX4683" y="connsiteY4683"/>
                </a:cxn>
                <a:cxn ang="0">
                  <a:pos x="connsiteX4684" y="connsiteY4684"/>
                </a:cxn>
                <a:cxn ang="0">
                  <a:pos x="connsiteX4685" y="connsiteY4685"/>
                </a:cxn>
                <a:cxn ang="0">
                  <a:pos x="connsiteX4686" y="connsiteY4686"/>
                </a:cxn>
                <a:cxn ang="0">
                  <a:pos x="connsiteX4687" y="connsiteY4687"/>
                </a:cxn>
                <a:cxn ang="0">
                  <a:pos x="connsiteX4688" y="connsiteY4688"/>
                </a:cxn>
                <a:cxn ang="0">
                  <a:pos x="connsiteX4689" y="connsiteY4689"/>
                </a:cxn>
                <a:cxn ang="0">
                  <a:pos x="connsiteX4690" y="connsiteY4690"/>
                </a:cxn>
                <a:cxn ang="0">
                  <a:pos x="connsiteX4691" y="connsiteY4691"/>
                </a:cxn>
                <a:cxn ang="0">
                  <a:pos x="connsiteX4692" y="connsiteY4692"/>
                </a:cxn>
                <a:cxn ang="0">
                  <a:pos x="connsiteX4693" y="connsiteY4693"/>
                </a:cxn>
                <a:cxn ang="0">
                  <a:pos x="connsiteX4694" y="connsiteY4694"/>
                </a:cxn>
                <a:cxn ang="0">
                  <a:pos x="connsiteX4695" y="connsiteY4695"/>
                </a:cxn>
                <a:cxn ang="0">
                  <a:pos x="connsiteX4696" y="connsiteY4696"/>
                </a:cxn>
                <a:cxn ang="0">
                  <a:pos x="connsiteX4697" y="connsiteY4697"/>
                </a:cxn>
                <a:cxn ang="0">
                  <a:pos x="connsiteX4698" y="connsiteY4698"/>
                </a:cxn>
                <a:cxn ang="0">
                  <a:pos x="connsiteX4699" y="connsiteY4699"/>
                </a:cxn>
                <a:cxn ang="0">
                  <a:pos x="connsiteX4700" y="connsiteY4700"/>
                </a:cxn>
                <a:cxn ang="0">
                  <a:pos x="connsiteX4701" y="connsiteY4701"/>
                </a:cxn>
                <a:cxn ang="0">
                  <a:pos x="connsiteX4702" y="connsiteY4702"/>
                </a:cxn>
                <a:cxn ang="0">
                  <a:pos x="connsiteX4703" y="connsiteY4703"/>
                </a:cxn>
                <a:cxn ang="0">
                  <a:pos x="connsiteX4704" y="connsiteY4704"/>
                </a:cxn>
                <a:cxn ang="0">
                  <a:pos x="connsiteX4705" y="connsiteY4705"/>
                </a:cxn>
                <a:cxn ang="0">
                  <a:pos x="connsiteX4706" y="connsiteY4706"/>
                </a:cxn>
                <a:cxn ang="0">
                  <a:pos x="connsiteX4707" y="connsiteY4707"/>
                </a:cxn>
                <a:cxn ang="0">
                  <a:pos x="connsiteX4708" y="connsiteY4708"/>
                </a:cxn>
                <a:cxn ang="0">
                  <a:pos x="connsiteX4709" y="connsiteY4709"/>
                </a:cxn>
                <a:cxn ang="0">
                  <a:pos x="connsiteX4710" y="connsiteY4710"/>
                </a:cxn>
                <a:cxn ang="0">
                  <a:pos x="connsiteX4711" y="connsiteY4711"/>
                </a:cxn>
                <a:cxn ang="0">
                  <a:pos x="connsiteX4712" y="connsiteY4712"/>
                </a:cxn>
                <a:cxn ang="0">
                  <a:pos x="connsiteX4713" y="connsiteY4713"/>
                </a:cxn>
                <a:cxn ang="0">
                  <a:pos x="connsiteX4714" y="connsiteY4714"/>
                </a:cxn>
                <a:cxn ang="0">
                  <a:pos x="connsiteX4715" y="connsiteY4715"/>
                </a:cxn>
                <a:cxn ang="0">
                  <a:pos x="connsiteX4716" y="connsiteY4716"/>
                </a:cxn>
                <a:cxn ang="0">
                  <a:pos x="connsiteX4717" y="connsiteY4717"/>
                </a:cxn>
                <a:cxn ang="0">
                  <a:pos x="connsiteX4718" y="connsiteY4718"/>
                </a:cxn>
                <a:cxn ang="0">
                  <a:pos x="connsiteX4719" y="connsiteY4719"/>
                </a:cxn>
                <a:cxn ang="0">
                  <a:pos x="connsiteX4720" y="connsiteY4720"/>
                </a:cxn>
                <a:cxn ang="0">
                  <a:pos x="connsiteX4721" y="connsiteY4721"/>
                </a:cxn>
                <a:cxn ang="0">
                  <a:pos x="connsiteX4722" y="connsiteY4722"/>
                </a:cxn>
                <a:cxn ang="0">
                  <a:pos x="connsiteX4723" y="connsiteY4723"/>
                </a:cxn>
                <a:cxn ang="0">
                  <a:pos x="connsiteX4724" y="connsiteY4724"/>
                </a:cxn>
                <a:cxn ang="0">
                  <a:pos x="connsiteX4725" y="connsiteY4725"/>
                </a:cxn>
                <a:cxn ang="0">
                  <a:pos x="connsiteX4726" y="connsiteY4726"/>
                </a:cxn>
                <a:cxn ang="0">
                  <a:pos x="connsiteX4727" y="connsiteY4727"/>
                </a:cxn>
                <a:cxn ang="0">
                  <a:pos x="connsiteX4728" y="connsiteY4728"/>
                </a:cxn>
                <a:cxn ang="0">
                  <a:pos x="connsiteX4729" y="connsiteY4729"/>
                </a:cxn>
                <a:cxn ang="0">
                  <a:pos x="connsiteX4730" y="connsiteY4730"/>
                </a:cxn>
                <a:cxn ang="0">
                  <a:pos x="connsiteX4731" y="connsiteY4731"/>
                </a:cxn>
                <a:cxn ang="0">
                  <a:pos x="connsiteX4732" y="connsiteY4732"/>
                </a:cxn>
                <a:cxn ang="0">
                  <a:pos x="connsiteX4733" y="connsiteY4733"/>
                </a:cxn>
                <a:cxn ang="0">
                  <a:pos x="connsiteX4734" y="connsiteY4734"/>
                </a:cxn>
                <a:cxn ang="0">
                  <a:pos x="connsiteX4735" y="connsiteY4735"/>
                </a:cxn>
                <a:cxn ang="0">
                  <a:pos x="connsiteX4736" y="connsiteY4736"/>
                </a:cxn>
                <a:cxn ang="0">
                  <a:pos x="connsiteX4737" y="connsiteY4737"/>
                </a:cxn>
                <a:cxn ang="0">
                  <a:pos x="connsiteX4738" y="connsiteY4738"/>
                </a:cxn>
                <a:cxn ang="0">
                  <a:pos x="connsiteX4739" y="connsiteY4739"/>
                </a:cxn>
                <a:cxn ang="0">
                  <a:pos x="connsiteX4740" y="connsiteY4740"/>
                </a:cxn>
                <a:cxn ang="0">
                  <a:pos x="connsiteX4741" y="connsiteY4741"/>
                </a:cxn>
                <a:cxn ang="0">
                  <a:pos x="connsiteX4742" y="connsiteY4742"/>
                </a:cxn>
                <a:cxn ang="0">
                  <a:pos x="connsiteX4743" y="connsiteY4743"/>
                </a:cxn>
                <a:cxn ang="0">
                  <a:pos x="connsiteX4744" y="connsiteY4744"/>
                </a:cxn>
                <a:cxn ang="0">
                  <a:pos x="connsiteX4745" y="connsiteY4745"/>
                </a:cxn>
                <a:cxn ang="0">
                  <a:pos x="connsiteX4746" y="connsiteY4746"/>
                </a:cxn>
                <a:cxn ang="0">
                  <a:pos x="connsiteX4747" y="connsiteY4747"/>
                </a:cxn>
                <a:cxn ang="0">
                  <a:pos x="connsiteX4748" y="connsiteY4748"/>
                </a:cxn>
                <a:cxn ang="0">
                  <a:pos x="connsiteX4749" y="connsiteY4749"/>
                </a:cxn>
                <a:cxn ang="0">
                  <a:pos x="connsiteX4750" y="connsiteY4750"/>
                </a:cxn>
                <a:cxn ang="0">
                  <a:pos x="connsiteX4751" y="connsiteY4751"/>
                </a:cxn>
                <a:cxn ang="0">
                  <a:pos x="connsiteX4752" y="connsiteY4752"/>
                </a:cxn>
                <a:cxn ang="0">
                  <a:pos x="connsiteX4753" y="connsiteY4753"/>
                </a:cxn>
                <a:cxn ang="0">
                  <a:pos x="connsiteX4754" y="connsiteY4754"/>
                </a:cxn>
                <a:cxn ang="0">
                  <a:pos x="connsiteX4755" y="connsiteY4755"/>
                </a:cxn>
                <a:cxn ang="0">
                  <a:pos x="connsiteX4756" y="connsiteY4756"/>
                </a:cxn>
                <a:cxn ang="0">
                  <a:pos x="connsiteX4757" y="connsiteY4757"/>
                </a:cxn>
                <a:cxn ang="0">
                  <a:pos x="connsiteX4758" y="connsiteY4758"/>
                </a:cxn>
                <a:cxn ang="0">
                  <a:pos x="connsiteX4759" y="connsiteY4759"/>
                </a:cxn>
                <a:cxn ang="0">
                  <a:pos x="connsiteX4760" y="connsiteY4760"/>
                </a:cxn>
                <a:cxn ang="0">
                  <a:pos x="connsiteX4761" y="connsiteY4761"/>
                </a:cxn>
                <a:cxn ang="0">
                  <a:pos x="connsiteX4762" y="connsiteY4762"/>
                </a:cxn>
                <a:cxn ang="0">
                  <a:pos x="connsiteX4763" y="connsiteY4763"/>
                </a:cxn>
                <a:cxn ang="0">
                  <a:pos x="connsiteX4764" y="connsiteY4764"/>
                </a:cxn>
                <a:cxn ang="0">
                  <a:pos x="connsiteX4765" y="connsiteY4765"/>
                </a:cxn>
                <a:cxn ang="0">
                  <a:pos x="connsiteX4766" y="connsiteY4766"/>
                </a:cxn>
                <a:cxn ang="0">
                  <a:pos x="connsiteX4767" y="connsiteY4767"/>
                </a:cxn>
                <a:cxn ang="0">
                  <a:pos x="connsiteX4768" y="connsiteY4768"/>
                </a:cxn>
                <a:cxn ang="0">
                  <a:pos x="connsiteX4769" y="connsiteY4769"/>
                </a:cxn>
                <a:cxn ang="0">
                  <a:pos x="connsiteX4770" y="connsiteY4770"/>
                </a:cxn>
                <a:cxn ang="0">
                  <a:pos x="connsiteX4771" y="connsiteY4771"/>
                </a:cxn>
                <a:cxn ang="0">
                  <a:pos x="connsiteX4772" y="connsiteY4772"/>
                </a:cxn>
                <a:cxn ang="0">
                  <a:pos x="connsiteX4773" y="connsiteY4773"/>
                </a:cxn>
                <a:cxn ang="0">
                  <a:pos x="connsiteX4774" y="connsiteY4774"/>
                </a:cxn>
                <a:cxn ang="0">
                  <a:pos x="connsiteX4775" y="connsiteY4775"/>
                </a:cxn>
                <a:cxn ang="0">
                  <a:pos x="connsiteX4776" y="connsiteY4776"/>
                </a:cxn>
                <a:cxn ang="0">
                  <a:pos x="connsiteX4777" y="connsiteY4777"/>
                </a:cxn>
                <a:cxn ang="0">
                  <a:pos x="connsiteX4778" y="connsiteY4778"/>
                </a:cxn>
                <a:cxn ang="0">
                  <a:pos x="connsiteX4779" y="connsiteY4779"/>
                </a:cxn>
                <a:cxn ang="0">
                  <a:pos x="connsiteX4780" y="connsiteY4780"/>
                </a:cxn>
                <a:cxn ang="0">
                  <a:pos x="connsiteX4781" y="connsiteY4781"/>
                </a:cxn>
                <a:cxn ang="0">
                  <a:pos x="connsiteX4782" y="connsiteY4782"/>
                </a:cxn>
                <a:cxn ang="0">
                  <a:pos x="connsiteX4783" y="connsiteY4783"/>
                </a:cxn>
                <a:cxn ang="0">
                  <a:pos x="connsiteX4784" y="connsiteY4784"/>
                </a:cxn>
                <a:cxn ang="0">
                  <a:pos x="connsiteX4785" y="connsiteY4785"/>
                </a:cxn>
                <a:cxn ang="0">
                  <a:pos x="connsiteX4786" y="connsiteY4786"/>
                </a:cxn>
                <a:cxn ang="0">
                  <a:pos x="connsiteX4787" y="connsiteY4787"/>
                </a:cxn>
                <a:cxn ang="0">
                  <a:pos x="connsiteX4788" y="connsiteY4788"/>
                </a:cxn>
                <a:cxn ang="0">
                  <a:pos x="connsiteX4789" y="connsiteY4789"/>
                </a:cxn>
                <a:cxn ang="0">
                  <a:pos x="connsiteX4790" y="connsiteY4790"/>
                </a:cxn>
                <a:cxn ang="0">
                  <a:pos x="connsiteX4791" y="connsiteY4791"/>
                </a:cxn>
                <a:cxn ang="0">
                  <a:pos x="connsiteX4792" y="connsiteY4792"/>
                </a:cxn>
                <a:cxn ang="0">
                  <a:pos x="connsiteX4793" y="connsiteY4793"/>
                </a:cxn>
                <a:cxn ang="0">
                  <a:pos x="connsiteX4794" y="connsiteY4794"/>
                </a:cxn>
                <a:cxn ang="0">
                  <a:pos x="connsiteX4795" y="connsiteY4795"/>
                </a:cxn>
                <a:cxn ang="0">
                  <a:pos x="connsiteX4796" y="connsiteY4796"/>
                </a:cxn>
                <a:cxn ang="0">
                  <a:pos x="connsiteX4797" y="connsiteY4797"/>
                </a:cxn>
                <a:cxn ang="0">
                  <a:pos x="connsiteX4798" y="connsiteY4798"/>
                </a:cxn>
                <a:cxn ang="0">
                  <a:pos x="connsiteX4799" y="connsiteY4799"/>
                </a:cxn>
                <a:cxn ang="0">
                  <a:pos x="connsiteX4800" y="connsiteY4800"/>
                </a:cxn>
                <a:cxn ang="0">
                  <a:pos x="connsiteX4801" y="connsiteY4801"/>
                </a:cxn>
                <a:cxn ang="0">
                  <a:pos x="connsiteX4802" y="connsiteY4802"/>
                </a:cxn>
                <a:cxn ang="0">
                  <a:pos x="connsiteX4803" y="connsiteY4803"/>
                </a:cxn>
                <a:cxn ang="0">
                  <a:pos x="connsiteX4804" y="connsiteY4804"/>
                </a:cxn>
                <a:cxn ang="0">
                  <a:pos x="connsiteX4805" y="connsiteY4805"/>
                </a:cxn>
                <a:cxn ang="0">
                  <a:pos x="connsiteX4806" y="connsiteY4806"/>
                </a:cxn>
                <a:cxn ang="0">
                  <a:pos x="connsiteX4807" y="connsiteY4807"/>
                </a:cxn>
                <a:cxn ang="0">
                  <a:pos x="connsiteX4808" y="connsiteY4808"/>
                </a:cxn>
                <a:cxn ang="0">
                  <a:pos x="connsiteX4809" y="connsiteY4809"/>
                </a:cxn>
                <a:cxn ang="0">
                  <a:pos x="connsiteX4810" y="connsiteY4810"/>
                </a:cxn>
                <a:cxn ang="0">
                  <a:pos x="connsiteX4811" y="connsiteY4811"/>
                </a:cxn>
                <a:cxn ang="0">
                  <a:pos x="connsiteX4812" y="connsiteY4812"/>
                </a:cxn>
                <a:cxn ang="0">
                  <a:pos x="connsiteX4813" y="connsiteY4813"/>
                </a:cxn>
                <a:cxn ang="0">
                  <a:pos x="connsiteX4814" y="connsiteY4814"/>
                </a:cxn>
                <a:cxn ang="0">
                  <a:pos x="connsiteX4815" y="connsiteY4815"/>
                </a:cxn>
                <a:cxn ang="0">
                  <a:pos x="connsiteX4816" y="connsiteY4816"/>
                </a:cxn>
                <a:cxn ang="0">
                  <a:pos x="connsiteX4817" y="connsiteY4817"/>
                </a:cxn>
                <a:cxn ang="0">
                  <a:pos x="connsiteX4818" y="connsiteY4818"/>
                </a:cxn>
                <a:cxn ang="0">
                  <a:pos x="connsiteX4819" y="connsiteY4819"/>
                </a:cxn>
                <a:cxn ang="0">
                  <a:pos x="connsiteX4820" y="connsiteY4820"/>
                </a:cxn>
                <a:cxn ang="0">
                  <a:pos x="connsiteX4821" y="connsiteY4821"/>
                </a:cxn>
                <a:cxn ang="0">
                  <a:pos x="connsiteX4822" y="connsiteY4822"/>
                </a:cxn>
                <a:cxn ang="0">
                  <a:pos x="connsiteX4823" y="connsiteY4823"/>
                </a:cxn>
                <a:cxn ang="0">
                  <a:pos x="connsiteX4824" y="connsiteY4824"/>
                </a:cxn>
                <a:cxn ang="0">
                  <a:pos x="connsiteX4825" y="connsiteY4825"/>
                </a:cxn>
                <a:cxn ang="0">
                  <a:pos x="connsiteX4826" y="connsiteY4826"/>
                </a:cxn>
                <a:cxn ang="0">
                  <a:pos x="connsiteX4827" y="connsiteY4827"/>
                </a:cxn>
                <a:cxn ang="0">
                  <a:pos x="connsiteX4828" y="connsiteY4828"/>
                </a:cxn>
                <a:cxn ang="0">
                  <a:pos x="connsiteX4829" y="connsiteY4829"/>
                </a:cxn>
                <a:cxn ang="0">
                  <a:pos x="connsiteX4830" y="connsiteY4830"/>
                </a:cxn>
                <a:cxn ang="0">
                  <a:pos x="connsiteX4831" y="connsiteY4831"/>
                </a:cxn>
                <a:cxn ang="0">
                  <a:pos x="connsiteX4832" y="connsiteY4832"/>
                </a:cxn>
                <a:cxn ang="0">
                  <a:pos x="connsiteX4833" y="connsiteY4833"/>
                </a:cxn>
                <a:cxn ang="0">
                  <a:pos x="connsiteX4834" y="connsiteY4834"/>
                </a:cxn>
                <a:cxn ang="0">
                  <a:pos x="connsiteX4835" y="connsiteY4835"/>
                </a:cxn>
                <a:cxn ang="0">
                  <a:pos x="connsiteX4836" y="connsiteY4836"/>
                </a:cxn>
                <a:cxn ang="0">
                  <a:pos x="connsiteX4837" y="connsiteY4837"/>
                </a:cxn>
                <a:cxn ang="0">
                  <a:pos x="connsiteX4838" y="connsiteY4838"/>
                </a:cxn>
                <a:cxn ang="0">
                  <a:pos x="connsiteX4839" y="connsiteY4839"/>
                </a:cxn>
                <a:cxn ang="0">
                  <a:pos x="connsiteX4840" y="connsiteY4840"/>
                </a:cxn>
                <a:cxn ang="0">
                  <a:pos x="connsiteX4841" y="connsiteY4841"/>
                </a:cxn>
                <a:cxn ang="0">
                  <a:pos x="connsiteX4842" y="connsiteY4842"/>
                </a:cxn>
                <a:cxn ang="0">
                  <a:pos x="connsiteX4843" y="connsiteY4843"/>
                </a:cxn>
                <a:cxn ang="0">
                  <a:pos x="connsiteX4844" y="connsiteY4844"/>
                </a:cxn>
                <a:cxn ang="0">
                  <a:pos x="connsiteX4845" y="connsiteY4845"/>
                </a:cxn>
                <a:cxn ang="0">
                  <a:pos x="connsiteX4846" y="connsiteY4846"/>
                </a:cxn>
                <a:cxn ang="0">
                  <a:pos x="connsiteX4847" y="connsiteY4847"/>
                </a:cxn>
                <a:cxn ang="0">
                  <a:pos x="connsiteX4848" y="connsiteY4848"/>
                </a:cxn>
                <a:cxn ang="0">
                  <a:pos x="connsiteX4849" y="connsiteY4849"/>
                </a:cxn>
                <a:cxn ang="0">
                  <a:pos x="connsiteX4850" y="connsiteY4850"/>
                </a:cxn>
                <a:cxn ang="0">
                  <a:pos x="connsiteX4851" y="connsiteY4851"/>
                </a:cxn>
                <a:cxn ang="0">
                  <a:pos x="connsiteX4852" y="connsiteY4852"/>
                </a:cxn>
                <a:cxn ang="0">
                  <a:pos x="connsiteX4853" y="connsiteY4853"/>
                </a:cxn>
                <a:cxn ang="0">
                  <a:pos x="connsiteX4854" y="connsiteY4854"/>
                </a:cxn>
                <a:cxn ang="0">
                  <a:pos x="connsiteX4855" y="connsiteY4855"/>
                </a:cxn>
                <a:cxn ang="0">
                  <a:pos x="connsiteX4856" y="connsiteY4856"/>
                </a:cxn>
                <a:cxn ang="0">
                  <a:pos x="connsiteX4857" y="connsiteY4857"/>
                </a:cxn>
                <a:cxn ang="0">
                  <a:pos x="connsiteX4858" y="connsiteY4858"/>
                </a:cxn>
                <a:cxn ang="0">
                  <a:pos x="connsiteX4859" y="connsiteY4859"/>
                </a:cxn>
                <a:cxn ang="0">
                  <a:pos x="connsiteX4860" y="connsiteY4860"/>
                </a:cxn>
                <a:cxn ang="0">
                  <a:pos x="connsiteX4861" y="connsiteY4861"/>
                </a:cxn>
                <a:cxn ang="0">
                  <a:pos x="connsiteX4862" y="connsiteY4862"/>
                </a:cxn>
                <a:cxn ang="0">
                  <a:pos x="connsiteX4863" y="connsiteY4863"/>
                </a:cxn>
                <a:cxn ang="0">
                  <a:pos x="connsiteX4864" y="connsiteY4864"/>
                </a:cxn>
                <a:cxn ang="0">
                  <a:pos x="connsiteX4865" y="connsiteY4865"/>
                </a:cxn>
                <a:cxn ang="0">
                  <a:pos x="connsiteX4866" y="connsiteY4866"/>
                </a:cxn>
                <a:cxn ang="0">
                  <a:pos x="connsiteX4867" y="connsiteY4867"/>
                </a:cxn>
                <a:cxn ang="0">
                  <a:pos x="connsiteX4868" y="connsiteY4868"/>
                </a:cxn>
                <a:cxn ang="0">
                  <a:pos x="connsiteX4869" y="connsiteY4869"/>
                </a:cxn>
                <a:cxn ang="0">
                  <a:pos x="connsiteX4870" y="connsiteY4870"/>
                </a:cxn>
                <a:cxn ang="0">
                  <a:pos x="connsiteX4871" y="connsiteY4871"/>
                </a:cxn>
                <a:cxn ang="0">
                  <a:pos x="connsiteX4872" y="connsiteY4872"/>
                </a:cxn>
                <a:cxn ang="0">
                  <a:pos x="connsiteX4873" y="connsiteY4873"/>
                </a:cxn>
                <a:cxn ang="0">
                  <a:pos x="connsiteX4874" y="connsiteY4874"/>
                </a:cxn>
                <a:cxn ang="0">
                  <a:pos x="connsiteX4875" y="connsiteY4875"/>
                </a:cxn>
                <a:cxn ang="0">
                  <a:pos x="connsiteX4876" y="connsiteY4876"/>
                </a:cxn>
                <a:cxn ang="0">
                  <a:pos x="connsiteX4877" y="connsiteY4877"/>
                </a:cxn>
                <a:cxn ang="0">
                  <a:pos x="connsiteX4878" y="connsiteY4878"/>
                </a:cxn>
                <a:cxn ang="0">
                  <a:pos x="connsiteX4879" y="connsiteY4879"/>
                </a:cxn>
                <a:cxn ang="0">
                  <a:pos x="connsiteX4880" y="connsiteY4880"/>
                </a:cxn>
                <a:cxn ang="0">
                  <a:pos x="connsiteX4881" y="connsiteY4881"/>
                </a:cxn>
                <a:cxn ang="0">
                  <a:pos x="connsiteX4882" y="connsiteY4882"/>
                </a:cxn>
                <a:cxn ang="0">
                  <a:pos x="connsiteX4883" y="connsiteY4883"/>
                </a:cxn>
                <a:cxn ang="0">
                  <a:pos x="connsiteX4884" y="connsiteY4884"/>
                </a:cxn>
                <a:cxn ang="0">
                  <a:pos x="connsiteX4885" y="connsiteY4885"/>
                </a:cxn>
                <a:cxn ang="0">
                  <a:pos x="connsiteX4886" y="connsiteY4886"/>
                </a:cxn>
                <a:cxn ang="0">
                  <a:pos x="connsiteX4887" y="connsiteY4887"/>
                </a:cxn>
                <a:cxn ang="0">
                  <a:pos x="connsiteX4888" y="connsiteY4888"/>
                </a:cxn>
                <a:cxn ang="0">
                  <a:pos x="connsiteX4889" y="connsiteY4889"/>
                </a:cxn>
                <a:cxn ang="0">
                  <a:pos x="connsiteX4890" y="connsiteY4890"/>
                </a:cxn>
                <a:cxn ang="0">
                  <a:pos x="connsiteX4891" y="connsiteY4891"/>
                </a:cxn>
                <a:cxn ang="0">
                  <a:pos x="connsiteX4892" y="connsiteY4892"/>
                </a:cxn>
                <a:cxn ang="0">
                  <a:pos x="connsiteX4893" y="connsiteY4893"/>
                </a:cxn>
                <a:cxn ang="0">
                  <a:pos x="connsiteX4894" y="connsiteY4894"/>
                </a:cxn>
                <a:cxn ang="0">
                  <a:pos x="connsiteX4895" y="connsiteY4895"/>
                </a:cxn>
                <a:cxn ang="0">
                  <a:pos x="connsiteX4896" y="connsiteY4896"/>
                </a:cxn>
                <a:cxn ang="0">
                  <a:pos x="connsiteX4897" y="connsiteY4897"/>
                </a:cxn>
                <a:cxn ang="0">
                  <a:pos x="connsiteX4898" y="connsiteY4898"/>
                </a:cxn>
                <a:cxn ang="0">
                  <a:pos x="connsiteX4899" y="connsiteY4899"/>
                </a:cxn>
                <a:cxn ang="0">
                  <a:pos x="connsiteX4900" y="connsiteY4900"/>
                </a:cxn>
                <a:cxn ang="0">
                  <a:pos x="connsiteX4901" y="connsiteY4901"/>
                </a:cxn>
                <a:cxn ang="0">
                  <a:pos x="connsiteX4902" y="connsiteY4902"/>
                </a:cxn>
                <a:cxn ang="0">
                  <a:pos x="connsiteX4903" y="connsiteY4903"/>
                </a:cxn>
                <a:cxn ang="0">
                  <a:pos x="connsiteX4904" y="connsiteY4904"/>
                </a:cxn>
                <a:cxn ang="0">
                  <a:pos x="connsiteX4905" y="connsiteY4905"/>
                </a:cxn>
                <a:cxn ang="0">
                  <a:pos x="connsiteX4906" y="connsiteY4906"/>
                </a:cxn>
                <a:cxn ang="0">
                  <a:pos x="connsiteX4907" y="connsiteY4907"/>
                </a:cxn>
                <a:cxn ang="0">
                  <a:pos x="connsiteX4908" y="connsiteY4908"/>
                </a:cxn>
                <a:cxn ang="0">
                  <a:pos x="connsiteX4909" y="connsiteY4909"/>
                </a:cxn>
                <a:cxn ang="0">
                  <a:pos x="connsiteX4910" y="connsiteY4910"/>
                </a:cxn>
                <a:cxn ang="0">
                  <a:pos x="connsiteX4911" y="connsiteY4911"/>
                </a:cxn>
                <a:cxn ang="0">
                  <a:pos x="connsiteX4912" y="connsiteY4912"/>
                </a:cxn>
                <a:cxn ang="0">
                  <a:pos x="connsiteX4913" y="connsiteY4913"/>
                </a:cxn>
                <a:cxn ang="0">
                  <a:pos x="connsiteX4914" y="connsiteY4914"/>
                </a:cxn>
                <a:cxn ang="0">
                  <a:pos x="connsiteX4915" y="connsiteY4915"/>
                </a:cxn>
                <a:cxn ang="0">
                  <a:pos x="connsiteX4916" y="connsiteY4916"/>
                </a:cxn>
                <a:cxn ang="0">
                  <a:pos x="connsiteX4917" y="connsiteY4917"/>
                </a:cxn>
                <a:cxn ang="0">
                  <a:pos x="connsiteX4918" y="connsiteY4918"/>
                </a:cxn>
                <a:cxn ang="0">
                  <a:pos x="connsiteX4919" y="connsiteY4919"/>
                </a:cxn>
                <a:cxn ang="0">
                  <a:pos x="connsiteX4920" y="connsiteY4920"/>
                </a:cxn>
                <a:cxn ang="0">
                  <a:pos x="connsiteX4921" y="connsiteY4921"/>
                </a:cxn>
                <a:cxn ang="0">
                  <a:pos x="connsiteX4922" y="connsiteY4922"/>
                </a:cxn>
                <a:cxn ang="0">
                  <a:pos x="connsiteX4923" y="connsiteY4923"/>
                </a:cxn>
                <a:cxn ang="0">
                  <a:pos x="connsiteX4924" y="connsiteY4924"/>
                </a:cxn>
                <a:cxn ang="0">
                  <a:pos x="connsiteX4925" y="connsiteY4925"/>
                </a:cxn>
                <a:cxn ang="0">
                  <a:pos x="connsiteX4926" y="connsiteY4926"/>
                </a:cxn>
                <a:cxn ang="0">
                  <a:pos x="connsiteX4927" y="connsiteY4927"/>
                </a:cxn>
                <a:cxn ang="0">
                  <a:pos x="connsiteX4928" y="connsiteY4928"/>
                </a:cxn>
                <a:cxn ang="0">
                  <a:pos x="connsiteX4929" y="connsiteY4929"/>
                </a:cxn>
                <a:cxn ang="0">
                  <a:pos x="connsiteX4930" y="connsiteY4930"/>
                </a:cxn>
                <a:cxn ang="0">
                  <a:pos x="connsiteX4931" y="connsiteY4931"/>
                </a:cxn>
                <a:cxn ang="0">
                  <a:pos x="connsiteX4932" y="connsiteY4932"/>
                </a:cxn>
                <a:cxn ang="0">
                  <a:pos x="connsiteX4933" y="connsiteY4933"/>
                </a:cxn>
                <a:cxn ang="0">
                  <a:pos x="connsiteX4934" y="connsiteY4934"/>
                </a:cxn>
                <a:cxn ang="0">
                  <a:pos x="connsiteX4935" y="connsiteY4935"/>
                </a:cxn>
                <a:cxn ang="0">
                  <a:pos x="connsiteX4936" y="connsiteY4936"/>
                </a:cxn>
                <a:cxn ang="0">
                  <a:pos x="connsiteX4937" y="connsiteY4937"/>
                </a:cxn>
                <a:cxn ang="0">
                  <a:pos x="connsiteX4938" y="connsiteY4938"/>
                </a:cxn>
                <a:cxn ang="0">
                  <a:pos x="connsiteX4939" y="connsiteY4939"/>
                </a:cxn>
                <a:cxn ang="0">
                  <a:pos x="connsiteX4940" y="connsiteY4940"/>
                </a:cxn>
                <a:cxn ang="0">
                  <a:pos x="connsiteX4941" y="connsiteY4941"/>
                </a:cxn>
                <a:cxn ang="0">
                  <a:pos x="connsiteX4942" y="connsiteY4942"/>
                </a:cxn>
                <a:cxn ang="0">
                  <a:pos x="connsiteX4943" y="connsiteY4943"/>
                </a:cxn>
                <a:cxn ang="0">
                  <a:pos x="connsiteX4944" y="connsiteY4944"/>
                </a:cxn>
                <a:cxn ang="0">
                  <a:pos x="connsiteX4945" y="connsiteY4945"/>
                </a:cxn>
                <a:cxn ang="0">
                  <a:pos x="connsiteX4946" y="connsiteY4946"/>
                </a:cxn>
                <a:cxn ang="0">
                  <a:pos x="connsiteX4947" y="connsiteY4947"/>
                </a:cxn>
                <a:cxn ang="0">
                  <a:pos x="connsiteX4948" y="connsiteY4948"/>
                </a:cxn>
                <a:cxn ang="0">
                  <a:pos x="connsiteX4949" y="connsiteY4949"/>
                </a:cxn>
                <a:cxn ang="0">
                  <a:pos x="connsiteX4950" y="connsiteY4950"/>
                </a:cxn>
                <a:cxn ang="0">
                  <a:pos x="connsiteX4951" y="connsiteY4951"/>
                </a:cxn>
                <a:cxn ang="0">
                  <a:pos x="connsiteX4952" y="connsiteY4952"/>
                </a:cxn>
                <a:cxn ang="0">
                  <a:pos x="connsiteX4953" y="connsiteY4953"/>
                </a:cxn>
                <a:cxn ang="0">
                  <a:pos x="connsiteX4954" y="connsiteY4954"/>
                </a:cxn>
                <a:cxn ang="0">
                  <a:pos x="connsiteX4955" y="connsiteY4955"/>
                </a:cxn>
                <a:cxn ang="0">
                  <a:pos x="connsiteX4956" y="connsiteY4956"/>
                </a:cxn>
                <a:cxn ang="0">
                  <a:pos x="connsiteX4957" y="connsiteY4957"/>
                </a:cxn>
                <a:cxn ang="0">
                  <a:pos x="connsiteX4958" y="connsiteY4958"/>
                </a:cxn>
                <a:cxn ang="0">
                  <a:pos x="connsiteX4959" y="connsiteY4959"/>
                </a:cxn>
                <a:cxn ang="0">
                  <a:pos x="connsiteX4960" y="connsiteY4960"/>
                </a:cxn>
                <a:cxn ang="0">
                  <a:pos x="connsiteX4961" y="connsiteY4961"/>
                </a:cxn>
                <a:cxn ang="0">
                  <a:pos x="connsiteX4962" y="connsiteY4962"/>
                </a:cxn>
                <a:cxn ang="0">
                  <a:pos x="connsiteX4963" y="connsiteY4963"/>
                </a:cxn>
                <a:cxn ang="0">
                  <a:pos x="connsiteX4964" y="connsiteY4964"/>
                </a:cxn>
                <a:cxn ang="0">
                  <a:pos x="connsiteX4965" y="connsiteY4965"/>
                </a:cxn>
                <a:cxn ang="0">
                  <a:pos x="connsiteX4966" y="connsiteY4966"/>
                </a:cxn>
                <a:cxn ang="0">
                  <a:pos x="connsiteX4967" y="connsiteY4967"/>
                </a:cxn>
                <a:cxn ang="0">
                  <a:pos x="connsiteX4968" y="connsiteY4968"/>
                </a:cxn>
                <a:cxn ang="0">
                  <a:pos x="connsiteX4969" y="connsiteY4969"/>
                </a:cxn>
                <a:cxn ang="0">
                  <a:pos x="connsiteX4970" y="connsiteY4970"/>
                </a:cxn>
                <a:cxn ang="0">
                  <a:pos x="connsiteX4971" y="connsiteY4971"/>
                </a:cxn>
                <a:cxn ang="0">
                  <a:pos x="connsiteX4972" y="connsiteY4972"/>
                </a:cxn>
                <a:cxn ang="0">
                  <a:pos x="connsiteX4973" y="connsiteY4973"/>
                </a:cxn>
                <a:cxn ang="0">
                  <a:pos x="connsiteX4974" y="connsiteY4974"/>
                </a:cxn>
                <a:cxn ang="0">
                  <a:pos x="connsiteX4975" y="connsiteY4975"/>
                </a:cxn>
                <a:cxn ang="0">
                  <a:pos x="connsiteX4976" y="connsiteY4976"/>
                </a:cxn>
                <a:cxn ang="0">
                  <a:pos x="connsiteX4977" y="connsiteY4977"/>
                </a:cxn>
                <a:cxn ang="0">
                  <a:pos x="connsiteX4978" y="connsiteY4978"/>
                </a:cxn>
                <a:cxn ang="0">
                  <a:pos x="connsiteX4979" y="connsiteY4979"/>
                </a:cxn>
                <a:cxn ang="0">
                  <a:pos x="connsiteX4980" y="connsiteY4980"/>
                </a:cxn>
                <a:cxn ang="0">
                  <a:pos x="connsiteX4981" y="connsiteY4981"/>
                </a:cxn>
                <a:cxn ang="0">
                  <a:pos x="connsiteX4982" y="connsiteY4982"/>
                </a:cxn>
                <a:cxn ang="0">
                  <a:pos x="connsiteX4983" y="connsiteY4983"/>
                </a:cxn>
                <a:cxn ang="0">
                  <a:pos x="connsiteX4984" y="connsiteY4984"/>
                </a:cxn>
                <a:cxn ang="0">
                  <a:pos x="connsiteX4985" y="connsiteY4985"/>
                </a:cxn>
                <a:cxn ang="0">
                  <a:pos x="connsiteX4986" y="connsiteY4986"/>
                </a:cxn>
                <a:cxn ang="0">
                  <a:pos x="connsiteX4987" y="connsiteY4987"/>
                </a:cxn>
                <a:cxn ang="0">
                  <a:pos x="connsiteX4988" y="connsiteY4988"/>
                </a:cxn>
                <a:cxn ang="0">
                  <a:pos x="connsiteX4989" y="connsiteY4989"/>
                </a:cxn>
                <a:cxn ang="0">
                  <a:pos x="connsiteX4990" y="connsiteY4990"/>
                </a:cxn>
                <a:cxn ang="0">
                  <a:pos x="connsiteX4991" y="connsiteY4991"/>
                </a:cxn>
                <a:cxn ang="0">
                  <a:pos x="connsiteX4992" y="connsiteY4992"/>
                </a:cxn>
                <a:cxn ang="0">
                  <a:pos x="connsiteX4993" y="connsiteY4993"/>
                </a:cxn>
                <a:cxn ang="0">
                  <a:pos x="connsiteX4994" y="connsiteY4994"/>
                </a:cxn>
                <a:cxn ang="0">
                  <a:pos x="connsiteX4995" y="connsiteY4995"/>
                </a:cxn>
                <a:cxn ang="0">
                  <a:pos x="connsiteX4996" y="connsiteY4996"/>
                </a:cxn>
                <a:cxn ang="0">
                  <a:pos x="connsiteX4997" y="connsiteY4997"/>
                </a:cxn>
                <a:cxn ang="0">
                  <a:pos x="connsiteX4998" y="connsiteY4998"/>
                </a:cxn>
                <a:cxn ang="0">
                  <a:pos x="connsiteX4999" y="connsiteY4999"/>
                </a:cxn>
                <a:cxn ang="0">
                  <a:pos x="connsiteX5000" y="connsiteY5000"/>
                </a:cxn>
                <a:cxn ang="0">
                  <a:pos x="connsiteX5001" y="connsiteY5001"/>
                </a:cxn>
                <a:cxn ang="0">
                  <a:pos x="connsiteX5002" y="connsiteY5002"/>
                </a:cxn>
                <a:cxn ang="0">
                  <a:pos x="connsiteX5003" y="connsiteY5003"/>
                </a:cxn>
                <a:cxn ang="0">
                  <a:pos x="connsiteX5004" y="connsiteY5004"/>
                </a:cxn>
                <a:cxn ang="0">
                  <a:pos x="connsiteX5005" y="connsiteY5005"/>
                </a:cxn>
                <a:cxn ang="0">
                  <a:pos x="connsiteX5006" y="connsiteY5006"/>
                </a:cxn>
                <a:cxn ang="0">
                  <a:pos x="connsiteX5007" y="connsiteY5007"/>
                </a:cxn>
                <a:cxn ang="0">
                  <a:pos x="connsiteX5008" y="connsiteY5008"/>
                </a:cxn>
                <a:cxn ang="0">
                  <a:pos x="connsiteX5009" y="connsiteY5009"/>
                </a:cxn>
                <a:cxn ang="0">
                  <a:pos x="connsiteX5010" y="connsiteY5010"/>
                </a:cxn>
                <a:cxn ang="0">
                  <a:pos x="connsiteX5011" y="connsiteY5011"/>
                </a:cxn>
                <a:cxn ang="0">
                  <a:pos x="connsiteX5012" y="connsiteY5012"/>
                </a:cxn>
                <a:cxn ang="0">
                  <a:pos x="connsiteX5013" y="connsiteY5013"/>
                </a:cxn>
                <a:cxn ang="0">
                  <a:pos x="connsiteX5014" y="connsiteY5014"/>
                </a:cxn>
                <a:cxn ang="0">
                  <a:pos x="connsiteX5015" y="connsiteY5015"/>
                </a:cxn>
                <a:cxn ang="0">
                  <a:pos x="connsiteX5016" y="connsiteY5016"/>
                </a:cxn>
                <a:cxn ang="0">
                  <a:pos x="connsiteX5017" y="connsiteY5017"/>
                </a:cxn>
                <a:cxn ang="0">
                  <a:pos x="connsiteX5018" y="connsiteY5018"/>
                </a:cxn>
                <a:cxn ang="0">
                  <a:pos x="connsiteX5019" y="connsiteY5019"/>
                </a:cxn>
                <a:cxn ang="0">
                  <a:pos x="connsiteX5020" y="connsiteY5020"/>
                </a:cxn>
                <a:cxn ang="0">
                  <a:pos x="connsiteX5021" y="connsiteY5021"/>
                </a:cxn>
                <a:cxn ang="0">
                  <a:pos x="connsiteX5022" y="connsiteY5022"/>
                </a:cxn>
                <a:cxn ang="0">
                  <a:pos x="connsiteX5023" y="connsiteY5023"/>
                </a:cxn>
                <a:cxn ang="0">
                  <a:pos x="connsiteX5024" y="connsiteY5024"/>
                </a:cxn>
                <a:cxn ang="0">
                  <a:pos x="connsiteX5025" y="connsiteY5025"/>
                </a:cxn>
                <a:cxn ang="0">
                  <a:pos x="connsiteX5026" y="connsiteY5026"/>
                </a:cxn>
                <a:cxn ang="0">
                  <a:pos x="connsiteX5027" y="connsiteY5027"/>
                </a:cxn>
                <a:cxn ang="0">
                  <a:pos x="connsiteX5028" y="connsiteY5028"/>
                </a:cxn>
                <a:cxn ang="0">
                  <a:pos x="connsiteX5029" y="connsiteY5029"/>
                </a:cxn>
                <a:cxn ang="0">
                  <a:pos x="connsiteX5030" y="connsiteY5030"/>
                </a:cxn>
                <a:cxn ang="0">
                  <a:pos x="connsiteX5031" y="connsiteY5031"/>
                </a:cxn>
                <a:cxn ang="0">
                  <a:pos x="connsiteX5032" y="connsiteY5032"/>
                </a:cxn>
                <a:cxn ang="0">
                  <a:pos x="connsiteX5033" y="connsiteY5033"/>
                </a:cxn>
                <a:cxn ang="0">
                  <a:pos x="connsiteX5034" y="connsiteY5034"/>
                </a:cxn>
                <a:cxn ang="0">
                  <a:pos x="connsiteX5035" y="connsiteY5035"/>
                </a:cxn>
                <a:cxn ang="0">
                  <a:pos x="connsiteX5036" y="connsiteY5036"/>
                </a:cxn>
                <a:cxn ang="0">
                  <a:pos x="connsiteX5037" y="connsiteY5037"/>
                </a:cxn>
                <a:cxn ang="0">
                  <a:pos x="connsiteX5038" y="connsiteY5038"/>
                </a:cxn>
                <a:cxn ang="0">
                  <a:pos x="connsiteX5039" y="connsiteY5039"/>
                </a:cxn>
                <a:cxn ang="0">
                  <a:pos x="connsiteX5040" y="connsiteY5040"/>
                </a:cxn>
                <a:cxn ang="0">
                  <a:pos x="connsiteX5041" y="connsiteY5041"/>
                </a:cxn>
                <a:cxn ang="0">
                  <a:pos x="connsiteX5042" y="connsiteY5042"/>
                </a:cxn>
                <a:cxn ang="0">
                  <a:pos x="connsiteX5043" y="connsiteY5043"/>
                </a:cxn>
                <a:cxn ang="0">
                  <a:pos x="connsiteX5044" y="connsiteY5044"/>
                </a:cxn>
                <a:cxn ang="0">
                  <a:pos x="connsiteX5045" y="connsiteY5045"/>
                </a:cxn>
                <a:cxn ang="0">
                  <a:pos x="connsiteX5046" y="connsiteY5046"/>
                </a:cxn>
                <a:cxn ang="0">
                  <a:pos x="connsiteX5047" y="connsiteY5047"/>
                </a:cxn>
                <a:cxn ang="0">
                  <a:pos x="connsiteX5048" y="connsiteY5048"/>
                </a:cxn>
                <a:cxn ang="0">
                  <a:pos x="connsiteX5049" y="connsiteY5049"/>
                </a:cxn>
                <a:cxn ang="0">
                  <a:pos x="connsiteX5050" y="connsiteY5050"/>
                </a:cxn>
                <a:cxn ang="0">
                  <a:pos x="connsiteX5051" y="connsiteY5051"/>
                </a:cxn>
                <a:cxn ang="0">
                  <a:pos x="connsiteX5052" y="connsiteY5052"/>
                </a:cxn>
                <a:cxn ang="0">
                  <a:pos x="connsiteX5053" y="connsiteY5053"/>
                </a:cxn>
                <a:cxn ang="0">
                  <a:pos x="connsiteX5054" y="connsiteY5054"/>
                </a:cxn>
                <a:cxn ang="0">
                  <a:pos x="connsiteX5055" y="connsiteY5055"/>
                </a:cxn>
                <a:cxn ang="0">
                  <a:pos x="connsiteX5056" y="connsiteY5056"/>
                </a:cxn>
                <a:cxn ang="0">
                  <a:pos x="connsiteX5057" y="connsiteY5057"/>
                </a:cxn>
                <a:cxn ang="0">
                  <a:pos x="connsiteX5058" y="connsiteY5058"/>
                </a:cxn>
                <a:cxn ang="0">
                  <a:pos x="connsiteX5059" y="connsiteY5059"/>
                </a:cxn>
                <a:cxn ang="0">
                  <a:pos x="connsiteX5060" y="connsiteY5060"/>
                </a:cxn>
                <a:cxn ang="0">
                  <a:pos x="connsiteX5061" y="connsiteY5061"/>
                </a:cxn>
                <a:cxn ang="0">
                  <a:pos x="connsiteX5062" y="connsiteY5062"/>
                </a:cxn>
                <a:cxn ang="0">
                  <a:pos x="connsiteX5063" y="connsiteY5063"/>
                </a:cxn>
                <a:cxn ang="0">
                  <a:pos x="connsiteX5064" y="connsiteY5064"/>
                </a:cxn>
                <a:cxn ang="0">
                  <a:pos x="connsiteX5065" y="connsiteY5065"/>
                </a:cxn>
                <a:cxn ang="0">
                  <a:pos x="connsiteX5066" y="connsiteY5066"/>
                </a:cxn>
                <a:cxn ang="0">
                  <a:pos x="connsiteX5067" y="connsiteY5067"/>
                </a:cxn>
                <a:cxn ang="0">
                  <a:pos x="connsiteX5068" y="connsiteY5068"/>
                </a:cxn>
                <a:cxn ang="0">
                  <a:pos x="connsiteX5069" y="connsiteY5069"/>
                </a:cxn>
                <a:cxn ang="0">
                  <a:pos x="connsiteX5070" y="connsiteY5070"/>
                </a:cxn>
                <a:cxn ang="0">
                  <a:pos x="connsiteX5071" y="connsiteY5071"/>
                </a:cxn>
                <a:cxn ang="0">
                  <a:pos x="connsiteX5072" y="connsiteY5072"/>
                </a:cxn>
                <a:cxn ang="0">
                  <a:pos x="connsiteX5073" y="connsiteY5073"/>
                </a:cxn>
                <a:cxn ang="0">
                  <a:pos x="connsiteX5074" y="connsiteY5074"/>
                </a:cxn>
                <a:cxn ang="0">
                  <a:pos x="connsiteX5075" y="connsiteY5075"/>
                </a:cxn>
                <a:cxn ang="0">
                  <a:pos x="connsiteX5076" y="connsiteY5076"/>
                </a:cxn>
                <a:cxn ang="0">
                  <a:pos x="connsiteX5077" y="connsiteY5077"/>
                </a:cxn>
                <a:cxn ang="0">
                  <a:pos x="connsiteX5078" y="connsiteY5078"/>
                </a:cxn>
                <a:cxn ang="0">
                  <a:pos x="connsiteX5079" y="connsiteY5079"/>
                </a:cxn>
                <a:cxn ang="0">
                  <a:pos x="connsiteX5080" y="connsiteY5080"/>
                </a:cxn>
                <a:cxn ang="0">
                  <a:pos x="connsiteX5081" y="connsiteY5081"/>
                </a:cxn>
                <a:cxn ang="0">
                  <a:pos x="connsiteX5082" y="connsiteY5082"/>
                </a:cxn>
                <a:cxn ang="0">
                  <a:pos x="connsiteX5083" y="connsiteY5083"/>
                </a:cxn>
                <a:cxn ang="0">
                  <a:pos x="connsiteX5084" y="connsiteY5084"/>
                </a:cxn>
                <a:cxn ang="0">
                  <a:pos x="connsiteX5085" y="connsiteY5085"/>
                </a:cxn>
                <a:cxn ang="0">
                  <a:pos x="connsiteX5086" y="connsiteY5086"/>
                </a:cxn>
                <a:cxn ang="0">
                  <a:pos x="connsiteX5087" y="connsiteY5087"/>
                </a:cxn>
                <a:cxn ang="0">
                  <a:pos x="connsiteX5088" y="connsiteY5088"/>
                </a:cxn>
                <a:cxn ang="0">
                  <a:pos x="connsiteX5089" y="connsiteY5089"/>
                </a:cxn>
                <a:cxn ang="0">
                  <a:pos x="connsiteX5090" y="connsiteY5090"/>
                </a:cxn>
                <a:cxn ang="0">
                  <a:pos x="connsiteX5091" y="connsiteY5091"/>
                </a:cxn>
                <a:cxn ang="0">
                  <a:pos x="connsiteX5092" y="connsiteY5092"/>
                </a:cxn>
                <a:cxn ang="0">
                  <a:pos x="connsiteX5093" y="connsiteY5093"/>
                </a:cxn>
                <a:cxn ang="0">
                  <a:pos x="connsiteX5094" y="connsiteY5094"/>
                </a:cxn>
                <a:cxn ang="0">
                  <a:pos x="connsiteX5095" y="connsiteY5095"/>
                </a:cxn>
                <a:cxn ang="0">
                  <a:pos x="connsiteX5096" y="connsiteY5096"/>
                </a:cxn>
                <a:cxn ang="0">
                  <a:pos x="connsiteX5097" y="connsiteY5097"/>
                </a:cxn>
                <a:cxn ang="0">
                  <a:pos x="connsiteX5098" y="connsiteY5098"/>
                </a:cxn>
                <a:cxn ang="0">
                  <a:pos x="connsiteX5099" y="connsiteY5099"/>
                </a:cxn>
                <a:cxn ang="0">
                  <a:pos x="connsiteX5100" y="connsiteY5100"/>
                </a:cxn>
                <a:cxn ang="0">
                  <a:pos x="connsiteX5101" y="connsiteY5101"/>
                </a:cxn>
                <a:cxn ang="0">
                  <a:pos x="connsiteX5102" y="connsiteY5102"/>
                </a:cxn>
                <a:cxn ang="0">
                  <a:pos x="connsiteX5103" y="connsiteY5103"/>
                </a:cxn>
                <a:cxn ang="0">
                  <a:pos x="connsiteX5104" y="connsiteY5104"/>
                </a:cxn>
                <a:cxn ang="0">
                  <a:pos x="connsiteX5105" y="connsiteY5105"/>
                </a:cxn>
                <a:cxn ang="0">
                  <a:pos x="connsiteX5106" y="connsiteY5106"/>
                </a:cxn>
                <a:cxn ang="0">
                  <a:pos x="connsiteX5107" y="connsiteY5107"/>
                </a:cxn>
                <a:cxn ang="0">
                  <a:pos x="connsiteX5108" y="connsiteY5108"/>
                </a:cxn>
                <a:cxn ang="0">
                  <a:pos x="connsiteX5109" y="connsiteY5109"/>
                </a:cxn>
                <a:cxn ang="0">
                  <a:pos x="connsiteX5110" y="connsiteY5110"/>
                </a:cxn>
                <a:cxn ang="0">
                  <a:pos x="connsiteX5111" y="connsiteY5111"/>
                </a:cxn>
                <a:cxn ang="0">
                  <a:pos x="connsiteX5112" y="connsiteY5112"/>
                </a:cxn>
                <a:cxn ang="0">
                  <a:pos x="connsiteX5113" y="connsiteY5113"/>
                </a:cxn>
                <a:cxn ang="0">
                  <a:pos x="connsiteX5114" y="connsiteY5114"/>
                </a:cxn>
                <a:cxn ang="0">
                  <a:pos x="connsiteX5115" y="connsiteY5115"/>
                </a:cxn>
                <a:cxn ang="0">
                  <a:pos x="connsiteX5116" y="connsiteY5116"/>
                </a:cxn>
                <a:cxn ang="0">
                  <a:pos x="connsiteX5117" y="connsiteY5117"/>
                </a:cxn>
                <a:cxn ang="0">
                  <a:pos x="connsiteX5118" y="connsiteY5118"/>
                </a:cxn>
                <a:cxn ang="0">
                  <a:pos x="connsiteX5119" y="connsiteY5119"/>
                </a:cxn>
                <a:cxn ang="0">
                  <a:pos x="connsiteX5120" y="connsiteY5120"/>
                </a:cxn>
                <a:cxn ang="0">
                  <a:pos x="connsiteX5121" y="connsiteY5121"/>
                </a:cxn>
                <a:cxn ang="0">
                  <a:pos x="connsiteX5122" y="connsiteY5122"/>
                </a:cxn>
                <a:cxn ang="0">
                  <a:pos x="connsiteX5123" y="connsiteY5123"/>
                </a:cxn>
                <a:cxn ang="0">
                  <a:pos x="connsiteX5124" y="connsiteY5124"/>
                </a:cxn>
                <a:cxn ang="0">
                  <a:pos x="connsiteX5125" y="connsiteY5125"/>
                </a:cxn>
                <a:cxn ang="0">
                  <a:pos x="connsiteX5126" y="connsiteY5126"/>
                </a:cxn>
                <a:cxn ang="0">
                  <a:pos x="connsiteX5127" y="connsiteY5127"/>
                </a:cxn>
                <a:cxn ang="0">
                  <a:pos x="connsiteX5128" y="connsiteY5128"/>
                </a:cxn>
                <a:cxn ang="0">
                  <a:pos x="connsiteX5129" y="connsiteY5129"/>
                </a:cxn>
                <a:cxn ang="0">
                  <a:pos x="connsiteX5130" y="connsiteY5130"/>
                </a:cxn>
                <a:cxn ang="0">
                  <a:pos x="connsiteX5131" y="connsiteY5131"/>
                </a:cxn>
                <a:cxn ang="0">
                  <a:pos x="connsiteX5132" y="connsiteY5132"/>
                </a:cxn>
                <a:cxn ang="0">
                  <a:pos x="connsiteX5133" y="connsiteY5133"/>
                </a:cxn>
                <a:cxn ang="0">
                  <a:pos x="connsiteX5134" y="connsiteY5134"/>
                </a:cxn>
                <a:cxn ang="0">
                  <a:pos x="connsiteX5135" y="connsiteY5135"/>
                </a:cxn>
                <a:cxn ang="0">
                  <a:pos x="connsiteX5136" y="connsiteY5136"/>
                </a:cxn>
                <a:cxn ang="0">
                  <a:pos x="connsiteX5137" y="connsiteY5137"/>
                </a:cxn>
                <a:cxn ang="0">
                  <a:pos x="connsiteX5138" y="connsiteY5138"/>
                </a:cxn>
                <a:cxn ang="0">
                  <a:pos x="connsiteX5139" y="connsiteY5139"/>
                </a:cxn>
                <a:cxn ang="0">
                  <a:pos x="connsiteX5140" y="connsiteY5140"/>
                </a:cxn>
                <a:cxn ang="0">
                  <a:pos x="connsiteX5141" y="connsiteY5141"/>
                </a:cxn>
                <a:cxn ang="0">
                  <a:pos x="connsiteX5142" y="connsiteY5142"/>
                </a:cxn>
                <a:cxn ang="0">
                  <a:pos x="connsiteX5143" y="connsiteY5143"/>
                </a:cxn>
                <a:cxn ang="0">
                  <a:pos x="connsiteX5144" y="connsiteY5144"/>
                </a:cxn>
                <a:cxn ang="0">
                  <a:pos x="connsiteX5145" y="connsiteY5145"/>
                </a:cxn>
                <a:cxn ang="0">
                  <a:pos x="connsiteX5146" y="connsiteY5146"/>
                </a:cxn>
                <a:cxn ang="0">
                  <a:pos x="connsiteX5147" y="connsiteY5147"/>
                </a:cxn>
                <a:cxn ang="0">
                  <a:pos x="connsiteX5148" y="connsiteY5148"/>
                </a:cxn>
                <a:cxn ang="0">
                  <a:pos x="connsiteX5149" y="connsiteY5149"/>
                </a:cxn>
                <a:cxn ang="0">
                  <a:pos x="connsiteX5150" y="connsiteY5150"/>
                </a:cxn>
                <a:cxn ang="0">
                  <a:pos x="connsiteX5151" y="connsiteY5151"/>
                </a:cxn>
                <a:cxn ang="0">
                  <a:pos x="connsiteX5152" y="connsiteY5152"/>
                </a:cxn>
                <a:cxn ang="0">
                  <a:pos x="connsiteX5153" y="connsiteY5153"/>
                </a:cxn>
                <a:cxn ang="0">
                  <a:pos x="connsiteX5154" y="connsiteY5154"/>
                </a:cxn>
                <a:cxn ang="0">
                  <a:pos x="connsiteX5155" y="connsiteY5155"/>
                </a:cxn>
                <a:cxn ang="0">
                  <a:pos x="connsiteX5156" y="connsiteY5156"/>
                </a:cxn>
                <a:cxn ang="0">
                  <a:pos x="connsiteX5157" y="connsiteY5157"/>
                </a:cxn>
                <a:cxn ang="0">
                  <a:pos x="connsiteX5158" y="connsiteY5158"/>
                </a:cxn>
                <a:cxn ang="0">
                  <a:pos x="connsiteX5159" y="connsiteY5159"/>
                </a:cxn>
                <a:cxn ang="0">
                  <a:pos x="connsiteX5160" y="connsiteY5160"/>
                </a:cxn>
                <a:cxn ang="0">
                  <a:pos x="connsiteX5161" y="connsiteY5161"/>
                </a:cxn>
                <a:cxn ang="0">
                  <a:pos x="connsiteX5162" y="connsiteY5162"/>
                </a:cxn>
                <a:cxn ang="0">
                  <a:pos x="connsiteX5163" y="connsiteY5163"/>
                </a:cxn>
                <a:cxn ang="0">
                  <a:pos x="connsiteX5164" y="connsiteY5164"/>
                </a:cxn>
                <a:cxn ang="0">
                  <a:pos x="connsiteX5165" y="connsiteY5165"/>
                </a:cxn>
                <a:cxn ang="0">
                  <a:pos x="connsiteX5166" y="connsiteY5166"/>
                </a:cxn>
                <a:cxn ang="0">
                  <a:pos x="connsiteX5167" y="connsiteY5167"/>
                </a:cxn>
                <a:cxn ang="0">
                  <a:pos x="connsiteX5168" y="connsiteY5168"/>
                </a:cxn>
                <a:cxn ang="0">
                  <a:pos x="connsiteX5169" y="connsiteY5169"/>
                </a:cxn>
                <a:cxn ang="0">
                  <a:pos x="connsiteX5170" y="connsiteY5170"/>
                </a:cxn>
                <a:cxn ang="0">
                  <a:pos x="connsiteX5171" y="connsiteY5171"/>
                </a:cxn>
                <a:cxn ang="0">
                  <a:pos x="connsiteX5172" y="connsiteY5172"/>
                </a:cxn>
                <a:cxn ang="0">
                  <a:pos x="connsiteX5173" y="connsiteY5173"/>
                </a:cxn>
                <a:cxn ang="0">
                  <a:pos x="connsiteX5174" y="connsiteY5174"/>
                </a:cxn>
                <a:cxn ang="0">
                  <a:pos x="connsiteX5175" y="connsiteY5175"/>
                </a:cxn>
                <a:cxn ang="0">
                  <a:pos x="connsiteX5176" y="connsiteY5176"/>
                </a:cxn>
                <a:cxn ang="0">
                  <a:pos x="connsiteX5177" y="connsiteY5177"/>
                </a:cxn>
                <a:cxn ang="0">
                  <a:pos x="connsiteX5178" y="connsiteY5178"/>
                </a:cxn>
                <a:cxn ang="0">
                  <a:pos x="connsiteX5179" y="connsiteY5179"/>
                </a:cxn>
                <a:cxn ang="0">
                  <a:pos x="connsiteX5180" y="connsiteY5180"/>
                </a:cxn>
                <a:cxn ang="0">
                  <a:pos x="connsiteX5181" y="connsiteY5181"/>
                </a:cxn>
                <a:cxn ang="0">
                  <a:pos x="connsiteX5182" y="connsiteY5182"/>
                </a:cxn>
                <a:cxn ang="0">
                  <a:pos x="connsiteX5183" y="connsiteY5183"/>
                </a:cxn>
                <a:cxn ang="0">
                  <a:pos x="connsiteX5184" y="connsiteY5184"/>
                </a:cxn>
                <a:cxn ang="0">
                  <a:pos x="connsiteX5185" y="connsiteY5185"/>
                </a:cxn>
                <a:cxn ang="0">
                  <a:pos x="connsiteX5186" y="connsiteY5186"/>
                </a:cxn>
                <a:cxn ang="0">
                  <a:pos x="connsiteX5187" y="connsiteY5187"/>
                </a:cxn>
                <a:cxn ang="0">
                  <a:pos x="connsiteX5188" y="connsiteY5188"/>
                </a:cxn>
                <a:cxn ang="0">
                  <a:pos x="connsiteX5189" y="connsiteY5189"/>
                </a:cxn>
                <a:cxn ang="0">
                  <a:pos x="connsiteX5190" y="connsiteY5190"/>
                </a:cxn>
                <a:cxn ang="0">
                  <a:pos x="connsiteX5191" y="connsiteY5191"/>
                </a:cxn>
                <a:cxn ang="0">
                  <a:pos x="connsiteX5192" y="connsiteY5192"/>
                </a:cxn>
                <a:cxn ang="0">
                  <a:pos x="connsiteX5193" y="connsiteY5193"/>
                </a:cxn>
                <a:cxn ang="0">
                  <a:pos x="connsiteX5194" y="connsiteY5194"/>
                </a:cxn>
                <a:cxn ang="0">
                  <a:pos x="connsiteX5195" y="connsiteY5195"/>
                </a:cxn>
                <a:cxn ang="0">
                  <a:pos x="connsiteX5196" y="connsiteY5196"/>
                </a:cxn>
                <a:cxn ang="0">
                  <a:pos x="connsiteX5197" y="connsiteY5197"/>
                </a:cxn>
                <a:cxn ang="0">
                  <a:pos x="connsiteX5198" y="connsiteY5198"/>
                </a:cxn>
                <a:cxn ang="0">
                  <a:pos x="connsiteX5199" y="connsiteY5199"/>
                </a:cxn>
                <a:cxn ang="0">
                  <a:pos x="connsiteX5200" y="connsiteY5200"/>
                </a:cxn>
                <a:cxn ang="0">
                  <a:pos x="connsiteX5201" y="connsiteY5201"/>
                </a:cxn>
                <a:cxn ang="0">
                  <a:pos x="connsiteX5202" y="connsiteY5202"/>
                </a:cxn>
                <a:cxn ang="0">
                  <a:pos x="connsiteX5203" y="connsiteY5203"/>
                </a:cxn>
                <a:cxn ang="0">
                  <a:pos x="connsiteX5204" y="connsiteY5204"/>
                </a:cxn>
                <a:cxn ang="0">
                  <a:pos x="connsiteX5205" y="connsiteY5205"/>
                </a:cxn>
                <a:cxn ang="0">
                  <a:pos x="connsiteX5206" y="connsiteY5206"/>
                </a:cxn>
                <a:cxn ang="0">
                  <a:pos x="connsiteX5207" y="connsiteY5207"/>
                </a:cxn>
                <a:cxn ang="0">
                  <a:pos x="connsiteX5208" y="connsiteY5208"/>
                </a:cxn>
                <a:cxn ang="0">
                  <a:pos x="connsiteX5209" y="connsiteY5209"/>
                </a:cxn>
                <a:cxn ang="0">
                  <a:pos x="connsiteX5210" y="connsiteY5210"/>
                </a:cxn>
                <a:cxn ang="0">
                  <a:pos x="connsiteX5211" y="connsiteY5211"/>
                </a:cxn>
                <a:cxn ang="0">
                  <a:pos x="connsiteX5212" y="connsiteY5212"/>
                </a:cxn>
                <a:cxn ang="0">
                  <a:pos x="connsiteX5213" y="connsiteY5213"/>
                </a:cxn>
                <a:cxn ang="0">
                  <a:pos x="connsiteX5214" y="connsiteY5214"/>
                </a:cxn>
                <a:cxn ang="0">
                  <a:pos x="connsiteX5215" y="connsiteY5215"/>
                </a:cxn>
                <a:cxn ang="0">
                  <a:pos x="connsiteX5216" y="connsiteY5216"/>
                </a:cxn>
                <a:cxn ang="0">
                  <a:pos x="connsiteX5217" y="connsiteY5217"/>
                </a:cxn>
                <a:cxn ang="0">
                  <a:pos x="connsiteX5218" y="connsiteY5218"/>
                </a:cxn>
                <a:cxn ang="0">
                  <a:pos x="connsiteX5219" y="connsiteY5219"/>
                </a:cxn>
                <a:cxn ang="0">
                  <a:pos x="connsiteX5220" y="connsiteY5220"/>
                </a:cxn>
                <a:cxn ang="0">
                  <a:pos x="connsiteX5221" y="connsiteY5221"/>
                </a:cxn>
                <a:cxn ang="0">
                  <a:pos x="connsiteX5222" y="connsiteY5222"/>
                </a:cxn>
                <a:cxn ang="0">
                  <a:pos x="connsiteX5223" y="connsiteY5223"/>
                </a:cxn>
                <a:cxn ang="0">
                  <a:pos x="connsiteX5224" y="connsiteY5224"/>
                </a:cxn>
                <a:cxn ang="0">
                  <a:pos x="connsiteX5225" y="connsiteY5225"/>
                </a:cxn>
                <a:cxn ang="0">
                  <a:pos x="connsiteX5226" y="connsiteY5226"/>
                </a:cxn>
                <a:cxn ang="0">
                  <a:pos x="connsiteX5227" y="connsiteY5227"/>
                </a:cxn>
                <a:cxn ang="0">
                  <a:pos x="connsiteX5228" y="connsiteY5228"/>
                </a:cxn>
                <a:cxn ang="0">
                  <a:pos x="connsiteX5229" y="connsiteY5229"/>
                </a:cxn>
                <a:cxn ang="0">
                  <a:pos x="connsiteX5230" y="connsiteY5230"/>
                </a:cxn>
                <a:cxn ang="0">
                  <a:pos x="connsiteX5231" y="connsiteY5231"/>
                </a:cxn>
                <a:cxn ang="0">
                  <a:pos x="connsiteX5232" y="connsiteY5232"/>
                </a:cxn>
                <a:cxn ang="0">
                  <a:pos x="connsiteX5233" y="connsiteY5233"/>
                </a:cxn>
                <a:cxn ang="0">
                  <a:pos x="connsiteX5234" y="connsiteY5234"/>
                </a:cxn>
                <a:cxn ang="0">
                  <a:pos x="connsiteX5235" y="connsiteY5235"/>
                </a:cxn>
                <a:cxn ang="0">
                  <a:pos x="connsiteX5236" y="connsiteY5236"/>
                </a:cxn>
                <a:cxn ang="0">
                  <a:pos x="connsiteX5237" y="connsiteY5237"/>
                </a:cxn>
                <a:cxn ang="0">
                  <a:pos x="connsiteX5238" y="connsiteY5238"/>
                </a:cxn>
                <a:cxn ang="0">
                  <a:pos x="connsiteX5239" y="connsiteY5239"/>
                </a:cxn>
                <a:cxn ang="0">
                  <a:pos x="connsiteX5240" y="connsiteY5240"/>
                </a:cxn>
                <a:cxn ang="0">
                  <a:pos x="connsiteX5241" y="connsiteY5241"/>
                </a:cxn>
                <a:cxn ang="0">
                  <a:pos x="connsiteX5242" y="connsiteY5242"/>
                </a:cxn>
                <a:cxn ang="0">
                  <a:pos x="connsiteX5243" y="connsiteY5243"/>
                </a:cxn>
                <a:cxn ang="0">
                  <a:pos x="connsiteX5244" y="connsiteY5244"/>
                </a:cxn>
                <a:cxn ang="0">
                  <a:pos x="connsiteX5245" y="connsiteY5245"/>
                </a:cxn>
                <a:cxn ang="0">
                  <a:pos x="connsiteX5246" y="connsiteY5246"/>
                </a:cxn>
                <a:cxn ang="0">
                  <a:pos x="connsiteX5247" y="connsiteY5247"/>
                </a:cxn>
                <a:cxn ang="0">
                  <a:pos x="connsiteX5248" y="connsiteY5248"/>
                </a:cxn>
                <a:cxn ang="0">
                  <a:pos x="connsiteX5249" y="connsiteY5249"/>
                </a:cxn>
                <a:cxn ang="0">
                  <a:pos x="connsiteX5250" y="connsiteY5250"/>
                </a:cxn>
                <a:cxn ang="0">
                  <a:pos x="connsiteX5251" y="connsiteY5251"/>
                </a:cxn>
                <a:cxn ang="0">
                  <a:pos x="connsiteX5252" y="connsiteY5252"/>
                </a:cxn>
                <a:cxn ang="0">
                  <a:pos x="connsiteX5253" y="connsiteY5253"/>
                </a:cxn>
                <a:cxn ang="0">
                  <a:pos x="connsiteX5254" y="connsiteY5254"/>
                </a:cxn>
                <a:cxn ang="0">
                  <a:pos x="connsiteX5255" y="connsiteY5255"/>
                </a:cxn>
                <a:cxn ang="0">
                  <a:pos x="connsiteX5256" y="connsiteY5256"/>
                </a:cxn>
                <a:cxn ang="0">
                  <a:pos x="connsiteX5257" y="connsiteY5257"/>
                </a:cxn>
                <a:cxn ang="0">
                  <a:pos x="connsiteX5258" y="connsiteY5258"/>
                </a:cxn>
                <a:cxn ang="0">
                  <a:pos x="connsiteX5259" y="connsiteY5259"/>
                </a:cxn>
                <a:cxn ang="0">
                  <a:pos x="connsiteX5260" y="connsiteY5260"/>
                </a:cxn>
                <a:cxn ang="0">
                  <a:pos x="connsiteX5261" y="connsiteY5261"/>
                </a:cxn>
                <a:cxn ang="0">
                  <a:pos x="connsiteX5262" y="connsiteY5262"/>
                </a:cxn>
                <a:cxn ang="0">
                  <a:pos x="connsiteX5263" y="connsiteY5263"/>
                </a:cxn>
                <a:cxn ang="0">
                  <a:pos x="connsiteX5264" y="connsiteY5264"/>
                </a:cxn>
                <a:cxn ang="0">
                  <a:pos x="connsiteX5265" y="connsiteY5265"/>
                </a:cxn>
                <a:cxn ang="0">
                  <a:pos x="connsiteX5266" y="connsiteY5266"/>
                </a:cxn>
                <a:cxn ang="0">
                  <a:pos x="connsiteX5267" y="connsiteY5267"/>
                </a:cxn>
                <a:cxn ang="0">
                  <a:pos x="connsiteX5268" y="connsiteY5268"/>
                </a:cxn>
              </a:cxnLst>
              <a:rect l="l" t="t" r="r" b="b"/>
              <a:pathLst>
                <a:path w="1197983" h="1131979">
                  <a:moveTo>
                    <a:pt x="556800" y="1102733"/>
                  </a:moveTo>
                  <a:cubicBezTo>
                    <a:pt x="555522" y="1102733"/>
                    <a:pt x="554882" y="1103373"/>
                    <a:pt x="554243" y="1104012"/>
                  </a:cubicBezTo>
                  <a:cubicBezTo>
                    <a:pt x="551047" y="1105930"/>
                    <a:pt x="548490" y="1108487"/>
                    <a:pt x="545293" y="1110404"/>
                  </a:cubicBezTo>
                  <a:cubicBezTo>
                    <a:pt x="541458" y="1112322"/>
                    <a:pt x="537622" y="1114879"/>
                    <a:pt x="533787" y="1116797"/>
                  </a:cubicBezTo>
                  <a:cubicBezTo>
                    <a:pt x="533147" y="1117436"/>
                    <a:pt x="532508" y="1117436"/>
                    <a:pt x="531869" y="1118076"/>
                  </a:cubicBezTo>
                  <a:lnTo>
                    <a:pt x="529951" y="1119514"/>
                  </a:lnTo>
                  <a:lnTo>
                    <a:pt x="529951" y="1119780"/>
                  </a:lnTo>
                  <a:lnTo>
                    <a:pt x="531229" y="1119354"/>
                  </a:lnTo>
                  <a:cubicBezTo>
                    <a:pt x="531869" y="1118715"/>
                    <a:pt x="532508" y="1118076"/>
                    <a:pt x="535065" y="1119993"/>
                  </a:cubicBezTo>
                  <a:cubicBezTo>
                    <a:pt x="535704" y="1119354"/>
                    <a:pt x="535704" y="1118715"/>
                    <a:pt x="536344" y="1118076"/>
                  </a:cubicBezTo>
                  <a:cubicBezTo>
                    <a:pt x="537622" y="1117436"/>
                    <a:pt x="539540" y="1116158"/>
                    <a:pt x="540818" y="1115519"/>
                  </a:cubicBezTo>
                  <a:cubicBezTo>
                    <a:pt x="544654" y="1112962"/>
                    <a:pt x="548490" y="1110404"/>
                    <a:pt x="551686" y="1107847"/>
                  </a:cubicBezTo>
                  <a:cubicBezTo>
                    <a:pt x="553604" y="1106569"/>
                    <a:pt x="554882" y="1104651"/>
                    <a:pt x="556800" y="1104012"/>
                  </a:cubicBezTo>
                  <a:cubicBezTo>
                    <a:pt x="557439" y="1104012"/>
                    <a:pt x="556800" y="1103373"/>
                    <a:pt x="556800" y="1102733"/>
                  </a:cubicBezTo>
                  <a:close/>
                  <a:moveTo>
                    <a:pt x="575978" y="1075245"/>
                  </a:moveTo>
                  <a:cubicBezTo>
                    <a:pt x="572142" y="1079081"/>
                    <a:pt x="568307" y="1082277"/>
                    <a:pt x="563832" y="1084834"/>
                  </a:cubicBezTo>
                  <a:cubicBezTo>
                    <a:pt x="563832" y="1084834"/>
                    <a:pt x="563193" y="1084195"/>
                    <a:pt x="563193" y="1084195"/>
                  </a:cubicBezTo>
                  <a:cubicBezTo>
                    <a:pt x="567668" y="1080998"/>
                    <a:pt x="571503" y="1078441"/>
                    <a:pt x="575978" y="1075245"/>
                  </a:cubicBezTo>
                  <a:close/>
                  <a:moveTo>
                    <a:pt x="591320" y="1072049"/>
                  </a:moveTo>
                  <a:cubicBezTo>
                    <a:pt x="593238" y="1073966"/>
                    <a:pt x="591960" y="1073966"/>
                    <a:pt x="590681" y="1073966"/>
                  </a:cubicBezTo>
                  <a:cubicBezTo>
                    <a:pt x="590681" y="1073966"/>
                    <a:pt x="590042" y="1073327"/>
                    <a:pt x="590042" y="1073327"/>
                  </a:cubicBezTo>
                  <a:cubicBezTo>
                    <a:pt x="590681" y="1072688"/>
                    <a:pt x="590681" y="1072688"/>
                    <a:pt x="591320" y="1072049"/>
                  </a:cubicBezTo>
                  <a:close/>
                  <a:moveTo>
                    <a:pt x="581731" y="1071409"/>
                  </a:moveTo>
                  <a:cubicBezTo>
                    <a:pt x="583010" y="1070770"/>
                    <a:pt x="584928" y="1072049"/>
                    <a:pt x="587485" y="1073327"/>
                  </a:cubicBezTo>
                  <a:cubicBezTo>
                    <a:pt x="585567" y="1073966"/>
                    <a:pt x="584928" y="1075245"/>
                    <a:pt x="581731" y="1074606"/>
                  </a:cubicBezTo>
                  <a:cubicBezTo>
                    <a:pt x="579814" y="1073966"/>
                    <a:pt x="578535" y="1074606"/>
                    <a:pt x="576617" y="1075245"/>
                  </a:cubicBezTo>
                  <a:cubicBezTo>
                    <a:pt x="577896" y="1073327"/>
                    <a:pt x="579174" y="1072049"/>
                    <a:pt x="581731" y="1071409"/>
                  </a:cubicBezTo>
                  <a:close/>
                  <a:moveTo>
                    <a:pt x="579814" y="1068213"/>
                  </a:moveTo>
                  <a:cubicBezTo>
                    <a:pt x="579814" y="1068213"/>
                    <a:pt x="580453" y="1068852"/>
                    <a:pt x="580453" y="1068852"/>
                  </a:cubicBezTo>
                  <a:cubicBezTo>
                    <a:pt x="579174" y="1069492"/>
                    <a:pt x="578535" y="1070131"/>
                    <a:pt x="577257" y="1070770"/>
                  </a:cubicBezTo>
                  <a:cubicBezTo>
                    <a:pt x="577257" y="1070770"/>
                    <a:pt x="577257" y="1070770"/>
                    <a:pt x="576617" y="1070131"/>
                  </a:cubicBezTo>
                  <a:cubicBezTo>
                    <a:pt x="577896" y="1070131"/>
                    <a:pt x="578535" y="1069492"/>
                    <a:pt x="579814" y="1068213"/>
                  </a:cubicBezTo>
                  <a:close/>
                  <a:moveTo>
                    <a:pt x="595795" y="1063099"/>
                  </a:moveTo>
                  <a:cubicBezTo>
                    <a:pt x="594517" y="1063738"/>
                    <a:pt x="593878" y="1064378"/>
                    <a:pt x="592599" y="1064378"/>
                  </a:cubicBezTo>
                  <a:cubicBezTo>
                    <a:pt x="593878" y="1065656"/>
                    <a:pt x="594517" y="1066935"/>
                    <a:pt x="593878" y="1067574"/>
                  </a:cubicBezTo>
                  <a:cubicBezTo>
                    <a:pt x="593238" y="1068213"/>
                    <a:pt x="592599" y="1068852"/>
                    <a:pt x="591320" y="1069492"/>
                  </a:cubicBezTo>
                  <a:cubicBezTo>
                    <a:pt x="591320" y="1069492"/>
                    <a:pt x="590681" y="1069492"/>
                    <a:pt x="590042" y="1069492"/>
                  </a:cubicBezTo>
                  <a:cubicBezTo>
                    <a:pt x="588763" y="1068852"/>
                    <a:pt x="588124" y="1068852"/>
                    <a:pt x="586846" y="1068213"/>
                  </a:cubicBezTo>
                  <a:cubicBezTo>
                    <a:pt x="586846" y="1068213"/>
                    <a:pt x="586846" y="1067574"/>
                    <a:pt x="586846" y="1067574"/>
                  </a:cubicBezTo>
                  <a:cubicBezTo>
                    <a:pt x="588763" y="1066295"/>
                    <a:pt x="590042" y="1064378"/>
                    <a:pt x="591960" y="1063099"/>
                  </a:cubicBezTo>
                  <a:cubicBezTo>
                    <a:pt x="593238" y="1062460"/>
                    <a:pt x="593878" y="1062460"/>
                    <a:pt x="595795" y="1063099"/>
                  </a:cubicBezTo>
                  <a:close/>
                  <a:moveTo>
                    <a:pt x="598352" y="1057985"/>
                  </a:moveTo>
                  <a:cubicBezTo>
                    <a:pt x="598992" y="1058624"/>
                    <a:pt x="598992" y="1059903"/>
                    <a:pt x="598992" y="1059903"/>
                  </a:cubicBezTo>
                  <a:cubicBezTo>
                    <a:pt x="597713" y="1060542"/>
                    <a:pt x="596434" y="1061181"/>
                    <a:pt x="595156" y="1061181"/>
                  </a:cubicBezTo>
                  <a:cubicBezTo>
                    <a:pt x="595156" y="1061181"/>
                    <a:pt x="593878" y="1060542"/>
                    <a:pt x="593238" y="1059903"/>
                  </a:cubicBezTo>
                  <a:cubicBezTo>
                    <a:pt x="595795" y="1060542"/>
                    <a:pt x="595156" y="1057346"/>
                    <a:pt x="598352" y="1057985"/>
                  </a:cubicBezTo>
                  <a:close/>
                  <a:moveTo>
                    <a:pt x="601549" y="1053510"/>
                  </a:moveTo>
                  <a:cubicBezTo>
                    <a:pt x="602188" y="1052871"/>
                    <a:pt x="603467" y="1052871"/>
                    <a:pt x="606023" y="1054149"/>
                  </a:cubicBezTo>
                  <a:cubicBezTo>
                    <a:pt x="604106" y="1055428"/>
                    <a:pt x="602188" y="1056067"/>
                    <a:pt x="600270" y="1056706"/>
                  </a:cubicBezTo>
                  <a:cubicBezTo>
                    <a:pt x="600270" y="1056706"/>
                    <a:pt x="599631" y="1056067"/>
                    <a:pt x="599631" y="1056067"/>
                  </a:cubicBezTo>
                  <a:cubicBezTo>
                    <a:pt x="600270" y="1055428"/>
                    <a:pt x="600909" y="1054789"/>
                    <a:pt x="601549" y="1053510"/>
                  </a:cubicBezTo>
                  <a:close/>
                  <a:moveTo>
                    <a:pt x="609220" y="1045839"/>
                  </a:moveTo>
                  <a:cubicBezTo>
                    <a:pt x="609859" y="1045200"/>
                    <a:pt x="609859" y="1045200"/>
                    <a:pt x="611777" y="1047117"/>
                  </a:cubicBezTo>
                  <a:cubicBezTo>
                    <a:pt x="611138" y="1047757"/>
                    <a:pt x="608581" y="1047117"/>
                    <a:pt x="611138" y="1051592"/>
                  </a:cubicBezTo>
                  <a:cubicBezTo>
                    <a:pt x="609859" y="1050953"/>
                    <a:pt x="609220" y="1050314"/>
                    <a:pt x="607941" y="1049674"/>
                  </a:cubicBezTo>
                  <a:cubicBezTo>
                    <a:pt x="606663" y="1050314"/>
                    <a:pt x="606023" y="1050314"/>
                    <a:pt x="604745" y="1050953"/>
                  </a:cubicBezTo>
                  <a:cubicBezTo>
                    <a:pt x="604745" y="1050314"/>
                    <a:pt x="604106" y="1050314"/>
                    <a:pt x="604106" y="1050314"/>
                  </a:cubicBezTo>
                  <a:cubicBezTo>
                    <a:pt x="605384" y="1049035"/>
                    <a:pt x="607302" y="1047117"/>
                    <a:pt x="609220" y="1045839"/>
                  </a:cubicBezTo>
                  <a:close/>
                  <a:moveTo>
                    <a:pt x="613056" y="1043282"/>
                  </a:moveTo>
                  <a:cubicBezTo>
                    <a:pt x="613695" y="1042642"/>
                    <a:pt x="614973" y="1043282"/>
                    <a:pt x="616891" y="1045839"/>
                  </a:cubicBezTo>
                  <a:cubicBezTo>
                    <a:pt x="615612" y="1045839"/>
                    <a:pt x="614973" y="1046478"/>
                    <a:pt x="613695" y="1047117"/>
                  </a:cubicBezTo>
                  <a:cubicBezTo>
                    <a:pt x="613056" y="1046478"/>
                    <a:pt x="612416" y="1045839"/>
                    <a:pt x="611777" y="1045200"/>
                  </a:cubicBezTo>
                  <a:cubicBezTo>
                    <a:pt x="612416" y="1044560"/>
                    <a:pt x="612416" y="1043921"/>
                    <a:pt x="613056" y="1043282"/>
                  </a:cubicBezTo>
                  <a:close/>
                  <a:moveTo>
                    <a:pt x="642462" y="1015154"/>
                  </a:moveTo>
                  <a:cubicBezTo>
                    <a:pt x="642462" y="1015154"/>
                    <a:pt x="643101" y="1015793"/>
                    <a:pt x="643101" y="1015793"/>
                  </a:cubicBezTo>
                  <a:cubicBezTo>
                    <a:pt x="642462" y="1016433"/>
                    <a:pt x="641823" y="1017072"/>
                    <a:pt x="641183" y="1017711"/>
                  </a:cubicBezTo>
                  <a:cubicBezTo>
                    <a:pt x="641183" y="1016433"/>
                    <a:pt x="641823" y="1015793"/>
                    <a:pt x="642462" y="1015154"/>
                  </a:cubicBezTo>
                  <a:close/>
                  <a:moveTo>
                    <a:pt x="648215" y="1010679"/>
                  </a:moveTo>
                  <a:cubicBezTo>
                    <a:pt x="648215" y="1010679"/>
                    <a:pt x="648854" y="1011318"/>
                    <a:pt x="648854" y="1011318"/>
                  </a:cubicBezTo>
                  <a:cubicBezTo>
                    <a:pt x="647576" y="1011958"/>
                    <a:pt x="646937" y="1013236"/>
                    <a:pt x="646937" y="1013875"/>
                  </a:cubicBezTo>
                  <a:cubicBezTo>
                    <a:pt x="646937" y="1013875"/>
                    <a:pt x="646297" y="1013236"/>
                    <a:pt x="646297" y="1013236"/>
                  </a:cubicBezTo>
                  <a:cubicBezTo>
                    <a:pt x="646937" y="1012597"/>
                    <a:pt x="647576" y="1011958"/>
                    <a:pt x="648215" y="1010679"/>
                  </a:cubicBezTo>
                  <a:close/>
                  <a:moveTo>
                    <a:pt x="641183" y="1006844"/>
                  </a:moveTo>
                  <a:cubicBezTo>
                    <a:pt x="641183" y="1007483"/>
                    <a:pt x="641183" y="1007483"/>
                    <a:pt x="641183" y="1007483"/>
                  </a:cubicBezTo>
                  <a:cubicBezTo>
                    <a:pt x="640544" y="1008122"/>
                    <a:pt x="640544" y="1008122"/>
                    <a:pt x="639904" y="1008122"/>
                  </a:cubicBezTo>
                  <a:cubicBezTo>
                    <a:pt x="639904" y="1008122"/>
                    <a:pt x="640544" y="1007483"/>
                    <a:pt x="641183" y="1006844"/>
                  </a:cubicBezTo>
                  <a:close/>
                  <a:moveTo>
                    <a:pt x="648854" y="999172"/>
                  </a:moveTo>
                  <a:cubicBezTo>
                    <a:pt x="648854" y="999172"/>
                    <a:pt x="649493" y="999812"/>
                    <a:pt x="649493" y="999812"/>
                  </a:cubicBezTo>
                  <a:cubicBezTo>
                    <a:pt x="649493" y="1000451"/>
                    <a:pt x="648854" y="1001090"/>
                    <a:pt x="648215" y="1001729"/>
                  </a:cubicBezTo>
                  <a:cubicBezTo>
                    <a:pt x="648215" y="1001090"/>
                    <a:pt x="648215" y="1001090"/>
                    <a:pt x="648215" y="1000451"/>
                  </a:cubicBezTo>
                  <a:cubicBezTo>
                    <a:pt x="648215" y="999812"/>
                    <a:pt x="648854" y="999812"/>
                    <a:pt x="648854" y="999172"/>
                  </a:cubicBezTo>
                  <a:close/>
                  <a:moveTo>
                    <a:pt x="892414" y="995976"/>
                  </a:moveTo>
                  <a:cubicBezTo>
                    <a:pt x="891136" y="995976"/>
                    <a:pt x="891136" y="996615"/>
                    <a:pt x="890497" y="996615"/>
                  </a:cubicBezTo>
                  <a:cubicBezTo>
                    <a:pt x="888579" y="997255"/>
                    <a:pt x="887300" y="998533"/>
                    <a:pt x="885382" y="999172"/>
                  </a:cubicBezTo>
                  <a:cubicBezTo>
                    <a:pt x="882825" y="999812"/>
                    <a:pt x="880908" y="1000451"/>
                    <a:pt x="878351" y="1001090"/>
                  </a:cubicBezTo>
                  <a:cubicBezTo>
                    <a:pt x="877711" y="1001090"/>
                    <a:pt x="877711" y="1001090"/>
                    <a:pt x="877072" y="1001090"/>
                  </a:cubicBezTo>
                  <a:cubicBezTo>
                    <a:pt x="877072" y="1001090"/>
                    <a:pt x="876433" y="1001729"/>
                    <a:pt x="875793" y="1001729"/>
                  </a:cubicBezTo>
                  <a:cubicBezTo>
                    <a:pt x="876433" y="1002369"/>
                    <a:pt x="877072" y="1002369"/>
                    <a:pt x="877711" y="1003647"/>
                  </a:cubicBezTo>
                  <a:cubicBezTo>
                    <a:pt x="878351" y="1003008"/>
                    <a:pt x="878351" y="1003008"/>
                    <a:pt x="880908" y="1004926"/>
                  </a:cubicBezTo>
                  <a:cubicBezTo>
                    <a:pt x="880908" y="1004286"/>
                    <a:pt x="880908" y="1003647"/>
                    <a:pt x="881547" y="1003647"/>
                  </a:cubicBezTo>
                  <a:cubicBezTo>
                    <a:pt x="882186" y="1003008"/>
                    <a:pt x="883465" y="1003008"/>
                    <a:pt x="884104" y="1002369"/>
                  </a:cubicBezTo>
                  <a:cubicBezTo>
                    <a:pt x="886661" y="1001090"/>
                    <a:pt x="888579" y="1000451"/>
                    <a:pt x="890497" y="999172"/>
                  </a:cubicBezTo>
                  <a:cubicBezTo>
                    <a:pt x="891136" y="998533"/>
                    <a:pt x="891775" y="997255"/>
                    <a:pt x="893054" y="997255"/>
                  </a:cubicBezTo>
                  <a:cubicBezTo>
                    <a:pt x="893054" y="997255"/>
                    <a:pt x="892414" y="996615"/>
                    <a:pt x="892414" y="995976"/>
                  </a:cubicBezTo>
                  <a:close/>
                  <a:moveTo>
                    <a:pt x="664197" y="994058"/>
                  </a:moveTo>
                  <a:cubicBezTo>
                    <a:pt x="664197" y="994697"/>
                    <a:pt x="664836" y="995337"/>
                    <a:pt x="664836" y="995337"/>
                  </a:cubicBezTo>
                  <a:cubicBezTo>
                    <a:pt x="664836" y="995337"/>
                    <a:pt x="664197" y="995337"/>
                    <a:pt x="663557" y="995337"/>
                  </a:cubicBezTo>
                  <a:cubicBezTo>
                    <a:pt x="663557" y="994697"/>
                    <a:pt x="664197" y="994058"/>
                    <a:pt x="664197" y="994058"/>
                  </a:cubicBezTo>
                  <a:close/>
                  <a:moveTo>
                    <a:pt x="909035" y="981273"/>
                  </a:moveTo>
                  <a:cubicBezTo>
                    <a:pt x="910953" y="983191"/>
                    <a:pt x="909674" y="982551"/>
                    <a:pt x="909035" y="982551"/>
                  </a:cubicBezTo>
                  <a:cubicBezTo>
                    <a:pt x="909035" y="982551"/>
                    <a:pt x="908396" y="981912"/>
                    <a:pt x="908396" y="981912"/>
                  </a:cubicBezTo>
                  <a:cubicBezTo>
                    <a:pt x="908396" y="981912"/>
                    <a:pt x="909035" y="981273"/>
                    <a:pt x="909035" y="981273"/>
                  </a:cubicBezTo>
                  <a:close/>
                  <a:moveTo>
                    <a:pt x="693603" y="979994"/>
                  </a:moveTo>
                  <a:cubicBezTo>
                    <a:pt x="692964" y="980634"/>
                    <a:pt x="692324" y="980634"/>
                    <a:pt x="692324" y="980634"/>
                  </a:cubicBezTo>
                  <a:cubicBezTo>
                    <a:pt x="692324" y="980634"/>
                    <a:pt x="692964" y="981273"/>
                    <a:pt x="692964" y="981273"/>
                  </a:cubicBezTo>
                  <a:cubicBezTo>
                    <a:pt x="693603" y="981273"/>
                    <a:pt x="693603" y="980634"/>
                    <a:pt x="694242" y="980634"/>
                  </a:cubicBezTo>
                  <a:cubicBezTo>
                    <a:pt x="694242" y="980634"/>
                    <a:pt x="693603" y="979994"/>
                    <a:pt x="693603" y="979994"/>
                  </a:cubicBezTo>
                  <a:close/>
                  <a:moveTo>
                    <a:pt x="898168" y="979355"/>
                  </a:moveTo>
                  <a:cubicBezTo>
                    <a:pt x="896250" y="981273"/>
                    <a:pt x="894332" y="983191"/>
                    <a:pt x="891775" y="983830"/>
                  </a:cubicBezTo>
                  <a:cubicBezTo>
                    <a:pt x="891775" y="983830"/>
                    <a:pt x="891136" y="983191"/>
                    <a:pt x="891136" y="983191"/>
                  </a:cubicBezTo>
                  <a:cubicBezTo>
                    <a:pt x="893693" y="981912"/>
                    <a:pt x="895611" y="980634"/>
                    <a:pt x="898168" y="979355"/>
                  </a:cubicBezTo>
                  <a:close/>
                  <a:moveTo>
                    <a:pt x="678260" y="978716"/>
                  </a:moveTo>
                  <a:cubicBezTo>
                    <a:pt x="678260" y="978716"/>
                    <a:pt x="678900" y="979355"/>
                    <a:pt x="678900" y="979355"/>
                  </a:cubicBezTo>
                  <a:cubicBezTo>
                    <a:pt x="678260" y="981273"/>
                    <a:pt x="677621" y="983191"/>
                    <a:pt x="675704" y="983830"/>
                  </a:cubicBezTo>
                  <a:cubicBezTo>
                    <a:pt x="674425" y="985108"/>
                    <a:pt x="673786" y="987026"/>
                    <a:pt x="670589" y="986387"/>
                  </a:cubicBezTo>
                  <a:cubicBezTo>
                    <a:pt x="672507" y="983191"/>
                    <a:pt x="675064" y="980634"/>
                    <a:pt x="678260" y="978716"/>
                  </a:cubicBezTo>
                  <a:close/>
                  <a:moveTo>
                    <a:pt x="902003" y="978077"/>
                  </a:moveTo>
                  <a:cubicBezTo>
                    <a:pt x="902643" y="978077"/>
                    <a:pt x="904560" y="979355"/>
                    <a:pt x="906478" y="980634"/>
                  </a:cubicBezTo>
                  <a:cubicBezTo>
                    <a:pt x="905200" y="980634"/>
                    <a:pt x="905200" y="981912"/>
                    <a:pt x="902643" y="980634"/>
                  </a:cubicBezTo>
                  <a:cubicBezTo>
                    <a:pt x="901364" y="979994"/>
                    <a:pt x="900725" y="979994"/>
                    <a:pt x="899446" y="979994"/>
                  </a:cubicBezTo>
                  <a:cubicBezTo>
                    <a:pt x="899446" y="978716"/>
                    <a:pt x="900725" y="978077"/>
                    <a:pt x="902003" y="978077"/>
                  </a:cubicBezTo>
                  <a:close/>
                  <a:moveTo>
                    <a:pt x="681457" y="977437"/>
                  </a:moveTo>
                  <a:cubicBezTo>
                    <a:pt x="681457" y="978077"/>
                    <a:pt x="682096" y="978077"/>
                    <a:pt x="682096" y="978716"/>
                  </a:cubicBezTo>
                  <a:cubicBezTo>
                    <a:pt x="681457" y="978716"/>
                    <a:pt x="681457" y="979355"/>
                    <a:pt x="680818" y="979355"/>
                  </a:cubicBezTo>
                  <a:cubicBezTo>
                    <a:pt x="680818" y="978077"/>
                    <a:pt x="680178" y="978077"/>
                    <a:pt x="680178" y="977437"/>
                  </a:cubicBezTo>
                  <a:cubicBezTo>
                    <a:pt x="680818" y="977437"/>
                    <a:pt x="681457" y="977437"/>
                    <a:pt x="681457" y="977437"/>
                  </a:cubicBezTo>
                  <a:close/>
                  <a:moveTo>
                    <a:pt x="899446" y="975519"/>
                  </a:moveTo>
                  <a:cubicBezTo>
                    <a:pt x="899446" y="975519"/>
                    <a:pt x="900086" y="976159"/>
                    <a:pt x="900086" y="976159"/>
                  </a:cubicBezTo>
                  <a:cubicBezTo>
                    <a:pt x="899446" y="976159"/>
                    <a:pt x="898807" y="976798"/>
                    <a:pt x="898168" y="976798"/>
                  </a:cubicBezTo>
                  <a:cubicBezTo>
                    <a:pt x="898807" y="976159"/>
                    <a:pt x="898807" y="976159"/>
                    <a:pt x="899446" y="975519"/>
                  </a:cubicBezTo>
                  <a:close/>
                  <a:moveTo>
                    <a:pt x="907118" y="973602"/>
                  </a:moveTo>
                  <a:cubicBezTo>
                    <a:pt x="907757" y="972962"/>
                    <a:pt x="908396" y="973602"/>
                    <a:pt x="910314" y="974880"/>
                  </a:cubicBezTo>
                  <a:cubicBezTo>
                    <a:pt x="909674" y="974880"/>
                    <a:pt x="909035" y="974880"/>
                    <a:pt x="908396" y="974880"/>
                  </a:cubicBezTo>
                  <a:cubicBezTo>
                    <a:pt x="909674" y="976798"/>
                    <a:pt x="909674" y="978077"/>
                    <a:pt x="909674" y="978077"/>
                  </a:cubicBezTo>
                  <a:cubicBezTo>
                    <a:pt x="909035" y="978077"/>
                    <a:pt x="909035" y="978716"/>
                    <a:pt x="908396" y="978716"/>
                  </a:cubicBezTo>
                  <a:cubicBezTo>
                    <a:pt x="908396" y="978716"/>
                    <a:pt x="907757" y="978716"/>
                    <a:pt x="907118" y="978077"/>
                  </a:cubicBezTo>
                  <a:cubicBezTo>
                    <a:pt x="906478" y="977437"/>
                    <a:pt x="905200" y="976798"/>
                    <a:pt x="904560" y="976159"/>
                  </a:cubicBezTo>
                  <a:cubicBezTo>
                    <a:pt x="904560" y="976159"/>
                    <a:pt x="904560" y="975519"/>
                    <a:pt x="904560" y="975519"/>
                  </a:cubicBezTo>
                  <a:cubicBezTo>
                    <a:pt x="905200" y="974880"/>
                    <a:pt x="906478" y="974241"/>
                    <a:pt x="907118" y="973602"/>
                  </a:cubicBezTo>
                  <a:close/>
                  <a:moveTo>
                    <a:pt x="910314" y="972323"/>
                  </a:moveTo>
                  <a:cubicBezTo>
                    <a:pt x="910953" y="972962"/>
                    <a:pt x="910953" y="973602"/>
                    <a:pt x="910953" y="973602"/>
                  </a:cubicBezTo>
                  <a:cubicBezTo>
                    <a:pt x="910953" y="973602"/>
                    <a:pt x="909674" y="973602"/>
                    <a:pt x="909035" y="973602"/>
                  </a:cubicBezTo>
                  <a:cubicBezTo>
                    <a:pt x="909035" y="973602"/>
                    <a:pt x="907757" y="972962"/>
                    <a:pt x="907118" y="972323"/>
                  </a:cubicBezTo>
                  <a:cubicBezTo>
                    <a:pt x="909674" y="973602"/>
                    <a:pt x="907757" y="971045"/>
                    <a:pt x="910314" y="972323"/>
                  </a:cubicBezTo>
                  <a:close/>
                  <a:moveTo>
                    <a:pt x="694242" y="971684"/>
                  </a:moveTo>
                  <a:cubicBezTo>
                    <a:pt x="691046" y="976798"/>
                    <a:pt x="686571" y="979355"/>
                    <a:pt x="682735" y="982551"/>
                  </a:cubicBezTo>
                  <a:cubicBezTo>
                    <a:pt x="682735" y="981273"/>
                    <a:pt x="684014" y="979355"/>
                    <a:pt x="685293" y="978077"/>
                  </a:cubicBezTo>
                  <a:cubicBezTo>
                    <a:pt x="686571" y="976798"/>
                    <a:pt x="688489" y="976159"/>
                    <a:pt x="689767" y="974880"/>
                  </a:cubicBezTo>
                  <a:cubicBezTo>
                    <a:pt x="691046" y="973602"/>
                    <a:pt x="692964" y="972962"/>
                    <a:pt x="694242" y="971684"/>
                  </a:cubicBezTo>
                  <a:close/>
                  <a:moveTo>
                    <a:pt x="911592" y="969766"/>
                  </a:moveTo>
                  <a:cubicBezTo>
                    <a:pt x="911592" y="969127"/>
                    <a:pt x="912871" y="969766"/>
                    <a:pt x="914789" y="971684"/>
                  </a:cubicBezTo>
                  <a:cubicBezTo>
                    <a:pt x="913510" y="971045"/>
                    <a:pt x="912232" y="971045"/>
                    <a:pt x="911592" y="971684"/>
                  </a:cubicBezTo>
                  <a:cubicBezTo>
                    <a:pt x="911592" y="971684"/>
                    <a:pt x="910953" y="971045"/>
                    <a:pt x="910953" y="971045"/>
                  </a:cubicBezTo>
                  <a:cubicBezTo>
                    <a:pt x="910953" y="970405"/>
                    <a:pt x="911592" y="970405"/>
                    <a:pt x="911592" y="969766"/>
                  </a:cubicBezTo>
                  <a:close/>
                  <a:moveTo>
                    <a:pt x="696160" y="967848"/>
                  </a:moveTo>
                  <a:cubicBezTo>
                    <a:pt x="696160" y="967848"/>
                    <a:pt x="696799" y="968488"/>
                    <a:pt x="696799" y="968488"/>
                  </a:cubicBezTo>
                  <a:cubicBezTo>
                    <a:pt x="696799" y="969127"/>
                    <a:pt x="696160" y="969127"/>
                    <a:pt x="696160" y="969766"/>
                  </a:cubicBezTo>
                  <a:cubicBezTo>
                    <a:pt x="696160" y="969127"/>
                    <a:pt x="696160" y="968488"/>
                    <a:pt x="696160" y="967848"/>
                  </a:cubicBezTo>
                  <a:close/>
                  <a:moveTo>
                    <a:pt x="916067" y="965930"/>
                  </a:moveTo>
                  <a:cubicBezTo>
                    <a:pt x="916067" y="965930"/>
                    <a:pt x="916707" y="965291"/>
                    <a:pt x="918624" y="967209"/>
                  </a:cubicBezTo>
                  <a:cubicBezTo>
                    <a:pt x="917346" y="967209"/>
                    <a:pt x="915428" y="966570"/>
                    <a:pt x="918624" y="970405"/>
                  </a:cubicBezTo>
                  <a:cubicBezTo>
                    <a:pt x="917346" y="969127"/>
                    <a:pt x="916707" y="968488"/>
                    <a:pt x="916067" y="968488"/>
                  </a:cubicBezTo>
                  <a:cubicBezTo>
                    <a:pt x="915428" y="968488"/>
                    <a:pt x="914789" y="968488"/>
                    <a:pt x="914149" y="968488"/>
                  </a:cubicBezTo>
                  <a:cubicBezTo>
                    <a:pt x="914149" y="967848"/>
                    <a:pt x="913510" y="967848"/>
                    <a:pt x="913510" y="967848"/>
                  </a:cubicBezTo>
                  <a:cubicBezTo>
                    <a:pt x="914149" y="967209"/>
                    <a:pt x="914789" y="966570"/>
                    <a:pt x="916067" y="965930"/>
                  </a:cubicBezTo>
                  <a:close/>
                  <a:moveTo>
                    <a:pt x="917985" y="964652"/>
                  </a:moveTo>
                  <a:cubicBezTo>
                    <a:pt x="917985" y="964013"/>
                    <a:pt x="919263" y="964652"/>
                    <a:pt x="921181" y="967209"/>
                  </a:cubicBezTo>
                  <a:cubicBezTo>
                    <a:pt x="919903" y="967209"/>
                    <a:pt x="919263" y="967209"/>
                    <a:pt x="919263" y="967848"/>
                  </a:cubicBezTo>
                  <a:cubicBezTo>
                    <a:pt x="918624" y="967209"/>
                    <a:pt x="917985" y="966570"/>
                    <a:pt x="917346" y="965930"/>
                  </a:cubicBezTo>
                  <a:cubicBezTo>
                    <a:pt x="917346" y="965291"/>
                    <a:pt x="917346" y="964652"/>
                    <a:pt x="917985" y="964652"/>
                  </a:cubicBezTo>
                  <a:close/>
                  <a:moveTo>
                    <a:pt x="931410" y="949949"/>
                  </a:moveTo>
                  <a:cubicBezTo>
                    <a:pt x="931410" y="949949"/>
                    <a:pt x="932049" y="950588"/>
                    <a:pt x="932049" y="950588"/>
                  </a:cubicBezTo>
                  <a:cubicBezTo>
                    <a:pt x="932049" y="951867"/>
                    <a:pt x="932049" y="951867"/>
                    <a:pt x="931410" y="951867"/>
                  </a:cubicBezTo>
                  <a:cubicBezTo>
                    <a:pt x="931410" y="951227"/>
                    <a:pt x="931410" y="950588"/>
                    <a:pt x="931410" y="949949"/>
                  </a:cubicBezTo>
                  <a:close/>
                  <a:moveTo>
                    <a:pt x="934606" y="948670"/>
                  </a:moveTo>
                  <a:cubicBezTo>
                    <a:pt x="934606" y="948670"/>
                    <a:pt x="935245" y="949310"/>
                    <a:pt x="935245" y="949310"/>
                  </a:cubicBezTo>
                  <a:cubicBezTo>
                    <a:pt x="935245" y="949949"/>
                    <a:pt x="934606" y="949949"/>
                    <a:pt x="934606" y="950588"/>
                  </a:cubicBezTo>
                  <a:cubicBezTo>
                    <a:pt x="934606" y="950588"/>
                    <a:pt x="933966" y="949949"/>
                    <a:pt x="933966" y="949949"/>
                  </a:cubicBezTo>
                  <a:cubicBezTo>
                    <a:pt x="933966" y="949310"/>
                    <a:pt x="934606" y="949310"/>
                    <a:pt x="934606" y="948670"/>
                  </a:cubicBezTo>
                  <a:close/>
                  <a:moveTo>
                    <a:pt x="928852" y="944196"/>
                  </a:moveTo>
                  <a:cubicBezTo>
                    <a:pt x="928852" y="944196"/>
                    <a:pt x="928852" y="944835"/>
                    <a:pt x="928852" y="944835"/>
                  </a:cubicBezTo>
                  <a:cubicBezTo>
                    <a:pt x="928852" y="944835"/>
                    <a:pt x="928852" y="944835"/>
                    <a:pt x="928213" y="944835"/>
                  </a:cubicBezTo>
                  <a:cubicBezTo>
                    <a:pt x="928213" y="944835"/>
                    <a:pt x="928852" y="944196"/>
                    <a:pt x="928852" y="944196"/>
                  </a:cubicBezTo>
                  <a:close/>
                  <a:moveTo>
                    <a:pt x="932688" y="940360"/>
                  </a:moveTo>
                  <a:cubicBezTo>
                    <a:pt x="932688" y="940360"/>
                    <a:pt x="933327" y="940999"/>
                    <a:pt x="933327" y="940999"/>
                  </a:cubicBezTo>
                  <a:cubicBezTo>
                    <a:pt x="933327" y="940999"/>
                    <a:pt x="932688" y="941638"/>
                    <a:pt x="932688" y="941638"/>
                  </a:cubicBezTo>
                  <a:cubicBezTo>
                    <a:pt x="932688" y="941638"/>
                    <a:pt x="932049" y="941638"/>
                    <a:pt x="932688" y="940999"/>
                  </a:cubicBezTo>
                  <a:cubicBezTo>
                    <a:pt x="932688" y="940999"/>
                    <a:pt x="932688" y="940360"/>
                    <a:pt x="932688" y="940360"/>
                  </a:cubicBezTo>
                  <a:close/>
                  <a:moveTo>
                    <a:pt x="942277" y="940360"/>
                  </a:moveTo>
                  <a:cubicBezTo>
                    <a:pt x="942916" y="940999"/>
                    <a:pt x="942916" y="940999"/>
                    <a:pt x="942916" y="940999"/>
                  </a:cubicBezTo>
                  <a:cubicBezTo>
                    <a:pt x="942916" y="940999"/>
                    <a:pt x="942916" y="940999"/>
                    <a:pt x="942277" y="940999"/>
                  </a:cubicBezTo>
                  <a:cubicBezTo>
                    <a:pt x="942277" y="940360"/>
                    <a:pt x="942277" y="940360"/>
                    <a:pt x="942277" y="940360"/>
                  </a:cubicBezTo>
                  <a:close/>
                  <a:moveTo>
                    <a:pt x="691685" y="932050"/>
                  </a:moveTo>
                  <a:cubicBezTo>
                    <a:pt x="687849" y="933967"/>
                    <a:pt x="684653" y="936524"/>
                    <a:pt x="681457" y="939081"/>
                  </a:cubicBezTo>
                  <a:cubicBezTo>
                    <a:pt x="675064" y="944835"/>
                    <a:pt x="668671" y="950588"/>
                    <a:pt x="662279" y="956342"/>
                  </a:cubicBezTo>
                  <a:cubicBezTo>
                    <a:pt x="658443" y="960177"/>
                    <a:pt x="653968" y="964013"/>
                    <a:pt x="650133" y="967848"/>
                  </a:cubicBezTo>
                  <a:cubicBezTo>
                    <a:pt x="645658" y="972323"/>
                    <a:pt x="641823" y="976798"/>
                    <a:pt x="637987" y="980634"/>
                  </a:cubicBezTo>
                  <a:cubicBezTo>
                    <a:pt x="634790" y="983830"/>
                    <a:pt x="631594" y="987026"/>
                    <a:pt x="628398" y="990223"/>
                  </a:cubicBezTo>
                  <a:cubicBezTo>
                    <a:pt x="627119" y="991501"/>
                    <a:pt x="626480" y="992780"/>
                    <a:pt x="625201" y="994058"/>
                  </a:cubicBezTo>
                  <a:cubicBezTo>
                    <a:pt x="623284" y="995976"/>
                    <a:pt x="620726" y="997255"/>
                    <a:pt x="619448" y="999172"/>
                  </a:cubicBezTo>
                  <a:cubicBezTo>
                    <a:pt x="616252" y="1002369"/>
                    <a:pt x="613695" y="1006844"/>
                    <a:pt x="609859" y="1009401"/>
                  </a:cubicBezTo>
                  <a:cubicBezTo>
                    <a:pt x="607941" y="1010679"/>
                    <a:pt x="606663" y="1011958"/>
                    <a:pt x="605384" y="1013875"/>
                  </a:cubicBezTo>
                  <a:cubicBezTo>
                    <a:pt x="604106" y="1015154"/>
                    <a:pt x="602827" y="1017072"/>
                    <a:pt x="601549" y="1018350"/>
                  </a:cubicBezTo>
                  <a:cubicBezTo>
                    <a:pt x="600270" y="1020268"/>
                    <a:pt x="598992" y="1021547"/>
                    <a:pt x="597074" y="1022825"/>
                  </a:cubicBezTo>
                  <a:cubicBezTo>
                    <a:pt x="595795" y="1024104"/>
                    <a:pt x="594517" y="1026022"/>
                    <a:pt x="592599" y="1027300"/>
                  </a:cubicBezTo>
                  <a:cubicBezTo>
                    <a:pt x="591960" y="1027939"/>
                    <a:pt x="590681" y="1028579"/>
                    <a:pt x="589403" y="1029218"/>
                  </a:cubicBezTo>
                  <a:cubicBezTo>
                    <a:pt x="587485" y="1031775"/>
                    <a:pt x="585567" y="1034332"/>
                    <a:pt x="583649" y="1036250"/>
                  </a:cubicBezTo>
                  <a:cubicBezTo>
                    <a:pt x="581731" y="1038168"/>
                    <a:pt x="579814" y="1039446"/>
                    <a:pt x="577896" y="1040725"/>
                  </a:cubicBezTo>
                  <a:cubicBezTo>
                    <a:pt x="575978" y="1042003"/>
                    <a:pt x="573421" y="1043282"/>
                    <a:pt x="571503" y="1045200"/>
                  </a:cubicBezTo>
                  <a:cubicBezTo>
                    <a:pt x="568307" y="1047757"/>
                    <a:pt x="565111" y="1050953"/>
                    <a:pt x="561914" y="1053510"/>
                  </a:cubicBezTo>
                  <a:cubicBezTo>
                    <a:pt x="558079" y="1055428"/>
                    <a:pt x="554882" y="1057346"/>
                    <a:pt x="552325" y="1060542"/>
                  </a:cubicBezTo>
                  <a:cubicBezTo>
                    <a:pt x="551047" y="1061820"/>
                    <a:pt x="550407" y="1064378"/>
                    <a:pt x="549129" y="1065656"/>
                  </a:cubicBezTo>
                  <a:cubicBezTo>
                    <a:pt x="546572" y="1068213"/>
                    <a:pt x="544015" y="1070131"/>
                    <a:pt x="540818" y="1072049"/>
                  </a:cubicBezTo>
                  <a:cubicBezTo>
                    <a:pt x="539540" y="1073327"/>
                    <a:pt x="538261" y="1073966"/>
                    <a:pt x="537622" y="1075245"/>
                  </a:cubicBezTo>
                  <a:cubicBezTo>
                    <a:pt x="535704" y="1077163"/>
                    <a:pt x="533147" y="1079720"/>
                    <a:pt x="531229" y="1081638"/>
                  </a:cubicBezTo>
                  <a:cubicBezTo>
                    <a:pt x="530590" y="1082277"/>
                    <a:pt x="529951" y="1082277"/>
                    <a:pt x="528673" y="1080359"/>
                  </a:cubicBezTo>
                  <a:cubicBezTo>
                    <a:pt x="528673" y="1080998"/>
                    <a:pt x="528033" y="1080998"/>
                    <a:pt x="528033" y="1081638"/>
                  </a:cubicBezTo>
                  <a:cubicBezTo>
                    <a:pt x="527394" y="1082916"/>
                    <a:pt x="526755" y="1084195"/>
                    <a:pt x="526115" y="1084834"/>
                  </a:cubicBezTo>
                  <a:cubicBezTo>
                    <a:pt x="524198" y="1086752"/>
                    <a:pt x="521640" y="1088030"/>
                    <a:pt x="519723" y="1089948"/>
                  </a:cubicBezTo>
                  <a:cubicBezTo>
                    <a:pt x="517805" y="1091866"/>
                    <a:pt x="516526" y="1093784"/>
                    <a:pt x="515248" y="1095701"/>
                  </a:cubicBezTo>
                  <a:cubicBezTo>
                    <a:pt x="514609" y="1096341"/>
                    <a:pt x="513969" y="1096980"/>
                    <a:pt x="513330" y="1097619"/>
                  </a:cubicBezTo>
                  <a:cubicBezTo>
                    <a:pt x="512051" y="1098898"/>
                    <a:pt x="510773" y="1100816"/>
                    <a:pt x="509495" y="1102094"/>
                  </a:cubicBezTo>
                  <a:cubicBezTo>
                    <a:pt x="508216" y="1102733"/>
                    <a:pt x="506937" y="1103373"/>
                    <a:pt x="505659" y="1104012"/>
                  </a:cubicBezTo>
                  <a:cubicBezTo>
                    <a:pt x="504380" y="1104651"/>
                    <a:pt x="503741" y="1106569"/>
                    <a:pt x="502462" y="1107208"/>
                  </a:cubicBezTo>
                  <a:cubicBezTo>
                    <a:pt x="499906" y="1108487"/>
                    <a:pt x="497988" y="1110404"/>
                    <a:pt x="496070" y="1112322"/>
                  </a:cubicBezTo>
                  <a:cubicBezTo>
                    <a:pt x="495431" y="1112962"/>
                    <a:pt x="494792" y="1113601"/>
                    <a:pt x="494152" y="1114240"/>
                  </a:cubicBezTo>
                  <a:cubicBezTo>
                    <a:pt x="493513" y="1115519"/>
                    <a:pt x="492873" y="1118076"/>
                    <a:pt x="492234" y="1119354"/>
                  </a:cubicBezTo>
                  <a:cubicBezTo>
                    <a:pt x="491595" y="1120633"/>
                    <a:pt x="490317" y="1121272"/>
                    <a:pt x="488399" y="1122550"/>
                  </a:cubicBezTo>
                  <a:cubicBezTo>
                    <a:pt x="489677" y="1123190"/>
                    <a:pt x="490317" y="1123190"/>
                    <a:pt x="490956" y="1123190"/>
                  </a:cubicBezTo>
                  <a:cubicBezTo>
                    <a:pt x="490956" y="1124468"/>
                    <a:pt x="490956" y="1125747"/>
                    <a:pt x="491595" y="1127025"/>
                  </a:cubicBezTo>
                  <a:cubicBezTo>
                    <a:pt x="493513" y="1128304"/>
                    <a:pt x="494792" y="1128943"/>
                    <a:pt x="496709" y="1129582"/>
                  </a:cubicBezTo>
                  <a:cubicBezTo>
                    <a:pt x="496709" y="1130222"/>
                    <a:pt x="496070" y="1130861"/>
                    <a:pt x="496070" y="1131500"/>
                  </a:cubicBezTo>
                  <a:cubicBezTo>
                    <a:pt x="497348" y="1131500"/>
                    <a:pt x="498627" y="1130861"/>
                    <a:pt x="499906" y="1131500"/>
                  </a:cubicBezTo>
                  <a:cubicBezTo>
                    <a:pt x="501823" y="1132139"/>
                    <a:pt x="503741" y="1132139"/>
                    <a:pt x="505020" y="1131500"/>
                  </a:cubicBezTo>
                  <a:cubicBezTo>
                    <a:pt x="508216" y="1130222"/>
                    <a:pt x="512051" y="1128304"/>
                    <a:pt x="515248" y="1127025"/>
                  </a:cubicBezTo>
                  <a:cubicBezTo>
                    <a:pt x="515887" y="1126386"/>
                    <a:pt x="517166" y="1126386"/>
                    <a:pt x="517805" y="1125747"/>
                  </a:cubicBezTo>
                  <a:cubicBezTo>
                    <a:pt x="519084" y="1123829"/>
                    <a:pt x="521001" y="1123829"/>
                    <a:pt x="522919" y="1122550"/>
                  </a:cubicBezTo>
                  <a:cubicBezTo>
                    <a:pt x="524837" y="1121272"/>
                    <a:pt x="527394" y="1120633"/>
                    <a:pt x="529951" y="1119993"/>
                  </a:cubicBezTo>
                  <a:lnTo>
                    <a:pt x="529951" y="1119780"/>
                  </a:lnTo>
                  <a:lnTo>
                    <a:pt x="529312" y="1119993"/>
                  </a:lnTo>
                  <a:lnTo>
                    <a:pt x="529951" y="1119514"/>
                  </a:lnTo>
                  <a:lnTo>
                    <a:pt x="529951" y="1118715"/>
                  </a:lnTo>
                  <a:cubicBezTo>
                    <a:pt x="528033" y="1118715"/>
                    <a:pt x="526115" y="1119354"/>
                    <a:pt x="524198" y="1119354"/>
                  </a:cubicBezTo>
                  <a:cubicBezTo>
                    <a:pt x="524837" y="1118715"/>
                    <a:pt x="524837" y="1118715"/>
                    <a:pt x="525476" y="1118076"/>
                  </a:cubicBezTo>
                  <a:cubicBezTo>
                    <a:pt x="528033" y="1116797"/>
                    <a:pt x="529951" y="1116158"/>
                    <a:pt x="532508" y="1114879"/>
                  </a:cubicBezTo>
                  <a:cubicBezTo>
                    <a:pt x="533787" y="1114240"/>
                    <a:pt x="535065" y="1112962"/>
                    <a:pt x="536344" y="1112322"/>
                  </a:cubicBezTo>
                  <a:cubicBezTo>
                    <a:pt x="536983" y="1111683"/>
                    <a:pt x="536983" y="1111044"/>
                    <a:pt x="537622" y="1111044"/>
                  </a:cubicBezTo>
                  <a:cubicBezTo>
                    <a:pt x="539540" y="1110404"/>
                    <a:pt x="541458" y="1109765"/>
                    <a:pt x="542736" y="1109126"/>
                  </a:cubicBezTo>
                  <a:cubicBezTo>
                    <a:pt x="544654" y="1108487"/>
                    <a:pt x="545293" y="1106569"/>
                    <a:pt x="546572" y="1104651"/>
                  </a:cubicBezTo>
                  <a:cubicBezTo>
                    <a:pt x="547211" y="1103373"/>
                    <a:pt x="549129" y="1102094"/>
                    <a:pt x="549768" y="1101455"/>
                  </a:cubicBezTo>
                  <a:cubicBezTo>
                    <a:pt x="551686" y="1099537"/>
                    <a:pt x="552965" y="1098258"/>
                    <a:pt x="554882" y="1096341"/>
                  </a:cubicBezTo>
                  <a:cubicBezTo>
                    <a:pt x="553604" y="1095701"/>
                    <a:pt x="552965" y="1095701"/>
                    <a:pt x="552325" y="1095062"/>
                  </a:cubicBezTo>
                  <a:cubicBezTo>
                    <a:pt x="552965" y="1094423"/>
                    <a:pt x="554882" y="1095062"/>
                    <a:pt x="555522" y="1095062"/>
                  </a:cubicBezTo>
                  <a:cubicBezTo>
                    <a:pt x="557439" y="1094423"/>
                    <a:pt x="559357" y="1093784"/>
                    <a:pt x="560636" y="1093144"/>
                  </a:cubicBezTo>
                  <a:cubicBezTo>
                    <a:pt x="565111" y="1090587"/>
                    <a:pt x="569585" y="1087391"/>
                    <a:pt x="574060" y="1084195"/>
                  </a:cubicBezTo>
                  <a:cubicBezTo>
                    <a:pt x="575339" y="1083555"/>
                    <a:pt x="576617" y="1082916"/>
                    <a:pt x="577896" y="1082277"/>
                  </a:cubicBezTo>
                  <a:cubicBezTo>
                    <a:pt x="577896" y="1083555"/>
                    <a:pt x="577896" y="1084195"/>
                    <a:pt x="577257" y="1084195"/>
                  </a:cubicBezTo>
                  <a:cubicBezTo>
                    <a:pt x="574060" y="1084195"/>
                    <a:pt x="574700" y="1088030"/>
                    <a:pt x="571503" y="1087391"/>
                  </a:cubicBezTo>
                  <a:cubicBezTo>
                    <a:pt x="570225" y="1088670"/>
                    <a:pt x="568307" y="1089948"/>
                    <a:pt x="567028" y="1090587"/>
                  </a:cubicBezTo>
                  <a:cubicBezTo>
                    <a:pt x="565750" y="1091866"/>
                    <a:pt x="563832" y="1092505"/>
                    <a:pt x="562553" y="1094423"/>
                  </a:cubicBezTo>
                  <a:cubicBezTo>
                    <a:pt x="561914" y="1095701"/>
                    <a:pt x="560636" y="1096341"/>
                    <a:pt x="559357" y="1097619"/>
                  </a:cubicBezTo>
                  <a:cubicBezTo>
                    <a:pt x="558718" y="1098258"/>
                    <a:pt x="558718" y="1098898"/>
                    <a:pt x="558079" y="1098898"/>
                  </a:cubicBezTo>
                  <a:cubicBezTo>
                    <a:pt x="559357" y="1099537"/>
                    <a:pt x="559996" y="1100176"/>
                    <a:pt x="559996" y="1099537"/>
                  </a:cubicBezTo>
                  <a:cubicBezTo>
                    <a:pt x="561275" y="1098898"/>
                    <a:pt x="562553" y="1097619"/>
                    <a:pt x="563193" y="1096980"/>
                  </a:cubicBezTo>
                  <a:cubicBezTo>
                    <a:pt x="565750" y="1095062"/>
                    <a:pt x="568307" y="1092505"/>
                    <a:pt x="570864" y="1090587"/>
                  </a:cubicBezTo>
                  <a:cubicBezTo>
                    <a:pt x="571503" y="1089948"/>
                    <a:pt x="572782" y="1090587"/>
                    <a:pt x="573421" y="1089948"/>
                  </a:cubicBezTo>
                  <a:cubicBezTo>
                    <a:pt x="575339" y="1087391"/>
                    <a:pt x="577896" y="1085473"/>
                    <a:pt x="581092" y="1084195"/>
                  </a:cubicBezTo>
                  <a:cubicBezTo>
                    <a:pt x="582371" y="1083555"/>
                    <a:pt x="583010" y="1082916"/>
                    <a:pt x="583010" y="1080998"/>
                  </a:cubicBezTo>
                  <a:cubicBezTo>
                    <a:pt x="581731" y="1081638"/>
                    <a:pt x="580453" y="1081638"/>
                    <a:pt x="579814" y="1082277"/>
                  </a:cubicBezTo>
                  <a:cubicBezTo>
                    <a:pt x="579814" y="1082277"/>
                    <a:pt x="579174" y="1081638"/>
                    <a:pt x="579174" y="1081638"/>
                  </a:cubicBezTo>
                  <a:cubicBezTo>
                    <a:pt x="580453" y="1080998"/>
                    <a:pt x="582371" y="1079720"/>
                    <a:pt x="583649" y="1079081"/>
                  </a:cubicBezTo>
                  <a:cubicBezTo>
                    <a:pt x="584289" y="1079720"/>
                    <a:pt x="584289" y="1079720"/>
                    <a:pt x="584289" y="1079720"/>
                  </a:cubicBezTo>
                  <a:cubicBezTo>
                    <a:pt x="584289" y="1080359"/>
                    <a:pt x="584289" y="1080359"/>
                    <a:pt x="584928" y="1081638"/>
                  </a:cubicBezTo>
                  <a:cubicBezTo>
                    <a:pt x="586206" y="1080359"/>
                    <a:pt x="586846" y="1079720"/>
                    <a:pt x="587485" y="1079081"/>
                  </a:cubicBezTo>
                  <a:cubicBezTo>
                    <a:pt x="587485" y="1079081"/>
                    <a:pt x="586846" y="1078441"/>
                    <a:pt x="586846" y="1078441"/>
                  </a:cubicBezTo>
                  <a:cubicBezTo>
                    <a:pt x="586206" y="1078441"/>
                    <a:pt x="584928" y="1078441"/>
                    <a:pt x="583649" y="1078441"/>
                  </a:cubicBezTo>
                  <a:cubicBezTo>
                    <a:pt x="585567" y="1077163"/>
                    <a:pt x="586206" y="1075884"/>
                    <a:pt x="588124" y="1075245"/>
                  </a:cubicBezTo>
                  <a:cubicBezTo>
                    <a:pt x="588763" y="1074606"/>
                    <a:pt x="590042" y="1075245"/>
                    <a:pt x="590681" y="1075245"/>
                  </a:cubicBezTo>
                  <a:cubicBezTo>
                    <a:pt x="591320" y="1075245"/>
                    <a:pt x="591960" y="1075245"/>
                    <a:pt x="591960" y="1075245"/>
                  </a:cubicBezTo>
                  <a:cubicBezTo>
                    <a:pt x="593238" y="1074606"/>
                    <a:pt x="594517" y="1073966"/>
                    <a:pt x="595156" y="1073327"/>
                  </a:cubicBezTo>
                  <a:cubicBezTo>
                    <a:pt x="595156" y="1073327"/>
                    <a:pt x="595156" y="1072688"/>
                    <a:pt x="595156" y="1072688"/>
                  </a:cubicBezTo>
                  <a:cubicBezTo>
                    <a:pt x="594517" y="1072049"/>
                    <a:pt x="593878" y="1071409"/>
                    <a:pt x="593238" y="1070131"/>
                  </a:cubicBezTo>
                  <a:cubicBezTo>
                    <a:pt x="594517" y="1070131"/>
                    <a:pt x="595156" y="1070131"/>
                    <a:pt x="596434" y="1070131"/>
                  </a:cubicBezTo>
                  <a:cubicBezTo>
                    <a:pt x="597713" y="1070131"/>
                    <a:pt x="599631" y="1070770"/>
                    <a:pt x="598992" y="1068213"/>
                  </a:cubicBezTo>
                  <a:cubicBezTo>
                    <a:pt x="598352" y="1068213"/>
                    <a:pt x="597713" y="1068852"/>
                    <a:pt x="597713" y="1068852"/>
                  </a:cubicBezTo>
                  <a:cubicBezTo>
                    <a:pt x="597713" y="1068852"/>
                    <a:pt x="597074" y="1068213"/>
                    <a:pt x="597074" y="1068213"/>
                  </a:cubicBezTo>
                  <a:cubicBezTo>
                    <a:pt x="597713" y="1068213"/>
                    <a:pt x="598352" y="1068213"/>
                    <a:pt x="598992" y="1068213"/>
                  </a:cubicBezTo>
                  <a:cubicBezTo>
                    <a:pt x="598992" y="1067574"/>
                    <a:pt x="598352" y="1066935"/>
                    <a:pt x="598352" y="1066295"/>
                  </a:cubicBezTo>
                  <a:cubicBezTo>
                    <a:pt x="598352" y="1065656"/>
                    <a:pt x="598992" y="1065656"/>
                    <a:pt x="599631" y="1065017"/>
                  </a:cubicBezTo>
                  <a:cubicBezTo>
                    <a:pt x="600909" y="1063738"/>
                    <a:pt x="602188" y="1062460"/>
                    <a:pt x="604745" y="1062460"/>
                  </a:cubicBezTo>
                  <a:cubicBezTo>
                    <a:pt x="606663" y="1062460"/>
                    <a:pt x="607302" y="1061181"/>
                    <a:pt x="608581" y="1059903"/>
                  </a:cubicBezTo>
                  <a:cubicBezTo>
                    <a:pt x="608581" y="1059903"/>
                    <a:pt x="609220" y="1059263"/>
                    <a:pt x="609220" y="1059263"/>
                  </a:cubicBezTo>
                  <a:cubicBezTo>
                    <a:pt x="610498" y="1057985"/>
                    <a:pt x="611138" y="1056706"/>
                    <a:pt x="612416" y="1056067"/>
                  </a:cubicBezTo>
                  <a:cubicBezTo>
                    <a:pt x="613056" y="1055428"/>
                    <a:pt x="613695" y="1054789"/>
                    <a:pt x="614334" y="1054149"/>
                  </a:cubicBezTo>
                  <a:cubicBezTo>
                    <a:pt x="614334" y="1054149"/>
                    <a:pt x="614334" y="1053510"/>
                    <a:pt x="613695" y="1052871"/>
                  </a:cubicBezTo>
                  <a:cubicBezTo>
                    <a:pt x="612416" y="1050314"/>
                    <a:pt x="612416" y="1050314"/>
                    <a:pt x="614973" y="1050953"/>
                  </a:cubicBezTo>
                  <a:cubicBezTo>
                    <a:pt x="615612" y="1050953"/>
                    <a:pt x="616252" y="1050953"/>
                    <a:pt x="616252" y="1050953"/>
                  </a:cubicBezTo>
                  <a:cubicBezTo>
                    <a:pt x="616252" y="1049035"/>
                    <a:pt x="618170" y="1049674"/>
                    <a:pt x="620726" y="1050314"/>
                  </a:cubicBezTo>
                  <a:cubicBezTo>
                    <a:pt x="618809" y="1047117"/>
                    <a:pt x="618170" y="1044560"/>
                    <a:pt x="620087" y="1044560"/>
                  </a:cubicBezTo>
                  <a:cubicBezTo>
                    <a:pt x="620726" y="1044560"/>
                    <a:pt x="620726" y="1043921"/>
                    <a:pt x="620726" y="1043282"/>
                  </a:cubicBezTo>
                  <a:cubicBezTo>
                    <a:pt x="621366" y="1042642"/>
                    <a:pt x="622645" y="1042003"/>
                    <a:pt x="623284" y="1041364"/>
                  </a:cubicBezTo>
                  <a:cubicBezTo>
                    <a:pt x="623284" y="1041364"/>
                    <a:pt x="623923" y="1042003"/>
                    <a:pt x="623923" y="1042003"/>
                  </a:cubicBezTo>
                  <a:cubicBezTo>
                    <a:pt x="623923" y="1042642"/>
                    <a:pt x="623923" y="1043282"/>
                    <a:pt x="623284" y="1043921"/>
                  </a:cubicBezTo>
                  <a:cubicBezTo>
                    <a:pt x="623923" y="1044560"/>
                    <a:pt x="624562" y="1043921"/>
                    <a:pt x="624562" y="1043921"/>
                  </a:cubicBezTo>
                  <a:cubicBezTo>
                    <a:pt x="625201" y="1043921"/>
                    <a:pt x="625841" y="1044560"/>
                    <a:pt x="626480" y="1044560"/>
                  </a:cubicBezTo>
                  <a:cubicBezTo>
                    <a:pt x="625841" y="1043921"/>
                    <a:pt x="625841" y="1042642"/>
                    <a:pt x="625201" y="1042003"/>
                  </a:cubicBezTo>
                  <a:cubicBezTo>
                    <a:pt x="625201" y="1041364"/>
                    <a:pt x="624562" y="1041364"/>
                    <a:pt x="623923" y="1040085"/>
                  </a:cubicBezTo>
                  <a:cubicBezTo>
                    <a:pt x="625201" y="1039446"/>
                    <a:pt x="625841" y="1038168"/>
                    <a:pt x="627759" y="1038168"/>
                  </a:cubicBezTo>
                  <a:cubicBezTo>
                    <a:pt x="629676" y="1038168"/>
                    <a:pt x="630955" y="1036889"/>
                    <a:pt x="632234" y="1036250"/>
                  </a:cubicBezTo>
                  <a:cubicBezTo>
                    <a:pt x="632873" y="1035611"/>
                    <a:pt x="632873" y="1034971"/>
                    <a:pt x="633512" y="1034971"/>
                  </a:cubicBezTo>
                  <a:cubicBezTo>
                    <a:pt x="634151" y="1034332"/>
                    <a:pt x="635430" y="1034332"/>
                    <a:pt x="634790" y="1032414"/>
                  </a:cubicBezTo>
                  <a:cubicBezTo>
                    <a:pt x="634151" y="1030496"/>
                    <a:pt x="636069" y="1030496"/>
                    <a:pt x="638626" y="1033053"/>
                  </a:cubicBezTo>
                  <a:cubicBezTo>
                    <a:pt x="635430" y="1029218"/>
                    <a:pt x="640544" y="1031775"/>
                    <a:pt x="637987" y="1028579"/>
                  </a:cubicBezTo>
                  <a:cubicBezTo>
                    <a:pt x="641183" y="1029857"/>
                    <a:pt x="641823" y="1030496"/>
                    <a:pt x="641823" y="1028579"/>
                  </a:cubicBezTo>
                  <a:cubicBezTo>
                    <a:pt x="641823" y="1026661"/>
                    <a:pt x="644379" y="1026661"/>
                    <a:pt x="645019" y="1024743"/>
                  </a:cubicBezTo>
                  <a:cubicBezTo>
                    <a:pt x="645658" y="1024104"/>
                    <a:pt x="646937" y="1023464"/>
                    <a:pt x="646297" y="1021547"/>
                  </a:cubicBezTo>
                  <a:cubicBezTo>
                    <a:pt x="646297" y="1020907"/>
                    <a:pt x="646937" y="1020907"/>
                    <a:pt x="647576" y="1020907"/>
                  </a:cubicBezTo>
                  <a:cubicBezTo>
                    <a:pt x="648215" y="1020268"/>
                    <a:pt x="649493" y="1019629"/>
                    <a:pt x="650133" y="1018990"/>
                  </a:cubicBezTo>
                  <a:cubicBezTo>
                    <a:pt x="650133" y="1018990"/>
                    <a:pt x="650133" y="1018350"/>
                    <a:pt x="650772" y="1018350"/>
                  </a:cubicBezTo>
                  <a:cubicBezTo>
                    <a:pt x="652051" y="1017072"/>
                    <a:pt x="654608" y="1017711"/>
                    <a:pt x="655247" y="1015154"/>
                  </a:cubicBezTo>
                  <a:cubicBezTo>
                    <a:pt x="655886" y="1013236"/>
                    <a:pt x="657165" y="1011958"/>
                    <a:pt x="659722" y="1012597"/>
                  </a:cubicBezTo>
                  <a:cubicBezTo>
                    <a:pt x="660361" y="1012597"/>
                    <a:pt x="660361" y="1012597"/>
                    <a:pt x="660361" y="1012597"/>
                  </a:cubicBezTo>
                  <a:cubicBezTo>
                    <a:pt x="660361" y="1011318"/>
                    <a:pt x="660361" y="1010040"/>
                    <a:pt x="662279" y="1010679"/>
                  </a:cubicBezTo>
                  <a:cubicBezTo>
                    <a:pt x="662279" y="1010679"/>
                    <a:pt x="662279" y="1010679"/>
                    <a:pt x="662279" y="1010040"/>
                  </a:cubicBezTo>
                  <a:cubicBezTo>
                    <a:pt x="661001" y="1008122"/>
                    <a:pt x="662918" y="1008122"/>
                    <a:pt x="662918" y="1007483"/>
                  </a:cubicBezTo>
                  <a:cubicBezTo>
                    <a:pt x="662918" y="1006844"/>
                    <a:pt x="663557" y="1006844"/>
                    <a:pt x="663557" y="1006204"/>
                  </a:cubicBezTo>
                  <a:cubicBezTo>
                    <a:pt x="662918" y="1004286"/>
                    <a:pt x="663557" y="1004286"/>
                    <a:pt x="664836" y="1004926"/>
                  </a:cubicBezTo>
                  <a:cubicBezTo>
                    <a:pt x="666115" y="1005565"/>
                    <a:pt x="667393" y="1005565"/>
                    <a:pt x="665475" y="1003008"/>
                  </a:cubicBezTo>
                  <a:cubicBezTo>
                    <a:pt x="665475" y="1002369"/>
                    <a:pt x="665475" y="1001729"/>
                    <a:pt x="665475" y="1001729"/>
                  </a:cubicBezTo>
                  <a:cubicBezTo>
                    <a:pt x="666115" y="1001090"/>
                    <a:pt x="666754" y="1001090"/>
                    <a:pt x="667393" y="1001090"/>
                  </a:cubicBezTo>
                  <a:cubicBezTo>
                    <a:pt x="670589" y="1001729"/>
                    <a:pt x="670589" y="998533"/>
                    <a:pt x="672507" y="998533"/>
                  </a:cubicBezTo>
                  <a:cubicBezTo>
                    <a:pt x="672507" y="998533"/>
                    <a:pt x="672507" y="998533"/>
                    <a:pt x="672507" y="997894"/>
                  </a:cubicBezTo>
                  <a:cubicBezTo>
                    <a:pt x="672507" y="996615"/>
                    <a:pt x="671868" y="995337"/>
                    <a:pt x="673146" y="995337"/>
                  </a:cubicBezTo>
                  <a:cubicBezTo>
                    <a:pt x="673786" y="995337"/>
                    <a:pt x="674425" y="994058"/>
                    <a:pt x="675064" y="993419"/>
                  </a:cubicBezTo>
                  <a:cubicBezTo>
                    <a:pt x="675064" y="992780"/>
                    <a:pt x="675704" y="992780"/>
                    <a:pt x="675064" y="992140"/>
                  </a:cubicBezTo>
                  <a:cubicBezTo>
                    <a:pt x="674425" y="990223"/>
                    <a:pt x="675064" y="989583"/>
                    <a:pt x="676982" y="990223"/>
                  </a:cubicBezTo>
                  <a:cubicBezTo>
                    <a:pt x="678260" y="990862"/>
                    <a:pt x="679539" y="990223"/>
                    <a:pt x="679539" y="989583"/>
                  </a:cubicBezTo>
                  <a:cubicBezTo>
                    <a:pt x="678900" y="987026"/>
                    <a:pt x="680818" y="987026"/>
                    <a:pt x="682096" y="987026"/>
                  </a:cubicBezTo>
                  <a:cubicBezTo>
                    <a:pt x="684653" y="987026"/>
                    <a:pt x="686571" y="987026"/>
                    <a:pt x="685932" y="983191"/>
                  </a:cubicBezTo>
                  <a:cubicBezTo>
                    <a:pt x="685932" y="983191"/>
                    <a:pt x="685932" y="983191"/>
                    <a:pt x="686571" y="982551"/>
                  </a:cubicBezTo>
                  <a:cubicBezTo>
                    <a:pt x="687849" y="981912"/>
                    <a:pt x="688489" y="981273"/>
                    <a:pt x="690407" y="980634"/>
                  </a:cubicBezTo>
                  <a:cubicBezTo>
                    <a:pt x="691046" y="980634"/>
                    <a:pt x="692324" y="980634"/>
                    <a:pt x="691685" y="978716"/>
                  </a:cubicBezTo>
                  <a:cubicBezTo>
                    <a:pt x="691046" y="976798"/>
                    <a:pt x="691046" y="975519"/>
                    <a:pt x="692964" y="975519"/>
                  </a:cubicBezTo>
                  <a:cubicBezTo>
                    <a:pt x="695521" y="975519"/>
                    <a:pt x="694881" y="972962"/>
                    <a:pt x="696799" y="972323"/>
                  </a:cubicBezTo>
                  <a:cubicBezTo>
                    <a:pt x="698078" y="971684"/>
                    <a:pt x="698717" y="970405"/>
                    <a:pt x="699996" y="969127"/>
                  </a:cubicBezTo>
                  <a:cubicBezTo>
                    <a:pt x="701274" y="967848"/>
                    <a:pt x="703192" y="966570"/>
                    <a:pt x="705110" y="964652"/>
                  </a:cubicBezTo>
                  <a:cubicBezTo>
                    <a:pt x="705110" y="964652"/>
                    <a:pt x="705110" y="964013"/>
                    <a:pt x="705110" y="963373"/>
                  </a:cubicBezTo>
                  <a:cubicBezTo>
                    <a:pt x="704470" y="962734"/>
                    <a:pt x="703831" y="962095"/>
                    <a:pt x="703192" y="961456"/>
                  </a:cubicBezTo>
                  <a:cubicBezTo>
                    <a:pt x="707027" y="961456"/>
                    <a:pt x="712781" y="962734"/>
                    <a:pt x="711502" y="956981"/>
                  </a:cubicBezTo>
                  <a:cubicBezTo>
                    <a:pt x="710863" y="957620"/>
                    <a:pt x="710863" y="958259"/>
                    <a:pt x="710224" y="958899"/>
                  </a:cubicBezTo>
                  <a:cubicBezTo>
                    <a:pt x="709585" y="959538"/>
                    <a:pt x="708945" y="959538"/>
                    <a:pt x="707027" y="958259"/>
                  </a:cubicBezTo>
                  <a:cubicBezTo>
                    <a:pt x="707667" y="958259"/>
                    <a:pt x="708306" y="957620"/>
                    <a:pt x="708945" y="957620"/>
                  </a:cubicBezTo>
                  <a:cubicBezTo>
                    <a:pt x="708306" y="956342"/>
                    <a:pt x="707667" y="955063"/>
                    <a:pt x="707027" y="953784"/>
                  </a:cubicBezTo>
                  <a:cubicBezTo>
                    <a:pt x="707667" y="953145"/>
                    <a:pt x="708945" y="953145"/>
                    <a:pt x="708306" y="951867"/>
                  </a:cubicBezTo>
                  <a:cubicBezTo>
                    <a:pt x="707027" y="949310"/>
                    <a:pt x="708306" y="949310"/>
                    <a:pt x="708306" y="948031"/>
                  </a:cubicBezTo>
                  <a:cubicBezTo>
                    <a:pt x="708306" y="945474"/>
                    <a:pt x="709585" y="945474"/>
                    <a:pt x="711502" y="944835"/>
                  </a:cubicBezTo>
                  <a:cubicBezTo>
                    <a:pt x="712142" y="944835"/>
                    <a:pt x="712781" y="944835"/>
                    <a:pt x="713420" y="944196"/>
                  </a:cubicBezTo>
                  <a:cubicBezTo>
                    <a:pt x="712142" y="944196"/>
                    <a:pt x="710224" y="942917"/>
                    <a:pt x="708945" y="940999"/>
                  </a:cubicBezTo>
                  <a:cubicBezTo>
                    <a:pt x="708306" y="942917"/>
                    <a:pt x="708945" y="940999"/>
                    <a:pt x="712142" y="942278"/>
                  </a:cubicBezTo>
                  <a:cubicBezTo>
                    <a:pt x="710863" y="940360"/>
                    <a:pt x="710224" y="939081"/>
                    <a:pt x="708945" y="938442"/>
                  </a:cubicBezTo>
                  <a:cubicBezTo>
                    <a:pt x="707027" y="936524"/>
                    <a:pt x="705110" y="934607"/>
                    <a:pt x="703831" y="933967"/>
                  </a:cubicBezTo>
                  <a:cubicBezTo>
                    <a:pt x="698717" y="930771"/>
                    <a:pt x="694242" y="930771"/>
                    <a:pt x="691685" y="932050"/>
                  </a:cubicBezTo>
                  <a:close/>
                  <a:moveTo>
                    <a:pt x="949309" y="932050"/>
                  </a:moveTo>
                  <a:cubicBezTo>
                    <a:pt x="949309" y="932050"/>
                    <a:pt x="949948" y="932689"/>
                    <a:pt x="949948" y="932689"/>
                  </a:cubicBezTo>
                  <a:cubicBezTo>
                    <a:pt x="949309" y="933967"/>
                    <a:pt x="949309" y="934607"/>
                    <a:pt x="948670" y="935246"/>
                  </a:cubicBezTo>
                  <a:cubicBezTo>
                    <a:pt x="948030" y="935885"/>
                    <a:pt x="948030" y="937164"/>
                    <a:pt x="945474" y="935885"/>
                  </a:cubicBezTo>
                  <a:cubicBezTo>
                    <a:pt x="946113" y="933967"/>
                    <a:pt x="947391" y="932689"/>
                    <a:pt x="949309" y="932050"/>
                  </a:cubicBezTo>
                  <a:close/>
                  <a:moveTo>
                    <a:pt x="950588" y="931410"/>
                  </a:moveTo>
                  <a:cubicBezTo>
                    <a:pt x="950588" y="932050"/>
                    <a:pt x="951227" y="932050"/>
                    <a:pt x="951227" y="932689"/>
                  </a:cubicBezTo>
                  <a:cubicBezTo>
                    <a:pt x="951227" y="932689"/>
                    <a:pt x="951227" y="932689"/>
                    <a:pt x="950588" y="932689"/>
                  </a:cubicBezTo>
                  <a:cubicBezTo>
                    <a:pt x="949948" y="932050"/>
                    <a:pt x="949948" y="932050"/>
                    <a:pt x="949309" y="931410"/>
                  </a:cubicBezTo>
                  <a:cubicBezTo>
                    <a:pt x="949948" y="931410"/>
                    <a:pt x="949948" y="931410"/>
                    <a:pt x="950588" y="931410"/>
                  </a:cubicBezTo>
                  <a:close/>
                  <a:moveTo>
                    <a:pt x="958898" y="930771"/>
                  </a:moveTo>
                  <a:cubicBezTo>
                    <a:pt x="958259" y="933328"/>
                    <a:pt x="955063" y="934607"/>
                    <a:pt x="953144" y="935885"/>
                  </a:cubicBezTo>
                  <a:cubicBezTo>
                    <a:pt x="952505" y="935246"/>
                    <a:pt x="953144" y="933967"/>
                    <a:pt x="953784" y="933328"/>
                  </a:cubicBezTo>
                  <a:cubicBezTo>
                    <a:pt x="954423" y="932689"/>
                    <a:pt x="955063" y="932689"/>
                    <a:pt x="956341" y="932050"/>
                  </a:cubicBezTo>
                  <a:cubicBezTo>
                    <a:pt x="956980" y="931410"/>
                    <a:pt x="958259" y="931410"/>
                    <a:pt x="958898" y="930771"/>
                  </a:cubicBezTo>
                  <a:close/>
                  <a:moveTo>
                    <a:pt x="959537" y="928214"/>
                  </a:moveTo>
                  <a:cubicBezTo>
                    <a:pt x="959537" y="928214"/>
                    <a:pt x="960177" y="928853"/>
                    <a:pt x="960177" y="928853"/>
                  </a:cubicBezTo>
                  <a:cubicBezTo>
                    <a:pt x="959537" y="928853"/>
                    <a:pt x="959537" y="929492"/>
                    <a:pt x="959537" y="929492"/>
                  </a:cubicBezTo>
                  <a:cubicBezTo>
                    <a:pt x="958898" y="928853"/>
                    <a:pt x="958898" y="928214"/>
                    <a:pt x="959537" y="928214"/>
                  </a:cubicBezTo>
                  <a:close/>
                  <a:moveTo>
                    <a:pt x="946113" y="900086"/>
                  </a:moveTo>
                  <a:cubicBezTo>
                    <a:pt x="943555" y="900726"/>
                    <a:pt x="942277" y="901365"/>
                    <a:pt x="940359" y="902643"/>
                  </a:cubicBezTo>
                  <a:cubicBezTo>
                    <a:pt x="937163" y="905200"/>
                    <a:pt x="933966" y="908397"/>
                    <a:pt x="930770" y="910954"/>
                  </a:cubicBezTo>
                  <a:cubicBezTo>
                    <a:pt x="928852" y="912872"/>
                    <a:pt x="926935" y="914789"/>
                    <a:pt x="925017" y="916707"/>
                  </a:cubicBezTo>
                  <a:cubicBezTo>
                    <a:pt x="923099" y="918625"/>
                    <a:pt x="921181" y="921182"/>
                    <a:pt x="919263" y="923739"/>
                  </a:cubicBezTo>
                  <a:cubicBezTo>
                    <a:pt x="917985" y="925657"/>
                    <a:pt x="916067" y="926935"/>
                    <a:pt x="914789" y="928853"/>
                  </a:cubicBezTo>
                  <a:cubicBezTo>
                    <a:pt x="914149" y="929492"/>
                    <a:pt x="914149" y="930771"/>
                    <a:pt x="913510" y="930771"/>
                  </a:cubicBezTo>
                  <a:cubicBezTo>
                    <a:pt x="912871" y="931410"/>
                    <a:pt x="910953" y="932050"/>
                    <a:pt x="910314" y="932689"/>
                  </a:cubicBezTo>
                  <a:cubicBezTo>
                    <a:pt x="909035" y="934607"/>
                    <a:pt x="908396" y="937164"/>
                    <a:pt x="905839" y="937803"/>
                  </a:cubicBezTo>
                  <a:cubicBezTo>
                    <a:pt x="905200" y="938442"/>
                    <a:pt x="904560" y="939081"/>
                    <a:pt x="903282" y="939721"/>
                  </a:cubicBezTo>
                  <a:cubicBezTo>
                    <a:pt x="902643" y="940360"/>
                    <a:pt x="902003" y="941638"/>
                    <a:pt x="901364" y="942278"/>
                  </a:cubicBezTo>
                  <a:cubicBezTo>
                    <a:pt x="900725" y="942917"/>
                    <a:pt x="900086" y="944196"/>
                    <a:pt x="899446" y="944835"/>
                  </a:cubicBezTo>
                  <a:cubicBezTo>
                    <a:pt x="898807" y="945474"/>
                    <a:pt x="898168" y="946753"/>
                    <a:pt x="897529" y="947392"/>
                  </a:cubicBezTo>
                  <a:cubicBezTo>
                    <a:pt x="896889" y="948031"/>
                    <a:pt x="896250" y="948031"/>
                    <a:pt x="896250" y="948031"/>
                  </a:cubicBezTo>
                  <a:cubicBezTo>
                    <a:pt x="895611" y="949310"/>
                    <a:pt x="894971" y="950588"/>
                    <a:pt x="893693" y="951867"/>
                  </a:cubicBezTo>
                  <a:cubicBezTo>
                    <a:pt x="893054" y="952506"/>
                    <a:pt x="891775" y="953145"/>
                    <a:pt x="890497" y="953784"/>
                  </a:cubicBezTo>
                  <a:cubicBezTo>
                    <a:pt x="889218" y="954424"/>
                    <a:pt x="887940" y="954424"/>
                    <a:pt x="886661" y="955702"/>
                  </a:cubicBezTo>
                  <a:cubicBezTo>
                    <a:pt x="884743" y="956981"/>
                    <a:pt x="883465" y="958899"/>
                    <a:pt x="881547" y="959538"/>
                  </a:cubicBezTo>
                  <a:cubicBezTo>
                    <a:pt x="879629" y="960177"/>
                    <a:pt x="877711" y="960816"/>
                    <a:pt x="876433" y="962734"/>
                  </a:cubicBezTo>
                  <a:cubicBezTo>
                    <a:pt x="875793" y="963373"/>
                    <a:pt x="875793" y="964652"/>
                    <a:pt x="875154" y="965291"/>
                  </a:cubicBezTo>
                  <a:cubicBezTo>
                    <a:pt x="873876" y="966570"/>
                    <a:pt x="872597" y="967209"/>
                    <a:pt x="870679" y="968488"/>
                  </a:cubicBezTo>
                  <a:cubicBezTo>
                    <a:pt x="870040" y="969127"/>
                    <a:pt x="869401" y="969766"/>
                    <a:pt x="868762" y="970405"/>
                  </a:cubicBezTo>
                  <a:cubicBezTo>
                    <a:pt x="867483" y="971684"/>
                    <a:pt x="866844" y="972323"/>
                    <a:pt x="865565" y="973602"/>
                  </a:cubicBezTo>
                  <a:cubicBezTo>
                    <a:pt x="865565" y="973602"/>
                    <a:pt x="864926" y="973602"/>
                    <a:pt x="863647" y="972323"/>
                  </a:cubicBezTo>
                  <a:cubicBezTo>
                    <a:pt x="863647" y="972323"/>
                    <a:pt x="863647" y="972962"/>
                    <a:pt x="863647" y="972962"/>
                  </a:cubicBezTo>
                  <a:cubicBezTo>
                    <a:pt x="863647" y="973602"/>
                    <a:pt x="863647" y="974241"/>
                    <a:pt x="863008" y="974880"/>
                  </a:cubicBezTo>
                  <a:cubicBezTo>
                    <a:pt x="861730" y="975519"/>
                    <a:pt x="860451" y="976159"/>
                    <a:pt x="859812" y="977437"/>
                  </a:cubicBezTo>
                  <a:cubicBezTo>
                    <a:pt x="859173" y="978077"/>
                    <a:pt x="858533" y="979355"/>
                    <a:pt x="857894" y="980634"/>
                  </a:cubicBezTo>
                  <a:cubicBezTo>
                    <a:pt x="857894" y="981273"/>
                    <a:pt x="857255" y="981273"/>
                    <a:pt x="857255" y="981912"/>
                  </a:cubicBezTo>
                  <a:cubicBezTo>
                    <a:pt x="856616" y="982551"/>
                    <a:pt x="855976" y="983830"/>
                    <a:pt x="855337" y="984469"/>
                  </a:cubicBezTo>
                  <a:cubicBezTo>
                    <a:pt x="854698" y="985108"/>
                    <a:pt x="854058" y="985108"/>
                    <a:pt x="852780" y="985108"/>
                  </a:cubicBezTo>
                  <a:cubicBezTo>
                    <a:pt x="851501" y="985108"/>
                    <a:pt x="852141" y="986387"/>
                    <a:pt x="851501" y="986387"/>
                  </a:cubicBezTo>
                  <a:cubicBezTo>
                    <a:pt x="849584" y="986387"/>
                    <a:pt x="848944" y="987666"/>
                    <a:pt x="847666" y="988944"/>
                  </a:cubicBezTo>
                  <a:cubicBezTo>
                    <a:pt x="847027" y="988944"/>
                    <a:pt x="847027" y="989583"/>
                    <a:pt x="847027" y="990223"/>
                  </a:cubicBezTo>
                  <a:cubicBezTo>
                    <a:pt x="847027" y="991501"/>
                    <a:pt x="847027" y="992780"/>
                    <a:pt x="847027" y="993419"/>
                  </a:cubicBezTo>
                  <a:cubicBezTo>
                    <a:pt x="847027" y="994058"/>
                    <a:pt x="845748" y="994697"/>
                    <a:pt x="845109" y="995337"/>
                  </a:cubicBezTo>
                  <a:cubicBezTo>
                    <a:pt x="846387" y="995976"/>
                    <a:pt x="846387" y="995976"/>
                    <a:pt x="847027" y="996615"/>
                  </a:cubicBezTo>
                  <a:cubicBezTo>
                    <a:pt x="847666" y="997894"/>
                    <a:pt x="847666" y="998533"/>
                    <a:pt x="848305" y="999812"/>
                  </a:cubicBezTo>
                  <a:cubicBezTo>
                    <a:pt x="850223" y="1001090"/>
                    <a:pt x="851501" y="1001729"/>
                    <a:pt x="852780" y="1003008"/>
                  </a:cubicBezTo>
                  <a:cubicBezTo>
                    <a:pt x="852780" y="1003647"/>
                    <a:pt x="852780" y="1003647"/>
                    <a:pt x="852780" y="1004286"/>
                  </a:cubicBezTo>
                  <a:cubicBezTo>
                    <a:pt x="854058" y="1004286"/>
                    <a:pt x="854698" y="1004286"/>
                    <a:pt x="855337" y="1004926"/>
                  </a:cubicBezTo>
                  <a:cubicBezTo>
                    <a:pt x="857255" y="1005565"/>
                    <a:pt x="857894" y="1006204"/>
                    <a:pt x="858533" y="1006204"/>
                  </a:cubicBezTo>
                  <a:cubicBezTo>
                    <a:pt x="860451" y="1006204"/>
                    <a:pt x="863008" y="1005565"/>
                    <a:pt x="864926" y="1004926"/>
                  </a:cubicBezTo>
                  <a:cubicBezTo>
                    <a:pt x="865565" y="1004926"/>
                    <a:pt x="866205" y="1004926"/>
                    <a:pt x="866844" y="1004926"/>
                  </a:cubicBezTo>
                  <a:cubicBezTo>
                    <a:pt x="867483" y="1003647"/>
                    <a:pt x="868762" y="1004286"/>
                    <a:pt x="870040" y="1004286"/>
                  </a:cubicBezTo>
                  <a:cubicBezTo>
                    <a:pt x="871319" y="1004286"/>
                    <a:pt x="873236" y="1004286"/>
                    <a:pt x="874515" y="1003647"/>
                  </a:cubicBezTo>
                  <a:cubicBezTo>
                    <a:pt x="874515" y="1003647"/>
                    <a:pt x="873876" y="1003008"/>
                    <a:pt x="873876" y="1002369"/>
                  </a:cubicBezTo>
                  <a:cubicBezTo>
                    <a:pt x="872597" y="1002369"/>
                    <a:pt x="871319" y="1001729"/>
                    <a:pt x="870040" y="1001729"/>
                  </a:cubicBezTo>
                  <a:cubicBezTo>
                    <a:pt x="870040" y="1001729"/>
                    <a:pt x="870040" y="1001090"/>
                    <a:pt x="870679" y="1001090"/>
                  </a:cubicBezTo>
                  <a:cubicBezTo>
                    <a:pt x="871958" y="1001090"/>
                    <a:pt x="873876" y="1000451"/>
                    <a:pt x="875154" y="1000451"/>
                  </a:cubicBezTo>
                  <a:cubicBezTo>
                    <a:pt x="875793" y="1000451"/>
                    <a:pt x="876433" y="999812"/>
                    <a:pt x="877072" y="999172"/>
                  </a:cubicBezTo>
                  <a:cubicBezTo>
                    <a:pt x="877072" y="999172"/>
                    <a:pt x="877072" y="998533"/>
                    <a:pt x="877711" y="998533"/>
                  </a:cubicBezTo>
                  <a:cubicBezTo>
                    <a:pt x="878990" y="998533"/>
                    <a:pt x="880268" y="998533"/>
                    <a:pt x="880908" y="998533"/>
                  </a:cubicBezTo>
                  <a:cubicBezTo>
                    <a:pt x="882186" y="998533"/>
                    <a:pt x="882186" y="997255"/>
                    <a:pt x="882825" y="995976"/>
                  </a:cubicBezTo>
                  <a:cubicBezTo>
                    <a:pt x="882825" y="995337"/>
                    <a:pt x="884104" y="994697"/>
                    <a:pt x="884743" y="994058"/>
                  </a:cubicBezTo>
                  <a:cubicBezTo>
                    <a:pt x="885382" y="993419"/>
                    <a:pt x="886661" y="992140"/>
                    <a:pt x="887300" y="991501"/>
                  </a:cubicBezTo>
                  <a:cubicBezTo>
                    <a:pt x="886661" y="990862"/>
                    <a:pt x="886022" y="990223"/>
                    <a:pt x="885382" y="990223"/>
                  </a:cubicBezTo>
                  <a:cubicBezTo>
                    <a:pt x="886022" y="990223"/>
                    <a:pt x="887300" y="990862"/>
                    <a:pt x="887940" y="990862"/>
                  </a:cubicBezTo>
                  <a:cubicBezTo>
                    <a:pt x="889218" y="990862"/>
                    <a:pt x="890497" y="990862"/>
                    <a:pt x="891136" y="990223"/>
                  </a:cubicBezTo>
                  <a:cubicBezTo>
                    <a:pt x="893693" y="988944"/>
                    <a:pt x="896250" y="988305"/>
                    <a:pt x="898807" y="987026"/>
                  </a:cubicBezTo>
                  <a:cubicBezTo>
                    <a:pt x="899446" y="987026"/>
                    <a:pt x="900086" y="987026"/>
                    <a:pt x="900725" y="986387"/>
                  </a:cubicBezTo>
                  <a:cubicBezTo>
                    <a:pt x="901364" y="987026"/>
                    <a:pt x="901364" y="987666"/>
                    <a:pt x="900725" y="987666"/>
                  </a:cubicBezTo>
                  <a:cubicBezTo>
                    <a:pt x="898807" y="987026"/>
                    <a:pt x="900086" y="990223"/>
                    <a:pt x="897529" y="988944"/>
                  </a:cubicBezTo>
                  <a:cubicBezTo>
                    <a:pt x="896889" y="989583"/>
                    <a:pt x="895611" y="990223"/>
                    <a:pt x="894971" y="990223"/>
                  </a:cubicBezTo>
                  <a:cubicBezTo>
                    <a:pt x="894332" y="990862"/>
                    <a:pt x="893054" y="990862"/>
                    <a:pt x="892414" y="992140"/>
                  </a:cubicBezTo>
                  <a:cubicBezTo>
                    <a:pt x="892414" y="992780"/>
                    <a:pt x="891136" y="993419"/>
                    <a:pt x="890497" y="993419"/>
                  </a:cubicBezTo>
                  <a:cubicBezTo>
                    <a:pt x="890497" y="993419"/>
                    <a:pt x="889857" y="994058"/>
                    <a:pt x="889857" y="994058"/>
                  </a:cubicBezTo>
                  <a:cubicBezTo>
                    <a:pt x="891136" y="994697"/>
                    <a:pt x="891775" y="995337"/>
                    <a:pt x="891775" y="995337"/>
                  </a:cubicBezTo>
                  <a:cubicBezTo>
                    <a:pt x="892414" y="994697"/>
                    <a:pt x="893054" y="994697"/>
                    <a:pt x="893693" y="994058"/>
                  </a:cubicBezTo>
                  <a:cubicBezTo>
                    <a:pt x="894971" y="992780"/>
                    <a:pt x="896250" y="992140"/>
                    <a:pt x="897529" y="990862"/>
                  </a:cubicBezTo>
                  <a:cubicBezTo>
                    <a:pt x="897529" y="990862"/>
                    <a:pt x="898807" y="990862"/>
                    <a:pt x="898807" y="990862"/>
                  </a:cubicBezTo>
                  <a:cubicBezTo>
                    <a:pt x="899446" y="989583"/>
                    <a:pt x="901364" y="988944"/>
                    <a:pt x="903282" y="988305"/>
                  </a:cubicBezTo>
                  <a:cubicBezTo>
                    <a:pt x="903921" y="988305"/>
                    <a:pt x="904560" y="987666"/>
                    <a:pt x="903921" y="986387"/>
                  </a:cubicBezTo>
                  <a:cubicBezTo>
                    <a:pt x="903282" y="986387"/>
                    <a:pt x="902643" y="986387"/>
                    <a:pt x="902003" y="986387"/>
                  </a:cubicBezTo>
                  <a:cubicBezTo>
                    <a:pt x="902003" y="986387"/>
                    <a:pt x="901364" y="985748"/>
                    <a:pt x="901364" y="985748"/>
                  </a:cubicBezTo>
                  <a:cubicBezTo>
                    <a:pt x="902003" y="985108"/>
                    <a:pt x="903282" y="985108"/>
                    <a:pt x="903921" y="984469"/>
                  </a:cubicBezTo>
                  <a:cubicBezTo>
                    <a:pt x="904560" y="985108"/>
                    <a:pt x="904560" y="985108"/>
                    <a:pt x="904560" y="985108"/>
                  </a:cubicBezTo>
                  <a:cubicBezTo>
                    <a:pt x="904560" y="985748"/>
                    <a:pt x="905200" y="985748"/>
                    <a:pt x="905200" y="986387"/>
                  </a:cubicBezTo>
                  <a:cubicBezTo>
                    <a:pt x="905839" y="985748"/>
                    <a:pt x="905839" y="985748"/>
                    <a:pt x="906478" y="985108"/>
                  </a:cubicBezTo>
                  <a:cubicBezTo>
                    <a:pt x="906478" y="985108"/>
                    <a:pt x="905839" y="984469"/>
                    <a:pt x="905839" y="984469"/>
                  </a:cubicBezTo>
                  <a:cubicBezTo>
                    <a:pt x="905200" y="984469"/>
                    <a:pt x="904560" y="983830"/>
                    <a:pt x="903282" y="983830"/>
                  </a:cubicBezTo>
                  <a:cubicBezTo>
                    <a:pt x="903921" y="983191"/>
                    <a:pt x="904560" y="982551"/>
                    <a:pt x="905839" y="982551"/>
                  </a:cubicBezTo>
                  <a:cubicBezTo>
                    <a:pt x="905839" y="982551"/>
                    <a:pt x="907118" y="983191"/>
                    <a:pt x="907757" y="983191"/>
                  </a:cubicBezTo>
                  <a:cubicBezTo>
                    <a:pt x="908396" y="983191"/>
                    <a:pt x="908396" y="983830"/>
                    <a:pt x="909035" y="983191"/>
                  </a:cubicBezTo>
                  <a:cubicBezTo>
                    <a:pt x="909674" y="983191"/>
                    <a:pt x="910314" y="982551"/>
                    <a:pt x="910953" y="982551"/>
                  </a:cubicBezTo>
                  <a:cubicBezTo>
                    <a:pt x="910953" y="982551"/>
                    <a:pt x="910953" y="982551"/>
                    <a:pt x="910953" y="981912"/>
                  </a:cubicBezTo>
                  <a:cubicBezTo>
                    <a:pt x="910314" y="981273"/>
                    <a:pt x="909674" y="980634"/>
                    <a:pt x="909035" y="979355"/>
                  </a:cubicBezTo>
                  <a:cubicBezTo>
                    <a:pt x="909674" y="979355"/>
                    <a:pt x="910314" y="979355"/>
                    <a:pt x="911592" y="979994"/>
                  </a:cubicBezTo>
                  <a:cubicBezTo>
                    <a:pt x="912871" y="980634"/>
                    <a:pt x="914149" y="981273"/>
                    <a:pt x="912871" y="979355"/>
                  </a:cubicBezTo>
                  <a:cubicBezTo>
                    <a:pt x="912871" y="979355"/>
                    <a:pt x="912232" y="979355"/>
                    <a:pt x="911592" y="979355"/>
                  </a:cubicBezTo>
                  <a:cubicBezTo>
                    <a:pt x="911592" y="979355"/>
                    <a:pt x="910953" y="978716"/>
                    <a:pt x="910953" y="978716"/>
                  </a:cubicBezTo>
                  <a:cubicBezTo>
                    <a:pt x="911592" y="978716"/>
                    <a:pt x="912232" y="979355"/>
                    <a:pt x="912871" y="979355"/>
                  </a:cubicBezTo>
                  <a:cubicBezTo>
                    <a:pt x="912232" y="978716"/>
                    <a:pt x="911592" y="978077"/>
                    <a:pt x="911592" y="978077"/>
                  </a:cubicBezTo>
                  <a:cubicBezTo>
                    <a:pt x="911592" y="977437"/>
                    <a:pt x="911592" y="977437"/>
                    <a:pt x="912232" y="977437"/>
                  </a:cubicBezTo>
                  <a:cubicBezTo>
                    <a:pt x="912871" y="976798"/>
                    <a:pt x="913510" y="976159"/>
                    <a:pt x="915428" y="976798"/>
                  </a:cubicBezTo>
                  <a:cubicBezTo>
                    <a:pt x="916707" y="977437"/>
                    <a:pt x="916707" y="976159"/>
                    <a:pt x="917346" y="976159"/>
                  </a:cubicBezTo>
                  <a:cubicBezTo>
                    <a:pt x="917346" y="976159"/>
                    <a:pt x="917346" y="976159"/>
                    <a:pt x="917346" y="975519"/>
                  </a:cubicBezTo>
                  <a:cubicBezTo>
                    <a:pt x="917985" y="974880"/>
                    <a:pt x="917985" y="974241"/>
                    <a:pt x="919263" y="974241"/>
                  </a:cubicBezTo>
                  <a:cubicBezTo>
                    <a:pt x="919903" y="974241"/>
                    <a:pt x="919903" y="973602"/>
                    <a:pt x="920542" y="973602"/>
                  </a:cubicBezTo>
                  <a:cubicBezTo>
                    <a:pt x="920542" y="973602"/>
                    <a:pt x="920542" y="972962"/>
                    <a:pt x="919903" y="972962"/>
                  </a:cubicBezTo>
                  <a:cubicBezTo>
                    <a:pt x="917985" y="970405"/>
                    <a:pt x="918624" y="970405"/>
                    <a:pt x="920542" y="971684"/>
                  </a:cubicBezTo>
                  <a:cubicBezTo>
                    <a:pt x="921181" y="971684"/>
                    <a:pt x="921821" y="972323"/>
                    <a:pt x="921821" y="971684"/>
                  </a:cubicBezTo>
                  <a:cubicBezTo>
                    <a:pt x="921181" y="970405"/>
                    <a:pt x="923099" y="971045"/>
                    <a:pt x="925017" y="972323"/>
                  </a:cubicBezTo>
                  <a:cubicBezTo>
                    <a:pt x="922460" y="969127"/>
                    <a:pt x="921821" y="967848"/>
                    <a:pt x="923099" y="967848"/>
                  </a:cubicBezTo>
                  <a:cubicBezTo>
                    <a:pt x="923099" y="967848"/>
                    <a:pt x="923099" y="967209"/>
                    <a:pt x="923738" y="967209"/>
                  </a:cubicBezTo>
                  <a:cubicBezTo>
                    <a:pt x="924378" y="967209"/>
                    <a:pt x="925017" y="966570"/>
                    <a:pt x="925017" y="966570"/>
                  </a:cubicBezTo>
                  <a:cubicBezTo>
                    <a:pt x="925017" y="966570"/>
                    <a:pt x="925656" y="967209"/>
                    <a:pt x="925656" y="967209"/>
                  </a:cubicBezTo>
                  <a:cubicBezTo>
                    <a:pt x="925656" y="967848"/>
                    <a:pt x="925656" y="967848"/>
                    <a:pt x="925656" y="968488"/>
                  </a:cubicBezTo>
                  <a:cubicBezTo>
                    <a:pt x="926296" y="969127"/>
                    <a:pt x="926296" y="968488"/>
                    <a:pt x="926935" y="969127"/>
                  </a:cubicBezTo>
                  <a:cubicBezTo>
                    <a:pt x="926935" y="969127"/>
                    <a:pt x="927574" y="969766"/>
                    <a:pt x="928213" y="969766"/>
                  </a:cubicBezTo>
                  <a:cubicBezTo>
                    <a:pt x="927574" y="969127"/>
                    <a:pt x="926935" y="968488"/>
                    <a:pt x="926935" y="967848"/>
                  </a:cubicBezTo>
                  <a:cubicBezTo>
                    <a:pt x="926935" y="967209"/>
                    <a:pt x="926296" y="967209"/>
                    <a:pt x="925656" y="965930"/>
                  </a:cubicBezTo>
                  <a:cubicBezTo>
                    <a:pt x="926296" y="965930"/>
                    <a:pt x="926935" y="965291"/>
                    <a:pt x="928213" y="965291"/>
                  </a:cubicBezTo>
                  <a:cubicBezTo>
                    <a:pt x="929492" y="965930"/>
                    <a:pt x="930770" y="965291"/>
                    <a:pt x="930770" y="964652"/>
                  </a:cubicBezTo>
                  <a:cubicBezTo>
                    <a:pt x="930770" y="964652"/>
                    <a:pt x="931410" y="964013"/>
                    <a:pt x="931410" y="964013"/>
                  </a:cubicBezTo>
                  <a:cubicBezTo>
                    <a:pt x="932049" y="964013"/>
                    <a:pt x="932688" y="964013"/>
                    <a:pt x="932049" y="962095"/>
                  </a:cubicBezTo>
                  <a:cubicBezTo>
                    <a:pt x="930770" y="960177"/>
                    <a:pt x="932049" y="960816"/>
                    <a:pt x="935245" y="963373"/>
                  </a:cubicBezTo>
                  <a:cubicBezTo>
                    <a:pt x="932049" y="959538"/>
                    <a:pt x="935885" y="962734"/>
                    <a:pt x="933966" y="960177"/>
                  </a:cubicBezTo>
                  <a:cubicBezTo>
                    <a:pt x="936524" y="962095"/>
                    <a:pt x="937163" y="962734"/>
                    <a:pt x="936524" y="961456"/>
                  </a:cubicBezTo>
                  <a:cubicBezTo>
                    <a:pt x="935885" y="960177"/>
                    <a:pt x="937802" y="960177"/>
                    <a:pt x="937802" y="959538"/>
                  </a:cubicBezTo>
                  <a:cubicBezTo>
                    <a:pt x="937802" y="958899"/>
                    <a:pt x="939081" y="958899"/>
                    <a:pt x="937802" y="957620"/>
                  </a:cubicBezTo>
                  <a:cubicBezTo>
                    <a:pt x="937802" y="956981"/>
                    <a:pt x="938441" y="957620"/>
                    <a:pt x="938441" y="957620"/>
                  </a:cubicBezTo>
                  <a:cubicBezTo>
                    <a:pt x="939081" y="957620"/>
                    <a:pt x="939081" y="956981"/>
                    <a:pt x="939720" y="956981"/>
                  </a:cubicBezTo>
                  <a:cubicBezTo>
                    <a:pt x="939720" y="956981"/>
                    <a:pt x="939720" y="956981"/>
                    <a:pt x="939720" y="956342"/>
                  </a:cubicBezTo>
                  <a:cubicBezTo>
                    <a:pt x="940359" y="955702"/>
                    <a:pt x="942277" y="956342"/>
                    <a:pt x="942277" y="955063"/>
                  </a:cubicBezTo>
                  <a:cubicBezTo>
                    <a:pt x="942277" y="953784"/>
                    <a:pt x="942916" y="953145"/>
                    <a:pt x="945474" y="954424"/>
                  </a:cubicBezTo>
                  <a:cubicBezTo>
                    <a:pt x="945474" y="954424"/>
                    <a:pt x="946113" y="954424"/>
                    <a:pt x="946113" y="954424"/>
                  </a:cubicBezTo>
                  <a:cubicBezTo>
                    <a:pt x="946113" y="953784"/>
                    <a:pt x="945474" y="952506"/>
                    <a:pt x="946752" y="953145"/>
                  </a:cubicBezTo>
                  <a:cubicBezTo>
                    <a:pt x="945474" y="951227"/>
                    <a:pt x="946752" y="951867"/>
                    <a:pt x="946752" y="951227"/>
                  </a:cubicBezTo>
                  <a:cubicBezTo>
                    <a:pt x="946752" y="951227"/>
                    <a:pt x="946752" y="950588"/>
                    <a:pt x="946752" y="950588"/>
                  </a:cubicBezTo>
                  <a:cubicBezTo>
                    <a:pt x="945474" y="949310"/>
                    <a:pt x="946113" y="949310"/>
                    <a:pt x="947391" y="949949"/>
                  </a:cubicBezTo>
                  <a:cubicBezTo>
                    <a:pt x="948670" y="950588"/>
                    <a:pt x="949309" y="951227"/>
                    <a:pt x="947391" y="948670"/>
                  </a:cubicBezTo>
                  <a:cubicBezTo>
                    <a:pt x="947391" y="948031"/>
                    <a:pt x="946752" y="948031"/>
                    <a:pt x="946752" y="948031"/>
                  </a:cubicBezTo>
                  <a:cubicBezTo>
                    <a:pt x="947391" y="948031"/>
                    <a:pt x="947391" y="948031"/>
                    <a:pt x="948030" y="948031"/>
                  </a:cubicBezTo>
                  <a:cubicBezTo>
                    <a:pt x="950588" y="949310"/>
                    <a:pt x="949309" y="946753"/>
                    <a:pt x="951227" y="947392"/>
                  </a:cubicBezTo>
                  <a:cubicBezTo>
                    <a:pt x="950588" y="946113"/>
                    <a:pt x="949948" y="945474"/>
                    <a:pt x="951227" y="945474"/>
                  </a:cubicBezTo>
                  <a:cubicBezTo>
                    <a:pt x="951866" y="945474"/>
                    <a:pt x="951866" y="944835"/>
                    <a:pt x="951866" y="944835"/>
                  </a:cubicBezTo>
                  <a:cubicBezTo>
                    <a:pt x="951866" y="944835"/>
                    <a:pt x="951866" y="944196"/>
                    <a:pt x="951866" y="944196"/>
                  </a:cubicBezTo>
                  <a:cubicBezTo>
                    <a:pt x="951227" y="942917"/>
                    <a:pt x="951227" y="942278"/>
                    <a:pt x="953144" y="943556"/>
                  </a:cubicBezTo>
                  <a:cubicBezTo>
                    <a:pt x="954423" y="944196"/>
                    <a:pt x="955063" y="944196"/>
                    <a:pt x="955063" y="943556"/>
                  </a:cubicBezTo>
                  <a:cubicBezTo>
                    <a:pt x="953784" y="941638"/>
                    <a:pt x="955063" y="942278"/>
                    <a:pt x="956341" y="942278"/>
                  </a:cubicBezTo>
                  <a:cubicBezTo>
                    <a:pt x="958259" y="942917"/>
                    <a:pt x="959537" y="943556"/>
                    <a:pt x="958259" y="940360"/>
                  </a:cubicBezTo>
                  <a:cubicBezTo>
                    <a:pt x="958898" y="940360"/>
                    <a:pt x="959537" y="939721"/>
                    <a:pt x="960816" y="939721"/>
                  </a:cubicBezTo>
                  <a:cubicBezTo>
                    <a:pt x="961455" y="939721"/>
                    <a:pt x="962094" y="939721"/>
                    <a:pt x="960816" y="938442"/>
                  </a:cubicBezTo>
                  <a:lnTo>
                    <a:pt x="960816" y="937164"/>
                  </a:lnTo>
                  <a:cubicBezTo>
                    <a:pt x="960816" y="937164"/>
                    <a:pt x="960177" y="937164"/>
                    <a:pt x="960177" y="937164"/>
                  </a:cubicBezTo>
                  <a:cubicBezTo>
                    <a:pt x="960177" y="937164"/>
                    <a:pt x="959537" y="936524"/>
                    <a:pt x="959537" y="936524"/>
                  </a:cubicBezTo>
                  <a:cubicBezTo>
                    <a:pt x="960177" y="937164"/>
                    <a:pt x="960177" y="937164"/>
                    <a:pt x="960177" y="936524"/>
                  </a:cubicBezTo>
                  <a:cubicBezTo>
                    <a:pt x="960177" y="936524"/>
                    <a:pt x="960816" y="937164"/>
                    <a:pt x="960816" y="937164"/>
                  </a:cubicBezTo>
                  <a:lnTo>
                    <a:pt x="960816" y="936524"/>
                  </a:lnTo>
                  <a:cubicBezTo>
                    <a:pt x="962733" y="937164"/>
                    <a:pt x="961455" y="935246"/>
                    <a:pt x="962733" y="935246"/>
                  </a:cubicBezTo>
                  <a:cubicBezTo>
                    <a:pt x="964012" y="935246"/>
                    <a:pt x="964012" y="933967"/>
                    <a:pt x="964012" y="933328"/>
                  </a:cubicBezTo>
                  <a:cubicBezTo>
                    <a:pt x="964652" y="932689"/>
                    <a:pt x="965930" y="932050"/>
                    <a:pt x="966569" y="931410"/>
                  </a:cubicBezTo>
                  <a:cubicBezTo>
                    <a:pt x="966569" y="931410"/>
                    <a:pt x="966569" y="930771"/>
                    <a:pt x="966569" y="930771"/>
                  </a:cubicBezTo>
                  <a:cubicBezTo>
                    <a:pt x="965930" y="930132"/>
                    <a:pt x="965291" y="929492"/>
                    <a:pt x="964652" y="928853"/>
                  </a:cubicBezTo>
                  <a:cubicBezTo>
                    <a:pt x="967848" y="929492"/>
                    <a:pt x="971683" y="932050"/>
                    <a:pt x="969766" y="927575"/>
                  </a:cubicBezTo>
                  <a:cubicBezTo>
                    <a:pt x="967208" y="925657"/>
                    <a:pt x="967208" y="926296"/>
                    <a:pt x="967208" y="926296"/>
                  </a:cubicBezTo>
                  <a:cubicBezTo>
                    <a:pt x="967208" y="926935"/>
                    <a:pt x="966569" y="926296"/>
                    <a:pt x="964652" y="925018"/>
                  </a:cubicBezTo>
                  <a:cubicBezTo>
                    <a:pt x="965291" y="925018"/>
                    <a:pt x="965291" y="925018"/>
                    <a:pt x="965930" y="925018"/>
                  </a:cubicBezTo>
                  <a:cubicBezTo>
                    <a:pt x="965291" y="923739"/>
                    <a:pt x="964652" y="923100"/>
                    <a:pt x="963373" y="921821"/>
                  </a:cubicBezTo>
                  <a:cubicBezTo>
                    <a:pt x="963373" y="921821"/>
                    <a:pt x="964652" y="921821"/>
                    <a:pt x="964012" y="921182"/>
                  </a:cubicBezTo>
                  <a:cubicBezTo>
                    <a:pt x="962094" y="918625"/>
                    <a:pt x="963373" y="919264"/>
                    <a:pt x="962733" y="917986"/>
                  </a:cubicBezTo>
                  <a:cubicBezTo>
                    <a:pt x="962094" y="916068"/>
                    <a:pt x="962733" y="916068"/>
                    <a:pt x="964652" y="916707"/>
                  </a:cubicBezTo>
                  <a:cubicBezTo>
                    <a:pt x="965291" y="916707"/>
                    <a:pt x="965291" y="916707"/>
                    <a:pt x="965930" y="916707"/>
                  </a:cubicBezTo>
                  <a:cubicBezTo>
                    <a:pt x="964652" y="916068"/>
                    <a:pt x="963373" y="914789"/>
                    <a:pt x="962094" y="913511"/>
                  </a:cubicBezTo>
                  <a:cubicBezTo>
                    <a:pt x="961455" y="912232"/>
                    <a:pt x="961455" y="910954"/>
                    <a:pt x="964012" y="912872"/>
                  </a:cubicBezTo>
                  <a:cubicBezTo>
                    <a:pt x="962733" y="911593"/>
                    <a:pt x="961455" y="910315"/>
                    <a:pt x="960816" y="909036"/>
                  </a:cubicBezTo>
                  <a:cubicBezTo>
                    <a:pt x="958898" y="907118"/>
                    <a:pt x="956980" y="905200"/>
                    <a:pt x="955702" y="904561"/>
                  </a:cubicBezTo>
                  <a:cubicBezTo>
                    <a:pt x="951227" y="900726"/>
                    <a:pt x="948030" y="900086"/>
                    <a:pt x="946113" y="900086"/>
                  </a:cubicBezTo>
                  <a:close/>
                  <a:moveTo>
                    <a:pt x="377167" y="810589"/>
                  </a:moveTo>
                  <a:cubicBezTo>
                    <a:pt x="375888" y="810589"/>
                    <a:pt x="375888" y="810589"/>
                    <a:pt x="375249" y="811228"/>
                  </a:cubicBezTo>
                  <a:cubicBezTo>
                    <a:pt x="373970" y="812507"/>
                    <a:pt x="372053" y="813785"/>
                    <a:pt x="370135" y="815064"/>
                  </a:cubicBezTo>
                  <a:cubicBezTo>
                    <a:pt x="368217" y="816342"/>
                    <a:pt x="365660" y="816982"/>
                    <a:pt x="363103" y="818260"/>
                  </a:cubicBezTo>
                  <a:cubicBezTo>
                    <a:pt x="363103" y="818900"/>
                    <a:pt x="362464" y="818900"/>
                    <a:pt x="361824" y="818900"/>
                  </a:cubicBezTo>
                  <a:cubicBezTo>
                    <a:pt x="361185" y="819539"/>
                    <a:pt x="360546" y="819539"/>
                    <a:pt x="359906" y="820178"/>
                  </a:cubicBezTo>
                  <a:cubicBezTo>
                    <a:pt x="361185" y="820178"/>
                    <a:pt x="361824" y="820178"/>
                    <a:pt x="362464" y="819539"/>
                  </a:cubicBezTo>
                  <a:cubicBezTo>
                    <a:pt x="362464" y="819539"/>
                    <a:pt x="363103" y="818900"/>
                    <a:pt x="365660" y="820817"/>
                  </a:cubicBezTo>
                  <a:cubicBezTo>
                    <a:pt x="365660" y="820178"/>
                    <a:pt x="365660" y="819539"/>
                    <a:pt x="366299" y="819539"/>
                  </a:cubicBezTo>
                  <a:cubicBezTo>
                    <a:pt x="366938" y="818900"/>
                    <a:pt x="368217" y="818900"/>
                    <a:pt x="368856" y="818260"/>
                  </a:cubicBezTo>
                  <a:cubicBezTo>
                    <a:pt x="370774" y="816982"/>
                    <a:pt x="373331" y="815703"/>
                    <a:pt x="375249" y="814425"/>
                  </a:cubicBezTo>
                  <a:cubicBezTo>
                    <a:pt x="375888" y="813146"/>
                    <a:pt x="376527" y="811868"/>
                    <a:pt x="377806" y="811868"/>
                  </a:cubicBezTo>
                  <a:cubicBezTo>
                    <a:pt x="377806" y="811868"/>
                    <a:pt x="377167" y="811228"/>
                    <a:pt x="377167" y="810589"/>
                  </a:cubicBezTo>
                  <a:close/>
                  <a:moveTo>
                    <a:pt x="395705" y="793329"/>
                  </a:moveTo>
                  <a:cubicBezTo>
                    <a:pt x="397623" y="795247"/>
                    <a:pt x="396345" y="794607"/>
                    <a:pt x="395705" y="794607"/>
                  </a:cubicBezTo>
                  <a:cubicBezTo>
                    <a:pt x="395705" y="794607"/>
                    <a:pt x="395066" y="793968"/>
                    <a:pt x="395066" y="793968"/>
                  </a:cubicBezTo>
                  <a:cubicBezTo>
                    <a:pt x="395066" y="793968"/>
                    <a:pt x="395705" y="793329"/>
                    <a:pt x="395705" y="793329"/>
                  </a:cubicBezTo>
                  <a:close/>
                  <a:moveTo>
                    <a:pt x="384838" y="792690"/>
                  </a:moveTo>
                  <a:cubicBezTo>
                    <a:pt x="382281" y="795247"/>
                    <a:pt x="380363" y="797164"/>
                    <a:pt x="377806" y="798443"/>
                  </a:cubicBezTo>
                  <a:cubicBezTo>
                    <a:pt x="377806" y="798443"/>
                    <a:pt x="377167" y="797804"/>
                    <a:pt x="377167" y="797804"/>
                  </a:cubicBezTo>
                  <a:cubicBezTo>
                    <a:pt x="379724" y="795886"/>
                    <a:pt x="382281" y="794607"/>
                    <a:pt x="384838" y="792690"/>
                  </a:cubicBezTo>
                  <a:close/>
                  <a:moveTo>
                    <a:pt x="388034" y="790133"/>
                  </a:moveTo>
                  <a:cubicBezTo>
                    <a:pt x="388673" y="790133"/>
                    <a:pt x="390591" y="791411"/>
                    <a:pt x="393148" y="792690"/>
                  </a:cubicBezTo>
                  <a:cubicBezTo>
                    <a:pt x="391870" y="793329"/>
                    <a:pt x="391870" y="794607"/>
                    <a:pt x="389313" y="793329"/>
                  </a:cubicBezTo>
                  <a:cubicBezTo>
                    <a:pt x="387395" y="792690"/>
                    <a:pt x="386756" y="792690"/>
                    <a:pt x="385477" y="792690"/>
                  </a:cubicBezTo>
                  <a:cubicBezTo>
                    <a:pt x="386116" y="791411"/>
                    <a:pt x="386756" y="790772"/>
                    <a:pt x="388034" y="790133"/>
                  </a:cubicBezTo>
                  <a:close/>
                  <a:moveTo>
                    <a:pt x="385477" y="788854"/>
                  </a:moveTo>
                  <a:cubicBezTo>
                    <a:pt x="385477" y="788854"/>
                    <a:pt x="386116" y="789493"/>
                    <a:pt x="386116" y="789493"/>
                  </a:cubicBezTo>
                  <a:cubicBezTo>
                    <a:pt x="385477" y="789493"/>
                    <a:pt x="384838" y="790133"/>
                    <a:pt x="384198" y="790133"/>
                  </a:cubicBezTo>
                  <a:cubicBezTo>
                    <a:pt x="384838" y="789493"/>
                    <a:pt x="385477" y="788854"/>
                    <a:pt x="385477" y="788854"/>
                  </a:cubicBezTo>
                  <a:close/>
                  <a:moveTo>
                    <a:pt x="393148" y="786297"/>
                  </a:moveTo>
                  <a:cubicBezTo>
                    <a:pt x="393787" y="785658"/>
                    <a:pt x="394427" y="786297"/>
                    <a:pt x="396345" y="786936"/>
                  </a:cubicBezTo>
                  <a:cubicBezTo>
                    <a:pt x="395705" y="786936"/>
                    <a:pt x="395066" y="786936"/>
                    <a:pt x="394427" y="787575"/>
                  </a:cubicBezTo>
                  <a:cubicBezTo>
                    <a:pt x="396345" y="788854"/>
                    <a:pt x="396984" y="789493"/>
                    <a:pt x="396345" y="790133"/>
                  </a:cubicBezTo>
                  <a:cubicBezTo>
                    <a:pt x="395705" y="790133"/>
                    <a:pt x="395705" y="790772"/>
                    <a:pt x="395066" y="791411"/>
                  </a:cubicBezTo>
                  <a:cubicBezTo>
                    <a:pt x="395066" y="791411"/>
                    <a:pt x="394427" y="791411"/>
                    <a:pt x="393787" y="790772"/>
                  </a:cubicBezTo>
                  <a:cubicBezTo>
                    <a:pt x="393148" y="790133"/>
                    <a:pt x="391870" y="789493"/>
                    <a:pt x="390591" y="789493"/>
                  </a:cubicBezTo>
                  <a:cubicBezTo>
                    <a:pt x="390591" y="789493"/>
                    <a:pt x="390591" y="788854"/>
                    <a:pt x="390591" y="788854"/>
                  </a:cubicBezTo>
                  <a:cubicBezTo>
                    <a:pt x="391230" y="788215"/>
                    <a:pt x="392509" y="786936"/>
                    <a:pt x="393148" y="786297"/>
                  </a:cubicBezTo>
                  <a:close/>
                  <a:moveTo>
                    <a:pt x="397623" y="783101"/>
                  </a:moveTo>
                  <a:cubicBezTo>
                    <a:pt x="398262" y="783740"/>
                    <a:pt x="398262" y="784379"/>
                    <a:pt x="398262" y="784379"/>
                  </a:cubicBezTo>
                  <a:cubicBezTo>
                    <a:pt x="397623" y="785018"/>
                    <a:pt x="396984" y="785018"/>
                    <a:pt x="395705" y="785018"/>
                  </a:cubicBezTo>
                  <a:cubicBezTo>
                    <a:pt x="395705" y="785018"/>
                    <a:pt x="394427" y="784379"/>
                    <a:pt x="393787" y="783740"/>
                  </a:cubicBezTo>
                  <a:cubicBezTo>
                    <a:pt x="396345" y="785018"/>
                    <a:pt x="394427" y="782461"/>
                    <a:pt x="397623" y="783101"/>
                  </a:cubicBezTo>
                  <a:close/>
                  <a:moveTo>
                    <a:pt x="398262" y="780544"/>
                  </a:moveTo>
                  <a:cubicBezTo>
                    <a:pt x="398262" y="779904"/>
                    <a:pt x="399541" y="779904"/>
                    <a:pt x="402098" y="781822"/>
                  </a:cubicBezTo>
                  <a:cubicBezTo>
                    <a:pt x="400819" y="782461"/>
                    <a:pt x="399541" y="782461"/>
                    <a:pt x="398262" y="782461"/>
                  </a:cubicBezTo>
                  <a:cubicBezTo>
                    <a:pt x="397623" y="781183"/>
                    <a:pt x="398262" y="781183"/>
                    <a:pt x="398262" y="780544"/>
                  </a:cubicBezTo>
                  <a:close/>
                  <a:moveTo>
                    <a:pt x="403376" y="776069"/>
                  </a:moveTo>
                  <a:cubicBezTo>
                    <a:pt x="403376" y="776069"/>
                    <a:pt x="404016" y="775429"/>
                    <a:pt x="405933" y="777347"/>
                  </a:cubicBezTo>
                  <a:cubicBezTo>
                    <a:pt x="404655" y="777347"/>
                    <a:pt x="402737" y="776708"/>
                    <a:pt x="405933" y="780544"/>
                  </a:cubicBezTo>
                  <a:cubicBezTo>
                    <a:pt x="404655" y="779265"/>
                    <a:pt x="404016" y="779265"/>
                    <a:pt x="403376" y="778626"/>
                  </a:cubicBezTo>
                  <a:cubicBezTo>
                    <a:pt x="402737" y="778626"/>
                    <a:pt x="402098" y="779265"/>
                    <a:pt x="401459" y="779265"/>
                  </a:cubicBezTo>
                  <a:cubicBezTo>
                    <a:pt x="401459" y="778626"/>
                    <a:pt x="400819" y="778626"/>
                    <a:pt x="400819" y="778626"/>
                  </a:cubicBezTo>
                  <a:cubicBezTo>
                    <a:pt x="401459" y="777987"/>
                    <a:pt x="402737" y="776708"/>
                    <a:pt x="403376" y="776069"/>
                  </a:cubicBezTo>
                  <a:close/>
                  <a:moveTo>
                    <a:pt x="679539" y="776069"/>
                  </a:moveTo>
                  <a:cubicBezTo>
                    <a:pt x="678900" y="776069"/>
                    <a:pt x="678900" y="776708"/>
                    <a:pt x="678260" y="776708"/>
                  </a:cubicBezTo>
                  <a:cubicBezTo>
                    <a:pt x="676982" y="777347"/>
                    <a:pt x="675704" y="778626"/>
                    <a:pt x="674425" y="779265"/>
                  </a:cubicBezTo>
                  <a:cubicBezTo>
                    <a:pt x="672507" y="779904"/>
                    <a:pt x="670589" y="780544"/>
                    <a:pt x="668671" y="781183"/>
                  </a:cubicBezTo>
                  <a:cubicBezTo>
                    <a:pt x="668032" y="781183"/>
                    <a:pt x="667393" y="781183"/>
                    <a:pt x="667393" y="781183"/>
                  </a:cubicBezTo>
                  <a:lnTo>
                    <a:pt x="666275" y="781742"/>
                  </a:lnTo>
                  <a:lnTo>
                    <a:pt x="666754" y="781822"/>
                  </a:lnTo>
                  <a:lnTo>
                    <a:pt x="666882" y="782078"/>
                  </a:lnTo>
                  <a:lnTo>
                    <a:pt x="668032" y="782461"/>
                  </a:lnTo>
                  <a:cubicBezTo>
                    <a:pt x="668032" y="782461"/>
                    <a:pt x="668671" y="781822"/>
                    <a:pt x="671229" y="783740"/>
                  </a:cubicBezTo>
                  <a:cubicBezTo>
                    <a:pt x="671229" y="783101"/>
                    <a:pt x="671229" y="782461"/>
                    <a:pt x="671229" y="782461"/>
                  </a:cubicBezTo>
                  <a:cubicBezTo>
                    <a:pt x="671868" y="781822"/>
                    <a:pt x="672507" y="781822"/>
                    <a:pt x="673146" y="781183"/>
                  </a:cubicBezTo>
                  <a:cubicBezTo>
                    <a:pt x="675064" y="780544"/>
                    <a:pt x="676982" y="779904"/>
                    <a:pt x="678260" y="778626"/>
                  </a:cubicBezTo>
                  <a:cubicBezTo>
                    <a:pt x="678900" y="777987"/>
                    <a:pt x="678900" y="776708"/>
                    <a:pt x="680178" y="776708"/>
                  </a:cubicBezTo>
                  <a:cubicBezTo>
                    <a:pt x="680178" y="776708"/>
                    <a:pt x="679539" y="776708"/>
                    <a:pt x="679539" y="776069"/>
                  </a:cubicBezTo>
                  <a:close/>
                  <a:moveTo>
                    <a:pt x="405294" y="774790"/>
                  </a:moveTo>
                  <a:cubicBezTo>
                    <a:pt x="405294" y="774151"/>
                    <a:pt x="406573" y="774790"/>
                    <a:pt x="409130" y="777347"/>
                  </a:cubicBezTo>
                  <a:cubicBezTo>
                    <a:pt x="407851" y="776708"/>
                    <a:pt x="407212" y="777347"/>
                    <a:pt x="406573" y="777987"/>
                  </a:cubicBezTo>
                  <a:cubicBezTo>
                    <a:pt x="405933" y="777347"/>
                    <a:pt x="405294" y="776708"/>
                    <a:pt x="404655" y="776069"/>
                  </a:cubicBezTo>
                  <a:cubicBezTo>
                    <a:pt x="404655" y="775429"/>
                    <a:pt x="404655" y="774790"/>
                    <a:pt x="405294" y="774790"/>
                  </a:cubicBezTo>
                  <a:close/>
                  <a:moveTo>
                    <a:pt x="693603" y="762005"/>
                  </a:moveTo>
                  <a:cubicBezTo>
                    <a:pt x="695521" y="763923"/>
                    <a:pt x="694242" y="763283"/>
                    <a:pt x="693603" y="763283"/>
                  </a:cubicBezTo>
                  <a:cubicBezTo>
                    <a:pt x="693603" y="763283"/>
                    <a:pt x="692964" y="762644"/>
                    <a:pt x="692964" y="762644"/>
                  </a:cubicBezTo>
                  <a:cubicBezTo>
                    <a:pt x="692964" y="762644"/>
                    <a:pt x="693603" y="762005"/>
                    <a:pt x="693603" y="762005"/>
                  </a:cubicBezTo>
                  <a:close/>
                  <a:moveTo>
                    <a:pt x="683375" y="761366"/>
                  </a:moveTo>
                  <a:cubicBezTo>
                    <a:pt x="682096" y="762644"/>
                    <a:pt x="680178" y="763923"/>
                    <a:pt x="678260" y="765201"/>
                  </a:cubicBezTo>
                  <a:cubicBezTo>
                    <a:pt x="678260" y="765201"/>
                    <a:pt x="677621" y="764562"/>
                    <a:pt x="677621" y="764562"/>
                  </a:cubicBezTo>
                  <a:cubicBezTo>
                    <a:pt x="679539" y="763283"/>
                    <a:pt x="681457" y="762005"/>
                    <a:pt x="683375" y="761366"/>
                  </a:cubicBezTo>
                  <a:close/>
                  <a:moveTo>
                    <a:pt x="685932" y="758809"/>
                  </a:moveTo>
                  <a:cubicBezTo>
                    <a:pt x="686571" y="758809"/>
                    <a:pt x="688489" y="760087"/>
                    <a:pt x="690407" y="761366"/>
                  </a:cubicBezTo>
                  <a:cubicBezTo>
                    <a:pt x="689767" y="762005"/>
                    <a:pt x="689767" y="762644"/>
                    <a:pt x="687210" y="761366"/>
                  </a:cubicBezTo>
                  <a:cubicBezTo>
                    <a:pt x="685293" y="760726"/>
                    <a:pt x="685293" y="760726"/>
                    <a:pt x="684014" y="760726"/>
                  </a:cubicBezTo>
                  <a:cubicBezTo>
                    <a:pt x="684014" y="759448"/>
                    <a:pt x="684653" y="758809"/>
                    <a:pt x="685932" y="758809"/>
                  </a:cubicBezTo>
                  <a:close/>
                  <a:moveTo>
                    <a:pt x="420637" y="757530"/>
                  </a:moveTo>
                  <a:cubicBezTo>
                    <a:pt x="420637" y="757530"/>
                    <a:pt x="421276" y="758169"/>
                    <a:pt x="421276" y="758169"/>
                  </a:cubicBezTo>
                  <a:cubicBezTo>
                    <a:pt x="420637" y="758809"/>
                    <a:pt x="420637" y="758809"/>
                    <a:pt x="419997" y="759448"/>
                  </a:cubicBezTo>
                  <a:cubicBezTo>
                    <a:pt x="419997" y="758809"/>
                    <a:pt x="420637" y="758169"/>
                    <a:pt x="420637" y="757530"/>
                  </a:cubicBezTo>
                  <a:close/>
                  <a:moveTo>
                    <a:pt x="684014" y="756891"/>
                  </a:moveTo>
                  <a:cubicBezTo>
                    <a:pt x="684014" y="756891"/>
                    <a:pt x="684653" y="757530"/>
                    <a:pt x="684653" y="757530"/>
                  </a:cubicBezTo>
                  <a:cubicBezTo>
                    <a:pt x="684014" y="758169"/>
                    <a:pt x="683375" y="758169"/>
                    <a:pt x="682735" y="758169"/>
                  </a:cubicBezTo>
                  <a:cubicBezTo>
                    <a:pt x="683375" y="757530"/>
                    <a:pt x="683375" y="757530"/>
                    <a:pt x="684014" y="756891"/>
                  </a:cubicBezTo>
                  <a:close/>
                  <a:moveTo>
                    <a:pt x="423194" y="755612"/>
                  </a:moveTo>
                  <a:cubicBezTo>
                    <a:pt x="423194" y="755612"/>
                    <a:pt x="423833" y="756252"/>
                    <a:pt x="423833" y="756252"/>
                  </a:cubicBezTo>
                  <a:cubicBezTo>
                    <a:pt x="423833" y="756252"/>
                    <a:pt x="423833" y="756891"/>
                    <a:pt x="423194" y="757530"/>
                  </a:cubicBezTo>
                  <a:cubicBezTo>
                    <a:pt x="423194" y="757530"/>
                    <a:pt x="422554" y="756891"/>
                    <a:pt x="422554" y="756891"/>
                  </a:cubicBezTo>
                  <a:cubicBezTo>
                    <a:pt x="422554" y="756252"/>
                    <a:pt x="423194" y="755612"/>
                    <a:pt x="423194" y="755612"/>
                  </a:cubicBezTo>
                  <a:close/>
                  <a:moveTo>
                    <a:pt x="875793" y="755612"/>
                  </a:moveTo>
                  <a:cubicBezTo>
                    <a:pt x="874515" y="755612"/>
                    <a:pt x="874515" y="756252"/>
                    <a:pt x="873876" y="756252"/>
                  </a:cubicBezTo>
                  <a:cubicBezTo>
                    <a:pt x="871958" y="757530"/>
                    <a:pt x="870679" y="758809"/>
                    <a:pt x="868762" y="759448"/>
                  </a:cubicBezTo>
                  <a:cubicBezTo>
                    <a:pt x="866205" y="760726"/>
                    <a:pt x="864287" y="761366"/>
                    <a:pt x="861730" y="762005"/>
                  </a:cubicBezTo>
                  <a:cubicBezTo>
                    <a:pt x="861730" y="762005"/>
                    <a:pt x="861090" y="762005"/>
                    <a:pt x="860451" y="762005"/>
                  </a:cubicBezTo>
                  <a:lnTo>
                    <a:pt x="858773" y="763123"/>
                  </a:lnTo>
                  <a:lnTo>
                    <a:pt x="858853" y="763283"/>
                  </a:lnTo>
                  <a:lnTo>
                    <a:pt x="861090" y="763283"/>
                  </a:lnTo>
                  <a:cubicBezTo>
                    <a:pt x="861730" y="762644"/>
                    <a:pt x="861730" y="762644"/>
                    <a:pt x="864287" y="764562"/>
                  </a:cubicBezTo>
                  <a:cubicBezTo>
                    <a:pt x="864287" y="763923"/>
                    <a:pt x="864287" y="763283"/>
                    <a:pt x="864926" y="763283"/>
                  </a:cubicBezTo>
                  <a:cubicBezTo>
                    <a:pt x="865565" y="762644"/>
                    <a:pt x="866844" y="762644"/>
                    <a:pt x="867483" y="762005"/>
                  </a:cubicBezTo>
                  <a:cubicBezTo>
                    <a:pt x="869401" y="760726"/>
                    <a:pt x="871958" y="760087"/>
                    <a:pt x="873876" y="758809"/>
                  </a:cubicBezTo>
                  <a:cubicBezTo>
                    <a:pt x="874515" y="758169"/>
                    <a:pt x="875154" y="756891"/>
                    <a:pt x="876433" y="756891"/>
                  </a:cubicBezTo>
                  <a:cubicBezTo>
                    <a:pt x="876433" y="756891"/>
                    <a:pt x="875793" y="756252"/>
                    <a:pt x="875793" y="755612"/>
                  </a:cubicBezTo>
                  <a:close/>
                  <a:moveTo>
                    <a:pt x="690407" y="754973"/>
                  </a:moveTo>
                  <a:cubicBezTo>
                    <a:pt x="691046" y="754334"/>
                    <a:pt x="691046" y="754973"/>
                    <a:pt x="693603" y="756252"/>
                  </a:cubicBezTo>
                  <a:cubicBezTo>
                    <a:pt x="692324" y="756891"/>
                    <a:pt x="692324" y="756891"/>
                    <a:pt x="691685" y="756891"/>
                  </a:cubicBezTo>
                  <a:cubicBezTo>
                    <a:pt x="693603" y="758169"/>
                    <a:pt x="694242" y="758809"/>
                    <a:pt x="693603" y="759448"/>
                  </a:cubicBezTo>
                  <a:cubicBezTo>
                    <a:pt x="692964" y="759448"/>
                    <a:pt x="692964" y="760087"/>
                    <a:pt x="692964" y="760087"/>
                  </a:cubicBezTo>
                  <a:cubicBezTo>
                    <a:pt x="692964" y="760087"/>
                    <a:pt x="692324" y="760087"/>
                    <a:pt x="691685" y="759448"/>
                  </a:cubicBezTo>
                  <a:cubicBezTo>
                    <a:pt x="691046" y="758809"/>
                    <a:pt x="689767" y="758169"/>
                    <a:pt x="688489" y="757530"/>
                  </a:cubicBezTo>
                  <a:cubicBezTo>
                    <a:pt x="688489" y="757530"/>
                    <a:pt x="688489" y="756891"/>
                    <a:pt x="688489" y="756891"/>
                  </a:cubicBezTo>
                  <a:cubicBezTo>
                    <a:pt x="689128" y="756252"/>
                    <a:pt x="689767" y="755612"/>
                    <a:pt x="690407" y="754973"/>
                  </a:cubicBezTo>
                  <a:close/>
                  <a:moveTo>
                    <a:pt x="693603" y="753694"/>
                  </a:moveTo>
                  <a:cubicBezTo>
                    <a:pt x="694242" y="754334"/>
                    <a:pt x="694242" y="754973"/>
                    <a:pt x="694242" y="754973"/>
                  </a:cubicBezTo>
                  <a:cubicBezTo>
                    <a:pt x="693603" y="754973"/>
                    <a:pt x="692964" y="755612"/>
                    <a:pt x="692324" y="754973"/>
                  </a:cubicBezTo>
                  <a:cubicBezTo>
                    <a:pt x="692324" y="754973"/>
                    <a:pt x="691046" y="754334"/>
                    <a:pt x="690407" y="753694"/>
                  </a:cubicBezTo>
                  <a:cubicBezTo>
                    <a:pt x="692964" y="754973"/>
                    <a:pt x="691046" y="752416"/>
                    <a:pt x="693603" y="753694"/>
                  </a:cubicBezTo>
                  <a:close/>
                  <a:moveTo>
                    <a:pt x="417440" y="751137"/>
                  </a:moveTo>
                  <a:cubicBezTo>
                    <a:pt x="417440" y="751137"/>
                    <a:pt x="417440" y="751777"/>
                    <a:pt x="417440" y="751777"/>
                  </a:cubicBezTo>
                  <a:cubicBezTo>
                    <a:pt x="417440" y="751777"/>
                    <a:pt x="416801" y="752416"/>
                    <a:pt x="416162" y="751777"/>
                  </a:cubicBezTo>
                  <a:cubicBezTo>
                    <a:pt x="416801" y="751777"/>
                    <a:pt x="416801" y="751137"/>
                    <a:pt x="417440" y="751137"/>
                  </a:cubicBezTo>
                  <a:close/>
                  <a:moveTo>
                    <a:pt x="694242" y="751137"/>
                  </a:moveTo>
                  <a:cubicBezTo>
                    <a:pt x="694242" y="750498"/>
                    <a:pt x="695521" y="751137"/>
                    <a:pt x="697438" y="752416"/>
                  </a:cubicBezTo>
                  <a:cubicBezTo>
                    <a:pt x="696160" y="753055"/>
                    <a:pt x="694881" y="753055"/>
                    <a:pt x="694242" y="753055"/>
                  </a:cubicBezTo>
                  <a:cubicBezTo>
                    <a:pt x="694242" y="753055"/>
                    <a:pt x="693603" y="752416"/>
                    <a:pt x="693603" y="752416"/>
                  </a:cubicBezTo>
                  <a:cubicBezTo>
                    <a:pt x="693603" y="751777"/>
                    <a:pt x="694242" y="751777"/>
                    <a:pt x="694242" y="751137"/>
                  </a:cubicBezTo>
                  <a:close/>
                  <a:moveTo>
                    <a:pt x="1077801" y="750498"/>
                  </a:moveTo>
                  <a:cubicBezTo>
                    <a:pt x="1077162" y="750498"/>
                    <a:pt x="1076523" y="751137"/>
                    <a:pt x="1075883" y="751777"/>
                  </a:cubicBezTo>
                  <a:cubicBezTo>
                    <a:pt x="1073327" y="753055"/>
                    <a:pt x="1071409" y="754973"/>
                    <a:pt x="1068852" y="756252"/>
                  </a:cubicBezTo>
                  <a:lnTo>
                    <a:pt x="1067014" y="757109"/>
                  </a:lnTo>
                  <a:lnTo>
                    <a:pt x="1065655" y="758809"/>
                  </a:lnTo>
                  <a:cubicBezTo>
                    <a:pt x="1064377" y="759448"/>
                    <a:pt x="1062459" y="759448"/>
                    <a:pt x="1061180" y="760087"/>
                  </a:cubicBezTo>
                  <a:cubicBezTo>
                    <a:pt x="1060541" y="760087"/>
                    <a:pt x="1060541" y="760726"/>
                    <a:pt x="1059902" y="761366"/>
                  </a:cubicBezTo>
                  <a:cubicBezTo>
                    <a:pt x="1059263" y="762005"/>
                    <a:pt x="1058623" y="762644"/>
                    <a:pt x="1057345" y="763283"/>
                  </a:cubicBezTo>
                  <a:cubicBezTo>
                    <a:pt x="1057984" y="762644"/>
                    <a:pt x="1058623" y="762005"/>
                    <a:pt x="1061180" y="763923"/>
                  </a:cubicBezTo>
                  <a:cubicBezTo>
                    <a:pt x="1061820" y="763283"/>
                    <a:pt x="1061820" y="762644"/>
                    <a:pt x="1062459" y="762005"/>
                  </a:cubicBezTo>
                  <a:cubicBezTo>
                    <a:pt x="1063098" y="761366"/>
                    <a:pt x="1064377" y="760726"/>
                    <a:pt x="1065655" y="760087"/>
                  </a:cubicBezTo>
                  <a:cubicBezTo>
                    <a:pt x="1068852" y="758809"/>
                    <a:pt x="1072048" y="756891"/>
                    <a:pt x="1074605" y="754973"/>
                  </a:cubicBezTo>
                  <a:cubicBezTo>
                    <a:pt x="1075883" y="753694"/>
                    <a:pt x="1076523" y="752416"/>
                    <a:pt x="1078441" y="751777"/>
                  </a:cubicBezTo>
                  <a:cubicBezTo>
                    <a:pt x="1078441" y="751777"/>
                    <a:pt x="1077801" y="751137"/>
                    <a:pt x="1077801" y="750498"/>
                  </a:cubicBezTo>
                  <a:close/>
                  <a:moveTo>
                    <a:pt x="698079" y="747942"/>
                  </a:moveTo>
                  <a:lnTo>
                    <a:pt x="699074" y="748689"/>
                  </a:lnTo>
                  <a:lnTo>
                    <a:pt x="699356" y="748580"/>
                  </a:lnTo>
                  <a:close/>
                  <a:moveTo>
                    <a:pt x="708306" y="747302"/>
                  </a:moveTo>
                  <a:cubicBezTo>
                    <a:pt x="708306" y="747302"/>
                    <a:pt x="708945" y="747941"/>
                    <a:pt x="708945" y="747941"/>
                  </a:cubicBezTo>
                  <a:cubicBezTo>
                    <a:pt x="708945" y="748580"/>
                    <a:pt x="708945" y="748580"/>
                    <a:pt x="708945" y="749220"/>
                  </a:cubicBezTo>
                  <a:cubicBezTo>
                    <a:pt x="709585" y="749859"/>
                    <a:pt x="709585" y="749220"/>
                    <a:pt x="710224" y="749859"/>
                  </a:cubicBezTo>
                  <a:cubicBezTo>
                    <a:pt x="710224" y="749859"/>
                    <a:pt x="710863" y="750498"/>
                    <a:pt x="711502" y="750498"/>
                  </a:cubicBezTo>
                  <a:cubicBezTo>
                    <a:pt x="710863" y="749859"/>
                    <a:pt x="710224" y="749220"/>
                    <a:pt x="709585" y="748580"/>
                  </a:cubicBezTo>
                  <a:cubicBezTo>
                    <a:pt x="708945" y="747941"/>
                    <a:pt x="708945" y="747941"/>
                    <a:pt x="708306" y="747302"/>
                  </a:cubicBezTo>
                  <a:close/>
                  <a:moveTo>
                    <a:pt x="421276" y="746663"/>
                  </a:moveTo>
                  <a:cubicBezTo>
                    <a:pt x="421276" y="746663"/>
                    <a:pt x="421915" y="747302"/>
                    <a:pt x="421915" y="747302"/>
                  </a:cubicBezTo>
                  <a:cubicBezTo>
                    <a:pt x="421915" y="747302"/>
                    <a:pt x="421276" y="747941"/>
                    <a:pt x="421276" y="747941"/>
                  </a:cubicBezTo>
                  <a:cubicBezTo>
                    <a:pt x="421276" y="747941"/>
                    <a:pt x="421276" y="747941"/>
                    <a:pt x="421276" y="747302"/>
                  </a:cubicBezTo>
                  <a:cubicBezTo>
                    <a:pt x="421276" y="747302"/>
                    <a:pt x="421276" y="746663"/>
                    <a:pt x="421276" y="746663"/>
                  </a:cubicBezTo>
                  <a:close/>
                  <a:moveTo>
                    <a:pt x="698078" y="746663"/>
                  </a:moveTo>
                  <a:cubicBezTo>
                    <a:pt x="698078" y="746023"/>
                    <a:pt x="699356" y="746663"/>
                    <a:pt x="701913" y="749220"/>
                  </a:cubicBezTo>
                  <a:cubicBezTo>
                    <a:pt x="701274" y="749220"/>
                    <a:pt x="701274" y="749859"/>
                    <a:pt x="700635" y="749859"/>
                  </a:cubicBezTo>
                  <a:lnTo>
                    <a:pt x="699074" y="748689"/>
                  </a:lnTo>
                  <a:lnTo>
                    <a:pt x="698317" y="748980"/>
                  </a:lnTo>
                  <a:cubicBezTo>
                    <a:pt x="698237" y="749220"/>
                    <a:pt x="698717" y="749859"/>
                    <a:pt x="700635" y="751777"/>
                  </a:cubicBezTo>
                  <a:cubicBezTo>
                    <a:pt x="698717" y="751137"/>
                    <a:pt x="698078" y="750498"/>
                    <a:pt x="697438" y="749859"/>
                  </a:cubicBezTo>
                  <a:cubicBezTo>
                    <a:pt x="696799" y="749859"/>
                    <a:pt x="696160" y="749859"/>
                    <a:pt x="695521" y="749859"/>
                  </a:cubicBezTo>
                  <a:cubicBezTo>
                    <a:pt x="694881" y="749220"/>
                    <a:pt x="694881" y="749220"/>
                    <a:pt x="694881" y="749220"/>
                  </a:cubicBezTo>
                  <a:cubicBezTo>
                    <a:pt x="695521" y="748580"/>
                    <a:pt x="696160" y="747941"/>
                    <a:pt x="696799" y="747302"/>
                  </a:cubicBezTo>
                  <a:lnTo>
                    <a:pt x="698079" y="747942"/>
                  </a:lnTo>
                  <a:lnTo>
                    <a:pt x="698078" y="747941"/>
                  </a:lnTo>
                  <a:cubicBezTo>
                    <a:pt x="698078" y="747302"/>
                    <a:pt x="698078" y="747302"/>
                    <a:pt x="698078" y="746663"/>
                  </a:cubicBezTo>
                  <a:close/>
                  <a:moveTo>
                    <a:pt x="432143" y="744745"/>
                  </a:moveTo>
                  <a:cubicBezTo>
                    <a:pt x="432783" y="745384"/>
                    <a:pt x="432783" y="745384"/>
                    <a:pt x="432783" y="745384"/>
                  </a:cubicBezTo>
                  <a:cubicBezTo>
                    <a:pt x="432783" y="745384"/>
                    <a:pt x="432143" y="745384"/>
                    <a:pt x="432143" y="745384"/>
                  </a:cubicBezTo>
                  <a:cubicBezTo>
                    <a:pt x="432143" y="745384"/>
                    <a:pt x="432143" y="745384"/>
                    <a:pt x="431504" y="744745"/>
                  </a:cubicBezTo>
                  <a:cubicBezTo>
                    <a:pt x="431504" y="745384"/>
                    <a:pt x="431504" y="744745"/>
                    <a:pt x="432143" y="744745"/>
                  </a:cubicBezTo>
                  <a:close/>
                  <a:moveTo>
                    <a:pt x="888792" y="743040"/>
                  </a:moveTo>
                  <a:lnTo>
                    <a:pt x="889218" y="743466"/>
                  </a:lnTo>
                  <a:cubicBezTo>
                    <a:pt x="889218" y="744106"/>
                    <a:pt x="889857" y="744106"/>
                    <a:pt x="889857" y="745384"/>
                  </a:cubicBezTo>
                  <a:cubicBezTo>
                    <a:pt x="890497" y="744745"/>
                    <a:pt x="891136" y="744106"/>
                    <a:pt x="891136" y="744106"/>
                  </a:cubicBezTo>
                  <a:cubicBezTo>
                    <a:pt x="891136" y="744106"/>
                    <a:pt x="890497" y="743466"/>
                    <a:pt x="890497" y="743466"/>
                  </a:cubicBezTo>
                  <a:close/>
                  <a:moveTo>
                    <a:pt x="888579" y="742827"/>
                  </a:moveTo>
                  <a:lnTo>
                    <a:pt x="888366" y="742934"/>
                  </a:lnTo>
                  <a:lnTo>
                    <a:pt x="888792" y="743040"/>
                  </a:lnTo>
                  <a:close/>
                  <a:moveTo>
                    <a:pt x="893054" y="741548"/>
                  </a:moveTo>
                  <a:lnTo>
                    <a:pt x="892414" y="741548"/>
                  </a:lnTo>
                  <a:cubicBezTo>
                    <a:pt x="892414" y="741548"/>
                    <a:pt x="893054" y="742188"/>
                    <a:pt x="893054" y="742188"/>
                  </a:cubicBezTo>
                  <a:close/>
                  <a:moveTo>
                    <a:pt x="450682" y="739631"/>
                  </a:moveTo>
                  <a:cubicBezTo>
                    <a:pt x="450682" y="739631"/>
                    <a:pt x="450043" y="739631"/>
                    <a:pt x="450043" y="739631"/>
                  </a:cubicBezTo>
                  <a:cubicBezTo>
                    <a:pt x="451321" y="740270"/>
                    <a:pt x="451321" y="739631"/>
                    <a:pt x="451321" y="740270"/>
                  </a:cubicBezTo>
                  <a:cubicBezTo>
                    <a:pt x="451321" y="740270"/>
                    <a:pt x="450682" y="739631"/>
                    <a:pt x="450682" y="739631"/>
                  </a:cubicBezTo>
                  <a:close/>
                  <a:moveTo>
                    <a:pt x="881547" y="739631"/>
                  </a:moveTo>
                  <a:cubicBezTo>
                    <a:pt x="880268" y="741548"/>
                    <a:pt x="877711" y="743466"/>
                    <a:pt x="875154" y="744106"/>
                  </a:cubicBezTo>
                  <a:cubicBezTo>
                    <a:pt x="875154" y="744106"/>
                    <a:pt x="874515" y="743466"/>
                    <a:pt x="874515" y="743466"/>
                  </a:cubicBezTo>
                  <a:cubicBezTo>
                    <a:pt x="877072" y="742188"/>
                    <a:pt x="878990" y="740909"/>
                    <a:pt x="881547" y="739631"/>
                  </a:cubicBezTo>
                  <a:close/>
                  <a:moveTo>
                    <a:pt x="885382" y="737713"/>
                  </a:moveTo>
                  <a:cubicBezTo>
                    <a:pt x="886022" y="737713"/>
                    <a:pt x="887940" y="738991"/>
                    <a:pt x="889857" y="740270"/>
                  </a:cubicBezTo>
                  <a:cubicBezTo>
                    <a:pt x="889218" y="740909"/>
                    <a:pt x="888579" y="741548"/>
                    <a:pt x="886661" y="740270"/>
                  </a:cubicBezTo>
                  <a:cubicBezTo>
                    <a:pt x="884743" y="739631"/>
                    <a:pt x="884104" y="739631"/>
                    <a:pt x="882825" y="739631"/>
                  </a:cubicBezTo>
                  <a:cubicBezTo>
                    <a:pt x="883465" y="738352"/>
                    <a:pt x="884104" y="737713"/>
                    <a:pt x="885382" y="737713"/>
                  </a:cubicBezTo>
                  <a:close/>
                  <a:moveTo>
                    <a:pt x="1100815" y="737713"/>
                  </a:moveTo>
                  <a:cubicBezTo>
                    <a:pt x="1100175" y="737713"/>
                    <a:pt x="1098897" y="737713"/>
                    <a:pt x="1098258" y="737713"/>
                  </a:cubicBezTo>
                  <a:cubicBezTo>
                    <a:pt x="1098897" y="738352"/>
                    <a:pt x="1098897" y="738352"/>
                    <a:pt x="1098897" y="738352"/>
                  </a:cubicBezTo>
                  <a:cubicBezTo>
                    <a:pt x="1098897" y="738991"/>
                    <a:pt x="1098897" y="738991"/>
                    <a:pt x="1099536" y="740270"/>
                  </a:cubicBezTo>
                  <a:cubicBezTo>
                    <a:pt x="1100175" y="739631"/>
                    <a:pt x="1100815" y="738991"/>
                    <a:pt x="1101454" y="738352"/>
                  </a:cubicBezTo>
                  <a:cubicBezTo>
                    <a:pt x="1101454" y="738352"/>
                    <a:pt x="1100815" y="737713"/>
                    <a:pt x="1100815" y="737713"/>
                  </a:cubicBezTo>
                  <a:close/>
                  <a:moveTo>
                    <a:pt x="439175" y="735795"/>
                  </a:moveTo>
                  <a:cubicBezTo>
                    <a:pt x="439175" y="735795"/>
                    <a:pt x="439814" y="736434"/>
                    <a:pt x="439814" y="736434"/>
                  </a:cubicBezTo>
                  <a:cubicBezTo>
                    <a:pt x="439175" y="737074"/>
                    <a:pt x="439175" y="738352"/>
                    <a:pt x="437897" y="738991"/>
                  </a:cubicBezTo>
                  <a:cubicBezTo>
                    <a:pt x="437258" y="739631"/>
                    <a:pt x="437258" y="741548"/>
                    <a:pt x="434700" y="740270"/>
                  </a:cubicBezTo>
                  <a:cubicBezTo>
                    <a:pt x="435979" y="738352"/>
                    <a:pt x="437258" y="736434"/>
                    <a:pt x="439175" y="735795"/>
                  </a:cubicBezTo>
                  <a:close/>
                  <a:moveTo>
                    <a:pt x="882825" y="735156"/>
                  </a:moveTo>
                  <a:cubicBezTo>
                    <a:pt x="882825" y="735156"/>
                    <a:pt x="883465" y="735795"/>
                    <a:pt x="883465" y="735795"/>
                  </a:cubicBezTo>
                  <a:cubicBezTo>
                    <a:pt x="883465" y="736434"/>
                    <a:pt x="882825" y="736434"/>
                    <a:pt x="881547" y="736434"/>
                  </a:cubicBezTo>
                  <a:cubicBezTo>
                    <a:pt x="882186" y="735795"/>
                    <a:pt x="882186" y="735795"/>
                    <a:pt x="882825" y="735156"/>
                  </a:cubicBezTo>
                  <a:close/>
                  <a:moveTo>
                    <a:pt x="439814" y="733877"/>
                  </a:moveTo>
                  <a:cubicBezTo>
                    <a:pt x="440454" y="734517"/>
                    <a:pt x="440454" y="734517"/>
                    <a:pt x="441093" y="734517"/>
                  </a:cubicBezTo>
                  <a:cubicBezTo>
                    <a:pt x="441093" y="734517"/>
                    <a:pt x="441732" y="735156"/>
                    <a:pt x="441732" y="735156"/>
                  </a:cubicBezTo>
                  <a:cubicBezTo>
                    <a:pt x="441732" y="735156"/>
                    <a:pt x="441093" y="735156"/>
                    <a:pt x="441093" y="735156"/>
                  </a:cubicBezTo>
                  <a:cubicBezTo>
                    <a:pt x="440454" y="734517"/>
                    <a:pt x="440454" y="734517"/>
                    <a:pt x="439814" y="733877"/>
                  </a:cubicBezTo>
                  <a:close/>
                  <a:moveTo>
                    <a:pt x="709585" y="733877"/>
                  </a:moveTo>
                  <a:cubicBezTo>
                    <a:pt x="709585" y="733877"/>
                    <a:pt x="710224" y="734517"/>
                    <a:pt x="710224" y="734517"/>
                  </a:cubicBezTo>
                  <a:cubicBezTo>
                    <a:pt x="710224" y="734517"/>
                    <a:pt x="710224" y="735156"/>
                    <a:pt x="709585" y="735156"/>
                  </a:cubicBezTo>
                  <a:cubicBezTo>
                    <a:pt x="709585" y="734517"/>
                    <a:pt x="709585" y="733877"/>
                    <a:pt x="709585" y="733877"/>
                  </a:cubicBezTo>
                  <a:close/>
                  <a:moveTo>
                    <a:pt x="449403" y="732599"/>
                  </a:moveTo>
                  <a:cubicBezTo>
                    <a:pt x="448764" y="735795"/>
                    <a:pt x="445568" y="737074"/>
                    <a:pt x="443011" y="738991"/>
                  </a:cubicBezTo>
                  <a:cubicBezTo>
                    <a:pt x="442372" y="738352"/>
                    <a:pt x="443011" y="737074"/>
                    <a:pt x="444289" y="736434"/>
                  </a:cubicBezTo>
                  <a:cubicBezTo>
                    <a:pt x="444929" y="735795"/>
                    <a:pt x="446207" y="735156"/>
                    <a:pt x="446847" y="734517"/>
                  </a:cubicBezTo>
                  <a:cubicBezTo>
                    <a:pt x="447486" y="733877"/>
                    <a:pt x="448764" y="733238"/>
                    <a:pt x="449403" y="732599"/>
                  </a:cubicBezTo>
                  <a:close/>
                  <a:moveTo>
                    <a:pt x="712142" y="731959"/>
                  </a:moveTo>
                  <a:cubicBezTo>
                    <a:pt x="712142" y="731959"/>
                    <a:pt x="712781" y="732599"/>
                    <a:pt x="712781" y="732599"/>
                  </a:cubicBezTo>
                  <a:cubicBezTo>
                    <a:pt x="712142" y="733238"/>
                    <a:pt x="712142" y="733238"/>
                    <a:pt x="712142" y="733877"/>
                  </a:cubicBezTo>
                  <a:cubicBezTo>
                    <a:pt x="712142" y="733877"/>
                    <a:pt x="711502" y="733238"/>
                    <a:pt x="711502" y="733238"/>
                  </a:cubicBezTo>
                  <a:cubicBezTo>
                    <a:pt x="711502" y="732599"/>
                    <a:pt x="711502" y="732599"/>
                    <a:pt x="712142" y="731959"/>
                  </a:cubicBezTo>
                  <a:close/>
                  <a:moveTo>
                    <a:pt x="894332" y="731959"/>
                  </a:moveTo>
                  <a:cubicBezTo>
                    <a:pt x="894971" y="732599"/>
                    <a:pt x="894971" y="733238"/>
                    <a:pt x="894971" y="733238"/>
                  </a:cubicBezTo>
                  <a:cubicBezTo>
                    <a:pt x="894971" y="733238"/>
                    <a:pt x="893693" y="733238"/>
                    <a:pt x="893054" y="733238"/>
                  </a:cubicBezTo>
                  <a:cubicBezTo>
                    <a:pt x="893054" y="733238"/>
                    <a:pt x="891775" y="732599"/>
                    <a:pt x="891136" y="731959"/>
                  </a:cubicBezTo>
                  <a:cubicBezTo>
                    <a:pt x="893693" y="733238"/>
                    <a:pt x="891775" y="730681"/>
                    <a:pt x="894332" y="731959"/>
                  </a:cubicBezTo>
                  <a:close/>
                  <a:moveTo>
                    <a:pt x="450043" y="730042"/>
                  </a:moveTo>
                  <a:cubicBezTo>
                    <a:pt x="450682" y="730681"/>
                    <a:pt x="450682" y="731320"/>
                    <a:pt x="450043" y="731320"/>
                  </a:cubicBezTo>
                  <a:cubicBezTo>
                    <a:pt x="450043" y="731320"/>
                    <a:pt x="449403" y="731320"/>
                    <a:pt x="449403" y="730681"/>
                  </a:cubicBezTo>
                  <a:cubicBezTo>
                    <a:pt x="450043" y="730681"/>
                    <a:pt x="450043" y="730042"/>
                    <a:pt x="450043" y="730042"/>
                  </a:cubicBezTo>
                  <a:close/>
                  <a:moveTo>
                    <a:pt x="1109524" y="729562"/>
                  </a:moveTo>
                  <a:lnTo>
                    <a:pt x="1109125" y="729829"/>
                  </a:lnTo>
                  <a:lnTo>
                    <a:pt x="1109764" y="730042"/>
                  </a:lnTo>
                  <a:close/>
                  <a:moveTo>
                    <a:pt x="1109764" y="729402"/>
                  </a:moveTo>
                  <a:lnTo>
                    <a:pt x="1109508" y="729530"/>
                  </a:lnTo>
                  <a:lnTo>
                    <a:pt x="1109524" y="729562"/>
                  </a:lnTo>
                  <a:close/>
                  <a:moveTo>
                    <a:pt x="895611" y="728763"/>
                  </a:moveTo>
                  <a:cubicBezTo>
                    <a:pt x="895611" y="728124"/>
                    <a:pt x="896889" y="728763"/>
                    <a:pt x="898807" y="730042"/>
                  </a:cubicBezTo>
                  <a:cubicBezTo>
                    <a:pt x="897529" y="730681"/>
                    <a:pt x="896889" y="730681"/>
                    <a:pt x="895611" y="730681"/>
                  </a:cubicBezTo>
                  <a:cubicBezTo>
                    <a:pt x="895611" y="729402"/>
                    <a:pt x="895611" y="729402"/>
                    <a:pt x="895611" y="728763"/>
                  </a:cubicBezTo>
                  <a:close/>
                  <a:moveTo>
                    <a:pt x="1090587" y="728763"/>
                  </a:moveTo>
                  <a:cubicBezTo>
                    <a:pt x="1087390" y="731959"/>
                    <a:pt x="1084194" y="733877"/>
                    <a:pt x="1080998" y="735795"/>
                  </a:cubicBezTo>
                  <a:cubicBezTo>
                    <a:pt x="1080998" y="735795"/>
                    <a:pt x="1080358" y="735156"/>
                    <a:pt x="1080358" y="735156"/>
                  </a:cubicBezTo>
                  <a:cubicBezTo>
                    <a:pt x="1083555" y="733238"/>
                    <a:pt x="1086751" y="730681"/>
                    <a:pt x="1090587" y="728763"/>
                  </a:cubicBezTo>
                  <a:close/>
                  <a:moveTo>
                    <a:pt x="705749" y="728124"/>
                  </a:moveTo>
                  <a:cubicBezTo>
                    <a:pt x="705749" y="728124"/>
                    <a:pt x="705749" y="728763"/>
                    <a:pt x="705749" y="728763"/>
                  </a:cubicBezTo>
                  <a:cubicBezTo>
                    <a:pt x="705749" y="728763"/>
                    <a:pt x="705749" y="728763"/>
                    <a:pt x="705110" y="728763"/>
                  </a:cubicBezTo>
                  <a:cubicBezTo>
                    <a:pt x="705110" y="728763"/>
                    <a:pt x="705749" y="728124"/>
                    <a:pt x="705749" y="728124"/>
                  </a:cubicBezTo>
                  <a:close/>
                  <a:moveTo>
                    <a:pt x="1104011" y="727485"/>
                  </a:moveTo>
                  <a:cubicBezTo>
                    <a:pt x="1105290" y="730042"/>
                    <a:pt x="1104011" y="729402"/>
                    <a:pt x="1103372" y="729402"/>
                  </a:cubicBezTo>
                  <a:cubicBezTo>
                    <a:pt x="1103372" y="729402"/>
                    <a:pt x="1102733" y="728763"/>
                    <a:pt x="1102733" y="728763"/>
                  </a:cubicBezTo>
                  <a:cubicBezTo>
                    <a:pt x="1103372" y="728124"/>
                    <a:pt x="1103372" y="728124"/>
                    <a:pt x="1104011" y="727485"/>
                  </a:cubicBezTo>
                  <a:close/>
                  <a:moveTo>
                    <a:pt x="902642" y="726206"/>
                  </a:moveTo>
                  <a:lnTo>
                    <a:pt x="902643" y="726207"/>
                  </a:lnTo>
                  <a:lnTo>
                    <a:pt x="902643" y="726206"/>
                  </a:lnTo>
                  <a:close/>
                  <a:moveTo>
                    <a:pt x="1095061" y="725567"/>
                  </a:moveTo>
                  <a:cubicBezTo>
                    <a:pt x="1095701" y="725567"/>
                    <a:pt x="1097619" y="726845"/>
                    <a:pt x="1100175" y="728124"/>
                  </a:cubicBezTo>
                  <a:cubicBezTo>
                    <a:pt x="1098897" y="728763"/>
                    <a:pt x="1098258" y="730042"/>
                    <a:pt x="1095701" y="728763"/>
                  </a:cubicBezTo>
                  <a:cubicBezTo>
                    <a:pt x="1093783" y="728124"/>
                    <a:pt x="1093144" y="728763"/>
                    <a:pt x="1091226" y="728763"/>
                  </a:cubicBezTo>
                  <a:cubicBezTo>
                    <a:pt x="1091865" y="726845"/>
                    <a:pt x="1093144" y="726206"/>
                    <a:pt x="1095061" y="725567"/>
                  </a:cubicBezTo>
                  <a:close/>
                  <a:moveTo>
                    <a:pt x="708945" y="724928"/>
                  </a:moveTo>
                  <a:cubicBezTo>
                    <a:pt x="708945" y="724928"/>
                    <a:pt x="709585" y="725567"/>
                    <a:pt x="709585" y="725567"/>
                  </a:cubicBezTo>
                  <a:cubicBezTo>
                    <a:pt x="708945" y="725567"/>
                    <a:pt x="708945" y="725567"/>
                    <a:pt x="708945" y="726206"/>
                  </a:cubicBezTo>
                  <a:cubicBezTo>
                    <a:pt x="708306" y="725567"/>
                    <a:pt x="708945" y="725567"/>
                    <a:pt x="708945" y="725567"/>
                  </a:cubicBezTo>
                  <a:cubicBezTo>
                    <a:pt x="708945" y="725567"/>
                    <a:pt x="708945" y="724928"/>
                    <a:pt x="708945" y="724928"/>
                  </a:cubicBezTo>
                  <a:close/>
                  <a:moveTo>
                    <a:pt x="717895" y="724288"/>
                  </a:moveTo>
                  <a:cubicBezTo>
                    <a:pt x="718534" y="724928"/>
                    <a:pt x="718534" y="724928"/>
                    <a:pt x="718534" y="724928"/>
                  </a:cubicBezTo>
                  <a:cubicBezTo>
                    <a:pt x="718534" y="724928"/>
                    <a:pt x="717895" y="724928"/>
                    <a:pt x="717895" y="724928"/>
                  </a:cubicBezTo>
                  <a:cubicBezTo>
                    <a:pt x="717895" y="724288"/>
                    <a:pt x="717895" y="724288"/>
                    <a:pt x="717895" y="724288"/>
                  </a:cubicBezTo>
                  <a:close/>
                  <a:moveTo>
                    <a:pt x="902003" y="723649"/>
                  </a:moveTo>
                  <a:cubicBezTo>
                    <a:pt x="902003" y="723010"/>
                    <a:pt x="903282" y="723649"/>
                    <a:pt x="905200" y="726206"/>
                  </a:cubicBezTo>
                  <a:cubicBezTo>
                    <a:pt x="904560" y="726206"/>
                    <a:pt x="903921" y="726206"/>
                    <a:pt x="903282" y="726845"/>
                  </a:cubicBezTo>
                  <a:lnTo>
                    <a:pt x="902643" y="726207"/>
                  </a:lnTo>
                  <a:lnTo>
                    <a:pt x="902643" y="729402"/>
                  </a:lnTo>
                  <a:cubicBezTo>
                    <a:pt x="901364" y="728124"/>
                    <a:pt x="900725" y="728124"/>
                    <a:pt x="900086" y="727485"/>
                  </a:cubicBezTo>
                  <a:cubicBezTo>
                    <a:pt x="899446" y="727485"/>
                    <a:pt x="898807" y="727485"/>
                    <a:pt x="898168" y="728124"/>
                  </a:cubicBezTo>
                  <a:cubicBezTo>
                    <a:pt x="898168" y="727485"/>
                    <a:pt x="897529" y="727485"/>
                    <a:pt x="897529" y="727485"/>
                  </a:cubicBezTo>
                  <a:cubicBezTo>
                    <a:pt x="898168" y="726845"/>
                    <a:pt x="899446" y="726206"/>
                    <a:pt x="900086" y="724928"/>
                  </a:cubicBezTo>
                  <a:lnTo>
                    <a:pt x="902642" y="726206"/>
                  </a:lnTo>
                  <a:lnTo>
                    <a:pt x="901364" y="724928"/>
                  </a:lnTo>
                  <a:cubicBezTo>
                    <a:pt x="901364" y="724288"/>
                    <a:pt x="901364" y="723649"/>
                    <a:pt x="902003" y="723649"/>
                  </a:cubicBezTo>
                  <a:close/>
                  <a:moveTo>
                    <a:pt x="1092505" y="723010"/>
                  </a:moveTo>
                  <a:cubicBezTo>
                    <a:pt x="1092505" y="723010"/>
                    <a:pt x="1093144" y="723649"/>
                    <a:pt x="1093144" y="723649"/>
                  </a:cubicBezTo>
                  <a:cubicBezTo>
                    <a:pt x="1092505" y="724288"/>
                    <a:pt x="1091226" y="724928"/>
                    <a:pt x="1090587" y="724928"/>
                  </a:cubicBezTo>
                  <a:cubicBezTo>
                    <a:pt x="1090587" y="724928"/>
                    <a:pt x="1090587" y="724928"/>
                    <a:pt x="1089947" y="724288"/>
                  </a:cubicBezTo>
                  <a:cubicBezTo>
                    <a:pt x="1091226" y="724288"/>
                    <a:pt x="1091865" y="723649"/>
                    <a:pt x="1092505" y="723010"/>
                  </a:cubicBezTo>
                  <a:close/>
                  <a:moveTo>
                    <a:pt x="733877" y="721092"/>
                  </a:moveTo>
                  <a:cubicBezTo>
                    <a:pt x="733877" y="721092"/>
                    <a:pt x="734516" y="721731"/>
                    <a:pt x="734516" y="721731"/>
                  </a:cubicBezTo>
                  <a:cubicBezTo>
                    <a:pt x="734516" y="721731"/>
                    <a:pt x="733877" y="721731"/>
                    <a:pt x="733877" y="721731"/>
                  </a:cubicBezTo>
                  <a:cubicBezTo>
                    <a:pt x="733237" y="721731"/>
                    <a:pt x="733237" y="721092"/>
                    <a:pt x="733877" y="721092"/>
                  </a:cubicBezTo>
                  <a:close/>
                  <a:moveTo>
                    <a:pt x="1102733" y="719174"/>
                  </a:moveTo>
                  <a:cubicBezTo>
                    <a:pt x="1103372" y="718535"/>
                    <a:pt x="1104011" y="718535"/>
                    <a:pt x="1105929" y="719813"/>
                  </a:cubicBezTo>
                  <a:cubicBezTo>
                    <a:pt x="1105290" y="721092"/>
                    <a:pt x="1104650" y="721092"/>
                    <a:pt x="1104011" y="721092"/>
                  </a:cubicBezTo>
                  <a:cubicBezTo>
                    <a:pt x="1105290" y="722370"/>
                    <a:pt x="1105929" y="723649"/>
                    <a:pt x="1105290" y="723649"/>
                  </a:cubicBezTo>
                  <a:cubicBezTo>
                    <a:pt x="1104650" y="724288"/>
                    <a:pt x="1104011" y="724928"/>
                    <a:pt x="1103372" y="724928"/>
                  </a:cubicBezTo>
                  <a:cubicBezTo>
                    <a:pt x="1103372" y="724928"/>
                    <a:pt x="1102733" y="724928"/>
                    <a:pt x="1102094" y="724288"/>
                  </a:cubicBezTo>
                  <a:cubicBezTo>
                    <a:pt x="1101454" y="723649"/>
                    <a:pt x="1100175" y="723010"/>
                    <a:pt x="1098897" y="723010"/>
                  </a:cubicBezTo>
                  <a:cubicBezTo>
                    <a:pt x="1098897" y="723010"/>
                    <a:pt x="1098897" y="722370"/>
                    <a:pt x="1098897" y="722370"/>
                  </a:cubicBezTo>
                  <a:cubicBezTo>
                    <a:pt x="1100175" y="721092"/>
                    <a:pt x="1101454" y="720453"/>
                    <a:pt x="1102733" y="719174"/>
                  </a:cubicBezTo>
                  <a:close/>
                  <a:moveTo>
                    <a:pt x="723009" y="716617"/>
                  </a:moveTo>
                  <a:cubicBezTo>
                    <a:pt x="723009" y="716617"/>
                    <a:pt x="723648" y="717256"/>
                    <a:pt x="723648" y="717256"/>
                  </a:cubicBezTo>
                  <a:cubicBezTo>
                    <a:pt x="723009" y="718535"/>
                    <a:pt x="723009" y="719174"/>
                    <a:pt x="722370" y="719813"/>
                  </a:cubicBezTo>
                  <a:cubicBezTo>
                    <a:pt x="721731" y="720453"/>
                    <a:pt x="722370" y="721731"/>
                    <a:pt x="719813" y="720453"/>
                  </a:cubicBezTo>
                  <a:cubicBezTo>
                    <a:pt x="720452" y="719174"/>
                    <a:pt x="721091" y="717256"/>
                    <a:pt x="723009" y="716617"/>
                  </a:cubicBezTo>
                  <a:close/>
                  <a:moveTo>
                    <a:pt x="1108486" y="716617"/>
                  </a:moveTo>
                  <a:cubicBezTo>
                    <a:pt x="1108486" y="717256"/>
                    <a:pt x="1109125" y="717896"/>
                    <a:pt x="1109125" y="717896"/>
                  </a:cubicBezTo>
                  <a:cubicBezTo>
                    <a:pt x="1108486" y="718535"/>
                    <a:pt x="1107208" y="718535"/>
                    <a:pt x="1105929" y="718535"/>
                  </a:cubicBezTo>
                  <a:cubicBezTo>
                    <a:pt x="1105929" y="718535"/>
                    <a:pt x="1104650" y="717896"/>
                    <a:pt x="1104011" y="717256"/>
                  </a:cubicBezTo>
                  <a:cubicBezTo>
                    <a:pt x="1106568" y="718535"/>
                    <a:pt x="1105290" y="715339"/>
                    <a:pt x="1108486" y="716617"/>
                  </a:cubicBezTo>
                  <a:close/>
                  <a:moveTo>
                    <a:pt x="723648" y="715978"/>
                  </a:moveTo>
                  <a:cubicBezTo>
                    <a:pt x="724288" y="715978"/>
                    <a:pt x="724288" y="716617"/>
                    <a:pt x="724927" y="716617"/>
                  </a:cubicBezTo>
                  <a:cubicBezTo>
                    <a:pt x="724927" y="717256"/>
                    <a:pt x="724288" y="717256"/>
                    <a:pt x="724288" y="717256"/>
                  </a:cubicBezTo>
                  <a:cubicBezTo>
                    <a:pt x="723648" y="716617"/>
                    <a:pt x="723648" y="716617"/>
                    <a:pt x="723009" y="715978"/>
                  </a:cubicBezTo>
                  <a:cubicBezTo>
                    <a:pt x="723009" y="715978"/>
                    <a:pt x="723648" y="715978"/>
                    <a:pt x="723648" y="715978"/>
                  </a:cubicBezTo>
                  <a:close/>
                  <a:moveTo>
                    <a:pt x="731320" y="715339"/>
                  </a:moveTo>
                  <a:cubicBezTo>
                    <a:pt x="730680" y="717896"/>
                    <a:pt x="728762" y="719174"/>
                    <a:pt x="726845" y="720453"/>
                  </a:cubicBezTo>
                  <a:cubicBezTo>
                    <a:pt x="726205" y="719813"/>
                    <a:pt x="726205" y="718535"/>
                    <a:pt x="727484" y="717896"/>
                  </a:cubicBezTo>
                  <a:cubicBezTo>
                    <a:pt x="728123" y="717256"/>
                    <a:pt x="728762" y="717256"/>
                    <a:pt x="729402" y="716617"/>
                  </a:cubicBezTo>
                  <a:cubicBezTo>
                    <a:pt x="730041" y="715978"/>
                    <a:pt x="730680" y="715978"/>
                    <a:pt x="731320" y="715339"/>
                  </a:cubicBezTo>
                  <a:close/>
                  <a:moveTo>
                    <a:pt x="731320" y="712781"/>
                  </a:moveTo>
                  <a:cubicBezTo>
                    <a:pt x="731320" y="712781"/>
                    <a:pt x="731959" y="713421"/>
                    <a:pt x="731959" y="713421"/>
                  </a:cubicBezTo>
                  <a:cubicBezTo>
                    <a:pt x="731959" y="714060"/>
                    <a:pt x="731959" y="714060"/>
                    <a:pt x="731959" y="714060"/>
                  </a:cubicBezTo>
                  <a:cubicBezTo>
                    <a:pt x="731320" y="713421"/>
                    <a:pt x="731320" y="713421"/>
                    <a:pt x="731320" y="712781"/>
                  </a:cubicBezTo>
                  <a:close/>
                  <a:moveTo>
                    <a:pt x="1109764" y="712781"/>
                  </a:moveTo>
                  <a:cubicBezTo>
                    <a:pt x="1110404" y="712142"/>
                    <a:pt x="1111043" y="712142"/>
                    <a:pt x="1113600" y="714060"/>
                  </a:cubicBezTo>
                  <a:cubicBezTo>
                    <a:pt x="1112322" y="714699"/>
                    <a:pt x="1111043" y="714699"/>
                    <a:pt x="1109125" y="715339"/>
                  </a:cubicBezTo>
                  <a:cubicBezTo>
                    <a:pt x="1109125" y="715339"/>
                    <a:pt x="1108486" y="714699"/>
                    <a:pt x="1108486" y="714699"/>
                  </a:cubicBezTo>
                  <a:cubicBezTo>
                    <a:pt x="1109125" y="714060"/>
                    <a:pt x="1109764" y="713421"/>
                    <a:pt x="1109764" y="712781"/>
                  </a:cubicBezTo>
                  <a:close/>
                  <a:moveTo>
                    <a:pt x="916707" y="708307"/>
                  </a:moveTo>
                  <a:cubicBezTo>
                    <a:pt x="916707" y="708307"/>
                    <a:pt x="917346" y="708946"/>
                    <a:pt x="917346" y="708946"/>
                  </a:cubicBezTo>
                  <a:cubicBezTo>
                    <a:pt x="917346" y="709585"/>
                    <a:pt x="916707" y="710224"/>
                    <a:pt x="916707" y="710224"/>
                  </a:cubicBezTo>
                  <a:cubicBezTo>
                    <a:pt x="916707" y="709585"/>
                    <a:pt x="916707" y="708946"/>
                    <a:pt x="916707" y="708307"/>
                  </a:cubicBezTo>
                  <a:close/>
                  <a:moveTo>
                    <a:pt x="919263" y="707028"/>
                  </a:moveTo>
                  <a:cubicBezTo>
                    <a:pt x="919263" y="707028"/>
                    <a:pt x="919903" y="707667"/>
                    <a:pt x="919903" y="707667"/>
                  </a:cubicBezTo>
                  <a:cubicBezTo>
                    <a:pt x="919903" y="707667"/>
                    <a:pt x="919903" y="708307"/>
                    <a:pt x="919263" y="708946"/>
                  </a:cubicBezTo>
                  <a:cubicBezTo>
                    <a:pt x="919263" y="708946"/>
                    <a:pt x="918624" y="708307"/>
                    <a:pt x="918624" y="708307"/>
                  </a:cubicBezTo>
                  <a:cubicBezTo>
                    <a:pt x="918624" y="707667"/>
                    <a:pt x="919263" y="707667"/>
                    <a:pt x="919263" y="707028"/>
                  </a:cubicBezTo>
                  <a:close/>
                  <a:moveTo>
                    <a:pt x="1116797" y="707028"/>
                  </a:moveTo>
                  <a:cubicBezTo>
                    <a:pt x="1116797" y="707028"/>
                    <a:pt x="1117436" y="706389"/>
                    <a:pt x="1119353" y="708307"/>
                  </a:cubicBezTo>
                  <a:cubicBezTo>
                    <a:pt x="1118075" y="708946"/>
                    <a:pt x="1115518" y="707667"/>
                    <a:pt x="1118714" y="712142"/>
                  </a:cubicBezTo>
                  <a:cubicBezTo>
                    <a:pt x="1117436" y="710864"/>
                    <a:pt x="1116797" y="710864"/>
                    <a:pt x="1116157" y="710224"/>
                  </a:cubicBezTo>
                  <a:cubicBezTo>
                    <a:pt x="1115518" y="710224"/>
                    <a:pt x="1114239" y="710864"/>
                    <a:pt x="1113600" y="710864"/>
                  </a:cubicBezTo>
                  <a:cubicBezTo>
                    <a:pt x="1113600" y="710224"/>
                    <a:pt x="1112961" y="710224"/>
                    <a:pt x="1112961" y="710224"/>
                  </a:cubicBezTo>
                  <a:cubicBezTo>
                    <a:pt x="1114239" y="708946"/>
                    <a:pt x="1115518" y="707667"/>
                    <a:pt x="1116797" y="707028"/>
                  </a:cubicBezTo>
                  <a:close/>
                  <a:moveTo>
                    <a:pt x="1118714" y="705110"/>
                  </a:moveTo>
                  <a:cubicBezTo>
                    <a:pt x="1119353" y="704471"/>
                    <a:pt x="1119993" y="705110"/>
                    <a:pt x="1122550" y="707667"/>
                  </a:cubicBezTo>
                  <a:cubicBezTo>
                    <a:pt x="1121911" y="707667"/>
                    <a:pt x="1121272" y="708307"/>
                    <a:pt x="1119993" y="708946"/>
                  </a:cubicBezTo>
                  <a:cubicBezTo>
                    <a:pt x="1119353" y="708307"/>
                    <a:pt x="1118714" y="707667"/>
                    <a:pt x="1118075" y="707028"/>
                  </a:cubicBezTo>
                  <a:cubicBezTo>
                    <a:pt x="1118075" y="706389"/>
                    <a:pt x="1118714" y="705750"/>
                    <a:pt x="1118714" y="705110"/>
                  </a:cubicBezTo>
                  <a:close/>
                  <a:moveTo>
                    <a:pt x="913510" y="702553"/>
                  </a:moveTo>
                  <a:cubicBezTo>
                    <a:pt x="913510" y="702553"/>
                    <a:pt x="913510" y="703192"/>
                    <a:pt x="913510" y="703192"/>
                  </a:cubicBezTo>
                  <a:cubicBezTo>
                    <a:pt x="913510" y="703192"/>
                    <a:pt x="913510" y="703192"/>
                    <a:pt x="912871" y="703192"/>
                  </a:cubicBezTo>
                  <a:cubicBezTo>
                    <a:pt x="912871" y="703192"/>
                    <a:pt x="913510" y="702553"/>
                    <a:pt x="913510" y="702553"/>
                  </a:cubicBezTo>
                  <a:close/>
                  <a:moveTo>
                    <a:pt x="434061" y="701275"/>
                  </a:moveTo>
                  <a:cubicBezTo>
                    <a:pt x="431504" y="701914"/>
                    <a:pt x="429586" y="703192"/>
                    <a:pt x="428308" y="705110"/>
                  </a:cubicBezTo>
                  <a:cubicBezTo>
                    <a:pt x="424472" y="708307"/>
                    <a:pt x="421276" y="712142"/>
                    <a:pt x="418080" y="715339"/>
                  </a:cubicBezTo>
                  <a:cubicBezTo>
                    <a:pt x="416162" y="717896"/>
                    <a:pt x="413605" y="719813"/>
                    <a:pt x="411687" y="722370"/>
                  </a:cubicBezTo>
                  <a:cubicBezTo>
                    <a:pt x="409769" y="724928"/>
                    <a:pt x="407851" y="727485"/>
                    <a:pt x="405294" y="730681"/>
                  </a:cubicBezTo>
                  <a:cubicBezTo>
                    <a:pt x="404016" y="732599"/>
                    <a:pt x="402098" y="734517"/>
                    <a:pt x="400819" y="736434"/>
                  </a:cubicBezTo>
                  <a:cubicBezTo>
                    <a:pt x="400180" y="737074"/>
                    <a:pt x="400180" y="738352"/>
                    <a:pt x="399541" y="738991"/>
                  </a:cubicBezTo>
                  <a:cubicBezTo>
                    <a:pt x="398262" y="740270"/>
                    <a:pt x="396984" y="740270"/>
                    <a:pt x="396345" y="741548"/>
                  </a:cubicBezTo>
                  <a:cubicBezTo>
                    <a:pt x="395066" y="743466"/>
                    <a:pt x="393787" y="746023"/>
                    <a:pt x="391870" y="747941"/>
                  </a:cubicBezTo>
                  <a:cubicBezTo>
                    <a:pt x="390591" y="748580"/>
                    <a:pt x="389952" y="749220"/>
                    <a:pt x="389313" y="750498"/>
                  </a:cubicBezTo>
                  <a:cubicBezTo>
                    <a:pt x="388673" y="751137"/>
                    <a:pt x="388034" y="752416"/>
                    <a:pt x="387395" y="753694"/>
                  </a:cubicBezTo>
                  <a:cubicBezTo>
                    <a:pt x="386756" y="754973"/>
                    <a:pt x="386116" y="755612"/>
                    <a:pt x="385477" y="756891"/>
                  </a:cubicBezTo>
                  <a:cubicBezTo>
                    <a:pt x="384838" y="757530"/>
                    <a:pt x="384198" y="758809"/>
                    <a:pt x="383559" y="759448"/>
                  </a:cubicBezTo>
                  <a:cubicBezTo>
                    <a:pt x="382920" y="760087"/>
                    <a:pt x="382281" y="760087"/>
                    <a:pt x="381641" y="760726"/>
                  </a:cubicBezTo>
                  <a:cubicBezTo>
                    <a:pt x="380363" y="762005"/>
                    <a:pt x="379724" y="763923"/>
                    <a:pt x="379084" y="765201"/>
                  </a:cubicBezTo>
                  <a:cubicBezTo>
                    <a:pt x="378445" y="766480"/>
                    <a:pt x="377167" y="767119"/>
                    <a:pt x="375888" y="767758"/>
                  </a:cubicBezTo>
                  <a:cubicBezTo>
                    <a:pt x="374609" y="768398"/>
                    <a:pt x="373331" y="769037"/>
                    <a:pt x="372053" y="770315"/>
                  </a:cubicBezTo>
                  <a:cubicBezTo>
                    <a:pt x="370135" y="771594"/>
                    <a:pt x="368856" y="774151"/>
                    <a:pt x="366299" y="774790"/>
                  </a:cubicBezTo>
                  <a:cubicBezTo>
                    <a:pt x="364381" y="776069"/>
                    <a:pt x="361824" y="776708"/>
                    <a:pt x="360546" y="778626"/>
                  </a:cubicBezTo>
                  <a:cubicBezTo>
                    <a:pt x="359906" y="779904"/>
                    <a:pt x="359906" y="781183"/>
                    <a:pt x="359267" y="781822"/>
                  </a:cubicBezTo>
                  <a:cubicBezTo>
                    <a:pt x="357989" y="783101"/>
                    <a:pt x="356071" y="784379"/>
                    <a:pt x="354792" y="785658"/>
                  </a:cubicBezTo>
                  <a:cubicBezTo>
                    <a:pt x="354153" y="786297"/>
                    <a:pt x="353514" y="786936"/>
                    <a:pt x="352875" y="787575"/>
                  </a:cubicBezTo>
                  <a:cubicBezTo>
                    <a:pt x="351596" y="788854"/>
                    <a:pt x="350957" y="790133"/>
                    <a:pt x="349678" y="791411"/>
                  </a:cubicBezTo>
                  <a:cubicBezTo>
                    <a:pt x="349678" y="791411"/>
                    <a:pt x="349039" y="791411"/>
                    <a:pt x="347760" y="790133"/>
                  </a:cubicBezTo>
                  <a:cubicBezTo>
                    <a:pt x="347760" y="790772"/>
                    <a:pt x="347760" y="790772"/>
                    <a:pt x="347760" y="790772"/>
                  </a:cubicBezTo>
                  <a:cubicBezTo>
                    <a:pt x="347760" y="791411"/>
                    <a:pt x="347760" y="792050"/>
                    <a:pt x="347121" y="792690"/>
                  </a:cubicBezTo>
                  <a:cubicBezTo>
                    <a:pt x="345842" y="793968"/>
                    <a:pt x="344564" y="794607"/>
                    <a:pt x="343286" y="795886"/>
                  </a:cubicBezTo>
                  <a:cubicBezTo>
                    <a:pt x="342646" y="797164"/>
                    <a:pt x="342007" y="798443"/>
                    <a:pt x="341368" y="799722"/>
                  </a:cubicBezTo>
                  <a:cubicBezTo>
                    <a:pt x="341368" y="800361"/>
                    <a:pt x="340728" y="800361"/>
                    <a:pt x="340728" y="801000"/>
                  </a:cubicBezTo>
                  <a:cubicBezTo>
                    <a:pt x="340089" y="801639"/>
                    <a:pt x="339450" y="802918"/>
                    <a:pt x="338811" y="803557"/>
                  </a:cubicBezTo>
                  <a:cubicBezTo>
                    <a:pt x="338172" y="804196"/>
                    <a:pt x="336893" y="804196"/>
                    <a:pt x="336253" y="804196"/>
                  </a:cubicBezTo>
                  <a:cubicBezTo>
                    <a:pt x="334975" y="804196"/>
                    <a:pt x="335614" y="805475"/>
                    <a:pt x="334975" y="806114"/>
                  </a:cubicBezTo>
                  <a:cubicBezTo>
                    <a:pt x="333057" y="806753"/>
                    <a:pt x="332418" y="808032"/>
                    <a:pt x="331139" y="809311"/>
                  </a:cubicBezTo>
                  <a:cubicBezTo>
                    <a:pt x="330500" y="809950"/>
                    <a:pt x="330500" y="809950"/>
                    <a:pt x="329861" y="810589"/>
                  </a:cubicBezTo>
                  <a:cubicBezTo>
                    <a:pt x="329861" y="811868"/>
                    <a:pt x="329861" y="813146"/>
                    <a:pt x="329861" y="814425"/>
                  </a:cubicBezTo>
                  <a:cubicBezTo>
                    <a:pt x="329861" y="815064"/>
                    <a:pt x="328583" y="815703"/>
                    <a:pt x="327943" y="816342"/>
                  </a:cubicBezTo>
                  <a:cubicBezTo>
                    <a:pt x="329222" y="816982"/>
                    <a:pt x="329861" y="816982"/>
                    <a:pt x="329861" y="817621"/>
                  </a:cubicBezTo>
                  <a:cubicBezTo>
                    <a:pt x="330500" y="818900"/>
                    <a:pt x="330500" y="819539"/>
                    <a:pt x="331139" y="820817"/>
                  </a:cubicBezTo>
                  <a:cubicBezTo>
                    <a:pt x="333057" y="822096"/>
                    <a:pt x="334336" y="822735"/>
                    <a:pt x="336253" y="824014"/>
                  </a:cubicBezTo>
                  <a:cubicBezTo>
                    <a:pt x="336253" y="824653"/>
                    <a:pt x="336253" y="824653"/>
                    <a:pt x="336253" y="825292"/>
                  </a:cubicBezTo>
                  <a:cubicBezTo>
                    <a:pt x="337532" y="825292"/>
                    <a:pt x="338172" y="825292"/>
                    <a:pt x="339450" y="825931"/>
                  </a:cubicBezTo>
                  <a:cubicBezTo>
                    <a:pt x="341368" y="826571"/>
                    <a:pt x="342646" y="826571"/>
                    <a:pt x="343286" y="826571"/>
                  </a:cubicBezTo>
                  <a:cubicBezTo>
                    <a:pt x="345842" y="825931"/>
                    <a:pt x="347760" y="825292"/>
                    <a:pt x="350317" y="824653"/>
                  </a:cubicBezTo>
                  <a:cubicBezTo>
                    <a:pt x="350957" y="824653"/>
                    <a:pt x="352235" y="824653"/>
                    <a:pt x="352235" y="824014"/>
                  </a:cubicBezTo>
                  <a:cubicBezTo>
                    <a:pt x="352875" y="822735"/>
                    <a:pt x="354153" y="822735"/>
                    <a:pt x="355431" y="822735"/>
                  </a:cubicBezTo>
                  <a:cubicBezTo>
                    <a:pt x="356710" y="822096"/>
                    <a:pt x="358628" y="822096"/>
                    <a:pt x="360546" y="822096"/>
                  </a:cubicBezTo>
                  <a:cubicBezTo>
                    <a:pt x="360546" y="822096"/>
                    <a:pt x="359906" y="821457"/>
                    <a:pt x="359906" y="820817"/>
                  </a:cubicBezTo>
                  <a:cubicBezTo>
                    <a:pt x="358628" y="820817"/>
                    <a:pt x="357349" y="820817"/>
                    <a:pt x="356071" y="820178"/>
                  </a:cubicBezTo>
                  <a:cubicBezTo>
                    <a:pt x="356071" y="820178"/>
                    <a:pt x="356710" y="819539"/>
                    <a:pt x="356710" y="819539"/>
                  </a:cubicBezTo>
                  <a:cubicBezTo>
                    <a:pt x="357989" y="818900"/>
                    <a:pt x="359906" y="818900"/>
                    <a:pt x="361185" y="818260"/>
                  </a:cubicBezTo>
                  <a:cubicBezTo>
                    <a:pt x="361824" y="817621"/>
                    <a:pt x="362464" y="817621"/>
                    <a:pt x="363103" y="816982"/>
                  </a:cubicBezTo>
                  <a:cubicBezTo>
                    <a:pt x="363742" y="816982"/>
                    <a:pt x="363103" y="816342"/>
                    <a:pt x="363742" y="815703"/>
                  </a:cubicBezTo>
                  <a:cubicBezTo>
                    <a:pt x="365020" y="815703"/>
                    <a:pt x="366299" y="815703"/>
                    <a:pt x="367578" y="815064"/>
                  </a:cubicBezTo>
                  <a:cubicBezTo>
                    <a:pt x="368856" y="814425"/>
                    <a:pt x="368856" y="813785"/>
                    <a:pt x="369495" y="812507"/>
                  </a:cubicBezTo>
                  <a:cubicBezTo>
                    <a:pt x="369495" y="811228"/>
                    <a:pt x="370774" y="811228"/>
                    <a:pt x="371413" y="810589"/>
                  </a:cubicBezTo>
                  <a:cubicBezTo>
                    <a:pt x="372053" y="809311"/>
                    <a:pt x="373331" y="808671"/>
                    <a:pt x="373970" y="807393"/>
                  </a:cubicBezTo>
                  <a:cubicBezTo>
                    <a:pt x="372692" y="806753"/>
                    <a:pt x="372692" y="806753"/>
                    <a:pt x="372053" y="806114"/>
                  </a:cubicBezTo>
                  <a:cubicBezTo>
                    <a:pt x="372692" y="806114"/>
                    <a:pt x="373970" y="806753"/>
                    <a:pt x="374609" y="806753"/>
                  </a:cubicBezTo>
                  <a:cubicBezTo>
                    <a:pt x="375888" y="806753"/>
                    <a:pt x="377167" y="806753"/>
                    <a:pt x="377806" y="806114"/>
                  </a:cubicBezTo>
                  <a:cubicBezTo>
                    <a:pt x="380363" y="804836"/>
                    <a:pt x="382920" y="802918"/>
                    <a:pt x="386116" y="801639"/>
                  </a:cubicBezTo>
                  <a:cubicBezTo>
                    <a:pt x="386756" y="801000"/>
                    <a:pt x="387395" y="801000"/>
                    <a:pt x="388673" y="801000"/>
                  </a:cubicBezTo>
                  <a:cubicBezTo>
                    <a:pt x="389313" y="801639"/>
                    <a:pt x="389313" y="802279"/>
                    <a:pt x="388673" y="802279"/>
                  </a:cubicBezTo>
                  <a:cubicBezTo>
                    <a:pt x="386116" y="801639"/>
                    <a:pt x="388034" y="804836"/>
                    <a:pt x="384838" y="804196"/>
                  </a:cubicBezTo>
                  <a:cubicBezTo>
                    <a:pt x="384198" y="804836"/>
                    <a:pt x="382920" y="805475"/>
                    <a:pt x="382281" y="806114"/>
                  </a:cubicBezTo>
                  <a:cubicBezTo>
                    <a:pt x="381641" y="806753"/>
                    <a:pt x="380363" y="807393"/>
                    <a:pt x="379724" y="808032"/>
                  </a:cubicBezTo>
                  <a:cubicBezTo>
                    <a:pt x="379084" y="808671"/>
                    <a:pt x="378445" y="809311"/>
                    <a:pt x="377806" y="809950"/>
                  </a:cubicBezTo>
                  <a:cubicBezTo>
                    <a:pt x="377806" y="809950"/>
                    <a:pt x="377167" y="810589"/>
                    <a:pt x="377167" y="810589"/>
                  </a:cubicBezTo>
                  <a:cubicBezTo>
                    <a:pt x="378445" y="811228"/>
                    <a:pt x="379084" y="811868"/>
                    <a:pt x="379084" y="811868"/>
                  </a:cubicBezTo>
                  <a:cubicBezTo>
                    <a:pt x="379724" y="811228"/>
                    <a:pt x="380363" y="810589"/>
                    <a:pt x="381002" y="810589"/>
                  </a:cubicBezTo>
                  <a:cubicBezTo>
                    <a:pt x="382281" y="809311"/>
                    <a:pt x="383559" y="808032"/>
                    <a:pt x="385477" y="806753"/>
                  </a:cubicBezTo>
                  <a:cubicBezTo>
                    <a:pt x="386116" y="806753"/>
                    <a:pt x="386756" y="806753"/>
                    <a:pt x="387395" y="806753"/>
                  </a:cubicBezTo>
                  <a:cubicBezTo>
                    <a:pt x="388034" y="804836"/>
                    <a:pt x="389952" y="804196"/>
                    <a:pt x="391870" y="803557"/>
                  </a:cubicBezTo>
                  <a:cubicBezTo>
                    <a:pt x="392509" y="803557"/>
                    <a:pt x="393148" y="802918"/>
                    <a:pt x="392509" y="801000"/>
                  </a:cubicBezTo>
                  <a:cubicBezTo>
                    <a:pt x="391870" y="801000"/>
                    <a:pt x="391230" y="801000"/>
                    <a:pt x="389952" y="801639"/>
                  </a:cubicBezTo>
                  <a:cubicBezTo>
                    <a:pt x="389952" y="801639"/>
                    <a:pt x="389313" y="801000"/>
                    <a:pt x="389313" y="801000"/>
                  </a:cubicBezTo>
                  <a:cubicBezTo>
                    <a:pt x="389952" y="800361"/>
                    <a:pt x="391230" y="800361"/>
                    <a:pt x="391870" y="799722"/>
                  </a:cubicBezTo>
                  <a:cubicBezTo>
                    <a:pt x="392509" y="800361"/>
                    <a:pt x="392509" y="800361"/>
                    <a:pt x="392509" y="800361"/>
                  </a:cubicBezTo>
                  <a:cubicBezTo>
                    <a:pt x="392509" y="801000"/>
                    <a:pt x="393148" y="801000"/>
                    <a:pt x="393148" y="801639"/>
                  </a:cubicBezTo>
                  <a:cubicBezTo>
                    <a:pt x="393787" y="801000"/>
                    <a:pt x="394427" y="800361"/>
                    <a:pt x="394427" y="799722"/>
                  </a:cubicBezTo>
                  <a:cubicBezTo>
                    <a:pt x="394427" y="799722"/>
                    <a:pt x="393787" y="799082"/>
                    <a:pt x="393787" y="799082"/>
                  </a:cubicBezTo>
                  <a:cubicBezTo>
                    <a:pt x="393148" y="799082"/>
                    <a:pt x="392509" y="799082"/>
                    <a:pt x="391230" y="798443"/>
                  </a:cubicBezTo>
                  <a:cubicBezTo>
                    <a:pt x="391870" y="797804"/>
                    <a:pt x="392509" y="797164"/>
                    <a:pt x="393787" y="796525"/>
                  </a:cubicBezTo>
                  <a:cubicBezTo>
                    <a:pt x="394427" y="796525"/>
                    <a:pt x="395066" y="796525"/>
                    <a:pt x="395705" y="797164"/>
                  </a:cubicBezTo>
                  <a:cubicBezTo>
                    <a:pt x="396345" y="797164"/>
                    <a:pt x="396345" y="797164"/>
                    <a:pt x="396984" y="797164"/>
                  </a:cubicBezTo>
                  <a:cubicBezTo>
                    <a:pt x="397623" y="797164"/>
                    <a:pt x="398262" y="796525"/>
                    <a:pt x="398902" y="796525"/>
                  </a:cubicBezTo>
                  <a:cubicBezTo>
                    <a:pt x="398902" y="796525"/>
                    <a:pt x="398902" y="796525"/>
                    <a:pt x="398902" y="795886"/>
                  </a:cubicBezTo>
                  <a:cubicBezTo>
                    <a:pt x="398262" y="795247"/>
                    <a:pt x="397623" y="794607"/>
                    <a:pt x="396345" y="793329"/>
                  </a:cubicBezTo>
                  <a:cubicBezTo>
                    <a:pt x="396984" y="793329"/>
                    <a:pt x="397623" y="793329"/>
                    <a:pt x="398902" y="793968"/>
                  </a:cubicBezTo>
                  <a:cubicBezTo>
                    <a:pt x="400180" y="794607"/>
                    <a:pt x="401459" y="794607"/>
                    <a:pt x="400180" y="792690"/>
                  </a:cubicBezTo>
                  <a:cubicBezTo>
                    <a:pt x="399541" y="792690"/>
                    <a:pt x="399541" y="792690"/>
                    <a:pt x="398902" y="792690"/>
                  </a:cubicBezTo>
                  <a:cubicBezTo>
                    <a:pt x="398902" y="792690"/>
                    <a:pt x="398262" y="792050"/>
                    <a:pt x="398262" y="792050"/>
                  </a:cubicBezTo>
                  <a:cubicBezTo>
                    <a:pt x="398902" y="792050"/>
                    <a:pt x="399541" y="792690"/>
                    <a:pt x="400180" y="792690"/>
                  </a:cubicBezTo>
                  <a:cubicBezTo>
                    <a:pt x="399541" y="792050"/>
                    <a:pt x="398902" y="791411"/>
                    <a:pt x="398902" y="791411"/>
                  </a:cubicBezTo>
                  <a:cubicBezTo>
                    <a:pt x="398902" y="790772"/>
                    <a:pt x="398902" y="790772"/>
                    <a:pt x="399541" y="790772"/>
                  </a:cubicBezTo>
                  <a:cubicBezTo>
                    <a:pt x="400180" y="790133"/>
                    <a:pt x="400819" y="788854"/>
                    <a:pt x="402737" y="789493"/>
                  </a:cubicBezTo>
                  <a:cubicBezTo>
                    <a:pt x="404016" y="790133"/>
                    <a:pt x="404016" y="788854"/>
                    <a:pt x="404655" y="788215"/>
                  </a:cubicBezTo>
                  <a:cubicBezTo>
                    <a:pt x="404655" y="788215"/>
                    <a:pt x="404655" y="788215"/>
                    <a:pt x="404655" y="787575"/>
                  </a:cubicBezTo>
                  <a:cubicBezTo>
                    <a:pt x="405294" y="786936"/>
                    <a:pt x="405294" y="786297"/>
                    <a:pt x="406573" y="785658"/>
                  </a:cubicBezTo>
                  <a:cubicBezTo>
                    <a:pt x="407212" y="785658"/>
                    <a:pt x="407212" y="785018"/>
                    <a:pt x="407851" y="784379"/>
                  </a:cubicBezTo>
                  <a:cubicBezTo>
                    <a:pt x="407851" y="784379"/>
                    <a:pt x="407851" y="783740"/>
                    <a:pt x="407212" y="783740"/>
                  </a:cubicBezTo>
                  <a:cubicBezTo>
                    <a:pt x="405294" y="781822"/>
                    <a:pt x="405294" y="781183"/>
                    <a:pt x="407851" y="782461"/>
                  </a:cubicBezTo>
                  <a:cubicBezTo>
                    <a:pt x="408491" y="782461"/>
                    <a:pt x="409130" y="783101"/>
                    <a:pt x="409130" y="782461"/>
                  </a:cubicBezTo>
                  <a:cubicBezTo>
                    <a:pt x="408491" y="781183"/>
                    <a:pt x="410408" y="781822"/>
                    <a:pt x="412326" y="782461"/>
                  </a:cubicBezTo>
                  <a:cubicBezTo>
                    <a:pt x="409769" y="779265"/>
                    <a:pt x="409130" y="777987"/>
                    <a:pt x="410408" y="777987"/>
                  </a:cubicBezTo>
                  <a:cubicBezTo>
                    <a:pt x="410408" y="777987"/>
                    <a:pt x="410408" y="777347"/>
                    <a:pt x="411048" y="777347"/>
                  </a:cubicBezTo>
                  <a:cubicBezTo>
                    <a:pt x="411687" y="777347"/>
                    <a:pt x="412326" y="776708"/>
                    <a:pt x="412965" y="776708"/>
                  </a:cubicBezTo>
                  <a:cubicBezTo>
                    <a:pt x="412965" y="776708"/>
                    <a:pt x="413605" y="777347"/>
                    <a:pt x="413605" y="777347"/>
                  </a:cubicBezTo>
                  <a:cubicBezTo>
                    <a:pt x="413605" y="777987"/>
                    <a:pt x="413605" y="777987"/>
                    <a:pt x="413605" y="778626"/>
                  </a:cubicBezTo>
                  <a:cubicBezTo>
                    <a:pt x="414244" y="779265"/>
                    <a:pt x="414244" y="778626"/>
                    <a:pt x="414883" y="779265"/>
                  </a:cubicBezTo>
                  <a:cubicBezTo>
                    <a:pt x="415522" y="779265"/>
                    <a:pt x="415522" y="779904"/>
                    <a:pt x="416162" y="779904"/>
                  </a:cubicBezTo>
                  <a:cubicBezTo>
                    <a:pt x="415522" y="779265"/>
                    <a:pt x="414883" y="778626"/>
                    <a:pt x="414244" y="777987"/>
                  </a:cubicBezTo>
                  <a:cubicBezTo>
                    <a:pt x="414244" y="777347"/>
                    <a:pt x="413605" y="777347"/>
                    <a:pt x="412965" y="776069"/>
                  </a:cubicBezTo>
                  <a:cubicBezTo>
                    <a:pt x="413605" y="776069"/>
                    <a:pt x="414244" y="774790"/>
                    <a:pt x="415522" y="775429"/>
                  </a:cubicBezTo>
                  <a:cubicBezTo>
                    <a:pt x="417440" y="775429"/>
                    <a:pt x="418080" y="775429"/>
                    <a:pt x="418719" y="774790"/>
                  </a:cubicBezTo>
                  <a:cubicBezTo>
                    <a:pt x="418719" y="774790"/>
                    <a:pt x="419358" y="774151"/>
                    <a:pt x="419358" y="774151"/>
                  </a:cubicBezTo>
                  <a:cubicBezTo>
                    <a:pt x="419358" y="772233"/>
                    <a:pt x="420637" y="772233"/>
                    <a:pt x="419358" y="770315"/>
                  </a:cubicBezTo>
                  <a:cubicBezTo>
                    <a:pt x="418080" y="768398"/>
                    <a:pt x="419358" y="769037"/>
                    <a:pt x="422554" y="771594"/>
                  </a:cubicBezTo>
                  <a:cubicBezTo>
                    <a:pt x="419358" y="768398"/>
                    <a:pt x="423194" y="770955"/>
                    <a:pt x="421276" y="768398"/>
                  </a:cubicBezTo>
                  <a:cubicBezTo>
                    <a:pt x="423833" y="770315"/>
                    <a:pt x="424472" y="770315"/>
                    <a:pt x="424472" y="769037"/>
                  </a:cubicBezTo>
                  <a:cubicBezTo>
                    <a:pt x="423833" y="767119"/>
                    <a:pt x="425751" y="767758"/>
                    <a:pt x="425751" y="766480"/>
                  </a:cubicBezTo>
                  <a:cubicBezTo>
                    <a:pt x="425751" y="765840"/>
                    <a:pt x="427029" y="765840"/>
                    <a:pt x="425751" y="764562"/>
                  </a:cubicBezTo>
                  <a:cubicBezTo>
                    <a:pt x="425751" y="763923"/>
                    <a:pt x="426390" y="764562"/>
                    <a:pt x="426390" y="763923"/>
                  </a:cubicBezTo>
                  <a:cubicBezTo>
                    <a:pt x="427029" y="763283"/>
                    <a:pt x="427029" y="763283"/>
                    <a:pt x="427669" y="762644"/>
                  </a:cubicBezTo>
                  <a:cubicBezTo>
                    <a:pt x="427669" y="762644"/>
                    <a:pt x="427669" y="762644"/>
                    <a:pt x="427669" y="762005"/>
                  </a:cubicBezTo>
                  <a:cubicBezTo>
                    <a:pt x="428308" y="761366"/>
                    <a:pt x="430225" y="762005"/>
                    <a:pt x="430225" y="760087"/>
                  </a:cubicBezTo>
                  <a:cubicBezTo>
                    <a:pt x="430225" y="758809"/>
                    <a:pt x="430865" y="757530"/>
                    <a:pt x="433422" y="758809"/>
                  </a:cubicBezTo>
                  <a:cubicBezTo>
                    <a:pt x="433422" y="758809"/>
                    <a:pt x="434061" y="758809"/>
                    <a:pt x="434061" y="758809"/>
                  </a:cubicBezTo>
                  <a:cubicBezTo>
                    <a:pt x="434061" y="758169"/>
                    <a:pt x="433422" y="756891"/>
                    <a:pt x="434700" y="757530"/>
                  </a:cubicBezTo>
                  <a:cubicBezTo>
                    <a:pt x="433422" y="755612"/>
                    <a:pt x="434700" y="756252"/>
                    <a:pt x="434700" y="755612"/>
                  </a:cubicBezTo>
                  <a:cubicBezTo>
                    <a:pt x="434700" y="755612"/>
                    <a:pt x="434700" y="754973"/>
                    <a:pt x="434700" y="754334"/>
                  </a:cubicBezTo>
                  <a:cubicBezTo>
                    <a:pt x="433422" y="753055"/>
                    <a:pt x="434061" y="753055"/>
                    <a:pt x="435340" y="753694"/>
                  </a:cubicBezTo>
                  <a:cubicBezTo>
                    <a:pt x="436618" y="754334"/>
                    <a:pt x="437258" y="754334"/>
                    <a:pt x="435340" y="752416"/>
                  </a:cubicBezTo>
                  <a:cubicBezTo>
                    <a:pt x="435340" y="751777"/>
                    <a:pt x="434700" y="751777"/>
                    <a:pt x="434700" y="751777"/>
                  </a:cubicBezTo>
                  <a:cubicBezTo>
                    <a:pt x="435340" y="751777"/>
                    <a:pt x="435340" y="751137"/>
                    <a:pt x="435979" y="751777"/>
                  </a:cubicBezTo>
                  <a:cubicBezTo>
                    <a:pt x="438536" y="752416"/>
                    <a:pt x="437897" y="750498"/>
                    <a:pt x="439175" y="750498"/>
                  </a:cubicBezTo>
                  <a:cubicBezTo>
                    <a:pt x="438536" y="749220"/>
                    <a:pt x="437897" y="748580"/>
                    <a:pt x="439175" y="748580"/>
                  </a:cubicBezTo>
                  <a:cubicBezTo>
                    <a:pt x="439814" y="748580"/>
                    <a:pt x="439814" y="747941"/>
                    <a:pt x="439814" y="747941"/>
                  </a:cubicBezTo>
                  <a:cubicBezTo>
                    <a:pt x="439814" y="747941"/>
                    <a:pt x="439814" y="747302"/>
                    <a:pt x="439814" y="746663"/>
                  </a:cubicBezTo>
                  <a:cubicBezTo>
                    <a:pt x="439175" y="745384"/>
                    <a:pt x="439175" y="744745"/>
                    <a:pt x="441093" y="745384"/>
                  </a:cubicBezTo>
                  <a:cubicBezTo>
                    <a:pt x="442372" y="746023"/>
                    <a:pt x="443650" y="746023"/>
                    <a:pt x="443011" y="745384"/>
                  </a:cubicBezTo>
                  <a:cubicBezTo>
                    <a:pt x="441732" y="743466"/>
                    <a:pt x="443011" y="744106"/>
                    <a:pt x="444289" y="744106"/>
                  </a:cubicBezTo>
                  <a:cubicBezTo>
                    <a:pt x="446207" y="744106"/>
                    <a:pt x="448125" y="744745"/>
                    <a:pt x="446207" y="741548"/>
                  </a:cubicBezTo>
                  <a:cubicBezTo>
                    <a:pt x="446847" y="741548"/>
                    <a:pt x="447486" y="740909"/>
                    <a:pt x="448764" y="740909"/>
                  </a:cubicBezTo>
                  <a:cubicBezTo>
                    <a:pt x="449403" y="740909"/>
                    <a:pt x="450043" y="740909"/>
                    <a:pt x="448764" y="739631"/>
                  </a:cubicBezTo>
                  <a:cubicBezTo>
                    <a:pt x="447486" y="737713"/>
                    <a:pt x="447486" y="737074"/>
                    <a:pt x="448764" y="737074"/>
                  </a:cubicBezTo>
                  <a:cubicBezTo>
                    <a:pt x="450682" y="737713"/>
                    <a:pt x="449403" y="735156"/>
                    <a:pt x="450682" y="735156"/>
                  </a:cubicBezTo>
                  <a:cubicBezTo>
                    <a:pt x="451961" y="735156"/>
                    <a:pt x="451961" y="733877"/>
                    <a:pt x="452600" y="733238"/>
                  </a:cubicBezTo>
                  <a:cubicBezTo>
                    <a:pt x="453239" y="732599"/>
                    <a:pt x="454517" y="731320"/>
                    <a:pt x="455157" y="730681"/>
                  </a:cubicBezTo>
                  <a:cubicBezTo>
                    <a:pt x="455157" y="730681"/>
                    <a:pt x="455157" y="730042"/>
                    <a:pt x="455157" y="730042"/>
                  </a:cubicBezTo>
                  <a:cubicBezTo>
                    <a:pt x="454517" y="729402"/>
                    <a:pt x="453878" y="728763"/>
                    <a:pt x="452600" y="728124"/>
                  </a:cubicBezTo>
                  <a:cubicBezTo>
                    <a:pt x="455796" y="728763"/>
                    <a:pt x="460271" y="730681"/>
                    <a:pt x="457714" y="726206"/>
                  </a:cubicBezTo>
                  <a:cubicBezTo>
                    <a:pt x="457075" y="726206"/>
                    <a:pt x="457075" y="726845"/>
                    <a:pt x="457075" y="727485"/>
                  </a:cubicBezTo>
                  <a:cubicBezTo>
                    <a:pt x="457075" y="728124"/>
                    <a:pt x="456436" y="727485"/>
                    <a:pt x="454517" y="726845"/>
                  </a:cubicBezTo>
                  <a:cubicBezTo>
                    <a:pt x="455157" y="726845"/>
                    <a:pt x="455796" y="726845"/>
                    <a:pt x="455796" y="726845"/>
                  </a:cubicBezTo>
                  <a:cubicBezTo>
                    <a:pt x="455157" y="725567"/>
                    <a:pt x="454517" y="724928"/>
                    <a:pt x="453239" y="723649"/>
                  </a:cubicBezTo>
                  <a:cubicBezTo>
                    <a:pt x="453239" y="723649"/>
                    <a:pt x="454517" y="723649"/>
                    <a:pt x="453878" y="722370"/>
                  </a:cubicBezTo>
                  <a:cubicBezTo>
                    <a:pt x="451961" y="720453"/>
                    <a:pt x="453239" y="720453"/>
                    <a:pt x="452600" y="719174"/>
                  </a:cubicBezTo>
                  <a:cubicBezTo>
                    <a:pt x="451961" y="717256"/>
                    <a:pt x="452600" y="717256"/>
                    <a:pt x="454517" y="717256"/>
                  </a:cubicBezTo>
                  <a:cubicBezTo>
                    <a:pt x="455157" y="717256"/>
                    <a:pt x="455157" y="717256"/>
                    <a:pt x="455796" y="717256"/>
                  </a:cubicBezTo>
                  <a:cubicBezTo>
                    <a:pt x="454517" y="716617"/>
                    <a:pt x="453239" y="715339"/>
                    <a:pt x="451321" y="714060"/>
                  </a:cubicBezTo>
                  <a:cubicBezTo>
                    <a:pt x="450682" y="712781"/>
                    <a:pt x="450682" y="711503"/>
                    <a:pt x="453239" y="712781"/>
                  </a:cubicBezTo>
                  <a:cubicBezTo>
                    <a:pt x="451961" y="711503"/>
                    <a:pt x="450682" y="710224"/>
                    <a:pt x="449403" y="708946"/>
                  </a:cubicBezTo>
                  <a:cubicBezTo>
                    <a:pt x="447486" y="707667"/>
                    <a:pt x="445568" y="705750"/>
                    <a:pt x="444289" y="704471"/>
                  </a:cubicBezTo>
                  <a:cubicBezTo>
                    <a:pt x="439175" y="701275"/>
                    <a:pt x="435979" y="700635"/>
                    <a:pt x="434061" y="701275"/>
                  </a:cubicBezTo>
                  <a:close/>
                  <a:moveTo>
                    <a:pt x="917346" y="698078"/>
                  </a:moveTo>
                  <a:cubicBezTo>
                    <a:pt x="917346" y="698078"/>
                    <a:pt x="917985" y="698718"/>
                    <a:pt x="917985" y="698718"/>
                  </a:cubicBezTo>
                  <a:cubicBezTo>
                    <a:pt x="917985" y="698718"/>
                    <a:pt x="917346" y="699357"/>
                    <a:pt x="917346" y="699357"/>
                  </a:cubicBezTo>
                  <a:cubicBezTo>
                    <a:pt x="917346" y="699357"/>
                    <a:pt x="917346" y="699357"/>
                    <a:pt x="917346" y="698718"/>
                  </a:cubicBezTo>
                  <a:cubicBezTo>
                    <a:pt x="917346" y="698718"/>
                    <a:pt x="917346" y="698078"/>
                    <a:pt x="917346" y="698078"/>
                  </a:cubicBezTo>
                  <a:close/>
                  <a:moveTo>
                    <a:pt x="927574" y="697439"/>
                  </a:moveTo>
                  <a:cubicBezTo>
                    <a:pt x="928213" y="698078"/>
                    <a:pt x="928213" y="698078"/>
                    <a:pt x="928213" y="698078"/>
                  </a:cubicBezTo>
                  <a:cubicBezTo>
                    <a:pt x="928213" y="698078"/>
                    <a:pt x="927574" y="698078"/>
                    <a:pt x="927574" y="698078"/>
                  </a:cubicBezTo>
                  <a:cubicBezTo>
                    <a:pt x="927574" y="697439"/>
                    <a:pt x="927574" y="697439"/>
                    <a:pt x="927574" y="697439"/>
                  </a:cubicBezTo>
                  <a:close/>
                  <a:moveTo>
                    <a:pt x="934606" y="689129"/>
                  </a:moveTo>
                  <a:cubicBezTo>
                    <a:pt x="934606" y="689129"/>
                    <a:pt x="935245" y="689768"/>
                    <a:pt x="935245" y="689768"/>
                  </a:cubicBezTo>
                  <a:cubicBezTo>
                    <a:pt x="935245" y="691046"/>
                    <a:pt x="934606" y="692325"/>
                    <a:pt x="933966" y="692325"/>
                  </a:cubicBezTo>
                  <a:cubicBezTo>
                    <a:pt x="933327" y="692964"/>
                    <a:pt x="933327" y="694243"/>
                    <a:pt x="930770" y="692964"/>
                  </a:cubicBezTo>
                  <a:cubicBezTo>
                    <a:pt x="931410" y="691046"/>
                    <a:pt x="932688" y="689768"/>
                    <a:pt x="934606" y="689129"/>
                  </a:cubicBezTo>
                  <a:close/>
                  <a:moveTo>
                    <a:pt x="936524" y="688489"/>
                  </a:moveTo>
                  <a:cubicBezTo>
                    <a:pt x="936524" y="689129"/>
                    <a:pt x="937163" y="689129"/>
                    <a:pt x="937163" y="689768"/>
                  </a:cubicBezTo>
                  <a:cubicBezTo>
                    <a:pt x="937163" y="689768"/>
                    <a:pt x="936524" y="689768"/>
                    <a:pt x="936524" y="689768"/>
                  </a:cubicBezTo>
                  <a:cubicBezTo>
                    <a:pt x="935885" y="689129"/>
                    <a:pt x="935885" y="689129"/>
                    <a:pt x="935245" y="688489"/>
                  </a:cubicBezTo>
                  <a:cubicBezTo>
                    <a:pt x="935885" y="688489"/>
                    <a:pt x="935885" y="688489"/>
                    <a:pt x="936524" y="688489"/>
                  </a:cubicBezTo>
                  <a:close/>
                  <a:moveTo>
                    <a:pt x="944834" y="687850"/>
                  </a:moveTo>
                  <a:cubicBezTo>
                    <a:pt x="943555" y="690407"/>
                    <a:pt x="940999" y="691686"/>
                    <a:pt x="938441" y="692964"/>
                  </a:cubicBezTo>
                  <a:cubicBezTo>
                    <a:pt x="937802" y="692325"/>
                    <a:pt x="938441" y="691046"/>
                    <a:pt x="939720" y="690407"/>
                  </a:cubicBezTo>
                  <a:cubicBezTo>
                    <a:pt x="940359" y="689768"/>
                    <a:pt x="941638" y="689768"/>
                    <a:pt x="942277" y="689129"/>
                  </a:cubicBezTo>
                  <a:cubicBezTo>
                    <a:pt x="942916" y="688489"/>
                    <a:pt x="944195" y="688489"/>
                    <a:pt x="944834" y="687850"/>
                  </a:cubicBezTo>
                  <a:close/>
                  <a:moveTo>
                    <a:pt x="714699" y="687211"/>
                  </a:moveTo>
                  <a:cubicBezTo>
                    <a:pt x="712781" y="687850"/>
                    <a:pt x="711502" y="688489"/>
                    <a:pt x="710224" y="689768"/>
                  </a:cubicBezTo>
                  <a:cubicBezTo>
                    <a:pt x="707667" y="692325"/>
                    <a:pt x="705110" y="694882"/>
                    <a:pt x="703192" y="697439"/>
                  </a:cubicBezTo>
                  <a:cubicBezTo>
                    <a:pt x="701913" y="699357"/>
                    <a:pt x="699996" y="701275"/>
                    <a:pt x="698717" y="703192"/>
                  </a:cubicBezTo>
                  <a:cubicBezTo>
                    <a:pt x="697438" y="705110"/>
                    <a:pt x="696160" y="707667"/>
                    <a:pt x="694881" y="709585"/>
                  </a:cubicBezTo>
                  <a:cubicBezTo>
                    <a:pt x="693603" y="710864"/>
                    <a:pt x="692964" y="712781"/>
                    <a:pt x="691685" y="714060"/>
                  </a:cubicBezTo>
                  <a:cubicBezTo>
                    <a:pt x="691046" y="714699"/>
                    <a:pt x="691046" y="715339"/>
                    <a:pt x="691046" y="715978"/>
                  </a:cubicBezTo>
                  <a:cubicBezTo>
                    <a:pt x="690407" y="716617"/>
                    <a:pt x="689128" y="717256"/>
                    <a:pt x="688489" y="717896"/>
                  </a:cubicBezTo>
                  <a:cubicBezTo>
                    <a:pt x="687210" y="719813"/>
                    <a:pt x="687210" y="721731"/>
                    <a:pt x="685293" y="723010"/>
                  </a:cubicBezTo>
                  <a:cubicBezTo>
                    <a:pt x="684653" y="723649"/>
                    <a:pt x="684014" y="724288"/>
                    <a:pt x="683375" y="724928"/>
                  </a:cubicBezTo>
                  <a:cubicBezTo>
                    <a:pt x="682735" y="725567"/>
                    <a:pt x="682735" y="726206"/>
                    <a:pt x="682096" y="727485"/>
                  </a:cubicBezTo>
                  <a:cubicBezTo>
                    <a:pt x="681457" y="728124"/>
                    <a:pt x="681457" y="728763"/>
                    <a:pt x="680818" y="730042"/>
                  </a:cubicBezTo>
                  <a:cubicBezTo>
                    <a:pt x="680178" y="730681"/>
                    <a:pt x="680178" y="731320"/>
                    <a:pt x="679539" y="731959"/>
                  </a:cubicBezTo>
                  <a:cubicBezTo>
                    <a:pt x="678900" y="732599"/>
                    <a:pt x="678260" y="732599"/>
                    <a:pt x="678260" y="732599"/>
                  </a:cubicBezTo>
                  <a:cubicBezTo>
                    <a:pt x="677621" y="733877"/>
                    <a:pt x="676982" y="735156"/>
                    <a:pt x="676343" y="735795"/>
                  </a:cubicBezTo>
                  <a:cubicBezTo>
                    <a:pt x="675704" y="736434"/>
                    <a:pt x="675064" y="737074"/>
                    <a:pt x="673786" y="737713"/>
                  </a:cubicBezTo>
                  <a:cubicBezTo>
                    <a:pt x="672507" y="738352"/>
                    <a:pt x="671229" y="738352"/>
                    <a:pt x="670589" y="738991"/>
                  </a:cubicBezTo>
                  <a:cubicBezTo>
                    <a:pt x="669311" y="740270"/>
                    <a:pt x="668032" y="741548"/>
                    <a:pt x="666754" y="742188"/>
                  </a:cubicBezTo>
                  <a:cubicBezTo>
                    <a:pt x="664836" y="742827"/>
                    <a:pt x="662918" y="743466"/>
                    <a:pt x="662279" y="745384"/>
                  </a:cubicBezTo>
                  <a:cubicBezTo>
                    <a:pt x="661640" y="746023"/>
                    <a:pt x="662279" y="747302"/>
                    <a:pt x="661640" y="747941"/>
                  </a:cubicBezTo>
                  <a:cubicBezTo>
                    <a:pt x="661001" y="749220"/>
                    <a:pt x="659082" y="749859"/>
                    <a:pt x="658443" y="750498"/>
                  </a:cubicBezTo>
                  <a:cubicBezTo>
                    <a:pt x="657804" y="751137"/>
                    <a:pt x="657804" y="751777"/>
                    <a:pt x="657165" y="751777"/>
                  </a:cubicBezTo>
                  <a:cubicBezTo>
                    <a:pt x="656526" y="753055"/>
                    <a:pt x="655886" y="753694"/>
                    <a:pt x="655247" y="754973"/>
                  </a:cubicBezTo>
                  <a:cubicBezTo>
                    <a:pt x="655247" y="754973"/>
                    <a:pt x="654608" y="754973"/>
                    <a:pt x="653329" y="753694"/>
                  </a:cubicBezTo>
                  <a:cubicBezTo>
                    <a:pt x="653329" y="753694"/>
                    <a:pt x="653329" y="754334"/>
                    <a:pt x="653329" y="754334"/>
                  </a:cubicBezTo>
                  <a:cubicBezTo>
                    <a:pt x="653329" y="754973"/>
                    <a:pt x="653329" y="755612"/>
                    <a:pt x="652690" y="756252"/>
                  </a:cubicBezTo>
                  <a:cubicBezTo>
                    <a:pt x="652051" y="756891"/>
                    <a:pt x="650772" y="757530"/>
                    <a:pt x="650133" y="758809"/>
                  </a:cubicBezTo>
                  <a:cubicBezTo>
                    <a:pt x="649493" y="759448"/>
                    <a:pt x="649493" y="760726"/>
                    <a:pt x="648854" y="762005"/>
                  </a:cubicBezTo>
                  <a:cubicBezTo>
                    <a:pt x="648854" y="762644"/>
                    <a:pt x="648854" y="762644"/>
                    <a:pt x="648215" y="763283"/>
                  </a:cubicBezTo>
                  <a:cubicBezTo>
                    <a:pt x="647576" y="763923"/>
                    <a:pt x="647576" y="764562"/>
                    <a:pt x="646937" y="765201"/>
                  </a:cubicBezTo>
                  <a:cubicBezTo>
                    <a:pt x="646297" y="765840"/>
                    <a:pt x="645658" y="765840"/>
                    <a:pt x="644379" y="765840"/>
                  </a:cubicBezTo>
                  <a:cubicBezTo>
                    <a:pt x="643101" y="765840"/>
                    <a:pt x="643740" y="767119"/>
                    <a:pt x="643101" y="767119"/>
                  </a:cubicBezTo>
                  <a:cubicBezTo>
                    <a:pt x="641823" y="767119"/>
                    <a:pt x="641183" y="768398"/>
                    <a:pt x="639904" y="769037"/>
                  </a:cubicBezTo>
                  <a:cubicBezTo>
                    <a:pt x="639265" y="769037"/>
                    <a:pt x="639265" y="769676"/>
                    <a:pt x="639265" y="770315"/>
                  </a:cubicBezTo>
                  <a:cubicBezTo>
                    <a:pt x="639265" y="770955"/>
                    <a:pt x="639904" y="772233"/>
                    <a:pt x="639904" y="773512"/>
                  </a:cubicBezTo>
                  <a:cubicBezTo>
                    <a:pt x="639904" y="774151"/>
                    <a:pt x="639265" y="774790"/>
                    <a:pt x="638626" y="775429"/>
                  </a:cubicBezTo>
                  <a:cubicBezTo>
                    <a:pt x="639904" y="776069"/>
                    <a:pt x="640544" y="776069"/>
                    <a:pt x="640544" y="776708"/>
                  </a:cubicBezTo>
                  <a:cubicBezTo>
                    <a:pt x="641183" y="777987"/>
                    <a:pt x="641823" y="778626"/>
                    <a:pt x="642462" y="779904"/>
                  </a:cubicBezTo>
                  <a:cubicBezTo>
                    <a:pt x="644379" y="781183"/>
                    <a:pt x="645658" y="781822"/>
                    <a:pt x="647576" y="783101"/>
                  </a:cubicBezTo>
                  <a:cubicBezTo>
                    <a:pt x="647576" y="783740"/>
                    <a:pt x="647576" y="783740"/>
                    <a:pt x="647576" y="784379"/>
                  </a:cubicBezTo>
                  <a:cubicBezTo>
                    <a:pt x="648854" y="784379"/>
                    <a:pt x="648854" y="784379"/>
                    <a:pt x="650133" y="785018"/>
                  </a:cubicBezTo>
                  <a:cubicBezTo>
                    <a:pt x="652051" y="785658"/>
                    <a:pt x="652690" y="786297"/>
                    <a:pt x="653329" y="785658"/>
                  </a:cubicBezTo>
                  <a:cubicBezTo>
                    <a:pt x="655247" y="785018"/>
                    <a:pt x="657165" y="785018"/>
                    <a:pt x="659082" y="784379"/>
                  </a:cubicBezTo>
                  <a:cubicBezTo>
                    <a:pt x="659722" y="784379"/>
                    <a:pt x="660361" y="784379"/>
                    <a:pt x="660361" y="784379"/>
                  </a:cubicBezTo>
                  <a:cubicBezTo>
                    <a:pt x="660361" y="783740"/>
                    <a:pt x="662279" y="783740"/>
                    <a:pt x="662918" y="783740"/>
                  </a:cubicBezTo>
                  <a:cubicBezTo>
                    <a:pt x="664197" y="783740"/>
                    <a:pt x="665475" y="783740"/>
                    <a:pt x="667393" y="783101"/>
                  </a:cubicBezTo>
                  <a:lnTo>
                    <a:pt x="666882" y="782078"/>
                  </a:lnTo>
                  <a:lnTo>
                    <a:pt x="666115" y="781822"/>
                  </a:lnTo>
                  <a:lnTo>
                    <a:pt x="666275" y="781742"/>
                  </a:lnTo>
                  <a:lnTo>
                    <a:pt x="662918" y="781183"/>
                  </a:lnTo>
                  <a:cubicBezTo>
                    <a:pt x="662918" y="781183"/>
                    <a:pt x="662918" y="780544"/>
                    <a:pt x="663557" y="780544"/>
                  </a:cubicBezTo>
                  <a:cubicBezTo>
                    <a:pt x="664836" y="780544"/>
                    <a:pt x="666115" y="779904"/>
                    <a:pt x="667393" y="779904"/>
                  </a:cubicBezTo>
                  <a:cubicBezTo>
                    <a:pt x="668032" y="779904"/>
                    <a:pt x="668671" y="779265"/>
                    <a:pt x="669311" y="778626"/>
                  </a:cubicBezTo>
                  <a:cubicBezTo>
                    <a:pt x="669311" y="778626"/>
                    <a:pt x="669311" y="777987"/>
                    <a:pt x="669950" y="777987"/>
                  </a:cubicBezTo>
                  <a:cubicBezTo>
                    <a:pt x="670589" y="777987"/>
                    <a:pt x="671868" y="777987"/>
                    <a:pt x="673146" y="777987"/>
                  </a:cubicBezTo>
                  <a:cubicBezTo>
                    <a:pt x="674425" y="777987"/>
                    <a:pt x="674425" y="776708"/>
                    <a:pt x="674425" y="776069"/>
                  </a:cubicBezTo>
                  <a:cubicBezTo>
                    <a:pt x="674425" y="775429"/>
                    <a:pt x="675064" y="774790"/>
                    <a:pt x="675704" y="774790"/>
                  </a:cubicBezTo>
                  <a:cubicBezTo>
                    <a:pt x="676343" y="774151"/>
                    <a:pt x="676982" y="773512"/>
                    <a:pt x="677621" y="772233"/>
                  </a:cubicBezTo>
                  <a:cubicBezTo>
                    <a:pt x="676343" y="771594"/>
                    <a:pt x="676343" y="771594"/>
                    <a:pt x="675704" y="770955"/>
                  </a:cubicBezTo>
                  <a:cubicBezTo>
                    <a:pt x="676343" y="770955"/>
                    <a:pt x="677621" y="771594"/>
                    <a:pt x="678260" y="771594"/>
                  </a:cubicBezTo>
                  <a:cubicBezTo>
                    <a:pt x="679539" y="771594"/>
                    <a:pt x="680178" y="771594"/>
                    <a:pt x="680818" y="770955"/>
                  </a:cubicBezTo>
                  <a:cubicBezTo>
                    <a:pt x="682735" y="769676"/>
                    <a:pt x="685293" y="769037"/>
                    <a:pt x="687210" y="767758"/>
                  </a:cubicBezTo>
                  <a:cubicBezTo>
                    <a:pt x="687849" y="767758"/>
                    <a:pt x="688489" y="767758"/>
                    <a:pt x="689128" y="767119"/>
                  </a:cubicBezTo>
                  <a:cubicBezTo>
                    <a:pt x="689767" y="767758"/>
                    <a:pt x="689767" y="768398"/>
                    <a:pt x="689767" y="768398"/>
                  </a:cubicBezTo>
                  <a:cubicBezTo>
                    <a:pt x="687849" y="767758"/>
                    <a:pt x="689767" y="770315"/>
                    <a:pt x="686571" y="769676"/>
                  </a:cubicBezTo>
                  <a:cubicBezTo>
                    <a:pt x="685932" y="770315"/>
                    <a:pt x="685293" y="770315"/>
                    <a:pt x="684653" y="770955"/>
                  </a:cubicBezTo>
                  <a:cubicBezTo>
                    <a:pt x="684014" y="771594"/>
                    <a:pt x="682735" y="771594"/>
                    <a:pt x="682735" y="772233"/>
                  </a:cubicBezTo>
                  <a:cubicBezTo>
                    <a:pt x="682735" y="772872"/>
                    <a:pt x="682096" y="773512"/>
                    <a:pt x="681457" y="773512"/>
                  </a:cubicBezTo>
                  <a:cubicBezTo>
                    <a:pt x="681457" y="773512"/>
                    <a:pt x="681457" y="774151"/>
                    <a:pt x="681457" y="774151"/>
                  </a:cubicBezTo>
                  <a:cubicBezTo>
                    <a:pt x="682735" y="774790"/>
                    <a:pt x="683375" y="775429"/>
                    <a:pt x="683375" y="775429"/>
                  </a:cubicBezTo>
                  <a:cubicBezTo>
                    <a:pt x="684014" y="775429"/>
                    <a:pt x="684653" y="774790"/>
                    <a:pt x="684653" y="774151"/>
                  </a:cubicBezTo>
                  <a:cubicBezTo>
                    <a:pt x="685932" y="772872"/>
                    <a:pt x="686571" y="772233"/>
                    <a:pt x="687849" y="770955"/>
                  </a:cubicBezTo>
                  <a:cubicBezTo>
                    <a:pt x="687849" y="770955"/>
                    <a:pt x="689128" y="770955"/>
                    <a:pt x="689128" y="770955"/>
                  </a:cubicBezTo>
                  <a:cubicBezTo>
                    <a:pt x="689767" y="769676"/>
                    <a:pt x="691046" y="769037"/>
                    <a:pt x="692324" y="768398"/>
                  </a:cubicBezTo>
                  <a:cubicBezTo>
                    <a:pt x="692964" y="768398"/>
                    <a:pt x="692964" y="767758"/>
                    <a:pt x="692324" y="766480"/>
                  </a:cubicBezTo>
                  <a:cubicBezTo>
                    <a:pt x="691685" y="766480"/>
                    <a:pt x="691046" y="766480"/>
                    <a:pt x="690407" y="766480"/>
                  </a:cubicBezTo>
                  <a:cubicBezTo>
                    <a:pt x="690407" y="766480"/>
                    <a:pt x="689767" y="765840"/>
                    <a:pt x="689767" y="765840"/>
                  </a:cubicBezTo>
                  <a:cubicBezTo>
                    <a:pt x="690407" y="765840"/>
                    <a:pt x="691046" y="765201"/>
                    <a:pt x="692324" y="765201"/>
                  </a:cubicBezTo>
                  <a:cubicBezTo>
                    <a:pt x="692964" y="765840"/>
                    <a:pt x="692964" y="765840"/>
                    <a:pt x="692964" y="765840"/>
                  </a:cubicBezTo>
                  <a:cubicBezTo>
                    <a:pt x="692964" y="766480"/>
                    <a:pt x="693603" y="766480"/>
                    <a:pt x="694242" y="767119"/>
                  </a:cubicBezTo>
                  <a:cubicBezTo>
                    <a:pt x="694881" y="766480"/>
                    <a:pt x="694881" y="766480"/>
                    <a:pt x="695521" y="765840"/>
                  </a:cubicBezTo>
                  <a:cubicBezTo>
                    <a:pt x="695521" y="765840"/>
                    <a:pt x="694881" y="765201"/>
                    <a:pt x="694881" y="765201"/>
                  </a:cubicBezTo>
                  <a:cubicBezTo>
                    <a:pt x="694242" y="765201"/>
                    <a:pt x="693603" y="764562"/>
                    <a:pt x="692324" y="764562"/>
                  </a:cubicBezTo>
                  <a:cubicBezTo>
                    <a:pt x="692964" y="763923"/>
                    <a:pt x="693603" y="763283"/>
                    <a:pt x="694242" y="763283"/>
                  </a:cubicBezTo>
                  <a:cubicBezTo>
                    <a:pt x="694242" y="763283"/>
                    <a:pt x="695521" y="763923"/>
                    <a:pt x="696160" y="763923"/>
                  </a:cubicBezTo>
                  <a:cubicBezTo>
                    <a:pt x="696799" y="763923"/>
                    <a:pt x="696799" y="763923"/>
                    <a:pt x="697438" y="763923"/>
                  </a:cubicBezTo>
                  <a:cubicBezTo>
                    <a:pt x="698078" y="763923"/>
                    <a:pt x="698717" y="763283"/>
                    <a:pt x="699356" y="763283"/>
                  </a:cubicBezTo>
                  <a:cubicBezTo>
                    <a:pt x="699356" y="763283"/>
                    <a:pt x="699356" y="763283"/>
                    <a:pt x="699356" y="762644"/>
                  </a:cubicBezTo>
                  <a:cubicBezTo>
                    <a:pt x="698717" y="762005"/>
                    <a:pt x="698078" y="761366"/>
                    <a:pt x="696799" y="760726"/>
                  </a:cubicBezTo>
                  <a:cubicBezTo>
                    <a:pt x="697438" y="760726"/>
                    <a:pt x="698078" y="760726"/>
                    <a:pt x="699356" y="761366"/>
                  </a:cubicBezTo>
                  <a:cubicBezTo>
                    <a:pt x="700635" y="762005"/>
                    <a:pt x="701913" y="762005"/>
                    <a:pt x="700635" y="760726"/>
                  </a:cubicBezTo>
                  <a:cubicBezTo>
                    <a:pt x="700635" y="760726"/>
                    <a:pt x="699996" y="760726"/>
                    <a:pt x="699996" y="760726"/>
                  </a:cubicBezTo>
                  <a:cubicBezTo>
                    <a:pt x="699996" y="760726"/>
                    <a:pt x="699356" y="760087"/>
                    <a:pt x="699356" y="760087"/>
                  </a:cubicBezTo>
                  <a:cubicBezTo>
                    <a:pt x="699996" y="760087"/>
                    <a:pt x="700635" y="760726"/>
                    <a:pt x="701274" y="760726"/>
                  </a:cubicBezTo>
                  <a:cubicBezTo>
                    <a:pt x="700635" y="760087"/>
                    <a:pt x="699996" y="759448"/>
                    <a:pt x="699996" y="759448"/>
                  </a:cubicBezTo>
                  <a:cubicBezTo>
                    <a:pt x="699996" y="758809"/>
                    <a:pt x="699996" y="758809"/>
                    <a:pt x="700635" y="758809"/>
                  </a:cubicBezTo>
                  <a:cubicBezTo>
                    <a:pt x="701274" y="758169"/>
                    <a:pt x="701274" y="757530"/>
                    <a:pt x="703192" y="758169"/>
                  </a:cubicBezTo>
                  <a:cubicBezTo>
                    <a:pt x="704470" y="758809"/>
                    <a:pt x="704470" y="757530"/>
                    <a:pt x="705110" y="757530"/>
                  </a:cubicBezTo>
                  <a:cubicBezTo>
                    <a:pt x="705110" y="757530"/>
                    <a:pt x="705110" y="757530"/>
                    <a:pt x="705110" y="756891"/>
                  </a:cubicBezTo>
                  <a:cubicBezTo>
                    <a:pt x="705749" y="756252"/>
                    <a:pt x="705749" y="755612"/>
                    <a:pt x="706388" y="755612"/>
                  </a:cubicBezTo>
                  <a:cubicBezTo>
                    <a:pt x="707027" y="755612"/>
                    <a:pt x="707027" y="754973"/>
                    <a:pt x="707027" y="754973"/>
                  </a:cubicBezTo>
                  <a:cubicBezTo>
                    <a:pt x="707027" y="754973"/>
                    <a:pt x="707027" y="754973"/>
                    <a:pt x="706388" y="754334"/>
                  </a:cubicBezTo>
                  <a:cubicBezTo>
                    <a:pt x="704470" y="752416"/>
                    <a:pt x="704470" y="752416"/>
                    <a:pt x="706388" y="753055"/>
                  </a:cubicBezTo>
                  <a:cubicBezTo>
                    <a:pt x="707027" y="753055"/>
                    <a:pt x="707667" y="753694"/>
                    <a:pt x="707027" y="753055"/>
                  </a:cubicBezTo>
                  <a:cubicBezTo>
                    <a:pt x="706388" y="751777"/>
                    <a:pt x="707667" y="752416"/>
                    <a:pt x="709585" y="753055"/>
                  </a:cubicBezTo>
                  <a:cubicBezTo>
                    <a:pt x="707027" y="750498"/>
                    <a:pt x="705749" y="748580"/>
                    <a:pt x="707027" y="748580"/>
                  </a:cubicBezTo>
                  <a:cubicBezTo>
                    <a:pt x="707027" y="748580"/>
                    <a:pt x="707027" y="747941"/>
                    <a:pt x="707027" y="747941"/>
                  </a:cubicBezTo>
                  <a:cubicBezTo>
                    <a:pt x="707667" y="747941"/>
                    <a:pt x="707667" y="747302"/>
                    <a:pt x="708306" y="747302"/>
                  </a:cubicBezTo>
                  <a:cubicBezTo>
                    <a:pt x="708945" y="747302"/>
                    <a:pt x="708945" y="746663"/>
                    <a:pt x="710224" y="746663"/>
                  </a:cubicBezTo>
                  <a:cubicBezTo>
                    <a:pt x="711502" y="747302"/>
                    <a:pt x="712142" y="746663"/>
                    <a:pt x="712781" y="746023"/>
                  </a:cubicBezTo>
                  <a:cubicBezTo>
                    <a:pt x="712781" y="746023"/>
                    <a:pt x="712781" y="745384"/>
                    <a:pt x="713420" y="745384"/>
                  </a:cubicBezTo>
                  <a:cubicBezTo>
                    <a:pt x="714059" y="745384"/>
                    <a:pt x="714699" y="745384"/>
                    <a:pt x="713420" y="744106"/>
                  </a:cubicBezTo>
                  <a:cubicBezTo>
                    <a:pt x="712142" y="742827"/>
                    <a:pt x="713420" y="742827"/>
                    <a:pt x="716616" y="745384"/>
                  </a:cubicBezTo>
                  <a:cubicBezTo>
                    <a:pt x="712781" y="742188"/>
                    <a:pt x="717256" y="744745"/>
                    <a:pt x="714699" y="742188"/>
                  </a:cubicBezTo>
                  <a:cubicBezTo>
                    <a:pt x="717256" y="744106"/>
                    <a:pt x="717895" y="744106"/>
                    <a:pt x="717256" y="742827"/>
                  </a:cubicBezTo>
                  <a:cubicBezTo>
                    <a:pt x="716616" y="741548"/>
                    <a:pt x="717895" y="741548"/>
                    <a:pt x="718534" y="740909"/>
                  </a:cubicBezTo>
                  <a:cubicBezTo>
                    <a:pt x="718534" y="740270"/>
                    <a:pt x="719173" y="740270"/>
                    <a:pt x="718534" y="738991"/>
                  </a:cubicBezTo>
                  <a:cubicBezTo>
                    <a:pt x="718534" y="738352"/>
                    <a:pt x="719173" y="738991"/>
                    <a:pt x="719173" y="738991"/>
                  </a:cubicBezTo>
                  <a:cubicBezTo>
                    <a:pt x="719813" y="738991"/>
                    <a:pt x="719813" y="738352"/>
                    <a:pt x="720452" y="738352"/>
                  </a:cubicBezTo>
                  <a:cubicBezTo>
                    <a:pt x="721091" y="737713"/>
                    <a:pt x="723009" y="738352"/>
                    <a:pt x="722370" y="737074"/>
                  </a:cubicBezTo>
                  <a:cubicBezTo>
                    <a:pt x="721731" y="735795"/>
                    <a:pt x="722370" y="735156"/>
                    <a:pt x="724927" y="736434"/>
                  </a:cubicBezTo>
                  <a:cubicBezTo>
                    <a:pt x="724927" y="736434"/>
                    <a:pt x="725566" y="736434"/>
                    <a:pt x="725566" y="736434"/>
                  </a:cubicBezTo>
                  <a:cubicBezTo>
                    <a:pt x="725566" y="735795"/>
                    <a:pt x="724288" y="734517"/>
                    <a:pt x="726205" y="735156"/>
                  </a:cubicBezTo>
                  <a:cubicBezTo>
                    <a:pt x="724927" y="733238"/>
                    <a:pt x="726205" y="733877"/>
                    <a:pt x="725566" y="733238"/>
                  </a:cubicBezTo>
                  <a:cubicBezTo>
                    <a:pt x="725566" y="733238"/>
                    <a:pt x="725566" y="732599"/>
                    <a:pt x="725566" y="732599"/>
                  </a:cubicBezTo>
                  <a:cubicBezTo>
                    <a:pt x="724288" y="731320"/>
                    <a:pt x="724927" y="731320"/>
                    <a:pt x="726205" y="731959"/>
                  </a:cubicBezTo>
                  <a:cubicBezTo>
                    <a:pt x="727484" y="732599"/>
                    <a:pt x="728123" y="733238"/>
                    <a:pt x="726205" y="730681"/>
                  </a:cubicBezTo>
                  <a:cubicBezTo>
                    <a:pt x="725566" y="730681"/>
                    <a:pt x="725566" y="730042"/>
                    <a:pt x="725566" y="730042"/>
                  </a:cubicBezTo>
                  <a:cubicBezTo>
                    <a:pt x="726205" y="730042"/>
                    <a:pt x="726205" y="730042"/>
                    <a:pt x="726845" y="730042"/>
                  </a:cubicBezTo>
                  <a:cubicBezTo>
                    <a:pt x="729402" y="730681"/>
                    <a:pt x="728123" y="728763"/>
                    <a:pt x="729402" y="729402"/>
                  </a:cubicBezTo>
                  <a:cubicBezTo>
                    <a:pt x="728762" y="728763"/>
                    <a:pt x="728123" y="727485"/>
                    <a:pt x="728762" y="727485"/>
                  </a:cubicBezTo>
                  <a:cubicBezTo>
                    <a:pt x="729402" y="727485"/>
                    <a:pt x="729402" y="726845"/>
                    <a:pt x="729402" y="726845"/>
                  </a:cubicBezTo>
                  <a:cubicBezTo>
                    <a:pt x="729402" y="726845"/>
                    <a:pt x="729402" y="726206"/>
                    <a:pt x="729402" y="726206"/>
                  </a:cubicBezTo>
                  <a:cubicBezTo>
                    <a:pt x="728123" y="724928"/>
                    <a:pt x="728123" y="724288"/>
                    <a:pt x="730041" y="725567"/>
                  </a:cubicBezTo>
                  <a:cubicBezTo>
                    <a:pt x="731320" y="726206"/>
                    <a:pt x="731959" y="726206"/>
                    <a:pt x="731320" y="725567"/>
                  </a:cubicBezTo>
                  <a:cubicBezTo>
                    <a:pt x="730041" y="723649"/>
                    <a:pt x="731320" y="724288"/>
                    <a:pt x="731959" y="724288"/>
                  </a:cubicBezTo>
                  <a:cubicBezTo>
                    <a:pt x="733877" y="724928"/>
                    <a:pt x="735155" y="724928"/>
                    <a:pt x="733237" y="722370"/>
                  </a:cubicBezTo>
                  <a:cubicBezTo>
                    <a:pt x="733877" y="722370"/>
                    <a:pt x="734516" y="721731"/>
                    <a:pt x="735155" y="721731"/>
                  </a:cubicBezTo>
                  <a:cubicBezTo>
                    <a:pt x="735794" y="721731"/>
                    <a:pt x="736434" y="721731"/>
                    <a:pt x="735155" y="720453"/>
                  </a:cubicBezTo>
                  <a:cubicBezTo>
                    <a:pt x="733877" y="719174"/>
                    <a:pt x="733877" y="717896"/>
                    <a:pt x="734516" y="718535"/>
                  </a:cubicBezTo>
                  <a:cubicBezTo>
                    <a:pt x="736434" y="719174"/>
                    <a:pt x="735155" y="717256"/>
                    <a:pt x="735794" y="717256"/>
                  </a:cubicBezTo>
                  <a:cubicBezTo>
                    <a:pt x="736434" y="717256"/>
                    <a:pt x="736434" y="715978"/>
                    <a:pt x="737073" y="715978"/>
                  </a:cubicBezTo>
                  <a:cubicBezTo>
                    <a:pt x="737712" y="715339"/>
                    <a:pt x="738351" y="714699"/>
                    <a:pt x="738991" y="714060"/>
                  </a:cubicBezTo>
                  <a:cubicBezTo>
                    <a:pt x="738991" y="714060"/>
                    <a:pt x="738991" y="713421"/>
                    <a:pt x="738991" y="713421"/>
                  </a:cubicBezTo>
                  <a:cubicBezTo>
                    <a:pt x="738351" y="712781"/>
                    <a:pt x="737712" y="712142"/>
                    <a:pt x="736434" y="711503"/>
                  </a:cubicBezTo>
                  <a:cubicBezTo>
                    <a:pt x="738991" y="712142"/>
                    <a:pt x="743466" y="714699"/>
                    <a:pt x="740909" y="710224"/>
                  </a:cubicBezTo>
                  <a:cubicBezTo>
                    <a:pt x="738351" y="710864"/>
                    <a:pt x="738351" y="710864"/>
                    <a:pt x="738351" y="711503"/>
                  </a:cubicBezTo>
                  <a:cubicBezTo>
                    <a:pt x="738351" y="712142"/>
                    <a:pt x="737712" y="711503"/>
                    <a:pt x="735794" y="710224"/>
                  </a:cubicBezTo>
                  <a:cubicBezTo>
                    <a:pt x="736434" y="710224"/>
                    <a:pt x="736434" y="710224"/>
                    <a:pt x="737073" y="710224"/>
                  </a:cubicBezTo>
                  <a:cubicBezTo>
                    <a:pt x="736434" y="709585"/>
                    <a:pt x="735155" y="708307"/>
                    <a:pt x="734516" y="707028"/>
                  </a:cubicBezTo>
                  <a:cubicBezTo>
                    <a:pt x="734516" y="707028"/>
                    <a:pt x="735794" y="707028"/>
                    <a:pt x="735155" y="706389"/>
                  </a:cubicBezTo>
                  <a:cubicBezTo>
                    <a:pt x="733237" y="704471"/>
                    <a:pt x="733877" y="704471"/>
                    <a:pt x="733877" y="703832"/>
                  </a:cubicBezTo>
                  <a:cubicBezTo>
                    <a:pt x="732598" y="701914"/>
                    <a:pt x="733877" y="701914"/>
                    <a:pt x="735155" y="702553"/>
                  </a:cubicBezTo>
                  <a:cubicBezTo>
                    <a:pt x="735794" y="702553"/>
                    <a:pt x="735794" y="702553"/>
                    <a:pt x="736434" y="702553"/>
                  </a:cubicBezTo>
                  <a:cubicBezTo>
                    <a:pt x="735155" y="701914"/>
                    <a:pt x="733877" y="700635"/>
                    <a:pt x="731959" y="699357"/>
                  </a:cubicBezTo>
                  <a:cubicBezTo>
                    <a:pt x="731320" y="698078"/>
                    <a:pt x="731320" y="696800"/>
                    <a:pt x="733877" y="698718"/>
                  </a:cubicBezTo>
                  <a:cubicBezTo>
                    <a:pt x="732598" y="697439"/>
                    <a:pt x="731320" y="696161"/>
                    <a:pt x="730041" y="695521"/>
                  </a:cubicBezTo>
                  <a:cubicBezTo>
                    <a:pt x="728123" y="694243"/>
                    <a:pt x="726205" y="692325"/>
                    <a:pt x="724288" y="691046"/>
                  </a:cubicBezTo>
                  <a:cubicBezTo>
                    <a:pt x="719173" y="687850"/>
                    <a:pt x="716616" y="686572"/>
                    <a:pt x="714699" y="687211"/>
                  </a:cubicBezTo>
                  <a:close/>
                  <a:moveTo>
                    <a:pt x="945474" y="684654"/>
                  </a:moveTo>
                  <a:cubicBezTo>
                    <a:pt x="945474" y="684654"/>
                    <a:pt x="946113" y="685293"/>
                    <a:pt x="946113" y="685293"/>
                  </a:cubicBezTo>
                  <a:cubicBezTo>
                    <a:pt x="945474" y="685293"/>
                    <a:pt x="945474" y="685932"/>
                    <a:pt x="945474" y="685932"/>
                  </a:cubicBezTo>
                  <a:cubicBezTo>
                    <a:pt x="944834" y="685293"/>
                    <a:pt x="944834" y="684654"/>
                    <a:pt x="945474" y="684654"/>
                  </a:cubicBezTo>
                  <a:close/>
                  <a:moveTo>
                    <a:pt x="1141728" y="684015"/>
                  </a:moveTo>
                  <a:cubicBezTo>
                    <a:pt x="1141728" y="684015"/>
                    <a:pt x="1142367" y="684654"/>
                    <a:pt x="1142367" y="684654"/>
                  </a:cubicBezTo>
                  <a:cubicBezTo>
                    <a:pt x="1142367" y="685293"/>
                    <a:pt x="1141728" y="685293"/>
                    <a:pt x="1141089" y="685932"/>
                  </a:cubicBezTo>
                  <a:cubicBezTo>
                    <a:pt x="1141089" y="685293"/>
                    <a:pt x="1141728" y="684654"/>
                    <a:pt x="1141728" y="684015"/>
                  </a:cubicBezTo>
                  <a:close/>
                  <a:moveTo>
                    <a:pt x="1146203" y="680818"/>
                  </a:moveTo>
                  <a:cubicBezTo>
                    <a:pt x="1146203" y="680818"/>
                    <a:pt x="1146842" y="681457"/>
                    <a:pt x="1146842" y="681457"/>
                  </a:cubicBezTo>
                  <a:cubicBezTo>
                    <a:pt x="1146203" y="682097"/>
                    <a:pt x="1145564" y="682736"/>
                    <a:pt x="1145564" y="683375"/>
                  </a:cubicBezTo>
                  <a:cubicBezTo>
                    <a:pt x="1145564" y="683375"/>
                    <a:pt x="1144924" y="682736"/>
                    <a:pt x="1144924" y="682736"/>
                  </a:cubicBezTo>
                  <a:cubicBezTo>
                    <a:pt x="1145564" y="682097"/>
                    <a:pt x="1145564" y="681457"/>
                    <a:pt x="1146203" y="680818"/>
                  </a:cubicBezTo>
                  <a:close/>
                  <a:moveTo>
                    <a:pt x="1139810" y="676343"/>
                  </a:moveTo>
                  <a:cubicBezTo>
                    <a:pt x="1139810" y="676343"/>
                    <a:pt x="1139810" y="676983"/>
                    <a:pt x="1139810" y="676983"/>
                  </a:cubicBezTo>
                  <a:cubicBezTo>
                    <a:pt x="1139171" y="677622"/>
                    <a:pt x="1139171" y="677622"/>
                    <a:pt x="1138531" y="677622"/>
                  </a:cubicBezTo>
                  <a:cubicBezTo>
                    <a:pt x="1139171" y="676983"/>
                    <a:pt x="1139171" y="676983"/>
                    <a:pt x="1139810" y="676343"/>
                  </a:cubicBezTo>
                  <a:close/>
                  <a:moveTo>
                    <a:pt x="1145564" y="671229"/>
                  </a:moveTo>
                  <a:cubicBezTo>
                    <a:pt x="1145564" y="671229"/>
                    <a:pt x="1146203" y="671869"/>
                    <a:pt x="1146203" y="671869"/>
                  </a:cubicBezTo>
                  <a:cubicBezTo>
                    <a:pt x="1146203" y="671869"/>
                    <a:pt x="1145564" y="672508"/>
                    <a:pt x="1145564" y="673147"/>
                  </a:cubicBezTo>
                  <a:cubicBezTo>
                    <a:pt x="1145564" y="672508"/>
                    <a:pt x="1145564" y="672508"/>
                    <a:pt x="1145564" y="671869"/>
                  </a:cubicBezTo>
                  <a:cubicBezTo>
                    <a:pt x="1145564" y="671869"/>
                    <a:pt x="1145564" y="671229"/>
                    <a:pt x="1145564" y="671229"/>
                  </a:cubicBezTo>
                  <a:close/>
                  <a:moveTo>
                    <a:pt x="1158988" y="668033"/>
                  </a:moveTo>
                  <a:cubicBezTo>
                    <a:pt x="1158988" y="668672"/>
                    <a:pt x="1159627" y="669311"/>
                    <a:pt x="1159627" y="669311"/>
                  </a:cubicBezTo>
                  <a:cubicBezTo>
                    <a:pt x="1158988" y="669311"/>
                    <a:pt x="1158349" y="669311"/>
                    <a:pt x="1158349" y="669311"/>
                  </a:cubicBezTo>
                  <a:cubicBezTo>
                    <a:pt x="1158349" y="668672"/>
                    <a:pt x="1158349" y="668672"/>
                    <a:pt x="1158988" y="668033"/>
                  </a:cubicBezTo>
                  <a:close/>
                  <a:moveTo>
                    <a:pt x="1182641" y="659722"/>
                  </a:moveTo>
                  <a:lnTo>
                    <a:pt x="1181911" y="660088"/>
                  </a:lnTo>
                  <a:lnTo>
                    <a:pt x="1181746" y="660746"/>
                  </a:lnTo>
                  <a:lnTo>
                    <a:pt x="1182002" y="661001"/>
                  </a:lnTo>
                  <a:cubicBezTo>
                    <a:pt x="1182641" y="660362"/>
                    <a:pt x="1182641" y="660362"/>
                    <a:pt x="1183280" y="660362"/>
                  </a:cubicBezTo>
                  <a:cubicBezTo>
                    <a:pt x="1183280" y="660362"/>
                    <a:pt x="1182641" y="659722"/>
                    <a:pt x="1182641" y="659722"/>
                  </a:cubicBezTo>
                  <a:close/>
                  <a:moveTo>
                    <a:pt x="932049" y="656526"/>
                  </a:moveTo>
                  <a:cubicBezTo>
                    <a:pt x="929492" y="657165"/>
                    <a:pt x="928213" y="658444"/>
                    <a:pt x="926296" y="659722"/>
                  </a:cubicBezTo>
                  <a:cubicBezTo>
                    <a:pt x="923099" y="662280"/>
                    <a:pt x="919903" y="665476"/>
                    <a:pt x="916707" y="668672"/>
                  </a:cubicBezTo>
                  <a:cubicBezTo>
                    <a:pt x="914789" y="670590"/>
                    <a:pt x="912871" y="672508"/>
                    <a:pt x="910314" y="675065"/>
                  </a:cubicBezTo>
                  <a:cubicBezTo>
                    <a:pt x="908396" y="677622"/>
                    <a:pt x="906478" y="679540"/>
                    <a:pt x="904560" y="682097"/>
                  </a:cubicBezTo>
                  <a:cubicBezTo>
                    <a:pt x="903282" y="684015"/>
                    <a:pt x="901364" y="685293"/>
                    <a:pt x="900086" y="687211"/>
                  </a:cubicBezTo>
                  <a:cubicBezTo>
                    <a:pt x="899446" y="687850"/>
                    <a:pt x="899446" y="689129"/>
                    <a:pt x="898807" y="689129"/>
                  </a:cubicBezTo>
                  <a:cubicBezTo>
                    <a:pt x="897529" y="689768"/>
                    <a:pt x="896250" y="690407"/>
                    <a:pt x="895611" y="691686"/>
                  </a:cubicBezTo>
                  <a:cubicBezTo>
                    <a:pt x="894332" y="693603"/>
                    <a:pt x="893054" y="696161"/>
                    <a:pt x="891136" y="697439"/>
                  </a:cubicBezTo>
                  <a:cubicBezTo>
                    <a:pt x="889857" y="698078"/>
                    <a:pt x="889218" y="698718"/>
                    <a:pt x="888579" y="699357"/>
                  </a:cubicBezTo>
                  <a:cubicBezTo>
                    <a:pt x="887940" y="699996"/>
                    <a:pt x="887300" y="701275"/>
                    <a:pt x="886661" y="701914"/>
                  </a:cubicBezTo>
                  <a:cubicBezTo>
                    <a:pt x="886022" y="702553"/>
                    <a:pt x="885382" y="703832"/>
                    <a:pt x="884743" y="704471"/>
                  </a:cubicBezTo>
                  <a:cubicBezTo>
                    <a:pt x="884104" y="705110"/>
                    <a:pt x="883465" y="706389"/>
                    <a:pt x="882825" y="707028"/>
                  </a:cubicBezTo>
                  <a:cubicBezTo>
                    <a:pt x="882186" y="707667"/>
                    <a:pt x="881547" y="707667"/>
                    <a:pt x="880908" y="708307"/>
                  </a:cubicBezTo>
                  <a:cubicBezTo>
                    <a:pt x="879629" y="709585"/>
                    <a:pt x="878990" y="710864"/>
                    <a:pt x="878351" y="712142"/>
                  </a:cubicBezTo>
                  <a:cubicBezTo>
                    <a:pt x="877711" y="712781"/>
                    <a:pt x="876433" y="713421"/>
                    <a:pt x="875154" y="714060"/>
                  </a:cubicBezTo>
                  <a:cubicBezTo>
                    <a:pt x="873876" y="714699"/>
                    <a:pt x="872597" y="715339"/>
                    <a:pt x="871319" y="715978"/>
                  </a:cubicBezTo>
                  <a:cubicBezTo>
                    <a:pt x="869401" y="717256"/>
                    <a:pt x="868122" y="719174"/>
                    <a:pt x="866205" y="719813"/>
                  </a:cubicBezTo>
                  <a:cubicBezTo>
                    <a:pt x="864287" y="720453"/>
                    <a:pt x="861730" y="721092"/>
                    <a:pt x="861090" y="723010"/>
                  </a:cubicBezTo>
                  <a:cubicBezTo>
                    <a:pt x="860451" y="723649"/>
                    <a:pt x="860451" y="725567"/>
                    <a:pt x="859812" y="726206"/>
                  </a:cubicBezTo>
                  <a:cubicBezTo>
                    <a:pt x="858533" y="727485"/>
                    <a:pt x="856616" y="728124"/>
                    <a:pt x="855337" y="729402"/>
                  </a:cubicBezTo>
                  <a:cubicBezTo>
                    <a:pt x="854698" y="730042"/>
                    <a:pt x="854058" y="730681"/>
                    <a:pt x="853419" y="731320"/>
                  </a:cubicBezTo>
                  <a:cubicBezTo>
                    <a:pt x="852141" y="732599"/>
                    <a:pt x="851501" y="733877"/>
                    <a:pt x="850223" y="734517"/>
                  </a:cubicBezTo>
                  <a:cubicBezTo>
                    <a:pt x="850223" y="734517"/>
                    <a:pt x="849584" y="734517"/>
                    <a:pt x="848305" y="733238"/>
                  </a:cubicBezTo>
                  <a:cubicBezTo>
                    <a:pt x="848305" y="733238"/>
                    <a:pt x="848305" y="733877"/>
                    <a:pt x="848305" y="733877"/>
                  </a:cubicBezTo>
                  <a:cubicBezTo>
                    <a:pt x="848305" y="734517"/>
                    <a:pt x="848305" y="735156"/>
                    <a:pt x="847666" y="735795"/>
                  </a:cubicBezTo>
                  <a:cubicBezTo>
                    <a:pt x="846387" y="737074"/>
                    <a:pt x="845109" y="737074"/>
                    <a:pt x="844469" y="738352"/>
                  </a:cubicBezTo>
                  <a:cubicBezTo>
                    <a:pt x="843830" y="738991"/>
                    <a:pt x="843191" y="740909"/>
                    <a:pt x="842552" y="741548"/>
                  </a:cubicBezTo>
                  <a:cubicBezTo>
                    <a:pt x="842552" y="742188"/>
                    <a:pt x="841913" y="742188"/>
                    <a:pt x="841913" y="742827"/>
                  </a:cubicBezTo>
                  <a:cubicBezTo>
                    <a:pt x="841273" y="743466"/>
                    <a:pt x="840634" y="744745"/>
                    <a:pt x="839995" y="745384"/>
                  </a:cubicBezTo>
                  <a:cubicBezTo>
                    <a:pt x="839355" y="746023"/>
                    <a:pt x="838716" y="746023"/>
                    <a:pt x="837438" y="746023"/>
                  </a:cubicBezTo>
                  <a:cubicBezTo>
                    <a:pt x="836159" y="746023"/>
                    <a:pt x="836798" y="747302"/>
                    <a:pt x="836159" y="747941"/>
                  </a:cubicBezTo>
                  <a:cubicBezTo>
                    <a:pt x="834241" y="748580"/>
                    <a:pt x="833602" y="749220"/>
                    <a:pt x="832324" y="750498"/>
                  </a:cubicBezTo>
                  <a:cubicBezTo>
                    <a:pt x="831684" y="750498"/>
                    <a:pt x="831684" y="751137"/>
                    <a:pt x="831045" y="751777"/>
                  </a:cubicBezTo>
                  <a:cubicBezTo>
                    <a:pt x="831045" y="753055"/>
                    <a:pt x="831045" y="754334"/>
                    <a:pt x="831045" y="754973"/>
                  </a:cubicBezTo>
                  <a:cubicBezTo>
                    <a:pt x="831045" y="755612"/>
                    <a:pt x="829766" y="756252"/>
                    <a:pt x="829127" y="756891"/>
                  </a:cubicBezTo>
                  <a:cubicBezTo>
                    <a:pt x="830406" y="757530"/>
                    <a:pt x="830406" y="757530"/>
                    <a:pt x="831045" y="758169"/>
                  </a:cubicBezTo>
                  <a:cubicBezTo>
                    <a:pt x="831684" y="759448"/>
                    <a:pt x="831684" y="760087"/>
                    <a:pt x="832324" y="761366"/>
                  </a:cubicBezTo>
                  <a:cubicBezTo>
                    <a:pt x="834241" y="762644"/>
                    <a:pt x="835520" y="763283"/>
                    <a:pt x="836798" y="764562"/>
                  </a:cubicBezTo>
                  <a:cubicBezTo>
                    <a:pt x="836798" y="765201"/>
                    <a:pt x="836798" y="765201"/>
                    <a:pt x="836798" y="765840"/>
                  </a:cubicBezTo>
                  <a:cubicBezTo>
                    <a:pt x="838077" y="765840"/>
                    <a:pt x="838716" y="765840"/>
                    <a:pt x="839355" y="766480"/>
                  </a:cubicBezTo>
                  <a:cubicBezTo>
                    <a:pt x="841273" y="767119"/>
                    <a:pt x="841913" y="767758"/>
                    <a:pt x="843191" y="767119"/>
                  </a:cubicBezTo>
                  <a:cubicBezTo>
                    <a:pt x="845109" y="766480"/>
                    <a:pt x="847666" y="766480"/>
                    <a:pt x="849584" y="765840"/>
                  </a:cubicBezTo>
                  <a:cubicBezTo>
                    <a:pt x="850223" y="765840"/>
                    <a:pt x="850862" y="765840"/>
                    <a:pt x="851501" y="765840"/>
                  </a:cubicBezTo>
                  <a:cubicBezTo>
                    <a:pt x="852141" y="764562"/>
                    <a:pt x="853419" y="765201"/>
                    <a:pt x="854698" y="764562"/>
                  </a:cubicBezTo>
                  <a:cubicBezTo>
                    <a:pt x="855976" y="763923"/>
                    <a:pt x="857894" y="764562"/>
                    <a:pt x="859173" y="763923"/>
                  </a:cubicBezTo>
                  <a:lnTo>
                    <a:pt x="858853" y="763283"/>
                  </a:lnTo>
                  <a:lnTo>
                    <a:pt x="858533" y="763283"/>
                  </a:lnTo>
                  <a:lnTo>
                    <a:pt x="858773" y="763123"/>
                  </a:lnTo>
                  <a:lnTo>
                    <a:pt x="858533" y="762644"/>
                  </a:lnTo>
                  <a:cubicBezTo>
                    <a:pt x="857255" y="762644"/>
                    <a:pt x="855976" y="762005"/>
                    <a:pt x="854698" y="762005"/>
                  </a:cubicBezTo>
                  <a:cubicBezTo>
                    <a:pt x="854698" y="762005"/>
                    <a:pt x="854698" y="761366"/>
                    <a:pt x="855337" y="761366"/>
                  </a:cubicBezTo>
                  <a:cubicBezTo>
                    <a:pt x="856616" y="760726"/>
                    <a:pt x="858533" y="760726"/>
                    <a:pt x="859812" y="760087"/>
                  </a:cubicBezTo>
                  <a:cubicBezTo>
                    <a:pt x="860451" y="760087"/>
                    <a:pt x="861090" y="759448"/>
                    <a:pt x="861730" y="758809"/>
                  </a:cubicBezTo>
                  <a:cubicBezTo>
                    <a:pt x="861730" y="758809"/>
                    <a:pt x="861730" y="758169"/>
                    <a:pt x="862369" y="758169"/>
                  </a:cubicBezTo>
                  <a:cubicBezTo>
                    <a:pt x="863647" y="758169"/>
                    <a:pt x="864926" y="758169"/>
                    <a:pt x="865565" y="758169"/>
                  </a:cubicBezTo>
                  <a:cubicBezTo>
                    <a:pt x="866844" y="758169"/>
                    <a:pt x="866844" y="756891"/>
                    <a:pt x="867483" y="755612"/>
                  </a:cubicBezTo>
                  <a:cubicBezTo>
                    <a:pt x="867483" y="754973"/>
                    <a:pt x="868762" y="754334"/>
                    <a:pt x="869401" y="753694"/>
                  </a:cubicBezTo>
                  <a:cubicBezTo>
                    <a:pt x="870040" y="753055"/>
                    <a:pt x="871319" y="751777"/>
                    <a:pt x="871958" y="751137"/>
                  </a:cubicBezTo>
                  <a:cubicBezTo>
                    <a:pt x="871319" y="750498"/>
                    <a:pt x="870679" y="750498"/>
                    <a:pt x="870040" y="749859"/>
                  </a:cubicBezTo>
                  <a:cubicBezTo>
                    <a:pt x="870679" y="749859"/>
                    <a:pt x="871958" y="750498"/>
                    <a:pt x="872597" y="750498"/>
                  </a:cubicBezTo>
                  <a:cubicBezTo>
                    <a:pt x="873876" y="750498"/>
                    <a:pt x="875154" y="750498"/>
                    <a:pt x="875793" y="749859"/>
                  </a:cubicBezTo>
                  <a:cubicBezTo>
                    <a:pt x="878351" y="748580"/>
                    <a:pt x="880908" y="747302"/>
                    <a:pt x="883465" y="746023"/>
                  </a:cubicBezTo>
                  <a:cubicBezTo>
                    <a:pt x="884104" y="746023"/>
                    <a:pt x="884743" y="745384"/>
                    <a:pt x="885382" y="745384"/>
                  </a:cubicBezTo>
                  <a:cubicBezTo>
                    <a:pt x="886022" y="746023"/>
                    <a:pt x="886022" y="746663"/>
                    <a:pt x="885382" y="746663"/>
                  </a:cubicBezTo>
                  <a:cubicBezTo>
                    <a:pt x="883465" y="746023"/>
                    <a:pt x="884743" y="749220"/>
                    <a:pt x="882186" y="747941"/>
                  </a:cubicBezTo>
                  <a:cubicBezTo>
                    <a:pt x="881547" y="748580"/>
                    <a:pt x="880268" y="749220"/>
                    <a:pt x="879629" y="749220"/>
                  </a:cubicBezTo>
                  <a:cubicBezTo>
                    <a:pt x="878990" y="749859"/>
                    <a:pt x="877711" y="749859"/>
                    <a:pt x="877072" y="751137"/>
                  </a:cubicBezTo>
                  <a:cubicBezTo>
                    <a:pt x="876433" y="751777"/>
                    <a:pt x="875793" y="752416"/>
                    <a:pt x="875154" y="752416"/>
                  </a:cubicBezTo>
                  <a:cubicBezTo>
                    <a:pt x="875154" y="752416"/>
                    <a:pt x="874515" y="753055"/>
                    <a:pt x="874515" y="753055"/>
                  </a:cubicBezTo>
                  <a:cubicBezTo>
                    <a:pt x="875793" y="753694"/>
                    <a:pt x="876433" y="754334"/>
                    <a:pt x="876433" y="754334"/>
                  </a:cubicBezTo>
                  <a:cubicBezTo>
                    <a:pt x="877072" y="753694"/>
                    <a:pt x="877711" y="753694"/>
                    <a:pt x="878351" y="753055"/>
                  </a:cubicBezTo>
                  <a:cubicBezTo>
                    <a:pt x="879629" y="751777"/>
                    <a:pt x="880908" y="750498"/>
                    <a:pt x="882825" y="749859"/>
                  </a:cubicBezTo>
                  <a:cubicBezTo>
                    <a:pt x="883465" y="749859"/>
                    <a:pt x="884104" y="749859"/>
                    <a:pt x="884104" y="749859"/>
                  </a:cubicBezTo>
                  <a:cubicBezTo>
                    <a:pt x="884743" y="748580"/>
                    <a:pt x="886661" y="747941"/>
                    <a:pt x="888579" y="747302"/>
                  </a:cubicBezTo>
                  <a:cubicBezTo>
                    <a:pt x="889218" y="747302"/>
                    <a:pt x="889857" y="746663"/>
                    <a:pt x="889218" y="744745"/>
                  </a:cubicBezTo>
                  <a:cubicBezTo>
                    <a:pt x="888579" y="744745"/>
                    <a:pt x="887940" y="744745"/>
                    <a:pt x="886661" y="744745"/>
                  </a:cubicBezTo>
                  <a:cubicBezTo>
                    <a:pt x="886661" y="744745"/>
                    <a:pt x="886022" y="744106"/>
                    <a:pt x="886022" y="744106"/>
                  </a:cubicBezTo>
                  <a:lnTo>
                    <a:pt x="888366" y="742934"/>
                  </a:lnTo>
                  <a:lnTo>
                    <a:pt x="887940" y="742827"/>
                  </a:lnTo>
                  <a:cubicBezTo>
                    <a:pt x="888579" y="742188"/>
                    <a:pt x="889218" y="741548"/>
                    <a:pt x="890497" y="740909"/>
                  </a:cubicBezTo>
                  <a:cubicBezTo>
                    <a:pt x="891136" y="740909"/>
                    <a:pt x="891775" y="741548"/>
                    <a:pt x="892414" y="741548"/>
                  </a:cubicBezTo>
                  <a:cubicBezTo>
                    <a:pt x="892414" y="741548"/>
                    <a:pt x="893054" y="740909"/>
                    <a:pt x="893054" y="740909"/>
                  </a:cubicBezTo>
                  <a:lnTo>
                    <a:pt x="893054" y="741548"/>
                  </a:lnTo>
                  <a:lnTo>
                    <a:pt x="893693" y="741548"/>
                  </a:lnTo>
                  <a:cubicBezTo>
                    <a:pt x="894332" y="741548"/>
                    <a:pt x="894971" y="740909"/>
                    <a:pt x="895611" y="740909"/>
                  </a:cubicBezTo>
                  <a:cubicBezTo>
                    <a:pt x="895611" y="740909"/>
                    <a:pt x="895611" y="740909"/>
                    <a:pt x="895611" y="740270"/>
                  </a:cubicBezTo>
                  <a:cubicBezTo>
                    <a:pt x="894971" y="739631"/>
                    <a:pt x="894332" y="738991"/>
                    <a:pt x="893693" y="737713"/>
                  </a:cubicBezTo>
                  <a:cubicBezTo>
                    <a:pt x="893054" y="737713"/>
                    <a:pt x="893054" y="738352"/>
                    <a:pt x="892414" y="738352"/>
                  </a:cubicBezTo>
                  <a:cubicBezTo>
                    <a:pt x="892414" y="738352"/>
                    <a:pt x="891775" y="738352"/>
                    <a:pt x="891136" y="737713"/>
                  </a:cubicBezTo>
                  <a:cubicBezTo>
                    <a:pt x="890497" y="737074"/>
                    <a:pt x="889218" y="736434"/>
                    <a:pt x="888579" y="735795"/>
                  </a:cubicBezTo>
                  <a:cubicBezTo>
                    <a:pt x="888579" y="735795"/>
                    <a:pt x="888579" y="735156"/>
                    <a:pt x="888579" y="735156"/>
                  </a:cubicBezTo>
                  <a:cubicBezTo>
                    <a:pt x="889218" y="734517"/>
                    <a:pt x="890497" y="733877"/>
                    <a:pt x="891136" y="733238"/>
                  </a:cubicBezTo>
                  <a:cubicBezTo>
                    <a:pt x="891775" y="732599"/>
                    <a:pt x="892414" y="733238"/>
                    <a:pt x="894332" y="734517"/>
                  </a:cubicBezTo>
                  <a:cubicBezTo>
                    <a:pt x="893693" y="734517"/>
                    <a:pt x="893054" y="734517"/>
                    <a:pt x="892414" y="734517"/>
                  </a:cubicBezTo>
                  <a:cubicBezTo>
                    <a:pt x="893054" y="736434"/>
                    <a:pt x="893693" y="737713"/>
                    <a:pt x="893693" y="737713"/>
                  </a:cubicBezTo>
                  <a:cubicBezTo>
                    <a:pt x="894332" y="737713"/>
                    <a:pt x="894971" y="737713"/>
                    <a:pt x="896250" y="738352"/>
                  </a:cubicBezTo>
                  <a:cubicBezTo>
                    <a:pt x="897529" y="738991"/>
                    <a:pt x="898807" y="739631"/>
                    <a:pt x="897529" y="737713"/>
                  </a:cubicBezTo>
                  <a:cubicBezTo>
                    <a:pt x="896889" y="737713"/>
                    <a:pt x="896889" y="737713"/>
                    <a:pt x="896250" y="737713"/>
                  </a:cubicBezTo>
                  <a:cubicBezTo>
                    <a:pt x="896250" y="737713"/>
                    <a:pt x="895611" y="737074"/>
                    <a:pt x="895611" y="737074"/>
                  </a:cubicBezTo>
                  <a:cubicBezTo>
                    <a:pt x="896250" y="737074"/>
                    <a:pt x="896889" y="737713"/>
                    <a:pt x="897529" y="737713"/>
                  </a:cubicBezTo>
                  <a:cubicBezTo>
                    <a:pt x="896889" y="737074"/>
                    <a:pt x="896250" y="736434"/>
                    <a:pt x="896250" y="736434"/>
                  </a:cubicBezTo>
                  <a:cubicBezTo>
                    <a:pt x="896250" y="735795"/>
                    <a:pt x="896250" y="735795"/>
                    <a:pt x="896889" y="735795"/>
                  </a:cubicBezTo>
                  <a:cubicBezTo>
                    <a:pt x="897529" y="735156"/>
                    <a:pt x="898168" y="734517"/>
                    <a:pt x="900086" y="735156"/>
                  </a:cubicBezTo>
                  <a:cubicBezTo>
                    <a:pt x="901364" y="735795"/>
                    <a:pt x="901364" y="734517"/>
                    <a:pt x="902003" y="734517"/>
                  </a:cubicBezTo>
                  <a:cubicBezTo>
                    <a:pt x="902003" y="734517"/>
                    <a:pt x="902003" y="734517"/>
                    <a:pt x="902003" y="733877"/>
                  </a:cubicBezTo>
                  <a:cubicBezTo>
                    <a:pt x="902643" y="733238"/>
                    <a:pt x="902643" y="732599"/>
                    <a:pt x="903921" y="732599"/>
                  </a:cubicBezTo>
                  <a:cubicBezTo>
                    <a:pt x="904560" y="732599"/>
                    <a:pt x="904560" y="731959"/>
                    <a:pt x="905200" y="731320"/>
                  </a:cubicBezTo>
                  <a:cubicBezTo>
                    <a:pt x="905200" y="731320"/>
                    <a:pt x="905200" y="730681"/>
                    <a:pt x="904560" y="730681"/>
                  </a:cubicBezTo>
                  <a:cubicBezTo>
                    <a:pt x="902643" y="728124"/>
                    <a:pt x="903282" y="728124"/>
                    <a:pt x="905200" y="729402"/>
                  </a:cubicBezTo>
                  <a:cubicBezTo>
                    <a:pt x="905839" y="729402"/>
                    <a:pt x="906478" y="730042"/>
                    <a:pt x="906478" y="729402"/>
                  </a:cubicBezTo>
                  <a:cubicBezTo>
                    <a:pt x="905839" y="728124"/>
                    <a:pt x="907757" y="728763"/>
                    <a:pt x="909674" y="729402"/>
                  </a:cubicBezTo>
                  <a:cubicBezTo>
                    <a:pt x="907118" y="726206"/>
                    <a:pt x="906478" y="724928"/>
                    <a:pt x="907757" y="724928"/>
                  </a:cubicBezTo>
                  <a:cubicBezTo>
                    <a:pt x="907757" y="724928"/>
                    <a:pt x="907757" y="724288"/>
                    <a:pt x="908396" y="724288"/>
                  </a:cubicBezTo>
                  <a:cubicBezTo>
                    <a:pt x="909035" y="724288"/>
                    <a:pt x="909674" y="723649"/>
                    <a:pt x="910314" y="723649"/>
                  </a:cubicBezTo>
                  <a:cubicBezTo>
                    <a:pt x="910314" y="723649"/>
                    <a:pt x="910953" y="724288"/>
                    <a:pt x="910953" y="724288"/>
                  </a:cubicBezTo>
                  <a:cubicBezTo>
                    <a:pt x="910953" y="724928"/>
                    <a:pt x="910953" y="724928"/>
                    <a:pt x="910953" y="725567"/>
                  </a:cubicBezTo>
                  <a:cubicBezTo>
                    <a:pt x="911592" y="726206"/>
                    <a:pt x="911592" y="725567"/>
                    <a:pt x="912232" y="726206"/>
                  </a:cubicBezTo>
                  <a:cubicBezTo>
                    <a:pt x="912871" y="726206"/>
                    <a:pt x="912871" y="726845"/>
                    <a:pt x="913510" y="726845"/>
                  </a:cubicBezTo>
                  <a:cubicBezTo>
                    <a:pt x="912871" y="726206"/>
                    <a:pt x="912232" y="725567"/>
                    <a:pt x="912232" y="724928"/>
                  </a:cubicBezTo>
                  <a:cubicBezTo>
                    <a:pt x="912232" y="724288"/>
                    <a:pt x="911592" y="724288"/>
                    <a:pt x="910953" y="723010"/>
                  </a:cubicBezTo>
                  <a:cubicBezTo>
                    <a:pt x="911592" y="723010"/>
                    <a:pt x="912232" y="722370"/>
                    <a:pt x="913510" y="722370"/>
                  </a:cubicBezTo>
                  <a:cubicBezTo>
                    <a:pt x="914789" y="723010"/>
                    <a:pt x="916067" y="722370"/>
                    <a:pt x="916067" y="721731"/>
                  </a:cubicBezTo>
                  <a:cubicBezTo>
                    <a:pt x="916067" y="721731"/>
                    <a:pt x="916707" y="721092"/>
                    <a:pt x="916707" y="721092"/>
                  </a:cubicBezTo>
                  <a:cubicBezTo>
                    <a:pt x="917346" y="721092"/>
                    <a:pt x="917985" y="721092"/>
                    <a:pt x="917346" y="719174"/>
                  </a:cubicBezTo>
                  <a:cubicBezTo>
                    <a:pt x="916067" y="717256"/>
                    <a:pt x="917346" y="717896"/>
                    <a:pt x="920542" y="720453"/>
                  </a:cubicBezTo>
                  <a:cubicBezTo>
                    <a:pt x="917346" y="716617"/>
                    <a:pt x="921181" y="719813"/>
                    <a:pt x="919263" y="717256"/>
                  </a:cubicBezTo>
                  <a:cubicBezTo>
                    <a:pt x="921821" y="719174"/>
                    <a:pt x="922460" y="719813"/>
                    <a:pt x="922460" y="718535"/>
                  </a:cubicBezTo>
                  <a:cubicBezTo>
                    <a:pt x="921821" y="716617"/>
                    <a:pt x="923738" y="717256"/>
                    <a:pt x="923738" y="716617"/>
                  </a:cubicBezTo>
                  <a:cubicBezTo>
                    <a:pt x="923738" y="715978"/>
                    <a:pt x="925017" y="715978"/>
                    <a:pt x="923738" y="714699"/>
                  </a:cubicBezTo>
                  <a:cubicBezTo>
                    <a:pt x="923738" y="714060"/>
                    <a:pt x="924378" y="714699"/>
                    <a:pt x="924378" y="714699"/>
                  </a:cubicBezTo>
                  <a:cubicBezTo>
                    <a:pt x="925017" y="714699"/>
                    <a:pt x="925017" y="714060"/>
                    <a:pt x="925656" y="713421"/>
                  </a:cubicBezTo>
                  <a:cubicBezTo>
                    <a:pt x="925656" y="713421"/>
                    <a:pt x="925656" y="713421"/>
                    <a:pt x="925656" y="712781"/>
                  </a:cubicBezTo>
                  <a:cubicBezTo>
                    <a:pt x="926296" y="712142"/>
                    <a:pt x="928213" y="712781"/>
                    <a:pt x="928213" y="711503"/>
                  </a:cubicBezTo>
                  <a:cubicBezTo>
                    <a:pt x="928213" y="710224"/>
                    <a:pt x="928852" y="709585"/>
                    <a:pt x="931410" y="710864"/>
                  </a:cubicBezTo>
                  <a:cubicBezTo>
                    <a:pt x="931410" y="710864"/>
                    <a:pt x="932049" y="710864"/>
                    <a:pt x="932049" y="710864"/>
                  </a:cubicBezTo>
                  <a:cubicBezTo>
                    <a:pt x="932049" y="710224"/>
                    <a:pt x="931410" y="708946"/>
                    <a:pt x="932688" y="709585"/>
                  </a:cubicBezTo>
                  <a:cubicBezTo>
                    <a:pt x="931410" y="707667"/>
                    <a:pt x="932688" y="708307"/>
                    <a:pt x="932688" y="707667"/>
                  </a:cubicBezTo>
                  <a:cubicBezTo>
                    <a:pt x="932688" y="707667"/>
                    <a:pt x="932688" y="707028"/>
                    <a:pt x="932688" y="707028"/>
                  </a:cubicBezTo>
                  <a:cubicBezTo>
                    <a:pt x="931410" y="705750"/>
                    <a:pt x="932049" y="705750"/>
                    <a:pt x="933327" y="706389"/>
                  </a:cubicBezTo>
                  <a:cubicBezTo>
                    <a:pt x="934606" y="707028"/>
                    <a:pt x="935245" y="707667"/>
                    <a:pt x="933327" y="705110"/>
                  </a:cubicBezTo>
                  <a:cubicBezTo>
                    <a:pt x="933327" y="704471"/>
                    <a:pt x="932688" y="704471"/>
                    <a:pt x="932688" y="704471"/>
                  </a:cubicBezTo>
                  <a:cubicBezTo>
                    <a:pt x="933327" y="704471"/>
                    <a:pt x="933327" y="704471"/>
                    <a:pt x="933966" y="704471"/>
                  </a:cubicBezTo>
                  <a:cubicBezTo>
                    <a:pt x="936524" y="705750"/>
                    <a:pt x="935245" y="703192"/>
                    <a:pt x="937163" y="703192"/>
                  </a:cubicBezTo>
                  <a:cubicBezTo>
                    <a:pt x="936524" y="701914"/>
                    <a:pt x="935885" y="701275"/>
                    <a:pt x="937163" y="701275"/>
                  </a:cubicBezTo>
                  <a:cubicBezTo>
                    <a:pt x="937802" y="701275"/>
                    <a:pt x="937802" y="700635"/>
                    <a:pt x="937802" y="700635"/>
                  </a:cubicBezTo>
                  <a:cubicBezTo>
                    <a:pt x="937802" y="700635"/>
                    <a:pt x="937802" y="699996"/>
                    <a:pt x="937802" y="699357"/>
                  </a:cubicBezTo>
                  <a:cubicBezTo>
                    <a:pt x="937163" y="698078"/>
                    <a:pt x="937163" y="697439"/>
                    <a:pt x="939081" y="698718"/>
                  </a:cubicBezTo>
                  <a:cubicBezTo>
                    <a:pt x="940359" y="699357"/>
                    <a:pt x="940999" y="699357"/>
                    <a:pt x="940999" y="698718"/>
                  </a:cubicBezTo>
                  <a:cubicBezTo>
                    <a:pt x="939720" y="696800"/>
                    <a:pt x="940999" y="697439"/>
                    <a:pt x="942277" y="697439"/>
                  </a:cubicBezTo>
                  <a:cubicBezTo>
                    <a:pt x="944195" y="698078"/>
                    <a:pt x="946113" y="698078"/>
                    <a:pt x="944195" y="695521"/>
                  </a:cubicBezTo>
                  <a:cubicBezTo>
                    <a:pt x="944834" y="695521"/>
                    <a:pt x="945474" y="694882"/>
                    <a:pt x="946752" y="694882"/>
                  </a:cubicBezTo>
                  <a:lnTo>
                    <a:pt x="946752" y="694243"/>
                  </a:lnTo>
                  <a:cubicBezTo>
                    <a:pt x="946752" y="694243"/>
                    <a:pt x="946113" y="694243"/>
                    <a:pt x="946113" y="694243"/>
                  </a:cubicBezTo>
                  <a:cubicBezTo>
                    <a:pt x="946113" y="694243"/>
                    <a:pt x="945474" y="693603"/>
                    <a:pt x="945474" y="693603"/>
                  </a:cubicBezTo>
                  <a:cubicBezTo>
                    <a:pt x="945474" y="693603"/>
                    <a:pt x="946113" y="693603"/>
                    <a:pt x="946113" y="693603"/>
                  </a:cubicBezTo>
                  <a:cubicBezTo>
                    <a:pt x="946113" y="693603"/>
                    <a:pt x="946752" y="694243"/>
                    <a:pt x="946752" y="694243"/>
                  </a:cubicBezTo>
                  <a:lnTo>
                    <a:pt x="946752" y="693603"/>
                  </a:lnTo>
                  <a:cubicBezTo>
                    <a:pt x="945474" y="691686"/>
                    <a:pt x="945474" y="691046"/>
                    <a:pt x="946752" y="691686"/>
                  </a:cubicBezTo>
                  <a:cubicBezTo>
                    <a:pt x="948670" y="692325"/>
                    <a:pt x="947391" y="690407"/>
                    <a:pt x="948670" y="690407"/>
                  </a:cubicBezTo>
                  <a:cubicBezTo>
                    <a:pt x="949948" y="690407"/>
                    <a:pt x="949948" y="689129"/>
                    <a:pt x="950588" y="688489"/>
                  </a:cubicBezTo>
                  <a:cubicBezTo>
                    <a:pt x="951227" y="687850"/>
                    <a:pt x="952505" y="687211"/>
                    <a:pt x="953144" y="686572"/>
                  </a:cubicBezTo>
                  <a:cubicBezTo>
                    <a:pt x="953144" y="686572"/>
                    <a:pt x="953144" y="685932"/>
                    <a:pt x="953144" y="685932"/>
                  </a:cubicBezTo>
                  <a:cubicBezTo>
                    <a:pt x="952505" y="685293"/>
                    <a:pt x="951866" y="684654"/>
                    <a:pt x="951227" y="684015"/>
                  </a:cubicBezTo>
                  <a:cubicBezTo>
                    <a:pt x="954423" y="684654"/>
                    <a:pt x="958898" y="687211"/>
                    <a:pt x="956341" y="682736"/>
                  </a:cubicBezTo>
                  <a:cubicBezTo>
                    <a:pt x="953144" y="682097"/>
                    <a:pt x="953144" y="682736"/>
                    <a:pt x="953144" y="682736"/>
                  </a:cubicBezTo>
                  <a:cubicBezTo>
                    <a:pt x="953144" y="683375"/>
                    <a:pt x="952505" y="682736"/>
                    <a:pt x="950588" y="681457"/>
                  </a:cubicBezTo>
                  <a:cubicBezTo>
                    <a:pt x="951227" y="681457"/>
                    <a:pt x="951227" y="681457"/>
                    <a:pt x="951866" y="681457"/>
                  </a:cubicBezTo>
                  <a:cubicBezTo>
                    <a:pt x="951227" y="680179"/>
                    <a:pt x="950588" y="679540"/>
                    <a:pt x="949309" y="678261"/>
                  </a:cubicBezTo>
                  <a:cubicBezTo>
                    <a:pt x="949309" y="678261"/>
                    <a:pt x="950588" y="678261"/>
                    <a:pt x="949948" y="677622"/>
                  </a:cubicBezTo>
                  <a:cubicBezTo>
                    <a:pt x="948030" y="675065"/>
                    <a:pt x="949309" y="675704"/>
                    <a:pt x="948670" y="674426"/>
                  </a:cubicBezTo>
                  <a:cubicBezTo>
                    <a:pt x="948030" y="672508"/>
                    <a:pt x="948670" y="672508"/>
                    <a:pt x="950588" y="673147"/>
                  </a:cubicBezTo>
                  <a:cubicBezTo>
                    <a:pt x="951227" y="673147"/>
                    <a:pt x="951227" y="673147"/>
                    <a:pt x="951866" y="673147"/>
                  </a:cubicBezTo>
                  <a:cubicBezTo>
                    <a:pt x="950588" y="672508"/>
                    <a:pt x="949309" y="671229"/>
                    <a:pt x="948030" y="669951"/>
                  </a:cubicBezTo>
                  <a:cubicBezTo>
                    <a:pt x="947391" y="668672"/>
                    <a:pt x="947391" y="667394"/>
                    <a:pt x="949948" y="668672"/>
                  </a:cubicBezTo>
                  <a:cubicBezTo>
                    <a:pt x="948670" y="667394"/>
                    <a:pt x="947391" y="666115"/>
                    <a:pt x="946752" y="664837"/>
                  </a:cubicBezTo>
                  <a:cubicBezTo>
                    <a:pt x="944834" y="662919"/>
                    <a:pt x="942916" y="661001"/>
                    <a:pt x="941638" y="660362"/>
                  </a:cubicBezTo>
                  <a:cubicBezTo>
                    <a:pt x="936524" y="657165"/>
                    <a:pt x="933966" y="655887"/>
                    <a:pt x="932049" y="656526"/>
                  </a:cubicBezTo>
                  <a:close/>
                  <a:moveTo>
                    <a:pt x="1169216" y="656526"/>
                  </a:moveTo>
                  <a:cubicBezTo>
                    <a:pt x="1169216" y="656526"/>
                    <a:pt x="1169856" y="657165"/>
                    <a:pt x="1169856" y="657165"/>
                  </a:cubicBezTo>
                  <a:cubicBezTo>
                    <a:pt x="1169216" y="658444"/>
                    <a:pt x="1168577" y="659722"/>
                    <a:pt x="1167298" y="660362"/>
                  </a:cubicBezTo>
                  <a:cubicBezTo>
                    <a:pt x="1166020" y="661001"/>
                    <a:pt x="1166020" y="662919"/>
                    <a:pt x="1163463" y="662280"/>
                  </a:cubicBezTo>
                  <a:cubicBezTo>
                    <a:pt x="1164742" y="659722"/>
                    <a:pt x="1166659" y="657805"/>
                    <a:pt x="1169216" y="656526"/>
                  </a:cubicBezTo>
                  <a:close/>
                  <a:moveTo>
                    <a:pt x="1171134" y="655248"/>
                  </a:moveTo>
                  <a:cubicBezTo>
                    <a:pt x="1171134" y="655887"/>
                    <a:pt x="1171773" y="655887"/>
                    <a:pt x="1171773" y="656526"/>
                  </a:cubicBezTo>
                  <a:cubicBezTo>
                    <a:pt x="1171773" y="656526"/>
                    <a:pt x="1171773" y="656526"/>
                    <a:pt x="1171134" y="656526"/>
                  </a:cubicBezTo>
                  <a:cubicBezTo>
                    <a:pt x="1170495" y="655887"/>
                    <a:pt x="1170495" y="655887"/>
                    <a:pt x="1169856" y="655248"/>
                  </a:cubicBezTo>
                  <a:cubicBezTo>
                    <a:pt x="1170495" y="655248"/>
                    <a:pt x="1170495" y="655248"/>
                    <a:pt x="1171134" y="655248"/>
                  </a:cubicBezTo>
                  <a:close/>
                  <a:moveTo>
                    <a:pt x="1181362" y="653330"/>
                  </a:moveTo>
                  <a:cubicBezTo>
                    <a:pt x="1180084" y="655887"/>
                    <a:pt x="1176248" y="657805"/>
                    <a:pt x="1173052" y="660362"/>
                  </a:cubicBezTo>
                  <a:cubicBezTo>
                    <a:pt x="1172413" y="659083"/>
                    <a:pt x="1173691" y="657805"/>
                    <a:pt x="1174970" y="657165"/>
                  </a:cubicBezTo>
                  <a:cubicBezTo>
                    <a:pt x="1176248" y="656526"/>
                    <a:pt x="1177527" y="655887"/>
                    <a:pt x="1178166" y="655248"/>
                  </a:cubicBezTo>
                  <a:cubicBezTo>
                    <a:pt x="1179445" y="654608"/>
                    <a:pt x="1180723" y="653969"/>
                    <a:pt x="1181362" y="653330"/>
                  </a:cubicBezTo>
                  <a:close/>
                  <a:moveTo>
                    <a:pt x="1183280" y="649494"/>
                  </a:moveTo>
                  <a:cubicBezTo>
                    <a:pt x="1183280" y="649494"/>
                    <a:pt x="1183919" y="650133"/>
                    <a:pt x="1183919" y="650133"/>
                  </a:cubicBezTo>
                  <a:cubicBezTo>
                    <a:pt x="1183919" y="650133"/>
                    <a:pt x="1183919" y="650133"/>
                    <a:pt x="1183280" y="650773"/>
                  </a:cubicBezTo>
                  <a:cubicBezTo>
                    <a:pt x="1182641" y="650133"/>
                    <a:pt x="1183280" y="649494"/>
                    <a:pt x="1183280" y="649494"/>
                  </a:cubicBezTo>
                  <a:close/>
                  <a:moveTo>
                    <a:pt x="1196705" y="645659"/>
                  </a:moveTo>
                  <a:lnTo>
                    <a:pt x="1196026" y="646927"/>
                  </a:lnTo>
                  <a:lnTo>
                    <a:pt x="1196065" y="646937"/>
                  </a:lnTo>
                  <a:cubicBezTo>
                    <a:pt x="1196065" y="646298"/>
                    <a:pt x="1196065" y="645659"/>
                    <a:pt x="1196705" y="645659"/>
                  </a:cubicBezTo>
                  <a:close/>
                  <a:moveTo>
                    <a:pt x="1174970" y="616892"/>
                  </a:moveTo>
                  <a:cubicBezTo>
                    <a:pt x="1171773" y="618170"/>
                    <a:pt x="1169216" y="619449"/>
                    <a:pt x="1167298" y="622006"/>
                  </a:cubicBezTo>
                  <a:cubicBezTo>
                    <a:pt x="1162184" y="626481"/>
                    <a:pt x="1157709" y="630955"/>
                    <a:pt x="1152595" y="634791"/>
                  </a:cubicBezTo>
                  <a:cubicBezTo>
                    <a:pt x="1149399" y="637987"/>
                    <a:pt x="1146203" y="640544"/>
                    <a:pt x="1143646" y="643741"/>
                  </a:cubicBezTo>
                  <a:cubicBezTo>
                    <a:pt x="1140450" y="646937"/>
                    <a:pt x="1137253" y="650133"/>
                    <a:pt x="1134696" y="653969"/>
                  </a:cubicBezTo>
                  <a:cubicBezTo>
                    <a:pt x="1132139" y="656526"/>
                    <a:pt x="1130221" y="659083"/>
                    <a:pt x="1127664" y="661640"/>
                  </a:cubicBezTo>
                  <a:cubicBezTo>
                    <a:pt x="1127025" y="662280"/>
                    <a:pt x="1126386" y="663558"/>
                    <a:pt x="1125107" y="664837"/>
                  </a:cubicBezTo>
                  <a:cubicBezTo>
                    <a:pt x="1123828" y="666115"/>
                    <a:pt x="1121911" y="666754"/>
                    <a:pt x="1120632" y="668033"/>
                  </a:cubicBezTo>
                  <a:cubicBezTo>
                    <a:pt x="1118075" y="670590"/>
                    <a:pt x="1116797" y="673786"/>
                    <a:pt x="1113600" y="675704"/>
                  </a:cubicBezTo>
                  <a:cubicBezTo>
                    <a:pt x="1112322" y="676343"/>
                    <a:pt x="1111043" y="677622"/>
                    <a:pt x="1110404" y="678900"/>
                  </a:cubicBezTo>
                  <a:cubicBezTo>
                    <a:pt x="1109125" y="680179"/>
                    <a:pt x="1108486" y="681457"/>
                    <a:pt x="1107208" y="682736"/>
                  </a:cubicBezTo>
                  <a:cubicBezTo>
                    <a:pt x="1105929" y="684015"/>
                    <a:pt x="1105290" y="685293"/>
                    <a:pt x="1104011" y="686572"/>
                  </a:cubicBezTo>
                  <a:cubicBezTo>
                    <a:pt x="1102733" y="687850"/>
                    <a:pt x="1102094" y="689129"/>
                    <a:pt x="1100815" y="689768"/>
                  </a:cubicBezTo>
                  <a:cubicBezTo>
                    <a:pt x="1100175" y="690407"/>
                    <a:pt x="1098897" y="690407"/>
                    <a:pt x="1098258" y="691046"/>
                  </a:cubicBezTo>
                  <a:cubicBezTo>
                    <a:pt x="1096979" y="692964"/>
                    <a:pt x="1095701" y="694882"/>
                    <a:pt x="1093783" y="696161"/>
                  </a:cubicBezTo>
                  <a:cubicBezTo>
                    <a:pt x="1092505" y="697439"/>
                    <a:pt x="1090587" y="698078"/>
                    <a:pt x="1089308" y="699357"/>
                  </a:cubicBezTo>
                  <a:cubicBezTo>
                    <a:pt x="1087390" y="700635"/>
                    <a:pt x="1085472" y="701275"/>
                    <a:pt x="1084194" y="702553"/>
                  </a:cubicBezTo>
                  <a:cubicBezTo>
                    <a:pt x="1081637" y="704471"/>
                    <a:pt x="1079719" y="707028"/>
                    <a:pt x="1076523" y="708307"/>
                  </a:cubicBezTo>
                  <a:cubicBezTo>
                    <a:pt x="1073966" y="709585"/>
                    <a:pt x="1070769" y="710864"/>
                    <a:pt x="1068852" y="713421"/>
                  </a:cubicBezTo>
                  <a:cubicBezTo>
                    <a:pt x="1068212" y="714699"/>
                    <a:pt x="1067573" y="716617"/>
                    <a:pt x="1066295" y="717256"/>
                  </a:cubicBezTo>
                  <a:cubicBezTo>
                    <a:pt x="1064377" y="719174"/>
                    <a:pt x="1061820" y="720453"/>
                    <a:pt x="1059902" y="722370"/>
                  </a:cubicBezTo>
                  <a:cubicBezTo>
                    <a:pt x="1059263" y="723010"/>
                    <a:pt x="1057984" y="724288"/>
                    <a:pt x="1057345" y="724928"/>
                  </a:cubicBezTo>
                  <a:cubicBezTo>
                    <a:pt x="1055427" y="726845"/>
                    <a:pt x="1054149" y="728124"/>
                    <a:pt x="1052870" y="730042"/>
                  </a:cubicBezTo>
                  <a:cubicBezTo>
                    <a:pt x="1052231" y="730681"/>
                    <a:pt x="1052231" y="730042"/>
                    <a:pt x="1050952" y="728763"/>
                  </a:cubicBezTo>
                  <a:cubicBezTo>
                    <a:pt x="1050952" y="729402"/>
                    <a:pt x="1050313" y="729402"/>
                    <a:pt x="1050313" y="730042"/>
                  </a:cubicBezTo>
                  <a:cubicBezTo>
                    <a:pt x="1049674" y="730681"/>
                    <a:pt x="1049674" y="731959"/>
                    <a:pt x="1049034" y="732599"/>
                  </a:cubicBezTo>
                  <a:cubicBezTo>
                    <a:pt x="1047756" y="733877"/>
                    <a:pt x="1045838" y="735156"/>
                    <a:pt x="1043920" y="736434"/>
                  </a:cubicBezTo>
                  <a:cubicBezTo>
                    <a:pt x="1042642" y="737713"/>
                    <a:pt x="1042002" y="739631"/>
                    <a:pt x="1040724" y="740909"/>
                  </a:cubicBezTo>
                  <a:cubicBezTo>
                    <a:pt x="1040085" y="741548"/>
                    <a:pt x="1040085" y="742188"/>
                    <a:pt x="1039445" y="742827"/>
                  </a:cubicBezTo>
                  <a:cubicBezTo>
                    <a:pt x="1038167" y="744106"/>
                    <a:pt x="1037528" y="745384"/>
                    <a:pt x="1036249" y="746023"/>
                  </a:cubicBezTo>
                  <a:cubicBezTo>
                    <a:pt x="1035610" y="746663"/>
                    <a:pt x="1034331" y="747302"/>
                    <a:pt x="1033053" y="747302"/>
                  </a:cubicBezTo>
                  <a:cubicBezTo>
                    <a:pt x="1031774" y="747302"/>
                    <a:pt x="1031774" y="749220"/>
                    <a:pt x="1030496" y="749859"/>
                  </a:cubicBezTo>
                  <a:cubicBezTo>
                    <a:pt x="1028578" y="750498"/>
                    <a:pt x="1026660" y="752416"/>
                    <a:pt x="1025382" y="753694"/>
                  </a:cubicBezTo>
                  <a:cubicBezTo>
                    <a:pt x="1024742" y="754334"/>
                    <a:pt x="1024103" y="754334"/>
                    <a:pt x="1024103" y="755612"/>
                  </a:cubicBezTo>
                  <a:cubicBezTo>
                    <a:pt x="1023464" y="756891"/>
                    <a:pt x="1023464" y="758809"/>
                    <a:pt x="1022825" y="760087"/>
                  </a:cubicBezTo>
                  <a:cubicBezTo>
                    <a:pt x="1022185" y="761366"/>
                    <a:pt x="1020907" y="762005"/>
                    <a:pt x="1020267" y="762644"/>
                  </a:cubicBezTo>
                  <a:cubicBezTo>
                    <a:pt x="1021546" y="763283"/>
                    <a:pt x="1022185" y="763283"/>
                    <a:pt x="1022185" y="763923"/>
                  </a:cubicBezTo>
                  <a:cubicBezTo>
                    <a:pt x="1022185" y="765201"/>
                    <a:pt x="1022825" y="766480"/>
                    <a:pt x="1022825" y="767758"/>
                  </a:cubicBezTo>
                  <a:cubicBezTo>
                    <a:pt x="1024742" y="769037"/>
                    <a:pt x="1026021" y="769676"/>
                    <a:pt x="1027939" y="770955"/>
                  </a:cubicBezTo>
                  <a:cubicBezTo>
                    <a:pt x="1027939" y="771594"/>
                    <a:pt x="1027939" y="771594"/>
                    <a:pt x="1027299" y="772233"/>
                  </a:cubicBezTo>
                  <a:cubicBezTo>
                    <a:pt x="1028578" y="772233"/>
                    <a:pt x="1029217" y="772233"/>
                    <a:pt x="1030496" y="772872"/>
                  </a:cubicBezTo>
                  <a:cubicBezTo>
                    <a:pt x="1032413" y="773512"/>
                    <a:pt x="1033692" y="773512"/>
                    <a:pt x="1034971" y="773512"/>
                  </a:cubicBezTo>
                  <a:cubicBezTo>
                    <a:pt x="1037528" y="772872"/>
                    <a:pt x="1040724" y="771594"/>
                    <a:pt x="1043281" y="770955"/>
                  </a:cubicBezTo>
                  <a:cubicBezTo>
                    <a:pt x="1043920" y="770955"/>
                    <a:pt x="1045199" y="770955"/>
                    <a:pt x="1045838" y="770315"/>
                  </a:cubicBezTo>
                  <a:cubicBezTo>
                    <a:pt x="1046477" y="769037"/>
                    <a:pt x="1048395" y="769037"/>
                    <a:pt x="1050313" y="768398"/>
                  </a:cubicBezTo>
                  <a:cubicBezTo>
                    <a:pt x="1052231" y="767758"/>
                    <a:pt x="1054149" y="767119"/>
                    <a:pt x="1056066" y="767119"/>
                  </a:cubicBezTo>
                  <a:cubicBezTo>
                    <a:pt x="1056066" y="767119"/>
                    <a:pt x="1056066" y="766480"/>
                    <a:pt x="1055427" y="765840"/>
                  </a:cubicBezTo>
                  <a:cubicBezTo>
                    <a:pt x="1054149" y="765840"/>
                    <a:pt x="1052231" y="765840"/>
                    <a:pt x="1050952" y="765840"/>
                  </a:cubicBezTo>
                  <a:cubicBezTo>
                    <a:pt x="1051591" y="765201"/>
                    <a:pt x="1051591" y="765201"/>
                    <a:pt x="1051591" y="765201"/>
                  </a:cubicBezTo>
                  <a:cubicBezTo>
                    <a:pt x="1053509" y="764562"/>
                    <a:pt x="1055427" y="763923"/>
                    <a:pt x="1057345" y="763283"/>
                  </a:cubicBezTo>
                  <a:cubicBezTo>
                    <a:pt x="1056706" y="762644"/>
                    <a:pt x="1056066" y="762644"/>
                    <a:pt x="1054788" y="762644"/>
                  </a:cubicBezTo>
                  <a:cubicBezTo>
                    <a:pt x="1055427" y="762005"/>
                    <a:pt x="1056066" y="761366"/>
                    <a:pt x="1057345" y="761366"/>
                  </a:cubicBezTo>
                  <a:cubicBezTo>
                    <a:pt x="1057984" y="761366"/>
                    <a:pt x="1058623" y="760726"/>
                    <a:pt x="1059263" y="760726"/>
                  </a:cubicBezTo>
                  <a:lnTo>
                    <a:pt x="1067014" y="757109"/>
                  </a:lnTo>
                  <a:lnTo>
                    <a:pt x="1068212" y="755612"/>
                  </a:lnTo>
                  <a:cubicBezTo>
                    <a:pt x="1068852" y="754334"/>
                    <a:pt x="1070130" y="753694"/>
                    <a:pt x="1070769" y="753055"/>
                  </a:cubicBezTo>
                  <a:cubicBezTo>
                    <a:pt x="1072048" y="751777"/>
                    <a:pt x="1073327" y="750498"/>
                    <a:pt x="1074605" y="749220"/>
                  </a:cubicBezTo>
                  <a:cubicBezTo>
                    <a:pt x="1073327" y="748580"/>
                    <a:pt x="1072687" y="748580"/>
                    <a:pt x="1072687" y="747941"/>
                  </a:cubicBezTo>
                  <a:cubicBezTo>
                    <a:pt x="1073327" y="747941"/>
                    <a:pt x="1074605" y="748580"/>
                    <a:pt x="1075883" y="747941"/>
                  </a:cubicBezTo>
                  <a:cubicBezTo>
                    <a:pt x="1077162" y="747941"/>
                    <a:pt x="1079080" y="747302"/>
                    <a:pt x="1079719" y="746663"/>
                  </a:cubicBezTo>
                  <a:cubicBezTo>
                    <a:pt x="1083555" y="744745"/>
                    <a:pt x="1086751" y="742827"/>
                    <a:pt x="1090587" y="740909"/>
                  </a:cubicBezTo>
                  <a:cubicBezTo>
                    <a:pt x="1091226" y="740270"/>
                    <a:pt x="1092505" y="740270"/>
                    <a:pt x="1093783" y="739631"/>
                  </a:cubicBezTo>
                  <a:cubicBezTo>
                    <a:pt x="1094422" y="740270"/>
                    <a:pt x="1094422" y="740909"/>
                    <a:pt x="1093783" y="740909"/>
                  </a:cubicBezTo>
                  <a:cubicBezTo>
                    <a:pt x="1091226" y="740270"/>
                    <a:pt x="1091865" y="744106"/>
                    <a:pt x="1089308" y="743466"/>
                  </a:cubicBezTo>
                  <a:cubicBezTo>
                    <a:pt x="1088030" y="744106"/>
                    <a:pt x="1086751" y="745384"/>
                    <a:pt x="1085472" y="746023"/>
                  </a:cubicBezTo>
                  <a:cubicBezTo>
                    <a:pt x="1084194" y="746663"/>
                    <a:pt x="1082916" y="747302"/>
                    <a:pt x="1081637" y="748580"/>
                  </a:cubicBezTo>
                  <a:cubicBezTo>
                    <a:pt x="1080998" y="749859"/>
                    <a:pt x="1079719" y="750498"/>
                    <a:pt x="1079080" y="751137"/>
                  </a:cubicBezTo>
                  <a:cubicBezTo>
                    <a:pt x="1078441" y="751137"/>
                    <a:pt x="1078441" y="751777"/>
                    <a:pt x="1078441" y="752416"/>
                  </a:cubicBezTo>
                  <a:cubicBezTo>
                    <a:pt x="1079719" y="753055"/>
                    <a:pt x="1080358" y="753694"/>
                    <a:pt x="1080358" y="753694"/>
                  </a:cubicBezTo>
                  <a:cubicBezTo>
                    <a:pt x="1080998" y="753055"/>
                    <a:pt x="1082276" y="752416"/>
                    <a:pt x="1082916" y="751777"/>
                  </a:cubicBezTo>
                  <a:cubicBezTo>
                    <a:pt x="1084833" y="749859"/>
                    <a:pt x="1086751" y="748580"/>
                    <a:pt x="1088669" y="746663"/>
                  </a:cubicBezTo>
                  <a:cubicBezTo>
                    <a:pt x="1089308" y="746023"/>
                    <a:pt x="1090587" y="746663"/>
                    <a:pt x="1090587" y="746023"/>
                  </a:cubicBezTo>
                  <a:cubicBezTo>
                    <a:pt x="1091865" y="744106"/>
                    <a:pt x="1094422" y="742827"/>
                    <a:pt x="1096340" y="742188"/>
                  </a:cubicBezTo>
                  <a:cubicBezTo>
                    <a:pt x="1096979" y="741548"/>
                    <a:pt x="1097619" y="740909"/>
                    <a:pt x="1097619" y="739631"/>
                  </a:cubicBezTo>
                  <a:cubicBezTo>
                    <a:pt x="1096979" y="739631"/>
                    <a:pt x="1095701" y="740270"/>
                    <a:pt x="1095061" y="740270"/>
                  </a:cubicBezTo>
                  <a:cubicBezTo>
                    <a:pt x="1095061" y="740270"/>
                    <a:pt x="1094422" y="739631"/>
                    <a:pt x="1094422" y="739631"/>
                  </a:cubicBezTo>
                  <a:cubicBezTo>
                    <a:pt x="1095701" y="738991"/>
                    <a:pt x="1096979" y="738352"/>
                    <a:pt x="1098258" y="737713"/>
                  </a:cubicBezTo>
                  <a:cubicBezTo>
                    <a:pt x="1099536" y="737074"/>
                    <a:pt x="1100175" y="735795"/>
                    <a:pt x="1101454" y="735156"/>
                  </a:cubicBezTo>
                  <a:cubicBezTo>
                    <a:pt x="1102094" y="735156"/>
                    <a:pt x="1102733" y="735156"/>
                    <a:pt x="1103372" y="735156"/>
                  </a:cubicBezTo>
                  <a:cubicBezTo>
                    <a:pt x="1104011" y="735156"/>
                    <a:pt x="1104011" y="735156"/>
                    <a:pt x="1104650" y="735156"/>
                  </a:cubicBezTo>
                  <a:cubicBezTo>
                    <a:pt x="1105929" y="734517"/>
                    <a:pt x="1106568" y="734517"/>
                    <a:pt x="1107208" y="733877"/>
                  </a:cubicBezTo>
                  <a:cubicBezTo>
                    <a:pt x="1107208" y="733877"/>
                    <a:pt x="1107208" y="733877"/>
                    <a:pt x="1107208" y="733238"/>
                  </a:cubicBezTo>
                  <a:cubicBezTo>
                    <a:pt x="1106568" y="732599"/>
                    <a:pt x="1105929" y="731959"/>
                    <a:pt x="1105290" y="730681"/>
                  </a:cubicBezTo>
                  <a:cubicBezTo>
                    <a:pt x="1106568" y="730681"/>
                    <a:pt x="1107208" y="730681"/>
                    <a:pt x="1107847" y="730681"/>
                  </a:cubicBezTo>
                  <a:lnTo>
                    <a:pt x="1109125" y="729829"/>
                  </a:lnTo>
                  <a:lnTo>
                    <a:pt x="1108997" y="729786"/>
                  </a:lnTo>
                  <a:lnTo>
                    <a:pt x="1108486" y="730042"/>
                  </a:lnTo>
                  <a:cubicBezTo>
                    <a:pt x="1108486" y="730042"/>
                    <a:pt x="1107847" y="729402"/>
                    <a:pt x="1107847" y="729402"/>
                  </a:cubicBezTo>
                  <a:lnTo>
                    <a:pt x="1108997" y="729786"/>
                  </a:lnTo>
                  <a:lnTo>
                    <a:pt x="1109508" y="729530"/>
                  </a:lnTo>
                  <a:lnTo>
                    <a:pt x="1109125" y="728763"/>
                  </a:lnTo>
                  <a:cubicBezTo>
                    <a:pt x="1109125" y="728124"/>
                    <a:pt x="1109764" y="728124"/>
                    <a:pt x="1109764" y="728124"/>
                  </a:cubicBezTo>
                  <a:cubicBezTo>
                    <a:pt x="1111043" y="727485"/>
                    <a:pt x="1111683" y="726206"/>
                    <a:pt x="1114239" y="726206"/>
                  </a:cubicBezTo>
                  <a:cubicBezTo>
                    <a:pt x="1115518" y="726206"/>
                    <a:pt x="1116157" y="725567"/>
                    <a:pt x="1116797" y="724928"/>
                  </a:cubicBezTo>
                  <a:cubicBezTo>
                    <a:pt x="1116797" y="724928"/>
                    <a:pt x="1116797" y="724288"/>
                    <a:pt x="1117436" y="724288"/>
                  </a:cubicBezTo>
                  <a:cubicBezTo>
                    <a:pt x="1118075" y="723649"/>
                    <a:pt x="1118714" y="722370"/>
                    <a:pt x="1119993" y="721731"/>
                  </a:cubicBezTo>
                  <a:cubicBezTo>
                    <a:pt x="1120632" y="721731"/>
                    <a:pt x="1121272" y="721092"/>
                    <a:pt x="1121911" y="720453"/>
                  </a:cubicBezTo>
                  <a:cubicBezTo>
                    <a:pt x="1121911" y="720453"/>
                    <a:pt x="1121911" y="719813"/>
                    <a:pt x="1121272" y="719813"/>
                  </a:cubicBezTo>
                  <a:cubicBezTo>
                    <a:pt x="1119993" y="717256"/>
                    <a:pt x="1119993" y="717256"/>
                    <a:pt x="1121911" y="718535"/>
                  </a:cubicBezTo>
                  <a:cubicBezTo>
                    <a:pt x="1122550" y="718535"/>
                    <a:pt x="1123189" y="719174"/>
                    <a:pt x="1123189" y="718535"/>
                  </a:cubicBezTo>
                  <a:cubicBezTo>
                    <a:pt x="1123189" y="716617"/>
                    <a:pt x="1125107" y="717256"/>
                    <a:pt x="1127025" y="718535"/>
                  </a:cubicBezTo>
                  <a:cubicBezTo>
                    <a:pt x="1125107" y="715339"/>
                    <a:pt x="1124468" y="713421"/>
                    <a:pt x="1125746" y="713421"/>
                  </a:cubicBezTo>
                  <a:cubicBezTo>
                    <a:pt x="1126386" y="713421"/>
                    <a:pt x="1125746" y="712781"/>
                    <a:pt x="1126386" y="712781"/>
                  </a:cubicBezTo>
                  <a:cubicBezTo>
                    <a:pt x="1127025" y="712142"/>
                    <a:pt x="1127664" y="712142"/>
                    <a:pt x="1128303" y="711503"/>
                  </a:cubicBezTo>
                  <a:cubicBezTo>
                    <a:pt x="1128303" y="711503"/>
                    <a:pt x="1128942" y="712142"/>
                    <a:pt x="1128942" y="712142"/>
                  </a:cubicBezTo>
                  <a:cubicBezTo>
                    <a:pt x="1128942" y="712781"/>
                    <a:pt x="1128942" y="712781"/>
                    <a:pt x="1128942" y="713421"/>
                  </a:cubicBezTo>
                  <a:cubicBezTo>
                    <a:pt x="1129582" y="714060"/>
                    <a:pt x="1129582" y="713421"/>
                    <a:pt x="1130221" y="713421"/>
                  </a:cubicBezTo>
                  <a:cubicBezTo>
                    <a:pt x="1130861" y="713421"/>
                    <a:pt x="1131500" y="714060"/>
                    <a:pt x="1131500" y="714060"/>
                  </a:cubicBezTo>
                  <a:cubicBezTo>
                    <a:pt x="1130861" y="713421"/>
                    <a:pt x="1130861" y="712781"/>
                    <a:pt x="1130221" y="711503"/>
                  </a:cubicBezTo>
                  <a:cubicBezTo>
                    <a:pt x="1130221" y="710864"/>
                    <a:pt x="1129582" y="710864"/>
                    <a:pt x="1128942" y="709585"/>
                  </a:cubicBezTo>
                  <a:cubicBezTo>
                    <a:pt x="1130221" y="708946"/>
                    <a:pt x="1130861" y="708307"/>
                    <a:pt x="1132139" y="708307"/>
                  </a:cubicBezTo>
                  <a:cubicBezTo>
                    <a:pt x="1134057" y="708307"/>
                    <a:pt x="1135335" y="707667"/>
                    <a:pt x="1135975" y="707028"/>
                  </a:cubicBezTo>
                  <a:cubicBezTo>
                    <a:pt x="1136614" y="706389"/>
                    <a:pt x="1136614" y="706389"/>
                    <a:pt x="1137253" y="705750"/>
                  </a:cubicBezTo>
                  <a:cubicBezTo>
                    <a:pt x="1137892" y="705110"/>
                    <a:pt x="1139171" y="705750"/>
                    <a:pt x="1138531" y="703832"/>
                  </a:cubicBezTo>
                  <a:cubicBezTo>
                    <a:pt x="1137892" y="701914"/>
                    <a:pt x="1139171" y="702553"/>
                    <a:pt x="1142367" y="704471"/>
                  </a:cubicBezTo>
                  <a:cubicBezTo>
                    <a:pt x="1139171" y="700635"/>
                    <a:pt x="1143646" y="703192"/>
                    <a:pt x="1141728" y="700635"/>
                  </a:cubicBezTo>
                  <a:cubicBezTo>
                    <a:pt x="1144285" y="702553"/>
                    <a:pt x="1144924" y="702553"/>
                    <a:pt x="1144924" y="701275"/>
                  </a:cubicBezTo>
                  <a:cubicBezTo>
                    <a:pt x="1144924" y="699357"/>
                    <a:pt x="1146842" y="699357"/>
                    <a:pt x="1147481" y="698078"/>
                  </a:cubicBezTo>
                  <a:cubicBezTo>
                    <a:pt x="1148120" y="697439"/>
                    <a:pt x="1148760" y="697439"/>
                    <a:pt x="1148120" y="695521"/>
                  </a:cubicBezTo>
                  <a:cubicBezTo>
                    <a:pt x="1148120" y="694882"/>
                    <a:pt x="1148760" y="695521"/>
                    <a:pt x="1148760" y="694882"/>
                  </a:cubicBezTo>
                  <a:cubicBezTo>
                    <a:pt x="1149399" y="694243"/>
                    <a:pt x="1150039" y="693603"/>
                    <a:pt x="1150678" y="693603"/>
                  </a:cubicBezTo>
                  <a:cubicBezTo>
                    <a:pt x="1150678" y="693603"/>
                    <a:pt x="1150678" y="692964"/>
                    <a:pt x="1150678" y="692964"/>
                  </a:cubicBezTo>
                  <a:cubicBezTo>
                    <a:pt x="1151317" y="691686"/>
                    <a:pt x="1153874" y="692325"/>
                    <a:pt x="1153874" y="690407"/>
                  </a:cubicBezTo>
                  <a:cubicBezTo>
                    <a:pt x="1153874" y="688489"/>
                    <a:pt x="1155153" y="687850"/>
                    <a:pt x="1157709" y="689129"/>
                  </a:cubicBezTo>
                  <a:cubicBezTo>
                    <a:pt x="1158349" y="689129"/>
                    <a:pt x="1158349" y="689129"/>
                    <a:pt x="1158349" y="689129"/>
                  </a:cubicBezTo>
                  <a:cubicBezTo>
                    <a:pt x="1158349" y="688489"/>
                    <a:pt x="1158349" y="686572"/>
                    <a:pt x="1159627" y="687211"/>
                  </a:cubicBezTo>
                  <a:cubicBezTo>
                    <a:pt x="1159627" y="687211"/>
                    <a:pt x="1159627" y="687211"/>
                    <a:pt x="1159627" y="686572"/>
                  </a:cubicBezTo>
                  <a:cubicBezTo>
                    <a:pt x="1158349" y="684654"/>
                    <a:pt x="1159627" y="685293"/>
                    <a:pt x="1160267" y="684015"/>
                  </a:cubicBezTo>
                  <a:cubicBezTo>
                    <a:pt x="1160267" y="683375"/>
                    <a:pt x="1160906" y="683375"/>
                    <a:pt x="1160267" y="682736"/>
                  </a:cubicBezTo>
                  <a:cubicBezTo>
                    <a:pt x="1158988" y="680818"/>
                    <a:pt x="1159627" y="681457"/>
                    <a:pt x="1160906" y="681457"/>
                  </a:cubicBezTo>
                  <a:cubicBezTo>
                    <a:pt x="1162184" y="682097"/>
                    <a:pt x="1162824" y="682097"/>
                    <a:pt x="1161545" y="680179"/>
                  </a:cubicBezTo>
                  <a:cubicBezTo>
                    <a:pt x="1161545" y="679540"/>
                    <a:pt x="1160906" y="679540"/>
                    <a:pt x="1161545" y="678900"/>
                  </a:cubicBezTo>
                  <a:cubicBezTo>
                    <a:pt x="1162184" y="678900"/>
                    <a:pt x="1162824" y="678261"/>
                    <a:pt x="1163463" y="678900"/>
                  </a:cubicBezTo>
                  <a:cubicBezTo>
                    <a:pt x="1166020" y="679540"/>
                    <a:pt x="1166020" y="676983"/>
                    <a:pt x="1167298" y="676983"/>
                  </a:cubicBezTo>
                  <a:cubicBezTo>
                    <a:pt x="1166659" y="675704"/>
                    <a:pt x="1166659" y="674426"/>
                    <a:pt x="1167298" y="674426"/>
                  </a:cubicBezTo>
                  <a:cubicBezTo>
                    <a:pt x="1167938" y="674426"/>
                    <a:pt x="1168577" y="673786"/>
                    <a:pt x="1168577" y="673147"/>
                  </a:cubicBezTo>
                  <a:cubicBezTo>
                    <a:pt x="1168577" y="673147"/>
                    <a:pt x="1168577" y="672508"/>
                    <a:pt x="1168577" y="671869"/>
                  </a:cubicBezTo>
                  <a:cubicBezTo>
                    <a:pt x="1167938" y="669951"/>
                    <a:pt x="1167938" y="669311"/>
                    <a:pt x="1170495" y="670590"/>
                  </a:cubicBezTo>
                  <a:cubicBezTo>
                    <a:pt x="1171773" y="671229"/>
                    <a:pt x="1173052" y="671229"/>
                    <a:pt x="1172413" y="669951"/>
                  </a:cubicBezTo>
                  <a:cubicBezTo>
                    <a:pt x="1171773" y="667394"/>
                    <a:pt x="1173052" y="668033"/>
                    <a:pt x="1174331" y="668033"/>
                  </a:cubicBezTo>
                  <a:cubicBezTo>
                    <a:pt x="1176248" y="668033"/>
                    <a:pt x="1178166" y="668672"/>
                    <a:pt x="1176887" y="664837"/>
                  </a:cubicBezTo>
                  <a:cubicBezTo>
                    <a:pt x="1176887" y="664837"/>
                    <a:pt x="1176887" y="664837"/>
                    <a:pt x="1177527" y="664837"/>
                  </a:cubicBezTo>
                  <a:cubicBezTo>
                    <a:pt x="1178805" y="664197"/>
                    <a:pt x="1179445" y="664197"/>
                    <a:pt x="1180723" y="663558"/>
                  </a:cubicBezTo>
                  <a:cubicBezTo>
                    <a:pt x="1181362" y="663558"/>
                    <a:pt x="1182002" y="663558"/>
                    <a:pt x="1181362" y="662280"/>
                  </a:cubicBezTo>
                  <a:lnTo>
                    <a:pt x="1181746" y="660746"/>
                  </a:lnTo>
                  <a:lnTo>
                    <a:pt x="1181362" y="660362"/>
                  </a:lnTo>
                  <a:lnTo>
                    <a:pt x="1181911" y="660088"/>
                  </a:lnTo>
                  <a:lnTo>
                    <a:pt x="1182002" y="659722"/>
                  </a:lnTo>
                  <a:cubicBezTo>
                    <a:pt x="1183919" y="659722"/>
                    <a:pt x="1183280" y="657805"/>
                    <a:pt x="1185198" y="657165"/>
                  </a:cubicBezTo>
                  <a:cubicBezTo>
                    <a:pt x="1186476" y="657165"/>
                    <a:pt x="1187116" y="655248"/>
                    <a:pt x="1187755" y="654608"/>
                  </a:cubicBezTo>
                  <a:cubicBezTo>
                    <a:pt x="1189034" y="653330"/>
                    <a:pt x="1190312" y="652691"/>
                    <a:pt x="1191591" y="651412"/>
                  </a:cubicBezTo>
                  <a:cubicBezTo>
                    <a:pt x="1191591" y="651412"/>
                    <a:pt x="1191591" y="650773"/>
                    <a:pt x="1191591" y="650773"/>
                  </a:cubicBezTo>
                  <a:cubicBezTo>
                    <a:pt x="1190951" y="650133"/>
                    <a:pt x="1190312" y="649494"/>
                    <a:pt x="1189673" y="648216"/>
                  </a:cubicBezTo>
                  <a:cubicBezTo>
                    <a:pt x="1191271" y="648536"/>
                    <a:pt x="1193348" y="649175"/>
                    <a:pt x="1194867" y="649095"/>
                  </a:cubicBezTo>
                  <a:lnTo>
                    <a:pt x="1196026" y="646927"/>
                  </a:lnTo>
                  <a:lnTo>
                    <a:pt x="1193508" y="646298"/>
                  </a:lnTo>
                  <a:cubicBezTo>
                    <a:pt x="1194148" y="646298"/>
                    <a:pt x="1194787" y="646298"/>
                    <a:pt x="1195426" y="646298"/>
                  </a:cubicBezTo>
                  <a:cubicBezTo>
                    <a:pt x="1194787" y="645019"/>
                    <a:pt x="1194148" y="644380"/>
                    <a:pt x="1193508" y="643102"/>
                  </a:cubicBezTo>
                  <a:cubicBezTo>
                    <a:pt x="1194148" y="642462"/>
                    <a:pt x="1195426" y="642462"/>
                    <a:pt x="1194787" y="641823"/>
                  </a:cubicBezTo>
                  <a:cubicBezTo>
                    <a:pt x="1193508" y="639266"/>
                    <a:pt x="1194787" y="639266"/>
                    <a:pt x="1194148" y="637987"/>
                  </a:cubicBezTo>
                  <a:cubicBezTo>
                    <a:pt x="1193508" y="636070"/>
                    <a:pt x="1194787" y="635430"/>
                    <a:pt x="1196705" y="636070"/>
                  </a:cubicBezTo>
                  <a:cubicBezTo>
                    <a:pt x="1197344" y="636070"/>
                    <a:pt x="1197983" y="636070"/>
                    <a:pt x="1197983" y="636070"/>
                  </a:cubicBezTo>
                  <a:cubicBezTo>
                    <a:pt x="1194148" y="632873"/>
                    <a:pt x="1192869" y="631595"/>
                    <a:pt x="1191591" y="630316"/>
                  </a:cubicBezTo>
                  <a:cubicBezTo>
                    <a:pt x="1191591" y="628398"/>
                    <a:pt x="1191591" y="627120"/>
                    <a:pt x="1194148" y="628398"/>
                  </a:cubicBezTo>
                  <a:cubicBezTo>
                    <a:pt x="1192869" y="627120"/>
                    <a:pt x="1191591" y="625841"/>
                    <a:pt x="1190951" y="624563"/>
                  </a:cubicBezTo>
                  <a:cubicBezTo>
                    <a:pt x="1189034" y="622645"/>
                    <a:pt x="1187116" y="620727"/>
                    <a:pt x="1185837" y="620088"/>
                  </a:cubicBezTo>
                  <a:cubicBezTo>
                    <a:pt x="1180723" y="616892"/>
                    <a:pt x="1177527" y="616252"/>
                    <a:pt x="1174970" y="616892"/>
                  </a:cubicBezTo>
                  <a:close/>
                  <a:moveTo>
                    <a:pt x="675064" y="594517"/>
                  </a:moveTo>
                  <a:cubicBezTo>
                    <a:pt x="673786" y="594517"/>
                    <a:pt x="673786" y="595157"/>
                    <a:pt x="673146" y="595796"/>
                  </a:cubicBezTo>
                  <a:cubicBezTo>
                    <a:pt x="671229" y="597074"/>
                    <a:pt x="669311" y="598992"/>
                    <a:pt x="667393" y="600271"/>
                  </a:cubicBezTo>
                  <a:cubicBezTo>
                    <a:pt x="664836" y="602189"/>
                    <a:pt x="662279" y="603467"/>
                    <a:pt x="659722" y="604746"/>
                  </a:cubicBezTo>
                  <a:cubicBezTo>
                    <a:pt x="659722" y="604746"/>
                    <a:pt x="659082" y="605385"/>
                    <a:pt x="658443" y="605385"/>
                  </a:cubicBezTo>
                  <a:cubicBezTo>
                    <a:pt x="657804" y="605385"/>
                    <a:pt x="657165" y="606024"/>
                    <a:pt x="656526" y="606663"/>
                  </a:cubicBezTo>
                  <a:cubicBezTo>
                    <a:pt x="657804" y="606663"/>
                    <a:pt x="658443" y="606663"/>
                    <a:pt x="659082" y="606024"/>
                  </a:cubicBezTo>
                  <a:cubicBezTo>
                    <a:pt x="659082" y="605385"/>
                    <a:pt x="659722" y="604746"/>
                    <a:pt x="662279" y="606663"/>
                  </a:cubicBezTo>
                  <a:cubicBezTo>
                    <a:pt x="662279" y="606024"/>
                    <a:pt x="662279" y="605385"/>
                    <a:pt x="662918" y="605385"/>
                  </a:cubicBezTo>
                  <a:cubicBezTo>
                    <a:pt x="663557" y="604746"/>
                    <a:pt x="664836" y="604106"/>
                    <a:pt x="665475" y="603467"/>
                  </a:cubicBezTo>
                  <a:cubicBezTo>
                    <a:pt x="668032" y="601549"/>
                    <a:pt x="670589" y="600271"/>
                    <a:pt x="672507" y="598353"/>
                  </a:cubicBezTo>
                  <a:cubicBezTo>
                    <a:pt x="673786" y="597714"/>
                    <a:pt x="673786" y="596435"/>
                    <a:pt x="675704" y="595796"/>
                  </a:cubicBezTo>
                  <a:cubicBezTo>
                    <a:pt x="675704" y="595796"/>
                    <a:pt x="675064" y="595157"/>
                    <a:pt x="675064" y="594517"/>
                  </a:cubicBezTo>
                  <a:close/>
                  <a:moveTo>
                    <a:pt x="691685" y="577257"/>
                  </a:moveTo>
                  <a:lnTo>
                    <a:pt x="689767" y="577257"/>
                  </a:lnTo>
                  <a:cubicBezTo>
                    <a:pt x="690407" y="577897"/>
                    <a:pt x="690407" y="577897"/>
                    <a:pt x="690407" y="577897"/>
                  </a:cubicBezTo>
                  <a:cubicBezTo>
                    <a:pt x="690407" y="578536"/>
                    <a:pt x="691046" y="578536"/>
                    <a:pt x="691046" y="579814"/>
                  </a:cubicBezTo>
                  <a:cubicBezTo>
                    <a:pt x="691685" y="579175"/>
                    <a:pt x="692324" y="578536"/>
                    <a:pt x="692324" y="577897"/>
                  </a:cubicBezTo>
                  <a:cubicBezTo>
                    <a:pt x="692324" y="577897"/>
                    <a:pt x="691685" y="577257"/>
                    <a:pt x="691685" y="577257"/>
                  </a:cubicBezTo>
                  <a:close/>
                  <a:moveTo>
                    <a:pt x="682096" y="575339"/>
                  </a:moveTo>
                  <a:cubicBezTo>
                    <a:pt x="680818" y="577897"/>
                    <a:pt x="678260" y="580454"/>
                    <a:pt x="675064" y="581732"/>
                  </a:cubicBezTo>
                  <a:cubicBezTo>
                    <a:pt x="675064" y="581732"/>
                    <a:pt x="674425" y="581093"/>
                    <a:pt x="674425" y="581093"/>
                  </a:cubicBezTo>
                  <a:cubicBezTo>
                    <a:pt x="676982" y="579175"/>
                    <a:pt x="679539" y="577257"/>
                    <a:pt x="682096" y="575339"/>
                  </a:cubicBezTo>
                  <a:close/>
                  <a:moveTo>
                    <a:pt x="694881" y="574700"/>
                  </a:moveTo>
                  <a:lnTo>
                    <a:pt x="694242" y="574700"/>
                  </a:lnTo>
                  <a:cubicBezTo>
                    <a:pt x="694242" y="574700"/>
                    <a:pt x="694881" y="575339"/>
                    <a:pt x="694881" y="575339"/>
                  </a:cubicBezTo>
                  <a:close/>
                  <a:moveTo>
                    <a:pt x="685932" y="571504"/>
                  </a:moveTo>
                  <a:cubicBezTo>
                    <a:pt x="686571" y="571504"/>
                    <a:pt x="688489" y="572143"/>
                    <a:pt x="691046" y="573422"/>
                  </a:cubicBezTo>
                  <a:cubicBezTo>
                    <a:pt x="690407" y="574700"/>
                    <a:pt x="690407" y="575979"/>
                    <a:pt x="687210" y="574700"/>
                  </a:cubicBezTo>
                  <a:cubicBezTo>
                    <a:pt x="685293" y="574061"/>
                    <a:pt x="684653" y="574700"/>
                    <a:pt x="683375" y="574700"/>
                  </a:cubicBezTo>
                  <a:cubicBezTo>
                    <a:pt x="684014" y="573422"/>
                    <a:pt x="684653" y="572143"/>
                    <a:pt x="685932" y="571504"/>
                  </a:cubicBezTo>
                  <a:close/>
                  <a:moveTo>
                    <a:pt x="683375" y="570225"/>
                  </a:moveTo>
                  <a:cubicBezTo>
                    <a:pt x="683375" y="570225"/>
                    <a:pt x="684014" y="570865"/>
                    <a:pt x="684014" y="570865"/>
                  </a:cubicBezTo>
                  <a:cubicBezTo>
                    <a:pt x="684014" y="570865"/>
                    <a:pt x="683375" y="571504"/>
                    <a:pt x="682096" y="572143"/>
                  </a:cubicBezTo>
                  <a:cubicBezTo>
                    <a:pt x="682735" y="571504"/>
                    <a:pt x="683375" y="570865"/>
                    <a:pt x="683375" y="570225"/>
                  </a:cubicBezTo>
                  <a:close/>
                  <a:moveTo>
                    <a:pt x="698397" y="569267"/>
                  </a:moveTo>
                  <a:lnTo>
                    <a:pt x="698237" y="569426"/>
                  </a:lnTo>
                  <a:lnTo>
                    <a:pt x="698717" y="569586"/>
                  </a:lnTo>
                  <a:close/>
                  <a:moveTo>
                    <a:pt x="698717" y="568947"/>
                  </a:moveTo>
                  <a:lnTo>
                    <a:pt x="698291" y="569160"/>
                  </a:lnTo>
                  <a:lnTo>
                    <a:pt x="698397" y="569267"/>
                  </a:lnTo>
                  <a:close/>
                  <a:moveTo>
                    <a:pt x="692324" y="567029"/>
                  </a:moveTo>
                  <a:cubicBezTo>
                    <a:pt x="692964" y="566390"/>
                    <a:pt x="693603" y="566390"/>
                    <a:pt x="695521" y="567668"/>
                  </a:cubicBezTo>
                  <a:cubicBezTo>
                    <a:pt x="694881" y="567668"/>
                    <a:pt x="694242" y="568308"/>
                    <a:pt x="693603" y="568308"/>
                  </a:cubicBezTo>
                  <a:cubicBezTo>
                    <a:pt x="694881" y="569586"/>
                    <a:pt x="695521" y="570225"/>
                    <a:pt x="694881" y="570865"/>
                  </a:cubicBezTo>
                  <a:cubicBezTo>
                    <a:pt x="694242" y="571504"/>
                    <a:pt x="694242" y="571504"/>
                    <a:pt x="693603" y="572143"/>
                  </a:cubicBezTo>
                  <a:cubicBezTo>
                    <a:pt x="693603" y="572143"/>
                    <a:pt x="692964" y="572143"/>
                    <a:pt x="692324" y="572143"/>
                  </a:cubicBezTo>
                  <a:cubicBezTo>
                    <a:pt x="691685" y="571504"/>
                    <a:pt x="690407" y="571504"/>
                    <a:pt x="689128" y="570865"/>
                  </a:cubicBezTo>
                  <a:cubicBezTo>
                    <a:pt x="689128" y="570865"/>
                    <a:pt x="689128" y="570225"/>
                    <a:pt x="689128" y="570225"/>
                  </a:cubicBezTo>
                  <a:cubicBezTo>
                    <a:pt x="689767" y="568947"/>
                    <a:pt x="691046" y="568308"/>
                    <a:pt x="692324" y="567029"/>
                  </a:cubicBezTo>
                  <a:close/>
                  <a:moveTo>
                    <a:pt x="696799" y="563833"/>
                  </a:moveTo>
                  <a:cubicBezTo>
                    <a:pt x="697438" y="564472"/>
                    <a:pt x="697438" y="565111"/>
                    <a:pt x="697438" y="565111"/>
                  </a:cubicBezTo>
                  <a:cubicBezTo>
                    <a:pt x="696799" y="565111"/>
                    <a:pt x="695521" y="565111"/>
                    <a:pt x="694881" y="565750"/>
                  </a:cubicBezTo>
                  <a:cubicBezTo>
                    <a:pt x="694881" y="565750"/>
                    <a:pt x="693603" y="565111"/>
                    <a:pt x="692964" y="564472"/>
                  </a:cubicBezTo>
                  <a:cubicBezTo>
                    <a:pt x="695521" y="565111"/>
                    <a:pt x="694242" y="562554"/>
                    <a:pt x="696799" y="563833"/>
                  </a:cubicBezTo>
                  <a:close/>
                  <a:moveTo>
                    <a:pt x="697438" y="559997"/>
                  </a:moveTo>
                  <a:cubicBezTo>
                    <a:pt x="697438" y="559358"/>
                    <a:pt x="698717" y="559358"/>
                    <a:pt x="701274" y="561276"/>
                  </a:cubicBezTo>
                  <a:cubicBezTo>
                    <a:pt x="699996" y="561915"/>
                    <a:pt x="698717" y="561915"/>
                    <a:pt x="697438" y="562554"/>
                  </a:cubicBezTo>
                  <a:cubicBezTo>
                    <a:pt x="697438" y="562554"/>
                    <a:pt x="696799" y="561915"/>
                    <a:pt x="696799" y="561915"/>
                  </a:cubicBezTo>
                  <a:cubicBezTo>
                    <a:pt x="696799" y="561276"/>
                    <a:pt x="697438" y="560636"/>
                    <a:pt x="697438" y="559997"/>
                  </a:cubicBezTo>
                  <a:close/>
                  <a:moveTo>
                    <a:pt x="701274" y="554244"/>
                  </a:moveTo>
                  <a:cubicBezTo>
                    <a:pt x="701274" y="554244"/>
                    <a:pt x="701913" y="553604"/>
                    <a:pt x="703831" y="555522"/>
                  </a:cubicBezTo>
                  <a:cubicBezTo>
                    <a:pt x="703831" y="556161"/>
                    <a:pt x="701913" y="555522"/>
                    <a:pt x="705110" y="559358"/>
                  </a:cubicBezTo>
                  <a:cubicBezTo>
                    <a:pt x="703831" y="558719"/>
                    <a:pt x="703192" y="558079"/>
                    <a:pt x="701913" y="557440"/>
                  </a:cubicBezTo>
                  <a:cubicBezTo>
                    <a:pt x="701274" y="557440"/>
                    <a:pt x="700635" y="558079"/>
                    <a:pt x="699356" y="558079"/>
                  </a:cubicBezTo>
                  <a:cubicBezTo>
                    <a:pt x="698717" y="557440"/>
                    <a:pt x="698717" y="557440"/>
                    <a:pt x="698717" y="557440"/>
                  </a:cubicBezTo>
                  <a:cubicBezTo>
                    <a:pt x="699356" y="556161"/>
                    <a:pt x="700635" y="555522"/>
                    <a:pt x="701274" y="554244"/>
                  </a:cubicBezTo>
                  <a:close/>
                  <a:moveTo>
                    <a:pt x="703831" y="552326"/>
                  </a:moveTo>
                  <a:cubicBezTo>
                    <a:pt x="703831" y="551687"/>
                    <a:pt x="705110" y="552326"/>
                    <a:pt x="707667" y="554244"/>
                  </a:cubicBezTo>
                  <a:cubicBezTo>
                    <a:pt x="707667" y="555522"/>
                    <a:pt x="707027" y="555522"/>
                    <a:pt x="705749" y="556161"/>
                  </a:cubicBezTo>
                  <a:cubicBezTo>
                    <a:pt x="705110" y="555522"/>
                    <a:pt x="703831" y="554883"/>
                    <a:pt x="703192" y="554244"/>
                  </a:cubicBezTo>
                  <a:cubicBezTo>
                    <a:pt x="703192" y="553604"/>
                    <a:pt x="703192" y="552965"/>
                    <a:pt x="703831" y="552326"/>
                  </a:cubicBezTo>
                  <a:close/>
                  <a:moveTo>
                    <a:pt x="481367" y="550408"/>
                  </a:moveTo>
                  <a:cubicBezTo>
                    <a:pt x="480728" y="549769"/>
                    <a:pt x="480088" y="550408"/>
                    <a:pt x="480088" y="550408"/>
                  </a:cubicBezTo>
                  <a:cubicBezTo>
                    <a:pt x="479449" y="551047"/>
                    <a:pt x="478170" y="551687"/>
                    <a:pt x="476892" y="551687"/>
                  </a:cubicBezTo>
                  <a:cubicBezTo>
                    <a:pt x="474974" y="552326"/>
                    <a:pt x="473695" y="552326"/>
                    <a:pt x="471778" y="552326"/>
                  </a:cubicBezTo>
                  <a:lnTo>
                    <a:pt x="470819" y="552326"/>
                  </a:lnTo>
                  <a:lnTo>
                    <a:pt x="471139" y="552965"/>
                  </a:lnTo>
                  <a:lnTo>
                    <a:pt x="469700" y="552725"/>
                  </a:lnTo>
                  <a:lnTo>
                    <a:pt x="469221" y="552965"/>
                  </a:lnTo>
                  <a:cubicBezTo>
                    <a:pt x="470499" y="553604"/>
                    <a:pt x="471139" y="553604"/>
                    <a:pt x="471139" y="553604"/>
                  </a:cubicBezTo>
                  <a:cubicBezTo>
                    <a:pt x="471139" y="553604"/>
                    <a:pt x="471778" y="552965"/>
                    <a:pt x="473695" y="554244"/>
                  </a:cubicBezTo>
                  <a:cubicBezTo>
                    <a:pt x="473695" y="554244"/>
                    <a:pt x="473695" y="553604"/>
                    <a:pt x="473695" y="553604"/>
                  </a:cubicBezTo>
                  <a:cubicBezTo>
                    <a:pt x="474335" y="552965"/>
                    <a:pt x="474974" y="552965"/>
                    <a:pt x="475614" y="552965"/>
                  </a:cubicBezTo>
                  <a:cubicBezTo>
                    <a:pt x="477531" y="552326"/>
                    <a:pt x="478810" y="552326"/>
                    <a:pt x="480088" y="551687"/>
                  </a:cubicBezTo>
                  <a:cubicBezTo>
                    <a:pt x="480728" y="551687"/>
                    <a:pt x="480728" y="551047"/>
                    <a:pt x="482006" y="551047"/>
                  </a:cubicBezTo>
                  <a:cubicBezTo>
                    <a:pt x="482006" y="551687"/>
                    <a:pt x="481367" y="551047"/>
                    <a:pt x="481367" y="550408"/>
                  </a:cubicBezTo>
                  <a:close/>
                  <a:moveTo>
                    <a:pt x="492234" y="542737"/>
                  </a:moveTo>
                  <a:cubicBezTo>
                    <a:pt x="491595" y="543376"/>
                    <a:pt x="491595" y="543376"/>
                    <a:pt x="491595" y="543376"/>
                  </a:cubicBezTo>
                  <a:cubicBezTo>
                    <a:pt x="491595" y="543376"/>
                    <a:pt x="492234" y="544015"/>
                    <a:pt x="492234" y="544015"/>
                  </a:cubicBezTo>
                  <a:cubicBezTo>
                    <a:pt x="492873" y="544015"/>
                    <a:pt x="493513" y="544655"/>
                    <a:pt x="492234" y="542737"/>
                  </a:cubicBezTo>
                  <a:close/>
                  <a:moveTo>
                    <a:pt x="491886" y="540354"/>
                  </a:moveTo>
                  <a:lnTo>
                    <a:pt x="490956" y="540819"/>
                  </a:lnTo>
                  <a:lnTo>
                    <a:pt x="491723" y="541331"/>
                  </a:lnTo>
                  <a:lnTo>
                    <a:pt x="492234" y="540819"/>
                  </a:lnTo>
                  <a:close/>
                  <a:moveTo>
                    <a:pt x="482645" y="539541"/>
                  </a:moveTo>
                  <a:cubicBezTo>
                    <a:pt x="482006" y="540819"/>
                    <a:pt x="480728" y="542098"/>
                    <a:pt x="478810" y="542098"/>
                  </a:cubicBezTo>
                  <a:cubicBezTo>
                    <a:pt x="478810" y="542098"/>
                    <a:pt x="478170" y="541458"/>
                    <a:pt x="478170" y="541458"/>
                  </a:cubicBezTo>
                  <a:cubicBezTo>
                    <a:pt x="479449" y="540180"/>
                    <a:pt x="481367" y="539541"/>
                    <a:pt x="482645" y="539541"/>
                  </a:cubicBezTo>
                  <a:close/>
                  <a:moveTo>
                    <a:pt x="483284" y="536344"/>
                  </a:moveTo>
                  <a:cubicBezTo>
                    <a:pt x="483284" y="536344"/>
                    <a:pt x="483924" y="536983"/>
                    <a:pt x="483924" y="536983"/>
                  </a:cubicBezTo>
                  <a:cubicBezTo>
                    <a:pt x="483284" y="536983"/>
                    <a:pt x="483284" y="536983"/>
                    <a:pt x="482645" y="537623"/>
                  </a:cubicBezTo>
                  <a:cubicBezTo>
                    <a:pt x="482645" y="537623"/>
                    <a:pt x="482645" y="537623"/>
                    <a:pt x="482006" y="536983"/>
                  </a:cubicBezTo>
                  <a:cubicBezTo>
                    <a:pt x="482645" y="536983"/>
                    <a:pt x="482645" y="536344"/>
                    <a:pt x="483284" y="536344"/>
                  </a:cubicBezTo>
                  <a:close/>
                  <a:moveTo>
                    <a:pt x="489038" y="535066"/>
                  </a:moveTo>
                  <a:cubicBezTo>
                    <a:pt x="490956" y="536983"/>
                    <a:pt x="489677" y="534426"/>
                    <a:pt x="491595" y="535705"/>
                  </a:cubicBezTo>
                  <a:cubicBezTo>
                    <a:pt x="492234" y="536344"/>
                    <a:pt x="492234" y="536983"/>
                    <a:pt x="492234" y="536983"/>
                  </a:cubicBezTo>
                  <a:cubicBezTo>
                    <a:pt x="491595" y="536983"/>
                    <a:pt x="490956" y="536983"/>
                    <a:pt x="490317" y="536344"/>
                  </a:cubicBezTo>
                  <a:cubicBezTo>
                    <a:pt x="490317" y="536344"/>
                    <a:pt x="489677" y="535705"/>
                    <a:pt x="489038" y="535066"/>
                  </a:cubicBezTo>
                  <a:close/>
                  <a:moveTo>
                    <a:pt x="491595" y="533787"/>
                  </a:moveTo>
                  <a:cubicBezTo>
                    <a:pt x="491595" y="533148"/>
                    <a:pt x="492234" y="533787"/>
                    <a:pt x="494792" y="535705"/>
                  </a:cubicBezTo>
                  <a:cubicBezTo>
                    <a:pt x="494152" y="535705"/>
                    <a:pt x="492873" y="535705"/>
                    <a:pt x="492234" y="535066"/>
                  </a:cubicBezTo>
                  <a:cubicBezTo>
                    <a:pt x="492234" y="535066"/>
                    <a:pt x="491595" y="534426"/>
                    <a:pt x="491595" y="534426"/>
                  </a:cubicBezTo>
                  <a:cubicBezTo>
                    <a:pt x="491595" y="534426"/>
                    <a:pt x="491595" y="534426"/>
                    <a:pt x="491595" y="533787"/>
                  </a:cubicBezTo>
                  <a:close/>
                  <a:moveTo>
                    <a:pt x="504380" y="533787"/>
                  </a:moveTo>
                  <a:lnTo>
                    <a:pt x="505659" y="535066"/>
                  </a:lnTo>
                  <a:cubicBezTo>
                    <a:pt x="505020" y="534426"/>
                    <a:pt x="504380" y="533787"/>
                    <a:pt x="504380" y="533787"/>
                  </a:cubicBezTo>
                  <a:close/>
                  <a:moveTo>
                    <a:pt x="720452" y="533148"/>
                  </a:moveTo>
                  <a:cubicBezTo>
                    <a:pt x="720452" y="533148"/>
                    <a:pt x="721091" y="533787"/>
                    <a:pt x="721091" y="533787"/>
                  </a:cubicBezTo>
                  <a:cubicBezTo>
                    <a:pt x="721731" y="534426"/>
                    <a:pt x="721091" y="534426"/>
                    <a:pt x="720452" y="535066"/>
                  </a:cubicBezTo>
                  <a:cubicBezTo>
                    <a:pt x="720452" y="534426"/>
                    <a:pt x="720452" y="533787"/>
                    <a:pt x="720452" y="533148"/>
                  </a:cubicBezTo>
                  <a:close/>
                  <a:moveTo>
                    <a:pt x="494152" y="531230"/>
                  </a:moveTo>
                  <a:cubicBezTo>
                    <a:pt x="494152" y="531230"/>
                    <a:pt x="494152" y="531230"/>
                    <a:pt x="496070" y="533148"/>
                  </a:cubicBezTo>
                  <a:cubicBezTo>
                    <a:pt x="495431" y="533148"/>
                    <a:pt x="494152" y="531869"/>
                    <a:pt x="497348" y="535705"/>
                  </a:cubicBezTo>
                  <a:cubicBezTo>
                    <a:pt x="496070" y="534426"/>
                    <a:pt x="495431" y="533787"/>
                    <a:pt x="494792" y="533148"/>
                  </a:cubicBezTo>
                  <a:cubicBezTo>
                    <a:pt x="494152" y="533148"/>
                    <a:pt x="493513" y="533148"/>
                    <a:pt x="493513" y="533148"/>
                  </a:cubicBezTo>
                  <a:cubicBezTo>
                    <a:pt x="493513" y="532509"/>
                    <a:pt x="492873" y="532509"/>
                    <a:pt x="492873" y="532509"/>
                  </a:cubicBezTo>
                  <a:cubicBezTo>
                    <a:pt x="493513" y="531869"/>
                    <a:pt x="493513" y="531869"/>
                    <a:pt x="494152" y="531230"/>
                  </a:cubicBezTo>
                  <a:close/>
                  <a:moveTo>
                    <a:pt x="495431" y="530591"/>
                  </a:moveTo>
                  <a:cubicBezTo>
                    <a:pt x="495431" y="530591"/>
                    <a:pt x="496070" y="531230"/>
                    <a:pt x="498627" y="533148"/>
                  </a:cubicBezTo>
                  <a:cubicBezTo>
                    <a:pt x="497988" y="533148"/>
                    <a:pt x="497988" y="533148"/>
                    <a:pt x="497348" y="533148"/>
                  </a:cubicBezTo>
                  <a:cubicBezTo>
                    <a:pt x="496709" y="532509"/>
                    <a:pt x="496070" y="531869"/>
                    <a:pt x="495431" y="531230"/>
                  </a:cubicBezTo>
                  <a:cubicBezTo>
                    <a:pt x="495431" y="531230"/>
                    <a:pt x="495431" y="531230"/>
                    <a:pt x="495431" y="530591"/>
                  </a:cubicBezTo>
                  <a:close/>
                  <a:moveTo>
                    <a:pt x="724288" y="529952"/>
                  </a:moveTo>
                  <a:cubicBezTo>
                    <a:pt x="724288" y="529952"/>
                    <a:pt x="724927" y="530591"/>
                    <a:pt x="724927" y="530591"/>
                  </a:cubicBezTo>
                  <a:cubicBezTo>
                    <a:pt x="724288" y="531230"/>
                    <a:pt x="724288" y="531869"/>
                    <a:pt x="724288" y="532509"/>
                  </a:cubicBezTo>
                  <a:cubicBezTo>
                    <a:pt x="724288" y="532509"/>
                    <a:pt x="723648" y="531869"/>
                    <a:pt x="723648" y="531869"/>
                  </a:cubicBezTo>
                  <a:cubicBezTo>
                    <a:pt x="723648" y="531230"/>
                    <a:pt x="724288" y="530591"/>
                    <a:pt x="724288" y="529952"/>
                  </a:cubicBezTo>
                  <a:close/>
                  <a:moveTo>
                    <a:pt x="717256" y="526116"/>
                  </a:moveTo>
                  <a:cubicBezTo>
                    <a:pt x="717256" y="526116"/>
                    <a:pt x="717256" y="526755"/>
                    <a:pt x="717256" y="526755"/>
                  </a:cubicBezTo>
                  <a:cubicBezTo>
                    <a:pt x="717895" y="527395"/>
                    <a:pt x="717256" y="527395"/>
                    <a:pt x="716616" y="527395"/>
                  </a:cubicBezTo>
                  <a:cubicBezTo>
                    <a:pt x="716616" y="526755"/>
                    <a:pt x="717256" y="526755"/>
                    <a:pt x="717256" y="526116"/>
                  </a:cubicBezTo>
                  <a:close/>
                  <a:moveTo>
                    <a:pt x="504380" y="522280"/>
                  </a:moveTo>
                  <a:cubicBezTo>
                    <a:pt x="504380" y="522280"/>
                    <a:pt x="505020" y="522920"/>
                    <a:pt x="505020" y="522920"/>
                  </a:cubicBezTo>
                  <a:cubicBezTo>
                    <a:pt x="505020" y="522920"/>
                    <a:pt x="504380" y="523559"/>
                    <a:pt x="504380" y="523559"/>
                  </a:cubicBezTo>
                  <a:cubicBezTo>
                    <a:pt x="504380" y="522920"/>
                    <a:pt x="504380" y="522920"/>
                    <a:pt x="504380" y="522280"/>
                  </a:cubicBezTo>
                  <a:close/>
                  <a:moveTo>
                    <a:pt x="506298" y="521641"/>
                  </a:moveTo>
                  <a:cubicBezTo>
                    <a:pt x="506298" y="521641"/>
                    <a:pt x="506937" y="522280"/>
                    <a:pt x="506937" y="522280"/>
                  </a:cubicBezTo>
                  <a:cubicBezTo>
                    <a:pt x="506937" y="522920"/>
                    <a:pt x="506937" y="522920"/>
                    <a:pt x="506937" y="523559"/>
                  </a:cubicBezTo>
                  <a:cubicBezTo>
                    <a:pt x="506937" y="523559"/>
                    <a:pt x="506298" y="522920"/>
                    <a:pt x="506298" y="522920"/>
                  </a:cubicBezTo>
                  <a:cubicBezTo>
                    <a:pt x="505659" y="522280"/>
                    <a:pt x="505659" y="521641"/>
                    <a:pt x="506298" y="521641"/>
                  </a:cubicBezTo>
                  <a:close/>
                  <a:moveTo>
                    <a:pt x="721731" y="521641"/>
                  </a:moveTo>
                  <a:cubicBezTo>
                    <a:pt x="721731" y="521641"/>
                    <a:pt x="722370" y="522280"/>
                    <a:pt x="722370" y="522280"/>
                  </a:cubicBezTo>
                  <a:cubicBezTo>
                    <a:pt x="722370" y="522920"/>
                    <a:pt x="721731" y="522920"/>
                    <a:pt x="721731" y="523559"/>
                  </a:cubicBezTo>
                  <a:cubicBezTo>
                    <a:pt x="721731" y="522920"/>
                    <a:pt x="721731" y="522920"/>
                    <a:pt x="721731" y="522280"/>
                  </a:cubicBezTo>
                  <a:cubicBezTo>
                    <a:pt x="721731" y="522280"/>
                    <a:pt x="721731" y="521641"/>
                    <a:pt x="721731" y="521641"/>
                  </a:cubicBezTo>
                  <a:close/>
                  <a:moveTo>
                    <a:pt x="733237" y="517806"/>
                  </a:moveTo>
                  <a:cubicBezTo>
                    <a:pt x="733877" y="518445"/>
                    <a:pt x="733877" y="518445"/>
                    <a:pt x="733877" y="518445"/>
                  </a:cubicBezTo>
                  <a:cubicBezTo>
                    <a:pt x="733877" y="519084"/>
                    <a:pt x="733237" y="519084"/>
                    <a:pt x="733237" y="519084"/>
                  </a:cubicBezTo>
                  <a:cubicBezTo>
                    <a:pt x="733237" y="518445"/>
                    <a:pt x="733237" y="518445"/>
                    <a:pt x="733237" y="517806"/>
                  </a:cubicBezTo>
                  <a:close/>
                  <a:moveTo>
                    <a:pt x="510773" y="515888"/>
                  </a:moveTo>
                  <a:cubicBezTo>
                    <a:pt x="511412" y="516527"/>
                    <a:pt x="511412" y="516527"/>
                    <a:pt x="511412" y="516527"/>
                  </a:cubicBezTo>
                  <a:cubicBezTo>
                    <a:pt x="511412" y="516527"/>
                    <a:pt x="510773" y="516527"/>
                    <a:pt x="510773" y="516527"/>
                  </a:cubicBezTo>
                  <a:cubicBezTo>
                    <a:pt x="510773" y="516527"/>
                    <a:pt x="510773" y="516527"/>
                    <a:pt x="510773" y="515888"/>
                  </a:cubicBezTo>
                  <a:close/>
                  <a:moveTo>
                    <a:pt x="503741" y="515249"/>
                  </a:moveTo>
                  <a:cubicBezTo>
                    <a:pt x="503741" y="515249"/>
                    <a:pt x="503741" y="515249"/>
                    <a:pt x="503102" y="515888"/>
                  </a:cubicBezTo>
                  <a:cubicBezTo>
                    <a:pt x="503102" y="515249"/>
                    <a:pt x="503102" y="515249"/>
                    <a:pt x="503102" y="515249"/>
                  </a:cubicBezTo>
                  <a:cubicBezTo>
                    <a:pt x="503102" y="515249"/>
                    <a:pt x="503741" y="515249"/>
                    <a:pt x="503741" y="515249"/>
                  </a:cubicBezTo>
                  <a:close/>
                  <a:moveTo>
                    <a:pt x="250592" y="513331"/>
                  </a:moveTo>
                  <a:cubicBezTo>
                    <a:pt x="249313" y="513331"/>
                    <a:pt x="249313" y="513331"/>
                    <a:pt x="248674" y="513970"/>
                  </a:cubicBezTo>
                  <a:cubicBezTo>
                    <a:pt x="246756" y="515249"/>
                    <a:pt x="245478" y="516527"/>
                    <a:pt x="243560" y="517806"/>
                  </a:cubicBezTo>
                  <a:cubicBezTo>
                    <a:pt x="241003" y="519084"/>
                    <a:pt x="239085" y="519723"/>
                    <a:pt x="236528" y="521002"/>
                  </a:cubicBezTo>
                  <a:cubicBezTo>
                    <a:pt x="236528" y="521641"/>
                    <a:pt x="235889" y="521641"/>
                    <a:pt x="235250" y="521641"/>
                  </a:cubicBezTo>
                  <a:cubicBezTo>
                    <a:pt x="235250" y="522280"/>
                    <a:pt x="234610" y="522280"/>
                    <a:pt x="233971" y="522920"/>
                  </a:cubicBezTo>
                  <a:cubicBezTo>
                    <a:pt x="235250" y="523559"/>
                    <a:pt x="235889" y="523559"/>
                    <a:pt x="235889" y="522920"/>
                  </a:cubicBezTo>
                  <a:cubicBezTo>
                    <a:pt x="235889" y="522280"/>
                    <a:pt x="236528" y="521641"/>
                    <a:pt x="239085" y="523559"/>
                  </a:cubicBezTo>
                  <a:cubicBezTo>
                    <a:pt x="239724" y="522920"/>
                    <a:pt x="239085" y="522280"/>
                    <a:pt x="239724" y="522280"/>
                  </a:cubicBezTo>
                  <a:cubicBezTo>
                    <a:pt x="240364" y="521641"/>
                    <a:pt x="241642" y="521641"/>
                    <a:pt x="242282" y="521002"/>
                  </a:cubicBezTo>
                  <a:cubicBezTo>
                    <a:pt x="244839" y="519723"/>
                    <a:pt x="246756" y="518445"/>
                    <a:pt x="248674" y="517166"/>
                  </a:cubicBezTo>
                  <a:cubicBezTo>
                    <a:pt x="249313" y="515888"/>
                    <a:pt x="249953" y="514609"/>
                    <a:pt x="251231" y="514609"/>
                  </a:cubicBezTo>
                  <a:cubicBezTo>
                    <a:pt x="251231" y="514609"/>
                    <a:pt x="250592" y="513970"/>
                    <a:pt x="250592" y="513331"/>
                  </a:cubicBezTo>
                  <a:close/>
                  <a:moveTo>
                    <a:pt x="522280" y="511413"/>
                  </a:moveTo>
                  <a:cubicBezTo>
                    <a:pt x="522280" y="513331"/>
                    <a:pt x="520362" y="513970"/>
                    <a:pt x="518444" y="514609"/>
                  </a:cubicBezTo>
                  <a:cubicBezTo>
                    <a:pt x="517805" y="513970"/>
                    <a:pt x="517805" y="512691"/>
                    <a:pt x="518444" y="512691"/>
                  </a:cubicBezTo>
                  <a:cubicBezTo>
                    <a:pt x="519084" y="512691"/>
                    <a:pt x="519723" y="512052"/>
                    <a:pt x="520362" y="512052"/>
                  </a:cubicBezTo>
                  <a:cubicBezTo>
                    <a:pt x="521001" y="512052"/>
                    <a:pt x="521640" y="511413"/>
                    <a:pt x="522280" y="511413"/>
                  </a:cubicBezTo>
                  <a:close/>
                  <a:moveTo>
                    <a:pt x="514609" y="510774"/>
                  </a:moveTo>
                  <a:lnTo>
                    <a:pt x="515248" y="511413"/>
                  </a:lnTo>
                  <a:lnTo>
                    <a:pt x="515248" y="511413"/>
                  </a:lnTo>
                  <a:cubicBezTo>
                    <a:pt x="515248" y="511413"/>
                    <a:pt x="514609" y="510774"/>
                    <a:pt x="514609" y="510774"/>
                  </a:cubicBezTo>
                  <a:close/>
                  <a:moveTo>
                    <a:pt x="515887" y="510774"/>
                  </a:moveTo>
                  <a:cubicBezTo>
                    <a:pt x="515887" y="510774"/>
                    <a:pt x="516526" y="511413"/>
                    <a:pt x="516526" y="512052"/>
                  </a:cubicBezTo>
                  <a:cubicBezTo>
                    <a:pt x="516526" y="512052"/>
                    <a:pt x="515887" y="512052"/>
                    <a:pt x="515887" y="512052"/>
                  </a:cubicBezTo>
                  <a:lnTo>
                    <a:pt x="515248" y="511413"/>
                  </a:lnTo>
                  <a:lnTo>
                    <a:pt x="514609" y="513331"/>
                  </a:lnTo>
                  <a:cubicBezTo>
                    <a:pt x="513969" y="513331"/>
                    <a:pt x="514609" y="515249"/>
                    <a:pt x="512691" y="513331"/>
                  </a:cubicBezTo>
                  <a:cubicBezTo>
                    <a:pt x="512691" y="512052"/>
                    <a:pt x="513330" y="510774"/>
                    <a:pt x="514609" y="510774"/>
                  </a:cubicBezTo>
                  <a:cubicBezTo>
                    <a:pt x="515248" y="510774"/>
                    <a:pt x="515248" y="510774"/>
                    <a:pt x="515887" y="510774"/>
                  </a:cubicBezTo>
                  <a:close/>
                  <a:moveTo>
                    <a:pt x="753054" y="509495"/>
                  </a:moveTo>
                  <a:cubicBezTo>
                    <a:pt x="753054" y="510134"/>
                    <a:pt x="752415" y="510134"/>
                    <a:pt x="752415" y="510134"/>
                  </a:cubicBezTo>
                  <a:cubicBezTo>
                    <a:pt x="753694" y="510774"/>
                    <a:pt x="753694" y="510774"/>
                    <a:pt x="753694" y="510134"/>
                  </a:cubicBezTo>
                  <a:cubicBezTo>
                    <a:pt x="753694" y="510134"/>
                    <a:pt x="753054" y="509495"/>
                    <a:pt x="753054" y="509495"/>
                  </a:cubicBezTo>
                  <a:close/>
                  <a:moveTo>
                    <a:pt x="528673" y="508856"/>
                  </a:moveTo>
                  <a:lnTo>
                    <a:pt x="528673" y="509495"/>
                  </a:lnTo>
                  <a:lnTo>
                    <a:pt x="528673" y="509495"/>
                  </a:lnTo>
                  <a:cubicBezTo>
                    <a:pt x="528673" y="509495"/>
                    <a:pt x="528033" y="508856"/>
                    <a:pt x="528673" y="508856"/>
                  </a:cubicBezTo>
                  <a:close/>
                  <a:moveTo>
                    <a:pt x="740909" y="508217"/>
                  </a:moveTo>
                  <a:cubicBezTo>
                    <a:pt x="740909" y="508217"/>
                    <a:pt x="741548" y="508856"/>
                    <a:pt x="741548" y="508856"/>
                  </a:cubicBezTo>
                  <a:cubicBezTo>
                    <a:pt x="740909" y="509495"/>
                    <a:pt x="740909" y="510774"/>
                    <a:pt x="739630" y="511413"/>
                  </a:cubicBezTo>
                  <a:cubicBezTo>
                    <a:pt x="738351" y="512052"/>
                    <a:pt x="738991" y="513970"/>
                    <a:pt x="736434" y="513331"/>
                  </a:cubicBezTo>
                  <a:cubicBezTo>
                    <a:pt x="737712" y="511413"/>
                    <a:pt x="738351" y="508856"/>
                    <a:pt x="740909" y="508217"/>
                  </a:cubicBezTo>
                  <a:close/>
                  <a:moveTo>
                    <a:pt x="742826" y="506299"/>
                  </a:moveTo>
                  <a:cubicBezTo>
                    <a:pt x="743466" y="506299"/>
                    <a:pt x="743466" y="506938"/>
                    <a:pt x="744105" y="506938"/>
                  </a:cubicBezTo>
                  <a:cubicBezTo>
                    <a:pt x="743466" y="507577"/>
                    <a:pt x="742826" y="507577"/>
                    <a:pt x="742826" y="507577"/>
                  </a:cubicBezTo>
                  <a:cubicBezTo>
                    <a:pt x="742187" y="506938"/>
                    <a:pt x="742187" y="506938"/>
                    <a:pt x="741548" y="506299"/>
                  </a:cubicBezTo>
                  <a:cubicBezTo>
                    <a:pt x="742187" y="506299"/>
                    <a:pt x="742187" y="506299"/>
                    <a:pt x="742826" y="506299"/>
                  </a:cubicBezTo>
                  <a:close/>
                  <a:moveTo>
                    <a:pt x="751137" y="503742"/>
                  </a:moveTo>
                  <a:cubicBezTo>
                    <a:pt x="750498" y="506938"/>
                    <a:pt x="747940" y="508856"/>
                    <a:pt x="744744" y="510774"/>
                  </a:cubicBezTo>
                  <a:cubicBezTo>
                    <a:pt x="744105" y="510134"/>
                    <a:pt x="744744" y="508217"/>
                    <a:pt x="746023" y="507577"/>
                  </a:cubicBezTo>
                  <a:cubicBezTo>
                    <a:pt x="746662" y="506938"/>
                    <a:pt x="747940" y="506299"/>
                    <a:pt x="748580" y="505660"/>
                  </a:cubicBezTo>
                  <a:cubicBezTo>
                    <a:pt x="749219" y="505020"/>
                    <a:pt x="750498" y="504381"/>
                    <a:pt x="751137" y="503742"/>
                  </a:cubicBezTo>
                  <a:close/>
                  <a:moveTo>
                    <a:pt x="752415" y="500545"/>
                  </a:moveTo>
                  <a:cubicBezTo>
                    <a:pt x="753054" y="501185"/>
                    <a:pt x="753054" y="501824"/>
                    <a:pt x="752415" y="501824"/>
                  </a:cubicBezTo>
                  <a:cubicBezTo>
                    <a:pt x="752415" y="501824"/>
                    <a:pt x="751776" y="501824"/>
                    <a:pt x="751776" y="501185"/>
                  </a:cubicBezTo>
                  <a:cubicBezTo>
                    <a:pt x="752415" y="501185"/>
                    <a:pt x="752415" y="500545"/>
                    <a:pt x="752415" y="500545"/>
                  </a:cubicBezTo>
                  <a:close/>
                  <a:moveTo>
                    <a:pt x="265934" y="499906"/>
                  </a:moveTo>
                  <a:cubicBezTo>
                    <a:pt x="264656" y="500545"/>
                    <a:pt x="263377" y="499906"/>
                    <a:pt x="262738" y="499906"/>
                  </a:cubicBezTo>
                  <a:cubicBezTo>
                    <a:pt x="263377" y="501185"/>
                    <a:pt x="263377" y="501185"/>
                    <a:pt x="264017" y="501185"/>
                  </a:cubicBezTo>
                  <a:cubicBezTo>
                    <a:pt x="264017" y="501824"/>
                    <a:pt x="264656" y="501824"/>
                    <a:pt x="265295" y="502463"/>
                  </a:cubicBezTo>
                  <a:cubicBezTo>
                    <a:pt x="265934" y="501824"/>
                    <a:pt x="265934" y="501185"/>
                    <a:pt x="266574" y="500545"/>
                  </a:cubicBezTo>
                  <a:cubicBezTo>
                    <a:pt x="266574" y="500545"/>
                    <a:pt x="265934" y="499906"/>
                    <a:pt x="265934" y="499906"/>
                  </a:cubicBezTo>
                  <a:close/>
                  <a:moveTo>
                    <a:pt x="255706" y="496071"/>
                  </a:moveTo>
                  <a:cubicBezTo>
                    <a:pt x="254428" y="498628"/>
                    <a:pt x="251871" y="500545"/>
                    <a:pt x="249313" y="501824"/>
                  </a:cubicBezTo>
                  <a:cubicBezTo>
                    <a:pt x="249313" y="501824"/>
                    <a:pt x="248674" y="501185"/>
                    <a:pt x="248674" y="501185"/>
                  </a:cubicBezTo>
                  <a:cubicBezTo>
                    <a:pt x="251231" y="499267"/>
                    <a:pt x="253149" y="497988"/>
                    <a:pt x="255706" y="496071"/>
                  </a:cubicBezTo>
                  <a:close/>
                  <a:moveTo>
                    <a:pt x="267213" y="496071"/>
                  </a:moveTo>
                  <a:cubicBezTo>
                    <a:pt x="269131" y="497988"/>
                    <a:pt x="267852" y="497349"/>
                    <a:pt x="267213" y="497349"/>
                  </a:cubicBezTo>
                  <a:cubicBezTo>
                    <a:pt x="267213" y="497349"/>
                    <a:pt x="266574" y="496710"/>
                    <a:pt x="266574" y="496710"/>
                  </a:cubicBezTo>
                  <a:cubicBezTo>
                    <a:pt x="266574" y="496710"/>
                    <a:pt x="267213" y="496071"/>
                    <a:pt x="267213" y="496071"/>
                  </a:cubicBezTo>
                  <a:close/>
                  <a:moveTo>
                    <a:pt x="259542" y="493513"/>
                  </a:moveTo>
                  <a:cubicBezTo>
                    <a:pt x="260181" y="493513"/>
                    <a:pt x="262099" y="494792"/>
                    <a:pt x="264656" y="495431"/>
                  </a:cubicBezTo>
                  <a:cubicBezTo>
                    <a:pt x="264017" y="496071"/>
                    <a:pt x="263377" y="497349"/>
                    <a:pt x="260820" y="496071"/>
                  </a:cubicBezTo>
                  <a:cubicBezTo>
                    <a:pt x="258902" y="495431"/>
                    <a:pt x="258263" y="496071"/>
                    <a:pt x="256985" y="496071"/>
                  </a:cubicBezTo>
                  <a:cubicBezTo>
                    <a:pt x="256985" y="494792"/>
                    <a:pt x="258263" y="494153"/>
                    <a:pt x="259542" y="493513"/>
                  </a:cubicBezTo>
                  <a:close/>
                  <a:moveTo>
                    <a:pt x="256345" y="491596"/>
                  </a:moveTo>
                  <a:cubicBezTo>
                    <a:pt x="256345" y="491596"/>
                    <a:pt x="256985" y="492235"/>
                    <a:pt x="256985" y="492235"/>
                  </a:cubicBezTo>
                  <a:cubicBezTo>
                    <a:pt x="256985" y="492874"/>
                    <a:pt x="256345" y="492874"/>
                    <a:pt x="255067" y="492874"/>
                  </a:cubicBezTo>
                  <a:cubicBezTo>
                    <a:pt x="255706" y="492235"/>
                    <a:pt x="255706" y="491596"/>
                    <a:pt x="256345" y="491596"/>
                  </a:cubicBezTo>
                  <a:close/>
                  <a:moveTo>
                    <a:pt x="264017" y="489039"/>
                  </a:moveTo>
                  <a:cubicBezTo>
                    <a:pt x="264656" y="488399"/>
                    <a:pt x="265295" y="488399"/>
                    <a:pt x="267213" y="489678"/>
                  </a:cubicBezTo>
                  <a:cubicBezTo>
                    <a:pt x="266574" y="489678"/>
                    <a:pt x="265934" y="490317"/>
                    <a:pt x="265295" y="490317"/>
                  </a:cubicBezTo>
                  <a:cubicBezTo>
                    <a:pt x="267213" y="491596"/>
                    <a:pt x="267852" y="492235"/>
                    <a:pt x="267213" y="492874"/>
                  </a:cubicBezTo>
                  <a:cubicBezTo>
                    <a:pt x="266574" y="492874"/>
                    <a:pt x="266574" y="493513"/>
                    <a:pt x="265934" y="494153"/>
                  </a:cubicBezTo>
                  <a:cubicBezTo>
                    <a:pt x="265934" y="494153"/>
                    <a:pt x="265295" y="494153"/>
                    <a:pt x="264656" y="493513"/>
                  </a:cubicBezTo>
                  <a:cubicBezTo>
                    <a:pt x="264017" y="492874"/>
                    <a:pt x="262738" y="492874"/>
                    <a:pt x="261460" y="492235"/>
                  </a:cubicBezTo>
                  <a:cubicBezTo>
                    <a:pt x="261460" y="492235"/>
                    <a:pt x="261460" y="491596"/>
                    <a:pt x="261460" y="491596"/>
                  </a:cubicBezTo>
                  <a:cubicBezTo>
                    <a:pt x="262738" y="490956"/>
                    <a:pt x="263377" y="490317"/>
                    <a:pt x="264017" y="489039"/>
                  </a:cubicBezTo>
                  <a:close/>
                  <a:moveTo>
                    <a:pt x="268491" y="486482"/>
                  </a:moveTo>
                  <a:cubicBezTo>
                    <a:pt x="269131" y="487121"/>
                    <a:pt x="269131" y="487760"/>
                    <a:pt x="269131" y="487760"/>
                  </a:cubicBezTo>
                  <a:cubicBezTo>
                    <a:pt x="268491" y="487760"/>
                    <a:pt x="267852" y="488399"/>
                    <a:pt x="266574" y="488399"/>
                  </a:cubicBezTo>
                  <a:cubicBezTo>
                    <a:pt x="266574" y="488399"/>
                    <a:pt x="265295" y="487760"/>
                    <a:pt x="264656" y="487121"/>
                  </a:cubicBezTo>
                  <a:cubicBezTo>
                    <a:pt x="267213" y="488399"/>
                    <a:pt x="265295" y="485842"/>
                    <a:pt x="268491" y="486482"/>
                  </a:cubicBezTo>
                  <a:close/>
                  <a:moveTo>
                    <a:pt x="507577" y="484564"/>
                  </a:moveTo>
                  <a:cubicBezTo>
                    <a:pt x="505659" y="484564"/>
                    <a:pt x="504380" y="485203"/>
                    <a:pt x="503741" y="485842"/>
                  </a:cubicBezTo>
                  <a:cubicBezTo>
                    <a:pt x="501823" y="487121"/>
                    <a:pt x="499906" y="489039"/>
                    <a:pt x="497988" y="490956"/>
                  </a:cubicBezTo>
                  <a:cubicBezTo>
                    <a:pt x="496709" y="492235"/>
                    <a:pt x="495431" y="493513"/>
                    <a:pt x="494152" y="494792"/>
                  </a:cubicBezTo>
                  <a:cubicBezTo>
                    <a:pt x="492873" y="496071"/>
                    <a:pt x="492234" y="497988"/>
                    <a:pt x="490956" y="499267"/>
                  </a:cubicBezTo>
                  <a:cubicBezTo>
                    <a:pt x="490317" y="500545"/>
                    <a:pt x="489038" y="501185"/>
                    <a:pt x="488399" y="502463"/>
                  </a:cubicBezTo>
                  <a:cubicBezTo>
                    <a:pt x="488399" y="503102"/>
                    <a:pt x="488399" y="503742"/>
                    <a:pt x="487759" y="503742"/>
                  </a:cubicBezTo>
                  <a:cubicBezTo>
                    <a:pt x="487120" y="504381"/>
                    <a:pt x="485842" y="504381"/>
                    <a:pt x="485842" y="505020"/>
                  </a:cubicBezTo>
                  <a:cubicBezTo>
                    <a:pt x="485203" y="506299"/>
                    <a:pt x="485203" y="508217"/>
                    <a:pt x="483284" y="508217"/>
                  </a:cubicBezTo>
                  <a:cubicBezTo>
                    <a:pt x="482645" y="508217"/>
                    <a:pt x="482006" y="508856"/>
                    <a:pt x="482006" y="509495"/>
                  </a:cubicBezTo>
                  <a:cubicBezTo>
                    <a:pt x="481367" y="510134"/>
                    <a:pt x="481367" y="510774"/>
                    <a:pt x="480728" y="511413"/>
                  </a:cubicBezTo>
                  <a:cubicBezTo>
                    <a:pt x="480088" y="512052"/>
                    <a:pt x="480088" y="512691"/>
                    <a:pt x="479449" y="513331"/>
                  </a:cubicBezTo>
                  <a:cubicBezTo>
                    <a:pt x="478810" y="513970"/>
                    <a:pt x="478810" y="514609"/>
                    <a:pt x="478170" y="514609"/>
                  </a:cubicBezTo>
                  <a:cubicBezTo>
                    <a:pt x="478170" y="514609"/>
                    <a:pt x="477531" y="514609"/>
                    <a:pt x="476892" y="515249"/>
                  </a:cubicBezTo>
                  <a:cubicBezTo>
                    <a:pt x="476253" y="515888"/>
                    <a:pt x="476253" y="517166"/>
                    <a:pt x="475614" y="517806"/>
                  </a:cubicBezTo>
                  <a:cubicBezTo>
                    <a:pt x="474974" y="518445"/>
                    <a:pt x="474335" y="518445"/>
                    <a:pt x="473695" y="519084"/>
                  </a:cubicBezTo>
                  <a:cubicBezTo>
                    <a:pt x="473056" y="519084"/>
                    <a:pt x="471778" y="519084"/>
                    <a:pt x="471139" y="519723"/>
                  </a:cubicBezTo>
                  <a:cubicBezTo>
                    <a:pt x="468581" y="519084"/>
                    <a:pt x="467942" y="520363"/>
                    <a:pt x="466664" y="521002"/>
                  </a:cubicBezTo>
                  <a:cubicBezTo>
                    <a:pt x="465385" y="521002"/>
                    <a:pt x="463467" y="521641"/>
                    <a:pt x="463467" y="522280"/>
                  </a:cubicBezTo>
                  <a:cubicBezTo>
                    <a:pt x="463467" y="522920"/>
                    <a:pt x="463467" y="524198"/>
                    <a:pt x="462828" y="524198"/>
                  </a:cubicBezTo>
                  <a:cubicBezTo>
                    <a:pt x="462189" y="524837"/>
                    <a:pt x="460910" y="525477"/>
                    <a:pt x="460271" y="525477"/>
                  </a:cubicBezTo>
                  <a:cubicBezTo>
                    <a:pt x="459632" y="525477"/>
                    <a:pt x="459632" y="526116"/>
                    <a:pt x="458992" y="526755"/>
                  </a:cubicBezTo>
                  <a:cubicBezTo>
                    <a:pt x="458353" y="527395"/>
                    <a:pt x="457714" y="528034"/>
                    <a:pt x="457075" y="528673"/>
                  </a:cubicBezTo>
                  <a:cubicBezTo>
                    <a:pt x="457075" y="528673"/>
                    <a:pt x="456436" y="528673"/>
                    <a:pt x="455157" y="526755"/>
                  </a:cubicBezTo>
                  <a:cubicBezTo>
                    <a:pt x="455157" y="526755"/>
                    <a:pt x="455157" y="527395"/>
                    <a:pt x="455157" y="527395"/>
                  </a:cubicBezTo>
                  <a:cubicBezTo>
                    <a:pt x="455157" y="528034"/>
                    <a:pt x="455157" y="528673"/>
                    <a:pt x="455157" y="528673"/>
                  </a:cubicBezTo>
                  <a:cubicBezTo>
                    <a:pt x="454517" y="529312"/>
                    <a:pt x="453239" y="529312"/>
                    <a:pt x="453239" y="529952"/>
                  </a:cubicBezTo>
                  <a:cubicBezTo>
                    <a:pt x="452600" y="530591"/>
                    <a:pt x="452600" y="531230"/>
                    <a:pt x="452600" y="532509"/>
                  </a:cubicBezTo>
                  <a:cubicBezTo>
                    <a:pt x="452600" y="532509"/>
                    <a:pt x="452600" y="533148"/>
                    <a:pt x="451961" y="533148"/>
                  </a:cubicBezTo>
                  <a:cubicBezTo>
                    <a:pt x="451961" y="533787"/>
                    <a:pt x="451321" y="534426"/>
                    <a:pt x="450682" y="534426"/>
                  </a:cubicBezTo>
                  <a:cubicBezTo>
                    <a:pt x="450043" y="534426"/>
                    <a:pt x="449403" y="534426"/>
                    <a:pt x="448764" y="534426"/>
                  </a:cubicBezTo>
                  <a:cubicBezTo>
                    <a:pt x="448125" y="534426"/>
                    <a:pt x="448764" y="535705"/>
                    <a:pt x="448125" y="535066"/>
                  </a:cubicBezTo>
                  <a:cubicBezTo>
                    <a:pt x="446847" y="535066"/>
                    <a:pt x="446207" y="535705"/>
                    <a:pt x="445568" y="536344"/>
                  </a:cubicBezTo>
                  <a:cubicBezTo>
                    <a:pt x="445568" y="536344"/>
                    <a:pt x="444929" y="536344"/>
                    <a:pt x="444929" y="536983"/>
                  </a:cubicBezTo>
                  <a:cubicBezTo>
                    <a:pt x="444929" y="537623"/>
                    <a:pt x="445568" y="538901"/>
                    <a:pt x="445568" y="539541"/>
                  </a:cubicBezTo>
                  <a:cubicBezTo>
                    <a:pt x="445568" y="540180"/>
                    <a:pt x="444929" y="540180"/>
                    <a:pt x="444289" y="540819"/>
                  </a:cubicBezTo>
                  <a:cubicBezTo>
                    <a:pt x="445568" y="541458"/>
                    <a:pt x="445568" y="542098"/>
                    <a:pt x="446207" y="542098"/>
                  </a:cubicBezTo>
                  <a:cubicBezTo>
                    <a:pt x="446847" y="542737"/>
                    <a:pt x="447486" y="544015"/>
                    <a:pt x="448125" y="544655"/>
                  </a:cubicBezTo>
                  <a:cubicBezTo>
                    <a:pt x="449403" y="545933"/>
                    <a:pt x="450682" y="547212"/>
                    <a:pt x="452600" y="548490"/>
                  </a:cubicBezTo>
                  <a:cubicBezTo>
                    <a:pt x="452600" y="548490"/>
                    <a:pt x="452600" y="549130"/>
                    <a:pt x="452600" y="549130"/>
                  </a:cubicBezTo>
                  <a:cubicBezTo>
                    <a:pt x="453239" y="549769"/>
                    <a:pt x="453878" y="549769"/>
                    <a:pt x="455157" y="550408"/>
                  </a:cubicBezTo>
                  <a:cubicBezTo>
                    <a:pt x="456436" y="551687"/>
                    <a:pt x="457714" y="551687"/>
                    <a:pt x="458353" y="551687"/>
                  </a:cubicBezTo>
                  <a:cubicBezTo>
                    <a:pt x="460271" y="551687"/>
                    <a:pt x="461550" y="551687"/>
                    <a:pt x="463467" y="552326"/>
                  </a:cubicBezTo>
                  <a:cubicBezTo>
                    <a:pt x="464106" y="552326"/>
                    <a:pt x="464746" y="552965"/>
                    <a:pt x="464746" y="552326"/>
                  </a:cubicBezTo>
                  <a:cubicBezTo>
                    <a:pt x="464746" y="551687"/>
                    <a:pt x="466025" y="552326"/>
                    <a:pt x="467303" y="552326"/>
                  </a:cubicBezTo>
                  <a:lnTo>
                    <a:pt x="469700" y="552725"/>
                  </a:lnTo>
                  <a:lnTo>
                    <a:pt x="470499" y="552326"/>
                  </a:lnTo>
                  <a:lnTo>
                    <a:pt x="470819" y="552326"/>
                  </a:lnTo>
                  <a:lnTo>
                    <a:pt x="470499" y="551687"/>
                  </a:lnTo>
                  <a:cubicBezTo>
                    <a:pt x="469221" y="551047"/>
                    <a:pt x="468581" y="551047"/>
                    <a:pt x="467303" y="550408"/>
                  </a:cubicBezTo>
                  <a:cubicBezTo>
                    <a:pt x="467303" y="550408"/>
                    <a:pt x="467303" y="549769"/>
                    <a:pt x="467942" y="549769"/>
                  </a:cubicBezTo>
                  <a:cubicBezTo>
                    <a:pt x="469221" y="549769"/>
                    <a:pt x="470499" y="549769"/>
                    <a:pt x="471139" y="549769"/>
                  </a:cubicBezTo>
                  <a:cubicBezTo>
                    <a:pt x="471778" y="549769"/>
                    <a:pt x="472417" y="549769"/>
                    <a:pt x="472417" y="549130"/>
                  </a:cubicBezTo>
                  <a:cubicBezTo>
                    <a:pt x="472417" y="549130"/>
                    <a:pt x="472417" y="548490"/>
                    <a:pt x="473056" y="548490"/>
                  </a:cubicBezTo>
                  <a:cubicBezTo>
                    <a:pt x="473695" y="548490"/>
                    <a:pt x="474974" y="549130"/>
                    <a:pt x="475614" y="549130"/>
                  </a:cubicBezTo>
                  <a:cubicBezTo>
                    <a:pt x="476253" y="549130"/>
                    <a:pt x="476253" y="548490"/>
                    <a:pt x="476253" y="547212"/>
                  </a:cubicBezTo>
                  <a:cubicBezTo>
                    <a:pt x="476253" y="546572"/>
                    <a:pt x="476892" y="546572"/>
                    <a:pt x="477531" y="545933"/>
                  </a:cubicBezTo>
                  <a:cubicBezTo>
                    <a:pt x="478170" y="545294"/>
                    <a:pt x="478810" y="544655"/>
                    <a:pt x="479449" y="544655"/>
                  </a:cubicBezTo>
                  <a:cubicBezTo>
                    <a:pt x="480728" y="544655"/>
                    <a:pt x="481367" y="545294"/>
                    <a:pt x="482006" y="544655"/>
                  </a:cubicBezTo>
                  <a:cubicBezTo>
                    <a:pt x="483924" y="544015"/>
                    <a:pt x="485842" y="544015"/>
                    <a:pt x="487120" y="543376"/>
                  </a:cubicBezTo>
                  <a:cubicBezTo>
                    <a:pt x="487759" y="543376"/>
                    <a:pt x="488399" y="543376"/>
                    <a:pt x="489038" y="543376"/>
                  </a:cubicBezTo>
                  <a:cubicBezTo>
                    <a:pt x="489677" y="544015"/>
                    <a:pt x="489677" y="544655"/>
                    <a:pt x="489677" y="544655"/>
                  </a:cubicBezTo>
                  <a:cubicBezTo>
                    <a:pt x="487759" y="544015"/>
                    <a:pt x="489677" y="546572"/>
                    <a:pt x="487120" y="544655"/>
                  </a:cubicBezTo>
                  <a:cubicBezTo>
                    <a:pt x="486481" y="544655"/>
                    <a:pt x="485842" y="545294"/>
                    <a:pt x="485203" y="545294"/>
                  </a:cubicBezTo>
                  <a:cubicBezTo>
                    <a:pt x="484563" y="545294"/>
                    <a:pt x="483924" y="545294"/>
                    <a:pt x="483284" y="545933"/>
                  </a:cubicBezTo>
                  <a:cubicBezTo>
                    <a:pt x="483284" y="546572"/>
                    <a:pt x="482645" y="546572"/>
                    <a:pt x="482006" y="546572"/>
                  </a:cubicBezTo>
                  <a:cubicBezTo>
                    <a:pt x="482006" y="546572"/>
                    <a:pt x="482006" y="547212"/>
                    <a:pt x="482006" y="547212"/>
                  </a:cubicBezTo>
                  <a:cubicBezTo>
                    <a:pt x="483284" y="547851"/>
                    <a:pt x="483284" y="548490"/>
                    <a:pt x="483924" y="548490"/>
                  </a:cubicBezTo>
                  <a:cubicBezTo>
                    <a:pt x="484563" y="548490"/>
                    <a:pt x="484563" y="547851"/>
                    <a:pt x="485203" y="547851"/>
                  </a:cubicBezTo>
                  <a:cubicBezTo>
                    <a:pt x="485842" y="547212"/>
                    <a:pt x="487120" y="546572"/>
                    <a:pt x="487759" y="545933"/>
                  </a:cubicBezTo>
                  <a:cubicBezTo>
                    <a:pt x="487759" y="545933"/>
                    <a:pt x="489038" y="546572"/>
                    <a:pt x="489038" y="545933"/>
                  </a:cubicBezTo>
                  <a:cubicBezTo>
                    <a:pt x="489677" y="544655"/>
                    <a:pt x="490317" y="544655"/>
                    <a:pt x="491595" y="544655"/>
                  </a:cubicBezTo>
                  <a:lnTo>
                    <a:pt x="491595" y="543376"/>
                  </a:lnTo>
                  <a:lnTo>
                    <a:pt x="491595" y="542737"/>
                  </a:lnTo>
                  <a:cubicBezTo>
                    <a:pt x="490956" y="542737"/>
                    <a:pt x="490317" y="542737"/>
                    <a:pt x="489677" y="542098"/>
                  </a:cubicBezTo>
                  <a:cubicBezTo>
                    <a:pt x="489677" y="542098"/>
                    <a:pt x="489038" y="541458"/>
                    <a:pt x="489038" y="541458"/>
                  </a:cubicBezTo>
                  <a:lnTo>
                    <a:pt x="489677" y="541458"/>
                  </a:lnTo>
                  <a:cubicBezTo>
                    <a:pt x="489038" y="541458"/>
                    <a:pt x="489038" y="542737"/>
                    <a:pt x="487120" y="540819"/>
                  </a:cubicBezTo>
                  <a:cubicBezTo>
                    <a:pt x="485842" y="539541"/>
                    <a:pt x="485203" y="540180"/>
                    <a:pt x="483924" y="539541"/>
                  </a:cubicBezTo>
                  <a:cubicBezTo>
                    <a:pt x="483924" y="538262"/>
                    <a:pt x="484563" y="538262"/>
                    <a:pt x="485203" y="538262"/>
                  </a:cubicBezTo>
                  <a:cubicBezTo>
                    <a:pt x="485842" y="538901"/>
                    <a:pt x="487759" y="540180"/>
                    <a:pt x="489677" y="541458"/>
                  </a:cubicBezTo>
                  <a:lnTo>
                    <a:pt x="490956" y="541458"/>
                  </a:lnTo>
                  <a:cubicBezTo>
                    <a:pt x="491595" y="542098"/>
                    <a:pt x="491595" y="542098"/>
                    <a:pt x="491595" y="542098"/>
                  </a:cubicBezTo>
                  <a:cubicBezTo>
                    <a:pt x="491595" y="542737"/>
                    <a:pt x="492234" y="542737"/>
                    <a:pt x="492873" y="543376"/>
                  </a:cubicBezTo>
                  <a:cubicBezTo>
                    <a:pt x="492873" y="543376"/>
                    <a:pt x="493513" y="542737"/>
                    <a:pt x="493513" y="542737"/>
                  </a:cubicBezTo>
                  <a:cubicBezTo>
                    <a:pt x="493513" y="542737"/>
                    <a:pt x="492873" y="542098"/>
                    <a:pt x="492873" y="542098"/>
                  </a:cubicBezTo>
                  <a:lnTo>
                    <a:pt x="491723" y="541331"/>
                  </a:lnTo>
                  <a:lnTo>
                    <a:pt x="491595" y="541458"/>
                  </a:lnTo>
                  <a:cubicBezTo>
                    <a:pt x="491595" y="541458"/>
                    <a:pt x="490956" y="541458"/>
                    <a:pt x="490317" y="540819"/>
                  </a:cubicBezTo>
                  <a:cubicBezTo>
                    <a:pt x="489677" y="540180"/>
                    <a:pt x="488399" y="539541"/>
                    <a:pt x="487759" y="538901"/>
                  </a:cubicBezTo>
                  <a:cubicBezTo>
                    <a:pt x="487759" y="538901"/>
                    <a:pt x="487759" y="538262"/>
                    <a:pt x="487759" y="538262"/>
                  </a:cubicBezTo>
                  <a:cubicBezTo>
                    <a:pt x="487759" y="537623"/>
                    <a:pt x="488399" y="536983"/>
                    <a:pt x="489038" y="536983"/>
                  </a:cubicBezTo>
                  <a:cubicBezTo>
                    <a:pt x="489677" y="536983"/>
                    <a:pt x="489677" y="536983"/>
                    <a:pt x="491595" y="538262"/>
                  </a:cubicBezTo>
                  <a:cubicBezTo>
                    <a:pt x="490956" y="538262"/>
                    <a:pt x="490956" y="538262"/>
                    <a:pt x="490317" y="538262"/>
                  </a:cubicBezTo>
                  <a:lnTo>
                    <a:pt x="491886" y="540354"/>
                  </a:lnTo>
                  <a:lnTo>
                    <a:pt x="492234" y="540180"/>
                  </a:lnTo>
                  <a:cubicBezTo>
                    <a:pt x="492234" y="540180"/>
                    <a:pt x="493513" y="540819"/>
                    <a:pt x="493513" y="540819"/>
                  </a:cubicBezTo>
                  <a:cubicBezTo>
                    <a:pt x="493513" y="540819"/>
                    <a:pt x="494152" y="541458"/>
                    <a:pt x="494152" y="541458"/>
                  </a:cubicBezTo>
                  <a:cubicBezTo>
                    <a:pt x="494792" y="541458"/>
                    <a:pt x="495431" y="541458"/>
                    <a:pt x="495431" y="541458"/>
                  </a:cubicBezTo>
                  <a:cubicBezTo>
                    <a:pt x="494792" y="540819"/>
                    <a:pt x="494152" y="540180"/>
                    <a:pt x="493513" y="538901"/>
                  </a:cubicBezTo>
                  <a:cubicBezTo>
                    <a:pt x="494152" y="539541"/>
                    <a:pt x="494792" y="539541"/>
                    <a:pt x="495431" y="540180"/>
                  </a:cubicBezTo>
                  <a:cubicBezTo>
                    <a:pt x="496709" y="540819"/>
                    <a:pt x="497348" y="541458"/>
                    <a:pt x="496070" y="539541"/>
                  </a:cubicBezTo>
                  <a:cubicBezTo>
                    <a:pt x="496070" y="539541"/>
                    <a:pt x="495431" y="539541"/>
                    <a:pt x="495431" y="539541"/>
                  </a:cubicBezTo>
                  <a:cubicBezTo>
                    <a:pt x="495431" y="539541"/>
                    <a:pt x="494792" y="538901"/>
                    <a:pt x="494792" y="538901"/>
                  </a:cubicBezTo>
                  <a:cubicBezTo>
                    <a:pt x="495431" y="538901"/>
                    <a:pt x="495431" y="539541"/>
                    <a:pt x="496070" y="539541"/>
                  </a:cubicBezTo>
                  <a:cubicBezTo>
                    <a:pt x="495431" y="538901"/>
                    <a:pt x="494792" y="538262"/>
                    <a:pt x="494792" y="538262"/>
                  </a:cubicBezTo>
                  <a:cubicBezTo>
                    <a:pt x="494792" y="538262"/>
                    <a:pt x="494792" y="537623"/>
                    <a:pt x="494792" y="537623"/>
                  </a:cubicBezTo>
                  <a:cubicBezTo>
                    <a:pt x="495431" y="537623"/>
                    <a:pt x="495431" y="536983"/>
                    <a:pt x="497348" y="537623"/>
                  </a:cubicBezTo>
                  <a:cubicBezTo>
                    <a:pt x="498627" y="538262"/>
                    <a:pt x="498627" y="537623"/>
                    <a:pt x="498627" y="537623"/>
                  </a:cubicBezTo>
                  <a:cubicBezTo>
                    <a:pt x="498627" y="536983"/>
                    <a:pt x="498627" y="536344"/>
                    <a:pt x="499906" y="536983"/>
                  </a:cubicBezTo>
                  <a:cubicBezTo>
                    <a:pt x="500545" y="536983"/>
                    <a:pt x="500545" y="536344"/>
                    <a:pt x="500545" y="536344"/>
                  </a:cubicBezTo>
                  <a:cubicBezTo>
                    <a:pt x="500545" y="536344"/>
                    <a:pt x="500545" y="536344"/>
                    <a:pt x="499906" y="535705"/>
                  </a:cubicBezTo>
                  <a:cubicBezTo>
                    <a:pt x="497988" y="533787"/>
                    <a:pt x="497988" y="533787"/>
                    <a:pt x="499906" y="535066"/>
                  </a:cubicBezTo>
                  <a:cubicBezTo>
                    <a:pt x="500545" y="535066"/>
                    <a:pt x="500545" y="535705"/>
                    <a:pt x="500545" y="535705"/>
                  </a:cubicBezTo>
                  <a:cubicBezTo>
                    <a:pt x="499906" y="534426"/>
                    <a:pt x="501184" y="535705"/>
                    <a:pt x="503102" y="536344"/>
                  </a:cubicBezTo>
                  <a:cubicBezTo>
                    <a:pt x="500545" y="533148"/>
                    <a:pt x="499906" y="531869"/>
                    <a:pt x="500545" y="531869"/>
                  </a:cubicBezTo>
                  <a:cubicBezTo>
                    <a:pt x="500545" y="531869"/>
                    <a:pt x="500545" y="531230"/>
                    <a:pt x="500545" y="531230"/>
                  </a:cubicBezTo>
                  <a:cubicBezTo>
                    <a:pt x="501184" y="531230"/>
                    <a:pt x="501184" y="531230"/>
                    <a:pt x="501823" y="531230"/>
                  </a:cubicBezTo>
                  <a:cubicBezTo>
                    <a:pt x="501823" y="531230"/>
                    <a:pt x="502462" y="531869"/>
                    <a:pt x="502462" y="531869"/>
                  </a:cubicBezTo>
                  <a:cubicBezTo>
                    <a:pt x="502462" y="532509"/>
                    <a:pt x="502462" y="532509"/>
                    <a:pt x="503102" y="533148"/>
                  </a:cubicBezTo>
                  <a:lnTo>
                    <a:pt x="504380" y="533787"/>
                  </a:lnTo>
                  <a:lnTo>
                    <a:pt x="503741" y="533148"/>
                  </a:lnTo>
                  <a:cubicBezTo>
                    <a:pt x="503741" y="532509"/>
                    <a:pt x="503102" y="532509"/>
                    <a:pt x="502462" y="531230"/>
                  </a:cubicBezTo>
                  <a:cubicBezTo>
                    <a:pt x="503102" y="531230"/>
                    <a:pt x="503102" y="530591"/>
                    <a:pt x="504380" y="531230"/>
                  </a:cubicBezTo>
                  <a:cubicBezTo>
                    <a:pt x="505659" y="531869"/>
                    <a:pt x="506298" y="531869"/>
                    <a:pt x="506298" y="531230"/>
                  </a:cubicBezTo>
                  <a:cubicBezTo>
                    <a:pt x="506298" y="531230"/>
                    <a:pt x="506298" y="530591"/>
                    <a:pt x="506937" y="530591"/>
                  </a:cubicBezTo>
                  <a:cubicBezTo>
                    <a:pt x="507577" y="530591"/>
                    <a:pt x="508216" y="530591"/>
                    <a:pt x="506937" y="529312"/>
                  </a:cubicBezTo>
                  <a:cubicBezTo>
                    <a:pt x="505659" y="528034"/>
                    <a:pt x="506937" y="528673"/>
                    <a:pt x="509495" y="531230"/>
                  </a:cubicBezTo>
                  <a:cubicBezTo>
                    <a:pt x="506298" y="527395"/>
                    <a:pt x="510134" y="531230"/>
                    <a:pt x="507577" y="528034"/>
                  </a:cubicBezTo>
                  <a:cubicBezTo>
                    <a:pt x="510134" y="529952"/>
                    <a:pt x="510773" y="530591"/>
                    <a:pt x="510134" y="529312"/>
                  </a:cubicBezTo>
                  <a:cubicBezTo>
                    <a:pt x="509495" y="528034"/>
                    <a:pt x="510773" y="528673"/>
                    <a:pt x="510773" y="528034"/>
                  </a:cubicBezTo>
                  <a:cubicBezTo>
                    <a:pt x="510773" y="527395"/>
                    <a:pt x="511412" y="528034"/>
                    <a:pt x="510773" y="526755"/>
                  </a:cubicBezTo>
                  <a:cubicBezTo>
                    <a:pt x="510773" y="526116"/>
                    <a:pt x="511412" y="526755"/>
                    <a:pt x="511412" y="526755"/>
                  </a:cubicBezTo>
                  <a:cubicBezTo>
                    <a:pt x="511412" y="526755"/>
                    <a:pt x="512051" y="526116"/>
                    <a:pt x="512051" y="526116"/>
                  </a:cubicBezTo>
                  <a:cubicBezTo>
                    <a:pt x="512691" y="525477"/>
                    <a:pt x="513969" y="526755"/>
                    <a:pt x="513330" y="525477"/>
                  </a:cubicBezTo>
                  <a:cubicBezTo>
                    <a:pt x="512691" y="524198"/>
                    <a:pt x="513330" y="524198"/>
                    <a:pt x="515248" y="525477"/>
                  </a:cubicBezTo>
                  <a:cubicBezTo>
                    <a:pt x="515248" y="525477"/>
                    <a:pt x="515887" y="526116"/>
                    <a:pt x="515887" y="525477"/>
                  </a:cubicBezTo>
                  <a:cubicBezTo>
                    <a:pt x="515887" y="524837"/>
                    <a:pt x="514609" y="523559"/>
                    <a:pt x="516526" y="524837"/>
                  </a:cubicBezTo>
                  <a:cubicBezTo>
                    <a:pt x="515248" y="522920"/>
                    <a:pt x="516526" y="523559"/>
                    <a:pt x="515887" y="523559"/>
                  </a:cubicBezTo>
                  <a:cubicBezTo>
                    <a:pt x="515887" y="523559"/>
                    <a:pt x="515887" y="523559"/>
                    <a:pt x="515887" y="522920"/>
                  </a:cubicBezTo>
                  <a:cubicBezTo>
                    <a:pt x="514609" y="521641"/>
                    <a:pt x="515248" y="521641"/>
                    <a:pt x="515887" y="522280"/>
                  </a:cubicBezTo>
                  <a:cubicBezTo>
                    <a:pt x="516526" y="522920"/>
                    <a:pt x="517805" y="523559"/>
                    <a:pt x="515887" y="521641"/>
                  </a:cubicBezTo>
                  <a:cubicBezTo>
                    <a:pt x="515887" y="521002"/>
                    <a:pt x="515248" y="521002"/>
                    <a:pt x="515248" y="521002"/>
                  </a:cubicBezTo>
                  <a:cubicBezTo>
                    <a:pt x="515248" y="521002"/>
                    <a:pt x="515887" y="521002"/>
                    <a:pt x="516526" y="521641"/>
                  </a:cubicBezTo>
                  <a:cubicBezTo>
                    <a:pt x="518444" y="522920"/>
                    <a:pt x="517805" y="521002"/>
                    <a:pt x="518444" y="521641"/>
                  </a:cubicBezTo>
                  <a:cubicBezTo>
                    <a:pt x="517805" y="521002"/>
                    <a:pt x="517166" y="519723"/>
                    <a:pt x="517805" y="520363"/>
                  </a:cubicBezTo>
                  <a:cubicBezTo>
                    <a:pt x="518444" y="520363"/>
                    <a:pt x="518444" y="520363"/>
                    <a:pt x="518444" y="519723"/>
                  </a:cubicBezTo>
                  <a:cubicBezTo>
                    <a:pt x="518444" y="519723"/>
                    <a:pt x="518444" y="519084"/>
                    <a:pt x="518444" y="519084"/>
                  </a:cubicBezTo>
                  <a:cubicBezTo>
                    <a:pt x="517805" y="517806"/>
                    <a:pt x="517166" y="517166"/>
                    <a:pt x="519084" y="518445"/>
                  </a:cubicBezTo>
                  <a:cubicBezTo>
                    <a:pt x="520362" y="519084"/>
                    <a:pt x="521001" y="519723"/>
                    <a:pt x="520362" y="519084"/>
                  </a:cubicBezTo>
                  <a:cubicBezTo>
                    <a:pt x="519084" y="517166"/>
                    <a:pt x="520362" y="517806"/>
                    <a:pt x="521001" y="518445"/>
                  </a:cubicBezTo>
                  <a:cubicBezTo>
                    <a:pt x="522280" y="519084"/>
                    <a:pt x="524198" y="519723"/>
                    <a:pt x="521640" y="517166"/>
                  </a:cubicBezTo>
                  <a:cubicBezTo>
                    <a:pt x="522280" y="517166"/>
                    <a:pt x="522280" y="517166"/>
                    <a:pt x="523558" y="517166"/>
                  </a:cubicBezTo>
                  <a:cubicBezTo>
                    <a:pt x="524198" y="517166"/>
                    <a:pt x="524198" y="517806"/>
                    <a:pt x="523558" y="516527"/>
                  </a:cubicBezTo>
                  <a:cubicBezTo>
                    <a:pt x="522280" y="514609"/>
                    <a:pt x="522280" y="514609"/>
                    <a:pt x="522919" y="514609"/>
                  </a:cubicBezTo>
                  <a:cubicBezTo>
                    <a:pt x="524198" y="515249"/>
                    <a:pt x="523558" y="513331"/>
                    <a:pt x="524198" y="513970"/>
                  </a:cubicBezTo>
                  <a:cubicBezTo>
                    <a:pt x="524837" y="513970"/>
                    <a:pt x="524837" y="513331"/>
                    <a:pt x="524837" y="512691"/>
                  </a:cubicBezTo>
                  <a:cubicBezTo>
                    <a:pt x="525476" y="512052"/>
                    <a:pt x="526115" y="512052"/>
                    <a:pt x="526755" y="511413"/>
                  </a:cubicBezTo>
                  <a:cubicBezTo>
                    <a:pt x="526755" y="511413"/>
                    <a:pt x="526755" y="510774"/>
                    <a:pt x="526755" y="510774"/>
                  </a:cubicBezTo>
                  <a:cubicBezTo>
                    <a:pt x="526115" y="510134"/>
                    <a:pt x="525476" y="509495"/>
                    <a:pt x="524837" y="508856"/>
                  </a:cubicBezTo>
                  <a:cubicBezTo>
                    <a:pt x="526115" y="509495"/>
                    <a:pt x="527713" y="510454"/>
                    <a:pt x="528672" y="510774"/>
                  </a:cubicBezTo>
                  <a:lnTo>
                    <a:pt x="528673" y="509495"/>
                  </a:lnTo>
                  <a:lnTo>
                    <a:pt x="526755" y="508217"/>
                  </a:lnTo>
                  <a:cubicBezTo>
                    <a:pt x="527394" y="508217"/>
                    <a:pt x="527394" y="508217"/>
                    <a:pt x="528033" y="508856"/>
                  </a:cubicBezTo>
                  <a:cubicBezTo>
                    <a:pt x="527394" y="507577"/>
                    <a:pt x="526755" y="506938"/>
                    <a:pt x="525476" y="505660"/>
                  </a:cubicBezTo>
                  <a:cubicBezTo>
                    <a:pt x="525476" y="505660"/>
                    <a:pt x="526755" y="505660"/>
                    <a:pt x="526115" y="505020"/>
                  </a:cubicBezTo>
                  <a:cubicBezTo>
                    <a:pt x="524198" y="503102"/>
                    <a:pt x="524837" y="503102"/>
                    <a:pt x="524837" y="502463"/>
                  </a:cubicBezTo>
                  <a:cubicBezTo>
                    <a:pt x="523558" y="500545"/>
                    <a:pt x="524837" y="501185"/>
                    <a:pt x="526115" y="501824"/>
                  </a:cubicBezTo>
                  <a:cubicBezTo>
                    <a:pt x="526755" y="501824"/>
                    <a:pt x="526755" y="501824"/>
                    <a:pt x="527394" y="502463"/>
                  </a:cubicBezTo>
                  <a:cubicBezTo>
                    <a:pt x="526115" y="501824"/>
                    <a:pt x="524837" y="500545"/>
                    <a:pt x="523558" y="498628"/>
                  </a:cubicBezTo>
                  <a:cubicBezTo>
                    <a:pt x="522919" y="497349"/>
                    <a:pt x="522919" y="496710"/>
                    <a:pt x="524837" y="497988"/>
                  </a:cubicBezTo>
                  <a:cubicBezTo>
                    <a:pt x="523558" y="496710"/>
                    <a:pt x="522280" y="495431"/>
                    <a:pt x="521001" y="494153"/>
                  </a:cubicBezTo>
                  <a:cubicBezTo>
                    <a:pt x="519084" y="492235"/>
                    <a:pt x="517166" y="490317"/>
                    <a:pt x="515887" y="489678"/>
                  </a:cubicBezTo>
                  <a:cubicBezTo>
                    <a:pt x="511412" y="485842"/>
                    <a:pt x="508855" y="484564"/>
                    <a:pt x="507577" y="484564"/>
                  </a:cubicBezTo>
                  <a:close/>
                  <a:moveTo>
                    <a:pt x="269131" y="483924"/>
                  </a:moveTo>
                  <a:cubicBezTo>
                    <a:pt x="269131" y="483285"/>
                    <a:pt x="270409" y="483285"/>
                    <a:pt x="272966" y="485203"/>
                  </a:cubicBezTo>
                  <a:cubicBezTo>
                    <a:pt x="271688" y="485203"/>
                    <a:pt x="270409" y="485842"/>
                    <a:pt x="269131" y="485842"/>
                  </a:cubicBezTo>
                  <a:cubicBezTo>
                    <a:pt x="269131" y="485842"/>
                    <a:pt x="268491" y="485203"/>
                    <a:pt x="268491" y="485203"/>
                  </a:cubicBezTo>
                  <a:cubicBezTo>
                    <a:pt x="268491" y="484564"/>
                    <a:pt x="268491" y="483924"/>
                    <a:pt x="269131" y="483924"/>
                  </a:cubicBezTo>
                  <a:close/>
                  <a:moveTo>
                    <a:pt x="273605" y="479449"/>
                  </a:moveTo>
                  <a:lnTo>
                    <a:pt x="273605" y="479450"/>
                  </a:lnTo>
                  <a:lnTo>
                    <a:pt x="274959" y="480465"/>
                  </a:lnTo>
                  <a:lnTo>
                    <a:pt x="274884" y="480089"/>
                  </a:lnTo>
                  <a:close/>
                  <a:moveTo>
                    <a:pt x="274245" y="477532"/>
                  </a:moveTo>
                  <a:cubicBezTo>
                    <a:pt x="274245" y="476893"/>
                    <a:pt x="275523" y="477532"/>
                    <a:pt x="278080" y="480089"/>
                  </a:cubicBezTo>
                  <a:cubicBezTo>
                    <a:pt x="277441" y="480728"/>
                    <a:pt x="276802" y="480728"/>
                    <a:pt x="276163" y="481367"/>
                  </a:cubicBezTo>
                  <a:lnTo>
                    <a:pt x="274959" y="480465"/>
                  </a:lnTo>
                  <a:lnTo>
                    <a:pt x="275523" y="483285"/>
                  </a:lnTo>
                  <a:cubicBezTo>
                    <a:pt x="274245" y="482646"/>
                    <a:pt x="273605" y="482007"/>
                    <a:pt x="272327" y="481367"/>
                  </a:cubicBezTo>
                  <a:cubicBezTo>
                    <a:pt x="271688" y="481367"/>
                    <a:pt x="271049" y="482007"/>
                    <a:pt x="270409" y="482007"/>
                  </a:cubicBezTo>
                  <a:cubicBezTo>
                    <a:pt x="269770" y="481367"/>
                    <a:pt x="269770" y="481367"/>
                    <a:pt x="269770" y="481367"/>
                  </a:cubicBezTo>
                  <a:cubicBezTo>
                    <a:pt x="271049" y="480728"/>
                    <a:pt x="271688" y="479450"/>
                    <a:pt x="272327" y="478810"/>
                  </a:cubicBezTo>
                  <a:lnTo>
                    <a:pt x="273605" y="479449"/>
                  </a:lnTo>
                  <a:close/>
                  <a:moveTo>
                    <a:pt x="737712" y="472418"/>
                  </a:moveTo>
                  <a:cubicBezTo>
                    <a:pt x="735155" y="473696"/>
                    <a:pt x="733237" y="474975"/>
                    <a:pt x="731320" y="476893"/>
                  </a:cubicBezTo>
                  <a:cubicBezTo>
                    <a:pt x="727484" y="480728"/>
                    <a:pt x="724288" y="485203"/>
                    <a:pt x="720452" y="489039"/>
                  </a:cubicBezTo>
                  <a:cubicBezTo>
                    <a:pt x="717895" y="491596"/>
                    <a:pt x="715977" y="494792"/>
                    <a:pt x="713420" y="497349"/>
                  </a:cubicBezTo>
                  <a:cubicBezTo>
                    <a:pt x="710863" y="500545"/>
                    <a:pt x="708945" y="503742"/>
                    <a:pt x="707027" y="506299"/>
                  </a:cubicBezTo>
                  <a:cubicBezTo>
                    <a:pt x="705110" y="508856"/>
                    <a:pt x="703831" y="510774"/>
                    <a:pt x="701913" y="513331"/>
                  </a:cubicBezTo>
                  <a:cubicBezTo>
                    <a:pt x="701274" y="513970"/>
                    <a:pt x="701274" y="515249"/>
                    <a:pt x="700635" y="515888"/>
                  </a:cubicBezTo>
                  <a:cubicBezTo>
                    <a:pt x="699356" y="517166"/>
                    <a:pt x="698078" y="517806"/>
                    <a:pt x="696799" y="519084"/>
                  </a:cubicBezTo>
                  <a:cubicBezTo>
                    <a:pt x="694881" y="521641"/>
                    <a:pt x="694242" y="524198"/>
                    <a:pt x="691685" y="526116"/>
                  </a:cubicBezTo>
                  <a:cubicBezTo>
                    <a:pt x="690407" y="526755"/>
                    <a:pt x="689767" y="528034"/>
                    <a:pt x="689128" y="529312"/>
                  </a:cubicBezTo>
                  <a:cubicBezTo>
                    <a:pt x="688489" y="530591"/>
                    <a:pt x="687849" y="531230"/>
                    <a:pt x="687210" y="532509"/>
                  </a:cubicBezTo>
                  <a:cubicBezTo>
                    <a:pt x="686571" y="533787"/>
                    <a:pt x="685932" y="535066"/>
                    <a:pt x="685293" y="535705"/>
                  </a:cubicBezTo>
                  <a:cubicBezTo>
                    <a:pt x="684653" y="536983"/>
                    <a:pt x="684014" y="537623"/>
                    <a:pt x="682735" y="538901"/>
                  </a:cubicBezTo>
                  <a:cubicBezTo>
                    <a:pt x="682096" y="539541"/>
                    <a:pt x="681457" y="539541"/>
                    <a:pt x="680818" y="540180"/>
                  </a:cubicBezTo>
                  <a:cubicBezTo>
                    <a:pt x="679539" y="542098"/>
                    <a:pt x="678900" y="543376"/>
                    <a:pt x="677621" y="545294"/>
                  </a:cubicBezTo>
                  <a:cubicBezTo>
                    <a:pt x="676982" y="546572"/>
                    <a:pt x="675704" y="547212"/>
                    <a:pt x="674425" y="548490"/>
                  </a:cubicBezTo>
                  <a:cubicBezTo>
                    <a:pt x="673146" y="549769"/>
                    <a:pt x="671229" y="550408"/>
                    <a:pt x="669950" y="551047"/>
                  </a:cubicBezTo>
                  <a:cubicBezTo>
                    <a:pt x="668032" y="552965"/>
                    <a:pt x="666754" y="555522"/>
                    <a:pt x="664197" y="556801"/>
                  </a:cubicBezTo>
                  <a:cubicBezTo>
                    <a:pt x="661640" y="558079"/>
                    <a:pt x="659722" y="559358"/>
                    <a:pt x="658443" y="561915"/>
                  </a:cubicBezTo>
                  <a:cubicBezTo>
                    <a:pt x="657804" y="563193"/>
                    <a:pt x="657804" y="564472"/>
                    <a:pt x="657165" y="565750"/>
                  </a:cubicBezTo>
                  <a:cubicBezTo>
                    <a:pt x="655886" y="567668"/>
                    <a:pt x="653968" y="568947"/>
                    <a:pt x="652051" y="570225"/>
                  </a:cubicBezTo>
                  <a:cubicBezTo>
                    <a:pt x="651412" y="570865"/>
                    <a:pt x="650772" y="571504"/>
                    <a:pt x="650133" y="572782"/>
                  </a:cubicBezTo>
                  <a:cubicBezTo>
                    <a:pt x="648854" y="574061"/>
                    <a:pt x="647576" y="575979"/>
                    <a:pt x="646937" y="577257"/>
                  </a:cubicBezTo>
                  <a:cubicBezTo>
                    <a:pt x="646937" y="577257"/>
                    <a:pt x="646297" y="577257"/>
                    <a:pt x="644379" y="575979"/>
                  </a:cubicBezTo>
                  <a:cubicBezTo>
                    <a:pt x="644379" y="576618"/>
                    <a:pt x="644379" y="576618"/>
                    <a:pt x="644379" y="577257"/>
                  </a:cubicBezTo>
                  <a:cubicBezTo>
                    <a:pt x="644379" y="577897"/>
                    <a:pt x="643740" y="579175"/>
                    <a:pt x="643740" y="579814"/>
                  </a:cubicBezTo>
                  <a:cubicBezTo>
                    <a:pt x="642462" y="581093"/>
                    <a:pt x="641183" y="582371"/>
                    <a:pt x="639904" y="583650"/>
                  </a:cubicBezTo>
                  <a:cubicBezTo>
                    <a:pt x="639265" y="584928"/>
                    <a:pt x="638626" y="586207"/>
                    <a:pt x="637987" y="588125"/>
                  </a:cubicBezTo>
                  <a:cubicBezTo>
                    <a:pt x="637987" y="588764"/>
                    <a:pt x="637348" y="589403"/>
                    <a:pt x="637348" y="589403"/>
                  </a:cubicBezTo>
                  <a:cubicBezTo>
                    <a:pt x="636708" y="590682"/>
                    <a:pt x="636069" y="591321"/>
                    <a:pt x="635430" y="592600"/>
                  </a:cubicBezTo>
                  <a:cubicBezTo>
                    <a:pt x="634790" y="593239"/>
                    <a:pt x="633512" y="593239"/>
                    <a:pt x="632873" y="593878"/>
                  </a:cubicBezTo>
                  <a:cubicBezTo>
                    <a:pt x="631594" y="593878"/>
                    <a:pt x="632234" y="595796"/>
                    <a:pt x="630955" y="595796"/>
                  </a:cubicBezTo>
                  <a:cubicBezTo>
                    <a:pt x="629037" y="596435"/>
                    <a:pt x="628398" y="598353"/>
                    <a:pt x="627119" y="598992"/>
                  </a:cubicBezTo>
                  <a:cubicBezTo>
                    <a:pt x="626480" y="599632"/>
                    <a:pt x="626480" y="599632"/>
                    <a:pt x="625841" y="600271"/>
                  </a:cubicBezTo>
                  <a:cubicBezTo>
                    <a:pt x="625841" y="601549"/>
                    <a:pt x="625841" y="602828"/>
                    <a:pt x="625201" y="604106"/>
                  </a:cubicBezTo>
                  <a:cubicBezTo>
                    <a:pt x="625201" y="605385"/>
                    <a:pt x="623923" y="605385"/>
                    <a:pt x="623284" y="606663"/>
                  </a:cubicBezTo>
                  <a:cubicBezTo>
                    <a:pt x="624562" y="607303"/>
                    <a:pt x="625201" y="607303"/>
                    <a:pt x="625201" y="607303"/>
                  </a:cubicBezTo>
                  <a:cubicBezTo>
                    <a:pt x="625841" y="608581"/>
                    <a:pt x="626480" y="609220"/>
                    <a:pt x="626480" y="610499"/>
                  </a:cubicBezTo>
                  <a:cubicBezTo>
                    <a:pt x="628398" y="611138"/>
                    <a:pt x="629676" y="612417"/>
                    <a:pt x="631594" y="613056"/>
                  </a:cubicBezTo>
                  <a:cubicBezTo>
                    <a:pt x="631594" y="613695"/>
                    <a:pt x="631594" y="613695"/>
                    <a:pt x="631594" y="614335"/>
                  </a:cubicBezTo>
                  <a:cubicBezTo>
                    <a:pt x="632873" y="614335"/>
                    <a:pt x="633512" y="614335"/>
                    <a:pt x="634790" y="614335"/>
                  </a:cubicBezTo>
                  <a:cubicBezTo>
                    <a:pt x="636708" y="614974"/>
                    <a:pt x="637987" y="614974"/>
                    <a:pt x="638626" y="614335"/>
                  </a:cubicBezTo>
                  <a:cubicBezTo>
                    <a:pt x="641183" y="613695"/>
                    <a:pt x="643101" y="612417"/>
                    <a:pt x="645658" y="611778"/>
                  </a:cubicBezTo>
                  <a:cubicBezTo>
                    <a:pt x="646297" y="611778"/>
                    <a:pt x="647576" y="611778"/>
                    <a:pt x="647576" y="611138"/>
                  </a:cubicBezTo>
                  <a:cubicBezTo>
                    <a:pt x="648215" y="609860"/>
                    <a:pt x="650133" y="609860"/>
                    <a:pt x="650772" y="609220"/>
                  </a:cubicBezTo>
                  <a:cubicBezTo>
                    <a:pt x="652051" y="608581"/>
                    <a:pt x="653968" y="607942"/>
                    <a:pt x="655886" y="607942"/>
                  </a:cubicBezTo>
                  <a:cubicBezTo>
                    <a:pt x="655886" y="607942"/>
                    <a:pt x="655247" y="607303"/>
                    <a:pt x="655247" y="606663"/>
                  </a:cubicBezTo>
                  <a:cubicBezTo>
                    <a:pt x="653968" y="606663"/>
                    <a:pt x="652690" y="606663"/>
                    <a:pt x="650772" y="606663"/>
                  </a:cubicBezTo>
                  <a:cubicBezTo>
                    <a:pt x="650772" y="606663"/>
                    <a:pt x="651412" y="606024"/>
                    <a:pt x="651412" y="606024"/>
                  </a:cubicBezTo>
                  <a:cubicBezTo>
                    <a:pt x="652690" y="605385"/>
                    <a:pt x="654608" y="604746"/>
                    <a:pt x="656526" y="604106"/>
                  </a:cubicBezTo>
                  <a:cubicBezTo>
                    <a:pt x="657165" y="603467"/>
                    <a:pt x="657804" y="602828"/>
                    <a:pt x="659082" y="602189"/>
                  </a:cubicBezTo>
                  <a:cubicBezTo>
                    <a:pt x="659722" y="602189"/>
                    <a:pt x="659722" y="601549"/>
                    <a:pt x="659722" y="600910"/>
                  </a:cubicBezTo>
                  <a:cubicBezTo>
                    <a:pt x="661001" y="600271"/>
                    <a:pt x="662279" y="600271"/>
                    <a:pt x="663557" y="599632"/>
                  </a:cubicBezTo>
                  <a:cubicBezTo>
                    <a:pt x="664836" y="598992"/>
                    <a:pt x="664836" y="597714"/>
                    <a:pt x="665475" y="596435"/>
                  </a:cubicBezTo>
                  <a:cubicBezTo>
                    <a:pt x="665475" y="595157"/>
                    <a:pt x="666754" y="595157"/>
                    <a:pt x="667393" y="593878"/>
                  </a:cubicBezTo>
                  <a:cubicBezTo>
                    <a:pt x="668671" y="592600"/>
                    <a:pt x="669311" y="591321"/>
                    <a:pt x="670589" y="590043"/>
                  </a:cubicBezTo>
                  <a:cubicBezTo>
                    <a:pt x="669311" y="589403"/>
                    <a:pt x="668671" y="589403"/>
                    <a:pt x="668671" y="588764"/>
                  </a:cubicBezTo>
                  <a:cubicBezTo>
                    <a:pt x="669311" y="588764"/>
                    <a:pt x="670589" y="588764"/>
                    <a:pt x="671229" y="588764"/>
                  </a:cubicBezTo>
                  <a:cubicBezTo>
                    <a:pt x="672507" y="588764"/>
                    <a:pt x="673786" y="588125"/>
                    <a:pt x="675064" y="587486"/>
                  </a:cubicBezTo>
                  <a:cubicBezTo>
                    <a:pt x="678260" y="585568"/>
                    <a:pt x="680818" y="583650"/>
                    <a:pt x="683375" y="581732"/>
                  </a:cubicBezTo>
                  <a:cubicBezTo>
                    <a:pt x="684014" y="581093"/>
                    <a:pt x="685293" y="581093"/>
                    <a:pt x="685932" y="580454"/>
                  </a:cubicBezTo>
                  <a:cubicBezTo>
                    <a:pt x="686571" y="581093"/>
                    <a:pt x="686571" y="581732"/>
                    <a:pt x="685932" y="581732"/>
                  </a:cubicBezTo>
                  <a:cubicBezTo>
                    <a:pt x="683375" y="581732"/>
                    <a:pt x="685293" y="584289"/>
                    <a:pt x="682096" y="583650"/>
                  </a:cubicBezTo>
                  <a:cubicBezTo>
                    <a:pt x="681457" y="584289"/>
                    <a:pt x="680178" y="584928"/>
                    <a:pt x="679539" y="586207"/>
                  </a:cubicBezTo>
                  <a:cubicBezTo>
                    <a:pt x="678260" y="586846"/>
                    <a:pt x="676982" y="587486"/>
                    <a:pt x="676982" y="588764"/>
                  </a:cubicBezTo>
                  <a:cubicBezTo>
                    <a:pt x="676343" y="590043"/>
                    <a:pt x="675704" y="590043"/>
                    <a:pt x="675064" y="590682"/>
                  </a:cubicBezTo>
                  <a:cubicBezTo>
                    <a:pt x="675064" y="590682"/>
                    <a:pt x="674425" y="591321"/>
                    <a:pt x="674425" y="591960"/>
                  </a:cubicBezTo>
                  <a:cubicBezTo>
                    <a:pt x="675704" y="592600"/>
                    <a:pt x="676343" y="593239"/>
                    <a:pt x="676343" y="592600"/>
                  </a:cubicBezTo>
                  <a:cubicBezTo>
                    <a:pt x="676982" y="591960"/>
                    <a:pt x="677621" y="591321"/>
                    <a:pt x="678260" y="590682"/>
                  </a:cubicBezTo>
                  <a:cubicBezTo>
                    <a:pt x="679539" y="589403"/>
                    <a:pt x="681457" y="587486"/>
                    <a:pt x="682735" y="586207"/>
                  </a:cubicBezTo>
                  <a:cubicBezTo>
                    <a:pt x="683375" y="585568"/>
                    <a:pt x="684014" y="586207"/>
                    <a:pt x="684653" y="585568"/>
                  </a:cubicBezTo>
                  <a:cubicBezTo>
                    <a:pt x="685293" y="583650"/>
                    <a:pt x="687210" y="582371"/>
                    <a:pt x="689128" y="581732"/>
                  </a:cubicBezTo>
                  <a:cubicBezTo>
                    <a:pt x="689767" y="581093"/>
                    <a:pt x="690407" y="580454"/>
                    <a:pt x="689767" y="579175"/>
                  </a:cubicBezTo>
                  <a:cubicBezTo>
                    <a:pt x="689128" y="579175"/>
                    <a:pt x="687849" y="579814"/>
                    <a:pt x="687210" y="579814"/>
                  </a:cubicBezTo>
                  <a:cubicBezTo>
                    <a:pt x="687210" y="579814"/>
                    <a:pt x="686571" y="579175"/>
                    <a:pt x="686571" y="579175"/>
                  </a:cubicBezTo>
                  <a:cubicBezTo>
                    <a:pt x="687849" y="578536"/>
                    <a:pt x="688489" y="577897"/>
                    <a:pt x="689767" y="577257"/>
                  </a:cubicBezTo>
                  <a:lnTo>
                    <a:pt x="689128" y="577257"/>
                  </a:lnTo>
                  <a:cubicBezTo>
                    <a:pt x="690407" y="576618"/>
                    <a:pt x="691046" y="575339"/>
                    <a:pt x="691685" y="574700"/>
                  </a:cubicBezTo>
                  <a:cubicBezTo>
                    <a:pt x="692324" y="574700"/>
                    <a:pt x="692964" y="574700"/>
                    <a:pt x="693603" y="574700"/>
                  </a:cubicBezTo>
                  <a:lnTo>
                    <a:pt x="694242" y="574700"/>
                  </a:lnTo>
                  <a:cubicBezTo>
                    <a:pt x="694242" y="574700"/>
                    <a:pt x="694881" y="574061"/>
                    <a:pt x="694881" y="573422"/>
                  </a:cubicBezTo>
                  <a:lnTo>
                    <a:pt x="694881" y="574700"/>
                  </a:lnTo>
                  <a:cubicBezTo>
                    <a:pt x="695521" y="574061"/>
                    <a:pt x="696160" y="574061"/>
                    <a:pt x="697438" y="573422"/>
                  </a:cubicBezTo>
                  <a:cubicBezTo>
                    <a:pt x="697438" y="573422"/>
                    <a:pt x="697438" y="573422"/>
                    <a:pt x="697438" y="572782"/>
                  </a:cubicBezTo>
                  <a:cubicBezTo>
                    <a:pt x="696799" y="572143"/>
                    <a:pt x="696160" y="571504"/>
                    <a:pt x="694881" y="570225"/>
                  </a:cubicBezTo>
                  <a:cubicBezTo>
                    <a:pt x="695521" y="570225"/>
                    <a:pt x="696799" y="570225"/>
                    <a:pt x="697438" y="570225"/>
                  </a:cubicBezTo>
                  <a:lnTo>
                    <a:pt x="698237" y="569426"/>
                  </a:lnTo>
                  <a:lnTo>
                    <a:pt x="697950" y="569331"/>
                  </a:lnTo>
                  <a:lnTo>
                    <a:pt x="697438" y="569586"/>
                  </a:lnTo>
                  <a:cubicBezTo>
                    <a:pt x="697438" y="569586"/>
                    <a:pt x="696799" y="568947"/>
                    <a:pt x="696799" y="568947"/>
                  </a:cubicBezTo>
                  <a:lnTo>
                    <a:pt x="697950" y="569331"/>
                  </a:lnTo>
                  <a:lnTo>
                    <a:pt x="698291" y="569160"/>
                  </a:lnTo>
                  <a:lnTo>
                    <a:pt x="697438" y="568308"/>
                  </a:lnTo>
                  <a:cubicBezTo>
                    <a:pt x="697438" y="567668"/>
                    <a:pt x="698078" y="567668"/>
                    <a:pt x="698078" y="567668"/>
                  </a:cubicBezTo>
                  <a:cubicBezTo>
                    <a:pt x="698717" y="567029"/>
                    <a:pt x="699356" y="565750"/>
                    <a:pt x="701913" y="565750"/>
                  </a:cubicBezTo>
                  <a:cubicBezTo>
                    <a:pt x="703192" y="565750"/>
                    <a:pt x="703831" y="565111"/>
                    <a:pt x="704470" y="564472"/>
                  </a:cubicBezTo>
                  <a:cubicBezTo>
                    <a:pt x="704470" y="564472"/>
                    <a:pt x="704470" y="563833"/>
                    <a:pt x="704470" y="563833"/>
                  </a:cubicBezTo>
                  <a:cubicBezTo>
                    <a:pt x="705110" y="563193"/>
                    <a:pt x="705110" y="561915"/>
                    <a:pt x="706388" y="561915"/>
                  </a:cubicBezTo>
                  <a:cubicBezTo>
                    <a:pt x="707027" y="561915"/>
                    <a:pt x="707027" y="561276"/>
                    <a:pt x="707667" y="560636"/>
                  </a:cubicBezTo>
                  <a:cubicBezTo>
                    <a:pt x="707667" y="560636"/>
                    <a:pt x="707667" y="559997"/>
                    <a:pt x="707027" y="559997"/>
                  </a:cubicBezTo>
                  <a:cubicBezTo>
                    <a:pt x="705110" y="558079"/>
                    <a:pt x="705110" y="557440"/>
                    <a:pt x="707667" y="558719"/>
                  </a:cubicBezTo>
                  <a:cubicBezTo>
                    <a:pt x="708306" y="558719"/>
                    <a:pt x="708945" y="559358"/>
                    <a:pt x="708945" y="558719"/>
                  </a:cubicBezTo>
                  <a:cubicBezTo>
                    <a:pt x="708306" y="556801"/>
                    <a:pt x="710224" y="557440"/>
                    <a:pt x="712142" y="558079"/>
                  </a:cubicBezTo>
                  <a:cubicBezTo>
                    <a:pt x="709585" y="554883"/>
                    <a:pt x="708945" y="553604"/>
                    <a:pt x="710224" y="552965"/>
                  </a:cubicBezTo>
                  <a:cubicBezTo>
                    <a:pt x="710224" y="552965"/>
                    <a:pt x="710224" y="552326"/>
                    <a:pt x="710863" y="552326"/>
                  </a:cubicBezTo>
                  <a:cubicBezTo>
                    <a:pt x="711502" y="551687"/>
                    <a:pt x="712142" y="551687"/>
                    <a:pt x="712781" y="551047"/>
                  </a:cubicBezTo>
                  <a:cubicBezTo>
                    <a:pt x="712781" y="551047"/>
                    <a:pt x="713420" y="551687"/>
                    <a:pt x="713420" y="551687"/>
                  </a:cubicBezTo>
                  <a:cubicBezTo>
                    <a:pt x="713420" y="552326"/>
                    <a:pt x="713420" y="552326"/>
                    <a:pt x="713420" y="552965"/>
                  </a:cubicBezTo>
                  <a:cubicBezTo>
                    <a:pt x="714059" y="553604"/>
                    <a:pt x="714059" y="552965"/>
                    <a:pt x="714699" y="552965"/>
                  </a:cubicBezTo>
                  <a:cubicBezTo>
                    <a:pt x="715338" y="552965"/>
                    <a:pt x="715977" y="553604"/>
                    <a:pt x="715977" y="553604"/>
                  </a:cubicBezTo>
                  <a:cubicBezTo>
                    <a:pt x="715338" y="552965"/>
                    <a:pt x="714699" y="552326"/>
                    <a:pt x="714059" y="551687"/>
                  </a:cubicBezTo>
                  <a:cubicBezTo>
                    <a:pt x="714059" y="551047"/>
                    <a:pt x="713420" y="551047"/>
                    <a:pt x="712781" y="550408"/>
                  </a:cubicBezTo>
                  <a:cubicBezTo>
                    <a:pt x="713420" y="549769"/>
                    <a:pt x="714059" y="549130"/>
                    <a:pt x="715338" y="549130"/>
                  </a:cubicBezTo>
                  <a:cubicBezTo>
                    <a:pt x="717256" y="549130"/>
                    <a:pt x="717895" y="548490"/>
                    <a:pt x="718534" y="547851"/>
                  </a:cubicBezTo>
                  <a:cubicBezTo>
                    <a:pt x="718534" y="547212"/>
                    <a:pt x="719173" y="547212"/>
                    <a:pt x="719173" y="547212"/>
                  </a:cubicBezTo>
                  <a:cubicBezTo>
                    <a:pt x="719813" y="547212"/>
                    <a:pt x="720452" y="546572"/>
                    <a:pt x="719813" y="545294"/>
                  </a:cubicBezTo>
                  <a:cubicBezTo>
                    <a:pt x="718534" y="543376"/>
                    <a:pt x="719813" y="544015"/>
                    <a:pt x="723009" y="545933"/>
                  </a:cubicBezTo>
                  <a:cubicBezTo>
                    <a:pt x="719173" y="542737"/>
                    <a:pt x="724288" y="545294"/>
                    <a:pt x="721731" y="542737"/>
                  </a:cubicBezTo>
                  <a:cubicBezTo>
                    <a:pt x="724927" y="544015"/>
                    <a:pt x="725566" y="544655"/>
                    <a:pt x="724927" y="543376"/>
                  </a:cubicBezTo>
                  <a:cubicBezTo>
                    <a:pt x="724288" y="541458"/>
                    <a:pt x="726205" y="542098"/>
                    <a:pt x="726845" y="540819"/>
                  </a:cubicBezTo>
                  <a:cubicBezTo>
                    <a:pt x="726845" y="540180"/>
                    <a:pt x="728123" y="540180"/>
                    <a:pt x="726845" y="538262"/>
                  </a:cubicBezTo>
                  <a:cubicBezTo>
                    <a:pt x="726845" y="537623"/>
                    <a:pt x="727484" y="538262"/>
                    <a:pt x="727484" y="537623"/>
                  </a:cubicBezTo>
                  <a:cubicBezTo>
                    <a:pt x="728123" y="536983"/>
                    <a:pt x="728762" y="536983"/>
                    <a:pt x="728762" y="536344"/>
                  </a:cubicBezTo>
                  <a:cubicBezTo>
                    <a:pt x="728762" y="536344"/>
                    <a:pt x="728762" y="536344"/>
                    <a:pt x="728762" y="535705"/>
                  </a:cubicBezTo>
                  <a:cubicBezTo>
                    <a:pt x="729402" y="535066"/>
                    <a:pt x="731959" y="535066"/>
                    <a:pt x="731320" y="533148"/>
                  </a:cubicBezTo>
                  <a:cubicBezTo>
                    <a:pt x="731320" y="531869"/>
                    <a:pt x="731959" y="530591"/>
                    <a:pt x="734516" y="531869"/>
                  </a:cubicBezTo>
                  <a:cubicBezTo>
                    <a:pt x="735155" y="531869"/>
                    <a:pt x="735155" y="531869"/>
                    <a:pt x="735155" y="531869"/>
                  </a:cubicBezTo>
                  <a:cubicBezTo>
                    <a:pt x="735155" y="531230"/>
                    <a:pt x="734516" y="529952"/>
                    <a:pt x="736434" y="530591"/>
                  </a:cubicBezTo>
                  <a:cubicBezTo>
                    <a:pt x="735155" y="528673"/>
                    <a:pt x="736434" y="529312"/>
                    <a:pt x="736434" y="528673"/>
                  </a:cubicBezTo>
                  <a:cubicBezTo>
                    <a:pt x="736434" y="528034"/>
                    <a:pt x="737073" y="528034"/>
                    <a:pt x="736434" y="527395"/>
                  </a:cubicBezTo>
                  <a:cubicBezTo>
                    <a:pt x="735155" y="526116"/>
                    <a:pt x="735794" y="526116"/>
                    <a:pt x="737073" y="526755"/>
                  </a:cubicBezTo>
                  <a:cubicBezTo>
                    <a:pt x="738351" y="527395"/>
                    <a:pt x="738991" y="527395"/>
                    <a:pt x="737073" y="525477"/>
                  </a:cubicBezTo>
                  <a:cubicBezTo>
                    <a:pt x="736434" y="525477"/>
                    <a:pt x="736434" y="524837"/>
                    <a:pt x="736434" y="524837"/>
                  </a:cubicBezTo>
                  <a:cubicBezTo>
                    <a:pt x="737073" y="524837"/>
                    <a:pt x="737073" y="524198"/>
                    <a:pt x="738351" y="524837"/>
                  </a:cubicBezTo>
                  <a:cubicBezTo>
                    <a:pt x="740909" y="525477"/>
                    <a:pt x="740269" y="522920"/>
                    <a:pt x="741548" y="522920"/>
                  </a:cubicBezTo>
                  <a:cubicBezTo>
                    <a:pt x="740909" y="521641"/>
                    <a:pt x="740269" y="521002"/>
                    <a:pt x="741548" y="521002"/>
                  </a:cubicBezTo>
                  <a:cubicBezTo>
                    <a:pt x="742187" y="521002"/>
                    <a:pt x="742187" y="520363"/>
                    <a:pt x="742187" y="519723"/>
                  </a:cubicBezTo>
                  <a:cubicBezTo>
                    <a:pt x="742187" y="519723"/>
                    <a:pt x="742187" y="519084"/>
                    <a:pt x="742187" y="518445"/>
                  </a:cubicBezTo>
                  <a:cubicBezTo>
                    <a:pt x="741548" y="517166"/>
                    <a:pt x="741548" y="516527"/>
                    <a:pt x="743466" y="517166"/>
                  </a:cubicBezTo>
                  <a:cubicBezTo>
                    <a:pt x="744744" y="517806"/>
                    <a:pt x="746023" y="517806"/>
                    <a:pt x="745383" y="516527"/>
                  </a:cubicBezTo>
                  <a:cubicBezTo>
                    <a:pt x="744105" y="514609"/>
                    <a:pt x="745383" y="514609"/>
                    <a:pt x="746662" y="514609"/>
                  </a:cubicBezTo>
                  <a:cubicBezTo>
                    <a:pt x="748580" y="515888"/>
                    <a:pt x="750498" y="515888"/>
                    <a:pt x="748580" y="512691"/>
                  </a:cubicBezTo>
                  <a:cubicBezTo>
                    <a:pt x="749219" y="512052"/>
                    <a:pt x="749858" y="512052"/>
                    <a:pt x="751137" y="511413"/>
                  </a:cubicBezTo>
                  <a:cubicBezTo>
                    <a:pt x="751776" y="511413"/>
                    <a:pt x="752415" y="511413"/>
                    <a:pt x="751137" y="510134"/>
                  </a:cubicBezTo>
                  <a:cubicBezTo>
                    <a:pt x="749858" y="508217"/>
                    <a:pt x="749858" y="507577"/>
                    <a:pt x="751137" y="507577"/>
                  </a:cubicBezTo>
                  <a:cubicBezTo>
                    <a:pt x="753054" y="507577"/>
                    <a:pt x="752415" y="505660"/>
                    <a:pt x="753694" y="505660"/>
                  </a:cubicBezTo>
                  <a:cubicBezTo>
                    <a:pt x="754972" y="505660"/>
                    <a:pt x="754972" y="504381"/>
                    <a:pt x="755612" y="503102"/>
                  </a:cubicBezTo>
                  <a:cubicBezTo>
                    <a:pt x="756251" y="501824"/>
                    <a:pt x="757529" y="501185"/>
                    <a:pt x="758169" y="499906"/>
                  </a:cubicBezTo>
                  <a:cubicBezTo>
                    <a:pt x="758169" y="499906"/>
                    <a:pt x="758169" y="499267"/>
                    <a:pt x="758169" y="499267"/>
                  </a:cubicBezTo>
                  <a:cubicBezTo>
                    <a:pt x="757529" y="498628"/>
                    <a:pt x="756890" y="497988"/>
                    <a:pt x="755612" y="497349"/>
                  </a:cubicBezTo>
                  <a:cubicBezTo>
                    <a:pt x="758808" y="497349"/>
                    <a:pt x="763922" y="499267"/>
                    <a:pt x="761365" y="494792"/>
                  </a:cubicBezTo>
                  <a:cubicBezTo>
                    <a:pt x="760726" y="494792"/>
                    <a:pt x="760726" y="495431"/>
                    <a:pt x="760726" y="496071"/>
                  </a:cubicBezTo>
                  <a:cubicBezTo>
                    <a:pt x="760726" y="496710"/>
                    <a:pt x="760087" y="496710"/>
                    <a:pt x="758169" y="495431"/>
                  </a:cubicBezTo>
                  <a:cubicBezTo>
                    <a:pt x="758808" y="495431"/>
                    <a:pt x="759447" y="495431"/>
                    <a:pt x="759447" y="495431"/>
                  </a:cubicBezTo>
                  <a:cubicBezTo>
                    <a:pt x="758808" y="494153"/>
                    <a:pt x="758169" y="493513"/>
                    <a:pt x="756890" y="492235"/>
                  </a:cubicBezTo>
                  <a:cubicBezTo>
                    <a:pt x="756890" y="491596"/>
                    <a:pt x="758169" y="491596"/>
                    <a:pt x="757529" y="490956"/>
                  </a:cubicBezTo>
                  <a:cubicBezTo>
                    <a:pt x="755612" y="489039"/>
                    <a:pt x="756890" y="489039"/>
                    <a:pt x="756251" y="487760"/>
                  </a:cubicBezTo>
                  <a:cubicBezTo>
                    <a:pt x="755612" y="485842"/>
                    <a:pt x="756890" y="485842"/>
                    <a:pt x="758169" y="485842"/>
                  </a:cubicBezTo>
                  <a:cubicBezTo>
                    <a:pt x="758808" y="485842"/>
                    <a:pt x="758808" y="485842"/>
                    <a:pt x="759447" y="485842"/>
                  </a:cubicBezTo>
                  <a:cubicBezTo>
                    <a:pt x="758169" y="485842"/>
                    <a:pt x="756890" y="484564"/>
                    <a:pt x="754972" y="483285"/>
                  </a:cubicBezTo>
                  <a:cubicBezTo>
                    <a:pt x="754333" y="482007"/>
                    <a:pt x="754333" y="480728"/>
                    <a:pt x="757529" y="482007"/>
                  </a:cubicBezTo>
                  <a:cubicBezTo>
                    <a:pt x="756251" y="480728"/>
                    <a:pt x="754972" y="479450"/>
                    <a:pt x="753694" y="478810"/>
                  </a:cubicBezTo>
                  <a:cubicBezTo>
                    <a:pt x="751776" y="477532"/>
                    <a:pt x="749858" y="475614"/>
                    <a:pt x="747940" y="474975"/>
                  </a:cubicBezTo>
                  <a:cubicBezTo>
                    <a:pt x="742826" y="472418"/>
                    <a:pt x="739630" y="471778"/>
                    <a:pt x="737712" y="472418"/>
                  </a:cubicBezTo>
                  <a:close/>
                  <a:moveTo>
                    <a:pt x="288309" y="460272"/>
                  </a:moveTo>
                  <a:cubicBezTo>
                    <a:pt x="288309" y="460272"/>
                    <a:pt x="288948" y="460911"/>
                    <a:pt x="288948" y="460911"/>
                  </a:cubicBezTo>
                  <a:cubicBezTo>
                    <a:pt x="288948" y="461550"/>
                    <a:pt x="288309" y="461550"/>
                    <a:pt x="288309" y="462189"/>
                  </a:cubicBezTo>
                  <a:cubicBezTo>
                    <a:pt x="288309" y="461550"/>
                    <a:pt x="288309" y="460911"/>
                    <a:pt x="288309" y="460272"/>
                  </a:cubicBezTo>
                  <a:close/>
                  <a:moveTo>
                    <a:pt x="291505" y="458354"/>
                  </a:moveTo>
                  <a:cubicBezTo>
                    <a:pt x="291505" y="458354"/>
                    <a:pt x="291505" y="458354"/>
                    <a:pt x="292144" y="458993"/>
                  </a:cubicBezTo>
                  <a:cubicBezTo>
                    <a:pt x="292144" y="459632"/>
                    <a:pt x="291505" y="460272"/>
                    <a:pt x="291505" y="460272"/>
                  </a:cubicBezTo>
                  <a:cubicBezTo>
                    <a:pt x="291505" y="460272"/>
                    <a:pt x="290866" y="459632"/>
                    <a:pt x="290866" y="459632"/>
                  </a:cubicBezTo>
                  <a:cubicBezTo>
                    <a:pt x="290866" y="458993"/>
                    <a:pt x="291505" y="458354"/>
                    <a:pt x="291505" y="458354"/>
                  </a:cubicBezTo>
                  <a:close/>
                  <a:moveTo>
                    <a:pt x="1098897" y="454518"/>
                  </a:moveTo>
                  <a:cubicBezTo>
                    <a:pt x="1097619" y="454518"/>
                    <a:pt x="1097619" y="454518"/>
                    <a:pt x="1096979" y="455158"/>
                  </a:cubicBezTo>
                  <a:cubicBezTo>
                    <a:pt x="1095061" y="456436"/>
                    <a:pt x="1093144" y="457715"/>
                    <a:pt x="1091226" y="458993"/>
                  </a:cubicBezTo>
                  <a:cubicBezTo>
                    <a:pt x="1088669" y="460272"/>
                    <a:pt x="1086112" y="460911"/>
                    <a:pt x="1083555" y="462189"/>
                  </a:cubicBezTo>
                  <a:cubicBezTo>
                    <a:pt x="1083555" y="462829"/>
                    <a:pt x="1082916" y="462829"/>
                    <a:pt x="1082276" y="462829"/>
                  </a:cubicBezTo>
                  <a:cubicBezTo>
                    <a:pt x="1081637" y="463468"/>
                    <a:pt x="1080998" y="463468"/>
                    <a:pt x="1080358" y="464107"/>
                  </a:cubicBezTo>
                  <a:cubicBezTo>
                    <a:pt x="1080998" y="464746"/>
                    <a:pt x="1082276" y="464746"/>
                    <a:pt x="1082916" y="463468"/>
                  </a:cubicBezTo>
                  <a:cubicBezTo>
                    <a:pt x="1082916" y="463468"/>
                    <a:pt x="1083555" y="462829"/>
                    <a:pt x="1086112" y="464746"/>
                  </a:cubicBezTo>
                  <a:cubicBezTo>
                    <a:pt x="1086112" y="464107"/>
                    <a:pt x="1086112" y="463468"/>
                    <a:pt x="1086751" y="463468"/>
                  </a:cubicBezTo>
                  <a:cubicBezTo>
                    <a:pt x="1087390" y="462829"/>
                    <a:pt x="1088669" y="462829"/>
                    <a:pt x="1089308" y="462189"/>
                  </a:cubicBezTo>
                  <a:cubicBezTo>
                    <a:pt x="1091865" y="460911"/>
                    <a:pt x="1094422" y="459632"/>
                    <a:pt x="1096340" y="458354"/>
                  </a:cubicBezTo>
                  <a:cubicBezTo>
                    <a:pt x="1097619" y="457075"/>
                    <a:pt x="1097619" y="455797"/>
                    <a:pt x="1099536" y="455797"/>
                  </a:cubicBezTo>
                  <a:cubicBezTo>
                    <a:pt x="1099536" y="455797"/>
                    <a:pt x="1098897" y="455158"/>
                    <a:pt x="1098897" y="454518"/>
                  </a:cubicBezTo>
                  <a:close/>
                  <a:moveTo>
                    <a:pt x="288309" y="450043"/>
                  </a:moveTo>
                  <a:cubicBezTo>
                    <a:pt x="288309" y="450043"/>
                    <a:pt x="288948" y="450683"/>
                    <a:pt x="288948" y="450683"/>
                  </a:cubicBezTo>
                  <a:cubicBezTo>
                    <a:pt x="288948" y="450683"/>
                    <a:pt x="288309" y="451322"/>
                    <a:pt x="288309" y="451322"/>
                  </a:cubicBezTo>
                  <a:cubicBezTo>
                    <a:pt x="288309" y="451322"/>
                    <a:pt x="288309" y="451322"/>
                    <a:pt x="288309" y="450683"/>
                  </a:cubicBezTo>
                  <a:cubicBezTo>
                    <a:pt x="288309" y="450683"/>
                    <a:pt x="288309" y="450043"/>
                    <a:pt x="288309" y="450043"/>
                  </a:cubicBezTo>
                  <a:close/>
                  <a:moveTo>
                    <a:pt x="299176" y="447486"/>
                  </a:moveTo>
                  <a:cubicBezTo>
                    <a:pt x="299816" y="448126"/>
                    <a:pt x="299816" y="448126"/>
                    <a:pt x="299816" y="448126"/>
                  </a:cubicBezTo>
                  <a:cubicBezTo>
                    <a:pt x="299816" y="448126"/>
                    <a:pt x="299176" y="448126"/>
                    <a:pt x="299176" y="448126"/>
                  </a:cubicBezTo>
                  <a:cubicBezTo>
                    <a:pt x="299176" y="448126"/>
                    <a:pt x="299176" y="448126"/>
                    <a:pt x="298537" y="448126"/>
                  </a:cubicBezTo>
                  <a:cubicBezTo>
                    <a:pt x="298537" y="448126"/>
                    <a:pt x="298537" y="448126"/>
                    <a:pt x="299176" y="447486"/>
                  </a:cubicBezTo>
                  <a:close/>
                  <a:moveTo>
                    <a:pt x="317075" y="441733"/>
                  </a:moveTo>
                  <a:cubicBezTo>
                    <a:pt x="317075" y="441733"/>
                    <a:pt x="316436" y="441733"/>
                    <a:pt x="316436" y="441733"/>
                  </a:cubicBezTo>
                  <a:cubicBezTo>
                    <a:pt x="316436" y="441733"/>
                    <a:pt x="317075" y="442372"/>
                    <a:pt x="317075" y="442372"/>
                  </a:cubicBezTo>
                  <a:cubicBezTo>
                    <a:pt x="317075" y="442372"/>
                    <a:pt x="317715" y="442372"/>
                    <a:pt x="317715" y="442372"/>
                  </a:cubicBezTo>
                  <a:cubicBezTo>
                    <a:pt x="317715" y="442372"/>
                    <a:pt x="317075" y="441733"/>
                    <a:pt x="317075" y="441733"/>
                  </a:cubicBezTo>
                  <a:close/>
                  <a:moveTo>
                    <a:pt x="305569" y="438537"/>
                  </a:moveTo>
                  <a:cubicBezTo>
                    <a:pt x="305569" y="438537"/>
                    <a:pt x="306208" y="439176"/>
                    <a:pt x="306208" y="439176"/>
                  </a:cubicBezTo>
                  <a:cubicBezTo>
                    <a:pt x="305569" y="439815"/>
                    <a:pt x="305569" y="441094"/>
                    <a:pt x="304930" y="441733"/>
                  </a:cubicBezTo>
                  <a:cubicBezTo>
                    <a:pt x="304290" y="442372"/>
                    <a:pt x="304930" y="444290"/>
                    <a:pt x="301733" y="443012"/>
                  </a:cubicBezTo>
                  <a:cubicBezTo>
                    <a:pt x="302372" y="441094"/>
                    <a:pt x="303012" y="439815"/>
                    <a:pt x="305569" y="438537"/>
                  </a:cubicBezTo>
                  <a:close/>
                  <a:moveTo>
                    <a:pt x="306208" y="437258"/>
                  </a:moveTo>
                  <a:cubicBezTo>
                    <a:pt x="306208" y="437897"/>
                    <a:pt x="306208" y="437897"/>
                    <a:pt x="306847" y="437897"/>
                  </a:cubicBezTo>
                  <a:cubicBezTo>
                    <a:pt x="307486" y="437897"/>
                    <a:pt x="307486" y="438537"/>
                    <a:pt x="308126" y="438537"/>
                  </a:cubicBezTo>
                  <a:cubicBezTo>
                    <a:pt x="308126" y="438537"/>
                    <a:pt x="307486" y="438537"/>
                    <a:pt x="307486" y="438537"/>
                  </a:cubicBezTo>
                  <a:cubicBezTo>
                    <a:pt x="306847" y="437897"/>
                    <a:pt x="306847" y="437897"/>
                    <a:pt x="306208" y="437258"/>
                  </a:cubicBezTo>
                  <a:close/>
                  <a:moveTo>
                    <a:pt x="1119353" y="437258"/>
                  </a:moveTo>
                  <a:cubicBezTo>
                    <a:pt x="1121272" y="439176"/>
                    <a:pt x="1119993" y="438537"/>
                    <a:pt x="1119353" y="438537"/>
                  </a:cubicBezTo>
                  <a:cubicBezTo>
                    <a:pt x="1119353" y="438537"/>
                    <a:pt x="1118714" y="437897"/>
                    <a:pt x="1118714" y="437897"/>
                  </a:cubicBezTo>
                  <a:cubicBezTo>
                    <a:pt x="1118714" y="437897"/>
                    <a:pt x="1119353" y="437258"/>
                    <a:pt x="1119353" y="437258"/>
                  </a:cubicBezTo>
                  <a:close/>
                  <a:moveTo>
                    <a:pt x="1107847" y="436619"/>
                  </a:moveTo>
                  <a:cubicBezTo>
                    <a:pt x="1105290" y="439176"/>
                    <a:pt x="1103372" y="441094"/>
                    <a:pt x="1100175" y="442372"/>
                  </a:cubicBezTo>
                  <a:cubicBezTo>
                    <a:pt x="1100175" y="442372"/>
                    <a:pt x="1099536" y="441733"/>
                    <a:pt x="1099536" y="441733"/>
                  </a:cubicBezTo>
                  <a:cubicBezTo>
                    <a:pt x="1102094" y="439815"/>
                    <a:pt x="1104650" y="438537"/>
                    <a:pt x="1107847" y="436619"/>
                  </a:cubicBezTo>
                  <a:close/>
                  <a:moveTo>
                    <a:pt x="315158" y="435340"/>
                  </a:moveTo>
                  <a:cubicBezTo>
                    <a:pt x="314519" y="438537"/>
                    <a:pt x="311961" y="439815"/>
                    <a:pt x="309405" y="441733"/>
                  </a:cubicBezTo>
                  <a:cubicBezTo>
                    <a:pt x="308765" y="441094"/>
                    <a:pt x="309405" y="439815"/>
                    <a:pt x="310044" y="439176"/>
                  </a:cubicBezTo>
                  <a:cubicBezTo>
                    <a:pt x="310683" y="438537"/>
                    <a:pt x="311322" y="437897"/>
                    <a:pt x="312601" y="437258"/>
                  </a:cubicBezTo>
                  <a:cubicBezTo>
                    <a:pt x="313240" y="436619"/>
                    <a:pt x="314519" y="435980"/>
                    <a:pt x="315158" y="435340"/>
                  </a:cubicBezTo>
                  <a:close/>
                  <a:moveTo>
                    <a:pt x="1111683" y="434062"/>
                  </a:moveTo>
                  <a:cubicBezTo>
                    <a:pt x="1112322" y="434062"/>
                    <a:pt x="1114239" y="435340"/>
                    <a:pt x="1116157" y="436619"/>
                  </a:cubicBezTo>
                  <a:cubicBezTo>
                    <a:pt x="1115518" y="437897"/>
                    <a:pt x="1114879" y="438537"/>
                    <a:pt x="1112322" y="437258"/>
                  </a:cubicBezTo>
                  <a:cubicBezTo>
                    <a:pt x="1110404" y="436619"/>
                    <a:pt x="1109764" y="436619"/>
                    <a:pt x="1108486" y="436619"/>
                  </a:cubicBezTo>
                  <a:cubicBezTo>
                    <a:pt x="1109125" y="435340"/>
                    <a:pt x="1109764" y="434701"/>
                    <a:pt x="1111683" y="434062"/>
                  </a:cubicBezTo>
                  <a:close/>
                  <a:moveTo>
                    <a:pt x="315158" y="432783"/>
                  </a:moveTo>
                  <a:cubicBezTo>
                    <a:pt x="315797" y="433423"/>
                    <a:pt x="315797" y="434062"/>
                    <a:pt x="315797" y="434062"/>
                  </a:cubicBezTo>
                  <a:cubicBezTo>
                    <a:pt x="315797" y="434062"/>
                    <a:pt x="315158" y="434062"/>
                    <a:pt x="315158" y="433423"/>
                  </a:cubicBezTo>
                  <a:cubicBezTo>
                    <a:pt x="315158" y="433423"/>
                    <a:pt x="315158" y="433423"/>
                    <a:pt x="315158" y="432783"/>
                  </a:cubicBezTo>
                  <a:close/>
                  <a:moveTo>
                    <a:pt x="1109764" y="431505"/>
                  </a:moveTo>
                  <a:cubicBezTo>
                    <a:pt x="1109764" y="431505"/>
                    <a:pt x="1110404" y="432144"/>
                    <a:pt x="1110404" y="432144"/>
                  </a:cubicBezTo>
                  <a:cubicBezTo>
                    <a:pt x="1109125" y="433423"/>
                    <a:pt x="1108486" y="433423"/>
                    <a:pt x="1107847" y="433423"/>
                  </a:cubicBezTo>
                  <a:cubicBezTo>
                    <a:pt x="1108486" y="432783"/>
                    <a:pt x="1109125" y="432144"/>
                    <a:pt x="1109764" y="431505"/>
                  </a:cubicBezTo>
                  <a:close/>
                  <a:moveTo>
                    <a:pt x="1118075" y="429587"/>
                  </a:moveTo>
                  <a:cubicBezTo>
                    <a:pt x="1118714" y="428948"/>
                    <a:pt x="1119353" y="429587"/>
                    <a:pt x="1121272" y="430226"/>
                  </a:cubicBezTo>
                  <a:cubicBezTo>
                    <a:pt x="1120632" y="430226"/>
                    <a:pt x="1119993" y="430226"/>
                    <a:pt x="1119353" y="430866"/>
                  </a:cubicBezTo>
                  <a:cubicBezTo>
                    <a:pt x="1119993" y="432783"/>
                    <a:pt x="1120632" y="434062"/>
                    <a:pt x="1120632" y="434062"/>
                  </a:cubicBezTo>
                  <a:cubicBezTo>
                    <a:pt x="1119993" y="434062"/>
                    <a:pt x="1119993" y="434701"/>
                    <a:pt x="1119353" y="435340"/>
                  </a:cubicBezTo>
                  <a:cubicBezTo>
                    <a:pt x="1119353" y="435340"/>
                    <a:pt x="1118714" y="435340"/>
                    <a:pt x="1118075" y="434701"/>
                  </a:cubicBezTo>
                  <a:cubicBezTo>
                    <a:pt x="1117436" y="434062"/>
                    <a:pt x="1116157" y="433423"/>
                    <a:pt x="1114879" y="432783"/>
                  </a:cubicBezTo>
                  <a:cubicBezTo>
                    <a:pt x="1114879" y="432783"/>
                    <a:pt x="1114879" y="432144"/>
                    <a:pt x="1114879" y="432144"/>
                  </a:cubicBezTo>
                  <a:cubicBezTo>
                    <a:pt x="1116157" y="431505"/>
                    <a:pt x="1116797" y="430226"/>
                    <a:pt x="1118075" y="429587"/>
                  </a:cubicBezTo>
                  <a:close/>
                  <a:moveTo>
                    <a:pt x="1121911" y="427030"/>
                  </a:moveTo>
                  <a:cubicBezTo>
                    <a:pt x="1121911" y="427669"/>
                    <a:pt x="1122550" y="428308"/>
                    <a:pt x="1122550" y="428308"/>
                  </a:cubicBezTo>
                  <a:cubicBezTo>
                    <a:pt x="1121911" y="428948"/>
                    <a:pt x="1121272" y="428948"/>
                    <a:pt x="1119993" y="428948"/>
                  </a:cubicBezTo>
                  <a:cubicBezTo>
                    <a:pt x="1119993" y="428948"/>
                    <a:pt x="1118714" y="428308"/>
                    <a:pt x="1118075" y="427669"/>
                  </a:cubicBezTo>
                  <a:cubicBezTo>
                    <a:pt x="1120632" y="428948"/>
                    <a:pt x="1119353" y="426391"/>
                    <a:pt x="1121911" y="427030"/>
                  </a:cubicBezTo>
                  <a:close/>
                  <a:moveTo>
                    <a:pt x="1123828" y="424473"/>
                  </a:moveTo>
                  <a:cubicBezTo>
                    <a:pt x="1124468" y="423834"/>
                    <a:pt x="1125107" y="423834"/>
                    <a:pt x="1127664" y="425751"/>
                  </a:cubicBezTo>
                  <a:cubicBezTo>
                    <a:pt x="1125746" y="425751"/>
                    <a:pt x="1124468" y="426391"/>
                    <a:pt x="1123189" y="426391"/>
                  </a:cubicBezTo>
                  <a:cubicBezTo>
                    <a:pt x="1123189" y="426391"/>
                    <a:pt x="1122550" y="425751"/>
                    <a:pt x="1122550" y="425751"/>
                  </a:cubicBezTo>
                  <a:cubicBezTo>
                    <a:pt x="1123189" y="425112"/>
                    <a:pt x="1123189" y="425112"/>
                    <a:pt x="1123828" y="424473"/>
                  </a:cubicBezTo>
                  <a:close/>
                  <a:moveTo>
                    <a:pt x="1128303" y="419998"/>
                  </a:moveTo>
                  <a:cubicBezTo>
                    <a:pt x="1128303" y="419998"/>
                    <a:pt x="1128942" y="419359"/>
                    <a:pt x="1130861" y="421277"/>
                  </a:cubicBezTo>
                  <a:cubicBezTo>
                    <a:pt x="1130221" y="421277"/>
                    <a:pt x="1127664" y="420637"/>
                    <a:pt x="1130861" y="424473"/>
                  </a:cubicBezTo>
                  <a:cubicBezTo>
                    <a:pt x="1129582" y="423194"/>
                    <a:pt x="1128942" y="423194"/>
                    <a:pt x="1128303" y="422555"/>
                  </a:cubicBezTo>
                  <a:cubicBezTo>
                    <a:pt x="1127664" y="422555"/>
                    <a:pt x="1127025" y="423194"/>
                    <a:pt x="1125746" y="423194"/>
                  </a:cubicBezTo>
                  <a:cubicBezTo>
                    <a:pt x="1125746" y="422555"/>
                    <a:pt x="1125107" y="422555"/>
                    <a:pt x="1125107" y="422555"/>
                  </a:cubicBezTo>
                  <a:cubicBezTo>
                    <a:pt x="1125746" y="421916"/>
                    <a:pt x="1127025" y="420637"/>
                    <a:pt x="1128303" y="419998"/>
                  </a:cubicBezTo>
                  <a:close/>
                  <a:moveTo>
                    <a:pt x="1130861" y="418080"/>
                  </a:moveTo>
                  <a:cubicBezTo>
                    <a:pt x="1130861" y="417441"/>
                    <a:pt x="1132139" y="418080"/>
                    <a:pt x="1134696" y="420637"/>
                  </a:cubicBezTo>
                  <a:cubicBezTo>
                    <a:pt x="1133417" y="420637"/>
                    <a:pt x="1132778" y="421277"/>
                    <a:pt x="1132139" y="421277"/>
                  </a:cubicBezTo>
                  <a:cubicBezTo>
                    <a:pt x="1131500" y="420637"/>
                    <a:pt x="1130861" y="419998"/>
                    <a:pt x="1130221" y="419359"/>
                  </a:cubicBezTo>
                  <a:cubicBezTo>
                    <a:pt x="1130221" y="418719"/>
                    <a:pt x="1130221" y="418080"/>
                    <a:pt x="1130861" y="418080"/>
                  </a:cubicBezTo>
                  <a:close/>
                  <a:moveTo>
                    <a:pt x="952505" y="407852"/>
                  </a:moveTo>
                  <a:cubicBezTo>
                    <a:pt x="951227" y="407852"/>
                    <a:pt x="951227" y="407852"/>
                    <a:pt x="950588" y="408491"/>
                  </a:cubicBezTo>
                  <a:cubicBezTo>
                    <a:pt x="949309" y="409770"/>
                    <a:pt x="948030" y="411048"/>
                    <a:pt x="946113" y="412327"/>
                  </a:cubicBezTo>
                  <a:cubicBezTo>
                    <a:pt x="943555" y="413605"/>
                    <a:pt x="941638" y="414884"/>
                    <a:pt x="939081" y="416162"/>
                  </a:cubicBezTo>
                  <a:cubicBezTo>
                    <a:pt x="938441" y="416802"/>
                    <a:pt x="938441" y="416802"/>
                    <a:pt x="937802" y="416802"/>
                  </a:cubicBezTo>
                  <a:cubicBezTo>
                    <a:pt x="937163" y="417441"/>
                    <a:pt x="937163" y="417441"/>
                    <a:pt x="936524" y="418080"/>
                  </a:cubicBezTo>
                  <a:cubicBezTo>
                    <a:pt x="937163" y="418719"/>
                    <a:pt x="938441" y="418719"/>
                    <a:pt x="938441" y="418080"/>
                  </a:cubicBezTo>
                  <a:cubicBezTo>
                    <a:pt x="938441" y="417441"/>
                    <a:pt x="939081" y="416802"/>
                    <a:pt x="941638" y="418719"/>
                  </a:cubicBezTo>
                  <a:cubicBezTo>
                    <a:pt x="942277" y="418080"/>
                    <a:pt x="942277" y="417441"/>
                    <a:pt x="942277" y="417441"/>
                  </a:cubicBezTo>
                  <a:cubicBezTo>
                    <a:pt x="942916" y="416802"/>
                    <a:pt x="944195" y="416802"/>
                    <a:pt x="944834" y="416162"/>
                  </a:cubicBezTo>
                  <a:cubicBezTo>
                    <a:pt x="946752" y="414884"/>
                    <a:pt x="948670" y="413605"/>
                    <a:pt x="950588" y="411688"/>
                  </a:cubicBezTo>
                  <a:cubicBezTo>
                    <a:pt x="951227" y="410409"/>
                    <a:pt x="951866" y="409130"/>
                    <a:pt x="953144" y="409130"/>
                  </a:cubicBezTo>
                  <a:cubicBezTo>
                    <a:pt x="953144" y="409130"/>
                    <a:pt x="952505" y="408491"/>
                    <a:pt x="952505" y="407852"/>
                  </a:cubicBezTo>
                  <a:close/>
                  <a:moveTo>
                    <a:pt x="300455" y="404016"/>
                  </a:moveTo>
                  <a:cubicBezTo>
                    <a:pt x="297897" y="404656"/>
                    <a:pt x="296619" y="405934"/>
                    <a:pt x="294701" y="407852"/>
                  </a:cubicBezTo>
                  <a:cubicBezTo>
                    <a:pt x="291505" y="411048"/>
                    <a:pt x="288309" y="414884"/>
                    <a:pt x="285752" y="418080"/>
                  </a:cubicBezTo>
                  <a:cubicBezTo>
                    <a:pt x="283834" y="420637"/>
                    <a:pt x="281916" y="422555"/>
                    <a:pt x="279998" y="425112"/>
                  </a:cubicBezTo>
                  <a:cubicBezTo>
                    <a:pt x="278080" y="427669"/>
                    <a:pt x="276163" y="430226"/>
                    <a:pt x="274884" y="432783"/>
                  </a:cubicBezTo>
                  <a:cubicBezTo>
                    <a:pt x="273605" y="434701"/>
                    <a:pt x="272327" y="436619"/>
                    <a:pt x="270409" y="438537"/>
                  </a:cubicBezTo>
                  <a:cubicBezTo>
                    <a:pt x="269770" y="439176"/>
                    <a:pt x="269770" y="440454"/>
                    <a:pt x="269131" y="441094"/>
                  </a:cubicBezTo>
                  <a:cubicBezTo>
                    <a:pt x="268491" y="442372"/>
                    <a:pt x="266574" y="442372"/>
                    <a:pt x="265934" y="443651"/>
                  </a:cubicBezTo>
                  <a:cubicBezTo>
                    <a:pt x="264656" y="445569"/>
                    <a:pt x="264017" y="448126"/>
                    <a:pt x="262099" y="450043"/>
                  </a:cubicBezTo>
                  <a:cubicBezTo>
                    <a:pt x="261460" y="450683"/>
                    <a:pt x="260820" y="451322"/>
                    <a:pt x="260181" y="452600"/>
                  </a:cubicBezTo>
                  <a:cubicBezTo>
                    <a:pt x="259542" y="453240"/>
                    <a:pt x="258902" y="454518"/>
                    <a:pt x="258263" y="455797"/>
                  </a:cubicBezTo>
                  <a:cubicBezTo>
                    <a:pt x="257624" y="457075"/>
                    <a:pt x="256985" y="457715"/>
                    <a:pt x="256345" y="458993"/>
                  </a:cubicBezTo>
                  <a:cubicBezTo>
                    <a:pt x="255706" y="459632"/>
                    <a:pt x="255067" y="460911"/>
                    <a:pt x="254428" y="461550"/>
                  </a:cubicBezTo>
                  <a:cubicBezTo>
                    <a:pt x="253788" y="462189"/>
                    <a:pt x="253149" y="462189"/>
                    <a:pt x="253149" y="462829"/>
                  </a:cubicBezTo>
                  <a:cubicBezTo>
                    <a:pt x="252510" y="464107"/>
                    <a:pt x="251871" y="466025"/>
                    <a:pt x="250592" y="467304"/>
                  </a:cubicBezTo>
                  <a:cubicBezTo>
                    <a:pt x="249953" y="468582"/>
                    <a:pt x="248674" y="469221"/>
                    <a:pt x="247396" y="469861"/>
                  </a:cubicBezTo>
                  <a:cubicBezTo>
                    <a:pt x="246117" y="470500"/>
                    <a:pt x="244839" y="471139"/>
                    <a:pt x="243560" y="472418"/>
                  </a:cubicBezTo>
                  <a:cubicBezTo>
                    <a:pt x="241642" y="473696"/>
                    <a:pt x="241003" y="476253"/>
                    <a:pt x="238446" y="476893"/>
                  </a:cubicBezTo>
                  <a:cubicBezTo>
                    <a:pt x="236528" y="478171"/>
                    <a:pt x="234610" y="478810"/>
                    <a:pt x="233332" y="480728"/>
                  </a:cubicBezTo>
                  <a:cubicBezTo>
                    <a:pt x="232693" y="482007"/>
                    <a:pt x="232693" y="483285"/>
                    <a:pt x="232053" y="483924"/>
                  </a:cubicBezTo>
                  <a:cubicBezTo>
                    <a:pt x="230775" y="485203"/>
                    <a:pt x="229496" y="486482"/>
                    <a:pt x="227578" y="487760"/>
                  </a:cubicBezTo>
                  <a:cubicBezTo>
                    <a:pt x="226939" y="488399"/>
                    <a:pt x="226300" y="489039"/>
                    <a:pt x="225661" y="489678"/>
                  </a:cubicBezTo>
                  <a:cubicBezTo>
                    <a:pt x="224382" y="490956"/>
                    <a:pt x="223743" y="492235"/>
                    <a:pt x="223104" y="493513"/>
                  </a:cubicBezTo>
                  <a:cubicBezTo>
                    <a:pt x="223104" y="493513"/>
                    <a:pt x="222464" y="493513"/>
                    <a:pt x="220547" y="492235"/>
                  </a:cubicBezTo>
                  <a:cubicBezTo>
                    <a:pt x="220547" y="492874"/>
                    <a:pt x="220547" y="492874"/>
                    <a:pt x="220547" y="492874"/>
                  </a:cubicBezTo>
                  <a:cubicBezTo>
                    <a:pt x="220547" y="493513"/>
                    <a:pt x="220547" y="494153"/>
                    <a:pt x="219907" y="494792"/>
                  </a:cubicBezTo>
                  <a:cubicBezTo>
                    <a:pt x="218629" y="496071"/>
                    <a:pt x="217350" y="496710"/>
                    <a:pt x="216711" y="497988"/>
                  </a:cubicBezTo>
                  <a:cubicBezTo>
                    <a:pt x="216072" y="499267"/>
                    <a:pt x="215432" y="500545"/>
                    <a:pt x="214793" y="501824"/>
                  </a:cubicBezTo>
                  <a:cubicBezTo>
                    <a:pt x="214793" y="502463"/>
                    <a:pt x="214154" y="502463"/>
                    <a:pt x="214154" y="503102"/>
                  </a:cubicBezTo>
                  <a:cubicBezTo>
                    <a:pt x="213515" y="503742"/>
                    <a:pt x="213515" y="505020"/>
                    <a:pt x="212236" y="505660"/>
                  </a:cubicBezTo>
                  <a:cubicBezTo>
                    <a:pt x="211597" y="506299"/>
                    <a:pt x="210958" y="506299"/>
                    <a:pt x="209679" y="506299"/>
                  </a:cubicBezTo>
                  <a:cubicBezTo>
                    <a:pt x="208400" y="506299"/>
                    <a:pt x="209040" y="507577"/>
                    <a:pt x="208400" y="508217"/>
                  </a:cubicBezTo>
                  <a:cubicBezTo>
                    <a:pt x="206483" y="508856"/>
                    <a:pt x="205844" y="510134"/>
                    <a:pt x="204565" y="511413"/>
                  </a:cubicBezTo>
                  <a:cubicBezTo>
                    <a:pt x="203926" y="512052"/>
                    <a:pt x="203926" y="512052"/>
                    <a:pt x="203926" y="512691"/>
                  </a:cubicBezTo>
                  <a:cubicBezTo>
                    <a:pt x="203926" y="513970"/>
                    <a:pt x="203926" y="515249"/>
                    <a:pt x="203926" y="515888"/>
                  </a:cubicBezTo>
                  <a:cubicBezTo>
                    <a:pt x="203926" y="516527"/>
                    <a:pt x="202647" y="517166"/>
                    <a:pt x="202008" y="517806"/>
                  </a:cubicBezTo>
                  <a:cubicBezTo>
                    <a:pt x="203286" y="518445"/>
                    <a:pt x="203926" y="518445"/>
                    <a:pt x="203926" y="518445"/>
                  </a:cubicBezTo>
                  <a:cubicBezTo>
                    <a:pt x="204565" y="519723"/>
                    <a:pt x="205204" y="520363"/>
                    <a:pt x="205844" y="521641"/>
                  </a:cubicBezTo>
                  <a:cubicBezTo>
                    <a:pt x="207761" y="522920"/>
                    <a:pt x="209040" y="523559"/>
                    <a:pt x="210958" y="524198"/>
                  </a:cubicBezTo>
                  <a:cubicBezTo>
                    <a:pt x="210958" y="524837"/>
                    <a:pt x="210958" y="524837"/>
                    <a:pt x="210958" y="525477"/>
                  </a:cubicBezTo>
                  <a:cubicBezTo>
                    <a:pt x="212236" y="525477"/>
                    <a:pt x="212875" y="525477"/>
                    <a:pt x="214154" y="526116"/>
                  </a:cubicBezTo>
                  <a:cubicBezTo>
                    <a:pt x="216072" y="526755"/>
                    <a:pt x="217350" y="526755"/>
                    <a:pt x="217989" y="526755"/>
                  </a:cubicBezTo>
                  <a:cubicBezTo>
                    <a:pt x="219907" y="526116"/>
                    <a:pt x="222464" y="525477"/>
                    <a:pt x="224382" y="524837"/>
                  </a:cubicBezTo>
                  <a:cubicBezTo>
                    <a:pt x="225021" y="524837"/>
                    <a:pt x="226300" y="524837"/>
                    <a:pt x="226300" y="524198"/>
                  </a:cubicBezTo>
                  <a:cubicBezTo>
                    <a:pt x="226939" y="522920"/>
                    <a:pt x="228218" y="522920"/>
                    <a:pt x="229496" y="522920"/>
                  </a:cubicBezTo>
                  <a:cubicBezTo>
                    <a:pt x="230775" y="522280"/>
                    <a:pt x="232693" y="522280"/>
                    <a:pt x="233971" y="521641"/>
                  </a:cubicBezTo>
                  <a:cubicBezTo>
                    <a:pt x="233971" y="521641"/>
                    <a:pt x="233332" y="521002"/>
                    <a:pt x="233332" y="520363"/>
                  </a:cubicBezTo>
                  <a:cubicBezTo>
                    <a:pt x="232053" y="520363"/>
                    <a:pt x="230775" y="520363"/>
                    <a:pt x="229496" y="520363"/>
                  </a:cubicBezTo>
                  <a:cubicBezTo>
                    <a:pt x="229496" y="520363"/>
                    <a:pt x="229496" y="519723"/>
                    <a:pt x="230136" y="519723"/>
                  </a:cubicBezTo>
                  <a:cubicBezTo>
                    <a:pt x="231414" y="519084"/>
                    <a:pt x="233332" y="519084"/>
                    <a:pt x="234610" y="518445"/>
                  </a:cubicBezTo>
                  <a:cubicBezTo>
                    <a:pt x="235250" y="517806"/>
                    <a:pt x="235889" y="517806"/>
                    <a:pt x="236528" y="517166"/>
                  </a:cubicBezTo>
                  <a:cubicBezTo>
                    <a:pt x="236528" y="517166"/>
                    <a:pt x="236528" y="516527"/>
                    <a:pt x="237167" y="515888"/>
                  </a:cubicBezTo>
                  <a:cubicBezTo>
                    <a:pt x="238446" y="515249"/>
                    <a:pt x="239724" y="515249"/>
                    <a:pt x="240364" y="515249"/>
                  </a:cubicBezTo>
                  <a:cubicBezTo>
                    <a:pt x="241642" y="514609"/>
                    <a:pt x="241642" y="513970"/>
                    <a:pt x="241642" y="512691"/>
                  </a:cubicBezTo>
                  <a:cubicBezTo>
                    <a:pt x="241642" y="512052"/>
                    <a:pt x="242921" y="511413"/>
                    <a:pt x="242921" y="510774"/>
                  </a:cubicBezTo>
                  <a:cubicBezTo>
                    <a:pt x="243560" y="509495"/>
                    <a:pt x="244839" y="508856"/>
                    <a:pt x="245478" y="507577"/>
                  </a:cubicBezTo>
                  <a:cubicBezTo>
                    <a:pt x="244199" y="506938"/>
                    <a:pt x="244199" y="506938"/>
                    <a:pt x="243560" y="506299"/>
                  </a:cubicBezTo>
                  <a:cubicBezTo>
                    <a:pt x="244199" y="506299"/>
                    <a:pt x="245478" y="506938"/>
                    <a:pt x="246117" y="506299"/>
                  </a:cubicBezTo>
                  <a:cubicBezTo>
                    <a:pt x="247396" y="506299"/>
                    <a:pt x="248674" y="505660"/>
                    <a:pt x="249313" y="505660"/>
                  </a:cubicBezTo>
                  <a:cubicBezTo>
                    <a:pt x="251871" y="504381"/>
                    <a:pt x="254428" y="502463"/>
                    <a:pt x="256985" y="501185"/>
                  </a:cubicBezTo>
                  <a:cubicBezTo>
                    <a:pt x="257624" y="500545"/>
                    <a:pt x="258263" y="500545"/>
                    <a:pt x="258902" y="500545"/>
                  </a:cubicBezTo>
                  <a:cubicBezTo>
                    <a:pt x="259542" y="501185"/>
                    <a:pt x="259542" y="501824"/>
                    <a:pt x="258902" y="501824"/>
                  </a:cubicBezTo>
                  <a:cubicBezTo>
                    <a:pt x="256345" y="501185"/>
                    <a:pt x="258263" y="504381"/>
                    <a:pt x="255706" y="503742"/>
                  </a:cubicBezTo>
                  <a:cubicBezTo>
                    <a:pt x="255067" y="504381"/>
                    <a:pt x="253788" y="505020"/>
                    <a:pt x="253149" y="505660"/>
                  </a:cubicBezTo>
                  <a:cubicBezTo>
                    <a:pt x="252510" y="506299"/>
                    <a:pt x="251231" y="506938"/>
                    <a:pt x="250592" y="507577"/>
                  </a:cubicBezTo>
                  <a:cubicBezTo>
                    <a:pt x="250592" y="508217"/>
                    <a:pt x="249313" y="508856"/>
                    <a:pt x="248674" y="509495"/>
                  </a:cubicBezTo>
                  <a:cubicBezTo>
                    <a:pt x="248674" y="509495"/>
                    <a:pt x="248674" y="510134"/>
                    <a:pt x="248035" y="510134"/>
                  </a:cubicBezTo>
                  <a:cubicBezTo>
                    <a:pt x="249313" y="510774"/>
                    <a:pt x="249953" y="511413"/>
                    <a:pt x="249953" y="511413"/>
                  </a:cubicBezTo>
                  <a:cubicBezTo>
                    <a:pt x="250592" y="510774"/>
                    <a:pt x="251231" y="510134"/>
                    <a:pt x="251871" y="510134"/>
                  </a:cubicBezTo>
                  <a:cubicBezTo>
                    <a:pt x="253149" y="508856"/>
                    <a:pt x="254428" y="507577"/>
                    <a:pt x="255706" y="506299"/>
                  </a:cubicBezTo>
                  <a:cubicBezTo>
                    <a:pt x="255706" y="506299"/>
                    <a:pt x="256985" y="506299"/>
                    <a:pt x="256985" y="505660"/>
                  </a:cubicBezTo>
                  <a:cubicBezTo>
                    <a:pt x="257624" y="503742"/>
                    <a:pt x="259542" y="503102"/>
                    <a:pt x="260820" y="502463"/>
                  </a:cubicBezTo>
                  <a:cubicBezTo>
                    <a:pt x="261460" y="502463"/>
                    <a:pt x="262099" y="501824"/>
                    <a:pt x="260820" y="499906"/>
                  </a:cubicBezTo>
                  <a:cubicBezTo>
                    <a:pt x="260181" y="499906"/>
                    <a:pt x="259542" y="499906"/>
                    <a:pt x="258263" y="500545"/>
                  </a:cubicBezTo>
                  <a:cubicBezTo>
                    <a:pt x="258263" y="500545"/>
                    <a:pt x="257624" y="499906"/>
                    <a:pt x="257624" y="499906"/>
                  </a:cubicBezTo>
                  <a:lnTo>
                    <a:pt x="260820" y="499906"/>
                  </a:lnTo>
                  <a:lnTo>
                    <a:pt x="262738" y="499906"/>
                  </a:lnTo>
                  <a:cubicBezTo>
                    <a:pt x="263377" y="499267"/>
                    <a:pt x="264017" y="498628"/>
                    <a:pt x="265295" y="497988"/>
                  </a:cubicBezTo>
                  <a:cubicBezTo>
                    <a:pt x="265295" y="497988"/>
                    <a:pt x="266574" y="497988"/>
                    <a:pt x="267213" y="497988"/>
                  </a:cubicBezTo>
                  <a:cubicBezTo>
                    <a:pt x="267852" y="497988"/>
                    <a:pt x="267852" y="497988"/>
                    <a:pt x="268491" y="497988"/>
                  </a:cubicBezTo>
                  <a:cubicBezTo>
                    <a:pt x="269131" y="497988"/>
                    <a:pt x="269770" y="497349"/>
                    <a:pt x="270409" y="497349"/>
                  </a:cubicBezTo>
                  <a:cubicBezTo>
                    <a:pt x="270409" y="497349"/>
                    <a:pt x="270409" y="497349"/>
                    <a:pt x="270409" y="496710"/>
                  </a:cubicBezTo>
                  <a:cubicBezTo>
                    <a:pt x="269770" y="496071"/>
                    <a:pt x="269131" y="495431"/>
                    <a:pt x="267852" y="494792"/>
                  </a:cubicBezTo>
                  <a:cubicBezTo>
                    <a:pt x="268491" y="494792"/>
                    <a:pt x="269131" y="494792"/>
                    <a:pt x="270409" y="494792"/>
                  </a:cubicBezTo>
                  <a:cubicBezTo>
                    <a:pt x="271688" y="495431"/>
                    <a:pt x="272966" y="495431"/>
                    <a:pt x="271688" y="493513"/>
                  </a:cubicBezTo>
                  <a:cubicBezTo>
                    <a:pt x="271049" y="493513"/>
                    <a:pt x="271049" y="493513"/>
                    <a:pt x="270409" y="493513"/>
                  </a:cubicBezTo>
                  <a:cubicBezTo>
                    <a:pt x="270409" y="493513"/>
                    <a:pt x="269770" y="492874"/>
                    <a:pt x="269770" y="492874"/>
                  </a:cubicBezTo>
                  <a:cubicBezTo>
                    <a:pt x="270409" y="492874"/>
                    <a:pt x="271049" y="492874"/>
                    <a:pt x="271688" y="493513"/>
                  </a:cubicBezTo>
                  <a:cubicBezTo>
                    <a:pt x="271049" y="492874"/>
                    <a:pt x="270409" y="492235"/>
                    <a:pt x="270409" y="492235"/>
                  </a:cubicBezTo>
                  <a:cubicBezTo>
                    <a:pt x="270409" y="491596"/>
                    <a:pt x="270409" y="491596"/>
                    <a:pt x="271049" y="491596"/>
                  </a:cubicBezTo>
                  <a:cubicBezTo>
                    <a:pt x="271688" y="490956"/>
                    <a:pt x="272327" y="489678"/>
                    <a:pt x="274245" y="490317"/>
                  </a:cubicBezTo>
                  <a:cubicBezTo>
                    <a:pt x="275523" y="490317"/>
                    <a:pt x="275523" y="489678"/>
                    <a:pt x="276163" y="489039"/>
                  </a:cubicBezTo>
                  <a:cubicBezTo>
                    <a:pt x="276163" y="489039"/>
                    <a:pt x="276163" y="489039"/>
                    <a:pt x="276163" y="488399"/>
                  </a:cubicBezTo>
                  <a:cubicBezTo>
                    <a:pt x="276802" y="487760"/>
                    <a:pt x="276802" y="487121"/>
                    <a:pt x="278080" y="486482"/>
                  </a:cubicBezTo>
                  <a:cubicBezTo>
                    <a:pt x="278720" y="486482"/>
                    <a:pt x="278720" y="485842"/>
                    <a:pt x="279359" y="485203"/>
                  </a:cubicBezTo>
                  <a:cubicBezTo>
                    <a:pt x="279359" y="485203"/>
                    <a:pt x="279359" y="484564"/>
                    <a:pt x="278720" y="484564"/>
                  </a:cubicBezTo>
                  <a:cubicBezTo>
                    <a:pt x="276802" y="482646"/>
                    <a:pt x="276802" y="482646"/>
                    <a:pt x="279359" y="483285"/>
                  </a:cubicBezTo>
                  <a:cubicBezTo>
                    <a:pt x="279998" y="483285"/>
                    <a:pt x="280638" y="483924"/>
                    <a:pt x="280638" y="483285"/>
                  </a:cubicBezTo>
                  <a:cubicBezTo>
                    <a:pt x="279998" y="482007"/>
                    <a:pt x="281916" y="482646"/>
                    <a:pt x="283834" y="483285"/>
                  </a:cubicBezTo>
                  <a:cubicBezTo>
                    <a:pt x="281277" y="480728"/>
                    <a:pt x="279998" y="478810"/>
                    <a:pt x="281277" y="478810"/>
                  </a:cubicBezTo>
                  <a:cubicBezTo>
                    <a:pt x="281277" y="478810"/>
                    <a:pt x="281277" y="478171"/>
                    <a:pt x="281277" y="478171"/>
                  </a:cubicBezTo>
                  <a:cubicBezTo>
                    <a:pt x="281916" y="478171"/>
                    <a:pt x="282555" y="477532"/>
                    <a:pt x="282555" y="477532"/>
                  </a:cubicBezTo>
                  <a:cubicBezTo>
                    <a:pt x="282555" y="477532"/>
                    <a:pt x="283194" y="478171"/>
                    <a:pt x="283194" y="478171"/>
                  </a:cubicBezTo>
                  <a:cubicBezTo>
                    <a:pt x="283194" y="478810"/>
                    <a:pt x="283194" y="478810"/>
                    <a:pt x="283194" y="479450"/>
                  </a:cubicBezTo>
                  <a:cubicBezTo>
                    <a:pt x="283834" y="480089"/>
                    <a:pt x="283834" y="479450"/>
                    <a:pt x="284473" y="479450"/>
                  </a:cubicBezTo>
                  <a:cubicBezTo>
                    <a:pt x="285112" y="479450"/>
                    <a:pt x="285752" y="480089"/>
                    <a:pt x="285752" y="480089"/>
                  </a:cubicBezTo>
                  <a:cubicBezTo>
                    <a:pt x="285112" y="479450"/>
                    <a:pt x="284473" y="478810"/>
                    <a:pt x="283834" y="478171"/>
                  </a:cubicBezTo>
                  <a:cubicBezTo>
                    <a:pt x="283194" y="477532"/>
                    <a:pt x="283194" y="477532"/>
                    <a:pt x="282555" y="476893"/>
                  </a:cubicBezTo>
                  <a:cubicBezTo>
                    <a:pt x="283194" y="476253"/>
                    <a:pt x="283834" y="475614"/>
                    <a:pt x="285112" y="476253"/>
                  </a:cubicBezTo>
                  <a:cubicBezTo>
                    <a:pt x="286391" y="476253"/>
                    <a:pt x="287669" y="476253"/>
                    <a:pt x="287669" y="474975"/>
                  </a:cubicBezTo>
                  <a:cubicBezTo>
                    <a:pt x="287669" y="474975"/>
                    <a:pt x="288309" y="474335"/>
                    <a:pt x="288309" y="474335"/>
                  </a:cubicBezTo>
                  <a:cubicBezTo>
                    <a:pt x="288948" y="474335"/>
                    <a:pt x="289587" y="474335"/>
                    <a:pt x="288309" y="472418"/>
                  </a:cubicBezTo>
                  <a:cubicBezTo>
                    <a:pt x="287030" y="470500"/>
                    <a:pt x="288309" y="471139"/>
                    <a:pt x="291505" y="473057"/>
                  </a:cubicBezTo>
                  <a:cubicBezTo>
                    <a:pt x="287669" y="469861"/>
                    <a:pt x="292144" y="472418"/>
                    <a:pt x="289587" y="469861"/>
                  </a:cubicBezTo>
                  <a:cubicBezTo>
                    <a:pt x="292783" y="471139"/>
                    <a:pt x="292783" y="471778"/>
                    <a:pt x="292783" y="470500"/>
                  </a:cubicBezTo>
                  <a:cubicBezTo>
                    <a:pt x="292144" y="469221"/>
                    <a:pt x="294062" y="469221"/>
                    <a:pt x="294062" y="467943"/>
                  </a:cubicBezTo>
                  <a:cubicBezTo>
                    <a:pt x="294062" y="467304"/>
                    <a:pt x="295341" y="467304"/>
                    <a:pt x="294062" y="466025"/>
                  </a:cubicBezTo>
                  <a:cubicBezTo>
                    <a:pt x="294062" y="465386"/>
                    <a:pt x="294701" y="466025"/>
                    <a:pt x="294701" y="465386"/>
                  </a:cubicBezTo>
                  <a:cubicBezTo>
                    <a:pt x="295341" y="464746"/>
                    <a:pt x="295341" y="464746"/>
                    <a:pt x="295980" y="464107"/>
                  </a:cubicBezTo>
                  <a:cubicBezTo>
                    <a:pt x="295980" y="464107"/>
                    <a:pt x="295980" y="464107"/>
                    <a:pt x="295980" y="463468"/>
                  </a:cubicBezTo>
                  <a:cubicBezTo>
                    <a:pt x="296619" y="462829"/>
                    <a:pt x="298537" y="463468"/>
                    <a:pt x="298537" y="461550"/>
                  </a:cubicBezTo>
                  <a:cubicBezTo>
                    <a:pt x="297897" y="460272"/>
                    <a:pt x="298537" y="459632"/>
                    <a:pt x="301733" y="460272"/>
                  </a:cubicBezTo>
                  <a:cubicBezTo>
                    <a:pt x="301733" y="460272"/>
                    <a:pt x="302372" y="460272"/>
                    <a:pt x="302372" y="460272"/>
                  </a:cubicBezTo>
                  <a:cubicBezTo>
                    <a:pt x="302372" y="459632"/>
                    <a:pt x="301733" y="458354"/>
                    <a:pt x="303012" y="458993"/>
                  </a:cubicBezTo>
                  <a:cubicBezTo>
                    <a:pt x="301733" y="457075"/>
                    <a:pt x="303012" y="457715"/>
                    <a:pt x="303012" y="457075"/>
                  </a:cubicBezTo>
                  <a:cubicBezTo>
                    <a:pt x="303012" y="457075"/>
                    <a:pt x="303012" y="456436"/>
                    <a:pt x="303012" y="456436"/>
                  </a:cubicBezTo>
                  <a:cubicBezTo>
                    <a:pt x="301733" y="455158"/>
                    <a:pt x="302372" y="455158"/>
                    <a:pt x="303651" y="455797"/>
                  </a:cubicBezTo>
                  <a:cubicBezTo>
                    <a:pt x="304930" y="456436"/>
                    <a:pt x="305569" y="456436"/>
                    <a:pt x="303651" y="454518"/>
                  </a:cubicBezTo>
                  <a:cubicBezTo>
                    <a:pt x="303012" y="454518"/>
                    <a:pt x="303012" y="453879"/>
                    <a:pt x="303012" y="453879"/>
                  </a:cubicBezTo>
                  <a:cubicBezTo>
                    <a:pt x="303651" y="453879"/>
                    <a:pt x="303651" y="453240"/>
                    <a:pt x="304290" y="453879"/>
                  </a:cubicBezTo>
                  <a:cubicBezTo>
                    <a:pt x="306847" y="454518"/>
                    <a:pt x="305569" y="452600"/>
                    <a:pt x="307486" y="452600"/>
                  </a:cubicBezTo>
                  <a:cubicBezTo>
                    <a:pt x="306847" y="451322"/>
                    <a:pt x="306208" y="450683"/>
                    <a:pt x="307486" y="450683"/>
                  </a:cubicBezTo>
                  <a:cubicBezTo>
                    <a:pt x="308126" y="450683"/>
                    <a:pt x="308126" y="450043"/>
                    <a:pt x="308126" y="449404"/>
                  </a:cubicBezTo>
                  <a:cubicBezTo>
                    <a:pt x="308126" y="449404"/>
                    <a:pt x="308126" y="448765"/>
                    <a:pt x="308126" y="448126"/>
                  </a:cubicBezTo>
                  <a:cubicBezTo>
                    <a:pt x="307486" y="446847"/>
                    <a:pt x="306847" y="446208"/>
                    <a:pt x="309405" y="446847"/>
                  </a:cubicBezTo>
                  <a:cubicBezTo>
                    <a:pt x="310683" y="447486"/>
                    <a:pt x="311961" y="447486"/>
                    <a:pt x="311322" y="446847"/>
                  </a:cubicBezTo>
                  <a:cubicBezTo>
                    <a:pt x="310044" y="444929"/>
                    <a:pt x="311322" y="445569"/>
                    <a:pt x="312601" y="445569"/>
                  </a:cubicBezTo>
                  <a:cubicBezTo>
                    <a:pt x="314519" y="445569"/>
                    <a:pt x="316436" y="446208"/>
                    <a:pt x="313879" y="443012"/>
                  </a:cubicBezTo>
                  <a:cubicBezTo>
                    <a:pt x="314519" y="443012"/>
                    <a:pt x="315158" y="442372"/>
                    <a:pt x="316436" y="442372"/>
                  </a:cubicBezTo>
                  <a:lnTo>
                    <a:pt x="316436" y="441733"/>
                  </a:lnTo>
                  <a:lnTo>
                    <a:pt x="316436" y="441094"/>
                  </a:lnTo>
                  <a:cubicBezTo>
                    <a:pt x="315158" y="439176"/>
                    <a:pt x="315158" y="438537"/>
                    <a:pt x="316436" y="438537"/>
                  </a:cubicBezTo>
                  <a:cubicBezTo>
                    <a:pt x="318354" y="438537"/>
                    <a:pt x="317075" y="436619"/>
                    <a:pt x="318354" y="436619"/>
                  </a:cubicBezTo>
                  <a:cubicBezTo>
                    <a:pt x="319633" y="436619"/>
                    <a:pt x="319633" y="435340"/>
                    <a:pt x="319633" y="434701"/>
                  </a:cubicBezTo>
                  <a:cubicBezTo>
                    <a:pt x="320272" y="434062"/>
                    <a:pt x="321550" y="432783"/>
                    <a:pt x="322190" y="432144"/>
                  </a:cubicBezTo>
                  <a:cubicBezTo>
                    <a:pt x="322190" y="432144"/>
                    <a:pt x="322190" y="431505"/>
                    <a:pt x="322190" y="431505"/>
                  </a:cubicBezTo>
                  <a:cubicBezTo>
                    <a:pt x="321550" y="430866"/>
                    <a:pt x="320911" y="430226"/>
                    <a:pt x="319633" y="429587"/>
                  </a:cubicBezTo>
                  <a:cubicBezTo>
                    <a:pt x="322829" y="430226"/>
                    <a:pt x="327304" y="432144"/>
                    <a:pt x="324747" y="427669"/>
                  </a:cubicBezTo>
                  <a:cubicBezTo>
                    <a:pt x="324108" y="427669"/>
                    <a:pt x="324108" y="428308"/>
                    <a:pt x="324108" y="428948"/>
                  </a:cubicBezTo>
                  <a:cubicBezTo>
                    <a:pt x="324108" y="429587"/>
                    <a:pt x="323468" y="428948"/>
                    <a:pt x="321550" y="428308"/>
                  </a:cubicBezTo>
                  <a:cubicBezTo>
                    <a:pt x="322190" y="428308"/>
                    <a:pt x="322190" y="428308"/>
                    <a:pt x="322829" y="428308"/>
                  </a:cubicBezTo>
                  <a:cubicBezTo>
                    <a:pt x="322190" y="427030"/>
                    <a:pt x="320911" y="426391"/>
                    <a:pt x="320272" y="425112"/>
                  </a:cubicBezTo>
                  <a:cubicBezTo>
                    <a:pt x="320272" y="425112"/>
                    <a:pt x="321550" y="425112"/>
                    <a:pt x="320911" y="423834"/>
                  </a:cubicBezTo>
                  <a:cubicBezTo>
                    <a:pt x="318994" y="421916"/>
                    <a:pt x="320272" y="421916"/>
                    <a:pt x="319633" y="420637"/>
                  </a:cubicBezTo>
                  <a:cubicBezTo>
                    <a:pt x="318994" y="418719"/>
                    <a:pt x="319633" y="418719"/>
                    <a:pt x="321550" y="418719"/>
                  </a:cubicBezTo>
                  <a:cubicBezTo>
                    <a:pt x="322190" y="418719"/>
                    <a:pt x="322190" y="418719"/>
                    <a:pt x="322829" y="418719"/>
                  </a:cubicBezTo>
                  <a:cubicBezTo>
                    <a:pt x="321550" y="418080"/>
                    <a:pt x="320272" y="417441"/>
                    <a:pt x="318354" y="415523"/>
                  </a:cubicBezTo>
                  <a:cubicBezTo>
                    <a:pt x="317715" y="414245"/>
                    <a:pt x="317715" y="412966"/>
                    <a:pt x="320272" y="414245"/>
                  </a:cubicBezTo>
                  <a:cubicBezTo>
                    <a:pt x="318994" y="412966"/>
                    <a:pt x="317715" y="411688"/>
                    <a:pt x="316436" y="411048"/>
                  </a:cubicBezTo>
                  <a:cubicBezTo>
                    <a:pt x="314519" y="409770"/>
                    <a:pt x="312601" y="407852"/>
                    <a:pt x="310683" y="407213"/>
                  </a:cubicBezTo>
                  <a:cubicBezTo>
                    <a:pt x="305569" y="404016"/>
                    <a:pt x="302372" y="403377"/>
                    <a:pt x="300455" y="404016"/>
                  </a:cubicBezTo>
                  <a:close/>
                  <a:moveTo>
                    <a:pt x="1148120" y="400820"/>
                  </a:moveTo>
                  <a:cubicBezTo>
                    <a:pt x="1148120" y="400820"/>
                    <a:pt x="1148760" y="401459"/>
                    <a:pt x="1148760" y="401459"/>
                  </a:cubicBezTo>
                  <a:cubicBezTo>
                    <a:pt x="1148120" y="402099"/>
                    <a:pt x="1148120" y="402099"/>
                    <a:pt x="1147481" y="402738"/>
                  </a:cubicBezTo>
                  <a:cubicBezTo>
                    <a:pt x="1147481" y="402099"/>
                    <a:pt x="1147481" y="401459"/>
                    <a:pt x="1148120" y="400820"/>
                  </a:cubicBezTo>
                  <a:close/>
                  <a:moveTo>
                    <a:pt x="1151317" y="398902"/>
                  </a:moveTo>
                  <a:cubicBezTo>
                    <a:pt x="1151317" y="398902"/>
                    <a:pt x="1151956" y="399541"/>
                    <a:pt x="1151956" y="399541"/>
                  </a:cubicBezTo>
                  <a:cubicBezTo>
                    <a:pt x="1151317" y="399541"/>
                    <a:pt x="1151317" y="400181"/>
                    <a:pt x="1151317" y="400820"/>
                  </a:cubicBezTo>
                  <a:cubicBezTo>
                    <a:pt x="1151317" y="400820"/>
                    <a:pt x="1150678" y="400181"/>
                    <a:pt x="1150678" y="400181"/>
                  </a:cubicBezTo>
                  <a:cubicBezTo>
                    <a:pt x="1150678" y="399541"/>
                    <a:pt x="1151317" y="398902"/>
                    <a:pt x="1151317" y="398902"/>
                  </a:cubicBezTo>
                  <a:close/>
                  <a:moveTo>
                    <a:pt x="691685" y="393788"/>
                  </a:moveTo>
                  <a:cubicBezTo>
                    <a:pt x="691046" y="393788"/>
                    <a:pt x="691046" y="393788"/>
                    <a:pt x="690407" y="394427"/>
                  </a:cubicBezTo>
                  <a:cubicBezTo>
                    <a:pt x="689128" y="395706"/>
                    <a:pt x="687849" y="396984"/>
                    <a:pt x="686571" y="398263"/>
                  </a:cubicBezTo>
                  <a:cubicBezTo>
                    <a:pt x="685293" y="399541"/>
                    <a:pt x="682735" y="400820"/>
                    <a:pt x="680818" y="402099"/>
                  </a:cubicBezTo>
                  <a:cubicBezTo>
                    <a:pt x="680178" y="402099"/>
                    <a:pt x="680178" y="402738"/>
                    <a:pt x="679539" y="402738"/>
                  </a:cubicBezTo>
                  <a:cubicBezTo>
                    <a:pt x="678900" y="403377"/>
                    <a:pt x="678900" y="403377"/>
                    <a:pt x="678260" y="404016"/>
                  </a:cubicBezTo>
                  <a:cubicBezTo>
                    <a:pt x="679539" y="404656"/>
                    <a:pt x="680178" y="404016"/>
                    <a:pt x="680178" y="403377"/>
                  </a:cubicBezTo>
                  <a:cubicBezTo>
                    <a:pt x="680178" y="402738"/>
                    <a:pt x="680818" y="402738"/>
                    <a:pt x="683375" y="404016"/>
                  </a:cubicBezTo>
                  <a:cubicBezTo>
                    <a:pt x="683375" y="403377"/>
                    <a:pt x="683375" y="402738"/>
                    <a:pt x="683375" y="402738"/>
                  </a:cubicBezTo>
                  <a:cubicBezTo>
                    <a:pt x="684014" y="402738"/>
                    <a:pt x="684653" y="402099"/>
                    <a:pt x="685293" y="401459"/>
                  </a:cubicBezTo>
                  <a:cubicBezTo>
                    <a:pt x="687210" y="400181"/>
                    <a:pt x="689128" y="398902"/>
                    <a:pt x="690407" y="396984"/>
                  </a:cubicBezTo>
                  <a:cubicBezTo>
                    <a:pt x="691046" y="395706"/>
                    <a:pt x="691046" y="395067"/>
                    <a:pt x="692324" y="394427"/>
                  </a:cubicBezTo>
                  <a:cubicBezTo>
                    <a:pt x="692324" y="394427"/>
                    <a:pt x="691685" y="393788"/>
                    <a:pt x="691685" y="393788"/>
                  </a:cubicBezTo>
                  <a:close/>
                  <a:moveTo>
                    <a:pt x="1144924" y="393788"/>
                  </a:moveTo>
                  <a:cubicBezTo>
                    <a:pt x="1145564" y="394427"/>
                    <a:pt x="1145564" y="394427"/>
                    <a:pt x="1145564" y="394427"/>
                  </a:cubicBezTo>
                  <a:cubicBezTo>
                    <a:pt x="1145564" y="394427"/>
                    <a:pt x="1144924" y="395067"/>
                    <a:pt x="1144285" y="394427"/>
                  </a:cubicBezTo>
                  <a:cubicBezTo>
                    <a:pt x="1144285" y="394427"/>
                    <a:pt x="1144924" y="393788"/>
                    <a:pt x="1144924" y="393788"/>
                  </a:cubicBezTo>
                  <a:close/>
                  <a:moveTo>
                    <a:pt x="968487" y="390805"/>
                  </a:moveTo>
                  <a:lnTo>
                    <a:pt x="968231" y="390975"/>
                  </a:lnTo>
                  <a:lnTo>
                    <a:pt x="968487" y="391231"/>
                  </a:lnTo>
                  <a:close/>
                  <a:moveTo>
                    <a:pt x="956980" y="390592"/>
                  </a:moveTo>
                  <a:cubicBezTo>
                    <a:pt x="955702" y="393149"/>
                    <a:pt x="953784" y="395067"/>
                    <a:pt x="951227" y="396345"/>
                  </a:cubicBezTo>
                  <a:cubicBezTo>
                    <a:pt x="951227" y="396345"/>
                    <a:pt x="950588" y="395706"/>
                    <a:pt x="950588" y="395706"/>
                  </a:cubicBezTo>
                  <a:cubicBezTo>
                    <a:pt x="952505" y="393788"/>
                    <a:pt x="954423" y="391870"/>
                    <a:pt x="956980" y="390592"/>
                  </a:cubicBezTo>
                  <a:close/>
                  <a:moveTo>
                    <a:pt x="1150039" y="389952"/>
                  </a:moveTo>
                  <a:cubicBezTo>
                    <a:pt x="1150039" y="389952"/>
                    <a:pt x="1150678" y="390592"/>
                    <a:pt x="1150678" y="390592"/>
                  </a:cubicBezTo>
                  <a:cubicBezTo>
                    <a:pt x="1150039" y="390592"/>
                    <a:pt x="1150039" y="391231"/>
                    <a:pt x="1150039" y="391231"/>
                  </a:cubicBezTo>
                  <a:cubicBezTo>
                    <a:pt x="1150039" y="390592"/>
                    <a:pt x="1150039" y="390592"/>
                    <a:pt x="1150039" y="390592"/>
                  </a:cubicBezTo>
                  <a:cubicBezTo>
                    <a:pt x="1150039" y="390592"/>
                    <a:pt x="1150039" y="389952"/>
                    <a:pt x="1150039" y="389952"/>
                  </a:cubicBezTo>
                  <a:close/>
                  <a:moveTo>
                    <a:pt x="960177" y="388035"/>
                  </a:moveTo>
                  <a:cubicBezTo>
                    <a:pt x="961455" y="387395"/>
                    <a:pt x="963373" y="388674"/>
                    <a:pt x="965291" y="389952"/>
                  </a:cubicBezTo>
                  <a:cubicBezTo>
                    <a:pt x="964652" y="390592"/>
                    <a:pt x="964652" y="391870"/>
                    <a:pt x="961455" y="390592"/>
                  </a:cubicBezTo>
                  <a:cubicBezTo>
                    <a:pt x="959537" y="389952"/>
                    <a:pt x="958898" y="390592"/>
                    <a:pt x="957619" y="390592"/>
                  </a:cubicBezTo>
                  <a:cubicBezTo>
                    <a:pt x="957619" y="389313"/>
                    <a:pt x="958259" y="388674"/>
                    <a:pt x="960177" y="388035"/>
                  </a:cubicBezTo>
                  <a:close/>
                  <a:moveTo>
                    <a:pt x="967848" y="387395"/>
                  </a:moveTo>
                  <a:lnTo>
                    <a:pt x="967208" y="387395"/>
                  </a:lnTo>
                  <a:lnTo>
                    <a:pt x="967574" y="387669"/>
                  </a:lnTo>
                  <a:close/>
                  <a:moveTo>
                    <a:pt x="1161545" y="387395"/>
                  </a:moveTo>
                  <a:cubicBezTo>
                    <a:pt x="1161545" y="388035"/>
                    <a:pt x="1162184" y="388035"/>
                    <a:pt x="1162184" y="388674"/>
                  </a:cubicBezTo>
                  <a:cubicBezTo>
                    <a:pt x="1161545" y="388674"/>
                    <a:pt x="1160906" y="388674"/>
                    <a:pt x="1160906" y="388674"/>
                  </a:cubicBezTo>
                  <a:cubicBezTo>
                    <a:pt x="1160906" y="388035"/>
                    <a:pt x="1160906" y="388035"/>
                    <a:pt x="1161545" y="387395"/>
                  </a:cubicBezTo>
                  <a:close/>
                  <a:moveTo>
                    <a:pt x="957619" y="386117"/>
                  </a:moveTo>
                  <a:cubicBezTo>
                    <a:pt x="957619" y="386117"/>
                    <a:pt x="958259" y="386756"/>
                    <a:pt x="958259" y="386756"/>
                  </a:cubicBezTo>
                  <a:cubicBezTo>
                    <a:pt x="957619" y="387395"/>
                    <a:pt x="956980" y="387395"/>
                    <a:pt x="956341" y="388035"/>
                  </a:cubicBezTo>
                  <a:cubicBezTo>
                    <a:pt x="956341" y="388035"/>
                    <a:pt x="956341" y="388035"/>
                    <a:pt x="955702" y="387395"/>
                  </a:cubicBezTo>
                  <a:cubicBezTo>
                    <a:pt x="956980" y="386756"/>
                    <a:pt x="957619" y="386117"/>
                    <a:pt x="957619" y="386117"/>
                  </a:cubicBezTo>
                  <a:close/>
                  <a:moveTo>
                    <a:pt x="1181362" y="382281"/>
                  </a:moveTo>
                  <a:cubicBezTo>
                    <a:pt x="1180723" y="382281"/>
                    <a:pt x="1180723" y="382281"/>
                    <a:pt x="1180723" y="382281"/>
                  </a:cubicBezTo>
                  <a:cubicBezTo>
                    <a:pt x="1180723" y="382281"/>
                    <a:pt x="1181362" y="382921"/>
                    <a:pt x="1181362" y="382921"/>
                  </a:cubicBezTo>
                  <a:cubicBezTo>
                    <a:pt x="1181362" y="382921"/>
                    <a:pt x="1182002" y="382921"/>
                    <a:pt x="1182002" y="382921"/>
                  </a:cubicBezTo>
                  <a:cubicBezTo>
                    <a:pt x="1182002" y="382921"/>
                    <a:pt x="1181362" y="382281"/>
                    <a:pt x="1181362" y="382281"/>
                  </a:cubicBezTo>
                  <a:close/>
                  <a:moveTo>
                    <a:pt x="504380" y="381642"/>
                  </a:moveTo>
                  <a:cubicBezTo>
                    <a:pt x="503102" y="381642"/>
                    <a:pt x="503102" y="382281"/>
                    <a:pt x="502462" y="382921"/>
                  </a:cubicBezTo>
                  <a:cubicBezTo>
                    <a:pt x="501184" y="384199"/>
                    <a:pt x="499266" y="386117"/>
                    <a:pt x="497348" y="387395"/>
                  </a:cubicBezTo>
                  <a:cubicBezTo>
                    <a:pt x="494792" y="389313"/>
                    <a:pt x="492234" y="390592"/>
                    <a:pt x="489677" y="391870"/>
                  </a:cubicBezTo>
                  <a:cubicBezTo>
                    <a:pt x="489677" y="391870"/>
                    <a:pt x="489038" y="392510"/>
                    <a:pt x="488399" y="392510"/>
                  </a:cubicBezTo>
                  <a:lnTo>
                    <a:pt x="486721" y="393628"/>
                  </a:lnTo>
                  <a:lnTo>
                    <a:pt x="486755" y="393697"/>
                  </a:lnTo>
                  <a:lnTo>
                    <a:pt x="488399" y="393149"/>
                  </a:lnTo>
                  <a:cubicBezTo>
                    <a:pt x="488399" y="392510"/>
                    <a:pt x="489038" y="391870"/>
                    <a:pt x="491595" y="393788"/>
                  </a:cubicBezTo>
                  <a:cubicBezTo>
                    <a:pt x="491595" y="393149"/>
                    <a:pt x="491595" y="392510"/>
                    <a:pt x="492234" y="392510"/>
                  </a:cubicBezTo>
                  <a:cubicBezTo>
                    <a:pt x="492873" y="391870"/>
                    <a:pt x="494152" y="391231"/>
                    <a:pt x="494792" y="390592"/>
                  </a:cubicBezTo>
                  <a:cubicBezTo>
                    <a:pt x="497348" y="388674"/>
                    <a:pt x="499906" y="387395"/>
                    <a:pt x="501823" y="385478"/>
                  </a:cubicBezTo>
                  <a:cubicBezTo>
                    <a:pt x="503102" y="384838"/>
                    <a:pt x="503102" y="383560"/>
                    <a:pt x="505020" y="382921"/>
                  </a:cubicBezTo>
                  <a:cubicBezTo>
                    <a:pt x="505020" y="382921"/>
                    <a:pt x="504380" y="382281"/>
                    <a:pt x="504380" y="381642"/>
                  </a:cubicBezTo>
                  <a:close/>
                  <a:moveTo>
                    <a:pt x="969126" y="380363"/>
                  </a:moveTo>
                  <a:cubicBezTo>
                    <a:pt x="969766" y="381003"/>
                    <a:pt x="969766" y="381642"/>
                    <a:pt x="969766" y="381642"/>
                  </a:cubicBezTo>
                  <a:cubicBezTo>
                    <a:pt x="969126" y="381642"/>
                    <a:pt x="968487" y="382281"/>
                    <a:pt x="967208" y="382281"/>
                  </a:cubicBezTo>
                  <a:cubicBezTo>
                    <a:pt x="967208" y="382281"/>
                    <a:pt x="965930" y="381642"/>
                    <a:pt x="965291" y="381003"/>
                  </a:cubicBezTo>
                  <a:cubicBezTo>
                    <a:pt x="968487" y="382281"/>
                    <a:pt x="966569" y="379724"/>
                    <a:pt x="969126" y="380363"/>
                  </a:cubicBezTo>
                  <a:close/>
                  <a:moveTo>
                    <a:pt x="1169216" y="379085"/>
                  </a:moveTo>
                  <a:cubicBezTo>
                    <a:pt x="1169216" y="379085"/>
                    <a:pt x="1169856" y="379724"/>
                    <a:pt x="1169856" y="379724"/>
                  </a:cubicBezTo>
                  <a:cubicBezTo>
                    <a:pt x="1169216" y="380363"/>
                    <a:pt x="1169216" y="381642"/>
                    <a:pt x="1167938" y="382281"/>
                  </a:cubicBezTo>
                  <a:cubicBezTo>
                    <a:pt x="1166659" y="382921"/>
                    <a:pt x="1167298" y="384838"/>
                    <a:pt x="1164742" y="383560"/>
                  </a:cubicBezTo>
                  <a:cubicBezTo>
                    <a:pt x="1166020" y="381642"/>
                    <a:pt x="1167298" y="379724"/>
                    <a:pt x="1169216" y="379085"/>
                  </a:cubicBezTo>
                  <a:close/>
                  <a:moveTo>
                    <a:pt x="1171134" y="377806"/>
                  </a:moveTo>
                  <a:cubicBezTo>
                    <a:pt x="1171134" y="378446"/>
                    <a:pt x="1171773" y="378446"/>
                    <a:pt x="1171773" y="379085"/>
                  </a:cubicBezTo>
                  <a:cubicBezTo>
                    <a:pt x="1171773" y="378446"/>
                    <a:pt x="1171134" y="379085"/>
                    <a:pt x="1171134" y="379085"/>
                  </a:cubicBezTo>
                  <a:cubicBezTo>
                    <a:pt x="1170495" y="378446"/>
                    <a:pt x="1170495" y="378446"/>
                    <a:pt x="1169856" y="377806"/>
                  </a:cubicBezTo>
                  <a:cubicBezTo>
                    <a:pt x="1170495" y="377806"/>
                    <a:pt x="1170495" y="377806"/>
                    <a:pt x="1171134" y="377806"/>
                  </a:cubicBezTo>
                  <a:close/>
                  <a:moveTo>
                    <a:pt x="694242" y="377167"/>
                  </a:moveTo>
                  <a:cubicBezTo>
                    <a:pt x="693603" y="379724"/>
                    <a:pt x="692324" y="381642"/>
                    <a:pt x="689767" y="382921"/>
                  </a:cubicBezTo>
                  <a:cubicBezTo>
                    <a:pt x="689128" y="382921"/>
                    <a:pt x="689128" y="382281"/>
                    <a:pt x="688489" y="382281"/>
                  </a:cubicBezTo>
                  <a:cubicBezTo>
                    <a:pt x="690407" y="380363"/>
                    <a:pt x="692324" y="378446"/>
                    <a:pt x="694242" y="377167"/>
                  </a:cubicBezTo>
                  <a:close/>
                  <a:moveTo>
                    <a:pt x="969766" y="377167"/>
                  </a:moveTo>
                  <a:cubicBezTo>
                    <a:pt x="969766" y="376528"/>
                    <a:pt x="971044" y="376528"/>
                    <a:pt x="973601" y="378446"/>
                  </a:cubicBezTo>
                  <a:cubicBezTo>
                    <a:pt x="972322" y="378446"/>
                    <a:pt x="971044" y="379085"/>
                    <a:pt x="969766" y="379085"/>
                  </a:cubicBezTo>
                  <a:cubicBezTo>
                    <a:pt x="969766" y="379085"/>
                    <a:pt x="969126" y="378446"/>
                    <a:pt x="969126" y="378446"/>
                  </a:cubicBezTo>
                  <a:cubicBezTo>
                    <a:pt x="969766" y="378446"/>
                    <a:pt x="969766" y="377806"/>
                    <a:pt x="969766" y="377167"/>
                  </a:cubicBezTo>
                  <a:close/>
                  <a:moveTo>
                    <a:pt x="1179445" y="375249"/>
                  </a:moveTo>
                  <a:cubicBezTo>
                    <a:pt x="1178805" y="379085"/>
                    <a:pt x="1175609" y="380363"/>
                    <a:pt x="1173052" y="382281"/>
                  </a:cubicBezTo>
                  <a:cubicBezTo>
                    <a:pt x="1172413" y="381642"/>
                    <a:pt x="1173052" y="380363"/>
                    <a:pt x="1174331" y="379085"/>
                  </a:cubicBezTo>
                  <a:cubicBezTo>
                    <a:pt x="1174970" y="378446"/>
                    <a:pt x="1176248" y="377806"/>
                    <a:pt x="1176887" y="377167"/>
                  </a:cubicBezTo>
                  <a:cubicBezTo>
                    <a:pt x="1177527" y="376528"/>
                    <a:pt x="1178805" y="375889"/>
                    <a:pt x="1179445" y="375249"/>
                  </a:cubicBezTo>
                  <a:close/>
                  <a:moveTo>
                    <a:pt x="697438" y="373971"/>
                  </a:moveTo>
                  <a:cubicBezTo>
                    <a:pt x="698078" y="373971"/>
                    <a:pt x="699996" y="374610"/>
                    <a:pt x="702553" y="375249"/>
                  </a:cubicBezTo>
                  <a:cubicBezTo>
                    <a:pt x="701913" y="376528"/>
                    <a:pt x="701913" y="377806"/>
                    <a:pt x="699356" y="376528"/>
                  </a:cubicBezTo>
                  <a:cubicBezTo>
                    <a:pt x="697438" y="375889"/>
                    <a:pt x="696799" y="376528"/>
                    <a:pt x="695521" y="376528"/>
                  </a:cubicBezTo>
                  <a:cubicBezTo>
                    <a:pt x="695521" y="375249"/>
                    <a:pt x="696160" y="374610"/>
                    <a:pt x="697438" y="373971"/>
                  </a:cubicBezTo>
                  <a:close/>
                  <a:moveTo>
                    <a:pt x="1180723" y="373332"/>
                  </a:moveTo>
                  <a:cubicBezTo>
                    <a:pt x="1180723" y="373332"/>
                    <a:pt x="1181362" y="373971"/>
                    <a:pt x="1181362" y="373971"/>
                  </a:cubicBezTo>
                  <a:cubicBezTo>
                    <a:pt x="1181362" y="373971"/>
                    <a:pt x="1181362" y="373971"/>
                    <a:pt x="1180723" y="374610"/>
                  </a:cubicBezTo>
                  <a:cubicBezTo>
                    <a:pt x="1180084" y="373971"/>
                    <a:pt x="1180723" y="373332"/>
                    <a:pt x="1180723" y="373332"/>
                  </a:cubicBezTo>
                  <a:close/>
                  <a:moveTo>
                    <a:pt x="694881" y="372053"/>
                  </a:moveTo>
                  <a:cubicBezTo>
                    <a:pt x="695521" y="372053"/>
                    <a:pt x="695521" y="372692"/>
                    <a:pt x="696160" y="372692"/>
                  </a:cubicBezTo>
                  <a:cubicBezTo>
                    <a:pt x="695521" y="373971"/>
                    <a:pt x="694881" y="373971"/>
                    <a:pt x="693603" y="373971"/>
                  </a:cubicBezTo>
                  <a:cubicBezTo>
                    <a:pt x="694242" y="373332"/>
                    <a:pt x="694242" y="372692"/>
                    <a:pt x="694881" y="372053"/>
                  </a:cubicBezTo>
                  <a:close/>
                  <a:moveTo>
                    <a:pt x="975519" y="370775"/>
                  </a:moveTo>
                  <a:cubicBezTo>
                    <a:pt x="975519" y="370135"/>
                    <a:pt x="976797" y="370775"/>
                    <a:pt x="979355" y="372692"/>
                  </a:cubicBezTo>
                  <a:cubicBezTo>
                    <a:pt x="978715" y="373332"/>
                    <a:pt x="978076" y="373332"/>
                    <a:pt x="977437" y="373971"/>
                  </a:cubicBezTo>
                  <a:cubicBezTo>
                    <a:pt x="976797" y="373332"/>
                    <a:pt x="975519" y="372692"/>
                    <a:pt x="974880" y="372053"/>
                  </a:cubicBezTo>
                  <a:cubicBezTo>
                    <a:pt x="974880" y="372053"/>
                    <a:pt x="974880" y="371414"/>
                    <a:pt x="975519" y="370775"/>
                  </a:cubicBezTo>
                  <a:close/>
                  <a:moveTo>
                    <a:pt x="701913" y="369496"/>
                  </a:moveTo>
                  <a:cubicBezTo>
                    <a:pt x="702553" y="368857"/>
                    <a:pt x="702553" y="368857"/>
                    <a:pt x="705110" y="370135"/>
                  </a:cubicBezTo>
                  <a:cubicBezTo>
                    <a:pt x="704470" y="370135"/>
                    <a:pt x="703831" y="370775"/>
                    <a:pt x="703192" y="370775"/>
                  </a:cubicBezTo>
                  <a:cubicBezTo>
                    <a:pt x="705110" y="372053"/>
                    <a:pt x="705749" y="372692"/>
                    <a:pt x="705110" y="372692"/>
                  </a:cubicBezTo>
                  <a:cubicBezTo>
                    <a:pt x="704470" y="373332"/>
                    <a:pt x="704470" y="373332"/>
                    <a:pt x="704470" y="373971"/>
                  </a:cubicBezTo>
                  <a:cubicBezTo>
                    <a:pt x="704470" y="373971"/>
                    <a:pt x="703831" y="373971"/>
                    <a:pt x="703192" y="373971"/>
                  </a:cubicBezTo>
                  <a:cubicBezTo>
                    <a:pt x="702553" y="373971"/>
                    <a:pt x="701274" y="373332"/>
                    <a:pt x="699996" y="372692"/>
                  </a:cubicBezTo>
                  <a:cubicBezTo>
                    <a:pt x="699996" y="372692"/>
                    <a:pt x="699356" y="372053"/>
                    <a:pt x="699996" y="372053"/>
                  </a:cubicBezTo>
                  <a:cubicBezTo>
                    <a:pt x="700635" y="371414"/>
                    <a:pt x="701274" y="370135"/>
                    <a:pt x="701913" y="369496"/>
                  </a:cubicBezTo>
                  <a:close/>
                  <a:moveTo>
                    <a:pt x="705110" y="367578"/>
                  </a:moveTo>
                  <a:cubicBezTo>
                    <a:pt x="705749" y="368217"/>
                    <a:pt x="706388" y="368857"/>
                    <a:pt x="705749" y="368857"/>
                  </a:cubicBezTo>
                  <a:cubicBezTo>
                    <a:pt x="705749" y="368217"/>
                    <a:pt x="704470" y="368857"/>
                    <a:pt x="703831" y="368857"/>
                  </a:cubicBezTo>
                  <a:cubicBezTo>
                    <a:pt x="703831" y="368857"/>
                    <a:pt x="702553" y="368217"/>
                    <a:pt x="701913" y="368217"/>
                  </a:cubicBezTo>
                  <a:cubicBezTo>
                    <a:pt x="704470" y="368857"/>
                    <a:pt x="702553" y="366939"/>
                    <a:pt x="705110" y="367578"/>
                  </a:cubicBezTo>
                  <a:close/>
                  <a:moveTo>
                    <a:pt x="705749" y="364382"/>
                  </a:moveTo>
                  <a:cubicBezTo>
                    <a:pt x="705749" y="363743"/>
                    <a:pt x="707027" y="363743"/>
                    <a:pt x="709585" y="365021"/>
                  </a:cubicBezTo>
                  <a:cubicBezTo>
                    <a:pt x="707667" y="365021"/>
                    <a:pt x="707027" y="365660"/>
                    <a:pt x="705749" y="366300"/>
                  </a:cubicBezTo>
                  <a:cubicBezTo>
                    <a:pt x="705749" y="366300"/>
                    <a:pt x="705110" y="365660"/>
                    <a:pt x="705110" y="365660"/>
                  </a:cubicBezTo>
                  <a:cubicBezTo>
                    <a:pt x="705110" y="365021"/>
                    <a:pt x="705749" y="365021"/>
                    <a:pt x="705749" y="364382"/>
                  </a:cubicBezTo>
                  <a:close/>
                  <a:moveTo>
                    <a:pt x="511412" y="362464"/>
                  </a:moveTo>
                  <a:cubicBezTo>
                    <a:pt x="510134" y="365021"/>
                    <a:pt x="507577" y="367578"/>
                    <a:pt x="505020" y="369496"/>
                  </a:cubicBezTo>
                  <a:cubicBezTo>
                    <a:pt x="505020" y="369496"/>
                    <a:pt x="504380" y="368857"/>
                    <a:pt x="504380" y="368857"/>
                  </a:cubicBezTo>
                  <a:cubicBezTo>
                    <a:pt x="506298" y="366300"/>
                    <a:pt x="508855" y="364382"/>
                    <a:pt x="511412" y="362464"/>
                  </a:cubicBezTo>
                  <a:close/>
                  <a:moveTo>
                    <a:pt x="523558" y="361186"/>
                  </a:moveTo>
                  <a:lnTo>
                    <a:pt x="523238" y="361186"/>
                  </a:lnTo>
                  <a:lnTo>
                    <a:pt x="522919" y="361825"/>
                  </a:lnTo>
                  <a:cubicBezTo>
                    <a:pt x="522919" y="361825"/>
                    <a:pt x="523558" y="362464"/>
                    <a:pt x="523558" y="362464"/>
                  </a:cubicBezTo>
                  <a:close/>
                  <a:moveTo>
                    <a:pt x="515248" y="359268"/>
                  </a:moveTo>
                  <a:cubicBezTo>
                    <a:pt x="515887" y="359268"/>
                    <a:pt x="517805" y="359907"/>
                    <a:pt x="520362" y="361186"/>
                  </a:cubicBezTo>
                  <a:cubicBezTo>
                    <a:pt x="519723" y="361825"/>
                    <a:pt x="519084" y="363103"/>
                    <a:pt x="516526" y="362464"/>
                  </a:cubicBezTo>
                  <a:cubicBezTo>
                    <a:pt x="514609" y="361825"/>
                    <a:pt x="513969" y="362464"/>
                    <a:pt x="512691" y="362464"/>
                  </a:cubicBezTo>
                  <a:cubicBezTo>
                    <a:pt x="513330" y="361186"/>
                    <a:pt x="513969" y="359907"/>
                    <a:pt x="515248" y="359268"/>
                  </a:cubicBezTo>
                  <a:close/>
                  <a:moveTo>
                    <a:pt x="708306" y="359268"/>
                  </a:moveTo>
                  <a:cubicBezTo>
                    <a:pt x="708306" y="359268"/>
                    <a:pt x="708306" y="358629"/>
                    <a:pt x="710863" y="359907"/>
                  </a:cubicBezTo>
                  <a:cubicBezTo>
                    <a:pt x="710224" y="360546"/>
                    <a:pt x="708306" y="359907"/>
                    <a:pt x="712142" y="363103"/>
                  </a:cubicBezTo>
                  <a:cubicBezTo>
                    <a:pt x="710863" y="362464"/>
                    <a:pt x="709585" y="361825"/>
                    <a:pt x="708945" y="361825"/>
                  </a:cubicBezTo>
                  <a:cubicBezTo>
                    <a:pt x="708306" y="361825"/>
                    <a:pt x="707667" y="362464"/>
                    <a:pt x="707027" y="362464"/>
                  </a:cubicBezTo>
                  <a:cubicBezTo>
                    <a:pt x="706388" y="362464"/>
                    <a:pt x="706388" y="361825"/>
                    <a:pt x="706388" y="361825"/>
                  </a:cubicBezTo>
                  <a:cubicBezTo>
                    <a:pt x="707027" y="361186"/>
                    <a:pt x="707667" y="359907"/>
                    <a:pt x="708306" y="359268"/>
                  </a:cubicBezTo>
                  <a:close/>
                  <a:moveTo>
                    <a:pt x="709585" y="357989"/>
                  </a:moveTo>
                  <a:cubicBezTo>
                    <a:pt x="709585" y="357350"/>
                    <a:pt x="710863" y="357989"/>
                    <a:pt x="713420" y="359907"/>
                  </a:cubicBezTo>
                  <a:cubicBezTo>
                    <a:pt x="713420" y="359907"/>
                    <a:pt x="712781" y="360546"/>
                    <a:pt x="712142" y="360546"/>
                  </a:cubicBezTo>
                  <a:cubicBezTo>
                    <a:pt x="711502" y="359907"/>
                    <a:pt x="710224" y="359268"/>
                    <a:pt x="709585" y="359268"/>
                  </a:cubicBezTo>
                  <a:cubicBezTo>
                    <a:pt x="709585" y="358629"/>
                    <a:pt x="709585" y="357989"/>
                    <a:pt x="709585" y="357989"/>
                  </a:cubicBezTo>
                  <a:close/>
                  <a:moveTo>
                    <a:pt x="512691" y="357350"/>
                  </a:moveTo>
                  <a:cubicBezTo>
                    <a:pt x="512691" y="357350"/>
                    <a:pt x="513330" y="357989"/>
                    <a:pt x="513330" y="357989"/>
                  </a:cubicBezTo>
                  <a:cubicBezTo>
                    <a:pt x="512691" y="358629"/>
                    <a:pt x="512051" y="359268"/>
                    <a:pt x="511412" y="359268"/>
                  </a:cubicBezTo>
                  <a:cubicBezTo>
                    <a:pt x="511412" y="359268"/>
                    <a:pt x="511412" y="359268"/>
                    <a:pt x="510773" y="358629"/>
                  </a:cubicBezTo>
                  <a:cubicBezTo>
                    <a:pt x="511412" y="358629"/>
                    <a:pt x="512051" y="357989"/>
                    <a:pt x="512691" y="357350"/>
                  </a:cubicBezTo>
                  <a:close/>
                  <a:moveTo>
                    <a:pt x="527713" y="356391"/>
                  </a:moveTo>
                  <a:lnTo>
                    <a:pt x="527553" y="356551"/>
                  </a:lnTo>
                  <a:lnTo>
                    <a:pt x="528033" y="356711"/>
                  </a:lnTo>
                  <a:close/>
                  <a:moveTo>
                    <a:pt x="528033" y="356071"/>
                  </a:moveTo>
                  <a:lnTo>
                    <a:pt x="527607" y="356285"/>
                  </a:lnTo>
                  <a:lnTo>
                    <a:pt x="527713" y="356391"/>
                  </a:lnTo>
                  <a:close/>
                  <a:moveTo>
                    <a:pt x="521001" y="354154"/>
                  </a:moveTo>
                  <a:cubicBezTo>
                    <a:pt x="521640" y="353514"/>
                    <a:pt x="522280" y="353514"/>
                    <a:pt x="524198" y="354793"/>
                  </a:cubicBezTo>
                  <a:cubicBezTo>
                    <a:pt x="523558" y="354793"/>
                    <a:pt x="522919" y="355432"/>
                    <a:pt x="522280" y="355432"/>
                  </a:cubicBezTo>
                  <a:cubicBezTo>
                    <a:pt x="524198" y="356711"/>
                    <a:pt x="524837" y="357350"/>
                    <a:pt x="524198" y="357989"/>
                  </a:cubicBezTo>
                  <a:cubicBezTo>
                    <a:pt x="523558" y="358629"/>
                    <a:pt x="523558" y="358629"/>
                    <a:pt x="522919" y="359268"/>
                  </a:cubicBezTo>
                  <a:cubicBezTo>
                    <a:pt x="522919" y="359268"/>
                    <a:pt x="522280" y="359268"/>
                    <a:pt x="521640" y="359268"/>
                  </a:cubicBezTo>
                  <a:cubicBezTo>
                    <a:pt x="521001" y="358629"/>
                    <a:pt x="519723" y="358629"/>
                    <a:pt x="518444" y="357989"/>
                  </a:cubicBezTo>
                  <a:cubicBezTo>
                    <a:pt x="518444" y="357989"/>
                    <a:pt x="518444" y="357350"/>
                    <a:pt x="518444" y="357350"/>
                  </a:cubicBezTo>
                  <a:cubicBezTo>
                    <a:pt x="519084" y="356071"/>
                    <a:pt x="519723" y="354793"/>
                    <a:pt x="521001" y="354154"/>
                  </a:cubicBezTo>
                  <a:close/>
                  <a:moveTo>
                    <a:pt x="988944" y="353514"/>
                  </a:moveTo>
                  <a:cubicBezTo>
                    <a:pt x="988944" y="353514"/>
                    <a:pt x="989583" y="354154"/>
                    <a:pt x="989583" y="354154"/>
                  </a:cubicBezTo>
                  <a:cubicBezTo>
                    <a:pt x="989583" y="354793"/>
                    <a:pt x="988944" y="354793"/>
                    <a:pt x="988944" y="355432"/>
                  </a:cubicBezTo>
                  <a:cubicBezTo>
                    <a:pt x="988304" y="354793"/>
                    <a:pt x="988304" y="354154"/>
                    <a:pt x="988944" y="353514"/>
                  </a:cubicBezTo>
                  <a:close/>
                  <a:moveTo>
                    <a:pt x="525476" y="350957"/>
                  </a:moveTo>
                  <a:cubicBezTo>
                    <a:pt x="526115" y="351597"/>
                    <a:pt x="526115" y="352236"/>
                    <a:pt x="526115" y="352236"/>
                  </a:cubicBezTo>
                  <a:cubicBezTo>
                    <a:pt x="525476" y="352875"/>
                    <a:pt x="524198" y="352875"/>
                    <a:pt x="523558" y="352875"/>
                  </a:cubicBezTo>
                  <a:cubicBezTo>
                    <a:pt x="523558" y="352875"/>
                    <a:pt x="522280" y="352236"/>
                    <a:pt x="521640" y="351597"/>
                  </a:cubicBezTo>
                  <a:cubicBezTo>
                    <a:pt x="524198" y="352236"/>
                    <a:pt x="522280" y="349679"/>
                    <a:pt x="525476" y="350957"/>
                  </a:cubicBezTo>
                  <a:close/>
                  <a:moveTo>
                    <a:pt x="991500" y="350957"/>
                  </a:moveTo>
                  <a:cubicBezTo>
                    <a:pt x="991500" y="351597"/>
                    <a:pt x="991500" y="351597"/>
                    <a:pt x="992140" y="351597"/>
                  </a:cubicBezTo>
                  <a:cubicBezTo>
                    <a:pt x="992140" y="352236"/>
                    <a:pt x="992140" y="352875"/>
                    <a:pt x="991500" y="352875"/>
                  </a:cubicBezTo>
                  <a:cubicBezTo>
                    <a:pt x="991500" y="352875"/>
                    <a:pt x="990861" y="352236"/>
                    <a:pt x="990861" y="352236"/>
                  </a:cubicBezTo>
                  <a:cubicBezTo>
                    <a:pt x="990861" y="351597"/>
                    <a:pt x="991500" y="350957"/>
                    <a:pt x="991500" y="350957"/>
                  </a:cubicBezTo>
                  <a:close/>
                  <a:moveTo>
                    <a:pt x="526115" y="347122"/>
                  </a:moveTo>
                  <a:cubicBezTo>
                    <a:pt x="526115" y="346482"/>
                    <a:pt x="527394" y="346482"/>
                    <a:pt x="529951" y="348400"/>
                  </a:cubicBezTo>
                  <a:cubicBezTo>
                    <a:pt x="528673" y="349040"/>
                    <a:pt x="527394" y="349040"/>
                    <a:pt x="526115" y="349679"/>
                  </a:cubicBezTo>
                  <a:cubicBezTo>
                    <a:pt x="526115" y="349679"/>
                    <a:pt x="525476" y="349040"/>
                    <a:pt x="525476" y="349040"/>
                  </a:cubicBezTo>
                  <a:cubicBezTo>
                    <a:pt x="525476" y="348400"/>
                    <a:pt x="526115" y="347761"/>
                    <a:pt x="526115" y="347122"/>
                  </a:cubicBezTo>
                  <a:close/>
                  <a:moveTo>
                    <a:pt x="988304" y="343286"/>
                  </a:moveTo>
                  <a:cubicBezTo>
                    <a:pt x="988304" y="343286"/>
                    <a:pt x="988944" y="343925"/>
                    <a:pt x="988944" y="343925"/>
                  </a:cubicBezTo>
                  <a:cubicBezTo>
                    <a:pt x="988944" y="343925"/>
                    <a:pt x="988304" y="344565"/>
                    <a:pt x="988304" y="344565"/>
                  </a:cubicBezTo>
                  <a:cubicBezTo>
                    <a:pt x="988304" y="344565"/>
                    <a:pt x="988304" y="344565"/>
                    <a:pt x="988304" y="343925"/>
                  </a:cubicBezTo>
                  <a:cubicBezTo>
                    <a:pt x="988304" y="343925"/>
                    <a:pt x="988304" y="343286"/>
                    <a:pt x="988304" y="343286"/>
                  </a:cubicBezTo>
                  <a:close/>
                  <a:moveTo>
                    <a:pt x="1169216" y="343286"/>
                  </a:moveTo>
                  <a:cubicBezTo>
                    <a:pt x="1166659" y="343925"/>
                    <a:pt x="1164742" y="345204"/>
                    <a:pt x="1162824" y="347122"/>
                  </a:cubicBezTo>
                  <a:cubicBezTo>
                    <a:pt x="1158988" y="350318"/>
                    <a:pt x="1155153" y="354154"/>
                    <a:pt x="1151317" y="357989"/>
                  </a:cubicBezTo>
                  <a:cubicBezTo>
                    <a:pt x="1148760" y="360546"/>
                    <a:pt x="1146203" y="362464"/>
                    <a:pt x="1144285" y="365021"/>
                  </a:cubicBezTo>
                  <a:cubicBezTo>
                    <a:pt x="1141728" y="367578"/>
                    <a:pt x="1139810" y="370775"/>
                    <a:pt x="1137253" y="373332"/>
                  </a:cubicBezTo>
                  <a:cubicBezTo>
                    <a:pt x="1135335" y="375249"/>
                    <a:pt x="1133417" y="377167"/>
                    <a:pt x="1132139" y="379085"/>
                  </a:cubicBezTo>
                  <a:cubicBezTo>
                    <a:pt x="1131500" y="379724"/>
                    <a:pt x="1131500" y="381003"/>
                    <a:pt x="1130221" y="381642"/>
                  </a:cubicBezTo>
                  <a:cubicBezTo>
                    <a:pt x="1128942" y="382921"/>
                    <a:pt x="1127664" y="382921"/>
                    <a:pt x="1126386" y="384199"/>
                  </a:cubicBezTo>
                  <a:cubicBezTo>
                    <a:pt x="1124468" y="386117"/>
                    <a:pt x="1123189" y="389313"/>
                    <a:pt x="1121272" y="390592"/>
                  </a:cubicBezTo>
                  <a:cubicBezTo>
                    <a:pt x="1119993" y="391231"/>
                    <a:pt x="1119353" y="391870"/>
                    <a:pt x="1118714" y="393149"/>
                  </a:cubicBezTo>
                  <a:cubicBezTo>
                    <a:pt x="1118075" y="393788"/>
                    <a:pt x="1117436" y="395067"/>
                    <a:pt x="1116157" y="396345"/>
                  </a:cubicBezTo>
                  <a:cubicBezTo>
                    <a:pt x="1115518" y="397624"/>
                    <a:pt x="1114879" y="398263"/>
                    <a:pt x="1113600" y="399541"/>
                  </a:cubicBezTo>
                  <a:cubicBezTo>
                    <a:pt x="1112961" y="400820"/>
                    <a:pt x="1112322" y="401459"/>
                    <a:pt x="1111043" y="402099"/>
                  </a:cubicBezTo>
                  <a:cubicBezTo>
                    <a:pt x="1110404" y="402738"/>
                    <a:pt x="1109764" y="402738"/>
                    <a:pt x="1109125" y="403377"/>
                  </a:cubicBezTo>
                  <a:cubicBezTo>
                    <a:pt x="1107847" y="404656"/>
                    <a:pt x="1107208" y="406573"/>
                    <a:pt x="1105929" y="407852"/>
                  </a:cubicBezTo>
                  <a:cubicBezTo>
                    <a:pt x="1104650" y="409130"/>
                    <a:pt x="1103372" y="409770"/>
                    <a:pt x="1102094" y="410409"/>
                  </a:cubicBezTo>
                  <a:cubicBezTo>
                    <a:pt x="1100815" y="411048"/>
                    <a:pt x="1098897" y="411688"/>
                    <a:pt x="1097619" y="412966"/>
                  </a:cubicBezTo>
                  <a:cubicBezTo>
                    <a:pt x="1095701" y="414245"/>
                    <a:pt x="1093783" y="416802"/>
                    <a:pt x="1091226" y="417441"/>
                  </a:cubicBezTo>
                  <a:cubicBezTo>
                    <a:pt x="1088669" y="418719"/>
                    <a:pt x="1086751" y="419359"/>
                    <a:pt x="1085472" y="421277"/>
                  </a:cubicBezTo>
                  <a:cubicBezTo>
                    <a:pt x="1084833" y="422555"/>
                    <a:pt x="1084833" y="423834"/>
                    <a:pt x="1083555" y="424473"/>
                  </a:cubicBezTo>
                  <a:cubicBezTo>
                    <a:pt x="1082276" y="425751"/>
                    <a:pt x="1080358" y="427030"/>
                    <a:pt x="1078441" y="428308"/>
                  </a:cubicBezTo>
                  <a:cubicBezTo>
                    <a:pt x="1077801" y="428948"/>
                    <a:pt x="1077162" y="429587"/>
                    <a:pt x="1076523" y="430226"/>
                  </a:cubicBezTo>
                  <a:cubicBezTo>
                    <a:pt x="1075244" y="431505"/>
                    <a:pt x="1073966" y="432783"/>
                    <a:pt x="1072687" y="434062"/>
                  </a:cubicBezTo>
                  <a:cubicBezTo>
                    <a:pt x="1072687" y="434062"/>
                    <a:pt x="1072048" y="434062"/>
                    <a:pt x="1070769" y="432783"/>
                  </a:cubicBezTo>
                  <a:cubicBezTo>
                    <a:pt x="1070769" y="433423"/>
                    <a:pt x="1070769" y="433423"/>
                    <a:pt x="1070769" y="434062"/>
                  </a:cubicBezTo>
                  <a:cubicBezTo>
                    <a:pt x="1070769" y="434701"/>
                    <a:pt x="1070130" y="435980"/>
                    <a:pt x="1069491" y="435980"/>
                  </a:cubicBezTo>
                  <a:cubicBezTo>
                    <a:pt x="1068212" y="437258"/>
                    <a:pt x="1066934" y="437897"/>
                    <a:pt x="1065655" y="439176"/>
                  </a:cubicBezTo>
                  <a:cubicBezTo>
                    <a:pt x="1064377" y="440454"/>
                    <a:pt x="1064377" y="441733"/>
                    <a:pt x="1063098" y="443012"/>
                  </a:cubicBezTo>
                  <a:cubicBezTo>
                    <a:pt x="1063098" y="443651"/>
                    <a:pt x="1062459" y="444290"/>
                    <a:pt x="1062459" y="444290"/>
                  </a:cubicBezTo>
                  <a:cubicBezTo>
                    <a:pt x="1061820" y="444929"/>
                    <a:pt x="1061180" y="446208"/>
                    <a:pt x="1059902" y="446847"/>
                  </a:cubicBezTo>
                  <a:cubicBezTo>
                    <a:pt x="1059263" y="447486"/>
                    <a:pt x="1057984" y="447486"/>
                    <a:pt x="1057345" y="447486"/>
                  </a:cubicBezTo>
                  <a:cubicBezTo>
                    <a:pt x="1056066" y="447486"/>
                    <a:pt x="1056706" y="449404"/>
                    <a:pt x="1055427" y="449404"/>
                  </a:cubicBezTo>
                  <a:cubicBezTo>
                    <a:pt x="1053509" y="450043"/>
                    <a:pt x="1052231" y="451322"/>
                    <a:pt x="1050952" y="452600"/>
                  </a:cubicBezTo>
                  <a:cubicBezTo>
                    <a:pt x="1050313" y="453240"/>
                    <a:pt x="1049674" y="453240"/>
                    <a:pt x="1049674" y="453879"/>
                  </a:cubicBezTo>
                  <a:cubicBezTo>
                    <a:pt x="1049674" y="455158"/>
                    <a:pt x="1049674" y="456436"/>
                    <a:pt x="1049034" y="457715"/>
                  </a:cubicBezTo>
                  <a:cubicBezTo>
                    <a:pt x="1048395" y="458354"/>
                    <a:pt x="1047756" y="458993"/>
                    <a:pt x="1047117" y="459632"/>
                  </a:cubicBezTo>
                  <a:cubicBezTo>
                    <a:pt x="1048395" y="460272"/>
                    <a:pt x="1049034" y="460272"/>
                    <a:pt x="1049034" y="460911"/>
                  </a:cubicBezTo>
                  <a:cubicBezTo>
                    <a:pt x="1049674" y="462189"/>
                    <a:pt x="1049674" y="462829"/>
                    <a:pt x="1050313" y="464107"/>
                  </a:cubicBezTo>
                  <a:cubicBezTo>
                    <a:pt x="1052231" y="465386"/>
                    <a:pt x="1053509" y="466025"/>
                    <a:pt x="1054788" y="467304"/>
                  </a:cubicBezTo>
                  <a:cubicBezTo>
                    <a:pt x="1054788" y="467943"/>
                    <a:pt x="1054788" y="467943"/>
                    <a:pt x="1054788" y="468582"/>
                  </a:cubicBezTo>
                  <a:cubicBezTo>
                    <a:pt x="1056066" y="468582"/>
                    <a:pt x="1056706" y="468582"/>
                    <a:pt x="1057984" y="469221"/>
                  </a:cubicBezTo>
                  <a:cubicBezTo>
                    <a:pt x="1059902" y="469861"/>
                    <a:pt x="1061180" y="469861"/>
                    <a:pt x="1061820" y="469861"/>
                  </a:cubicBezTo>
                  <a:cubicBezTo>
                    <a:pt x="1064377" y="469221"/>
                    <a:pt x="1066295" y="468582"/>
                    <a:pt x="1068852" y="467943"/>
                  </a:cubicBezTo>
                  <a:cubicBezTo>
                    <a:pt x="1069491" y="467943"/>
                    <a:pt x="1070769" y="467943"/>
                    <a:pt x="1070769" y="467304"/>
                  </a:cubicBezTo>
                  <a:cubicBezTo>
                    <a:pt x="1071409" y="466025"/>
                    <a:pt x="1073327" y="466025"/>
                    <a:pt x="1074605" y="466025"/>
                  </a:cubicBezTo>
                  <a:cubicBezTo>
                    <a:pt x="1075883" y="465386"/>
                    <a:pt x="1077801" y="465386"/>
                    <a:pt x="1079719" y="465386"/>
                  </a:cubicBezTo>
                  <a:cubicBezTo>
                    <a:pt x="1079719" y="465386"/>
                    <a:pt x="1079080" y="464746"/>
                    <a:pt x="1079080" y="464107"/>
                  </a:cubicBezTo>
                  <a:cubicBezTo>
                    <a:pt x="1077801" y="464107"/>
                    <a:pt x="1076523" y="464107"/>
                    <a:pt x="1074605" y="463468"/>
                  </a:cubicBezTo>
                  <a:cubicBezTo>
                    <a:pt x="1074605" y="463468"/>
                    <a:pt x="1075244" y="462829"/>
                    <a:pt x="1075244" y="462829"/>
                  </a:cubicBezTo>
                  <a:cubicBezTo>
                    <a:pt x="1076523" y="462189"/>
                    <a:pt x="1078441" y="462189"/>
                    <a:pt x="1080358" y="461550"/>
                  </a:cubicBezTo>
                  <a:cubicBezTo>
                    <a:pt x="1080998" y="460911"/>
                    <a:pt x="1082276" y="460911"/>
                    <a:pt x="1082916" y="460272"/>
                  </a:cubicBezTo>
                  <a:cubicBezTo>
                    <a:pt x="1083555" y="460272"/>
                    <a:pt x="1083555" y="459632"/>
                    <a:pt x="1083555" y="458993"/>
                  </a:cubicBezTo>
                  <a:cubicBezTo>
                    <a:pt x="1084833" y="458993"/>
                    <a:pt x="1086112" y="458993"/>
                    <a:pt x="1087390" y="458354"/>
                  </a:cubicBezTo>
                  <a:cubicBezTo>
                    <a:pt x="1088669" y="457715"/>
                    <a:pt x="1089308" y="456436"/>
                    <a:pt x="1089308" y="455797"/>
                  </a:cubicBezTo>
                  <a:cubicBezTo>
                    <a:pt x="1089947" y="454518"/>
                    <a:pt x="1090587" y="454518"/>
                    <a:pt x="1091226" y="453879"/>
                  </a:cubicBezTo>
                  <a:cubicBezTo>
                    <a:pt x="1092505" y="452600"/>
                    <a:pt x="1093144" y="451961"/>
                    <a:pt x="1094422" y="450683"/>
                  </a:cubicBezTo>
                  <a:cubicBezTo>
                    <a:pt x="1093144" y="450043"/>
                    <a:pt x="1093144" y="450043"/>
                    <a:pt x="1092505" y="449404"/>
                  </a:cubicBezTo>
                  <a:cubicBezTo>
                    <a:pt x="1093144" y="449404"/>
                    <a:pt x="1094422" y="450043"/>
                    <a:pt x="1095061" y="450043"/>
                  </a:cubicBezTo>
                  <a:cubicBezTo>
                    <a:pt x="1096340" y="450043"/>
                    <a:pt x="1097619" y="450043"/>
                    <a:pt x="1098897" y="449404"/>
                  </a:cubicBezTo>
                  <a:cubicBezTo>
                    <a:pt x="1102094" y="448126"/>
                    <a:pt x="1104650" y="446208"/>
                    <a:pt x="1107847" y="444929"/>
                  </a:cubicBezTo>
                  <a:cubicBezTo>
                    <a:pt x="1108486" y="444290"/>
                    <a:pt x="1109764" y="444290"/>
                    <a:pt x="1110404" y="444290"/>
                  </a:cubicBezTo>
                  <a:cubicBezTo>
                    <a:pt x="1111043" y="444929"/>
                    <a:pt x="1111043" y="445569"/>
                    <a:pt x="1110404" y="445569"/>
                  </a:cubicBezTo>
                  <a:cubicBezTo>
                    <a:pt x="1107847" y="444929"/>
                    <a:pt x="1109125" y="448126"/>
                    <a:pt x="1106568" y="447486"/>
                  </a:cubicBezTo>
                  <a:cubicBezTo>
                    <a:pt x="1105929" y="448126"/>
                    <a:pt x="1104650" y="448765"/>
                    <a:pt x="1104011" y="449404"/>
                  </a:cubicBezTo>
                  <a:cubicBezTo>
                    <a:pt x="1102733" y="450043"/>
                    <a:pt x="1101454" y="450683"/>
                    <a:pt x="1101454" y="451322"/>
                  </a:cubicBezTo>
                  <a:cubicBezTo>
                    <a:pt x="1100815" y="451961"/>
                    <a:pt x="1100175" y="452600"/>
                    <a:pt x="1099536" y="453240"/>
                  </a:cubicBezTo>
                  <a:cubicBezTo>
                    <a:pt x="1099536" y="453240"/>
                    <a:pt x="1098897" y="453879"/>
                    <a:pt x="1098897" y="454518"/>
                  </a:cubicBezTo>
                  <a:cubicBezTo>
                    <a:pt x="1100175" y="455158"/>
                    <a:pt x="1100815" y="455797"/>
                    <a:pt x="1100815" y="455797"/>
                  </a:cubicBezTo>
                  <a:cubicBezTo>
                    <a:pt x="1101454" y="455158"/>
                    <a:pt x="1102094" y="454518"/>
                    <a:pt x="1102733" y="454518"/>
                  </a:cubicBezTo>
                  <a:cubicBezTo>
                    <a:pt x="1104011" y="453240"/>
                    <a:pt x="1105929" y="451961"/>
                    <a:pt x="1107208" y="450683"/>
                  </a:cubicBezTo>
                  <a:cubicBezTo>
                    <a:pt x="1107847" y="450683"/>
                    <a:pt x="1108486" y="450683"/>
                    <a:pt x="1109125" y="450683"/>
                  </a:cubicBezTo>
                  <a:cubicBezTo>
                    <a:pt x="1110404" y="448765"/>
                    <a:pt x="1111683" y="448126"/>
                    <a:pt x="1114239" y="447486"/>
                  </a:cubicBezTo>
                  <a:cubicBezTo>
                    <a:pt x="1114879" y="447486"/>
                    <a:pt x="1115518" y="446847"/>
                    <a:pt x="1114879" y="444929"/>
                  </a:cubicBezTo>
                  <a:cubicBezTo>
                    <a:pt x="1114239" y="444929"/>
                    <a:pt x="1112961" y="444929"/>
                    <a:pt x="1112322" y="444929"/>
                  </a:cubicBezTo>
                  <a:cubicBezTo>
                    <a:pt x="1112322" y="444929"/>
                    <a:pt x="1111683" y="444290"/>
                    <a:pt x="1111683" y="444290"/>
                  </a:cubicBezTo>
                  <a:cubicBezTo>
                    <a:pt x="1112961" y="443651"/>
                    <a:pt x="1113600" y="443651"/>
                    <a:pt x="1114879" y="443012"/>
                  </a:cubicBezTo>
                  <a:cubicBezTo>
                    <a:pt x="1115518" y="443651"/>
                    <a:pt x="1115518" y="443651"/>
                    <a:pt x="1115518" y="443651"/>
                  </a:cubicBezTo>
                  <a:cubicBezTo>
                    <a:pt x="1115518" y="444290"/>
                    <a:pt x="1116157" y="444290"/>
                    <a:pt x="1116157" y="445569"/>
                  </a:cubicBezTo>
                  <a:cubicBezTo>
                    <a:pt x="1116797" y="444929"/>
                    <a:pt x="1117436" y="444290"/>
                    <a:pt x="1118075" y="443651"/>
                  </a:cubicBezTo>
                  <a:cubicBezTo>
                    <a:pt x="1118075" y="443651"/>
                    <a:pt x="1117436" y="443012"/>
                    <a:pt x="1117436" y="443012"/>
                  </a:cubicBezTo>
                  <a:cubicBezTo>
                    <a:pt x="1116797" y="443012"/>
                    <a:pt x="1116157" y="443012"/>
                    <a:pt x="1114879" y="442372"/>
                  </a:cubicBezTo>
                  <a:cubicBezTo>
                    <a:pt x="1116157" y="441733"/>
                    <a:pt x="1116797" y="441094"/>
                    <a:pt x="1117436" y="440454"/>
                  </a:cubicBezTo>
                  <a:cubicBezTo>
                    <a:pt x="1118075" y="440454"/>
                    <a:pt x="1118714" y="440454"/>
                    <a:pt x="1119353" y="441094"/>
                  </a:cubicBezTo>
                  <a:cubicBezTo>
                    <a:pt x="1119993" y="441094"/>
                    <a:pt x="1119993" y="441094"/>
                    <a:pt x="1120632" y="441094"/>
                  </a:cubicBezTo>
                  <a:cubicBezTo>
                    <a:pt x="1121272" y="441094"/>
                    <a:pt x="1121911" y="440454"/>
                    <a:pt x="1123189" y="440454"/>
                  </a:cubicBezTo>
                  <a:cubicBezTo>
                    <a:pt x="1123189" y="440454"/>
                    <a:pt x="1123189" y="440454"/>
                    <a:pt x="1123189" y="439815"/>
                  </a:cubicBezTo>
                  <a:cubicBezTo>
                    <a:pt x="1122550" y="439176"/>
                    <a:pt x="1121911" y="438537"/>
                    <a:pt x="1121272" y="437258"/>
                  </a:cubicBezTo>
                  <a:cubicBezTo>
                    <a:pt x="1121911" y="437258"/>
                    <a:pt x="1122550" y="437258"/>
                    <a:pt x="1123828" y="437897"/>
                  </a:cubicBezTo>
                  <a:cubicBezTo>
                    <a:pt x="1125107" y="438537"/>
                    <a:pt x="1126386" y="438537"/>
                    <a:pt x="1125107" y="436619"/>
                  </a:cubicBezTo>
                  <a:cubicBezTo>
                    <a:pt x="1124468" y="436619"/>
                    <a:pt x="1124468" y="436619"/>
                    <a:pt x="1123828" y="436619"/>
                  </a:cubicBezTo>
                  <a:cubicBezTo>
                    <a:pt x="1123828" y="436619"/>
                    <a:pt x="1123189" y="435980"/>
                    <a:pt x="1123189" y="435980"/>
                  </a:cubicBezTo>
                  <a:cubicBezTo>
                    <a:pt x="1123828" y="435980"/>
                    <a:pt x="1124468" y="436619"/>
                    <a:pt x="1125107" y="436619"/>
                  </a:cubicBezTo>
                  <a:cubicBezTo>
                    <a:pt x="1124468" y="435980"/>
                    <a:pt x="1123828" y="435340"/>
                    <a:pt x="1124468" y="435340"/>
                  </a:cubicBezTo>
                  <a:cubicBezTo>
                    <a:pt x="1124468" y="434701"/>
                    <a:pt x="1125107" y="434701"/>
                    <a:pt x="1125107" y="434701"/>
                  </a:cubicBezTo>
                  <a:cubicBezTo>
                    <a:pt x="1125746" y="434062"/>
                    <a:pt x="1126386" y="432783"/>
                    <a:pt x="1128942" y="433423"/>
                  </a:cubicBezTo>
                  <a:cubicBezTo>
                    <a:pt x="1130221" y="434062"/>
                    <a:pt x="1130861" y="432783"/>
                    <a:pt x="1131500" y="432144"/>
                  </a:cubicBezTo>
                  <a:cubicBezTo>
                    <a:pt x="1131500" y="432144"/>
                    <a:pt x="1131500" y="431505"/>
                    <a:pt x="1131500" y="431505"/>
                  </a:cubicBezTo>
                  <a:cubicBezTo>
                    <a:pt x="1132139" y="430866"/>
                    <a:pt x="1132139" y="429587"/>
                    <a:pt x="1133417" y="429587"/>
                  </a:cubicBezTo>
                  <a:cubicBezTo>
                    <a:pt x="1134057" y="429587"/>
                    <a:pt x="1134057" y="428948"/>
                    <a:pt x="1134696" y="428308"/>
                  </a:cubicBezTo>
                  <a:cubicBezTo>
                    <a:pt x="1134696" y="428308"/>
                    <a:pt x="1134696" y="427669"/>
                    <a:pt x="1134057" y="427669"/>
                  </a:cubicBezTo>
                  <a:cubicBezTo>
                    <a:pt x="1132778" y="425112"/>
                    <a:pt x="1132778" y="425112"/>
                    <a:pt x="1134696" y="426391"/>
                  </a:cubicBezTo>
                  <a:cubicBezTo>
                    <a:pt x="1135335" y="426391"/>
                    <a:pt x="1135975" y="427030"/>
                    <a:pt x="1135975" y="426391"/>
                  </a:cubicBezTo>
                  <a:cubicBezTo>
                    <a:pt x="1135335" y="424473"/>
                    <a:pt x="1137253" y="425751"/>
                    <a:pt x="1139171" y="426391"/>
                  </a:cubicBezTo>
                  <a:cubicBezTo>
                    <a:pt x="1136614" y="423194"/>
                    <a:pt x="1135975" y="421277"/>
                    <a:pt x="1137253" y="421277"/>
                  </a:cubicBezTo>
                  <a:cubicBezTo>
                    <a:pt x="1137253" y="421277"/>
                    <a:pt x="1137253" y="420637"/>
                    <a:pt x="1137892" y="420637"/>
                  </a:cubicBezTo>
                  <a:cubicBezTo>
                    <a:pt x="1138531" y="420637"/>
                    <a:pt x="1139171" y="419998"/>
                    <a:pt x="1139810" y="419998"/>
                  </a:cubicBezTo>
                  <a:cubicBezTo>
                    <a:pt x="1139810" y="419998"/>
                    <a:pt x="1140450" y="420637"/>
                    <a:pt x="1140450" y="420637"/>
                  </a:cubicBezTo>
                  <a:cubicBezTo>
                    <a:pt x="1140450" y="421277"/>
                    <a:pt x="1140450" y="421277"/>
                    <a:pt x="1140450" y="421916"/>
                  </a:cubicBezTo>
                  <a:cubicBezTo>
                    <a:pt x="1141089" y="422555"/>
                    <a:pt x="1141089" y="421916"/>
                    <a:pt x="1141728" y="422555"/>
                  </a:cubicBezTo>
                  <a:cubicBezTo>
                    <a:pt x="1142367" y="422555"/>
                    <a:pt x="1142367" y="423194"/>
                    <a:pt x="1143006" y="423194"/>
                  </a:cubicBezTo>
                  <a:cubicBezTo>
                    <a:pt x="1142367" y="422555"/>
                    <a:pt x="1141728" y="421916"/>
                    <a:pt x="1141728" y="420637"/>
                  </a:cubicBezTo>
                  <a:cubicBezTo>
                    <a:pt x="1141728" y="419998"/>
                    <a:pt x="1141089" y="419998"/>
                    <a:pt x="1140450" y="418719"/>
                  </a:cubicBezTo>
                  <a:cubicBezTo>
                    <a:pt x="1141089" y="418719"/>
                    <a:pt x="1141728" y="417441"/>
                    <a:pt x="1143006" y="418080"/>
                  </a:cubicBezTo>
                  <a:cubicBezTo>
                    <a:pt x="1144924" y="418080"/>
                    <a:pt x="1145564" y="418080"/>
                    <a:pt x="1146203" y="417441"/>
                  </a:cubicBezTo>
                  <a:cubicBezTo>
                    <a:pt x="1146203" y="417441"/>
                    <a:pt x="1146842" y="416802"/>
                    <a:pt x="1146842" y="416802"/>
                  </a:cubicBezTo>
                  <a:cubicBezTo>
                    <a:pt x="1147481" y="416802"/>
                    <a:pt x="1148120" y="416802"/>
                    <a:pt x="1147481" y="414884"/>
                  </a:cubicBezTo>
                  <a:cubicBezTo>
                    <a:pt x="1146842" y="412966"/>
                    <a:pt x="1148120" y="413605"/>
                    <a:pt x="1150678" y="416162"/>
                  </a:cubicBezTo>
                  <a:cubicBezTo>
                    <a:pt x="1147481" y="412327"/>
                    <a:pt x="1151956" y="415523"/>
                    <a:pt x="1149399" y="412966"/>
                  </a:cubicBezTo>
                  <a:cubicBezTo>
                    <a:pt x="1151956" y="414884"/>
                    <a:pt x="1152595" y="415523"/>
                    <a:pt x="1152595" y="413605"/>
                  </a:cubicBezTo>
                  <a:cubicBezTo>
                    <a:pt x="1152595" y="411688"/>
                    <a:pt x="1153874" y="412327"/>
                    <a:pt x="1154513" y="411048"/>
                  </a:cubicBezTo>
                  <a:cubicBezTo>
                    <a:pt x="1154513" y="410409"/>
                    <a:pt x="1155792" y="410409"/>
                    <a:pt x="1155153" y="409130"/>
                  </a:cubicBezTo>
                  <a:cubicBezTo>
                    <a:pt x="1155153" y="408491"/>
                    <a:pt x="1155792" y="409130"/>
                    <a:pt x="1155792" y="408491"/>
                  </a:cubicBezTo>
                  <a:cubicBezTo>
                    <a:pt x="1156431" y="407852"/>
                    <a:pt x="1157070" y="407852"/>
                    <a:pt x="1157070" y="407213"/>
                  </a:cubicBezTo>
                  <a:cubicBezTo>
                    <a:pt x="1157070" y="407213"/>
                    <a:pt x="1157070" y="407213"/>
                    <a:pt x="1157070" y="406573"/>
                  </a:cubicBezTo>
                  <a:cubicBezTo>
                    <a:pt x="1157709" y="405934"/>
                    <a:pt x="1159627" y="406573"/>
                    <a:pt x="1159627" y="404656"/>
                  </a:cubicBezTo>
                  <a:cubicBezTo>
                    <a:pt x="1159627" y="403377"/>
                    <a:pt x="1160267" y="402099"/>
                    <a:pt x="1162824" y="403377"/>
                  </a:cubicBezTo>
                  <a:cubicBezTo>
                    <a:pt x="1162824" y="403377"/>
                    <a:pt x="1163463" y="403377"/>
                    <a:pt x="1163463" y="403377"/>
                  </a:cubicBezTo>
                  <a:cubicBezTo>
                    <a:pt x="1163463" y="402738"/>
                    <a:pt x="1162824" y="401459"/>
                    <a:pt x="1164742" y="402099"/>
                  </a:cubicBezTo>
                  <a:cubicBezTo>
                    <a:pt x="1163463" y="400181"/>
                    <a:pt x="1164742" y="400820"/>
                    <a:pt x="1164742" y="400181"/>
                  </a:cubicBezTo>
                  <a:cubicBezTo>
                    <a:pt x="1164742" y="399541"/>
                    <a:pt x="1165381" y="399541"/>
                    <a:pt x="1164742" y="398902"/>
                  </a:cubicBezTo>
                  <a:cubicBezTo>
                    <a:pt x="1163463" y="397624"/>
                    <a:pt x="1164102" y="397624"/>
                    <a:pt x="1165381" y="398263"/>
                  </a:cubicBezTo>
                  <a:cubicBezTo>
                    <a:pt x="1166659" y="398902"/>
                    <a:pt x="1167298" y="399541"/>
                    <a:pt x="1165381" y="396984"/>
                  </a:cubicBezTo>
                  <a:cubicBezTo>
                    <a:pt x="1165381" y="396345"/>
                    <a:pt x="1164742" y="396345"/>
                    <a:pt x="1165381" y="396345"/>
                  </a:cubicBezTo>
                  <a:cubicBezTo>
                    <a:pt x="1166020" y="396345"/>
                    <a:pt x="1166020" y="395706"/>
                    <a:pt x="1166659" y="396345"/>
                  </a:cubicBezTo>
                  <a:cubicBezTo>
                    <a:pt x="1169216" y="396984"/>
                    <a:pt x="1168577" y="395067"/>
                    <a:pt x="1169856" y="395067"/>
                  </a:cubicBezTo>
                  <a:cubicBezTo>
                    <a:pt x="1169216" y="393788"/>
                    <a:pt x="1168577" y="393149"/>
                    <a:pt x="1169856" y="393149"/>
                  </a:cubicBezTo>
                  <a:cubicBezTo>
                    <a:pt x="1170495" y="393149"/>
                    <a:pt x="1170495" y="392510"/>
                    <a:pt x="1171134" y="391870"/>
                  </a:cubicBezTo>
                  <a:cubicBezTo>
                    <a:pt x="1171134" y="391870"/>
                    <a:pt x="1171134" y="391231"/>
                    <a:pt x="1171134" y="390592"/>
                  </a:cubicBezTo>
                  <a:cubicBezTo>
                    <a:pt x="1170495" y="389313"/>
                    <a:pt x="1170495" y="388674"/>
                    <a:pt x="1172413" y="389313"/>
                  </a:cubicBezTo>
                  <a:cubicBezTo>
                    <a:pt x="1173691" y="389952"/>
                    <a:pt x="1174970" y="389952"/>
                    <a:pt x="1174331" y="389313"/>
                  </a:cubicBezTo>
                  <a:cubicBezTo>
                    <a:pt x="1173052" y="387395"/>
                    <a:pt x="1174331" y="387395"/>
                    <a:pt x="1175609" y="388035"/>
                  </a:cubicBezTo>
                  <a:cubicBezTo>
                    <a:pt x="1177527" y="388674"/>
                    <a:pt x="1179445" y="388674"/>
                    <a:pt x="1177527" y="385478"/>
                  </a:cubicBezTo>
                  <a:cubicBezTo>
                    <a:pt x="1178166" y="385478"/>
                    <a:pt x="1178805" y="384838"/>
                    <a:pt x="1180084" y="384838"/>
                  </a:cubicBezTo>
                  <a:cubicBezTo>
                    <a:pt x="1180723" y="384838"/>
                    <a:pt x="1181362" y="384838"/>
                    <a:pt x="1180723" y="383560"/>
                  </a:cubicBezTo>
                  <a:lnTo>
                    <a:pt x="1180723" y="382281"/>
                  </a:lnTo>
                  <a:lnTo>
                    <a:pt x="1180723" y="381003"/>
                  </a:lnTo>
                  <a:cubicBezTo>
                    <a:pt x="1182641" y="381642"/>
                    <a:pt x="1182002" y="379085"/>
                    <a:pt x="1183280" y="379085"/>
                  </a:cubicBezTo>
                  <a:cubicBezTo>
                    <a:pt x="1184559" y="379085"/>
                    <a:pt x="1184559" y="377806"/>
                    <a:pt x="1185198" y="377167"/>
                  </a:cubicBezTo>
                  <a:cubicBezTo>
                    <a:pt x="1185837" y="376528"/>
                    <a:pt x="1187116" y="375249"/>
                    <a:pt x="1188394" y="374610"/>
                  </a:cubicBezTo>
                  <a:cubicBezTo>
                    <a:pt x="1188394" y="374610"/>
                    <a:pt x="1188394" y="373971"/>
                    <a:pt x="1188394" y="373971"/>
                  </a:cubicBezTo>
                  <a:cubicBezTo>
                    <a:pt x="1187755" y="373332"/>
                    <a:pt x="1187116" y="372692"/>
                    <a:pt x="1186476" y="372053"/>
                  </a:cubicBezTo>
                  <a:cubicBezTo>
                    <a:pt x="1189673" y="372692"/>
                    <a:pt x="1194148" y="375249"/>
                    <a:pt x="1192230" y="370135"/>
                  </a:cubicBezTo>
                  <a:cubicBezTo>
                    <a:pt x="1189673" y="368857"/>
                    <a:pt x="1189673" y="369496"/>
                    <a:pt x="1189673" y="370135"/>
                  </a:cubicBezTo>
                  <a:cubicBezTo>
                    <a:pt x="1189673" y="370775"/>
                    <a:pt x="1189034" y="370135"/>
                    <a:pt x="1187116" y="369496"/>
                  </a:cubicBezTo>
                  <a:cubicBezTo>
                    <a:pt x="1187755" y="369496"/>
                    <a:pt x="1188394" y="369496"/>
                    <a:pt x="1188394" y="369496"/>
                  </a:cubicBezTo>
                  <a:cubicBezTo>
                    <a:pt x="1187755" y="368217"/>
                    <a:pt x="1187116" y="367578"/>
                    <a:pt x="1186476" y="366300"/>
                  </a:cubicBezTo>
                  <a:cubicBezTo>
                    <a:pt x="1186476" y="366300"/>
                    <a:pt x="1187755" y="366300"/>
                    <a:pt x="1187116" y="365021"/>
                  </a:cubicBezTo>
                  <a:cubicBezTo>
                    <a:pt x="1185198" y="362464"/>
                    <a:pt x="1186476" y="363103"/>
                    <a:pt x="1186476" y="361825"/>
                  </a:cubicBezTo>
                  <a:cubicBezTo>
                    <a:pt x="1185837" y="359907"/>
                    <a:pt x="1187116" y="359907"/>
                    <a:pt x="1188394" y="359907"/>
                  </a:cubicBezTo>
                  <a:cubicBezTo>
                    <a:pt x="1189034" y="359907"/>
                    <a:pt x="1189034" y="359907"/>
                    <a:pt x="1189673" y="359907"/>
                  </a:cubicBezTo>
                  <a:cubicBezTo>
                    <a:pt x="1188394" y="359268"/>
                    <a:pt x="1187116" y="357989"/>
                    <a:pt x="1185198" y="356711"/>
                  </a:cubicBezTo>
                  <a:cubicBezTo>
                    <a:pt x="1184559" y="355432"/>
                    <a:pt x="1184559" y="354154"/>
                    <a:pt x="1187755" y="355432"/>
                  </a:cubicBezTo>
                  <a:cubicBezTo>
                    <a:pt x="1186476" y="354154"/>
                    <a:pt x="1185198" y="352875"/>
                    <a:pt x="1184559" y="351597"/>
                  </a:cubicBezTo>
                  <a:cubicBezTo>
                    <a:pt x="1182641" y="349679"/>
                    <a:pt x="1180723" y="347761"/>
                    <a:pt x="1179445" y="347122"/>
                  </a:cubicBezTo>
                  <a:cubicBezTo>
                    <a:pt x="1174331" y="343925"/>
                    <a:pt x="1171134" y="342647"/>
                    <a:pt x="1169216" y="343286"/>
                  </a:cubicBezTo>
                  <a:close/>
                  <a:moveTo>
                    <a:pt x="530590" y="342008"/>
                  </a:moveTo>
                  <a:cubicBezTo>
                    <a:pt x="530590" y="342008"/>
                    <a:pt x="531229" y="341368"/>
                    <a:pt x="533147" y="343286"/>
                  </a:cubicBezTo>
                  <a:cubicBezTo>
                    <a:pt x="532508" y="343925"/>
                    <a:pt x="529951" y="343286"/>
                    <a:pt x="533787" y="347122"/>
                  </a:cubicBezTo>
                  <a:cubicBezTo>
                    <a:pt x="532508" y="346482"/>
                    <a:pt x="531229" y="345843"/>
                    <a:pt x="530590" y="345204"/>
                  </a:cubicBezTo>
                  <a:cubicBezTo>
                    <a:pt x="529951" y="345204"/>
                    <a:pt x="529312" y="345843"/>
                    <a:pt x="528673" y="345843"/>
                  </a:cubicBezTo>
                  <a:cubicBezTo>
                    <a:pt x="528033" y="345204"/>
                    <a:pt x="528033" y="345204"/>
                    <a:pt x="528033" y="345204"/>
                  </a:cubicBezTo>
                  <a:cubicBezTo>
                    <a:pt x="528673" y="343925"/>
                    <a:pt x="529312" y="342647"/>
                    <a:pt x="530590" y="342008"/>
                  </a:cubicBezTo>
                  <a:close/>
                  <a:moveTo>
                    <a:pt x="720452" y="340729"/>
                  </a:moveTo>
                  <a:cubicBezTo>
                    <a:pt x="720452" y="340729"/>
                    <a:pt x="721091" y="341368"/>
                    <a:pt x="721091" y="341368"/>
                  </a:cubicBezTo>
                  <a:cubicBezTo>
                    <a:pt x="721091" y="342008"/>
                    <a:pt x="721091" y="342008"/>
                    <a:pt x="720452" y="342647"/>
                  </a:cubicBezTo>
                  <a:cubicBezTo>
                    <a:pt x="720452" y="342008"/>
                    <a:pt x="720452" y="341368"/>
                    <a:pt x="720452" y="340729"/>
                  </a:cubicBezTo>
                  <a:close/>
                  <a:moveTo>
                    <a:pt x="998533" y="340729"/>
                  </a:moveTo>
                  <a:cubicBezTo>
                    <a:pt x="999172" y="341368"/>
                    <a:pt x="999172" y="341368"/>
                    <a:pt x="999172" y="341368"/>
                  </a:cubicBezTo>
                  <a:cubicBezTo>
                    <a:pt x="999172" y="341368"/>
                    <a:pt x="998533" y="341368"/>
                    <a:pt x="998533" y="341368"/>
                  </a:cubicBezTo>
                  <a:cubicBezTo>
                    <a:pt x="998533" y="341368"/>
                    <a:pt x="998533" y="341368"/>
                    <a:pt x="997893" y="341368"/>
                  </a:cubicBezTo>
                  <a:cubicBezTo>
                    <a:pt x="998533" y="340729"/>
                    <a:pt x="998533" y="340729"/>
                    <a:pt x="998533" y="340729"/>
                  </a:cubicBezTo>
                  <a:close/>
                  <a:moveTo>
                    <a:pt x="532508" y="340090"/>
                  </a:moveTo>
                  <a:cubicBezTo>
                    <a:pt x="532508" y="339451"/>
                    <a:pt x="533787" y="340090"/>
                    <a:pt x="536344" y="342008"/>
                  </a:cubicBezTo>
                  <a:cubicBezTo>
                    <a:pt x="535704" y="342647"/>
                    <a:pt x="535065" y="342647"/>
                    <a:pt x="534426" y="343286"/>
                  </a:cubicBezTo>
                  <a:cubicBezTo>
                    <a:pt x="533787" y="342647"/>
                    <a:pt x="532508" y="342008"/>
                    <a:pt x="531869" y="341368"/>
                  </a:cubicBezTo>
                  <a:cubicBezTo>
                    <a:pt x="531869" y="340729"/>
                    <a:pt x="532508" y="340090"/>
                    <a:pt x="532508" y="340090"/>
                  </a:cubicBezTo>
                  <a:close/>
                  <a:moveTo>
                    <a:pt x="723009" y="338172"/>
                  </a:moveTo>
                  <a:cubicBezTo>
                    <a:pt x="723009" y="338172"/>
                    <a:pt x="723648" y="338172"/>
                    <a:pt x="723648" y="338811"/>
                  </a:cubicBezTo>
                  <a:cubicBezTo>
                    <a:pt x="723648" y="339451"/>
                    <a:pt x="723009" y="339451"/>
                    <a:pt x="723009" y="340090"/>
                  </a:cubicBezTo>
                  <a:cubicBezTo>
                    <a:pt x="723009" y="340090"/>
                    <a:pt x="722370" y="339451"/>
                    <a:pt x="722370" y="339451"/>
                  </a:cubicBezTo>
                  <a:cubicBezTo>
                    <a:pt x="722370" y="338811"/>
                    <a:pt x="722370" y="338811"/>
                    <a:pt x="723009" y="338172"/>
                  </a:cubicBezTo>
                  <a:close/>
                  <a:moveTo>
                    <a:pt x="715977" y="335615"/>
                  </a:moveTo>
                  <a:cubicBezTo>
                    <a:pt x="715977" y="335615"/>
                    <a:pt x="716616" y="336254"/>
                    <a:pt x="715977" y="336254"/>
                  </a:cubicBezTo>
                  <a:cubicBezTo>
                    <a:pt x="715977" y="336254"/>
                    <a:pt x="715977" y="336254"/>
                    <a:pt x="715338" y="336254"/>
                  </a:cubicBezTo>
                  <a:cubicBezTo>
                    <a:pt x="715338" y="336254"/>
                    <a:pt x="715977" y="335615"/>
                    <a:pt x="715977" y="335615"/>
                  </a:cubicBezTo>
                  <a:close/>
                  <a:moveTo>
                    <a:pt x="1016432" y="333697"/>
                  </a:moveTo>
                  <a:cubicBezTo>
                    <a:pt x="1016432" y="333697"/>
                    <a:pt x="1016432" y="334336"/>
                    <a:pt x="1015793" y="333697"/>
                  </a:cubicBezTo>
                  <a:cubicBezTo>
                    <a:pt x="1015793" y="333697"/>
                    <a:pt x="1016432" y="334336"/>
                    <a:pt x="1016432" y="334336"/>
                  </a:cubicBezTo>
                  <a:cubicBezTo>
                    <a:pt x="1016432" y="334336"/>
                    <a:pt x="1017071" y="334336"/>
                    <a:pt x="1017071" y="334336"/>
                  </a:cubicBezTo>
                  <a:cubicBezTo>
                    <a:pt x="1017071" y="334336"/>
                    <a:pt x="1016432" y="333697"/>
                    <a:pt x="1016432" y="333697"/>
                  </a:cubicBezTo>
                  <a:close/>
                  <a:moveTo>
                    <a:pt x="719173" y="331140"/>
                  </a:moveTo>
                  <a:cubicBezTo>
                    <a:pt x="719813" y="331140"/>
                    <a:pt x="719813" y="331779"/>
                    <a:pt x="719813" y="331779"/>
                  </a:cubicBezTo>
                  <a:cubicBezTo>
                    <a:pt x="719813" y="331779"/>
                    <a:pt x="719173" y="331779"/>
                    <a:pt x="719173" y="332419"/>
                  </a:cubicBezTo>
                  <a:cubicBezTo>
                    <a:pt x="718534" y="331779"/>
                    <a:pt x="718534" y="331779"/>
                    <a:pt x="719173" y="331779"/>
                  </a:cubicBezTo>
                  <a:cubicBezTo>
                    <a:pt x="719173" y="331779"/>
                    <a:pt x="719173" y="331140"/>
                    <a:pt x="719173" y="331140"/>
                  </a:cubicBezTo>
                  <a:close/>
                  <a:moveTo>
                    <a:pt x="1004925" y="331140"/>
                  </a:moveTo>
                  <a:cubicBezTo>
                    <a:pt x="1004925" y="331140"/>
                    <a:pt x="1005564" y="331779"/>
                    <a:pt x="1005564" y="331779"/>
                  </a:cubicBezTo>
                  <a:cubicBezTo>
                    <a:pt x="1004925" y="332419"/>
                    <a:pt x="1004925" y="333697"/>
                    <a:pt x="1004286" y="334336"/>
                  </a:cubicBezTo>
                  <a:cubicBezTo>
                    <a:pt x="1003647" y="334976"/>
                    <a:pt x="1004286" y="336893"/>
                    <a:pt x="1001089" y="335615"/>
                  </a:cubicBezTo>
                  <a:cubicBezTo>
                    <a:pt x="1001729" y="333697"/>
                    <a:pt x="1002368" y="332419"/>
                    <a:pt x="1004925" y="331140"/>
                  </a:cubicBezTo>
                  <a:close/>
                  <a:moveTo>
                    <a:pt x="76073" y="330501"/>
                  </a:moveTo>
                  <a:cubicBezTo>
                    <a:pt x="74794" y="330501"/>
                    <a:pt x="74155" y="331140"/>
                    <a:pt x="73516" y="331779"/>
                  </a:cubicBezTo>
                  <a:cubicBezTo>
                    <a:pt x="70958" y="333697"/>
                    <a:pt x="68401" y="335615"/>
                    <a:pt x="65844" y="337533"/>
                  </a:cubicBezTo>
                  <a:cubicBezTo>
                    <a:pt x="62648" y="340090"/>
                    <a:pt x="59452" y="341368"/>
                    <a:pt x="56255" y="343286"/>
                  </a:cubicBezTo>
                  <a:cubicBezTo>
                    <a:pt x="55616" y="343286"/>
                    <a:pt x="54977" y="343286"/>
                    <a:pt x="54338" y="343925"/>
                  </a:cubicBezTo>
                  <a:cubicBezTo>
                    <a:pt x="53059" y="344565"/>
                    <a:pt x="52420" y="345204"/>
                    <a:pt x="51780" y="345843"/>
                  </a:cubicBezTo>
                  <a:cubicBezTo>
                    <a:pt x="53059" y="345843"/>
                    <a:pt x="53698" y="345843"/>
                    <a:pt x="55616" y="345204"/>
                  </a:cubicBezTo>
                  <a:cubicBezTo>
                    <a:pt x="56255" y="344565"/>
                    <a:pt x="56895" y="343925"/>
                    <a:pt x="59452" y="345843"/>
                  </a:cubicBezTo>
                  <a:cubicBezTo>
                    <a:pt x="60091" y="345204"/>
                    <a:pt x="60091" y="344565"/>
                    <a:pt x="60730" y="343925"/>
                  </a:cubicBezTo>
                  <a:cubicBezTo>
                    <a:pt x="61369" y="342647"/>
                    <a:pt x="62648" y="342008"/>
                    <a:pt x="63927" y="341368"/>
                  </a:cubicBezTo>
                  <a:cubicBezTo>
                    <a:pt x="67123" y="339451"/>
                    <a:pt x="70319" y="337533"/>
                    <a:pt x="72876" y="334976"/>
                  </a:cubicBezTo>
                  <a:cubicBezTo>
                    <a:pt x="74155" y="334336"/>
                    <a:pt x="74794" y="332419"/>
                    <a:pt x="76712" y="331779"/>
                  </a:cubicBezTo>
                  <a:cubicBezTo>
                    <a:pt x="76712" y="331779"/>
                    <a:pt x="76073" y="331140"/>
                    <a:pt x="76073" y="330501"/>
                  </a:cubicBezTo>
                  <a:close/>
                  <a:moveTo>
                    <a:pt x="1005564" y="329862"/>
                  </a:moveTo>
                  <a:cubicBezTo>
                    <a:pt x="1005564" y="330501"/>
                    <a:pt x="1005564" y="330501"/>
                    <a:pt x="1006204" y="330501"/>
                  </a:cubicBezTo>
                  <a:cubicBezTo>
                    <a:pt x="1006843" y="330501"/>
                    <a:pt x="1006843" y="331140"/>
                    <a:pt x="1007482" y="331140"/>
                  </a:cubicBezTo>
                  <a:cubicBezTo>
                    <a:pt x="1007482" y="331140"/>
                    <a:pt x="1006843" y="331140"/>
                    <a:pt x="1006843" y="331140"/>
                  </a:cubicBezTo>
                  <a:cubicBezTo>
                    <a:pt x="1006204" y="330501"/>
                    <a:pt x="1006204" y="330501"/>
                    <a:pt x="1005564" y="329862"/>
                  </a:cubicBezTo>
                  <a:close/>
                  <a:moveTo>
                    <a:pt x="728123" y="327944"/>
                  </a:moveTo>
                  <a:cubicBezTo>
                    <a:pt x="728762" y="328583"/>
                    <a:pt x="728762" y="328583"/>
                    <a:pt x="728762" y="328583"/>
                  </a:cubicBezTo>
                  <a:cubicBezTo>
                    <a:pt x="728762" y="328583"/>
                    <a:pt x="728762" y="328583"/>
                    <a:pt x="728123" y="328583"/>
                  </a:cubicBezTo>
                  <a:cubicBezTo>
                    <a:pt x="728123" y="327944"/>
                    <a:pt x="728123" y="327944"/>
                    <a:pt x="728123" y="327944"/>
                  </a:cubicBezTo>
                  <a:close/>
                  <a:moveTo>
                    <a:pt x="1014514" y="327304"/>
                  </a:moveTo>
                  <a:cubicBezTo>
                    <a:pt x="1013875" y="330501"/>
                    <a:pt x="1011318" y="331779"/>
                    <a:pt x="1009400" y="333697"/>
                  </a:cubicBezTo>
                  <a:cubicBezTo>
                    <a:pt x="1008121" y="333697"/>
                    <a:pt x="1008761" y="332419"/>
                    <a:pt x="1009400" y="331140"/>
                  </a:cubicBezTo>
                  <a:cubicBezTo>
                    <a:pt x="1010039" y="330501"/>
                    <a:pt x="1010678" y="329862"/>
                    <a:pt x="1011957" y="329222"/>
                  </a:cubicBezTo>
                  <a:cubicBezTo>
                    <a:pt x="1012596" y="328583"/>
                    <a:pt x="1013236" y="327944"/>
                    <a:pt x="1014514" y="327304"/>
                  </a:cubicBezTo>
                  <a:close/>
                  <a:moveTo>
                    <a:pt x="1014514" y="324747"/>
                  </a:moveTo>
                  <a:cubicBezTo>
                    <a:pt x="1014514" y="324747"/>
                    <a:pt x="1015153" y="324747"/>
                    <a:pt x="1015153" y="325387"/>
                  </a:cubicBezTo>
                  <a:cubicBezTo>
                    <a:pt x="1015153" y="325387"/>
                    <a:pt x="1015153" y="326026"/>
                    <a:pt x="1015153" y="326026"/>
                  </a:cubicBezTo>
                  <a:cubicBezTo>
                    <a:pt x="1015153" y="326026"/>
                    <a:pt x="1014514" y="326026"/>
                    <a:pt x="1014514" y="325387"/>
                  </a:cubicBezTo>
                  <a:cubicBezTo>
                    <a:pt x="1014514" y="325387"/>
                    <a:pt x="1014514" y="325387"/>
                    <a:pt x="1014514" y="324747"/>
                  </a:cubicBezTo>
                  <a:close/>
                  <a:moveTo>
                    <a:pt x="744744" y="320912"/>
                  </a:moveTo>
                  <a:cubicBezTo>
                    <a:pt x="744744" y="320912"/>
                    <a:pt x="744744" y="321551"/>
                    <a:pt x="744744" y="321551"/>
                  </a:cubicBezTo>
                  <a:cubicBezTo>
                    <a:pt x="744744" y="321551"/>
                    <a:pt x="745383" y="321551"/>
                    <a:pt x="745383" y="321551"/>
                  </a:cubicBezTo>
                  <a:cubicBezTo>
                    <a:pt x="745383" y="321551"/>
                    <a:pt x="744744" y="320912"/>
                    <a:pt x="744744" y="320912"/>
                  </a:cubicBezTo>
                  <a:close/>
                  <a:moveTo>
                    <a:pt x="548490" y="320273"/>
                  </a:moveTo>
                  <a:cubicBezTo>
                    <a:pt x="548490" y="320273"/>
                    <a:pt x="549129" y="320912"/>
                    <a:pt x="549129" y="320912"/>
                  </a:cubicBezTo>
                  <a:cubicBezTo>
                    <a:pt x="548490" y="321551"/>
                    <a:pt x="548490" y="321551"/>
                    <a:pt x="547850" y="322190"/>
                  </a:cubicBezTo>
                  <a:cubicBezTo>
                    <a:pt x="547850" y="321551"/>
                    <a:pt x="548490" y="320912"/>
                    <a:pt x="548490" y="320273"/>
                  </a:cubicBezTo>
                  <a:close/>
                  <a:moveTo>
                    <a:pt x="732598" y="318994"/>
                  </a:moveTo>
                  <a:cubicBezTo>
                    <a:pt x="732598" y="318994"/>
                    <a:pt x="733237" y="319633"/>
                    <a:pt x="733237" y="319633"/>
                  </a:cubicBezTo>
                  <a:cubicBezTo>
                    <a:pt x="733237" y="320273"/>
                    <a:pt x="733877" y="321551"/>
                    <a:pt x="732598" y="322190"/>
                  </a:cubicBezTo>
                  <a:cubicBezTo>
                    <a:pt x="731959" y="322830"/>
                    <a:pt x="732598" y="324108"/>
                    <a:pt x="730041" y="323469"/>
                  </a:cubicBezTo>
                  <a:cubicBezTo>
                    <a:pt x="730680" y="321551"/>
                    <a:pt x="730680" y="319633"/>
                    <a:pt x="732598" y="318994"/>
                  </a:cubicBezTo>
                  <a:close/>
                  <a:moveTo>
                    <a:pt x="734516" y="318355"/>
                  </a:moveTo>
                  <a:cubicBezTo>
                    <a:pt x="735155" y="318355"/>
                    <a:pt x="735155" y="318994"/>
                    <a:pt x="735794" y="318994"/>
                  </a:cubicBezTo>
                  <a:cubicBezTo>
                    <a:pt x="735155" y="318994"/>
                    <a:pt x="735155" y="318994"/>
                    <a:pt x="734516" y="318994"/>
                  </a:cubicBezTo>
                  <a:cubicBezTo>
                    <a:pt x="733877" y="318994"/>
                    <a:pt x="733877" y="318355"/>
                    <a:pt x="733237" y="318355"/>
                  </a:cubicBezTo>
                  <a:cubicBezTo>
                    <a:pt x="733877" y="318355"/>
                    <a:pt x="733877" y="318355"/>
                    <a:pt x="734516" y="318355"/>
                  </a:cubicBezTo>
                  <a:close/>
                  <a:moveTo>
                    <a:pt x="551686" y="317076"/>
                  </a:moveTo>
                  <a:cubicBezTo>
                    <a:pt x="551686" y="317076"/>
                    <a:pt x="552325" y="317715"/>
                    <a:pt x="552325" y="317715"/>
                  </a:cubicBezTo>
                  <a:cubicBezTo>
                    <a:pt x="551686" y="318355"/>
                    <a:pt x="551686" y="318994"/>
                    <a:pt x="551686" y="319633"/>
                  </a:cubicBezTo>
                  <a:cubicBezTo>
                    <a:pt x="551686" y="319633"/>
                    <a:pt x="551047" y="318994"/>
                    <a:pt x="551047" y="318994"/>
                  </a:cubicBezTo>
                  <a:cubicBezTo>
                    <a:pt x="551047" y="318355"/>
                    <a:pt x="551686" y="317715"/>
                    <a:pt x="551686" y="317076"/>
                  </a:cubicBezTo>
                  <a:close/>
                  <a:moveTo>
                    <a:pt x="741548" y="315158"/>
                  </a:moveTo>
                  <a:cubicBezTo>
                    <a:pt x="741548" y="318355"/>
                    <a:pt x="739630" y="319633"/>
                    <a:pt x="737712" y="321551"/>
                  </a:cubicBezTo>
                  <a:cubicBezTo>
                    <a:pt x="737073" y="320912"/>
                    <a:pt x="737073" y="319633"/>
                    <a:pt x="737712" y="318994"/>
                  </a:cubicBezTo>
                  <a:cubicBezTo>
                    <a:pt x="738351" y="318355"/>
                    <a:pt x="738991" y="317715"/>
                    <a:pt x="739630" y="317076"/>
                  </a:cubicBezTo>
                  <a:cubicBezTo>
                    <a:pt x="740269" y="316437"/>
                    <a:pt x="740909" y="315798"/>
                    <a:pt x="741548" y="315158"/>
                  </a:cubicBezTo>
                  <a:close/>
                  <a:moveTo>
                    <a:pt x="544654" y="313880"/>
                  </a:moveTo>
                  <a:cubicBezTo>
                    <a:pt x="544654" y="313880"/>
                    <a:pt x="544654" y="314519"/>
                    <a:pt x="544654" y="314519"/>
                  </a:cubicBezTo>
                  <a:cubicBezTo>
                    <a:pt x="544654" y="314519"/>
                    <a:pt x="544015" y="315158"/>
                    <a:pt x="543376" y="315158"/>
                  </a:cubicBezTo>
                  <a:cubicBezTo>
                    <a:pt x="544015" y="314519"/>
                    <a:pt x="544654" y="313880"/>
                    <a:pt x="544654" y="313880"/>
                  </a:cubicBezTo>
                  <a:close/>
                  <a:moveTo>
                    <a:pt x="741548" y="312601"/>
                  </a:moveTo>
                  <a:cubicBezTo>
                    <a:pt x="741548" y="312601"/>
                    <a:pt x="742187" y="312601"/>
                    <a:pt x="742187" y="313241"/>
                  </a:cubicBezTo>
                  <a:cubicBezTo>
                    <a:pt x="742187" y="313241"/>
                    <a:pt x="742187" y="313241"/>
                    <a:pt x="742187" y="313880"/>
                  </a:cubicBezTo>
                  <a:cubicBezTo>
                    <a:pt x="741548" y="313241"/>
                    <a:pt x="741548" y="313241"/>
                    <a:pt x="741548" y="312601"/>
                  </a:cubicBezTo>
                  <a:close/>
                  <a:moveTo>
                    <a:pt x="549129" y="308766"/>
                  </a:moveTo>
                  <a:cubicBezTo>
                    <a:pt x="549129" y="308766"/>
                    <a:pt x="549768" y="309405"/>
                    <a:pt x="549768" y="309405"/>
                  </a:cubicBezTo>
                  <a:cubicBezTo>
                    <a:pt x="549768" y="310044"/>
                    <a:pt x="549129" y="310044"/>
                    <a:pt x="549129" y="310684"/>
                  </a:cubicBezTo>
                  <a:cubicBezTo>
                    <a:pt x="549129" y="310044"/>
                    <a:pt x="548490" y="310044"/>
                    <a:pt x="549129" y="309405"/>
                  </a:cubicBezTo>
                  <a:cubicBezTo>
                    <a:pt x="549129" y="309405"/>
                    <a:pt x="549129" y="308766"/>
                    <a:pt x="549129" y="308766"/>
                  </a:cubicBezTo>
                  <a:close/>
                  <a:moveTo>
                    <a:pt x="88858" y="307487"/>
                  </a:moveTo>
                  <a:cubicBezTo>
                    <a:pt x="86301" y="310684"/>
                    <a:pt x="82465" y="313880"/>
                    <a:pt x="79269" y="315798"/>
                  </a:cubicBezTo>
                  <a:cubicBezTo>
                    <a:pt x="79269" y="315798"/>
                    <a:pt x="78630" y="315158"/>
                    <a:pt x="78630" y="315158"/>
                  </a:cubicBezTo>
                  <a:cubicBezTo>
                    <a:pt x="81826" y="312601"/>
                    <a:pt x="85662" y="310044"/>
                    <a:pt x="88858" y="307487"/>
                  </a:cubicBezTo>
                  <a:close/>
                  <a:moveTo>
                    <a:pt x="103168" y="306750"/>
                  </a:moveTo>
                  <a:lnTo>
                    <a:pt x="102922" y="306848"/>
                  </a:lnTo>
                  <a:lnTo>
                    <a:pt x="102282" y="306848"/>
                  </a:lnTo>
                  <a:cubicBezTo>
                    <a:pt x="102282" y="306848"/>
                    <a:pt x="102922" y="307487"/>
                    <a:pt x="102922" y="307487"/>
                  </a:cubicBezTo>
                  <a:close/>
                  <a:moveTo>
                    <a:pt x="559996" y="305569"/>
                  </a:moveTo>
                  <a:cubicBezTo>
                    <a:pt x="560636" y="306209"/>
                    <a:pt x="560636" y="306209"/>
                    <a:pt x="560636" y="306209"/>
                  </a:cubicBezTo>
                  <a:cubicBezTo>
                    <a:pt x="560636" y="306209"/>
                    <a:pt x="559996" y="306209"/>
                    <a:pt x="559996" y="306209"/>
                  </a:cubicBezTo>
                  <a:cubicBezTo>
                    <a:pt x="559996" y="306209"/>
                    <a:pt x="559996" y="306209"/>
                    <a:pt x="559357" y="306209"/>
                  </a:cubicBezTo>
                  <a:cubicBezTo>
                    <a:pt x="559996" y="306209"/>
                    <a:pt x="559996" y="305569"/>
                    <a:pt x="559996" y="305569"/>
                  </a:cubicBezTo>
                  <a:close/>
                  <a:moveTo>
                    <a:pt x="93972" y="303012"/>
                  </a:moveTo>
                  <a:cubicBezTo>
                    <a:pt x="94611" y="303012"/>
                    <a:pt x="96529" y="303652"/>
                    <a:pt x="99086" y="304930"/>
                  </a:cubicBezTo>
                  <a:cubicBezTo>
                    <a:pt x="97808" y="306848"/>
                    <a:pt x="97168" y="308126"/>
                    <a:pt x="94611" y="306848"/>
                  </a:cubicBezTo>
                  <a:cubicBezTo>
                    <a:pt x="92693" y="306209"/>
                    <a:pt x="92054" y="306848"/>
                    <a:pt x="90136" y="306848"/>
                  </a:cubicBezTo>
                  <a:cubicBezTo>
                    <a:pt x="90776" y="304930"/>
                    <a:pt x="92054" y="303652"/>
                    <a:pt x="93972" y="303012"/>
                  </a:cubicBezTo>
                  <a:close/>
                  <a:moveTo>
                    <a:pt x="91415" y="301095"/>
                  </a:moveTo>
                  <a:cubicBezTo>
                    <a:pt x="91415" y="301095"/>
                    <a:pt x="92054" y="301734"/>
                    <a:pt x="92054" y="301734"/>
                  </a:cubicBezTo>
                  <a:cubicBezTo>
                    <a:pt x="91415" y="302373"/>
                    <a:pt x="90136" y="303012"/>
                    <a:pt x="89497" y="303652"/>
                  </a:cubicBezTo>
                  <a:cubicBezTo>
                    <a:pt x="89497" y="303652"/>
                    <a:pt x="89497" y="303652"/>
                    <a:pt x="88858" y="303012"/>
                  </a:cubicBezTo>
                  <a:cubicBezTo>
                    <a:pt x="90136" y="303012"/>
                    <a:pt x="90776" y="302373"/>
                    <a:pt x="91415" y="301095"/>
                  </a:cubicBezTo>
                  <a:close/>
                  <a:moveTo>
                    <a:pt x="996615" y="299816"/>
                  </a:moveTo>
                  <a:cubicBezTo>
                    <a:pt x="994058" y="300455"/>
                    <a:pt x="992779" y="302373"/>
                    <a:pt x="991500" y="303652"/>
                  </a:cubicBezTo>
                  <a:cubicBezTo>
                    <a:pt x="988304" y="306848"/>
                    <a:pt x="985747" y="310684"/>
                    <a:pt x="982551" y="314519"/>
                  </a:cubicBezTo>
                  <a:cubicBezTo>
                    <a:pt x="980633" y="317076"/>
                    <a:pt x="978715" y="319633"/>
                    <a:pt x="977437" y="321551"/>
                  </a:cubicBezTo>
                  <a:cubicBezTo>
                    <a:pt x="975519" y="324108"/>
                    <a:pt x="974241" y="327304"/>
                    <a:pt x="972322" y="329862"/>
                  </a:cubicBezTo>
                  <a:cubicBezTo>
                    <a:pt x="971044" y="331779"/>
                    <a:pt x="969766" y="333697"/>
                    <a:pt x="968487" y="335615"/>
                  </a:cubicBezTo>
                  <a:cubicBezTo>
                    <a:pt x="967848" y="336254"/>
                    <a:pt x="967848" y="337533"/>
                    <a:pt x="967208" y="338172"/>
                  </a:cubicBezTo>
                  <a:cubicBezTo>
                    <a:pt x="966569" y="339451"/>
                    <a:pt x="964652" y="340090"/>
                    <a:pt x="964012" y="340729"/>
                  </a:cubicBezTo>
                  <a:cubicBezTo>
                    <a:pt x="962733" y="342647"/>
                    <a:pt x="962094" y="345204"/>
                    <a:pt x="960177" y="347122"/>
                  </a:cubicBezTo>
                  <a:cubicBezTo>
                    <a:pt x="959537" y="347761"/>
                    <a:pt x="958898" y="349040"/>
                    <a:pt x="958259" y="349679"/>
                  </a:cubicBezTo>
                  <a:cubicBezTo>
                    <a:pt x="957619" y="350318"/>
                    <a:pt x="956980" y="351597"/>
                    <a:pt x="956341" y="352875"/>
                  </a:cubicBezTo>
                  <a:cubicBezTo>
                    <a:pt x="955702" y="354154"/>
                    <a:pt x="955063" y="354793"/>
                    <a:pt x="954423" y="356071"/>
                  </a:cubicBezTo>
                  <a:cubicBezTo>
                    <a:pt x="953784" y="357350"/>
                    <a:pt x="953144" y="357989"/>
                    <a:pt x="952505" y="358629"/>
                  </a:cubicBezTo>
                  <a:cubicBezTo>
                    <a:pt x="951866" y="359268"/>
                    <a:pt x="951227" y="359268"/>
                    <a:pt x="951227" y="359907"/>
                  </a:cubicBezTo>
                  <a:cubicBezTo>
                    <a:pt x="950588" y="361186"/>
                    <a:pt x="949948" y="363103"/>
                    <a:pt x="948670" y="364382"/>
                  </a:cubicBezTo>
                  <a:cubicBezTo>
                    <a:pt x="948030" y="365660"/>
                    <a:pt x="946752" y="366300"/>
                    <a:pt x="945474" y="366939"/>
                  </a:cubicBezTo>
                  <a:cubicBezTo>
                    <a:pt x="944195" y="367578"/>
                    <a:pt x="942916" y="368217"/>
                    <a:pt x="941638" y="369496"/>
                  </a:cubicBezTo>
                  <a:cubicBezTo>
                    <a:pt x="939720" y="370775"/>
                    <a:pt x="939081" y="373332"/>
                    <a:pt x="936524" y="374610"/>
                  </a:cubicBezTo>
                  <a:cubicBezTo>
                    <a:pt x="934606" y="375889"/>
                    <a:pt x="932688" y="377167"/>
                    <a:pt x="931410" y="379085"/>
                  </a:cubicBezTo>
                  <a:cubicBezTo>
                    <a:pt x="930770" y="380363"/>
                    <a:pt x="931410" y="381642"/>
                    <a:pt x="930131" y="382281"/>
                  </a:cubicBezTo>
                  <a:cubicBezTo>
                    <a:pt x="928852" y="383560"/>
                    <a:pt x="927574" y="384838"/>
                    <a:pt x="926296" y="386117"/>
                  </a:cubicBezTo>
                  <a:cubicBezTo>
                    <a:pt x="925656" y="386756"/>
                    <a:pt x="925017" y="387395"/>
                    <a:pt x="925017" y="388035"/>
                  </a:cubicBezTo>
                  <a:cubicBezTo>
                    <a:pt x="924378" y="389313"/>
                    <a:pt x="923099" y="390592"/>
                    <a:pt x="922460" y="391870"/>
                  </a:cubicBezTo>
                  <a:cubicBezTo>
                    <a:pt x="922460" y="391870"/>
                    <a:pt x="921821" y="391870"/>
                    <a:pt x="919903" y="390592"/>
                  </a:cubicBezTo>
                  <a:cubicBezTo>
                    <a:pt x="919903" y="391231"/>
                    <a:pt x="919903" y="391231"/>
                    <a:pt x="919903" y="391231"/>
                  </a:cubicBezTo>
                  <a:cubicBezTo>
                    <a:pt x="919903" y="391870"/>
                    <a:pt x="919903" y="392510"/>
                    <a:pt x="919263" y="393149"/>
                  </a:cubicBezTo>
                  <a:cubicBezTo>
                    <a:pt x="918624" y="394427"/>
                    <a:pt x="916707" y="395067"/>
                    <a:pt x="916067" y="396345"/>
                  </a:cubicBezTo>
                  <a:cubicBezTo>
                    <a:pt x="915428" y="397624"/>
                    <a:pt x="914789" y="398902"/>
                    <a:pt x="914789" y="400181"/>
                  </a:cubicBezTo>
                  <a:cubicBezTo>
                    <a:pt x="914789" y="400820"/>
                    <a:pt x="914149" y="400820"/>
                    <a:pt x="914149" y="401459"/>
                  </a:cubicBezTo>
                  <a:cubicBezTo>
                    <a:pt x="913510" y="402099"/>
                    <a:pt x="913510" y="403377"/>
                    <a:pt x="912232" y="404016"/>
                  </a:cubicBezTo>
                  <a:cubicBezTo>
                    <a:pt x="911592" y="404656"/>
                    <a:pt x="910953" y="404656"/>
                    <a:pt x="909674" y="404656"/>
                  </a:cubicBezTo>
                  <a:cubicBezTo>
                    <a:pt x="908396" y="404656"/>
                    <a:pt x="909035" y="405934"/>
                    <a:pt x="908396" y="406573"/>
                  </a:cubicBezTo>
                  <a:cubicBezTo>
                    <a:pt x="906478" y="407213"/>
                    <a:pt x="905839" y="408491"/>
                    <a:pt x="905200" y="409770"/>
                  </a:cubicBezTo>
                  <a:cubicBezTo>
                    <a:pt x="904560" y="410409"/>
                    <a:pt x="904560" y="410409"/>
                    <a:pt x="904560" y="411048"/>
                  </a:cubicBezTo>
                  <a:cubicBezTo>
                    <a:pt x="904560" y="412327"/>
                    <a:pt x="905200" y="413605"/>
                    <a:pt x="904560" y="414245"/>
                  </a:cubicBezTo>
                  <a:cubicBezTo>
                    <a:pt x="904560" y="414884"/>
                    <a:pt x="903921" y="415523"/>
                    <a:pt x="903282" y="416162"/>
                  </a:cubicBezTo>
                  <a:cubicBezTo>
                    <a:pt x="904560" y="416802"/>
                    <a:pt x="905200" y="416802"/>
                    <a:pt x="905200" y="416802"/>
                  </a:cubicBezTo>
                  <a:cubicBezTo>
                    <a:pt x="905839" y="418080"/>
                    <a:pt x="906478" y="418719"/>
                    <a:pt x="907118" y="419998"/>
                  </a:cubicBezTo>
                  <a:cubicBezTo>
                    <a:pt x="909035" y="420637"/>
                    <a:pt x="910314" y="421916"/>
                    <a:pt x="912232" y="422555"/>
                  </a:cubicBezTo>
                  <a:cubicBezTo>
                    <a:pt x="912232" y="423194"/>
                    <a:pt x="912232" y="423194"/>
                    <a:pt x="912232" y="423834"/>
                  </a:cubicBezTo>
                  <a:cubicBezTo>
                    <a:pt x="913510" y="423834"/>
                    <a:pt x="914149" y="423834"/>
                    <a:pt x="915428" y="424473"/>
                  </a:cubicBezTo>
                  <a:cubicBezTo>
                    <a:pt x="917346" y="425112"/>
                    <a:pt x="918624" y="425112"/>
                    <a:pt x="919263" y="425112"/>
                  </a:cubicBezTo>
                  <a:cubicBezTo>
                    <a:pt x="921181" y="424473"/>
                    <a:pt x="923738" y="423834"/>
                    <a:pt x="925656" y="422555"/>
                  </a:cubicBezTo>
                  <a:cubicBezTo>
                    <a:pt x="926296" y="422555"/>
                    <a:pt x="927574" y="422555"/>
                    <a:pt x="927574" y="421916"/>
                  </a:cubicBezTo>
                  <a:cubicBezTo>
                    <a:pt x="927574" y="420637"/>
                    <a:pt x="929492" y="420637"/>
                    <a:pt x="930770" y="420637"/>
                  </a:cubicBezTo>
                  <a:cubicBezTo>
                    <a:pt x="932049" y="419998"/>
                    <a:pt x="933966" y="419998"/>
                    <a:pt x="935245" y="419359"/>
                  </a:cubicBezTo>
                  <a:cubicBezTo>
                    <a:pt x="935245" y="419359"/>
                    <a:pt x="934606" y="418719"/>
                    <a:pt x="934606" y="418080"/>
                  </a:cubicBezTo>
                  <a:cubicBezTo>
                    <a:pt x="933327" y="418080"/>
                    <a:pt x="932049" y="418080"/>
                    <a:pt x="930770" y="418080"/>
                  </a:cubicBezTo>
                  <a:cubicBezTo>
                    <a:pt x="932688" y="418080"/>
                    <a:pt x="932688" y="417441"/>
                    <a:pt x="932688" y="417441"/>
                  </a:cubicBezTo>
                  <a:cubicBezTo>
                    <a:pt x="933966" y="416802"/>
                    <a:pt x="935885" y="416162"/>
                    <a:pt x="937163" y="415523"/>
                  </a:cubicBezTo>
                  <a:cubicBezTo>
                    <a:pt x="937802" y="414884"/>
                    <a:pt x="938441" y="414884"/>
                    <a:pt x="939081" y="414245"/>
                  </a:cubicBezTo>
                  <a:cubicBezTo>
                    <a:pt x="939081" y="414245"/>
                    <a:pt x="939081" y="413605"/>
                    <a:pt x="939720" y="412966"/>
                  </a:cubicBezTo>
                  <a:cubicBezTo>
                    <a:pt x="940999" y="412327"/>
                    <a:pt x="942277" y="412327"/>
                    <a:pt x="942916" y="412327"/>
                  </a:cubicBezTo>
                  <a:cubicBezTo>
                    <a:pt x="944195" y="411688"/>
                    <a:pt x="944195" y="410409"/>
                    <a:pt x="944195" y="409770"/>
                  </a:cubicBezTo>
                  <a:cubicBezTo>
                    <a:pt x="944195" y="409130"/>
                    <a:pt x="945474" y="408491"/>
                    <a:pt x="945474" y="407852"/>
                  </a:cubicBezTo>
                  <a:cubicBezTo>
                    <a:pt x="946113" y="406573"/>
                    <a:pt x="946752" y="405934"/>
                    <a:pt x="948030" y="404656"/>
                  </a:cubicBezTo>
                  <a:cubicBezTo>
                    <a:pt x="946752" y="404016"/>
                    <a:pt x="946113" y="404016"/>
                    <a:pt x="946113" y="403377"/>
                  </a:cubicBezTo>
                  <a:cubicBezTo>
                    <a:pt x="946752" y="403377"/>
                    <a:pt x="948030" y="403377"/>
                    <a:pt x="948670" y="403377"/>
                  </a:cubicBezTo>
                  <a:cubicBezTo>
                    <a:pt x="949948" y="403377"/>
                    <a:pt x="951227" y="402738"/>
                    <a:pt x="951866" y="402099"/>
                  </a:cubicBezTo>
                  <a:cubicBezTo>
                    <a:pt x="954423" y="400820"/>
                    <a:pt x="956980" y="398902"/>
                    <a:pt x="959537" y="396984"/>
                  </a:cubicBezTo>
                  <a:cubicBezTo>
                    <a:pt x="960177" y="396345"/>
                    <a:pt x="960816" y="396345"/>
                    <a:pt x="961455" y="396345"/>
                  </a:cubicBezTo>
                  <a:cubicBezTo>
                    <a:pt x="962094" y="396984"/>
                    <a:pt x="962094" y="397624"/>
                    <a:pt x="961455" y="397624"/>
                  </a:cubicBezTo>
                  <a:cubicBezTo>
                    <a:pt x="958898" y="397624"/>
                    <a:pt x="960816" y="400181"/>
                    <a:pt x="958259" y="399541"/>
                  </a:cubicBezTo>
                  <a:cubicBezTo>
                    <a:pt x="957619" y="400181"/>
                    <a:pt x="956980" y="400820"/>
                    <a:pt x="955702" y="401459"/>
                  </a:cubicBezTo>
                  <a:cubicBezTo>
                    <a:pt x="955063" y="402099"/>
                    <a:pt x="953784" y="402738"/>
                    <a:pt x="953144" y="403377"/>
                  </a:cubicBezTo>
                  <a:cubicBezTo>
                    <a:pt x="953144" y="404016"/>
                    <a:pt x="951866" y="404656"/>
                    <a:pt x="951227" y="405295"/>
                  </a:cubicBezTo>
                  <a:cubicBezTo>
                    <a:pt x="951227" y="405295"/>
                    <a:pt x="951227" y="405934"/>
                    <a:pt x="950588" y="406573"/>
                  </a:cubicBezTo>
                  <a:cubicBezTo>
                    <a:pt x="951866" y="407213"/>
                    <a:pt x="952505" y="407852"/>
                    <a:pt x="952505" y="407213"/>
                  </a:cubicBezTo>
                  <a:cubicBezTo>
                    <a:pt x="953144" y="406573"/>
                    <a:pt x="953784" y="405934"/>
                    <a:pt x="954423" y="405295"/>
                  </a:cubicBezTo>
                  <a:cubicBezTo>
                    <a:pt x="955702" y="404016"/>
                    <a:pt x="956980" y="402738"/>
                    <a:pt x="958259" y="401459"/>
                  </a:cubicBezTo>
                  <a:cubicBezTo>
                    <a:pt x="958259" y="401459"/>
                    <a:pt x="959537" y="401459"/>
                    <a:pt x="959537" y="400820"/>
                  </a:cubicBezTo>
                  <a:cubicBezTo>
                    <a:pt x="960177" y="398902"/>
                    <a:pt x="961455" y="398263"/>
                    <a:pt x="963373" y="397624"/>
                  </a:cubicBezTo>
                  <a:cubicBezTo>
                    <a:pt x="964012" y="397624"/>
                    <a:pt x="964652" y="396984"/>
                    <a:pt x="963373" y="395067"/>
                  </a:cubicBezTo>
                  <a:cubicBezTo>
                    <a:pt x="962733" y="395067"/>
                    <a:pt x="962094" y="395706"/>
                    <a:pt x="960816" y="395706"/>
                  </a:cubicBezTo>
                  <a:cubicBezTo>
                    <a:pt x="960816" y="395706"/>
                    <a:pt x="960177" y="395067"/>
                    <a:pt x="960177" y="395067"/>
                  </a:cubicBezTo>
                  <a:cubicBezTo>
                    <a:pt x="960816" y="394427"/>
                    <a:pt x="962094" y="393788"/>
                    <a:pt x="962733" y="393788"/>
                  </a:cubicBezTo>
                  <a:cubicBezTo>
                    <a:pt x="963373" y="394427"/>
                    <a:pt x="963373" y="394427"/>
                    <a:pt x="963373" y="394427"/>
                  </a:cubicBezTo>
                  <a:cubicBezTo>
                    <a:pt x="963373" y="395067"/>
                    <a:pt x="964012" y="395067"/>
                    <a:pt x="964652" y="395706"/>
                  </a:cubicBezTo>
                  <a:cubicBezTo>
                    <a:pt x="965291" y="395067"/>
                    <a:pt x="965291" y="394427"/>
                    <a:pt x="965930" y="393788"/>
                  </a:cubicBezTo>
                  <a:cubicBezTo>
                    <a:pt x="965930" y="393788"/>
                    <a:pt x="965291" y="393149"/>
                    <a:pt x="965291" y="393149"/>
                  </a:cubicBezTo>
                  <a:cubicBezTo>
                    <a:pt x="964652" y="393149"/>
                    <a:pt x="964012" y="393149"/>
                    <a:pt x="962733" y="393149"/>
                  </a:cubicBezTo>
                  <a:cubicBezTo>
                    <a:pt x="963373" y="392510"/>
                    <a:pt x="964012" y="391870"/>
                    <a:pt x="964652" y="391231"/>
                  </a:cubicBezTo>
                  <a:cubicBezTo>
                    <a:pt x="964652" y="391231"/>
                    <a:pt x="965930" y="391231"/>
                    <a:pt x="966569" y="391231"/>
                  </a:cubicBezTo>
                  <a:cubicBezTo>
                    <a:pt x="967208" y="391231"/>
                    <a:pt x="967208" y="391231"/>
                    <a:pt x="967848" y="391231"/>
                  </a:cubicBezTo>
                  <a:lnTo>
                    <a:pt x="968231" y="390975"/>
                  </a:lnTo>
                  <a:lnTo>
                    <a:pt x="967848" y="390592"/>
                  </a:lnTo>
                  <a:cubicBezTo>
                    <a:pt x="967848" y="390592"/>
                    <a:pt x="968487" y="389952"/>
                    <a:pt x="968487" y="389952"/>
                  </a:cubicBezTo>
                  <a:lnTo>
                    <a:pt x="968487" y="390805"/>
                  </a:lnTo>
                  <a:lnTo>
                    <a:pt x="969766" y="389952"/>
                  </a:lnTo>
                  <a:cubicBezTo>
                    <a:pt x="969766" y="389952"/>
                    <a:pt x="969766" y="389952"/>
                    <a:pt x="969766" y="389313"/>
                  </a:cubicBezTo>
                  <a:lnTo>
                    <a:pt x="967574" y="387669"/>
                  </a:lnTo>
                  <a:lnTo>
                    <a:pt x="967208" y="388035"/>
                  </a:lnTo>
                  <a:cubicBezTo>
                    <a:pt x="967208" y="388035"/>
                    <a:pt x="966569" y="388035"/>
                    <a:pt x="965930" y="388035"/>
                  </a:cubicBezTo>
                  <a:cubicBezTo>
                    <a:pt x="965291" y="387395"/>
                    <a:pt x="964012" y="387395"/>
                    <a:pt x="962733" y="386756"/>
                  </a:cubicBezTo>
                  <a:cubicBezTo>
                    <a:pt x="962733" y="386756"/>
                    <a:pt x="962733" y="386117"/>
                    <a:pt x="962733" y="386117"/>
                  </a:cubicBezTo>
                  <a:cubicBezTo>
                    <a:pt x="964012" y="384838"/>
                    <a:pt x="964652" y="384199"/>
                    <a:pt x="965291" y="382921"/>
                  </a:cubicBezTo>
                  <a:cubicBezTo>
                    <a:pt x="965930" y="382281"/>
                    <a:pt x="966569" y="382281"/>
                    <a:pt x="968487" y="383560"/>
                  </a:cubicBezTo>
                  <a:cubicBezTo>
                    <a:pt x="967848" y="383560"/>
                    <a:pt x="967208" y="384199"/>
                    <a:pt x="966569" y="384199"/>
                  </a:cubicBezTo>
                  <a:cubicBezTo>
                    <a:pt x="968487" y="385478"/>
                    <a:pt x="969126" y="386117"/>
                    <a:pt x="968487" y="386756"/>
                  </a:cubicBezTo>
                  <a:lnTo>
                    <a:pt x="967848" y="387395"/>
                  </a:lnTo>
                  <a:lnTo>
                    <a:pt x="969766" y="387395"/>
                  </a:lnTo>
                  <a:cubicBezTo>
                    <a:pt x="971044" y="387395"/>
                    <a:pt x="972322" y="388035"/>
                    <a:pt x="971044" y="386117"/>
                  </a:cubicBezTo>
                  <a:cubicBezTo>
                    <a:pt x="970405" y="386117"/>
                    <a:pt x="970405" y="386117"/>
                    <a:pt x="969766" y="386117"/>
                  </a:cubicBezTo>
                  <a:cubicBezTo>
                    <a:pt x="969766" y="386117"/>
                    <a:pt x="969126" y="385478"/>
                    <a:pt x="969126" y="385478"/>
                  </a:cubicBezTo>
                  <a:cubicBezTo>
                    <a:pt x="969766" y="385478"/>
                    <a:pt x="970405" y="385478"/>
                    <a:pt x="971044" y="386117"/>
                  </a:cubicBezTo>
                  <a:cubicBezTo>
                    <a:pt x="970405" y="385478"/>
                    <a:pt x="969766" y="384838"/>
                    <a:pt x="969766" y="384838"/>
                  </a:cubicBezTo>
                  <a:cubicBezTo>
                    <a:pt x="969766" y="384199"/>
                    <a:pt x="969766" y="384199"/>
                    <a:pt x="970405" y="384199"/>
                  </a:cubicBezTo>
                  <a:cubicBezTo>
                    <a:pt x="971044" y="383560"/>
                    <a:pt x="971683" y="382281"/>
                    <a:pt x="973601" y="382921"/>
                  </a:cubicBezTo>
                  <a:cubicBezTo>
                    <a:pt x="974880" y="382921"/>
                    <a:pt x="974880" y="382281"/>
                    <a:pt x="975519" y="381642"/>
                  </a:cubicBezTo>
                  <a:cubicBezTo>
                    <a:pt x="975519" y="381642"/>
                    <a:pt x="975519" y="381642"/>
                    <a:pt x="975519" y="381003"/>
                  </a:cubicBezTo>
                  <a:cubicBezTo>
                    <a:pt x="976158" y="380363"/>
                    <a:pt x="976158" y="379724"/>
                    <a:pt x="976797" y="379085"/>
                  </a:cubicBezTo>
                  <a:cubicBezTo>
                    <a:pt x="977437" y="379085"/>
                    <a:pt x="977437" y="378446"/>
                    <a:pt x="978076" y="377806"/>
                  </a:cubicBezTo>
                  <a:cubicBezTo>
                    <a:pt x="978076" y="377806"/>
                    <a:pt x="978076" y="377806"/>
                    <a:pt x="977437" y="377167"/>
                  </a:cubicBezTo>
                  <a:cubicBezTo>
                    <a:pt x="976158" y="376528"/>
                    <a:pt x="975519" y="375889"/>
                    <a:pt x="974241" y="375249"/>
                  </a:cubicBezTo>
                  <a:cubicBezTo>
                    <a:pt x="973601" y="375249"/>
                    <a:pt x="972962" y="375889"/>
                    <a:pt x="972322" y="375889"/>
                  </a:cubicBezTo>
                  <a:cubicBezTo>
                    <a:pt x="971683" y="375249"/>
                    <a:pt x="971683" y="375249"/>
                    <a:pt x="971683" y="375249"/>
                  </a:cubicBezTo>
                  <a:cubicBezTo>
                    <a:pt x="971683" y="373971"/>
                    <a:pt x="972322" y="373332"/>
                    <a:pt x="973601" y="372692"/>
                  </a:cubicBezTo>
                  <a:cubicBezTo>
                    <a:pt x="973601" y="372692"/>
                    <a:pt x="973601" y="372053"/>
                    <a:pt x="976158" y="373971"/>
                  </a:cubicBezTo>
                  <a:cubicBezTo>
                    <a:pt x="975519" y="374610"/>
                    <a:pt x="973601" y="373971"/>
                    <a:pt x="977437" y="377167"/>
                  </a:cubicBezTo>
                  <a:cubicBezTo>
                    <a:pt x="975519" y="375249"/>
                    <a:pt x="975519" y="375249"/>
                    <a:pt x="977437" y="375889"/>
                  </a:cubicBezTo>
                  <a:cubicBezTo>
                    <a:pt x="978076" y="375889"/>
                    <a:pt x="978715" y="376528"/>
                    <a:pt x="978715" y="375889"/>
                  </a:cubicBezTo>
                  <a:cubicBezTo>
                    <a:pt x="978076" y="374610"/>
                    <a:pt x="979994" y="375249"/>
                    <a:pt x="981911" y="375889"/>
                  </a:cubicBezTo>
                  <a:cubicBezTo>
                    <a:pt x="979355" y="373332"/>
                    <a:pt x="978076" y="371414"/>
                    <a:pt x="979355" y="371414"/>
                  </a:cubicBezTo>
                  <a:cubicBezTo>
                    <a:pt x="979355" y="371414"/>
                    <a:pt x="979355" y="370775"/>
                    <a:pt x="979355" y="370775"/>
                  </a:cubicBezTo>
                  <a:cubicBezTo>
                    <a:pt x="979994" y="370135"/>
                    <a:pt x="980633" y="370135"/>
                    <a:pt x="980633" y="370135"/>
                  </a:cubicBezTo>
                  <a:cubicBezTo>
                    <a:pt x="980633" y="370135"/>
                    <a:pt x="981272" y="370775"/>
                    <a:pt x="981272" y="370775"/>
                  </a:cubicBezTo>
                  <a:cubicBezTo>
                    <a:pt x="981272" y="371414"/>
                    <a:pt x="981272" y="371414"/>
                    <a:pt x="981272" y="372053"/>
                  </a:cubicBezTo>
                  <a:cubicBezTo>
                    <a:pt x="981911" y="372692"/>
                    <a:pt x="981911" y="372053"/>
                    <a:pt x="982551" y="372053"/>
                  </a:cubicBezTo>
                  <a:cubicBezTo>
                    <a:pt x="983190" y="372053"/>
                    <a:pt x="983829" y="372692"/>
                    <a:pt x="983829" y="372692"/>
                  </a:cubicBezTo>
                  <a:cubicBezTo>
                    <a:pt x="983190" y="372053"/>
                    <a:pt x="982551" y="371414"/>
                    <a:pt x="981911" y="370775"/>
                  </a:cubicBezTo>
                  <a:cubicBezTo>
                    <a:pt x="981272" y="370135"/>
                    <a:pt x="981272" y="370135"/>
                    <a:pt x="980633" y="369496"/>
                  </a:cubicBezTo>
                  <a:cubicBezTo>
                    <a:pt x="981272" y="368857"/>
                    <a:pt x="981911" y="368217"/>
                    <a:pt x="983190" y="368857"/>
                  </a:cubicBezTo>
                  <a:cubicBezTo>
                    <a:pt x="985108" y="368857"/>
                    <a:pt x="985747" y="368217"/>
                    <a:pt x="985747" y="367578"/>
                  </a:cubicBezTo>
                  <a:cubicBezTo>
                    <a:pt x="985747" y="367578"/>
                    <a:pt x="985747" y="366939"/>
                    <a:pt x="986386" y="366939"/>
                  </a:cubicBezTo>
                  <a:cubicBezTo>
                    <a:pt x="987026" y="366939"/>
                    <a:pt x="987665" y="366939"/>
                    <a:pt x="986386" y="365021"/>
                  </a:cubicBezTo>
                  <a:cubicBezTo>
                    <a:pt x="985108" y="363103"/>
                    <a:pt x="986386" y="363743"/>
                    <a:pt x="989583" y="365660"/>
                  </a:cubicBezTo>
                  <a:cubicBezTo>
                    <a:pt x="985747" y="362464"/>
                    <a:pt x="990222" y="365021"/>
                    <a:pt x="987665" y="362464"/>
                  </a:cubicBezTo>
                  <a:cubicBezTo>
                    <a:pt x="990861" y="363743"/>
                    <a:pt x="991500" y="364382"/>
                    <a:pt x="990861" y="363103"/>
                  </a:cubicBezTo>
                  <a:cubicBezTo>
                    <a:pt x="990222" y="361825"/>
                    <a:pt x="992140" y="361825"/>
                    <a:pt x="992140" y="360546"/>
                  </a:cubicBezTo>
                  <a:cubicBezTo>
                    <a:pt x="992140" y="359907"/>
                    <a:pt x="993418" y="359907"/>
                    <a:pt x="992140" y="358629"/>
                  </a:cubicBezTo>
                  <a:cubicBezTo>
                    <a:pt x="992140" y="357989"/>
                    <a:pt x="992779" y="358629"/>
                    <a:pt x="992779" y="357989"/>
                  </a:cubicBezTo>
                  <a:cubicBezTo>
                    <a:pt x="993418" y="357350"/>
                    <a:pt x="993418" y="357350"/>
                    <a:pt x="994058" y="356711"/>
                  </a:cubicBezTo>
                  <a:cubicBezTo>
                    <a:pt x="994058" y="356711"/>
                    <a:pt x="994058" y="356711"/>
                    <a:pt x="994058" y="356071"/>
                  </a:cubicBezTo>
                  <a:cubicBezTo>
                    <a:pt x="994697" y="355432"/>
                    <a:pt x="996615" y="356071"/>
                    <a:pt x="995975" y="354154"/>
                  </a:cubicBezTo>
                  <a:cubicBezTo>
                    <a:pt x="995336" y="352875"/>
                    <a:pt x="995975" y="352236"/>
                    <a:pt x="999172" y="352875"/>
                  </a:cubicBezTo>
                  <a:cubicBezTo>
                    <a:pt x="999811" y="352875"/>
                    <a:pt x="999811" y="352875"/>
                    <a:pt x="999811" y="352875"/>
                  </a:cubicBezTo>
                  <a:cubicBezTo>
                    <a:pt x="999811" y="352236"/>
                    <a:pt x="998533" y="350957"/>
                    <a:pt x="1000450" y="351597"/>
                  </a:cubicBezTo>
                  <a:cubicBezTo>
                    <a:pt x="999172" y="349679"/>
                    <a:pt x="1000450" y="350318"/>
                    <a:pt x="1000450" y="349679"/>
                  </a:cubicBezTo>
                  <a:cubicBezTo>
                    <a:pt x="1000450" y="349679"/>
                    <a:pt x="1000450" y="349040"/>
                    <a:pt x="1000450" y="349040"/>
                  </a:cubicBezTo>
                  <a:cubicBezTo>
                    <a:pt x="999172" y="347761"/>
                    <a:pt x="999811" y="347761"/>
                    <a:pt x="1001089" y="348400"/>
                  </a:cubicBezTo>
                  <a:cubicBezTo>
                    <a:pt x="1002368" y="349040"/>
                    <a:pt x="1003007" y="349040"/>
                    <a:pt x="1001089" y="347122"/>
                  </a:cubicBezTo>
                  <a:cubicBezTo>
                    <a:pt x="1000450" y="347122"/>
                    <a:pt x="1000450" y="346482"/>
                    <a:pt x="1000450" y="346482"/>
                  </a:cubicBezTo>
                  <a:cubicBezTo>
                    <a:pt x="1001089" y="346482"/>
                    <a:pt x="1001089" y="345843"/>
                    <a:pt x="1001729" y="346482"/>
                  </a:cubicBezTo>
                  <a:cubicBezTo>
                    <a:pt x="1004286" y="347122"/>
                    <a:pt x="1003007" y="345204"/>
                    <a:pt x="1004925" y="345204"/>
                  </a:cubicBezTo>
                  <a:cubicBezTo>
                    <a:pt x="1004286" y="343925"/>
                    <a:pt x="1003647" y="343286"/>
                    <a:pt x="1004286" y="343286"/>
                  </a:cubicBezTo>
                  <a:cubicBezTo>
                    <a:pt x="1004925" y="343286"/>
                    <a:pt x="1004925" y="342647"/>
                    <a:pt x="1004925" y="342008"/>
                  </a:cubicBezTo>
                  <a:cubicBezTo>
                    <a:pt x="1004925" y="342008"/>
                    <a:pt x="1004925" y="341368"/>
                    <a:pt x="1004925" y="341368"/>
                  </a:cubicBezTo>
                  <a:cubicBezTo>
                    <a:pt x="1003647" y="340090"/>
                    <a:pt x="1003647" y="339451"/>
                    <a:pt x="1006204" y="340090"/>
                  </a:cubicBezTo>
                  <a:cubicBezTo>
                    <a:pt x="1007482" y="340729"/>
                    <a:pt x="1008761" y="340729"/>
                    <a:pt x="1008121" y="340090"/>
                  </a:cubicBezTo>
                  <a:cubicBezTo>
                    <a:pt x="1006843" y="338172"/>
                    <a:pt x="1008121" y="338811"/>
                    <a:pt x="1009400" y="338811"/>
                  </a:cubicBezTo>
                  <a:cubicBezTo>
                    <a:pt x="1011318" y="338811"/>
                    <a:pt x="1013236" y="339451"/>
                    <a:pt x="1010678" y="336254"/>
                  </a:cubicBezTo>
                  <a:cubicBezTo>
                    <a:pt x="1011318" y="336254"/>
                    <a:pt x="1011957" y="335615"/>
                    <a:pt x="1013236" y="335615"/>
                  </a:cubicBezTo>
                  <a:cubicBezTo>
                    <a:pt x="1013875" y="335615"/>
                    <a:pt x="1014514" y="335615"/>
                    <a:pt x="1013236" y="334336"/>
                  </a:cubicBezTo>
                  <a:cubicBezTo>
                    <a:pt x="1011957" y="332419"/>
                    <a:pt x="1011957" y="331779"/>
                    <a:pt x="1012596" y="332419"/>
                  </a:cubicBezTo>
                  <a:cubicBezTo>
                    <a:pt x="1014514" y="332419"/>
                    <a:pt x="1013236" y="330501"/>
                    <a:pt x="1014514" y="330501"/>
                  </a:cubicBezTo>
                  <a:cubicBezTo>
                    <a:pt x="1015793" y="330501"/>
                    <a:pt x="1015153" y="329222"/>
                    <a:pt x="1015793" y="328583"/>
                  </a:cubicBezTo>
                  <a:cubicBezTo>
                    <a:pt x="1016432" y="327944"/>
                    <a:pt x="1017071" y="326665"/>
                    <a:pt x="1018350" y="326026"/>
                  </a:cubicBezTo>
                  <a:cubicBezTo>
                    <a:pt x="1018350" y="326026"/>
                    <a:pt x="1018350" y="325387"/>
                    <a:pt x="1018350" y="325387"/>
                  </a:cubicBezTo>
                  <a:cubicBezTo>
                    <a:pt x="1017710" y="324747"/>
                    <a:pt x="1017071" y="324108"/>
                    <a:pt x="1015793" y="323469"/>
                  </a:cubicBezTo>
                  <a:cubicBezTo>
                    <a:pt x="1018989" y="323469"/>
                    <a:pt x="1023464" y="325387"/>
                    <a:pt x="1020907" y="321551"/>
                  </a:cubicBezTo>
                  <a:cubicBezTo>
                    <a:pt x="1020267" y="321551"/>
                    <a:pt x="1020907" y="322190"/>
                    <a:pt x="1020267" y="322830"/>
                  </a:cubicBezTo>
                  <a:cubicBezTo>
                    <a:pt x="1020267" y="323469"/>
                    <a:pt x="1019628" y="323469"/>
                    <a:pt x="1017710" y="322190"/>
                  </a:cubicBezTo>
                  <a:cubicBezTo>
                    <a:pt x="1018350" y="322190"/>
                    <a:pt x="1018350" y="322190"/>
                    <a:pt x="1018989" y="322190"/>
                  </a:cubicBezTo>
                  <a:cubicBezTo>
                    <a:pt x="1018350" y="321551"/>
                    <a:pt x="1017071" y="320273"/>
                    <a:pt x="1016432" y="319633"/>
                  </a:cubicBezTo>
                  <a:cubicBezTo>
                    <a:pt x="1016432" y="319633"/>
                    <a:pt x="1017710" y="318994"/>
                    <a:pt x="1017071" y="318355"/>
                  </a:cubicBezTo>
                  <a:cubicBezTo>
                    <a:pt x="1015153" y="316437"/>
                    <a:pt x="1016432" y="316437"/>
                    <a:pt x="1015793" y="315158"/>
                  </a:cubicBezTo>
                  <a:cubicBezTo>
                    <a:pt x="1014514" y="313241"/>
                    <a:pt x="1015793" y="313241"/>
                    <a:pt x="1017710" y="313241"/>
                  </a:cubicBezTo>
                  <a:cubicBezTo>
                    <a:pt x="1018350" y="313241"/>
                    <a:pt x="1018350" y="313241"/>
                    <a:pt x="1018989" y="313241"/>
                  </a:cubicBezTo>
                  <a:cubicBezTo>
                    <a:pt x="1017710" y="313241"/>
                    <a:pt x="1016432" y="311962"/>
                    <a:pt x="1014514" y="310684"/>
                  </a:cubicBezTo>
                  <a:cubicBezTo>
                    <a:pt x="1013875" y="309405"/>
                    <a:pt x="1013875" y="308126"/>
                    <a:pt x="1016432" y="309405"/>
                  </a:cubicBezTo>
                  <a:cubicBezTo>
                    <a:pt x="1014514" y="308126"/>
                    <a:pt x="1013875" y="306848"/>
                    <a:pt x="1012596" y="306209"/>
                  </a:cubicBezTo>
                  <a:cubicBezTo>
                    <a:pt x="1010678" y="304930"/>
                    <a:pt x="1008121" y="303012"/>
                    <a:pt x="1006843" y="302373"/>
                  </a:cubicBezTo>
                  <a:cubicBezTo>
                    <a:pt x="1001729" y="299816"/>
                    <a:pt x="998533" y="299177"/>
                    <a:pt x="996615" y="299816"/>
                  </a:cubicBezTo>
                  <a:close/>
                  <a:moveTo>
                    <a:pt x="304930" y="298537"/>
                  </a:moveTo>
                  <a:cubicBezTo>
                    <a:pt x="303651" y="299177"/>
                    <a:pt x="303651" y="299177"/>
                    <a:pt x="303012" y="299816"/>
                  </a:cubicBezTo>
                  <a:cubicBezTo>
                    <a:pt x="301094" y="301734"/>
                    <a:pt x="299176" y="303012"/>
                    <a:pt x="297258" y="304291"/>
                  </a:cubicBezTo>
                  <a:cubicBezTo>
                    <a:pt x="294701" y="305569"/>
                    <a:pt x="292144" y="306848"/>
                    <a:pt x="289587" y="308126"/>
                  </a:cubicBezTo>
                  <a:cubicBezTo>
                    <a:pt x="289587" y="308126"/>
                    <a:pt x="288948" y="308766"/>
                    <a:pt x="288309" y="308766"/>
                  </a:cubicBezTo>
                  <a:cubicBezTo>
                    <a:pt x="287669" y="308766"/>
                    <a:pt x="287030" y="309405"/>
                    <a:pt x="286391" y="310044"/>
                  </a:cubicBezTo>
                  <a:cubicBezTo>
                    <a:pt x="287669" y="310684"/>
                    <a:pt x="288309" y="310684"/>
                    <a:pt x="288948" y="310044"/>
                  </a:cubicBezTo>
                  <a:cubicBezTo>
                    <a:pt x="288948" y="309405"/>
                    <a:pt x="289587" y="308766"/>
                    <a:pt x="292144" y="310684"/>
                  </a:cubicBezTo>
                  <a:cubicBezTo>
                    <a:pt x="292144" y="310044"/>
                    <a:pt x="292144" y="309405"/>
                    <a:pt x="292783" y="309405"/>
                  </a:cubicBezTo>
                  <a:cubicBezTo>
                    <a:pt x="293423" y="308766"/>
                    <a:pt x="294701" y="308126"/>
                    <a:pt x="295341" y="307487"/>
                  </a:cubicBezTo>
                  <a:cubicBezTo>
                    <a:pt x="297897" y="305569"/>
                    <a:pt x="300455" y="304291"/>
                    <a:pt x="302372" y="302373"/>
                  </a:cubicBezTo>
                  <a:cubicBezTo>
                    <a:pt x="303651" y="301734"/>
                    <a:pt x="303651" y="300455"/>
                    <a:pt x="305569" y="299816"/>
                  </a:cubicBezTo>
                  <a:cubicBezTo>
                    <a:pt x="305569" y="299816"/>
                    <a:pt x="304930" y="299177"/>
                    <a:pt x="304930" y="298537"/>
                  </a:cubicBezTo>
                  <a:close/>
                  <a:moveTo>
                    <a:pt x="579814" y="297259"/>
                  </a:moveTo>
                  <a:cubicBezTo>
                    <a:pt x="579814" y="297259"/>
                    <a:pt x="579174" y="297259"/>
                    <a:pt x="579174" y="297898"/>
                  </a:cubicBezTo>
                  <a:cubicBezTo>
                    <a:pt x="579174" y="297898"/>
                    <a:pt x="579814" y="298537"/>
                    <a:pt x="579814" y="298537"/>
                  </a:cubicBezTo>
                  <a:cubicBezTo>
                    <a:pt x="579814" y="297898"/>
                    <a:pt x="580453" y="297898"/>
                    <a:pt x="580453" y="297898"/>
                  </a:cubicBezTo>
                  <a:cubicBezTo>
                    <a:pt x="580453" y="297898"/>
                    <a:pt x="579814" y="297259"/>
                    <a:pt x="579814" y="297259"/>
                  </a:cubicBezTo>
                  <a:close/>
                  <a:moveTo>
                    <a:pt x="101643" y="296620"/>
                  </a:moveTo>
                  <a:cubicBezTo>
                    <a:pt x="102282" y="295980"/>
                    <a:pt x="102922" y="295980"/>
                    <a:pt x="105479" y="297259"/>
                  </a:cubicBezTo>
                  <a:cubicBezTo>
                    <a:pt x="104840" y="297898"/>
                    <a:pt x="103561" y="297898"/>
                    <a:pt x="102922" y="298537"/>
                  </a:cubicBezTo>
                  <a:cubicBezTo>
                    <a:pt x="104840" y="299816"/>
                    <a:pt x="104840" y="301095"/>
                    <a:pt x="104200" y="301095"/>
                  </a:cubicBezTo>
                  <a:cubicBezTo>
                    <a:pt x="103561" y="301734"/>
                    <a:pt x="102922" y="302373"/>
                    <a:pt x="102282" y="302373"/>
                  </a:cubicBezTo>
                  <a:cubicBezTo>
                    <a:pt x="102282" y="302373"/>
                    <a:pt x="101643" y="302373"/>
                    <a:pt x="101004" y="302373"/>
                  </a:cubicBezTo>
                  <a:cubicBezTo>
                    <a:pt x="99725" y="301734"/>
                    <a:pt x="99086" y="301734"/>
                    <a:pt x="97808" y="301095"/>
                  </a:cubicBezTo>
                  <a:cubicBezTo>
                    <a:pt x="97808" y="301095"/>
                    <a:pt x="97808" y="300455"/>
                    <a:pt x="97808" y="300455"/>
                  </a:cubicBezTo>
                  <a:cubicBezTo>
                    <a:pt x="99086" y="299177"/>
                    <a:pt x="100365" y="297898"/>
                    <a:pt x="101643" y="296620"/>
                  </a:cubicBezTo>
                  <a:close/>
                  <a:moveTo>
                    <a:pt x="567668" y="294702"/>
                  </a:moveTo>
                  <a:cubicBezTo>
                    <a:pt x="567668" y="294702"/>
                    <a:pt x="568307" y="295341"/>
                    <a:pt x="568307" y="295341"/>
                  </a:cubicBezTo>
                  <a:cubicBezTo>
                    <a:pt x="567668" y="296620"/>
                    <a:pt x="567668" y="297898"/>
                    <a:pt x="566389" y="298537"/>
                  </a:cubicBezTo>
                  <a:cubicBezTo>
                    <a:pt x="565750" y="299177"/>
                    <a:pt x="565750" y="301095"/>
                    <a:pt x="563193" y="300455"/>
                  </a:cubicBezTo>
                  <a:cubicBezTo>
                    <a:pt x="563832" y="297898"/>
                    <a:pt x="565111" y="295980"/>
                    <a:pt x="567668" y="294702"/>
                  </a:cubicBezTo>
                  <a:close/>
                  <a:moveTo>
                    <a:pt x="568307" y="293423"/>
                  </a:moveTo>
                  <a:lnTo>
                    <a:pt x="568947" y="294064"/>
                  </a:lnTo>
                  <a:lnTo>
                    <a:pt x="570225" y="294702"/>
                  </a:lnTo>
                  <a:cubicBezTo>
                    <a:pt x="570225" y="294702"/>
                    <a:pt x="569585" y="294702"/>
                    <a:pt x="569585" y="294702"/>
                  </a:cubicBezTo>
                  <a:lnTo>
                    <a:pt x="568947" y="294064"/>
                  </a:lnTo>
                  <a:lnTo>
                    <a:pt x="568946" y="294063"/>
                  </a:lnTo>
                  <a:cubicBezTo>
                    <a:pt x="568946" y="294063"/>
                    <a:pt x="568307" y="294063"/>
                    <a:pt x="568307" y="293423"/>
                  </a:cubicBezTo>
                  <a:close/>
                  <a:moveTo>
                    <a:pt x="107396" y="292784"/>
                  </a:moveTo>
                  <a:cubicBezTo>
                    <a:pt x="108036" y="293423"/>
                    <a:pt x="108675" y="294702"/>
                    <a:pt x="108036" y="294702"/>
                  </a:cubicBezTo>
                  <a:cubicBezTo>
                    <a:pt x="107396" y="295341"/>
                    <a:pt x="106118" y="295341"/>
                    <a:pt x="104840" y="295341"/>
                  </a:cubicBezTo>
                  <a:cubicBezTo>
                    <a:pt x="104840" y="295341"/>
                    <a:pt x="103561" y="294702"/>
                    <a:pt x="102922" y="294063"/>
                  </a:cubicBezTo>
                  <a:cubicBezTo>
                    <a:pt x="105479" y="294702"/>
                    <a:pt x="104200" y="292145"/>
                    <a:pt x="107396" y="292784"/>
                  </a:cubicBezTo>
                  <a:close/>
                  <a:moveTo>
                    <a:pt x="577896" y="290866"/>
                  </a:moveTo>
                  <a:cubicBezTo>
                    <a:pt x="577257" y="294063"/>
                    <a:pt x="574060" y="295980"/>
                    <a:pt x="571503" y="297898"/>
                  </a:cubicBezTo>
                  <a:cubicBezTo>
                    <a:pt x="570864" y="297259"/>
                    <a:pt x="571503" y="295980"/>
                    <a:pt x="572782" y="294702"/>
                  </a:cubicBezTo>
                  <a:cubicBezTo>
                    <a:pt x="573421" y="294063"/>
                    <a:pt x="574700" y="293423"/>
                    <a:pt x="575339" y="292784"/>
                  </a:cubicBezTo>
                  <a:cubicBezTo>
                    <a:pt x="575978" y="292145"/>
                    <a:pt x="577257" y="291506"/>
                    <a:pt x="577896" y="290866"/>
                  </a:cubicBezTo>
                  <a:close/>
                  <a:moveTo>
                    <a:pt x="109314" y="288949"/>
                  </a:moveTo>
                  <a:cubicBezTo>
                    <a:pt x="109954" y="288309"/>
                    <a:pt x="110593" y="288309"/>
                    <a:pt x="113150" y="290227"/>
                  </a:cubicBezTo>
                  <a:cubicBezTo>
                    <a:pt x="111871" y="290866"/>
                    <a:pt x="110593" y="291506"/>
                    <a:pt x="108675" y="291506"/>
                  </a:cubicBezTo>
                  <a:cubicBezTo>
                    <a:pt x="108675" y="291506"/>
                    <a:pt x="108036" y="290866"/>
                    <a:pt x="108036" y="290866"/>
                  </a:cubicBezTo>
                  <a:cubicBezTo>
                    <a:pt x="108675" y="290227"/>
                    <a:pt x="109314" y="289588"/>
                    <a:pt x="109314" y="288949"/>
                  </a:cubicBezTo>
                  <a:close/>
                  <a:moveTo>
                    <a:pt x="721731" y="288949"/>
                  </a:moveTo>
                  <a:cubicBezTo>
                    <a:pt x="719813" y="290227"/>
                    <a:pt x="717895" y="291506"/>
                    <a:pt x="717256" y="292784"/>
                  </a:cubicBezTo>
                  <a:cubicBezTo>
                    <a:pt x="714699" y="295980"/>
                    <a:pt x="712781" y="299816"/>
                    <a:pt x="710224" y="303652"/>
                  </a:cubicBezTo>
                  <a:cubicBezTo>
                    <a:pt x="708945" y="306209"/>
                    <a:pt x="707027" y="308126"/>
                    <a:pt x="705749" y="310684"/>
                  </a:cubicBezTo>
                  <a:cubicBezTo>
                    <a:pt x="704470" y="313241"/>
                    <a:pt x="703192" y="315798"/>
                    <a:pt x="701913" y="318355"/>
                  </a:cubicBezTo>
                  <a:cubicBezTo>
                    <a:pt x="700635" y="320273"/>
                    <a:pt x="699996" y="322190"/>
                    <a:pt x="698717" y="324108"/>
                  </a:cubicBezTo>
                  <a:cubicBezTo>
                    <a:pt x="698078" y="324747"/>
                    <a:pt x="698717" y="326026"/>
                    <a:pt x="698078" y="326665"/>
                  </a:cubicBezTo>
                  <a:cubicBezTo>
                    <a:pt x="697438" y="327944"/>
                    <a:pt x="696160" y="328583"/>
                    <a:pt x="695521" y="329222"/>
                  </a:cubicBezTo>
                  <a:cubicBezTo>
                    <a:pt x="694242" y="331140"/>
                    <a:pt x="694242" y="333697"/>
                    <a:pt x="692324" y="335615"/>
                  </a:cubicBezTo>
                  <a:cubicBezTo>
                    <a:pt x="691685" y="336254"/>
                    <a:pt x="691046" y="337533"/>
                    <a:pt x="690407" y="338172"/>
                  </a:cubicBezTo>
                  <a:cubicBezTo>
                    <a:pt x="689767" y="338811"/>
                    <a:pt x="689767" y="340090"/>
                    <a:pt x="689128" y="340729"/>
                  </a:cubicBezTo>
                  <a:cubicBezTo>
                    <a:pt x="688489" y="342008"/>
                    <a:pt x="688489" y="342647"/>
                    <a:pt x="687849" y="343925"/>
                  </a:cubicBezTo>
                  <a:cubicBezTo>
                    <a:pt x="687210" y="344565"/>
                    <a:pt x="687210" y="345843"/>
                    <a:pt x="686571" y="346482"/>
                  </a:cubicBezTo>
                  <a:cubicBezTo>
                    <a:pt x="686571" y="347122"/>
                    <a:pt x="685293" y="347122"/>
                    <a:pt x="685293" y="347761"/>
                  </a:cubicBezTo>
                  <a:cubicBezTo>
                    <a:pt x="684653" y="349040"/>
                    <a:pt x="684653" y="350957"/>
                    <a:pt x="684014" y="352236"/>
                  </a:cubicBezTo>
                  <a:cubicBezTo>
                    <a:pt x="683375" y="353514"/>
                    <a:pt x="682735" y="354154"/>
                    <a:pt x="681457" y="354793"/>
                  </a:cubicBezTo>
                  <a:cubicBezTo>
                    <a:pt x="680178" y="355432"/>
                    <a:pt x="678900" y="356071"/>
                    <a:pt x="678260" y="357350"/>
                  </a:cubicBezTo>
                  <a:cubicBezTo>
                    <a:pt x="676982" y="358629"/>
                    <a:pt x="676343" y="361186"/>
                    <a:pt x="674425" y="362464"/>
                  </a:cubicBezTo>
                  <a:cubicBezTo>
                    <a:pt x="672507" y="363743"/>
                    <a:pt x="670589" y="365021"/>
                    <a:pt x="669950" y="366939"/>
                  </a:cubicBezTo>
                  <a:cubicBezTo>
                    <a:pt x="669950" y="367578"/>
                    <a:pt x="669950" y="369496"/>
                    <a:pt x="669311" y="370135"/>
                  </a:cubicBezTo>
                  <a:cubicBezTo>
                    <a:pt x="668671" y="371414"/>
                    <a:pt x="666754" y="372692"/>
                    <a:pt x="666115" y="373971"/>
                  </a:cubicBezTo>
                  <a:cubicBezTo>
                    <a:pt x="665475" y="374610"/>
                    <a:pt x="665475" y="375249"/>
                    <a:pt x="664836" y="375889"/>
                  </a:cubicBezTo>
                  <a:cubicBezTo>
                    <a:pt x="664197" y="377167"/>
                    <a:pt x="663557" y="378446"/>
                    <a:pt x="662918" y="379724"/>
                  </a:cubicBezTo>
                  <a:cubicBezTo>
                    <a:pt x="662918" y="379724"/>
                    <a:pt x="662279" y="379724"/>
                    <a:pt x="660361" y="378446"/>
                  </a:cubicBezTo>
                  <a:cubicBezTo>
                    <a:pt x="660361" y="378446"/>
                    <a:pt x="660361" y="379085"/>
                    <a:pt x="660361" y="379085"/>
                  </a:cubicBezTo>
                  <a:cubicBezTo>
                    <a:pt x="660361" y="379724"/>
                    <a:pt x="660361" y="380363"/>
                    <a:pt x="660361" y="381003"/>
                  </a:cubicBezTo>
                  <a:cubicBezTo>
                    <a:pt x="659722" y="382281"/>
                    <a:pt x="658443" y="382921"/>
                    <a:pt x="657804" y="384199"/>
                  </a:cubicBezTo>
                  <a:cubicBezTo>
                    <a:pt x="657165" y="385478"/>
                    <a:pt x="657165" y="386756"/>
                    <a:pt x="657165" y="388035"/>
                  </a:cubicBezTo>
                  <a:cubicBezTo>
                    <a:pt x="657165" y="388674"/>
                    <a:pt x="657165" y="388674"/>
                    <a:pt x="656526" y="389313"/>
                  </a:cubicBezTo>
                  <a:cubicBezTo>
                    <a:pt x="655886" y="389952"/>
                    <a:pt x="655886" y="391231"/>
                    <a:pt x="655247" y="391870"/>
                  </a:cubicBezTo>
                  <a:cubicBezTo>
                    <a:pt x="654608" y="392510"/>
                    <a:pt x="653968" y="392510"/>
                    <a:pt x="652690" y="393149"/>
                  </a:cubicBezTo>
                  <a:cubicBezTo>
                    <a:pt x="651412" y="393149"/>
                    <a:pt x="652690" y="394427"/>
                    <a:pt x="651412" y="395067"/>
                  </a:cubicBezTo>
                  <a:cubicBezTo>
                    <a:pt x="650133" y="395706"/>
                    <a:pt x="649493" y="396984"/>
                    <a:pt x="648215" y="398263"/>
                  </a:cubicBezTo>
                  <a:cubicBezTo>
                    <a:pt x="647576" y="398902"/>
                    <a:pt x="647576" y="398902"/>
                    <a:pt x="647576" y="399541"/>
                  </a:cubicBezTo>
                  <a:cubicBezTo>
                    <a:pt x="647576" y="400820"/>
                    <a:pt x="648215" y="402099"/>
                    <a:pt x="648215" y="402738"/>
                  </a:cubicBezTo>
                  <a:cubicBezTo>
                    <a:pt x="648215" y="403377"/>
                    <a:pt x="647576" y="404016"/>
                    <a:pt x="646937" y="404656"/>
                  </a:cubicBezTo>
                  <a:cubicBezTo>
                    <a:pt x="648215" y="405295"/>
                    <a:pt x="648854" y="405295"/>
                    <a:pt x="648854" y="405295"/>
                  </a:cubicBezTo>
                  <a:cubicBezTo>
                    <a:pt x="649493" y="405934"/>
                    <a:pt x="650133" y="407213"/>
                    <a:pt x="650772" y="407852"/>
                  </a:cubicBezTo>
                  <a:cubicBezTo>
                    <a:pt x="652690" y="408491"/>
                    <a:pt x="653968" y="409130"/>
                    <a:pt x="655886" y="409770"/>
                  </a:cubicBezTo>
                  <a:cubicBezTo>
                    <a:pt x="655886" y="410409"/>
                    <a:pt x="655886" y="410409"/>
                    <a:pt x="655886" y="411048"/>
                  </a:cubicBezTo>
                  <a:cubicBezTo>
                    <a:pt x="657165" y="411048"/>
                    <a:pt x="657804" y="411048"/>
                    <a:pt x="659082" y="411048"/>
                  </a:cubicBezTo>
                  <a:cubicBezTo>
                    <a:pt x="661001" y="411688"/>
                    <a:pt x="662279" y="411688"/>
                    <a:pt x="662918" y="411048"/>
                  </a:cubicBezTo>
                  <a:cubicBezTo>
                    <a:pt x="664836" y="410409"/>
                    <a:pt x="666754" y="409130"/>
                    <a:pt x="668671" y="408491"/>
                  </a:cubicBezTo>
                  <a:cubicBezTo>
                    <a:pt x="669311" y="408491"/>
                    <a:pt x="669950" y="408491"/>
                    <a:pt x="670589" y="407852"/>
                  </a:cubicBezTo>
                  <a:cubicBezTo>
                    <a:pt x="670589" y="406573"/>
                    <a:pt x="672507" y="406573"/>
                    <a:pt x="673146" y="405934"/>
                  </a:cubicBezTo>
                  <a:cubicBezTo>
                    <a:pt x="674425" y="405295"/>
                    <a:pt x="676343" y="405295"/>
                    <a:pt x="677621" y="404656"/>
                  </a:cubicBezTo>
                  <a:cubicBezTo>
                    <a:pt x="677621" y="404656"/>
                    <a:pt x="676982" y="404016"/>
                    <a:pt x="676982" y="404016"/>
                  </a:cubicBezTo>
                  <a:cubicBezTo>
                    <a:pt x="675704" y="404016"/>
                    <a:pt x="674425" y="404016"/>
                    <a:pt x="673146" y="404016"/>
                  </a:cubicBezTo>
                  <a:cubicBezTo>
                    <a:pt x="673146" y="404016"/>
                    <a:pt x="673146" y="403377"/>
                    <a:pt x="673786" y="403377"/>
                  </a:cubicBezTo>
                  <a:cubicBezTo>
                    <a:pt x="675064" y="402738"/>
                    <a:pt x="676343" y="402099"/>
                    <a:pt x="677621" y="401459"/>
                  </a:cubicBezTo>
                  <a:cubicBezTo>
                    <a:pt x="678260" y="400820"/>
                    <a:pt x="678900" y="400820"/>
                    <a:pt x="679539" y="400181"/>
                  </a:cubicBezTo>
                  <a:cubicBezTo>
                    <a:pt x="679539" y="400181"/>
                    <a:pt x="679539" y="399541"/>
                    <a:pt x="680178" y="398902"/>
                  </a:cubicBezTo>
                  <a:cubicBezTo>
                    <a:pt x="680818" y="398263"/>
                    <a:pt x="682735" y="398263"/>
                    <a:pt x="683375" y="397624"/>
                  </a:cubicBezTo>
                  <a:cubicBezTo>
                    <a:pt x="684653" y="396984"/>
                    <a:pt x="684653" y="395706"/>
                    <a:pt x="684653" y="395067"/>
                  </a:cubicBezTo>
                  <a:cubicBezTo>
                    <a:pt x="684653" y="394427"/>
                    <a:pt x="685293" y="393788"/>
                    <a:pt x="685932" y="393149"/>
                  </a:cubicBezTo>
                  <a:cubicBezTo>
                    <a:pt x="686571" y="391870"/>
                    <a:pt x="687210" y="391231"/>
                    <a:pt x="687849" y="389952"/>
                  </a:cubicBezTo>
                  <a:cubicBezTo>
                    <a:pt x="686571" y="389313"/>
                    <a:pt x="685932" y="389313"/>
                    <a:pt x="685293" y="389313"/>
                  </a:cubicBezTo>
                  <a:cubicBezTo>
                    <a:pt x="685932" y="389313"/>
                    <a:pt x="687210" y="389313"/>
                    <a:pt x="687849" y="389313"/>
                  </a:cubicBezTo>
                  <a:cubicBezTo>
                    <a:pt x="689128" y="389313"/>
                    <a:pt x="690407" y="388674"/>
                    <a:pt x="691046" y="388035"/>
                  </a:cubicBezTo>
                  <a:cubicBezTo>
                    <a:pt x="693603" y="386117"/>
                    <a:pt x="695521" y="384838"/>
                    <a:pt x="697438" y="382921"/>
                  </a:cubicBezTo>
                  <a:cubicBezTo>
                    <a:pt x="698078" y="382281"/>
                    <a:pt x="698717" y="382281"/>
                    <a:pt x="699356" y="382281"/>
                  </a:cubicBezTo>
                  <a:cubicBezTo>
                    <a:pt x="699996" y="382921"/>
                    <a:pt x="699996" y="383560"/>
                    <a:pt x="699996" y="383560"/>
                  </a:cubicBezTo>
                  <a:cubicBezTo>
                    <a:pt x="698078" y="383560"/>
                    <a:pt x="699996" y="386117"/>
                    <a:pt x="696799" y="385478"/>
                  </a:cubicBezTo>
                  <a:cubicBezTo>
                    <a:pt x="696160" y="386117"/>
                    <a:pt x="695521" y="386756"/>
                    <a:pt x="694881" y="387395"/>
                  </a:cubicBezTo>
                  <a:cubicBezTo>
                    <a:pt x="694242" y="388035"/>
                    <a:pt x="692964" y="388674"/>
                    <a:pt x="692964" y="389313"/>
                  </a:cubicBezTo>
                  <a:cubicBezTo>
                    <a:pt x="692964" y="389952"/>
                    <a:pt x="692324" y="390592"/>
                    <a:pt x="691685" y="391231"/>
                  </a:cubicBezTo>
                  <a:cubicBezTo>
                    <a:pt x="691685" y="391231"/>
                    <a:pt x="691685" y="391870"/>
                    <a:pt x="691685" y="391870"/>
                  </a:cubicBezTo>
                  <a:cubicBezTo>
                    <a:pt x="692964" y="392510"/>
                    <a:pt x="693603" y="392510"/>
                    <a:pt x="693603" y="392510"/>
                  </a:cubicBezTo>
                  <a:cubicBezTo>
                    <a:pt x="694242" y="391870"/>
                    <a:pt x="694881" y="391231"/>
                    <a:pt x="694881" y="390592"/>
                  </a:cubicBezTo>
                  <a:cubicBezTo>
                    <a:pt x="696160" y="389313"/>
                    <a:pt x="696799" y="388035"/>
                    <a:pt x="698078" y="386756"/>
                  </a:cubicBezTo>
                  <a:cubicBezTo>
                    <a:pt x="698078" y="386756"/>
                    <a:pt x="699356" y="386756"/>
                    <a:pt x="699356" y="386117"/>
                  </a:cubicBezTo>
                  <a:cubicBezTo>
                    <a:pt x="699996" y="384838"/>
                    <a:pt x="701274" y="383560"/>
                    <a:pt x="702553" y="382921"/>
                  </a:cubicBezTo>
                  <a:cubicBezTo>
                    <a:pt x="703192" y="382921"/>
                    <a:pt x="703192" y="382281"/>
                    <a:pt x="702553" y="381003"/>
                  </a:cubicBezTo>
                  <a:cubicBezTo>
                    <a:pt x="701913" y="381003"/>
                    <a:pt x="701274" y="381642"/>
                    <a:pt x="700635" y="381642"/>
                  </a:cubicBezTo>
                  <a:cubicBezTo>
                    <a:pt x="700635" y="381642"/>
                    <a:pt x="699996" y="381642"/>
                    <a:pt x="699996" y="381003"/>
                  </a:cubicBezTo>
                  <a:cubicBezTo>
                    <a:pt x="700635" y="380363"/>
                    <a:pt x="701274" y="379724"/>
                    <a:pt x="702553" y="379724"/>
                  </a:cubicBezTo>
                  <a:cubicBezTo>
                    <a:pt x="703192" y="380363"/>
                    <a:pt x="703192" y="380363"/>
                    <a:pt x="703192" y="380363"/>
                  </a:cubicBezTo>
                  <a:cubicBezTo>
                    <a:pt x="703192" y="381003"/>
                    <a:pt x="703831" y="381003"/>
                    <a:pt x="704470" y="381642"/>
                  </a:cubicBezTo>
                  <a:cubicBezTo>
                    <a:pt x="705110" y="381003"/>
                    <a:pt x="705110" y="380363"/>
                    <a:pt x="705749" y="379724"/>
                  </a:cubicBezTo>
                  <a:cubicBezTo>
                    <a:pt x="705749" y="379724"/>
                    <a:pt x="705110" y="379085"/>
                    <a:pt x="705110" y="379085"/>
                  </a:cubicBezTo>
                  <a:cubicBezTo>
                    <a:pt x="704470" y="379085"/>
                    <a:pt x="703831" y="379085"/>
                    <a:pt x="702553" y="379085"/>
                  </a:cubicBezTo>
                  <a:cubicBezTo>
                    <a:pt x="703192" y="378446"/>
                    <a:pt x="703831" y="377806"/>
                    <a:pt x="704470" y="377167"/>
                  </a:cubicBezTo>
                  <a:cubicBezTo>
                    <a:pt x="704470" y="377167"/>
                    <a:pt x="705749" y="377167"/>
                    <a:pt x="706388" y="377167"/>
                  </a:cubicBezTo>
                  <a:cubicBezTo>
                    <a:pt x="706388" y="377167"/>
                    <a:pt x="705749" y="376528"/>
                    <a:pt x="705749" y="376528"/>
                  </a:cubicBezTo>
                  <a:cubicBezTo>
                    <a:pt x="705749" y="376528"/>
                    <a:pt x="706388" y="375889"/>
                    <a:pt x="706388" y="375889"/>
                  </a:cubicBezTo>
                  <a:cubicBezTo>
                    <a:pt x="707667" y="377167"/>
                    <a:pt x="706388" y="377167"/>
                    <a:pt x="706388" y="377167"/>
                  </a:cubicBezTo>
                  <a:cubicBezTo>
                    <a:pt x="707027" y="377167"/>
                    <a:pt x="707027" y="377167"/>
                    <a:pt x="707667" y="377167"/>
                  </a:cubicBezTo>
                  <a:cubicBezTo>
                    <a:pt x="708306" y="377167"/>
                    <a:pt x="708945" y="376528"/>
                    <a:pt x="709585" y="375889"/>
                  </a:cubicBezTo>
                  <a:cubicBezTo>
                    <a:pt x="709585" y="375889"/>
                    <a:pt x="709585" y="375889"/>
                    <a:pt x="709585" y="375249"/>
                  </a:cubicBezTo>
                  <a:cubicBezTo>
                    <a:pt x="708945" y="374610"/>
                    <a:pt x="708306" y="373971"/>
                    <a:pt x="707027" y="373332"/>
                  </a:cubicBezTo>
                  <a:cubicBezTo>
                    <a:pt x="707667" y="373332"/>
                    <a:pt x="708306" y="373332"/>
                    <a:pt x="709585" y="373332"/>
                  </a:cubicBezTo>
                  <a:cubicBezTo>
                    <a:pt x="710863" y="373332"/>
                    <a:pt x="712142" y="373971"/>
                    <a:pt x="710224" y="372053"/>
                  </a:cubicBezTo>
                  <a:cubicBezTo>
                    <a:pt x="710224" y="372053"/>
                    <a:pt x="709585" y="372053"/>
                    <a:pt x="709585" y="372053"/>
                  </a:cubicBezTo>
                  <a:cubicBezTo>
                    <a:pt x="709585" y="372053"/>
                    <a:pt x="708945" y="371414"/>
                    <a:pt x="708945" y="371414"/>
                  </a:cubicBezTo>
                  <a:cubicBezTo>
                    <a:pt x="709585" y="371414"/>
                    <a:pt x="710224" y="371414"/>
                    <a:pt x="710863" y="371414"/>
                  </a:cubicBezTo>
                  <a:cubicBezTo>
                    <a:pt x="710224" y="370775"/>
                    <a:pt x="709585" y="370135"/>
                    <a:pt x="709585" y="370135"/>
                  </a:cubicBezTo>
                  <a:cubicBezTo>
                    <a:pt x="709585" y="369496"/>
                    <a:pt x="709585" y="369496"/>
                    <a:pt x="710224" y="369496"/>
                  </a:cubicBezTo>
                  <a:cubicBezTo>
                    <a:pt x="710863" y="368857"/>
                    <a:pt x="710863" y="367578"/>
                    <a:pt x="713420" y="368217"/>
                  </a:cubicBezTo>
                  <a:cubicBezTo>
                    <a:pt x="714699" y="368217"/>
                    <a:pt x="714699" y="367578"/>
                    <a:pt x="715338" y="366939"/>
                  </a:cubicBezTo>
                  <a:cubicBezTo>
                    <a:pt x="715338" y="366939"/>
                    <a:pt x="715338" y="366939"/>
                    <a:pt x="715338" y="366300"/>
                  </a:cubicBezTo>
                  <a:cubicBezTo>
                    <a:pt x="715977" y="365660"/>
                    <a:pt x="715977" y="365021"/>
                    <a:pt x="716616" y="364382"/>
                  </a:cubicBezTo>
                  <a:cubicBezTo>
                    <a:pt x="717256" y="364382"/>
                    <a:pt x="717256" y="363743"/>
                    <a:pt x="717256" y="363103"/>
                  </a:cubicBezTo>
                  <a:cubicBezTo>
                    <a:pt x="717256" y="363103"/>
                    <a:pt x="717256" y="363103"/>
                    <a:pt x="716616" y="362464"/>
                  </a:cubicBezTo>
                  <a:cubicBezTo>
                    <a:pt x="714699" y="360546"/>
                    <a:pt x="714699" y="360546"/>
                    <a:pt x="716616" y="361186"/>
                  </a:cubicBezTo>
                  <a:cubicBezTo>
                    <a:pt x="717256" y="361186"/>
                    <a:pt x="717895" y="361186"/>
                    <a:pt x="717895" y="361186"/>
                  </a:cubicBezTo>
                  <a:cubicBezTo>
                    <a:pt x="717256" y="359907"/>
                    <a:pt x="718534" y="360546"/>
                    <a:pt x="721091" y="360546"/>
                  </a:cubicBezTo>
                  <a:cubicBezTo>
                    <a:pt x="717895" y="357989"/>
                    <a:pt x="716616" y="356711"/>
                    <a:pt x="717895" y="356711"/>
                  </a:cubicBezTo>
                  <a:cubicBezTo>
                    <a:pt x="717895" y="356711"/>
                    <a:pt x="717895" y="356071"/>
                    <a:pt x="717895" y="356071"/>
                  </a:cubicBezTo>
                  <a:cubicBezTo>
                    <a:pt x="718534" y="355432"/>
                    <a:pt x="718534" y="355432"/>
                    <a:pt x="719173" y="355432"/>
                  </a:cubicBezTo>
                  <a:cubicBezTo>
                    <a:pt x="719173" y="355432"/>
                    <a:pt x="719813" y="355432"/>
                    <a:pt x="719813" y="356071"/>
                  </a:cubicBezTo>
                  <a:cubicBezTo>
                    <a:pt x="719813" y="356711"/>
                    <a:pt x="719813" y="356711"/>
                    <a:pt x="720452" y="357350"/>
                  </a:cubicBezTo>
                  <a:cubicBezTo>
                    <a:pt x="721091" y="357350"/>
                    <a:pt x="721091" y="357350"/>
                    <a:pt x="721731" y="357350"/>
                  </a:cubicBezTo>
                  <a:cubicBezTo>
                    <a:pt x="722370" y="357350"/>
                    <a:pt x="723009" y="357989"/>
                    <a:pt x="723009" y="357989"/>
                  </a:cubicBezTo>
                  <a:cubicBezTo>
                    <a:pt x="722370" y="357350"/>
                    <a:pt x="721731" y="356711"/>
                    <a:pt x="721091" y="356071"/>
                  </a:cubicBezTo>
                  <a:cubicBezTo>
                    <a:pt x="720452" y="356071"/>
                    <a:pt x="720452" y="355432"/>
                    <a:pt x="719173" y="354793"/>
                  </a:cubicBezTo>
                  <a:cubicBezTo>
                    <a:pt x="719813" y="354154"/>
                    <a:pt x="719813" y="353514"/>
                    <a:pt x="721091" y="353514"/>
                  </a:cubicBezTo>
                  <a:cubicBezTo>
                    <a:pt x="722370" y="353514"/>
                    <a:pt x="723648" y="352875"/>
                    <a:pt x="723648" y="352236"/>
                  </a:cubicBezTo>
                  <a:cubicBezTo>
                    <a:pt x="723648" y="352236"/>
                    <a:pt x="723648" y="351597"/>
                    <a:pt x="724288" y="351597"/>
                  </a:cubicBezTo>
                  <a:cubicBezTo>
                    <a:pt x="724927" y="351597"/>
                    <a:pt x="725566" y="351597"/>
                    <a:pt x="724288" y="349679"/>
                  </a:cubicBezTo>
                  <a:cubicBezTo>
                    <a:pt x="723009" y="348400"/>
                    <a:pt x="724288" y="348400"/>
                    <a:pt x="727484" y="350318"/>
                  </a:cubicBezTo>
                  <a:cubicBezTo>
                    <a:pt x="723648" y="347761"/>
                    <a:pt x="728123" y="349679"/>
                    <a:pt x="725566" y="347761"/>
                  </a:cubicBezTo>
                  <a:cubicBezTo>
                    <a:pt x="728762" y="349040"/>
                    <a:pt x="729402" y="349040"/>
                    <a:pt x="728762" y="348400"/>
                  </a:cubicBezTo>
                  <a:cubicBezTo>
                    <a:pt x="728123" y="347122"/>
                    <a:pt x="729402" y="347122"/>
                    <a:pt x="729402" y="345843"/>
                  </a:cubicBezTo>
                  <a:cubicBezTo>
                    <a:pt x="729402" y="345204"/>
                    <a:pt x="730041" y="345204"/>
                    <a:pt x="728762" y="343925"/>
                  </a:cubicBezTo>
                  <a:cubicBezTo>
                    <a:pt x="728123" y="343286"/>
                    <a:pt x="729402" y="343925"/>
                    <a:pt x="729402" y="343286"/>
                  </a:cubicBezTo>
                  <a:cubicBezTo>
                    <a:pt x="730041" y="342647"/>
                    <a:pt x="730041" y="342647"/>
                    <a:pt x="730680" y="342008"/>
                  </a:cubicBezTo>
                  <a:cubicBezTo>
                    <a:pt x="730680" y="342008"/>
                    <a:pt x="730680" y="342008"/>
                    <a:pt x="730680" y="341368"/>
                  </a:cubicBezTo>
                  <a:cubicBezTo>
                    <a:pt x="731320" y="340729"/>
                    <a:pt x="733237" y="340729"/>
                    <a:pt x="732598" y="339451"/>
                  </a:cubicBezTo>
                  <a:cubicBezTo>
                    <a:pt x="731959" y="338172"/>
                    <a:pt x="732598" y="337533"/>
                    <a:pt x="735155" y="338172"/>
                  </a:cubicBezTo>
                  <a:cubicBezTo>
                    <a:pt x="735794" y="338172"/>
                    <a:pt x="735794" y="338172"/>
                    <a:pt x="735794" y="338172"/>
                  </a:cubicBezTo>
                  <a:cubicBezTo>
                    <a:pt x="735794" y="337533"/>
                    <a:pt x="734516" y="336254"/>
                    <a:pt x="736434" y="336893"/>
                  </a:cubicBezTo>
                  <a:cubicBezTo>
                    <a:pt x="734516" y="335615"/>
                    <a:pt x="735794" y="335615"/>
                    <a:pt x="735794" y="334976"/>
                  </a:cubicBezTo>
                  <a:cubicBezTo>
                    <a:pt x="735794" y="334976"/>
                    <a:pt x="735794" y="334336"/>
                    <a:pt x="735794" y="334336"/>
                  </a:cubicBezTo>
                  <a:cubicBezTo>
                    <a:pt x="734516" y="333058"/>
                    <a:pt x="735155" y="333058"/>
                    <a:pt x="736434" y="333697"/>
                  </a:cubicBezTo>
                  <a:cubicBezTo>
                    <a:pt x="737712" y="334336"/>
                    <a:pt x="738351" y="334336"/>
                    <a:pt x="736434" y="332419"/>
                  </a:cubicBezTo>
                  <a:cubicBezTo>
                    <a:pt x="735794" y="332419"/>
                    <a:pt x="735794" y="331779"/>
                    <a:pt x="735794" y="331779"/>
                  </a:cubicBezTo>
                  <a:cubicBezTo>
                    <a:pt x="736434" y="331779"/>
                    <a:pt x="736434" y="331140"/>
                    <a:pt x="737073" y="331779"/>
                  </a:cubicBezTo>
                  <a:cubicBezTo>
                    <a:pt x="739630" y="332419"/>
                    <a:pt x="738351" y="330501"/>
                    <a:pt x="739630" y="330501"/>
                  </a:cubicBezTo>
                  <a:cubicBezTo>
                    <a:pt x="738991" y="329862"/>
                    <a:pt x="738351" y="328583"/>
                    <a:pt x="738991" y="328583"/>
                  </a:cubicBezTo>
                  <a:cubicBezTo>
                    <a:pt x="739630" y="328583"/>
                    <a:pt x="739630" y="327944"/>
                    <a:pt x="739630" y="327304"/>
                  </a:cubicBezTo>
                  <a:cubicBezTo>
                    <a:pt x="739630" y="327304"/>
                    <a:pt x="739630" y="326665"/>
                    <a:pt x="738991" y="326665"/>
                  </a:cubicBezTo>
                  <a:cubicBezTo>
                    <a:pt x="737712" y="325387"/>
                    <a:pt x="737712" y="324747"/>
                    <a:pt x="739630" y="325387"/>
                  </a:cubicBezTo>
                  <a:cubicBezTo>
                    <a:pt x="740909" y="326026"/>
                    <a:pt x="742187" y="325387"/>
                    <a:pt x="741548" y="324747"/>
                  </a:cubicBezTo>
                  <a:cubicBezTo>
                    <a:pt x="740269" y="322830"/>
                    <a:pt x="741548" y="323469"/>
                    <a:pt x="742187" y="323469"/>
                  </a:cubicBezTo>
                  <a:cubicBezTo>
                    <a:pt x="744105" y="323469"/>
                    <a:pt x="746023" y="323469"/>
                    <a:pt x="743466" y="320912"/>
                  </a:cubicBezTo>
                  <a:cubicBezTo>
                    <a:pt x="744105" y="320912"/>
                    <a:pt x="744744" y="320273"/>
                    <a:pt x="745383" y="320273"/>
                  </a:cubicBezTo>
                  <a:cubicBezTo>
                    <a:pt x="746023" y="320273"/>
                    <a:pt x="746662" y="320273"/>
                    <a:pt x="745383" y="318994"/>
                  </a:cubicBezTo>
                  <a:cubicBezTo>
                    <a:pt x="744105" y="317715"/>
                    <a:pt x="743466" y="317076"/>
                    <a:pt x="744744" y="317076"/>
                  </a:cubicBezTo>
                  <a:cubicBezTo>
                    <a:pt x="746662" y="317076"/>
                    <a:pt x="745383" y="315158"/>
                    <a:pt x="746023" y="315158"/>
                  </a:cubicBezTo>
                  <a:cubicBezTo>
                    <a:pt x="746662" y="315158"/>
                    <a:pt x="746662" y="313880"/>
                    <a:pt x="747301" y="313241"/>
                  </a:cubicBezTo>
                  <a:cubicBezTo>
                    <a:pt x="747940" y="312601"/>
                    <a:pt x="748580" y="311323"/>
                    <a:pt x="749219" y="310684"/>
                  </a:cubicBezTo>
                  <a:cubicBezTo>
                    <a:pt x="749219" y="310684"/>
                    <a:pt x="749219" y="310044"/>
                    <a:pt x="749219" y="310044"/>
                  </a:cubicBezTo>
                  <a:cubicBezTo>
                    <a:pt x="748580" y="309405"/>
                    <a:pt x="747301" y="308766"/>
                    <a:pt x="746662" y="308126"/>
                  </a:cubicBezTo>
                  <a:cubicBezTo>
                    <a:pt x="749858" y="308126"/>
                    <a:pt x="754333" y="309405"/>
                    <a:pt x="751137" y="305569"/>
                  </a:cubicBezTo>
                  <a:cubicBezTo>
                    <a:pt x="750498" y="305569"/>
                    <a:pt x="751137" y="306209"/>
                    <a:pt x="751137" y="306848"/>
                  </a:cubicBezTo>
                  <a:cubicBezTo>
                    <a:pt x="751137" y="307487"/>
                    <a:pt x="750498" y="307487"/>
                    <a:pt x="748580" y="306209"/>
                  </a:cubicBezTo>
                  <a:cubicBezTo>
                    <a:pt x="749219" y="306209"/>
                    <a:pt x="749219" y="306209"/>
                    <a:pt x="749858" y="306209"/>
                  </a:cubicBezTo>
                  <a:lnTo>
                    <a:pt x="747978" y="304705"/>
                  </a:lnTo>
                  <a:lnTo>
                    <a:pt x="746662" y="303652"/>
                  </a:lnTo>
                  <a:cubicBezTo>
                    <a:pt x="746662" y="303652"/>
                    <a:pt x="747940" y="303012"/>
                    <a:pt x="747301" y="302373"/>
                  </a:cubicBezTo>
                  <a:cubicBezTo>
                    <a:pt x="745383" y="300455"/>
                    <a:pt x="746023" y="300455"/>
                    <a:pt x="745383" y="299816"/>
                  </a:cubicBezTo>
                  <a:cubicBezTo>
                    <a:pt x="744105" y="298537"/>
                    <a:pt x="745383" y="297898"/>
                    <a:pt x="746662" y="297898"/>
                  </a:cubicBezTo>
                  <a:cubicBezTo>
                    <a:pt x="747301" y="297898"/>
                    <a:pt x="747301" y="297898"/>
                    <a:pt x="747940" y="297898"/>
                  </a:cubicBezTo>
                  <a:cubicBezTo>
                    <a:pt x="746662" y="297898"/>
                    <a:pt x="744744" y="296620"/>
                    <a:pt x="743466" y="295341"/>
                  </a:cubicBezTo>
                  <a:cubicBezTo>
                    <a:pt x="740269" y="296620"/>
                    <a:pt x="740269" y="295341"/>
                    <a:pt x="742826" y="296620"/>
                  </a:cubicBezTo>
                  <a:cubicBezTo>
                    <a:pt x="740909" y="295341"/>
                    <a:pt x="739630" y="294702"/>
                    <a:pt x="738351" y="294063"/>
                  </a:cubicBezTo>
                  <a:cubicBezTo>
                    <a:pt x="736434" y="292784"/>
                    <a:pt x="733877" y="291506"/>
                    <a:pt x="731959" y="290866"/>
                  </a:cubicBezTo>
                  <a:cubicBezTo>
                    <a:pt x="726205" y="288309"/>
                    <a:pt x="723009" y="288309"/>
                    <a:pt x="721731" y="288949"/>
                  </a:cubicBezTo>
                  <a:close/>
                  <a:moveTo>
                    <a:pt x="578535" y="287670"/>
                  </a:moveTo>
                  <a:cubicBezTo>
                    <a:pt x="579174" y="288309"/>
                    <a:pt x="579174" y="288949"/>
                    <a:pt x="579174" y="288949"/>
                  </a:cubicBezTo>
                  <a:cubicBezTo>
                    <a:pt x="579174" y="288949"/>
                    <a:pt x="578535" y="288949"/>
                    <a:pt x="578535" y="288309"/>
                  </a:cubicBezTo>
                  <a:cubicBezTo>
                    <a:pt x="578535" y="288309"/>
                    <a:pt x="578535" y="287670"/>
                    <a:pt x="578535" y="287670"/>
                  </a:cubicBezTo>
                  <a:close/>
                  <a:moveTo>
                    <a:pt x="116346" y="282556"/>
                  </a:moveTo>
                  <a:cubicBezTo>
                    <a:pt x="116985" y="282556"/>
                    <a:pt x="116985" y="281917"/>
                    <a:pt x="118903" y="283834"/>
                  </a:cubicBezTo>
                  <a:cubicBezTo>
                    <a:pt x="117625" y="283834"/>
                    <a:pt x="115707" y="283195"/>
                    <a:pt x="118903" y="287670"/>
                  </a:cubicBezTo>
                  <a:cubicBezTo>
                    <a:pt x="117625" y="287031"/>
                    <a:pt x="116985" y="286391"/>
                    <a:pt x="115707" y="285752"/>
                  </a:cubicBezTo>
                  <a:cubicBezTo>
                    <a:pt x="115068" y="286391"/>
                    <a:pt x="113789" y="286391"/>
                    <a:pt x="113150" y="287031"/>
                  </a:cubicBezTo>
                  <a:cubicBezTo>
                    <a:pt x="113150" y="286391"/>
                    <a:pt x="112511" y="286391"/>
                    <a:pt x="112511" y="286391"/>
                  </a:cubicBezTo>
                  <a:cubicBezTo>
                    <a:pt x="113789" y="285113"/>
                    <a:pt x="115068" y="283834"/>
                    <a:pt x="116346" y="282556"/>
                  </a:cubicBezTo>
                  <a:close/>
                  <a:moveTo>
                    <a:pt x="324747" y="281277"/>
                  </a:moveTo>
                  <a:cubicBezTo>
                    <a:pt x="324108" y="281277"/>
                    <a:pt x="323468" y="281277"/>
                    <a:pt x="322190" y="281277"/>
                  </a:cubicBezTo>
                  <a:cubicBezTo>
                    <a:pt x="322829" y="281917"/>
                    <a:pt x="322829" y="281917"/>
                    <a:pt x="322829" y="281917"/>
                  </a:cubicBezTo>
                  <a:cubicBezTo>
                    <a:pt x="322829" y="282556"/>
                    <a:pt x="323468" y="282556"/>
                    <a:pt x="323468" y="283834"/>
                  </a:cubicBezTo>
                  <a:cubicBezTo>
                    <a:pt x="324108" y="283195"/>
                    <a:pt x="324747" y="282556"/>
                    <a:pt x="325386" y="281917"/>
                  </a:cubicBezTo>
                  <a:cubicBezTo>
                    <a:pt x="325386" y="281917"/>
                    <a:pt x="324747" y="281277"/>
                    <a:pt x="324747" y="281277"/>
                  </a:cubicBezTo>
                  <a:close/>
                  <a:moveTo>
                    <a:pt x="118903" y="279999"/>
                  </a:moveTo>
                  <a:cubicBezTo>
                    <a:pt x="119543" y="279360"/>
                    <a:pt x="120182" y="279999"/>
                    <a:pt x="122739" y="282556"/>
                  </a:cubicBezTo>
                  <a:cubicBezTo>
                    <a:pt x="122100" y="282556"/>
                    <a:pt x="120821" y="283195"/>
                    <a:pt x="120182" y="283834"/>
                  </a:cubicBezTo>
                  <a:cubicBezTo>
                    <a:pt x="119543" y="283195"/>
                    <a:pt x="118903" y="282556"/>
                    <a:pt x="118264" y="281917"/>
                  </a:cubicBezTo>
                  <a:cubicBezTo>
                    <a:pt x="118903" y="281277"/>
                    <a:pt x="118903" y="280638"/>
                    <a:pt x="118903" y="279999"/>
                  </a:cubicBezTo>
                  <a:close/>
                  <a:moveTo>
                    <a:pt x="313240" y="279360"/>
                  </a:moveTo>
                  <a:cubicBezTo>
                    <a:pt x="311322" y="281917"/>
                    <a:pt x="309405" y="284474"/>
                    <a:pt x="306208" y="285752"/>
                  </a:cubicBezTo>
                  <a:cubicBezTo>
                    <a:pt x="306208" y="285752"/>
                    <a:pt x="305569" y="285113"/>
                    <a:pt x="305569" y="285113"/>
                  </a:cubicBezTo>
                  <a:cubicBezTo>
                    <a:pt x="307486" y="283195"/>
                    <a:pt x="310044" y="281277"/>
                    <a:pt x="313240" y="279360"/>
                  </a:cubicBezTo>
                  <a:close/>
                  <a:moveTo>
                    <a:pt x="325386" y="279360"/>
                  </a:moveTo>
                  <a:lnTo>
                    <a:pt x="324747" y="279360"/>
                  </a:lnTo>
                  <a:cubicBezTo>
                    <a:pt x="324747" y="279360"/>
                    <a:pt x="325386" y="279999"/>
                    <a:pt x="325386" y="279999"/>
                  </a:cubicBezTo>
                  <a:close/>
                  <a:moveTo>
                    <a:pt x="317715" y="276803"/>
                  </a:moveTo>
                  <a:cubicBezTo>
                    <a:pt x="318354" y="276163"/>
                    <a:pt x="320272" y="277442"/>
                    <a:pt x="322190" y="278720"/>
                  </a:cubicBezTo>
                  <a:cubicBezTo>
                    <a:pt x="320911" y="279360"/>
                    <a:pt x="320911" y="280638"/>
                    <a:pt x="318354" y="279360"/>
                  </a:cubicBezTo>
                  <a:cubicBezTo>
                    <a:pt x="316436" y="278720"/>
                    <a:pt x="315797" y="279360"/>
                    <a:pt x="314519" y="279360"/>
                  </a:cubicBezTo>
                  <a:cubicBezTo>
                    <a:pt x="315158" y="278081"/>
                    <a:pt x="315797" y="276803"/>
                    <a:pt x="317715" y="276803"/>
                  </a:cubicBezTo>
                  <a:close/>
                  <a:moveTo>
                    <a:pt x="314519" y="274245"/>
                  </a:moveTo>
                  <a:cubicBezTo>
                    <a:pt x="314519" y="274245"/>
                    <a:pt x="315158" y="274885"/>
                    <a:pt x="315158" y="274885"/>
                  </a:cubicBezTo>
                  <a:cubicBezTo>
                    <a:pt x="314519" y="275524"/>
                    <a:pt x="313879" y="275524"/>
                    <a:pt x="313240" y="276163"/>
                  </a:cubicBezTo>
                  <a:cubicBezTo>
                    <a:pt x="313240" y="276163"/>
                    <a:pt x="313240" y="276163"/>
                    <a:pt x="312601" y="275524"/>
                  </a:cubicBezTo>
                  <a:cubicBezTo>
                    <a:pt x="313879" y="275524"/>
                    <a:pt x="314519" y="274885"/>
                    <a:pt x="314519" y="274245"/>
                  </a:cubicBezTo>
                  <a:close/>
                  <a:moveTo>
                    <a:pt x="323468" y="271049"/>
                  </a:moveTo>
                  <a:cubicBezTo>
                    <a:pt x="324108" y="270410"/>
                    <a:pt x="324747" y="270410"/>
                    <a:pt x="326664" y="271688"/>
                  </a:cubicBezTo>
                  <a:cubicBezTo>
                    <a:pt x="326025" y="271688"/>
                    <a:pt x="325386" y="272328"/>
                    <a:pt x="324747" y="272328"/>
                  </a:cubicBezTo>
                  <a:cubicBezTo>
                    <a:pt x="326664" y="273606"/>
                    <a:pt x="326664" y="274885"/>
                    <a:pt x="326664" y="274885"/>
                  </a:cubicBezTo>
                  <a:cubicBezTo>
                    <a:pt x="326025" y="275524"/>
                    <a:pt x="326025" y="275524"/>
                    <a:pt x="325386" y="276163"/>
                  </a:cubicBezTo>
                  <a:cubicBezTo>
                    <a:pt x="325386" y="276163"/>
                    <a:pt x="324747" y="276163"/>
                    <a:pt x="324108" y="276163"/>
                  </a:cubicBezTo>
                  <a:cubicBezTo>
                    <a:pt x="323468" y="275524"/>
                    <a:pt x="322190" y="275524"/>
                    <a:pt x="320911" y="274885"/>
                  </a:cubicBezTo>
                  <a:cubicBezTo>
                    <a:pt x="320911" y="274885"/>
                    <a:pt x="320911" y="274245"/>
                    <a:pt x="320911" y="274245"/>
                  </a:cubicBezTo>
                  <a:cubicBezTo>
                    <a:pt x="321550" y="272967"/>
                    <a:pt x="322190" y="272328"/>
                    <a:pt x="323468" y="271049"/>
                  </a:cubicBezTo>
                  <a:close/>
                  <a:moveTo>
                    <a:pt x="327943" y="268492"/>
                  </a:moveTo>
                  <a:cubicBezTo>
                    <a:pt x="328583" y="269131"/>
                    <a:pt x="328583" y="269771"/>
                    <a:pt x="328583" y="269771"/>
                  </a:cubicBezTo>
                  <a:cubicBezTo>
                    <a:pt x="327943" y="269771"/>
                    <a:pt x="326664" y="270410"/>
                    <a:pt x="326025" y="270410"/>
                  </a:cubicBezTo>
                  <a:cubicBezTo>
                    <a:pt x="326025" y="270410"/>
                    <a:pt x="324747" y="269771"/>
                    <a:pt x="324108" y="269131"/>
                  </a:cubicBezTo>
                  <a:cubicBezTo>
                    <a:pt x="326664" y="269771"/>
                    <a:pt x="325386" y="267214"/>
                    <a:pt x="327943" y="268492"/>
                  </a:cubicBezTo>
                  <a:close/>
                  <a:moveTo>
                    <a:pt x="329222" y="265296"/>
                  </a:moveTo>
                  <a:cubicBezTo>
                    <a:pt x="329222" y="264657"/>
                    <a:pt x="330500" y="264657"/>
                    <a:pt x="333057" y="266574"/>
                  </a:cubicBezTo>
                  <a:cubicBezTo>
                    <a:pt x="331779" y="267214"/>
                    <a:pt x="330500" y="267214"/>
                    <a:pt x="329222" y="267853"/>
                  </a:cubicBezTo>
                  <a:cubicBezTo>
                    <a:pt x="329222" y="267853"/>
                    <a:pt x="328583" y="267214"/>
                    <a:pt x="328583" y="267214"/>
                  </a:cubicBezTo>
                  <a:cubicBezTo>
                    <a:pt x="328583" y="265935"/>
                    <a:pt x="328583" y="265296"/>
                    <a:pt x="329222" y="265296"/>
                  </a:cubicBezTo>
                  <a:close/>
                  <a:moveTo>
                    <a:pt x="333697" y="259542"/>
                  </a:moveTo>
                  <a:cubicBezTo>
                    <a:pt x="333697" y="259542"/>
                    <a:pt x="334336" y="258903"/>
                    <a:pt x="336253" y="260821"/>
                  </a:cubicBezTo>
                  <a:cubicBezTo>
                    <a:pt x="335614" y="261460"/>
                    <a:pt x="333057" y="260821"/>
                    <a:pt x="336893" y="264657"/>
                  </a:cubicBezTo>
                  <a:cubicBezTo>
                    <a:pt x="335614" y="264017"/>
                    <a:pt x="334975" y="263378"/>
                    <a:pt x="333697" y="262739"/>
                  </a:cubicBezTo>
                  <a:cubicBezTo>
                    <a:pt x="333057" y="262739"/>
                    <a:pt x="332418" y="263378"/>
                    <a:pt x="331139" y="263378"/>
                  </a:cubicBezTo>
                  <a:cubicBezTo>
                    <a:pt x="331139" y="262739"/>
                    <a:pt x="330500" y="262739"/>
                    <a:pt x="330500" y="262739"/>
                  </a:cubicBezTo>
                  <a:cubicBezTo>
                    <a:pt x="331779" y="261460"/>
                    <a:pt x="332418" y="260182"/>
                    <a:pt x="333697" y="259542"/>
                  </a:cubicBezTo>
                  <a:close/>
                  <a:moveTo>
                    <a:pt x="562553" y="258903"/>
                  </a:moveTo>
                  <a:cubicBezTo>
                    <a:pt x="559996" y="260182"/>
                    <a:pt x="558079" y="261460"/>
                    <a:pt x="556161" y="263378"/>
                  </a:cubicBezTo>
                  <a:cubicBezTo>
                    <a:pt x="552325" y="267214"/>
                    <a:pt x="549129" y="271688"/>
                    <a:pt x="545933" y="275524"/>
                  </a:cubicBezTo>
                  <a:cubicBezTo>
                    <a:pt x="544015" y="278081"/>
                    <a:pt x="541458" y="281277"/>
                    <a:pt x="539540" y="283834"/>
                  </a:cubicBezTo>
                  <a:cubicBezTo>
                    <a:pt x="537622" y="287031"/>
                    <a:pt x="535704" y="290227"/>
                    <a:pt x="533147" y="292784"/>
                  </a:cubicBezTo>
                  <a:cubicBezTo>
                    <a:pt x="531869" y="295341"/>
                    <a:pt x="529951" y="297259"/>
                    <a:pt x="528673" y="299816"/>
                  </a:cubicBezTo>
                  <a:cubicBezTo>
                    <a:pt x="528033" y="300455"/>
                    <a:pt x="528033" y="301734"/>
                    <a:pt x="527394" y="302373"/>
                  </a:cubicBezTo>
                  <a:cubicBezTo>
                    <a:pt x="526115" y="303652"/>
                    <a:pt x="524837" y="304291"/>
                    <a:pt x="524198" y="305569"/>
                  </a:cubicBezTo>
                  <a:cubicBezTo>
                    <a:pt x="522919" y="308126"/>
                    <a:pt x="521640" y="310684"/>
                    <a:pt x="519723" y="312601"/>
                  </a:cubicBezTo>
                  <a:cubicBezTo>
                    <a:pt x="518444" y="313241"/>
                    <a:pt x="517805" y="314519"/>
                    <a:pt x="517166" y="315798"/>
                  </a:cubicBezTo>
                  <a:cubicBezTo>
                    <a:pt x="516526" y="317076"/>
                    <a:pt x="515887" y="317715"/>
                    <a:pt x="515248" y="318994"/>
                  </a:cubicBezTo>
                  <a:cubicBezTo>
                    <a:pt x="514609" y="320273"/>
                    <a:pt x="513969" y="321551"/>
                    <a:pt x="513330" y="322190"/>
                  </a:cubicBezTo>
                  <a:cubicBezTo>
                    <a:pt x="512691" y="323469"/>
                    <a:pt x="512051" y="324108"/>
                    <a:pt x="511412" y="325387"/>
                  </a:cubicBezTo>
                  <a:cubicBezTo>
                    <a:pt x="510773" y="326026"/>
                    <a:pt x="510134" y="326026"/>
                    <a:pt x="509495" y="326665"/>
                  </a:cubicBezTo>
                  <a:cubicBezTo>
                    <a:pt x="508216" y="328583"/>
                    <a:pt x="507577" y="329862"/>
                    <a:pt x="506937" y="331779"/>
                  </a:cubicBezTo>
                  <a:cubicBezTo>
                    <a:pt x="506298" y="333058"/>
                    <a:pt x="505020" y="333697"/>
                    <a:pt x="503741" y="334976"/>
                  </a:cubicBezTo>
                  <a:cubicBezTo>
                    <a:pt x="502462" y="336254"/>
                    <a:pt x="501184" y="336893"/>
                    <a:pt x="499906" y="337533"/>
                  </a:cubicBezTo>
                  <a:cubicBezTo>
                    <a:pt x="497988" y="339451"/>
                    <a:pt x="496709" y="341368"/>
                    <a:pt x="494152" y="343286"/>
                  </a:cubicBezTo>
                  <a:cubicBezTo>
                    <a:pt x="491595" y="344565"/>
                    <a:pt x="489677" y="345843"/>
                    <a:pt x="488399" y="348400"/>
                  </a:cubicBezTo>
                  <a:cubicBezTo>
                    <a:pt x="487759" y="349679"/>
                    <a:pt x="487759" y="350957"/>
                    <a:pt x="487120" y="352236"/>
                  </a:cubicBezTo>
                  <a:cubicBezTo>
                    <a:pt x="485842" y="354154"/>
                    <a:pt x="483924" y="355432"/>
                    <a:pt x="482645" y="356711"/>
                  </a:cubicBezTo>
                  <a:cubicBezTo>
                    <a:pt x="482006" y="357350"/>
                    <a:pt x="481367" y="357989"/>
                    <a:pt x="480728" y="359268"/>
                  </a:cubicBezTo>
                  <a:cubicBezTo>
                    <a:pt x="479449" y="360546"/>
                    <a:pt x="478810" y="362464"/>
                    <a:pt x="477531" y="363743"/>
                  </a:cubicBezTo>
                  <a:cubicBezTo>
                    <a:pt x="477531" y="363743"/>
                    <a:pt x="476892" y="363743"/>
                    <a:pt x="474974" y="362464"/>
                  </a:cubicBezTo>
                  <a:cubicBezTo>
                    <a:pt x="474974" y="363103"/>
                    <a:pt x="474974" y="363103"/>
                    <a:pt x="474974" y="363743"/>
                  </a:cubicBezTo>
                  <a:cubicBezTo>
                    <a:pt x="474974" y="364382"/>
                    <a:pt x="474974" y="365660"/>
                    <a:pt x="474335" y="366300"/>
                  </a:cubicBezTo>
                  <a:cubicBezTo>
                    <a:pt x="473056" y="367578"/>
                    <a:pt x="471778" y="368857"/>
                    <a:pt x="470499" y="370135"/>
                  </a:cubicBezTo>
                  <a:cubicBezTo>
                    <a:pt x="469860" y="371414"/>
                    <a:pt x="469221" y="372692"/>
                    <a:pt x="468581" y="374610"/>
                  </a:cubicBezTo>
                  <a:cubicBezTo>
                    <a:pt x="468581" y="375249"/>
                    <a:pt x="467942" y="375889"/>
                    <a:pt x="467942" y="375889"/>
                  </a:cubicBezTo>
                  <a:cubicBezTo>
                    <a:pt x="467303" y="377167"/>
                    <a:pt x="466664" y="377806"/>
                    <a:pt x="466025" y="379085"/>
                  </a:cubicBezTo>
                  <a:cubicBezTo>
                    <a:pt x="465385" y="379724"/>
                    <a:pt x="464106" y="379724"/>
                    <a:pt x="463467" y="380363"/>
                  </a:cubicBezTo>
                  <a:cubicBezTo>
                    <a:pt x="462189" y="380363"/>
                    <a:pt x="462828" y="382281"/>
                    <a:pt x="461550" y="382281"/>
                  </a:cubicBezTo>
                  <a:cubicBezTo>
                    <a:pt x="459632" y="382921"/>
                    <a:pt x="458992" y="384838"/>
                    <a:pt x="457714" y="386117"/>
                  </a:cubicBezTo>
                  <a:cubicBezTo>
                    <a:pt x="457075" y="386756"/>
                    <a:pt x="457075" y="386756"/>
                    <a:pt x="456436" y="387395"/>
                  </a:cubicBezTo>
                  <a:cubicBezTo>
                    <a:pt x="456436" y="388674"/>
                    <a:pt x="456436" y="389952"/>
                    <a:pt x="456436" y="391231"/>
                  </a:cubicBezTo>
                  <a:cubicBezTo>
                    <a:pt x="456436" y="392510"/>
                    <a:pt x="455157" y="392510"/>
                    <a:pt x="454517" y="393788"/>
                  </a:cubicBezTo>
                  <a:cubicBezTo>
                    <a:pt x="455796" y="394427"/>
                    <a:pt x="456436" y="394427"/>
                    <a:pt x="456436" y="394427"/>
                  </a:cubicBezTo>
                  <a:cubicBezTo>
                    <a:pt x="457075" y="395706"/>
                    <a:pt x="457075" y="396345"/>
                    <a:pt x="457714" y="397624"/>
                  </a:cubicBezTo>
                  <a:cubicBezTo>
                    <a:pt x="459632" y="398263"/>
                    <a:pt x="460910" y="399541"/>
                    <a:pt x="462828" y="400181"/>
                  </a:cubicBezTo>
                  <a:cubicBezTo>
                    <a:pt x="462828" y="400820"/>
                    <a:pt x="462828" y="400820"/>
                    <a:pt x="462828" y="401459"/>
                  </a:cubicBezTo>
                  <a:cubicBezTo>
                    <a:pt x="464106" y="401459"/>
                    <a:pt x="464746" y="401459"/>
                    <a:pt x="466025" y="401459"/>
                  </a:cubicBezTo>
                  <a:cubicBezTo>
                    <a:pt x="467942" y="402099"/>
                    <a:pt x="469221" y="402099"/>
                    <a:pt x="469860" y="401459"/>
                  </a:cubicBezTo>
                  <a:cubicBezTo>
                    <a:pt x="472417" y="400820"/>
                    <a:pt x="474335" y="399541"/>
                    <a:pt x="476892" y="398902"/>
                  </a:cubicBezTo>
                  <a:cubicBezTo>
                    <a:pt x="477531" y="398902"/>
                    <a:pt x="478810" y="398902"/>
                    <a:pt x="478810" y="398263"/>
                  </a:cubicBezTo>
                  <a:cubicBezTo>
                    <a:pt x="479449" y="396984"/>
                    <a:pt x="480728" y="396984"/>
                    <a:pt x="482006" y="396345"/>
                  </a:cubicBezTo>
                  <a:cubicBezTo>
                    <a:pt x="483284" y="395706"/>
                    <a:pt x="485203" y="395067"/>
                    <a:pt x="487120" y="394427"/>
                  </a:cubicBezTo>
                  <a:lnTo>
                    <a:pt x="486755" y="393697"/>
                  </a:lnTo>
                  <a:lnTo>
                    <a:pt x="486481" y="393788"/>
                  </a:lnTo>
                  <a:lnTo>
                    <a:pt x="486721" y="393628"/>
                  </a:lnTo>
                  <a:lnTo>
                    <a:pt x="486481" y="393149"/>
                  </a:lnTo>
                  <a:cubicBezTo>
                    <a:pt x="485203" y="393149"/>
                    <a:pt x="483924" y="393149"/>
                    <a:pt x="482006" y="393149"/>
                  </a:cubicBezTo>
                  <a:cubicBezTo>
                    <a:pt x="482006" y="393149"/>
                    <a:pt x="482645" y="392510"/>
                    <a:pt x="482645" y="392510"/>
                  </a:cubicBezTo>
                  <a:cubicBezTo>
                    <a:pt x="483924" y="391870"/>
                    <a:pt x="485842" y="391231"/>
                    <a:pt x="487120" y="390592"/>
                  </a:cubicBezTo>
                  <a:cubicBezTo>
                    <a:pt x="487759" y="389952"/>
                    <a:pt x="488399" y="389313"/>
                    <a:pt x="489038" y="388674"/>
                  </a:cubicBezTo>
                  <a:cubicBezTo>
                    <a:pt x="489677" y="388674"/>
                    <a:pt x="489038" y="388035"/>
                    <a:pt x="489677" y="387395"/>
                  </a:cubicBezTo>
                  <a:cubicBezTo>
                    <a:pt x="490956" y="386756"/>
                    <a:pt x="492234" y="386756"/>
                    <a:pt x="493513" y="386117"/>
                  </a:cubicBezTo>
                  <a:cubicBezTo>
                    <a:pt x="494792" y="385478"/>
                    <a:pt x="494792" y="384199"/>
                    <a:pt x="495431" y="382921"/>
                  </a:cubicBezTo>
                  <a:cubicBezTo>
                    <a:pt x="495431" y="381642"/>
                    <a:pt x="496709" y="381642"/>
                    <a:pt x="497348" y="380363"/>
                  </a:cubicBezTo>
                  <a:cubicBezTo>
                    <a:pt x="497988" y="379085"/>
                    <a:pt x="499266" y="377806"/>
                    <a:pt x="500545" y="376528"/>
                  </a:cubicBezTo>
                  <a:cubicBezTo>
                    <a:pt x="499266" y="375889"/>
                    <a:pt x="498627" y="375889"/>
                    <a:pt x="497988" y="375889"/>
                  </a:cubicBezTo>
                  <a:cubicBezTo>
                    <a:pt x="498627" y="375889"/>
                    <a:pt x="499906" y="375889"/>
                    <a:pt x="500545" y="375889"/>
                  </a:cubicBezTo>
                  <a:cubicBezTo>
                    <a:pt x="501823" y="375889"/>
                    <a:pt x="503102" y="375249"/>
                    <a:pt x="503741" y="374610"/>
                  </a:cubicBezTo>
                  <a:cubicBezTo>
                    <a:pt x="506298" y="372692"/>
                    <a:pt x="509495" y="370775"/>
                    <a:pt x="512051" y="368857"/>
                  </a:cubicBezTo>
                  <a:cubicBezTo>
                    <a:pt x="512691" y="368217"/>
                    <a:pt x="513330" y="368217"/>
                    <a:pt x="514609" y="367578"/>
                  </a:cubicBezTo>
                  <a:cubicBezTo>
                    <a:pt x="515248" y="368217"/>
                    <a:pt x="515248" y="368857"/>
                    <a:pt x="514609" y="368857"/>
                  </a:cubicBezTo>
                  <a:cubicBezTo>
                    <a:pt x="512051" y="368857"/>
                    <a:pt x="513969" y="371414"/>
                    <a:pt x="510773" y="370775"/>
                  </a:cubicBezTo>
                  <a:cubicBezTo>
                    <a:pt x="510134" y="371414"/>
                    <a:pt x="508855" y="372053"/>
                    <a:pt x="508216" y="373332"/>
                  </a:cubicBezTo>
                  <a:cubicBezTo>
                    <a:pt x="507577" y="373971"/>
                    <a:pt x="506298" y="374610"/>
                    <a:pt x="505659" y="375889"/>
                  </a:cubicBezTo>
                  <a:cubicBezTo>
                    <a:pt x="505020" y="377167"/>
                    <a:pt x="504380" y="377167"/>
                    <a:pt x="503741" y="377806"/>
                  </a:cubicBezTo>
                  <a:cubicBezTo>
                    <a:pt x="503741" y="377806"/>
                    <a:pt x="503102" y="378446"/>
                    <a:pt x="503102" y="379085"/>
                  </a:cubicBezTo>
                  <a:cubicBezTo>
                    <a:pt x="504380" y="379724"/>
                    <a:pt x="505020" y="380363"/>
                    <a:pt x="505020" y="379724"/>
                  </a:cubicBezTo>
                  <a:cubicBezTo>
                    <a:pt x="505659" y="379085"/>
                    <a:pt x="506298" y="378446"/>
                    <a:pt x="506937" y="377806"/>
                  </a:cubicBezTo>
                  <a:cubicBezTo>
                    <a:pt x="508216" y="376528"/>
                    <a:pt x="509495" y="374610"/>
                    <a:pt x="511412" y="373332"/>
                  </a:cubicBezTo>
                  <a:cubicBezTo>
                    <a:pt x="512051" y="372692"/>
                    <a:pt x="512691" y="373332"/>
                    <a:pt x="513330" y="372692"/>
                  </a:cubicBezTo>
                  <a:cubicBezTo>
                    <a:pt x="513969" y="370775"/>
                    <a:pt x="515887" y="369496"/>
                    <a:pt x="517805" y="368857"/>
                  </a:cubicBezTo>
                  <a:cubicBezTo>
                    <a:pt x="518444" y="368217"/>
                    <a:pt x="519084" y="367578"/>
                    <a:pt x="518444" y="366300"/>
                  </a:cubicBezTo>
                  <a:cubicBezTo>
                    <a:pt x="517805" y="366300"/>
                    <a:pt x="516526" y="366939"/>
                    <a:pt x="515887" y="366939"/>
                  </a:cubicBezTo>
                  <a:cubicBezTo>
                    <a:pt x="515887" y="366939"/>
                    <a:pt x="515248" y="366300"/>
                    <a:pt x="515248" y="366300"/>
                  </a:cubicBezTo>
                  <a:cubicBezTo>
                    <a:pt x="516526" y="365660"/>
                    <a:pt x="517166" y="365021"/>
                    <a:pt x="518444" y="364382"/>
                  </a:cubicBezTo>
                  <a:cubicBezTo>
                    <a:pt x="519084" y="365021"/>
                    <a:pt x="519084" y="365021"/>
                    <a:pt x="519084" y="365021"/>
                  </a:cubicBezTo>
                  <a:cubicBezTo>
                    <a:pt x="519084" y="365660"/>
                    <a:pt x="519723" y="365660"/>
                    <a:pt x="520362" y="366300"/>
                  </a:cubicBezTo>
                  <a:cubicBezTo>
                    <a:pt x="521001" y="365660"/>
                    <a:pt x="521640" y="365021"/>
                    <a:pt x="521640" y="364382"/>
                  </a:cubicBezTo>
                  <a:cubicBezTo>
                    <a:pt x="521640" y="364382"/>
                    <a:pt x="521001" y="363743"/>
                    <a:pt x="521001" y="363743"/>
                  </a:cubicBezTo>
                  <a:cubicBezTo>
                    <a:pt x="520362" y="363743"/>
                    <a:pt x="519723" y="363743"/>
                    <a:pt x="518444" y="363743"/>
                  </a:cubicBezTo>
                  <a:cubicBezTo>
                    <a:pt x="519084" y="363103"/>
                    <a:pt x="519723" y="361825"/>
                    <a:pt x="521001" y="361186"/>
                  </a:cubicBezTo>
                  <a:cubicBezTo>
                    <a:pt x="521640" y="361186"/>
                    <a:pt x="522280" y="361186"/>
                    <a:pt x="522919" y="361186"/>
                  </a:cubicBezTo>
                  <a:lnTo>
                    <a:pt x="523238" y="361186"/>
                  </a:lnTo>
                  <a:lnTo>
                    <a:pt x="523558" y="360546"/>
                  </a:lnTo>
                  <a:lnTo>
                    <a:pt x="523558" y="361186"/>
                  </a:lnTo>
                  <a:lnTo>
                    <a:pt x="524198" y="361186"/>
                  </a:lnTo>
                  <a:cubicBezTo>
                    <a:pt x="524837" y="360546"/>
                    <a:pt x="525476" y="360546"/>
                    <a:pt x="526755" y="359907"/>
                  </a:cubicBezTo>
                  <a:cubicBezTo>
                    <a:pt x="526755" y="359907"/>
                    <a:pt x="526755" y="359907"/>
                    <a:pt x="526755" y="359268"/>
                  </a:cubicBezTo>
                  <a:cubicBezTo>
                    <a:pt x="526115" y="358629"/>
                    <a:pt x="525476" y="357989"/>
                    <a:pt x="524198" y="357350"/>
                  </a:cubicBezTo>
                  <a:cubicBezTo>
                    <a:pt x="524837" y="357350"/>
                    <a:pt x="525476" y="357350"/>
                    <a:pt x="526755" y="357350"/>
                  </a:cubicBezTo>
                  <a:lnTo>
                    <a:pt x="527553" y="356551"/>
                  </a:lnTo>
                  <a:lnTo>
                    <a:pt x="527266" y="356455"/>
                  </a:lnTo>
                  <a:lnTo>
                    <a:pt x="526755" y="356711"/>
                  </a:lnTo>
                  <a:cubicBezTo>
                    <a:pt x="526755" y="356711"/>
                    <a:pt x="526115" y="356071"/>
                    <a:pt x="526115" y="356071"/>
                  </a:cubicBezTo>
                  <a:lnTo>
                    <a:pt x="527266" y="356455"/>
                  </a:lnTo>
                  <a:lnTo>
                    <a:pt x="527607" y="356285"/>
                  </a:lnTo>
                  <a:lnTo>
                    <a:pt x="526755" y="355432"/>
                  </a:lnTo>
                  <a:cubicBezTo>
                    <a:pt x="526755" y="354793"/>
                    <a:pt x="526755" y="354793"/>
                    <a:pt x="527394" y="354793"/>
                  </a:cubicBezTo>
                  <a:cubicBezTo>
                    <a:pt x="528033" y="354154"/>
                    <a:pt x="528673" y="352875"/>
                    <a:pt x="530590" y="352875"/>
                  </a:cubicBezTo>
                  <a:cubicBezTo>
                    <a:pt x="531869" y="352875"/>
                    <a:pt x="531869" y="352236"/>
                    <a:pt x="533147" y="351597"/>
                  </a:cubicBezTo>
                  <a:cubicBezTo>
                    <a:pt x="533147" y="351597"/>
                    <a:pt x="533147" y="350957"/>
                    <a:pt x="533147" y="350957"/>
                  </a:cubicBezTo>
                  <a:cubicBezTo>
                    <a:pt x="533787" y="350318"/>
                    <a:pt x="533787" y="349040"/>
                    <a:pt x="535065" y="349040"/>
                  </a:cubicBezTo>
                  <a:cubicBezTo>
                    <a:pt x="535704" y="349040"/>
                    <a:pt x="535704" y="348400"/>
                    <a:pt x="536344" y="347761"/>
                  </a:cubicBezTo>
                  <a:cubicBezTo>
                    <a:pt x="536344" y="347761"/>
                    <a:pt x="536344" y="347122"/>
                    <a:pt x="535704" y="347122"/>
                  </a:cubicBezTo>
                  <a:cubicBezTo>
                    <a:pt x="533787" y="345204"/>
                    <a:pt x="533787" y="344565"/>
                    <a:pt x="536344" y="345843"/>
                  </a:cubicBezTo>
                  <a:cubicBezTo>
                    <a:pt x="536983" y="345843"/>
                    <a:pt x="537622" y="346482"/>
                    <a:pt x="537622" y="345843"/>
                  </a:cubicBezTo>
                  <a:cubicBezTo>
                    <a:pt x="536983" y="344565"/>
                    <a:pt x="538901" y="344565"/>
                    <a:pt x="540818" y="345204"/>
                  </a:cubicBezTo>
                  <a:cubicBezTo>
                    <a:pt x="538261" y="342008"/>
                    <a:pt x="536983" y="340729"/>
                    <a:pt x="538261" y="340729"/>
                  </a:cubicBezTo>
                  <a:cubicBezTo>
                    <a:pt x="538261" y="340729"/>
                    <a:pt x="538261" y="340090"/>
                    <a:pt x="538901" y="340090"/>
                  </a:cubicBezTo>
                  <a:cubicBezTo>
                    <a:pt x="539540" y="339451"/>
                    <a:pt x="540179" y="339451"/>
                    <a:pt x="540818" y="338811"/>
                  </a:cubicBezTo>
                  <a:cubicBezTo>
                    <a:pt x="540818" y="338811"/>
                    <a:pt x="541458" y="339451"/>
                    <a:pt x="541458" y="339451"/>
                  </a:cubicBezTo>
                  <a:cubicBezTo>
                    <a:pt x="541458" y="340090"/>
                    <a:pt x="541458" y="340090"/>
                    <a:pt x="541458" y="340729"/>
                  </a:cubicBezTo>
                  <a:cubicBezTo>
                    <a:pt x="542097" y="341368"/>
                    <a:pt x="542097" y="340729"/>
                    <a:pt x="542736" y="340729"/>
                  </a:cubicBezTo>
                  <a:cubicBezTo>
                    <a:pt x="543376" y="340729"/>
                    <a:pt x="544015" y="341368"/>
                    <a:pt x="544015" y="341368"/>
                  </a:cubicBezTo>
                  <a:cubicBezTo>
                    <a:pt x="543376" y="340729"/>
                    <a:pt x="542736" y="340090"/>
                    <a:pt x="542097" y="339451"/>
                  </a:cubicBezTo>
                  <a:cubicBezTo>
                    <a:pt x="541458" y="338811"/>
                    <a:pt x="541458" y="338811"/>
                    <a:pt x="540818" y="338172"/>
                  </a:cubicBezTo>
                  <a:cubicBezTo>
                    <a:pt x="541458" y="337533"/>
                    <a:pt x="542097" y="336893"/>
                    <a:pt x="543376" y="336893"/>
                  </a:cubicBezTo>
                  <a:cubicBezTo>
                    <a:pt x="545293" y="336893"/>
                    <a:pt x="545933" y="336254"/>
                    <a:pt x="546572" y="335615"/>
                  </a:cubicBezTo>
                  <a:cubicBezTo>
                    <a:pt x="546572" y="334976"/>
                    <a:pt x="547211" y="334976"/>
                    <a:pt x="547211" y="334976"/>
                  </a:cubicBezTo>
                  <a:cubicBezTo>
                    <a:pt x="547850" y="334336"/>
                    <a:pt x="548490" y="334336"/>
                    <a:pt x="547850" y="333058"/>
                  </a:cubicBezTo>
                  <a:cubicBezTo>
                    <a:pt x="546572" y="331140"/>
                    <a:pt x="547850" y="331779"/>
                    <a:pt x="551047" y="333697"/>
                  </a:cubicBezTo>
                  <a:cubicBezTo>
                    <a:pt x="547211" y="330501"/>
                    <a:pt x="551686" y="333058"/>
                    <a:pt x="549768" y="330501"/>
                  </a:cubicBezTo>
                  <a:cubicBezTo>
                    <a:pt x="552965" y="331779"/>
                    <a:pt x="553604" y="332419"/>
                    <a:pt x="552965" y="331140"/>
                  </a:cubicBezTo>
                  <a:cubicBezTo>
                    <a:pt x="552325" y="329222"/>
                    <a:pt x="554243" y="329862"/>
                    <a:pt x="554243" y="328583"/>
                  </a:cubicBezTo>
                  <a:cubicBezTo>
                    <a:pt x="554243" y="327944"/>
                    <a:pt x="555522" y="327944"/>
                    <a:pt x="554243" y="326026"/>
                  </a:cubicBezTo>
                  <a:cubicBezTo>
                    <a:pt x="554243" y="325387"/>
                    <a:pt x="554882" y="326026"/>
                    <a:pt x="554882" y="325387"/>
                  </a:cubicBezTo>
                  <a:cubicBezTo>
                    <a:pt x="555522" y="324747"/>
                    <a:pt x="556161" y="324747"/>
                    <a:pt x="556161" y="324108"/>
                  </a:cubicBezTo>
                  <a:cubicBezTo>
                    <a:pt x="556161" y="324108"/>
                    <a:pt x="556161" y="324108"/>
                    <a:pt x="556161" y="323469"/>
                  </a:cubicBezTo>
                  <a:cubicBezTo>
                    <a:pt x="556800" y="322830"/>
                    <a:pt x="558718" y="322830"/>
                    <a:pt x="558718" y="320912"/>
                  </a:cubicBezTo>
                  <a:cubicBezTo>
                    <a:pt x="558079" y="319633"/>
                    <a:pt x="559357" y="318355"/>
                    <a:pt x="561914" y="319633"/>
                  </a:cubicBezTo>
                  <a:cubicBezTo>
                    <a:pt x="562553" y="319633"/>
                    <a:pt x="562553" y="319633"/>
                    <a:pt x="562553" y="319633"/>
                  </a:cubicBezTo>
                  <a:cubicBezTo>
                    <a:pt x="562553" y="318994"/>
                    <a:pt x="561914" y="317715"/>
                    <a:pt x="563193" y="318355"/>
                  </a:cubicBezTo>
                  <a:cubicBezTo>
                    <a:pt x="561914" y="316437"/>
                    <a:pt x="563193" y="317076"/>
                    <a:pt x="563193" y="316437"/>
                  </a:cubicBezTo>
                  <a:cubicBezTo>
                    <a:pt x="563193" y="315798"/>
                    <a:pt x="563193" y="315798"/>
                    <a:pt x="563193" y="315158"/>
                  </a:cubicBezTo>
                  <a:cubicBezTo>
                    <a:pt x="561914" y="313880"/>
                    <a:pt x="562553" y="313880"/>
                    <a:pt x="563832" y="314519"/>
                  </a:cubicBezTo>
                  <a:cubicBezTo>
                    <a:pt x="565111" y="315158"/>
                    <a:pt x="565750" y="315158"/>
                    <a:pt x="563832" y="313241"/>
                  </a:cubicBezTo>
                  <a:cubicBezTo>
                    <a:pt x="563193" y="313241"/>
                    <a:pt x="563193" y="312601"/>
                    <a:pt x="563193" y="312601"/>
                  </a:cubicBezTo>
                  <a:cubicBezTo>
                    <a:pt x="563832" y="312601"/>
                    <a:pt x="563832" y="311962"/>
                    <a:pt x="564471" y="312601"/>
                  </a:cubicBezTo>
                  <a:cubicBezTo>
                    <a:pt x="567028" y="313241"/>
                    <a:pt x="566389" y="310684"/>
                    <a:pt x="567668" y="310684"/>
                  </a:cubicBezTo>
                  <a:cubicBezTo>
                    <a:pt x="567028" y="309405"/>
                    <a:pt x="566389" y="308766"/>
                    <a:pt x="567668" y="308766"/>
                  </a:cubicBezTo>
                  <a:cubicBezTo>
                    <a:pt x="568307" y="308766"/>
                    <a:pt x="568307" y="308126"/>
                    <a:pt x="568307" y="307487"/>
                  </a:cubicBezTo>
                  <a:cubicBezTo>
                    <a:pt x="568307" y="307487"/>
                    <a:pt x="568307" y="306848"/>
                    <a:pt x="568307" y="306209"/>
                  </a:cubicBezTo>
                  <a:cubicBezTo>
                    <a:pt x="567668" y="304930"/>
                    <a:pt x="567028" y="304291"/>
                    <a:pt x="569585" y="304930"/>
                  </a:cubicBezTo>
                  <a:cubicBezTo>
                    <a:pt x="570864" y="305569"/>
                    <a:pt x="572142" y="305569"/>
                    <a:pt x="571503" y="304291"/>
                  </a:cubicBezTo>
                  <a:cubicBezTo>
                    <a:pt x="570225" y="302373"/>
                    <a:pt x="571503" y="302373"/>
                    <a:pt x="572782" y="302373"/>
                  </a:cubicBezTo>
                  <a:cubicBezTo>
                    <a:pt x="574700" y="302373"/>
                    <a:pt x="576617" y="302373"/>
                    <a:pt x="574700" y="299816"/>
                  </a:cubicBezTo>
                  <a:cubicBezTo>
                    <a:pt x="575339" y="299177"/>
                    <a:pt x="575978" y="299177"/>
                    <a:pt x="577257" y="298537"/>
                  </a:cubicBezTo>
                  <a:cubicBezTo>
                    <a:pt x="577896" y="298537"/>
                    <a:pt x="578535" y="298537"/>
                    <a:pt x="577257" y="297259"/>
                  </a:cubicBezTo>
                  <a:cubicBezTo>
                    <a:pt x="575978" y="295341"/>
                    <a:pt x="575978" y="294702"/>
                    <a:pt x="577257" y="294702"/>
                  </a:cubicBezTo>
                  <a:cubicBezTo>
                    <a:pt x="579174" y="294702"/>
                    <a:pt x="577896" y="292784"/>
                    <a:pt x="579174" y="292784"/>
                  </a:cubicBezTo>
                  <a:cubicBezTo>
                    <a:pt x="580453" y="292145"/>
                    <a:pt x="580453" y="291506"/>
                    <a:pt x="581092" y="290227"/>
                  </a:cubicBezTo>
                  <a:cubicBezTo>
                    <a:pt x="581731" y="288949"/>
                    <a:pt x="583010" y="288309"/>
                    <a:pt x="583649" y="287031"/>
                  </a:cubicBezTo>
                  <a:cubicBezTo>
                    <a:pt x="583649" y="287031"/>
                    <a:pt x="583649" y="286391"/>
                    <a:pt x="583649" y="286391"/>
                  </a:cubicBezTo>
                  <a:cubicBezTo>
                    <a:pt x="583010" y="285752"/>
                    <a:pt x="582371" y="285113"/>
                    <a:pt x="581092" y="284474"/>
                  </a:cubicBezTo>
                  <a:cubicBezTo>
                    <a:pt x="584289" y="284474"/>
                    <a:pt x="589403" y="286391"/>
                    <a:pt x="586846" y="281917"/>
                  </a:cubicBezTo>
                  <a:cubicBezTo>
                    <a:pt x="586206" y="281917"/>
                    <a:pt x="586206" y="282556"/>
                    <a:pt x="586206" y="283195"/>
                  </a:cubicBezTo>
                  <a:cubicBezTo>
                    <a:pt x="586206" y="283834"/>
                    <a:pt x="585567" y="283834"/>
                    <a:pt x="583649" y="282556"/>
                  </a:cubicBezTo>
                  <a:cubicBezTo>
                    <a:pt x="584289" y="282556"/>
                    <a:pt x="584928" y="282556"/>
                    <a:pt x="584928" y="282556"/>
                  </a:cubicBezTo>
                  <a:cubicBezTo>
                    <a:pt x="584289" y="281277"/>
                    <a:pt x="583010" y="280638"/>
                    <a:pt x="582371" y="279360"/>
                  </a:cubicBezTo>
                  <a:cubicBezTo>
                    <a:pt x="582371" y="278720"/>
                    <a:pt x="583649" y="278720"/>
                    <a:pt x="583010" y="278081"/>
                  </a:cubicBezTo>
                  <a:cubicBezTo>
                    <a:pt x="581092" y="276163"/>
                    <a:pt x="582371" y="276163"/>
                    <a:pt x="581731" y="274885"/>
                  </a:cubicBezTo>
                  <a:cubicBezTo>
                    <a:pt x="581092" y="272967"/>
                    <a:pt x="581731" y="272967"/>
                    <a:pt x="583649" y="272967"/>
                  </a:cubicBezTo>
                  <a:cubicBezTo>
                    <a:pt x="584289" y="272967"/>
                    <a:pt x="584289" y="272967"/>
                    <a:pt x="584928" y="272967"/>
                  </a:cubicBezTo>
                  <a:cubicBezTo>
                    <a:pt x="583649" y="272967"/>
                    <a:pt x="581731" y="271688"/>
                    <a:pt x="580453" y="270410"/>
                  </a:cubicBezTo>
                  <a:cubicBezTo>
                    <a:pt x="579814" y="269131"/>
                    <a:pt x="579814" y="267853"/>
                    <a:pt x="582371" y="268492"/>
                  </a:cubicBezTo>
                  <a:cubicBezTo>
                    <a:pt x="581092" y="267214"/>
                    <a:pt x="579814" y="265935"/>
                    <a:pt x="578535" y="265296"/>
                  </a:cubicBezTo>
                  <a:cubicBezTo>
                    <a:pt x="576617" y="264017"/>
                    <a:pt x="574060" y="262099"/>
                    <a:pt x="572782" y="261460"/>
                  </a:cubicBezTo>
                  <a:cubicBezTo>
                    <a:pt x="567668" y="258903"/>
                    <a:pt x="563832" y="258264"/>
                    <a:pt x="562553" y="258903"/>
                  </a:cubicBezTo>
                  <a:close/>
                  <a:moveTo>
                    <a:pt x="335614" y="257625"/>
                  </a:moveTo>
                  <a:cubicBezTo>
                    <a:pt x="335614" y="256985"/>
                    <a:pt x="336893" y="257625"/>
                    <a:pt x="339450" y="260182"/>
                  </a:cubicBezTo>
                  <a:cubicBezTo>
                    <a:pt x="338811" y="260821"/>
                    <a:pt x="338172" y="260821"/>
                    <a:pt x="337532" y="261460"/>
                  </a:cubicBezTo>
                  <a:cubicBezTo>
                    <a:pt x="336893" y="260821"/>
                    <a:pt x="336253" y="260182"/>
                    <a:pt x="335614" y="259542"/>
                  </a:cubicBezTo>
                  <a:cubicBezTo>
                    <a:pt x="335614" y="258903"/>
                    <a:pt x="335614" y="258264"/>
                    <a:pt x="335614" y="257625"/>
                  </a:cubicBezTo>
                  <a:close/>
                  <a:moveTo>
                    <a:pt x="142556" y="255707"/>
                  </a:moveTo>
                  <a:cubicBezTo>
                    <a:pt x="142556" y="255707"/>
                    <a:pt x="143196" y="256346"/>
                    <a:pt x="143196" y="256346"/>
                  </a:cubicBezTo>
                  <a:cubicBezTo>
                    <a:pt x="143196" y="256985"/>
                    <a:pt x="142556" y="257625"/>
                    <a:pt x="141917" y="258264"/>
                  </a:cubicBezTo>
                  <a:cubicBezTo>
                    <a:pt x="141917" y="257625"/>
                    <a:pt x="142556" y="256346"/>
                    <a:pt x="142556" y="255707"/>
                  </a:cubicBezTo>
                  <a:close/>
                  <a:moveTo>
                    <a:pt x="147031" y="252510"/>
                  </a:moveTo>
                  <a:cubicBezTo>
                    <a:pt x="147031" y="252510"/>
                    <a:pt x="147670" y="253150"/>
                    <a:pt x="147670" y="253150"/>
                  </a:cubicBezTo>
                  <a:cubicBezTo>
                    <a:pt x="147031" y="253789"/>
                    <a:pt x="147031" y="254428"/>
                    <a:pt x="146392" y="255068"/>
                  </a:cubicBezTo>
                  <a:cubicBezTo>
                    <a:pt x="146392" y="255068"/>
                    <a:pt x="145752" y="254428"/>
                    <a:pt x="145752" y="254428"/>
                  </a:cubicBezTo>
                  <a:cubicBezTo>
                    <a:pt x="146392" y="253789"/>
                    <a:pt x="146392" y="253150"/>
                    <a:pt x="147031" y="252510"/>
                  </a:cubicBezTo>
                  <a:close/>
                  <a:moveTo>
                    <a:pt x="140638" y="248675"/>
                  </a:moveTo>
                  <a:cubicBezTo>
                    <a:pt x="140638" y="248675"/>
                    <a:pt x="140638" y="249314"/>
                    <a:pt x="140638" y="249314"/>
                  </a:cubicBezTo>
                  <a:cubicBezTo>
                    <a:pt x="140638" y="249314"/>
                    <a:pt x="139999" y="249953"/>
                    <a:pt x="139360" y="249953"/>
                  </a:cubicBezTo>
                  <a:cubicBezTo>
                    <a:pt x="139999" y="249314"/>
                    <a:pt x="139999" y="249314"/>
                    <a:pt x="140638" y="248675"/>
                  </a:cubicBezTo>
                  <a:close/>
                  <a:moveTo>
                    <a:pt x="147031" y="241643"/>
                  </a:moveTo>
                  <a:cubicBezTo>
                    <a:pt x="147031" y="241643"/>
                    <a:pt x="147670" y="242282"/>
                    <a:pt x="147670" y="242282"/>
                  </a:cubicBezTo>
                  <a:cubicBezTo>
                    <a:pt x="147031" y="243561"/>
                    <a:pt x="147031" y="243561"/>
                    <a:pt x="146392" y="244200"/>
                  </a:cubicBezTo>
                  <a:cubicBezTo>
                    <a:pt x="146392" y="243561"/>
                    <a:pt x="146392" y="243561"/>
                    <a:pt x="146392" y="242921"/>
                  </a:cubicBezTo>
                  <a:cubicBezTo>
                    <a:pt x="146392" y="242921"/>
                    <a:pt x="146392" y="242282"/>
                    <a:pt x="147031" y="241643"/>
                  </a:cubicBezTo>
                  <a:close/>
                  <a:moveTo>
                    <a:pt x="352875" y="238447"/>
                  </a:moveTo>
                  <a:cubicBezTo>
                    <a:pt x="352875" y="238447"/>
                    <a:pt x="353514" y="239086"/>
                    <a:pt x="353514" y="239086"/>
                  </a:cubicBezTo>
                  <a:cubicBezTo>
                    <a:pt x="352875" y="239725"/>
                    <a:pt x="352875" y="239725"/>
                    <a:pt x="352235" y="240364"/>
                  </a:cubicBezTo>
                  <a:cubicBezTo>
                    <a:pt x="352875" y="239725"/>
                    <a:pt x="352875" y="239086"/>
                    <a:pt x="352875" y="238447"/>
                  </a:cubicBezTo>
                  <a:close/>
                  <a:moveTo>
                    <a:pt x="160455" y="237807"/>
                  </a:moveTo>
                  <a:cubicBezTo>
                    <a:pt x="160455" y="238447"/>
                    <a:pt x="161095" y="239086"/>
                    <a:pt x="161095" y="239086"/>
                  </a:cubicBezTo>
                  <a:cubicBezTo>
                    <a:pt x="161095" y="239086"/>
                    <a:pt x="160455" y="239086"/>
                    <a:pt x="159816" y="239086"/>
                  </a:cubicBezTo>
                  <a:cubicBezTo>
                    <a:pt x="159816" y="239086"/>
                    <a:pt x="159816" y="239086"/>
                    <a:pt x="159816" y="238447"/>
                  </a:cubicBezTo>
                  <a:cubicBezTo>
                    <a:pt x="159816" y="238447"/>
                    <a:pt x="159816" y="237807"/>
                    <a:pt x="160455" y="237807"/>
                  </a:cubicBezTo>
                  <a:close/>
                  <a:moveTo>
                    <a:pt x="356071" y="235890"/>
                  </a:moveTo>
                  <a:cubicBezTo>
                    <a:pt x="356071" y="235890"/>
                    <a:pt x="356710" y="236529"/>
                    <a:pt x="356710" y="236529"/>
                  </a:cubicBezTo>
                  <a:cubicBezTo>
                    <a:pt x="356710" y="237168"/>
                    <a:pt x="356071" y="237807"/>
                    <a:pt x="356071" y="238447"/>
                  </a:cubicBezTo>
                  <a:cubicBezTo>
                    <a:pt x="356071" y="238447"/>
                    <a:pt x="355431" y="237807"/>
                    <a:pt x="355431" y="237807"/>
                  </a:cubicBezTo>
                  <a:cubicBezTo>
                    <a:pt x="355431" y="236529"/>
                    <a:pt x="356071" y="236529"/>
                    <a:pt x="356071" y="235890"/>
                  </a:cubicBezTo>
                  <a:close/>
                  <a:moveTo>
                    <a:pt x="349678" y="232054"/>
                  </a:moveTo>
                  <a:cubicBezTo>
                    <a:pt x="349678" y="232054"/>
                    <a:pt x="349678" y="232693"/>
                    <a:pt x="349678" y="232693"/>
                  </a:cubicBezTo>
                  <a:cubicBezTo>
                    <a:pt x="349678" y="232693"/>
                    <a:pt x="349039" y="233332"/>
                    <a:pt x="348400" y="233332"/>
                  </a:cubicBezTo>
                  <a:cubicBezTo>
                    <a:pt x="349039" y="232693"/>
                    <a:pt x="349678" y="232054"/>
                    <a:pt x="349678" y="232054"/>
                  </a:cubicBezTo>
                  <a:close/>
                  <a:moveTo>
                    <a:pt x="185387" y="226940"/>
                  </a:moveTo>
                  <a:cubicBezTo>
                    <a:pt x="184748" y="226940"/>
                    <a:pt x="184748" y="227579"/>
                    <a:pt x="184108" y="227579"/>
                  </a:cubicBezTo>
                  <a:cubicBezTo>
                    <a:pt x="185387" y="228218"/>
                    <a:pt x="185387" y="227579"/>
                    <a:pt x="186026" y="227579"/>
                  </a:cubicBezTo>
                  <a:cubicBezTo>
                    <a:pt x="186026" y="227579"/>
                    <a:pt x="185387" y="226940"/>
                    <a:pt x="185387" y="226940"/>
                  </a:cubicBezTo>
                  <a:close/>
                  <a:moveTo>
                    <a:pt x="354153" y="226940"/>
                  </a:moveTo>
                  <a:cubicBezTo>
                    <a:pt x="354153" y="226940"/>
                    <a:pt x="354792" y="227579"/>
                    <a:pt x="354792" y="227579"/>
                  </a:cubicBezTo>
                  <a:cubicBezTo>
                    <a:pt x="354792" y="228218"/>
                    <a:pt x="354153" y="228218"/>
                    <a:pt x="354153" y="228858"/>
                  </a:cubicBezTo>
                  <a:cubicBezTo>
                    <a:pt x="354153" y="228218"/>
                    <a:pt x="354153" y="228218"/>
                    <a:pt x="354153" y="227579"/>
                  </a:cubicBezTo>
                  <a:cubicBezTo>
                    <a:pt x="354153" y="227579"/>
                    <a:pt x="354153" y="226940"/>
                    <a:pt x="354153" y="226940"/>
                  </a:cubicBezTo>
                  <a:close/>
                  <a:moveTo>
                    <a:pt x="171323" y="225022"/>
                  </a:moveTo>
                  <a:cubicBezTo>
                    <a:pt x="171323" y="225022"/>
                    <a:pt x="171963" y="225661"/>
                    <a:pt x="171963" y="225661"/>
                  </a:cubicBezTo>
                  <a:cubicBezTo>
                    <a:pt x="171323" y="226940"/>
                    <a:pt x="170684" y="228858"/>
                    <a:pt x="169405" y="229497"/>
                  </a:cubicBezTo>
                  <a:cubicBezTo>
                    <a:pt x="168127" y="230136"/>
                    <a:pt x="168127" y="232693"/>
                    <a:pt x="165570" y="231415"/>
                  </a:cubicBezTo>
                  <a:cubicBezTo>
                    <a:pt x="166848" y="228858"/>
                    <a:pt x="168766" y="226301"/>
                    <a:pt x="171323" y="225022"/>
                  </a:cubicBezTo>
                  <a:close/>
                  <a:moveTo>
                    <a:pt x="173880" y="223743"/>
                  </a:moveTo>
                  <a:cubicBezTo>
                    <a:pt x="173880" y="224383"/>
                    <a:pt x="174519" y="224383"/>
                    <a:pt x="174519" y="225022"/>
                  </a:cubicBezTo>
                  <a:cubicBezTo>
                    <a:pt x="173880" y="225022"/>
                    <a:pt x="173880" y="225022"/>
                    <a:pt x="173241" y="225661"/>
                  </a:cubicBezTo>
                  <a:cubicBezTo>
                    <a:pt x="172602" y="225022"/>
                    <a:pt x="172602" y="225022"/>
                    <a:pt x="171963" y="224383"/>
                  </a:cubicBezTo>
                  <a:cubicBezTo>
                    <a:pt x="173241" y="223743"/>
                    <a:pt x="173241" y="223743"/>
                    <a:pt x="173880" y="223743"/>
                  </a:cubicBezTo>
                  <a:close/>
                  <a:moveTo>
                    <a:pt x="365660" y="223743"/>
                  </a:moveTo>
                  <a:cubicBezTo>
                    <a:pt x="366299" y="224383"/>
                    <a:pt x="366299" y="224383"/>
                    <a:pt x="366299" y="224383"/>
                  </a:cubicBezTo>
                  <a:cubicBezTo>
                    <a:pt x="366299" y="224383"/>
                    <a:pt x="365660" y="224383"/>
                    <a:pt x="365660" y="224383"/>
                  </a:cubicBezTo>
                  <a:cubicBezTo>
                    <a:pt x="365660" y="224383"/>
                    <a:pt x="365660" y="224383"/>
                    <a:pt x="365020" y="223743"/>
                  </a:cubicBezTo>
                  <a:cubicBezTo>
                    <a:pt x="365660" y="224383"/>
                    <a:pt x="365660" y="224383"/>
                    <a:pt x="365660" y="223743"/>
                  </a:cubicBezTo>
                  <a:close/>
                  <a:moveTo>
                    <a:pt x="877072" y="220547"/>
                  </a:moveTo>
                  <a:cubicBezTo>
                    <a:pt x="877711" y="221186"/>
                    <a:pt x="877711" y="221186"/>
                    <a:pt x="877711" y="221826"/>
                  </a:cubicBezTo>
                  <a:cubicBezTo>
                    <a:pt x="877711" y="221826"/>
                    <a:pt x="877072" y="221186"/>
                    <a:pt x="877072" y="221186"/>
                  </a:cubicBezTo>
                  <a:cubicBezTo>
                    <a:pt x="877072" y="220547"/>
                    <a:pt x="877072" y="220547"/>
                    <a:pt x="877072" y="220547"/>
                  </a:cubicBezTo>
                  <a:close/>
                  <a:moveTo>
                    <a:pt x="185387" y="219269"/>
                  </a:moveTo>
                  <a:cubicBezTo>
                    <a:pt x="183469" y="223104"/>
                    <a:pt x="179633" y="225661"/>
                    <a:pt x="176437" y="228218"/>
                  </a:cubicBezTo>
                  <a:cubicBezTo>
                    <a:pt x="175159" y="227579"/>
                    <a:pt x="175798" y="225661"/>
                    <a:pt x="177716" y="224383"/>
                  </a:cubicBezTo>
                  <a:cubicBezTo>
                    <a:pt x="178994" y="223743"/>
                    <a:pt x="180273" y="222465"/>
                    <a:pt x="181552" y="221826"/>
                  </a:cubicBezTo>
                  <a:cubicBezTo>
                    <a:pt x="182830" y="221186"/>
                    <a:pt x="184108" y="219908"/>
                    <a:pt x="185387" y="219269"/>
                  </a:cubicBezTo>
                  <a:close/>
                  <a:moveTo>
                    <a:pt x="884743" y="217351"/>
                  </a:moveTo>
                  <a:cubicBezTo>
                    <a:pt x="885382" y="217990"/>
                    <a:pt x="885382" y="217990"/>
                    <a:pt x="886022" y="218629"/>
                  </a:cubicBezTo>
                  <a:cubicBezTo>
                    <a:pt x="886022" y="218629"/>
                    <a:pt x="885382" y="218629"/>
                    <a:pt x="885382" y="218629"/>
                  </a:cubicBezTo>
                  <a:cubicBezTo>
                    <a:pt x="884743" y="218629"/>
                    <a:pt x="884743" y="217990"/>
                    <a:pt x="884104" y="217990"/>
                  </a:cubicBezTo>
                  <a:cubicBezTo>
                    <a:pt x="884104" y="217990"/>
                    <a:pt x="884104" y="217990"/>
                    <a:pt x="884743" y="217351"/>
                  </a:cubicBezTo>
                  <a:close/>
                  <a:moveTo>
                    <a:pt x="386116" y="216712"/>
                  </a:moveTo>
                  <a:cubicBezTo>
                    <a:pt x="386116" y="216712"/>
                    <a:pt x="385477" y="216712"/>
                    <a:pt x="386116" y="217351"/>
                  </a:cubicBezTo>
                  <a:cubicBezTo>
                    <a:pt x="386116" y="217351"/>
                    <a:pt x="386756" y="217351"/>
                    <a:pt x="386756" y="217351"/>
                  </a:cubicBezTo>
                  <a:cubicBezTo>
                    <a:pt x="386756" y="217351"/>
                    <a:pt x="386116" y="216712"/>
                    <a:pt x="386116" y="216712"/>
                  </a:cubicBezTo>
                  <a:close/>
                  <a:moveTo>
                    <a:pt x="186026" y="216072"/>
                  </a:moveTo>
                  <a:cubicBezTo>
                    <a:pt x="186666" y="216712"/>
                    <a:pt x="186026" y="217351"/>
                    <a:pt x="186026" y="217990"/>
                  </a:cubicBezTo>
                  <a:cubicBezTo>
                    <a:pt x="186026" y="217990"/>
                    <a:pt x="185387" y="217351"/>
                    <a:pt x="185387" y="217351"/>
                  </a:cubicBezTo>
                  <a:cubicBezTo>
                    <a:pt x="186026" y="216712"/>
                    <a:pt x="186026" y="216072"/>
                    <a:pt x="186026" y="216072"/>
                  </a:cubicBezTo>
                  <a:close/>
                  <a:moveTo>
                    <a:pt x="882186" y="214794"/>
                  </a:moveTo>
                  <a:cubicBezTo>
                    <a:pt x="882825" y="215433"/>
                    <a:pt x="882825" y="216712"/>
                    <a:pt x="881547" y="217351"/>
                  </a:cubicBezTo>
                  <a:cubicBezTo>
                    <a:pt x="880908" y="217990"/>
                    <a:pt x="880268" y="217990"/>
                    <a:pt x="879629" y="218629"/>
                  </a:cubicBezTo>
                  <a:cubicBezTo>
                    <a:pt x="878990" y="219269"/>
                    <a:pt x="878351" y="219269"/>
                    <a:pt x="877711" y="219908"/>
                  </a:cubicBezTo>
                  <a:cubicBezTo>
                    <a:pt x="877711" y="216712"/>
                    <a:pt x="880268" y="216072"/>
                    <a:pt x="882186" y="214794"/>
                  </a:cubicBezTo>
                  <a:close/>
                  <a:moveTo>
                    <a:pt x="889218" y="214794"/>
                  </a:moveTo>
                  <a:cubicBezTo>
                    <a:pt x="888579" y="216072"/>
                    <a:pt x="887940" y="217990"/>
                    <a:pt x="886661" y="217990"/>
                  </a:cubicBezTo>
                  <a:cubicBezTo>
                    <a:pt x="886661" y="217990"/>
                    <a:pt x="886022" y="217351"/>
                    <a:pt x="886022" y="217351"/>
                  </a:cubicBezTo>
                  <a:cubicBezTo>
                    <a:pt x="885382" y="216712"/>
                    <a:pt x="885382" y="215433"/>
                    <a:pt x="886661" y="215433"/>
                  </a:cubicBezTo>
                  <a:cubicBezTo>
                    <a:pt x="887300" y="215433"/>
                    <a:pt x="886661" y="213515"/>
                    <a:pt x="889218" y="214794"/>
                  </a:cubicBezTo>
                  <a:close/>
                  <a:moveTo>
                    <a:pt x="373970" y="213515"/>
                  </a:moveTo>
                  <a:cubicBezTo>
                    <a:pt x="373970" y="213515"/>
                    <a:pt x="374609" y="214154"/>
                    <a:pt x="374609" y="214154"/>
                  </a:cubicBezTo>
                  <a:cubicBezTo>
                    <a:pt x="373970" y="215433"/>
                    <a:pt x="373970" y="216712"/>
                    <a:pt x="372692" y="217351"/>
                  </a:cubicBezTo>
                  <a:cubicBezTo>
                    <a:pt x="371413" y="217990"/>
                    <a:pt x="372053" y="219908"/>
                    <a:pt x="369495" y="218629"/>
                  </a:cubicBezTo>
                  <a:cubicBezTo>
                    <a:pt x="370135" y="216712"/>
                    <a:pt x="371413" y="214794"/>
                    <a:pt x="373970" y="213515"/>
                  </a:cubicBezTo>
                  <a:close/>
                  <a:moveTo>
                    <a:pt x="373970" y="212237"/>
                  </a:moveTo>
                  <a:cubicBezTo>
                    <a:pt x="375249" y="212876"/>
                    <a:pt x="375249" y="212876"/>
                    <a:pt x="375888" y="212876"/>
                  </a:cubicBezTo>
                  <a:cubicBezTo>
                    <a:pt x="375888" y="212876"/>
                    <a:pt x="376527" y="213515"/>
                    <a:pt x="376527" y="213515"/>
                  </a:cubicBezTo>
                  <a:cubicBezTo>
                    <a:pt x="375888" y="213515"/>
                    <a:pt x="375888" y="213515"/>
                    <a:pt x="375249" y="213515"/>
                  </a:cubicBezTo>
                  <a:cubicBezTo>
                    <a:pt x="374609" y="212876"/>
                    <a:pt x="374609" y="212876"/>
                    <a:pt x="373970" y="212237"/>
                  </a:cubicBezTo>
                  <a:close/>
                  <a:moveTo>
                    <a:pt x="890497" y="210319"/>
                  </a:moveTo>
                  <a:cubicBezTo>
                    <a:pt x="890497" y="210958"/>
                    <a:pt x="890497" y="210958"/>
                    <a:pt x="890497" y="210958"/>
                  </a:cubicBezTo>
                  <a:cubicBezTo>
                    <a:pt x="889857" y="210319"/>
                    <a:pt x="889857" y="210319"/>
                    <a:pt x="889857" y="210319"/>
                  </a:cubicBezTo>
                  <a:cubicBezTo>
                    <a:pt x="890497" y="210319"/>
                    <a:pt x="890497" y="210319"/>
                    <a:pt x="890497" y="210319"/>
                  </a:cubicBezTo>
                  <a:close/>
                  <a:moveTo>
                    <a:pt x="384198" y="209680"/>
                  </a:moveTo>
                  <a:cubicBezTo>
                    <a:pt x="382920" y="212876"/>
                    <a:pt x="380363" y="214794"/>
                    <a:pt x="377167" y="216712"/>
                  </a:cubicBezTo>
                  <a:cubicBezTo>
                    <a:pt x="377167" y="216072"/>
                    <a:pt x="377806" y="214794"/>
                    <a:pt x="379084" y="213515"/>
                  </a:cubicBezTo>
                  <a:cubicBezTo>
                    <a:pt x="379724" y="212876"/>
                    <a:pt x="381002" y="212237"/>
                    <a:pt x="381641" y="211597"/>
                  </a:cubicBezTo>
                  <a:cubicBezTo>
                    <a:pt x="382281" y="210958"/>
                    <a:pt x="383559" y="210319"/>
                    <a:pt x="384198" y="209680"/>
                  </a:cubicBezTo>
                  <a:close/>
                  <a:moveTo>
                    <a:pt x="899446" y="209680"/>
                  </a:moveTo>
                  <a:cubicBezTo>
                    <a:pt x="900086" y="210319"/>
                    <a:pt x="899446" y="210319"/>
                    <a:pt x="899446" y="210319"/>
                  </a:cubicBezTo>
                  <a:cubicBezTo>
                    <a:pt x="899446" y="210319"/>
                    <a:pt x="899446" y="210958"/>
                    <a:pt x="899446" y="210958"/>
                  </a:cubicBezTo>
                  <a:cubicBezTo>
                    <a:pt x="899446" y="210958"/>
                    <a:pt x="898807" y="210319"/>
                    <a:pt x="898807" y="210319"/>
                  </a:cubicBezTo>
                  <a:cubicBezTo>
                    <a:pt x="898807" y="210319"/>
                    <a:pt x="899446" y="209680"/>
                    <a:pt x="899446" y="209680"/>
                  </a:cubicBezTo>
                  <a:close/>
                  <a:moveTo>
                    <a:pt x="903282" y="207123"/>
                  </a:moveTo>
                  <a:cubicBezTo>
                    <a:pt x="903282" y="207123"/>
                    <a:pt x="902643" y="207762"/>
                    <a:pt x="902643" y="207762"/>
                  </a:cubicBezTo>
                  <a:cubicBezTo>
                    <a:pt x="902643" y="207762"/>
                    <a:pt x="902643" y="207123"/>
                    <a:pt x="902643" y="207123"/>
                  </a:cubicBezTo>
                  <a:cubicBezTo>
                    <a:pt x="902003" y="207123"/>
                    <a:pt x="902643" y="207123"/>
                    <a:pt x="903282" y="207123"/>
                  </a:cubicBezTo>
                  <a:close/>
                  <a:moveTo>
                    <a:pt x="385477" y="206483"/>
                  </a:moveTo>
                  <a:cubicBezTo>
                    <a:pt x="386116" y="207123"/>
                    <a:pt x="386116" y="207762"/>
                    <a:pt x="385477" y="207762"/>
                  </a:cubicBezTo>
                  <a:cubicBezTo>
                    <a:pt x="385477" y="207762"/>
                    <a:pt x="384838" y="207762"/>
                    <a:pt x="384838" y="207123"/>
                  </a:cubicBezTo>
                  <a:cubicBezTo>
                    <a:pt x="385477" y="207123"/>
                    <a:pt x="385477" y="207123"/>
                    <a:pt x="385477" y="206483"/>
                  </a:cubicBezTo>
                  <a:close/>
                  <a:moveTo>
                    <a:pt x="895611" y="202008"/>
                  </a:moveTo>
                  <a:cubicBezTo>
                    <a:pt x="895611" y="202008"/>
                    <a:pt x="896250" y="202648"/>
                    <a:pt x="896250" y="202648"/>
                  </a:cubicBezTo>
                  <a:cubicBezTo>
                    <a:pt x="896250" y="203287"/>
                    <a:pt x="896250" y="203287"/>
                    <a:pt x="895611" y="203926"/>
                  </a:cubicBezTo>
                  <a:cubicBezTo>
                    <a:pt x="895611" y="203926"/>
                    <a:pt x="894971" y="203287"/>
                    <a:pt x="894971" y="203287"/>
                  </a:cubicBezTo>
                  <a:cubicBezTo>
                    <a:pt x="895611" y="202648"/>
                    <a:pt x="895611" y="202648"/>
                    <a:pt x="895611" y="202008"/>
                  </a:cubicBezTo>
                  <a:close/>
                  <a:moveTo>
                    <a:pt x="898168" y="200730"/>
                  </a:moveTo>
                  <a:cubicBezTo>
                    <a:pt x="898168" y="201369"/>
                    <a:pt x="898168" y="202008"/>
                    <a:pt x="898168" y="202008"/>
                  </a:cubicBezTo>
                  <a:cubicBezTo>
                    <a:pt x="898168" y="202008"/>
                    <a:pt x="897529" y="201369"/>
                    <a:pt x="897529" y="201369"/>
                  </a:cubicBezTo>
                  <a:cubicBezTo>
                    <a:pt x="897529" y="201369"/>
                    <a:pt x="898168" y="200730"/>
                    <a:pt x="898168" y="200730"/>
                  </a:cubicBezTo>
                  <a:close/>
                  <a:moveTo>
                    <a:pt x="908461" y="187674"/>
                  </a:moveTo>
                  <a:lnTo>
                    <a:pt x="907757" y="187945"/>
                  </a:lnTo>
                  <a:lnTo>
                    <a:pt x="909674" y="188903"/>
                  </a:lnTo>
                  <a:lnTo>
                    <a:pt x="909674" y="188584"/>
                  </a:lnTo>
                  <a:close/>
                  <a:moveTo>
                    <a:pt x="906478" y="184748"/>
                  </a:moveTo>
                  <a:cubicBezTo>
                    <a:pt x="908396" y="186027"/>
                    <a:pt x="909035" y="186027"/>
                    <a:pt x="909674" y="186666"/>
                  </a:cubicBezTo>
                  <a:cubicBezTo>
                    <a:pt x="910314" y="186666"/>
                    <a:pt x="910953" y="186666"/>
                    <a:pt x="911592" y="186666"/>
                  </a:cubicBezTo>
                  <a:cubicBezTo>
                    <a:pt x="912232" y="187305"/>
                    <a:pt x="912232" y="187305"/>
                    <a:pt x="912232" y="187305"/>
                  </a:cubicBezTo>
                  <a:cubicBezTo>
                    <a:pt x="911592" y="187945"/>
                    <a:pt x="910953" y="188584"/>
                    <a:pt x="910314" y="189223"/>
                  </a:cubicBezTo>
                  <a:lnTo>
                    <a:pt x="909674" y="188903"/>
                  </a:lnTo>
                  <a:lnTo>
                    <a:pt x="909674" y="189862"/>
                  </a:lnTo>
                  <a:cubicBezTo>
                    <a:pt x="909674" y="190502"/>
                    <a:pt x="908396" y="189862"/>
                    <a:pt x="905839" y="187305"/>
                  </a:cubicBezTo>
                  <a:cubicBezTo>
                    <a:pt x="905839" y="187305"/>
                    <a:pt x="906478" y="187305"/>
                    <a:pt x="907118" y="186666"/>
                  </a:cubicBezTo>
                  <a:lnTo>
                    <a:pt x="908461" y="187674"/>
                  </a:lnTo>
                  <a:lnTo>
                    <a:pt x="908796" y="187545"/>
                  </a:lnTo>
                  <a:cubicBezTo>
                    <a:pt x="908876" y="187305"/>
                    <a:pt x="908396" y="186666"/>
                    <a:pt x="906478" y="184748"/>
                  </a:cubicBezTo>
                  <a:close/>
                  <a:moveTo>
                    <a:pt x="912871" y="184109"/>
                  </a:moveTo>
                  <a:cubicBezTo>
                    <a:pt x="912871" y="184109"/>
                    <a:pt x="913510" y="184748"/>
                    <a:pt x="913510" y="184748"/>
                  </a:cubicBezTo>
                  <a:cubicBezTo>
                    <a:pt x="913510" y="185388"/>
                    <a:pt x="912871" y="185388"/>
                    <a:pt x="912871" y="186027"/>
                  </a:cubicBezTo>
                  <a:cubicBezTo>
                    <a:pt x="912871" y="186666"/>
                    <a:pt x="912232" y="186027"/>
                    <a:pt x="909674" y="184748"/>
                  </a:cubicBezTo>
                  <a:cubicBezTo>
                    <a:pt x="910953" y="184109"/>
                    <a:pt x="912232" y="184109"/>
                    <a:pt x="912871" y="184109"/>
                  </a:cubicBezTo>
                  <a:close/>
                  <a:moveTo>
                    <a:pt x="177716" y="182831"/>
                  </a:moveTo>
                  <a:cubicBezTo>
                    <a:pt x="174519" y="184109"/>
                    <a:pt x="171963" y="186027"/>
                    <a:pt x="169405" y="188584"/>
                  </a:cubicBezTo>
                  <a:cubicBezTo>
                    <a:pt x="164291" y="193698"/>
                    <a:pt x="159177" y="198812"/>
                    <a:pt x="154063" y="203287"/>
                  </a:cubicBezTo>
                  <a:cubicBezTo>
                    <a:pt x="150866" y="206483"/>
                    <a:pt x="147670" y="209680"/>
                    <a:pt x="144474" y="213515"/>
                  </a:cubicBezTo>
                  <a:cubicBezTo>
                    <a:pt x="141277" y="217351"/>
                    <a:pt x="138081" y="221186"/>
                    <a:pt x="134885" y="225022"/>
                  </a:cubicBezTo>
                  <a:cubicBezTo>
                    <a:pt x="132328" y="227579"/>
                    <a:pt x="129771" y="230775"/>
                    <a:pt x="127214" y="233332"/>
                  </a:cubicBezTo>
                  <a:cubicBezTo>
                    <a:pt x="126574" y="234611"/>
                    <a:pt x="125935" y="235890"/>
                    <a:pt x="124657" y="236529"/>
                  </a:cubicBezTo>
                  <a:cubicBezTo>
                    <a:pt x="123378" y="237807"/>
                    <a:pt x="120821" y="239086"/>
                    <a:pt x="119543" y="240364"/>
                  </a:cubicBezTo>
                  <a:cubicBezTo>
                    <a:pt x="116985" y="243561"/>
                    <a:pt x="115068" y="246757"/>
                    <a:pt x="111871" y="249314"/>
                  </a:cubicBezTo>
                  <a:cubicBezTo>
                    <a:pt x="110593" y="250593"/>
                    <a:pt x="109314" y="251871"/>
                    <a:pt x="108036" y="253150"/>
                  </a:cubicBezTo>
                  <a:cubicBezTo>
                    <a:pt x="106757" y="254428"/>
                    <a:pt x="106118" y="255707"/>
                    <a:pt x="104840" y="256985"/>
                  </a:cubicBezTo>
                  <a:cubicBezTo>
                    <a:pt x="103561" y="258264"/>
                    <a:pt x="102922" y="259542"/>
                    <a:pt x="101643" y="260821"/>
                  </a:cubicBezTo>
                  <a:cubicBezTo>
                    <a:pt x="100365" y="262099"/>
                    <a:pt x="99725" y="263378"/>
                    <a:pt x="98447" y="264657"/>
                  </a:cubicBezTo>
                  <a:cubicBezTo>
                    <a:pt x="97808" y="265296"/>
                    <a:pt x="96529" y="265935"/>
                    <a:pt x="95890" y="266574"/>
                  </a:cubicBezTo>
                  <a:cubicBezTo>
                    <a:pt x="93972" y="268492"/>
                    <a:pt x="92693" y="271049"/>
                    <a:pt x="91415" y="272328"/>
                  </a:cubicBezTo>
                  <a:cubicBezTo>
                    <a:pt x="90136" y="273606"/>
                    <a:pt x="88219" y="274885"/>
                    <a:pt x="86940" y="276163"/>
                  </a:cubicBezTo>
                  <a:cubicBezTo>
                    <a:pt x="85022" y="277442"/>
                    <a:pt x="83104" y="278081"/>
                    <a:pt x="81826" y="279999"/>
                  </a:cubicBezTo>
                  <a:cubicBezTo>
                    <a:pt x="79269" y="281917"/>
                    <a:pt x="76712" y="285113"/>
                    <a:pt x="73516" y="287031"/>
                  </a:cubicBezTo>
                  <a:cubicBezTo>
                    <a:pt x="70319" y="288949"/>
                    <a:pt x="67762" y="290227"/>
                    <a:pt x="65844" y="293423"/>
                  </a:cubicBezTo>
                  <a:cubicBezTo>
                    <a:pt x="65205" y="294702"/>
                    <a:pt x="64566" y="296620"/>
                    <a:pt x="63287" y="297898"/>
                  </a:cubicBezTo>
                  <a:cubicBezTo>
                    <a:pt x="61369" y="299816"/>
                    <a:pt x="58812" y="301734"/>
                    <a:pt x="56895" y="303652"/>
                  </a:cubicBezTo>
                  <a:cubicBezTo>
                    <a:pt x="55616" y="304291"/>
                    <a:pt x="54977" y="305569"/>
                    <a:pt x="54338" y="306209"/>
                  </a:cubicBezTo>
                  <a:cubicBezTo>
                    <a:pt x="52420" y="308126"/>
                    <a:pt x="51141" y="310044"/>
                    <a:pt x="49224" y="311962"/>
                  </a:cubicBezTo>
                  <a:cubicBezTo>
                    <a:pt x="48584" y="312601"/>
                    <a:pt x="48584" y="312601"/>
                    <a:pt x="46666" y="310684"/>
                  </a:cubicBezTo>
                  <a:cubicBezTo>
                    <a:pt x="46666" y="311323"/>
                    <a:pt x="46027" y="311323"/>
                    <a:pt x="46027" y="311962"/>
                  </a:cubicBezTo>
                  <a:cubicBezTo>
                    <a:pt x="45388" y="312601"/>
                    <a:pt x="45388" y="313880"/>
                    <a:pt x="44749" y="314519"/>
                  </a:cubicBezTo>
                  <a:cubicBezTo>
                    <a:pt x="42831" y="316437"/>
                    <a:pt x="40913" y="317715"/>
                    <a:pt x="39635" y="318994"/>
                  </a:cubicBezTo>
                  <a:cubicBezTo>
                    <a:pt x="38356" y="320273"/>
                    <a:pt x="37077" y="322190"/>
                    <a:pt x="36438" y="324108"/>
                  </a:cubicBezTo>
                  <a:cubicBezTo>
                    <a:pt x="35799" y="324747"/>
                    <a:pt x="35799" y="325387"/>
                    <a:pt x="35160" y="326026"/>
                  </a:cubicBezTo>
                  <a:cubicBezTo>
                    <a:pt x="33881" y="327304"/>
                    <a:pt x="33242" y="328583"/>
                    <a:pt x="31963" y="329862"/>
                  </a:cubicBezTo>
                  <a:cubicBezTo>
                    <a:pt x="31324" y="330501"/>
                    <a:pt x="30046" y="331140"/>
                    <a:pt x="28767" y="331140"/>
                  </a:cubicBezTo>
                  <a:cubicBezTo>
                    <a:pt x="27488" y="331140"/>
                    <a:pt x="27488" y="333058"/>
                    <a:pt x="26210" y="333697"/>
                  </a:cubicBezTo>
                  <a:cubicBezTo>
                    <a:pt x="23653" y="334976"/>
                    <a:pt x="22374" y="336254"/>
                    <a:pt x="20457" y="338172"/>
                  </a:cubicBezTo>
                  <a:cubicBezTo>
                    <a:pt x="19817" y="338811"/>
                    <a:pt x="19178" y="339451"/>
                    <a:pt x="18539" y="340090"/>
                  </a:cubicBezTo>
                  <a:cubicBezTo>
                    <a:pt x="17899" y="341368"/>
                    <a:pt x="17899" y="343286"/>
                    <a:pt x="17260" y="344565"/>
                  </a:cubicBezTo>
                  <a:cubicBezTo>
                    <a:pt x="16621" y="345843"/>
                    <a:pt x="15343" y="346482"/>
                    <a:pt x="14703" y="347761"/>
                  </a:cubicBezTo>
                  <a:cubicBezTo>
                    <a:pt x="15982" y="348400"/>
                    <a:pt x="16621" y="348400"/>
                    <a:pt x="16621" y="348400"/>
                  </a:cubicBezTo>
                  <a:cubicBezTo>
                    <a:pt x="16621" y="349679"/>
                    <a:pt x="17260" y="350957"/>
                    <a:pt x="17260" y="352236"/>
                  </a:cubicBezTo>
                  <a:cubicBezTo>
                    <a:pt x="19178" y="353514"/>
                    <a:pt x="20457" y="354154"/>
                    <a:pt x="22374" y="354793"/>
                  </a:cubicBezTo>
                  <a:cubicBezTo>
                    <a:pt x="22374" y="355432"/>
                    <a:pt x="22374" y="355432"/>
                    <a:pt x="21735" y="356071"/>
                  </a:cubicBezTo>
                  <a:cubicBezTo>
                    <a:pt x="23013" y="356071"/>
                    <a:pt x="23653" y="356071"/>
                    <a:pt x="24932" y="356071"/>
                  </a:cubicBezTo>
                  <a:cubicBezTo>
                    <a:pt x="26849" y="356711"/>
                    <a:pt x="28128" y="356711"/>
                    <a:pt x="29406" y="356071"/>
                  </a:cubicBezTo>
                  <a:cubicBezTo>
                    <a:pt x="32602" y="354793"/>
                    <a:pt x="35160" y="353514"/>
                    <a:pt x="38356" y="352236"/>
                  </a:cubicBezTo>
                  <a:cubicBezTo>
                    <a:pt x="38995" y="352236"/>
                    <a:pt x="40274" y="352236"/>
                    <a:pt x="40913" y="351597"/>
                  </a:cubicBezTo>
                  <a:cubicBezTo>
                    <a:pt x="41552" y="350318"/>
                    <a:pt x="44109" y="349679"/>
                    <a:pt x="45388" y="349040"/>
                  </a:cubicBezTo>
                  <a:cubicBezTo>
                    <a:pt x="47306" y="348400"/>
                    <a:pt x="49863" y="347761"/>
                    <a:pt x="51780" y="347122"/>
                  </a:cubicBezTo>
                  <a:cubicBezTo>
                    <a:pt x="51780" y="347122"/>
                    <a:pt x="51780" y="346482"/>
                    <a:pt x="51141" y="345843"/>
                  </a:cubicBezTo>
                  <a:cubicBezTo>
                    <a:pt x="49863" y="345843"/>
                    <a:pt x="47945" y="345843"/>
                    <a:pt x="46027" y="346482"/>
                  </a:cubicBezTo>
                  <a:cubicBezTo>
                    <a:pt x="46666" y="345843"/>
                    <a:pt x="46666" y="345843"/>
                    <a:pt x="46666" y="345843"/>
                  </a:cubicBezTo>
                  <a:cubicBezTo>
                    <a:pt x="48584" y="345204"/>
                    <a:pt x="50502" y="343925"/>
                    <a:pt x="52420" y="343286"/>
                  </a:cubicBezTo>
                  <a:cubicBezTo>
                    <a:pt x="53698" y="342647"/>
                    <a:pt x="54338" y="342008"/>
                    <a:pt x="55616" y="341368"/>
                  </a:cubicBezTo>
                  <a:cubicBezTo>
                    <a:pt x="56255" y="340729"/>
                    <a:pt x="56255" y="340090"/>
                    <a:pt x="56895" y="340090"/>
                  </a:cubicBezTo>
                  <a:cubicBezTo>
                    <a:pt x="58173" y="339451"/>
                    <a:pt x="60091" y="339451"/>
                    <a:pt x="61369" y="338811"/>
                  </a:cubicBezTo>
                  <a:cubicBezTo>
                    <a:pt x="62648" y="338172"/>
                    <a:pt x="63927" y="336254"/>
                    <a:pt x="64566" y="334976"/>
                  </a:cubicBezTo>
                  <a:cubicBezTo>
                    <a:pt x="65205" y="333697"/>
                    <a:pt x="66484" y="333058"/>
                    <a:pt x="67123" y="331779"/>
                  </a:cubicBezTo>
                  <a:cubicBezTo>
                    <a:pt x="68401" y="330501"/>
                    <a:pt x="69680" y="328583"/>
                    <a:pt x="71598" y="327304"/>
                  </a:cubicBezTo>
                  <a:cubicBezTo>
                    <a:pt x="70319" y="326665"/>
                    <a:pt x="69680" y="326665"/>
                    <a:pt x="69041" y="326026"/>
                  </a:cubicBezTo>
                  <a:cubicBezTo>
                    <a:pt x="69680" y="325387"/>
                    <a:pt x="70958" y="326026"/>
                    <a:pt x="72237" y="326026"/>
                  </a:cubicBezTo>
                  <a:cubicBezTo>
                    <a:pt x="74155" y="325387"/>
                    <a:pt x="75433" y="325387"/>
                    <a:pt x="76712" y="324108"/>
                  </a:cubicBezTo>
                  <a:cubicBezTo>
                    <a:pt x="80547" y="321551"/>
                    <a:pt x="84383" y="318994"/>
                    <a:pt x="87579" y="317076"/>
                  </a:cubicBezTo>
                  <a:cubicBezTo>
                    <a:pt x="88219" y="316437"/>
                    <a:pt x="89497" y="316437"/>
                    <a:pt x="90776" y="315798"/>
                  </a:cubicBezTo>
                  <a:cubicBezTo>
                    <a:pt x="91415" y="316437"/>
                    <a:pt x="91415" y="317076"/>
                    <a:pt x="90776" y="317076"/>
                  </a:cubicBezTo>
                  <a:cubicBezTo>
                    <a:pt x="88219" y="317076"/>
                    <a:pt x="88858" y="320273"/>
                    <a:pt x="86301" y="319633"/>
                  </a:cubicBezTo>
                  <a:cubicBezTo>
                    <a:pt x="85022" y="320273"/>
                    <a:pt x="83744" y="321551"/>
                    <a:pt x="82465" y="322190"/>
                  </a:cubicBezTo>
                  <a:cubicBezTo>
                    <a:pt x="81187" y="323469"/>
                    <a:pt x="79269" y="324108"/>
                    <a:pt x="78630" y="325387"/>
                  </a:cubicBezTo>
                  <a:cubicBezTo>
                    <a:pt x="77990" y="326665"/>
                    <a:pt x="76712" y="327304"/>
                    <a:pt x="76073" y="327944"/>
                  </a:cubicBezTo>
                  <a:cubicBezTo>
                    <a:pt x="75433" y="328583"/>
                    <a:pt x="75433" y="328583"/>
                    <a:pt x="75433" y="329222"/>
                  </a:cubicBezTo>
                  <a:cubicBezTo>
                    <a:pt x="76712" y="329862"/>
                    <a:pt x="77351" y="330501"/>
                    <a:pt x="77351" y="329862"/>
                  </a:cubicBezTo>
                  <a:cubicBezTo>
                    <a:pt x="78630" y="329222"/>
                    <a:pt x="79269" y="328583"/>
                    <a:pt x="79908" y="327304"/>
                  </a:cubicBezTo>
                  <a:cubicBezTo>
                    <a:pt x="81826" y="325387"/>
                    <a:pt x="84383" y="323469"/>
                    <a:pt x="86301" y="321551"/>
                  </a:cubicBezTo>
                  <a:cubicBezTo>
                    <a:pt x="86940" y="320912"/>
                    <a:pt x="88219" y="321551"/>
                    <a:pt x="88219" y="320912"/>
                  </a:cubicBezTo>
                  <a:cubicBezTo>
                    <a:pt x="89497" y="318994"/>
                    <a:pt x="92054" y="317076"/>
                    <a:pt x="94611" y="315798"/>
                  </a:cubicBezTo>
                  <a:cubicBezTo>
                    <a:pt x="95890" y="315158"/>
                    <a:pt x="96529" y="314519"/>
                    <a:pt x="95890" y="312601"/>
                  </a:cubicBezTo>
                  <a:cubicBezTo>
                    <a:pt x="94611" y="312601"/>
                    <a:pt x="93972" y="313241"/>
                    <a:pt x="92693" y="313241"/>
                  </a:cubicBezTo>
                  <a:cubicBezTo>
                    <a:pt x="92693" y="313241"/>
                    <a:pt x="92054" y="312601"/>
                    <a:pt x="92054" y="312601"/>
                  </a:cubicBezTo>
                  <a:cubicBezTo>
                    <a:pt x="93333" y="311962"/>
                    <a:pt x="94611" y="311323"/>
                    <a:pt x="95890" y="310044"/>
                  </a:cubicBezTo>
                  <a:cubicBezTo>
                    <a:pt x="96529" y="310684"/>
                    <a:pt x="96529" y="310684"/>
                    <a:pt x="96529" y="310684"/>
                  </a:cubicBezTo>
                  <a:cubicBezTo>
                    <a:pt x="96529" y="311323"/>
                    <a:pt x="97168" y="311323"/>
                    <a:pt x="97168" y="312601"/>
                  </a:cubicBezTo>
                  <a:cubicBezTo>
                    <a:pt x="97808" y="311962"/>
                    <a:pt x="98447" y="311323"/>
                    <a:pt x="99086" y="310044"/>
                  </a:cubicBezTo>
                  <a:cubicBezTo>
                    <a:pt x="99086" y="310044"/>
                    <a:pt x="98447" y="309405"/>
                    <a:pt x="98447" y="309405"/>
                  </a:cubicBezTo>
                  <a:cubicBezTo>
                    <a:pt x="97808" y="309405"/>
                    <a:pt x="96529" y="309405"/>
                    <a:pt x="95251" y="309405"/>
                  </a:cubicBezTo>
                  <a:cubicBezTo>
                    <a:pt x="96529" y="308126"/>
                    <a:pt x="97808" y="307487"/>
                    <a:pt x="99086" y="306848"/>
                  </a:cubicBezTo>
                  <a:cubicBezTo>
                    <a:pt x="99725" y="306848"/>
                    <a:pt x="100365" y="306848"/>
                    <a:pt x="101643" y="306848"/>
                  </a:cubicBezTo>
                  <a:lnTo>
                    <a:pt x="102282" y="306848"/>
                  </a:lnTo>
                  <a:cubicBezTo>
                    <a:pt x="102922" y="306209"/>
                    <a:pt x="102922" y="306209"/>
                    <a:pt x="103561" y="305569"/>
                  </a:cubicBezTo>
                  <a:lnTo>
                    <a:pt x="103168" y="306750"/>
                  </a:lnTo>
                  <a:lnTo>
                    <a:pt x="106118" y="305569"/>
                  </a:lnTo>
                  <a:cubicBezTo>
                    <a:pt x="106118" y="305569"/>
                    <a:pt x="106118" y="304930"/>
                    <a:pt x="106118" y="304930"/>
                  </a:cubicBezTo>
                  <a:cubicBezTo>
                    <a:pt x="105479" y="304291"/>
                    <a:pt x="104840" y="303652"/>
                    <a:pt x="104200" y="302373"/>
                  </a:cubicBezTo>
                  <a:cubicBezTo>
                    <a:pt x="105479" y="302373"/>
                    <a:pt x="106118" y="302373"/>
                    <a:pt x="107396" y="302373"/>
                  </a:cubicBezTo>
                  <a:cubicBezTo>
                    <a:pt x="108675" y="302373"/>
                    <a:pt x="109954" y="303012"/>
                    <a:pt x="109314" y="301095"/>
                  </a:cubicBezTo>
                  <a:cubicBezTo>
                    <a:pt x="108675" y="301095"/>
                    <a:pt x="108675" y="301095"/>
                    <a:pt x="108036" y="301734"/>
                  </a:cubicBezTo>
                  <a:cubicBezTo>
                    <a:pt x="108036" y="301734"/>
                    <a:pt x="107396" y="301095"/>
                    <a:pt x="107396" y="301095"/>
                  </a:cubicBezTo>
                  <a:cubicBezTo>
                    <a:pt x="108036" y="301095"/>
                    <a:pt x="108675" y="301095"/>
                    <a:pt x="109314" y="301095"/>
                  </a:cubicBezTo>
                  <a:cubicBezTo>
                    <a:pt x="109314" y="300455"/>
                    <a:pt x="108675" y="299816"/>
                    <a:pt x="108675" y="299816"/>
                  </a:cubicBezTo>
                  <a:cubicBezTo>
                    <a:pt x="108675" y="299177"/>
                    <a:pt x="109314" y="299177"/>
                    <a:pt x="109314" y="298537"/>
                  </a:cubicBezTo>
                  <a:cubicBezTo>
                    <a:pt x="110593" y="297259"/>
                    <a:pt x="111232" y="295980"/>
                    <a:pt x="113789" y="296620"/>
                  </a:cubicBezTo>
                  <a:cubicBezTo>
                    <a:pt x="115707" y="296620"/>
                    <a:pt x="115707" y="295341"/>
                    <a:pt x="116985" y="294702"/>
                  </a:cubicBezTo>
                  <a:cubicBezTo>
                    <a:pt x="116985" y="294702"/>
                    <a:pt x="116985" y="294063"/>
                    <a:pt x="117625" y="294063"/>
                  </a:cubicBezTo>
                  <a:cubicBezTo>
                    <a:pt x="118264" y="293423"/>
                    <a:pt x="118903" y="292145"/>
                    <a:pt x="120182" y="291506"/>
                  </a:cubicBezTo>
                  <a:cubicBezTo>
                    <a:pt x="120821" y="291506"/>
                    <a:pt x="121460" y="290227"/>
                    <a:pt x="122100" y="289588"/>
                  </a:cubicBezTo>
                  <a:cubicBezTo>
                    <a:pt x="122100" y="289588"/>
                    <a:pt x="122100" y="288949"/>
                    <a:pt x="121460" y="288949"/>
                  </a:cubicBezTo>
                  <a:cubicBezTo>
                    <a:pt x="120182" y="286391"/>
                    <a:pt x="120182" y="286391"/>
                    <a:pt x="122100" y="287031"/>
                  </a:cubicBezTo>
                  <a:cubicBezTo>
                    <a:pt x="122739" y="287031"/>
                    <a:pt x="123378" y="287670"/>
                    <a:pt x="123378" y="287031"/>
                  </a:cubicBezTo>
                  <a:cubicBezTo>
                    <a:pt x="123378" y="285113"/>
                    <a:pt x="125296" y="285752"/>
                    <a:pt x="127214" y="286391"/>
                  </a:cubicBezTo>
                  <a:cubicBezTo>
                    <a:pt x="124657" y="283195"/>
                    <a:pt x="124657" y="281277"/>
                    <a:pt x="125935" y="280638"/>
                  </a:cubicBezTo>
                  <a:cubicBezTo>
                    <a:pt x="126574" y="280638"/>
                    <a:pt x="126574" y="279999"/>
                    <a:pt x="126574" y="279999"/>
                  </a:cubicBezTo>
                  <a:cubicBezTo>
                    <a:pt x="127214" y="279360"/>
                    <a:pt x="127853" y="279360"/>
                    <a:pt x="129132" y="278720"/>
                  </a:cubicBezTo>
                  <a:cubicBezTo>
                    <a:pt x="129132" y="278720"/>
                    <a:pt x="129771" y="279360"/>
                    <a:pt x="129771" y="279360"/>
                  </a:cubicBezTo>
                  <a:cubicBezTo>
                    <a:pt x="129771" y="279999"/>
                    <a:pt x="129771" y="280638"/>
                    <a:pt x="129771" y="280638"/>
                  </a:cubicBezTo>
                  <a:cubicBezTo>
                    <a:pt x="130410" y="281277"/>
                    <a:pt x="130410" y="280638"/>
                    <a:pt x="131049" y="280638"/>
                  </a:cubicBezTo>
                  <a:cubicBezTo>
                    <a:pt x="131689" y="280638"/>
                    <a:pt x="132328" y="281277"/>
                    <a:pt x="132328" y="281277"/>
                  </a:cubicBezTo>
                  <a:cubicBezTo>
                    <a:pt x="131689" y="280638"/>
                    <a:pt x="131689" y="279999"/>
                    <a:pt x="131049" y="278720"/>
                  </a:cubicBezTo>
                  <a:cubicBezTo>
                    <a:pt x="131049" y="278081"/>
                    <a:pt x="130410" y="278081"/>
                    <a:pt x="129771" y="276803"/>
                  </a:cubicBezTo>
                  <a:cubicBezTo>
                    <a:pt x="131049" y="276163"/>
                    <a:pt x="131689" y="275524"/>
                    <a:pt x="132967" y="275524"/>
                  </a:cubicBezTo>
                  <a:cubicBezTo>
                    <a:pt x="134885" y="275524"/>
                    <a:pt x="136163" y="274885"/>
                    <a:pt x="136803" y="273606"/>
                  </a:cubicBezTo>
                  <a:cubicBezTo>
                    <a:pt x="137442" y="272967"/>
                    <a:pt x="137442" y="272967"/>
                    <a:pt x="138081" y="272328"/>
                  </a:cubicBezTo>
                  <a:cubicBezTo>
                    <a:pt x="138721" y="271688"/>
                    <a:pt x="139999" y="271688"/>
                    <a:pt x="139360" y="269771"/>
                  </a:cubicBezTo>
                  <a:cubicBezTo>
                    <a:pt x="138721" y="267853"/>
                    <a:pt x="139999" y="267853"/>
                    <a:pt x="143196" y="270410"/>
                  </a:cubicBezTo>
                  <a:cubicBezTo>
                    <a:pt x="139999" y="266574"/>
                    <a:pt x="144474" y="269131"/>
                    <a:pt x="142556" y="266574"/>
                  </a:cubicBezTo>
                  <a:cubicBezTo>
                    <a:pt x="145752" y="267853"/>
                    <a:pt x="146392" y="268492"/>
                    <a:pt x="145752" y="267214"/>
                  </a:cubicBezTo>
                  <a:cubicBezTo>
                    <a:pt x="145752" y="265296"/>
                    <a:pt x="147670" y="265296"/>
                    <a:pt x="148310" y="264017"/>
                  </a:cubicBezTo>
                  <a:cubicBezTo>
                    <a:pt x="148949" y="263378"/>
                    <a:pt x="149588" y="262739"/>
                    <a:pt x="148949" y="261460"/>
                  </a:cubicBezTo>
                  <a:cubicBezTo>
                    <a:pt x="148949" y="260821"/>
                    <a:pt x="149588" y="260821"/>
                    <a:pt x="149588" y="260821"/>
                  </a:cubicBezTo>
                  <a:cubicBezTo>
                    <a:pt x="150227" y="260182"/>
                    <a:pt x="150866" y="259542"/>
                    <a:pt x="151506" y="258903"/>
                  </a:cubicBezTo>
                  <a:cubicBezTo>
                    <a:pt x="151506" y="258903"/>
                    <a:pt x="151506" y="258264"/>
                    <a:pt x="151506" y="258264"/>
                  </a:cubicBezTo>
                  <a:cubicBezTo>
                    <a:pt x="151506" y="259542"/>
                    <a:pt x="154063" y="260182"/>
                    <a:pt x="154063" y="257625"/>
                  </a:cubicBezTo>
                  <a:cubicBezTo>
                    <a:pt x="154063" y="255707"/>
                    <a:pt x="155341" y="254428"/>
                    <a:pt x="157899" y="255707"/>
                  </a:cubicBezTo>
                  <a:cubicBezTo>
                    <a:pt x="158538" y="255707"/>
                    <a:pt x="158538" y="255707"/>
                    <a:pt x="158538" y="255707"/>
                  </a:cubicBezTo>
                  <a:cubicBezTo>
                    <a:pt x="158538" y="254428"/>
                    <a:pt x="157899" y="253150"/>
                    <a:pt x="159816" y="253789"/>
                  </a:cubicBezTo>
                  <a:cubicBezTo>
                    <a:pt x="159816" y="253789"/>
                    <a:pt x="159816" y="253789"/>
                    <a:pt x="159816" y="253150"/>
                  </a:cubicBezTo>
                  <a:cubicBezTo>
                    <a:pt x="158538" y="251232"/>
                    <a:pt x="159816" y="251232"/>
                    <a:pt x="160455" y="250593"/>
                  </a:cubicBezTo>
                  <a:cubicBezTo>
                    <a:pt x="160455" y="249953"/>
                    <a:pt x="161095" y="249953"/>
                    <a:pt x="160455" y="249314"/>
                  </a:cubicBezTo>
                  <a:cubicBezTo>
                    <a:pt x="159177" y="247396"/>
                    <a:pt x="159816" y="248036"/>
                    <a:pt x="161095" y="248036"/>
                  </a:cubicBezTo>
                  <a:cubicBezTo>
                    <a:pt x="162374" y="248675"/>
                    <a:pt x="163652" y="248675"/>
                    <a:pt x="161734" y="246757"/>
                  </a:cubicBezTo>
                  <a:cubicBezTo>
                    <a:pt x="161734" y="246118"/>
                    <a:pt x="161095" y="246118"/>
                    <a:pt x="161734" y="245479"/>
                  </a:cubicBezTo>
                  <a:cubicBezTo>
                    <a:pt x="162374" y="245479"/>
                    <a:pt x="163013" y="244839"/>
                    <a:pt x="163652" y="244839"/>
                  </a:cubicBezTo>
                  <a:cubicBezTo>
                    <a:pt x="166209" y="245479"/>
                    <a:pt x="166209" y="242921"/>
                    <a:pt x="168127" y="242282"/>
                  </a:cubicBezTo>
                  <a:cubicBezTo>
                    <a:pt x="168127" y="242282"/>
                    <a:pt x="168127" y="242282"/>
                    <a:pt x="168127" y="241643"/>
                  </a:cubicBezTo>
                  <a:cubicBezTo>
                    <a:pt x="167488" y="240364"/>
                    <a:pt x="167488" y="239086"/>
                    <a:pt x="168766" y="239086"/>
                  </a:cubicBezTo>
                  <a:cubicBezTo>
                    <a:pt x="169405" y="239086"/>
                    <a:pt x="170044" y="238447"/>
                    <a:pt x="170044" y="237807"/>
                  </a:cubicBezTo>
                  <a:cubicBezTo>
                    <a:pt x="170044" y="237807"/>
                    <a:pt x="170044" y="237168"/>
                    <a:pt x="170044" y="236529"/>
                  </a:cubicBezTo>
                  <a:cubicBezTo>
                    <a:pt x="169405" y="234611"/>
                    <a:pt x="169405" y="233972"/>
                    <a:pt x="171963" y="235250"/>
                  </a:cubicBezTo>
                  <a:cubicBezTo>
                    <a:pt x="173241" y="235890"/>
                    <a:pt x="174519" y="235890"/>
                    <a:pt x="174519" y="234611"/>
                  </a:cubicBezTo>
                  <a:cubicBezTo>
                    <a:pt x="173880" y="232054"/>
                    <a:pt x="175159" y="232693"/>
                    <a:pt x="176437" y="232693"/>
                  </a:cubicBezTo>
                  <a:cubicBezTo>
                    <a:pt x="178355" y="232693"/>
                    <a:pt x="180912" y="232693"/>
                    <a:pt x="178994" y="229497"/>
                  </a:cubicBezTo>
                  <a:cubicBezTo>
                    <a:pt x="178994" y="229497"/>
                    <a:pt x="178994" y="229497"/>
                    <a:pt x="179633" y="229497"/>
                  </a:cubicBezTo>
                  <a:cubicBezTo>
                    <a:pt x="180912" y="228858"/>
                    <a:pt x="181552" y="228218"/>
                    <a:pt x="182830" y="228218"/>
                  </a:cubicBezTo>
                  <a:cubicBezTo>
                    <a:pt x="183469" y="228218"/>
                    <a:pt x="184108" y="228218"/>
                    <a:pt x="183469" y="226301"/>
                  </a:cubicBezTo>
                  <a:cubicBezTo>
                    <a:pt x="182191" y="224383"/>
                    <a:pt x="182830" y="223104"/>
                    <a:pt x="184108" y="223743"/>
                  </a:cubicBezTo>
                  <a:cubicBezTo>
                    <a:pt x="186026" y="223743"/>
                    <a:pt x="186026" y="221186"/>
                    <a:pt x="187305" y="221186"/>
                  </a:cubicBezTo>
                  <a:cubicBezTo>
                    <a:pt x="188583" y="220547"/>
                    <a:pt x="189222" y="219269"/>
                    <a:pt x="189862" y="218629"/>
                  </a:cubicBezTo>
                  <a:cubicBezTo>
                    <a:pt x="191140" y="217351"/>
                    <a:pt x="192419" y="216072"/>
                    <a:pt x="193697" y="214794"/>
                  </a:cubicBezTo>
                  <a:cubicBezTo>
                    <a:pt x="193697" y="214794"/>
                    <a:pt x="193697" y="214154"/>
                    <a:pt x="193697" y="214154"/>
                  </a:cubicBezTo>
                  <a:cubicBezTo>
                    <a:pt x="193058" y="213515"/>
                    <a:pt x="192419" y="212876"/>
                    <a:pt x="191780" y="212237"/>
                  </a:cubicBezTo>
                  <a:cubicBezTo>
                    <a:pt x="195615" y="212237"/>
                    <a:pt x="200729" y="214154"/>
                    <a:pt x="198811" y="209040"/>
                  </a:cubicBezTo>
                  <a:cubicBezTo>
                    <a:pt x="198172" y="209040"/>
                    <a:pt x="198172" y="210319"/>
                    <a:pt x="197533" y="210958"/>
                  </a:cubicBezTo>
                  <a:cubicBezTo>
                    <a:pt x="196894" y="211597"/>
                    <a:pt x="196894" y="211597"/>
                    <a:pt x="194337" y="210319"/>
                  </a:cubicBezTo>
                  <a:cubicBezTo>
                    <a:pt x="194976" y="210319"/>
                    <a:pt x="195615" y="210319"/>
                    <a:pt x="196255" y="209680"/>
                  </a:cubicBezTo>
                  <a:cubicBezTo>
                    <a:pt x="195615" y="208401"/>
                    <a:pt x="194976" y="207762"/>
                    <a:pt x="194337" y="206483"/>
                  </a:cubicBezTo>
                  <a:cubicBezTo>
                    <a:pt x="194976" y="205844"/>
                    <a:pt x="196255" y="205844"/>
                    <a:pt x="195615" y="205205"/>
                  </a:cubicBezTo>
                  <a:cubicBezTo>
                    <a:pt x="193697" y="202648"/>
                    <a:pt x="194976" y="202648"/>
                    <a:pt x="194976" y="201369"/>
                  </a:cubicBezTo>
                  <a:cubicBezTo>
                    <a:pt x="194337" y="199451"/>
                    <a:pt x="195615" y="198812"/>
                    <a:pt x="197533" y="198812"/>
                  </a:cubicBezTo>
                  <a:cubicBezTo>
                    <a:pt x="198172" y="198812"/>
                    <a:pt x="198811" y="198812"/>
                    <a:pt x="198811" y="198812"/>
                  </a:cubicBezTo>
                  <a:cubicBezTo>
                    <a:pt x="197533" y="198812"/>
                    <a:pt x="196255" y="197534"/>
                    <a:pt x="194337" y="195616"/>
                  </a:cubicBezTo>
                  <a:cubicBezTo>
                    <a:pt x="194337" y="193698"/>
                    <a:pt x="194337" y="192420"/>
                    <a:pt x="197533" y="193698"/>
                  </a:cubicBezTo>
                  <a:cubicBezTo>
                    <a:pt x="196255" y="192420"/>
                    <a:pt x="194976" y="191141"/>
                    <a:pt x="194337" y="189862"/>
                  </a:cubicBezTo>
                  <a:cubicBezTo>
                    <a:pt x="192419" y="188584"/>
                    <a:pt x="190501" y="186027"/>
                    <a:pt x="189222" y="185388"/>
                  </a:cubicBezTo>
                  <a:cubicBezTo>
                    <a:pt x="184108" y="182191"/>
                    <a:pt x="180273" y="182191"/>
                    <a:pt x="177716" y="182831"/>
                  </a:cubicBezTo>
                  <a:close/>
                  <a:moveTo>
                    <a:pt x="914789" y="182191"/>
                  </a:moveTo>
                  <a:cubicBezTo>
                    <a:pt x="914789" y="182191"/>
                    <a:pt x="916067" y="182831"/>
                    <a:pt x="916707" y="183470"/>
                  </a:cubicBezTo>
                  <a:cubicBezTo>
                    <a:pt x="914149" y="182191"/>
                    <a:pt x="916067" y="184748"/>
                    <a:pt x="913510" y="183470"/>
                  </a:cubicBezTo>
                  <a:cubicBezTo>
                    <a:pt x="912871" y="182831"/>
                    <a:pt x="912871" y="182191"/>
                    <a:pt x="912871" y="182191"/>
                  </a:cubicBezTo>
                  <a:cubicBezTo>
                    <a:pt x="913510" y="182191"/>
                    <a:pt x="914149" y="181552"/>
                    <a:pt x="914789" y="182191"/>
                  </a:cubicBezTo>
                  <a:close/>
                  <a:moveTo>
                    <a:pt x="924378" y="179634"/>
                  </a:moveTo>
                  <a:cubicBezTo>
                    <a:pt x="923738" y="180273"/>
                    <a:pt x="923738" y="180273"/>
                    <a:pt x="923099" y="180913"/>
                  </a:cubicBezTo>
                  <a:cubicBezTo>
                    <a:pt x="923099" y="180913"/>
                    <a:pt x="922460" y="180273"/>
                    <a:pt x="922460" y="180273"/>
                  </a:cubicBezTo>
                  <a:cubicBezTo>
                    <a:pt x="923099" y="179634"/>
                    <a:pt x="923099" y="179634"/>
                    <a:pt x="924378" y="179634"/>
                  </a:cubicBezTo>
                  <a:close/>
                  <a:moveTo>
                    <a:pt x="914149" y="177077"/>
                  </a:moveTo>
                  <a:cubicBezTo>
                    <a:pt x="914149" y="177077"/>
                    <a:pt x="914789" y="177077"/>
                    <a:pt x="915428" y="177716"/>
                  </a:cubicBezTo>
                  <a:cubicBezTo>
                    <a:pt x="916067" y="178356"/>
                    <a:pt x="917346" y="178995"/>
                    <a:pt x="917985" y="179634"/>
                  </a:cubicBezTo>
                  <a:cubicBezTo>
                    <a:pt x="917985" y="179634"/>
                    <a:pt x="917985" y="180273"/>
                    <a:pt x="917985" y="180273"/>
                  </a:cubicBezTo>
                  <a:cubicBezTo>
                    <a:pt x="917346" y="180913"/>
                    <a:pt x="916707" y="181552"/>
                    <a:pt x="916067" y="182191"/>
                  </a:cubicBezTo>
                  <a:cubicBezTo>
                    <a:pt x="915428" y="182831"/>
                    <a:pt x="915428" y="182191"/>
                    <a:pt x="913510" y="180913"/>
                  </a:cubicBezTo>
                  <a:cubicBezTo>
                    <a:pt x="914789" y="180273"/>
                    <a:pt x="914789" y="180273"/>
                    <a:pt x="915428" y="180273"/>
                  </a:cubicBezTo>
                  <a:cubicBezTo>
                    <a:pt x="913510" y="178995"/>
                    <a:pt x="912871" y="178356"/>
                    <a:pt x="913510" y="177716"/>
                  </a:cubicBezTo>
                  <a:cubicBezTo>
                    <a:pt x="914149" y="177716"/>
                    <a:pt x="914149" y="177077"/>
                    <a:pt x="914149" y="177077"/>
                  </a:cubicBezTo>
                  <a:close/>
                  <a:moveTo>
                    <a:pt x="372692" y="175799"/>
                  </a:moveTo>
                  <a:cubicBezTo>
                    <a:pt x="370135" y="177077"/>
                    <a:pt x="368217" y="178356"/>
                    <a:pt x="366299" y="180273"/>
                  </a:cubicBezTo>
                  <a:cubicBezTo>
                    <a:pt x="362464" y="184109"/>
                    <a:pt x="358628" y="187945"/>
                    <a:pt x="355431" y="192420"/>
                  </a:cubicBezTo>
                  <a:cubicBezTo>
                    <a:pt x="352875" y="194977"/>
                    <a:pt x="350957" y="197534"/>
                    <a:pt x="348400" y="200730"/>
                  </a:cubicBezTo>
                  <a:cubicBezTo>
                    <a:pt x="345842" y="203926"/>
                    <a:pt x="343925" y="206483"/>
                    <a:pt x="341368" y="209680"/>
                  </a:cubicBezTo>
                  <a:cubicBezTo>
                    <a:pt x="339450" y="212237"/>
                    <a:pt x="337532" y="214154"/>
                    <a:pt x="336253" y="216712"/>
                  </a:cubicBezTo>
                  <a:cubicBezTo>
                    <a:pt x="335614" y="217351"/>
                    <a:pt x="335614" y="218629"/>
                    <a:pt x="334336" y="219269"/>
                  </a:cubicBezTo>
                  <a:cubicBezTo>
                    <a:pt x="333057" y="220547"/>
                    <a:pt x="331779" y="221186"/>
                    <a:pt x="330500" y="222465"/>
                  </a:cubicBezTo>
                  <a:cubicBezTo>
                    <a:pt x="328583" y="225022"/>
                    <a:pt x="327943" y="227579"/>
                    <a:pt x="325386" y="229497"/>
                  </a:cubicBezTo>
                  <a:cubicBezTo>
                    <a:pt x="324108" y="230136"/>
                    <a:pt x="323468" y="231415"/>
                    <a:pt x="322829" y="232054"/>
                  </a:cubicBezTo>
                  <a:cubicBezTo>
                    <a:pt x="322190" y="233332"/>
                    <a:pt x="321550" y="233972"/>
                    <a:pt x="320272" y="235250"/>
                  </a:cubicBezTo>
                  <a:cubicBezTo>
                    <a:pt x="319633" y="236529"/>
                    <a:pt x="318994" y="237807"/>
                    <a:pt x="317715" y="238447"/>
                  </a:cubicBezTo>
                  <a:cubicBezTo>
                    <a:pt x="317075" y="239725"/>
                    <a:pt x="316436" y="240364"/>
                    <a:pt x="315158" y="241643"/>
                  </a:cubicBezTo>
                  <a:cubicBezTo>
                    <a:pt x="314519" y="242282"/>
                    <a:pt x="313879" y="242282"/>
                    <a:pt x="313240" y="242921"/>
                  </a:cubicBezTo>
                  <a:cubicBezTo>
                    <a:pt x="311961" y="244200"/>
                    <a:pt x="311322" y="246118"/>
                    <a:pt x="310044" y="248036"/>
                  </a:cubicBezTo>
                  <a:cubicBezTo>
                    <a:pt x="309405" y="249314"/>
                    <a:pt x="307486" y="249953"/>
                    <a:pt x="306208" y="251232"/>
                  </a:cubicBezTo>
                  <a:cubicBezTo>
                    <a:pt x="304930" y="251871"/>
                    <a:pt x="303012" y="253150"/>
                    <a:pt x="301733" y="253789"/>
                  </a:cubicBezTo>
                  <a:cubicBezTo>
                    <a:pt x="299816" y="255707"/>
                    <a:pt x="297897" y="257625"/>
                    <a:pt x="295980" y="258903"/>
                  </a:cubicBezTo>
                  <a:cubicBezTo>
                    <a:pt x="293423" y="260182"/>
                    <a:pt x="291505" y="261460"/>
                    <a:pt x="290227" y="263378"/>
                  </a:cubicBezTo>
                  <a:cubicBezTo>
                    <a:pt x="289587" y="264657"/>
                    <a:pt x="289587" y="265935"/>
                    <a:pt x="288948" y="267214"/>
                  </a:cubicBezTo>
                  <a:cubicBezTo>
                    <a:pt x="287669" y="269131"/>
                    <a:pt x="285752" y="270410"/>
                    <a:pt x="283834" y="271688"/>
                  </a:cubicBezTo>
                  <a:cubicBezTo>
                    <a:pt x="283194" y="272328"/>
                    <a:pt x="282555" y="272967"/>
                    <a:pt x="281916" y="274245"/>
                  </a:cubicBezTo>
                  <a:cubicBezTo>
                    <a:pt x="280638" y="275524"/>
                    <a:pt x="279359" y="277442"/>
                    <a:pt x="278080" y="278720"/>
                  </a:cubicBezTo>
                  <a:cubicBezTo>
                    <a:pt x="278080" y="278720"/>
                    <a:pt x="277441" y="278720"/>
                    <a:pt x="275523" y="277442"/>
                  </a:cubicBezTo>
                  <a:cubicBezTo>
                    <a:pt x="275523" y="278081"/>
                    <a:pt x="275523" y="278081"/>
                    <a:pt x="275523" y="278720"/>
                  </a:cubicBezTo>
                  <a:cubicBezTo>
                    <a:pt x="275523" y="279360"/>
                    <a:pt x="274884" y="280638"/>
                    <a:pt x="274884" y="281277"/>
                  </a:cubicBezTo>
                  <a:cubicBezTo>
                    <a:pt x="273605" y="282556"/>
                    <a:pt x="272327" y="283834"/>
                    <a:pt x="271049" y="285113"/>
                  </a:cubicBezTo>
                  <a:cubicBezTo>
                    <a:pt x="269770" y="286391"/>
                    <a:pt x="269770" y="287670"/>
                    <a:pt x="269131" y="288949"/>
                  </a:cubicBezTo>
                  <a:cubicBezTo>
                    <a:pt x="269131" y="289588"/>
                    <a:pt x="268491" y="290227"/>
                    <a:pt x="268491" y="290227"/>
                  </a:cubicBezTo>
                  <a:cubicBezTo>
                    <a:pt x="267852" y="291506"/>
                    <a:pt x="267213" y="292145"/>
                    <a:pt x="266574" y="293423"/>
                  </a:cubicBezTo>
                  <a:cubicBezTo>
                    <a:pt x="265934" y="294063"/>
                    <a:pt x="264656" y="294063"/>
                    <a:pt x="263377" y="294702"/>
                  </a:cubicBezTo>
                  <a:cubicBezTo>
                    <a:pt x="262099" y="294702"/>
                    <a:pt x="262738" y="296620"/>
                    <a:pt x="261460" y="296620"/>
                  </a:cubicBezTo>
                  <a:cubicBezTo>
                    <a:pt x="259542" y="297259"/>
                    <a:pt x="258263" y="298537"/>
                    <a:pt x="256985" y="299816"/>
                  </a:cubicBezTo>
                  <a:cubicBezTo>
                    <a:pt x="256345" y="300455"/>
                    <a:pt x="255706" y="300455"/>
                    <a:pt x="255706" y="301095"/>
                  </a:cubicBezTo>
                  <a:cubicBezTo>
                    <a:pt x="255706" y="302373"/>
                    <a:pt x="255706" y="303652"/>
                    <a:pt x="255067" y="304930"/>
                  </a:cubicBezTo>
                  <a:cubicBezTo>
                    <a:pt x="254428" y="306209"/>
                    <a:pt x="253788" y="306209"/>
                    <a:pt x="253149" y="307487"/>
                  </a:cubicBezTo>
                  <a:cubicBezTo>
                    <a:pt x="254428" y="308126"/>
                    <a:pt x="255067" y="308126"/>
                    <a:pt x="255067" y="308126"/>
                  </a:cubicBezTo>
                  <a:cubicBezTo>
                    <a:pt x="256345" y="310684"/>
                    <a:pt x="256345" y="311962"/>
                    <a:pt x="256985" y="312601"/>
                  </a:cubicBezTo>
                  <a:cubicBezTo>
                    <a:pt x="258902" y="313880"/>
                    <a:pt x="260181" y="314519"/>
                    <a:pt x="262099" y="315158"/>
                  </a:cubicBezTo>
                  <a:cubicBezTo>
                    <a:pt x="262099" y="315798"/>
                    <a:pt x="262099" y="315798"/>
                    <a:pt x="262099" y="316437"/>
                  </a:cubicBezTo>
                  <a:cubicBezTo>
                    <a:pt x="263377" y="316437"/>
                    <a:pt x="264017" y="316437"/>
                    <a:pt x="265295" y="317076"/>
                  </a:cubicBezTo>
                  <a:cubicBezTo>
                    <a:pt x="267213" y="317715"/>
                    <a:pt x="268491" y="317715"/>
                    <a:pt x="269131" y="317715"/>
                  </a:cubicBezTo>
                  <a:cubicBezTo>
                    <a:pt x="271688" y="317076"/>
                    <a:pt x="274245" y="315798"/>
                    <a:pt x="276163" y="315158"/>
                  </a:cubicBezTo>
                  <a:cubicBezTo>
                    <a:pt x="276802" y="315158"/>
                    <a:pt x="278080" y="315158"/>
                    <a:pt x="278080" y="314519"/>
                  </a:cubicBezTo>
                  <a:cubicBezTo>
                    <a:pt x="278720" y="313241"/>
                    <a:pt x="280638" y="313241"/>
                    <a:pt x="281916" y="312601"/>
                  </a:cubicBezTo>
                  <a:cubicBezTo>
                    <a:pt x="283194" y="311962"/>
                    <a:pt x="285112" y="311962"/>
                    <a:pt x="287030" y="311323"/>
                  </a:cubicBezTo>
                  <a:cubicBezTo>
                    <a:pt x="287030" y="311323"/>
                    <a:pt x="286391" y="310684"/>
                    <a:pt x="286391" y="310044"/>
                  </a:cubicBezTo>
                  <a:cubicBezTo>
                    <a:pt x="285112" y="310044"/>
                    <a:pt x="283834" y="310044"/>
                    <a:pt x="281916" y="310044"/>
                  </a:cubicBezTo>
                  <a:cubicBezTo>
                    <a:pt x="281916" y="310044"/>
                    <a:pt x="282555" y="309405"/>
                    <a:pt x="282555" y="309405"/>
                  </a:cubicBezTo>
                  <a:cubicBezTo>
                    <a:pt x="284473" y="308766"/>
                    <a:pt x="285752" y="308126"/>
                    <a:pt x="287669" y="307487"/>
                  </a:cubicBezTo>
                  <a:cubicBezTo>
                    <a:pt x="288309" y="306848"/>
                    <a:pt x="289587" y="306209"/>
                    <a:pt x="290227" y="305569"/>
                  </a:cubicBezTo>
                  <a:cubicBezTo>
                    <a:pt x="290866" y="305569"/>
                    <a:pt x="290866" y="304930"/>
                    <a:pt x="290866" y="304291"/>
                  </a:cubicBezTo>
                  <a:cubicBezTo>
                    <a:pt x="292144" y="303652"/>
                    <a:pt x="293423" y="303652"/>
                    <a:pt x="294701" y="303652"/>
                  </a:cubicBezTo>
                  <a:cubicBezTo>
                    <a:pt x="295980" y="303012"/>
                    <a:pt x="296619" y="301734"/>
                    <a:pt x="296619" y="300455"/>
                  </a:cubicBezTo>
                  <a:cubicBezTo>
                    <a:pt x="296619" y="299177"/>
                    <a:pt x="297897" y="299177"/>
                    <a:pt x="298537" y="297898"/>
                  </a:cubicBezTo>
                  <a:cubicBezTo>
                    <a:pt x="299816" y="296620"/>
                    <a:pt x="300455" y="295341"/>
                    <a:pt x="301733" y="294063"/>
                  </a:cubicBezTo>
                  <a:cubicBezTo>
                    <a:pt x="300455" y="293423"/>
                    <a:pt x="299816" y="293423"/>
                    <a:pt x="299816" y="292784"/>
                  </a:cubicBezTo>
                  <a:cubicBezTo>
                    <a:pt x="300455" y="292784"/>
                    <a:pt x="301733" y="292784"/>
                    <a:pt x="302372" y="292784"/>
                  </a:cubicBezTo>
                  <a:cubicBezTo>
                    <a:pt x="303651" y="292784"/>
                    <a:pt x="304930" y="292145"/>
                    <a:pt x="306208" y="291506"/>
                  </a:cubicBezTo>
                  <a:cubicBezTo>
                    <a:pt x="309405" y="289588"/>
                    <a:pt x="311961" y="287670"/>
                    <a:pt x="315158" y="285752"/>
                  </a:cubicBezTo>
                  <a:cubicBezTo>
                    <a:pt x="315797" y="285113"/>
                    <a:pt x="317075" y="285113"/>
                    <a:pt x="317715" y="284474"/>
                  </a:cubicBezTo>
                  <a:cubicBezTo>
                    <a:pt x="318354" y="285113"/>
                    <a:pt x="318354" y="285752"/>
                    <a:pt x="317715" y="285752"/>
                  </a:cubicBezTo>
                  <a:cubicBezTo>
                    <a:pt x="315158" y="285752"/>
                    <a:pt x="316436" y="288309"/>
                    <a:pt x="313879" y="287670"/>
                  </a:cubicBezTo>
                  <a:cubicBezTo>
                    <a:pt x="313240" y="288309"/>
                    <a:pt x="311961" y="288949"/>
                    <a:pt x="311322" y="289588"/>
                  </a:cubicBezTo>
                  <a:cubicBezTo>
                    <a:pt x="310044" y="290227"/>
                    <a:pt x="308765" y="290866"/>
                    <a:pt x="308765" y="292145"/>
                  </a:cubicBezTo>
                  <a:cubicBezTo>
                    <a:pt x="308126" y="293423"/>
                    <a:pt x="307486" y="293423"/>
                    <a:pt x="306847" y="294063"/>
                  </a:cubicBezTo>
                  <a:cubicBezTo>
                    <a:pt x="306847" y="294063"/>
                    <a:pt x="306208" y="294702"/>
                    <a:pt x="306208" y="295341"/>
                  </a:cubicBezTo>
                  <a:cubicBezTo>
                    <a:pt x="307486" y="295980"/>
                    <a:pt x="308126" y="296620"/>
                    <a:pt x="308126" y="296620"/>
                  </a:cubicBezTo>
                  <a:cubicBezTo>
                    <a:pt x="308765" y="295980"/>
                    <a:pt x="309405" y="295341"/>
                    <a:pt x="310044" y="294702"/>
                  </a:cubicBezTo>
                  <a:cubicBezTo>
                    <a:pt x="311322" y="293423"/>
                    <a:pt x="313240" y="291506"/>
                    <a:pt x="314519" y="290227"/>
                  </a:cubicBezTo>
                  <a:cubicBezTo>
                    <a:pt x="315158" y="289588"/>
                    <a:pt x="315797" y="290227"/>
                    <a:pt x="316436" y="289588"/>
                  </a:cubicBezTo>
                  <a:cubicBezTo>
                    <a:pt x="317715" y="287670"/>
                    <a:pt x="318994" y="286391"/>
                    <a:pt x="321550" y="285752"/>
                  </a:cubicBezTo>
                  <a:cubicBezTo>
                    <a:pt x="322190" y="285113"/>
                    <a:pt x="322829" y="284474"/>
                    <a:pt x="322190" y="283195"/>
                  </a:cubicBezTo>
                  <a:cubicBezTo>
                    <a:pt x="321550" y="283195"/>
                    <a:pt x="320272" y="283834"/>
                    <a:pt x="319633" y="283834"/>
                  </a:cubicBezTo>
                  <a:cubicBezTo>
                    <a:pt x="319633" y="283834"/>
                    <a:pt x="318994" y="283195"/>
                    <a:pt x="318994" y="283195"/>
                  </a:cubicBezTo>
                  <a:cubicBezTo>
                    <a:pt x="320272" y="282556"/>
                    <a:pt x="320911" y="281917"/>
                    <a:pt x="322190" y="281277"/>
                  </a:cubicBezTo>
                  <a:cubicBezTo>
                    <a:pt x="323468" y="280638"/>
                    <a:pt x="324108" y="279360"/>
                    <a:pt x="324747" y="279360"/>
                  </a:cubicBezTo>
                  <a:cubicBezTo>
                    <a:pt x="324747" y="279360"/>
                    <a:pt x="325386" y="278720"/>
                    <a:pt x="325386" y="278081"/>
                  </a:cubicBezTo>
                  <a:lnTo>
                    <a:pt x="325386" y="279360"/>
                  </a:lnTo>
                  <a:lnTo>
                    <a:pt x="326664" y="279360"/>
                  </a:lnTo>
                  <a:cubicBezTo>
                    <a:pt x="327304" y="279360"/>
                    <a:pt x="327304" y="279360"/>
                    <a:pt x="327943" y="279360"/>
                  </a:cubicBezTo>
                  <a:cubicBezTo>
                    <a:pt x="328583" y="278720"/>
                    <a:pt x="329861" y="278720"/>
                    <a:pt x="330500" y="278081"/>
                  </a:cubicBezTo>
                  <a:cubicBezTo>
                    <a:pt x="330500" y="278081"/>
                    <a:pt x="330500" y="278081"/>
                    <a:pt x="330500" y="277442"/>
                  </a:cubicBezTo>
                  <a:cubicBezTo>
                    <a:pt x="329861" y="276803"/>
                    <a:pt x="329222" y="276163"/>
                    <a:pt x="327943" y="274885"/>
                  </a:cubicBezTo>
                  <a:cubicBezTo>
                    <a:pt x="328583" y="274885"/>
                    <a:pt x="329861" y="274885"/>
                    <a:pt x="330500" y="274885"/>
                  </a:cubicBezTo>
                  <a:cubicBezTo>
                    <a:pt x="331779" y="274885"/>
                    <a:pt x="333057" y="275524"/>
                    <a:pt x="331779" y="273606"/>
                  </a:cubicBezTo>
                  <a:cubicBezTo>
                    <a:pt x="331139" y="273606"/>
                    <a:pt x="331139" y="273606"/>
                    <a:pt x="330500" y="273606"/>
                  </a:cubicBezTo>
                  <a:cubicBezTo>
                    <a:pt x="330500" y="273606"/>
                    <a:pt x="329861" y="272967"/>
                    <a:pt x="329861" y="272967"/>
                  </a:cubicBezTo>
                  <a:cubicBezTo>
                    <a:pt x="330500" y="272967"/>
                    <a:pt x="331139" y="272967"/>
                    <a:pt x="331779" y="273606"/>
                  </a:cubicBezTo>
                  <a:cubicBezTo>
                    <a:pt x="331139" y="272967"/>
                    <a:pt x="330500" y="272328"/>
                    <a:pt x="330500" y="272328"/>
                  </a:cubicBezTo>
                  <a:cubicBezTo>
                    <a:pt x="330500" y="271688"/>
                    <a:pt x="331139" y="271688"/>
                    <a:pt x="331139" y="271688"/>
                  </a:cubicBezTo>
                  <a:cubicBezTo>
                    <a:pt x="331779" y="271049"/>
                    <a:pt x="332418" y="269771"/>
                    <a:pt x="334975" y="270410"/>
                  </a:cubicBezTo>
                  <a:cubicBezTo>
                    <a:pt x="336253" y="270410"/>
                    <a:pt x="336893" y="269771"/>
                    <a:pt x="337532" y="269131"/>
                  </a:cubicBezTo>
                  <a:cubicBezTo>
                    <a:pt x="337532" y="269131"/>
                    <a:pt x="337532" y="268492"/>
                    <a:pt x="337532" y="268492"/>
                  </a:cubicBezTo>
                  <a:cubicBezTo>
                    <a:pt x="338172" y="267853"/>
                    <a:pt x="338172" y="266574"/>
                    <a:pt x="339450" y="266574"/>
                  </a:cubicBezTo>
                  <a:cubicBezTo>
                    <a:pt x="340089" y="266574"/>
                    <a:pt x="340089" y="265935"/>
                    <a:pt x="340728" y="265296"/>
                  </a:cubicBezTo>
                  <a:cubicBezTo>
                    <a:pt x="340728" y="265296"/>
                    <a:pt x="340728" y="264657"/>
                    <a:pt x="340089" y="264657"/>
                  </a:cubicBezTo>
                  <a:cubicBezTo>
                    <a:pt x="338172" y="262739"/>
                    <a:pt x="338172" y="262099"/>
                    <a:pt x="340728" y="263378"/>
                  </a:cubicBezTo>
                  <a:cubicBezTo>
                    <a:pt x="341368" y="263378"/>
                    <a:pt x="342007" y="264017"/>
                    <a:pt x="342007" y="263378"/>
                  </a:cubicBezTo>
                  <a:cubicBezTo>
                    <a:pt x="341368" y="261460"/>
                    <a:pt x="343286" y="262099"/>
                    <a:pt x="345203" y="263378"/>
                  </a:cubicBezTo>
                  <a:cubicBezTo>
                    <a:pt x="342646" y="260182"/>
                    <a:pt x="342007" y="258903"/>
                    <a:pt x="343286" y="258264"/>
                  </a:cubicBezTo>
                  <a:cubicBezTo>
                    <a:pt x="343925" y="258264"/>
                    <a:pt x="343286" y="257625"/>
                    <a:pt x="343925" y="257625"/>
                  </a:cubicBezTo>
                  <a:cubicBezTo>
                    <a:pt x="344564" y="256985"/>
                    <a:pt x="345203" y="256985"/>
                    <a:pt x="345842" y="256346"/>
                  </a:cubicBezTo>
                  <a:cubicBezTo>
                    <a:pt x="345842" y="256346"/>
                    <a:pt x="346482" y="256985"/>
                    <a:pt x="346482" y="256985"/>
                  </a:cubicBezTo>
                  <a:cubicBezTo>
                    <a:pt x="346482" y="257625"/>
                    <a:pt x="346482" y="257625"/>
                    <a:pt x="346482" y="258264"/>
                  </a:cubicBezTo>
                  <a:cubicBezTo>
                    <a:pt x="347121" y="258903"/>
                    <a:pt x="347121" y="258264"/>
                    <a:pt x="347760" y="258264"/>
                  </a:cubicBezTo>
                  <a:cubicBezTo>
                    <a:pt x="348400" y="258264"/>
                    <a:pt x="349039" y="258903"/>
                    <a:pt x="349039" y="258903"/>
                  </a:cubicBezTo>
                  <a:cubicBezTo>
                    <a:pt x="348400" y="258264"/>
                    <a:pt x="347760" y="257625"/>
                    <a:pt x="347121" y="256985"/>
                  </a:cubicBezTo>
                  <a:cubicBezTo>
                    <a:pt x="347121" y="256346"/>
                    <a:pt x="346482" y="256346"/>
                    <a:pt x="345842" y="255068"/>
                  </a:cubicBezTo>
                  <a:cubicBezTo>
                    <a:pt x="346482" y="254428"/>
                    <a:pt x="347121" y="253789"/>
                    <a:pt x="348400" y="253789"/>
                  </a:cubicBezTo>
                  <a:cubicBezTo>
                    <a:pt x="350317" y="253789"/>
                    <a:pt x="350957" y="253150"/>
                    <a:pt x="351596" y="252510"/>
                  </a:cubicBezTo>
                  <a:cubicBezTo>
                    <a:pt x="351596" y="251871"/>
                    <a:pt x="352235" y="251871"/>
                    <a:pt x="352235" y="251871"/>
                  </a:cubicBezTo>
                  <a:cubicBezTo>
                    <a:pt x="352875" y="251871"/>
                    <a:pt x="353514" y="251871"/>
                    <a:pt x="352875" y="249953"/>
                  </a:cubicBezTo>
                  <a:cubicBezTo>
                    <a:pt x="351596" y="248036"/>
                    <a:pt x="353514" y="248675"/>
                    <a:pt x="356071" y="250593"/>
                  </a:cubicBezTo>
                  <a:cubicBezTo>
                    <a:pt x="352235" y="247396"/>
                    <a:pt x="357349" y="249953"/>
                    <a:pt x="354792" y="247396"/>
                  </a:cubicBezTo>
                  <a:cubicBezTo>
                    <a:pt x="357989" y="248675"/>
                    <a:pt x="357989" y="249314"/>
                    <a:pt x="357989" y="248036"/>
                  </a:cubicBezTo>
                  <a:cubicBezTo>
                    <a:pt x="357349" y="246118"/>
                    <a:pt x="359267" y="246757"/>
                    <a:pt x="359906" y="245479"/>
                  </a:cubicBezTo>
                  <a:cubicBezTo>
                    <a:pt x="359906" y="244839"/>
                    <a:pt x="361185" y="244839"/>
                    <a:pt x="359906" y="242921"/>
                  </a:cubicBezTo>
                  <a:cubicBezTo>
                    <a:pt x="359906" y="242282"/>
                    <a:pt x="360546" y="242921"/>
                    <a:pt x="360546" y="242282"/>
                  </a:cubicBezTo>
                  <a:cubicBezTo>
                    <a:pt x="361185" y="241643"/>
                    <a:pt x="361824" y="241643"/>
                    <a:pt x="361824" y="241004"/>
                  </a:cubicBezTo>
                  <a:cubicBezTo>
                    <a:pt x="361824" y="241004"/>
                    <a:pt x="361824" y="241004"/>
                    <a:pt x="361824" y="240364"/>
                  </a:cubicBezTo>
                  <a:cubicBezTo>
                    <a:pt x="362464" y="239725"/>
                    <a:pt x="365020" y="239725"/>
                    <a:pt x="364381" y="238447"/>
                  </a:cubicBezTo>
                  <a:cubicBezTo>
                    <a:pt x="364381" y="237168"/>
                    <a:pt x="365020" y="235890"/>
                    <a:pt x="367578" y="237168"/>
                  </a:cubicBezTo>
                  <a:cubicBezTo>
                    <a:pt x="368217" y="237168"/>
                    <a:pt x="368217" y="237168"/>
                    <a:pt x="368217" y="237168"/>
                  </a:cubicBezTo>
                  <a:cubicBezTo>
                    <a:pt x="368217" y="236529"/>
                    <a:pt x="367578" y="235250"/>
                    <a:pt x="369495" y="235890"/>
                  </a:cubicBezTo>
                  <a:cubicBezTo>
                    <a:pt x="369495" y="235890"/>
                    <a:pt x="369495" y="235890"/>
                    <a:pt x="369495" y="235250"/>
                  </a:cubicBezTo>
                  <a:cubicBezTo>
                    <a:pt x="368217" y="233332"/>
                    <a:pt x="369495" y="233972"/>
                    <a:pt x="369495" y="233332"/>
                  </a:cubicBezTo>
                  <a:cubicBezTo>
                    <a:pt x="369495" y="232693"/>
                    <a:pt x="370135" y="232693"/>
                    <a:pt x="369495" y="232054"/>
                  </a:cubicBezTo>
                  <a:cubicBezTo>
                    <a:pt x="368217" y="230775"/>
                    <a:pt x="368856" y="230775"/>
                    <a:pt x="370135" y="231415"/>
                  </a:cubicBezTo>
                  <a:cubicBezTo>
                    <a:pt x="371413" y="232054"/>
                    <a:pt x="372053" y="232054"/>
                    <a:pt x="370135" y="230136"/>
                  </a:cubicBezTo>
                  <a:cubicBezTo>
                    <a:pt x="370135" y="229497"/>
                    <a:pt x="369495" y="229497"/>
                    <a:pt x="369495" y="229497"/>
                  </a:cubicBezTo>
                  <a:cubicBezTo>
                    <a:pt x="370135" y="229497"/>
                    <a:pt x="370135" y="228858"/>
                    <a:pt x="371413" y="229497"/>
                  </a:cubicBezTo>
                  <a:cubicBezTo>
                    <a:pt x="373970" y="230136"/>
                    <a:pt x="373331" y="228218"/>
                    <a:pt x="374609" y="227579"/>
                  </a:cubicBezTo>
                  <a:cubicBezTo>
                    <a:pt x="373970" y="226301"/>
                    <a:pt x="373331" y="225661"/>
                    <a:pt x="374609" y="225661"/>
                  </a:cubicBezTo>
                  <a:cubicBezTo>
                    <a:pt x="375249" y="225661"/>
                    <a:pt x="375249" y="225022"/>
                    <a:pt x="375888" y="224383"/>
                  </a:cubicBezTo>
                  <a:cubicBezTo>
                    <a:pt x="375888" y="224383"/>
                    <a:pt x="375888" y="223743"/>
                    <a:pt x="375888" y="223104"/>
                  </a:cubicBezTo>
                  <a:cubicBezTo>
                    <a:pt x="375249" y="221826"/>
                    <a:pt x="375249" y="221186"/>
                    <a:pt x="377167" y="221826"/>
                  </a:cubicBezTo>
                  <a:cubicBezTo>
                    <a:pt x="378445" y="222465"/>
                    <a:pt x="379724" y="222465"/>
                    <a:pt x="379084" y="221186"/>
                  </a:cubicBezTo>
                  <a:cubicBezTo>
                    <a:pt x="377806" y="219269"/>
                    <a:pt x="379084" y="219269"/>
                    <a:pt x="380363" y="219908"/>
                  </a:cubicBezTo>
                  <a:cubicBezTo>
                    <a:pt x="382281" y="219908"/>
                    <a:pt x="384198" y="220547"/>
                    <a:pt x="382281" y="217351"/>
                  </a:cubicBezTo>
                  <a:cubicBezTo>
                    <a:pt x="382920" y="216712"/>
                    <a:pt x="383559" y="216712"/>
                    <a:pt x="384838" y="216712"/>
                  </a:cubicBezTo>
                  <a:cubicBezTo>
                    <a:pt x="385477" y="216712"/>
                    <a:pt x="386116" y="216712"/>
                    <a:pt x="385477" y="215433"/>
                  </a:cubicBezTo>
                  <a:cubicBezTo>
                    <a:pt x="384198" y="213515"/>
                    <a:pt x="384198" y="212876"/>
                    <a:pt x="385477" y="212876"/>
                  </a:cubicBezTo>
                  <a:cubicBezTo>
                    <a:pt x="387395" y="212876"/>
                    <a:pt x="386756" y="210958"/>
                    <a:pt x="388034" y="210958"/>
                  </a:cubicBezTo>
                  <a:cubicBezTo>
                    <a:pt x="389313" y="210958"/>
                    <a:pt x="389313" y="209680"/>
                    <a:pt x="389952" y="208401"/>
                  </a:cubicBezTo>
                  <a:cubicBezTo>
                    <a:pt x="390591" y="207123"/>
                    <a:pt x="391870" y="206483"/>
                    <a:pt x="393148" y="205844"/>
                  </a:cubicBezTo>
                  <a:cubicBezTo>
                    <a:pt x="393148" y="205844"/>
                    <a:pt x="393148" y="205205"/>
                    <a:pt x="393148" y="205205"/>
                  </a:cubicBezTo>
                  <a:cubicBezTo>
                    <a:pt x="392509" y="204566"/>
                    <a:pt x="391870" y="203926"/>
                    <a:pt x="390591" y="203287"/>
                  </a:cubicBezTo>
                  <a:cubicBezTo>
                    <a:pt x="393787" y="203287"/>
                    <a:pt x="398902" y="205205"/>
                    <a:pt x="396345" y="200730"/>
                  </a:cubicBezTo>
                  <a:cubicBezTo>
                    <a:pt x="395705" y="200730"/>
                    <a:pt x="395705" y="201369"/>
                    <a:pt x="395705" y="202008"/>
                  </a:cubicBezTo>
                  <a:cubicBezTo>
                    <a:pt x="395705" y="202648"/>
                    <a:pt x="395066" y="202648"/>
                    <a:pt x="393148" y="201369"/>
                  </a:cubicBezTo>
                  <a:cubicBezTo>
                    <a:pt x="393787" y="201369"/>
                    <a:pt x="394427" y="201369"/>
                    <a:pt x="394427" y="201369"/>
                  </a:cubicBezTo>
                  <a:cubicBezTo>
                    <a:pt x="393787" y="200091"/>
                    <a:pt x="393148" y="199451"/>
                    <a:pt x="391870" y="198173"/>
                  </a:cubicBezTo>
                  <a:cubicBezTo>
                    <a:pt x="391870" y="197534"/>
                    <a:pt x="393148" y="197534"/>
                    <a:pt x="392509" y="196894"/>
                  </a:cubicBezTo>
                  <a:cubicBezTo>
                    <a:pt x="390591" y="194977"/>
                    <a:pt x="391870" y="194977"/>
                    <a:pt x="391230" y="193698"/>
                  </a:cubicBezTo>
                  <a:cubicBezTo>
                    <a:pt x="390591" y="191780"/>
                    <a:pt x="391870" y="191780"/>
                    <a:pt x="393148" y="191780"/>
                  </a:cubicBezTo>
                  <a:cubicBezTo>
                    <a:pt x="393787" y="191780"/>
                    <a:pt x="393787" y="191780"/>
                    <a:pt x="394427" y="191780"/>
                  </a:cubicBezTo>
                  <a:cubicBezTo>
                    <a:pt x="393148" y="191780"/>
                    <a:pt x="391870" y="189862"/>
                    <a:pt x="389952" y="188584"/>
                  </a:cubicBezTo>
                  <a:cubicBezTo>
                    <a:pt x="389313" y="186666"/>
                    <a:pt x="389313" y="186027"/>
                    <a:pt x="392509" y="187305"/>
                  </a:cubicBezTo>
                  <a:cubicBezTo>
                    <a:pt x="391230" y="186027"/>
                    <a:pt x="389952" y="184748"/>
                    <a:pt x="388673" y="183470"/>
                  </a:cubicBezTo>
                  <a:cubicBezTo>
                    <a:pt x="386756" y="182191"/>
                    <a:pt x="384838" y="180273"/>
                    <a:pt x="382920" y="178995"/>
                  </a:cubicBezTo>
                  <a:cubicBezTo>
                    <a:pt x="377806" y="175799"/>
                    <a:pt x="374609" y="175159"/>
                    <a:pt x="372692" y="175799"/>
                  </a:cubicBezTo>
                  <a:close/>
                  <a:moveTo>
                    <a:pt x="919263" y="175799"/>
                  </a:moveTo>
                  <a:cubicBezTo>
                    <a:pt x="920542" y="176438"/>
                    <a:pt x="921181" y="176438"/>
                    <a:pt x="922460" y="176438"/>
                  </a:cubicBezTo>
                  <a:cubicBezTo>
                    <a:pt x="922460" y="177716"/>
                    <a:pt x="921821" y="178356"/>
                    <a:pt x="920542" y="178356"/>
                  </a:cubicBezTo>
                  <a:cubicBezTo>
                    <a:pt x="919903" y="178356"/>
                    <a:pt x="917985" y="177077"/>
                    <a:pt x="916067" y="175799"/>
                  </a:cubicBezTo>
                  <a:cubicBezTo>
                    <a:pt x="916707" y="175799"/>
                    <a:pt x="916707" y="174520"/>
                    <a:pt x="919263" y="175799"/>
                  </a:cubicBezTo>
                  <a:close/>
                  <a:moveTo>
                    <a:pt x="912871" y="173881"/>
                  </a:moveTo>
                  <a:cubicBezTo>
                    <a:pt x="912871" y="173881"/>
                    <a:pt x="913510" y="174520"/>
                    <a:pt x="913510" y="174520"/>
                  </a:cubicBezTo>
                  <a:cubicBezTo>
                    <a:pt x="913510" y="174520"/>
                    <a:pt x="912871" y="175159"/>
                    <a:pt x="912871" y="175159"/>
                  </a:cubicBezTo>
                  <a:cubicBezTo>
                    <a:pt x="911592" y="173881"/>
                    <a:pt x="912871" y="173881"/>
                    <a:pt x="912871" y="173881"/>
                  </a:cubicBezTo>
                  <a:close/>
                  <a:moveTo>
                    <a:pt x="928213" y="173242"/>
                  </a:moveTo>
                  <a:cubicBezTo>
                    <a:pt x="928213" y="173242"/>
                    <a:pt x="928852" y="173881"/>
                    <a:pt x="928852" y="173881"/>
                  </a:cubicBezTo>
                  <a:cubicBezTo>
                    <a:pt x="926935" y="175159"/>
                    <a:pt x="925017" y="175799"/>
                    <a:pt x="923099" y="177077"/>
                  </a:cubicBezTo>
                  <a:cubicBezTo>
                    <a:pt x="924378" y="175159"/>
                    <a:pt x="926296" y="173881"/>
                    <a:pt x="928213" y="173242"/>
                  </a:cubicBezTo>
                  <a:close/>
                  <a:moveTo>
                    <a:pt x="939720" y="157260"/>
                  </a:moveTo>
                  <a:cubicBezTo>
                    <a:pt x="939081" y="157260"/>
                    <a:pt x="938441" y="156621"/>
                    <a:pt x="937802" y="157899"/>
                  </a:cubicBezTo>
                  <a:lnTo>
                    <a:pt x="938441" y="157899"/>
                  </a:lnTo>
                  <a:cubicBezTo>
                    <a:pt x="939081" y="157899"/>
                    <a:pt x="939081" y="157260"/>
                    <a:pt x="939720" y="157260"/>
                  </a:cubicBezTo>
                  <a:close/>
                  <a:moveTo>
                    <a:pt x="934606" y="156621"/>
                  </a:moveTo>
                  <a:cubicBezTo>
                    <a:pt x="934606" y="157260"/>
                    <a:pt x="934606" y="157899"/>
                    <a:pt x="934606" y="157899"/>
                  </a:cubicBezTo>
                  <a:cubicBezTo>
                    <a:pt x="933966" y="157899"/>
                    <a:pt x="933327" y="158538"/>
                    <a:pt x="932688" y="158538"/>
                  </a:cubicBezTo>
                  <a:cubicBezTo>
                    <a:pt x="930770" y="159178"/>
                    <a:pt x="928852" y="159817"/>
                    <a:pt x="927574" y="161095"/>
                  </a:cubicBezTo>
                  <a:cubicBezTo>
                    <a:pt x="926935" y="161095"/>
                    <a:pt x="926935" y="162374"/>
                    <a:pt x="925656" y="162374"/>
                  </a:cubicBezTo>
                  <a:cubicBezTo>
                    <a:pt x="925656" y="162374"/>
                    <a:pt x="926296" y="162374"/>
                    <a:pt x="926296" y="163013"/>
                  </a:cubicBezTo>
                  <a:cubicBezTo>
                    <a:pt x="926935" y="163013"/>
                    <a:pt x="926935" y="162374"/>
                    <a:pt x="927574" y="162374"/>
                  </a:cubicBezTo>
                  <a:cubicBezTo>
                    <a:pt x="928852" y="161095"/>
                    <a:pt x="930131" y="160456"/>
                    <a:pt x="931410" y="159817"/>
                  </a:cubicBezTo>
                  <a:cubicBezTo>
                    <a:pt x="933327" y="159178"/>
                    <a:pt x="935245" y="158538"/>
                    <a:pt x="937163" y="157899"/>
                  </a:cubicBezTo>
                  <a:lnTo>
                    <a:pt x="937802" y="157899"/>
                  </a:lnTo>
                  <a:cubicBezTo>
                    <a:pt x="937163" y="157899"/>
                    <a:pt x="937163" y="158538"/>
                    <a:pt x="934606" y="156621"/>
                  </a:cubicBezTo>
                  <a:close/>
                  <a:moveTo>
                    <a:pt x="953784" y="154703"/>
                  </a:moveTo>
                  <a:cubicBezTo>
                    <a:pt x="951866" y="154703"/>
                    <a:pt x="949948" y="155342"/>
                    <a:pt x="948030" y="155342"/>
                  </a:cubicBezTo>
                  <a:cubicBezTo>
                    <a:pt x="947391" y="155342"/>
                    <a:pt x="946752" y="155342"/>
                    <a:pt x="946752" y="155342"/>
                  </a:cubicBezTo>
                  <a:cubicBezTo>
                    <a:pt x="946752" y="155981"/>
                    <a:pt x="944834" y="155981"/>
                    <a:pt x="944195" y="155981"/>
                  </a:cubicBezTo>
                  <a:cubicBezTo>
                    <a:pt x="942916" y="155981"/>
                    <a:pt x="941638" y="155981"/>
                    <a:pt x="940359" y="155981"/>
                  </a:cubicBezTo>
                  <a:cubicBezTo>
                    <a:pt x="940359" y="155981"/>
                    <a:pt x="940999" y="156621"/>
                    <a:pt x="940999" y="157260"/>
                  </a:cubicBezTo>
                  <a:cubicBezTo>
                    <a:pt x="942277" y="157260"/>
                    <a:pt x="943555" y="157899"/>
                    <a:pt x="944834" y="157899"/>
                  </a:cubicBezTo>
                  <a:cubicBezTo>
                    <a:pt x="944834" y="157899"/>
                    <a:pt x="944834" y="158538"/>
                    <a:pt x="944195" y="158538"/>
                  </a:cubicBezTo>
                  <a:cubicBezTo>
                    <a:pt x="942916" y="158538"/>
                    <a:pt x="941638" y="159178"/>
                    <a:pt x="940359" y="159178"/>
                  </a:cubicBezTo>
                  <a:cubicBezTo>
                    <a:pt x="939720" y="159178"/>
                    <a:pt x="939081" y="159817"/>
                    <a:pt x="938441" y="159817"/>
                  </a:cubicBezTo>
                  <a:cubicBezTo>
                    <a:pt x="938441" y="159817"/>
                    <a:pt x="938441" y="160456"/>
                    <a:pt x="937802" y="160456"/>
                  </a:cubicBezTo>
                  <a:cubicBezTo>
                    <a:pt x="937163" y="160456"/>
                    <a:pt x="935885" y="160456"/>
                    <a:pt x="934606" y="160456"/>
                  </a:cubicBezTo>
                  <a:cubicBezTo>
                    <a:pt x="933327" y="160456"/>
                    <a:pt x="933327" y="161735"/>
                    <a:pt x="933327" y="162374"/>
                  </a:cubicBezTo>
                  <a:cubicBezTo>
                    <a:pt x="933327" y="163013"/>
                    <a:pt x="932688" y="163653"/>
                    <a:pt x="932049" y="163653"/>
                  </a:cubicBezTo>
                  <a:cubicBezTo>
                    <a:pt x="931410" y="164292"/>
                    <a:pt x="930770" y="164931"/>
                    <a:pt x="930131" y="166210"/>
                  </a:cubicBezTo>
                  <a:cubicBezTo>
                    <a:pt x="930770" y="166849"/>
                    <a:pt x="931410" y="166849"/>
                    <a:pt x="932049" y="167488"/>
                  </a:cubicBezTo>
                  <a:cubicBezTo>
                    <a:pt x="931410" y="167488"/>
                    <a:pt x="930131" y="166849"/>
                    <a:pt x="929492" y="166849"/>
                  </a:cubicBezTo>
                  <a:cubicBezTo>
                    <a:pt x="928213" y="166849"/>
                    <a:pt x="927574" y="166849"/>
                    <a:pt x="926935" y="166849"/>
                  </a:cubicBezTo>
                  <a:cubicBezTo>
                    <a:pt x="925017" y="167488"/>
                    <a:pt x="923099" y="168767"/>
                    <a:pt x="920542" y="169406"/>
                  </a:cubicBezTo>
                  <a:cubicBezTo>
                    <a:pt x="919903" y="169406"/>
                    <a:pt x="919263" y="169406"/>
                    <a:pt x="918624" y="170045"/>
                  </a:cubicBezTo>
                  <a:cubicBezTo>
                    <a:pt x="917985" y="169406"/>
                    <a:pt x="917985" y="168767"/>
                    <a:pt x="917985" y="168767"/>
                  </a:cubicBezTo>
                  <a:cubicBezTo>
                    <a:pt x="919903" y="169406"/>
                    <a:pt x="917985" y="166849"/>
                    <a:pt x="920542" y="167488"/>
                  </a:cubicBezTo>
                  <a:cubicBezTo>
                    <a:pt x="921181" y="166849"/>
                    <a:pt x="921821" y="166849"/>
                    <a:pt x="922460" y="166210"/>
                  </a:cubicBezTo>
                  <a:cubicBezTo>
                    <a:pt x="923099" y="165570"/>
                    <a:pt x="924378" y="165570"/>
                    <a:pt x="924378" y="164931"/>
                  </a:cubicBezTo>
                  <a:cubicBezTo>
                    <a:pt x="924378" y="164292"/>
                    <a:pt x="925017" y="164292"/>
                    <a:pt x="925656" y="163653"/>
                  </a:cubicBezTo>
                  <a:cubicBezTo>
                    <a:pt x="925656" y="163653"/>
                    <a:pt x="925656" y="163013"/>
                    <a:pt x="925656" y="163013"/>
                  </a:cubicBezTo>
                  <a:cubicBezTo>
                    <a:pt x="924378" y="162374"/>
                    <a:pt x="923738" y="161735"/>
                    <a:pt x="923738" y="161735"/>
                  </a:cubicBezTo>
                  <a:cubicBezTo>
                    <a:pt x="923099" y="161735"/>
                    <a:pt x="923099" y="162374"/>
                    <a:pt x="922460" y="163013"/>
                  </a:cubicBezTo>
                  <a:cubicBezTo>
                    <a:pt x="921181" y="163653"/>
                    <a:pt x="920542" y="164931"/>
                    <a:pt x="919263" y="165570"/>
                  </a:cubicBezTo>
                  <a:cubicBezTo>
                    <a:pt x="919263" y="165570"/>
                    <a:pt x="917985" y="165570"/>
                    <a:pt x="917985" y="165570"/>
                  </a:cubicBezTo>
                  <a:cubicBezTo>
                    <a:pt x="917346" y="166849"/>
                    <a:pt x="916067" y="167488"/>
                    <a:pt x="914789" y="167488"/>
                  </a:cubicBezTo>
                  <a:cubicBezTo>
                    <a:pt x="914149" y="167488"/>
                    <a:pt x="914149" y="168127"/>
                    <a:pt x="914789" y="169406"/>
                  </a:cubicBezTo>
                  <a:cubicBezTo>
                    <a:pt x="915428" y="169406"/>
                    <a:pt x="916067" y="169406"/>
                    <a:pt x="916707" y="169406"/>
                  </a:cubicBezTo>
                  <a:cubicBezTo>
                    <a:pt x="916707" y="169406"/>
                    <a:pt x="917346" y="170045"/>
                    <a:pt x="917346" y="170045"/>
                  </a:cubicBezTo>
                  <a:cubicBezTo>
                    <a:pt x="916707" y="170045"/>
                    <a:pt x="916067" y="170684"/>
                    <a:pt x="915428" y="170684"/>
                  </a:cubicBezTo>
                  <a:cubicBezTo>
                    <a:pt x="914789" y="170045"/>
                    <a:pt x="914789" y="170045"/>
                    <a:pt x="914789" y="170045"/>
                  </a:cubicBezTo>
                  <a:cubicBezTo>
                    <a:pt x="914789" y="169406"/>
                    <a:pt x="914149" y="169406"/>
                    <a:pt x="913510" y="168767"/>
                  </a:cubicBezTo>
                  <a:cubicBezTo>
                    <a:pt x="912871" y="169406"/>
                    <a:pt x="912871" y="169406"/>
                    <a:pt x="912232" y="170045"/>
                  </a:cubicBezTo>
                  <a:cubicBezTo>
                    <a:pt x="912232" y="170045"/>
                    <a:pt x="912871" y="170684"/>
                    <a:pt x="912871" y="170684"/>
                  </a:cubicBezTo>
                  <a:cubicBezTo>
                    <a:pt x="913510" y="170684"/>
                    <a:pt x="914149" y="171324"/>
                    <a:pt x="915428" y="171324"/>
                  </a:cubicBezTo>
                  <a:cubicBezTo>
                    <a:pt x="914789" y="171963"/>
                    <a:pt x="914149" y="172602"/>
                    <a:pt x="913510" y="172602"/>
                  </a:cubicBezTo>
                  <a:cubicBezTo>
                    <a:pt x="913510" y="172602"/>
                    <a:pt x="912232" y="171963"/>
                    <a:pt x="911592" y="171963"/>
                  </a:cubicBezTo>
                  <a:cubicBezTo>
                    <a:pt x="910953" y="171963"/>
                    <a:pt x="910953" y="171324"/>
                    <a:pt x="910314" y="171963"/>
                  </a:cubicBezTo>
                  <a:cubicBezTo>
                    <a:pt x="909674" y="171963"/>
                    <a:pt x="909035" y="171963"/>
                    <a:pt x="908396" y="172602"/>
                  </a:cubicBezTo>
                  <a:cubicBezTo>
                    <a:pt x="908396" y="172602"/>
                    <a:pt x="908396" y="172602"/>
                    <a:pt x="908396" y="173242"/>
                  </a:cubicBezTo>
                  <a:cubicBezTo>
                    <a:pt x="909035" y="173881"/>
                    <a:pt x="909674" y="174520"/>
                    <a:pt x="910953" y="175159"/>
                  </a:cubicBezTo>
                  <a:cubicBezTo>
                    <a:pt x="910314" y="175159"/>
                    <a:pt x="909674" y="175159"/>
                    <a:pt x="909035" y="174520"/>
                  </a:cubicBezTo>
                  <a:cubicBezTo>
                    <a:pt x="907757" y="173881"/>
                    <a:pt x="906478" y="173242"/>
                    <a:pt x="908396" y="175159"/>
                  </a:cubicBezTo>
                  <a:cubicBezTo>
                    <a:pt x="908396" y="175159"/>
                    <a:pt x="909035" y="175159"/>
                    <a:pt x="909035" y="175159"/>
                  </a:cubicBezTo>
                  <a:cubicBezTo>
                    <a:pt x="909035" y="175159"/>
                    <a:pt x="909674" y="175799"/>
                    <a:pt x="909674" y="175799"/>
                  </a:cubicBezTo>
                  <a:cubicBezTo>
                    <a:pt x="909035" y="175799"/>
                    <a:pt x="908396" y="175159"/>
                    <a:pt x="908396" y="175159"/>
                  </a:cubicBezTo>
                  <a:cubicBezTo>
                    <a:pt x="909035" y="175799"/>
                    <a:pt x="909674" y="176438"/>
                    <a:pt x="909674" y="176438"/>
                  </a:cubicBezTo>
                  <a:cubicBezTo>
                    <a:pt x="909674" y="177077"/>
                    <a:pt x="909674" y="177077"/>
                    <a:pt x="909035" y="177077"/>
                  </a:cubicBezTo>
                  <a:cubicBezTo>
                    <a:pt x="908396" y="177716"/>
                    <a:pt x="908396" y="178356"/>
                    <a:pt x="906478" y="177716"/>
                  </a:cubicBezTo>
                  <a:cubicBezTo>
                    <a:pt x="905200" y="177077"/>
                    <a:pt x="905200" y="178356"/>
                    <a:pt x="904560" y="178356"/>
                  </a:cubicBezTo>
                  <a:cubicBezTo>
                    <a:pt x="904560" y="178356"/>
                    <a:pt x="904560" y="178356"/>
                    <a:pt x="904560" y="178995"/>
                  </a:cubicBezTo>
                  <a:cubicBezTo>
                    <a:pt x="903921" y="179634"/>
                    <a:pt x="903921" y="180273"/>
                    <a:pt x="903282" y="180273"/>
                  </a:cubicBezTo>
                  <a:cubicBezTo>
                    <a:pt x="902643" y="180273"/>
                    <a:pt x="902643" y="180913"/>
                    <a:pt x="902643" y="180913"/>
                  </a:cubicBezTo>
                  <a:cubicBezTo>
                    <a:pt x="902643" y="180913"/>
                    <a:pt x="902643" y="180913"/>
                    <a:pt x="903282" y="181552"/>
                  </a:cubicBezTo>
                  <a:cubicBezTo>
                    <a:pt x="905200" y="183470"/>
                    <a:pt x="905200" y="183470"/>
                    <a:pt x="903282" y="182831"/>
                  </a:cubicBezTo>
                  <a:cubicBezTo>
                    <a:pt x="902643" y="182831"/>
                    <a:pt x="902003" y="182191"/>
                    <a:pt x="902643" y="182831"/>
                  </a:cubicBezTo>
                  <a:cubicBezTo>
                    <a:pt x="903282" y="184109"/>
                    <a:pt x="902003" y="183470"/>
                    <a:pt x="900086" y="182191"/>
                  </a:cubicBezTo>
                  <a:cubicBezTo>
                    <a:pt x="902643" y="184748"/>
                    <a:pt x="903921" y="186666"/>
                    <a:pt x="902643" y="186666"/>
                  </a:cubicBezTo>
                  <a:cubicBezTo>
                    <a:pt x="902643" y="186666"/>
                    <a:pt x="902643" y="187305"/>
                    <a:pt x="902643" y="187305"/>
                  </a:cubicBezTo>
                  <a:cubicBezTo>
                    <a:pt x="902003" y="187305"/>
                    <a:pt x="902003" y="187305"/>
                    <a:pt x="901364" y="187945"/>
                  </a:cubicBezTo>
                  <a:cubicBezTo>
                    <a:pt x="901364" y="187945"/>
                    <a:pt x="900725" y="187305"/>
                    <a:pt x="900725" y="187305"/>
                  </a:cubicBezTo>
                  <a:cubicBezTo>
                    <a:pt x="900725" y="186666"/>
                    <a:pt x="900725" y="186666"/>
                    <a:pt x="900086" y="186027"/>
                  </a:cubicBezTo>
                  <a:cubicBezTo>
                    <a:pt x="899446" y="185388"/>
                    <a:pt x="899446" y="186027"/>
                    <a:pt x="898807" y="185388"/>
                  </a:cubicBezTo>
                  <a:cubicBezTo>
                    <a:pt x="898807" y="185388"/>
                    <a:pt x="898168" y="184748"/>
                    <a:pt x="897529" y="184748"/>
                  </a:cubicBezTo>
                  <a:cubicBezTo>
                    <a:pt x="898168" y="185388"/>
                    <a:pt x="898807" y="186027"/>
                    <a:pt x="899446" y="186666"/>
                  </a:cubicBezTo>
                  <a:cubicBezTo>
                    <a:pt x="900086" y="187305"/>
                    <a:pt x="900086" y="187305"/>
                    <a:pt x="900725" y="187945"/>
                  </a:cubicBezTo>
                  <a:cubicBezTo>
                    <a:pt x="900086" y="187945"/>
                    <a:pt x="900086" y="188584"/>
                    <a:pt x="898807" y="188584"/>
                  </a:cubicBezTo>
                  <a:cubicBezTo>
                    <a:pt x="897529" y="187945"/>
                    <a:pt x="896889" y="188584"/>
                    <a:pt x="896250" y="189223"/>
                  </a:cubicBezTo>
                  <a:cubicBezTo>
                    <a:pt x="896250" y="189223"/>
                    <a:pt x="896250" y="189862"/>
                    <a:pt x="895611" y="189862"/>
                  </a:cubicBezTo>
                  <a:cubicBezTo>
                    <a:pt x="894971" y="189862"/>
                    <a:pt x="894332" y="189862"/>
                    <a:pt x="895611" y="191141"/>
                  </a:cubicBezTo>
                  <a:cubicBezTo>
                    <a:pt x="896889" y="192420"/>
                    <a:pt x="895611" y="192420"/>
                    <a:pt x="892414" y="189862"/>
                  </a:cubicBezTo>
                  <a:cubicBezTo>
                    <a:pt x="896250" y="193059"/>
                    <a:pt x="891775" y="190502"/>
                    <a:pt x="894332" y="193059"/>
                  </a:cubicBezTo>
                  <a:cubicBezTo>
                    <a:pt x="891775" y="191141"/>
                    <a:pt x="891136" y="191141"/>
                    <a:pt x="891775" y="191780"/>
                  </a:cubicBezTo>
                  <a:cubicBezTo>
                    <a:pt x="892414" y="193059"/>
                    <a:pt x="891136" y="192420"/>
                    <a:pt x="891136" y="193698"/>
                  </a:cubicBezTo>
                  <a:cubicBezTo>
                    <a:pt x="891136" y="194337"/>
                    <a:pt x="890497" y="194337"/>
                    <a:pt x="891136" y="195616"/>
                  </a:cubicBezTo>
                  <a:cubicBezTo>
                    <a:pt x="891136" y="196255"/>
                    <a:pt x="890497" y="195616"/>
                    <a:pt x="890497" y="195616"/>
                  </a:cubicBezTo>
                  <a:cubicBezTo>
                    <a:pt x="889857" y="195616"/>
                    <a:pt x="889857" y="196255"/>
                    <a:pt x="889218" y="196255"/>
                  </a:cubicBezTo>
                  <a:cubicBezTo>
                    <a:pt x="888579" y="196894"/>
                    <a:pt x="886661" y="196255"/>
                    <a:pt x="887300" y="197534"/>
                  </a:cubicBezTo>
                  <a:cubicBezTo>
                    <a:pt x="887940" y="198812"/>
                    <a:pt x="887300" y="199451"/>
                    <a:pt x="884743" y="198173"/>
                  </a:cubicBezTo>
                  <a:cubicBezTo>
                    <a:pt x="884743" y="198173"/>
                    <a:pt x="884104" y="198173"/>
                    <a:pt x="884104" y="198173"/>
                  </a:cubicBezTo>
                  <a:cubicBezTo>
                    <a:pt x="884104" y="198812"/>
                    <a:pt x="885382" y="200091"/>
                    <a:pt x="883465" y="199451"/>
                  </a:cubicBezTo>
                  <a:cubicBezTo>
                    <a:pt x="884743" y="201369"/>
                    <a:pt x="883465" y="200730"/>
                    <a:pt x="884104" y="201369"/>
                  </a:cubicBezTo>
                  <a:cubicBezTo>
                    <a:pt x="884104" y="201369"/>
                    <a:pt x="884104" y="202008"/>
                    <a:pt x="884104" y="202008"/>
                  </a:cubicBezTo>
                  <a:cubicBezTo>
                    <a:pt x="885382" y="203287"/>
                    <a:pt x="884743" y="203287"/>
                    <a:pt x="883465" y="202648"/>
                  </a:cubicBezTo>
                  <a:cubicBezTo>
                    <a:pt x="882186" y="202008"/>
                    <a:pt x="881547" y="201369"/>
                    <a:pt x="883465" y="203926"/>
                  </a:cubicBezTo>
                  <a:cubicBezTo>
                    <a:pt x="884104" y="203926"/>
                    <a:pt x="884104" y="204566"/>
                    <a:pt x="884104" y="204566"/>
                  </a:cubicBezTo>
                  <a:cubicBezTo>
                    <a:pt x="884104" y="204566"/>
                    <a:pt x="883465" y="204566"/>
                    <a:pt x="882825" y="204566"/>
                  </a:cubicBezTo>
                  <a:cubicBezTo>
                    <a:pt x="880268" y="203287"/>
                    <a:pt x="881547" y="205205"/>
                    <a:pt x="880268" y="205205"/>
                  </a:cubicBezTo>
                  <a:cubicBezTo>
                    <a:pt x="880908" y="205844"/>
                    <a:pt x="881547" y="207123"/>
                    <a:pt x="880908" y="207123"/>
                  </a:cubicBezTo>
                  <a:cubicBezTo>
                    <a:pt x="880268" y="207123"/>
                    <a:pt x="880268" y="207762"/>
                    <a:pt x="880268" y="207762"/>
                  </a:cubicBezTo>
                  <a:cubicBezTo>
                    <a:pt x="880268" y="207762"/>
                    <a:pt x="880268" y="208401"/>
                    <a:pt x="880268" y="208401"/>
                  </a:cubicBezTo>
                  <a:cubicBezTo>
                    <a:pt x="881547" y="209680"/>
                    <a:pt x="881547" y="210319"/>
                    <a:pt x="879629" y="209040"/>
                  </a:cubicBezTo>
                  <a:cubicBezTo>
                    <a:pt x="878351" y="208401"/>
                    <a:pt x="877711" y="208401"/>
                    <a:pt x="878351" y="209040"/>
                  </a:cubicBezTo>
                  <a:cubicBezTo>
                    <a:pt x="879629" y="210958"/>
                    <a:pt x="878351" y="210319"/>
                    <a:pt x="877711" y="210319"/>
                  </a:cubicBezTo>
                  <a:cubicBezTo>
                    <a:pt x="875793" y="209680"/>
                    <a:pt x="874515" y="209680"/>
                    <a:pt x="876433" y="212237"/>
                  </a:cubicBezTo>
                  <a:cubicBezTo>
                    <a:pt x="875793" y="212237"/>
                    <a:pt x="875154" y="212876"/>
                    <a:pt x="874515" y="212237"/>
                  </a:cubicBezTo>
                  <a:lnTo>
                    <a:pt x="874515" y="212876"/>
                  </a:lnTo>
                  <a:cubicBezTo>
                    <a:pt x="874515" y="212876"/>
                    <a:pt x="875154" y="212876"/>
                    <a:pt x="875154" y="212876"/>
                  </a:cubicBezTo>
                  <a:cubicBezTo>
                    <a:pt x="875154" y="213515"/>
                    <a:pt x="875793" y="213515"/>
                    <a:pt x="875154" y="213515"/>
                  </a:cubicBezTo>
                  <a:cubicBezTo>
                    <a:pt x="875154" y="213515"/>
                    <a:pt x="874515" y="212876"/>
                    <a:pt x="874515" y="212876"/>
                  </a:cubicBezTo>
                  <a:lnTo>
                    <a:pt x="874515" y="213515"/>
                  </a:lnTo>
                  <a:cubicBezTo>
                    <a:pt x="875793" y="214794"/>
                    <a:pt x="875793" y="215433"/>
                    <a:pt x="875154" y="215433"/>
                  </a:cubicBezTo>
                  <a:cubicBezTo>
                    <a:pt x="873236" y="214794"/>
                    <a:pt x="874515" y="216712"/>
                    <a:pt x="873876" y="216712"/>
                  </a:cubicBezTo>
                  <a:cubicBezTo>
                    <a:pt x="873236" y="216712"/>
                    <a:pt x="873236" y="217990"/>
                    <a:pt x="872597" y="217990"/>
                  </a:cubicBezTo>
                  <a:cubicBezTo>
                    <a:pt x="871958" y="218629"/>
                    <a:pt x="871319" y="219269"/>
                    <a:pt x="870679" y="219908"/>
                  </a:cubicBezTo>
                  <a:cubicBezTo>
                    <a:pt x="870679" y="219908"/>
                    <a:pt x="870679" y="220547"/>
                    <a:pt x="870679" y="220547"/>
                  </a:cubicBezTo>
                  <a:cubicBezTo>
                    <a:pt x="871319" y="221186"/>
                    <a:pt x="871958" y="221826"/>
                    <a:pt x="873236" y="222465"/>
                  </a:cubicBezTo>
                  <a:cubicBezTo>
                    <a:pt x="870679" y="221826"/>
                    <a:pt x="866205" y="219269"/>
                    <a:pt x="868762" y="223743"/>
                  </a:cubicBezTo>
                  <a:cubicBezTo>
                    <a:pt x="871319" y="223743"/>
                    <a:pt x="870679" y="223104"/>
                    <a:pt x="870679" y="223104"/>
                  </a:cubicBezTo>
                  <a:cubicBezTo>
                    <a:pt x="870679" y="222465"/>
                    <a:pt x="871319" y="223104"/>
                    <a:pt x="873236" y="224383"/>
                  </a:cubicBezTo>
                  <a:cubicBezTo>
                    <a:pt x="872597" y="224383"/>
                    <a:pt x="872597" y="224383"/>
                    <a:pt x="871958" y="224383"/>
                  </a:cubicBezTo>
                  <a:cubicBezTo>
                    <a:pt x="872597" y="225022"/>
                    <a:pt x="873876" y="226301"/>
                    <a:pt x="874515" y="226940"/>
                  </a:cubicBezTo>
                  <a:cubicBezTo>
                    <a:pt x="874515" y="226940"/>
                    <a:pt x="873236" y="226940"/>
                    <a:pt x="873876" y="227579"/>
                  </a:cubicBezTo>
                  <a:cubicBezTo>
                    <a:pt x="875793" y="229497"/>
                    <a:pt x="875154" y="229497"/>
                    <a:pt x="875793" y="230136"/>
                  </a:cubicBezTo>
                  <a:cubicBezTo>
                    <a:pt x="877072" y="232054"/>
                    <a:pt x="875793" y="232054"/>
                    <a:pt x="874515" y="231415"/>
                  </a:cubicBezTo>
                  <a:cubicBezTo>
                    <a:pt x="873876" y="231415"/>
                    <a:pt x="873876" y="231415"/>
                    <a:pt x="873236" y="231415"/>
                  </a:cubicBezTo>
                  <a:cubicBezTo>
                    <a:pt x="874515" y="232054"/>
                    <a:pt x="875793" y="233332"/>
                    <a:pt x="877711" y="234611"/>
                  </a:cubicBezTo>
                  <a:cubicBezTo>
                    <a:pt x="878351" y="235890"/>
                    <a:pt x="878351" y="237168"/>
                    <a:pt x="875793" y="235250"/>
                  </a:cubicBezTo>
                  <a:cubicBezTo>
                    <a:pt x="877072" y="236529"/>
                    <a:pt x="878351" y="237807"/>
                    <a:pt x="879629" y="238447"/>
                  </a:cubicBezTo>
                  <a:cubicBezTo>
                    <a:pt x="881547" y="239725"/>
                    <a:pt x="883465" y="241643"/>
                    <a:pt x="885382" y="242921"/>
                  </a:cubicBezTo>
                  <a:cubicBezTo>
                    <a:pt x="890497" y="246118"/>
                    <a:pt x="893054" y="247396"/>
                    <a:pt x="894971" y="246757"/>
                  </a:cubicBezTo>
                  <a:cubicBezTo>
                    <a:pt x="896889" y="246118"/>
                    <a:pt x="898168" y="245479"/>
                    <a:pt x="899446" y="244200"/>
                  </a:cubicBezTo>
                  <a:cubicBezTo>
                    <a:pt x="902003" y="241643"/>
                    <a:pt x="903921" y="239086"/>
                    <a:pt x="906478" y="236529"/>
                  </a:cubicBezTo>
                  <a:cubicBezTo>
                    <a:pt x="907757" y="234611"/>
                    <a:pt x="909674" y="233332"/>
                    <a:pt x="910953" y="231415"/>
                  </a:cubicBezTo>
                  <a:cubicBezTo>
                    <a:pt x="912232" y="229497"/>
                    <a:pt x="913510" y="227579"/>
                    <a:pt x="914789" y="225661"/>
                  </a:cubicBezTo>
                  <a:cubicBezTo>
                    <a:pt x="916067" y="224383"/>
                    <a:pt x="916707" y="222465"/>
                    <a:pt x="917985" y="221186"/>
                  </a:cubicBezTo>
                  <a:cubicBezTo>
                    <a:pt x="918624" y="220547"/>
                    <a:pt x="918624" y="219908"/>
                    <a:pt x="918624" y="219269"/>
                  </a:cubicBezTo>
                  <a:cubicBezTo>
                    <a:pt x="919263" y="218629"/>
                    <a:pt x="920542" y="217990"/>
                    <a:pt x="921181" y="217351"/>
                  </a:cubicBezTo>
                  <a:cubicBezTo>
                    <a:pt x="922460" y="216072"/>
                    <a:pt x="922460" y="213515"/>
                    <a:pt x="924378" y="212876"/>
                  </a:cubicBezTo>
                  <a:cubicBezTo>
                    <a:pt x="925017" y="212237"/>
                    <a:pt x="925656" y="211597"/>
                    <a:pt x="926296" y="210958"/>
                  </a:cubicBezTo>
                  <a:cubicBezTo>
                    <a:pt x="926935" y="210319"/>
                    <a:pt x="926935" y="209680"/>
                    <a:pt x="927574" y="209040"/>
                  </a:cubicBezTo>
                  <a:cubicBezTo>
                    <a:pt x="928213" y="208401"/>
                    <a:pt x="928213" y="207762"/>
                    <a:pt x="928852" y="207123"/>
                  </a:cubicBezTo>
                  <a:cubicBezTo>
                    <a:pt x="929492" y="206483"/>
                    <a:pt x="929492" y="205844"/>
                    <a:pt x="930131" y="205205"/>
                  </a:cubicBezTo>
                  <a:cubicBezTo>
                    <a:pt x="930131" y="204566"/>
                    <a:pt x="931410" y="204566"/>
                    <a:pt x="931410" y="204566"/>
                  </a:cubicBezTo>
                  <a:cubicBezTo>
                    <a:pt x="932049" y="203287"/>
                    <a:pt x="932049" y="202008"/>
                    <a:pt x="933327" y="201369"/>
                  </a:cubicBezTo>
                  <a:cubicBezTo>
                    <a:pt x="933966" y="200730"/>
                    <a:pt x="934606" y="200091"/>
                    <a:pt x="935885" y="199451"/>
                  </a:cubicBezTo>
                  <a:cubicBezTo>
                    <a:pt x="936524" y="198812"/>
                    <a:pt x="937802" y="198812"/>
                    <a:pt x="939081" y="198173"/>
                  </a:cubicBezTo>
                  <a:cubicBezTo>
                    <a:pt x="940359" y="196894"/>
                    <a:pt x="940999" y="195616"/>
                    <a:pt x="942916" y="194977"/>
                  </a:cubicBezTo>
                  <a:cubicBezTo>
                    <a:pt x="944834" y="194337"/>
                    <a:pt x="946113" y="193698"/>
                    <a:pt x="946752" y="192420"/>
                  </a:cubicBezTo>
                  <a:cubicBezTo>
                    <a:pt x="946752" y="191780"/>
                    <a:pt x="946752" y="190502"/>
                    <a:pt x="947391" y="189862"/>
                  </a:cubicBezTo>
                  <a:cubicBezTo>
                    <a:pt x="948030" y="188584"/>
                    <a:pt x="949309" y="187945"/>
                    <a:pt x="950588" y="187305"/>
                  </a:cubicBezTo>
                  <a:cubicBezTo>
                    <a:pt x="951227" y="186666"/>
                    <a:pt x="951227" y="186666"/>
                    <a:pt x="951866" y="186027"/>
                  </a:cubicBezTo>
                  <a:cubicBezTo>
                    <a:pt x="952505" y="185388"/>
                    <a:pt x="953144" y="184109"/>
                    <a:pt x="953784" y="182831"/>
                  </a:cubicBezTo>
                  <a:cubicBezTo>
                    <a:pt x="953784" y="182831"/>
                    <a:pt x="954423" y="182831"/>
                    <a:pt x="955702" y="184109"/>
                  </a:cubicBezTo>
                  <a:cubicBezTo>
                    <a:pt x="955702" y="184109"/>
                    <a:pt x="955702" y="183470"/>
                    <a:pt x="955702" y="183470"/>
                  </a:cubicBezTo>
                  <a:cubicBezTo>
                    <a:pt x="955702" y="182831"/>
                    <a:pt x="955702" y="182191"/>
                    <a:pt x="955702" y="181552"/>
                  </a:cubicBezTo>
                  <a:cubicBezTo>
                    <a:pt x="956341" y="180913"/>
                    <a:pt x="957619" y="180273"/>
                    <a:pt x="958259" y="179634"/>
                  </a:cubicBezTo>
                  <a:cubicBezTo>
                    <a:pt x="958898" y="178995"/>
                    <a:pt x="958898" y="177716"/>
                    <a:pt x="959537" y="177077"/>
                  </a:cubicBezTo>
                  <a:cubicBezTo>
                    <a:pt x="959537" y="176438"/>
                    <a:pt x="959537" y="176438"/>
                    <a:pt x="960177" y="175799"/>
                  </a:cubicBezTo>
                  <a:cubicBezTo>
                    <a:pt x="960816" y="175159"/>
                    <a:pt x="960816" y="174520"/>
                    <a:pt x="961455" y="173881"/>
                  </a:cubicBezTo>
                  <a:cubicBezTo>
                    <a:pt x="962094" y="173242"/>
                    <a:pt x="962733" y="173242"/>
                    <a:pt x="963373" y="173242"/>
                  </a:cubicBezTo>
                  <a:cubicBezTo>
                    <a:pt x="964652" y="173242"/>
                    <a:pt x="963373" y="171963"/>
                    <a:pt x="964652" y="171963"/>
                  </a:cubicBezTo>
                  <a:cubicBezTo>
                    <a:pt x="965930" y="171963"/>
                    <a:pt x="966569" y="170684"/>
                    <a:pt x="967208" y="170045"/>
                  </a:cubicBezTo>
                  <a:cubicBezTo>
                    <a:pt x="967208" y="170045"/>
                    <a:pt x="967848" y="169406"/>
                    <a:pt x="967848" y="168767"/>
                  </a:cubicBezTo>
                  <a:cubicBezTo>
                    <a:pt x="967848" y="168127"/>
                    <a:pt x="967208" y="166849"/>
                    <a:pt x="967208" y="165570"/>
                  </a:cubicBezTo>
                  <a:cubicBezTo>
                    <a:pt x="967208" y="164931"/>
                    <a:pt x="967848" y="164292"/>
                    <a:pt x="968487" y="164292"/>
                  </a:cubicBezTo>
                  <a:cubicBezTo>
                    <a:pt x="967208" y="163653"/>
                    <a:pt x="967208" y="163653"/>
                    <a:pt x="966569" y="163013"/>
                  </a:cubicBezTo>
                  <a:cubicBezTo>
                    <a:pt x="965930" y="161735"/>
                    <a:pt x="965291" y="161095"/>
                    <a:pt x="964652" y="160456"/>
                  </a:cubicBezTo>
                  <a:cubicBezTo>
                    <a:pt x="962733" y="159178"/>
                    <a:pt x="961455" y="158538"/>
                    <a:pt x="959537" y="157260"/>
                  </a:cubicBezTo>
                  <a:cubicBezTo>
                    <a:pt x="959537" y="156621"/>
                    <a:pt x="959537" y="156621"/>
                    <a:pt x="959537" y="155981"/>
                  </a:cubicBezTo>
                  <a:cubicBezTo>
                    <a:pt x="958259" y="155981"/>
                    <a:pt x="958259" y="155981"/>
                    <a:pt x="956980" y="155342"/>
                  </a:cubicBezTo>
                  <a:cubicBezTo>
                    <a:pt x="955063" y="154703"/>
                    <a:pt x="954423" y="154064"/>
                    <a:pt x="953784" y="154703"/>
                  </a:cubicBezTo>
                  <a:close/>
                  <a:moveTo>
                    <a:pt x="503102" y="86941"/>
                  </a:moveTo>
                  <a:cubicBezTo>
                    <a:pt x="502462" y="86301"/>
                    <a:pt x="502462" y="86941"/>
                    <a:pt x="501823" y="86941"/>
                  </a:cubicBezTo>
                  <a:cubicBezTo>
                    <a:pt x="500545" y="87580"/>
                    <a:pt x="499266" y="87580"/>
                    <a:pt x="497988" y="88219"/>
                  </a:cubicBezTo>
                  <a:cubicBezTo>
                    <a:pt x="496709" y="88219"/>
                    <a:pt x="494792" y="88859"/>
                    <a:pt x="492873" y="88859"/>
                  </a:cubicBezTo>
                  <a:cubicBezTo>
                    <a:pt x="492234" y="88859"/>
                    <a:pt x="491595" y="88859"/>
                    <a:pt x="491595" y="88859"/>
                  </a:cubicBezTo>
                  <a:lnTo>
                    <a:pt x="490601" y="89356"/>
                  </a:lnTo>
                  <a:lnTo>
                    <a:pt x="490956" y="89498"/>
                  </a:lnTo>
                  <a:lnTo>
                    <a:pt x="491084" y="89754"/>
                  </a:lnTo>
                  <a:lnTo>
                    <a:pt x="492234" y="90137"/>
                  </a:lnTo>
                  <a:cubicBezTo>
                    <a:pt x="492234" y="90137"/>
                    <a:pt x="492873" y="89498"/>
                    <a:pt x="495431" y="92055"/>
                  </a:cubicBezTo>
                  <a:cubicBezTo>
                    <a:pt x="495431" y="92055"/>
                    <a:pt x="495431" y="91416"/>
                    <a:pt x="495431" y="91416"/>
                  </a:cubicBezTo>
                  <a:cubicBezTo>
                    <a:pt x="496070" y="90776"/>
                    <a:pt x="496709" y="90776"/>
                    <a:pt x="497348" y="90776"/>
                  </a:cubicBezTo>
                  <a:cubicBezTo>
                    <a:pt x="498627" y="90776"/>
                    <a:pt x="500545" y="90137"/>
                    <a:pt x="501823" y="89498"/>
                  </a:cubicBezTo>
                  <a:cubicBezTo>
                    <a:pt x="502462" y="88859"/>
                    <a:pt x="502462" y="88219"/>
                    <a:pt x="503741" y="88219"/>
                  </a:cubicBezTo>
                  <a:cubicBezTo>
                    <a:pt x="503741" y="88219"/>
                    <a:pt x="503102" y="87580"/>
                    <a:pt x="503102" y="86941"/>
                  </a:cubicBezTo>
                  <a:close/>
                  <a:moveTo>
                    <a:pt x="505659" y="74155"/>
                  </a:moveTo>
                  <a:cubicBezTo>
                    <a:pt x="505020" y="76073"/>
                    <a:pt x="503102" y="76712"/>
                    <a:pt x="501184" y="76712"/>
                  </a:cubicBezTo>
                  <a:cubicBezTo>
                    <a:pt x="501184" y="76712"/>
                    <a:pt x="500545" y="76073"/>
                    <a:pt x="500545" y="76073"/>
                  </a:cubicBezTo>
                  <a:cubicBezTo>
                    <a:pt x="502462" y="76073"/>
                    <a:pt x="504380" y="75434"/>
                    <a:pt x="505659" y="74155"/>
                  </a:cubicBezTo>
                  <a:close/>
                  <a:moveTo>
                    <a:pt x="508216" y="73516"/>
                  </a:moveTo>
                  <a:cubicBezTo>
                    <a:pt x="509495" y="73516"/>
                    <a:pt x="510773" y="74795"/>
                    <a:pt x="512691" y="76712"/>
                  </a:cubicBezTo>
                  <a:cubicBezTo>
                    <a:pt x="512051" y="77352"/>
                    <a:pt x="512051" y="77991"/>
                    <a:pt x="509495" y="76073"/>
                  </a:cubicBezTo>
                  <a:cubicBezTo>
                    <a:pt x="508216" y="74795"/>
                    <a:pt x="507577" y="75434"/>
                    <a:pt x="506298" y="74795"/>
                  </a:cubicBezTo>
                  <a:cubicBezTo>
                    <a:pt x="506298" y="73516"/>
                    <a:pt x="506937" y="73516"/>
                    <a:pt x="508216" y="73516"/>
                  </a:cubicBezTo>
                  <a:close/>
                  <a:moveTo>
                    <a:pt x="512691" y="71598"/>
                  </a:moveTo>
                  <a:cubicBezTo>
                    <a:pt x="513330" y="71598"/>
                    <a:pt x="513330" y="71598"/>
                    <a:pt x="515248" y="72877"/>
                  </a:cubicBezTo>
                  <a:cubicBezTo>
                    <a:pt x="514609" y="72877"/>
                    <a:pt x="513969" y="72877"/>
                    <a:pt x="513969" y="72877"/>
                  </a:cubicBezTo>
                  <a:cubicBezTo>
                    <a:pt x="515248" y="74155"/>
                    <a:pt x="515887" y="75434"/>
                    <a:pt x="515887" y="75434"/>
                  </a:cubicBezTo>
                  <a:cubicBezTo>
                    <a:pt x="515248" y="75434"/>
                    <a:pt x="515248" y="76073"/>
                    <a:pt x="515248" y="76073"/>
                  </a:cubicBezTo>
                  <a:cubicBezTo>
                    <a:pt x="515248" y="76073"/>
                    <a:pt x="514609" y="76073"/>
                    <a:pt x="513969" y="75434"/>
                  </a:cubicBezTo>
                  <a:cubicBezTo>
                    <a:pt x="513330" y="74795"/>
                    <a:pt x="512051" y="74155"/>
                    <a:pt x="511412" y="73516"/>
                  </a:cubicBezTo>
                  <a:cubicBezTo>
                    <a:pt x="511412" y="73516"/>
                    <a:pt x="511412" y="72877"/>
                    <a:pt x="511412" y="72877"/>
                  </a:cubicBezTo>
                  <a:cubicBezTo>
                    <a:pt x="511412" y="72238"/>
                    <a:pt x="512051" y="71598"/>
                    <a:pt x="512691" y="71598"/>
                  </a:cubicBezTo>
                  <a:close/>
                  <a:moveTo>
                    <a:pt x="506298" y="70959"/>
                  </a:moveTo>
                  <a:cubicBezTo>
                    <a:pt x="506298" y="70959"/>
                    <a:pt x="506937" y="71598"/>
                    <a:pt x="506937" y="71598"/>
                  </a:cubicBezTo>
                  <a:cubicBezTo>
                    <a:pt x="506298" y="71598"/>
                    <a:pt x="506298" y="71598"/>
                    <a:pt x="505659" y="72238"/>
                  </a:cubicBezTo>
                  <a:cubicBezTo>
                    <a:pt x="505659" y="72238"/>
                    <a:pt x="505659" y="72238"/>
                    <a:pt x="505020" y="71598"/>
                  </a:cubicBezTo>
                  <a:cubicBezTo>
                    <a:pt x="505659" y="71598"/>
                    <a:pt x="506298" y="71598"/>
                    <a:pt x="506298" y="70959"/>
                  </a:cubicBezTo>
                  <a:close/>
                  <a:moveTo>
                    <a:pt x="513330" y="69681"/>
                  </a:moveTo>
                  <a:cubicBezTo>
                    <a:pt x="514609" y="71598"/>
                    <a:pt x="513330" y="69041"/>
                    <a:pt x="515887" y="70320"/>
                  </a:cubicBezTo>
                  <a:cubicBezTo>
                    <a:pt x="516526" y="70959"/>
                    <a:pt x="516526" y="71598"/>
                    <a:pt x="516526" y="71598"/>
                  </a:cubicBezTo>
                  <a:cubicBezTo>
                    <a:pt x="515887" y="71598"/>
                    <a:pt x="515248" y="71598"/>
                    <a:pt x="514609" y="70959"/>
                  </a:cubicBezTo>
                  <a:cubicBezTo>
                    <a:pt x="514609" y="70959"/>
                    <a:pt x="513969" y="70320"/>
                    <a:pt x="513330" y="69681"/>
                  </a:cubicBezTo>
                  <a:close/>
                  <a:moveTo>
                    <a:pt x="515887" y="68402"/>
                  </a:moveTo>
                  <a:cubicBezTo>
                    <a:pt x="515887" y="67763"/>
                    <a:pt x="516526" y="68402"/>
                    <a:pt x="519084" y="70320"/>
                  </a:cubicBezTo>
                  <a:cubicBezTo>
                    <a:pt x="517805" y="70320"/>
                    <a:pt x="517166" y="70320"/>
                    <a:pt x="515887" y="69681"/>
                  </a:cubicBezTo>
                  <a:cubicBezTo>
                    <a:pt x="515887" y="69681"/>
                    <a:pt x="515248" y="69041"/>
                    <a:pt x="515248" y="69041"/>
                  </a:cubicBezTo>
                  <a:cubicBezTo>
                    <a:pt x="515887" y="69041"/>
                    <a:pt x="515887" y="69041"/>
                    <a:pt x="515887" y="68402"/>
                  </a:cubicBezTo>
                  <a:close/>
                  <a:moveTo>
                    <a:pt x="528033" y="68082"/>
                  </a:moveTo>
                  <a:lnTo>
                    <a:pt x="528033" y="69041"/>
                  </a:lnTo>
                  <a:cubicBezTo>
                    <a:pt x="528673" y="69681"/>
                    <a:pt x="528673" y="69681"/>
                    <a:pt x="529312" y="69681"/>
                  </a:cubicBezTo>
                  <a:cubicBezTo>
                    <a:pt x="529312" y="69681"/>
                    <a:pt x="529951" y="70320"/>
                    <a:pt x="530590" y="70959"/>
                  </a:cubicBezTo>
                  <a:cubicBezTo>
                    <a:pt x="529951" y="70320"/>
                    <a:pt x="529312" y="69681"/>
                    <a:pt x="528673" y="69041"/>
                  </a:cubicBezTo>
                  <a:close/>
                  <a:moveTo>
                    <a:pt x="527394" y="67123"/>
                  </a:moveTo>
                  <a:lnTo>
                    <a:pt x="528033" y="68082"/>
                  </a:lnTo>
                  <a:lnTo>
                    <a:pt x="528033" y="67763"/>
                  </a:lnTo>
                  <a:cubicBezTo>
                    <a:pt x="528033" y="67763"/>
                    <a:pt x="527394" y="67123"/>
                    <a:pt x="527394" y="67123"/>
                  </a:cubicBezTo>
                  <a:close/>
                  <a:moveTo>
                    <a:pt x="696799" y="67123"/>
                  </a:moveTo>
                  <a:cubicBezTo>
                    <a:pt x="696799" y="67123"/>
                    <a:pt x="697438" y="67123"/>
                    <a:pt x="697438" y="67763"/>
                  </a:cubicBezTo>
                  <a:cubicBezTo>
                    <a:pt x="698078" y="67763"/>
                    <a:pt x="697438" y="67763"/>
                    <a:pt x="697438" y="68402"/>
                  </a:cubicBezTo>
                  <a:cubicBezTo>
                    <a:pt x="696799" y="67763"/>
                    <a:pt x="696799" y="67123"/>
                    <a:pt x="696799" y="67123"/>
                  </a:cubicBezTo>
                  <a:close/>
                  <a:moveTo>
                    <a:pt x="518444" y="65845"/>
                  </a:moveTo>
                  <a:cubicBezTo>
                    <a:pt x="518444" y="65845"/>
                    <a:pt x="518444" y="65206"/>
                    <a:pt x="520362" y="67763"/>
                  </a:cubicBezTo>
                  <a:cubicBezTo>
                    <a:pt x="519723" y="67763"/>
                    <a:pt x="517805" y="66484"/>
                    <a:pt x="521640" y="70959"/>
                  </a:cubicBezTo>
                  <a:cubicBezTo>
                    <a:pt x="520362" y="69681"/>
                    <a:pt x="519723" y="69041"/>
                    <a:pt x="519084" y="68402"/>
                  </a:cubicBezTo>
                  <a:cubicBezTo>
                    <a:pt x="518444" y="68402"/>
                    <a:pt x="517805" y="68402"/>
                    <a:pt x="517166" y="68402"/>
                  </a:cubicBezTo>
                  <a:cubicBezTo>
                    <a:pt x="517166" y="67763"/>
                    <a:pt x="516526" y="67763"/>
                    <a:pt x="516526" y="67763"/>
                  </a:cubicBezTo>
                  <a:cubicBezTo>
                    <a:pt x="517166" y="66484"/>
                    <a:pt x="517805" y="65845"/>
                    <a:pt x="518444" y="65845"/>
                  </a:cubicBezTo>
                  <a:close/>
                  <a:moveTo>
                    <a:pt x="56895" y="65206"/>
                  </a:moveTo>
                  <a:cubicBezTo>
                    <a:pt x="55616" y="65206"/>
                    <a:pt x="54977" y="65845"/>
                    <a:pt x="54338" y="66484"/>
                  </a:cubicBezTo>
                  <a:cubicBezTo>
                    <a:pt x="52420" y="68402"/>
                    <a:pt x="49863" y="70320"/>
                    <a:pt x="47306" y="71598"/>
                  </a:cubicBezTo>
                  <a:cubicBezTo>
                    <a:pt x="44109" y="72877"/>
                    <a:pt x="40913" y="74795"/>
                    <a:pt x="37717" y="76073"/>
                  </a:cubicBezTo>
                  <a:cubicBezTo>
                    <a:pt x="37077" y="76073"/>
                    <a:pt x="36438" y="76712"/>
                    <a:pt x="35799" y="76712"/>
                  </a:cubicBezTo>
                  <a:cubicBezTo>
                    <a:pt x="34520" y="77352"/>
                    <a:pt x="33881" y="77991"/>
                    <a:pt x="33242" y="78630"/>
                  </a:cubicBezTo>
                  <a:cubicBezTo>
                    <a:pt x="34520" y="79270"/>
                    <a:pt x="35160" y="78630"/>
                    <a:pt x="36438" y="78630"/>
                  </a:cubicBezTo>
                  <a:cubicBezTo>
                    <a:pt x="37077" y="77991"/>
                    <a:pt x="37717" y="77352"/>
                    <a:pt x="40274" y="79270"/>
                  </a:cubicBezTo>
                  <a:cubicBezTo>
                    <a:pt x="40913" y="78630"/>
                    <a:pt x="40913" y="77991"/>
                    <a:pt x="41552" y="77352"/>
                  </a:cubicBezTo>
                  <a:cubicBezTo>
                    <a:pt x="42191" y="76712"/>
                    <a:pt x="43470" y="76073"/>
                    <a:pt x="44749" y="75434"/>
                  </a:cubicBezTo>
                  <a:cubicBezTo>
                    <a:pt x="47945" y="73516"/>
                    <a:pt x="51141" y="71598"/>
                    <a:pt x="53698" y="69681"/>
                  </a:cubicBezTo>
                  <a:cubicBezTo>
                    <a:pt x="54977" y="68402"/>
                    <a:pt x="55616" y="67123"/>
                    <a:pt x="57534" y="66484"/>
                  </a:cubicBezTo>
                  <a:cubicBezTo>
                    <a:pt x="57534" y="66484"/>
                    <a:pt x="56895" y="65845"/>
                    <a:pt x="56895" y="65206"/>
                  </a:cubicBezTo>
                  <a:close/>
                  <a:moveTo>
                    <a:pt x="519723" y="64566"/>
                  </a:moveTo>
                  <a:cubicBezTo>
                    <a:pt x="519723" y="64566"/>
                    <a:pt x="521001" y="65206"/>
                    <a:pt x="522919" y="67123"/>
                  </a:cubicBezTo>
                  <a:cubicBezTo>
                    <a:pt x="522280" y="67123"/>
                    <a:pt x="522280" y="67123"/>
                    <a:pt x="521640" y="67763"/>
                  </a:cubicBezTo>
                  <a:cubicBezTo>
                    <a:pt x="521001" y="67123"/>
                    <a:pt x="520362" y="66484"/>
                    <a:pt x="519723" y="65845"/>
                  </a:cubicBezTo>
                  <a:cubicBezTo>
                    <a:pt x="519723" y="65845"/>
                    <a:pt x="519723" y="65206"/>
                    <a:pt x="519723" y="64566"/>
                  </a:cubicBezTo>
                  <a:close/>
                  <a:moveTo>
                    <a:pt x="706388" y="62009"/>
                  </a:moveTo>
                  <a:cubicBezTo>
                    <a:pt x="707027" y="62649"/>
                    <a:pt x="707027" y="62649"/>
                    <a:pt x="707667" y="63288"/>
                  </a:cubicBezTo>
                  <a:cubicBezTo>
                    <a:pt x="707667" y="62649"/>
                    <a:pt x="707027" y="62649"/>
                    <a:pt x="707027" y="62649"/>
                  </a:cubicBezTo>
                  <a:cubicBezTo>
                    <a:pt x="706388" y="62649"/>
                    <a:pt x="706388" y="62009"/>
                    <a:pt x="705749" y="62009"/>
                  </a:cubicBezTo>
                  <a:cubicBezTo>
                    <a:pt x="705749" y="62009"/>
                    <a:pt x="706388" y="62009"/>
                    <a:pt x="706388" y="62009"/>
                  </a:cubicBezTo>
                  <a:close/>
                  <a:moveTo>
                    <a:pt x="696160" y="58174"/>
                  </a:moveTo>
                  <a:cubicBezTo>
                    <a:pt x="696160" y="58174"/>
                    <a:pt x="695521" y="58174"/>
                    <a:pt x="695521" y="58174"/>
                  </a:cubicBezTo>
                  <a:cubicBezTo>
                    <a:pt x="695521" y="58174"/>
                    <a:pt x="696160" y="58813"/>
                    <a:pt x="696160" y="58813"/>
                  </a:cubicBezTo>
                  <a:cubicBezTo>
                    <a:pt x="696799" y="58813"/>
                    <a:pt x="696799" y="58813"/>
                    <a:pt x="696799" y="58813"/>
                  </a:cubicBezTo>
                  <a:cubicBezTo>
                    <a:pt x="696799" y="58813"/>
                    <a:pt x="696160" y="58174"/>
                    <a:pt x="696160" y="58174"/>
                  </a:cubicBezTo>
                  <a:close/>
                  <a:moveTo>
                    <a:pt x="704470" y="58174"/>
                  </a:moveTo>
                  <a:cubicBezTo>
                    <a:pt x="705110" y="59452"/>
                    <a:pt x="704470" y="60731"/>
                    <a:pt x="703192" y="61370"/>
                  </a:cubicBezTo>
                  <a:cubicBezTo>
                    <a:pt x="702553" y="62009"/>
                    <a:pt x="701274" y="62649"/>
                    <a:pt x="700635" y="63288"/>
                  </a:cubicBezTo>
                  <a:cubicBezTo>
                    <a:pt x="699996" y="63927"/>
                    <a:pt x="698717" y="64566"/>
                    <a:pt x="698078" y="65206"/>
                  </a:cubicBezTo>
                  <a:cubicBezTo>
                    <a:pt x="698717" y="62009"/>
                    <a:pt x="701913" y="60092"/>
                    <a:pt x="704470" y="58174"/>
                  </a:cubicBezTo>
                  <a:close/>
                  <a:moveTo>
                    <a:pt x="712781" y="56256"/>
                  </a:moveTo>
                  <a:cubicBezTo>
                    <a:pt x="711502" y="58813"/>
                    <a:pt x="710863" y="60731"/>
                    <a:pt x="708306" y="61370"/>
                  </a:cubicBezTo>
                  <a:cubicBezTo>
                    <a:pt x="708306" y="61370"/>
                    <a:pt x="707667" y="60731"/>
                    <a:pt x="707667" y="60731"/>
                  </a:cubicBezTo>
                  <a:cubicBezTo>
                    <a:pt x="708306" y="59452"/>
                    <a:pt x="708306" y="58174"/>
                    <a:pt x="709585" y="57534"/>
                  </a:cubicBezTo>
                  <a:cubicBezTo>
                    <a:pt x="710224" y="56895"/>
                    <a:pt x="710224" y="54977"/>
                    <a:pt x="712781" y="56256"/>
                  </a:cubicBezTo>
                  <a:close/>
                  <a:moveTo>
                    <a:pt x="529951" y="55617"/>
                  </a:moveTo>
                  <a:cubicBezTo>
                    <a:pt x="529951" y="55617"/>
                    <a:pt x="530590" y="56256"/>
                    <a:pt x="530590" y="56256"/>
                  </a:cubicBezTo>
                  <a:cubicBezTo>
                    <a:pt x="530590" y="56256"/>
                    <a:pt x="529951" y="56895"/>
                    <a:pt x="529951" y="56895"/>
                  </a:cubicBezTo>
                  <a:cubicBezTo>
                    <a:pt x="529951" y="56256"/>
                    <a:pt x="529951" y="56256"/>
                    <a:pt x="529951" y="55617"/>
                  </a:cubicBezTo>
                  <a:close/>
                  <a:moveTo>
                    <a:pt x="531869" y="54338"/>
                  </a:moveTo>
                  <a:cubicBezTo>
                    <a:pt x="531869" y="54338"/>
                    <a:pt x="532508" y="54977"/>
                    <a:pt x="532508" y="54977"/>
                  </a:cubicBezTo>
                  <a:cubicBezTo>
                    <a:pt x="532508" y="55617"/>
                    <a:pt x="532508" y="55617"/>
                    <a:pt x="532508" y="56256"/>
                  </a:cubicBezTo>
                  <a:cubicBezTo>
                    <a:pt x="532508" y="56256"/>
                    <a:pt x="531869" y="55617"/>
                    <a:pt x="531869" y="55617"/>
                  </a:cubicBezTo>
                  <a:cubicBezTo>
                    <a:pt x="531869" y="54977"/>
                    <a:pt x="531869" y="54977"/>
                    <a:pt x="531869" y="54338"/>
                  </a:cubicBezTo>
                  <a:close/>
                  <a:moveTo>
                    <a:pt x="715977" y="51142"/>
                  </a:moveTo>
                  <a:cubicBezTo>
                    <a:pt x="715977" y="51142"/>
                    <a:pt x="715977" y="51781"/>
                    <a:pt x="715338" y="51781"/>
                  </a:cubicBezTo>
                  <a:cubicBezTo>
                    <a:pt x="714699" y="51142"/>
                    <a:pt x="714699" y="51142"/>
                    <a:pt x="714699" y="51142"/>
                  </a:cubicBezTo>
                  <a:cubicBezTo>
                    <a:pt x="714699" y="51142"/>
                    <a:pt x="715338" y="51142"/>
                    <a:pt x="715338" y="51142"/>
                  </a:cubicBezTo>
                  <a:cubicBezTo>
                    <a:pt x="715338" y="51142"/>
                    <a:pt x="715338" y="51142"/>
                    <a:pt x="715977" y="51142"/>
                  </a:cubicBezTo>
                  <a:close/>
                  <a:moveTo>
                    <a:pt x="552112" y="49011"/>
                  </a:moveTo>
                  <a:lnTo>
                    <a:pt x="551686" y="49224"/>
                  </a:lnTo>
                  <a:cubicBezTo>
                    <a:pt x="551686" y="49224"/>
                    <a:pt x="552325" y="49224"/>
                    <a:pt x="552325" y="49224"/>
                  </a:cubicBezTo>
                  <a:close/>
                  <a:moveTo>
                    <a:pt x="537622" y="48585"/>
                  </a:moveTo>
                  <a:cubicBezTo>
                    <a:pt x="538261" y="49224"/>
                    <a:pt x="538261" y="49224"/>
                    <a:pt x="538261" y="49224"/>
                  </a:cubicBezTo>
                  <a:cubicBezTo>
                    <a:pt x="538261" y="49224"/>
                    <a:pt x="537622" y="49224"/>
                    <a:pt x="537622" y="49224"/>
                  </a:cubicBezTo>
                  <a:cubicBezTo>
                    <a:pt x="537622" y="49224"/>
                    <a:pt x="536983" y="48585"/>
                    <a:pt x="537622" y="48585"/>
                  </a:cubicBezTo>
                  <a:close/>
                  <a:moveTo>
                    <a:pt x="81187" y="47946"/>
                  </a:moveTo>
                  <a:cubicBezTo>
                    <a:pt x="80547" y="47946"/>
                    <a:pt x="79269" y="47946"/>
                    <a:pt x="78630" y="47946"/>
                  </a:cubicBezTo>
                  <a:cubicBezTo>
                    <a:pt x="79269" y="48585"/>
                    <a:pt x="79269" y="48585"/>
                    <a:pt x="79269" y="48585"/>
                  </a:cubicBezTo>
                  <a:cubicBezTo>
                    <a:pt x="79269" y="49224"/>
                    <a:pt x="79269" y="49224"/>
                    <a:pt x="79908" y="50503"/>
                  </a:cubicBezTo>
                  <a:cubicBezTo>
                    <a:pt x="80547" y="49863"/>
                    <a:pt x="81187" y="49224"/>
                    <a:pt x="81826" y="48585"/>
                  </a:cubicBezTo>
                  <a:cubicBezTo>
                    <a:pt x="81826" y="48585"/>
                    <a:pt x="81187" y="47946"/>
                    <a:pt x="81187" y="47946"/>
                  </a:cubicBezTo>
                  <a:close/>
                  <a:moveTo>
                    <a:pt x="529951" y="47946"/>
                  </a:moveTo>
                  <a:cubicBezTo>
                    <a:pt x="529951" y="47946"/>
                    <a:pt x="529312" y="48585"/>
                    <a:pt x="529312" y="48585"/>
                  </a:cubicBezTo>
                  <a:cubicBezTo>
                    <a:pt x="529312" y="48585"/>
                    <a:pt x="529312" y="47946"/>
                    <a:pt x="529312" y="47946"/>
                  </a:cubicBezTo>
                  <a:cubicBezTo>
                    <a:pt x="529312" y="47306"/>
                    <a:pt x="529951" y="47946"/>
                    <a:pt x="529951" y="47946"/>
                  </a:cubicBezTo>
                  <a:close/>
                  <a:moveTo>
                    <a:pt x="726205" y="47306"/>
                  </a:moveTo>
                  <a:cubicBezTo>
                    <a:pt x="726205" y="47306"/>
                    <a:pt x="726205" y="47946"/>
                    <a:pt x="726205" y="48585"/>
                  </a:cubicBezTo>
                  <a:cubicBezTo>
                    <a:pt x="726205" y="48585"/>
                    <a:pt x="726205" y="49224"/>
                    <a:pt x="726205" y="49224"/>
                  </a:cubicBezTo>
                  <a:cubicBezTo>
                    <a:pt x="726205" y="49224"/>
                    <a:pt x="725566" y="48585"/>
                    <a:pt x="725566" y="48585"/>
                  </a:cubicBezTo>
                  <a:cubicBezTo>
                    <a:pt x="725566" y="47946"/>
                    <a:pt x="726205" y="47946"/>
                    <a:pt x="726205" y="47306"/>
                  </a:cubicBezTo>
                  <a:close/>
                  <a:moveTo>
                    <a:pt x="69680" y="43471"/>
                  </a:moveTo>
                  <a:cubicBezTo>
                    <a:pt x="67123" y="46667"/>
                    <a:pt x="63927" y="49224"/>
                    <a:pt x="60091" y="51142"/>
                  </a:cubicBezTo>
                  <a:cubicBezTo>
                    <a:pt x="60091" y="51142"/>
                    <a:pt x="59452" y="50503"/>
                    <a:pt x="59452" y="50503"/>
                  </a:cubicBezTo>
                  <a:cubicBezTo>
                    <a:pt x="62648" y="47946"/>
                    <a:pt x="65844" y="46028"/>
                    <a:pt x="69680" y="43471"/>
                  </a:cubicBezTo>
                  <a:close/>
                  <a:moveTo>
                    <a:pt x="549768" y="43471"/>
                  </a:moveTo>
                  <a:cubicBezTo>
                    <a:pt x="549768" y="45388"/>
                    <a:pt x="547211" y="46028"/>
                    <a:pt x="545933" y="46667"/>
                  </a:cubicBezTo>
                  <a:cubicBezTo>
                    <a:pt x="545293" y="46028"/>
                    <a:pt x="545293" y="44749"/>
                    <a:pt x="545933" y="44749"/>
                  </a:cubicBezTo>
                  <a:cubicBezTo>
                    <a:pt x="546572" y="44749"/>
                    <a:pt x="547211" y="44110"/>
                    <a:pt x="547850" y="44110"/>
                  </a:cubicBezTo>
                  <a:cubicBezTo>
                    <a:pt x="548490" y="44110"/>
                    <a:pt x="549129" y="43471"/>
                    <a:pt x="549768" y="43471"/>
                  </a:cubicBezTo>
                  <a:close/>
                  <a:moveTo>
                    <a:pt x="558079" y="43471"/>
                  </a:moveTo>
                  <a:lnTo>
                    <a:pt x="558079" y="44110"/>
                  </a:lnTo>
                  <a:lnTo>
                    <a:pt x="558079" y="44110"/>
                  </a:lnTo>
                  <a:cubicBezTo>
                    <a:pt x="558079" y="44110"/>
                    <a:pt x="557439" y="43471"/>
                    <a:pt x="558079" y="43471"/>
                  </a:cubicBezTo>
                  <a:close/>
                  <a:moveTo>
                    <a:pt x="543376" y="42831"/>
                  </a:moveTo>
                  <a:cubicBezTo>
                    <a:pt x="543376" y="43471"/>
                    <a:pt x="544015" y="43471"/>
                    <a:pt x="544015" y="44110"/>
                  </a:cubicBezTo>
                  <a:cubicBezTo>
                    <a:pt x="544015" y="44110"/>
                    <a:pt x="543376" y="44110"/>
                    <a:pt x="543376" y="44110"/>
                  </a:cubicBezTo>
                  <a:cubicBezTo>
                    <a:pt x="542736" y="43471"/>
                    <a:pt x="542736" y="43471"/>
                    <a:pt x="542097" y="42831"/>
                  </a:cubicBezTo>
                  <a:cubicBezTo>
                    <a:pt x="542097" y="42831"/>
                    <a:pt x="542736" y="43471"/>
                    <a:pt x="542736" y="43471"/>
                  </a:cubicBezTo>
                  <a:cubicBezTo>
                    <a:pt x="542736" y="44110"/>
                    <a:pt x="542736" y="44749"/>
                    <a:pt x="541458" y="45388"/>
                  </a:cubicBezTo>
                  <a:cubicBezTo>
                    <a:pt x="540818" y="45388"/>
                    <a:pt x="541458" y="47306"/>
                    <a:pt x="538901" y="45388"/>
                  </a:cubicBezTo>
                  <a:cubicBezTo>
                    <a:pt x="539540" y="44110"/>
                    <a:pt x="540179" y="42831"/>
                    <a:pt x="542097" y="42831"/>
                  </a:cubicBezTo>
                  <a:cubicBezTo>
                    <a:pt x="542736" y="42831"/>
                    <a:pt x="542736" y="42831"/>
                    <a:pt x="543376" y="42831"/>
                  </a:cubicBezTo>
                  <a:close/>
                  <a:moveTo>
                    <a:pt x="731320" y="42831"/>
                  </a:moveTo>
                  <a:cubicBezTo>
                    <a:pt x="730680" y="43471"/>
                    <a:pt x="730680" y="44110"/>
                    <a:pt x="730041" y="44110"/>
                  </a:cubicBezTo>
                  <a:cubicBezTo>
                    <a:pt x="730041" y="44110"/>
                    <a:pt x="730041" y="43471"/>
                    <a:pt x="730041" y="43471"/>
                  </a:cubicBezTo>
                  <a:cubicBezTo>
                    <a:pt x="730041" y="43471"/>
                    <a:pt x="730680" y="42831"/>
                    <a:pt x="731320" y="42831"/>
                  </a:cubicBezTo>
                  <a:close/>
                  <a:moveTo>
                    <a:pt x="83744" y="42192"/>
                  </a:moveTo>
                  <a:cubicBezTo>
                    <a:pt x="85022" y="44749"/>
                    <a:pt x="83744" y="44110"/>
                    <a:pt x="83104" y="44110"/>
                  </a:cubicBezTo>
                  <a:cubicBezTo>
                    <a:pt x="83104" y="44110"/>
                    <a:pt x="82465" y="43471"/>
                    <a:pt x="82465" y="43471"/>
                  </a:cubicBezTo>
                  <a:cubicBezTo>
                    <a:pt x="83104" y="42831"/>
                    <a:pt x="83104" y="42831"/>
                    <a:pt x="83744" y="42192"/>
                  </a:cubicBezTo>
                  <a:close/>
                  <a:moveTo>
                    <a:pt x="74794" y="40274"/>
                  </a:moveTo>
                  <a:cubicBezTo>
                    <a:pt x="75433" y="40274"/>
                    <a:pt x="77351" y="41553"/>
                    <a:pt x="79908" y="42831"/>
                  </a:cubicBezTo>
                  <a:cubicBezTo>
                    <a:pt x="78630" y="44110"/>
                    <a:pt x="77990" y="44749"/>
                    <a:pt x="75433" y="44110"/>
                  </a:cubicBezTo>
                  <a:cubicBezTo>
                    <a:pt x="73516" y="43471"/>
                    <a:pt x="72876" y="44110"/>
                    <a:pt x="70958" y="44110"/>
                  </a:cubicBezTo>
                  <a:cubicBezTo>
                    <a:pt x="71598" y="41553"/>
                    <a:pt x="72876" y="40914"/>
                    <a:pt x="74794" y="40274"/>
                  </a:cubicBezTo>
                  <a:close/>
                  <a:moveTo>
                    <a:pt x="89896" y="39795"/>
                  </a:moveTo>
                  <a:lnTo>
                    <a:pt x="89497" y="40061"/>
                  </a:lnTo>
                  <a:lnTo>
                    <a:pt x="90136" y="40274"/>
                  </a:lnTo>
                  <a:close/>
                  <a:moveTo>
                    <a:pt x="90136" y="39635"/>
                  </a:moveTo>
                  <a:lnTo>
                    <a:pt x="89880" y="39763"/>
                  </a:lnTo>
                  <a:lnTo>
                    <a:pt x="89896" y="39795"/>
                  </a:lnTo>
                  <a:close/>
                  <a:moveTo>
                    <a:pt x="307486" y="39635"/>
                  </a:moveTo>
                  <a:cubicBezTo>
                    <a:pt x="306847" y="38996"/>
                    <a:pt x="306847" y="39635"/>
                    <a:pt x="306208" y="39635"/>
                  </a:cubicBezTo>
                  <a:cubicBezTo>
                    <a:pt x="304930" y="40274"/>
                    <a:pt x="303651" y="40914"/>
                    <a:pt x="302372" y="41553"/>
                  </a:cubicBezTo>
                  <a:cubicBezTo>
                    <a:pt x="300455" y="41553"/>
                    <a:pt x="298537" y="42192"/>
                    <a:pt x="296619" y="42192"/>
                  </a:cubicBezTo>
                  <a:cubicBezTo>
                    <a:pt x="295980" y="42192"/>
                    <a:pt x="295341" y="42192"/>
                    <a:pt x="295341" y="42192"/>
                  </a:cubicBezTo>
                  <a:cubicBezTo>
                    <a:pt x="294701" y="42192"/>
                    <a:pt x="294701" y="42831"/>
                    <a:pt x="294062" y="42831"/>
                  </a:cubicBezTo>
                  <a:cubicBezTo>
                    <a:pt x="295341" y="43471"/>
                    <a:pt x="295980" y="43471"/>
                    <a:pt x="295980" y="43471"/>
                  </a:cubicBezTo>
                  <a:cubicBezTo>
                    <a:pt x="295980" y="42831"/>
                    <a:pt x="296619" y="42831"/>
                    <a:pt x="298537" y="46028"/>
                  </a:cubicBezTo>
                  <a:cubicBezTo>
                    <a:pt x="299176" y="45388"/>
                    <a:pt x="299176" y="44749"/>
                    <a:pt x="299176" y="44749"/>
                  </a:cubicBezTo>
                  <a:cubicBezTo>
                    <a:pt x="299816" y="44110"/>
                    <a:pt x="300455" y="44110"/>
                    <a:pt x="301094" y="44110"/>
                  </a:cubicBezTo>
                  <a:cubicBezTo>
                    <a:pt x="303012" y="43471"/>
                    <a:pt x="304930" y="42831"/>
                    <a:pt x="306208" y="42192"/>
                  </a:cubicBezTo>
                  <a:cubicBezTo>
                    <a:pt x="306847" y="41553"/>
                    <a:pt x="306847" y="40914"/>
                    <a:pt x="308126" y="40914"/>
                  </a:cubicBezTo>
                  <a:cubicBezTo>
                    <a:pt x="308126" y="40914"/>
                    <a:pt x="307486" y="40274"/>
                    <a:pt x="307486" y="39635"/>
                  </a:cubicBezTo>
                  <a:close/>
                  <a:moveTo>
                    <a:pt x="723648" y="38357"/>
                  </a:moveTo>
                  <a:cubicBezTo>
                    <a:pt x="723648" y="38357"/>
                    <a:pt x="724288" y="38996"/>
                    <a:pt x="724288" y="38996"/>
                  </a:cubicBezTo>
                  <a:cubicBezTo>
                    <a:pt x="724288" y="39635"/>
                    <a:pt x="723648" y="40274"/>
                    <a:pt x="723648" y="40274"/>
                  </a:cubicBezTo>
                  <a:cubicBezTo>
                    <a:pt x="723648" y="40274"/>
                    <a:pt x="723009" y="39635"/>
                    <a:pt x="723009" y="39635"/>
                  </a:cubicBezTo>
                  <a:cubicBezTo>
                    <a:pt x="723648" y="39635"/>
                    <a:pt x="723648" y="38996"/>
                    <a:pt x="723648" y="38357"/>
                  </a:cubicBezTo>
                  <a:close/>
                  <a:moveTo>
                    <a:pt x="72237" y="37717"/>
                  </a:moveTo>
                  <a:cubicBezTo>
                    <a:pt x="72237" y="37717"/>
                    <a:pt x="72876" y="38357"/>
                    <a:pt x="72876" y="38357"/>
                  </a:cubicBezTo>
                  <a:cubicBezTo>
                    <a:pt x="72237" y="38996"/>
                    <a:pt x="70958" y="39635"/>
                    <a:pt x="70319" y="40274"/>
                  </a:cubicBezTo>
                  <a:cubicBezTo>
                    <a:pt x="70319" y="40274"/>
                    <a:pt x="70319" y="40274"/>
                    <a:pt x="69680" y="39635"/>
                  </a:cubicBezTo>
                  <a:cubicBezTo>
                    <a:pt x="70958" y="38996"/>
                    <a:pt x="71598" y="38357"/>
                    <a:pt x="72237" y="37717"/>
                  </a:cubicBezTo>
                  <a:close/>
                  <a:moveTo>
                    <a:pt x="727484" y="35800"/>
                  </a:moveTo>
                  <a:cubicBezTo>
                    <a:pt x="726845" y="37078"/>
                    <a:pt x="726845" y="37078"/>
                    <a:pt x="726845" y="37717"/>
                  </a:cubicBezTo>
                  <a:cubicBezTo>
                    <a:pt x="726845" y="37717"/>
                    <a:pt x="726205" y="37078"/>
                    <a:pt x="726205" y="37078"/>
                  </a:cubicBezTo>
                  <a:cubicBezTo>
                    <a:pt x="726845" y="36439"/>
                    <a:pt x="726845" y="36439"/>
                    <a:pt x="727484" y="35800"/>
                  </a:cubicBezTo>
                  <a:close/>
                  <a:moveTo>
                    <a:pt x="82465" y="34521"/>
                  </a:moveTo>
                  <a:cubicBezTo>
                    <a:pt x="83104" y="33882"/>
                    <a:pt x="83744" y="33882"/>
                    <a:pt x="85662" y="35160"/>
                  </a:cubicBezTo>
                  <a:cubicBezTo>
                    <a:pt x="85022" y="35160"/>
                    <a:pt x="83744" y="35800"/>
                    <a:pt x="83104" y="35800"/>
                  </a:cubicBezTo>
                  <a:cubicBezTo>
                    <a:pt x="84383" y="37078"/>
                    <a:pt x="85022" y="38357"/>
                    <a:pt x="84383" y="38357"/>
                  </a:cubicBezTo>
                  <a:cubicBezTo>
                    <a:pt x="83744" y="38996"/>
                    <a:pt x="83104" y="39635"/>
                    <a:pt x="82465" y="39635"/>
                  </a:cubicBezTo>
                  <a:cubicBezTo>
                    <a:pt x="82465" y="39635"/>
                    <a:pt x="81826" y="39635"/>
                    <a:pt x="81187" y="39635"/>
                  </a:cubicBezTo>
                  <a:cubicBezTo>
                    <a:pt x="80547" y="38996"/>
                    <a:pt x="79269" y="38357"/>
                    <a:pt x="77990" y="38357"/>
                  </a:cubicBezTo>
                  <a:cubicBezTo>
                    <a:pt x="77990" y="38357"/>
                    <a:pt x="77990" y="37717"/>
                    <a:pt x="77990" y="37717"/>
                  </a:cubicBezTo>
                  <a:cubicBezTo>
                    <a:pt x="79908" y="36439"/>
                    <a:pt x="81187" y="35160"/>
                    <a:pt x="82465" y="34521"/>
                  </a:cubicBezTo>
                  <a:close/>
                  <a:moveTo>
                    <a:pt x="315797" y="33242"/>
                  </a:moveTo>
                  <a:lnTo>
                    <a:pt x="315797" y="33882"/>
                  </a:lnTo>
                  <a:cubicBezTo>
                    <a:pt x="313879" y="33242"/>
                    <a:pt x="315158" y="35800"/>
                    <a:pt x="313240" y="34521"/>
                  </a:cubicBezTo>
                  <a:cubicBezTo>
                    <a:pt x="312601" y="34521"/>
                    <a:pt x="311961" y="35160"/>
                    <a:pt x="311322" y="35160"/>
                  </a:cubicBezTo>
                  <a:cubicBezTo>
                    <a:pt x="310683" y="35800"/>
                    <a:pt x="309405" y="35160"/>
                    <a:pt x="309405" y="36439"/>
                  </a:cubicBezTo>
                  <a:cubicBezTo>
                    <a:pt x="309405" y="37078"/>
                    <a:pt x="308765" y="37078"/>
                    <a:pt x="308126" y="37717"/>
                  </a:cubicBezTo>
                  <a:cubicBezTo>
                    <a:pt x="308126" y="37717"/>
                    <a:pt x="308126" y="38357"/>
                    <a:pt x="307486" y="38357"/>
                  </a:cubicBezTo>
                  <a:cubicBezTo>
                    <a:pt x="308765" y="38996"/>
                    <a:pt x="308765" y="39635"/>
                    <a:pt x="309405" y="39635"/>
                  </a:cubicBezTo>
                  <a:cubicBezTo>
                    <a:pt x="310044" y="39635"/>
                    <a:pt x="310683" y="38996"/>
                    <a:pt x="310683" y="38996"/>
                  </a:cubicBezTo>
                  <a:cubicBezTo>
                    <a:pt x="311961" y="38357"/>
                    <a:pt x="312601" y="37717"/>
                    <a:pt x="313879" y="37078"/>
                  </a:cubicBezTo>
                  <a:cubicBezTo>
                    <a:pt x="313879" y="37078"/>
                    <a:pt x="315158" y="37717"/>
                    <a:pt x="315158" y="37078"/>
                  </a:cubicBezTo>
                  <a:cubicBezTo>
                    <a:pt x="315797" y="35800"/>
                    <a:pt x="317075" y="35800"/>
                    <a:pt x="318354" y="35800"/>
                  </a:cubicBezTo>
                  <a:cubicBezTo>
                    <a:pt x="318994" y="35800"/>
                    <a:pt x="318994" y="35160"/>
                    <a:pt x="318354" y="33882"/>
                  </a:cubicBezTo>
                  <a:cubicBezTo>
                    <a:pt x="317715" y="33882"/>
                    <a:pt x="317075" y="33882"/>
                    <a:pt x="316436" y="33882"/>
                  </a:cubicBezTo>
                  <a:cubicBezTo>
                    <a:pt x="316436" y="33882"/>
                    <a:pt x="315797" y="33242"/>
                    <a:pt x="315797" y="33242"/>
                  </a:cubicBezTo>
                  <a:close/>
                  <a:moveTo>
                    <a:pt x="88219" y="30685"/>
                  </a:moveTo>
                  <a:cubicBezTo>
                    <a:pt x="88219" y="31325"/>
                    <a:pt x="88858" y="31964"/>
                    <a:pt x="88858" y="31964"/>
                  </a:cubicBezTo>
                  <a:cubicBezTo>
                    <a:pt x="88219" y="32603"/>
                    <a:pt x="86940" y="32603"/>
                    <a:pt x="85662" y="32603"/>
                  </a:cubicBezTo>
                  <a:cubicBezTo>
                    <a:pt x="85662" y="32603"/>
                    <a:pt x="84383" y="31964"/>
                    <a:pt x="83744" y="31325"/>
                  </a:cubicBezTo>
                  <a:cubicBezTo>
                    <a:pt x="86301" y="32603"/>
                    <a:pt x="85662" y="30046"/>
                    <a:pt x="88219" y="30685"/>
                  </a:cubicBezTo>
                  <a:close/>
                  <a:moveTo>
                    <a:pt x="90136" y="26850"/>
                  </a:moveTo>
                  <a:cubicBezTo>
                    <a:pt x="90776" y="26211"/>
                    <a:pt x="91415" y="26211"/>
                    <a:pt x="93972" y="28128"/>
                  </a:cubicBezTo>
                  <a:cubicBezTo>
                    <a:pt x="92693" y="28768"/>
                    <a:pt x="90776" y="28768"/>
                    <a:pt x="89497" y="29407"/>
                  </a:cubicBezTo>
                  <a:cubicBezTo>
                    <a:pt x="89497" y="29407"/>
                    <a:pt x="88858" y="28768"/>
                    <a:pt x="88858" y="28768"/>
                  </a:cubicBezTo>
                  <a:cubicBezTo>
                    <a:pt x="89497" y="28128"/>
                    <a:pt x="90136" y="27489"/>
                    <a:pt x="90136" y="26850"/>
                  </a:cubicBezTo>
                  <a:close/>
                  <a:moveTo>
                    <a:pt x="311322" y="26211"/>
                  </a:moveTo>
                  <a:cubicBezTo>
                    <a:pt x="310044" y="28128"/>
                    <a:pt x="308765" y="28768"/>
                    <a:pt x="306208" y="29407"/>
                  </a:cubicBezTo>
                  <a:cubicBezTo>
                    <a:pt x="306208" y="29407"/>
                    <a:pt x="305569" y="28768"/>
                    <a:pt x="305569" y="28768"/>
                  </a:cubicBezTo>
                  <a:cubicBezTo>
                    <a:pt x="307486" y="28128"/>
                    <a:pt x="309405" y="27489"/>
                    <a:pt x="311322" y="26211"/>
                  </a:cubicBezTo>
                  <a:close/>
                  <a:moveTo>
                    <a:pt x="314519" y="25571"/>
                  </a:moveTo>
                  <a:cubicBezTo>
                    <a:pt x="315158" y="25571"/>
                    <a:pt x="317075" y="26850"/>
                    <a:pt x="318994" y="28768"/>
                  </a:cubicBezTo>
                  <a:cubicBezTo>
                    <a:pt x="318354" y="29407"/>
                    <a:pt x="318354" y="30046"/>
                    <a:pt x="315797" y="28128"/>
                  </a:cubicBezTo>
                  <a:cubicBezTo>
                    <a:pt x="314519" y="26850"/>
                    <a:pt x="313879" y="27489"/>
                    <a:pt x="312601" y="26850"/>
                  </a:cubicBezTo>
                  <a:cubicBezTo>
                    <a:pt x="312601" y="25571"/>
                    <a:pt x="313240" y="25571"/>
                    <a:pt x="314519" y="25571"/>
                  </a:cubicBezTo>
                  <a:close/>
                  <a:moveTo>
                    <a:pt x="312601" y="23014"/>
                  </a:moveTo>
                  <a:cubicBezTo>
                    <a:pt x="312601" y="23014"/>
                    <a:pt x="313240" y="23653"/>
                    <a:pt x="313240" y="23653"/>
                  </a:cubicBezTo>
                  <a:cubicBezTo>
                    <a:pt x="312601" y="23653"/>
                    <a:pt x="311961" y="24293"/>
                    <a:pt x="311961" y="24293"/>
                  </a:cubicBezTo>
                  <a:cubicBezTo>
                    <a:pt x="311961" y="24293"/>
                    <a:pt x="311961" y="24293"/>
                    <a:pt x="311322" y="23653"/>
                  </a:cubicBezTo>
                  <a:cubicBezTo>
                    <a:pt x="311322" y="23653"/>
                    <a:pt x="311961" y="23014"/>
                    <a:pt x="312601" y="23014"/>
                  </a:cubicBezTo>
                  <a:close/>
                  <a:moveTo>
                    <a:pt x="318994" y="23014"/>
                  </a:moveTo>
                  <a:cubicBezTo>
                    <a:pt x="319633" y="23014"/>
                    <a:pt x="319633" y="23014"/>
                    <a:pt x="321550" y="24293"/>
                  </a:cubicBezTo>
                  <a:cubicBezTo>
                    <a:pt x="320911" y="24293"/>
                    <a:pt x="320272" y="24293"/>
                    <a:pt x="320272" y="24293"/>
                  </a:cubicBezTo>
                  <a:cubicBezTo>
                    <a:pt x="321550" y="26211"/>
                    <a:pt x="322190" y="26850"/>
                    <a:pt x="322190" y="26850"/>
                  </a:cubicBezTo>
                  <a:cubicBezTo>
                    <a:pt x="321550" y="26850"/>
                    <a:pt x="321550" y="27489"/>
                    <a:pt x="321550" y="27489"/>
                  </a:cubicBezTo>
                  <a:cubicBezTo>
                    <a:pt x="321550" y="27489"/>
                    <a:pt x="320911" y="27489"/>
                    <a:pt x="320272" y="26850"/>
                  </a:cubicBezTo>
                  <a:cubicBezTo>
                    <a:pt x="319633" y="26211"/>
                    <a:pt x="318354" y="25571"/>
                    <a:pt x="317715" y="24932"/>
                  </a:cubicBezTo>
                  <a:cubicBezTo>
                    <a:pt x="317715" y="24932"/>
                    <a:pt x="317715" y="24293"/>
                    <a:pt x="317715" y="24293"/>
                  </a:cubicBezTo>
                  <a:cubicBezTo>
                    <a:pt x="317075" y="24293"/>
                    <a:pt x="317715" y="23653"/>
                    <a:pt x="318994" y="23014"/>
                  </a:cubicBezTo>
                  <a:close/>
                  <a:moveTo>
                    <a:pt x="322190" y="21736"/>
                  </a:moveTo>
                  <a:cubicBezTo>
                    <a:pt x="322829" y="22375"/>
                    <a:pt x="322829" y="23014"/>
                    <a:pt x="322829" y="23014"/>
                  </a:cubicBezTo>
                  <a:cubicBezTo>
                    <a:pt x="322190" y="23014"/>
                    <a:pt x="321550" y="23014"/>
                    <a:pt x="320911" y="23014"/>
                  </a:cubicBezTo>
                  <a:cubicBezTo>
                    <a:pt x="320911" y="23014"/>
                    <a:pt x="320272" y="22375"/>
                    <a:pt x="319633" y="21736"/>
                  </a:cubicBezTo>
                  <a:cubicBezTo>
                    <a:pt x="320911" y="23014"/>
                    <a:pt x="319633" y="20457"/>
                    <a:pt x="322190" y="21736"/>
                  </a:cubicBezTo>
                  <a:close/>
                  <a:moveTo>
                    <a:pt x="96529" y="20457"/>
                  </a:moveTo>
                  <a:cubicBezTo>
                    <a:pt x="97168" y="20457"/>
                    <a:pt x="97168" y="19818"/>
                    <a:pt x="99086" y="21736"/>
                  </a:cubicBezTo>
                  <a:cubicBezTo>
                    <a:pt x="98447" y="22375"/>
                    <a:pt x="95890" y="21736"/>
                    <a:pt x="99086" y="25571"/>
                  </a:cubicBezTo>
                  <a:cubicBezTo>
                    <a:pt x="97808" y="24293"/>
                    <a:pt x="97168" y="24293"/>
                    <a:pt x="96529" y="23653"/>
                  </a:cubicBezTo>
                  <a:cubicBezTo>
                    <a:pt x="95890" y="23653"/>
                    <a:pt x="94611" y="24293"/>
                    <a:pt x="93972" y="24293"/>
                  </a:cubicBezTo>
                  <a:cubicBezTo>
                    <a:pt x="93972" y="23653"/>
                    <a:pt x="93333" y="23653"/>
                    <a:pt x="93333" y="23653"/>
                  </a:cubicBezTo>
                  <a:cubicBezTo>
                    <a:pt x="93972" y="23014"/>
                    <a:pt x="95251" y="21736"/>
                    <a:pt x="96529" y="20457"/>
                  </a:cubicBezTo>
                  <a:close/>
                  <a:moveTo>
                    <a:pt x="322829" y="19818"/>
                  </a:moveTo>
                  <a:cubicBezTo>
                    <a:pt x="322829" y="19179"/>
                    <a:pt x="323468" y="19818"/>
                    <a:pt x="326025" y="21736"/>
                  </a:cubicBezTo>
                  <a:cubicBezTo>
                    <a:pt x="324747" y="21736"/>
                    <a:pt x="324108" y="21736"/>
                    <a:pt x="322829" y="21096"/>
                  </a:cubicBezTo>
                  <a:cubicBezTo>
                    <a:pt x="322829" y="21096"/>
                    <a:pt x="322190" y="20457"/>
                    <a:pt x="322190" y="20457"/>
                  </a:cubicBezTo>
                  <a:cubicBezTo>
                    <a:pt x="322190" y="20457"/>
                    <a:pt x="322190" y="19818"/>
                    <a:pt x="322829" y="19818"/>
                  </a:cubicBezTo>
                  <a:close/>
                  <a:moveTo>
                    <a:pt x="99086" y="18539"/>
                  </a:moveTo>
                  <a:cubicBezTo>
                    <a:pt x="99725" y="17900"/>
                    <a:pt x="100365" y="18539"/>
                    <a:pt x="102922" y="21096"/>
                  </a:cubicBezTo>
                  <a:cubicBezTo>
                    <a:pt x="102282" y="21736"/>
                    <a:pt x="101004" y="22375"/>
                    <a:pt x="100365" y="22375"/>
                  </a:cubicBezTo>
                  <a:cubicBezTo>
                    <a:pt x="99725" y="21736"/>
                    <a:pt x="99086" y="21096"/>
                    <a:pt x="98447" y="20457"/>
                  </a:cubicBezTo>
                  <a:cubicBezTo>
                    <a:pt x="99086" y="19818"/>
                    <a:pt x="99086" y="19179"/>
                    <a:pt x="99086" y="18539"/>
                  </a:cubicBezTo>
                  <a:close/>
                  <a:moveTo>
                    <a:pt x="537622" y="18539"/>
                  </a:moveTo>
                  <a:cubicBezTo>
                    <a:pt x="535704" y="18539"/>
                    <a:pt x="534426" y="19179"/>
                    <a:pt x="533147" y="19818"/>
                  </a:cubicBezTo>
                  <a:cubicBezTo>
                    <a:pt x="530590" y="21736"/>
                    <a:pt x="528673" y="23653"/>
                    <a:pt x="526755" y="25571"/>
                  </a:cubicBezTo>
                  <a:cubicBezTo>
                    <a:pt x="525476" y="26850"/>
                    <a:pt x="524198" y="28128"/>
                    <a:pt x="522919" y="29407"/>
                  </a:cubicBezTo>
                  <a:cubicBezTo>
                    <a:pt x="521640" y="30685"/>
                    <a:pt x="520362" y="32603"/>
                    <a:pt x="519084" y="33882"/>
                  </a:cubicBezTo>
                  <a:cubicBezTo>
                    <a:pt x="518444" y="35160"/>
                    <a:pt x="517166" y="36439"/>
                    <a:pt x="515887" y="37078"/>
                  </a:cubicBezTo>
                  <a:cubicBezTo>
                    <a:pt x="515248" y="37717"/>
                    <a:pt x="515248" y="38357"/>
                    <a:pt x="515248" y="38357"/>
                  </a:cubicBezTo>
                  <a:cubicBezTo>
                    <a:pt x="514609" y="38996"/>
                    <a:pt x="513330" y="38996"/>
                    <a:pt x="512691" y="39635"/>
                  </a:cubicBezTo>
                  <a:cubicBezTo>
                    <a:pt x="512051" y="40914"/>
                    <a:pt x="511412" y="42831"/>
                    <a:pt x="510134" y="43471"/>
                  </a:cubicBezTo>
                  <a:cubicBezTo>
                    <a:pt x="509495" y="43471"/>
                    <a:pt x="508855" y="44110"/>
                    <a:pt x="508216" y="44749"/>
                  </a:cubicBezTo>
                  <a:cubicBezTo>
                    <a:pt x="507577" y="45388"/>
                    <a:pt x="507577" y="46028"/>
                    <a:pt x="506937" y="46667"/>
                  </a:cubicBezTo>
                  <a:cubicBezTo>
                    <a:pt x="506298" y="47306"/>
                    <a:pt x="506298" y="47946"/>
                    <a:pt x="505659" y="48585"/>
                  </a:cubicBezTo>
                  <a:cubicBezTo>
                    <a:pt x="505020" y="49224"/>
                    <a:pt x="505020" y="49863"/>
                    <a:pt x="504380" y="50503"/>
                  </a:cubicBezTo>
                  <a:cubicBezTo>
                    <a:pt x="504380" y="50503"/>
                    <a:pt x="503102" y="50503"/>
                    <a:pt x="503102" y="51142"/>
                  </a:cubicBezTo>
                  <a:cubicBezTo>
                    <a:pt x="502462" y="51781"/>
                    <a:pt x="502462" y="53060"/>
                    <a:pt x="501823" y="53699"/>
                  </a:cubicBezTo>
                  <a:cubicBezTo>
                    <a:pt x="501184" y="54338"/>
                    <a:pt x="500545" y="54338"/>
                    <a:pt x="499266" y="54977"/>
                  </a:cubicBezTo>
                  <a:cubicBezTo>
                    <a:pt x="498627" y="54977"/>
                    <a:pt x="497348" y="55617"/>
                    <a:pt x="496709" y="55617"/>
                  </a:cubicBezTo>
                  <a:cubicBezTo>
                    <a:pt x="495431" y="56256"/>
                    <a:pt x="494792" y="57534"/>
                    <a:pt x="492873" y="58174"/>
                  </a:cubicBezTo>
                  <a:cubicBezTo>
                    <a:pt x="490956" y="58174"/>
                    <a:pt x="489677" y="58813"/>
                    <a:pt x="489038" y="60092"/>
                  </a:cubicBezTo>
                  <a:cubicBezTo>
                    <a:pt x="489038" y="60731"/>
                    <a:pt x="489038" y="62009"/>
                    <a:pt x="488399" y="62009"/>
                  </a:cubicBezTo>
                  <a:cubicBezTo>
                    <a:pt x="487759" y="62649"/>
                    <a:pt x="486481" y="63288"/>
                    <a:pt x="485203" y="63927"/>
                  </a:cubicBezTo>
                  <a:cubicBezTo>
                    <a:pt x="484563" y="63927"/>
                    <a:pt x="484563" y="64566"/>
                    <a:pt x="483924" y="65206"/>
                  </a:cubicBezTo>
                  <a:cubicBezTo>
                    <a:pt x="483284" y="65845"/>
                    <a:pt x="482645" y="66484"/>
                    <a:pt x="482006" y="67763"/>
                  </a:cubicBezTo>
                  <a:cubicBezTo>
                    <a:pt x="482006" y="67763"/>
                    <a:pt x="481367" y="67763"/>
                    <a:pt x="480088" y="65845"/>
                  </a:cubicBezTo>
                  <a:cubicBezTo>
                    <a:pt x="480088" y="65845"/>
                    <a:pt x="480088" y="66484"/>
                    <a:pt x="480088" y="66484"/>
                  </a:cubicBezTo>
                  <a:cubicBezTo>
                    <a:pt x="480088" y="67123"/>
                    <a:pt x="480088" y="67763"/>
                    <a:pt x="479449" y="67763"/>
                  </a:cubicBezTo>
                  <a:cubicBezTo>
                    <a:pt x="478810" y="68402"/>
                    <a:pt x="477531" y="68402"/>
                    <a:pt x="476892" y="69041"/>
                  </a:cubicBezTo>
                  <a:cubicBezTo>
                    <a:pt x="476253" y="69681"/>
                    <a:pt x="476253" y="70959"/>
                    <a:pt x="475614" y="71598"/>
                  </a:cubicBezTo>
                  <a:cubicBezTo>
                    <a:pt x="475614" y="71598"/>
                    <a:pt x="475614" y="72238"/>
                    <a:pt x="474974" y="72238"/>
                  </a:cubicBezTo>
                  <a:cubicBezTo>
                    <a:pt x="474335" y="72877"/>
                    <a:pt x="474335" y="73516"/>
                    <a:pt x="473695" y="74155"/>
                  </a:cubicBezTo>
                  <a:cubicBezTo>
                    <a:pt x="473056" y="74155"/>
                    <a:pt x="472417" y="74155"/>
                    <a:pt x="471778" y="74155"/>
                  </a:cubicBezTo>
                  <a:cubicBezTo>
                    <a:pt x="471139" y="74155"/>
                    <a:pt x="471778" y="75434"/>
                    <a:pt x="470499" y="75434"/>
                  </a:cubicBezTo>
                  <a:cubicBezTo>
                    <a:pt x="469221" y="75434"/>
                    <a:pt x="468581" y="76073"/>
                    <a:pt x="467942" y="76712"/>
                  </a:cubicBezTo>
                  <a:cubicBezTo>
                    <a:pt x="467942" y="76712"/>
                    <a:pt x="467303" y="77352"/>
                    <a:pt x="467303" y="77352"/>
                  </a:cubicBezTo>
                  <a:cubicBezTo>
                    <a:pt x="467303" y="77991"/>
                    <a:pt x="467942" y="79270"/>
                    <a:pt x="467303" y="79909"/>
                  </a:cubicBezTo>
                  <a:cubicBezTo>
                    <a:pt x="467303" y="80548"/>
                    <a:pt x="466664" y="80548"/>
                    <a:pt x="466025" y="81187"/>
                  </a:cubicBezTo>
                  <a:cubicBezTo>
                    <a:pt x="467303" y="81827"/>
                    <a:pt x="467303" y="82466"/>
                    <a:pt x="467942" y="82466"/>
                  </a:cubicBezTo>
                  <a:cubicBezTo>
                    <a:pt x="467303" y="81187"/>
                    <a:pt x="467942" y="81827"/>
                    <a:pt x="468581" y="83105"/>
                  </a:cubicBezTo>
                  <a:cubicBezTo>
                    <a:pt x="469860" y="84384"/>
                    <a:pt x="471139" y="85662"/>
                    <a:pt x="473056" y="86941"/>
                  </a:cubicBezTo>
                  <a:cubicBezTo>
                    <a:pt x="473056" y="86941"/>
                    <a:pt x="473056" y="87580"/>
                    <a:pt x="473056" y="87580"/>
                  </a:cubicBezTo>
                  <a:cubicBezTo>
                    <a:pt x="473695" y="88219"/>
                    <a:pt x="474335" y="88219"/>
                    <a:pt x="475614" y="88859"/>
                  </a:cubicBezTo>
                  <a:cubicBezTo>
                    <a:pt x="476892" y="90137"/>
                    <a:pt x="478170" y="90137"/>
                    <a:pt x="478810" y="90137"/>
                  </a:cubicBezTo>
                  <a:cubicBezTo>
                    <a:pt x="480728" y="90137"/>
                    <a:pt x="482006" y="90137"/>
                    <a:pt x="483924" y="90137"/>
                  </a:cubicBezTo>
                  <a:cubicBezTo>
                    <a:pt x="484563" y="90137"/>
                    <a:pt x="485203" y="90776"/>
                    <a:pt x="485203" y="90137"/>
                  </a:cubicBezTo>
                  <a:cubicBezTo>
                    <a:pt x="485203" y="89498"/>
                    <a:pt x="486481" y="90137"/>
                    <a:pt x="487759" y="90137"/>
                  </a:cubicBezTo>
                  <a:cubicBezTo>
                    <a:pt x="489038" y="90137"/>
                    <a:pt x="490317" y="90776"/>
                    <a:pt x="491595" y="90776"/>
                  </a:cubicBezTo>
                  <a:lnTo>
                    <a:pt x="491084" y="89754"/>
                  </a:lnTo>
                  <a:lnTo>
                    <a:pt x="490317" y="89498"/>
                  </a:lnTo>
                  <a:lnTo>
                    <a:pt x="490601" y="89356"/>
                  </a:lnTo>
                  <a:lnTo>
                    <a:pt x="487759" y="88219"/>
                  </a:lnTo>
                  <a:cubicBezTo>
                    <a:pt x="487759" y="88219"/>
                    <a:pt x="487759" y="87580"/>
                    <a:pt x="488399" y="87580"/>
                  </a:cubicBezTo>
                  <a:cubicBezTo>
                    <a:pt x="489677" y="87580"/>
                    <a:pt x="490956" y="87580"/>
                    <a:pt x="491595" y="87580"/>
                  </a:cubicBezTo>
                  <a:cubicBezTo>
                    <a:pt x="492234" y="87580"/>
                    <a:pt x="492873" y="87580"/>
                    <a:pt x="492873" y="86941"/>
                  </a:cubicBezTo>
                  <a:cubicBezTo>
                    <a:pt x="492873" y="86941"/>
                    <a:pt x="492873" y="86301"/>
                    <a:pt x="493513" y="86301"/>
                  </a:cubicBezTo>
                  <a:cubicBezTo>
                    <a:pt x="494152" y="86301"/>
                    <a:pt x="495431" y="86941"/>
                    <a:pt x="496070" y="86941"/>
                  </a:cubicBezTo>
                  <a:cubicBezTo>
                    <a:pt x="496709" y="86941"/>
                    <a:pt x="496709" y="86301"/>
                    <a:pt x="497348" y="85023"/>
                  </a:cubicBezTo>
                  <a:cubicBezTo>
                    <a:pt x="497348" y="84384"/>
                    <a:pt x="497988" y="84384"/>
                    <a:pt x="498627" y="83744"/>
                  </a:cubicBezTo>
                  <a:cubicBezTo>
                    <a:pt x="499266" y="83105"/>
                    <a:pt x="499906" y="82466"/>
                    <a:pt x="500545" y="81827"/>
                  </a:cubicBezTo>
                  <a:cubicBezTo>
                    <a:pt x="501823" y="81827"/>
                    <a:pt x="502462" y="82466"/>
                    <a:pt x="503102" y="81827"/>
                  </a:cubicBezTo>
                  <a:cubicBezTo>
                    <a:pt x="505020" y="81187"/>
                    <a:pt x="506937" y="80548"/>
                    <a:pt x="508855" y="80548"/>
                  </a:cubicBezTo>
                  <a:cubicBezTo>
                    <a:pt x="509495" y="80548"/>
                    <a:pt x="510134" y="80548"/>
                    <a:pt x="510773" y="80548"/>
                  </a:cubicBezTo>
                  <a:cubicBezTo>
                    <a:pt x="511412" y="81187"/>
                    <a:pt x="511412" y="81827"/>
                    <a:pt x="511412" y="81827"/>
                  </a:cubicBezTo>
                  <a:cubicBezTo>
                    <a:pt x="509495" y="81187"/>
                    <a:pt x="511412" y="83744"/>
                    <a:pt x="508855" y="82466"/>
                  </a:cubicBezTo>
                  <a:cubicBezTo>
                    <a:pt x="508216" y="82466"/>
                    <a:pt x="507577" y="83105"/>
                    <a:pt x="506937" y="83105"/>
                  </a:cubicBezTo>
                  <a:cubicBezTo>
                    <a:pt x="506298" y="83105"/>
                    <a:pt x="505020" y="83105"/>
                    <a:pt x="505020" y="84384"/>
                  </a:cubicBezTo>
                  <a:cubicBezTo>
                    <a:pt x="505020" y="85023"/>
                    <a:pt x="504380" y="85023"/>
                    <a:pt x="503741" y="85662"/>
                  </a:cubicBezTo>
                  <a:cubicBezTo>
                    <a:pt x="503741" y="85662"/>
                    <a:pt x="503741" y="86301"/>
                    <a:pt x="503741" y="86301"/>
                  </a:cubicBezTo>
                  <a:cubicBezTo>
                    <a:pt x="505020" y="86941"/>
                    <a:pt x="505020" y="87580"/>
                    <a:pt x="505659" y="87580"/>
                  </a:cubicBezTo>
                  <a:cubicBezTo>
                    <a:pt x="506298" y="87580"/>
                    <a:pt x="506298" y="86941"/>
                    <a:pt x="506937" y="86941"/>
                  </a:cubicBezTo>
                  <a:cubicBezTo>
                    <a:pt x="508216" y="86301"/>
                    <a:pt x="508855" y="85662"/>
                    <a:pt x="510134" y="85023"/>
                  </a:cubicBezTo>
                  <a:cubicBezTo>
                    <a:pt x="510134" y="85023"/>
                    <a:pt x="511412" y="85662"/>
                    <a:pt x="511412" y="85023"/>
                  </a:cubicBezTo>
                  <a:cubicBezTo>
                    <a:pt x="512051" y="83744"/>
                    <a:pt x="513330" y="83744"/>
                    <a:pt x="514609" y="83744"/>
                  </a:cubicBezTo>
                  <a:cubicBezTo>
                    <a:pt x="515248" y="83744"/>
                    <a:pt x="515248" y="83105"/>
                    <a:pt x="514609" y="81827"/>
                  </a:cubicBezTo>
                  <a:cubicBezTo>
                    <a:pt x="513969" y="81827"/>
                    <a:pt x="513330" y="81827"/>
                    <a:pt x="512691" y="81187"/>
                  </a:cubicBezTo>
                  <a:cubicBezTo>
                    <a:pt x="512691" y="81187"/>
                    <a:pt x="512051" y="80548"/>
                    <a:pt x="512051" y="80548"/>
                  </a:cubicBezTo>
                  <a:cubicBezTo>
                    <a:pt x="512691" y="80548"/>
                    <a:pt x="513330" y="80548"/>
                    <a:pt x="513969" y="79909"/>
                  </a:cubicBezTo>
                  <a:cubicBezTo>
                    <a:pt x="514609" y="80548"/>
                    <a:pt x="514609" y="80548"/>
                    <a:pt x="514609" y="80548"/>
                  </a:cubicBezTo>
                  <a:cubicBezTo>
                    <a:pt x="514609" y="81187"/>
                    <a:pt x="515248" y="81187"/>
                    <a:pt x="515887" y="81827"/>
                  </a:cubicBezTo>
                  <a:cubicBezTo>
                    <a:pt x="516526" y="81187"/>
                    <a:pt x="516526" y="81187"/>
                    <a:pt x="516526" y="81187"/>
                  </a:cubicBezTo>
                  <a:cubicBezTo>
                    <a:pt x="516526" y="81187"/>
                    <a:pt x="515887" y="80548"/>
                    <a:pt x="515887" y="80548"/>
                  </a:cubicBezTo>
                  <a:cubicBezTo>
                    <a:pt x="515248" y="80548"/>
                    <a:pt x="514609" y="79909"/>
                    <a:pt x="513969" y="79270"/>
                  </a:cubicBezTo>
                  <a:cubicBezTo>
                    <a:pt x="514609" y="78630"/>
                    <a:pt x="515248" y="78630"/>
                    <a:pt x="515887" y="78630"/>
                  </a:cubicBezTo>
                  <a:cubicBezTo>
                    <a:pt x="515887" y="78630"/>
                    <a:pt x="515248" y="77991"/>
                    <a:pt x="515248" y="77991"/>
                  </a:cubicBezTo>
                  <a:cubicBezTo>
                    <a:pt x="515248" y="77991"/>
                    <a:pt x="515248" y="77991"/>
                    <a:pt x="515887" y="77352"/>
                  </a:cubicBezTo>
                  <a:cubicBezTo>
                    <a:pt x="517166" y="79909"/>
                    <a:pt x="516526" y="78630"/>
                    <a:pt x="515887" y="78630"/>
                  </a:cubicBezTo>
                  <a:cubicBezTo>
                    <a:pt x="515887" y="78630"/>
                    <a:pt x="517166" y="79270"/>
                    <a:pt x="517805" y="79270"/>
                  </a:cubicBezTo>
                  <a:cubicBezTo>
                    <a:pt x="517805" y="79270"/>
                    <a:pt x="518444" y="79909"/>
                    <a:pt x="518444" y="79909"/>
                  </a:cubicBezTo>
                  <a:cubicBezTo>
                    <a:pt x="519084" y="79909"/>
                    <a:pt x="519723" y="79909"/>
                    <a:pt x="520362" y="79909"/>
                  </a:cubicBezTo>
                  <a:cubicBezTo>
                    <a:pt x="520362" y="79909"/>
                    <a:pt x="520362" y="79909"/>
                    <a:pt x="520362" y="79270"/>
                  </a:cubicBezTo>
                  <a:cubicBezTo>
                    <a:pt x="519723" y="78630"/>
                    <a:pt x="519084" y="77991"/>
                    <a:pt x="518444" y="76712"/>
                  </a:cubicBezTo>
                  <a:cubicBezTo>
                    <a:pt x="519084" y="77352"/>
                    <a:pt x="519723" y="77352"/>
                    <a:pt x="520362" y="77352"/>
                  </a:cubicBezTo>
                  <a:cubicBezTo>
                    <a:pt x="521640" y="77991"/>
                    <a:pt x="522280" y="78630"/>
                    <a:pt x="521001" y="76712"/>
                  </a:cubicBezTo>
                  <a:cubicBezTo>
                    <a:pt x="521001" y="76712"/>
                    <a:pt x="520362" y="76712"/>
                    <a:pt x="520362" y="76712"/>
                  </a:cubicBezTo>
                  <a:cubicBezTo>
                    <a:pt x="520362" y="76712"/>
                    <a:pt x="519723" y="76073"/>
                    <a:pt x="519723" y="76073"/>
                  </a:cubicBezTo>
                  <a:cubicBezTo>
                    <a:pt x="520362" y="76073"/>
                    <a:pt x="521001" y="76712"/>
                    <a:pt x="521001" y="76712"/>
                  </a:cubicBezTo>
                  <a:cubicBezTo>
                    <a:pt x="520362" y="76073"/>
                    <a:pt x="519723" y="75434"/>
                    <a:pt x="519723" y="75434"/>
                  </a:cubicBezTo>
                  <a:cubicBezTo>
                    <a:pt x="519723" y="74795"/>
                    <a:pt x="519723" y="74795"/>
                    <a:pt x="520362" y="74795"/>
                  </a:cubicBezTo>
                  <a:cubicBezTo>
                    <a:pt x="521001" y="74155"/>
                    <a:pt x="521001" y="73516"/>
                    <a:pt x="522919" y="74795"/>
                  </a:cubicBezTo>
                  <a:cubicBezTo>
                    <a:pt x="524198" y="75434"/>
                    <a:pt x="524198" y="74795"/>
                    <a:pt x="524198" y="74155"/>
                  </a:cubicBezTo>
                  <a:cubicBezTo>
                    <a:pt x="524837" y="73516"/>
                    <a:pt x="524837" y="72877"/>
                    <a:pt x="525476" y="72877"/>
                  </a:cubicBezTo>
                  <a:cubicBezTo>
                    <a:pt x="526115" y="72877"/>
                    <a:pt x="526115" y="72238"/>
                    <a:pt x="526115" y="72238"/>
                  </a:cubicBezTo>
                  <a:cubicBezTo>
                    <a:pt x="526115" y="72238"/>
                    <a:pt x="526115" y="72238"/>
                    <a:pt x="525476" y="71598"/>
                  </a:cubicBezTo>
                  <a:cubicBezTo>
                    <a:pt x="523558" y="69681"/>
                    <a:pt x="523558" y="69041"/>
                    <a:pt x="525476" y="70959"/>
                  </a:cubicBezTo>
                  <a:cubicBezTo>
                    <a:pt x="526115" y="70959"/>
                    <a:pt x="526115" y="71598"/>
                    <a:pt x="526115" y="71598"/>
                  </a:cubicBezTo>
                  <a:cubicBezTo>
                    <a:pt x="525476" y="70320"/>
                    <a:pt x="526755" y="70959"/>
                    <a:pt x="528673" y="72238"/>
                  </a:cubicBezTo>
                  <a:cubicBezTo>
                    <a:pt x="526115" y="69041"/>
                    <a:pt x="525476" y="67763"/>
                    <a:pt x="526115" y="67763"/>
                  </a:cubicBezTo>
                  <a:cubicBezTo>
                    <a:pt x="526115" y="67763"/>
                    <a:pt x="526115" y="67123"/>
                    <a:pt x="526115" y="67123"/>
                  </a:cubicBezTo>
                  <a:cubicBezTo>
                    <a:pt x="526755" y="67123"/>
                    <a:pt x="526755" y="67123"/>
                    <a:pt x="527394" y="67123"/>
                  </a:cubicBezTo>
                  <a:cubicBezTo>
                    <a:pt x="528033" y="67123"/>
                    <a:pt x="528033" y="66484"/>
                    <a:pt x="529312" y="67123"/>
                  </a:cubicBezTo>
                  <a:cubicBezTo>
                    <a:pt x="530590" y="67763"/>
                    <a:pt x="531229" y="67763"/>
                    <a:pt x="531869" y="67123"/>
                  </a:cubicBezTo>
                  <a:cubicBezTo>
                    <a:pt x="531869" y="67123"/>
                    <a:pt x="531869" y="66484"/>
                    <a:pt x="532508" y="66484"/>
                  </a:cubicBezTo>
                  <a:cubicBezTo>
                    <a:pt x="533147" y="66484"/>
                    <a:pt x="533787" y="66484"/>
                    <a:pt x="532508" y="65206"/>
                  </a:cubicBezTo>
                  <a:cubicBezTo>
                    <a:pt x="531229" y="63288"/>
                    <a:pt x="532508" y="64566"/>
                    <a:pt x="535065" y="67123"/>
                  </a:cubicBezTo>
                  <a:cubicBezTo>
                    <a:pt x="531869" y="63288"/>
                    <a:pt x="535704" y="66484"/>
                    <a:pt x="533147" y="63927"/>
                  </a:cubicBezTo>
                  <a:cubicBezTo>
                    <a:pt x="535704" y="65845"/>
                    <a:pt x="536344" y="66484"/>
                    <a:pt x="535704" y="65206"/>
                  </a:cubicBezTo>
                  <a:cubicBezTo>
                    <a:pt x="535065" y="63927"/>
                    <a:pt x="536344" y="64566"/>
                    <a:pt x="536344" y="63927"/>
                  </a:cubicBezTo>
                  <a:cubicBezTo>
                    <a:pt x="536344" y="63288"/>
                    <a:pt x="536983" y="63927"/>
                    <a:pt x="536344" y="62009"/>
                  </a:cubicBezTo>
                  <a:cubicBezTo>
                    <a:pt x="536344" y="61370"/>
                    <a:pt x="536983" y="62009"/>
                    <a:pt x="536983" y="62009"/>
                  </a:cubicBezTo>
                  <a:cubicBezTo>
                    <a:pt x="537622" y="62009"/>
                    <a:pt x="537622" y="61370"/>
                    <a:pt x="537622" y="61370"/>
                  </a:cubicBezTo>
                  <a:cubicBezTo>
                    <a:pt x="538261" y="60731"/>
                    <a:pt x="539540" y="62009"/>
                    <a:pt x="539540" y="60731"/>
                  </a:cubicBezTo>
                  <a:cubicBezTo>
                    <a:pt x="538901" y="59452"/>
                    <a:pt x="539540" y="58813"/>
                    <a:pt x="542097" y="60731"/>
                  </a:cubicBezTo>
                  <a:cubicBezTo>
                    <a:pt x="542097" y="60731"/>
                    <a:pt x="542736" y="61370"/>
                    <a:pt x="542736" y="60731"/>
                  </a:cubicBezTo>
                  <a:cubicBezTo>
                    <a:pt x="542736" y="60092"/>
                    <a:pt x="542097" y="58813"/>
                    <a:pt x="543376" y="60092"/>
                  </a:cubicBezTo>
                  <a:cubicBezTo>
                    <a:pt x="542097" y="58174"/>
                    <a:pt x="543376" y="58813"/>
                    <a:pt x="542736" y="58813"/>
                  </a:cubicBezTo>
                  <a:cubicBezTo>
                    <a:pt x="542736" y="58813"/>
                    <a:pt x="542736" y="58813"/>
                    <a:pt x="542736" y="58174"/>
                  </a:cubicBezTo>
                  <a:cubicBezTo>
                    <a:pt x="541458" y="56895"/>
                    <a:pt x="542097" y="56895"/>
                    <a:pt x="543376" y="57534"/>
                  </a:cubicBezTo>
                  <a:cubicBezTo>
                    <a:pt x="544015" y="58174"/>
                    <a:pt x="545293" y="58813"/>
                    <a:pt x="543376" y="56895"/>
                  </a:cubicBezTo>
                  <a:cubicBezTo>
                    <a:pt x="543376" y="56256"/>
                    <a:pt x="542736" y="56256"/>
                    <a:pt x="542736" y="56256"/>
                  </a:cubicBezTo>
                  <a:cubicBezTo>
                    <a:pt x="542736" y="56256"/>
                    <a:pt x="543376" y="56256"/>
                    <a:pt x="544015" y="56256"/>
                  </a:cubicBezTo>
                  <a:cubicBezTo>
                    <a:pt x="545933" y="57534"/>
                    <a:pt x="545293" y="55617"/>
                    <a:pt x="546572" y="56256"/>
                  </a:cubicBezTo>
                  <a:cubicBezTo>
                    <a:pt x="545933" y="54977"/>
                    <a:pt x="545293" y="54338"/>
                    <a:pt x="545933" y="54977"/>
                  </a:cubicBezTo>
                  <a:cubicBezTo>
                    <a:pt x="546572" y="54977"/>
                    <a:pt x="546572" y="54977"/>
                    <a:pt x="546572" y="54338"/>
                  </a:cubicBezTo>
                  <a:cubicBezTo>
                    <a:pt x="546572" y="54338"/>
                    <a:pt x="546572" y="53699"/>
                    <a:pt x="546572" y="53699"/>
                  </a:cubicBezTo>
                  <a:cubicBezTo>
                    <a:pt x="545933" y="52420"/>
                    <a:pt x="545293" y="51781"/>
                    <a:pt x="547211" y="53060"/>
                  </a:cubicBezTo>
                  <a:cubicBezTo>
                    <a:pt x="548490" y="53699"/>
                    <a:pt x="549129" y="54338"/>
                    <a:pt x="548490" y="53699"/>
                  </a:cubicBezTo>
                  <a:cubicBezTo>
                    <a:pt x="547211" y="51781"/>
                    <a:pt x="548490" y="52420"/>
                    <a:pt x="549129" y="53060"/>
                  </a:cubicBezTo>
                  <a:cubicBezTo>
                    <a:pt x="550407" y="53699"/>
                    <a:pt x="552325" y="54338"/>
                    <a:pt x="550407" y="51781"/>
                  </a:cubicBezTo>
                  <a:cubicBezTo>
                    <a:pt x="551047" y="51781"/>
                    <a:pt x="551686" y="51781"/>
                    <a:pt x="552325" y="51781"/>
                  </a:cubicBezTo>
                  <a:cubicBezTo>
                    <a:pt x="552965" y="51781"/>
                    <a:pt x="553604" y="52420"/>
                    <a:pt x="552325" y="51142"/>
                  </a:cubicBezTo>
                  <a:cubicBezTo>
                    <a:pt x="551047" y="49224"/>
                    <a:pt x="551047" y="48585"/>
                    <a:pt x="551686" y="49224"/>
                  </a:cubicBezTo>
                  <a:cubicBezTo>
                    <a:pt x="551686" y="49224"/>
                    <a:pt x="551686" y="49224"/>
                    <a:pt x="551686" y="48585"/>
                  </a:cubicBezTo>
                  <a:lnTo>
                    <a:pt x="552112" y="49011"/>
                  </a:lnTo>
                  <a:lnTo>
                    <a:pt x="552965" y="48585"/>
                  </a:lnTo>
                  <a:cubicBezTo>
                    <a:pt x="553604" y="48585"/>
                    <a:pt x="553604" y="47946"/>
                    <a:pt x="554243" y="47306"/>
                  </a:cubicBezTo>
                  <a:cubicBezTo>
                    <a:pt x="554882" y="46667"/>
                    <a:pt x="555522" y="46667"/>
                    <a:pt x="556161" y="46028"/>
                  </a:cubicBezTo>
                  <a:cubicBezTo>
                    <a:pt x="556161" y="46028"/>
                    <a:pt x="556161" y="45388"/>
                    <a:pt x="556161" y="45388"/>
                  </a:cubicBezTo>
                  <a:cubicBezTo>
                    <a:pt x="555522" y="44749"/>
                    <a:pt x="554882" y="44110"/>
                    <a:pt x="554243" y="43471"/>
                  </a:cubicBezTo>
                  <a:cubicBezTo>
                    <a:pt x="555521" y="44110"/>
                    <a:pt x="557120" y="45069"/>
                    <a:pt x="558079" y="45388"/>
                  </a:cubicBezTo>
                  <a:lnTo>
                    <a:pt x="558079" y="44110"/>
                  </a:lnTo>
                  <a:lnTo>
                    <a:pt x="556161" y="42831"/>
                  </a:lnTo>
                  <a:cubicBezTo>
                    <a:pt x="556800" y="42831"/>
                    <a:pt x="556800" y="42831"/>
                    <a:pt x="557439" y="43471"/>
                  </a:cubicBezTo>
                  <a:cubicBezTo>
                    <a:pt x="556800" y="42192"/>
                    <a:pt x="556161" y="41553"/>
                    <a:pt x="554882" y="40274"/>
                  </a:cubicBezTo>
                  <a:cubicBezTo>
                    <a:pt x="554882" y="40274"/>
                    <a:pt x="556161" y="40274"/>
                    <a:pt x="555522" y="39635"/>
                  </a:cubicBezTo>
                  <a:cubicBezTo>
                    <a:pt x="553604" y="37717"/>
                    <a:pt x="554882" y="37717"/>
                    <a:pt x="554243" y="37078"/>
                  </a:cubicBezTo>
                  <a:lnTo>
                    <a:pt x="555056" y="36672"/>
                  </a:lnTo>
                  <a:lnTo>
                    <a:pt x="555522" y="36439"/>
                  </a:lnTo>
                  <a:cubicBezTo>
                    <a:pt x="556161" y="36439"/>
                    <a:pt x="556161" y="36439"/>
                    <a:pt x="556800" y="37078"/>
                  </a:cubicBezTo>
                  <a:cubicBezTo>
                    <a:pt x="555522" y="36439"/>
                    <a:pt x="554243" y="35160"/>
                    <a:pt x="552965" y="33242"/>
                  </a:cubicBezTo>
                  <a:cubicBezTo>
                    <a:pt x="552325" y="31964"/>
                    <a:pt x="552325" y="30685"/>
                    <a:pt x="554243" y="32603"/>
                  </a:cubicBezTo>
                  <a:cubicBezTo>
                    <a:pt x="552965" y="31325"/>
                    <a:pt x="551686" y="30046"/>
                    <a:pt x="551047" y="28768"/>
                  </a:cubicBezTo>
                  <a:cubicBezTo>
                    <a:pt x="549129" y="26850"/>
                    <a:pt x="547211" y="24932"/>
                    <a:pt x="545933" y="23653"/>
                  </a:cubicBezTo>
                  <a:cubicBezTo>
                    <a:pt x="541458" y="19818"/>
                    <a:pt x="538901" y="18539"/>
                    <a:pt x="537622" y="18539"/>
                  </a:cubicBezTo>
                  <a:close/>
                  <a:moveTo>
                    <a:pt x="325386" y="16622"/>
                  </a:moveTo>
                  <a:cubicBezTo>
                    <a:pt x="325386" y="16622"/>
                    <a:pt x="325386" y="15982"/>
                    <a:pt x="327304" y="18539"/>
                  </a:cubicBezTo>
                  <a:cubicBezTo>
                    <a:pt x="326664" y="18539"/>
                    <a:pt x="324747" y="17261"/>
                    <a:pt x="327943" y="21736"/>
                  </a:cubicBezTo>
                  <a:cubicBezTo>
                    <a:pt x="326664" y="20457"/>
                    <a:pt x="326025" y="19818"/>
                    <a:pt x="325386" y="19179"/>
                  </a:cubicBezTo>
                  <a:cubicBezTo>
                    <a:pt x="324747" y="19179"/>
                    <a:pt x="324108" y="19179"/>
                    <a:pt x="323468" y="19179"/>
                  </a:cubicBezTo>
                  <a:cubicBezTo>
                    <a:pt x="323468" y="18539"/>
                    <a:pt x="322829" y="18539"/>
                    <a:pt x="322829" y="18539"/>
                  </a:cubicBezTo>
                  <a:cubicBezTo>
                    <a:pt x="324108" y="17900"/>
                    <a:pt x="324747" y="17261"/>
                    <a:pt x="325386" y="16622"/>
                  </a:cubicBezTo>
                  <a:close/>
                  <a:moveTo>
                    <a:pt x="740269" y="16622"/>
                  </a:moveTo>
                  <a:cubicBezTo>
                    <a:pt x="740909" y="17261"/>
                    <a:pt x="742187" y="17900"/>
                    <a:pt x="742826" y="18539"/>
                  </a:cubicBezTo>
                  <a:cubicBezTo>
                    <a:pt x="742187" y="18539"/>
                    <a:pt x="742187" y="19179"/>
                    <a:pt x="742187" y="19818"/>
                  </a:cubicBezTo>
                  <a:cubicBezTo>
                    <a:pt x="742187" y="20457"/>
                    <a:pt x="740909" y="19818"/>
                    <a:pt x="738351" y="17900"/>
                  </a:cubicBezTo>
                  <a:cubicBezTo>
                    <a:pt x="738991" y="17261"/>
                    <a:pt x="739630" y="17261"/>
                    <a:pt x="740269" y="16622"/>
                  </a:cubicBezTo>
                  <a:close/>
                  <a:moveTo>
                    <a:pt x="327304" y="15982"/>
                  </a:moveTo>
                  <a:cubicBezTo>
                    <a:pt x="327304" y="15343"/>
                    <a:pt x="328583" y="15982"/>
                    <a:pt x="330500" y="19179"/>
                  </a:cubicBezTo>
                  <a:cubicBezTo>
                    <a:pt x="329861" y="19179"/>
                    <a:pt x="329222" y="19179"/>
                    <a:pt x="329222" y="19818"/>
                  </a:cubicBezTo>
                  <a:cubicBezTo>
                    <a:pt x="328583" y="19179"/>
                    <a:pt x="327943" y="18539"/>
                    <a:pt x="327304" y="17900"/>
                  </a:cubicBezTo>
                  <a:cubicBezTo>
                    <a:pt x="326664" y="16622"/>
                    <a:pt x="326664" y="15982"/>
                    <a:pt x="327304" y="15982"/>
                  </a:cubicBezTo>
                  <a:close/>
                  <a:moveTo>
                    <a:pt x="740909" y="13425"/>
                  </a:moveTo>
                  <a:cubicBezTo>
                    <a:pt x="742187" y="14064"/>
                    <a:pt x="742826" y="14704"/>
                    <a:pt x="744105" y="15343"/>
                  </a:cubicBezTo>
                  <a:cubicBezTo>
                    <a:pt x="744744" y="15343"/>
                    <a:pt x="745383" y="14704"/>
                    <a:pt x="746023" y="14704"/>
                  </a:cubicBezTo>
                  <a:cubicBezTo>
                    <a:pt x="746662" y="15343"/>
                    <a:pt x="746662" y="15343"/>
                    <a:pt x="746662" y="15343"/>
                  </a:cubicBezTo>
                  <a:cubicBezTo>
                    <a:pt x="746023" y="15982"/>
                    <a:pt x="745383" y="17261"/>
                    <a:pt x="744105" y="17900"/>
                  </a:cubicBezTo>
                  <a:cubicBezTo>
                    <a:pt x="744105" y="17900"/>
                    <a:pt x="743466" y="18539"/>
                    <a:pt x="741548" y="16622"/>
                  </a:cubicBezTo>
                  <a:cubicBezTo>
                    <a:pt x="742187" y="15982"/>
                    <a:pt x="744105" y="16622"/>
                    <a:pt x="740909" y="13425"/>
                  </a:cubicBezTo>
                  <a:close/>
                  <a:moveTo>
                    <a:pt x="747940" y="10229"/>
                  </a:moveTo>
                  <a:cubicBezTo>
                    <a:pt x="747940" y="10229"/>
                    <a:pt x="748580" y="10868"/>
                    <a:pt x="748580" y="10868"/>
                  </a:cubicBezTo>
                  <a:cubicBezTo>
                    <a:pt x="748580" y="11507"/>
                    <a:pt x="748580" y="12147"/>
                    <a:pt x="747940" y="12786"/>
                  </a:cubicBezTo>
                  <a:cubicBezTo>
                    <a:pt x="747940" y="13425"/>
                    <a:pt x="746662" y="13425"/>
                    <a:pt x="744105" y="11507"/>
                  </a:cubicBezTo>
                  <a:cubicBezTo>
                    <a:pt x="745383" y="10868"/>
                    <a:pt x="746662" y="10868"/>
                    <a:pt x="747940" y="10229"/>
                  </a:cubicBezTo>
                  <a:close/>
                  <a:moveTo>
                    <a:pt x="751137" y="7672"/>
                  </a:moveTo>
                  <a:cubicBezTo>
                    <a:pt x="751137" y="7672"/>
                    <a:pt x="752415" y="8311"/>
                    <a:pt x="753054" y="8950"/>
                  </a:cubicBezTo>
                  <a:cubicBezTo>
                    <a:pt x="750498" y="7672"/>
                    <a:pt x="751776" y="10868"/>
                    <a:pt x="749219" y="9590"/>
                  </a:cubicBezTo>
                  <a:cubicBezTo>
                    <a:pt x="748580" y="8950"/>
                    <a:pt x="748580" y="8311"/>
                    <a:pt x="748580" y="8311"/>
                  </a:cubicBezTo>
                  <a:cubicBezTo>
                    <a:pt x="749219" y="8311"/>
                    <a:pt x="749858" y="7672"/>
                    <a:pt x="751137" y="7672"/>
                  </a:cubicBezTo>
                  <a:close/>
                  <a:moveTo>
                    <a:pt x="338811" y="5754"/>
                  </a:moveTo>
                  <a:cubicBezTo>
                    <a:pt x="338811" y="5754"/>
                    <a:pt x="339450" y="6393"/>
                    <a:pt x="339450" y="6393"/>
                  </a:cubicBezTo>
                  <a:cubicBezTo>
                    <a:pt x="339450" y="6393"/>
                    <a:pt x="338811" y="7033"/>
                    <a:pt x="338811" y="7033"/>
                  </a:cubicBezTo>
                  <a:cubicBezTo>
                    <a:pt x="338172" y="7033"/>
                    <a:pt x="338172" y="6393"/>
                    <a:pt x="338811" y="5754"/>
                  </a:cubicBezTo>
                  <a:close/>
                  <a:moveTo>
                    <a:pt x="340728" y="4475"/>
                  </a:moveTo>
                  <a:cubicBezTo>
                    <a:pt x="340728" y="5115"/>
                    <a:pt x="341368" y="5115"/>
                    <a:pt x="341368" y="5115"/>
                  </a:cubicBezTo>
                  <a:cubicBezTo>
                    <a:pt x="341368" y="5754"/>
                    <a:pt x="341368" y="5754"/>
                    <a:pt x="340728" y="6393"/>
                  </a:cubicBezTo>
                  <a:cubicBezTo>
                    <a:pt x="340728" y="6393"/>
                    <a:pt x="340089" y="5754"/>
                    <a:pt x="340089" y="5754"/>
                  </a:cubicBezTo>
                  <a:cubicBezTo>
                    <a:pt x="340089" y="5115"/>
                    <a:pt x="340728" y="5115"/>
                    <a:pt x="340728" y="4475"/>
                  </a:cubicBezTo>
                  <a:close/>
                  <a:moveTo>
                    <a:pt x="752415" y="1918"/>
                  </a:moveTo>
                  <a:cubicBezTo>
                    <a:pt x="753054" y="2558"/>
                    <a:pt x="754333" y="2558"/>
                    <a:pt x="755612" y="3197"/>
                  </a:cubicBezTo>
                  <a:cubicBezTo>
                    <a:pt x="755612" y="3197"/>
                    <a:pt x="755612" y="3836"/>
                    <a:pt x="755612" y="3836"/>
                  </a:cubicBezTo>
                  <a:cubicBezTo>
                    <a:pt x="754972" y="5115"/>
                    <a:pt x="754333" y="5754"/>
                    <a:pt x="753054" y="7033"/>
                  </a:cubicBezTo>
                  <a:cubicBezTo>
                    <a:pt x="752415" y="7672"/>
                    <a:pt x="751776" y="7672"/>
                    <a:pt x="749858" y="6393"/>
                  </a:cubicBezTo>
                  <a:cubicBezTo>
                    <a:pt x="750498" y="6393"/>
                    <a:pt x="751137" y="5754"/>
                    <a:pt x="751776" y="5754"/>
                  </a:cubicBezTo>
                  <a:cubicBezTo>
                    <a:pt x="749858" y="4475"/>
                    <a:pt x="749219" y="3836"/>
                    <a:pt x="749858" y="3197"/>
                  </a:cubicBezTo>
                  <a:cubicBezTo>
                    <a:pt x="750498" y="2558"/>
                    <a:pt x="750498" y="2558"/>
                    <a:pt x="751137" y="1918"/>
                  </a:cubicBezTo>
                  <a:cubicBezTo>
                    <a:pt x="751137" y="1918"/>
                    <a:pt x="751776" y="1918"/>
                    <a:pt x="752415" y="1918"/>
                  </a:cubicBezTo>
                  <a:close/>
                  <a:moveTo>
                    <a:pt x="762643" y="1918"/>
                  </a:moveTo>
                  <a:cubicBezTo>
                    <a:pt x="762643" y="1918"/>
                    <a:pt x="762643" y="1918"/>
                    <a:pt x="763283" y="2558"/>
                  </a:cubicBezTo>
                  <a:cubicBezTo>
                    <a:pt x="762004" y="2558"/>
                    <a:pt x="762004" y="3197"/>
                    <a:pt x="761365" y="3836"/>
                  </a:cubicBezTo>
                  <a:cubicBezTo>
                    <a:pt x="761365" y="3836"/>
                    <a:pt x="760726" y="3197"/>
                    <a:pt x="760726" y="3197"/>
                  </a:cubicBezTo>
                  <a:cubicBezTo>
                    <a:pt x="761365" y="2558"/>
                    <a:pt x="762004" y="2558"/>
                    <a:pt x="762643" y="1918"/>
                  </a:cubicBezTo>
                  <a:close/>
                  <a:moveTo>
                    <a:pt x="131689" y="370"/>
                  </a:moveTo>
                  <a:lnTo>
                    <a:pt x="82051" y="370"/>
                  </a:lnTo>
                  <a:lnTo>
                    <a:pt x="81826" y="640"/>
                  </a:lnTo>
                  <a:cubicBezTo>
                    <a:pt x="81187" y="1279"/>
                    <a:pt x="79908" y="1279"/>
                    <a:pt x="79269" y="2558"/>
                  </a:cubicBezTo>
                  <a:cubicBezTo>
                    <a:pt x="77990" y="4475"/>
                    <a:pt x="76712" y="6393"/>
                    <a:pt x="74794" y="8311"/>
                  </a:cubicBezTo>
                  <a:cubicBezTo>
                    <a:pt x="73516" y="9590"/>
                    <a:pt x="71598" y="10868"/>
                    <a:pt x="70319" y="11507"/>
                  </a:cubicBezTo>
                  <a:cubicBezTo>
                    <a:pt x="68401" y="12786"/>
                    <a:pt x="66484" y="13425"/>
                    <a:pt x="65205" y="14704"/>
                  </a:cubicBezTo>
                  <a:cubicBezTo>
                    <a:pt x="62648" y="16622"/>
                    <a:pt x="60730" y="19179"/>
                    <a:pt x="57534" y="21096"/>
                  </a:cubicBezTo>
                  <a:cubicBezTo>
                    <a:pt x="54338" y="22375"/>
                    <a:pt x="51780" y="24293"/>
                    <a:pt x="49863" y="26850"/>
                  </a:cubicBezTo>
                  <a:cubicBezTo>
                    <a:pt x="49224" y="28128"/>
                    <a:pt x="48584" y="30046"/>
                    <a:pt x="47306" y="30685"/>
                  </a:cubicBezTo>
                  <a:cubicBezTo>
                    <a:pt x="45388" y="32603"/>
                    <a:pt x="42831" y="33882"/>
                    <a:pt x="40913" y="35800"/>
                  </a:cubicBezTo>
                  <a:cubicBezTo>
                    <a:pt x="39635" y="36439"/>
                    <a:pt x="38995" y="37717"/>
                    <a:pt x="38356" y="38357"/>
                  </a:cubicBezTo>
                  <a:cubicBezTo>
                    <a:pt x="36438" y="40274"/>
                    <a:pt x="35160" y="41553"/>
                    <a:pt x="33242" y="43471"/>
                  </a:cubicBezTo>
                  <a:cubicBezTo>
                    <a:pt x="32602" y="44110"/>
                    <a:pt x="32602" y="43471"/>
                    <a:pt x="30685" y="42192"/>
                  </a:cubicBezTo>
                  <a:cubicBezTo>
                    <a:pt x="30685" y="42831"/>
                    <a:pt x="30046" y="42831"/>
                    <a:pt x="30046" y="43471"/>
                  </a:cubicBezTo>
                  <a:cubicBezTo>
                    <a:pt x="29406" y="44110"/>
                    <a:pt x="29406" y="45388"/>
                    <a:pt x="28767" y="46028"/>
                  </a:cubicBezTo>
                  <a:cubicBezTo>
                    <a:pt x="26849" y="47306"/>
                    <a:pt x="24932" y="48585"/>
                    <a:pt x="23653" y="49863"/>
                  </a:cubicBezTo>
                  <a:cubicBezTo>
                    <a:pt x="22374" y="51142"/>
                    <a:pt x="21096" y="53060"/>
                    <a:pt x="20457" y="54338"/>
                  </a:cubicBezTo>
                  <a:cubicBezTo>
                    <a:pt x="19817" y="54977"/>
                    <a:pt x="19817" y="55617"/>
                    <a:pt x="19178" y="56256"/>
                  </a:cubicBezTo>
                  <a:cubicBezTo>
                    <a:pt x="17899" y="57534"/>
                    <a:pt x="17260" y="58813"/>
                    <a:pt x="15982" y="59452"/>
                  </a:cubicBezTo>
                  <a:cubicBezTo>
                    <a:pt x="15343" y="60092"/>
                    <a:pt x="14064" y="60731"/>
                    <a:pt x="12785" y="60731"/>
                  </a:cubicBezTo>
                  <a:cubicBezTo>
                    <a:pt x="11507" y="60731"/>
                    <a:pt x="11507" y="62649"/>
                    <a:pt x="10228" y="63288"/>
                  </a:cubicBezTo>
                  <a:cubicBezTo>
                    <a:pt x="8310" y="63927"/>
                    <a:pt x="6393" y="65845"/>
                    <a:pt x="5114" y="67123"/>
                  </a:cubicBezTo>
                  <a:cubicBezTo>
                    <a:pt x="4475" y="67763"/>
                    <a:pt x="3835" y="68402"/>
                    <a:pt x="3835" y="69041"/>
                  </a:cubicBezTo>
                  <a:cubicBezTo>
                    <a:pt x="3196" y="70320"/>
                    <a:pt x="3196" y="72238"/>
                    <a:pt x="2557" y="73516"/>
                  </a:cubicBezTo>
                  <a:cubicBezTo>
                    <a:pt x="1918" y="74795"/>
                    <a:pt x="639" y="75434"/>
                    <a:pt x="0" y="76073"/>
                  </a:cubicBezTo>
                  <a:cubicBezTo>
                    <a:pt x="1279" y="76712"/>
                    <a:pt x="1918" y="76712"/>
                    <a:pt x="1918" y="77352"/>
                  </a:cubicBezTo>
                  <a:cubicBezTo>
                    <a:pt x="0" y="79909"/>
                    <a:pt x="0" y="81187"/>
                    <a:pt x="639" y="82466"/>
                  </a:cubicBezTo>
                  <a:cubicBezTo>
                    <a:pt x="2557" y="83744"/>
                    <a:pt x="3835" y="84384"/>
                    <a:pt x="5754" y="85662"/>
                  </a:cubicBezTo>
                  <a:cubicBezTo>
                    <a:pt x="5754" y="86301"/>
                    <a:pt x="5754" y="86301"/>
                    <a:pt x="5114" y="86941"/>
                  </a:cubicBezTo>
                  <a:cubicBezTo>
                    <a:pt x="6393" y="86941"/>
                    <a:pt x="7032" y="86941"/>
                    <a:pt x="8310" y="87580"/>
                  </a:cubicBezTo>
                  <a:cubicBezTo>
                    <a:pt x="10228" y="88219"/>
                    <a:pt x="11507" y="88219"/>
                    <a:pt x="12785" y="87580"/>
                  </a:cubicBezTo>
                  <a:cubicBezTo>
                    <a:pt x="15343" y="86301"/>
                    <a:pt x="18539" y="85662"/>
                    <a:pt x="21096" y="84384"/>
                  </a:cubicBezTo>
                  <a:cubicBezTo>
                    <a:pt x="21735" y="84384"/>
                    <a:pt x="23013" y="84384"/>
                    <a:pt x="23653" y="83744"/>
                  </a:cubicBezTo>
                  <a:cubicBezTo>
                    <a:pt x="24292" y="82466"/>
                    <a:pt x="26210" y="82466"/>
                    <a:pt x="28128" y="81827"/>
                  </a:cubicBezTo>
                  <a:cubicBezTo>
                    <a:pt x="30046" y="81187"/>
                    <a:pt x="31963" y="80548"/>
                    <a:pt x="33881" y="79909"/>
                  </a:cubicBezTo>
                  <a:cubicBezTo>
                    <a:pt x="33881" y="79909"/>
                    <a:pt x="33881" y="79270"/>
                    <a:pt x="33242" y="78630"/>
                  </a:cubicBezTo>
                  <a:cubicBezTo>
                    <a:pt x="31963" y="78630"/>
                    <a:pt x="30046" y="78630"/>
                    <a:pt x="28128" y="78630"/>
                  </a:cubicBezTo>
                  <a:cubicBezTo>
                    <a:pt x="28767" y="77991"/>
                    <a:pt x="28767" y="77991"/>
                    <a:pt x="28767" y="77991"/>
                  </a:cubicBezTo>
                  <a:cubicBezTo>
                    <a:pt x="30685" y="77352"/>
                    <a:pt x="32602" y="76712"/>
                    <a:pt x="34520" y="76073"/>
                  </a:cubicBezTo>
                  <a:cubicBezTo>
                    <a:pt x="35799" y="75434"/>
                    <a:pt x="36438" y="74795"/>
                    <a:pt x="37717" y="74155"/>
                  </a:cubicBezTo>
                  <a:cubicBezTo>
                    <a:pt x="38356" y="73516"/>
                    <a:pt x="38356" y="72877"/>
                    <a:pt x="38995" y="72877"/>
                  </a:cubicBezTo>
                  <a:cubicBezTo>
                    <a:pt x="40274" y="72238"/>
                    <a:pt x="42191" y="72238"/>
                    <a:pt x="43470" y="71598"/>
                  </a:cubicBezTo>
                  <a:cubicBezTo>
                    <a:pt x="44749" y="70959"/>
                    <a:pt x="45388" y="69681"/>
                    <a:pt x="46666" y="67763"/>
                  </a:cubicBezTo>
                  <a:cubicBezTo>
                    <a:pt x="47306" y="66484"/>
                    <a:pt x="48584" y="65845"/>
                    <a:pt x="49224" y="65206"/>
                  </a:cubicBezTo>
                  <a:cubicBezTo>
                    <a:pt x="50502" y="63927"/>
                    <a:pt x="51780" y="62649"/>
                    <a:pt x="53698" y="61370"/>
                  </a:cubicBezTo>
                  <a:cubicBezTo>
                    <a:pt x="52420" y="60731"/>
                    <a:pt x="51780" y="60731"/>
                    <a:pt x="51780" y="60092"/>
                  </a:cubicBezTo>
                  <a:cubicBezTo>
                    <a:pt x="52420" y="60092"/>
                    <a:pt x="53698" y="60092"/>
                    <a:pt x="54977" y="60092"/>
                  </a:cubicBezTo>
                  <a:cubicBezTo>
                    <a:pt x="56255" y="60092"/>
                    <a:pt x="58173" y="59452"/>
                    <a:pt x="59452" y="58813"/>
                  </a:cubicBezTo>
                  <a:cubicBezTo>
                    <a:pt x="63287" y="56895"/>
                    <a:pt x="66484" y="54338"/>
                    <a:pt x="70319" y="52420"/>
                  </a:cubicBezTo>
                  <a:cubicBezTo>
                    <a:pt x="70958" y="51781"/>
                    <a:pt x="72237" y="51781"/>
                    <a:pt x="73516" y="51142"/>
                  </a:cubicBezTo>
                  <a:cubicBezTo>
                    <a:pt x="74155" y="51781"/>
                    <a:pt x="74155" y="52420"/>
                    <a:pt x="73516" y="52420"/>
                  </a:cubicBezTo>
                  <a:cubicBezTo>
                    <a:pt x="70958" y="52420"/>
                    <a:pt x="71598" y="55617"/>
                    <a:pt x="69041" y="54977"/>
                  </a:cubicBezTo>
                  <a:cubicBezTo>
                    <a:pt x="67762" y="55617"/>
                    <a:pt x="66484" y="56895"/>
                    <a:pt x="65205" y="57534"/>
                  </a:cubicBezTo>
                  <a:cubicBezTo>
                    <a:pt x="63927" y="58174"/>
                    <a:pt x="62648" y="58813"/>
                    <a:pt x="61369" y="60092"/>
                  </a:cubicBezTo>
                  <a:cubicBezTo>
                    <a:pt x="60730" y="61370"/>
                    <a:pt x="59452" y="62009"/>
                    <a:pt x="58812" y="62649"/>
                  </a:cubicBezTo>
                  <a:cubicBezTo>
                    <a:pt x="58173" y="62649"/>
                    <a:pt x="58173" y="63288"/>
                    <a:pt x="58173" y="63927"/>
                  </a:cubicBezTo>
                  <a:cubicBezTo>
                    <a:pt x="59452" y="64566"/>
                    <a:pt x="60091" y="65206"/>
                    <a:pt x="60091" y="65206"/>
                  </a:cubicBezTo>
                  <a:cubicBezTo>
                    <a:pt x="61369" y="64566"/>
                    <a:pt x="62009" y="63927"/>
                    <a:pt x="62648" y="63288"/>
                  </a:cubicBezTo>
                  <a:cubicBezTo>
                    <a:pt x="64566" y="61370"/>
                    <a:pt x="66484" y="60092"/>
                    <a:pt x="69041" y="58174"/>
                  </a:cubicBezTo>
                  <a:cubicBezTo>
                    <a:pt x="69680" y="57534"/>
                    <a:pt x="70958" y="58174"/>
                    <a:pt x="70958" y="57534"/>
                  </a:cubicBezTo>
                  <a:cubicBezTo>
                    <a:pt x="72237" y="55617"/>
                    <a:pt x="74794" y="54338"/>
                    <a:pt x="77351" y="53060"/>
                  </a:cubicBezTo>
                  <a:cubicBezTo>
                    <a:pt x="78630" y="52420"/>
                    <a:pt x="78630" y="51781"/>
                    <a:pt x="78630" y="49863"/>
                  </a:cubicBezTo>
                  <a:cubicBezTo>
                    <a:pt x="77351" y="49863"/>
                    <a:pt x="76712" y="50503"/>
                    <a:pt x="75433" y="50503"/>
                  </a:cubicBezTo>
                  <a:cubicBezTo>
                    <a:pt x="75433" y="50503"/>
                    <a:pt x="74794" y="49863"/>
                    <a:pt x="74794" y="49863"/>
                  </a:cubicBezTo>
                  <a:cubicBezTo>
                    <a:pt x="76073" y="49224"/>
                    <a:pt x="77351" y="48585"/>
                    <a:pt x="78630" y="47946"/>
                  </a:cubicBezTo>
                  <a:cubicBezTo>
                    <a:pt x="79908" y="46667"/>
                    <a:pt x="81187" y="46028"/>
                    <a:pt x="81826" y="45388"/>
                  </a:cubicBezTo>
                  <a:cubicBezTo>
                    <a:pt x="82465" y="45388"/>
                    <a:pt x="83104" y="45388"/>
                    <a:pt x="83744" y="45388"/>
                  </a:cubicBezTo>
                  <a:cubicBezTo>
                    <a:pt x="84383" y="45388"/>
                    <a:pt x="84383" y="45388"/>
                    <a:pt x="85022" y="45388"/>
                  </a:cubicBezTo>
                  <a:cubicBezTo>
                    <a:pt x="86301" y="44749"/>
                    <a:pt x="86940" y="44749"/>
                    <a:pt x="87579" y="44110"/>
                  </a:cubicBezTo>
                  <a:cubicBezTo>
                    <a:pt x="87579" y="44110"/>
                    <a:pt x="87579" y="43471"/>
                    <a:pt x="87579" y="43471"/>
                  </a:cubicBezTo>
                  <a:cubicBezTo>
                    <a:pt x="86940" y="42831"/>
                    <a:pt x="86301" y="42192"/>
                    <a:pt x="85662" y="40914"/>
                  </a:cubicBezTo>
                  <a:cubicBezTo>
                    <a:pt x="86940" y="40914"/>
                    <a:pt x="87579" y="40914"/>
                    <a:pt x="88219" y="40914"/>
                  </a:cubicBezTo>
                  <a:lnTo>
                    <a:pt x="89497" y="40061"/>
                  </a:lnTo>
                  <a:lnTo>
                    <a:pt x="89369" y="40019"/>
                  </a:lnTo>
                  <a:lnTo>
                    <a:pt x="88858" y="40274"/>
                  </a:lnTo>
                  <a:cubicBezTo>
                    <a:pt x="88858" y="40274"/>
                    <a:pt x="88219" y="39635"/>
                    <a:pt x="88219" y="39635"/>
                  </a:cubicBezTo>
                  <a:lnTo>
                    <a:pt x="89369" y="40019"/>
                  </a:lnTo>
                  <a:lnTo>
                    <a:pt x="89880" y="39763"/>
                  </a:lnTo>
                  <a:lnTo>
                    <a:pt x="89497" y="38996"/>
                  </a:lnTo>
                  <a:cubicBezTo>
                    <a:pt x="89497" y="38357"/>
                    <a:pt x="90136" y="38357"/>
                    <a:pt x="90136" y="38357"/>
                  </a:cubicBezTo>
                  <a:cubicBezTo>
                    <a:pt x="91415" y="37717"/>
                    <a:pt x="92054" y="36439"/>
                    <a:pt x="94611" y="36439"/>
                  </a:cubicBezTo>
                  <a:cubicBezTo>
                    <a:pt x="95890" y="36439"/>
                    <a:pt x="96529" y="35160"/>
                    <a:pt x="97808" y="34521"/>
                  </a:cubicBezTo>
                  <a:cubicBezTo>
                    <a:pt x="97808" y="34521"/>
                    <a:pt x="97808" y="33882"/>
                    <a:pt x="98447" y="33882"/>
                  </a:cubicBezTo>
                  <a:cubicBezTo>
                    <a:pt x="99086" y="33242"/>
                    <a:pt x="99725" y="31964"/>
                    <a:pt x="101004" y="31325"/>
                  </a:cubicBezTo>
                  <a:cubicBezTo>
                    <a:pt x="101643" y="31325"/>
                    <a:pt x="102282" y="30685"/>
                    <a:pt x="102922" y="30046"/>
                  </a:cubicBezTo>
                  <a:cubicBezTo>
                    <a:pt x="102922" y="30046"/>
                    <a:pt x="102922" y="29407"/>
                    <a:pt x="102282" y="29407"/>
                  </a:cubicBezTo>
                  <a:cubicBezTo>
                    <a:pt x="101004" y="26850"/>
                    <a:pt x="101004" y="26850"/>
                    <a:pt x="102922" y="27489"/>
                  </a:cubicBezTo>
                  <a:cubicBezTo>
                    <a:pt x="103561" y="27489"/>
                    <a:pt x="104200" y="28128"/>
                    <a:pt x="104200" y="27489"/>
                  </a:cubicBezTo>
                  <a:cubicBezTo>
                    <a:pt x="104200" y="25571"/>
                    <a:pt x="106118" y="26211"/>
                    <a:pt x="108036" y="26850"/>
                  </a:cubicBezTo>
                  <a:cubicBezTo>
                    <a:pt x="106118" y="23653"/>
                    <a:pt x="105479" y="21736"/>
                    <a:pt x="106757" y="21096"/>
                  </a:cubicBezTo>
                  <a:cubicBezTo>
                    <a:pt x="107396" y="21096"/>
                    <a:pt x="107396" y="20457"/>
                    <a:pt x="107396" y="20457"/>
                  </a:cubicBezTo>
                  <a:cubicBezTo>
                    <a:pt x="108036" y="19818"/>
                    <a:pt x="108675" y="19818"/>
                    <a:pt x="109314" y="19179"/>
                  </a:cubicBezTo>
                  <a:cubicBezTo>
                    <a:pt x="109314" y="19179"/>
                    <a:pt x="109954" y="19818"/>
                    <a:pt x="109954" y="19818"/>
                  </a:cubicBezTo>
                  <a:cubicBezTo>
                    <a:pt x="109954" y="20457"/>
                    <a:pt x="109954" y="21096"/>
                    <a:pt x="109954" y="21096"/>
                  </a:cubicBezTo>
                  <a:cubicBezTo>
                    <a:pt x="110593" y="21736"/>
                    <a:pt x="110593" y="21096"/>
                    <a:pt x="111232" y="21096"/>
                  </a:cubicBezTo>
                  <a:cubicBezTo>
                    <a:pt x="111871" y="21096"/>
                    <a:pt x="112511" y="21736"/>
                    <a:pt x="112511" y="21736"/>
                  </a:cubicBezTo>
                  <a:cubicBezTo>
                    <a:pt x="111871" y="21096"/>
                    <a:pt x="111871" y="20457"/>
                    <a:pt x="111232" y="19179"/>
                  </a:cubicBezTo>
                  <a:cubicBezTo>
                    <a:pt x="111232" y="18539"/>
                    <a:pt x="110593" y="18539"/>
                    <a:pt x="109954" y="17261"/>
                  </a:cubicBezTo>
                  <a:cubicBezTo>
                    <a:pt x="111232" y="16622"/>
                    <a:pt x="111871" y="15982"/>
                    <a:pt x="113150" y="15982"/>
                  </a:cubicBezTo>
                  <a:cubicBezTo>
                    <a:pt x="115068" y="15982"/>
                    <a:pt x="116346" y="15343"/>
                    <a:pt x="116985" y="14704"/>
                  </a:cubicBezTo>
                  <a:cubicBezTo>
                    <a:pt x="117625" y="14064"/>
                    <a:pt x="117625" y="14064"/>
                    <a:pt x="118264" y="13425"/>
                  </a:cubicBezTo>
                  <a:cubicBezTo>
                    <a:pt x="118903" y="12786"/>
                    <a:pt x="120182" y="12786"/>
                    <a:pt x="119543" y="10868"/>
                  </a:cubicBezTo>
                  <a:cubicBezTo>
                    <a:pt x="118903" y="8950"/>
                    <a:pt x="120182" y="9590"/>
                    <a:pt x="123378" y="11507"/>
                  </a:cubicBezTo>
                  <a:cubicBezTo>
                    <a:pt x="120182" y="7672"/>
                    <a:pt x="124657" y="10229"/>
                    <a:pt x="122739" y="7672"/>
                  </a:cubicBezTo>
                  <a:cubicBezTo>
                    <a:pt x="125935" y="9590"/>
                    <a:pt x="125935" y="9590"/>
                    <a:pt x="125935" y="8311"/>
                  </a:cubicBezTo>
                  <a:cubicBezTo>
                    <a:pt x="125935" y="6393"/>
                    <a:pt x="127853" y="6393"/>
                    <a:pt x="128492" y="5115"/>
                  </a:cubicBezTo>
                  <a:cubicBezTo>
                    <a:pt x="129132" y="4475"/>
                    <a:pt x="129771" y="4475"/>
                    <a:pt x="129132" y="2558"/>
                  </a:cubicBezTo>
                  <a:cubicBezTo>
                    <a:pt x="129132" y="1918"/>
                    <a:pt x="129771" y="2558"/>
                    <a:pt x="129771" y="1918"/>
                  </a:cubicBezTo>
                  <a:cubicBezTo>
                    <a:pt x="130410" y="1279"/>
                    <a:pt x="131049" y="640"/>
                    <a:pt x="131689" y="640"/>
                  </a:cubicBezTo>
                  <a:close/>
                  <a:moveTo>
                    <a:pt x="358169" y="370"/>
                  </a:moveTo>
                  <a:lnTo>
                    <a:pt x="308672" y="370"/>
                  </a:lnTo>
                  <a:lnTo>
                    <a:pt x="308126" y="1279"/>
                  </a:lnTo>
                  <a:cubicBezTo>
                    <a:pt x="307486" y="1918"/>
                    <a:pt x="306847" y="1918"/>
                    <a:pt x="305569" y="2558"/>
                  </a:cubicBezTo>
                  <a:cubicBezTo>
                    <a:pt x="304290" y="3197"/>
                    <a:pt x="303651" y="3197"/>
                    <a:pt x="302372" y="3197"/>
                  </a:cubicBezTo>
                  <a:cubicBezTo>
                    <a:pt x="301094" y="3836"/>
                    <a:pt x="299816" y="5115"/>
                    <a:pt x="297897" y="5754"/>
                  </a:cubicBezTo>
                  <a:cubicBezTo>
                    <a:pt x="295980" y="5754"/>
                    <a:pt x="294701" y="6393"/>
                    <a:pt x="293423" y="7672"/>
                  </a:cubicBezTo>
                  <a:cubicBezTo>
                    <a:pt x="292783" y="8311"/>
                    <a:pt x="293423" y="9590"/>
                    <a:pt x="292783" y="10229"/>
                  </a:cubicBezTo>
                  <a:cubicBezTo>
                    <a:pt x="291505" y="10868"/>
                    <a:pt x="290227" y="11507"/>
                    <a:pt x="289587" y="12147"/>
                  </a:cubicBezTo>
                  <a:cubicBezTo>
                    <a:pt x="288948" y="12147"/>
                    <a:pt x="288948" y="12786"/>
                    <a:pt x="288309" y="13425"/>
                  </a:cubicBezTo>
                  <a:cubicBezTo>
                    <a:pt x="287669" y="14064"/>
                    <a:pt x="287030" y="15343"/>
                    <a:pt x="285752" y="15982"/>
                  </a:cubicBezTo>
                  <a:cubicBezTo>
                    <a:pt x="285752" y="15982"/>
                    <a:pt x="285112" y="15982"/>
                    <a:pt x="283834" y="14064"/>
                  </a:cubicBezTo>
                  <a:cubicBezTo>
                    <a:pt x="283834" y="14064"/>
                    <a:pt x="283834" y="14704"/>
                    <a:pt x="283834" y="14704"/>
                  </a:cubicBezTo>
                  <a:cubicBezTo>
                    <a:pt x="283834" y="15343"/>
                    <a:pt x="283834" y="15982"/>
                    <a:pt x="283194" y="15982"/>
                  </a:cubicBezTo>
                  <a:cubicBezTo>
                    <a:pt x="282555" y="16622"/>
                    <a:pt x="281277" y="16622"/>
                    <a:pt x="280638" y="17900"/>
                  </a:cubicBezTo>
                  <a:cubicBezTo>
                    <a:pt x="279998" y="18539"/>
                    <a:pt x="279998" y="19818"/>
                    <a:pt x="279359" y="20457"/>
                  </a:cubicBezTo>
                  <a:cubicBezTo>
                    <a:pt x="279359" y="21096"/>
                    <a:pt x="279359" y="21096"/>
                    <a:pt x="278720" y="21096"/>
                  </a:cubicBezTo>
                  <a:cubicBezTo>
                    <a:pt x="278080" y="21736"/>
                    <a:pt x="278080" y="22375"/>
                    <a:pt x="277441" y="23014"/>
                  </a:cubicBezTo>
                  <a:cubicBezTo>
                    <a:pt x="276802" y="23014"/>
                    <a:pt x="276163" y="23014"/>
                    <a:pt x="275523" y="23014"/>
                  </a:cubicBezTo>
                  <a:cubicBezTo>
                    <a:pt x="274884" y="23014"/>
                    <a:pt x="274884" y="24293"/>
                    <a:pt x="274245" y="24293"/>
                  </a:cubicBezTo>
                  <a:cubicBezTo>
                    <a:pt x="272966" y="24293"/>
                    <a:pt x="272327" y="24932"/>
                    <a:pt x="271049" y="25571"/>
                  </a:cubicBezTo>
                  <a:cubicBezTo>
                    <a:pt x="270409" y="25571"/>
                    <a:pt x="270409" y="26211"/>
                    <a:pt x="270409" y="26211"/>
                  </a:cubicBezTo>
                  <a:cubicBezTo>
                    <a:pt x="270409" y="26850"/>
                    <a:pt x="270409" y="28128"/>
                    <a:pt x="270409" y="29407"/>
                  </a:cubicBezTo>
                  <a:cubicBezTo>
                    <a:pt x="270409" y="30046"/>
                    <a:pt x="269770" y="30046"/>
                    <a:pt x="269131" y="30685"/>
                  </a:cubicBezTo>
                  <a:cubicBezTo>
                    <a:pt x="270409" y="31325"/>
                    <a:pt x="270409" y="31964"/>
                    <a:pt x="271049" y="31964"/>
                  </a:cubicBezTo>
                  <a:cubicBezTo>
                    <a:pt x="269770" y="34521"/>
                    <a:pt x="270409" y="35160"/>
                    <a:pt x="271049" y="36439"/>
                  </a:cubicBezTo>
                  <a:cubicBezTo>
                    <a:pt x="272327" y="37717"/>
                    <a:pt x="273605" y="38996"/>
                    <a:pt x="275523" y="40274"/>
                  </a:cubicBezTo>
                  <a:cubicBezTo>
                    <a:pt x="275523" y="40914"/>
                    <a:pt x="275523" y="40914"/>
                    <a:pt x="275523" y="41553"/>
                  </a:cubicBezTo>
                  <a:cubicBezTo>
                    <a:pt x="276163" y="42192"/>
                    <a:pt x="276802" y="42192"/>
                    <a:pt x="278080" y="42831"/>
                  </a:cubicBezTo>
                  <a:cubicBezTo>
                    <a:pt x="279359" y="44110"/>
                    <a:pt x="280638" y="44110"/>
                    <a:pt x="281277" y="44110"/>
                  </a:cubicBezTo>
                  <a:cubicBezTo>
                    <a:pt x="283194" y="44110"/>
                    <a:pt x="285112" y="44110"/>
                    <a:pt x="287030" y="44110"/>
                  </a:cubicBezTo>
                  <a:cubicBezTo>
                    <a:pt x="287669" y="44110"/>
                    <a:pt x="288309" y="44749"/>
                    <a:pt x="288309" y="44110"/>
                  </a:cubicBezTo>
                  <a:cubicBezTo>
                    <a:pt x="288309" y="43471"/>
                    <a:pt x="290227" y="44110"/>
                    <a:pt x="290866" y="43471"/>
                  </a:cubicBezTo>
                  <a:cubicBezTo>
                    <a:pt x="292144" y="43471"/>
                    <a:pt x="293423" y="43471"/>
                    <a:pt x="294701" y="44110"/>
                  </a:cubicBezTo>
                  <a:cubicBezTo>
                    <a:pt x="294701" y="44110"/>
                    <a:pt x="294062" y="43471"/>
                    <a:pt x="294062" y="42831"/>
                  </a:cubicBezTo>
                  <a:cubicBezTo>
                    <a:pt x="292783" y="42192"/>
                    <a:pt x="292144" y="42192"/>
                    <a:pt x="290866" y="41553"/>
                  </a:cubicBezTo>
                  <a:cubicBezTo>
                    <a:pt x="290866" y="41553"/>
                    <a:pt x="290866" y="40914"/>
                    <a:pt x="291505" y="40914"/>
                  </a:cubicBezTo>
                  <a:cubicBezTo>
                    <a:pt x="292783" y="40914"/>
                    <a:pt x="294062" y="40914"/>
                    <a:pt x="295341" y="40914"/>
                  </a:cubicBezTo>
                  <a:cubicBezTo>
                    <a:pt x="295980" y="40914"/>
                    <a:pt x="296619" y="40274"/>
                    <a:pt x="297258" y="40274"/>
                  </a:cubicBezTo>
                  <a:cubicBezTo>
                    <a:pt x="297258" y="40274"/>
                    <a:pt x="297258" y="39635"/>
                    <a:pt x="297897" y="39635"/>
                  </a:cubicBezTo>
                  <a:cubicBezTo>
                    <a:pt x="298537" y="39635"/>
                    <a:pt x="299816" y="40274"/>
                    <a:pt x="300455" y="40274"/>
                  </a:cubicBezTo>
                  <a:cubicBezTo>
                    <a:pt x="301733" y="40274"/>
                    <a:pt x="301733" y="38996"/>
                    <a:pt x="301733" y="38357"/>
                  </a:cubicBezTo>
                  <a:cubicBezTo>
                    <a:pt x="301733" y="37717"/>
                    <a:pt x="302372" y="37717"/>
                    <a:pt x="303012" y="37078"/>
                  </a:cubicBezTo>
                  <a:cubicBezTo>
                    <a:pt x="303651" y="36439"/>
                    <a:pt x="304290" y="35800"/>
                    <a:pt x="304930" y="35160"/>
                  </a:cubicBezTo>
                  <a:cubicBezTo>
                    <a:pt x="304290" y="34521"/>
                    <a:pt x="303651" y="33882"/>
                    <a:pt x="303012" y="33882"/>
                  </a:cubicBezTo>
                  <a:cubicBezTo>
                    <a:pt x="303651" y="33882"/>
                    <a:pt x="304930" y="34521"/>
                    <a:pt x="304930" y="34521"/>
                  </a:cubicBezTo>
                  <a:cubicBezTo>
                    <a:pt x="306208" y="34521"/>
                    <a:pt x="306847" y="35160"/>
                    <a:pt x="307486" y="34521"/>
                  </a:cubicBezTo>
                  <a:cubicBezTo>
                    <a:pt x="309405" y="33882"/>
                    <a:pt x="311961" y="33242"/>
                    <a:pt x="313879" y="32603"/>
                  </a:cubicBezTo>
                  <a:cubicBezTo>
                    <a:pt x="314519" y="32603"/>
                    <a:pt x="315158" y="32603"/>
                    <a:pt x="315797" y="32603"/>
                  </a:cubicBezTo>
                  <a:lnTo>
                    <a:pt x="315797" y="33242"/>
                  </a:lnTo>
                  <a:cubicBezTo>
                    <a:pt x="316436" y="33242"/>
                    <a:pt x="317075" y="33242"/>
                    <a:pt x="317715" y="32603"/>
                  </a:cubicBezTo>
                  <a:cubicBezTo>
                    <a:pt x="318354" y="33242"/>
                    <a:pt x="318354" y="33242"/>
                    <a:pt x="318354" y="33242"/>
                  </a:cubicBezTo>
                  <a:cubicBezTo>
                    <a:pt x="318354" y="33882"/>
                    <a:pt x="318994" y="33882"/>
                    <a:pt x="318994" y="34521"/>
                  </a:cubicBezTo>
                  <a:cubicBezTo>
                    <a:pt x="319633" y="33882"/>
                    <a:pt x="319633" y="33882"/>
                    <a:pt x="320272" y="33242"/>
                  </a:cubicBezTo>
                  <a:cubicBezTo>
                    <a:pt x="320272" y="33242"/>
                    <a:pt x="319633" y="32603"/>
                    <a:pt x="319633" y="32603"/>
                  </a:cubicBezTo>
                  <a:cubicBezTo>
                    <a:pt x="318994" y="32603"/>
                    <a:pt x="318354" y="31964"/>
                    <a:pt x="317715" y="31325"/>
                  </a:cubicBezTo>
                  <a:cubicBezTo>
                    <a:pt x="318354" y="30685"/>
                    <a:pt x="318994" y="30685"/>
                    <a:pt x="319633" y="30046"/>
                  </a:cubicBezTo>
                  <a:cubicBezTo>
                    <a:pt x="319633" y="30046"/>
                    <a:pt x="320911" y="30685"/>
                    <a:pt x="321550" y="30685"/>
                  </a:cubicBezTo>
                  <a:cubicBezTo>
                    <a:pt x="321550" y="30685"/>
                    <a:pt x="320911" y="30046"/>
                    <a:pt x="320911" y="30046"/>
                  </a:cubicBezTo>
                  <a:cubicBezTo>
                    <a:pt x="320911" y="30046"/>
                    <a:pt x="321550" y="29407"/>
                    <a:pt x="321550" y="29407"/>
                  </a:cubicBezTo>
                  <a:cubicBezTo>
                    <a:pt x="322829" y="31325"/>
                    <a:pt x="322190" y="30685"/>
                    <a:pt x="321550" y="30685"/>
                  </a:cubicBezTo>
                  <a:cubicBezTo>
                    <a:pt x="321550" y="30685"/>
                    <a:pt x="322190" y="31325"/>
                    <a:pt x="322190" y="31325"/>
                  </a:cubicBezTo>
                  <a:cubicBezTo>
                    <a:pt x="322829" y="31325"/>
                    <a:pt x="323468" y="31325"/>
                    <a:pt x="324108" y="31325"/>
                  </a:cubicBezTo>
                  <a:cubicBezTo>
                    <a:pt x="324108" y="31325"/>
                    <a:pt x="324108" y="31325"/>
                    <a:pt x="324108" y="30685"/>
                  </a:cubicBezTo>
                  <a:cubicBezTo>
                    <a:pt x="323468" y="30046"/>
                    <a:pt x="322829" y="29407"/>
                    <a:pt x="322190" y="28128"/>
                  </a:cubicBezTo>
                  <a:cubicBezTo>
                    <a:pt x="322829" y="28768"/>
                    <a:pt x="323468" y="28768"/>
                    <a:pt x="324108" y="28768"/>
                  </a:cubicBezTo>
                  <a:cubicBezTo>
                    <a:pt x="325386" y="29407"/>
                    <a:pt x="326025" y="30046"/>
                    <a:pt x="325386" y="28128"/>
                  </a:cubicBezTo>
                  <a:cubicBezTo>
                    <a:pt x="325386" y="28128"/>
                    <a:pt x="324747" y="28128"/>
                    <a:pt x="324747" y="28128"/>
                  </a:cubicBezTo>
                  <a:cubicBezTo>
                    <a:pt x="324747" y="28128"/>
                    <a:pt x="324108" y="27489"/>
                    <a:pt x="324108" y="27489"/>
                  </a:cubicBezTo>
                  <a:cubicBezTo>
                    <a:pt x="324747" y="27489"/>
                    <a:pt x="325386" y="28128"/>
                    <a:pt x="325386" y="28128"/>
                  </a:cubicBezTo>
                  <a:cubicBezTo>
                    <a:pt x="324747" y="27489"/>
                    <a:pt x="324108" y="26850"/>
                    <a:pt x="324108" y="26850"/>
                  </a:cubicBezTo>
                  <a:cubicBezTo>
                    <a:pt x="324108" y="26211"/>
                    <a:pt x="324108" y="26211"/>
                    <a:pt x="324747" y="26211"/>
                  </a:cubicBezTo>
                  <a:cubicBezTo>
                    <a:pt x="325386" y="25571"/>
                    <a:pt x="325386" y="24932"/>
                    <a:pt x="327304" y="26211"/>
                  </a:cubicBezTo>
                  <a:cubicBezTo>
                    <a:pt x="328583" y="26850"/>
                    <a:pt x="328583" y="26211"/>
                    <a:pt x="329222" y="25571"/>
                  </a:cubicBezTo>
                  <a:cubicBezTo>
                    <a:pt x="329861" y="24932"/>
                    <a:pt x="329861" y="24293"/>
                    <a:pt x="330500" y="24293"/>
                  </a:cubicBezTo>
                  <a:cubicBezTo>
                    <a:pt x="331139" y="24293"/>
                    <a:pt x="331139" y="23653"/>
                    <a:pt x="331139" y="23653"/>
                  </a:cubicBezTo>
                  <a:cubicBezTo>
                    <a:pt x="331139" y="23653"/>
                    <a:pt x="331139" y="23014"/>
                    <a:pt x="330500" y="23014"/>
                  </a:cubicBezTo>
                  <a:cubicBezTo>
                    <a:pt x="328583" y="20457"/>
                    <a:pt x="329222" y="20457"/>
                    <a:pt x="330500" y="21736"/>
                  </a:cubicBezTo>
                  <a:cubicBezTo>
                    <a:pt x="331139" y="22375"/>
                    <a:pt x="331779" y="22375"/>
                    <a:pt x="331139" y="22375"/>
                  </a:cubicBezTo>
                  <a:cubicBezTo>
                    <a:pt x="330500" y="21096"/>
                    <a:pt x="331779" y="21736"/>
                    <a:pt x="333697" y="23014"/>
                  </a:cubicBezTo>
                  <a:cubicBezTo>
                    <a:pt x="331139" y="19818"/>
                    <a:pt x="330500" y="18539"/>
                    <a:pt x="331779" y="18539"/>
                  </a:cubicBezTo>
                  <a:cubicBezTo>
                    <a:pt x="331779" y="18539"/>
                    <a:pt x="331779" y="17900"/>
                    <a:pt x="331779" y="17900"/>
                  </a:cubicBezTo>
                  <a:cubicBezTo>
                    <a:pt x="332418" y="17900"/>
                    <a:pt x="332418" y="17900"/>
                    <a:pt x="333057" y="17900"/>
                  </a:cubicBezTo>
                  <a:cubicBezTo>
                    <a:pt x="333057" y="17900"/>
                    <a:pt x="333697" y="18539"/>
                    <a:pt x="333697" y="18539"/>
                  </a:cubicBezTo>
                  <a:cubicBezTo>
                    <a:pt x="333697" y="19179"/>
                    <a:pt x="333697" y="19179"/>
                    <a:pt x="333697" y="19818"/>
                  </a:cubicBezTo>
                  <a:cubicBezTo>
                    <a:pt x="334336" y="20457"/>
                    <a:pt x="334336" y="20457"/>
                    <a:pt x="334975" y="20457"/>
                  </a:cubicBezTo>
                  <a:cubicBezTo>
                    <a:pt x="334975" y="20457"/>
                    <a:pt x="335614" y="21096"/>
                    <a:pt x="336253" y="21736"/>
                  </a:cubicBezTo>
                  <a:cubicBezTo>
                    <a:pt x="335614" y="21096"/>
                    <a:pt x="334975" y="20457"/>
                    <a:pt x="334975" y="19818"/>
                  </a:cubicBezTo>
                  <a:cubicBezTo>
                    <a:pt x="334975" y="19179"/>
                    <a:pt x="334336" y="19179"/>
                    <a:pt x="333697" y="17900"/>
                  </a:cubicBezTo>
                  <a:cubicBezTo>
                    <a:pt x="334336" y="17900"/>
                    <a:pt x="334336" y="17261"/>
                    <a:pt x="335614" y="17900"/>
                  </a:cubicBezTo>
                  <a:cubicBezTo>
                    <a:pt x="336893" y="18539"/>
                    <a:pt x="337532" y="18539"/>
                    <a:pt x="338172" y="17900"/>
                  </a:cubicBezTo>
                  <a:cubicBezTo>
                    <a:pt x="338172" y="17900"/>
                    <a:pt x="338172" y="17261"/>
                    <a:pt x="338811" y="17261"/>
                  </a:cubicBezTo>
                  <a:cubicBezTo>
                    <a:pt x="339450" y="17261"/>
                    <a:pt x="340089" y="17261"/>
                    <a:pt x="338811" y="15982"/>
                  </a:cubicBezTo>
                  <a:cubicBezTo>
                    <a:pt x="337532" y="14064"/>
                    <a:pt x="338811" y="14704"/>
                    <a:pt x="341368" y="17900"/>
                  </a:cubicBezTo>
                  <a:cubicBezTo>
                    <a:pt x="338172" y="14064"/>
                    <a:pt x="342007" y="17261"/>
                    <a:pt x="340089" y="14704"/>
                  </a:cubicBezTo>
                  <a:cubicBezTo>
                    <a:pt x="342646" y="16622"/>
                    <a:pt x="343286" y="17261"/>
                    <a:pt x="342646" y="15982"/>
                  </a:cubicBezTo>
                  <a:cubicBezTo>
                    <a:pt x="342007" y="14704"/>
                    <a:pt x="343286" y="15343"/>
                    <a:pt x="343925" y="14704"/>
                  </a:cubicBezTo>
                  <a:cubicBezTo>
                    <a:pt x="343925" y="14064"/>
                    <a:pt x="344564" y="14704"/>
                    <a:pt x="343925" y="12786"/>
                  </a:cubicBezTo>
                  <a:cubicBezTo>
                    <a:pt x="343925" y="12147"/>
                    <a:pt x="344564" y="12786"/>
                    <a:pt x="344564" y="12786"/>
                  </a:cubicBezTo>
                  <a:cubicBezTo>
                    <a:pt x="345203" y="12786"/>
                    <a:pt x="345203" y="12147"/>
                    <a:pt x="345842" y="12147"/>
                  </a:cubicBezTo>
                  <a:cubicBezTo>
                    <a:pt x="346482" y="11507"/>
                    <a:pt x="348400" y="12786"/>
                    <a:pt x="347760" y="11507"/>
                  </a:cubicBezTo>
                  <a:cubicBezTo>
                    <a:pt x="347121" y="10229"/>
                    <a:pt x="347760" y="9590"/>
                    <a:pt x="350317" y="11507"/>
                  </a:cubicBezTo>
                  <a:cubicBezTo>
                    <a:pt x="350317" y="11507"/>
                    <a:pt x="350957" y="12147"/>
                    <a:pt x="350957" y="11507"/>
                  </a:cubicBezTo>
                  <a:cubicBezTo>
                    <a:pt x="350957" y="10868"/>
                    <a:pt x="350317" y="9590"/>
                    <a:pt x="351596" y="10868"/>
                  </a:cubicBezTo>
                  <a:cubicBezTo>
                    <a:pt x="350317" y="8950"/>
                    <a:pt x="351596" y="9590"/>
                    <a:pt x="351596" y="8950"/>
                  </a:cubicBezTo>
                  <a:cubicBezTo>
                    <a:pt x="351596" y="8950"/>
                    <a:pt x="351596" y="8950"/>
                    <a:pt x="351596" y="8311"/>
                  </a:cubicBezTo>
                  <a:cubicBezTo>
                    <a:pt x="350317" y="7033"/>
                    <a:pt x="350957" y="7033"/>
                    <a:pt x="352235" y="7672"/>
                  </a:cubicBezTo>
                  <a:cubicBezTo>
                    <a:pt x="352875" y="8311"/>
                    <a:pt x="354153" y="8950"/>
                    <a:pt x="352235" y="6393"/>
                  </a:cubicBezTo>
                  <a:cubicBezTo>
                    <a:pt x="352235" y="5754"/>
                    <a:pt x="351596" y="5754"/>
                    <a:pt x="351596" y="5754"/>
                  </a:cubicBezTo>
                  <a:cubicBezTo>
                    <a:pt x="351596" y="5754"/>
                    <a:pt x="352235" y="5754"/>
                    <a:pt x="352875" y="5754"/>
                  </a:cubicBezTo>
                  <a:cubicBezTo>
                    <a:pt x="354792" y="7033"/>
                    <a:pt x="354153" y="5115"/>
                    <a:pt x="355431" y="5115"/>
                  </a:cubicBezTo>
                  <a:cubicBezTo>
                    <a:pt x="354792" y="3836"/>
                    <a:pt x="354153" y="3197"/>
                    <a:pt x="354792" y="3197"/>
                  </a:cubicBezTo>
                  <a:cubicBezTo>
                    <a:pt x="355431" y="3197"/>
                    <a:pt x="355431" y="3197"/>
                    <a:pt x="355431" y="2558"/>
                  </a:cubicBezTo>
                  <a:cubicBezTo>
                    <a:pt x="355431" y="2558"/>
                    <a:pt x="355431" y="1918"/>
                    <a:pt x="355431" y="1918"/>
                  </a:cubicBezTo>
                  <a:cubicBezTo>
                    <a:pt x="354792" y="640"/>
                    <a:pt x="354792" y="1"/>
                    <a:pt x="356071" y="1279"/>
                  </a:cubicBezTo>
                  <a:cubicBezTo>
                    <a:pt x="357349" y="1918"/>
                    <a:pt x="357989" y="2558"/>
                    <a:pt x="357349" y="1279"/>
                  </a:cubicBezTo>
                  <a:cubicBezTo>
                    <a:pt x="356071" y="-639"/>
                    <a:pt x="357349" y="1"/>
                    <a:pt x="357989" y="640"/>
                  </a:cubicBezTo>
                  <a:close/>
                  <a:moveTo>
                    <a:pt x="795347" y="370"/>
                  </a:moveTo>
                  <a:lnTo>
                    <a:pt x="760356" y="370"/>
                  </a:lnTo>
                  <a:lnTo>
                    <a:pt x="758808" y="1918"/>
                  </a:lnTo>
                  <a:lnTo>
                    <a:pt x="754678" y="370"/>
                  </a:lnTo>
                  <a:lnTo>
                    <a:pt x="747301" y="370"/>
                  </a:lnTo>
                  <a:lnTo>
                    <a:pt x="747301" y="640"/>
                  </a:lnTo>
                  <a:cubicBezTo>
                    <a:pt x="747940" y="1279"/>
                    <a:pt x="748580" y="1918"/>
                    <a:pt x="749858" y="2558"/>
                  </a:cubicBezTo>
                  <a:cubicBezTo>
                    <a:pt x="749219" y="2558"/>
                    <a:pt x="748580" y="2558"/>
                    <a:pt x="747301" y="2558"/>
                  </a:cubicBezTo>
                  <a:cubicBezTo>
                    <a:pt x="746023" y="2558"/>
                    <a:pt x="744744" y="1918"/>
                    <a:pt x="746023" y="3836"/>
                  </a:cubicBezTo>
                  <a:cubicBezTo>
                    <a:pt x="746662" y="3836"/>
                    <a:pt x="746662" y="3836"/>
                    <a:pt x="747301" y="3836"/>
                  </a:cubicBezTo>
                  <a:cubicBezTo>
                    <a:pt x="747301" y="3836"/>
                    <a:pt x="747940" y="4475"/>
                    <a:pt x="747940" y="4475"/>
                  </a:cubicBezTo>
                  <a:cubicBezTo>
                    <a:pt x="747301" y="4475"/>
                    <a:pt x="746662" y="4475"/>
                    <a:pt x="746023" y="3836"/>
                  </a:cubicBezTo>
                  <a:cubicBezTo>
                    <a:pt x="746662" y="4475"/>
                    <a:pt x="747301" y="5115"/>
                    <a:pt x="747301" y="5115"/>
                  </a:cubicBezTo>
                  <a:cubicBezTo>
                    <a:pt x="747301" y="5754"/>
                    <a:pt x="747301" y="5754"/>
                    <a:pt x="746662" y="5754"/>
                  </a:cubicBezTo>
                  <a:cubicBezTo>
                    <a:pt x="746023" y="6393"/>
                    <a:pt x="745383" y="7672"/>
                    <a:pt x="743466" y="7033"/>
                  </a:cubicBezTo>
                  <a:cubicBezTo>
                    <a:pt x="742187" y="7033"/>
                    <a:pt x="742187" y="7672"/>
                    <a:pt x="741548" y="8311"/>
                  </a:cubicBezTo>
                  <a:cubicBezTo>
                    <a:pt x="741548" y="8311"/>
                    <a:pt x="741548" y="8950"/>
                    <a:pt x="741548" y="8950"/>
                  </a:cubicBezTo>
                  <a:cubicBezTo>
                    <a:pt x="740909" y="9590"/>
                    <a:pt x="740909" y="10868"/>
                    <a:pt x="739630" y="10868"/>
                  </a:cubicBezTo>
                  <a:cubicBezTo>
                    <a:pt x="738991" y="10868"/>
                    <a:pt x="738991" y="11507"/>
                    <a:pt x="738351" y="12147"/>
                  </a:cubicBezTo>
                  <a:cubicBezTo>
                    <a:pt x="738351" y="12147"/>
                    <a:pt x="738351" y="12786"/>
                    <a:pt x="738991" y="12786"/>
                  </a:cubicBezTo>
                  <a:cubicBezTo>
                    <a:pt x="740909" y="14704"/>
                    <a:pt x="740909" y="15343"/>
                    <a:pt x="738351" y="14064"/>
                  </a:cubicBezTo>
                  <a:cubicBezTo>
                    <a:pt x="737712" y="14064"/>
                    <a:pt x="737073" y="13425"/>
                    <a:pt x="737073" y="14064"/>
                  </a:cubicBezTo>
                  <a:cubicBezTo>
                    <a:pt x="737712" y="15343"/>
                    <a:pt x="735794" y="14704"/>
                    <a:pt x="733877" y="14064"/>
                  </a:cubicBezTo>
                  <a:cubicBezTo>
                    <a:pt x="736434" y="17261"/>
                    <a:pt x="737073" y="18539"/>
                    <a:pt x="736434" y="18539"/>
                  </a:cubicBezTo>
                  <a:cubicBezTo>
                    <a:pt x="736434" y="18539"/>
                    <a:pt x="736434" y="19179"/>
                    <a:pt x="735794" y="19179"/>
                  </a:cubicBezTo>
                  <a:cubicBezTo>
                    <a:pt x="735155" y="19818"/>
                    <a:pt x="734516" y="19818"/>
                    <a:pt x="733877" y="19818"/>
                  </a:cubicBezTo>
                  <a:cubicBezTo>
                    <a:pt x="733877" y="19818"/>
                    <a:pt x="733237" y="19179"/>
                    <a:pt x="733237" y="19179"/>
                  </a:cubicBezTo>
                  <a:cubicBezTo>
                    <a:pt x="733237" y="18539"/>
                    <a:pt x="733237" y="18539"/>
                    <a:pt x="733237" y="17900"/>
                  </a:cubicBezTo>
                  <a:cubicBezTo>
                    <a:pt x="732598" y="17261"/>
                    <a:pt x="732598" y="17900"/>
                    <a:pt x="731959" y="17900"/>
                  </a:cubicBezTo>
                  <a:cubicBezTo>
                    <a:pt x="731320" y="17900"/>
                    <a:pt x="730680" y="17261"/>
                    <a:pt x="730680" y="17261"/>
                  </a:cubicBezTo>
                  <a:cubicBezTo>
                    <a:pt x="731320" y="17900"/>
                    <a:pt x="731959" y="18539"/>
                    <a:pt x="732598" y="19179"/>
                  </a:cubicBezTo>
                  <a:cubicBezTo>
                    <a:pt x="733237" y="19818"/>
                    <a:pt x="733237" y="19818"/>
                    <a:pt x="733877" y="20457"/>
                  </a:cubicBezTo>
                  <a:cubicBezTo>
                    <a:pt x="733237" y="21096"/>
                    <a:pt x="732598" y="21736"/>
                    <a:pt x="731320" y="21736"/>
                  </a:cubicBezTo>
                  <a:cubicBezTo>
                    <a:pt x="729402" y="21736"/>
                    <a:pt x="728762" y="22375"/>
                    <a:pt x="728123" y="23014"/>
                  </a:cubicBezTo>
                  <a:cubicBezTo>
                    <a:pt x="728123" y="23653"/>
                    <a:pt x="727484" y="23653"/>
                    <a:pt x="727484" y="23653"/>
                  </a:cubicBezTo>
                  <a:cubicBezTo>
                    <a:pt x="726845" y="23653"/>
                    <a:pt x="726205" y="23653"/>
                    <a:pt x="726845" y="25571"/>
                  </a:cubicBezTo>
                  <a:cubicBezTo>
                    <a:pt x="728123" y="27489"/>
                    <a:pt x="726845" y="26850"/>
                    <a:pt x="723648" y="24932"/>
                  </a:cubicBezTo>
                  <a:cubicBezTo>
                    <a:pt x="727484" y="28128"/>
                    <a:pt x="723009" y="25571"/>
                    <a:pt x="724927" y="28128"/>
                  </a:cubicBezTo>
                  <a:cubicBezTo>
                    <a:pt x="721731" y="26850"/>
                    <a:pt x="721731" y="26211"/>
                    <a:pt x="721731" y="27489"/>
                  </a:cubicBezTo>
                  <a:cubicBezTo>
                    <a:pt x="722370" y="29407"/>
                    <a:pt x="720452" y="28768"/>
                    <a:pt x="720452" y="30046"/>
                  </a:cubicBezTo>
                  <a:cubicBezTo>
                    <a:pt x="720452" y="30685"/>
                    <a:pt x="719173" y="30685"/>
                    <a:pt x="720452" y="31964"/>
                  </a:cubicBezTo>
                  <a:cubicBezTo>
                    <a:pt x="720452" y="32603"/>
                    <a:pt x="719813" y="31964"/>
                    <a:pt x="719813" y="32603"/>
                  </a:cubicBezTo>
                  <a:cubicBezTo>
                    <a:pt x="719173" y="33242"/>
                    <a:pt x="719173" y="33242"/>
                    <a:pt x="718534" y="33882"/>
                  </a:cubicBezTo>
                  <a:cubicBezTo>
                    <a:pt x="718534" y="33882"/>
                    <a:pt x="718534" y="33882"/>
                    <a:pt x="718534" y="34521"/>
                  </a:cubicBezTo>
                  <a:cubicBezTo>
                    <a:pt x="717895" y="35160"/>
                    <a:pt x="715977" y="34521"/>
                    <a:pt x="715977" y="36439"/>
                  </a:cubicBezTo>
                  <a:cubicBezTo>
                    <a:pt x="716616" y="37717"/>
                    <a:pt x="715338" y="38996"/>
                    <a:pt x="712781" y="37717"/>
                  </a:cubicBezTo>
                  <a:cubicBezTo>
                    <a:pt x="712142" y="37717"/>
                    <a:pt x="712142" y="37717"/>
                    <a:pt x="712142" y="37717"/>
                  </a:cubicBezTo>
                  <a:cubicBezTo>
                    <a:pt x="712142" y="38357"/>
                    <a:pt x="712781" y="39635"/>
                    <a:pt x="711502" y="38996"/>
                  </a:cubicBezTo>
                  <a:cubicBezTo>
                    <a:pt x="712781" y="40914"/>
                    <a:pt x="711502" y="40274"/>
                    <a:pt x="711502" y="40914"/>
                  </a:cubicBezTo>
                  <a:cubicBezTo>
                    <a:pt x="711502" y="41553"/>
                    <a:pt x="711502" y="41553"/>
                    <a:pt x="711502" y="42192"/>
                  </a:cubicBezTo>
                  <a:cubicBezTo>
                    <a:pt x="712781" y="43471"/>
                    <a:pt x="712142" y="43471"/>
                    <a:pt x="710863" y="42831"/>
                  </a:cubicBezTo>
                  <a:cubicBezTo>
                    <a:pt x="709585" y="42192"/>
                    <a:pt x="708945" y="42192"/>
                    <a:pt x="710863" y="44110"/>
                  </a:cubicBezTo>
                  <a:cubicBezTo>
                    <a:pt x="711502" y="44110"/>
                    <a:pt x="711502" y="44749"/>
                    <a:pt x="711502" y="44749"/>
                  </a:cubicBezTo>
                  <a:cubicBezTo>
                    <a:pt x="710863" y="44749"/>
                    <a:pt x="710863" y="45388"/>
                    <a:pt x="710224" y="44749"/>
                  </a:cubicBezTo>
                  <a:cubicBezTo>
                    <a:pt x="707667" y="44110"/>
                    <a:pt x="708306" y="46028"/>
                    <a:pt x="707027" y="46028"/>
                  </a:cubicBezTo>
                  <a:cubicBezTo>
                    <a:pt x="707667" y="47306"/>
                    <a:pt x="708306" y="47946"/>
                    <a:pt x="707027" y="47946"/>
                  </a:cubicBezTo>
                  <a:cubicBezTo>
                    <a:pt x="706388" y="47946"/>
                    <a:pt x="706388" y="48585"/>
                    <a:pt x="706388" y="49224"/>
                  </a:cubicBezTo>
                  <a:cubicBezTo>
                    <a:pt x="706388" y="49224"/>
                    <a:pt x="706388" y="49863"/>
                    <a:pt x="706388" y="50503"/>
                  </a:cubicBezTo>
                  <a:cubicBezTo>
                    <a:pt x="707027" y="51781"/>
                    <a:pt x="707667" y="52420"/>
                    <a:pt x="705110" y="51781"/>
                  </a:cubicBezTo>
                  <a:cubicBezTo>
                    <a:pt x="703831" y="51142"/>
                    <a:pt x="702553" y="51142"/>
                    <a:pt x="703192" y="51781"/>
                  </a:cubicBezTo>
                  <a:cubicBezTo>
                    <a:pt x="704470" y="53699"/>
                    <a:pt x="703192" y="53699"/>
                    <a:pt x="701913" y="53060"/>
                  </a:cubicBezTo>
                  <a:cubicBezTo>
                    <a:pt x="699996" y="53060"/>
                    <a:pt x="698078" y="52420"/>
                    <a:pt x="699996" y="55617"/>
                  </a:cubicBezTo>
                  <a:cubicBezTo>
                    <a:pt x="699356" y="55617"/>
                    <a:pt x="698717" y="56256"/>
                    <a:pt x="697438" y="56256"/>
                  </a:cubicBezTo>
                  <a:cubicBezTo>
                    <a:pt x="696799" y="56256"/>
                    <a:pt x="696160" y="56256"/>
                    <a:pt x="697438" y="57534"/>
                  </a:cubicBezTo>
                  <a:cubicBezTo>
                    <a:pt x="698717" y="59452"/>
                    <a:pt x="698717" y="60092"/>
                    <a:pt x="697438" y="60092"/>
                  </a:cubicBezTo>
                  <a:cubicBezTo>
                    <a:pt x="695521" y="60092"/>
                    <a:pt x="696799" y="62009"/>
                    <a:pt x="695521" y="62009"/>
                  </a:cubicBezTo>
                  <a:cubicBezTo>
                    <a:pt x="694242" y="62009"/>
                    <a:pt x="694242" y="63288"/>
                    <a:pt x="693603" y="63927"/>
                  </a:cubicBezTo>
                  <a:cubicBezTo>
                    <a:pt x="692964" y="64566"/>
                    <a:pt x="691685" y="65845"/>
                    <a:pt x="691046" y="66484"/>
                  </a:cubicBezTo>
                  <a:cubicBezTo>
                    <a:pt x="691046" y="66484"/>
                    <a:pt x="691046" y="67123"/>
                    <a:pt x="691046" y="67123"/>
                  </a:cubicBezTo>
                  <a:cubicBezTo>
                    <a:pt x="691685" y="67763"/>
                    <a:pt x="692324" y="68402"/>
                    <a:pt x="693603" y="69041"/>
                  </a:cubicBezTo>
                  <a:cubicBezTo>
                    <a:pt x="690407" y="68402"/>
                    <a:pt x="685932" y="67123"/>
                    <a:pt x="688489" y="71598"/>
                  </a:cubicBezTo>
                  <a:cubicBezTo>
                    <a:pt x="689128" y="71598"/>
                    <a:pt x="689128" y="70959"/>
                    <a:pt x="689128" y="70320"/>
                  </a:cubicBezTo>
                  <a:cubicBezTo>
                    <a:pt x="689128" y="69681"/>
                    <a:pt x="689767" y="69681"/>
                    <a:pt x="691685" y="70959"/>
                  </a:cubicBezTo>
                  <a:cubicBezTo>
                    <a:pt x="691046" y="70959"/>
                    <a:pt x="690407" y="70959"/>
                    <a:pt x="690407" y="70959"/>
                  </a:cubicBezTo>
                  <a:cubicBezTo>
                    <a:pt x="691046" y="72238"/>
                    <a:pt x="692324" y="72877"/>
                    <a:pt x="692964" y="74155"/>
                  </a:cubicBezTo>
                  <a:cubicBezTo>
                    <a:pt x="692964" y="74795"/>
                    <a:pt x="691685" y="74795"/>
                    <a:pt x="692324" y="75434"/>
                  </a:cubicBezTo>
                  <a:cubicBezTo>
                    <a:pt x="694242" y="77352"/>
                    <a:pt x="692964" y="77352"/>
                    <a:pt x="693603" y="78630"/>
                  </a:cubicBezTo>
                  <a:cubicBezTo>
                    <a:pt x="694242" y="80548"/>
                    <a:pt x="693603" y="80548"/>
                    <a:pt x="691685" y="80548"/>
                  </a:cubicBezTo>
                  <a:cubicBezTo>
                    <a:pt x="691046" y="80548"/>
                    <a:pt x="691046" y="80548"/>
                    <a:pt x="690407" y="80548"/>
                  </a:cubicBezTo>
                  <a:cubicBezTo>
                    <a:pt x="691685" y="80548"/>
                    <a:pt x="692964" y="81827"/>
                    <a:pt x="694881" y="83744"/>
                  </a:cubicBezTo>
                  <a:cubicBezTo>
                    <a:pt x="695521" y="85023"/>
                    <a:pt x="695521" y="86301"/>
                    <a:pt x="692964" y="85023"/>
                  </a:cubicBezTo>
                  <a:cubicBezTo>
                    <a:pt x="694242" y="86301"/>
                    <a:pt x="695521" y="87580"/>
                    <a:pt x="696799" y="88219"/>
                  </a:cubicBezTo>
                  <a:cubicBezTo>
                    <a:pt x="698717" y="89498"/>
                    <a:pt x="700635" y="91416"/>
                    <a:pt x="702553" y="92055"/>
                  </a:cubicBezTo>
                  <a:cubicBezTo>
                    <a:pt x="707667" y="94612"/>
                    <a:pt x="710863" y="95890"/>
                    <a:pt x="712781" y="94612"/>
                  </a:cubicBezTo>
                  <a:cubicBezTo>
                    <a:pt x="715338" y="93333"/>
                    <a:pt x="717256" y="92055"/>
                    <a:pt x="718534" y="90776"/>
                  </a:cubicBezTo>
                  <a:cubicBezTo>
                    <a:pt x="721731" y="86941"/>
                    <a:pt x="724927" y="83105"/>
                    <a:pt x="728762" y="79270"/>
                  </a:cubicBezTo>
                  <a:cubicBezTo>
                    <a:pt x="730680" y="76712"/>
                    <a:pt x="733237" y="74155"/>
                    <a:pt x="735155" y="71598"/>
                  </a:cubicBezTo>
                  <a:cubicBezTo>
                    <a:pt x="737073" y="69041"/>
                    <a:pt x="738991" y="65845"/>
                    <a:pt x="740909" y="63288"/>
                  </a:cubicBezTo>
                  <a:cubicBezTo>
                    <a:pt x="742187" y="61370"/>
                    <a:pt x="744105" y="58813"/>
                    <a:pt x="745383" y="56895"/>
                  </a:cubicBezTo>
                  <a:cubicBezTo>
                    <a:pt x="746023" y="56256"/>
                    <a:pt x="746023" y="54977"/>
                    <a:pt x="746662" y="54338"/>
                  </a:cubicBezTo>
                  <a:cubicBezTo>
                    <a:pt x="747940" y="53060"/>
                    <a:pt x="749219" y="52420"/>
                    <a:pt x="749858" y="51142"/>
                  </a:cubicBezTo>
                  <a:cubicBezTo>
                    <a:pt x="751137" y="49224"/>
                    <a:pt x="752415" y="46028"/>
                    <a:pt x="754333" y="44749"/>
                  </a:cubicBezTo>
                  <a:cubicBezTo>
                    <a:pt x="755612" y="44110"/>
                    <a:pt x="756251" y="42831"/>
                    <a:pt x="756890" y="42192"/>
                  </a:cubicBezTo>
                  <a:cubicBezTo>
                    <a:pt x="757529" y="40914"/>
                    <a:pt x="758169" y="40274"/>
                    <a:pt x="758808" y="38996"/>
                  </a:cubicBezTo>
                  <a:cubicBezTo>
                    <a:pt x="759447" y="37717"/>
                    <a:pt x="760087" y="37078"/>
                    <a:pt x="760726" y="35800"/>
                  </a:cubicBezTo>
                  <a:cubicBezTo>
                    <a:pt x="761365" y="34521"/>
                    <a:pt x="762004" y="33882"/>
                    <a:pt x="762643" y="32603"/>
                  </a:cubicBezTo>
                  <a:cubicBezTo>
                    <a:pt x="763283" y="31964"/>
                    <a:pt x="763922" y="31964"/>
                    <a:pt x="764561" y="31325"/>
                  </a:cubicBezTo>
                  <a:cubicBezTo>
                    <a:pt x="765840" y="30046"/>
                    <a:pt x="766479" y="28128"/>
                    <a:pt x="767118" y="26850"/>
                  </a:cubicBezTo>
                  <a:cubicBezTo>
                    <a:pt x="767758" y="25571"/>
                    <a:pt x="769036" y="24932"/>
                    <a:pt x="770315" y="24293"/>
                  </a:cubicBezTo>
                  <a:cubicBezTo>
                    <a:pt x="771593" y="23653"/>
                    <a:pt x="772872" y="23014"/>
                    <a:pt x="774150" y="21736"/>
                  </a:cubicBezTo>
                  <a:cubicBezTo>
                    <a:pt x="776068" y="19818"/>
                    <a:pt x="777346" y="17900"/>
                    <a:pt x="779904" y="16622"/>
                  </a:cubicBezTo>
                  <a:cubicBezTo>
                    <a:pt x="781821" y="15343"/>
                    <a:pt x="784379" y="14064"/>
                    <a:pt x="785657" y="12147"/>
                  </a:cubicBezTo>
                  <a:cubicBezTo>
                    <a:pt x="786296" y="10868"/>
                    <a:pt x="786296" y="9590"/>
                    <a:pt x="786935" y="8950"/>
                  </a:cubicBezTo>
                  <a:cubicBezTo>
                    <a:pt x="788214" y="7672"/>
                    <a:pt x="790132" y="6393"/>
                    <a:pt x="791410" y="5115"/>
                  </a:cubicBezTo>
                  <a:cubicBezTo>
                    <a:pt x="792050" y="4475"/>
                    <a:pt x="792689" y="3836"/>
                    <a:pt x="793328" y="3197"/>
                  </a:cubicBezTo>
                  <a:close/>
                </a:path>
              </a:pathLst>
            </a:custGeom>
            <a:solidFill>
              <a:srgbClr val="FAF2E7"/>
            </a:solidFill>
            <a:ln w="6389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46" name="【公众号：阿拉丁PPT】3-522"/>
            <p:cNvSpPr/>
            <p:nvPr/>
          </p:nvSpPr>
          <p:spPr>
            <a:xfrm>
              <a:off x="11826621" y="1668928"/>
              <a:ext cx="365379" cy="668294"/>
            </a:xfrm>
            <a:custGeom>
              <a:avLst/>
              <a:gdLst>
                <a:gd name="connsiteX0" fmla="*/ 239290 w 365379"/>
                <a:gd name="connsiteY0" fmla="*/ 0 h 668294"/>
                <a:gd name="connsiteX1" fmla="*/ 357552 w 365379"/>
                <a:gd name="connsiteY1" fmla="*/ 166071 h 668294"/>
                <a:gd name="connsiteX2" fmla="*/ 301566 w 365379"/>
                <a:gd name="connsiteY2" fmla="*/ 262945 h 668294"/>
                <a:gd name="connsiteX3" fmla="*/ 302196 w 365379"/>
                <a:gd name="connsiteY3" fmla="*/ 370513 h 668294"/>
                <a:gd name="connsiteX4" fmla="*/ 357002 w 365379"/>
                <a:gd name="connsiteY4" fmla="*/ 421074 h 668294"/>
                <a:gd name="connsiteX5" fmla="*/ 365379 w 365379"/>
                <a:gd name="connsiteY5" fmla="*/ 423699 h 668294"/>
                <a:gd name="connsiteX6" fmla="*/ 365379 w 365379"/>
                <a:gd name="connsiteY6" fmla="*/ 668294 h 668294"/>
                <a:gd name="connsiteX7" fmla="*/ 316664 w 365379"/>
                <a:gd name="connsiteY7" fmla="*/ 666169 h 668294"/>
                <a:gd name="connsiteX8" fmla="*/ 27928 w 365379"/>
                <a:gd name="connsiteY8" fmla="*/ 457952 h 668294"/>
                <a:gd name="connsiteX9" fmla="*/ 23524 w 365379"/>
                <a:gd name="connsiteY9" fmla="*/ 191862 h 668294"/>
                <a:gd name="connsiteX10" fmla="*/ 239290 w 365379"/>
                <a:gd name="connsiteY10" fmla="*/ 0 h 66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5379" h="668294">
                  <a:moveTo>
                    <a:pt x="239290" y="0"/>
                  </a:moveTo>
                  <a:cubicBezTo>
                    <a:pt x="278921" y="55357"/>
                    <a:pt x="317922" y="110714"/>
                    <a:pt x="357552" y="166071"/>
                  </a:cubicBezTo>
                  <a:cubicBezTo>
                    <a:pt x="335535" y="195636"/>
                    <a:pt x="314148" y="228347"/>
                    <a:pt x="301566" y="262945"/>
                  </a:cubicBezTo>
                  <a:cubicBezTo>
                    <a:pt x="288356" y="297543"/>
                    <a:pt x="285840" y="337802"/>
                    <a:pt x="302196" y="370513"/>
                  </a:cubicBezTo>
                  <a:cubicBezTo>
                    <a:pt x="313834" y="393474"/>
                    <a:pt x="333649" y="410301"/>
                    <a:pt x="357002" y="421074"/>
                  </a:cubicBezTo>
                  <a:lnTo>
                    <a:pt x="365379" y="423699"/>
                  </a:lnTo>
                  <a:lnTo>
                    <a:pt x="365379" y="668294"/>
                  </a:lnTo>
                  <a:lnTo>
                    <a:pt x="316664" y="666169"/>
                  </a:lnTo>
                  <a:cubicBezTo>
                    <a:pt x="194627" y="646039"/>
                    <a:pt x="77623" y="571181"/>
                    <a:pt x="27928" y="457952"/>
                  </a:cubicBezTo>
                  <a:cubicBezTo>
                    <a:pt x="-9186" y="374917"/>
                    <a:pt x="-7928" y="277413"/>
                    <a:pt x="23524" y="191862"/>
                  </a:cubicBezTo>
                  <a:cubicBezTo>
                    <a:pt x="54977" y="106310"/>
                    <a:pt x="166320" y="54728"/>
                    <a:pt x="239290" y="0"/>
                  </a:cubicBezTo>
                  <a:close/>
                </a:path>
              </a:pathLst>
            </a:custGeom>
            <a:solidFill>
              <a:srgbClr val="D6AB6C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1048" name="【公众号：阿拉丁PPT】3-523"/>
            <p:cNvSpPr/>
            <p:nvPr/>
          </p:nvSpPr>
          <p:spPr>
            <a:xfrm>
              <a:off x="0" y="2111767"/>
              <a:ext cx="703690" cy="775704"/>
            </a:xfrm>
            <a:custGeom>
              <a:avLst/>
              <a:gdLst>
                <a:gd name="connsiteX0" fmla="*/ 590101 w 703690"/>
                <a:gd name="connsiteY0" fmla="*/ 0 h 775704"/>
                <a:gd name="connsiteX1" fmla="*/ 702073 w 703690"/>
                <a:gd name="connsiteY1" fmla="*/ 396933 h 775704"/>
                <a:gd name="connsiteX2" fmla="*/ 495114 w 703690"/>
                <a:gd name="connsiteY2" fmla="*/ 732848 h 775704"/>
                <a:gd name="connsiteX3" fmla="*/ 201975 w 703690"/>
                <a:gd name="connsiteY3" fmla="*/ 759269 h 775704"/>
                <a:gd name="connsiteX4" fmla="*/ 23019 w 703690"/>
                <a:gd name="connsiteY4" fmla="*/ 598712 h 775704"/>
                <a:gd name="connsiteX5" fmla="*/ 0 w 703690"/>
                <a:gd name="connsiteY5" fmla="*/ 569832 h 775704"/>
                <a:gd name="connsiteX6" fmla="*/ 0 w 703690"/>
                <a:gd name="connsiteY6" fmla="*/ 513551 h 775704"/>
                <a:gd name="connsiteX7" fmla="*/ 146618 w 703690"/>
                <a:gd name="connsiteY7" fmla="*/ 391901 h 775704"/>
                <a:gd name="connsiteX8" fmla="*/ 258590 w 703690"/>
                <a:gd name="connsiteY8" fmla="*/ 446000 h 775704"/>
                <a:gd name="connsiteX9" fmla="*/ 377481 w 703690"/>
                <a:gd name="connsiteY9" fmla="*/ 436564 h 775704"/>
                <a:gd name="connsiteX10" fmla="*/ 438499 w 703690"/>
                <a:gd name="connsiteY10" fmla="*/ 286849 h 775704"/>
                <a:gd name="connsiteX11" fmla="*/ 374336 w 703690"/>
                <a:gd name="connsiteY11" fmla="*/ 129585 h 775704"/>
                <a:gd name="connsiteX12" fmla="*/ 590101 w 703690"/>
                <a:gd name="connsiteY12" fmla="*/ 0 h 775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03690" h="775704">
                  <a:moveTo>
                    <a:pt x="590101" y="0"/>
                  </a:moveTo>
                  <a:cubicBezTo>
                    <a:pt x="658039" y="118891"/>
                    <a:pt x="714025" y="260428"/>
                    <a:pt x="702073" y="396933"/>
                  </a:cubicBezTo>
                  <a:cubicBezTo>
                    <a:pt x="690121" y="533438"/>
                    <a:pt x="615893" y="668685"/>
                    <a:pt x="495114" y="732848"/>
                  </a:cubicBezTo>
                  <a:cubicBezTo>
                    <a:pt x="406418" y="780656"/>
                    <a:pt x="298220" y="786947"/>
                    <a:pt x="201975" y="759269"/>
                  </a:cubicBezTo>
                  <a:cubicBezTo>
                    <a:pt x="129319" y="738038"/>
                    <a:pt x="74002" y="665500"/>
                    <a:pt x="23019" y="598712"/>
                  </a:cubicBezTo>
                  <a:lnTo>
                    <a:pt x="0" y="569832"/>
                  </a:lnTo>
                  <a:lnTo>
                    <a:pt x="0" y="513551"/>
                  </a:lnTo>
                  <a:lnTo>
                    <a:pt x="146618" y="391901"/>
                  </a:lnTo>
                  <a:cubicBezTo>
                    <a:pt x="181216" y="413918"/>
                    <a:pt x="218959" y="434677"/>
                    <a:pt x="258590" y="446000"/>
                  </a:cubicBezTo>
                  <a:cubicBezTo>
                    <a:pt x="297591" y="457323"/>
                    <a:pt x="342254" y="457323"/>
                    <a:pt x="377481" y="436564"/>
                  </a:cubicBezTo>
                  <a:cubicBezTo>
                    <a:pt x="426547" y="406998"/>
                    <a:pt x="446048" y="343464"/>
                    <a:pt x="438499" y="286849"/>
                  </a:cubicBezTo>
                  <a:cubicBezTo>
                    <a:pt x="431580" y="230234"/>
                    <a:pt x="402643" y="178651"/>
                    <a:pt x="374336" y="129585"/>
                  </a:cubicBezTo>
                  <a:cubicBezTo>
                    <a:pt x="447935" y="83035"/>
                    <a:pt x="516502" y="45921"/>
                    <a:pt x="590101" y="0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【公众号：阿拉丁PPT】1"/>
          <p:cNvSpPr/>
          <p:nvPr/>
        </p:nvSpPr>
        <p:spPr>
          <a:xfrm>
            <a:off x="864242" y="1854535"/>
            <a:ext cx="4494180" cy="3893681"/>
          </a:xfrm>
          <a:prstGeom prst="rect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grpSp>
        <p:nvGrpSpPr>
          <p:cNvPr id="2" name="【公众号：阿拉丁PPT】2"/>
          <p:cNvGrpSpPr/>
          <p:nvPr/>
        </p:nvGrpSpPr>
        <p:grpSpPr>
          <a:xfrm>
            <a:off x="1129332" y="2166710"/>
            <a:ext cx="3964000" cy="3268975"/>
            <a:chOff x="1103057" y="2134103"/>
            <a:chExt cx="3964000" cy="3268975"/>
          </a:xfrm>
        </p:grpSpPr>
        <p:sp>
          <p:nvSpPr>
            <p:cNvPr id="59" name="【公众号：阿拉丁PPT】2-1"/>
            <p:cNvSpPr/>
            <p:nvPr/>
          </p:nvSpPr>
          <p:spPr>
            <a:xfrm flipH="1">
              <a:off x="2384018" y="2134103"/>
              <a:ext cx="140208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Sans Bold" panose="00000800000000000000" pitchFamily="2" charset="-122"/>
                  <a:ea typeface="MiSans Bold" panose="00000800000000000000" pitchFamily="2" charset="-122"/>
                  <a:cs typeface="Arial" panose="020B0604020202020204" pitchFamily="34" charset="0"/>
                  <a:sym typeface="MiSans Bold" panose="00000800000000000000" pitchFamily="2" charset="-122"/>
                </a:rPr>
                <a:t>主界面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Bold" panose="00000800000000000000" pitchFamily="2" charset="-122"/>
                <a:ea typeface="MiSans Bold" panose="00000800000000000000" pitchFamily="2" charset="-122"/>
                <a:cs typeface="Arial" panose="020B0604020202020204" pitchFamily="34" charset="0"/>
                <a:sym typeface="MiSans Bold" panose="00000800000000000000" pitchFamily="2" charset="-122"/>
              </a:endParaRPr>
            </a:p>
          </p:txBody>
        </p:sp>
        <p:sp>
          <p:nvSpPr>
            <p:cNvPr id="60" name="【公众号：阿拉丁PPT】2-2"/>
            <p:cNvSpPr/>
            <p:nvPr/>
          </p:nvSpPr>
          <p:spPr>
            <a:xfrm flipH="1">
              <a:off x="2502205" y="2748695"/>
              <a:ext cx="1165705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ea"/>
                  <a:sym typeface="汉仪旗黑-50S" panose="00020600040101010101" pitchFamily="18" charset="-122"/>
                </a:rPr>
                <a:t>THE TEXT HERE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ea"/>
                <a:sym typeface="汉仪旗黑-50S" panose="00020600040101010101" pitchFamily="18" charset="-122"/>
              </a:endParaRPr>
            </a:p>
          </p:txBody>
        </p:sp>
        <p:sp>
          <p:nvSpPr>
            <p:cNvPr id="62" name="【公众号：阿拉丁PPT】2-3"/>
            <p:cNvSpPr txBox="1"/>
            <p:nvPr/>
          </p:nvSpPr>
          <p:spPr>
            <a:xfrm>
              <a:off x="1103057" y="3096123"/>
              <a:ext cx="3964000" cy="23069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（1）主界面：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主界面的类：mainwindow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主界面构成要素：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    界面大小、图标、标题设置。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背景图片。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开始游戏按钮，退出游戏按钮，游戏帮助按钮，游戏设置按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钮。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</p:txBody>
        </p:sp>
      </p:grpSp>
      <p:sp>
        <p:nvSpPr>
          <p:cNvPr id="16" name="【公众号：阿拉丁PPT】3"/>
          <p:cNvSpPr/>
          <p:nvPr/>
        </p:nvSpPr>
        <p:spPr>
          <a:xfrm>
            <a:off x="4272000" y="496582"/>
            <a:ext cx="7920000" cy="45719"/>
          </a:xfrm>
          <a:custGeom>
            <a:avLst/>
            <a:gdLst>
              <a:gd name="connsiteX0" fmla="*/ 0 w 7346942"/>
              <a:gd name="connsiteY0" fmla="*/ 0 h 45719"/>
              <a:gd name="connsiteX1" fmla="*/ 7346942 w 7346942"/>
              <a:gd name="connsiteY1" fmla="*/ 0 h 45719"/>
              <a:gd name="connsiteX2" fmla="*/ 7346942 w 7346942"/>
              <a:gd name="connsiteY2" fmla="*/ 45719 h 45719"/>
              <a:gd name="connsiteX3" fmla="*/ 0 w 7346942"/>
              <a:gd name="connsiteY3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46942" h="45719">
                <a:moveTo>
                  <a:pt x="0" y="0"/>
                </a:moveTo>
                <a:lnTo>
                  <a:pt x="7346942" y="0"/>
                </a:lnTo>
                <a:lnTo>
                  <a:pt x="7346942" y="45719"/>
                </a:lnTo>
                <a:lnTo>
                  <a:pt x="0" y="45719"/>
                </a:lnTo>
                <a:close/>
              </a:path>
            </a:pathLst>
          </a:cu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4" name="【公众号：阿拉丁PPT】5"/>
          <p:cNvSpPr/>
          <p:nvPr/>
        </p:nvSpPr>
        <p:spPr>
          <a:xfrm>
            <a:off x="1555028" y="288609"/>
            <a:ext cx="10972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40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cs typeface="+mn-ea"/>
                <a:sym typeface="MiSans Bold" panose="00000800000000000000" pitchFamily="2" charset="-122"/>
              </a:rPr>
              <a:t>主界面</a:t>
            </a:r>
            <a:endParaRPr lang="zh-CN" altLang="en-US" sz="2400" dirty="0">
              <a:solidFill>
                <a:srgbClr val="965E3A"/>
              </a:solidFill>
              <a:latin typeface="MiSans Bold" panose="00000800000000000000" pitchFamily="2" charset="-122"/>
              <a:ea typeface="MiSans Bold" panose="00000800000000000000" pitchFamily="2" charset="-122"/>
              <a:cs typeface="+mn-ea"/>
              <a:sym typeface="MiSans Bold" panose="00000800000000000000" pitchFamily="2" charset="-122"/>
            </a:endParaRPr>
          </a:p>
        </p:txBody>
      </p:sp>
      <p:sp>
        <p:nvSpPr>
          <p:cNvPr id="26" name="【公众号：阿拉丁PPT】7"/>
          <p:cNvSpPr/>
          <p:nvPr/>
        </p:nvSpPr>
        <p:spPr>
          <a:xfrm>
            <a:off x="0" y="229183"/>
            <a:ext cx="320738" cy="580516"/>
          </a:xfrm>
          <a:custGeom>
            <a:avLst/>
            <a:gdLst>
              <a:gd name="connsiteX0" fmla="*/ 30480 w 320738"/>
              <a:gd name="connsiteY0" fmla="*/ 0 h 580516"/>
              <a:gd name="connsiteX1" fmla="*/ 320738 w 320738"/>
              <a:gd name="connsiteY1" fmla="*/ 290258 h 580516"/>
              <a:gd name="connsiteX2" fmla="*/ 30480 w 320738"/>
              <a:gd name="connsiteY2" fmla="*/ 580516 h 580516"/>
              <a:gd name="connsiteX3" fmla="*/ 0 w 320738"/>
              <a:gd name="connsiteY3" fmla="*/ 577443 h 580516"/>
              <a:gd name="connsiteX4" fmla="*/ 0 w 320738"/>
              <a:gd name="connsiteY4" fmla="*/ 3073 h 58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738" h="580516">
                <a:moveTo>
                  <a:pt x="30480" y="0"/>
                </a:moveTo>
                <a:cubicBezTo>
                  <a:pt x="190785" y="0"/>
                  <a:pt x="320738" y="129953"/>
                  <a:pt x="320738" y="290258"/>
                </a:cubicBezTo>
                <a:cubicBezTo>
                  <a:pt x="320738" y="450563"/>
                  <a:pt x="190785" y="580516"/>
                  <a:pt x="30480" y="580516"/>
                </a:cubicBezTo>
                <a:lnTo>
                  <a:pt x="0" y="577443"/>
                </a:lnTo>
                <a:lnTo>
                  <a:pt x="0" y="3073"/>
                </a:lnTo>
                <a:close/>
              </a:path>
            </a:pathLst>
          </a:cu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7" name="【公众号：阿拉丁PPT】8"/>
          <p:cNvSpPr/>
          <p:nvPr/>
        </p:nvSpPr>
        <p:spPr>
          <a:xfrm>
            <a:off x="13138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8" name="【公众号：阿拉丁PPT】9"/>
          <p:cNvSpPr/>
          <p:nvPr/>
        </p:nvSpPr>
        <p:spPr>
          <a:xfrm>
            <a:off x="522542" y="229183"/>
            <a:ext cx="580515" cy="580516"/>
          </a:xfrm>
          <a:prstGeom prst="ellipse">
            <a:avLst/>
          </a:pr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9" name="【公众号：阿拉丁PPT】10"/>
          <p:cNvSpPr/>
          <p:nvPr/>
        </p:nvSpPr>
        <p:spPr>
          <a:xfrm>
            <a:off x="91370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31" name="【公众号：阿拉丁PPT】11"/>
          <p:cNvSpPr txBox="1"/>
          <p:nvPr/>
        </p:nvSpPr>
        <p:spPr>
          <a:xfrm>
            <a:off x="992202" y="334775"/>
            <a:ext cx="423514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rPr>
              <a:t>01</a:t>
            </a:r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  <a:sym typeface="MiSans" panose="00000500000000000000" pitchFamily="2" charset="-122"/>
            </a:endParaRPr>
          </a:p>
        </p:txBody>
      </p:sp>
      <p:pic>
        <p:nvPicPr>
          <p:cNvPr id="3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18505" y="1878965"/>
            <a:ext cx="5389245" cy="3869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【公众号：阿拉丁PPT】1"/>
          <p:cNvSpPr/>
          <p:nvPr/>
        </p:nvSpPr>
        <p:spPr>
          <a:xfrm>
            <a:off x="6841497" y="1853265"/>
            <a:ext cx="4494180" cy="3893681"/>
          </a:xfrm>
          <a:prstGeom prst="rect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r>
              <a:rPr lang="zh-CN" altLang="en-US" sz="3200" dirty="0">
                <a:latin typeface="MiSans" panose="00000500000000000000" pitchFamily="2" charset="-122"/>
                <a:ea typeface="MiSans" panose="00000500000000000000" pitchFamily="2" charset="-122"/>
              </a:rPr>
              <a:t>游戏帮助界面：</a:t>
            </a:r>
            <a:endParaRPr lang="zh-CN" altLang="en-US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pPr algn="ctr"/>
            <a:endParaRPr lang="zh-CN" altLang="en-US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pPr algn="ctr"/>
            <a:endParaRPr lang="zh-CN" altLang="en-US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pPr algn="ctr"/>
            <a:r>
              <a:rPr lang="en-US" altLang="zh-CN" dirty="0">
                <a:latin typeface="MiSans" panose="00000500000000000000" pitchFamily="2" charset="-122"/>
                <a:ea typeface="MiSans" panose="00000500000000000000" pitchFamily="2" charset="-122"/>
              </a:rPr>
              <a:t>    </a:t>
            </a:r>
            <a:r>
              <a:rPr lang="zh-CN" altLang="en-US" dirty="0">
                <a:latin typeface="MiSans" panose="00000500000000000000" pitchFamily="2" charset="-122"/>
                <a:ea typeface="MiSans" panose="00000500000000000000" pitchFamily="2" charset="-122"/>
              </a:rPr>
              <a:t>查看游戏规则和操作说明</a:t>
            </a:r>
            <a:endParaRPr lang="zh-CN" altLang="en-US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pPr algn="ctr"/>
            <a:r>
              <a:rPr lang="zh-CN" altLang="en-US" dirty="0">
                <a:latin typeface="MiSans" panose="00000500000000000000" pitchFamily="2" charset="-122"/>
                <a:ea typeface="MiSans" panose="00000500000000000000" pitchFamily="2" charset="-122"/>
              </a:rPr>
              <a:t>游戏帮助的类：gamehelp</a:t>
            </a:r>
            <a:endParaRPr lang="zh-CN" altLang="en-US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pPr algn="ctr"/>
            <a:r>
              <a:rPr lang="zh-CN" altLang="en-US" dirty="0">
                <a:latin typeface="MiSans" panose="00000500000000000000" pitchFamily="2" charset="-122"/>
                <a:ea typeface="MiSans" panose="00000500000000000000" pitchFamily="2" charset="-122"/>
              </a:rPr>
              <a:t>游戏帮助界面构成要素：</a:t>
            </a:r>
            <a:endParaRPr lang="zh-CN" altLang="en-US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pPr algn="ctr"/>
            <a:r>
              <a:rPr lang="zh-CN" altLang="en-US" dirty="0">
                <a:latin typeface="MiSans" panose="00000500000000000000" pitchFamily="2" charset="-122"/>
                <a:ea typeface="MiSans" panose="00000500000000000000" pitchFamily="2" charset="-122"/>
              </a:rPr>
              <a:t>界面大小、图标、标题设置。</a:t>
            </a:r>
            <a:endParaRPr lang="zh-CN" altLang="en-US" dirty="0">
              <a:latin typeface="MiSans" panose="00000500000000000000" pitchFamily="2" charset="-122"/>
              <a:ea typeface="MiSans" panose="00000500000000000000" pitchFamily="2" charset="-122"/>
            </a:endParaRPr>
          </a:p>
          <a:p>
            <a:pPr algn="ctr"/>
            <a:r>
              <a:rPr lang="zh-CN" altLang="en-US" dirty="0">
                <a:latin typeface="MiSans" panose="00000500000000000000" pitchFamily="2" charset="-122"/>
                <a:ea typeface="MiSans" panose="00000500000000000000" pitchFamily="2" charset="-122"/>
              </a:rPr>
              <a:t>背景图片。返回主页按钮。</a:t>
            </a:r>
            <a:endParaRPr lang="zh-CN" altLang="en-US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grpSp>
        <p:nvGrpSpPr>
          <p:cNvPr id="2" name="【公众号：阿拉丁PPT】2"/>
          <p:cNvGrpSpPr/>
          <p:nvPr/>
        </p:nvGrpSpPr>
        <p:grpSpPr>
          <a:xfrm>
            <a:off x="1129332" y="2166710"/>
            <a:ext cx="3964000" cy="3268975"/>
            <a:chOff x="1103057" y="2134103"/>
            <a:chExt cx="3964000" cy="3268975"/>
          </a:xfrm>
        </p:grpSpPr>
        <p:sp>
          <p:nvSpPr>
            <p:cNvPr id="59" name="【公众号：阿拉丁PPT】2-1"/>
            <p:cNvSpPr/>
            <p:nvPr/>
          </p:nvSpPr>
          <p:spPr>
            <a:xfrm flipH="1">
              <a:off x="2384018" y="2134103"/>
              <a:ext cx="140208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Sans Bold" panose="00000800000000000000" pitchFamily="2" charset="-122"/>
                  <a:ea typeface="MiSans Bold" panose="00000800000000000000" pitchFamily="2" charset="-122"/>
                  <a:cs typeface="Arial" panose="020B0604020202020204" pitchFamily="34" charset="0"/>
                  <a:sym typeface="MiSans Bold" panose="00000800000000000000" pitchFamily="2" charset="-122"/>
                </a:rPr>
                <a:t>主界面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Bold" panose="00000800000000000000" pitchFamily="2" charset="-122"/>
                <a:ea typeface="MiSans Bold" panose="00000800000000000000" pitchFamily="2" charset="-122"/>
                <a:cs typeface="Arial" panose="020B0604020202020204" pitchFamily="34" charset="0"/>
                <a:sym typeface="MiSans Bold" panose="00000800000000000000" pitchFamily="2" charset="-122"/>
              </a:endParaRPr>
            </a:p>
          </p:txBody>
        </p:sp>
        <p:sp>
          <p:nvSpPr>
            <p:cNvPr id="60" name="【公众号：阿拉丁PPT】2-2"/>
            <p:cNvSpPr/>
            <p:nvPr/>
          </p:nvSpPr>
          <p:spPr>
            <a:xfrm flipH="1">
              <a:off x="2502205" y="2748695"/>
              <a:ext cx="1165705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ea"/>
                  <a:sym typeface="汉仪旗黑-50S" panose="00020600040101010101" pitchFamily="18" charset="-122"/>
                </a:rPr>
                <a:t>THE TEXT HERE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ea"/>
                <a:sym typeface="汉仪旗黑-50S" panose="00020600040101010101" pitchFamily="18" charset="-122"/>
              </a:endParaRPr>
            </a:p>
          </p:txBody>
        </p:sp>
        <p:sp>
          <p:nvSpPr>
            <p:cNvPr id="62" name="【公众号：阿拉丁PPT】2-3"/>
            <p:cNvSpPr txBox="1"/>
            <p:nvPr/>
          </p:nvSpPr>
          <p:spPr>
            <a:xfrm>
              <a:off x="1103057" y="3096123"/>
              <a:ext cx="3964000" cy="23069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（1）主界面：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主界面的类：mainwindow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主界面构成要素：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    界面大小、图标、标题设置。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背景图片。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开始游戏按钮，退出游戏按钮，游戏帮助按钮，游戏设置按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钮。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</p:txBody>
        </p:sp>
      </p:grpSp>
      <p:sp>
        <p:nvSpPr>
          <p:cNvPr id="16" name="【公众号：阿拉丁PPT】3"/>
          <p:cNvSpPr/>
          <p:nvPr/>
        </p:nvSpPr>
        <p:spPr>
          <a:xfrm>
            <a:off x="4272000" y="496582"/>
            <a:ext cx="7920000" cy="45719"/>
          </a:xfrm>
          <a:custGeom>
            <a:avLst/>
            <a:gdLst>
              <a:gd name="connsiteX0" fmla="*/ 0 w 7346942"/>
              <a:gd name="connsiteY0" fmla="*/ 0 h 45719"/>
              <a:gd name="connsiteX1" fmla="*/ 7346942 w 7346942"/>
              <a:gd name="connsiteY1" fmla="*/ 0 h 45719"/>
              <a:gd name="connsiteX2" fmla="*/ 7346942 w 7346942"/>
              <a:gd name="connsiteY2" fmla="*/ 45719 h 45719"/>
              <a:gd name="connsiteX3" fmla="*/ 0 w 7346942"/>
              <a:gd name="connsiteY3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46942" h="45719">
                <a:moveTo>
                  <a:pt x="0" y="0"/>
                </a:moveTo>
                <a:lnTo>
                  <a:pt x="7346942" y="0"/>
                </a:lnTo>
                <a:lnTo>
                  <a:pt x="7346942" y="45719"/>
                </a:lnTo>
                <a:lnTo>
                  <a:pt x="0" y="45719"/>
                </a:lnTo>
                <a:close/>
              </a:path>
            </a:pathLst>
          </a:cu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4" name="【公众号：阿拉丁PPT】5"/>
          <p:cNvSpPr/>
          <p:nvPr/>
        </p:nvSpPr>
        <p:spPr>
          <a:xfrm>
            <a:off x="1555028" y="288609"/>
            <a:ext cx="2121535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40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cs typeface="+mn-ea"/>
                <a:sym typeface="MiSans Bold" panose="00000800000000000000" pitchFamily="2" charset="-122"/>
              </a:rPr>
              <a:t> 游戏帮助界面</a:t>
            </a:r>
            <a:endParaRPr lang="zh-CN" altLang="en-US" sz="2400" dirty="0">
              <a:solidFill>
                <a:srgbClr val="965E3A"/>
              </a:solidFill>
              <a:latin typeface="MiSans Bold" panose="00000800000000000000" pitchFamily="2" charset="-122"/>
              <a:ea typeface="MiSans Bold" panose="00000800000000000000" pitchFamily="2" charset="-122"/>
              <a:cs typeface="+mn-ea"/>
              <a:sym typeface="MiSans Bold" panose="00000800000000000000" pitchFamily="2" charset="-122"/>
            </a:endParaRPr>
          </a:p>
        </p:txBody>
      </p:sp>
      <p:sp>
        <p:nvSpPr>
          <p:cNvPr id="26" name="【公众号：阿拉丁PPT】7"/>
          <p:cNvSpPr/>
          <p:nvPr/>
        </p:nvSpPr>
        <p:spPr>
          <a:xfrm>
            <a:off x="0" y="229183"/>
            <a:ext cx="320738" cy="580516"/>
          </a:xfrm>
          <a:custGeom>
            <a:avLst/>
            <a:gdLst>
              <a:gd name="connsiteX0" fmla="*/ 30480 w 320738"/>
              <a:gd name="connsiteY0" fmla="*/ 0 h 580516"/>
              <a:gd name="connsiteX1" fmla="*/ 320738 w 320738"/>
              <a:gd name="connsiteY1" fmla="*/ 290258 h 580516"/>
              <a:gd name="connsiteX2" fmla="*/ 30480 w 320738"/>
              <a:gd name="connsiteY2" fmla="*/ 580516 h 580516"/>
              <a:gd name="connsiteX3" fmla="*/ 0 w 320738"/>
              <a:gd name="connsiteY3" fmla="*/ 577443 h 580516"/>
              <a:gd name="connsiteX4" fmla="*/ 0 w 320738"/>
              <a:gd name="connsiteY4" fmla="*/ 3073 h 58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738" h="580516">
                <a:moveTo>
                  <a:pt x="30480" y="0"/>
                </a:moveTo>
                <a:cubicBezTo>
                  <a:pt x="190785" y="0"/>
                  <a:pt x="320738" y="129953"/>
                  <a:pt x="320738" y="290258"/>
                </a:cubicBezTo>
                <a:cubicBezTo>
                  <a:pt x="320738" y="450563"/>
                  <a:pt x="190785" y="580516"/>
                  <a:pt x="30480" y="580516"/>
                </a:cubicBezTo>
                <a:lnTo>
                  <a:pt x="0" y="577443"/>
                </a:lnTo>
                <a:lnTo>
                  <a:pt x="0" y="3073"/>
                </a:lnTo>
                <a:close/>
              </a:path>
            </a:pathLst>
          </a:cu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7" name="【公众号：阿拉丁PPT】8"/>
          <p:cNvSpPr/>
          <p:nvPr/>
        </p:nvSpPr>
        <p:spPr>
          <a:xfrm>
            <a:off x="13138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8" name="【公众号：阿拉丁PPT】9"/>
          <p:cNvSpPr/>
          <p:nvPr/>
        </p:nvSpPr>
        <p:spPr>
          <a:xfrm>
            <a:off x="522542" y="229183"/>
            <a:ext cx="580515" cy="580516"/>
          </a:xfrm>
          <a:prstGeom prst="ellipse">
            <a:avLst/>
          </a:pr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9" name="【公众号：阿拉丁PPT】10"/>
          <p:cNvSpPr/>
          <p:nvPr/>
        </p:nvSpPr>
        <p:spPr>
          <a:xfrm>
            <a:off x="91370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31" name="【公众号：阿拉丁PPT】11"/>
          <p:cNvSpPr txBox="1"/>
          <p:nvPr/>
        </p:nvSpPr>
        <p:spPr>
          <a:xfrm>
            <a:off x="992202" y="334775"/>
            <a:ext cx="423514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rPr>
              <a:t>01</a:t>
            </a:r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  <a:sym typeface="MiSans" panose="00000500000000000000" pitchFamily="2" charset="-122"/>
            </a:endParaRPr>
          </a:p>
        </p:txBody>
      </p:sp>
      <p:pic>
        <p:nvPicPr>
          <p:cNvPr id="4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3765" y="1936750"/>
            <a:ext cx="5271770" cy="3810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【公众号：阿拉丁PPT】1"/>
          <p:cNvSpPr/>
          <p:nvPr/>
        </p:nvSpPr>
        <p:spPr>
          <a:xfrm>
            <a:off x="864242" y="1854535"/>
            <a:ext cx="4494180" cy="3893681"/>
          </a:xfrm>
          <a:prstGeom prst="rect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grpSp>
        <p:nvGrpSpPr>
          <p:cNvPr id="2" name="【公众号：阿拉丁PPT】2"/>
          <p:cNvGrpSpPr/>
          <p:nvPr/>
        </p:nvGrpSpPr>
        <p:grpSpPr>
          <a:xfrm>
            <a:off x="1129332" y="2166710"/>
            <a:ext cx="3964000" cy="2715255"/>
            <a:chOff x="1103057" y="2134103"/>
            <a:chExt cx="3964000" cy="2715255"/>
          </a:xfrm>
        </p:grpSpPr>
        <p:sp>
          <p:nvSpPr>
            <p:cNvPr id="59" name="【公众号：阿拉丁PPT】2-1"/>
            <p:cNvSpPr/>
            <p:nvPr/>
          </p:nvSpPr>
          <p:spPr>
            <a:xfrm flipH="1">
              <a:off x="1774418" y="2134103"/>
              <a:ext cx="2621280" cy="5835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320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sym typeface="汉仪旗黑-50S" panose="00020600040101010101" pitchFamily="18" charset="-122"/>
                </a:rPr>
                <a:t>游戏设置界面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Bold" panose="00000800000000000000" pitchFamily="2" charset="-122"/>
                <a:ea typeface="MiSans Bold" panose="00000800000000000000" pitchFamily="2" charset="-122"/>
                <a:cs typeface="Arial" panose="020B0604020202020204" pitchFamily="34" charset="0"/>
                <a:sym typeface="MiSans Bold" panose="00000800000000000000" pitchFamily="2" charset="-122"/>
              </a:endParaRPr>
            </a:p>
          </p:txBody>
        </p:sp>
        <p:sp>
          <p:nvSpPr>
            <p:cNvPr id="60" name="【公众号：阿拉丁PPT】2-2"/>
            <p:cNvSpPr/>
            <p:nvPr/>
          </p:nvSpPr>
          <p:spPr>
            <a:xfrm flipH="1">
              <a:off x="2502205" y="2748695"/>
              <a:ext cx="1165705" cy="24622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ea"/>
                  <a:sym typeface="汉仪旗黑-50S" panose="00020600040101010101" pitchFamily="18" charset="-122"/>
                </a:rPr>
                <a:t>THE TEXT HERE</a:t>
              </a:r>
              <a:endParaRPr kumimoji="0" lang="en-US" altLang="zh-CN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ea"/>
                <a:sym typeface="汉仪旗黑-50S" panose="00020600040101010101" pitchFamily="18" charset="-122"/>
              </a:endParaRPr>
            </a:p>
          </p:txBody>
        </p:sp>
        <p:sp>
          <p:nvSpPr>
            <p:cNvPr id="62" name="【公众号：阿拉丁PPT】2-3"/>
            <p:cNvSpPr txBox="1"/>
            <p:nvPr/>
          </p:nvSpPr>
          <p:spPr>
            <a:xfrm>
              <a:off x="1103057" y="3096123"/>
              <a:ext cx="3964000" cy="175323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游戏设置界面：打开或关闭音乐。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 游戏设置的类：gameset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游戏设置界面构成要素：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界面大小、图标、标题设置。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背景图片。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  <a:p>
              <a:pPr marL="285750" marR="0" lvl="0" indent="-285750" algn="l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Char char="•"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rPr>
                <a:t>打开音乐按钮、关闭音乐按钮、返回主页按钮。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endParaRPr>
            </a:p>
          </p:txBody>
        </p:sp>
      </p:grpSp>
      <p:sp>
        <p:nvSpPr>
          <p:cNvPr id="16" name="【公众号：阿拉丁PPT】3"/>
          <p:cNvSpPr/>
          <p:nvPr/>
        </p:nvSpPr>
        <p:spPr>
          <a:xfrm>
            <a:off x="4272000" y="496582"/>
            <a:ext cx="7920000" cy="45719"/>
          </a:xfrm>
          <a:custGeom>
            <a:avLst/>
            <a:gdLst>
              <a:gd name="connsiteX0" fmla="*/ 0 w 7346942"/>
              <a:gd name="connsiteY0" fmla="*/ 0 h 45719"/>
              <a:gd name="connsiteX1" fmla="*/ 7346942 w 7346942"/>
              <a:gd name="connsiteY1" fmla="*/ 0 h 45719"/>
              <a:gd name="connsiteX2" fmla="*/ 7346942 w 7346942"/>
              <a:gd name="connsiteY2" fmla="*/ 45719 h 45719"/>
              <a:gd name="connsiteX3" fmla="*/ 0 w 7346942"/>
              <a:gd name="connsiteY3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46942" h="45719">
                <a:moveTo>
                  <a:pt x="0" y="0"/>
                </a:moveTo>
                <a:lnTo>
                  <a:pt x="7346942" y="0"/>
                </a:lnTo>
                <a:lnTo>
                  <a:pt x="7346942" y="45719"/>
                </a:lnTo>
                <a:lnTo>
                  <a:pt x="0" y="45719"/>
                </a:lnTo>
                <a:close/>
              </a:path>
            </a:pathLst>
          </a:cu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4" name="【公众号：阿拉丁PPT】5"/>
          <p:cNvSpPr/>
          <p:nvPr/>
        </p:nvSpPr>
        <p:spPr>
          <a:xfrm>
            <a:off x="1555028" y="288609"/>
            <a:ext cx="20116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40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cs typeface="+mn-ea"/>
                <a:sym typeface="MiSans Bold" panose="00000800000000000000" pitchFamily="2" charset="-122"/>
              </a:rPr>
              <a:t>游戏设置界面</a:t>
            </a:r>
            <a:endParaRPr lang="zh-CN" altLang="en-US" sz="2400" dirty="0">
              <a:solidFill>
                <a:srgbClr val="965E3A"/>
              </a:solidFill>
              <a:latin typeface="MiSans Bold" panose="00000800000000000000" pitchFamily="2" charset="-122"/>
              <a:ea typeface="MiSans Bold" panose="00000800000000000000" pitchFamily="2" charset="-122"/>
              <a:cs typeface="+mn-ea"/>
              <a:sym typeface="MiSans Bold" panose="00000800000000000000" pitchFamily="2" charset="-122"/>
            </a:endParaRPr>
          </a:p>
        </p:txBody>
      </p:sp>
      <p:sp>
        <p:nvSpPr>
          <p:cNvPr id="26" name="【公众号：阿拉丁PPT】7"/>
          <p:cNvSpPr/>
          <p:nvPr/>
        </p:nvSpPr>
        <p:spPr>
          <a:xfrm>
            <a:off x="0" y="229183"/>
            <a:ext cx="320738" cy="580516"/>
          </a:xfrm>
          <a:custGeom>
            <a:avLst/>
            <a:gdLst>
              <a:gd name="connsiteX0" fmla="*/ 30480 w 320738"/>
              <a:gd name="connsiteY0" fmla="*/ 0 h 580516"/>
              <a:gd name="connsiteX1" fmla="*/ 320738 w 320738"/>
              <a:gd name="connsiteY1" fmla="*/ 290258 h 580516"/>
              <a:gd name="connsiteX2" fmla="*/ 30480 w 320738"/>
              <a:gd name="connsiteY2" fmla="*/ 580516 h 580516"/>
              <a:gd name="connsiteX3" fmla="*/ 0 w 320738"/>
              <a:gd name="connsiteY3" fmla="*/ 577443 h 580516"/>
              <a:gd name="connsiteX4" fmla="*/ 0 w 320738"/>
              <a:gd name="connsiteY4" fmla="*/ 3073 h 58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738" h="580516">
                <a:moveTo>
                  <a:pt x="30480" y="0"/>
                </a:moveTo>
                <a:cubicBezTo>
                  <a:pt x="190785" y="0"/>
                  <a:pt x="320738" y="129953"/>
                  <a:pt x="320738" y="290258"/>
                </a:cubicBezTo>
                <a:cubicBezTo>
                  <a:pt x="320738" y="450563"/>
                  <a:pt x="190785" y="580516"/>
                  <a:pt x="30480" y="580516"/>
                </a:cubicBezTo>
                <a:lnTo>
                  <a:pt x="0" y="577443"/>
                </a:lnTo>
                <a:lnTo>
                  <a:pt x="0" y="3073"/>
                </a:lnTo>
                <a:close/>
              </a:path>
            </a:pathLst>
          </a:cu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7" name="【公众号：阿拉丁PPT】8"/>
          <p:cNvSpPr/>
          <p:nvPr/>
        </p:nvSpPr>
        <p:spPr>
          <a:xfrm>
            <a:off x="13138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8" name="【公众号：阿拉丁PPT】9"/>
          <p:cNvSpPr/>
          <p:nvPr/>
        </p:nvSpPr>
        <p:spPr>
          <a:xfrm>
            <a:off x="522542" y="229183"/>
            <a:ext cx="580515" cy="580516"/>
          </a:xfrm>
          <a:prstGeom prst="ellipse">
            <a:avLst/>
          </a:pr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29" name="【公众号：阿拉丁PPT】10"/>
          <p:cNvSpPr/>
          <p:nvPr/>
        </p:nvSpPr>
        <p:spPr>
          <a:xfrm>
            <a:off x="91370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31" name="【公众号：阿拉丁PPT】11"/>
          <p:cNvSpPr txBox="1"/>
          <p:nvPr/>
        </p:nvSpPr>
        <p:spPr>
          <a:xfrm>
            <a:off x="992202" y="334775"/>
            <a:ext cx="423514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rPr>
              <a:t>01</a:t>
            </a:r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  <a:sym typeface="MiSans" panose="00000500000000000000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6157595" y="1854518"/>
            <a:ext cx="5271770" cy="38106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【公众号：阿拉丁PPT】1" descr="e7d195523061f1c02e66e4f24090f95771f2a25398b4c6a397210DEF3B34B42E7CAE3753A3E55670C5C5B393DCCD8D49F265F3A29442F2D10D421F974AABEA3384308323DA72972389F1817D14B0E600114FEAC07DBE0D2B87A2A5164837FE50EA68A8384F0356512ED703B1739F4E46F4782CFC104D5CC0D8BB02B5D77245EEEC90680CF45A3D8D11C08E6A20928086"/>
          <p:cNvSpPr/>
          <p:nvPr/>
        </p:nvSpPr>
        <p:spPr>
          <a:xfrm rot="2700000">
            <a:off x="2601472" y="2102543"/>
            <a:ext cx="398986" cy="1274038"/>
          </a:xfrm>
          <a:custGeom>
            <a:avLst/>
            <a:gdLst>
              <a:gd name="connsiteX0" fmla="*/ 0 w 1748634"/>
              <a:gd name="connsiteY0" fmla="*/ 0 h 3657600"/>
              <a:gd name="connsiteX1" fmla="*/ 1748634 w 1748634"/>
              <a:gd name="connsiteY1" fmla="*/ 0 h 3657600"/>
              <a:gd name="connsiteX2" fmla="*/ 1748634 w 1748634"/>
              <a:gd name="connsiteY2" fmla="*/ 3657600 h 3657600"/>
              <a:gd name="connsiteX3" fmla="*/ 0 w 1748634"/>
              <a:gd name="connsiteY3" fmla="*/ 3657600 h 3657600"/>
              <a:gd name="connsiteX4" fmla="*/ 0 w 1748634"/>
              <a:gd name="connsiteY4" fmla="*/ 3633999 h 3657600"/>
              <a:gd name="connsiteX5" fmla="*/ 44799 w 1748634"/>
              <a:gd name="connsiteY5" fmla="*/ 3620446 h 3657600"/>
              <a:gd name="connsiteX6" fmla="*/ 781417 w 1748634"/>
              <a:gd name="connsiteY6" fmla="*/ 1828800 h 3657600"/>
              <a:gd name="connsiteX7" fmla="*/ 44799 w 1748634"/>
              <a:gd name="connsiteY7" fmla="*/ 37155 h 3657600"/>
              <a:gd name="connsiteX8" fmla="*/ 0 w 1748634"/>
              <a:gd name="connsiteY8" fmla="*/ 23601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48634" h="3657600">
                <a:moveTo>
                  <a:pt x="0" y="0"/>
                </a:moveTo>
                <a:lnTo>
                  <a:pt x="1748634" y="0"/>
                </a:lnTo>
                <a:lnTo>
                  <a:pt x="1748634" y="3657600"/>
                </a:lnTo>
                <a:lnTo>
                  <a:pt x="0" y="3657600"/>
                </a:lnTo>
                <a:lnTo>
                  <a:pt x="0" y="3633999"/>
                </a:lnTo>
                <a:lnTo>
                  <a:pt x="44799" y="3620446"/>
                </a:lnTo>
                <a:cubicBezTo>
                  <a:pt x="465186" y="3449917"/>
                  <a:pt x="781417" y="2712566"/>
                  <a:pt x="781417" y="1828800"/>
                </a:cubicBezTo>
                <a:cubicBezTo>
                  <a:pt x="781417" y="945034"/>
                  <a:pt x="465186" y="207684"/>
                  <a:pt x="44799" y="37155"/>
                </a:cubicBezTo>
                <a:lnTo>
                  <a:pt x="0" y="23601"/>
                </a:lnTo>
                <a:close/>
              </a:path>
            </a:pathLst>
          </a:custGeom>
          <a:solidFill>
            <a:srgbClr val="EEE1DB"/>
          </a:solidFill>
          <a:ln w="12700" cap="flat" cmpd="sng" algn="ctr">
            <a:solidFill>
              <a:srgbClr val="EEE1D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37" name="【公众号：阿拉丁PPT】2" descr="e7d195523061f1c02e66e4f24090f95771f2a25398b4c6a397210DEF3B34B42E7CAE3753A3E55670C5C5B393DCCD8D49F265F3A29442F2D10D421F974AABEA3384308323DA72972389F1817D14B0E600114FEAC07DBE0D2B87A2A5164837FE50EA68A8384F0356512ED703B1739F4E46F4782CFC104D5CC0D8BB02B5D77245EEEC90680CF45A3D8D11C08E6A20928086"/>
          <p:cNvSpPr/>
          <p:nvPr/>
        </p:nvSpPr>
        <p:spPr>
          <a:xfrm rot="2700000" flipH="1">
            <a:off x="2883598" y="2384669"/>
            <a:ext cx="398986" cy="1274038"/>
          </a:xfrm>
          <a:custGeom>
            <a:avLst/>
            <a:gdLst>
              <a:gd name="connsiteX0" fmla="*/ 0 w 1748634"/>
              <a:gd name="connsiteY0" fmla="*/ 0 h 3657600"/>
              <a:gd name="connsiteX1" fmla="*/ 1748634 w 1748634"/>
              <a:gd name="connsiteY1" fmla="*/ 0 h 3657600"/>
              <a:gd name="connsiteX2" fmla="*/ 1748634 w 1748634"/>
              <a:gd name="connsiteY2" fmla="*/ 3657600 h 3657600"/>
              <a:gd name="connsiteX3" fmla="*/ 0 w 1748634"/>
              <a:gd name="connsiteY3" fmla="*/ 3657600 h 3657600"/>
              <a:gd name="connsiteX4" fmla="*/ 0 w 1748634"/>
              <a:gd name="connsiteY4" fmla="*/ 3633999 h 3657600"/>
              <a:gd name="connsiteX5" fmla="*/ 44799 w 1748634"/>
              <a:gd name="connsiteY5" fmla="*/ 3620446 h 3657600"/>
              <a:gd name="connsiteX6" fmla="*/ 781417 w 1748634"/>
              <a:gd name="connsiteY6" fmla="*/ 1828800 h 3657600"/>
              <a:gd name="connsiteX7" fmla="*/ 44799 w 1748634"/>
              <a:gd name="connsiteY7" fmla="*/ 37155 h 3657600"/>
              <a:gd name="connsiteX8" fmla="*/ 0 w 1748634"/>
              <a:gd name="connsiteY8" fmla="*/ 23601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48634" h="3657600">
                <a:moveTo>
                  <a:pt x="0" y="0"/>
                </a:moveTo>
                <a:lnTo>
                  <a:pt x="1748634" y="0"/>
                </a:lnTo>
                <a:lnTo>
                  <a:pt x="1748634" y="3657600"/>
                </a:lnTo>
                <a:lnTo>
                  <a:pt x="0" y="3657600"/>
                </a:lnTo>
                <a:lnTo>
                  <a:pt x="0" y="3633999"/>
                </a:lnTo>
                <a:lnTo>
                  <a:pt x="44799" y="3620446"/>
                </a:lnTo>
                <a:cubicBezTo>
                  <a:pt x="465186" y="3449917"/>
                  <a:pt x="781417" y="2712566"/>
                  <a:pt x="781417" y="1828800"/>
                </a:cubicBezTo>
                <a:cubicBezTo>
                  <a:pt x="781417" y="945034"/>
                  <a:pt x="465186" y="207684"/>
                  <a:pt x="44799" y="37155"/>
                </a:cubicBezTo>
                <a:lnTo>
                  <a:pt x="0" y="23601"/>
                </a:lnTo>
                <a:close/>
              </a:path>
            </a:pathLst>
          </a:custGeom>
          <a:solidFill>
            <a:srgbClr val="EEE1DB"/>
          </a:solidFill>
          <a:ln w="12700" cap="flat" cmpd="sng" algn="ctr">
            <a:solidFill>
              <a:srgbClr val="EEE1D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34" name="【公众号：阿拉丁PPT】3"/>
          <p:cNvSpPr/>
          <p:nvPr/>
        </p:nvSpPr>
        <p:spPr>
          <a:xfrm rot="5400000">
            <a:off x="3238490" y="2858120"/>
            <a:ext cx="398986" cy="1274038"/>
          </a:xfrm>
          <a:custGeom>
            <a:avLst/>
            <a:gdLst>
              <a:gd name="connsiteX0" fmla="*/ 0 w 1748634"/>
              <a:gd name="connsiteY0" fmla="*/ 0 h 3657600"/>
              <a:gd name="connsiteX1" fmla="*/ 1748634 w 1748634"/>
              <a:gd name="connsiteY1" fmla="*/ 0 h 3657600"/>
              <a:gd name="connsiteX2" fmla="*/ 1748634 w 1748634"/>
              <a:gd name="connsiteY2" fmla="*/ 3657600 h 3657600"/>
              <a:gd name="connsiteX3" fmla="*/ 0 w 1748634"/>
              <a:gd name="connsiteY3" fmla="*/ 3657600 h 3657600"/>
              <a:gd name="connsiteX4" fmla="*/ 0 w 1748634"/>
              <a:gd name="connsiteY4" fmla="*/ 3633999 h 3657600"/>
              <a:gd name="connsiteX5" fmla="*/ 44799 w 1748634"/>
              <a:gd name="connsiteY5" fmla="*/ 3620446 h 3657600"/>
              <a:gd name="connsiteX6" fmla="*/ 781417 w 1748634"/>
              <a:gd name="connsiteY6" fmla="*/ 1828800 h 3657600"/>
              <a:gd name="connsiteX7" fmla="*/ 44799 w 1748634"/>
              <a:gd name="connsiteY7" fmla="*/ 37155 h 3657600"/>
              <a:gd name="connsiteX8" fmla="*/ 0 w 1748634"/>
              <a:gd name="connsiteY8" fmla="*/ 23601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48634" h="3657600">
                <a:moveTo>
                  <a:pt x="0" y="0"/>
                </a:moveTo>
                <a:lnTo>
                  <a:pt x="1748634" y="0"/>
                </a:lnTo>
                <a:lnTo>
                  <a:pt x="1748634" y="3657600"/>
                </a:lnTo>
                <a:lnTo>
                  <a:pt x="0" y="3657600"/>
                </a:lnTo>
                <a:lnTo>
                  <a:pt x="0" y="3633999"/>
                </a:lnTo>
                <a:lnTo>
                  <a:pt x="44799" y="3620446"/>
                </a:lnTo>
                <a:cubicBezTo>
                  <a:pt x="465186" y="3449917"/>
                  <a:pt x="781417" y="2712566"/>
                  <a:pt x="781417" y="1828800"/>
                </a:cubicBezTo>
                <a:cubicBezTo>
                  <a:pt x="781417" y="945034"/>
                  <a:pt x="465186" y="207684"/>
                  <a:pt x="44799" y="37155"/>
                </a:cubicBezTo>
                <a:lnTo>
                  <a:pt x="0" y="23601"/>
                </a:lnTo>
                <a:close/>
              </a:path>
            </a:pathLst>
          </a:custGeom>
          <a:solidFill>
            <a:srgbClr val="EEE1DB"/>
          </a:solidFill>
          <a:ln w="12700" cap="flat" cmpd="sng" algn="ctr">
            <a:solidFill>
              <a:srgbClr val="EEE1D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35" name="【公众号：阿拉丁PPT】4"/>
          <p:cNvSpPr/>
          <p:nvPr/>
        </p:nvSpPr>
        <p:spPr>
          <a:xfrm rot="5400000" flipH="1">
            <a:off x="3238490" y="3257106"/>
            <a:ext cx="398986" cy="1274038"/>
          </a:xfrm>
          <a:custGeom>
            <a:avLst/>
            <a:gdLst>
              <a:gd name="connsiteX0" fmla="*/ 0 w 1748634"/>
              <a:gd name="connsiteY0" fmla="*/ 0 h 3657600"/>
              <a:gd name="connsiteX1" fmla="*/ 1748634 w 1748634"/>
              <a:gd name="connsiteY1" fmla="*/ 0 h 3657600"/>
              <a:gd name="connsiteX2" fmla="*/ 1748634 w 1748634"/>
              <a:gd name="connsiteY2" fmla="*/ 3657600 h 3657600"/>
              <a:gd name="connsiteX3" fmla="*/ 0 w 1748634"/>
              <a:gd name="connsiteY3" fmla="*/ 3657600 h 3657600"/>
              <a:gd name="connsiteX4" fmla="*/ 0 w 1748634"/>
              <a:gd name="connsiteY4" fmla="*/ 3633999 h 3657600"/>
              <a:gd name="connsiteX5" fmla="*/ 44799 w 1748634"/>
              <a:gd name="connsiteY5" fmla="*/ 3620446 h 3657600"/>
              <a:gd name="connsiteX6" fmla="*/ 781417 w 1748634"/>
              <a:gd name="connsiteY6" fmla="*/ 1828800 h 3657600"/>
              <a:gd name="connsiteX7" fmla="*/ 44799 w 1748634"/>
              <a:gd name="connsiteY7" fmla="*/ 37155 h 3657600"/>
              <a:gd name="connsiteX8" fmla="*/ 0 w 1748634"/>
              <a:gd name="connsiteY8" fmla="*/ 23601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48634" h="3657600">
                <a:moveTo>
                  <a:pt x="0" y="0"/>
                </a:moveTo>
                <a:lnTo>
                  <a:pt x="1748634" y="0"/>
                </a:lnTo>
                <a:lnTo>
                  <a:pt x="1748634" y="3657600"/>
                </a:lnTo>
                <a:lnTo>
                  <a:pt x="0" y="3657600"/>
                </a:lnTo>
                <a:lnTo>
                  <a:pt x="0" y="3633999"/>
                </a:lnTo>
                <a:lnTo>
                  <a:pt x="44799" y="3620446"/>
                </a:lnTo>
                <a:cubicBezTo>
                  <a:pt x="465186" y="3449917"/>
                  <a:pt x="781417" y="2712566"/>
                  <a:pt x="781417" y="1828800"/>
                </a:cubicBezTo>
                <a:cubicBezTo>
                  <a:pt x="781417" y="945034"/>
                  <a:pt x="465186" y="207684"/>
                  <a:pt x="44799" y="37155"/>
                </a:cubicBezTo>
                <a:lnTo>
                  <a:pt x="0" y="23601"/>
                </a:lnTo>
                <a:close/>
              </a:path>
            </a:pathLst>
          </a:custGeom>
          <a:solidFill>
            <a:srgbClr val="EEE1DB"/>
          </a:solidFill>
          <a:ln w="12700" cap="flat" cmpd="sng" algn="ctr">
            <a:solidFill>
              <a:srgbClr val="EEE1D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32" name="【公众号：阿拉丁PPT】5"/>
          <p:cNvSpPr/>
          <p:nvPr/>
        </p:nvSpPr>
        <p:spPr>
          <a:xfrm rot="8100000">
            <a:off x="2883597" y="3728785"/>
            <a:ext cx="398986" cy="1274038"/>
          </a:xfrm>
          <a:custGeom>
            <a:avLst/>
            <a:gdLst>
              <a:gd name="connsiteX0" fmla="*/ 0 w 1748634"/>
              <a:gd name="connsiteY0" fmla="*/ 0 h 3657600"/>
              <a:gd name="connsiteX1" fmla="*/ 1748634 w 1748634"/>
              <a:gd name="connsiteY1" fmla="*/ 0 h 3657600"/>
              <a:gd name="connsiteX2" fmla="*/ 1748634 w 1748634"/>
              <a:gd name="connsiteY2" fmla="*/ 3657600 h 3657600"/>
              <a:gd name="connsiteX3" fmla="*/ 0 w 1748634"/>
              <a:gd name="connsiteY3" fmla="*/ 3657600 h 3657600"/>
              <a:gd name="connsiteX4" fmla="*/ 0 w 1748634"/>
              <a:gd name="connsiteY4" fmla="*/ 3633999 h 3657600"/>
              <a:gd name="connsiteX5" fmla="*/ 44799 w 1748634"/>
              <a:gd name="connsiteY5" fmla="*/ 3620446 h 3657600"/>
              <a:gd name="connsiteX6" fmla="*/ 781417 w 1748634"/>
              <a:gd name="connsiteY6" fmla="*/ 1828800 h 3657600"/>
              <a:gd name="connsiteX7" fmla="*/ 44799 w 1748634"/>
              <a:gd name="connsiteY7" fmla="*/ 37155 h 3657600"/>
              <a:gd name="connsiteX8" fmla="*/ 0 w 1748634"/>
              <a:gd name="connsiteY8" fmla="*/ 23601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48634" h="3657600">
                <a:moveTo>
                  <a:pt x="0" y="0"/>
                </a:moveTo>
                <a:lnTo>
                  <a:pt x="1748634" y="0"/>
                </a:lnTo>
                <a:lnTo>
                  <a:pt x="1748634" y="3657600"/>
                </a:lnTo>
                <a:lnTo>
                  <a:pt x="0" y="3657600"/>
                </a:lnTo>
                <a:lnTo>
                  <a:pt x="0" y="3633999"/>
                </a:lnTo>
                <a:lnTo>
                  <a:pt x="44799" y="3620446"/>
                </a:lnTo>
                <a:cubicBezTo>
                  <a:pt x="465186" y="3449917"/>
                  <a:pt x="781417" y="2712566"/>
                  <a:pt x="781417" y="1828800"/>
                </a:cubicBezTo>
                <a:cubicBezTo>
                  <a:pt x="781417" y="945034"/>
                  <a:pt x="465186" y="207684"/>
                  <a:pt x="44799" y="37155"/>
                </a:cubicBezTo>
                <a:lnTo>
                  <a:pt x="0" y="23601"/>
                </a:lnTo>
                <a:close/>
              </a:path>
            </a:pathLst>
          </a:custGeom>
          <a:solidFill>
            <a:srgbClr val="EEE1DB"/>
          </a:solidFill>
          <a:ln w="12700" cap="flat" cmpd="sng" algn="ctr">
            <a:solidFill>
              <a:srgbClr val="EEE1D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33" name="【公众号：阿拉丁PPT】6"/>
          <p:cNvSpPr/>
          <p:nvPr/>
        </p:nvSpPr>
        <p:spPr>
          <a:xfrm rot="8100000" flipH="1">
            <a:off x="2601471" y="4010911"/>
            <a:ext cx="398986" cy="1274038"/>
          </a:xfrm>
          <a:custGeom>
            <a:avLst/>
            <a:gdLst>
              <a:gd name="connsiteX0" fmla="*/ 0 w 1748634"/>
              <a:gd name="connsiteY0" fmla="*/ 0 h 3657600"/>
              <a:gd name="connsiteX1" fmla="*/ 1748634 w 1748634"/>
              <a:gd name="connsiteY1" fmla="*/ 0 h 3657600"/>
              <a:gd name="connsiteX2" fmla="*/ 1748634 w 1748634"/>
              <a:gd name="connsiteY2" fmla="*/ 3657600 h 3657600"/>
              <a:gd name="connsiteX3" fmla="*/ 0 w 1748634"/>
              <a:gd name="connsiteY3" fmla="*/ 3657600 h 3657600"/>
              <a:gd name="connsiteX4" fmla="*/ 0 w 1748634"/>
              <a:gd name="connsiteY4" fmla="*/ 3633999 h 3657600"/>
              <a:gd name="connsiteX5" fmla="*/ 44799 w 1748634"/>
              <a:gd name="connsiteY5" fmla="*/ 3620446 h 3657600"/>
              <a:gd name="connsiteX6" fmla="*/ 781417 w 1748634"/>
              <a:gd name="connsiteY6" fmla="*/ 1828800 h 3657600"/>
              <a:gd name="connsiteX7" fmla="*/ 44799 w 1748634"/>
              <a:gd name="connsiteY7" fmla="*/ 37155 h 3657600"/>
              <a:gd name="connsiteX8" fmla="*/ 0 w 1748634"/>
              <a:gd name="connsiteY8" fmla="*/ 23601 h 3657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48634" h="3657600">
                <a:moveTo>
                  <a:pt x="0" y="0"/>
                </a:moveTo>
                <a:lnTo>
                  <a:pt x="1748634" y="0"/>
                </a:lnTo>
                <a:lnTo>
                  <a:pt x="1748634" y="3657600"/>
                </a:lnTo>
                <a:lnTo>
                  <a:pt x="0" y="3657600"/>
                </a:lnTo>
                <a:lnTo>
                  <a:pt x="0" y="3633999"/>
                </a:lnTo>
                <a:lnTo>
                  <a:pt x="44799" y="3620446"/>
                </a:lnTo>
                <a:cubicBezTo>
                  <a:pt x="465186" y="3449917"/>
                  <a:pt x="781417" y="2712566"/>
                  <a:pt x="781417" y="1828800"/>
                </a:cubicBezTo>
                <a:cubicBezTo>
                  <a:pt x="781417" y="945034"/>
                  <a:pt x="465186" y="207684"/>
                  <a:pt x="44799" y="37155"/>
                </a:cubicBezTo>
                <a:lnTo>
                  <a:pt x="0" y="23601"/>
                </a:lnTo>
                <a:close/>
              </a:path>
            </a:pathLst>
          </a:custGeom>
          <a:solidFill>
            <a:srgbClr val="EEE1DB"/>
          </a:solidFill>
          <a:ln w="12700" cap="flat" cmpd="sng" algn="ctr">
            <a:solidFill>
              <a:srgbClr val="EEE1D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28" name="【公众号：阿拉丁PPT】7" descr="e7d195523061f1c02e66e4f24090f95771f2a25398b4c6a397210DEF3B34B42E7CAE3753A3E55670C5C5B393DCCD8D49F265F3A29442F2D10D421F974AABEA3384308323DA72972389F1817D14B0E600114FEAC07DBE0D2B87A2A5164837FE50EA68A8384F0356512ED703B1739F4E46F4782CFC104D5CC0D8BB02B5D77245EEEC90680CF45A3D8D11C08E6A20928086"/>
          <p:cNvSpPr>
            <a:spLocks noChangeAspect="1"/>
          </p:cNvSpPr>
          <p:nvPr/>
        </p:nvSpPr>
        <p:spPr>
          <a:xfrm>
            <a:off x="1281794" y="2874102"/>
            <a:ext cx="1642883" cy="1642883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29" name="【公众号：阿拉丁PPT】8" descr="e7d195523061f1c02e66e4f24090f95771f2a25398b4c6a397210DEF3B34B42E7CAE3753A3E55670C5C5B393DCCD8D49F265F3A29442F2D10D421F974AABEA3384308323DA72972389F1817D14B0E600114FEAC07DBE0D2B87A2A5164837FE50EA68A8384F0356512ED703B1739F4E46F4782CFC104D5CC0D8BB02B5D77245EEEC90680CF45A3D8D11C08E6A20928086"/>
          <p:cNvSpPr>
            <a:spLocks noChangeAspect="1"/>
          </p:cNvSpPr>
          <p:nvPr/>
        </p:nvSpPr>
        <p:spPr>
          <a:xfrm>
            <a:off x="3112892" y="1542519"/>
            <a:ext cx="1173488" cy="1173488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30" name="【公众号：阿拉丁PPT】9" descr="e7d195523061f1c02e66e4f24090f95771f2a25398b4c6a397210DEF3B34B42E7CAE3753A3E55670C5C5B393DCCD8D49F265F3A29442F2D10D421F974AABEA3384308323DA72972389F1817D14B0E600114FEAC07DBE0D2B87A2A5164837FE50EA68A8384F0356512ED703B1739F4E46F4782CFC104D5CC0D8BB02B5D77245EEEC90680CF45A3D8D11C08E6A20928086"/>
          <p:cNvSpPr>
            <a:spLocks noChangeAspect="1"/>
          </p:cNvSpPr>
          <p:nvPr/>
        </p:nvSpPr>
        <p:spPr>
          <a:xfrm>
            <a:off x="3887043" y="3107887"/>
            <a:ext cx="1173488" cy="1173488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31" name="【公众号：阿拉丁PPT】10" descr="e7d195523061f1c02e66e4f24090f95771f2a25398b4c6a397210DEF3B34B42E7CAE3753A3E55670C5C5B393DCCD8D49F265F3A29442F2D10D421F974AABEA3384308323DA72972389F1817D14B0E600114FEAC07DBE0D2B87A2A5164837FE50EA68A8384F0356512ED703B1739F4E46F4782CFC104D5CC0D8BB02B5D77245EEEC90680CF45A3D8D11C08E6A20928086"/>
          <p:cNvSpPr>
            <a:spLocks noChangeAspect="1"/>
          </p:cNvSpPr>
          <p:nvPr/>
        </p:nvSpPr>
        <p:spPr>
          <a:xfrm>
            <a:off x="3112892" y="4631651"/>
            <a:ext cx="1173488" cy="1173488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algun Gothic" panose="020B0503020000020004" pitchFamily="34" charset="-127"/>
              <a:cs typeface="+mn-cs"/>
            </a:endParaRPr>
          </a:p>
        </p:txBody>
      </p:sp>
      <p:sp>
        <p:nvSpPr>
          <p:cNvPr id="46" name="【公众号：阿拉丁PPT】11" descr="e7d195523061f1c02e66e4f24090f95771f2a25398b4c6a397210DEF3B34B42E7CAE3753A3E55670C5C5B393DCCD8D49F265F3A29442F2D10D421F974AABEA3384308323DA72972389F1817D14B0E600114FEAC07DBE0D2B87A2A5164837FE50EA68A8384F0356512ED703B1739F4E46F4782CFC104D5CC0D8BB02B5D77245EEEC90680CF45A3D8D11C08E6A20928086"/>
          <p:cNvSpPr/>
          <p:nvPr/>
        </p:nvSpPr>
        <p:spPr bwMode="auto">
          <a:xfrm>
            <a:off x="3531004" y="1962300"/>
            <a:ext cx="337265" cy="333926"/>
          </a:xfrm>
          <a:custGeom>
            <a:avLst/>
            <a:gdLst>
              <a:gd name="T0" fmla="*/ 51308 w 50"/>
              <a:gd name="T1" fmla="*/ 34925 h 50"/>
              <a:gd name="T2" fmla="*/ 73755 w 50"/>
              <a:gd name="T3" fmla="*/ 3175 h 50"/>
              <a:gd name="T4" fmla="*/ 83376 w 50"/>
              <a:gd name="T5" fmla="*/ 3175 h 50"/>
              <a:gd name="T6" fmla="*/ 105823 w 50"/>
              <a:gd name="T7" fmla="*/ 34925 h 50"/>
              <a:gd name="T8" fmla="*/ 86583 w 50"/>
              <a:gd name="T9" fmla="*/ 22225 h 50"/>
              <a:gd name="T10" fmla="*/ 86583 w 50"/>
              <a:gd name="T11" fmla="*/ 85725 h 50"/>
              <a:gd name="T12" fmla="*/ 137891 w 50"/>
              <a:gd name="T13" fmla="*/ 73025 h 50"/>
              <a:gd name="T14" fmla="*/ 125064 w 50"/>
              <a:gd name="T15" fmla="*/ 50800 h 50"/>
              <a:gd name="T16" fmla="*/ 157131 w 50"/>
              <a:gd name="T17" fmla="*/ 76200 h 50"/>
              <a:gd name="T18" fmla="*/ 157131 w 50"/>
              <a:gd name="T19" fmla="*/ 82550 h 50"/>
              <a:gd name="T20" fmla="*/ 125064 w 50"/>
              <a:gd name="T21" fmla="*/ 107950 h 50"/>
              <a:gd name="T22" fmla="*/ 137891 w 50"/>
              <a:gd name="T23" fmla="*/ 85725 h 50"/>
              <a:gd name="T24" fmla="*/ 92996 w 50"/>
              <a:gd name="T25" fmla="*/ 95250 h 50"/>
              <a:gd name="T26" fmla="*/ 86583 w 50"/>
              <a:gd name="T27" fmla="*/ 152400 h 50"/>
              <a:gd name="T28" fmla="*/ 83376 w 50"/>
              <a:gd name="T29" fmla="*/ 158750 h 50"/>
              <a:gd name="T30" fmla="*/ 83376 w 50"/>
              <a:gd name="T31" fmla="*/ 158750 h 50"/>
              <a:gd name="T32" fmla="*/ 83376 w 50"/>
              <a:gd name="T33" fmla="*/ 158750 h 50"/>
              <a:gd name="T34" fmla="*/ 83376 w 50"/>
              <a:gd name="T35" fmla="*/ 158750 h 50"/>
              <a:gd name="T36" fmla="*/ 80169 w 50"/>
              <a:gd name="T37" fmla="*/ 158750 h 50"/>
              <a:gd name="T38" fmla="*/ 80169 w 50"/>
              <a:gd name="T39" fmla="*/ 158750 h 50"/>
              <a:gd name="T40" fmla="*/ 80169 w 50"/>
              <a:gd name="T41" fmla="*/ 158750 h 50"/>
              <a:gd name="T42" fmla="*/ 80169 w 50"/>
              <a:gd name="T43" fmla="*/ 158750 h 50"/>
              <a:gd name="T44" fmla="*/ 80169 w 50"/>
              <a:gd name="T45" fmla="*/ 158750 h 50"/>
              <a:gd name="T46" fmla="*/ 80169 w 50"/>
              <a:gd name="T47" fmla="*/ 158750 h 50"/>
              <a:gd name="T48" fmla="*/ 80169 w 50"/>
              <a:gd name="T49" fmla="*/ 158750 h 50"/>
              <a:gd name="T50" fmla="*/ 80169 w 50"/>
              <a:gd name="T51" fmla="*/ 158750 h 50"/>
              <a:gd name="T52" fmla="*/ 80169 w 50"/>
              <a:gd name="T53" fmla="*/ 158750 h 50"/>
              <a:gd name="T54" fmla="*/ 80169 w 50"/>
              <a:gd name="T55" fmla="*/ 158750 h 50"/>
              <a:gd name="T56" fmla="*/ 80169 w 50"/>
              <a:gd name="T57" fmla="*/ 158750 h 50"/>
              <a:gd name="T58" fmla="*/ 80169 w 50"/>
              <a:gd name="T59" fmla="*/ 158750 h 50"/>
              <a:gd name="T60" fmla="*/ 76962 w 50"/>
              <a:gd name="T61" fmla="*/ 158750 h 50"/>
              <a:gd name="T62" fmla="*/ 76962 w 50"/>
              <a:gd name="T63" fmla="*/ 158750 h 50"/>
              <a:gd name="T64" fmla="*/ 76962 w 50"/>
              <a:gd name="T65" fmla="*/ 158750 h 50"/>
              <a:gd name="T66" fmla="*/ 76962 w 50"/>
              <a:gd name="T67" fmla="*/ 158750 h 50"/>
              <a:gd name="T68" fmla="*/ 76962 w 50"/>
              <a:gd name="T69" fmla="*/ 158750 h 50"/>
              <a:gd name="T70" fmla="*/ 76962 w 50"/>
              <a:gd name="T71" fmla="*/ 158750 h 50"/>
              <a:gd name="T72" fmla="*/ 76962 w 50"/>
              <a:gd name="T73" fmla="*/ 158750 h 50"/>
              <a:gd name="T74" fmla="*/ 76962 w 50"/>
              <a:gd name="T75" fmla="*/ 158750 h 50"/>
              <a:gd name="T76" fmla="*/ 76962 w 50"/>
              <a:gd name="T77" fmla="*/ 158750 h 50"/>
              <a:gd name="T78" fmla="*/ 76962 w 50"/>
              <a:gd name="T79" fmla="*/ 158750 h 50"/>
              <a:gd name="T80" fmla="*/ 76962 w 50"/>
              <a:gd name="T81" fmla="*/ 158750 h 50"/>
              <a:gd name="T82" fmla="*/ 73755 w 50"/>
              <a:gd name="T83" fmla="*/ 152400 h 50"/>
              <a:gd name="T84" fmla="*/ 64135 w 50"/>
              <a:gd name="T85" fmla="*/ 95250 h 50"/>
              <a:gd name="T86" fmla="*/ 19241 w 50"/>
              <a:gd name="T87" fmla="*/ 85725 h 50"/>
              <a:gd name="T88" fmla="*/ 32068 w 50"/>
              <a:gd name="T89" fmla="*/ 107950 h 50"/>
              <a:gd name="T90" fmla="*/ 0 w 50"/>
              <a:gd name="T91" fmla="*/ 82550 h 50"/>
              <a:gd name="T92" fmla="*/ 0 w 50"/>
              <a:gd name="T93" fmla="*/ 76200 h 50"/>
              <a:gd name="T94" fmla="*/ 32068 w 50"/>
              <a:gd name="T95" fmla="*/ 50800 h 50"/>
              <a:gd name="T96" fmla="*/ 19241 w 50"/>
              <a:gd name="T97" fmla="*/ 73025 h 50"/>
              <a:gd name="T98" fmla="*/ 73755 w 50"/>
              <a:gd name="T99" fmla="*/ 85725 h 50"/>
              <a:gd name="T100" fmla="*/ 73755 w 50"/>
              <a:gd name="T101" fmla="*/ 22225 h 50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50" h="50">
                <a:moveTo>
                  <a:pt x="19" y="11"/>
                </a:moveTo>
                <a:cubicBezTo>
                  <a:pt x="18" y="11"/>
                  <a:pt x="17" y="11"/>
                  <a:pt x="16" y="11"/>
                </a:cubicBezTo>
                <a:cubicBezTo>
                  <a:pt x="15" y="10"/>
                  <a:pt x="15" y="9"/>
                  <a:pt x="16" y="8"/>
                </a:cubicBezTo>
                <a:cubicBezTo>
                  <a:pt x="23" y="1"/>
                  <a:pt x="23" y="1"/>
                  <a:pt x="23" y="1"/>
                </a:cubicBezTo>
                <a:cubicBezTo>
                  <a:pt x="24" y="0"/>
                  <a:pt x="25" y="0"/>
                  <a:pt x="26" y="1"/>
                </a:cubicBezTo>
                <a:cubicBezTo>
                  <a:pt x="26" y="1"/>
                  <a:pt x="26" y="1"/>
                  <a:pt x="26" y="1"/>
                </a:cubicBezTo>
                <a:cubicBezTo>
                  <a:pt x="33" y="8"/>
                  <a:pt x="33" y="8"/>
                  <a:pt x="33" y="8"/>
                </a:cubicBezTo>
                <a:cubicBezTo>
                  <a:pt x="34" y="9"/>
                  <a:pt x="34" y="10"/>
                  <a:pt x="33" y="11"/>
                </a:cubicBezTo>
                <a:cubicBezTo>
                  <a:pt x="33" y="11"/>
                  <a:pt x="31" y="11"/>
                  <a:pt x="31" y="11"/>
                </a:cubicBezTo>
                <a:cubicBezTo>
                  <a:pt x="27" y="7"/>
                  <a:pt x="27" y="7"/>
                  <a:pt x="27" y="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9" y="25"/>
                  <a:pt x="33" y="23"/>
                  <a:pt x="36" y="23"/>
                </a:cubicBezTo>
                <a:cubicBezTo>
                  <a:pt x="43" y="23"/>
                  <a:pt x="43" y="23"/>
                  <a:pt x="43" y="23"/>
                </a:cubicBezTo>
                <a:cubicBezTo>
                  <a:pt x="39" y="19"/>
                  <a:pt x="39" y="19"/>
                  <a:pt x="39" y="19"/>
                </a:cubicBezTo>
                <a:cubicBezTo>
                  <a:pt x="38" y="18"/>
                  <a:pt x="38" y="17"/>
                  <a:pt x="39" y="16"/>
                </a:cubicBezTo>
                <a:cubicBezTo>
                  <a:pt x="40" y="16"/>
                  <a:pt x="41" y="16"/>
                  <a:pt x="42" y="16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24"/>
                  <a:pt x="49" y="24"/>
                  <a:pt x="49" y="24"/>
                </a:cubicBezTo>
                <a:cubicBezTo>
                  <a:pt x="50" y="24"/>
                  <a:pt x="50" y="26"/>
                  <a:pt x="49" y="26"/>
                </a:cubicBezTo>
                <a:cubicBezTo>
                  <a:pt x="42" y="34"/>
                  <a:pt x="42" y="34"/>
                  <a:pt x="42" y="34"/>
                </a:cubicBezTo>
                <a:cubicBezTo>
                  <a:pt x="41" y="34"/>
                  <a:pt x="40" y="34"/>
                  <a:pt x="39" y="34"/>
                </a:cubicBezTo>
                <a:cubicBezTo>
                  <a:pt x="38" y="33"/>
                  <a:pt x="38" y="32"/>
                  <a:pt x="39" y="31"/>
                </a:cubicBezTo>
                <a:cubicBezTo>
                  <a:pt x="43" y="27"/>
                  <a:pt x="43" y="27"/>
                  <a:pt x="43" y="27"/>
                </a:cubicBezTo>
                <a:cubicBezTo>
                  <a:pt x="36" y="27"/>
                  <a:pt x="36" y="27"/>
                  <a:pt x="36" y="27"/>
                </a:cubicBezTo>
                <a:cubicBezTo>
                  <a:pt x="34" y="27"/>
                  <a:pt x="31" y="28"/>
                  <a:pt x="29" y="30"/>
                </a:cubicBezTo>
                <a:cubicBezTo>
                  <a:pt x="28" y="31"/>
                  <a:pt x="27" y="34"/>
                  <a:pt x="27" y="36"/>
                </a:cubicBezTo>
                <a:cubicBezTo>
                  <a:pt x="27" y="48"/>
                  <a:pt x="27" y="48"/>
                  <a:pt x="27" y="48"/>
                </a:cubicBezTo>
                <a:cubicBezTo>
                  <a:pt x="27" y="49"/>
                  <a:pt x="26" y="49"/>
                  <a:pt x="26" y="50"/>
                </a:cubicBezTo>
                <a:cubicBezTo>
                  <a:pt x="26" y="50"/>
                  <a:pt x="26" y="50"/>
                  <a:pt x="26" y="50"/>
                </a:cubicBezTo>
                <a:cubicBezTo>
                  <a:pt x="26" y="50"/>
                  <a:pt x="26" y="50"/>
                  <a:pt x="26" y="50"/>
                </a:cubicBezTo>
                <a:cubicBezTo>
                  <a:pt x="26" y="50"/>
                  <a:pt x="26" y="50"/>
                  <a:pt x="26" y="50"/>
                </a:cubicBezTo>
                <a:cubicBezTo>
                  <a:pt x="26" y="50"/>
                  <a:pt x="26" y="50"/>
                  <a:pt x="26" y="50"/>
                </a:cubicBezTo>
                <a:cubicBezTo>
                  <a:pt x="26" y="50"/>
                  <a:pt x="26" y="50"/>
                  <a:pt x="26" y="50"/>
                </a:cubicBezTo>
                <a:cubicBezTo>
                  <a:pt x="26" y="50"/>
                  <a:pt x="26" y="50"/>
                  <a:pt x="26" y="50"/>
                </a:cubicBezTo>
                <a:cubicBezTo>
                  <a:pt x="26" y="50"/>
                  <a:pt x="26" y="50"/>
                  <a:pt x="26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3" y="49"/>
                  <a:pt x="23" y="49"/>
                  <a:pt x="23" y="48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34"/>
                  <a:pt x="22" y="31"/>
                  <a:pt x="20" y="30"/>
                </a:cubicBezTo>
                <a:cubicBezTo>
                  <a:pt x="18" y="28"/>
                  <a:pt x="16" y="27"/>
                  <a:pt x="13" y="27"/>
                </a:cubicBezTo>
                <a:cubicBezTo>
                  <a:pt x="6" y="27"/>
                  <a:pt x="6" y="27"/>
                  <a:pt x="6" y="27"/>
                </a:cubicBezTo>
                <a:cubicBezTo>
                  <a:pt x="10" y="31"/>
                  <a:pt x="10" y="31"/>
                  <a:pt x="10" y="31"/>
                </a:cubicBezTo>
                <a:cubicBezTo>
                  <a:pt x="11" y="32"/>
                  <a:pt x="11" y="33"/>
                  <a:pt x="10" y="34"/>
                </a:cubicBezTo>
                <a:cubicBezTo>
                  <a:pt x="10" y="34"/>
                  <a:pt x="8" y="34"/>
                  <a:pt x="8" y="34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6"/>
                  <a:pt x="0" y="24"/>
                  <a:pt x="0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8" y="16"/>
                  <a:pt x="8" y="16"/>
                  <a:pt x="8" y="16"/>
                </a:cubicBezTo>
                <a:cubicBezTo>
                  <a:pt x="8" y="16"/>
                  <a:pt x="10" y="16"/>
                  <a:pt x="10" y="16"/>
                </a:cubicBezTo>
                <a:cubicBezTo>
                  <a:pt x="11" y="17"/>
                  <a:pt x="11" y="18"/>
                  <a:pt x="10" y="19"/>
                </a:cubicBezTo>
                <a:cubicBezTo>
                  <a:pt x="6" y="23"/>
                  <a:pt x="6" y="23"/>
                  <a:pt x="6" y="23"/>
                </a:cubicBezTo>
                <a:cubicBezTo>
                  <a:pt x="13" y="23"/>
                  <a:pt x="13" y="23"/>
                  <a:pt x="13" y="23"/>
                </a:cubicBezTo>
                <a:cubicBezTo>
                  <a:pt x="17" y="23"/>
                  <a:pt x="20" y="25"/>
                  <a:pt x="23" y="27"/>
                </a:cubicBezTo>
                <a:cubicBezTo>
                  <a:pt x="23" y="27"/>
                  <a:pt x="23" y="27"/>
                  <a:pt x="23" y="27"/>
                </a:cubicBezTo>
                <a:cubicBezTo>
                  <a:pt x="23" y="7"/>
                  <a:pt x="23" y="7"/>
                  <a:pt x="23" y="7"/>
                </a:cubicBezTo>
                <a:cubicBezTo>
                  <a:pt x="19" y="11"/>
                  <a:pt x="19" y="11"/>
                  <a:pt x="19" y="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47" name="【公众号：阿拉丁PPT】12" descr="e7d195523061f1c02e66e4f24090f95771f2a25398b4c6a397210DEF3B34B42E7CAE3753A3E55670C5C5B393DCCD8D49F265F3A29442F2D10D421F974AABEA3384308323DA72972389F1817D14B0E600114FEAC07DBE0D2B87A2A5164837FE50EA68A8384F0356512ED703B1739F4E46F4782CFC104D5CC0D8BB02B5D77245EEEC90680CF45A3D8D11C08E6A20928086"/>
          <p:cNvSpPr>
            <a:spLocks noEditPoints="1"/>
          </p:cNvSpPr>
          <p:nvPr/>
        </p:nvSpPr>
        <p:spPr bwMode="auto">
          <a:xfrm>
            <a:off x="4306824" y="3547704"/>
            <a:ext cx="333926" cy="293854"/>
          </a:xfrm>
          <a:custGeom>
            <a:avLst/>
            <a:gdLst>
              <a:gd name="T0" fmla="*/ 38100 w 50"/>
              <a:gd name="T1" fmla="*/ 44450 h 44"/>
              <a:gd name="T2" fmla="*/ 38100 w 50"/>
              <a:gd name="T3" fmla="*/ 44450 h 44"/>
              <a:gd name="T4" fmla="*/ 38100 w 50"/>
              <a:gd name="T5" fmla="*/ 44450 h 44"/>
              <a:gd name="T6" fmla="*/ 38100 w 50"/>
              <a:gd name="T7" fmla="*/ 44450 h 44"/>
              <a:gd name="T8" fmla="*/ 38100 w 50"/>
              <a:gd name="T9" fmla="*/ 44450 h 44"/>
              <a:gd name="T10" fmla="*/ 38100 w 50"/>
              <a:gd name="T11" fmla="*/ 44450 h 44"/>
              <a:gd name="T12" fmla="*/ 47625 w 50"/>
              <a:gd name="T13" fmla="*/ 41275 h 44"/>
              <a:gd name="T14" fmla="*/ 50800 w 50"/>
              <a:gd name="T15" fmla="*/ 44450 h 44"/>
              <a:gd name="T16" fmla="*/ 60325 w 50"/>
              <a:gd name="T17" fmla="*/ 66675 h 44"/>
              <a:gd name="T18" fmla="*/ 88900 w 50"/>
              <a:gd name="T19" fmla="*/ 6350 h 44"/>
              <a:gd name="T20" fmla="*/ 95250 w 50"/>
              <a:gd name="T21" fmla="*/ 3175 h 44"/>
              <a:gd name="T22" fmla="*/ 98425 w 50"/>
              <a:gd name="T23" fmla="*/ 6350 h 44"/>
              <a:gd name="T24" fmla="*/ 155575 w 50"/>
              <a:gd name="T25" fmla="*/ 130175 h 44"/>
              <a:gd name="T26" fmla="*/ 152400 w 50"/>
              <a:gd name="T27" fmla="*/ 136525 h 44"/>
              <a:gd name="T28" fmla="*/ 152400 w 50"/>
              <a:gd name="T29" fmla="*/ 139700 h 44"/>
              <a:gd name="T30" fmla="*/ 6350 w 50"/>
              <a:gd name="T31" fmla="*/ 139700 h 44"/>
              <a:gd name="T32" fmla="*/ 0 w 50"/>
              <a:gd name="T33" fmla="*/ 133350 h 44"/>
              <a:gd name="T34" fmla="*/ 0 w 50"/>
              <a:gd name="T35" fmla="*/ 130175 h 44"/>
              <a:gd name="T36" fmla="*/ 38100 w 50"/>
              <a:gd name="T37" fmla="*/ 44450 h 44"/>
              <a:gd name="T38" fmla="*/ 66675 w 50"/>
              <a:gd name="T39" fmla="*/ 92075 h 44"/>
              <a:gd name="T40" fmla="*/ 66675 w 50"/>
              <a:gd name="T41" fmla="*/ 92075 h 44"/>
              <a:gd name="T42" fmla="*/ 82550 w 50"/>
              <a:gd name="T43" fmla="*/ 127000 h 44"/>
              <a:gd name="T44" fmla="*/ 82550 w 50"/>
              <a:gd name="T45" fmla="*/ 127000 h 44"/>
              <a:gd name="T46" fmla="*/ 142875 w 50"/>
              <a:gd name="T47" fmla="*/ 127000 h 44"/>
              <a:gd name="T48" fmla="*/ 95250 w 50"/>
              <a:gd name="T49" fmla="*/ 22225 h 44"/>
              <a:gd name="T50" fmla="*/ 66675 w 50"/>
              <a:gd name="T51" fmla="*/ 82550 h 44"/>
              <a:gd name="T52" fmla="*/ 66675 w 50"/>
              <a:gd name="T53" fmla="*/ 92075 h 44"/>
              <a:gd name="T54" fmla="*/ 73025 w 50"/>
              <a:gd name="T55" fmla="*/ 127000 h 44"/>
              <a:gd name="T56" fmla="*/ 73025 w 50"/>
              <a:gd name="T57" fmla="*/ 127000 h 44"/>
              <a:gd name="T58" fmla="*/ 44450 w 50"/>
              <a:gd name="T59" fmla="*/ 60325 h 44"/>
              <a:gd name="T60" fmla="*/ 15875 w 50"/>
              <a:gd name="T61" fmla="*/ 127000 h 44"/>
              <a:gd name="T62" fmla="*/ 73025 w 50"/>
              <a:gd name="T63" fmla="*/ 127000 h 44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50" h="44">
                <a:moveTo>
                  <a:pt x="12" y="14"/>
                </a:moveTo>
                <a:cubicBezTo>
                  <a:pt x="12" y="14"/>
                  <a:pt x="12" y="14"/>
                  <a:pt x="12" y="14"/>
                </a:cubicBezTo>
                <a:cubicBezTo>
                  <a:pt x="12" y="14"/>
                  <a:pt x="12" y="14"/>
                  <a:pt x="12" y="14"/>
                </a:cubicBezTo>
                <a:cubicBezTo>
                  <a:pt x="12" y="14"/>
                  <a:pt x="12" y="14"/>
                  <a:pt x="12" y="14"/>
                </a:cubicBezTo>
                <a:cubicBezTo>
                  <a:pt x="12" y="14"/>
                  <a:pt x="12" y="14"/>
                  <a:pt x="12" y="14"/>
                </a:cubicBezTo>
                <a:cubicBezTo>
                  <a:pt x="12" y="14"/>
                  <a:pt x="12" y="14"/>
                  <a:pt x="12" y="14"/>
                </a:cubicBezTo>
                <a:cubicBezTo>
                  <a:pt x="13" y="13"/>
                  <a:pt x="14" y="12"/>
                  <a:pt x="15" y="13"/>
                </a:cubicBezTo>
                <a:cubicBezTo>
                  <a:pt x="15" y="13"/>
                  <a:pt x="16" y="13"/>
                  <a:pt x="16" y="14"/>
                </a:cubicBezTo>
                <a:cubicBezTo>
                  <a:pt x="19" y="21"/>
                  <a:pt x="19" y="21"/>
                  <a:pt x="19" y="21"/>
                </a:cubicBezTo>
                <a:cubicBezTo>
                  <a:pt x="28" y="2"/>
                  <a:pt x="28" y="2"/>
                  <a:pt x="28" y="2"/>
                </a:cubicBezTo>
                <a:cubicBezTo>
                  <a:pt x="28" y="1"/>
                  <a:pt x="30" y="0"/>
                  <a:pt x="30" y="1"/>
                </a:cubicBezTo>
                <a:cubicBezTo>
                  <a:pt x="31" y="1"/>
                  <a:pt x="31" y="1"/>
                  <a:pt x="31" y="2"/>
                </a:cubicBezTo>
                <a:cubicBezTo>
                  <a:pt x="49" y="41"/>
                  <a:pt x="49" y="41"/>
                  <a:pt x="49" y="41"/>
                </a:cubicBezTo>
                <a:cubicBezTo>
                  <a:pt x="50" y="42"/>
                  <a:pt x="49" y="43"/>
                  <a:pt x="48" y="43"/>
                </a:cubicBezTo>
                <a:cubicBezTo>
                  <a:pt x="48" y="43"/>
                  <a:pt x="48" y="44"/>
                  <a:pt x="48" y="44"/>
                </a:cubicBezTo>
                <a:cubicBezTo>
                  <a:pt x="2" y="44"/>
                  <a:pt x="2" y="44"/>
                  <a:pt x="2" y="44"/>
                </a:cubicBezTo>
                <a:cubicBezTo>
                  <a:pt x="1" y="44"/>
                  <a:pt x="0" y="43"/>
                  <a:pt x="0" y="42"/>
                </a:cubicBezTo>
                <a:cubicBezTo>
                  <a:pt x="0" y="41"/>
                  <a:pt x="0" y="41"/>
                  <a:pt x="0" y="41"/>
                </a:cubicBezTo>
                <a:cubicBezTo>
                  <a:pt x="12" y="14"/>
                  <a:pt x="12" y="14"/>
                  <a:pt x="12" y="14"/>
                </a:cubicBezTo>
                <a:close/>
                <a:moveTo>
                  <a:pt x="21" y="29"/>
                </a:moveTo>
                <a:cubicBezTo>
                  <a:pt x="21" y="29"/>
                  <a:pt x="21" y="29"/>
                  <a:pt x="21" y="29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45" y="40"/>
                  <a:pt x="45" y="40"/>
                  <a:pt x="45" y="40"/>
                </a:cubicBezTo>
                <a:cubicBezTo>
                  <a:pt x="30" y="7"/>
                  <a:pt x="30" y="7"/>
                  <a:pt x="30" y="7"/>
                </a:cubicBezTo>
                <a:cubicBezTo>
                  <a:pt x="21" y="26"/>
                  <a:pt x="21" y="26"/>
                  <a:pt x="21" y="26"/>
                </a:cubicBezTo>
                <a:cubicBezTo>
                  <a:pt x="20" y="28"/>
                  <a:pt x="21" y="28"/>
                  <a:pt x="21" y="29"/>
                </a:cubicBezTo>
                <a:close/>
                <a:moveTo>
                  <a:pt x="23" y="40"/>
                </a:moveTo>
                <a:cubicBezTo>
                  <a:pt x="23" y="40"/>
                  <a:pt x="23" y="40"/>
                  <a:pt x="23" y="40"/>
                </a:cubicBezTo>
                <a:cubicBezTo>
                  <a:pt x="14" y="19"/>
                  <a:pt x="14" y="19"/>
                  <a:pt x="14" y="19"/>
                </a:cubicBezTo>
                <a:cubicBezTo>
                  <a:pt x="5" y="40"/>
                  <a:pt x="5" y="40"/>
                  <a:pt x="5" y="40"/>
                </a:cubicBezTo>
                <a:cubicBezTo>
                  <a:pt x="23" y="40"/>
                  <a:pt x="23" y="40"/>
                  <a:pt x="23" y="4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49" name="【公众号：阿拉丁PPT】13" descr="e7d195523061f1c02e66e4f24090f95771f2a25398b4c6a397210DEF3B34B42E7CAE3753A3E55670C5C5B393DCCD8D49F265F3A29442F2D10D421F974AABEA3384308323DA72972389F1817D14B0E600114FEAC07DBE0D2B87A2A5164837FE50EA68A8384F0356512ED703B1739F4E46F4782CFC104D5CC0D8BB02B5D77245EEEC90680CF45A3D8D11C08E6A20928086"/>
          <p:cNvSpPr>
            <a:spLocks noEditPoints="1"/>
          </p:cNvSpPr>
          <p:nvPr/>
        </p:nvSpPr>
        <p:spPr bwMode="auto">
          <a:xfrm>
            <a:off x="3539352" y="5058111"/>
            <a:ext cx="320568" cy="320568"/>
          </a:xfrm>
          <a:custGeom>
            <a:avLst/>
            <a:gdLst>
              <a:gd name="T0" fmla="*/ 139700 w 48"/>
              <a:gd name="T1" fmla="*/ 38100 h 48"/>
              <a:gd name="T2" fmla="*/ 149225 w 48"/>
              <a:gd name="T3" fmla="*/ 38100 h 48"/>
              <a:gd name="T4" fmla="*/ 149225 w 48"/>
              <a:gd name="T5" fmla="*/ 47625 h 48"/>
              <a:gd name="T6" fmla="*/ 133350 w 48"/>
              <a:gd name="T7" fmla="*/ 63500 h 48"/>
              <a:gd name="T8" fmla="*/ 117475 w 48"/>
              <a:gd name="T9" fmla="*/ 76200 h 48"/>
              <a:gd name="T10" fmla="*/ 133350 w 48"/>
              <a:gd name="T11" fmla="*/ 88900 h 48"/>
              <a:gd name="T12" fmla="*/ 149225 w 48"/>
              <a:gd name="T13" fmla="*/ 104775 h 48"/>
              <a:gd name="T14" fmla="*/ 149225 w 48"/>
              <a:gd name="T15" fmla="*/ 114300 h 48"/>
              <a:gd name="T16" fmla="*/ 139700 w 48"/>
              <a:gd name="T17" fmla="*/ 114300 h 48"/>
              <a:gd name="T18" fmla="*/ 123825 w 48"/>
              <a:gd name="T19" fmla="*/ 98425 h 48"/>
              <a:gd name="T20" fmla="*/ 104775 w 48"/>
              <a:gd name="T21" fmla="*/ 79375 h 48"/>
              <a:gd name="T22" fmla="*/ 104775 w 48"/>
              <a:gd name="T23" fmla="*/ 79375 h 48"/>
              <a:gd name="T24" fmla="*/ 104775 w 48"/>
              <a:gd name="T25" fmla="*/ 73025 h 48"/>
              <a:gd name="T26" fmla="*/ 123825 w 48"/>
              <a:gd name="T27" fmla="*/ 53975 h 48"/>
              <a:gd name="T28" fmla="*/ 139700 w 48"/>
              <a:gd name="T29" fmla="*/ 38100 h 48"/>
              <a:gd name="T30" fmla="*/ 114300 w 48"/>
              <a:gd name="T31" fmla="*/ 139700 h 48"/>
              <a:gd name="T32" fmla="*/ 114300 w 48"/>
              <a:gd name="T33" fmla="*/ 139700 h 48"/>
              <a:gd name="T34" fmla="*/ 114300 w 48"/>
              <a:gd name="T35" fmla="*/ 149225 h 48"/>
              <a:gd name="T36" fmla="*/ 104775 w 48"/>
              <a:gd name="T37" fmla="*/ 149225 h 48"/>
              <a:gd name="T38" fmla="*/ 88900 w 48"/>
              <a:gd name="T39" fmla="*/ 133350 h 48"/>
              <a:gd name="T40" fmla="*/ 76200 w 48"/>
              <a:gd name="T41" fmla="*/ 120650 h 48"/>
              <a:gd name="T42" fmla="*/ 63500 w 48"/>
              <a:gd name="T43" fmla="*/ 133350 h 48"/>
              <a:gd name="T44" fmla="*/ 44450 w 48"/>
              <a:gd name="T45" fmla="*/ 149225 h 48"/>
              <a:gd name="T46" fmla="*/ 38100 w 48"/>
              <a:gd name="T47" fmla="*/ 149225 h 48"/>
              <a:gd name="T48" fmla="*/ 38100 w 48"/>
              <a:gd name="T49" fmla="*/ 139700 h 48"/>
              <a:gd name="T50" fmla="*/ 53975 w 48"/>
              <a:gd name="T51" fmla="*/ 123825 h 48"/>
              <a:gd name="T52" fmla="*/ 69850 w 48"/>
              <a:gd name="T53" fmla="*/ 107950 h 48"/>
              <a:gd name="T54" fmla="*/ 69850 w 48"/>
              <a:gd name="T55" fmla="*/ 107950 h 48"/>
              <a:gd name="T56" fmla="*/ 79375 w 48"/>
              <a:gd name="T57" fmla="*/ 107950 h 48"/>
              <a:gd name="T58" fmla="*/ 98425 w 48"/>
              <a:gd name="T59" fmla="*/ 123825 h 48"/>
              <a:gd name="T60" fmla="*/ 114300 w 48"/>
              <a:gd name="T61" fmla="*/ 139700 h 48"/>
              <a:gd name="T62" fmla="*/ 9525 w 48"/>
              <a:gd name="T63" fmla="*/ 114300 h 48"/>
              <a:gd name="T64" fmla="*/ 9525 w 48"/>
              <a:gd name="T65" fmla="*/ 114300 h 48"/>
              <a:gd name="T66" fmla="*/ 3175 w 48"/>
              <a:gd name="T67" fmla="*/ 114300 h 48"/>
              <a:gd name="T68" fmla="*/ 3175 w 48"/>
              <a:gd name="T69" fmla="*/ 104775 h 48"/>
              <a:gd name="T70" fmla="*/ 19050 w 48"/>
              <a:gd name="T71" fmla="*/ 88900 h 48"/>
              <a:gd name="T72" fmla="*/ 31750 w 48"/>
              <a:gd name="T73" fmla="*/ 76200 h 48"/>
              <a:gd name="T74" fmla="*/ 19050 w 48"/>
              <a:gd name="T75" fmla="*/ 63500 h 48"/>
              <a:gd name="T76" fmla="*/ 3175 w 48"/>
              <a:gd name="T77" fmla="*/ 47625 h 48"/>
              <a:gd name="T78" fmla="*/ 3175 w 48"/>
              <a:gd name="T79" fmla="*/ 38100 h 48"/>
              <a:gd name="T80" fmla="*/ 9525 w 48"/>
              <a:gd name="T81" fmla="*/ 38100 h 48"/>
              <a:gd name="T82" fmla="*/ 28575 w 48"/>
              <a:gd name="T83" fmla="*/ 53975 h 48"/>
              <a:gd name="T84" fmla="*/ 44450 w 48"/>
              <a:gd name="T85" fmla="*/ 73025 h 48"/>
              <a:gd name="T86" fmla="*/ 44450 w 48"/>
              <a:gd name="T87" fmla="*/ 73025 h 48"/>
              <a:gd name="T88" fmla="*/ 44450 w 48"/>
              <a:gd name="T89" fmla="*/ 79375 h 48"/>
              <a:gd name="T90" fmla="*/ 28575 w 48"/>
              <a:gd name="T91" fmla="*/ 98425 h 48"/>
              <a:gd name="T92" fmla="*/ 9525 w 48"/>
              <a:gd name="T93" fmla="*/ 114300 h 48"/>
              <a:gd name="T94" fmla="*/ 38100 w 48"/>
              <a:gd name="T95" fmla="*/ 12700 h 48"/>
              <a:gd name="T96" fmla="*/ 38100 w 48"/>
              <a:gd name="T97" fmla="*/ 12700 h 48"/>
              <a:gd name="T98" fmla="*/ 38100 w 48"/>
              <a:gd name="T99" fmla="*/ 3175 h 48"/>
              <a:gd name="T100" fmla="*/ 44450 w 48"/>
              <a:gd name="T101" fmla="*/ 3175 h 48"/>
              <a:gd name="T102" fmla="*/ 63500 w 48"/>
              <a:gd name="T103" fmla="*/ 19050 h 48"/>
              <a:gd name="T104" fmla="*/ 76200 w 48"/>
              <a:gd name="T105" fmla="*/ 31750 h 48"/>
              <a:gd name="T106" fmla="*/ 88900 w 48"/>
              <a:gd name="T107" fmla="*/ 19050 h 48"/>
              <a:gd name="T108" fmla="*/ 104775 w 48"/>
              <a:gd name="T109" fmla="*/ 3175 h 48"/>
              <a:gd name="T110" fmla="*/ 114300 w 48"/>
              <a:gd name="T111" fmla="*/ 3175 h 48"/>
              <a:gd name="T112" fmla="*/ 114300 w 48"/>
              <a:gd name="T113" fmla="*/ 12700 h 48"/>
              <a:gd name="T114" fmla="*/ 98425 w 48"/>
              <a:gd name="T115" fmla="*/ 28575 h 48"/>
              <a:gd name="T116" fmla="*/ 79375 w 48"/>
              <a:gd name="T117" fmla="*/ 44450 h 48"/>
              <a:gd name="T118" fmla="*/ 79375 w 48"/>
              <a:gd name="T119" fmla="*/ 44450 h 48"/>
              <a:gd name="T120" fmla="*/ 69850 w 48"/>
              <a:gd name="T121" fmla="*/ 44450 h 48"/>
              <a:gd name="T122" fmla="*/ 53975 w 48"/>
              <a:gd name="T123" fmla="*/ 28575 h 48"/>
              <a:gd name="T124" fmla="*/ 38100 w 48"/>
              <a:gd name="T125" fmla="*/ 12700 h 48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48" h="48">
                <a:moveTo>
                  <a:pt x="44" y="12"/>
                </a:moveTo>
                <a:cubicBezTo>
                  <a:pt x="45" y="11"/>
                  <a:pt x="46" y="11"/>
                  <a:pt x="47" y="12"/>
                </a:cubicBezTo>
                <a:cubicBezTo>
                  <a:pt x="48" y="13"/>
                  <a:pt x="48" y="14"/>
                  <a:pt x="47" y="15"/>
                </a:cubicBezTo>
                <a:cubicBezTo>
                  <a:pt x="42" y="20"/>
                  <a:pt x="42" y="20"/>
                  <a:pt x="42" y="20"/>
                </a:cubicBezTo>
                <a:cubicBezTo>
                  <a:pt x="37" y="24"/>
                  <a:pt x="37" y="24"/>
                  <a:pt x="37" y="24"/>
                </a:cubicBezTo>
                <a:cubicBezTo>
                  <a:pt x="42" y="28"/>
                  <a:pt x="42" y="28"/>
                  <a:pt x="42" y="28"/>
                </a:cubicBezTo>
                <a:cubicBezTo>
                  <a:pt x="47" y="33"/>
                  <a:pt x="47" y="33"/>
                  <a:pt x="47" y="33"/>
                </a:cubicBezTo>
                <a:cubicBezTo>
                  <a:pt x="48" y="34"/>
                  <a:pt x="48" y="35"/>
                  <a:pt x="47" y="36"/>
                </a:cubicBezTo>
                <a:cubicBezTo>
                  <a:pt x="46" y="37"/>
                  <a:pt x="45" y="37"/>
                  <a:pt x="44" y="36"/>
                </a:cubicBezTo>
                <a:cubicBezTo>
                  <a:pt x="39" y="31"/>
                  <a:pt x="39" y="31"/>
                  <a:pt x="39" y="31"/>
                </a:cubicBezTo>
                <a:cubicBezTo>
                  <a:pt x="33" y="25"/>
                  <a:pt x="33" y="25"/>
                  <a:pt x="33" y="25"/>
                </a:cubicBezTo>
                <a:cubicBezTo>
                  <a:pt x="33" y="25"/>
                  <a:pt x="33" y="25"/>
                  <a:pt x="33" y="25"/>
                </a:cubicBezTo>
                <a:cubicBezTo>
                  <a:pt x="33" y="25"/>
                  <a:pt x="33" y="23"/>
                  <a:pt x="33" y="23"/>
                </a:cubicBezTo>
                <a:cubicBezTo>
                  <a:pt x="39" y="17"/>
                  <a:pt x="39" y="17"/>
                  <a:pt x="39" y="17"/>
                </a:cubicBezTo>
                <a:cubicBezTo>
                  <a:pt x="44" y="12"/>
                  <a:pt x="44" y="12"/>
                  <a:pt x="44" y="12"/>
                </a:cubicBezTo>
                <a:close/>
                <a:moveTo>
                  <a:pt x="36" y="44"/>
                </a:moveTo>
                <a:cubicBezTo>
                  <a:pt x="36" y="44"/>
                  <a:pt x="36" y="44"/>
                  <a:pt x="36" y="44"/>
                </a:cubicBezTo>
                <a:cubicBezTo>
                  <a:pt x="37" y="45"/>
                  <a:pt x="37" y="46"/>
                  <a:pt x="36" y="47"/>
                </a:cubicBezTo>
                <a:cubicBezTo>
                  <a:pt x="35" y="48"/>
                  <a:pt x="34" y="48"/>
                  <a:pt x="33" y="47"/>
                </a:cubicBezTo>
                <a:cubicBezTo>
                  <a:pt x="28" y="42"/>
                  <a:pt x="28" y="42"/>
                  <a:pt x="28" y="42"/>
                </a:cubicBezTo>
                <a:cubicBezTo>
                  <a:pt x="24" y="38"/>
                  <a:pt x="24" y="38"/>
                  <a:pt x="24" y="38"/>
                </a:cubicBezTo>
                <a:cubicBezTo>
                  <a:pt x="20" y="42"/>
                  <a:pt x="20" y="42"/>
                  <a:pt x="20" y="42"/>
                </a:cubicBezTo>
                <a:cubicBezTo>
                  <a:pt x="14" y="47"/>
                  <a:pt x="14" y="47"/>
                  <a:pt x="14" y="47"/>
                </a:cubicBezTo>
                <a:cubicBezTo>
                  <a:pt x="14" y="48"/>
                  <a:pt x="12" y="48"/>
                  <a:pt x="12" y="47"/>
                </a:cubicBezTo>
                <a:cubicBezTo>
                  <a:pt x="11" y="46"/>
                  <a:pt x="11" y="45"/>
                  <a:pt x="12" y="44"/>
                </a:cubicBezTo>
                <a:cubicBezTo>
                  <a:pt x="17" y="39"/>
                  <a:pt x="17" y="39"/>
                  <a:pt x="17" y="39"/>
                </a:cubicBezTo>
                <a:cubicBezTo>
                  <a:pt x="22" y="34"/>
                  <a:pt x="22" y="34"/>
                  <a:pt x="22" y="34"/>
                </a:cubicBezTo>
                <a:cubicBezTo>
                  <a:pt x="22" y="34"/>
                  <a:pt x="22" y="34"/>
                  <a:pt x="22" y="34"/>
                </a:cubicBezTo>
                <a:cubicBezTo>
                  <a:pt x="23" y="33"/>
                  <a:pt x="24" y="33"/>
                  <a:pt x="25" y="34"/>
                </a:cubicBezTo>
                <a:cubicBezTo>
                  <a:pt x="31" y="39"/>
                  <a:pt x="31" y="39"/>
                  <a:pt x="31" y="39"/>
                </a:cubicBezTo>
                <a:cubicBezTo>
                  <a:pt x="36" y="44"/>
                  <a:pt x="36" y="44"/>
                  <a:pt x="36" y="44"/>
                </a:cubicBezTo>
                <a:close/>
                <a:moveTo>
                  <a:pt x="3" y="36"/>
                </a:moveTo>
                <a:cubicBezTo>
                  <a:pt x="3" y="36"/>
                  <a:pt x="3" y="36"/>
                  <a:pt x="3" y="36"/>
                </a:cubicBezTo>
                <a:cubicBezTo>
                  <a:pt x="3" y="37"/>
                  <a:pt x="1" y="37"/>
                  <a:pt x="1" y="36"/>
                </a:cubicBezTo>
                <a:cubicBezTo>
                  <a:pt x="0" y="35"/>
                  <a:pt x="0" y="34"/>
                  <a:pt x="1" y="33"/>
                </a:cubicBezTo>
                <a:cubicBezTo>
                  <a:pt x="6" y="28"/>
                  <a:pt x="6" y="28"/>
                  <a:pt x="6" y="28"/>
                </a:cubicBezTo>
                <a:cubicBezTo>
                  <a:pt x="10" y="24"/>
                  <a:pt x="10" y="24"/>
                  <a:pt x="10" y="24"/>
                </a:cubicBezTo>
                <a:cubicBezTo>
                  <a:pt x="6" y="20"/>
                  <a:pt x="6" y="20"/>
                  <a:pt x="6" y="20"/>
                </a:cubicBezTo>
                <a:cubicBezTo>
                  <a:pt x="1" y="15"/>
                  <a:pt x="1" y="15"/>
                  <a:pt x="1" y="15"/>
                </a:cubicBezTo>
                <a:cubicBezTo>
                  <a:pt x="0" y="14"/>
                  <a:pt x="0" y="13"/>
                  <a:pt x="1" y="12"/>
                </a:cubicBezTo>
                <a:cubicBezTo>
                  <a:pt x="1" y="11"/>
                  <a:pt x="3" y="11"/>
                  <a:pt x="3" y="12"/>
                </a:cubicBezTo>
                <a:cubicBezTo>
                  <a:pt x="9" y="17"/>
                  <a:pt x="9" y="17"/>
                  <a:pt x="9" y="17"/>
                </a:cubicBezTo>
                <a:cubicBezTo>
                  <a:pt x="14" y="23"/>
                  <a:pt x="14" y="23"/>
                  <a:pt x="14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5" y="23"/>
                  <a:pt x="15" y="25"/>
                  <a:pt x="14" y="25"/>
                </a:cubicBezTo>
                <a:cubicBezTo>
                  <a:pt x="9" y="31"/>
                  <a:pt x="9" y="31"/>
                  <a:pt x="9" y="31"/>
                </a:cubicBezTo>
                <a:cubicBezTo>
                  <a:pt x="3" y="36"/>
                  <a:pt x="3" y="36"/>
                  <a:pt x="3" y="36"/>
                </a:cubicBezTo>
                <a:close/>
                <a:moveTo>
                  <a:pt x="12" y="4"/>
                </a:moveTo>
                <a:cubicBezTo>
                  <a:pt x="12" y="4"/>
                  <a:pt x="12" y="4"/>
                  <a:pt x="12" y="4"/>
                </a:cubicBezTo>
                <a:cubicBezTo>
                  <a:pt x="11" y="3"/>
                  <a:pt x="11" y="2"/>
                  <a:pt x="12" y="1"/>
                </a:cubicBezTo>
                <a:cubicBezTo>
                  <a:pt x="12" y="0"/>
                  <a:pt x="14" y="0"/>
                  <a:pt x="14" y="1"/>
                </a:cubicBezTo>
                <a:cubicBezTo>
                  <a:pt x="20" y="6"/>
                  <a:pt x="20" y="6"/>
                  <a:pt x="20" y="6"/>
                </a:cubicBezTo>
                <a:cubicBezTo>
                  <a:pt x="24" y="10"/>
                  <a:pt x="24" y="10"/>
                  <a:pt x="24" y="10"/>
                </a:cubicBezTo>
                <a:cubicBezTo>
                  <a:pt x="28" y="6"/>
                  <a:pt x="28" y="6"/>
                  <a:pt x="28" y="6"/>
                </a:cubicBezTo>
                <a:cubicBezTo>
                  <a:pt x="33" y="1"/>
                  <a:pt x="33" y="1"/>
                  <a:pt x="33" y="1"/>
                </a:cubicBezTo>
                <a:cubicBezTo>
                  <a:pt x="34" y="0"/>
                  <a:pt x="35" y="0"/>
                  <a:pt x="36" y="1"/>
                </a:cubicBezTo>
                <a:cubicBezTo>
                  <a:pt x="37" y="2"/>
                  <a:pt x="37" y="3"/>
                  <a:pt x="36" y="4"/>
                </a:cubicBezTo>
                <a:cubicBezTo>
                  <a:pt x="31" y="9"/>
                  <a:pt x="31" y="9"/>
                  <a:pt x="31" y="9"/>
                </a:cubicBezTo>
                <a:cubicBezTo>
                  <a:pt x="25" y="14"/>
                  <a:pt x="25" y="14"/>
                  <a:pt x="25" y="14"/>
                </a:cubicBezTo>
                <a:cubicBezTo>
                  <a:pt x="25" y="14"/>
                  <a:pt x="25" y="14"/>
                  <a:pt x="25" y="14"/>
                </a:cubicBezTo>
                <a:cubicBezTo>
                  <a:pt x="24" y="15"/>
                  <a:pt x="23" y="15"/>
                  <a:pt x="22" y="14"/>
                </a:cubicBezTo>
                <a:cubicBezTo>
                  <a:pt x="17" y="9"/>
                  <a:pt x="17" y="9"/>
                  <a:pt x="17" y="9"/>
                </a:cubicBezTo>
                <a:cubicBezTo>
                  <a:pt x="12" y="4"/>
                  <a:pt x="12" y="4"/>
                  <a:pt x="12" y="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62" name="【公众号：阿拉丁PPT】14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/>
          <p:cNvSpPr txBox="1"/>
          <p:nvPr/>
        </p:nvSpPr>
        <p:spPr>
          <a:xfrm>
            <a:off x="1548475" y="3218490"/>
            <a:ext cx="1109521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1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Bold" panose="00000800000000000000" pitchFamily="2" charset="-122"/>
                <a:ea typeface="MiSans Bold" panose="00000800000000000000" pitchFamily="2" charset="-122"/>
                <a:cs typeface="阿里巴巴普惠体 2.0 95 ExtraBold" panose="00020600040101010101" pitchFamily="18" charset="-122"/>
                <a:sym typeface="MiSans Bold" panose="00000800000000000000" pitchFamily="2" charset="-122"/>
              </a:rPr>
              <a:t>关卡界面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Bold" panose="00000800000000000000" pitchFamily="2" charset="-122"/>
              <a:ea typeface="MiSans Bold" panose="00000800000000000000" pitchFamily="2" charset="-122"/>
              <a:cs typeface="阿里巴巴普惠体 2.0 95 ExtraBold" panose="00020600040101010101" pitchFamily="18" charset="-122"/>
              <a:sym typeface="MiSans Bold" panose="00000800000000000000" pitchFamily="2" charset="-122"/>
            </a:endParaRPr>
          </a:p>
        </p:txBody>
      </p:sp>
      <p:sp>
        <p:nvSpPr>
          <p:cNvPr id="64" name="【公众号：阿拉丁PPT】15"/>
          <p:cNvSpPr/>
          <p:nvPr/>
        </p:nvSpPr>
        <p:spPr>
          <a:xfrm>
            <a:off x="5764046" y="2034672"/>
            <a:ext cx="640080" cy="640080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65" name="【公众号：阿拉丁PPT】16" descr="e7d195523061f1c0bbd9d495056f6756baae99e8e5eccdb0B69E8BECE2F25FA34DA9A3791886F1952D5C6B90E974387B5DDCCBCEBC70127B5F7576CBB260879D9064EC41CFD6AF7F7958B54E7616B7D1ACFF694983D84E0388005329CC4DDD54A2D99C6A9B84027BCF6DB77414535DA885241760DE3675A6100AF218CA2BE3828C995CF16123D72C6E8DB16049D70069CC94D490203437D9"/>
          <p:cNvSpPr/>
          <p:nvPr/>
        </p:nvSpPr>
        <p:spPr>
          <a:xfrm flipH="1">
            <a:off x="6576845" y="1882160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sym typeface="汉仪旗黑-50S" panose="00020600040101010101" pitchFamily="18" charset="-122"/>
              </a:rPr>
              <a:t>①关卡类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 Medium" panose="00000600000000000000" pitchFamily="2" charset="-122"/>
              <a:ea typeface="MiSans Medium" panose="00000600000000000000" pitchFamily="2" charset="-122"/>
              <a:cs typeface="Arial" panose="020B0604020202020204" pitchFamily="34" charset="0"/>
              <a:sym typeface="思源黑体 CN Bold" panose="020B0800000000000000" pitchFamily="34" charset="-122"/>
            </a:endParaRPr>
          </a:p>
        </p:txBody>
      </p:sp>
      <p:sp>
        <p:nvSpPr>
          <p:cNvPr id="66" name="【公众号：阿拉丁PPT】17"/>
          <p:cNvSpPr txBox="1"/>
          <p:nvPr/>
        </p:nvSpPr>
        <p:spPr>
          <a:xfrm flipH="1">
            <a:off x="6576843" y="2227257"/>
            <a:ext cx="469392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rPr>
              <a:t>level1、level2、level3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汉仪旗黑-50S" panose="00020600040101010101" pitchFamily="18" charset="-122"/>
            </a:endParaRPr>
          </a:p>
        </p:txBody>
      </p:sp>
      <p:sp>
        <p:nvSpPr>
          <p:cNvPr id="67" name="【公众号：阿拉丁PPT】18"/>
          <p:cNvSpPr/>
          <p:nvPr/>
        </p:nvSpPr>
        <p:spPr>
          <a:xfrm>
            <a:off x="5764046" y="3147327"/>
            <a:ext cx="640080" cy="640080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68" name="【公众号：阿拉丁PPT】19" descr="e7d195523061f1c0bbd9d495056f6756baae99e8e5eccdb0B69E8BECE2F25FA34DA9A3791886F1952D5C6B90E974387B5DDCCBCEBC70127B5F7576CBB260879D9064EC41CFD6AF7F7958B54E7616B7D1ACFF694983D84E0388005329CC4DDD54A2D99C6A9B84027BCF6DB77414535DA885241760DE3675A6100AF218CA2BE3828C995CF16123D72C6E8DB16049D70069CC94D490203437D9"/>
          <p:cNvSpPr/>
          <p:nvPr/>
        </p:nvSpPr>
        <p:spPr>
          <a:xfrm flipH="1">
            <a:off x="6576845" y="2994815"/>
            <a:ext cx="532574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Medium" panose="00000600000000000000" pitchFamily="2" charset="-122"/>
                <a:ea typeface="MiSans Medium" panose="00000600000000000000" pitchFamily="2" charset="-122"/>
                <a:cs typeface="Arial" panose="020B0604020202020204" pitchFamily="34" charset="0"/>
                <a:sym typeface="思源黑体 CN Bold" panose="020B0800000000000000" pitchFamily="34" charset="-122"/>
              </a:rPr>
              <a:t>游戏暂停窗口（gamepause）：实现游戏暂停功能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 Medium" panose="00000600000000000000" pitchFamily="2" charset="-122"/>
              <a:ea typeface="MiSans Medium" panose="00000600000000000000" pitchFamily="2" charset="-122"/>
              <a:cs typeface="Arial" panose="020B0604020202020204" pitchFamily="34" charset="0"/>
              <a:sym typeface="思源黑体 CN Bold" panose="020B0800000000000000" pitchFamily="34" charset="-122"/>
            </a:endParaRPr>
          </a:p>
        </p:txBody>
      </p:sp>
      <p:sp>
        <p:nvSpPr>
          <p:cNvPr id="69" name="【公众号：阿拉丁PPT】20"/>
          <p:cNvSpPr txBox="1"/>
          <p:nvPr/>
        </p:nvSpPr>
        <p:spPr>
          <a:xfrm flipH="1">
            <a:off x="6576843" y="3339912"/>
            <a:ext cx="4693923" cy="1198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rPr>
              <a:t>构成要素：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汉仪旗黑-50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rPr>
              <a:t>窗口大小、位置设置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汉仪旗黑-50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rPr>
              <a:t>背景图片。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汉仪旗黑-50S" panose="00020600040101010101" pitchFamily="18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rPr>
              <a:t>继续游戏按钮，重新开始按钮、退出游戏按钮。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汉仪旗黑-50S" panose="00020600040101010101" pitchFamily="18" charset="-122"/>
            </a:endParaRPr>
          </a:p>
        </p:txBody>
      </p:sp>
      <p:sp>
        <p:nvSpPr>
          <p:cNvPr id="70" name="【公众号：阿拉丁PPT】21"/>
          <p:cNvSpPr/>
          <p:nvPr/>
        </p:nvSpPr>
        <p:spPr>
          <a:xfrm>
            <a:off x="5764046" y="4894982"/>
            <a:ext cx="640080" cy="640080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71" name="【公众号：阿拉丁PPT】22" descr="e7d195523061f1c0bbd9d495056f6756baae99e8e5eccdb0B69E8BECE2F25FA34DA9A3791886F1952D5C6B90E974387B5DDCCBCEBC70127B5F7576CBB260879D9064EC41CFD6AF7F7958B54E7616B7D1ACFF694983D84E0388005329CC4DDD54A2D99C6A9B84027BCF6DB77414535DA885241760DE3675A6100AF218CA2BE3828C995CF16123D72C6E8DB16049D70069CC94D490203437D9"/>
          <p:cNvSpPr/>
          <p:nvPr/>
        </p:nvSpPr>
        <p:spPr>
          <a:xfrm flipH="1">
            <a:off x="6576845" y="4742470"/>
            <a:ext cx="8686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 Medium" panose="00000600000000000000" pitchFamily="2" charset="-122"/>
                <a:ea typeface="MiSans Medium" panose="00000600000000000000" pitchFamily="2" charset="-122"/>
                <a:cs typeface="Arial" panose="020B0604020202020204" pitchFamily="34" charset="0"/>
                <a:sym typeface="思源黑体 CN Bold" panose="020B0800000000000000" pitchFamily="34" charset="-122"/>
              </a:rPr>
              <a:t>方块类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 Medium" panose="00000600000000000000" pitchFamily="2" charset="-122"/>
              <a:ea typeface="MiSans Medium" panose="00000600000000000000" pitchFamily="2" charset="-122"/>
              <a:cs typeface="Arial" panose="020B0604020202020204" pitchFamily="34" charset="0"/>
              <a:sym typeface="思源黑体 CN Bold" panose="020B0800000000000000" pitchFamily="34" charset="-122"/>
            </a:endParaRPr>
          </a:p>
        </p:txBody>
      </p:sp>
      <p:sp>
        <p:nvSpPr>
          <p:cNvPr id="72" name="【公众号：阿拉丁PPT】23"/>
          <p:cNvSpPr txBox="1"/>
          <p:nvPr/>
        </p:nvSpPr>
        <p:spPr>
          <a:xfrm flipH="1">
            <a:off x="6576844" y="5087567"/>
            <a:ext cx="4693922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rPr>
              <a:t>brick、unknown（包括金币coin）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汉仪旗黑-50S" panose="00020600040101010101" pitchFamily="18" charset="-122"/>
            </a:endParaRPr>
          </a:p>
        </p:txBody>
      </p:sp>
      <p:sp>
        <p:nvSpPr>
          <p:cNvPr id="73" name="【公众号：阿拉丁PPT】24"/>
          <p:cNvSpPr txBox="1"/>
          <p:nvPr/>
        </p:nvSpPr>
        <p:spPr>
          <a:xfrm>
            <a:off x="5850689" y="2170046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MiSans" panose="00000500000000000000" pitchFamily="2" charset="-122"/>
              </a:rPr>
              <a:t>01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MiSans" panose="00000500000000000000" pitchFamily="2" charset="-122"/>
            </a:endParaRPr>
          </a:p>
        </p:txBody>
      </p:sp>
      <p:sp>
        <p:nvSpPr>
          <p:cNvPr id="74" name="【公众号：阿拉丁PPT】25"/>
          <p:cNvSpPr txBox="1"/>
          <p:nvPr/>
        </p:nvSpPr>
        <p:spPr>
          <a:xfrm>
            <a:off x="5850689" y="3282701"/>
            <a:ext cx="4619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MiSans" panose="00000500000000000000" pitchFamily="2" charset="-122"/>
              </a:rPr>
              <a:t>02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MiSans" panose="00000500000000000000" pitchFamily="2" charset="-122"/>
            </a:endParaRPr>
          </a:p>
        </p:txBody>
      </p:sp>
      <p:sp>
        <p:nvSpPr>
          <p:cNvPr id="75" name="【公众号：阿拉丁PPT】26"/>
          <p:cNvSpPr txBox="1"/>
          <p:nvPr/>
        </p:nvSpPr>
        <p:spPr>
          <a:xfrm>
            <a:off x="5850689" y="5030356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MiSans" panose="00000500000000000000" pitchFamily="2" charset="-122"/>
              </a:rPr>
              <a:t>03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MiSans" panose="00000500000000000000" pitchFamily="2" charset="-122"/>
            </a:endParaRPr>
          </a:p>
        </p:txBody>
      </p:sp>
      <p:sp>
        <p:nvSpPr>
          <p:cNvPr id="44" name="【公众号：阿拉丁PPT】27"/>
          <p:cNvSpPr/>
          <p:nvPr/>
        </p:nvSpPr>
        <p:spPr>
          <a:xfrm>
            <a:off x="4272000" y="496582"/>
            <a:ext cx="7920000" cy="45719"/>
          </a:xfrm>
          <a:custGeom>
            <a:avLst/>
            <a:gdLst>
              <a:gd name="connsiteX0" fmla="*/ 0 w 7346942"/>
              <a:gd name="connsiteY0" fmla="*/ 0 h 45719"/>
              <a:gd name="connsiteX1" fmla="*/ 7346942 w 7346942"/>
              <a:gd name="connsiteY1" fmla="*/ 0 h 45719"/>
              <a:gd name="connsiteX2" fmla="*/ 7346942 w 7346942"/>
              <a:gd name="connsiteY2" fmla="*/ 45719 h 45719"/>
              <a:gd name="connsiteX3" fmla="*/ 0 w 7346942"/>
              <a:gd name="connsiteY3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46942" h="45719">
                <a:moveTo>
                  <a:pt x="0" y="0"/>
                </a:moveTo>
                <a:lnTo>
                  <a:pt x="7346942" y="0"/>
                </a:lnTo>
                <a:lnTo>
                  <a:pt x="7346942" y="45719"/>
                </a:lnTo>
                <a:lnTo>
                  <a:pt x="0" y="45719"/>
                </a:lnTo>
                <a:close/>
              </a:path>
            </a:pathLst>
          </a:cu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48" name="【公众号：阿拉丁PPT】29"/>
          <p:cNvSpPr/>
          <p:nvPr/>
        </p:nvSpPr>
        <p:spPr>
          <a:xfrm>
            <a:off x="1555028" y="288609"/>
            <a:ext cx="14020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40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cs typeface="+mn-ea"/>
                <a:sym typeface="MiSans Bold" panose="00000800000000000000" pitchFamily="2" charset="-122"/>
              </a:rPr>
              <a:t>关卡界面</a:t>
            </a:r>
            <a:endParaRPr lang="zh-CN" altLang="en-US" sz="2400" dirty="0">
              <a:solidFill>
                <a:srgbClr val="965E3A"/>
              </a:solidFill>
              <a:latin typeface="MiSans Bold" panose="00000800000000000000" pitchFamily="2" charset="-122"/>
              <a:ea typeface="MiSans Bold" panose="00000800000000000000" pitchFamily="2" charset="-122"/>
              <a:cs typeface="+mn-ea"/>
              <a:sym typeface="MiSans Bold" panose="00000800000000000000" pitchFamily="2" charset="-122"/>
            </a:endParaRPr>
          </a:p>
        </p:txBody>
      </p:sp>
      <p:sp>
        <p:nvSpPr>
          <p:cNvPr id="50" name="【公众号：阿拉丁PPT】30"/>
          <p:cNvSpPr/>
          <p:nvPr/>
        </p:nvSpPr>
        <p:spPr>
          <a:xfrm>
            <a:off x="2913659" y="396330"/>
            <a:ext cx="116570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latin typeface="MiSans" panose="00000500000000000000" pitchFamily="2" charset="-122"/>
                <a:ea typeface="MiSans" panose="00000500000000000000" pitchFamily="2" charset="-122"/>
                <a:cs typeface="+mn-ea"/>
                <a:sym typeface="MiSans" panose="00000500000000000000" pitchFamily="2" charset="-122"/>
              </a:rPr>
              <a:t>THE TEXT HERE</a:t>
            </a:r>
            <a:endParaRPr lang="en-US" altLang="zh-CN" sz="1000" dirty="0">
              <a:latin typeface="MiSans" panose="00000500000000000000" pitchFamily="2" charset="-122"/>
              <a:ea typeface="MiSans" panose="00000500000000000000" pitchFamily="2" charset="-122"/>
              <a:cs typeface="+mn-ea"/>
              <a:sym typeface="MiSans" panose="00000500000000000000" pitchFamily="2" charset="-122"/>
            </a:endParaRPr>
          </a:p>
        </p:txBody>
      </p:sp>
      <p:sp>
        <p:nvSpPr>
          <p:cNvPr id="51" name="【公众号：阿拉丁PPT】31"/>
          <p:cNvSpPr/>
          <p:nvPr/>
        </p:nvSpPr>
        <p:spPr>
          <a:xfrm>
            <a:off x="0" y="229183"/>
            <a:ext cx="320738" cy="580516"/>
          </a:xfrm>
          <a:custGeom>
            <a:avLst/>
            <a:gdLst>
              <a:gd name="connsiteX0" fmla="*/ 30480 w 320738"/>
              <a:gd name="connsiteY0" fmla="*/ 0 h 580516"/>
              <a:gd name="connsiteX1" fmla="*/ 320738 w 320738"/>
              <a:gd name="connsiteY1" fmla="*/ 290258 h 580516"/>
              <a:gd name="connsiteX2" fmla="*/ 30480 w 320738"/>
              <a:gd name="connsiteY2" fmla="*/ 580516 h 580516"/>
              <a:gd name="connsiteX3" fmla="*/ 0 w 320738"/>
              <a:gd name="connsiteY3" fmla="*/ 577443 h 580516"/>
              <a:gd name="connsiteX4" fmla="*/ 0 w 320738"/>
              <a:gd name="connsiteY4" fmla="*/ 3073 h 58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738" h="580516">
                <a:moveTo>
                  <a:pt x="30480" y="0"/>
                </a:moveTo>
                <a:cubicBezTo>
                  <a:pt x="190785" y="0"/>
                  <a:pt x="320738" y="129953"/>
                  <a:pt x="320738" y="290258"/>
                </a:cubicBezTo>
                <a:cubicBezTo>
                  <a:pt x="320738" y="450563"/>
                  <a:pt x="190785" y="580516"/>
                  <a:pt x="30480" y="580516"/>
                </a:cubicBezTo>
                <a:lnTo>
                  <a:pt x="0" y="577443"/>
                </a:lnTo>
                <a:lnTo>
                  <a:pt x="0" y="3073"/>
                </a:lnTo>
                <a:close/>
              </a:path>
            </a:pathLst>
          </a:cu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52" name="【公众号：阿拉丁PPT】32"/>
          <p:cNvSpPr/>
          <p:nvPr/>
        </p:nvSpPr>
        <p:spPr>
          <a:xfrm>
            <a:off x="13138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53" name="【公众号：阿拉丁PPT】33"/>
          <p:cNvSpPr/>
          <p:nvPr/>
        </p:nvSpPr>
        <p:spPr>
          <a:xfrm>
            <a:off x="522542" y="229183"/>
            <a:ext cx="580515" cy="580516"/>
          </a:xfrm>
          <a:prstGeom prst="ellipse">
            <a:avLst/>
          </a:pr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54" name="【公众号：阿拉丁PPT】34"/>
          <p:cNvSpPr/>
          <p:nvPr/>
        </p:nvSpPr>
        <p:spPr>
          <a:xfrm>
            <a:off x="91370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55" name="【公众号：阿拉丁PPT】35"/>
          <p:cNvSpPr txBox="1"/>
          <p:nvPr/>
        </p:nvSpPr>
        <p:spPr>
          <a:xfrm>
            <a:off x="972966" y="334775"/>
            <a:ext cx="461986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rPr>
              <a:t>02</a:t>
            </a:r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  <a:sym typeface="MiSans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【公众号：阿拉丁PPT】1"/>
          <p:cNvGrpSpPr/>
          <p:nvPr/>
        </p:nvGrpSpPr>
        <p:grpSpPr>
          <a:xfrm>
            <a:off x="7381730" y="1390292"/>
            <a:ext cx="3436656" cy="4598519"/>
            <a:chOff x="7370155" y="1459740"/>
            <a:chExt cx="3436656" cy="4598519"/>
          </a:xfrm>
        </p:grpSpPr>
        <p:sp>
          <p:nvSpPr>
            <p:cNvPr id="54" name="【公众号：阿拉丁PPT】1-1"/>
            <p:cNvSpPr/>
            <p:nvPr/>
          </p:nvSpPr>
          <p:spPr>
            <a:xfrm rot="12970401" flipH="1">
              <a:off x="8930814" y="4074929"/>
              <a:ext cx="378068" cy="1207243"/>
            </a:xfrm>
            <a:custGeom>
              <a:avLst/>
              <a:gdLst>
                <a:gd name="connsiteX0" fmla="*/ 0 w 1748634"/>
                <a:gd name="connsiteY0" fmla="*/ 0 h 3657600"/>
                <a:gd name="connsiteX1" fmla="*/ 1748634 w 1748634"/>
                <a:gd name="connsiteY1" fmla="*/ 0 h 3657600"/>
                <a:gd name="connsiteX2" fmla="*/ 1748634 w 1748634"/>
                <a:gd name="connsiteY2" fmla="*/ 3657600 h 3657600"/>
                <a:gd name="connsiteX3" fmla="*/ 0 w 1748634"/>
                <a:gd name="connsiteY3" fmla="*/ 3657600 h 3657600"/>
                <a:gd name="connsiteX4" fmla="*/ 0 w 1748634"/>
                <a:gd name="connsiteY4" fmla="*/ 3633999 h 3657600"/>
                <a:gd name="connsiteX5" fmla="*/ 44799 w 1748634"/>
                <a:gd name="connsiteY5" fmla="*/ 3620446 h 3657600"/>
                <a:gd name="connsiteX6" fmla="*/ 781417 w 1748634"/>
                <a:gd name="connsiteY6" fmla="*/ 1828800 h 3657600"/>
                <a:gd name="connsiteX7" fmla="*/ 44799 w 1748634"/>
                <a:gd name="connsiteY7" fmla="*/ 37155 h 3657600"/>
                <a:gd name="connsiteX8" fmla="*/ 0 w 1748634"/>
                <a:gd name="connsiteY8" fmla="*/ 23601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8634" h="3657600">
                  <a:moveTo>
                    <a:pt x="0" y="0"/>
                  </a:moveTo>
                  <a:lnTo>
                    <a:pt x="1748634" y="0"/>
                  </a:lnTo>
                  <a:lnTo>
                    <a:pt x="1748634" y="3657600"/>
                  </a:lnTo>
                  <a:lnTo>
                    <a:pt x="0" y="3657600"/>
                  </a:lnTo>
                  <a:lnTo>
                    <a:pt x="0" y="3633999"/>
                  </a:lnTo>
                  <a:lnTo>
                    <a:pt x="44799" y="3620446"/>
                  </a:lnTo>
                  <a:cubicBezTo>
                    <a:pt x="465186" y="3449917"/>
                    <a:pt x="781417" y="2712566"/>
                    <a:pt x="781417" y="1828800"/>
                  </a:cubicBezTo>
                  <a:cubicBezTo>
                    <a:pt x="781417" y="945034"/>
                    <a:pt x="465186" y="207684"/>
                    <a:pt x="44799" y="37155"/>
                  </a:cubicBezTo>
                  <a:lnTo>
                    <a:pt x="0" y="23601"/>
                  </a:lnTo>
                  <a:close/>
                </a:path>
              </a:pathLst>
            </a:custGeom>
            <a:solidFill>
              <a:srgbClr val="EEE1DB"/>
            </a:solidFill>
            <a:ln w="23876" cap="rnd">
              <a:solidFill>
                <a:srgbClr val="EEE1DB"/>
              </a:soli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55" name="【公众号：阿拉丁PPT】1-2"/>
            <p:cNvSpPr/>
            <p:nvPr/>
          </p:nvSpPr>
          <p:spPr>
            <a:xfrm rot="12970401">
              <a:off x="9236003" y="4298075"/>
              <a:ext cx="378068" cy="1207243"/>
            </a:xfrm>
            <a:custGeom>
              <a:avLst/>
              <a:gdLst>
                <a:gd name="connsiteX0" fmla="*/ 0 w 1748634"/>
                <a:gd name="connsiteY0" fmla="*/ 0 h 3657600"/>
                <a:gd name="connsiteX1" fmla="*/ 1748634 w 1748634"/>
                <a:gd name="connsiteY1" fmla="*/ 0 h 3657600"/>
                <a:gd name="connsiteX2" fmla="*/ 1748634 w 1748634"/>
                <a:gd name="connsiteY2" fmla="*/ 3657600 h 3657600"/>
                <a:gd name="connsiteX3" fmla="*/ 0 w 1748634"/>
                <a:gd name="connsiteY3" fmla="*/ 3657600 h 3657600"/>
                <a:gd name="connsiteX4" fmla="*/ 0 w 1748634"/>
                <a:gd name="connsiteY4" fmla="*/ 3633999 h 3657600"/>
                <a:gd name="connsiteX5" fmla="*/ 44799 w 1748634"/>
                <a:gd name="connsiteY5" fmla="*/ 3620446 h 3657600"/>
                <a:gd name="connsiteX6" fmla="*/ 781417 w 1748634"/>
                <a:gd name="connsiteY6" fmla="*/ 1828800 h 3657600"/>
                <a:gd name="connsiteX7" fmla="*/ 44799 w 1748634"/>
                <a:gd name="connsiteY7" fmla="*/ 37155 h 3657600"/>
                <a:gd name="connsiteX8" fmla="*/ 0 w 1748634"/>
                <a:gd name="connsiteY8" fmla="*/ 23601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8634" h="3657600">
                  <a:moveTo>
                    <a:pt x="0" y="0"/>
                  </a:moveTo>
                  <a:lnTo>
                    <a:pt x="1748634" y="0"/>
                  </a:lnTo>
                  <a:lnTo>
                    <a:pt x="1748634" y="3657600"/>
                  </a:lnTo>
                  <a:lnTo>
                    <a:pt x="0" y="3657600"/>
                  </a:lnTo>
                  <a:lnTo>
                    <a:pt x="0" y="3633999"/>
                  </a:lnTo>
                  <a:lnTo>
                    <a:pt x="44799" y="3620446"/>
                  </a:lnTo>
                  <a:cubicBezTo>
                    <a:pt x="465186" y="3449917"/>
                    <a:pt x="781417" y="2712566"/>
                    <a:pt x="781417" y="1828800"/>
                  </a:cubicBezTo>
                  <a:cubicBezTo>
                    <a:pt x="781417" y="945034"/>
                    <a:pt x="465186" y="207684"/>
                    <a:pt x="44799" y="37155"/>
                  </a:cubicBezTo>
                  <a:lnTo>
                    <a:pt x="0" y="23601"/>
                  </a:lnTo>
                  <a:close/>
                </a:path>
              </a:pathLst>
            </a:custGeom>
            <a:solidFill>
              <a:srgbClr val="EEE1DB"/>
            </a:solidFill>
            <a:ln w="23876" cap="rnd">
              <a:solidFill>
                <a:srgbClr val="EEE1DB"/>
              </a:soli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51" name="【公众号：阿拉丁PPT】1-3"/>
            <p:cNvSpPr/>
            <p:nvPr/>
          </p:nvSpPr>
          <p:spPr>
            <a:xfrm rot="19499293" flipH="1">
              <a:off x="9229579" y="2072694"/>
              <a:ext cx="378068" cy="1207243"/>
            </a:xfrm>
            <a:custGeom>
              <a:avLst/>
              <a:gdLst>
                <a:gd name="connsiteX0" fmla="*/ 0 w 1748634"/>
                <a:gd name="connsiteY0" fmla="*/ 0 h 3657600"/>
                <a:gd name="connsiteX1" fmla="*/ 1748634 w 1748634"/>
                <a:gd name="connsiteY1" fmla="*/ 0 h 3657600"/>
                <a:gd name="connsiteX2" fmla="*/ 1748634 w 1748634"/>
                <a:gd name="connsiteY2" fmla="*/ 3657600 h 3657600"/>
                <a:gd name="connsiteX3" fmla="*/ 0 w 1748634"/>
                <a:gd name="connsiteY3" fmla="*/ 3657600 h 3657600"/>
                <a:gd name="connsiteX4" fmla="*/ 0 w 1748634"/>
                <a:gd name="connsiteY4" fmla="*/ 3633999 h 3657600"/>
                <a:gd name="connsiteX5" fmla="*/ 44799 w 1748634"/>
                <a:gd name="connsiteY5" fmla="*/ 3620446 h 3657600"/>
                <a:gd name="connsiteX6" fmla="*/ 781417 w 1748634"/>
                <a:gd name="connsiteY6" fmla="*/ 1828800 h 3657600"/>
                <a:gd name="connsiteX7" fmla="*/ 44799 w 1748634"/>
                <a:gd name="connsiteY7" fmla="*/ 37155 h 3657600"/>
                <a:gd name="connsiteX8" fmla="*/ 0 w 1748634"/>
                <a:gd name="connsiteY8" fmla="*/ 23601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8634" h="3657600">
                  <a:moveTo>
                    <a:pt x="0" y="0"/>
                  </a:moveTo>
                  <a:lnTo>
                    <a:pt x="1748634" y="0"/>
                  </a:lnTo>
                  <a:lnTo>
                    <a:pt x="1748634" y="3657600"/>
                  </a:lnTo>
                  <a:lnTo>
                    <a:pt x="0" y="3657600"/>
                  </a:lnTo>
                  <a:lnTo>
                    <a:pt x="0" y="3633999"/>
                  </a:lnTo>
                  <a:lnTo>
                    <a:pt x="44799" y="3620446"/>
                  </a:lnTo>
                  <a:cubicBezTo>
                    <a:pt x="465186" y="3449917"/>
                    <a:pt x="781417" y="2712566"/>
                    <a:pt x="781417" y="1828800"/>
                  </a:cubicBezTo>
                  <a:cubicBezTo>
                    <a:pt x="781417" y="945034"/>
                    <a:pt x="465186" y="207684"/>
                    <a:pt x="44799" y="37155"/>
                  </a:cubicBezTo>
                  <a:lnTo>
                    <a:pt x="0" y="23601"/>
                  </a:lnTo>
                  <a:close/>
                </a:path>
              </a:pathLst>
            </a:custGeom>
            <a:solidFill>
              <a:srgbClr val="EEE1DB"/>
            </a:solidFill>
            <a:ln w="23876" cap="rnd">
              <a:solidFill>
                <a:srgbClr val="EEE1DB"/>
              </a:soli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53" name="【公众号：阿拉丁PPT】1-4"/>
            <p:cNvSpPr/>
            <p:nvPr/>
          </p:nvSpPr>
          <p:spPr>
            <a:xfrm rot="19499293">
              <a:off x="8919928" y="2289607"/>
              <a:ext cx="378068" cy="1207243"/>
            </a:xfrm>
            <a:custGeom>
              <a:avLst/>
              <a:gdLst>
                <a:gd name="connsiteX0" fmla="*/ 0 w 1748634"/>
                <a:gd name="connsiteY0" fmla="*/ 0 h 3657600"/>
                <a:gd name="connsiteX1" fmla="*/ 1748634 w 1748634"/>
                <a:gd name="connsiteY1" fmla="*/ 0 h 3657600"/>
                <a:gd name="connsiteX2" fmla="*/ 1748634 w 1748634"/>
                <a:gd name="connsiteY2" fmla="*/ 3657600 h 3657600"/>
                <a:gd name="connsiteX3" fmla="*/ 0 w 1748634"/>
                <a:gd name="connsiteY3" fmla="*/ 3657600 h 3657600"/>
                <a:gd name="connsiteX4" fmla="*/ 0 w 1748634"/>
                <a:gd name="connsiteY4" fmla="*/ 3633999 h 3657600"/>
                <a:gd name="connsiteX5" fmla="*/ 44799 w 1748634"/>
                <a:gd name="connsiteY5" fmla="*/ 3620446 h 3657600"/>
                <a:gd name="connsiteX6" fmla="*/ 781417 w 1748634"/>
                <a:gd name="connsiteY6" fmla="*/ 1828800 h 3657600"/>
                <a:gd name="connsiteX7" fmla="*/ 44799 w 1748634"/>
                <a:gd name="connsiteY7" fmla="*/ 37155 h 3657600"/>
                <a:gd name="connsiteX8" fmla="*/ 0 w 1748634"/>
                <a:gd name="connsiteY8" fmla="*/ 23601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8634" h="3657600">
                  <a:moveTo>
                    <a:pt x="0" y="0"/>
                  </a:moveTo>
                  <a:lnTo>
                    <a:pt x="1748634" y="0"/>
                  </a:lnTo>
                  <a:lnTo>
                    <a:pt x="1748634" y="3657600"/>
                  </a:lnTo>
                  <a:lnTo>
                    <a:pt x="0" y="3657600"/>
                  </a:lnTo>
                  <a:lnTo>
                    <a:pt x="0" y="3633999"/>
                  </a:lnTo>
                  <a:lnTo>
                    <a:pt x="44799" y="3620446"/>
                  </a:lnTo>
                  <a:cubicBezTo>
                    <a:pt x="465186" y="3449917"/>
                    <a:pt x="781417" y="2712566"/>
                    <a:pt x="781417" y="1828800"/>
                  </a:cubicBezTo>
                  <a:cubicBezTo>
                    <a:pt x="781417" y="945034"/>
                    <a:pt x="465186" y="207684"/>
                    <a:pt x="44799" y="37155"/>
                  </a:cubicBezTo>
                  <a:lnTo>
                    <a:pt x="0" y="23601"/>
                  </a:lnTo>
                  <a:close/>
                </a:path>
              </a:pathLst>
            </a:custGeom>
            <a:solidFill>
              <a:srgbClr val="EEE1DB"/>
            </a:solidFill>
            <a:ln w="23876" cap="rnd">
              <a:solidFill>
                <a:srgbClr val="EEE1DB"/>
              </a:soli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49" name="【公众号：阿拉丁PPT】1-5"/>
            <p:cNvSpPr/>
            <p:nvPr/>
          </p:nvSpPr>
          <p:spPr>
            <a:xfrm rot="17392659" flipH="1">
              <a:off x="8688951" y="2643806"/>
              <a:ext cx="378068" cy="1207243"/>
            </a:xfrm>
            <a:custGeom>
              <a:avLst/>
              <a:gdLst>
                <a:gd name="connsiteX0" fmla="*/ 0 w 1748634"/>
                <a:gd name="connsiteY0" fmla="*/ 0 h 3657600"/>
                <a:gd name="connsiteX1" fmla="*/ 1748634 w 1748634"/>
                <a:gd name="connsiteY1" fmla="*/ 0 h 3657600"/>
                <a:gd name="connsiteX2" fmla="*/ 1748634 w 1748634"/>
                <a:gd name="connsiteY2" fmla="*/ 3657600 h 3657600"/>
                <a:gd name="connsiteX3" fmla="*/ 0 w 1748634"/>
                <a:gd name="connsiteY3" fmla="*/ 3657600 h 3657600"/>
                <a:gd name="connsiteX4" fmla="*/ 0 w 1748634"/>
                <a:gd name="connsiteY4" fmla="*/ 3633999 h 3657600"/>
                <a:gd name="connsiteX5" fmla="*/ 44799 w 1748634"/>
                <a:gd name="connsiteY5" fmla="*/ 3620446 h 3657600"/>
                <a:gd name="connsiteX6" fmla="*/ 781417 w 1748634"/>
                <a:gd name="connsiteY6" fmla="*/ 1828800 h 3657600"/>
                <a:gd name="connsiteX7" fmla="*/ 44799 w 1748634"/>
                <a:gd name="connsiteY7" fmla="*/ 37155 h 3657600"/>
                <a:gd name="connsiteX8" fmla="*/ 0 w 1748634"/>
                <a:gd name="connsiteY8" fmla="*/ 23601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8634" h="3657600">
                  <a:moveTo>
                    <a:pt x="0" y="0"/>
                  </a:moveTo>
                  <a:lnTo>
                    <a:pt x="1748634" y="0"/>
                  </a:lnTo>
                  <a:lnTo>
                    <a:pt x="1748634" y="3657600"/>
                  </a:lnTo>
                  <a:lnTo>
                    <a:pt x="0" y="3657600"/>
                  </a:lnTo>
                  <a:lnTo>
                    <a:pt x="0" y="3633999"/>
                  </a:lnTo>
                  <a:lnTo>
                    <a:pt x="44799" y="3620446"/>
                  </a:lnTo>
                  <a:cubicBezTo>
                    <a:pt x="465186" y="3449917"/>
                    <a:pt x="781417" y="2712566"/>
                    <a:pt x="781417" y="1828800"/>
                  </a:cubicBezTo>
                  <a:cubicBezTo>
                    <a:pt x="781417" y="945034"/>
                    <a:pt x="465186" y="207684"/>
                    <a:pt x="44799" y="37155"/>
                  </a:cubicBezTo>
                  <a:lnTo>
                    <a:pt x="0" y="23601"/>
                  </a:lnTo>
                  <a:close/>
                </a:path>
              </a:pathLst>
            </a:custGeom>
            <a:solidFill>
              <a:srgbClr val="EEE1DB"/>
            </a:solidFill>
            <a:ln w="23876" cap="rnd">
              <a:solidFill>
                <a:srgbClr val="EEE1DB"/>
              </a:soli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50" name="【公众号：阿拉丁PPT】1-6"/>
            <p:cNvSpPr/>
            <p:nvPr/>
          </p:nvSpPr>
          <p:spPr>
            <a:xfrm rot="17392659">
              <a:off x="8560402" y="2999349"/>
              <a:ext cx="378068" cy="1207243"/>
            </a:xfrm>
            <a:custGeom>
              <a:avLst/>
              <a:gdLst>
                <a:gd name="connsiteX0" fmla="*/ 0 w 1748634"/>
                <a:gd name="connsiteY0" fmla="*/ 0 h 3657600"/>
                <a:gd name="connsiteX1" fmla="*/ 1748634 w 1748634"/>
                <a:gd name="connsiteY1" fmla="*/ 0 h 3657600"/>
                <a:gd name="connsiteX2" fmla="*/ 1748634 w 1748634"/>
                <a:gd name="connsiteY2" fmla="*/ 3657600 h 3657600"/>
                <a:gd name="connsiteX3" fmla="*/ 0 w 1748634"/>
                <a:gd name="connsiteY3" fmla="*/ 3657600 h 3657600"/>
                <a:gd name="connsiteX4" fmla="*/ 0 w 1748634"/>
                <a:gd name="connsiteY4" fmla="*/ 3633999 h 3657600"/>
                <a:gd name="connsiteX5" fmla="*/ 44799 w 1748634"/>
                <a:gd name="connsiteY5" fmla="*/ 3620446 h 3657600"/>
                <a:gd name="connsiteX6" fmla="*/ 781417 w 1748634"/>
                <a:gd name="connsiteY6" fmla="*/ 1828800 h 3657600"/>
                <a:gd name="connsiteX7" fmla="*/ 44799 w 1748634"/>
                <a:gd name="connsiteY7" fmla="*/ 37155 h 3657600"/>
                <a:gd name="connsiteX8" fmla="*/ 0 w 1748634"/>
                <a:gd name="connsiteY8" fmla="*/ 23601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8634" h="3657600">
                  <a:moveTo>
                    <a:pt x="0" y="0"/>
                  </a:moveTo>
                  <a:lnTo>
                    <a:pt x="1748634" y="0"/>
                  </a:lnTo>
                  <a:lnTo>
                    <a:pt x="1748634" y="3657600"/>
                  </a:lnTo>
                  <a:lnTo>
                    <a:pt x="0" y="3657600"/>
                  </a:lnTo>
                  <a:lnTo>
                    <a:pt x="0" y="3633999"/>
                  </a:lnTo>
                  <a:lnTo>
                    <a:pt x="44799" y="3620446"/>
                  </a:lnTo>
                  <a:cubicBezTo>
                    <a:pt x="465186" y="3449917"/>
                    <a:pt x="781417" y="2712566"/>
                    <a:pt x="781417" y="1828800"/>
                  </a:cubicBezTo>
                  <a:cubicBezTo>
                    <a:pt x="781417" y="945034"/>
                    <a:pt x="465186" y="207684"/>
                    <a:pt x="44799" y="37155"/>
                  </a:cubicBezTo>
                  <a:lnTo>
                    <a:pt x="0" y="23601"/>
                  </a:lnTo>
                  <a:close/>
                </a:path>
              </a:pathLst>
            </a:custGeom>
            <a:solidFill>
              <a:srgbClr val="EEE1DB"/>
            </a:solidFill>
            <a:ln w="23876" cap="rnd">
              <a:solidFill>
                <a:srgbClr val="EEE1DB"/>
              </a:soli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47" name="【公众号：阿拉丁PPT】1-7"/>
            <p:cNvSpPr/>
            <p:nvPr/>
          </p:nvSpPr>
          <p:spPr>
            <a:xfrm rot="15410037" flipH="1">
              <a:off x="8560210" y="3416683"/>
              <a:ext cx="378068" cy="1207243"/>
            </a:xfrm>
            <a:custGeom>
              <a:avLst/>
              <a:gdLst>
                <a:gd name="connsiteX0" fmla="*/ 0 w 1748634"/>
                <a:gd name="connsiteY0" fmla="*/ 0 h 3657600"/>
                <a:gd name="connsiteX1" fmla="*/ 1748634 w 1748634"/>
                <a:gd name="connsiteY1" fmla="*/ 0 h 3657600"/>
                <a:gd name="connsiteX2" fmla="*/ 1748634 w 1748634"/>
                <a:gd name="connsiteY2" fmla="*/ 3657600 h 3657600"/>
                <a:gd name="connsiteX3" fmla="*/ 0 w 1748634"/>
                <a:gd name="connsiteY3" fmla="*/ 3657600 h 3657600"/>
                <a:gd name="connsiteX4" fmla="*/ 0 w 1748634"/>
                <a:gd name="connsiteY4" fmla="*/ 3633999 h 3657600"/>
                <a:gd name="connsiteX5" fmla="*/ 44799 w 1748634"/>
                <a:gd name="connsiteY5" fmla="*/ 3620446 h 3657600"/>
                <a:gd name="connsiteX6" fmla="*/ 781417 w 1748634"/>
                <a:gd name="connsiteY6" fmla="*/ 1828800 h 3657600"/>
                <a:gd name="connsiteX7" fmla="*/ 44799 w 1748634"/>
                <a:gd name="connsiteY7" fmla="*/ 37155 h 3657600"/>
                <a:gd name="connsiteX8" fmla="*/ 0 w 1748634"/>
                <a:gd name="connsiteY8" fmla="*/ 23601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8634" h="3657600">
                  <a:moveTo>
                    <a:pt x="0" y="0"/>
                  </a:moveTo>
                  <a:lnTo>
                    <a:pt x="1748634" y="0"/>
                  </a:lnTo>
                  <a:lnTo>
                    <a:pt x="1748634" y="3657600"/>
                  </a:lnTo>
                  <a:lnTo>
                    <a:pt x="0" y="3657600"/>
                  </a:lnTo>
                  <a:lnTo>
                    <a:pt x="0" y="3633999"/>
                  </a:lnTo>
                  <a:lnTo>
                    <a:pt x="44799" y="3620446"/>
                  </a:lnTo>
                  <a:cubicBezTo>
                    <a:pt x="465186" y="3449917"/>
                    <a:pt x="781417" y="2712566"/>
                    <a:pt x="781417" y="1828800"/>
                  </a:cubicBezTo>
                  <a:cubicBezTo>
                    <a:pt x="781417" y="945034"/>
                    <a:pt x="465186" y="207684"/>
                    <a:pt x="44799" y="37155"/>
                  </a:cubicBezTo>
                  <a:lnTo>
                    <a:pt x="0" y="23601"/>
                  </a:lnTo>
                  <a:close/>
                </a:path>
              </a:pathLst>
            </a:custGeom>
            <a:solidFill>
              <a:srgbClr val="EEE1DB"/>
            </a:solidFill>
            <a:ln w="23876" cap="rnd">
              <a:solidFill>
                <a:srgbClr val="EEE1DB"/>
              </a:soli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48" name="【公众号：阿拉丁PPT】1-8"/>
            <p:cNvSpPr/>
            <p:nvPr/>
          </p:nvSpPr>
          <p:spPr>
            <a:xfrm rot="15410037">
              <a:off x="8646324" y="3784814"/>
              <a:ext cx="378068" cy="1207243"/>
            </a:xfrm>
            <a:custGeom>
              <a:avLst/>
              <a:gdLst>
                <a:gd name="connsiteX0" fmla="*/ 0 w 1748634"/>
                <a:gd name="connsiteY0" fmla="*/ 0 h 3657600"/>
                <a:gd name="connsiteX1" fmla="*/ 1748634 w 1748634"/>
                <a:gd name="connsiteY1" fmla="*/ 0 h 3657600"/>
                <a:gd name="connsiteX2" fmla="*/ 1748634 w 1748634"/>
                <a:gd name="connsiteY2" fmla="*/ 3657600 h 3657600"/>
                <a:gd name="connsiteX3" fmla="*/ 0 w 1748634"/>
                <a:gd name="connsiteY3" fmla="*/ 3657600 h 3657600"/>
                <a:gd name="connsiteX4" fmla="*/ 0 w 1748634"/>
                <a:gd name="connsiteY4" fmla="*/ 3633999 h 3657600"/>
                <a:gd name="connsiteX5" fmla="*/ 44799 w 1748634"/>
                <a:gd name="connsiteY5" fmla="*/ 3620446 h 3657600"/>
                <a:gd name="connsiteX6" fmla="*/ 781417 w 1748634"/>
                <a:gd name="connsiteY6" fmla="*/ 1828800 h 3657600"/>
                <a:gd name="connsiteX7" fmla="*/ 44799 w 1748634"/>
                <a:gd name="connsiteY7" fmla="*/ 37155 h 3657600"/>
                <a:gd name="connsiteX8" fmla="*/ 0 w 1748634"/>
                <a:gd name="connsiteY8" fmla="*/ 23601 h 365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8634" h="3657600">
                  <a:moveTo>
                    <a:pt x="0" y="0"/>
                  </a:moveTo>
                  <a:lnTo>
                    <a:pt x="1748634" y="0"/>
                  </a:lnTo>
                  <a:lnTo>
                    <a:pt x="1748634" y="3657600"/>
                  </a:lnTo>
                  <a:lnTo>
                    <a:pt x="0" y="3657600"/>
                  </a:lnTo>
                  <a:lnTo>
                    <a:pt x="0" y="3633999"/>
                  </a:lnTo>
                  <a:lnTo>
                    <a:pt x="44799" y="3620446"/>
                  </a:lnTo>
                  <a:cubicBezTo>
                    <a:pt x="465186" y="3449917"/>
                    <a:pt x="781417" y="2712566"/>
                    <a:pt x="781417" y="1828800"/>
                  </a:cubicBezTo>
                  <a:cubicBezTo>
                    <a:pt x="781417" y="945034"/>
                    <a:pt x="465186" y="207684"/>
                    <a:pt x="44799" y="37155"/>
                  </a:cubicBezTo>
                  <a:lnTo>
                    <a:pt x="0" y="23601"/>
                  </a:lnTo>
                  <a:close/>
                </a:path>
              </a:pathLst>
            </a:custGeom>
            <a:solidFill>
              <a:srgbClr val="EEE1DB"/>
            </a:solidFill>
            <a:ln w="23876" cap="rnd">
              <a:solidFill>
                <a:srgbClr val="EEE1DB"/>
              </a:solidFill>
              <a:round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35" name="【公众号：阿拉丁PPT】1-9"/>
            <p:cNvSpPr>
              <a:spLocks noChangeAspect="1"/>
            </p:cNvSpPr>
            <p:nvPr/>
          </p:nvSpPr>
          <p:spPr>
            <a:xfrm flipH="1">
              <a:off x="9135852" y="3006971"/>
              <a:ext cx="1670959" cy="1670959"/>
            </a:xfrm>
            <a:prstGeom prst="ellipse">
              <a:avLst/>
            </a:prstGeom>
            <a:solidFill>
              <a:srgbClr val="965E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36" name="【公众号：阿拉丁PPT】1-10"/>
            <p:cNvSpPr>
              <a:spLocks noChangeAspect="1"/>
            </p:cNvSpPr>
            <p:nvPr/>
          </p:nvSpPr>
          <p:spPr>
            <a:xfrm flipH="1">
              <a:off x="8250761" y="1459740"/>
              <a:ext cx="1111965" cy="1111965"/>
            </a:xfrm>
            <a:prstGeom prst="ellipse">
              <a:avLst/>
            </a:prstGeom>
            <a:solidFill>
              <a:srgbClr val="965E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37" name="【公众号：阿拉丁PPT】1-11"/>
            <p:cNvSpPr>
              <a:spLocks noChangeAspect="1"/>
            </p:cNvSpPr>
            <p:nvPr/>
          </p:nvSpPr>
          <p:spPr>
            <a:xfrm flipH="1">
              <a:off x="7370621" y="2505618"/>
              <a:ext cx="1111965" cy="1111965"/>
            </a:xfrm>
            <a:prstGeom prst="ellipse">
              <a:avLst/>
            </a:prstGeom>
            <a:solidFill>
              <a:srgbClr val="965E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38" name="【公众号：阿拉丁PPT】1-12"/>
            <p:cNvSpPr>
              <a:spLocks noChangeAspect="1"/>
            </p:cNvSpPr>
            <p:nvPr/>
          </p:nvSpPr>
          <p:spPr>
            <a:xfrm flipH="1">
              <a:off x="7370155" y="3824446"/>
              <a:ext cx="1111965" cy="1111965"/>
            </a:xfrm>
            <a:prstGeom prst="ellipse">
              <a:avLst/>
            </a:prstGeom>
            <a:solidFill>
              <a:srgbClr val="965E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46" name="【公众号：阿拉丁PPT】1-13"/>
            <p:cNvSpPr>
              <a:spLocks noChangeAspect="1"/>
            </p:cNvSpPr>
            <p:nvPr/>
          </p:nvSpPr>
          <p:spPr>
            <a:xfrm flipH="1">
              <a:off x="8250761" y="4946294"/>
              <a:ext cx="1111965" cy="1111965"/>
            </a:xfrm>
            <a:prstGeom prst="ellipse">
              <a:avLst/>
            </a:prstGeom>
            <a:solidFill>
              <a:srgbClr val="965E3A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5954" tIns="42977" rIns="85954" bIns="42977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ko-KR" altLang="en-US" sz="169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algun Gothic" panose="020B0503020000020004" pitchFamily="34" charset="-127"/>
                <a:cs typeface="+mn-cs"/>
              </a:endParaRPr>
            </a:p>
          </p:txBody>
        </p:sp>
        <p:sp>
          <p:nvSpPr>
            <p:cNvPr id="115" name="【公众号：阿拉丁PPT】1-14"/>
            <p:cNvSpPr/>
            <p:nvPr/>
          </p:nvSpPr>
          <p:spPr bwMode="auto">
            <a:xfrm>
              <a:off x="7775817" y="4231597"/>
              <a:ext cx="300642" cy="297666"/>
            </a:xfrm>
            <a:custGeom>
              <a:avLst/>
              <a:gdLst>
                <a:gd name="T0" fmla="*/ 51308 w 50"/>
                <a:gd name="T1" fmla="*/ 34925 h 50"/>
                <a:gd name="T2" fmla="*/ 73755 w 50"/>
                <a:gd name="T3" fmla="*/ 3175 h 50"/>
                <a:gd name="T4" fmla="*/ 83376 w 50"/>
                <a:gd name="T5" fmla="*/ 3175 h 50"/>
                <a:gd name="T6" fmla="*/ 105823 w 50"/>
                <a:gd name="T7" fmla="*/ 34925 h 50"/>
                <a:gd name="T8" fmla="*/ 86583 w 50"/>
                <a:gd name="T9" fmla="*/ 22225 h 50"/>
                <a:gd name="T10" fmla="*/ 86583 w 50"/>
                <a:gd name="T11" fmla="*/ 85725 h 50"/>
                <a:gd name="T12" fmla="*/ 137891 w 50"/>
                <a:gd name="T13" fmla="*/ 73025 h 50"/>
                <a:gd name="T14" fmla="*/ 125064 w 50"/>
                <a:gd name="T15" fmla="*/ 50800 h 50"/>
                <a:gd name="T16" fmla="*/ 157131 w 50"/>
                <a:gd name="T17" fmla="*/ 76200 h 50"/>
                <a:gd name="T18" fmla="*/ 157131 w 50"/>
                <a:gd name="T19" fmla="*/ 82550 h 50"/>
                <a:gd name="T20" fmla="*/ 125064 w 50"/>
                <a:gd name="T21" fmla="*/ 107950 h 50"/>
                <a:gd name="T22" fmla="*/ 137891 w 50"/>
                <a:gd name="T23" fmla="*/ 85725 h 50"/>
                <a:gd name="T24" fmla="*/ 92996 w 50"/>
                <a:gd name="T25" fmla="*/ 95250 h 50"/>
                <a:gd name="T26" fmla="*/ 86583 w 50"/>
                <a:gd name="T27" fmla="*/ 152400 h 50"/>
                <a:gd name="T28" fmla="*/ 83376 w 50"/>
                <a:gd name="T29" fmla="*/ 158750 h 50"/>
                <a:gd name="T30" fmla="*/ 83376 w 50"/>
                <a:gd name="T31" fmla="*/ 158750 h 50"/>
                <a:gd name="T32" fmla="*/ 83376 w 50"/>
                <a:gd name="T33" fmla="*/ 158750 h 50"/>
                <a:gd name="T34" fmla="*/ 83376 w 50"/>
                <a:gd name="T35" fmla="*/ 158750 h 50"/>
                <a:gd name="T36" fmla="*/ 80169 w 50"/>
                <a:gd name="T37" fmla="*/ 158750 h 50"/>
                <a:gd name="T38" fmla="*/ 80169 w 50"/>
                <a:gd name="T39" fmla="*/ 158750 h 50"/>
                <a:gd name="T40" fmla="*/ 80169 w 50"/>
                <a:gd name="T41" fmla="*/ 158750 h 50"/>
                <a:gd name="T42" fmla="*/ 80169 w 50"/>
                <a:gd name="T43" fmla="*/ 158750 h 50"/>
                <a:gd name="T44" fmla="*/ 80169 w 50"/>
                <a:gd name="T45" fmla="*/ 158750 h 50"/>
                <a:gd name="T46" fmla="*/ 80169 w 50"/>
                <a:gd name="T47" fmla="*/ 158750 h 50"/>
                <a:gd name="T48" fmla="*/ 80169 w 50"/>
                <a:gd name="T49" fmla="*/ 158750 h 50"/>
                <a:gd name="T50" fmla="*/ 80169 w 50"/>
                <a:gd name="T51" fmla="*/ 158750 h 50"/>
                <a:gd name="T52" fmla="*/ 80169 w 50"/>
                <a:gd name="T53" fmla="*/ 158750 h 50"/>
                <a:gd name="T54" fmla="*/ 80169 w 50"/>
                <a:gd name="T55" fmla="*/ 158750 h 50"/>
                <a:gd name="T56" fmla="*/ 80169 w 50"/>
                <a:gd name="T57" fmla="*/ 158750 h 50"/>
                <a:gd name="T58" fmla="*/ 80169 w 50"/>
                <a:gd name="T59" fmla="*/ 158750 h 50"/>
                <a:gd name="T60" fmla="*/ 76962 w 50"/>
                <a:gd name="T61" fmla="*/ 158750 h 50"/>
                <a:gd name="T62" fmla="*/ 76962 w 50"/>
                <a:gd name="T63" fmla="*/ 158750 h 50"/>
                <a:gd name="T64" fmla="*/ 76962 w 50"/>
                <a:gd name="T65" fmla="*/ 158750 h 50"/>
                <a:gd name="T66" fmla="*/ 76962 w 50"/>
                <a:gd name="T67" fmla="*/ 158750 h 50"/>
                <a:gd name="T68" fmla="*/ 76962 w 50"/>
                <a:gd name="T69" fmla="*/ 158750 h 50"/>
                <a:gd name="T70" fmla="*/ 76962 w 50"/>
                <a:gd name="T71" fmla="*/ 158750 h 50"/>
                <a:gd name="T72" fmla="*/ 76962 w 50"/>
                <a:gd name="T73" fmla="*/ 158750 h 50"/>
                <a:gd name="T74" fmla="*/ 76962 w 50"/>
                <a:gd name="T75" fmla="*/ 158750 h 50"/>
                <a:gd name="T76" fmla="*/ 76962 w 50"/>
                <a:gd name="T77" fmla="*/ 158750 h 50"/>
                <a:gd name="T78" fmla="*/ 76962 w 50"/>
                <a:gd name="T79" fmla="*/ 158750 h 50"/>
                <a:gd name="T80" fmla="*/ 76962 w 50"/>
                <a:gd name="T81" fmla="*/ 158750 h 50"/>
                <a:gd name="T82" fmla="*/ 73755 w 50"/>
                <a:gd name="T83" fmla="*/ 152400 h 50"/>
                <a:gd name="T84" fmla="*/ 64135 w 50"/>
                <a:gd name="T85" fmla="*/ 95250 h 50"/>
                <a:gd name="T86" fmla="*/ 19241 w 50"/>
                <a:gd name="T87" fmla="*/ 85725 h 50"/>
                <a:gd name="T88" fmla="*/ 32068 w 50"/>
                <a:gd name="T89" fmla="*/ 107950 h 50"/>
                <a:gd name="T90" fmla="*/ 0 w 50"/>
                <a:gd name="T91" fmla="*/ 82550 h 50"/>
                <a:gd name="T92" fmla="*/ 0 w 50"/>
                <a:gd name="T93" fmla="*/ 76200 h 50"/>
                <a:gd name="T94" fmla="*/ 32068 w 50"/>
                <a:gd name="T95" fmla="*/ 50800 h 50"/>
                <a:gd name="T96" fmla="*/ 19241 w 50"/>
                <a:gd name="T97" fmla="*/ 73025 h 50"/>
                <a:gd name="T98" fmla="*/ 73755 w 50"/>
                <a:gd name="T99" fmla="*/ 85725 h 50"/>
                <a:gd name="T100" fmla="*/ 73755 w 50"/>
                <a:gd name="T101" fmla="*/ 22225 h 5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50" h="50">
                  <a:moveTo>
                    <a:pt x="19" y="11"/>
                  </a:moveTo>
                  <a:cubicBezTo>
                    <a:pt x="18" y="11"/>
                    <a:pt x="17" y="11"/>
                    <a:pt x="16" y="11"/>
                  </a:cubicBezTo>
                  <a:cubicBezTo>
                    <a:pt x="15" y="10"/>
                    <a:pt x="15" y="9"/>
                    <a:pt x="16" y="8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4" y="0"/>
                    <a:pt x="25" y="0"/>
                    <a:pt x="26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4" y="9"/>
                    <a:pt x="34" y="10"/>
                    <a:pt x="33" y="11"/>
                  </a:cubicBezTo>
                  <a:cubicBezTo>
                    <a:pt x="33" y="11"/>
                    <a:pt x="31" y="11"/>
                    <a:pt x="31" y="11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9" y="25"/>
                    <a:pt x="33" y="23"/>
                    <a:pt x="36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8" y="18"/>
                    <a:pt x="38" y="17"/>
                    <a:pt x="39" y="16"/>
                  </a:cubicBezTo>
                  <a:cubicBezTo>
                    <a:pt x="40" y="16"/>
                    <a:pt x="41" y="16"/>
                    <a:pt x="42" y="16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50" y="24"/>
                    <a:pt x="50" y="26"/>
                    <a:pt x="49" y="26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4"/>
                    <a:pt x="40" y="34"/>
                    <a:pt x="39" y="34"/>
                  </a:cubicBezTo>
                  <a:cubicBezTo>
                    <a:pt x="38" y="33"/>
                    <a:pt x="38" y="32"/>
                    <a:pt x="39" y="31"/>
                  </a:cubicBezTo>
                  <a:cubicBezTo>
                    <a:pt x="43" y="27"/>
                    <a:pt x="43" y="27"/>
                    <a:pt x="43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4" y="27"/>
                    <a:pt x="31" y="28"/>
                    <a:pt x="29" y="30"/>
                  </a:cubicBezTo>
                  <a:cubicBezTo>
                    <a:pt x="28" y="31"/>
                    <a:pt x="27" y="34"/>
                    <a:pt x="27" y="36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9"/>
                    <a:pt x="26" y="49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6" y="50"/>
                    <a:pt x="26" y="50"/>
                    <a:pt x="26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49"/>
                    <a:pt x="23" y="49"/>
                    <a:pt x="23" y="48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4"/>
                    <a:pt x="22" y="31"/>
                    <a:pt x="20" y="30"/>
                  </a:cubicBezTo>
                  <a:cubicBezTo>
                    <a:pt x="18" y="28"/>
                    <a:pt x="16" y="27"/>
                    <a:pt x="13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1" y="32"/>
                    <a:pt x="11" y="33"/>
                    <a:pt x="10" y="34"/>
                  </a:cubicBezTo>
                  <a:cubicBezTo>
                    <a:pt x="10" y="34"/>
                    <a:pt x="8" y="34"/>
                    <a:pt x="8" y="3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10" y="16"/>
                    <a:pt x="10" y="16"/>
                  </a:cubicBezTo>
                  <a:cubicBezTo>
                    <a:pt x="11" y="17"/>
                    <a:pt x="11" y="18"/>
                    <a:pt x="10" y="19"/>
                  </a:cubicBezTo>
                  <a:cubicBezTo>
                    <a:pt x="6" y="23"/>
                    <a:pt x="6" y="23"/>
                    <a:pt x="6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7" y="23"/>
                    <a:pt x="20" y="25"/>
                    <a:pt x="23" y="27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19" y="11"/>
                    <a:pt x="19" y="11"/>
                    <a:pt x="19" y="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85954" tIns="42977" rIns="85954" bIns="42977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25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</a:endParaRPr>
            </a:p>
          </p:txBody>
        </p:sp>
        <p:sp>
          <p:nvSpPr>
            <p:cNvPr id="116" name="【公众号：阿拉丁PPT】1-15"/>
            <p:cNvSpPr>
              <a:spLocks noEditPoints="1"/>
            </p:cNvSpPr>
            <p:nvPr/>
          </p:nvSpPr>
          <p:spPr bwMode="auto">
            <a:xfrm>
              <a:off x="8657912" y="1884750"/>
              <a:ext cx="297666" cy="261945"/>
            </a:xfrm>
            <a:custGeom>
              <a:avLst/>
              <a:gdLst>
                <a:gd name="T0" fmla="*/ 38100 w 50"/>
                <a:gd name="T1" fmla="*/ 44450 h 44"/>
                <a:gd name="T2" fmla="*/ 38100 w 50"/>
                <a:gd name="T3" fmla="*/ 44450 h 44"/>
                <a:gd name="T4" fmla="*/ 38100 w 50"/>
                <a:gd name="T5" fmla="*/ 44450 h 44"/>
                <a:gd name="T6" fmla="*/ 38100 w 50"/>
                <a:gd name="T7" fmla="*/ 44450 h 44"/>
                <a:gd name="T8" fmla="*/ 38100 w 50"/>
                <a:gd name="T9" fmla="*/ 44450 h 44"/>
                <a:gd name="T10" fmla="*/ 38100 w 50"/>
                <a:gd name="T11" fmla="*/ 44450 h 44"/>
                <a:gd name="T12" fmla="*/ 47625 w 50"/>
                <a:gd name="T13" fmla="*/ 41275 h 44"/>
                <a:gd name="T14" fmla="*/ 50800 w 50"/>
                <a:gd name="T15" fmla="*/ 44450 h 44"/>
                <a:gd name="T16" fmla="*/ 60325 w 50"/>
                <a:gd name="T17" fmla="*/ 66675 h 44"/>
                <a:gd name="T18" fmla="*/ 88900 w 50"/>
                <a:gd name="T19" fmla="*/ 6350 h 44"/>
                <a:gd name="T20" fmla="*/ 95250 w 50"/>
                <a:gd name="T21" fmla="*/ 3175 h 44"/>
                <a:gd name="T22" fmla="*/ 98425 w 50"/>
                <a:gd name="T23" fmla="*/ 6350 h 44"/>
                <a:gd name="T24" fmla="*/ 155575 w 50"/>
                <a:gd name="T25" fmla="*/ 130175 h 44"/>
                <a:gd name="T26" fmla="*/ 152400 w 50"/>
                <a:gd name="T27" fmla="*/ 136525 h 44"/>
                <a:gd name="T28" fmla="*/ 152400 w 50"/>
                <a:gd name="T29" fmla="*/ 139700 h 44"/>
                <a:gd name="T30" fmla="*/ 6350 w 50"/>
                <a:gd name="T31" fmla="*/ 139700 h 44"/>
                <a:gd name="T32" fmla="*/ 0 w 50"/>
                <a:gd name="T33" fmla="*/ 133350 h 44"/>
                <a:gd name="T34" fmla="*/ 0 w 50"/>
                <a:gd name="T35" fmla="*/ 130175 h 44"/>
                <a:gd name="T36" fmla="*/ 38100 w 50"/>
                <a:gd name="T37" fmla="*/ 44450 h 44"/>
                <a:gd name="T38" fmla="*/ 66675 w 50"/>
                <a:gd name="T39" fmla="*/ 92075 h 44"/>
                <a:gd name="T40" fmla="*/ 66675 w 50"/>
                <a:gd name="T41" fmla="*/ 92075 h 44"/>
                <a:gd name="T42" fmla="*/ 82550 w 50"/>
                <a:gd name="T43" fmla="*/ 127000 h 44"/>
                <a:gd name="T44" fmla="*/ 82550 w 50"/>
                <a:gd name="T45" fmla="*/ 127000 h 44"/>
                <a:gd name="T46" fmla="*/ 142875 w 50"/>
                <a:gd name="T47" fmla="*/ 127000 h 44"/>
                <a:gd name="T48" fmla="*/ 95250 w 50"/>
                <a:gd name="T49" fmla="*/ 22225 h 44"/>
                <a:gd name="T50" fmla="*/ 66675 w 50"/>
                <a:gd name="T51" fmla="*/ 82550 h 44"/>
                <a:gd name="T52" fmla="*/ 66675 w 50"/>
                <a:gd name="T53" fmla="*/ 92075 h 44"/>
                <a:gd name="T54" fmla="*/ 73025 w 50"/>
                <a:gd name="T55" fmla="*/ 127000 h 44"/>
                <a:gd name="T56" fmla="*/ 73025 w 50"/>
                <a:gd name="T57" fmla="*/ 127000 h 44"/>
                <a:gd name="T58" fmla="*/ 44450 w 50"/>
                <a:gd name="T59" fmla="*/ 60325 h 44"/>
                <a:gd name="T60" fmla="*/ 15875 w 50"/>
                <a:gd name="T61" fmla="*/ 127000 h 44"/>
                <a:gd name="T62" fmla="*/ 73025 w 50"/>
                <a:gd name="T63" fmla="*/ 127000 h 44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50" h="44">
                  <a:moveTo>
                    <a:pt x="12" y="14"/>
                  </a:move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3"/>
                    <a:pt x="14" y="12"/>
                    <a:pt x="15" y="13"/>
                  </a:cubicBezTo>
                  <a:cubicBezTo>
                    <a:pt x="15" y="13"/>
                    <a:pt x="16" y="13"/>
                    <a:pt x="16" y="14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30" y="0"/>
                    <a:pt x="30" y="1"/>
                  </a:cubicBezTo>
                  <a:cubicBezTo>
                    <a:pt x="31" y="1"/>
                    <a:pt x="31" y="1"/>
                    <a:pt x="31" y="2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50" y="42"/>
                    <a:pt x="49" y="43"/>
                    <a:pt x="48" y="43"/>
                  </a:cubicBezTo>
                  <a:cubicBezTo>
                    <a:pt x="48" y="43"/>
                    <a:pt x="48" y="44"/>
                    <a:pt x="48" y="44"/>
                  </a:cubicBezTo>
                  <a:cubicBezTo>
                    <a:pt x="2" y="44"/>
                    <a:pt x="2" y="44"/>
                    <a:pt x="2" y="44"/>
                  </a:cubicBezTo>
                  <a:cubicBezTo>
                    <a:pt x="1" y="44"/>
                    <a:pt x="0" y="43"/>
                    <a:pt x="0" y="42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2" y="14"/>
                    <a:pt x="12" y="14"/>
                    <a:pt x="12" y="14"/>
                  </a:cubicBezTo>
                  <a:close/>
                  <a:moveTo>
                    <a:pt x="21" y="29"/>
                  </a:moveTo>
                  <a:cubicBezTo>
                    <a:pt x="21" y="29"/>
                    <a:pt x="21" y="29"/>
                    <a:pt x="21" y="29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45" y="40"/>
                    <a:pt x="45" y="40"/>
                    <a:pt x="45" y="40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8"/>
                    <a:pt x="21" y="28"/>
                    <a:pt x="21" y="29"/>
                  </a:cubicBezTo>
                  <a:close/>
                  <a:moveTo>
                    <a:pt x="23" y="40"/>
                  </a:moveTo>
                  <a:cubicBezTo>
                    <a:pt x="23" y="40"/>
                    <a:pt x="23" y="40"/>
                    <a:pt x="23" y="40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23" y="40"/>
                    <a:pt x="23" y="40"/>
                    <a:pt x="23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85954" tIns="42977" rIns="85954" bIns="42977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25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</a:endParaRPr>
            </a:p>
          </p:txBody>
        </p:sp>
        <p:sp>
          <p:nvSpPr>
            <p:cNvPr id="118" name="【公众号：阿拉丁PPT】1-16"/>
            <p:cNvSpPr>
              <a:spLocks noEditPoints="1"/>
            </p:cNvSpPr>
            <p:nvPr/>
          </p:nvSpPr>
          <p:spPr bwMode="auto">
            <a:xfrm>
              <a:off x="8657912" y="5353443"/>
              <a:ext cx="297666" cy="297666"/>
            </a:xfrm>
            <a:custGeom>
              <a:avLst/>
              <a:gdLst>
                <a:gd name="T0" fmla="*/ 123825 w 50"/>
                <a:gd name="T1" fmla="*/ 82550 h 50"/>
                <a:gd name="T2" fmla="*/ 79375 w 50"/>
                <a:gd name="T3" fmla="*/ 82550 h 50"/>
                <a:gd name="T4" fmla="*/ 34925 w 50"/>
                <a:gd name="T5" fmla="*/ 82550 h 50"/>
                <a:gd name="T6" fmla="*/ 53975 w 50"/>
                <a:gd name="T7" fmla="*/ 98425 h 50"/>
                <a:gd name="T8" fmla="*/ 60325 w 50"/>
                <a:gd name="T9" fmla="*/ 104775 h 50"/>
                <a:gd name="T10" fmla="*/ 53975 w 50"/>
                <a:gd name="T11" fmla="*/ 158750 h 50"/>
                <a:gd name="T12" fmla="*/ 6350 w 50"/>
                <a:gd name="T13" fmla="*/ 158750 h 50"/>
                <a:gd name="T14" fmla="*/ 0 w 50"/>
                <a:gd name="T15" fmla="*/ 152400 h 50"/>
                <a:gd name="T16" fmla="*/ 6350 w 50"/>
                <a:gd name="T17" fmla="*/ 98425 h 50"/>
                <a:gd name="T18" fmla="*/ 25400 w 50"/>
                <a:gd name="T19" fmla="*/ 98425 h 50"/>
                <a:gd name="T20" fmla="*/ 25400 w 50"/>
                <a:gd name="T21" fmla="*/ 79375 h 50"/>
                <a:gd name="T22" fmla="*/ 31750 w 50"/>
                <a:gd name="T23" fmla="*/ 76200 h 50"/>
                <a:gd name="T24" fmla="*/ 76200 w 50"/>
                <a:gd name="T25" fmla="*/ 60325 h 50"/>
                <a:gd name="T26" fmla="*/ 47625 w 50"/>
                <a:gd name="T27" fmla="*/ 53975 h 50"/>
                <a:gd name="T28" fmla="*/ 47625 w 50"/>
                <a:gd name="T29" fmla="*/ 6350 h 50"/>
                <a:gd name="T30" fmla="*/ 53975 w 50"/>
                <a:gd name="T31" fmla="*/ 0 h 50"/>
                <a:gd name="T32" fmla="*/ 107950 w 50"/>
                <a:gd name="T33" fmla="*/ 6350 h 50"/>
                <a:gd name="T34" fmla="*/ 107950 w 50"/>
                <a:gd name="T35" fmla="*/ 53975 h 50"/>
                <a:gd name="T36" fmla="*/ 101600 w 50"/>
                <a:gd name="T37" fmla="*/ 60325 h 50"/>
                <a:gd name="T38" fmla="*/ 82550 w 50"/>
                <a:gd name="T39" fmla="*/ 76200 h 50"/>
                <a:gd name="T40" fmla="*/ 127000 w 50"/>
                <a:gd name="T41" fmla="*/ 76200 h 50"/>
                <a:gd name="T42" fmla="*/ 130175 w 50"/>
                <a:gd name="T43" fmla="*/ 79375 h 50"/>
                <a:gd name="T44" fmla="*/ 152400 w 50"/>
                <a:gd name="T45" fmla="*/ 98425 h 50"/>
                <a:gd name="T46" fmla="*/ 158750 w 50"/>
                <a:gd name="T47" fmla="*/ 104775 h 50"/>
                <a:gd name="T48" fmla="*/ 152400 w 50"/>
                <a:gd name="T49" fmla="*/ 158750 h 50"/>
                <a:gd name="T50" fmla="*/ 101600 w 50"/>
                <a:gd name="T51" fmla="*/ 158750 h 50"/>
                <a:gd name="T52" fmla="*/ 98425 w 50"/>
                <a:gd name="T53" fmla="*/ 152400 h 50"/>
                <a:gd name="T54" fmla="*/ 101600 w 50"/>
                <a:gd name="T55" fmla="*/ 98425 h 50"/>
                <a:gd name="T56" fmla="*/ 123825 w 50"/>
                <a:gd name="T57" fmla="*/ 98425 h 50"/>
                <a:gd name="T58" fmla="*/ 98425 w 50"/>
                <a:gd name="T59" fmla="*/ 12700 h 50"/>
                <a:gd name="T60" fmla="*/ 60325 w 50"/>
                <a:gd name="T61" fmla="*/ 50800 h 50"/>
                <a:gd name="T62" fmla="*/ 98425 w 50"/>
                <a:gd name="T63" fmla="*/ 12700 h 50"/>
                <a:gd name="T64" fmla="*/ 47625 w 50"/>
                <a:gd name="T65" fmla="*/ 111125 h 50"/>
                <a:gd name="T66" fmla="*/ 12700 w 50"/>
                <a:gd name="T67" fmla="*/ 146050 h 50"/>
                <a:gd name="T68" fmla="*/ 47625 w 50"/>
                <a:gd name="T69" fmla="*/ 111125 h 50"/>
                <a:gd name="T70" fmla="*/ 146050 w 50"/>
                <a:gd name="T71" fmla="*/ 111125 h 50"/>
                <a:gd name="T72" fmla="*/ 107950 w 50"/>
                <a:gd name="T73" fmla="*/ 146050 h 50"/>
                <a:gd name="T74" fmla="*/ 146050 w 50"/>
                <a:gd name="T75" fmla="*/ 111125 h 50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50" h="50">
                  <a:moveTo>
                    <a:pt x="39" y="31"/>
                  </a:moveTo>
                  <a:cubicBezTo>
                    <a:pt x="39" y="26"/>
                    <a:pt x="39" y="26"/>
                    <a:pt x="39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1"/>
                    <a:pt x="19" y="32"/>
                    <a:pt x="19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9" y="49"/>
                    <a:pt x="18" y="50"/>
                    <a:pt x="17" y="5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0"/>
                    <a:pt x="0" y="49"/>
                    <a:pt x="0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2"/>
                    <a:pt x="1" y="31"/>
                    <a:pt x="2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4"/>
                    <a:pt x="9" y="24"/>
                    <a:pt x="9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6" y="19"/>
                    <a:pt x="15" y="18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6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34" y="0"/>
                    <a:pt x="34" y="1"/>
                    <a:pt x="34" y="2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4" y="18"/>
                    <a:pt x="34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1" y="24"/>
                    <a:pt x="41" y="24"/>
                    <a:pt x="41" y="25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1" y="31"/>
                    <a:pt x="41" y="31"/>
                    <a:pt x="41" y="31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49" y="31"/>
                    <a:pt x="50" y="32"/>
                    <a:pt x="50" y="33"/>
                  </a:cubicBezTo>
                  <a:cubicBezTo>
                    <a:pt x="50" y="33"/>
                    <a:pt x="50" y="33"/>
                    <a:pt x="50" y="33"/>
                  </a:cubicBezTo>
                  <a:cubicBezTo>
                    <a:pt x="50" y="48"/>
                    <a:pt x="50" y="48"/>
                    <a:pt x="50" y="48"/>
                  </a:cubicBezTo>
                  <a:cubicBezTo>
                    <a:pt x="50" y="49"/>
                    <a:pt x="49" y="50"/>
                    <a:pt x="48" y="50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1" y="50"/>
                    <a:pt x="31" y="49"/>
                    <a:pt x="31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1" y="32"/>
                    <a:pt x="31" y="31"/>
                    <a:pt x="32" y="31"/>
                  </a:cubicBezTo>
                  <a:cubicBezTo>
                    <a:pt x="33" y="31"/>
                    <a:pt x="33" y="31"/>
                    <a:pt x="33" y="31"/>
                  </a:cubicBezTo>
                  <a:cubicBezTo>
                    <a:pt x="39" y="31"/>
                    <a:pt x="39" y="31"/>
                    <a:pt x="39" y="31"/>
                  </a:cubicBezTo>
                  <a:close/>
                  <a:moveTo>
                    <a:pt x="31" y="4"/>
                  </a:moveTo>
                  <a:cubicBezTo>
                    <a:pt x="31" y="4"/>
                    <a:pt x="31" y="4"/>
                    <a:pt x="31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31" y="16"/>
                    <a:pt x="31" y="16"/>
                    <a:pt x="31" y="16"/>
                  </a:cubicBezTo>
                  <a:cubicBezTo>
                    <a:pt x="31" y="4"/>
                    <a:pt x="31" y="4"/>
                    <a:pt x="31" y="4"/>
                  </a:cubicBezTo>
                  <a:close/>
                  <a:moveTo>
                    <a:pt x="15" y="35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5" y="35"/>
                    <a:pt x="15" y="35"/>
                    <a:pt x="15" y="35"/>
                  </a:cubicBezTo>
                  <a:close/>
                  <a:moveTo>
                    <a:pt x="46" y="35"/>
                  </a:moveTo>
                  <a:cubicBezTo>
                    <a:pt x="46" y="35"/>
                    <a:pt x="46" y="35"/>
                    <a:pt x="46" y="35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46" y="46"/>
                    <a:pt x="46" y="46"/>
                    <a:pt x="46" y="46"/>
                  </a:cubicBezTo>
                  <a:cubicBezTo>
                    <a:pt x="46" y="35"/>
                    <a:pt x="46" y="35"/>
                    <a:pt x="46" y="3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85954" tIns="42977" rIns="85954" bIns="42977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25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</a:endParaRPr>
            </a:p>
          </p:txBody>
        </p:sp>
        <p:sp>
          <p:nvSpPr>
            <p:cNvPr id="119" name="【公众号：阿拉丁PPT】1-17"/>
            <p:cNvSpPr>
              <a:spLocks noEditPoints="1"/>
            </p:cNvSpPr>
            <p:nvPr/>
          </p:nvSpPr>
          <p:spPr bwMode="auto">
            <a:xfrm>
              <a:off x="7783723" y="2918722"/>
              <a:ext cx="285758" cy="285758"/>
            </a:xfrm>
            <a:custGeom>
              <a:avLst/>
              <a:gdLst>
                <a:gd name="T0" fmla="*/ 139700 w 48"/>
                <a:gd name="T1" fmla="*/ 38100 h 48"/>
                <a:gd name="T2" fmla="*/ 149225 w 48"/>
                <a:gd name="T3" fmla="*/ 38100 h 48"/>
                <a:gd name="T4" fmla="*/ 149225 w 48"/>
                <a:gd name="T5" fmla="*/ 47625 h 48"/>
                <a:gd name="T6" fmla="*/ 133350 w 48"/>
                <a:gd name="T7" fmla="*/ 63500 h 48"/>
                <a:gd name="T8" fmla="*/ 117475 w 48"/>
                <a:gd name="T9" fmla="*/ 76200 h 48"/>
                <a:gd name="T10" fmla="*/ 133350 w 48"/>
                <a:gd name="T11" fmla="*/ 88900 h 48"/>
                <a:gd name="T12" fmla="*/ 149225 w 48"/>
                <a:gd name="T13" fmla="*/ 104775 h 48"/>
                <a:gd name="T14" fmla="*/ 149225 w 48"/>
                <a:gd name="T15" fmla="*/ 114300 h 48"/>
                <a:gd name="T16" fmla="*/ 139700 w 48"/>
                <a:gd name="T17" fmla="*/ 114300 h 48"/>
                <a:gd name="T18" fmla="*/ 123825 w 48"/>
                <a:gd name="T19" fmla="*/ 98425 h 48"/>
                <a:gd name="T20" fmla="*/ 104775 w 48"/>
                <a:gd name="T21" fmla="*/ 79375 h 48"/>
                <a:gd name="T22" fmla="*/ 104775 w 48"/>
                <a:gd name="T23" fmla="*/ 79375 h 48"/>
                <a:gd name="T24" fmla="*/ 104775 w 48"/>
                <a:gd name="T25" fmla="*/ 73025 h 48"/>
                <a:gd name="T26" fmla="*/ 123825 w 48"/>
                <a:gd name="T27" fmla="*/ 53975 h 48"/>
                <a:gd name="T28" fmla="*/ 139700 w 48"/>
                <a:gd name="T29" fmla="*/ 38100 h 48"/>
                <a:gd name="T30" fmla="*/ 114300 w 48"/>
                <a:gd name="T31" fmla="*/ 139700 h 48"/>
                <a:gd name="T32" fmla="*/ 114300 w 48"/>
                <a:gd name="T33" fmla="*/ 139700 h 48"/>
                <a:gd name="T34" fmla="*/ 114300 w 48"/>
                <a:gd name="T35" fmla="*/ 149225 h 48"/>
                <a:gd name="T36" fmla="*/ 104775 w 48"/>
                <a:gd name="T37" fmla="*/ 149225 h 48"/>
                <a:gd name="T38" fmla="*/ 88900 w 48"/>
                <a:gd name="T39" fmla="*/ 133350 h 48"/>
                <a:gd name="T40" fmla="*/ 76200 w 48"/>
                <a:gd name="T41" fmla="*/ 120650 h 48"/>
                <a:gd name="T42" fmla="*/ 63500 w 48"/>
                <a:gd name="T43" fmla="*/ 133350 h 48"/>
                <a:gd name="T44" fmla="*/ 44450 w 48"/>
                <a:gd name="T45" fmla="*/ 149225 h 48"/>
                <a:gd name="T46" fmla="*/ 38100 w 48"/>
                <a:gd name="T47" fmla="*/ 149225 h 48"/>
                <a:gd name="T48" fmla="*/ 38100 w 48"/>
                <a:gd name="T49" fmla="*/ 139700 h 48"/>
                <a:gd name="T50" fmla="*/ 53975 w 48"/>
                <a:gd name="T51" fmla="*/ 123825 h 48"/>
                <a:gd name="T52" fmla="*/ 69850 w 48"/>
                <a:gd name="T53" fmla="*/ 107950 h 48"/>
                <a:gd name="T54" fmla="*/ 69850 w 48"/>
                <a:gd name="T55" fmla="*/ 107950 h 48"/>
                <a:gd name="T56" fmla="*/ 79375 w 48"/>
                <a:gd name="T57" fmla="*/ 107950 h 48"/>
                <a:gd name="T58" fmla="*/ 98425 w 48"/>
                <a:gd name="T59" fmla="*/ 123825 h 48"/>
                <a:gd name="T60" fmla="*/ 114300 w 48"/>
                <a:gd name="T61" fmla="*/ 139700 h 48"/>
                <a:gd name="T62" fmla="*/ 9525 w 48"/>
                <a:gd name="T63" fmla="*/ 114300 h 48"/>
                <a:gd name="T64" fmla="*/ 9525 w 48"/>
                <a:gd name="T65" fmla="*/ 114300 h 48"/>
                <a:gd name="T66" fmla="*/ 3175 w 48"/>
                <a:gd name="T67" fmla="*/ 114300 h 48"/>
                <a:gd name="T68" fmla="*/ 3175 w 48"/>
                <a:gd name="T69" fmla="*/ 104775 h 48"/>
                <a:gd name="T70" fmla="*/ 19050 w 48"/>
                <a:gd name="T71" fmla="*/ 88900 h 48"/>
                <a:gd name="T72" fmla="*/ 31750 w 48"/>
                <a:gd name="T73" fmla="*/ 76200 h 48"/>
                <a:gd name="T74" fmla="*/ 19050 w 48"/>
                <a:gd name="T75" fmla="*/ 63500 h 48"/>
                <a:gd name="T76" fmla="*/ 3175 w 48"/>
                <a:gd name="T77" fmla="*/ 47625 h 48"/>
                <a:gd name="T78" fmla="*/ 3175 w 48"/>
                <a:gd name="T79" fmla="*/ 38100 h 48"/>
                <a:gd name="T80" fmla="*/ 9525 w 48"/>
                <a:gd name="T81" fmla="*/ 38100 h 48"/>
                <a:gd name="T82" fmla="*/ 28575 w 48"/>
                <a:gd name="T83" fmla="*/ 53975 h 48"/>
                <a:gd name="T84" fmla="*/ 44450 w 48"/>
                <a:gd name="T85" fmla="*/ 73025 h 48"/>
                <a:gd name="T86" fmla="*/ 44450 w 48"/>
                <a:gd name="T87" fmla="*/ 73025 h 48"/>
                <a:gd name="T88" fmla="*/ 44450 w 48"/>
                <a:gd name="T89" fmla="*/ 79375 h 48"/>
                <a:gd name="T90" fmla="*/ 28575 w 48"/>
                <a:gd name="T91" fmla="*/ 98425 h 48"/>
                <a:gd name="T92" fmla="*/ 9525 w 48"/>
                <a:gd name="T93" fmla="*/ 114300 h 48"/>
                <a:gd name="T94" fmla="*/ 38100 w 48"/>
                <a:gd name="T95" fmla="*/ 12700 h 48"/>
                <a:gd name="T96" fmla="*/ 38100 w 48"/>
                <a:gd name="T97" fmla="*/ 12700 h 48"/>
                <a:gd name="T98" fmla="*/ 38100 w 48"/>
                <a:gd name="T99" fmla="*/ 3175 h 48"/>
                <a:gd name="T100" fmla="*/ 44450 w 48"/>
                <a:gd name="T101" fmla="*/ 3175 h 48"/>
                <a:gd name="T102" fmla="*/ 63500 w 48"/>
                <a:gd name="T103" fmla="*/ 19050 h 48"/>
                <a:gd name="T104" fmla="*/ 76200 w 48"/>
                <a:gd name="T105" fmla="*/ 31750 h 48"/>
                <a:gd name="T106" fmla="*/ 88900 w 48"/>
                <a:gd name="T107" fmla="*/ 19050 h 48"/>
                <a:gd name="T108" fmla="*/ 104775 w 48"/>
                <a:gd name="T109" fmla="*/ 3175 h 48"/>
                <a:gd name="T110" fmla="*/ 114300 w 48"/>
                <a:gd name="T111" fmla="*/ 3175 h 48"/>
                <a:gd name="T112" fmla="*/ 114300 w 48"/>
                <a:gd name="T113" fmla="*/ 12700 h 48"/>
                <a:gd name="T114" fmla="*/ 98425 w 48"/>
                <a:gd name="T115" fmla="*/ 28575 h 48"/>
                <a:gd name="T116" fmla="*/ 79375 w 48"/>
                <a:gd name="T117" fmla="*/ 44450 h 48"/>
                <a:gd name="T118" fmla="*/ 79375 w 48"/>
                <a:gd name="T119" fmla="*/ 44450 h 48"/>
                <a:gd name="T120" fmla="*/ 69850 w 48"/>
                <a:gd name="T121" fmla="*/ 44450 h 48"/>
                <a:gd name="T122" fmla="*/ 53975 w 48"/>
                <a:gd name="T123" fmla="*/ 28575 h 48"/>
                <a:gd name="T124" fmla="*/ 38100 w 48"/>
                <a:gd name="T125" fmla="*/ 12700 h 48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48" h="48">
                  <a:moveTo>
                    <a:pt x="44" y="12"/>
                  </a:moveTo>
                  <a:cubicBezTo>
                    <a:pt x="45" y="11"/>
                    <a:pt x="46" y="11"/>
                    <a:pt x="47" y="12"/>
                  </a:cubicBezTo>
                  <a:cubicBezTo>
                    <a:pt x="48" y="13"/>
                    <a:pt x="48" y="14"/>
                    <a:pt x="47" y="15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42" y="28"/>
                    <a:pt x="42" y="28"/>
                    <a:pt x="42" y="28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48" y="34"/>
                    <a:pt x="48" y="35"/>
                    <a:pt x="47" y="36"/>
                  </a:cubicBezTo>
                  <a:cubicBezTo>
                    <a:pt x="46" y="37"/>
                    <a:pt x="45" y="37"/>
                    <a:pt x="44" y="36"/>
                  </a:cubicBezTo>
                  <a:cubicBezTo>
                    <a:pt x="39" y="31"/>
                    <a:pt x="39" y="31"/>
                    <a:pt x="39" y="31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3"/>
                    <a:pt x="33" y="23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4" y="12"/>
                    <a:pt x="44" y="12"/>
                    <a:pt x="44" y="12"/>
                  </a:cubicBezTo>
                  <a:close/>
                  <a:moveTo>
                    <a:pt x="36" y="44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7" y="45"/>
                    <a:pt x="37" y="46"/>
                    <a:pt x="36" y="47"/>
                  </a:cubicBezTo>
                  <a:cubicBezTo>
                    <a:pt x="35" y="48"/>
                    <a:pt x="34" y="48"/>
                    <a:pt x="33" y="47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4" y="48"/>
                    <a:pt x="12" y="48"/>
                    <a:pt x="12" y="47"/>
                  </a:cubicBezTo>
                  <a:cubicBezTo>
                    <a:pt x="11" y="46"/>
                    <a:pt x="11" y="45"/>
                    <a:pt x="12" y="44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3" y="33"/>
                    <a:pt x="24" y="33"/>
                    <a:pt x="25" y="34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6" y="44"/>
                    <a:pt x="36" y="44"/>
                    <a:pt x="36" y="44"/>
                  </a:cubicBezTo>
                  <a:close/>
                  <a:moveTo>
                    <a:pt x="3" y="36"/>
                  </a:moveTo>
                  <a:cubicBezTo>
                    <a:pt x="3" y="36"/>
                    <a:pt x="3" y="36"/>
                    <a:pt x="3" y="36"/>
                  </a:cubicBezTo>
                  <a:cubicBezTo>
                    <a:pt x="3" y="37"/>
                    <a:pt x="1" y="37"/>
                    <a:pt x="1" y="36"/>
                  </a:cubicBezTo>
                  <a:cubicBezTo>
                    <a:pt x="0" y="35"/>
                    <a:pt x="0" y="34"/>
                    <a:pt x="1" y="33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0" y="14"/>
                    <a:pt x="0" y="13"/>
                    <a:pt x="1" y="12"/>
                  </a:cubicBezTo>
                  <a:cubicBezTo>
                    <a:pt x="1" y="11"/>
                    <a:pt x="3" y="11"/>
                    <a:pt x="3" y="12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5" y="23"/>
                    <a:pt x="15" y="25"/>
                    <a:pt x="14" y="25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3" y="36"/>
                    <a:pt x="3" y="36"/>
                    <a:pt x="3" y="36"/>
                  </a:cubicBezTo>
                  <a:close/>
                  <a:moveTo>
                    <a:pt x="12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1" y="3"/>
                    <a:pt x="11" y="2"/>
                    <a:pt x="12" y="1"/>
                  </a:cubicBezTo>
                  <a:cubicBezTo>
                    <a:pt x="12" y="0"/>
                    <a:pt x="14" y="0"/>
                    <a:pt x="14" y="1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4" y="0"/>
                    <a:pt x="35" y="0"/>
                    <a:pt x="36" y="1"/>
                  </a:cubicBezTo>
                  <a:cubicBezTo>
                    <a:pt x="37" y="2"/>
                    <a:pt x="37" y="3"/>
                    <a:pt x="36" y="4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5"/>
                    <a:pt x="23" y="15"/>
                    <a:pt x="22" y="14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2" y="4"/>
                    <a:pt x="12" y="4"/>
                    <a:pt x="12" y="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85954" tIns="42977" rIns="85954" bIns="42977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25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</a:endParaRPr>
            </a:p>
          </p:txBody>
        </p:sp>
        <p:sp>
          <p:nvSpPr>
            <p:cNvPr id="57" name="【公众号：阿拉丁PPT】1-18" descr="e7d195523061f1c0b9c437df2358c0cda14f5041a22fabbfBE2BE37675DC7AB669ED1A17F222BC996230C869F9A73B775AB9A6F73BCC744AF1BB55A31F7D215610F6B48D481C98CFAE215B20EECA2E6E20AA2D9777C27EEAB10921E8B07256D6D9ECE20958AFE8BA43FFCD38CF696DD3921EEAB91BE017407F46DB8119C34BA667C65BA886A5336E"/>
            <p:cNvSpPr txBox="1"/>
            <p:nvPr/>
          </p:nvSpPr>
          <p:spPr>
            <a:xfrm>
              <a:off x="9449856" y="3394019"/>
              <a:ext cx="1042950" cy="896860"/>
            </a:xfrm>
            <a:prstGeom prst="rect">
              <a:avLst/>
            </a:prstGeom>
            <a:noFill/>
            <a:effectLst/>
          </p:spPr>
          <p:txBody>
            <a:bodyPr wrap="square" lIns="85954" tIns="42977" rIns="85954" bIns="42977" rtlCol="0">
              <a:spAutoFit/>
            </a:bodyPr>
            <a:lstStyle/>
            <a:p>
              <a:pPr marL="0" marR="0" lvl="1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63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iSans Bold" panose="00000800000000000000" pitchFamily="2" charset="-122"/>
                  <a:ea typeface="MiSans Bold" panose="00000800000000000000" pitchFamily="2" charset="-122"/>
                  <a:cs typeface="阿里巴巴普惠体 2.0 95 ExtraBold" panose="00020600040101010101" pitchFamily="18" charset="-122"/>
                  <a:sym typeface="MiSans Bold" panose="00000800000000000000" pitchFamily="2" charset="-122"/>
                </a:rPr>
                <a:t>研究思路</a:t>
              </a:r>
              <a:endParaRPr kumimoji="0" lang="zh-CN" altLang="en-US" sz="263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Bold" panose="00000800000000000000" pitchFamily="2" charset="-122"/>
                <a:ea typeface="MiSans Bold" panose="00000800000000000000" pitchFamily="2" charset="-122"/>
                <a:cs typeface="阿里巴巴普惠体 2.0 95 ExtraBold" panose="00020600040101010101" pitchFamily="18" charset="-122"/>
                <a:sym typeface="MiSans Bold" panose="00000800000000000000" pitchFamily="2" charset="-122"/>
              </a:endParaRPr>
            </a:p>
          </p:txBody>
        </p:sp>
      </p:grpSp>
      <p:grpSp>
        <p:nvGrpSpPr>
          <p:cNvPr id="9" name="【公众号：阿拉丁PPT】2"/>
          <p:cNvGrpSpPr/>
          <p:nvPr/>
        </p:nvGrpSpPr>
        <p:grpSpPr>
          <a:xfrm>
            <a:off x="997884" y="1124905"/>
            <a:ext cx="6130077" cy="2313292"/>
            <a:chOff x="1010534" y="1848372"/>
            <a:chExt cx="6130077" cy="2313292"/>
          </a:xfrm>
        </p:grpSpPr>
        <p:grpSp>
          <p:nvGrpSpPr>
            <p:cNvPr id="4" name="组合 3"/>
            <p:cNvGrpSpPr/>
            <p:nvPr/>
          </p:nvGrpSpPr>
          <p:grpSpPr>
            <a:xfrm>
              <a:off x="1010534" y="1848372"/>
              <a:ext cx="3017456" cy="714830"/>
              <a:chOff x="6576843" y="1882160"/>
              <a:chExt cx="3017456" cy="714830"/>
            </a:xfrm>
          </p:grpSpPr>
          <p:sp>
            <p:nvSpPr>
              <p:cNvPr id="58" name="【公众号：阿拉丁PPT】2-1" descr="e7d195523061f1c0bbd9d495056f6756baae99e8e5eccdb0B69E8BECE2F25FA34DA9A3791886F1952D5C6B90E974387B5DDCCBCEBC70127B5F7576CBB260879D9064EC41CFD6AF7F7958B54E7616B7D1ACFF694983D84E0388005329CC4DDD54A2D99C6A9B84027BCF6DB77414535DA885241760DE3675A6100AF218CA2BE3828C995CF16123D72C6E8DB16049D70069CC94D490203437D9"/>
              <p:cNvSpPr/>
              <p:nvPr/>
            </p:nvSpPr>
            <p:spPr>
              <a:xfrm flipH="1">
                <a:off x="6576845" y="1882160"/>
                <a:ext cx="868680" cy="3683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iSans Medium" panose="00000600000000000000" pitchFamily="2" charset="-122"/>
                    <a:ea typeface="MiSans Medium" panose="00000600000000000000" pitchFamily="2" charset="-122"/>
                    <a:cs typeface="Arial" panose="020B0604020202020204" pitchFamily="34" charset="0"/>
                    <a:sym typeface="思源黑体 CN Bold" panose="020B0800000000000000" pitchFamily="34" charset="-122"/>
                  </a:rPr>
                  <a:t>敌人类</a:t>
                </a: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iSans Medium" panose="00000600000000000000" pitchFamily="2" charset="-122"/>
                  <a:ea typeface="MiSans Medium" panose="00000600000000000000" pitchFamily="2" charset="-122"/>
                  <a:cs typeface="Arial" panose="020B0604020202020204" pitchFamily="34" charset="0"/>
                  <a:sym typeface="思源黑体 CN Bold" panose="020B0800000000000000" pitchFamily="34" charset="-122"/>
                </a:endParaRPr>
              </a:p>
            </p:txBody>
          </p:sp>
          <p:sp>
            <p:nvSpPr>
              <p:cNvPr id="59" name="【公众号：阿拉丁PPT】2-2"/>
              <p:cNvSpPr txBox="1"/>
              <p:nvPr/>
            </p:nvSpPr>
            <p:spPr>
              <a:xfrm flipH="1">
                <a:off x="6576843" y="2227257"/>
                <a:ext cx="3017456" cy="3697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iSans" panose="00000500000000000000" pitchFamily="2" charset="-122"/>
                    <a:ea typeface="MiSans" panose="00000500000000000000" pitchFamily="2" charset="-122"/>
                    <a:cs typeface="+mn-cs"/>
                    <a:sym typeface="汉仪旗黑-50S" panose="00020600040101010101" pitchFamily="18" charset="-122"/>
                  </a:rPr>
                  <a:t>master、bullet（子弹）、spikeweed(地刺)、kuba、shell、cannibal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endParaRPr>
              </a:p>
            </p:txBody>
          </p:sp>
        </p:grpSp>
        <p:grpSp>
          <p:nvGrpSpPr>
            <p:cNvPr id="60" name="组合 59"/>
            <p:cNvGrpSpPr/>
            <p:nvPr/>
          </p:nvGrpSpPr>
          <p:grpSpPr>
            <a:xfrm>
              <a:off x="4122803" y="1848372"/>
              <a:ext cx="3017456" cy="556165"/>
              <a:chOff x="6576843" y="1882160"/>
              <a:chExt cx="3017456" cy="556165"/>
            </a:xfrm>
          </p:grpSpPr>
          <p:sp>
            <p:nvSpPr>
              <p:cNvPr id="61" name="【公众号：阿拉丁PPT】2-3" descr="e7d195523061f1c0bbd9d495056f6756baae99e8e5eccdb0B69E8BECE2F25FA34DA9A3791886F1952D5C6B90E974387B5DDCCBCEBC70127B5F7576CBB260879D9064EC41CFD6AF7F7958B54E7616B7D1ACFF694983D84E0388005329CC4DDD54A2D99C6A9B84027BCF6DB77414535DA885241760DE3675A6100AF218CA2BE3828C995CF16123D72C6E8DB16049D70069CC94D490203437D9"/>
              <p:cNvSpPr/>
              <p:nvPr/>
            </p:nvSpPr>
            <p:spPr>
              <a:xfrm flipH="1">
                <a:off x="6576845" y="1882160"/>
                <a:ext cx="868680" cy="3683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iSans Medium" panose="00000600000000000000" pitchFamily="2" charset="-122"/>
                    <a:ea typeface="MiSans Medium" panose="00000600000000000000" pitchFamily="2" charset="-122"/>
                    <a:cs typeface="Arial" panose="020B0604020202020204" pitchFamily="34" charset="0"/>
                    <a:sym typeface="思源黑体 CN Bold" panose="020B0800000000000000" pitchFamily="34" charset="-122"/>
                  </a:rPr>
                  <a:t>道具类</a:t>
                </a: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iSans Medium" panose="00000600000000000000" pitchFamily="2" charset="-122"/>
                  <a:ea typeface="MiSans Medium" panose="00000600000000000000" pitchFamily="2" charset="-122"/>
                  <a:cs typeface="Arial" panose="020B0604020202020204" pitchFamily="34" charset="0"/>
                  <a:sym typeface="思源黑体 CN Bold" panose="020B0800000000000000" pitchFamily="34" charset="-122"/>
                </a:endParaRPr>
              </a:p>
            </p:txBody>
          </p:sp>
          <p:sp>
            <p:nvSpPr>
              <p:cNvPr id="62" name="【公众号：阿拉丁PPT】2-4"/>
              <p:cNvSpPr txBox="1"/>
              <p:nvPr/>
            </p:nvSpPr>
            <p:spPr>
              <a:xfrm flipH="1">
                <a:off x="6576843" y="2227257"/>
                <a:ext cx="3017456" cy="21106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iSans" panose="00000500000000000000" pitchFamily="2" charset="-122"/>
                    <a:ea typeface="MiSans" panose="00000500000000000000" pitchFamily="2" charset="-122"/>
                    <a:cs typeface="+mn-cs"/>
                    <a:sym typeface="汉仪旗黑-50S" panose="00020600040101010101" pitchFamily="18" charset="-122"/>
                  </a:rPr>
                  <a:t>mushroom、flower、rainbow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endParaRPr>
              </a:p>
            </p:txBody>
          </p:sp>
        </p:grpSp>
        <p:grpSp>
          <p:nvGrpSpPr>
            <p:cNvPr id="63" name="组合 62"/>
            <p:cNvGrpSpPr/>
            <p:nvPr/>
          </p:nvGrpSpPr>
          <p:grpSpPr>
            <a:xfrm>
              <a:off x="1010886" y="3446834"/>
              <a:ext cx="3017456" cy="714830"/>
              <a:chOff x="6576843" y="1882160"/>
              <a:chExt cx="3017456" cy="714830"/>
            </a:xfrm>
          </p:grpSpPr>
          <p:sp>
            <p:nvSpPr>
              <p:cNvPr id="64" name="【公众号：阿拉丁PPT】2-5" descr="e7d195523061f1c0bbd9d495056f6756baae99e8e5eccdb0B69E8BECE2F25FA34DA9A3791886F1952D5C6B90E974387B5DDCCBCEBC70127B5F7576CBB260879D9064EC41CFD6AF7F7958B54E7616B7D1ACFF694983D84E0388005329CC4DDD54A2D99C6A9B84027BCF6DB77414535DA885241760DE3675A6100AF218CA2BE3828C995CF16123D72C6E8DB16049D70069CC94D490203437D9"/>
              <p:cNvSpPr/>
              <p:nvPr/>
            </p:nvSpPr>
            <p:spPr>
              <a:xfrm flipH="1">
                <a:off x="6576845" y="1882160"/>
                <a:ext cx="868680" cy="3683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iSans Medium" panose="00000600000000000000" pitchFamily="2" charset="-122"/>
                    <a:ea typeface="MiSans Medium" panose="00000600000000000000" pitchFamily="2" charset="-122"/>
                    <a:cs typeface="Arial" panose="020B0604020202020204" pitchFamily="34" charset="0"/>
                    <a:sym typeface="思源黑体 CN Bold" panose="020B0800000000000000" pitchFamily="34" charset="-122"/>
                  </a:rPr>
                  <a:t>其他类</a:t>
                </a: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iSans Medium" panose="00000600000000000000" pitchFamily="2" charset="-122"/>
                  <a:ea typeface="MiSans Medium" panose="00000600000000000000" pitchFamily="2" charset="-122"/>
                  <a:cs typeface="Arial" panose="020B0604020202020204" pitchFamily="34" charset="0"/>
                  <a:sym typeface="思源黑体 CN Bold" panose="020B0800000000000000" pitchFamily="34" charset="-122"/>
                </a:endParaRPr>
              </a:p>
            </p:txBody>
          </p:sp>
          <p:sp>
            <p:nvSpPr>
              <p:cNvPr id="65" name="【公众号：阿拉丁PPT】2-6"/>
              <p:cNvSpPr txBox="1"/>
              <p:nvPr/>
            </p:nvSpPr>
            <p:spPr>
              <a:xfrm flipH="1">
                <a:off x="6576843" y="2227257"/>
                <a:ext cx="3017456" cy="3697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iSans" panose="00000500000000000000" pitchFamily="2" charset="-122"/>
                    <a:ea typeface="MiSans" panose="00000500000000000000" pitchFamily="2" charset="-122"/>
                    <a:cs typeface="+mn-cs"/>
                    <a:sym typeface="汉仪旗黑-50S" panose="00020600040101010101" pitchFamily="18" charset="-122"/>
                  </a:rPr>
                  <a:t>castle（城堡）、fire（火球）、pipe（管子）、flag、flagpole、bird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endParaRPr>
              </a:p>
            </p:txBody>
          </p:sp>
        </p:grpSp>
        <p:grpSp>
          <p:nvGrpSpPr>
            <p:cNvPr id="66" name="组合 65"/>
            <p:cNvGrpSpPr/>
            <p:nvPr/>
          </p:nvGrpSpPr>
          <p:grpSpPr>
            <a:xfrm>
              <a:off x="4123155" y="3446834"/>
              <a:ext cx="3017456" cy="713397"/>
              <a:chOff x="6576843" y="1882160"/>
              <a:chExt cx="3017456" cy="713397"/>
            </a:xfrm>
          </p:grpSpPr>
          <p:sp>
            <p:nvSpPr>
              <p:cNvPr id="67" name="【公众号：阿拉丁PPT】2-7" descr="e7d195523061f1c0bbd9d495056f6756baae99e8e5eccdb0B69E8BECE2F25FA34DA9A3791886F1952D5C6B90E974387B5DDCCBCEBC70127B5F7576CBB260879D9064EC41CFD6AF7F7958B54E7616B7D1ACFF694983D84E0388005329CC4DDD54A2D99C6A9B84027BCF6DB77414535DA885241760DE3675A6100AF218CA2BE3828C995CF16123D72C6E8DB16049D70069CC94D490203437D9"/>
              <p:cNvSpPr/>
              <p:nvPr/>
            </p:nvSpPr>
            <p:spPr>
              <a:xfrm flipH="1">
                <a:off x="6576845" y="1882160"/>
                <a:ext cx="868680" cy="36830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iSans Medium" panose="00000600000000000000" pitchFamily="2" charset="-122"/>
                    <a:ea typeface="MiSans Medium" panose="00000600000000000000" pitchFamily="2" charset="-122"/>
                    <a:cs typeface="Arial" panose="020B0604020202020204" pitchFamily="34" charset="0"/>
                    <a:sym typeface="思源黑体 CN Bold" panose="020B0800000000000000" pitchFamily="34" charset="-122"/>
                  </a:rPr>
                  <a:t>主角类</a:t>
                </a: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iSans Medium" panose="00000600000000000000" pitchFamily="2" charset="-122"/>
                  <a:ea typeface="MiSans Medium" panose="00000600000000000000" pitchFamily="2" charset="-122"/>
                  <a:cs typeface="Arial" panose="020B0604020202020204" pitchFamily="34" charset="0"/>
                  <a:sym typeface="思源黑体 CN Bold" panose="020B0800000000000000" pitchFamily="34" charset="-122"/>
                </a:endParaRPr>
              </a:p>
            </p:txBody>
          </p:sp>
          <p:sp>
            <p:nvSpPr>
              <p:cNvPr id="68" name="【公众号：阿拉丁PPT】2-8"/>
              <p:cNvSpPr txBox="1"/>
              <p:nvPr/>
            </p:nvSpPr>
            <p:spPr>
              <a:xfrm flipH="1">
                <a:off x="6576843" y="2227257"/>
                <a:ext cx="3017456" cy="3683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MiSans" panose="00000500000000000000" pitchFamily="2" charset="-122"/>
                    <a:ea typeface="MiSans" panose="00000500000000000000" pitchFamily="2" charset="-122"/>
                    <a:cs typeface="+mn-cs"/>
                    <a:sym typeface="汉仪旗黑-50S" panose="00020600040101010101" pitchFamily="18" charset="-122"/>
                  </a:rPr>
                  <a:t>mary</a:t>
                </a:r>
                <a:endPara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MiSans" panose="00000500000000000000" pitchFamily="2" charset="-122"/>
                  <a:ea typeface="MiSans" panose="00000500000000000000" pitchFamily="2" charset="-122"/>
                  <a:cs typeface="+mn-cs"/>
                  <a:sym typeface="汉仪旗黑-50S" panose="00020600040101010101" pitchFamily="18" charset="-122"/>
                </a:endParaRPr>
              </a:p>
            </p:txBody>
          </p:sp>
        </p:grpSp>
      </p:grpSp>
      <p:sp>
        <p:nvSpPr>
          <p:cNvPr id="42" name="【公众号：阿拉丁PPT】3"/>
          <p:cNvSpPr/>
          <p:nvPr/>
        </p:nvSpPr>
        <p:spPr>
          <a:xfrm>
            <a:off x="4272000" y="496582"/>
            <a:ext cx="7920000" cy="45719"/>
          </a:xfrm>
          <a:custGeom>
            <a:avLst/>
            <a:gdLst>
              <a:gd name="connsiteX0" fmla="*/ 0 w 7346942"/>
              <a:gd name="connsiteY0" fmla="*/ 0 h 45719"/>
              <a:gd name="connsiteX1" fmla="*/ 7346942 w 7346942"/>
              <a:gd name="connsiteY1" fmla="*/ 0 h 45719"/>
              <a:gd name="connsiteX2" fmla="*/ 7346942 w 7346942"/>
              <a:gd name="connsiteY2" fmla="*/ 45719 h 45719"/>
              <a:gd name="connsiteX3" fmla="*/ 0 w 7346942"/>
              <a:gd name="connsiteY3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46942" h="45719">
                <a:moveTo>
                  <a:pt x="0" y="0"/>
                </a:moveTo>
                <a:lnTo>
                  <a:pt x="7346942" y="0"/>
                </a:lnTo>
                <a:lnTo>
                  <a:pt x="7346942" y="45719"/>
                </a:lnTo>
                <a:lnTo>
                  <a:pt x="0" y="45719"/>
                </a:lnTo>
                <a:close/>
              </a:path>
            </a:pathLst>
          </a:cu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44" name="【公众号：阿拉丁PPT】5"/>
          <p:cNvSpPr/>
          <p:nvPr/>
        </p:nvSpPr>
        <p:spPr>
          <a:xfrm>
            <a:off x="1555028" y="288609"/>
            <a:ext cx="14020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40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cs typeface="+mn-ea"/>
                <a:sym typeface="MiSans Bold" panose="00000800000000000000" pitchFamily="2" charset="-122"/>
              </a:rPr>
              <a:t>关卡界面</a:t>
            </a:r>
            <a:endParaRPr lang="zh-CN" altLang="en-US" sz="2400" dirty="0">
              <a:solidFill>
                <a:srgbClr val="965E3A"/>
              </a:solidFill>
              <a:latin typeface="MiSans Bold" panose="00000800000000000000" pitchFamily="2" charset="-122"/>
              <a:ea typeface="MiSans Bold" panose="00000800000000000000" pitchFamily="2" charset="-122"/>
              <a:cs typeface="+mn-ea"/>
              <a:sym typeface="MiSans Bold" panose="00000800000000000000" pitchFamily="2" charset="-122"/>
            </a:endParaRPr>
          </a:p>
        </p:txBody>
      </p:sp>
      <p:sp>
        <p:nvSpPr>
          <p:cNvPr id="45" name="【公众号：阿拉丁PPT】6"/>
          <p:cNvSpPr/>
          <p:nvPr/>
        </p:nvSpPr>
        <p:spPr>
          <a:xfrm>
            <a:off x="2913659" y="396330"/>
            <a:ext cx="116570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latin typeface="MiSans" panose="00000500000000000000" pitchFamily="2" charset="-122"/>
                <a:ea typeface="MiSans" panose="00000500000000000000" pitchFamily="2" charset="-122"/>
                <a:cs typeface="+mn-ea"/>
                <a:sym typeface="MiSans" panose="00000500000000000000" pitchFamily="2" charset="-122"/>
              </a:rPr>
              <a:t>THE TEXT HERE</a:t>
            </a:r>
            <a:endParaRPr lang="en-US" altLang="zh-CN" sz="1000" dirty="0">
              <a:latin typeface="MiSans" panose="00000500000000000000" pitchFamily="2" charset="-122"/>
              <a:ea typeface="MiSans" panose="00000500000000000000" pitchFamily="2" charset="-122"/>
              <a:cs typeface="+mn-ea"/>
              <a:sym typeface="MiSans" panose="00000500000000000000" pitchFamily="2" charset="-122"/>
            </a:endParaRPr>
          </a:p>
        </p:txBody>
      </p:sp>
      <p:sp>
        <p:nvSpPr>
          <p:cNvPr id="52" name="【公众号：阿拉丁PPT】7"/>
          <p:cNvSpPr/>
          <p:nvPr/>
        </p:nvSpPr>
        <p:spPr>
          <a:xfrm>
            <a:off x="0" y="229183"/>
            <a:ext cx="320738" cy="580516"/>
          </a:xfrm>
          <a:custGeom>
            <a:avLst/>
            <a:gdLst>
              <a:gd name="connsiteX0" fmla="*/ 30480 w 320738"/>
              <a:gd name="connsiteY0" fmla="*/ 0 h 580516"/>
              <a:gd name="connsiteX1" fmla="*/ 320738 w 320738"/>
              <a:gd name="connsiteY1" fmla="*/ 290258 h 580516"/>
              <a:gd name="connsiteX2" fmla="*/ 30480 w 320738"/>
              <a:gd name="connsiteY2" fmla="*/ 580516 h 580516"/>
              <a:gd name="connsiteX3" fmla="*/ 0 w 320738"/>
              <a:gd name="connsiteY3" fmla="*/ 577443 h 580516"/>
              <a:gd name="connsiteX4" fmla="*/ 0 w 320738"/>
              <a:gd name="connsiteY4" fmla="*/ 3073 h 58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738" h="580516">
                <a:moveTo>
                  <a:pt x="30480" y="0"/>
                </a:moveTo>
                <a:cubicBezTo>
                  <a:pt x="190785" y="0"/>
                  <a:pt x="320738" y="129953"/>
                  <a:pt x="320738" y="290258"/>
                </a:cubicBezTo>
                <a:cubicBezTo>
                  <a:pt x="320738" y="450563"/>
                  <a:pt x="190785" y="580516"/>
                  <a:pt x="30480" y="580516"/>
                </a:cubicBezTo>
                <a:lnTo>
                  <a:pt x="0" y="577443"/>
                </a:lnTo>
                <a:lnTo>
                  <a:pt x="0" y="3073"/>
                </a:lnTo>
                <a:close/>
              </a:path>
            </a:pathLst>
          </a:cu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56" name="【公众号：阿拉丁PPT】8"/>
          <p:cNvSpPr/>
          <p:nvPr/>
        </p:nvSpPr>
        <p:spPr>
          <a:xfrm>
            <a:off x="13138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73" name="【公众号：阿拉丁PPT】9"/>
          <p:cNvSpPr/>
          <p:nvPr/>
        </p:nvSpPr>
        <p:spPr>
          <a:xfrm>
            <a:off x="522542" y="229183"/>
            <a:ext cx="580515" cy="580516"/>
          </a:xfrm>
          <a:prstGeom prst="ellipse">
            <a:avLst/>
          </a:pr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74" name="【公众号：阿拉丁PPT】10"/>
          <p:cNvSpPr/>
          <p:nvPr/>
        </p:nvSpPr>
        <p:spPr>
          <a:xfrm>
            <a:off x="91370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75" name="【公众号：阿拉丁PPT】11"/>
          <p:cNvSpPr txBox="1"/>
          <p:nvPr/>
        </p:nvSpPr>
        <p:spPr>
          <a:xfrm>
            <a:off x="972966" y="334775"/>
            <a:ext cx="461986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rPr>
              <a:t>02</a:t>
            </a:r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  <a:sym typeface="MiSans" panose="00000500000000000000" pitchFamily="2" charset="-122"/>
            </a:endParaRPr>
          </a:p>
        </p:txBody>
      </p:sp>
      <p:pic>
        <p:nvPicPr>
          <p:cNvPr id="5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52270" y="3937635"/>
            <a:ext cx="3924935" cy="2817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【公众号：阿拉丁PPT】1" descr="e7d195523061f1c02e66e4f24090f95771f2a25398b4c6a397210DEF3B34B42E7CAE3753A3E55670C5C5B393DCCD8D49F265F3A29442F2D10D421F974AABEA3384308323DA72972389F1817D14B0E600920BECB5A148DA56E8F8ECA689600CC91C13870A15C56C239FB08AA1464B6E4DA4EAFE1F02A0CD44FA151D90550CF88BC4FA24F853914F5F"/>
          <p:cNvSpPr/>
          <p:nvPr/>
        </p:nvSpPr>
        <p:spPr>
          <a:xfrm>
            <a:off x="1080868" y="1753669"/>
            <a:ext cx="5015132" cy="1926965"/>
          </a:xfrm>
          <a:prstGeom prst="roundRect">
            <a:avLst>
              <a:gd name="adj" fmla="val 5645"/>
            </a:avLst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38" name="【公众号：阿拉丁PPT】2" descr="e7d195523061f1c02e66e4f24090f95771f2a25398b4c6a397210DEF3B34B42E7CAE3753A3E55670C5C5B393DCCD8D49F265F3A29442F2D10D421F974AABEA3384308323DA72972389F1817D14B0E600920BECB5A148DA56E8F8ECA689600CC91C13870A15C56C239FB08AA1464B6E4DA4EAFE1F02A0CD44FA151D90550CF88BC4FA24F853914F5F"/>
          <p:cNvSpPr/>
          <p:nvPr/>
        </p:nvSpPr>
        <p:spPr>
          <a:xfrm>
            <a:off x="1084410" y="3742222"/>
            <a:ext cx="5015132" cy="1926965"/>
          </a:xfrm>
          <a:prstGeom prst="roundRect">
            <a:avLst>
              <a:gd name="adj" fmla="val 5645"/>
            </a:avLst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46" name="【公众号：阿拉丁PPT】3" descr="e7d195523061f1c02e66e4f24090f95771f2a25398b4c6a397210DEF3B34B42E7CAE3753A3E55670C5C5B393DCCD8D49F265F3A29442F2D10D421F974AABEA3384308323DA72972389F1817D14B0E600920BECB5A148DA56E8F8ECA689600CC91C13870A15C56C239FB08AA1464B6E4DA4EAFE1F02A0CD44FA151D90550CF88BC4FA24F853914F5F"/>
          <p:cNvSpPr/>
          <p:nvPr/>
        </p:nvSpPr>
        <p:spPr>
          <a:xfrm>
            <a:off x="6161601" y="1753669"/>
            <a:ext cx="5015132" cy="1926965"/>
          </a:xfrm>
          <a:prstGeom prst="roundRect">
            <a:avLst>
              <a:gd name="adj" fmla="val 5645"/>
            </a:avLst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47" name="【公众号：阿拉丁PPT】4" descr="e7d195523061f1c02e66e4f24090f95771f2a25398b4c6a397210DEF3B34B42E7CAE3753A3E55670C5C5B393DCCD8D49F265F3A29442F2D10D421F974AABEA3384308323DA72972389F1817D14B0E600920BECB5A148DA56E8F8ECA689600CC91C13870A15C56C239FB08AA1464B6E4DA4EAFE1F02A0CD44FA151D90550CF88BC4FA24F853914F5F"/>
          <p:cNvSpPr/>
          <p:nvPr/>
        </p:nvSpPr>
        <p:spPr>
          <a:xfrm>
            <a:off x="6165142" y="3742222"/>
            <a:ext cx="5015132" cy="1926965"/>
          </a:xfrm>
          <a:prstGeom prst="roundRect">
            <a:avLst>
              <a:gd name="adj" fmla="val 5645"/>
            </a:avLst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48" name="【公众号：阿拉丁PPT】5"/>
          <p:cNvSpPr>
            <a:spLocks noEditPoints="1"/>
          </p:cNvSpPr>
          <p:nvPr/>
        </p:nvSpPr>
        <p:spPr bwMode="auto">
          <a:xfrm>
            <a:off x="6724785" y="2488818"/>
            <a:ext cx="411639" cy="407485"/>
          </a:xfrm>
          <a:custGeom>
            <a:avLst/>
            <a:gdLst>
              <a:gd name="T0" fmla="*/ 96222 w 49"/>
              <a:gd name="T1" fmla="*/ 142875 h 49"/>
              <a:gd name="T2" fmla="*/ 89807 w 49"/>
              <a:gd name="T3" fmla="*/ 12700 h 49"/>
              <a:gd name="T4" fmla="*/ 9622 w 49"/>
              <a:gd name="T5" fmla="*/ 142875 h 49"/>
              <a:gd name="T6" fmla="*/ 28866 w 49"/>
              <a:gd name="T7" fmla="*/ 117475 h 49"/>
              <a:gd name="T8" fmla="*/ 80185 w 49"/>
              <a:gd name="T9" fmla="*/ 123825 h 49"/>
              <a:gd name="T10" fmla="*/ 89807 w 49"/>
              <a:gd name="T11" fmla="*/ 142875 h 49"/>
              <a:gd name="T12" fmla="*/ 112259 w 49"/>
              <a:gd name="T13" fmla="*/ 73025 h 49"/>
              <a:gd name="T14" fmla="*/ 131503 w 49"/>
              <a:gd name="T15" fmla="*/ 66675 h 49"/>
              <a:gd name="T16" fmla="*/ 112259 w 49"/>
              <a:gd name="T17" fmla="*/ 73025 h 49"/>
              <a:gd name="T18" fmla="*/ 109051 w 49"/>
              <a:gd name="T19" fmla="*/ 88900 h 49"/>
              <a:gd name="T20" fmla="*/ 134710 w 49"/>
              <a:gd name="T21" fmla="*/ 88900 h 49"/>
              <a:gd name="T22" fmla="*/ 112259 w 49"/>
              <a:gd name="T23" fmla="*/ 114300 h 49"/>
              <a:gd name="T24" fmla="*/ 112259 w 49"/>
              <a:gd name="T25" fmla="*/ 104775 h 49"/>
              <a:gd name="T26" fmla="*/ 131503 w 49"/>
              <a:gd name="T27" fmla="*/ 114300 h 49"/>
              <a:gd name="T28" fmla="*/ 112259 w 49"/>
              <a:gd name="T29" fmla="*/ 133350 h 49"/>
              <a:gd name="T30" fmla="*/ 131503 w 49"/>
              <a:gd name="T31" fmla="*/ 123825 h 49"/>
              <a:gd name="T32" fmla="*/ 112259 w 49"/>
              <a:gd name="T33" fmla="*/ 133350 h 49"/>
              <a:gd name="T34" fmla="*/ 19244 w 49"/>
              <a:gd name="T35" fmla="*/ 25400 h 49"/>
              <a:gd name="T36" fmla="*/ 41696 w 49"/>
              <a:gd name="T37" fmla="*/ 25400 h 49"/>
              <a:gd name="T38" fmla="*/ 60940 w 49"/>
              <a:gd name="T39" fmla="*/ 28575 h 49"/>
              <a:gd name="T40" fmla="*/ 60940 w 49"/>
              <a:gd name="T41" fmla="*/ 22225 h 49"/>
              <a:gd name="T42" fmla="*/ 76977 w 49"/>
              <a:gd name="T43" fmla="*/ 28575 h 49"/>
              <a:gd name="T44" fmla="*/ 22452 w 49"/>
              <a:gd name="T45" fmla="*/ 50800 h 49"/>
              <a:gd name="T46" fmla="*/ 38489 w 49"/>
              <a:gd name="T47" fmla="*/ 41275 h 49"/>
              <a:gd name="T48" fmla="*/ 22452 w 49"/>
              <a:gd name="T49" fmla="*/ 50800 h 49"/>
              <a:gd name="T50" fmla="*/ 57733 w 49"/>
              <a:gd name="T51" fmla="*/ 44450 h 49"/>
              <a:gd name="T52" fmla="*/ 83392 w 49"/>
              <a:gd name="T53" fmla="*/ 44450 h 49"/>
              <a:gd name="T54" fmla="*/ 22452 w 49"/>
              <a:gd name="T55" fmla="*/ 69850 h 49"/>
              <a:gd name="T56" fmla="*/ 22452 w 49"/>
              <a:gd name="T57" fmla="*/ 60325 h 49"/>
              <a:gd name="T58" fmla="*/ 38489 w 49"/>
              <a:gd name="T59" fmla="*/ 69850 h 49"/>
              <a:gd name="T60" fmla="*/ 60940 w 49"/>
              <a:gd name="T61" fmla="*/ 69850 h 49"/>
              <a:gd name="T62" fmla="*/ 76977 w 49"/>
              <a:gd name="T63" fmla="*/ 60325 h 49"/>
              <a:gd name="T64" fmla="*/ 60940 w 49"/>
              <a:gd name="T65" fmla="*/ 69850 h 49"/>
              <a:gd name="T66" fmla="*/ 19244 w 49"/>
              <a:gd name="T67" fmla="*/ 85725 h 49"/>
              <a:gd name="T68" fmla="*/ 41696 w 49"/>
              <a:gd name="T69" fmla="*/ 85725 h 49"/>
              <a:gd name="T70" fmla="*/ 60940 w 49"/>
              <a:gd name="T71" fmla="*/ 88900 h 49"/>
              <a:gd name="T72" fmla="*/ 60940 w 49"/>
              <a:gd name="T73" fmla="*/ 79375 h 49"/>
              <a:gd name="T74" fmla="*/ 76977 w 49"/>
              <a:gd name="T75" fmla="*/ 88900 h 49"/>
              <a:gd name="T76" fmla="*/ 22452 w 49"/>
              <a:gd name="T77" fmla="*/ 107950 h 49"/>
              <a:gd name="T78" fmla="*/ 38489 w 49"/>
              <a:gd name="T79" fmla="*/ 101600 h 49"/>
              <a:gd name="T80" fmla="*/ 22452 w 49"/>
              <a:gd name="T81" fmla="*/ 107950 h 49"/>
              <a:gd name="T82" fmla="*/ 57733 w 49"/>
              <a:gd name="T83" fmla="*/ 104775 h 49"/>
              <a:gd name="T84" fmla="*/ 83392 w 49"/>
              <a:gd name="T85" fmla="*/ 104775 h 49"/>
              <a:gd name="T86" fmla="*/ 102636 w 49"/>
              <a:gd name="T87" fmla="*/ 44450 h 49"/>
              <a:gd name="T88" fmla="*/ 150747 w 49"/>
              <a:gd name="T89" fmla="*/ 44450 h 49"/>
              <a:gd name="T90" fmla="*/ 157162 w 49"/>
              <a:gd name="T91" fmla="*/ 149225 h 49"/>
              <a:gd name="T92" fmla="*/ 73770 w 49"/>
              <a:gd name="T93" fmla="*/ 155575 h 49"/>
              <a:gd name="T94" fmla="*/ 67355 w 49"/>
              <a:gd name="T95" fmla="*/ 130175 h 49"/>
              <a:gd name="T96" fmla="*/ 35281 w 49"/>
              <a:gd name="T97" fmla="*/ 149225 h 49"/>
              <a:gd name="T98" fmla="*/ 6415 w 49"/>
              <a:gd name="T99" fmla="*/ 155575 h 49"/>
              <a:gd name="T100" fmla="*/ 0 w 49"/>
              <a:gd name="T101" fmla="*/ 6350 h 49"/>
              <a:gd name="T102" fmla="*/ 96222 w 49"/>
              <a:gd name="T103" fmla="*/ 0 h 49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49" h="49">
                <a:moveTo>
                  <a:pt x="46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45"/>
                  <a:pt x="30" y="45"/>
                  <a:pt x="30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18"/>
                  <a:pt x="46" y="18"/>
                  <a:pt x="46" y="18"/>
                </a:cubicBezTo>
                <a:close/>
                <a:moveTo>
                  <a:pt x="28" y="4"/>
                </a:moveTo>
                <a:cubicBezTo>
                  <a:pt x="28" y="4"/>
                  <a:pt x="28" y="4"/>
                  <a:pt x="28" y="4"/>
                </a:cubicBezTo>
                <a:cubicBezTo>
                  <a:pt x="3" y="4"/>
                  <a:pt x="3" y="4"/>
                  <a:pt x="3" y="4"/>
                </a:cubicBezTo>
                <a:cubicBezTo>
                  <a:pt x="3" y="45"/>
                  <a:pt x="3" y="45"/>
                  <a:pt x="3" y="45"/>
                </a:cubicBezTo>
                <a:cubicBezTo>
                  <a:pt x="7" y="45"/>
                  <a:pt x="7" y="45"/>
                  <a:pt x="7" y="45"/>
                </a:cubicBezTo>
                <a:cubicBezTo>
                  <a:pt x="7" y="39"/>
                  <a:pt x="7" y="39"/>
                  <a:pt x="7" y="39"/>
                </a:cubicBezTo>
                <a:cubicBezTo>
                  <a:pt x="7" y="38"/>
                  <a:pt x="8" y="37"/>
                  <a:pt x="9" y="37"/>
                </a:cubicBezTo>
                <a:cubicBezTo>
                  <a:pt x="9" y="37"/>
                  <a:pt x="9" y="37"/>
                  <a:pt x="9" y="37"/>
                </a:cubicBezTo>
                <a:cubicBezTo>
                  <a:pt x="23" y="37"/>
                  <a:pt x="23" y="37"/>
                  <a:pt x="23" y="37"/>
                </a:cubicBezTo>
                <a:cubicBezTo>
                  <a:pt x="24" y="37"/>
                  <a:pt x="25" y="38"/>
                  <a:pt x="25" y="39"/>
                </a:cubicBezTo>
                <a:cubicBezTo>
                  <a:pt x="25" y="39"/>
                  <a:pt x="25" y="39"/>
                  <a:pt x="25" y="39"/>
                </a:cubicBezTo>
                <a:cubicBezTo>
                  <a:pt x="25" y="45"/>
                  <a:pt x="25" y="45"/>
                  <a:pt x="25" y="45"/>
                </a:cubicBezTo>
                <a:cubicBezTo>
                  <a:pt x="28" y="45"/>
                  <a:pt x="28" y="45"/>
                  <a:pt x="28" y="45"/>
                </a:cubicBezTo>
                <a:cubicBezTo>
                  <a:pt x="28" y="31"/>
                  <a:pt x="28" y="17"/>
                  <a:pt x="28" y="4"/>
                </a:cubicBezTo>
                <a:close/>
                <a:moveTo>
                  <a:pt x="35" y="23"/>
                </a:moveTo>
                <a:cubicBezTo>
                  <a:pt x="35" y="23"/>
                  <a:pt x="35" y="23"/>
                  <a:pt x="35" y="23"/>
                </a:cubicBezTo>
                <a:cubicBezTo>
                  <a:pt x="35" y="23"/>
                  <a:pt x="34" y="23"/>
                  <a:pt x="34" y="22"/>
                </a:cubicBezTo>
                <a:cubicBezTo>
                  <a:pt x="34" y="22"/>
                  <a:pt x="35" y="21"/>
                  <a:pt x="35" y="21"/>
                </a:cubicBezTo>
                <a:cubicBezTo>
                  <a:pt x="41" y="21"/>
                  <a:pt x="41" y="21"/>
                  <a:pt x="41" y="21"/>
                </a:cubicBezTo>
                <a:cubicBezTo>
                  <a:pt x="41" y="21"/>
                  <a:pt x="42" y="22"/>
                  <a:pt x="42" y="22"/>
                </a:cubicBezTo>
                <a:cubicBezTo>
                  <a:pt x="42" y="23"/>
                  <a:pt x="41" y="23"/>
                  <a:pt x="41" y="23"/>
                </a:cubicBezTo>
                <a:cubicBezTo>
                  <a:pt x="35" y="23"/>
                  <a:pt x="35" y="23"/>
                  <a:pt x="35" y="23"/>
                </a:cubicBezTo>
                <a:close/>
                <a:moveTo>
                  <a:pt x="35" y="29"/>
                </a:moveTo>
                <a:cubicBezTo>
                  <a:pt x="35" y="29"/>
                  <a:pt x="35" y="29"/>
                  <a:pt x="35" y="29"/>
                </a:cubicBezTo>
                <a:cubicBezTo>
                  <a:pt x="35" y="29"/>
                  <a:pt x="34" y="29"/>
                  <a:pt x="34" y="28"/>
                </a:cubicBezTo>
                <a:cubicBezTo>
                  <a:pt x="34" y="28"/>
                  <a:pt x="35" y="27"/>
                  <a:pt x="35" y="2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7"/>
                  <a:pt x="42" y="28"/>
                  <a:pt x="42" y="28"/>
                </a:cubicBezTo>
                <a:cubicBezTo>
                  <a:pt x="42" y="29"/>
                  <a:pt x="41" y="29"/>
                  <a:pt x="41" y="29"/>
                </a:cubicBezTo>
                <a:cubicBezTo>
                  <a:pt x="35" y="29"/>
                  <a:pt x="35" y="29"/>
                  <a:pt x="35" y="29"/>
                </a:cubicBezTo>
                <a:close/>
                <a:moveTo>
                  <a:pt x="35" y="36"/>
                </a:moveTo>
                <a:cubicBezTo>
                  <a:pt x="35" y="36"/>
                  <a:pt x="35" y="36"/>
                  <a:pt x="35" y="36"/>
                </a:cubicBezTo>
                <a:cubicBezTo>
                  <a:pt x="35" y="36"/>
                  <a:pt x="34" y="35"/>
                  <a:pt x="34" y="34"/>
                </a:cubicBezTo>
                <a:cubicBezTo>
                  <a:pt x="34" y="34"/>
                  <a:pt x="35" y="33"/>
                  <a:pt x="35" y="33"/>
                </a:cubicBezTo>
                <a:cubicBezTo>
                  <a:pt x="41" y="33"/>
                  <a:pt x="41" y="33"/>
                  <a:pt x="41" y="33"/>
                </a:cubicBezTo>
                <a:cubicBezTo>
                  <a:pt x="41" y="33"/>
                  <a:pt x="42" y="34"/>
                  <a:pt x="42" y="34"/>
                </a:cubicBezTo>
                <a:cubicBezTo>
                  <a:pt x="42" y="35"/>
                  <a:pt x="41" y="36"/>
                  <a:pt x="41" y="36"/>
                </a:cubicBezTo>
                <a:cubicBezTo>
                  <a:pt x="35" y="36"/>
                  <a:pt x="35" y="36"/>
                  <a:pt x="35" y="36"/>
                </a:cubicBezTo>
                <a:close/>
                <a:moveTo>
                  <a:pt x="35" y="42"/>
                </a:moveTo>
                <a:cubicBezTo>
                  <a:pt x="35" y="42"/>
                  <a:pt x="35" y="42"/>
                  <a:pt x="35" y="42"/>
                </a:cubicBezTo>
                <a:cubicBezTo>
                  <a:pt x="35" y="42"/>
                  <a:pt x="34" y="41"/>
                  <a:pt x="34" y="41"/>
                </a:cubicBezTo>
                <a:cubicBezTo>
                  <a:pt x="34" y="40"/>
                  <a:pt x="35" y="39"/>
                  <a:pt x="35" y="39"/>
                </a:cubicBezTo>
                <a:cubicBezTo>
                  <a:pt x="41" y="39"/>
                  <a:pt x="41" y="39"/>
                  <a:pt x="41" y="39"/>
                </a:cubicBezTo>
                <a:cubicBezTo>
                  <a:pt x="41" y="39"/>
                  <a:pt x="42" y="40"/>
                  <a:pt x="42" y="41"/>
                </a:cubicBezTo>
                <a:cubicBezTo>
                  <a:pt x="42" y="41"/>
                  <a:pt x="41" y="42"/>
                  <a:pt x="41" y="42"/>
                </a:cubicBezTo>
                <a:cubicBezTo>
                  <a:pt x="35" y="42"/>
                  <a:pt x="35" y="42"/>
                  <a:pt x="35" y="42"/>
                </a:cubicBezTo>
                <a:close/>
                <a:moveTo>
                  <a:pt x="7" y="9"/>
                </a:moveTo>
                <a:cubicBezTo>
                  <a:pt x="7" y="9"/>
                  <a:pt x="7" y="9"/>
                  <a:pt x="7" y="9"/>
                </a:cubicBezTo>
                <a:cubicBezTo>
                  <a:pt x="6" y="9"/>
                  <a:pt x="6" y="9"/>
                  <a:pt x="6" y="8"/>
                </a:cubicBezTo>
                <a:cubicBezTo>
                  <a:pt x="6" y="8"/>
                  <a:pt x="6" y="7"/>
                  <a:pt x="7" y="7"/>
                </a:cubicBezTo>
                <a:cubicBezTo>
                  <a:pt x="12" y="7"/>
                  <a:pt x="12" y="7"/>
                  <a:pt x="12" y="7"/>
                </a:cubicBezTo>
                <a:cubicBezTo>
                  <a:pt x="13" y="7"/>
                  <a:pt x="13" y="8"/>
                  <a:pt x="13" y="8"/>
                </a:cubicBezTo>
                <a:cubicBezTo>
                  <a:pt x="13" y="9"/>
                  <a:pt x="13" y="9"/>
                  <a:pt x="12" y="9"/>
                </a:cubicBezTo>
                <a:cubicBezTo>
                  <a:pt x="7" y="9"/>
                  <a:pt x="7" y="9"/>
                  <a:pt x="7" y="9"/>
                </a:cubicBezTo>
                <a:close/>
                <a:moveTo>
                  <a:pt x="19" y="9"/>
                </a:move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8" y="9"/>
                  <a:pt x="18" y="8"/>
                </a:cubicBezTo>
                <a:cubicBezTo>
                  <a:pt x="18" y="8"/>
                  <a:pt x="19" y="7"/>
                  <a:pt x="19" y="7"/>
                </a:cubicBezTo>
                <a:cubicBezTo>
                  <a:pt x="24" y="7"/>
                  <a:pt x="24" y="7"/>
                  <a:pt x="24" y="7"/>
                </a:cubicBezTo>
                <a:cubicBezTo>
                  <a:pt x="25" y="7"/>
                  <a:pt x="26" y="8"/>
                  <a:pt x="26" y="8"/>
                </a:cubicBezTo>
                <a:cubicBezTo>
                  <a:pt x="26" y="9"/>
                  <a:pt x="25" y="9"/>
                  <a:pt x="24" y="9"/>
                </a:cubicBezTo>
                <a:cubicBezTo>
                  <a:pt x="19" y="9"/>
                  <a:pt x="19" y="9"/>
                  <a:pt x="19" y="9"/>
                </a:cubicBezTo>
                <a:close/>
                <a:moveTo>
                  <a:pt x="7" y="16"/>
                </a:moveTo>
                <a:cubicBezTo>
                  <a:pt x="7" y="16"/>
                  <a:pt x="7" y="16"/>
                  <a:pt x="7" y="16"/>
                </a:cubicBezTo>
                <a:cubicBezTo>
                  <a:pt x="6" y="16"/>
                  <a:pt x="6" y="15"/>
                  <a:pt x="6" y="14"/>
                </a:cubicBezTo>
                <a:cubicBezTo>
                  <a:pt x="6" y="14"/>
                  <a:pt x="6" y="13"/>
                  <a:pt x="7" y="13"/>
                </a:cubicBezTo>
                <a:cubicBezTo>
                  <a:pt x="12" y="13"/>
                  <a:pt x="12" y="13"/>
                  <a:pt x="12" y="13"/>
                </a:cubicBezTo>
                <a:cubicBezTo>
                  <a:pt x="13" y="13"/>
                  <a:pt x="13" y="14"/>
                  <a:pt x="13" y="14"/>
                </a:cubicBezTo>
                <a:cubicBezTo>
                  <a:pt x="13" y="15"/>
                  <a:pt x="13" y="16"/>
                  <a:pt x="12" y="16"/>
                </a:cubicBezTo>
                <a:cubicBezTo>
                  <a:pt x="7" y="16"/>
                  <a:pt x="7" y="16"/>
                  <a:pt x="7" y="16"/>
                </a:cubicBezTo>
                <a:close/>
                <a:moveTo>
                  <a:pt x="19" y="16"/>
                </a:moveTo>
                <a:cubicBezTo>
                  <a:pt x="19" y="16"/>
                  <a:pt x="19" y="16"/>
                  <a:pt x="19" y="16"/>
                </a:cubicBezTo>
                <a:cubicBezTo>
                  <a:pt x="19" y="16"/>
                  <a:pt x="18" y="15"/>
                  <a:pt x="18" y="14"/>
                </a:cubicBezTo>
                <a:cubicBezTo>
                  <a:pt x="18" y="14"/>
                  <a:pt x="19" y="13"/>
                  <a:pt x="19" y="13"/>
                </a:cubicBezTo>
                <a:cubicBezTo>
                  <a:pt x="24" y="13"/>
                  <a:pt x="24" y="13"/>
                  <a:pt x="24" y="13"/>
                </a:cubicBezTo>
                <a:cubicBezTo>
                  <a:pt x="25" y="13"/>
                  <a:pt x="26" y="14"/>
                  <a:pt x="26" y="14"/>
                </a:cubicBezTo>
                <a:cubicBezTo>
                  <a:pt x="26" y="15"/>
                  <a:pt x="25" y="16"/>
                  <a:pt x="24" y="16"/>
                </a:cubicBezTo>
                <a:cubicBezTo>
                  <a:pt x="19" y="16"/>
                  <a:pt x="19" y="16"/>
                  <a:pt x="19" y="16"/>
                </a:cubicBezTo>
                <a:close/>
                <a:moveTo>
                  <a:pt x="7" y="22"/>
                </a:moveTo>
                <a:cubicBezTo>
                  <a:pt x="7" y="22"/>
                  <a:pt x="7" y="22"/>
                  <a:pt x="7" y="22"/>
                </a:cubicBezTo>
                <a:cubicBezTo>
                  <a:pt x="6" y="22"/>
                  <a:pt x="6" y="21"/>
                  <a:pt x="6" y="20"/>
                </a:cubicBezTo>
                <a:cubicBezTo>
                  <a:pt x="6" y="20"/>
                  <a:pt x="6" y="19"/>
                  <a:pt x="7" y="19"/>
                </a:cubicBezTo>
                <a:cubicBezTo>
                  <a:pt x="12" y="19"/>
                  <a:pt x="12" y="19"/>
                  <a:pt x="12" y="19"/>
                </a:cubicBezTo>
                <a:cubicBezTo>
                  <a:pt x="13" y="19"/>
                  <a:pt x="13" y="20"/>
                  <a:pt x="13" y="20"/>
                </a:cubicBezTo>
                <a:cubicBezTo>
                  <a:pt x="13" y="21"/>
                  <a:pt x="13" y="22"/>
                  <a:pt x="12" y="22"/>
                </a:cubicBezTo>
                <a:cubicBezTo>
                  <a:pt x="7" y="22"/>
                  <a:pt x="7" y="22"/>
                  <a:pt x="7" y="22"/>
                </a:cubicBezTo>
                <a:close/>
                <a:moveTo>
                  <a:pt x="19" y="22"/>
                </a:moveTo>
                <a:cubicBezTo>
                  <a:pt x="19" y="22"/>
                  <a:pt x="19" y="22"/>
                  <a:pt x="19" y="22"/>
                </a:cubicBezTo>
                <a:cubicBezTo>
                  <a:pt x="19" y="22"/>
                  <a:pt x="18" y="21"/>
                  <a:pt x="18" y="20"/>
                </a:cubicBezTo>
                <a:cubicBezTo>
                  <a:pt x="18" y="20"/>
                  <a:pt x="19" y="19"/>
                  <a:pt x="19" y="19"/>
                </a:cubicBezTo>
                <a:cubicBezTo>
                  <a:pt x="24" y="19"/>
                  <a:pt x="24" y="19"/>
                  <a:pt x="24" y="19"/>
                </a:cubicBezTo>
                <a:cubicBezTo>
                  <a:pt x="25" y="19"/>
                  <a:pt x="26" y="20"/>
                  <a:pt x="26" y="20"/>
                </a:cubicBezTo>
                <a:cubicBezTo>
                  <a:pt x="26" y="21"/>
                  <a:pt x="25" y="22"/>
                  <a:pt x="24" y="22"/>
                </a:cubicBezTo>
                <a:cubicBezTo>
                  <a:pt x="19" y="22"/>
                  <a:pt x="19" y="22"/>
                  <a:pt x="19" y="22"/>
                </a:cubicBezTo>
                <a:close/>
                <a:moveTo>
                  <a:pt x="7" y="28"/>
                </a:moveTo>
                <a:cubicBezTo>
                  <a:pt x="7" y="28"/>
                  <a:pt x="7" y="28"/>
                  <a:pt x="7" y="28"/>
                </a:cubicBezTo>
                <a:cubicBezTo>
                  <a:pt x="6" y="28"/>
                  <a:pt x="6" y="27"/>
                  <a:pt x="6" y="27"/>
                </a:cubicBezTo>
                <a:cubicBezTo>
                  <a:pt x="6" y="26"/>
                  <a:pt x="6" y="25"/>
                  <a:pt x="7" y="25"/>
                </a:cubicBezTo>
                <a:cubicBezTo>
                  <a:pt x="12" y="25"/>
                  <a:pt x="12" y="25"/>
                  <a:pt x="12" y="25"/>
                </a:cubicBezTo>
                <a:cubicBezTo>
                  <a:pt x="13" y="25"/>
                  <a:pt x="13" y="26"/>
                  <a:pt x="13" y="27"/>
                </a:cubicBezTo>
                <a:cubicBezTo>
                  <a:pt x="13" y="27"/>
                  <a:pt x="13" y="28"/>
                  <a:pt x="12" y="28"/>
                </a:cubicBezTo>
                <a:cubicBezTo>
                  <a:pt x="7" y="28"/>
                  <a:pt x="7" y="28"/>
                  <a:pt x="7" y="28"/>
                </a:cubicBezTo>
                <a:close/>
                <a:moveTo>
                  <a:pt x="19" y="28"/>
                </a:moveTo>
                <a:cubicBezTo>
                  <a:pt x="19" y="28"/>
                  <a:pt x="19" y="28"/>
                  <a:pt x="19" y="28"/>
                </a:cubicBezTo>
                <a:cubicBezTo>
                  <a:pt x="19" y="28"/>
                  <a:pt x="18" y="27"/>
                  <a:pt x="18" y="27"/>
                </a:cubicBezTo>
                <a:cubicBezTo>
                  <a:pt x="18" y="26"/>
                  <a:pt x="19" y="25"/>
                  <a:pt x="19" y="25"/>
                </a:cubicBezTo>
                <a:cubicBezTo>
                  <a:pt x="24" y="25"/>
                  <a:pt x="24" y="25"/>
                  <a:pt x="24" y="25"/>
                </a:cubicBezTo>
                <a:cubicBezTo>
                  <a:pt x="25" y="25"/>
                  <a:pt x="26" y="26"/>
                  <a:pt x="26" y="27"/>
                </a:cubicBezTo>
                <a:cubicBezTo>
                  <a:pt x="26" y="27"/>
                  <a:pt x="25" y="28"/>
                  <a:pt x="24" y="28"/>
                </a:cubicBezTo>
                <a:cubicBezTo>
                  <a:pt x="19" y="28"/>
                  <a:pt x="19" y="28"/>
                  <a:pt x="19" y="28"/>
                </a:cubicBezTo>
                <a:close/>
                <a:moveTo>
                  <a:pt x="7" y="34"/>
                </a:moveTo>
                <a:cubicBezTo>
                  <a:pt x="7" y="34"/>
                  <a:pt x="7" y="34"/>
                  <a:pt x="7" y="34"/>
                </a:cubicBezTo>
                <a:cubicBezTo>
                  <a:pt x="6" y="34"/>
                  <a:pt x="6" y="33"/>
                  <a:pt x="6" y="33"/>
                </a:cubicBezTo>
                <a:cubicBezTo>
                  <a:pt x="6" y="32"/>
                  <a:pt x="6" y="32"/>
                  <a:pt x="7" y="32"/>
                </a:cubicBezTo>
                <a:cubicBezTo>
                  <a:pt x="12" y="32"/>
                  <a:pt x="12" y="32"/>
                  <a:pt x="12" y="32"/>
                </a:cubicBezTo>
                <a:cubicBezTo>
                  <a:pt x="13" y="32"/>
                  <a:pt x="13" y="32"/>
                  <a:pt x="13" y="33"/>
                </a:cubicBezTo>
                <a:cubicBezTo>
                  <a:pt x="13" y="33"/>
                  <a:pt x="13" y="34"/>
                  <a:pt x="12" y="34"/>
                </a:cubicBezTo>
                <a:cubicBezTo>
                  <a:pt x="7" y="34"/>
                  <a:pt x="7" y="34"/>
                  <a:pt x="7" y="34"/>
                </a:cubicBezTo>
                <a:close/>
                <a:moveTo>
                  <a:pt x="19" y="34"/>
                </a:moveTo>
                <a:cubicBezTo>
                  <a:pt x="19" y="34"/>
                  <a:pt x="19" y="34"/>
                  <a:pt x="19" y="34"/>
                </a:cubicBezTo>
                <a:cubicBezTo>
                  <a:pt x="19" y="34"/>
                  <a:pt x="18" y="33"/>
                  <a:pt x="18" y="33"/>
                </a:cubicBezTo>
                <a:cubicBezTo>
                  <a:pt x="18" y="32"/>
                  <a:pt x="19" y="32"/>
                  <a:pt x="19" y="32"/>
                </a:cubicBezTo>
                <a:cubicBezTo>
                  <a:pt x="24" y="32"/>
                  <a:pt x="24" y="32"/>
                  <a:pt x="24" y="32"/>
                </a:cubicBezTo>
                <a:cubicBezTo>
                  <a:pt x="25" y="32"/>
                  <a:pt x="26" y="32"/>
                  <a:pt x="26" y="33"/>
                </a:cubicBezTo>
                <a:cubicBezTo>
                  <a:pt x="26" y="33"/>
                  <a:pt x="25" y="34"/>
                  <a:pt x="24" y="34"/>
                </a:cubicBezTo>
                <a:cubicBezTo>
                  <a:pt x="19" y="34"/>
                  <a:pt x="19" y="34"/>
                  <a:pt x="19" y="34"/>
                </a:cubicBezTo>
                <a:close/>
                <a:moveTo>
                  <a:pt x="32" y="14"/>
                </a:moveTo>
                <a:cubicBezTo>
                  <a:pt x="32" y="14"/>
                  <a:pt x="32" y="14"/>
                  <a:pt x="32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ubicBezTo>
                  <a:pt x="49" y="14"/>
                  <a:pt x="49" y="15"/>
                  <a:pt x="49" y="16"/>
                </a:cubicBezTo>
                <a:cubicBezTo>
                  <a:pt x="49" y="47"/>
                  <a:pt x="49" y="47"/>
                  <a:pt x="49" y="47"/>
                </a:cubicBezTo>
                <a:cubicBezTo>
                  <a:pt x="49" y="47"/>
                  <a:pt x="49" y="47"/>
                  <a:pt x="49" y="47"/>
                </a:cubicBezTo>
                <a:cubicBezTo>
                  <a:pt x="49" y="48"/>
                  <a:pt x="49" y="49"/>
                  <a:pt x="47" y="49"/>
                </a:cubicBezTo>
                <a:cubicBezTo>
                  <a:pt x="30" y="49"/>
                  <a:pt x="30" y="49"/>
                  <a:pt x="30" y="49"/>
                </a:cubicBezTo>
                <a:cubicBezTo>
                  <a:pt x="23" y="49"/>
                  <a:pt x="23" y="49"/>
                  <a:pt x="23" y="49"/>
                </a:cubicBezTo>
                <a:cubicBezTo>
                  <a:pt x="23" y="49"/>
                  <a:pt x="23" y="49"/>
                  <a:pt x="23" y="49"/>
                </a:cubicBezTo>
                <a:cubicBezTo>
                  <a:pt x="22" y="49"/>
                  <a:pt x="21" y="48"/>
                  <a:pt x="21" y="47"/>
                </a:cubicBezTo>
                <a:cubicBezTo>
                  <a:pt x="21" y="41"/>
                  <a:pt x="21" y="41"/>
                  <a:pt x="21" y="41"/>
                </a:cubicBezTo>
                <a:cubicBezTo>
                  <a:pt x="11" y="41"/>
                  <a:pt x="11" y="41"/>
                  <a:pt x="11" y="41"/>
                </a:cubicBezTo>
                <a:cubicBezTo>
                  <a:pt x="11" y="47"/>
                  <a:pt x="11" y="47"/>
                  <a:pt x="11" y="47"/>
                </a:cubicBezTo>
                <a:cubicBezTo>
                  <a:pt x="11" y="47"/>
                  <a:pt x="11" y="47"/>
                  <a:pt x="11" y="47"/>
                </a:cubicBezTo>
                <a:cubicBezTo>
                  <a:pt x="11" y="48"/>
                  <a:pt x="10" y="49"/>
                  <a:pt x="9" y="49"/>
                </a:cubicBezTo>
                <a:cubicBezTo>
                  <a:pt x="2" y="49"/>
                  <a:pt x="2" y="49"/>
                  <a:pt x="2" y="49"/>
                </a:cubicBezTo>
                <a:cubicBezTo>
                  <a:pt x="2" y="49"/>
                  <a:pt x="2" y="49"/>
                  <a:pt x="2" y="49"/>
                </a:cubicBezTo>
                <a:cubicBezTo>
                  <a:pt x="0" y="49"/>
                  <a:pt x="0" y="48"/>
                  <a:pt x="0" y="47"/>
                </a:cubicBezTo>
                <a:cubicBezTo>
                  <a:pt x="0" y="2"/>
                  <a:pt x="0" y="2"/>
                  <a:pt x="0" y="2"/>
                </a:cubicBez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0"/>
                  <a:pt x="2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31" y="0"/>
                  <a:pt x="32" y="1"/>
                  <a:pt x="32" y="2"/>
                </a:cubicBezTo>
                <a:cubicBezTo>
                  <a:pt x="32" y="14"/>
                  <a:pt x="32" y="14"/>
                  <a:pt x="32" y="1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49" name="【公众号：阿拉丁PPT】6"/>
          <p:cNvSpPr>
            <a:spLocks noEditPoints="1"/>
          </p:cNvSpPr>
          <p:nvPr/>
        </p:nvSpPr>
        <p:spPr bwMode="auto">
          <a:xfrm>
            <a:off x="6702907" y="4510230"/>
            <a:ext cx="411639" cy="415800"/>
          </a:xfrm>
          <a:custGeom>
            <a:avLst/>
            <a:gdLst>
              <a:gd name="T0" fmla="*/ 76977 w 49"/>
              <a:gd name="T1" fmla="*/ 0 h 50"/>
              <a:gd name="T2" fmla="*/ 134710 w 49"/>
              <a:gd name="T3" fmla="*/ 22225 h 50"/>
              <a:gd name="T4" fmla="*/ 134710 w 49"/>
              <a:gd name="T5" fmla="*/ 22225 h 50"/>
              <a:gd name="T6" fmla="*/ 157162 w 49"/>
              <a:gd name="T7" fmla="*/ 79375 h 50"/>
              <a:gd name="T8" fmla="*/ 134710 w 49"/>
              <a:gd name="T9" fmla="*/ 133350 h 50"/>
              <a:gd name="T10" fmla="*/ 134710 w 49"/>
              <a:gd name="T11" fmla="*/ 133350 h 50"/>
              <a:gd name="T12" fmla="*/ 76977 w 49"/>
              <a:gd name="T13" fmla="*/ 158750 h 50"/>
              <a:gd name="T14" fmla="*/ 22452 w 49"/>
              <a:gd name="T15" fmla="*/ 133350 h 50"/>
              <a:gd name="T16" fmla="*/ 0 w 49"/>
              <a:gd name="T17" fmla="*/ 79375 h 50"/>
              <a:gd name="T18" fmla="*/ 22452 w 49"/>
              <a:gd name="T19" fmla="*/ 22225 h 50"/>
              <a:gd name="T20" fmla="*/ 22452 w 49"/>
              <a:gd name="T21" fmla="*/ 22225 h 50"/>
              <a:gd name="T22" fmla="*/ 22452 w 49"/>
              <a:gd name="T23" fmla="*/ 22225 h 50"/>
              <a:gd name="T24" fmla="*/ 76977 w 49"/>
              <a:gd name="T25" fmla="*/ 0 h 50"/>
              <a:gd name="T26" fmla="*/ 112259 w 49"/>
              <a:gd name="T27" fmla="*/ 73025 h 50"/>
              <a:gd name="T28" fmla="*/ 112259 w 49"/>
              <a:gd name="T29" fmla="*/ 73025 h 50"/>
              <a:gd name="T30" fmla="*/ 83392 w 49"/>
              <a:gd name="T31" fmla="*/ 73025 h 50"/>
              <a:gd name="T32" fmla="*/ 83392 w 49"/>
              <a:gd name="T33" fmla="*/ 25400 h 50"/>
              <a:gd name="T34" fmla="*/ 76977 w 49"/>
              <a:gd name="T35" fmla="*/ 19050 h 50"/>
              <a:gd name="T36" fmla="*/ 73770 w 49"/>
              <a:gd name="T37" fmla="*/ 25400 h 50"/>
              <a:gd name="T38" fmla="*/ 73770 w 49"/>
              <a:gd name="T39" fmla="*/ 79375 h 50"/>
              <a:gd name="T40" fmla="*/ 73770 w 49"/>
              <a:gd name="T41" fmla="*/ 79375 h 50"/>
              <a:gd name="T42" fmla="*/ 76977 w 49"/>
              <a:gd name="T43" fmla="*/ 85725 h 50"/>
              <a:gd name="T44" fmla="*/ 112259 w 49"/>
              <a:gd name="T45" fmla="*/ 85725 h 50"/>
              <a:gd name="T46" fmla="*/ 118673 w 49"/>
              <a:gd name="T47" fmla="*/ 79375 h 50"/>
              <a:gd name="T48" fmla="*/ 112259 w 49"/>
              <a:gd name="T49" fmla="*/ 73025 h 50"/>
              <a:gd name="T50" fmla="*/ 125088 w 49"/>
              <a:gd name="T51" fmla="*/ 31750 h 50"/>
              <a:gd name="T52" fmla="*/ 125088 w 49"/>
              <a:gd name="T53" fmla="*/ 31750 h 50"/>
              <a:gd name="T54" fmla="*/ 76977 w 49"/>
              <a:gd name="T55" fmla="*/ 12700 h 50"/>
              <a:gd name="T56" fmla="*/ 32074 w 49"/>
              <a:gd name="T57" fmla="*/ 31750 h 50"/>
              <a:gd name="T58" fmla="*/ 32074 w 49"/>
              <a:gd name="T59" fmla="*/ 31750 h 50"/>
              <a:gd name="T60" fmla="*/ 9622 w 49"/>
              <a:gd name="T61" fmla="*/ 79375 h 50"/>
              <a:gd name="T62" fmla="*/ 32074 w 49"/>
              <a:gd name="T63" fmla="*/ 127000 h 50"/>
              <a:gd name="T64" fmla="*/ 76977 w 49"/>
              <a:gd name="T65" fmla="*/ 146050 h 50"/>
              <a:gd name="T66" fmla="*/ 125088 w 49"/>
              <a:gd name="T67" fmla="*/ 127000 h 50"/>
              <a:gd name="T68" fmla="*/ 125088 w 49"/>
              <a:gd name="T69" fmla="*/ 127000 h 50"/>
              <a:gd name="T70" fmla="*/ 147540 w 49"/>
              <a:gd name="T71" fmla="*/ 79375 h 50"/>
              <a:gd name="T72" fmla="*/ 125088 w 49"/>
              <a:gd name="T73" fmla="*/ 31750 h 50"/>
              <a:gd name="T74" fmla="*/ 125088 w 49"/>
              <a:gd name="T75" fmla="*/ 31750 h 50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49" h="50">
                <a:moveTo>
                  <a:pt x="24" y="0"/>
                </a:moveTo>
                <a:cubicBezTo>
                  <a:pt x="31" y="0"/>
                  <a:pt x="38" y="3"/>
                  <a:pt x="42" y="7"/>
                </a:cubicBezTo>
                <a:cubicBezTo>
                  <a:pt x="42" y="7"/>
                  <a:pt x="42" y="7"/>
                  <a:pt x="42" y="7"/>
                </a:cubicBezTo>
                <a:cubicBezTo>
                  <a:pt x="47" y="12"/>
                  <a:pt x="49" y="18"/>
                  <a:pt x="49" y="25"/>
                </a:cubicBezTo>
                <a:cubicBezTo>
                  <a:pt x="49" y="32"/>
                  <a:pt x="47" y="38"/>
                  <a:pt x="42" y="42"/>
                </a:cubicBezTo>
                <a:cubicBezTo>
                  <a:pt x="42" y="42"/>
                  <a:pt x="42" y="42"/>
                  <a:pt x="42" y="42"/>
                </a:cubicBezTo>
                <a:cubicBezTo>
                  <a:pt x="37" y="47"/>
                  <a:pt x="31" y="50"/>
                  <a:pt x="24" y="50"/>
                </a:cubicBezTo>
                <a:cubicBezTo>
                  <a:pt x="18" y="50"/>
                  <a:pt x="11" y="47"/>
                  <a:pt x="7" y="42"/>
                </a:cubicBezTo>
                <a:cubicBezTo>
                  <a:pt x="2" y="38"/>
                  <a:pt x="0" y="32"/>
                  <a:pt x="0" y="25"/>
                </a:cubicBezTo>
                <a:cubicBezTo>
                  <a:pt x="0" y="18"/>
                  <a:pt x="2" y="12"/>
                  <a:pt x="7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7"/>
                  <a:pt x="7" y="7"/>
                  <a:pt x="7" y="7"/>
                </a:cubicBezTo>
                <a:cubicBezTo>
                  <a:pt x="11" y="3"/>
                  <a:pt x="18" y="0"/>
                  <a:pt x="24" y="0"/>
                </a:cubicBezTo>
                <a:close/>
                <a:moveTo>
                  <a:pt x="35" y="23"/>
                </a:moveTo>
                <a:cubicBezTo>
                  <a:pt x="35" y="23"/>
                  <a:pt x="35" y="23"/>
                  <a:pt x="35" y="23"/>
                </a:cubicBezTo>
                <a:cubicBezTo>
                  <a:pt x="26" y="23"/>
                  <a:pt x="26" y="23"/>
                  <a:pt x="26" y="23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7"/>
                  <a:pt x="26" y="6"/>
                  <a:pt x="24" y="6"/>
                </a:cubicBezTo>
                <a:cubicBezTo>
                  <a:pt x="23" y="6"/>
                  <a:pt x="23" y="7"/>
                  <a:pt x="23" y="8"/>
                </a:cubicBezTo>
                <a:cubicBezTo>
                  <a:pt x="23" y="25"/>
                  <a:pt x="23" y="25"/>
                  <a:pt x="23" y="25"/>
                </a:cubicBezTo>
                <a:cubicBezTo>
                  <a:pt x="23" y="25"/>
                  <a:pt x="23" y="25"/>
                  <a:pt x="23" y="25"/>
                </a:cubicBezTo>
                <a:cubicBezTo>
                  <a:pt x="23" y="26"/>
                  <a:pt x="23" y="27"/>
                  <a:pt x="24" y="27"/>
                </a:cubicBezTo>
                <a:cubicBezTo>
                  <a:pt x="35" y="27"/>
                  <a:pt x="35" y="27"/>
                  <a:pt x="35" y="27"/>
                </a:cubicBezTo>
                <a:cubicBezTo>
                  <a:pt x="36" y="27"/>
                  <a:pt x="37" y="26"/>
                  <a:pt x="37" y="25"/>
                </a:cubicBezTo>
                <a:cubicBezTo>
                  <a:pt x="37" y="24"/>
                  <a:pt x="36" y="23"/>
                  <a:pt x="35" y="23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6" y="6"/>
                  <a:pt x="30" y="4"/>
                  <a:pt x="24" y="4"/>
                </a:cubicBezTo>
                <a:cubicBezTo>
                  <a:pt x="19" y="4"/>
                  <a:pt x="13" y="6"/>
                  <a:pt x="10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6" y="14"/>
                  <a:pt x="3" y="19"/>
                  <a:pt x="3" y="25"/>
                </a:cubicBezTo>
                <a:cubicBezTo>
                  <a:pt x="3" y="31"/>
                  <a:pt x="6" y="36"/>
                  <a:pt x="10" y="40"/>
                </a:cubicBezTo>
                <a:cubicBezTo>
                  <a:pt x="13" y="43"/>
                  <a:pt x="19" y="46"/>
                  <a:pt x="24" y="46"/>
                </a:cubicBezTo>
                <a:cubicBezTo>
                  <a:pt x="30" y="46"/>
                  <a:pt x="35" y="44"/>
                  <a:pt x="39" y="40"/>
                </a:cubicBezTo>
                <a:cubicBezTo>
                  <a:pt x="39" y="40"/>
                  <a:pt x="39" y="40"/>
                  <a:pt x="39" y="40"/>
                </a:cubicBezTo>
                <a:cubicBezTo>
                  <a:pt x="43" y="36"/>
                  <a:pt x="46" y="31"/>
                  <a:pt x="46" y="25"/>
                </a:cubicBezTo>
                <a:cubicBezTo>
                  <a:pt x="46" y="19"/>
                  <a:pt x="43" y="14"/>
                  <a:pt x="39" y="10"/>
                </a:cubicBezTo>
                <a:cubicBezTo>
                  <a:pt x="39" y="10"/>
                  <a:pt x="39" y="10"/>
                  <a:pt x="39" y="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50" name="【公众号：阿拉丁PPT】7"/>
          <p:cNvSpPr>
            <a:spLocks noEditPoints="1"/>
          </p:cNvSpPr>
          <p:nvPr/>
        </p:nvSpPr>
        <p:spPr bwMode="auto">
          <a:xfrm>
            <a:off x="1635618" y="2530959"/>
            <a:ext cx="419957" cy="415800"/>
          </a:xfrm>
          <a:custGeom>
            <a:avLst/>
            <a:gdLst>
              <a:gd name="T0" fmla="*/ 102616 w 50"/>
              <a:gd name="T1" fmla="*/ 79375 h 50"/>
              <a:gd name="T2" fmla="*/ 96203 w 50"/>
              <a:gd name="T3" fmla="*/ 95250 h 50"/>
              <a:gd name="T4" fmla="*/ 64135 w 50"/>
              <a:gd name="T5" fmla="*/ 95250 h 50"/>
              <a:gd name="T6" fmla="*/ 64135 w 50"/>
              <a:gd name="T7" fmla="*/ 63500 h 50"/>
              <a:gd name="T8" fmla="*/ 96203 w 50"/>
              <a:gd name="T9" fmla="*/ 63500 h 50"/>
              <a:gd name="T10" fmla="*/ 147511 w 50"/>
              <a:gd name="T11" fmla="*/ 34925 h 50"/>
              <a:gd name="T12" fmla="*/ 157131 w 50"/>
              <a:gd name="T13" fmla="*/ 41275 h 50"/>
              <a:gd name="T14" fmla="*/ 131477 w 50"/>
              <a:gd name="T15" fmla="*/ 66675 h 50"/>
              <a:gd name="T16" fmla="*/ 134684 w 50"/>
              <a:gd name="T17" fmla="*/ 79375 h 50"/>
              <a:gd name="T18" fmla="*/ 131477 w 50"/>
              <a:gd name="T19" fmla="*/ 92075 h 50"/>
              <a:gd name="T20" fmla="*/ 157131 w 50"/>
              <a:gd name="T21" fmla="*/ 117475 h 50"/>
              <a:gd name="T22" fmla="*/ 147511 w 50"/>
              <a:gd name="T23" fmla="*/ 127000 h 50"/>
              <a:gd name="T24" fmla="*/ 121857 w 50"/>
              <a:gd name="T25" fmla="*/ 98425 h 50"/>
              <a:gd name="T26" fmla="*/ 121857 w 50"/>
              <a:gd name="T27" fmla="*/ 85725 h 50"/>
              <a:gd name="T28" fmla="*/ 121857 w 50"/>
              <a:gd name="T29" fmla="*/ 73025 h 50"/>
              <a:gd name="T30" fmla="*/ 121857 w 50"/>
              <a:gd name="T31" fmla="*/ 60325 h 50"/>
              <a:gd name="T32" fmla="*/ 147511 w 50"/>
              <a:gd name="T33" fmla="*/ 34925 h 50"/>
              <a:gd name="T34" fmla="*/ 125064 w 50"/>
              <a:gd name="T35" fmla="*/ 149225 h 50"/>
              <a:gd name="T36" fmla="*/ 115443 w 50"/>
              <a:gd name="T37" fmla="*/ 158750 h 50"/>
              <a:gd name="T38" fmla="*/ 92996 w 50"/>
              <a:gd name="T39" fmla="*/ 133350 h 50"/>
              <a:gd name="T40" fmla="*/ 80169 w 50"/>
              <a:gd name="T41" fmla="*/ 136525 h 50"/>
              <a:gd name="T42" fmla="*/ 64135 w 50"/>
              <a:gd name="T43" fmla="*/ 133350 h 50"/>
              <a:gd name="T44" fmla="*/ 41688 w 50"/>
              <a:gd name="T45" fmla="*/ 158750 h 50"/>
              <a:gd name="T46" fmla="*/ 32068 w 50"/>
              <a:gd name="T47" fmla="*/ 149225 h 50"/>
              <a:gd name="T48" fmla="*/ 57722 w 50"/>
              <a:gd name="T49" fmla="*/ 120650 h 50"/>
              <a:gd name="T50" fmla="*/ 64135 w 50"/>
              <a:gd name="T51" fmla="*/ 120650 h 50"/>
              <a:gd name="T52" fmla="*/ 80169 w 50"/>
              <a:gd name="T53" fmla="*/ 123825 h 50"/>
              <a:gd name="T54" fmla="*/ 92996 w 50"/>
              <a:gd name="T55" fmla="*/ 120650 h 50"/>
              <a:gd name="T56" fmla="*/ 112237 w 50"/>
              <a:gd name="T57" fmla="*/ 136525 h 50"/>
              <a:gd name="T58" fmla="*/ 9620 w 50"/>
              <a:gd name="T59" fmla="*/ 127000 h 50"/>
              <a:gd name="T60" fmla="*/ 0 w 50"/>
              <a:gd name="T61" fmla="*/ 127000 h 50"/>
              <a:gd name="T62" fmla="*/ 12827 w 50"/>
              <a:gd name="T63" fmla="*/ 104775 h 50"/>
              <a:gd name="T64" fmla="*/ 25654 w 50"/>
              <a:gd name="T65" fmla="*/ 88900 h 50"/>
              <a:gd name="T66" fmla="*/ 25654 w 50"/>
              <a:gd name="T67" fmla="*/ 69850 h 50"/>
              <a:gd name="T68" fmla="*/ 12827 w 50"/>
              <a:gd name="T69" fmla="*/ 57150 h 50"/>
              <a:gd name="T70" fmla="*/ 0 w 50"/>
              <a:gd name="T71" fmla="*/ 34925 h 50"/>
              <a:gd name="T72" fmla="*/ 22447 w 50"/>
              <a:gd name="T73" fmla="*/ 47625 h 50"/>
              <a:gd name="T74" fmla="*/ 38481 w 50"/>
              <a:gd name="T75" fmla="*/ 66675 h 50"/>
              <a:gd name="T76" fmla="*/ 35274 w 50"/>
              <a:gd name="T77" fmla="*/ 79375 h 50"/>
              <a:gd name="T78" fmla="*/ 38481 w 50"/>
              <a:gd name="T79" fmla="*/ 92075 h 50"/>
              <a:gd name="T80" fmla="*/ 22447 w 50"/>
              <a:gd name="T81" fmla="*/ 114300 h 50"/>
              <a:gd name="T82" fmla="*/ 32068 w 50"/>
              <a:gd name="T83" fmla="*/ 12700 h 50"/>
              <a:gd name="T84" fmla="*/ 32068 w 50"/>
              <a:gd name="T85" fmla="*/ 3175 h 50"/>
              <a:gd name="T86" fmla="*/ 54515 w 50"/>
              <a:gd name="T87" fmla="*/ 15875 h 50"/>
              <a:gd name="T88" fmla="*/ 54515 w 50"/>
              <a:gd name="T89" fmla="*/ 15875 h 50"/>
              <a:gd name="T90" fmla="*/ 70549 w 50"/>
              <a:gd name="T91" fmla="*/ 25400 h 50"/>
              <a:gd name="T92" fmla="*/ 86583 w 50"/>
              <a:gd name="T93" fmla="*/ 25400 h 50"/>
              <a:gd name="T94" fmla="*/ 102616 w 50"/>
              <a:gd name="T95" fmla="*/ 15875 h 50"/>
              <a:gd name="T96" fmla="*/ 115443 w 50"/>
              <a:gd name="T97" fmla="*/ 3175 h 50"/>
              <a:gd name="T98" fmla="*/ 125064 w 50"/>
              <a:gd name="T99" fmla="*/ 12700 h 50"/>
              <a:gd name="T100" fmla="*/ 112237 w 50"/>
              <a:gd name="T101" fmla="*/ 25400 h 50"/>
              <a:gd name="T102" fmla="*/ 92996 w 50"/>
              <a:gd name="T103" fmla="*/ 38100 h 50"/>
              <a:gd name="T104" fmla="*/ 80169 w 50"/>
              <a:gd name="T105" fmla="*/ 38100 h 50"/>
              <a:gd name="T106" fmla="*/ 67342 w 50"/>
              <a:gd name="T107" fmla="*/ 38100 h 50"/>
              <a:gd name="T108" fmla="*/ 44895 w 50"/>
              <a:gd name="T109" fmla="*/ 25400 h 50"/>
              <a:gd name="T110" fmla="*/ 32068 w 50"/>
              <a:gd name="T111" fmla="*/ 12700 h 50"/>
              <a:gd name="T112" fmla="*/ 92996 w 50"/>
              <a:gd name="T113" fmla="*/ 79375 h 50"/>
              <a:gd name="T114" fmla="*/ 80169 w 50"/>
              <a:gd name="T115" fmla="*/ 63500 h 50"/>
              <a:gd name="T116" fmla="*/ 64135 w 50"/>
              <a:gd name="T117" fmla="*/ 79375 h 50"/>
              <a:gd name="T118" fmla="*/ 80169 w 50"/>
              <a:gd name="T119" fmla="*/ 95250 h 50"/>
              <a:gd name="T120" fmla="*/ 92996 w 50"/>
              <a:gd name="T121" fmla="*/ 79375 h 50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50" h="50">
                <a:moveTo>
                  <a:pt x="30" y="20"/>
                </a:moveTo>
                <a:cubicBezTo>
                  <a:pt x="31" y="22"/>
                  <a:pt x="32" y="23"/>
                  <a:pt x="32" y="25"/>
                </a:cubicBezTo>
                <a:cubicBezTo>
                  <a:pt x="32" y="27"/>
                  <a:pt x="31" y="29"/>
                  <a:pt x="30" y="30"/>
                </a:cubicBezTo>
                <a:cubicBezTo>
                  <a:pt x="30" y="30"/>
                  <a:pt x="30" y="30"/>
                  <a:pt x="30" y="30"/>
                </a:cubicBezTo>
                <a:cubicBezTo>
                  <a:pt x="28" y="32"/>
                  <a:pt x="26" y="32"/>
                  <a:pt x="25" y="32"/>
                </a:cubicBezTo>
                <a:cubicBezTo>
                  <a:pt x="23" y="32"/>
                  <a:pt x="21" y="32"/>
                  <a:pt x="20" y="30"/>
                </a:cubicBezTo>
                <a:cubicBezTo>
                  <a:pt x="18" y="29"/>
                  <a:pt x="17" y="27"/>
                  <a:pt x="17" y="25"/>
                </a:cubicBezTo>
                <a:cubicBezTo>
                  <a:pt x="17" y="23"/>
                  <a:pt x="18" y="22"/>
                  <a:pt x="20" y="20"/>
                </a:cubicBezTo>
                <a:cubicBezTo>
                  <a:pt x="21" y="19"/>
                  <a:pt x="23" y="18"/>
                  <a:pt x="25" y="18"/>
                </a:cubicBezTo>
                <a:cubicBezTo>
                  <a:pt x="26" y="18"/>
                  <a:pt x="28" y="19"/>
                  <a:pt x="30" y="20"/>
                </a:cubicBezTo>
                <a:close/>
                <a:moveTo>
                  <a:pt x="46" y="11"/>
                </a:moveTo>
                <a:cubicBezTo>
                  <a:pt x="46" y="11"/>
                  <a:pt x="46" y="11"/>
                  <a:pt x="46" y="11"/>
                </a:cubicBezTo>
                <a:cubicBezTo>
                  <a:pt x="47" y="10"/>
                  <a:pt x="48" y="10"/>
                  <a:pt x="49" y="11"/>
                </a:cubicBezTo>
                <a:cubicBezTo>
                  <a:pt x="50" y="11"/>
                  <a:pt x="50" y="13"/>
                  <a:pt x="49" y="13"/>
                </a:cubicBezTo>
                <a:cubicBezTo>
                  <a:pt x="45" y="18"/>
                  <a:pt x="45" y="18"/>
                  <a:pt x="45" y="18"/>
                </a:cubicBezTo>
                <a:cubicBezTo>
                  <a:pt x="41" y="21"/>
                  <a:pt x="41" y="21"/>
                  <a:pt x="41" y="21"/>
                </a:cubicBezTo>
                <a:cubicBezTo>
                  <a:pt x="42" y="21"/>
                  <a:pt x="42" y="22"/>
                  <a:pt x="42" y="22"/>
                </a:cubicBezTo>
                <a:cubicBezTo>
                  <a:pt x="42" y="23"/>
                  <a:pt x="42" y="24"/>
                  <a:pt x="42" y="25"/>
                </a:cubicBezTo>
                <a:cubicBezTo>
                  <a:pt x="42" y="26"/>
                  <a:pt x="42" y="27"/>
                  <a:pt x="42" y="28"/>
                </a:cubicBezTo>
                <a:cubicBezTo>
                  <a:pt x="42" y="28"/>
                  <a:pt x="42" y="29"/>
                  <a:pt x="41" y="29"/>
                </a:cubicBezTo>
                <a:cubicBezTo>
                  <a:pt x="45" y="33"/>
                  <a:pt x="45" y="33"/>
                  <a:pt x="45" y="33"/>
                </a:cubicBezTo>
                <a:cubicBezTo>
                  <a:pt x="49" y="37"/>
                  <a:pt x="49" y="37"/>
                  <a:pt x="49" y="37"/>
                </a:cubicBezTo>
                <a:cubicBezTo>
                  <a:pt x="50" y="38"/>
                  <a:pt x="50" y="39"/>
                  <a:pt x="49" y="40"/>
                </a:cubicBezTo>
                <a:cubicBezTo>
                  <a:pt x="48" y="40"/>
                  <a:pt x="47" y="40"/>
                  <a:pt x="46" y="40"/>
                </a:cubicBezTo>
                <a:cubicBezTo>
                  <a:pt x="42" y="36"/>
                  <a:pt x="42" y="36"/>
                  <a:pt x="42" y="36"/>
                </a:cubicBezTo>
                <a:cubicBezTo>
                  <a:pt x="38" y="31"/>
                  <a:pt x="38" y="31"/>
                  <a:pt x="38" y="31"/>
                </a:cubicBezTo>
                <a:cubicBezTo>
                  <a:pt x="37" y="31"/>
                  <a:pt x="37" y="30"/>
                  <a:pt x="37" y="29"/>
                </a:cubicBezTo>
                <a:cubicBezTo>
                  <a:pt x="38" y="29"/>
                  <a:pt x="38" y="28"/>
                  <a:pt x="38" y="27"/>
                </a:cubicBezTo>
                <a:cubicBezTo>
                  <a:pt x="38" y="27"/>
                  <a:pt x="38" y="26"/>
                  <a:pt x="38" y="25"/>
                </a:cubicBezTo>
                <a:cubicBezTo>
                  <a:pt x="38" y="24"/>
                  <a:pt x="38" y="24"/>
                  <a:pt x="38" y="23"/>
                </a:cubicBezTo>
                <a:cubicBezTo>
                  <a:pt x="38" y="22"/>
                  <a:pt x="38" y="22"/>
                  <a:pt x="37" y="21"/>
                </a:cubicBezTo>
                <a:cubicBezTo>
                  <a:pt x="37" y="20"/>
                  <a:pt x="37" y="20"/>
                  <a:pt x="38" y="19"/>
                </a:cubicBezTo>
                <a:cubicBezTo>
                  <a:pt x="42" y="15"/>
                  <a:pt x="42" y="15"/>
                  <a:pt x="42" y="15"/>
                </a:cubicBezTo>
                <a:cubicBezTo>
                  <a:pt x="46" y="11"/>
                  <a:pt x="46" y="11"/>
                  <a:pt x="46" y="11"/>
                </a:cubicBezTo>
                <a:close/>
                <a:moveTo>
                  <a:pt x="39" y="47"/>
                </a:moveTo>
                <a:cubicBezTo>
                  <a:pt x="39" y="47"/>
                  <a:pt x="39" y="47"/>
                  <a:pt x="39" y="47"/>
                </a:cubicBezTo>
                <a:cubicBezTo>
                  <a:pt x="40" y="48"/>
                  <a:pt x="40" y="49"/>
                  <a:pt x="39" y="50"/>
                </a:cubicBezTo>
                <a:cubicBezTo>
                  <a:pt x="38" y="50"/>
                  <a:pt x="37" y="50"/>
                  <a:pt x="36" y="50"/>
                </a:cubicBezTo>
                <a:cubicBezTo>
                  <a:pt x="32" y="45"/>
                  <a:pt x="32" y="45"/>
                  <a:pt x="32" y="45"/>
                </a:cubicBezTo>
                <a:cubicBezTo>
                  <a:pt x="29" y="42"/>
                  <a:pt x="29" y="42"/>
                  <a:pt x="29" y="42"/>
                </a:cubicBezTo>
                <a:cubicBezTo>
                  <a:pt x="28" y="42"/>
                  <a:pt x="28" y="42"/>
                  <a:pt x="27" y="42"/>
                </a:cubicBezTo>
                <a:cubicBezTo>
                  <a:pt x="26" y="42"/>
                  <a:pt x="26" y="43"/>
                  <a:pt x="25" y="43"/>
                </a:cubicBezTo>
                <a:cubicBezTo>
                  <a:pt x="24" y="43"/>
                  <a:pt x="23" y="42"/>
                  <a:pt x="22" y="42"/>
                </a:cubicBezTo>
                <a:cubicBezTo>
                  <a:pt x="21" y="42"/>
                  <a:pt x="21" y="42"/>
                  <a:pt x="20" y="42"/>
                </a:cubicBezTo>
                <a:cubicBezTo>
                  <a:pt x="17" y="45"/>
                  <a:pt x="17" y="45"/>
                  <a:pt x="17" y="45"/>
                </a:cubicBezTo>
                <a:cubicBezTo>
                  <a:pt x="13" y="50"/>
                  <a:pt x="13" y="50"/>
                  <a:pt x="13" y="50"/>
                </a:cubicBezTo>
                <a:cubicBezTo>
                  <a:pt x="12" y="50"/>
                  <a:pt x="11" y="50"/>
                  <a:pt x="10" y="50"/>
                </a:cubicBezTo>
                <a:cubicBezTo>
                  <a:pt x="9" y="49"/>
                  <a:pt x="9" y="48"/>
                  <a:pt x="10" y="47"/>
                </a:cubicBezTo>
                <a:cubicBezTo>
                  <a:pt x="14" y="43"/>
                  <a:pt x="14" y="43"/>
                  <a:pt x="14" y="43"/>
                </a:cubicBezTo>
                <a:cubicBezTo>
                  <a:pt x="18" y="38"/>
                  <a:pt x="18" y="38"/>
                  <a:pt x="18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19" y="38"/>
                  <a:pt x="20" y="38"/>
                  <a:pt x="20" y="38"/>
                </a:cubicBezTo>
                <a:cubicBezTo>
                  <a:pt x="21" y="38"/>
                  <a:pt x="22" y="38"/>
                  <a:pt x="22" y="39"/>
                </a:cubicBezTo>
                <a:cubicBezTo>
                  <a:pt x="23" y="39"/>
                  <a:pt x="24" y="39"/>
                  <a:pt x="25" y="39"/>
                </a:cubicBezTo>
                <a:cubicBezTo>
                  <a:pt x="25" y="39"/>
                  <a:pt x="26" y="39"/>
                  <a:pt x="27" y="39"/>
                </a:cubicBezTo>
                <a:cubicBezTo>
                  <a:pt x="27" y="38"/>
                  <a:pt x="28" y="38"/>
                  <a:pt x="29" y="38"/>
                </a:cubicBezTo>
                <a:cubicBezTo>
                  <a:pt x="29" y="38"/>
                  <a:pt x="30" y="38"/>
                  <a:pt x="31" y="38"/>
                </a:cubicBezTo>
                <a:cubicBezTo>
                  <a:pt x="35" y="43"/>
                  <a:pt x="35" y="43"/>
                  <a:pt x="35" y="43"/>
                </a:cubicBezTo>
                <a:cubicBezTo>
                  <a:pt x="39" y="47"/>
                  <a:pt x="39" y="47"/>
                  <a:pt x="39" y="47"/>
                </a:cubicBezTo>
                <a:close/>
                <a:moveTo>
                  <a:pt x="3" y="40"/>
                </a:moveTo>
                <a:cubicBezTo>
                  <a:pt x="3" y="40"/>
                  <a:pt x="3" y="40"/>
                  <a:pt x="3" y="40"/>
                </a:cubicBezTo>
                <a:cubicBezTo>
                  <a:pt x="2" y="40"/>
                  <a:pt x="1" y="40"/>
                  <a:pt x="0" y="40"/>
                </a:cubicBezTo>
                <a:cubicBezTo>
                  <a:pt x="0" y="39"/>
                  <a:pt x="0" y="38"/>
                  <a:pt x="0" y="37"/>
                </a:cubicBezTo>
                <a:cubicBezTo>
                  <a:pt x="4" y="33"/>
                  <a:pt x="4" y="33"/>
                  <a:pt x="4" y="33"/>
                </a:cubicBezTo>
                <a:cubicBezTo>
                  <a:pt x="8" y="29"/>
                  <a:pt x="8" y="29"/>
                  <a:pt x="8" y="29"/>
                </a:cubicBezTo>
                <a:cubicBezTo>
                  <a:pt x="8" y="29"/>
                  <a:pt x="8" y="28"/>
                  <a:pt x="8" y="28"/>
                </a:cubicBezTo>
                <a:cubicBezTo>
                  <a:pt x="7" y="27"/>
                  <a:pt x="7" y="26"/>
                  <a:pt x="7" y="25"/>
                </a:cubicBezTo>
                <a:cubicBezTo>
                  <a:pt x="7" y="24"/>
                  <a:pt x="7" y="23"/>
                  <a:pt x="8" y="22"/>
                </a:cubicBezTo>
                <a:cubicBezTo>
                  <a:pt x="8" y="22"/>
                  <a:pt x="8" y="21"/>
                  <a:pt x="8" y="21"/>
                </a:cubicBezTo>
                <a:cubicBezTo>
                  <a:pt x="4" y="18"/>
                  <a:pt x="4" y="18"/>
                  <a:pt x="4" y="18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3"/>
                  <a:pt x="0" y="11"/>
                  <a:pt x="0" y="11"/>
                </a:cubicBezTo>
                <a:cubicBezTo>
                  <a:pt x="1" y="10"/>
                  <a:pt x="2" y="10"/>
                  <a:pt x="3" y="11"/>
                </a:cubicBezTo>
                <a:cubicBezTo>
                  <a:pt x="7" y="15"/>
                  <a:pt x="7" y="15"/>
                  <a:pt x="7" y="15"/>
                </a:cubicBezTo>
                <a:cubicBezTo>
                  <a:pt x="11" y="19"/>
                  <a:pt x="11" y="19"/>
                  <a:pt x="11" y="19"/>
                </a:cubicBezTo>
                <a:cubicBezTo>
                  <a:pt x="12" y="20"/>
                  <a:pt x="12" y="20"/>
                  <a:pt x="12" y="21"/>
                </a:cubicBezTo>
                <a:cubicBezTo>
                  <a:pt x="12" y="22"/>
                  <a:pt x="11" y="22"/>
                  <a:pt x="11" y="23"/>
                </a:cubicBezTo>
                <a:cubicBezTo>
                  <a:pt x="11" y="24"/>
                  <a:pt x="11" y="24"/>
                  <a:pt x="11" y="25"/>
                </a:cubicBezTo>
                <a:cubicBezTo>
                  <a:pt x="11" y="26"/>
                  <a:pt x="11" y="27"/>
                  <a:pt x="11" y="27"/>
                </a:cubicBezTo>
                <a:cubicBezTo>
                  <a:pt x="11" y="28"/>
                  <a:pt x="12" y="29"/>
                  <a:pt x="12" y="29"/>
                </a:cubicBezTo>
                <a:cubicBezTo>
                  <a:pt x="12" y="30"/>
                  <a:pt x="12" y="31"/>
                  <a:pt x="11" y="31"/>
                </a:cubicBezTo>
                <a:cubicBezTo>
                  <a:pt x="7" y="36"/>
                  <a:pt x="7" y="36"/>
                  <a:pt x="7" y="36"/>
                </a:cubicBezTo>
                <a:cubicBezTo>
                  <a:pt x="3" y="40"/>
                  <a:pt x="3" y="40"/>
                  <a:pt x="3" y="40"/>
                </a:cubicBezTo>
                <a:close/>
                <a:moveTo>
                  <a:pt x="10" y="4"/>
                </a:moveTo>
                <a:cubicBezTo>
                  <a:pt x="10" y="4"/>
                  <a:pt x="10" y="4"/>
                  <a:pt x="10" y="4"/>
                </a:cubicBezTo>
                <a:cubicBezTo>
                  <a:pt x="9" y="3"/>
                  <a:pt x="9" y="2"/>
                  <a:pt x="10" y="1"/>
                </a:cubicBezTo>
                <a:cubicBezTo>
                  <a:pt x="11" y="0"/>
                  <a:pt x="12" y="0"/>
                  <a:pt x="13" y="1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5"/>
                  <a:pt x="17" y="5"/>
                  <a:pt x="17" y="5"/>
                </a:cubicBezTo>
                <a:cubicBezTo>
                  <a:pt x="20" y="8"/>
                  <a:pt x="20" y="8"/>
                  <a:pt x="20" y="8"/>
                </a:cubicBezTo>
                <a:cubicBezTo>
                  <a:pt x="21" y="8"/>
                  <a:pt x="21" y="8"/>
                  <a:pt x="22" y="8"/>
                </a:cubicBezTo>
                <a:cubicBezTo>
                  <a:pt x="23" y="8"/>
                  <a:pt x="24" y="8"/>
                  <a:pt x="25" y="8"/>
                </a:cubicBezTo>
                <a:cubicBezTo>
                  <a:pt x="26" y="8"/>
                  <a:pt x="26" y="8"/>
                  <a:pt x="27" y="8"/>
                </a:cubicBezTo>
                <a:cubicBezTo>
                  <a:pt x="28" y="8"/>
                  <a:pt x="28" y="8"/>
                  <a:pt x="29" y="8"/>
                </a:cubicBezTo>
                <a:cubicBezTo>
                  <a:pt x="32" y="5"/>
                  <a:pt x="32" y="5"/>
                  <a:pt x="32" y="5"/>
                </a:cubicBezTo>
                <a:cubicBezTo>
                  <a:pt x="32" y="5"/>
                  <a:pt x="32" y="5"/>
                  <a:pt x="32" y="5"/>
                </a:cubicBezTo>
                <a:cubicBezTo>
                  <a:pt x="36" y="1"/>
                  <a:pt x="36" y="1"/>
                  <a:pt x="36" y="1"/>
                </a:cubicBezTo>
                <a:cubicBezTo>
                  <a:pt x="37" y="0"/>
                  <a:pt x="38" y="0"/>
                  <a:pt x="39" y="1"/>
                </a:cubicBezTo>
                <a:cubicBezTo>
                  <a:pt x="40" y="2"/>
                  <a:pt x="40" y="3"/>
                  <a:pt x="39" y="4"/>
                </a:cubicBezTo>
                <a:cubicBezTo>
                  <a:pt x="35" y="8"/>
                  <a:pt x="35" y="8"/>
                  <a:pt x="35" y="8"/>
                </a:cubicBezTo>
                <a:cubicBezTo>
                  <a:pt x="35" y="8"/>
                  <a:pt x="35" y="8"/>
                  <a:pt x="35" y="8"/>
                </a:cubicBezTo>
                <a:cubicBezTo>
                  <a:pt x="31" y="12"/>
                  <a:pt x="31" y="12"/>
                  <a:pt x="31" y="12"/>
                </a:cubicBezTo>
                <a:cubicBezTo>
                  <a:pt x="30" y="12"/>
                  <a:pt x="30" y="13"/>
                  <a:pt x="29" y="12"/>
                </a:cubicBezTo>
                <a:cubicBezTo>
                  <a:pt x="28" y="12"/>
                  <a:pt x="27" y="12"/>
                  <a:pt x="27" y="12"/>
                </a:cubicBezTo>
                <a:cubicBezTo>
                  <a:pt x="26" y="12"/>
                  <a:pt x="25" y="12"/>
                  <a:pt x="25" y="12"/>
                </a:cubicBezTo>
                <a:cubicBezTo>
                  <a:pt x="24" y="12"/>
                  <a:pt x="23" y="12"/>
                  <a:pt x="22" y="12"/>
                </a:cubicBezTo>
                <a:cubicBezTo>
                  <a:pt x="22" y="12"/>
                  <a:pt x="21" y="12"/>
                  <a:pt x="21" y="12"/>
                </a:cubicBezTo>
                <a:cubicBezTo>
                  <a:pt x="20" y="13"/>
                  <a:pt x="19" y="13"/>
                  <a:pt x="18" y="12"/>
                </a:cubicBezTo>
                <a:cubicBezTo>
                  <a:pt x="14" y="8"/>
                  <a:pt x="14" y="8"/>
                  <a:pt x="14" y="8"/>
                </a:cubicBezTo>
                <a:cubicBezTo>
                  <a:pt x="14" y="8"/>
                  <a:pt x="14" y="8"/>
                  <a:pt x="14" y="8"/>
                </a:cubicBezTo>
                <a:cubicBezTo>
                  <a:pt x="10" y="4"/>
                  <a:pt x="10" y="4"/>
                  <a:pt x="10" y="4"/>
                </a:cubicBezTo>
                <a:close/>
                <a:moveTo>
                  <a:pt x="29" y="25"/>
                </a:moveTo>
                <a:cubicBezTo>
                  <a:pt x="29" y="25"/>
                  <a:pt x="29" y="25"/>
                  <a:pt x="29" y="25"/>
                </a:cubicBezTo>
                <a:cubicBezTo>
                  <a:pt x="29" y="24"/>
                  <a:pt x="29" y="23"/>
                  <a:pt x="28" y="22"/>
                </a:cubicBezTo>
                <a:cubicBezTo>
                  <a:pt x="27" y="21"/>
                  <a:pt x="26" y="20"/>
                  <a:pt x="25" y="20"/>
                </a:cubicBezTo>
                <a:cubicBezTo>
                  <a:pt x="23" y="20"/>
                  <a:pt x="22" y="21"/>
                  <a:pt x="21" y="22"/>
                </a:cubicBezTo>
                <a:cubicBezTo>
                  <a:pt x="20" y="23"/>
                  <a:pt x="20" y="24"/>
                  <a:pt x="20" y="25"/>
                </a:cubicBezTo>
                <a:cubicBezTo>
                  <a:pt x="20" y="26"/>
                  <a:pt x="20" y="28"/>
                  <a:pt x="21" y="29"/>
                </a:cubicBezTo>
                <a:cubicBezTo>
                  <a:pt x="22" y="30"/>
                  <a:pt x="23" y="30"/>
                  <a:pt x="25" y="30"/>
                </a:cubicBezTo>
                <a:cubicBezTo>
                  <a:pt x="26" y="30"/>
                  <a:pt x="27" y="30"/>
                  <a:pt x="28" y="29"/>
                </a:cubicBezTo>
                <a:cubicBezTo>
                  <a:pt x="29" y="28"/>
                  <a:pt x="29" y="26"/>
                  <a:pt x="29" y="2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51" name="【公众号：阿拉丁PPT】8"/>
          <p:cNvSpPr>
            <a:spLocks noEditPoints="1"/>
          </p:cNvSpPr>
          <p:nvPr/>
        </p:nvSpPr>
        <p:spPr bwMode="auto">
          <a:xfrm>
            <a:off x="1616407" y="4564845"/>
            <a:ext cx="415800" cy="399167"/>
          </a:xfrm>
          <a:custGeom>
            <a:avLst/>
            <a:gdLst>
              <a:gd name="T0" fmla="*/ 142875 w 50"/>
              <a:gd name="T1" fmla="*/ 25400 h 48"/>
              <a:gd name="T2" fmla="*/ 155575 w 50"/>
              <a:gd name="T3" fmla="*/ 44450 h 48"/>
              <a:gd name="T4" fmla="*/ 155575 w 50"/>
              <a:gd name="T5" fmla="*/ 107950 h 48"/>
              <a:gd name="T6" fmla="*/ 136525 w 50"/>
              <a:gd name="T7" fmla="*/ 123825 h 48"/>
              <a:gd name="T8" fmla="*/ 120650 w 50"/>
              <a:gd name="T9" fmla="*/ 107950 h 48"/>
              <a:gd name="T10" fmla="*/ 117475 w 50"/>
              <a:gd name="T11" fmla="*/ 60325 h 48"/>
              <a:gd name="T12" fmla="*/ 114300 w 50"/>
              <a:gd name="T13" fmla="*/ 57150 h 48"/>
              <a:gd name="T14" fmla="*/ 127000 w 50"/>
              <a:gd name="T15" fmla="*/ 139700 h 48"/>
              <a:gd name="T16" fmla="*/ 127000 w 50"/>
              <a:gd name="T17" fmla="*/ 152400 h 48"/>
              <a:gd name="T18" fmla="*/ 0 w 50"/>
              <a:gd name="T19" fmla="*/ 146050 h 48"/>
              <a:gd name="T20" fmla="*/ 19050 w 50"/>
              <a:gd name="T21" fmla="*/ 139700 h 48"/>
              <a:gd name="T22" fmla="*/ 25400 w 50"/>
              <a:gd name="T23" fmla="*/ 0 h 48"/>
              <a:gd name="T24" fmla="*/ 107950 w 50"/>
              <a:gd name="T25" fmla="*/ 0 h 48"/>
              <a:gd name="T26" fmla="*/ 114300 w 50"/>
              <a:gd name="T27" fmla="*/ 6350 h 48"/>
              <a:gd name="T28" fmla="*/ 123825 w 50"/>
              <a:gd name="T29" fmla="*/ 53975 h 48"/>
              <a:gd name="T30" fmla="*/ 127000 w 50"/>
              <a:gd name="T31" fmla="*/ 66675 h 48"/>
              <a:gd name="T32" fmla="*/ 133350 w 50"/>
              <a:gd name="T33" fmla="*/ 114300 h 48"/>
              <a:gd name="T34" fmla="*/ 142875 w 50"/>
              <a:gd name="T35" fmla="*/ 114300 h 48"/>
              <a:gd name="T36" fmla="*/ 149225 w 50"/>
              <a:gd name="T37" fmla="*/ 44450 h 48"/>
              <a:gd name="T38" fmla="*/ 146050 w 50"/>
              <a:gd name="T39" fmla="*/ 44450 h 48"/>
              <a:gd name="T40" fmla="*/ 139700 w 50"/>
              <a:gd name="T41" fmla="*/ 50800 h 48"/>
              <a:gd name="T42" fmla="*/ 133350 w 50"/>
              <a:gd name="T43" fmla="*/ 31750 h 48"/>
              <a:gd name="T44" fmla="*/ 130175 w 50"/>
              <a:gd name="T45" fmla="*/ 19050 h 48"/>
              <a:gd name="T46" fmla="*/ 142875 w 50"/>
              <a:gd name="T47" fmla="*/ 25400 h 48"/>
              <a:gd name="T48" fmla="*/ 101600 w 50"/>
              <a:gd name="T49" fmla="*/ 12700 h 48"/>
              <a:gd name="T50" fmla="*/ 31750 w 50"/>
              <a:gd name="T51" fmla="*/ 139700 h 48"/>
              <a:gd name="T52" fmla="*/ 101600 w 50"/>
              <a:gd name="T53" fmla="*/ 12700 h 48"/>
              <a:gd name="T54" fmla="*/ 41275 w 50"/>
              <a:gd name="T55" fmla="*/ 22225 h 48"/>
              <a:gd name="T56" fmla="*/ 92075 w 50"/>
              <a:gd name="T57" fmla="*/ 22225 h 48"/>
              <a:gd name="T58" fmla="*/ 95250 w 50"/>
              <a:gd name="T59" fmla="*/ 25400 h 48"/>
              <a:gd name="T60" fmla="*/ 92075 w 50"/>
              <a:gd name="T61" fmla="*/ 69850 h 48"/>
              <a:gd name="T62" fmla="*/ 41275 w 50"/>
              <a:gd name="T63" fmla="*/ 69850 h 48"/>
              <a:gd name="T64" fmla="*/ 38100 w 50"/>
              <a:gd name="T65" fmla="*/ 66675 h 48"/>
              <a:gd name="T66" fmla="*/ 41275 w 50"/>
              <a:gd name="T67" fmla="*/ 22225 h 48"/>
              <a:gd name="T68" fmla="*/ 88900 w 50"/>
              <a:gd name="T69" fmla="*/ 28575 h 48"/>
              <a:gd name="T70" fmla="*/ 44450 w 50"/>
              <a:gd name="T71" fmla="*/ 60325 h 48"/>
              <a:gd name="T72" fmla="*/ 88900 w 50"/>
              <a:gd name="T73" fmla="*/ 28575 h 48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50" h="48">
                <a:moveTo>
                  <a:pt x="45" y="8"/>
                </a:moveTo>
                <a:cubicBezTo>
                  <a:pt x="45" y="8"/>
                  <a:pt x="45" y="8"/>
                  <a:pt x="45" y="8"/>
                </a:cubicBezTo>
                <a:cubicBezTo>
                  <a:pt x="49" y="11"/>
                  <a:pt x="49" y="11"/>
                  <a:pt x="49" y="11"/>
                </a:cubicBezTo>
                <a:cubicBezTo>
                  <a:pt x="50" y="12"/>
                  <a:pt x="50" y="13"/>
                  <a:pt x="4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6"/>
                  <a:pt x="47" y="38"/>
                  <a:pt x="46" y="38"/>
                </a:cubicBezTo>
                <a:cubicBezTo>
                  <a:pt x="45" y="39"/>
                  <a:pt x="44" y="39"/>
                  <a:pt x="43" y="39"/>
                </a:cubicBezTo>
                <a:cubicBezTo>
                  <a:pt x="43" y="39"/>
                  <a:pt x="42" y="39"/>
                  <a:pt x="41" y="38"/>
                </a:cubicBezTo>
                <a:cubicBezTo>
                  <a:pt x="40" y="38"/>
                  <a:pt x="38" y="36"/>
                  <a:pt x="38" y="34"/>
                </a:cubicBezTo>
                <a:cubicBezTo>
                  <a:pt x="38" y="21"/>
                  <a:pt x="38" y="21"/>
                  <a:pt x="38" y="21"/>
                </a:cubicBezTo>
                <a:cubicBezTo>
                  <a:pt x="38" y="20"/>
                  <a:pt x="38" y="20"/>
                  <a:pt x="37" y="19"/>
                </a:cubicBezTo>
                <a:cubicBezTo>
                  <a:pt x="37" y="19"/>
                  <a:pt x="37" y="19"/>
                  <a:pt x="37" y="19"/>
                </a:cubicBezTo>
                <a:cubicBezTo>
                  <a:pt x="37" y="19"/>
                  <a:pt x="37" y="18"/>
                  <a:pt x="36" y="18"/>
                </a:cubicBezTo>
                <a:cubicBezTo>
                  <a:pt x="36" y="44"/>
                  <a:pt x="36" y="44"/>
                  <a:pt x="36" y="44"/>
                </a:cubicBezTo>
                <a:cubicBezTo>
                  <a:pt x="40" y="44"/>
                  <a:pt x="40" y="44"/>
                  <a:pt x="40" y="44"/>
                </a:cubicBezTo>
                <a:cubicBezTo>
                  <a:pt x="42" y="44"/>
                  <a:pt x="42" y="45"/>
                  <a:pt x="42" y="46"/>
                </a:cubicBezTo>
                <a:cubicBezTo>
                  <a:pt x="42" y="47"/>
                  <a:pt x="42" y="48"/>
                  <a:pt x="40" y="48"/>
                </a:cubicBezTo>
                <a:cubicBezTo>
                  <a:pt x="2" y="48"/>
                  <a:pt x="2" y="48"/>
                  <a:pt x="2" y="48"/>
                </a:cubicBezTo>
                <a:cubicBezTo>
                  <a:pt x="1" y="48"/>
                  <a:pt x="0" y="47"/>
                  <a:pt x="0" y="46"/>
                </a:cubicBezTo>
                <a:cubicBezTo>
                  <a:pt x="0" y="45"/>
                  <a:pt x="1" y="44"/>
                  <a:pt x="2" y="44"/>
                </a:cubicBezTo>
                <a:cubicBezTo>
                  <a:pt x="6" y="44"/>
                  <a:pt x="6" y="44"/>
                  <a:pt x="6" y="44"/>
                </a:cubicBezTo>
                <a:cubicBezTo>
                  <a:pt x="6" y="2"/>
                  <a:pt x="6" y="2"/>
                  <a:pt x="6" y="2"/>
                </a:cubicBezTo>
                <a:cubicBezTo>
                  <a:pt x="6" y="1"/>
                  <a:pt x="7" y="0"/>
                  <a:pt x="8" y="0"/>
                </a:cubicBezTo>
                <a:cubicBezTo>
                  <a:pt x="8" y="0"/>
                  <a:pt x="8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5" y="0"/>
                  <a:pt x="36" y="1"/>
                  <a:pt x="36" y="2"/>
                </a:cubicBezTo>
                <a:cubicBezTo>
                  <a:pt x="36" y="2"/>
                  <a:pt x="36" y="2"/>
                  <a:pt x="36" y="2"/>
                </a:cubicBezTo>
                <a:cubicBezTo>
                  <a:pt x="36" y="16"/>
                  <a:pt x="36" y="16"/>
                  <a:pt x="36" y="16"/>
                </a:cubicBezTo>
                <a:cubicBezTo>
                  <a:pt x="37" y="16"/>
                  <a:pt x="38" y="17"/>
                  <a:pt x="39" y="17"/>
                </a:cubicBezTo>
                <a:cubicBezTo>
                  <a:pt x="39" y="17"/>
                  <a:pt x="39" y="17"/>
                  <a:pt x="39" y="17"/>
                </a:cubicBezTo>
                <a:cubicBezTo>
                  <a:pt x="40" y="18"/>
                  <a:pt x="40" y="20"/>
                  <a:pt x="40" y="21"/>
                </a:cubicBezTo>
                <a:cubicBezTo>
                  <a:pt x="40" y="34"/>
                  <a:pt x="40" y="34"/>
                  <a:pt x="40" y="34"/>
                </a:cubicBezTo>
                <a:cubicBezTo>
                  <a:pt x="40" y="35"/>
                  <a:pt x="41" y="36"/>
                  <a:pt x="42" y="36"/>
                </a:cubicBezTo>
                <a:cubicBezTo>
                  <a:pt x="43" y="37"/>
                  <a:pt x="43" y="37"/>
                  <a:pt x="43" y="37"/>
                </a:cubicBezTo>
                <a:cubicBezTo>
                  <a:pt x="44" y="37"/>
                  <a:pt x="44" y="37"/>
                  <a:pt x="45" y="36"/>
                </a:cubicBezTo>
                <a:cubicBezTo>
                  <a:pt x="46" y="36"/>
                  <a:pt x="47" y="35"/>
                  <a:pt x="47" y="34"/>
                </a:cubicBezTo>
                <a:cubicBezTo>
                  <a:pt x="47" y="14"/>
                  <a:pt x="47" y="14"/>
                  <a:pt x="47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4"/>
                  <a:pt x="46" y="14"/>
                  <a:pt x="46" y="14"/>
                </a:cubicBezTo>
                <a:cubicBezTo>
                  <a:pt x="46" y="15"/>
                  <a:pt x="45" y="16"/>
                  <a:pt x="44" y="16"/>
                </a:cubicBezTo>
                <a:cubicBezTo>
                  <a:pt x="43" y="16"/>
                  <a:pt x="42" y="15"/>
                  <a:pt x="42" y="14"/>
                </a:cubicBezTo>
                <a:cubicBezTo>
                  <a:pt x="42" y="10"/>
                  <a:pt x="42" y="10"/>
                  <a:pt x="42" y="10"/>
                </a:cubicBezTo>
                <a:cubicBezTo>
                  <a:pt x="41" y="8"/>
                  <a:pt x="41" y="8"/>
                  <a:pt x="41" y="8"/>
                </a:cubicBezTo>
                <a:cubicBezTo>
                  <a:pt x="40" y="8"/>
                  <a:pt x="40" y="7"/>
                  <a:pt x="41" y="6"/>
                </a:cubicBezTo>
                <a:cubicBezTo>
                  <a:pt x="41" y="5"/>
                  <a:pt x="43" y="5"/>
                  <a:pt x="43" y="6"/>
                </a:cubicBezTo>
                <a:cubicBezTo>
                  <a:pt x="45" y="8"/>
                  <a:pt x="45" y="8"/>
                  <a:pt x="45" y="8"/>
                </a:cubicBezTo>
                <a:close/>
                <a:moveTo>
                  <a:pt x="32" y="4"/>
                </a:moveTo>
                <a:cubicBezTo>
                  <a:pt x="32" y="4"/>
                  <a:pt x="32" y="4"/>
                  <a:pt x="32" y="4"/>
                </a:cubicBezTo>
                <a:cubicBezTo>
                  <a:pt x="10" y="4"/>
                  <a:pt x="10" y="4"/>
                  <a:pt x="10" y="4"/>
                </a:cubicBezTo>
                <a:cubicBezTo>
                  <a:pt x="10" y="44"/>
                  <a:pt x="10" y="44"/>
                  <a:pt x="10" y="44"/>
                </a:cubicBezTo>
                <a:cubicBezTo>
                  <a:pt x="32" y="44"/>
                  <a:pt x="32" y="44"/>
                  <a:pt x="32" y="44"/>
                </a:cubicBezTo>
                <a:cubicBezTo>
                  <a:pt x="32" y="4"/>
                  <a:pt x="32" y="4"/>
                  <a:pt x="32" y="4"/>
                </a:cubicBezTo>
                <a:close/>
                <a:moveTo>
                  <a:pt x="13" y="7"/>
                </a:moveTo>
                <a:cubicBezTo>
                  <a:pt x="13" y="7"/>
                  <a:pt x="13" y="7"/>
                  <a:pt x="13" y="7"/>
                </a:cubicBezTo>
                <a:cubicBezTo>
                  <a:pt x="13" y="7"/>
                  <a:pt x="13" y="7"/>
                  <a:pt x="13" y="7"/>
                </a:cubicBezTo>
                <a:cubicBezTo>
                  <a:pt x="29" y="7"/>
                  <a:pt x="29" y="7"/>
                  <a:pt x="29" y="7"/>
                </a:cubicBezTo>
                <a:cubicBezTo>
                  <a:pt x="30" y="7"/>
                  <a:pt x="30" y="7"/>
                  <a:pt x="30" y="8"/>
                </a:cubicBezTo>
                <a:cubicBezTo>
                  <a:pt x="30" y="8"/>
                  <a:pt x="30" y="8"/>
                  <a:pt x="30" y="8"/>
                </a:cubicBezTo>
                <a:cubicBezTo>
                  <a:pt x="30" y="21"/>
                  <a:pt x="30" y="21"/>
                  <a:pt x="30" y="21"/>
                </a:cubicBezTo>
                <a:cubicBezTo>
                  <a:pt x="30" y="21"/>
                  <a:pt x="30" y="22"/>
                  <a:pt x="29" y="22"/>
                </a:cubicBezTo>
                <a:cubicBezTo>
                  <a:pt x="29" y="22"/>
                  <a:pt x="29" y="22"/>
                  <a:pt x="29" y="22"/>
                </a:cubicBezTo>
                <a:cubicBezTo>
                  <a:pt x="13" y="22"/>
                  <a:pt x="13" y="22"/>
                  <a:pt x="13" y="22"/>
                </a:cubicBezTo>
                <a:cubicBezTo>
                  <a:pt x="12" y="22"/>
                  <a:pt x="12" y="21"/>
                  <a:pt x="12" y="21"/>
                </a:cubicBezTo>
                <a:cubicBezTo>
                  <a:pt x="12" y="21"/>
                  <a:pt x="12" y="21"/>
                  <a:pt x="12" y="21"/>
                </a:cubicBezTo>
                <a:cubicBezTo>
                  <a:pt x="12" y="8"/>
                  <a:pt x="12" y="8"/>
                  <a:pt x="12" y="8"/>
                </a:cubicBezTo>
                <a:cubicBezTo>
                  <a:pt x="12" y="7"/>
                  <a:pt x="12" y="7"/>
                  <a:pt x="13" y="7"/>
                </a:cubicBezTo>
                <a:close/>
                <a:moveTo>
                  <a:pt x="28" y="9"/>
                </a:moveTo>
                <a:cubicBezTo>
                  <a:pt x="28" y="9"/>
                  <a:pt x="28" y="9"/>
                  <a:pt x="28" y="9"/>
                </a:cubicBezTo>
                <a:cubicBezTo>
                  <a:pt x="14" y="9"/>
                  <a:pt x="14" y="9"/>
                  <a:pt x="14" y="9"/>
                </a:cubicBezTo>
                <a:cubicBezTo>
                  <a:pt x="14" y="19"/>
                  <a:pt x="14" y="19"/>
                  <a:pt x="14" y="19"/>
                </a:cubicBezTo>
                <a:cubicBezTo>
                  <a:pt x="28" y="19"/>
                  <a:pt x="28" y="19"/>
                  <a:pt x="28" y="19"/>
                </a:cubicBezTo>
                <a:cubicBezTo>
                  <a:pt x="28" y="9"/>
                  <a:pt x="28" y="9"/>
                  <a:pt x="28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</a:endParaRPr>
          </a:p>
        </p:txBody>
      </p:sp>
      <p:sp>
        <p:nvSpPr>
          <p:cNvPr id="53" name="【公众号：阿拉丁PPT】9"/>
          <p:cNvSpPr/>
          <p:nvPr/>
        </p:nvSpPr>
        <p:spPr>
          <a:xfrm>
            <a:off x="2405900" y="2590366"/>
            <a:ext cx="1139042" cy="1"/>
          </a:xfrm>
          <a:prstGeom prst="line">
            <a:avLst/>
          </a:prstGeom>
          <a:ln w="12700">
            <a:solidFill>
              <a:schemeClr val="bg1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cap="none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sym typeface="Helvetica Neue Medium"/>
            </a:endParaRPr>
          </a:p>
        </p:txBody>
      </p:sp>
      <p:sp>
        <p:nvSpPr>
          <p:cNvPr id="54" name="【公众号：阿拉丁PPT】10"/>
          <p:cNvSpPr/>
          <p:nvPr/>
        </p:nvSpPr>
        <p:spPr>
          <a:xfrm>
            <a:off x="2298619" y="2106092"/>
            <a:ext cx="84836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Medium" panose="00000600000000000000" pitchFamily="2" charset="-122"/>
                <a:ea typeface="MiSans Medium" panose="00000600000000000000" pitchFamily="2" charset="-122"/>
                <a:cs typeface="+mn-cs"/>
                <a:sym typeface="汉仪旗黑-60S" panose="00020600040101010101" pitchFamily="18" charset="-122"/>
              </a:rPr>
              <a:t>global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Medium" panose="00000600000000000000" pitchFamily="2" charset="-122"/>
              <a:ea typeface="MiSans Medium" panose="00000600000000000000" pitchFamily="2" charset="-122"/>
              <a:cs typeface="+mn-cs"/>
              <a:sym typeface="汉仪旗黑-60S" panose="00020600040101010101" pitchFamily="18" charset="-122"/>
            </a:endParaRPr>
          </a:p>
        </p:txBody>
      </p:sp>
      <p:sp>
        <p:nvSpPr>
          <p:cNvPr id="55" name="【公众号：阿拉丁PPT】11"/>
          <p:cNvSpPr>
            <a:spLocks noChangeArrowheads="1"/>
          </p:cNvSpPr>
          <p:nvPr/>
        </p:nvSpPr>
        <p:spPr bwMode="auto">
          <a:xfrm>
            <a:off x="2288275" y="2617054"/>
            <a:ext cx="3703432" cy="414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rPr>
              <a:t>实现全局变量、函数的调控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汉仪旗黑-50S" panose="00020600040101010101" pitchFamily="18" charset="-122"/>
            </a:endParaRPr>
          </a:p>
        </p:txBody>
      </p:sp>
      <p:sp>
        <p:nvSpPr>
          <p:cNvPr id="56" name="【公众号：阿拉丁PPT】12"/>
          <p:cNvSpPr/>
          <p:nvPr/>
        </p:nvSpPr>
        <p:spPr>
          <a:xfrm>
            <a:off x="2405900" y="4578919"/>
            <a:ext cx="1139042" cy="1"/>
          </a:xfrm>
          <a:prstGeom prst="line">
            <a:avLst/>
          </a:prstGeom>
          <a:ln w="12700">
            <a:solidFill>
              <a:srgbClr val="E9E9FB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cap="none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sym typeface="Helvetica Neue Medium"/>
            </a:endParaRPr>
          </a:p>
        </p:txBody>
      </p:sp>
      <p:sp>
        <p:nvSpPr>
          <p:cNvPr id="57" name="【公众号：阿拉丁PPT】13"/>
          <p:cNvSpPr/>
          <p:nvPr/>
        </p:nvSpPr>
        <p:spPr>
          <a:xfrm>
            <a:off x="2298619" y="4094645"/>
            <a:ext cx="291465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 Medium" panose="00000600000000000000" pitchFamily="2" charset="-122"/>
                <a:ea typeface="MiSans Medium" panose="00000600000000000000" pitchFamily="2" charset="-122"/>
                <a:cs typeface="+mn-cs"/>
                <a:sym typeface="汉仪旗黑-60S" panose="00020600040101010101" pitchFamily="18" charset="-122"/>
              </a:rPr>
              <a:t>按钮类（mypushbutton）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 Medium" panose="00000600000000000000" pitchFamily="2" charset="-122"/>
              <a:ea typeface="MiSans Medium" panose="00000600000000000000" pitchFamily="2" charset="-122"/>
              <a:cs typeface="+mn-cs"/>
              <a:sym typeface="汉仪旗黑-60S" panose="00020600040101010101" pitchFamily="18" charset="-122"/>
            </a:endParaRPr>
          </a:p>
        </p:txBody>
      </p:sp>
      <p:sp>
        <p:nvSpPr>
          <p:cNvPr id="58" name="【公众号：阿拉丁PPT】14"/>
          <p:cNvSpPr>
            <a:spLocks noChangeArrowheads="1"/>
          </p:cNvSpPr>
          <p:nvPr/>
        </p:nvSpPr>
        <p:spPr bwMode="auto">
          <a:xfrm>
            <a:off x="2288275" y="4605607"/>
            <a:ext cx="3703432" cy="414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rPr>
              <a:t>实现音乐的配置、播放等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汉仪旗黑-50S" panose="00020600040101010101" pitchFamily="18" charset="-122"/>
            </a:endParaRPr>
          </a:p>
        </p:txBody>
      </p:sp>
      <p:sp>
        <p:nvSpPr>
          <p:cNvPr id="59" name="【公众号：阿拉丁PPT】15"/>
          <p:cNvSpPr/>
          <p:nvPr/>
        </p:nvSpPr>
        <p:spPr>
          <a:xfrm>
            <a:off x="7512265" y="2590366"/>
            <a:ext cx="1139042" cy="1"/>
          </a:xfrm>
          <a:prstGeom prst="line">
            <a:avLst/>
          </a:prstGeom>
          <a:ln w="12700">
            <a:solidFill>
              <a:srgbClr val="E9E9FB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cap="none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sym typeface="Helvetica Neue Medium"/>
            </a:endParaRPr>
          </a:p>
        </p:txBody>
      </p:sp>
      <p:sp>
        <p:nvSpPr>
          <p:cNvPr id="60" name="【公众号：阿拉丁PPT】16"/>
          <p:cNvSpPr/>
          <p:nvPr/>
        </p:nvSpPr>
        <p:spPr>
          <a:xfrm>
            <a:off x="7404984" y="2106092"/>
            <a:ext cx="3109595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 Medium" panose="00000600000000000000" pitchFamily="2" charset="-122"/>
                <a:ea typeface="MiSans Medium" panose="00000600000000000000" pitchFamily="2" charset="-122"/>
                <a:cs typeface="+mn-cs"/>
                <a:sym typeface="汉仪旗黑-60S" panose="00020600040101010101" pitchFamily="18" charset="-122"/>
              </a:rPr>
              <a:t>音乐播放类（musicplayer）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 Medium" panose="00000600000000000000" pitchFamily="2" charset="-122"/>
              <a:ea typeface="MiSans Medium" panose="00000600000000000000" pitchFamily="2" charset="-122"/>
              <a:cs typeface="+mn-cs"/>
              <a:sym typeface="汉仪旗黑-60S" panose="00020600040101010101" pitchFamily="18" charset="-122"/>
            </a:endParaRPr>
          </a:p>
        </p:txBody>
      </p:sp>
      <p:sp>
        <p:nvSpPr>
          <p:cNvPr id="61" name="【公众号：阿拉丁PPT】17"/>
          <p:cNvSpPr>
            <a:spLocks noChangeArrowheads="1"/>
          </p:cNvSpPr>
          <p:nvPr/>
        </p:nvSpPr>
        <p:spPr bwMode="auto">
          <a:xfrm>
            <a:off x="7394640" y="2617054"/>
            <a:ext cx="3703432" cy="414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rPr>
              <a:t>设置按钮的配置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汉仪旗黑-50S" panose="00020600040101010101" pitchFamily="18" charset="-122"/>
            </a:endParaRPr>
          </a:p>
        </p:txBody>
      </p:sp>
      <p:sp>
        <p:nvSpPr>
          <p:cNvPr id="62" name="【公众号：阿拉丁PPT】18"/>
          <p:cNvSpPr/>
          <p:nvPr/>
        </p:nvSpPr>
        <p:spPr>
          <a:xfrm>
            <a:off x="7512265" y="4578919"/>
            <a:ext cx="1139042" cy="1"/>
          </a:xfrm>
          <a:prstGeom prst="line">
            <a:avLst/>
          </a:prstGeom>
          <a:ln w="12700">
            <a:solidFill>
              <a:schemeClr val="bg1"/>
            </a:solidFill>
            <a:miter lim="400000"/>
          </a:ln>
        </p:spPr>
        <p:txBody>
          <a:bodyPr lIns="0" tIns="0" rIns="0" bIns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cap="none" spc="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 kumimoji="0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sym typeface="Helvetica Neue Medium"/>
            </a:endParaRPr>
          </a:p>
        </p:txBody>
      </p:sp>
      <p:sp>
        <p:nvSpPr>
          <p:cNvPr id="63" name="【公众号：阿拉丁PPT】19"/>
          <p:cNvSpPr/>
          <p:nvPr/>
        </p:nvSpPr>
        <p:spPr>
          <a:xfrm>
            <a:off x="7404984" y="4094645"/>
            <a:ext cx="1097280" cy="3683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 Medium" panose="00000600000000000000" pitchFamily="2" charset="-122"/>
                <a:ea typeface="MiSans Medium" panose="00000600000000000000" pitchFamily="2" charset="-122"/>
                <a:cs typeface="+mn-cs"/>
                <a:sym typeface="汉仪旗黑-60S" panose="00020600040101010101" pitchFamily="18" charset="-122"/>
              </a:rPr>
              <a:t>资源文件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 Medium" panose="00000600000000000000" pitchFamily="2" charset="-122"/>
              <a:ea typeface="MiSans Medium" panose="00000600000000000000" pitchFamily="2" charset="-122"/>
              <a:cs typeface="+mn-cs"/>
              <a:sym typeface="汉仪旗黑-60S" panose="00020600040101010101" pitchFamily="18" charset="-122"/>
            </a:endParaRPr>
          </a:p>
        </p:txBody>
      </p:sp>
      <p:sp>
        <p:nvSpPr>
          <p:cNvPr id="64" name="【公众号：阿拉丁PPT】20"/>
          <p:cNvSpPr>
            <a:spLocks noChangeArrowheads="1"/>
          </p:cNvSpPr>
          <p:nvPr/>
        </p:nvSpPr>
        <p:spPr bwMode="auto">
          <a:xfrm>
            <a:off x="7394640" y="4605607"/>
            <a:ext cx="3703432" cy="414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1216025" rtl="0" eaLnBrk="1" fontAlgn="auto" latinLnBrk="0" hangingPunct="1">
              <a:lnSpc>
                <a:spcPct val="15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iSans" panose="00000500000000000000" pitchFamily="2" charset="-122"/>
                <a:ea typeface="MiSans" panose="00000500000000000000" pitchFamily="2" charset="-122"/>
                <a:cs typeface="+mn-cs"/>
                <a:sym typeface="汉仪旗黑-50S" panose="00020600040101010101" pitchFamily="18" charset="-122"/>
              </a:rPr>
              <a:t>包括music（音乐）、photo、sound（音效）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iSans" panose="00000500000000000000" pitchFamily="2" charset="-122"/>
              <a:ea typeface="MiSans" panose="00000500000000000000" pitchFamily="2" charset="-122"/>
              <a:cs typeface="+mn-cs"/>
              <a:sym typeface="汉仪旗黑-50S" panose="00020600040101010101" pitchFamily="18" charset="-122"/>
            </a:endParaRPr>
          </a:p>
        </p:txBody>
      </p:sp>
      <p:sp>
        <p:nvSpPr>
          <p:cNvPr id="31" name="【公众号：阿拉丁PPT】21"/>
          <p:cNvSpPr/>
          <p:nvPr/>
        </p:nvSpPr>
        <p:spPr>
          <a:xfrm>
            <a:off x="4272000" y="496582"/>
            <a:ext cx="7920000" cy="45719"/>
          </a:xfrm>
          <a:custGeom>
            <a:avLst/>
            <a:gdLst>
              <a:gd name="connsiteX0" fmla="*/ 0 w 7346942"/>
              <a:gd name="connsiteY0" fmla="*/ 0 h 45719"/>
              <a:gd name="connsiteX1" fmla="*/ 7346942 w 7346942"/>
              <a:gd name="connsiteY1" fmla="*/ 0 h 45719"/>
              <a:gd name="connsiteX2" fmla="*/ 7346942 w 7346942"/>
              <a:gd name="connsiteY2" fmla="*/ 45719 h 45719"/>
              <a:gd name="connsiteX3" fmla="*/ 0 w 7346942"/>
              <a:gd name="connsiteY3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46942" h="45719">
                <a:moveTo>
                  <a:pt x="0" y="0"/>
                </a:moveTo>
                <a:lnTo>
                  <a:pt x="7346942" y="0"/>
                </a:lnTo>
                <a:lnTo>
                  <a:pt x="7346942" y="45719"/>
                </a:lnTo>
                <a:lnTo>
                  <a:pt x="0" y="45719"/>
                </a:lnTo>
                <a:close/>
              </a:path>
            </a:pathLst>
          </a:cu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33" name="【公众号：阿拉丁PPT】23"/>
          <p:cNvSpPr/>
          <p:nvPr/>
        </p:nvSpPr>
        <p:spPr>
          <a:xfrm>
            <a:off x="1555028" y="288609"/>
            <a:ext cx="792480" cy="4603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40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cs typeface="+mn-ea"/>
                <a:sym typeface="MiSans Bold" panose="00000800000000000000" pitchFamily="2" charset="-122"/>
              </a:rPr>
              <a:t>其它</a:t>
            </a:r>
            <a:endParaRPr lang="zh-CN" altLang="en-US" sz="2400" dirty="0">
              <a:solidFill>
                <a:srgbClr val="965E3A"/>
              </a:solidFill>
              <a:latin typeface="MiSans Bold" panose="00000800000000000000" pitchFamily="2" charset="-122"/>
              <a:ea typeface="MiSans Bold" panose="00000800000000000000" pitchFamily="2" charset="-122"/>
              <a:cs typeface="+mn-ea"/>
              <a:sym typeface="MiSans Bold" panose="00000800000000000000" pitchFamily="2" charset="-122"/>
            </a:endParaRPr>
          </a:p>
        </p:txBody>
      </p:sp>
      <p:sp>
        <p:nvSpPr>
          <p:cNvPr id="34" name="【公众号：阿拉丁PPT】24"/>
          <p:cNvSpPr/>
          <p:nvPr/>
        </p:nvSpPr>
        <p:spPr>
          <a:xfrm>
            <a:off x="2913659" y="396330"/>
            <a:ext cx="116570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000" dirty="0">
                <a:latin typeface="MiSans" panose="00000500000000000000" pitchFamily="2" charset="-122"/>
                <a:ea typeface="MiSans" panose="00000500000000000000" pitchFamily="2" charset="-122"/>
                <a:cs typeface="+mn-ea"/>
                <a:sym typeface="MiSans" panose="00000500000000000000" pitchFamily="2" charset="-122"/>
              </a:rPr>
              <a:t>THE TEXT HERE</a:t>
            </a:r>
            <a:endParaRPr lang="en-US" altLang="zh-CN" sz="1000" dirty="0">
              <a:latin typeface="MiSans" panose="00000500000000000000" pitchFamily="2" charset="-122"/>
              <a:ea typeface="MiSans" panose="00000500000000000000" pitchFamily="2" charset="-122"/>
              <a:cs typeface="+mn-ea"/>
              <a:sym typeface="MiSans" panose="00000500000000000000" pitchFamily="2" charset="-122"/>
            </a:endParaRPr>
          </a:p>
        </p:txBody>
      </p:sp>
      <p:sp>
        <p:nvSpPr>
          <p:cNvPr id="35" name="【公众号：阿拉丁PPT】25"/>
          <p:cNvSpPr/>
          <p:nvPr/>
        </p:nvSpPr>
        <p:spPr>
          <a:xfrm>
            <a:off x="0" y="229183"/>
            <a:ext cx="320738" cy="580516"/>
          </a:xfrm>
          <a:custGeom>
            <a:avLst/>
            <a:gdLst>
              <a:gd name="connsiteX0" fmla="*/ 30480 w 320738"/>
              <a:gd name="connsiteY0" fmla="*/ 0 h 580516"/>
              <a:gd name="connsiteX1" fmla="*/ 320738 w 320738"/>
              <a:gd name="connsiteY1" fmla="*/ 290258 h 580516"/>
              <a:gd name="connsiteX2" fmla="*/ 30480 w 320738"/>
              <a:gd name="connsiteY2" fmla="*/ 580516 h 580516"/>
              <a:gd name="connsiteX3" fmla="*/ 0 w 320738"/>
              <a:gd name="connsiteY3" fmla="*/ 577443 h 580516"/>
              <a:gd name="connsiteX4" fmla="*/ 0 w 320738"/>
              <a:gd name="connsiteY4" fmla="*/ 3073 h 580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0738" h="580516">
                <a:moveTo>
                  <a:pt x="30480" y="0"/>
                </a:moveTo>
                <a:cubicBezTo>
                  <a:pt x="190785" y="0"/>
                  <a:pt x="320738" y="129953"/>
                  <a:pt x="320738" y="290258"/>
                </a:cubicBezTo>
                <a:cubicBezTo>
                  <a:pt x="320738" y="450563"/>
                  <a:pt x="190785" y="580516"/>
                  <a:pt x="30480" y="580516"/>
                </a:cubicBezTo>
                <a:lnTo>
                  <a:pt x="0" y="577443"/>
                </a:lnTo>
                <a:lnTo>
                  <a:pt x="0" y="3073"/>
                </a:lnTo>
                <a:close/>
              </a:path>
            </a:pathLst>
          </a:cu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36" name="【公众号：阿拉丁PPT】26"/>
          <p:cNvSpPr/>
          <p:nvPr/>
        </p:nvSpPr>
        <p:spPr>
          <a:xfrm>
            <a:off x="13138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42" name="【公众号：阿拉丁PPT】27"/>
          <p:cNvSpPr/>
          <p:nvPr/>
        </p:nvSpPr>
        <p:spPr>
          <a:xfrm>
            <a:off x="522542" y="229183"/>
            <a:ext cx="580515" cy="580516"/>
          </a:xfrm>
          <a:prstGeom prst="ellipse">
            <a:avLst/>
          </a:prstGeom>
          <a:solidFill>
            <a:srgbClr val="C3957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solidFill>
                <a:schemeClr val="tx1"/>
              </a:solidFill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43" name="【公众号：阿拉丁PPT】28"/>
          <p:cNvSpPr/>
          <p:nvPr/>
        </p:nvSpPr>
        <p:spPr>
          <a:xfrm>
            <a:off x="913702" y="229183"/>
            <a:ext cx="580515" cy="580516"/>
          </a:xfrm>
          <a:prstGeom prst="ellipse">
            <a:avLst/>
          </a:prstGeom>
          <a:solidFill>
            <a:srgbClr val="965E3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96" tIns="41148" rIns="82296" bIns="41148" rtlCol="0" anchor="ctr"/>
          <a:lstStyle/>
          <a:p>
            <a:pPr algn="ctr"/>
            <a:endParaRPr lang="zh-CN" altLang="en-US" sz="1620" dirty="0">
              <a:latin typeface="MiSans" panose="00000500000000000000" pitchFamily="2" charset="-122"/>
              <a:ea typeface="MiSans" panose="00000500000000000000" pitchFamily="2" charset="-122"/>
            </a:endParaRPr>
          </a:p>
        </p:txBody>
      </p:sp>
      <p:sp>
        <p:nvSpPr>
          <p:cNvPr id="44" name="【公众号：阿拉丁PPT】29"/>
          <p:cNvSpPr txBox="1"/>
          <p:nvPr/>
        </p:nvSpPr>
        <p:spPr>
          <a:xfrm>
            <a:off x="972966" y="334775"/>
            <a:ext cx="461986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MiSans" panose="00000500000000000000" pitchFamily="2" charset="-122"/>
                <a:ea typeface="MiSans" panose="00000500000000000000" pitchFamily="2" charset="-122"/>
                <a:sym typeface="MiSans" panose="00000500000000000000" pitchFamily="2" charset="-122"/>
              </a:rPr>
              <a:t>02</a:t>
            </a:r>
            <a:endParaRPr lang="zh-CN" altLang="en-US" dirty="0">
              <a:solidFill>
                <a:schemeClr val="bg1"/>
              </a:solidFill>
              <a:latin typeface="MiSans" panose="00000500000000000000" pitchFamily="2" charset="-122"/>
              <a:ea typeface="MiSans" panose="00000500000000000000" pitchFamily="2" charset="-122"/>
              <a:sym typeface="MiSans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8" name="【公众号：阿拉丁PPT】1"/>
          <p:cNvGrpSpPr/>
          <p:nvPr/>
        </p:nvGrpSpPr>
        <p:grpSpPr>
          <a:xfrm>
            <a:off x="0" y="0"/>
            <a:ext cx="12192001" cy="6858001"/>
            <a:chOff x="0" y="0"/>
            <a:chExt cx="12192001" cy="6858001"/>
          </a:xfrm>
        </p:grpSpPr>
        <p:sp>
          <p:nvSpPr>
            <p:cNvPr id="339" name="【公众号：阿拉丁PPT】1-1"/>
            <p:cNvSpPr/>
            <p:nvPr/>
          </p:nvSpPr>
          <p:spPr>
            <a:xfrm>
              <a:off x="7165812" y="0"/>
              <a:ext cx="3702648" cy="1550283"/>
            </a:xfrm>
            <a:custGeom>
              <a:avLst/>
              <a:gdLst>
                <a:gd name="connsiteX0" fmla="*/ 0 w 3702648"/>
                <a:gd name="connsiteY0" fmla="*/ 0 h 1550283"/>
                <a:gd name="connsiteX1" fmla="*/ 3702648 w 3702648"/>
                <a:gd name="connsiteY1" fmla="*/ 0 h 1550283"/>
                <a:gd name="connsiteX2" fmla="*/ 3552615 w 3702648"/>
                <a:gd name="connsiteY2" fmla="*/ 337400 h 1550283"/>
                <a:gd name="connsiteX3" fmla="*/ 3300050 w 3702648"/>
                <a:gd name="connsiteY3" fmla="*/ 779468 h 1550283"/>
                <a:gd name="connsiteX4" fmla="*/ 2506184 w 3702648"/>
                <a:gd name="connsiteY4" fmla="*/ 1473315 h 1550283"/>
                <a:gd name="connsiteX5" fmla="*/ 2084717 w 3702648"/>
                <a:gd name="connsiteY5" fmla="*/ 1533075 h 1550283"/>
                <a:gd name="connsiteX6" fmla="*/ 1696590 w 3702648"/>
                <a:gd name="connsiteY6" fmla="*/ 1182692 h 1550283"/>
                <a:gd name="connsiteX7" fmla="*/ 651731 w 3702648"/>
                <a:gd name="connsiteY7" fmla="*/ 748645 h 1550283"/>
                <a:gd name="connsiteX8" fmla="*/ 66082 w 3702648"/>
                <a:gd name="connsiteY8" fmla="*/ 181238 h 1550283"/>
                <a:gd name="connsiteX9" fmla="*/ 3413 w 3702648"/>
                <a:gd name="connsiteY9" fmla="*/ 32781 h 1550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02648" h="1550283">
                  <a:moveTo>
                    <a:pt x="0" y="0"/>
                  </a:moveTo>
                  <a:lnTo>
                    <a:pt x="3702648" y="0"/>
                  </a:lnTo>
                  <a:lnTo>
                    <a:pt x="3552615" y="337400"/>
                  </a:lnTo>
                  <a:cubicBezTo>
                    <a:pt x="3478859" y="489317"/>
                    <a:pt x="3397239" y="637931"/>
                    <a:pt x="3300050" y="779468"/>
                  </a:cubicBezTo>
                  <a:cubicBezTo>
                    <a:pt x="3105672" y="1062543"/>
                    <a:pt x="2843357" y="1319826"/>
                    <a:pt x="2506184" y="1473315"/>
                  </a:cubicBezTo>
                  <a:cubicBezTo>
                    <a:pt x="2375969" y="1532446"/>
                    <a:pt x="2222480" y="1575851"/>
                    <a:pt x="2084717" y="1533075"/>
                  </a:cubicBezTo>
                  <a:cubicBezTo>
                    <a:pt x="1906066" y="1477719"/>
                    <a:pt x="1823660" y="1304729"/>
                    <a:pt x="1696590" y="1182692"/>
                  </a:cubicBezTo>
                  <a:cubicBezTo>
                    <a:pt x="1435533" y="932329"/>
                    <a:pt x="997082" y="905908"/>
                    <a:pt x="651731" y="748645"/>
                  </a:cubicBezTo>
                  <a:cubicBezTo>
                    <a:pt x="386270" y="627866"/>
                    <a:pt x="176795" y="421536"/>
                    <a:pt x="66082" y="181238"/>
                  </a:cubicBezTo>
                  <a:cubicBezTo>
                    <a:pt x="48783" y="144124"/>
                    <a:pt x="18588" y="87194"/>
                    <a:pt x="3413" y="32781"/>
                  </a:cubicBezTo>
                  <a:close/>
                </a:path>
              </a:pathLst>
            </a:custGeom>
            <a:solidFill>
              <a:srgbClr val="FAF2E7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0" name="【公众号：阿拉丁PPT】1-2"/>
            <p:cNvSpPr/>
            <p:nvPr/>
          </p:nvSpPr>
          <p:spPr>
            <a:xfrm>
              <a:off x="7960844" y="5856550"/>
              <a:ext cx="1824855" cy="1001451"/>
            </a:xfrm>
            <a:custGeom>
              <a:avLst/>
              <a:gdLst>
                <a:gd name="connsiteX0" fmla="*/ 79542 w 1824855"/>
                <a:gd name="connsiteY0" fmla="*/ 871728 h 1001451"/>
                <a:gd name="connsiteX1" fmla="*/ 85675 w 1824855"/>
                <a:gd name="connsiteY1" fmla="*/ 879434 h 1001451"/>
                <a:gd name="connsiteX2" fmla="*/ 83788 w 1824855"/>
                <a:gd name="connsiteY2" fmla="*/ 945484 h 1001451"/>
                <a:gd name="connsiteX3" fmla="*/ 86786 w 1824855"/>
                <a:gd name="connsiteY3" fmla="*/ 1001451 h 1001451"/>
                <a:gd name="connsiteX4" fmla="*/ 0 w 1824855"/>
                <a:gd name="connsiteY4" fmla="*/ 1001451 h 1001451"/>
                <a:gd name="connsiteX5" fmla="*/ 24814 w 1824855"/>
                <a:gd name="connsiteY5" fmla="*/ 948787 h 1001451"/>
                <a:gd name="connsiteX6" fmla="*/ 70578 w 1824855"/>
                <a:gd name="connsiteY6" fmla="*/ 874402 h 1001451"/>
                <a:gd name="connsiteX7" fmla="*/ 79542 w 1824855"/>
                <a:gd name="connsiteY7" fmla="*/ 871728 h 1001451"/>
                <a:gd name="connsiteX8" fmla="*/ 287838 w 1824855"/>
                <a:gd name="connsiteY8" fmla="*/ 568367 h 1001451"/>
                <a:gd name="connsiteX9" fmla="*/ 290747 w 1824855"/>
                <a:gd name="connsiteY9" fmla="*/ 576859 h 1001451"/>
                <a:gd name="connsiteX10" fmla="*/ 248600 w 1824855"/>
                <a:gd name="connsiteY10" fmla="*/ 877547 h 1001451"/>
                <a:gd name="connsiteX11" fmla="*/ 254812 w 1824855"/>
                <a:gd name="connsiteY11" fmla="*/ 956493 h 1001451"/>
                <a:gd name="connsiteX12" fmla="*/ 253782 w 1824855"/>
                <a:gd name="connsiteY12" fmla="*/ 1001451 h 1001451"/>
                <a:gd name="connsiteX13" fmla="*/ 146308 w 1824855"/>
                <a:gd name="connsiteY13" fmla="*/ 1001451 h 1001451"/>
                <a:gd name="connsiteX14" fmla="*/ 140403 w 1824855"/>
                <a:gd name="connsiteY14" fmla="*/ 974343 h 1001451"/>
                <a:gd name="connsiteX15" fmla="*/ 124047 w 1824855"/>
                <a:gd name="connsiteY15" fmla="*/ 890128 h 1001451"/>
                <a:gd name="connsiteX16" fmla="*/ 139774 w 1824855"/>
                <a:gd name="connsiteY16" fmla="*/ 721541 h 1001451"/>
                <a:gd name="connsiteX17" fmla="*/ 195131 w 1824855"/>
                <a:gd name="connsiteY17" fmla="*/ 640393 h 1001451"/>
                <a:gd name="connsiteX18" fmla="*/ 236648 w 1824855"/>
                <a:gd name="connsiteY18" fmla="*/ 605795 h 1001451"/>
                <a:gd name="connsiteX19" fmla="*/ 278795 w 1824855"/>
                <a:gd name="connsiteY19" fmla="*/ 569310 h 1001451"/>
                <a:gd name="connsiteX20" fmla="*/ 287838 w 1824855"/>
                <a:gd name="connsiteY20" fmla="*/ 568367 h 1001451"/>
                <a:gd name="connsiteX21" fmla="*/ 1240933 w 1824855"/>
                <a:gd name="connsiteY21" fmla="*/ 1824 h 1001451"/>
                <a:gd name="connsiteX22" fmla="*/ 1241248 w 1824855"/>
                <a:gd name="connsiteY22" fmla="*/ 10710 h 1001451"/>
                <a:gd name="connsiteX23" fmla="*/ 1205392 w 1824855"/>
                <a:gd name="connsiteY23" fmla="*/ 68582 h 1001451"/>
                <a:gd name="connsiteX24" fmla="*/ 1173310 w 1824855"/>
                <a:gd name="connsiteY24" fmla="*/ 135892 h 1001451"/>
                <a:gd name="connsiteX25" fmla="*/ 1129277 w 1824855"/>
                <a:gd name="connsiteY25" fmla="*/ 199426 h 1001451"/>
                <a:gd name="connsiteX26" fmla="*/ 1068887 w 1824855"/>
                <a:gd name="connsiteY26" fmla="*/ 253524 h 1001451"/>
                <a:gd name="connsiteX27" fmla="*/ 1007240 w 1824855"/>
                <a:gd name="connsiteY27" fmla="*/ 305107 h 1001451"/>
                <a:gd name="connsiteX28" fmla="*/ 950625 w 1824855"/>
                <a:gd name="connsiteY28" fmla="*/ 363609 h 1001451"/>
                <a:gd name="connsiteX29" fmla="*/ 897784 w 1824855"/>
                <a:gd name="connsiteY29" fmla="*/ 427143 h 1001451"/>
                <a:gd name="connsiteX30" fmla="*/ 854379 w 1824855"/>
                <a:gd name="connsiteY30" fmla="*/ 496339 h 1001451"/>
                <a:gd name="connsiteX31" fmla="*/ 805942 w 1824855"/>
                <a:gd name="connsiteY31" fmla="*/ 573084 h 1001451"/>
                <a:gd name="connsiteX32" fmla="*/ 788329 w 1824855"/>
                <a:gd name="connsiteY32" fmla="*/ 598247 h 1001451"/>
                <a:gd name="connsiteX33" fmla="*/ 901558 w 1824855"/>
                <a:gd name="connsiteY33" fmla="*/ 510179 h 1001451"/>
                <a:gd name="connsiteX34" fmla="*/ 1200988 w 1824855"/>
                <a:gd name="connsiteY34" fmla="*/ 309510 h 1001451"/>
                <a:gd name="connsiteX35" fmla="*/ 1385301 w 1824855"/>
                <a:gd name="connsiteY35" fmla="*/ 267364 h 1001451"/>
                <a:gd name="connsiteX36" fmla="*/ 1589115 w 1824855"/>
                <a:gd name="connsiteY36" fmla="*/ 232136 h 1001451"/>
                <a:gd name="connsiteX37" fmla="*/ 1702345 w 1824855"/>
                <a:gd name="connsiteY37" fmla="*/ 205088 h 1001451"/>
                <a:gd name="connsiteX38" fmla="*/ 1814946 w 1824855"/>
                <a:gd name="connsiteY38" fmla="*/ 180554 h 1001451"/>
                <a:gd name="connsiteX39" fmla="*/ 1823123 w 1824855"/>
                <a:gd name="connsiteY39" fmla="*/ 191878 h 1001451"/>
                <a:gd name="connsiteX40" fmla="*/ 1650762 w 1824855"/>
                <a:gd name="connsiteY40" fmla="*/ 335930 h 1001451"/>
                <a:gd name="connsiteX41" fmla="*/ 1448207 w 1824855"/>
                <a:gd name="connsiteY41" fmla="*/ 417708 h 1001451"/>
                <a:gd name="connsiteX42" fmla="*/ 1222376 w 1824855"/>
                <a:gd name="connsiteY42" fmla="*/ 421482 h 1001451"/>
                <a:gd name="connsiteX43" fmla="*/ 1002836 w 1824855"/>
                <a:gd name="connsiteY43" fmla="*/ 470548 h 1001451"/>
                <a:gd name="connsiteX44" fmla="*/ 897784 w 1824855"/>
                <a:gd name="connsiteY44" fmla="*/ 541003 h 1001451"/>
                <a:gd name="connsiteX45" fmla="*/ 797764 w 1824855"/>
                <a:gd name="connsiteY45" fmla="*/ 620892 h 1001451"/>
                <a:gd name="connsiteX46" fmla="*/ 653711 w 1824855"/>
                <a:gd name="connsiteY46" fmla="*/ 741671 h 1001451"/>
                <a:gd name="connsiteX47" fmla="*/ 659372 w 1824855"/>
                <a:gd name="connsiteY47" fmla="*/ 739784 h 1001451"/>
                <a:gd name="connsiteX48" fmla="*/ 705294 w 1824855"/>
                <a:gd name="connsiteY48" fmla="*/ 732235 h 1001451"/>
                <a:gd name="connsiteX49" fmla="*/ 792103 w 1824855"/>
                <a:gd name="connsiteY49" fmla="*/ 699524 h 1001451"/>
                <a:gd name="connsiteX50" fmla="*/ 832362 w 1824855"/>
                <a:gd name="connsiteY50" fmla="*/ 674991 h 1001451"/>
                <a:gd name="connsiteX51" fmla="*/ 871993 w 1824855"/>
                <a:gd name="connsiteY51" fmla="*/ 650458 h 1001451"/>
                <a:gd name="connsiteX52" fmla="*/ 946221 w 1824855"/>
                <a:gd name="connsiteY52" fmla="*/ 596359 h 1001451"/>
                <a:gd name="connsiteX53" fmla="*/ 987739 w 1824855"/>
                <a:gd name="connsiteY53" fmla="*/ 573084 h 1001451"/>
                <a:gd name="connsiteX54" fmla="*/ 1032402 w 1824855"/>
                <a:gd name="connsiteY54" fmla="*/ 559874 h 1001451"/>
                <a:gd name="connsiteX55" fmla="*/ 1228667 w 1824855"/>
                <a:gd name="connsiteY55" fmla="*/ 549809 h 1001451"/>
                <a:gd name="connsiteX56" fmla="*/ 1341268 w 1824855"/>
                <a:gd name="connsiteY56" fmla="*/ 551696 h 1001451"/>
                <a:gd name="connsiteX57" fmla="*/ 1394108 w 1824855"/>
                <a:gd name="connsiteY57" fmla="*/ 544148 h 1001451"/>
                <a:gd name="connsiteX58" fmla="*/ 1443804 w 1824855"/>
                <a:gd name="connsiteY58" fmla="*/ 539115 h 1001451"/>
                <a:gd name="connsiteX59" fmla="*/ 1450094 w 1824855"/>
                <a:gd name="connsiteY59" fmla="*/ 551696 h 1001451"/>
                <a:gd name="connsiteX60" fmla="*/ 1329315 w 1824855"/>
                <a:gd name="connsiteY60" fmla="*/ 679395 h 1001451"/>
                <a:gd name="connsiteX61" fmla="*/ 1256345 w 1824855"/>
                <a:gd name="connsiteY61" fmla="*/ 715879 h 1001451"/>
                <a:gd name="connsiteX62" fmla="*/ 1161987 w 1824855"/>
                <a:gd name="connsiteY62" fmla="*/ 725944 h 1001451"/>
                <a:gd name="connsiteX63" fmla="*/ 973900 w 1824855"/>
                <a:gd name="connsiteY63" fmla="*/ 735380 h 1001451"/>
                <a:gd name="connsiteX64" fmla="*/ 868848 w 1824855"/>
                <a:gd name="connsiteY64" fmla="*/ 774382 h 1001451"/>
                <a:gd name="connsiteX65" fmla="*/ 816636 w 1824855"/>
                <a:gd name="connsiteY65" fmla="*/ 788221 h 1001451"/>
                <a:gd name="connsiteX66" fmla="*/ 771973 w 1824855"/>
                <a:gd name="connsiteY66" fmla="*/ 785704 h 1001451"/>
                <a:gd name="connsiteX67" fmla="*/ 671325 w 1824855"/>
                <a:gd name="connsiteY67" fmla="*/ 777527 h 1001451"/>
                <a:gd name="connsiteX68" fmla="*/ 583257 w 1824855"/>
                <a:gd name="connsiteY68" fmla="*/ 809609 h 1001451"/>
                <a:gd name="connsiteX69" fmla="*/ 570047 w 1824855"/>
                <a:gd name="connsiteY69" fmla="*/ 822819 h 1001451"/>
                <a:gd name="connsiteX70" fmla="*/ 566902 w 1824855"/>
                <a:gd name="connsiteY70" fmla="*/ 824077 h 1001451"/>
                <a:gd name="connsiteX71" fmla="*/ 409638 w 1824855"/>
                <a:gd name="connsiteY71" fmla="*/ 1000841 h 1001451"/>
                <a:gd name="connsiteX72" fmla="*/ 446123 w 1824855"/>
                <a:gd name="connsiteY72" fmla="*/ 976308 h 1001451"/>
                <a:gd name="connsiteX73" fmla="*/ 486382 w 1824855"/>
                <a:gd name="connsiteY73" fmla="*/ 954920 h 1001451"/>
                <a:gd name="connsiteX74" fmla="*/ 580112 w 1824855"/>
                <a:gd name="connsiteY74" fmla="*/ 939823 h 1001451"/>
                <a:gd name="connsiteX75" fmla="*/ 680132 w 1824855"/>
                <a:gd name="connsiteY75" fmla="*/ 932903 h 1001451"/>
                <a:gd name="connsiteX76" fmla="*/ 734859 w 1824855"/>
                <a:gd name="connsiteY76" fmla="*/ 924726 h 1001451"/>
                <a:gd name="connsiteX77" fmla="*/ 784554 w 1824855"/>
                <a:gd name="connsiteY77" fmla="*/ 907112 h 1001451"/>
                <a:gd name="connsiteX78" fmla="*/ 885203 w 1824855"/>
                <a:gd name="connsiteY78" fmla="*/ 867481 h 1001451"/>
                <a:gd name="connsiteX79" fmla="*/ 988368 w 1824855"/>
                <a:gd name="connsiteY79" fmla="*/ 841690 h 1001451"/>
                <a:gd name="connsiteX80" fmla="*/ 1090904 w 1824855"/>
                <a:gd name="connsiteY80" fmla="*/ 833513 h 1001451"/>
                <a:gd name="connsiteX81" fmla="*/ 1148148 w 1824855"/>
                <a:gd name="connsiteY81" fmla="*/ 842319 h 1001451"/>
                <a:gd name="connsiteX82" fmla="*/ 1182746 w 1824855"/>
                <a:gd name="connsiteY82" fmla="*/ 844207 h 1001451"/>
                <a:gd name="connsiteX83" fmla="*/ 1223005 w 1824855"/>
                <a:gd name="connsiteY83" fmla="*/ 847981 h 1001451"/>
                <a:gd name="connsiteX84" fmla="*/ 1246909 w 1824855"/>
                <a:gd name="connsiteY84" fmla="*/ 864336 h 1001451"/>
                <a:gd name="connsiteX85" fmla="*/ 1243135 w 1824855"/>
                <a:gd name="connsiteY85" fmla="*/ 873143 h 1001451"/>
                <a:gd name="connsiteX86" fmla="*/ 1202876 w 1824855"/>
                <a:gd name="connsiteY86" fmla="*/ 887612 h 1001451"/>
                <a:gd name="connsiteX87" fmla="*/ 1156954 w 1824855"/>
                <a:gd name="connsiteY87" fmla="*/ 897047 h 1001451"/>
                <a:gd name="connsiteX88" fmla="*/ 1111663 w 1824855"/>
                <a:gd name="connsiteY88" fmla="*/ 905854 h 1001451"/>
                <a:gd name="connsiteX89" fmla="*/ 1066371 w 1824855"/>
                <a:gd name="connsiteY89" fmla="*/ 922210 h 1001451"/>
                <a:gd name="connsiteX90" fmla="*/ 970754 w 1824855"/>
                <a:gd name="connsiteY90" fmla="*/ 975050 h 1001451"/>
                <a:gd name="connsiteX91" fmla="*/ 930253 w 1824855"/>
                <a:gd name="connsiteY91" fmla="*/ 1001451 h 1001451"/>
                <a:gd name="connsiteX92" fmla="*/ 380228 w 1824855"/>
                <a:gd name="connsiteY92" fmla="*/ 1001451 h 1001451"/>
                <a:gd name="connsiteX93" fmla="*/ 392496 w 1824855"/>
                <a:gd name="connsiteY93" fmla="*/ 974893 h 1001451"/>
                <a:gd name="connsiteX94" fmla="*/ 398315 w 1824855"/>
                <a:gd name="connsiteY94" fmla="*/ 941081 h 1001451"/>
                <a:gd name="connsiteX95" fmla="*/ 390767 w 1824855"/>
                <a:gd name="connsiteY95" fmla="*/ 861821 h 1001451"/>
                <a:gd name="connsiteX96" fmla="*/ 363088 w 1824855"/>
                <a:gd name="connsiteY96" fmla="*/ 782559 h 1001451"/>
                <a:gd name="connsiteX97" fmla="*/ 347362 w 1824855"/>
                <a:gd name="connsiteY97" fmla="*/ 697637 h 1001451"/>
                <a:gd name="connsiteX98" fmla="*/ 402089 w 1824855"/>
                <a:gd name="connsiteY98" fmla="*/ 537858 h 1001451"/>
                <a:gd name="connsiteX99" fmla="*/ 466253 w 1824855"/>
                <a:gd name="connsiteY99" fmla="*/ 473694 h 1001451"/>
                <a:gd name="connsiteX100" fmla="*/ 539852 w 1824855"/>
                <a:gd name="connsiteY100" fmla="*/ 401981 h 1001451"/>
                <a:gd name="connsiteX101" fmla="*/ 687051 w 1824855"/>
                <a:gd name="connsiteY101" fmla="*/ 227105 h 1001451"/>
                <a:gd name="connsiteX102" fmla="*/ 698374 w 1824855"/>
                <a:gd name="connsiteY102" fmla="*/ 234653 h 1001451"/>
                <a:gd name="connsiteX103" fmla="*/ 688938 w 1824855"/>
                <a:gd name="connsiteY103" fmla="*/ 304478 h 1001451"/>
                <a:gd name="connsiteX104" fmla="*/ 690825 w 1824855"/>
                <a:gd name="connsiteY104" fmla="*/ 379964 h 1001451"/>
                <a:gd name="connsiteX105" fmla="*/ 631065 w 1824855"/>
                <a:gd name="connsiteY105" fmla="*/ 530937 h 1001451"/>
                <a:gd name="connsiteX106" fmla="*/ 526013 w 1824855"/>
                <a:gd name="connsiteY106" fmla="*/ 661152 h 1001451"/>
                <a:gd name="connsiteX107" fmla="*/ 480721 w 1824855"/>
                <a:gd name="connsiteY107" fmla="*/ 734751 h 1001451"/>
                <a:gd name="connsiteX108" fmla="*/ 447381 w 1824855"/>
                <a:gd name="connsiteY108" fmla="*/ 815270 h 1001451"/>
                <a:gd name="connsiteX109" fmla="*/ 428510 w 1824855"/>
                <a:gd name="connsiteY109" fmla="*/ 912145 h 1001451"/>
                <a:gd name="connsiteX110" fmla="*/ 419703 w 1824855"/>
                <a:gd name="connsiteY110" fmla="*/ 946113 h 1001451"/>
                <a:gd name="connsiteX111" fmla="*/ 418445 w 1824855"/>
                <a:gd name="connsiteY111" fmla="*/ 956808 h 1001451"/>
                <a:gd name="connsiteX112" fmla="*/ 527900 w 1824855"/>
                <a:gd name="connsiteY112" fmla="*/ 832255 h 1001451"/>
                <a:gd name="connsiteX113" fmla="*/ 631065 w 1824855"/>
                <a:gd name="connsiteY113" fmla="*/ 732235 h 1001451"/>
                <a:gd name="connsiteX114" fmla="*/ 715987 w 1824855"/>
                <a:gd name="connsiteY114" fmla="*/ 661152 h 1001451"/>
                <a:gd name="connsiteX115" fmla="*/ 732972 w 1824855"/>
                <a:gd name="connsiteY115" fmla="*/ 637248 h 1001451"/>
                <a:gd name="connsiteX116" fmla="*/ 761909 w 1824855"/>
                <a:gd name="connsiteY116" fmla="*/ 593214 h 1001451"/>
                <a:gd name="connsiteX117" fmla="*/ 780151 w 1824855"/>
                <a:gd name="connsiteY117" fmla="*/ 542261 h 1001451"/>
                <a:gd name="connsiteX118" fmla="*/ 795878 w 1824855"/>
                <a:gd name="connsiteY118" fmla="*/ 488162 h 1001451"/>
                <a:gd name="connsiteX119" fmla="*/ 829217 w 1824855"/>
                <a:gd name="connsiteY119" fmla="*/ 379964 h 1001451"/>
                <a:gd name="connsiteX120" fmla="*/ 866960 w 1824855"/>
                <a:gd name="connsiteY120" fmla="*/ 284348 h 1001451"/>
                <a:gd name="connsiteX121" fmla="*/ 921059 w 1824855"/>
                <a:gd name="connsiteY121" fmla="*/ 215781 h 1001451"/>
                <a:gd name="connsiteX122" fmla="*/ 1065113 w 1824855"/>
                <a:gd name="connsiteY122" fmla="*/ 115761 h 1001451"/>
                <a:gd name="connsiteX123" fmla="*/ 1231183 w 1824855"/>
                <a:gd name="connsiteY123" fmla="*/ 1903 h 1001451"/>
                <a:gd name="connsiteX124" fmla="*/ 1240933 w 1824855"/>
                <a:gd name="connsiteY124" fmla="*/ 1824 h 1001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</a:cxnLst>
              <a:rect l="l" t="t" r="r" b="b"/>
              <a:pathLst>
                <a:path w="1824855" h="1001451">
                  <a:moveTo>
                    <a:pt x="79542" y="871728"/>
                  </a:moveTo>
                  <a:cubicBezTo>
                    <a:pt x="82687" y="872829"/>
                    <a:pt x="85361" y="875660"/>
                    <a:pt x="85675" y="879434"/>
                  </a:cubicBezTo>
                  <a:cubicBezTo>
                    <a:pt x="86933" y="901450"/>
                    <a:pt x="84417" y="923467"/>
                    <a:pt x="83788" y="945484"/>
                  </a:cubicBezTo>
                  <a:lnTo>
                    <a:pt x="86786" y="1001451"/>
                  </a:lnTo>
                  <a:lnTo>
                    <a:pt x="0" y="1001451"/>
                  </a:lnTo>
                  <a:lnTo>
                    <a:pt x="24814" y="948787"/>
                  </a:lnTo>
                  <a:cubicBezTo>
                    <a:pt x="38182" y="922839"/>
                    <a:pt x="52965" y="897677"/>
                    <a:pt x="70578" y="874402"/>
                  </a:cubicBezTo>
                  <a:cubicBezTo>
                    <a:pt x="72780" y="871257"/>
                    <a:pt x="76397" y="870627"/>
                    <a:pt x="79542" y="871728"/>
                  </a:cubicBezTo>
                  <a:close/>
                  <a:moveTo>
                    <a:pt x="287838" y="568367"/>
                  </a:moveTo>
                  <a:cubicBezTo>
                    <a:pt x="290590" y="570097"/>
                    <a:pt x="292320" y="573399"/>
                    <a:pt x="290747" y="576859"/>
                  </a:cubicBezTo>
                  <a:cubicBezTo>
                    <a:pt x="244197" y="668071"/>
                    <a:pt x="239793" y="777527"/>
                    <a:pt x="248600" y="877547"/>
                  </a:cubicBezTo>
                  <a:cubicBezTo>
                    <a:pt x="250802" y="903967"/>
                    <a:pt x="253475" y="930230"/>
                    <a:pt x="254812" y="956493"/>
                  </a:cubicBezTo>
                  <a:lnTo>
                    <a:pt x="253782" y="1001451"/>
                  </a:lnTo>
                  <a:lnTo>
                    <a:pt x="146308" y="1001451"/>
                  </a:lnTo>
                  <a:lnTo>
                    <a:pt x="140403" y="974343"/>
                  </a:lnTo>
                  <a:cubicBezTo>
                    <a:pt x="133798" y="946586"/>
                    <a:pt x="127507" y="918750"/>
                    <a:pt x="124047" y="890128"/>
                  </a:cubicBezTo>
                  <a:cubicBezTo>
                    <a:pt x="117757" y="834142"/>
                    <a:pt x="119015" y="775011"/>
                    <a:pt x="139774" y="721541"/>
                  </a:cubicBezTo>
                  <a:cubicBezTo>
                    <a:pt x="151726" y="690717"/>
                    <a:pt x="170597" y="662410"/>
                    <a:pt x="195131" y="640393"/>
                  </a:cubicBezTo>
                  <a:cubicBezTo>
                    <a:pt x="208341" y="628441"/>
                    <a:pt x="222180" y="616489"/>
                    <a:pt x="236648" y="605795"/>
                  </a:cubicBezTo>
                  <a:cubicBezTo>
                    <a:pt x="251116" y="594472"/>
                    <a:pt x="266842" y="583149"/>
                    <a:pt x="278795" y="569310"/>
                  </a:cubicBezTo>
                  <a:cubicBezTo>
                    <a:pt x="281311" y="566480"/>
                    <a:pt x="285085" y="566637"/>
                    <a:pt x="287838" y="568367"/>
                  </a:cubicBezTo>
                  <a:close/>
                  <a:moveTo>
                    <a:pt x="1240933" y="1824"/>
                  </a:moveTo>
                  <a:cubicBezTo>
                    <a:pt x="1243450" y="3948"/>
                    <a:pt x="1244393" y="7565"/>
                    <a:pt x="1241248" y="10710"/>
                  </a:cubicBezTo>
                  <a:cubicBezTo>
                    <a:pt x="1225521" y="27694"/>
                    <a:pt x="1215457" y="47824"/>
                    <a:pt x="1205392" y="68582"/>
                  </a:cubicBezTo>
                  <a:cubicBezTo>
                    <a:pt x="1194698" y="91229"/>
                    <a:pt x="1185262" y="113875"/>
                    <a:pt x="1173310" y="135892"/>
                  </a:cubicBezTo>
                  <a:cubicBezTo>
                    <a:pt x="1161358" y="159166"/>
                    <a:pt x="1146890" y="180554"/>
                    <a:pt x="1129277" y="199426"/>
                  </a:cubicBezTo>
                  <a:cubicBezTo>
                    <a:pt x="1111034" y="219555"/>
                    <a:pt x="1089646" y="236540"/>
                    <a:pt x="1068887" y="253524"/>
                  </a:cubicBezTo>
                  <a:cubicBezTo>
                    <a:pt x="1048128" y="270509"/>
                    <a:pt x="1026740" y="286236"/>
                    <a:pt x="1007240" y="305107"/>
                  </a:cubicBezTo>
                  <a:cubicBezTo>
                    <a:pt x="987739" y="323979"/>
                    <a:pt x="968868" y="343480"/>
                    <a:pt x="950625" y="363609"/>
                  </a:cubicBezTo>
                  <a:cubicBezTo>
                    <a:pt x="931753" y="383739"/>
                    <a:pt x="914139" y="405126"/>
                    <a:pt x="897784" y="427143"/>
                  </a:cubicBezTo>
                  <a:cubicBezTo>
                    <a:pt x="881429" y="449160"/>
                    <a:pt x="868219" y="473065"/>
                    <a:pt x="854379" y="496339"/>
                  </a:cubicBezTo>
                  <a:cubicBezTo>
                    <a:pt x="839282" y="522760"/>
                    <a:pt x="822298" y="547922"/>
                    <a:pt x="805942" y="573084"/>
                  </a:cubicBezTo>
                  <a:cubicBezTo>
                    <a:pt x="800281" y="581891"/>
                    <a:pt x="794619" y="590069"/>
                    <a:pt x="788329" y="598247"/>
                  </a:cubicBezTo>
                  <a:cubicBezTo>
                    <a:pt x="824814" y="567423"/>
                    <a:pt x="861928" y="537228"/>
                    <a:pt x="901558" y="510179"/>
                  </a:cubicBezTo>
                  <a:cubicBezTo>
                    <a:pt x="985852" y="422740"/>
                    <a:pt x="1086501" y="352286"/>
                    <a:pt x="1200988" y="309510"/>
                  </a:cubicBezTo>
                  <a:cubicBezTo>
                    <a:pt x="1260119" y="287494"/>
                    <a:pt x="1322396" y="272396"/>
                    <a:pt x="1385301" y="267364"/>
                  </a:cubicBezTo>
                  <a:cubicBezTo>
                    <a:pt x="1454497" y="261702"/>
                    <a:pt x="1521806" y="247863"/>
                    <a:pt x="1589115" y="232136"/>
                  </a:cubicBezTo>
                  <a:cubicBezTo>
                    <a:pt x="1626858" y="223330"/>
                    <a:pt x="1664602" y="213895"/>
                    <a:pt x="1702345" y="205088"/>
                  </a:cubicBezTo>
                  <a:cubicBezTo>
                    <a:pt x="1740088" y="196281"/>
                    <a:pt x="1777831" y="190619"/>
                    <a:pt x="1814946" y="180554"/>
                  </a:cubicBezTo>
                  <a:cubicBezTo>
                    <a:pt x="1821236" y="178667"/>
                    <a:pt x="1828156" y="186216"/>
                    <a:pt x="1823123" y="191878"/>
                  </a:cubicBezTo>
                  <a:cubicBezTo>
                    <a:pt x="1770912" y="244718"/>
                    <a:pt x="1712410" y="294413"/>
                    <a:pt x="1650762" y="335930"/>
                  </a:cubicBezTo>
                  <a:cubicBezTo>
                    <a:pt x="1589115" y="377449"/>
                    <a:pt x="1522436" y="409530"/>
                    <a:pt x="1448207" y="417708"/>
                  </a:cubicBezTo>
                  <a:cubicBezTo>
                    <a:pt x="1373349" y="426514"/>
                    <a:pt x="1297234" y="420224"/>
                    <a:pt x="1222376" y="421482"/>
                  </a:cubicBezTo>
                  <a:cubicBezTo>
                    <a:pt x="1145632" y="422740"/>
                    <a:pt x="1072032" y="435321"/>
                    <a:pt x="1002836" y="470548"/>
                  </a:cubicBezTo>
                  <a:cubicBezTo>
                    <a:pt x="965722" y="489420"/>
                    <a:pt x="931753" y="515841"/>
                    <a:pt x="897784" y="541003"/>
                  </a:cubicBezTo>
                  <a:cubicBezTo>
                    <a:pt x="863186" y="566165"/>
                    <a:pt x="830476" y="593843"/>
                    <a:pt x="797764" y="620892"/>
                  </a:cubicBezTo>
                  <a:cubicBezTo>
                    <a:pt x="749956" y="661152"/>
                    <a:pt x="700890" y="700153"/>
                    <a:pt x="653711" y="741671"/>
                  </a:cubicBezTo>
                  <a:cubicBezTo>
                    <a:pt x="655598" y="741042"/>
                    <a:pt x="657486" y="740413"/>
                    <a:pt x="659372" y="739784"/>
                  </a:cubicBezTo>
                  <a:cubicBezTo>
                    <a:pt x="674470" y="736010"/>
                    <a:pt x="690196" y="734122"/>
                    <a:pt x="705294" y="732235"/>
                  </a:cubicBezTo>
                  <a:cubicBezTo>
                    <a:pt x="736746" y="727832"/>
                    <a:pt x="764425" y="715879"/>
                    <a:pt x="792103" y="699524"/>
                  </a:cubicBezTo>
                  <a:cubicBezTo>
                    <a:pt x="805942" y="691346"/>
                    <a:pt x="819152" y="683169"/>
                    <a:pt x="832362" y="674991"/>
                  </a:cubicBezTo>
                  <a:cubicBezTo>
                    <a:pt x="845572" y="666814"/>
                    <a:pt x="859412" y="659265"/>
                    <a:pt x="871993" y="650458"/>
                  </a:cubicBezTo>
                  <a:cubicBezTo>
                    <a:pt x="897784" y="633473"/>
                    <a:pt x="921059" y="613344"/>
                    <a:pt x="946221" y="596359"/>
                  </a:cubicBezTo>
                  <a:cubicBezTo>
                    <a:pt x="959432" y="587552"/>
                    <a:pt x="973271" y="579375"/>
                    <a:pt x="987739" y="573084"/>
                  </a:cubicBezTo>
                  <a:cubicBezTo>
                    <a:pt x="1002207" y="566794"/>
                    <a:pt x="1017305" y="563020"/>
                    <a:pt x="1032402" y="559874"/>
                  </a:cubicBezTo>
                  <a:cubicBezTo>
                    <a:pt x="1096565" y="546035"/>
                    <a:pt x="1163245" y="547922"/>
                    <a:pt x="1228667" y="549809"/>
                  </a:cubicBezTo>
                  <a:cubicBezTo>
                    <a:pt x="1266410" y="551068"/>
                    <a:pt x="1303524" y="553584"/>
                    <a:pt x="1341268" y="551696"/>
                  </a:cubicBezTo>
                  <a:cubicBezTo>
                    <a:pt x="1359510" y="551068"/>
                    <a:pt x="1376494" y="547922"/>
                    <a:pt x="1394108" y="544148"/>
                  </a:cubicBezTo>
                  <a:cubicBezTo>
                    <a:pt x="1411092" y="540373"/>
                    <a:pt x="1426819" y="538486"/>
                    <a:pt x="1443804" y="539115"/>
                  </a:cubicBezTo>
                  <a:cubicBezTo>
                    <a:pt x="1450723" y="539744"/>
                    <a:pt x="1454497" y="546035"/>
                    <a:pt x="1450094" y="551696"/>
                  </a:cubicBezTo>
                  <a:cubicBezTo>
                    <a:pt x="1414867" y="598247"/>
                    <a:pt x="1376494" y="644167"/>
                    <a:pt x="1329315" y="679395"/>
                  </a:cubicBezTo>
                  <a:cubicBezTo>
                    <a:pt x="1307298" y="696379"/>
                    <a:pt x="1283395" y="708960"/>
                    <a:pt x="1256345" y="715879"/>
                  </a:cubicBezTo>
                  <a:cubicBezTo>
                    <a:pt x="1225521" y="723429"/>
                    <a:pt x="1193440" y="725944"/>
                    <a:pt x="1161987" y="725944"/>
                  </a:cubicBezTo>
                  <a:cubicBezTo>
                    <a:pt x="1099082" y="725944"/>
                    <a:pt x="1035547" y="717767"/>
                    <a:pt x="973900" y="735380"/>
                  </a:cubicBezTo>
                  <a:cubicBezTo>
                    <a:pt x="938044" y="745445"/>
                    <a:pt x="904075" y="761801"/>
                    <a:pt x="868848" y="774382"/>
                  </a:cubicBezTo>
                  <a:cubicBezTo>
                    <a:pt x="851863" y="780672"/>
                    <a:pt x="834250" y="786334"/>
                    <a:pt x="816636" y="788221"/>
                  </a:cubicBezTo>
                  <a:cubicBezTo>
                    <a:pt x="801539" y="790108"/>
                    <a:pt x="786442" y="788221"/>
                    <a:pt x="771973" y="785704"/>
                  </a:cubicBezTo>
                  <a:cubicBezTo>
                    <a:pt x="738004" y="780043"/>
                    <a:pt x="705923" y="773123"/>
                    <a:pt x="671325" y="777527"/>
                  </a:cubicBezTo>
                  <a:cubicBezTo>
                    <a:pt x="639872" y="781930"/>
                    <a:pt x="610936" y="795140"/>
                    <a:pt x="583257" y="809609"/>
                  </a:cubicBezTo>
                  <a:cubicBezTo>
                    <a:pt x="578854" y="814012"/>
                    <a:pt x="574450" y="817787"/>
                    <a:pt x="570047" y="822819"/>
                  </a:cubicBezTo>
                  <a:cubicBezTo>
                    <a:pt x="569418" y="824077"/>
                    <a:pt x="568160" y="824077"/>
                    <a:pt x="566902" y="824077"/>
                  </a:cubicBezTo>
                  <a:cubicBezTo>
                    <a:pt x="511545" y="880062"/>
                    <a:pt x="459962" y="940452"/>
                    <a:pt x="409638" y="1000841"/>
                  </a:cubicBezTo>
                  <a:cubicBezTo>
                    <a:pt x="421590" y="992663"/>
                    <a:pt x="434171" y="984486"/>
                    <a:pt x="446123" y="976308"/>
                  </a:cubicBezTo>
                  <a:cubicBezTo>
                    <a:pt x="459334" y="968130"/>
                    <a:pt x="471915" y="959953"/>
                    <a:pt x="486382" y="954920"/>
                  </a:cubicBezTo>
                  <a:cubicBezTo>
                    <a:pt x="516577" y="944226"/>
                    <a:pt x="548659" y="941081"/>
                    <a:pt x="580112" y="939823"/>
                  </a:cubicBezTo>
                  <a:cubicBezTo>
                    <a:pt x="613452" y="938565"/>
                    <a:pt x="646791" y="936048"/>
                    <a:pt x="680132" y="932903"/>
                  </a:cubicBezTo>
                  <a:cubicBezTo>
                    <a:pt x="698374" y="931017"/>
                    <a:pt x="716616" y="929129"/>
                    <a:pt x="734859" y="924726"/>
                  </a:cubicBezTo>
                  <a:cubicBezTo>
                    <a:pt x="751844" y="920951"/>
                    <a:pt x="768199" y="914032"/>
                    <a:pt x="784554" y="907112"/>
                  </a:cubicBezTo>
                  <a:cubicBezTo>
                    <a:pt x="817895" y="892644"/>
                    <a:pt x="850605" y="878805"/>
                    <a:pt x="885203" y="867481"/>
                  </a:cubicBezTo>
                  <a:cubicBezTo>
                    <a:pt x="919172" y="856788"/>
                    <a:pt x="953141" y="847981"/>
                    <a:pt x="988368" y="841690"/>
                  </a:cubicBezTo>
                  <a:cubicBezTo>
                    <a:pt x="1021708" y="835400"/>
                    <a:pt x="1056935" y="829738"/>
                    <a:pt x="1090904" y="833513"/>
                  </a:cubicBezTo>
                  <a:cubicBezTo>
                    <a:pt x="1110405" y="835400"/>
                    <a:pt x="1129277" y="839174"/>
                    <a:pt x="1148148" y="842319"/>
                  </a:cubicBezTo>
                  <a:cubicBezTo>
                    <a:pt x="1159471" y="844207"/>
                    <a:pt x="1170794" y="844207"/>
                    <a:pt x="1182746" y="844207"/>
                  </a:cubicBezTo>
                  <a:cubicBezTo>
                    <a:pt x="1195956" y="844836"/>
                    <a:pt x="1209795" y="844836"/>
                    <a:pt x="1223005" y="847981"/>
                  </a:cubicBezTo>
                  <a:cubicBezTo>
                    <a:pt x="1232441" y="849868"/>
                    <a:pt x="1243764" y="853643"/>
                    <a:pt x="1246909" y="864336"/>
                  </a:cubicBezTo>
                  <a:cubicBezTo>
                    <a:pt x="1248167" y="867481"/>
                    <a:pt x="1246280" y="871885"/>
                    <a:pt x="1243135" y="873143"/>
                  </a:cubicBezTo>
                  <a:cubicBezTo>
                    <a:pt x="1229925" y="878176"/>
                    <a:pt x="1216714" y="883837"/>
                    <a:pt x="1202876" y="887612"/>
                  </a:cubicBezTo>
                  <a:cubicBezTo>
                    <a:pt x="1187778" y="891386"/>
                    <a:pt x="1172052" y="894531"/>
                    <a:pt x="1156954" y="897047"/>
                  </a:cubicBezTo>
                  <a:cubicBezTo>
                    <a:pt x="1141858" y="899564"/>
                    <a:pt x="1126760" y="902079"/>
                    <a:pt x="1111663" y="905854"/>
                  </a:cubicBezTo>
                  <a:cubicBezTo>
                    <a:pt x="1095936" y="909628"/>
                    <a:pt x="1080839" y="915290"/>
                    <a:pt x="1066371" y="922210"/>
                  </a:cubicBezTo>
                  <a:cubicBezTo>
                    <a:pt x="1033031" y="936677"/>
                    <a:pt x="1000949" y="955549"/>
                    <a:pt x="970754" y="975050"/>
                  </a:cubicBezTo>
                  <a:lnTo>
                    <a:pt x="930253" y="1001451"/>
                  </a:lnTo>
                  <a:lnTo>
                    <a:pt x="380228" y="1001451"/>
                  </a:lnTo>
                  <a:lnTo>
                    <a:pt x="392496" y="974893"/>
                  </a:lnTo>
                  <a:cubicBezTo>
                    <a:pt x="395642" y="963884"/>
                    <a:pt x="397372" y="952404"/>
                    <a:pt x="398315" y="941081"/>
                  </a:cubicBezTo>
                  <a:cubicBezTo>
                    <a:pt x="400202" y="914660"/>
                    <a:pt x="397686" y="886983"/>
                    <a:pt x="390767" y="861821"/>
                  </a:cubicBezTo>
                  <a:cubicBezTo>
                    <a:pt x="383217" y="834771"/>
                    <a:pt x="372524" y="808980"/>
                    <a:pt x="363088" y="782559"/>
                  </a:cubicBezTo>
                  <a:cubicBezTo>
                    <a:pt x="353652" y="754881"/>
                    <a:pt x="347362" y="727203"/>
                    <a:pt x="347362" y="697637"/>
                  </a:cubicBezTo>
                  <a:cubicBezTo>
                    <a:pt x="347362" y="639764"/>
                    <a:pt x="368750" y="584407"/>
                    <a:pt x="402089" y="537858"/>
                  </a:cubicBezTo>
                  <a:cubicBezTo>
                    <a:pt x="420332" y="512695"/>
                    <a:pt x="442978" y="493824"/>
                    <a:pt x="466253" y="473694"/>
                  </a:cubicBezTo>
                  <a:cubicBezTo>
                    <a:pt x="492673" y="451048"/>
                    <a:pt x="516577" y="427143"/>
                    <a:pt x="539852" y="401981"/>
                  </a:cubicBezTo>
                  <a:cubicBezTo>
                    <a:pt x="591435" y="345996"/>
                    <a:pt x="634839" y="282461"/>
                    <a:pt x="687051" y="227105"/>
                  </a:cubicBezTo>
                  <a:cubicBezTo>
                    <a:pt x="692084" y="221443"/>
                    <a:pt x="702148" y="227105"/>
                    <a:pt x="698374" y="234653"/>
                  </a:cubicBezTo>
                  <a:cubicBezTo>
                    <a:pt x="687680" y="255412"/>
                    <a:pt x="687051" y="281203"/>
                    <a:pt x="688938" y="304478"/>
                  </a:cubicBezTo>
                  <a:cubicBezTo>
                    <a:pt x="690825" y="329640"/>
                    <a:pt x="691454" y="354802"/>
                    <a:pt x="690825" y="379964"/>
                  </a:cubicBezTo>
                  <a:cubicBezTo>
                    <a:pt x="688938" y="435950"/>
                    <a:pt x="663776" y="486275"/>
                    <a:pt x="631065" y="530937"/>
                  </a:cubicBezTo>
                  <a:cubicBezTo>
                    <a:pt x="598354" y="576230"/>
                    <a:pt x="558724" y="615860"/>
                    <a:pt x="526013" y="661152"/>
                  </a:cubicBezTo>
                  <a:cubicBezTo>
                    <a:pt x="509028" y="684427"/>
                    <a:pt x="494560" y="708960"/>
                    <a:pt x="480721" y="734751"/>
                  </a:cubicBezTo>
                  <a:cubicBezTo>
                    <a:pt x="467511" y="760542"/>
                    <a:pt x="455559" y="786963"/>
                    <a:pt x="447381" y="815270"/>
                  </a:cubicBezTo>
                  <a:cubicBezTo>
                    <a:pt x="437946" y="847352"/>
                    <a:pt x="434800" y="880062"/>
                    <a:pt x="428510" y="912145"/>
                  </a:cubicBezTo>
                  <a:cubicBezTo>
                    <a:pt x="425993" y="924096"/>
                    <a:pt x="422848" y="935420"/>
                    <a:pt x="419703" y="946113"/>
                  </a:cubicBezTo>
                  <a:cubicBezTo>
                    <a:pt x="419703" y="949888"/>
                    <a:pt x="419074" y="953033"/>
                    <a:pt x="418445" y="956808"/>
                  </a:cubicBezTo>
                  <a:cubicBezTo>
                    <a:pt x="453672" y="914032"/>
                    <a:pt x="489528" y="872514"/>
                    <a:pt x="527900" y="832255"/>
                  </a:cubicBezTo>
                  <a:cubicBezTo>
                    <a:pt x="561240" y="797657"/>
                    <a:pt x="595209" y="764317"/>
                    <a:pt x="631065" y="732235"/>
                  </a:cubicBezTo>
                  <a:cubicBezTo>
                    <a:pt x="658744" y="707702"/>
                    <a:pt x="687680" y="684427"/>
                    <a:pt x="715987" y="661152"/>
                  </a:cubicBezTo>
                  <a:cubicBezTo>
                    <a:pt x="721649" y="652974"/>
                    <a:pt x="726682" y="645426"/>
                    <a:pt x="732972" y="637248"/>
                  </a:cubicBezTo>
                  <a:cubicBezTo>
                    <a:pt x="743666" y="623409"/>
                    <a:pt x="753731" y="608940"/>
                    <a:pt x="761909" y="593214"/>
                  </a:cubicBezTo>
                  <a:cubicBezTo>
                    <a:pt x="770716" y="576859"/>
                    <a:pt x="775119" y="559874"/>
                    <a:pt x="780151" y="542261"/>
                  </a:cubicBezTo>
                  <a:cubicBezTo>
                    <a:pt x="785183" y="524018"/>
                    <a:pt x="790845" y="505775"/>
                    <a:pt x="795878" y="488162"/>
                  </a:cubicBezTo>
                  <a:cubicBezTo>
                    <a:pt x="806571" y="451677"/>
                    <a:pt x="817895" y="415821"/>
                    <a:pt x="829217" y="379964"/>
                  </a:cubicBezTo>
                  <a:cubicBezTo>
                    <a:pt x="839912" y="347254"/>
                    <a:pt x="849976" y="314543"/>
                    <a:pt x="866960" y="284348"/>
                  </a:cubicBezTo>
                  <a:cubicBezTo>
                    <a:pt x="881429" y="259186"/>
                    <a:pt x="900301" y="235911"/>
                    <a:pt x="921059" y="215781"/>
                  </a:cubicBezTo>
                  <a:cubicBezTo>
                    <a:pt x="963206" y="174893"/>
                    <a:pt x="1014159" y="144699"/>
                    <a:pt x="1065113" y="115761"/>
                  </a:cubicBezTo>
                  <a:cubicBezTo>
                    <a:pt x="1122986" y="83051"/>
                    <a:pt x="1183375" y="49082"/>
                    <a:pt x="1231183" y="1903"/>
                  </a:cubicBezTo>
                  <a:cubicBezTo>
                    <a:pt x="1234329" y="-928"/>
                    <a:pt x="1238417" y="-299"/>
                    <a:pt x="1240933" y="1824"/>
                  </a:cubicBezTo>
                  <a:close/>
                </a:path>
              </a:pathLst>
            </a:custGeom>
            <a:solidFill>
              <a:srgbClr val="D6AB6C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1" name="【公众号：阿拉丁PPT】1-3"/>
            <p:cNvSpPr/>
            <p:nvPr/>
          </p:nvSpPr>
          <p:spPr>
            <a:xfrm>
              <a:off x="827295" y="1673172"/>
              <a:ext cx="166911" cy="115721"/>
            </a:xfrm>
            <a:custGeom>
              <a:avLst/>
              <a:gdLst>
                <a:gd name="connsiteX0" fmla="*/ 166896 w 166911"/>
                <a:gd name="connsiteY0" fmla="*/ 30375 h 115721"/>
                <a:gd name="connsiteX1" fmla="*/ 131669 w 166911"/>
                <a:gd name="connsiteY1" fmla="*/ 72522 h 115721"/>
                <a:gd name="connsiteX2" fmla="*/ 9003 w 166911"/>
                <a:gd name="connsiteY2" fmla="*/ 77555 h 115721"/>
                <a:gd name="connsiteX3" fmla="*/ 166896 w 166911"/>
                <a:gd name="connsiteY3" fmla="*/ 30375 h 11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11" h="115721">
                  <a:moveTo>
                    <a:pt x="166896" y="30375"/>
                  </a:moveTo>
                  <a:cubicBezTo>
                    <a:pt x="167525" y="49876"/>
                    <a:pt x="148653" y="63086"/>
                    <a:pt x="131669" y="72522"/>
                  </a:cubicBezTo>
                  <a:cubicBezTo>
                    <a:pt x="106507" y="86361"/>
                    <a:pt x="-36918" y="159332"/>
                    <a:pt x="9003" y="77555"/>
                  </a:cubicBezTo>
                  <a:cubicBezTo>
                    <a:pt x="26617" y="45473"/>
                    <a:pt x="163122" y="-47627"/>
                    <a:pt x="166896" y="30375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2" name="【公众号：阿拉丁PPT】1-4"/>
            <p:cNvSpPr/>
            <p:nvPr/>
          </p:nvSpPr>
          <p:spPr>
            <a:xfrm>
              <a:off x="898322" y="1855373"/>
              <a:ext cx="173102" cy="133784"/>
            </a:xfrm>
            <a:custGeom>
              <a:avLst/>
              <a:gdLst>
                <a:gd name="connsiteX0" fmla="*/ 32963 w 173102"/>
                <a:gd name="connsiteY0" fmla="*/ 46956 h 133784"/>
                <a:gd name="connsiteX1" fmla="*/ 127951 w 173102"/>
                <a:gd name="connsiteY1" fmla="*/ 2922 h 133784"/>
                <a:gd name="connsiteX2" fmla="*/ 168839 w 173102"/>
                <a:gd name="connsiteY2" fmla="*/ 8584 h 133784"/>
                <a:gd name="connsiteX3" fmla="*/ 170726 w 173102"/>
                <a:gd name="connsiteY3" fmla="*/ 34375 h 133784"/>
                <a:gd name="connsiteX4" fmla="*/ 154371 w 173102"/>
                <a:gd name="connsiteY4" fmla="*/ 55763 h 133784"/>
                <a:gd name="connsiteX5" fmla="*/ 48690 w 173102"/>
                <a:gd name="connsiteY5" fmla="*/ 127475 h 133784"/>
                <a:gd name="connsiteX6" fmla="*/ 32963 w 173102"/>
                <a:gd name="connsiteY6" fmla="*/ 46956 h 133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3102" h="133784">
                  <a:moveTo>
                    <a:pt x="32963" y="46956"/>
                  </a:moveTo>
                  <a:cubicBezTo>
                    <a:pt x="61900" y="27455"/>
                    <a:pt x="94611" y="12358"/>
                    <a:pt x="127951" y="2922"/>
                  </a:cubicBezTo>
                  <a:cubicBezTo>
                    <a:pt x="142419" y="-852"/>
                    <a:pt x="160032" y="-2739"/>
                    <a:pt x="168839" y="8584"/>
                  </a:cubicBezTo>
                  <a:cubicBezTo>
                    <a:pt x="174501" y="15503"/>
                    <a:pt x="173872" y="26197"/>
                    <a:pt x="170726" y="34375"/>
                  </a:cubicBezTo>
                  <a:cubicBezTo>
                    <a:pt x="166952" y="42553"/>
                    <a:pt x="160662" y="49472"/>
                    <a:pt x="154371" y="55763"/>
                  </a:cubicBezTo>
                  <a:cubicBezTo>
                    <a:pt x="123547" y="85328"/>
                    <a:pt x="87691" y="109861"/>
                    <a:pt x="48690" y="127475"/>
                  </a:cubicBezTo>
                  <a:cubicBezTo>
                    <a:pt x="-19248" y="157041"/>
                    <a:pt x="-7925" y="74634"/>
                    <a:pt x="32963" y="46956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3" name="【公众号：阿拉丁PPT】1-5"/>
            <p:cNvSpPr/>
            <p:nvPr/>
          </p:nvSpPr>
          <p:spPr>
            <a:xfrm>
              <a:off x="640898" y="1894834"/>
              <a:ext cx="159813" cy="134056"/>
            </a:xfrm>
            <a:custGeom>
              <a:avLst/>
              <a:gdLst>
                <a:gd name="connsiteX0" fmla="*/ 27442 w 159813"/>
                <a:gd name="connsiteY0" fmla="*/ 53416 h 134056"/>
                <a:gd name="connsiteX1" fmla="*/ 110477 w 159813"/>
                <a:gd name="connsiteY1" fmla="*/ 4350 h 134056"/>
                <a:gd name="connsiteX2" fmla="*/ 150108 w 159813"/>
                <a:gd name="connsiteY2" fmla="*/ 5608 h 134056"/>
                <a:gd name="connsiteX3" fmla="*/ 159544 w 159813"/>
                <a:gd name="connsiteY3" fmla="*/ 31399 h 134056"/>
                <a:gd name="connsiteX4" fmla="*/ 148850 w 159813"/>
                <a:gd name="connsiteY4" fmla="*/ 58448 h 134056"/>
                <a:gd name="connsiteX5" fmla="*/ 35620 w 159813"/>
                <a:gd name="connsiteY5" fmla="*/ 133935 h 134056"/>
                <a:gd name="connsiteX6" fmla="*/ 27442 w 159813"/>
                <a:gd name="connsiteY6" fmla="*/ 53416 h 13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813" h="134056">
                  <a:moveTo>
                    <a:pt x="27442" y="53416"/>
                  </a:moveTo>
                  <a:cubicBezTo>
                    <a:pt x="51346" y="31399"/>
                    <a:pt x="79654" y="14414"/>
                    <a:pt x="110477" y="4350"/>
                  </a:cubicBezTo>
                  <a:cubicBezTo>
                    <a:pt x="123688" y="-54"/>
                    <a:pt x="139414" y="-3199"/>
                    <a:pt x="150108" y="5608"/>
                  </a:cubicBezTo>
                  <a:cubicBezTo>
                    <a:pt x="157657" y="11898"/>
                    <a:pt x="160802" y="21963"/>
                    <a:pt x="159544" y="31399"/>
                  </a:cubicBezTo>
                  <a:cubicBezTo>
                    <a:pt x="158286" y="40835"/>
                    <a:pt x="153882" y="50271"/>
                    <a:pt x="148850" y="58448"/>
                  </a:cubicBezTo>
                  <a:cubicBezTo>
                    <a:pt x="125575" y="95563"/>
                    <a:pt x="80912" y="130161"/>
                    <a:pt x="35620" y="133935"/>
                  </a:cubicBezTo>
                  <a:cubicBezTo>
                    <a:pt x="-20366" y="137080"/>
                    <a:pt x="-236" y="78578"/>
                    <a:pt x="27442" y="53416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4" name="【公众号：阿拉丁PPT】1-6"/>
            <p:cNvSpPr/>
            <p:nvPr/>
          </p:nvSpPr>
          <p:spPr>
            <a:xfrm>
              <a:off x="928004" y="2073726"/>
              <a:ext cx="117837" cy="90600"/>
            </a:xfrm>
            <a:custGeom>
              <a:avLst/>
              <a:gdLst>
                <a:gd name="connsiteX0" fmla="*/ 76880 w 117837"/>
                <a:gd name="connsiteY0" fmla="*/ 4109 h 90600"/>
                <a:gd name="connsiteX1" fmla="*/ 100784 w 117837"/>
                <a:gd name="connsiteY1" fmla="*/ 335 h 90600"/>
                <a:gd name="connsiteX2" fmla="*/ 117769 w 117837"/>
                <a:gd name="connsiteY2" fmla="*/ 16061 h 90600"/>
                <a:gd name="connsiteX3" fmla="*/ 110849 w 117837"/>
                <a:gd name="connsiteY3" fmla="*/ 33674 h 90600"/>
                <a:gd name="connsiteX4" fmla="*/ 10830 w 117837"/>
                <a:gd name="connsiteY4" fmla="*/ 78966 h 90600"/>
                <a:gd name="connsiteX5" fmla="*/ 76880 w 117837"/>
                <a:gd name="connsiteY5" fmla="*/ 4109 h 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837" h="90600">
                  <a:moveTo>
                    <a:pt x="76880" y="4109"/>
                  </a:moveTo>
                  <a:cubicBezTo>
                    <a:pt x="84429" y="1593"/>
                    <a:pt x="92607" y="-924"/>
                    <a:pt x="100784" y="335"/>
                  </a:cubicBezTo>
                  <a:cubicBezTo>
                    <a:pt x="108962" y="1593"/>
                    <a:pt x="117140" y="7883"/>
                    <a:pt x="117769" y="16061"/>
                  </a:cubicBezTo>
                  <a:cubicBezTo>
                    <a:pt x="118398" y="22352"/>
                    <a:pt x="114624" y="28013"/>
                    <a:pt x="110849" y="33674"/>
                  </a:cubicBezTo>
                  <a:cubicBezTo>
                    <a:pt x="90719" y="60724"/>
                    <a:pt x="46057" y="114194"/>
                    <a:pt x="10830" y="78966"/>
                  </a:cubicBezTo>
                  <a:cubicBezTo>
                    <a:pt x="-28172" y="40594"/>
                    <a:pt x="48573" y="14174"/>
                    <a:pt x="76880" y="4109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5" name="【公众号：阿拉丁PPT】1-7"/>
            <p:cNvSpPr/>
            <p:nvPr/>
          </p:nvSpPr>
          <p:spPr>
            <a:xfrm>
              <a:off x="707282" y="2128160"/>
              <a:ext cx="121186" cy="93531"/>
            </a:xfrm>
            <a:custGeom>
              <a:avLst/>
              <a:gdLst>
                <a:gd name="connsiteX0" fmla="*/ 67369 w 121186"/>
                <a:gd name="connsiteY0" fmla="*/ 6920 h 93531"/>
                <a:gd name="connsiteX1" fmla="*/ 95047 w 121186"/>
                <a:gd name="connsiteY1" fmla="*/ 0 h 93531"/>
                <a:gd name="connsiteX2" fmla="*/ 118322 w 121186"/>
                <a:gd name="connsiteY2" fmla="*/ 13839 h 93531"/>
                <a:gd name="connsiteX3" fmla="*/ 23335 w 121186"/>
                <a:gd name="connsiteY3" fmla="*/ 91213 h 93531"/>
                <a:gd name="connsiteX4" fmla="*/ 67369 w 121186"/>
                <a:gd name="connsiteY4" fmla="*/ 6920 h 93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186" h="93531">
                  <a:moveTo>
                    <a:pt x="67369" y="6920"/>
                  </a:moveTo>
                  <a:cubicBezTo>
                    <a:pt x="76176" y="3145"/>
                    <a:pt x="85611" y="0"/>
                    <a:pt x="95047" y="0"/>
                  </a:cubicBezTo>
                  <a:cubicBezTo>
                    <a:pt x="104483" y="629"/>
                    <a:pt x="114548" y="5032"/>
                    <a:pt x="118322" y="13839"/>
                  </a:cubicBezTo>
                  <a:cubicBezTo>
                    <a:pt x="137194" y="54099"/>
                    <a:pt x="57933" y="105052"/>
                    <a:pt x="23335" y="91213"/>
                  </a:cubicBezTo>
                  <a:cubicBezTo>
                    <a:pt x="-38312" y="67309"/>
                    <a:pt x="38432" y="20130"/>
                    <a:pt x="67369" y="6920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6" name="【公众号：阿拉丁PPT】1-8"/>
            <p:cNvSpPr/>
            <p:nvPr/>
          </p:nvSpPr>
          <p:spPr>
            <a:xfrm>
              <a:off x="505385" y="1722081"/>
              <a:ext cx="153712" cy="99444"/>
            </a:xfrm>
            <a:custGeom>
              <a:avLst/>
              <a:gdLst>
                <a:gd name="connsiteX0" fmla="*/ 153519 w 153712"/>
                <a:gd name="connsiteY0" fmla="*/ 14178 h 99444"/>
                <a:gd name="connsiteX1" fmla="*/ 138422 w 153712"/>
                <a:gd name="connsiteY1" fmla="*/ 339 h 99444"/>
                <a:gd name="connsiteX2" fmla="*/ 117034 w 153712"/>
                <a:gd name="connsiteY2" fmla="*/ 3484 h 99444"/>
                <a:gd name="connsiteX3" fmla="*/ 16386 w 153712"/>
                <a:gd name="connsiteY3" fmla="*/ 57583 h 99444"/>
                <a:gd name="connsiteX4" fmla="*/ 1288 w 153712"/>
                <a:gd name="connsiteY4" fmla="*/ 88406 h 99444"/>
                <a:gd name="connsiteX5" fmla="*/ 30225 w 153712"/>
                <a:gd name="connsiteY5" fmla="*/ 99100 h 99444"/>
                <a:gd name="connsiteX6" fmla="*/ 153519 w 153712"/>
                <a:gd name="connsiteY6" fmla="*/ 14178 h 99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3712" h="99444">
                  <a:moveTo>
                    <a:pt x="153519" y="14178"/>
                  </a:moveTo>
                  <a:cubicBezTo>
                    <a:pt x="152890" y="6629"/>
                    <a:pt x="145342" y="1597"/>
                    <a:pt x="138422" y="339"/>
                  </a:cubicBezTo>
                  <a:cubicBezTo>
                    <a:pt x="130873" y="-920"/>
                    <a:pt x="123954" y="1597"/>
                    <a:pt x="117034" y="3484"/>
                  </a:cubicBezTo>
                  <a:cubicBezTo>
                    <a:pt x="80549" y="15436"/>
                    <a:pt x="46580" y="34308"/>
                    <a:pt x="16386" y="57583"/>
                  </a:cubicBezTo>
                  <a:cubicBezTo>
                    <a:pt x="6950" y="65131"/>
                    <a:pt x="-3744" y="77083"/>
                    <a:pt x="1288" y="88406"/>
                  </a:cubicBezTo>
                  <a:cubicBezTo>
                    <a:pt x="5692" y="98471"/>
                    <a:pt x="19531" y="100358"/>
                    <a:pt x="30225" y="99100"/>
                  </a:cubicBezTo>
                  <a:cubicBezTo>
                    <a:pt x="63565" y="97213"/>
                    <a:pt x="158552" y="62615"/>
                    <a:pt x="153519" y="14178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7" name="【公众号：阿拉丁PPT】1-9"/>
            <p:cNvSpPr/>
            <p:nvPr/>
          </p:nvSpPr>
          <p:spPr>
            <a:xfrm>
              <a:off x="382184" y="1988610"/>
              <a:ext cx="105565" cy="96574"/>
            </a:xfrm>
            <a:custGeom>
              <a:avLst/>
              <a:gdLst>
                <a:gd name="connsiteX0" fmla="*/ 11260 w 105565"/>
                <a:gd name="connsiteY0" fmla="*/ 44562 h 96574"/>
                <a:gd name="connsiteX1" fmla="*/ 566 w 105565"/>
                <a:gd name="connsiteY1" fmla="*/ 72241 h 96574"/>
                <a:gd name="connsiteX2" fmla="*/ 104989 w 105565"/>
                <a:gd name="connsiteY2" fmla="*/ 32610 h 96574"/>
                <a:gd name="connsiteX3" fmla="*/ 11260 w 105565"/>
                <a:gd name="connsiteY3" fmla="*/ 44562 h 9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5565" h="96574">
                  <a:moveTo>
                    <a:pt x="11260" y="44562"/>
                  </a:moveTo>
                  <a:cubicBezTo>
                    <a:pt x="4340" y="52111"/>
                    <a:pt x="-1950" y="62176"/>
                    <a:pt x="566" y="72241"/>
                  </a:cubicBezTo>
                  <a:cubicBezTo>
                    <a:pt x="16292" y="130114"/>
                    <a:pt x="99956" y="71612"/>
                    <a:pt x="104989" y="32610"/>
                  </a:cubicBezTo>
                  <a:cubicBezTo>
                    <a:pt x="113167" y="-35956"/>
                    <a:pt x="32018" y="21287"/>
                    <a:pt x="11260" y="44562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8" name="【公众号：阿拉丁PPT】1-10"/>
            <p:cNvSpPr/>
            <p:nvPr/>
          </p:nvSpPr>
          <p:spPr>
            <a:xfrm>
              <a:off x="842251" y="2319615"/>
              <a:ext cx="150984" cy="120301"/>
            </a:xfrm>
            <a:custGeom>
              <a:avLst/>
              <a:gdLst>
                <a:gd name="connsiteX0" fmla="*/ 146907 w 150984"/>
                <a:gd name="connsiteY0" fmla="*/ 8584 h 120301"/>
                <a:gd name="connsiteX1" fmla="*/ 106647 w 150984"/>
                <a:gd name="connsiteY1" fmla="*/ 2922 h 120301"/>
                <a:gd name="connsiteX2" fmla="*/ 21096 w 150984"/>
                <a:gd name="connsiteY2" fmla="*/ 46956 h 120301"/>
                <a:gd name="connsiteX3" fmla="*/ 24870 w 150984"/>
                <a:gd name="connsiteY3" fmla="*/ 119297 h 120301"/>
                <a:gd name="connsiteX4" fmla="*/ 146907 w 150984"/>
                <a:gd name="connsiteY4" fmla="*/ 8584 h 120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984" h="120301">
                  <a:moveTo>
                    <a:pt x="146907" y="8584"/>
                  </a:moveTo>
                  <a:cubicBezTo>
                    <a:pt x="138100" y="-2739"/>
                    <a:pt x="120487" y="-852"/>
                    <a:pt x="106647" y="2922"/>
                  </a:cubicBezTo>
                  <a:cubicBezTo>
                    <a:pt x="76453" y="11729"/>
                    <a:pt x="45629" y="26197"/>
                    <a:pt x="21096" y="46956"/>
                  </a:cubicBezTo>
                  <a:cubicBezTo>
                    <a:pt x="-1550" y="66457"/>
                    <a:pt x="-13502" y="107345"/>
                    <a:pt x="24870" y="119297"/>
                  </a:cubicBezTo>
                  <a:cubicBezTo>
                    <a:pt x="58839" y="130620"/>
                    <a:pt x="173956" y="43182"/>
                    <a:pt x="146907" y="8584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49" name="【公众号：阿拉丁PPT】1-11"/>
            <p:cNvSpPr/>
            <p:nvPr/>
          </p:nvSpPr>
          <p:spPr>
            <a:xfrm>
              <a:off x="414041" y="2142841"/>
              <a:ext cx="167511" cy="132571"/>
            </a:xfrm>
            <a:custGeom>
              <a:avLst/>
              <a:gdLst>
                <a:gd name="connsiteX0" fmla="*/ 155538 w 167511"/>
                <a:gd name="connsiteY0" fmla="*/ 6077 h 132571"/>
                <a:gd name="connsiteX1" fmla="*/ 116536 w 167511"/>
                <a:gd name="connsiteY1" fmla="*/ 4819 h 132571"/>
                <a:gd name="connsiteX2" fmla="*/ 66212 w 167511"/>
                <a:gd name="connsiteY2" fmla="*/ 28094 h 132571"/>
                <a:gd name="connsiteX3" fmla="*/ 19033 w 167511"/>
                <a:gd name="connsiteY3" fmla="*/ 59547 h 132571"/>
                <a:gd name="connsiteX4" fmla="*/ 1419 w 167511"/>
                <a:gd name="connsiteY4" fmla="*/ 80935 h 132571"/>
                <a:gd name="connsiteX5" fmla="*/ 102697 w 167511"/>
                <a:gd name="connsiteY5" fmla="*/ 115533 h 132571"/>
                <a:gd name="connsiteX6" fmla="*/ 155538 w 167511"/>
                <a:gd name="connsiteY6" fmla="*/ 6077 h 132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11" h="132571">
                  <a:moveTo>
                    <a:pt x="155538" y="6077"/>
                  </a:moveTo>
                  <a:cubicBezTo>
                    <a:pt x="145473" y="-3358"/>
                    <a:pt x="129118" y="-213"/>
                    <a:pt x="116536" y="4819"/>
                  </a:cubicBezTo>
                  <a:cubicBezTo>
                    <a:pt x="98923" y="11110"/>
                    <a:pt x="82567" y="19288"/>
                    <a:pt x="66212" y="28094"/>
                  </a:cubicBezTo>
                  <a:cubicBezTo>
                    <a:pt x="49857" y="37530"/>
                    <a:pt x="33501" y="47595"/>
                    <a:pt x="19033" y="59547"/>
                  </a:cubicBezTo>
                  <a:cubicBezTo>
                    <a:pt x="11484" y="65208"/>
                    <a:pt x="3936" y="72128"/>
                    <a:pt x="1419" y="80935"/>
                  </a:cubicBezTo>
                  <a:cubicBezTo>
                    <a:pt x="-9904" y="124969"/>
                    <a:pt x="48599" y="152018"/>
                    <a:pt x="102697" y="115533"/>
                  </a:cubicBezTo>
                  <a:cubicBezTo>
                    <a:pt x="166232" y="72757"/>
                    <a:pt x="181329" y="31869"/>
                    <a:pt x="155538" y="6077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0" name="【公众号：阿拉丁PPT】1-12"/>
            <p:cNvSpPr/>
            <p:nvPr/>
          </p:nvSpPr>
          <p:spPr>
            <a:xfrm>
              <a:off x="501813" y="2323769"/>
              <a:ext cx="204270" cy="129514"/>
            </a:xfrm>
            <a:custGeom>
              <a:avLst/>
              <a:gdLst>
                <a:gd name="connsiteX0" fmla="*/ 204271 w 204270"/>
                <a:gd name="connsiteY0" fmla="*/ 22043 h 129514"/>
                <a:gd name="connsiteX1" fmla="*/ 172818 w 204270"/>
                <a:gd name="connsiteY1" fmla="*/ 26 h 129514"/>
                <a:gd name="connsiteX2" fmla="*/ 101735 w 204270"/>
                <a:gd name="connsiteY2" fmla="*/ 22043 h 129514"/>
                <a:gd name="connsiteX3" fmla="*/ 14296 w 204270"/>
                <a:gd name="connsiteY3" fmla="*/ 86207 h 129514"/>
                <a:gd name="connsiteX4" fmla="*/ 1715 w 204270"/>
                <a:gd name="connsiteY4" fmla="*/ 117659 h 129514"/>
                <a:gd name="connsiteX5" fmla="*/ 204271 w 204270"/>
                <a:gd name="connsiteY5" fmla="*/ 22043 h 129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270" h="129514">
                  <a:moveTo>
                    <a:pt x="204271" y="22043"/>
                  </a:moveTo>
                  <a:cubicBezTo>
                    <a:pt x="204271" y="7575"/>
                    <a:pt x="187286" y="26"/>
                    <a:pt x="172818" y="26"/>
                  </a:cubicBezTo>
                  <a:cubicBezTo>
                    <a:pt x="147656" y="-603"/>
                    <a:pt x="123752" y="10091"/>
                    <a:pt x="101735" y="22043"/>
                  </a:cubicBezTo>
                  <a:cubicBezTo>
                    <a:pt x="70282" y="39657"/>
                    <a:pt x="40716" y="61045"/>
                    <a:pt x="14296" y="86207"/>
                  </a:cubicBezTo>
                  <a:cubicBezTo>
                    <a:pt x="5489" y="94385"/>
                    <a:pt x="-3946" y="106966"/>
                    <a:pt x="1715" y="117659"/>
                  </a:cubicBezTo>
                  <a:cubicBezTo>
                    <a:pt x="23103" y="163581"/>
                    <a:pt x="203641" y="64190"/>
                    <a:pt x="204271" y="22043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1" name="【公众号：阿拉丁PPT】1-13"/>
            <p:cNvSpPr/>
            <p:nvPr/>
          </p:nvSpPr>
          <p:spPr>
            <a:xfrm>
              <a:off x="201313" y="1785857"/>
              <a:ext cx="169277" cy="111543"/>
            </a:xfrm>
            <a:custGeom>
              <a:avLst/>
              <a:gdLst>
                <a:gd name="connsiteX0" fmla="*/ 144951 w 169277"/>
                <a:gd name="connsiteY0" fmla="*/ 97 h 111543"/>
                <a:gd name="connsiteX1" fmla="*/ 119160 w 169277"/>
                <a:gd name="connsiteY1" fmla="*/ 5129 h 111543"/>
                <a:gd name="connsiteX2" fmla="*/ 29834 w 169277"/>
                <a:gd name="connsiteY2" fmla="*/ 111440 h 111543"/>
                <a:gd name="connsiteX3" fmla="*/ 122305 w 169277"/>
                <a:gd name="connsiteY3" fmla="*/ 77471 h 111543"/>
                <a:gd name="connsiteX4" fmla="*/ 144951 w 169277"/>
                <a:gd name="connsiteY4" fmla="*/ 97 h 111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77" h="111543">
                  <a:moveTo>
                    <a:pt x="144951" y="97"/>
                  </a:moveTo>
                  <a:cubicBezTo>
                    <a:pt x="136145" y="-532"/>
                    <a:pt x="127338" y="1984"/>
                    <a:pt x="119160" y="5129"/>
                  </a:cubicBezTo>
                  <a:cubicBezTo>
                    <a:pt x="92740" y="14565"/>
                    <a:pt x="-64524" y="115214"/>
                    <a:pt x="29834" y="111440"/>
                  </a:cubicBezTo>
                  <a:cubicBezTo>
                    <a:pt x="61287" y="110182"/>
                    <a:pt x="96514" y="93826"/>
                    <a:pt x="122305" y="77471"/>
                  </a:cubicBezTo>
                  <a:cubicBezTo>
                    <a:pt x="141806" y="64890"/>
                    <a:pt x="202824" y="3242"/>
                    <a:pt x="144951" y="97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2" name="【公众号：阿拉丁PPT】1-14"/>
            <p:cNvSpPr/>
            <p:nvPr/>
          </p:nvSpPr>
          <p:spPr>
            <a:xfrm>
              <a:off x="118545" y="1998666"/>
              <a:ext cx="145728" cy="94350"/>
            </a:xfrm>
            <a:custGeom>
              <a:avLst/>
              <a:gdLst>
                <a:gd name="connsiteX0" fmla="*/ 9438 w 145728"/>
                <a:gd name="connsiteY0" fmla="*/ 59040 h 94350"/>
                <a:gd name="connsiteX1" fmla="*/ 2 w 145728"/>
                <a:gd name="connsiteY1" fmla="*/ 78540 h 94350"/>
                <a:gd name="connsiteX2" fmla="*/ 142169 w 145728"/>
                <a:gd name="connsiteY2" fmla="*/ 41426 h 94350"/>
                <a:gd name="connsiteX3" fmla="*/ 99393 w 145728"/>
                <a:gd name="connsiteY3" fmla="*/ 538 h 94350"/>
                <a:gd name="connsiteX4" fmla="*/ 9438 w 145728"/>
                <a:gd name="connsiteY4" fmla="*/ 59040 h 9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728" h="94350">
                  <a:moveTo>
                    <a:pt x="9438" y="59040"/>
                  </a:moveTo>
                  <a:cubicBezTo>
                    <a:pt x="4406" y="64701"/>
                    <a:pt x="2" y="70992"/>
                    <a:pt x="2" y="78540"/>
                  </a:cubicBezTo>
                  <a:cubicBezTo>
                    <a:pt x="-627" y="121945"/>
                    <a:pt x="130846" y="64701"/>
                    <a:pt x="142169" y="41426"/>
                  </a:cubicBezTo>
                  <a:cubicBezTo>
                    <a:pt x="156637" y="13119"/>
                    <a:pt x="123926" y="-3237"/>
                    <a:pt x="99393" y="538"/>
                  </a:cubicBezTo>
                  <a:cubicBezTo>
                    <a:pt x="66053" y="5570"/>
                    <a:pt x="30826" y="33878"/>
                    <a:pt x="9438" y="59040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3" name="【公众号：阿拉丁PPT】1-15"/>
            <p:cNvSpPr/>
            <p:nvPr/>
          </p:nvSpPr>
          <p:spPr>
            <a:xfrm>
              <a:off x="172378" y="2230682"/>
              <a:ext cx="132579" cy="96018"/>
            </a:xfrm>
            <a:custGeom>
              <a:avLst/>
              <a:gdLst>
                <a:gd name="connsiteX0" fmla="*/ 36753 w 132579"/>
                <a:gd name="connsiteY0" fmla="*/ 93743 h 96018"/>
                <a:gd name="connsiteX1" fmla="*/ 26688 w 132579"/>
                <a:gd name="connsiteY1" fmla="*/ 31466 h 96018"/>
                <a:gd name="connsiteX2" fmla="*/ 101546 w 132579"/>
                <a:gd name="connsiteY2" fmla="*/ 14 h 96018"/>
                <a:gd name="connsiteX3" fmla="*/ 36753 w 132579"/>
                <a:gd name="connsiteY3" fmla="*/ 93743 h 96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2579" h="96018">
                  <a:moveTo>
                    <a:pt x="36753" y="93743"/>
                  </a:moveTo>
                  <a:cubicBezTo>
                    <a:pt x="-20491" y="107582"/>
                    <a:pt x="-361" y="54741"/>
                    <a:pt x="26688" y="31466"/>
                  </a:cubicBezTo>
                  <a:cubicBezTo>
                    <a:pt x="46818" y="14482"/>
                    <a:pt x="74497" y="14"/>
                    <a:pt x="101546" y="14"/>
                  </a:cubicBezTo>
                  <a:cubicBezTo>
                    <a:pt x="188355" y="-1244"/>
                    <a:pt x="68835" y="85565"/>
                    <a:pt x="36753" y="93743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4" name="【公众号：阿拉丁PPT】1-16"/>
            <p:cNvSpPr/>
            <p:nvPr/>
          </p:nvSpPr>
          <p:spPr>
            <a:xfrm>
              <a:off x="224801" y="2426942"/>
              <a:ext cx="147224" cy="109518"/>
            </a:xfrm>
            <a:custGeom>
              <a:avLst/>
              <a:gdLst>
                <a:gd name="connsiteX0" fmla="*/ 136561 w 147224"/>
                <a:gd name="connsiteY0" fmla="*/ 6938 h 109518"/>
                <a:gd name="connsiteX1" fmla="*/ 90640 w 147224"/>
                <a:gd name="connsiteY1" fmla="*/ 6938 h 109518"/>
                <a:gd name="connsiteX2" fmla="*/ 32138 w 147224"/>
                <a:gd name="connsiteY2" fmla="*/ 109474 h 109518"/>
                <a:gd name="connsiteX3" fmla="*/ 136561 w 147224"/>
                <a:gd name="connsiteY3" fmla="*/ 6938 h 109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224" h="109518">
                  <a:moveTo>
                    <a:pt x="136561" y="6938"/>
                  </a:moveTo>
                  <a:cubicBezTo>
                    <a:pt x="125238" y="-4385"/>
                    <a:pt x="105737" y="18"/>
                    <a:pt x="90640" y="6938"/>
                  </a:cubicBezTo>
                  <a:cubicBezTo>
                    <a:pt x="63591" y="19519"/>
                    <a:pt x="-56559" y="105070"/>
                    <a:pt x="32138" y="109474"/>
                  </a:cubicBezTo>
                  <a:cubicBezTo>
                    <a:pt x="67365" y="111361"/>
                    <a:pt x="182482" y="52859"/>
                    <a:pt x="136561" y="6938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5" name="【公众号：阿拉丁PPT】1-17"/>
            <p:cNvSpPr/>
            <p:nvPr/>
          </p:nvSpPr>
          <p:spPr>
            <a:xfrm>
              <a:off x="521206" y="2530660"/>
              <a:ext cx="146593" cy="114892"/>
            </a:xfrm>
            <a:custGeom>
              <a:avLst/>
              <a:gdLst>
                <a:gd name="connsiteX0" fmla="*/ 102471 w 146593"/>
                <a:gd name="connsiteY0" fmla="*/ 7014 h 114892"/>
                <a:gd name="connsiteX1" fmla="*/ 49002 w 146593"/>
                <a:gd name="connsiteY1" fmla="*/ 35321 h 114892"/>
                <a:gd name="connsiteX2" fmla="*/ 20065 w 146593"/>
                <a:gd name="connsiteY2" fmla="*/ 56080 h 114892"/>
                <a:gd name="connsiteX3" fmla="*/ 1194 w 146593"/>
                <a:gd name="connsiteY3" fmla="*/ 80613 h 114892"/>
                <a:gd name="connsiteX4" fmla="*/ 115681 w 146593"/>
                <a:gd name="connsiteY4" fmla="*/ 80613 h 114892"/>
                <a:gd name="connsiteX5" fmla="*/ 102471 w 146593"/>
                <a:gd name="connsiteY5" fmla="*/ 7014 h 114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593" h="114892">
                  <a:moveTo>
                    <a:pt x="102471" y="7014"/>
                  </a:moveTo>
                  <a:cubicBezTo>
                    <a:pt x="84229" y="15191"/>
                    <a:pt x="65986" y="24627"/>
                    <a:pt x="49002" y="35321"/>
                  </a:cubicBezTo>
                  <a:cubicBezTo>
                    <a:pt x="38937" y="41612"/>
                    <a:pt x="29501" y="48531"/>
                    <a:pt x="20065" y="56080"/>
                  </a:cubicBezTo>
                  <a:cubicBezTo>
                    <a:pt x="11888" y="62370"/>
                    <a:pt x="3710" y="69919"/>
                    <a:pt x="1194" y="80613"/>
                  </a:cubicBezTo>
                  <a:cubicBezTo>
                    <a:pt x="-12646" y="149180"/>
                    <a:pt x="98068" y="96340"/>
                    <a:pt x="115681" y="80613"/>
                  </a:cubicBezTo>
                  <a:cubicBezTo>
                    <a:pt x="143989" y="55451"/>
                    <a:pt x="173554" y="-23810"/>
                    <a:pt x="102471" y="7014"/>
                  </a:cubicBezTo>
                  <a:close/>
                </a:path>
              </a:pathLst>
            </a:custGeom>
            <a:noFill/>
            <a:ln w="19511" cap="flat">
              <a:solidFill>
                <a:srgbClr val="C3957D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6" name="【公众号：阿拉丁PPT】1-18"/>
            <p:cNvSpPr/>
            <p:nvPr/>
          </p:nvSpPr>
          <p:spPr>
            <a:xfrm>
              <a:off x="10781480" y="4994336"/>
              <a:ext cx="1410520" cy="1863664"/>
            </a:xfrm>
            <a:custGeom>
              <a:avLst/>
              <a:gdLst>
                <a:gd name="connsiteX0" fmla="*/ 1410520 w 1410520"/>
                <a:gd name="connsiteY0" fmla="*/ 0 h 1863664"/>
                <a:gd name="connsiteX1" fmla="*/ 1410520 w 1410520"/>
                <a:gd name="connsiteY1" fmla="*/ 1863664 h 1863664"/>
                <a:gd name="connsiteX2" fmla="*/ 0 w 1410520"/>
                <a:gd name="connsiteY2" fmla="*/ 1863664 h 1863664"/>
                <a:gd name="connsiteX3" fmla="*/ 8120 w 1410520"/>
                <a:gd name="connsiteY3" fmla="*/ 1741784 h 1863664"/>
                <a:gd name="connsiteX4" fmla="*/ 163722 w 1410520"/>
                <a:gd name="connsiteY4" fmla="*/ 1291873 h 1863664"/>
                <a:gd name="connsiteX5" fmla="*/ 402763 w 1410520"/>
                <a:gd name="connsiteY5" fmla="*/ 704965 h 1863664"/>
                <a:gd name="connsiteX6" fmla="*/ 515363 w 1410520"/>
                <a:gd name="connsiteY6" fmla="*/ 310548 h 1863664"/>
                <a:gd name="connsiteX7" fmla="*/ 932427 w 1410520"/>
                <a:gd name="connsiteY7" fmla="*/ 101702 h 1863664"/>
                <a:gd name="connsiteX8" fmla="*/ 1308119 w 1410520"/>
                <a:gd name="connsiteY8" fmla="*/ 39514 h 186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0520" h="1863664">
                  <a:moveTo>
                    <a:pt x="1410520" y="0"/>
                  </a:moveTo>
                  <a:lnTo>
                    <a:pt x="1410520" y="1863664"/>
                  </a:lnTo>
                  <a:lnTo>
                    <a:pt x="0" y="1863664"/>
                  </a:lnTo>
                  <a:lnTo>
                    <a:pt x="8120" y="1741784"/>
                  </a:lnTo>
                  <a:cubicBezTo>
                    <a:pt x="32565" y="1586153"/>
                    <a:pt x="95312" y="1435298"/>
                    <a:pt x="163722" y="1291873"/>
                  </a:cubicBezTo>
                  <a:cubicBezTo>
                    <a:pt x="254935" y="1100640"/>
                    <a:pt x="358100" y="911924"/>
                    <a:pt x="402763" y="704965"/>
                  </a:cubicBezTo>
                  <a:cubicBezTo>
                    <a:pt x="431700" y="570348"/>
                    <a:pt x="436732" y="423778"/>
                    <a:pt x="515363" y="310548"/>
                  </a:cubicBezTo>
                  <a:cubicBezTo>
                    <a:pt x="606576" y="179076"/>
                    <a:pt x="774534" y="126235"/>
                    <a:pt x="932427" y="101702"/>
                  </a:cubicBezTo>
                  <a:cubicBezTo>
                    <a:pt x="1050846" y="82831"/>
                    <a:pt x="1187311" y="73867"/>
                    <a:pt x="1308119" y="39514"/>
                  </a:cubicBezTo>
                  <a:close/>
                </a:path>
              </a:pathLst>
            </a:custGeom>
            <a:solidFill>
              <a:srgbClr val="CAB6A7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7" name="【公众号：阿拉丁PPT】1-19"/>
            <p:cNvSpPr/>
            <p:nvPr/>
          </p:nvSpPr>
          <p:spPr>
            <a:xfrm>
              <a:off x="10600986" y="4857726"/>
              <a:ext cx="1591015" cy="2000274"/>
            </a:xfrm>
            <a:custGeom>
              <a:avLst/>
              <a:gdLst>
                <a:gd name="connsiteX0" fmla="*/ 1591015 w 1591015"/>
                <a:gd name="connsiteY0" fmla="*/ 0 h 2000274"/>
                <a:gd name="connsiteX1" fmla="*/ 1591015 w 1591015"/>
                <a:gd name="connsiteY1" fmla="*/ 52160 h 2000274"/>
                <a:gd name="connsiteX2" fmla="*/ 1548856 w 1591015"/>
                <a:gd name="connsiteY2" fmla="*/ 76016 h 2000274"/>
                <a:gd name="connsiteX3" fmla="*/ 1429965 w 1591015"/>
                <a:gd name="connsiteY3" fmla="*/ 126340 h 2000274"/>
                <a:gd name="connsiteX4" fmla="*/ 1228668 w 1591015"/>
                <a:gd name="connsiteY4" fmla="*/ 157793 h 2000274"/>
                <a:gd name="connsiteX5" fmla="*/ 1020450 w 1591015"/>
                <a:gd name="connsiteY5" fmla="*/ 188617 h 2000274"/>
                <a:gd name="connsiteX6" fmla="*/ 838654 w 1591015"/>
                <a:gd name="connsiteY6" fmla="*/ 236425 h 2000274"/>
                <a:gd name="connsiteX7" fmla="*/ 680132 w 1591015"/>
                <a:gd name="connsiteY7" fmla="*/ 315057 h 2000274"/>
                <a:gd name="connsiteX8" fmla="*/ 568790 w 1591015"/>
                <a:gd name="connsiteY8" fmla="*/ 439610 h 2000274"/>
                <a:gd name="connsiteX9" fmla="*/ 478206 w 1591015"/>
                <a:gd name="connsiteY9" fmla="*/ 617632 h 2000274"/>
                <a:gd name="connsiteX10" fmla="*/ 404607 w 1591015"/>
                <a:gd name="connsiteY10" fmla="*/ 820188 h 2000274"/>
                <a:gd name="connsiteX11" fmla="*/ 216519 w 1591015"/>
                <a:gd name="connsiteY11" fmla="*/ 1188184 h 2000274"/>
                <a:gd name="connsiteX12" fmla="*/ 65546 w 1591015"/>
                <a:gd name="connsiteY12" fmla="*/ 1547374 h 2000274"/>
                <a:gd name="connsiteX13" fmla="*/ 52965 w 1591015"/>
                <a:gd name="connsiteY13" fmla="*/ 1912855 h 2000274"/>
                <a:gd name="connsiteX14" fmla="*/ 76443 w 1591015"/>
                <a:gd name="connsiteY14" fmla="*/ 2000274 h 2000274"/>
                <a:gd name="connsiteX15" fmla="*/ 21915 w 1591015"/>
                <a:gd name="connsiteY15" fmla="*/ 2000274 h 2000274"/>
                <a:gd name="connsiteX16" fmla="*/ 2091 w 1591015"/>
                <a:gd name="connsiteY16" fmla="*/ 1848455 h 2000274"/>
                <a:gd name="connsiteX17" fmla="*/ 7673 w 1591015"/>
                <a:gd name="connsiteY17" fmla="*/ 1654942 h 2000274"/>
                <a:gd name="connsiteX18" fmla="*/ 120274 w 1591015"/>
                <a:gd name="connsiteY18" fmla="*/ 1292607 h 2000274"/>
                <a:gd name="connsiteX19" fmla="*/ 321571 w 1591015"/>
                <a:gd name="connsiteY19" fmla="*/ 924610 h 2000274"/>
                <a:gd name="connsiteX20" fmla="*/ 467512 w 1591015"/>
                <a:gd name="connsiteY20" fmla="*/ 518870 h 2000274"/>
                <a:gd name="connsiteX21" fmla="*/ 509030 w 1591015"/>
                <a:gd name="connsiteY21" fmla="*/ 424512 h 2000274"/>
                <a:gd name="connsiteX22" fmla="*/ 559354 w 1591015"/>
                <a:gd name="connsiteY22" fmla="*/ 349026 h 2000274"/>
                <a:gd name="connsiteX23" fmla="*/ 695858 w 1591015"/>
                <a:gd name="connsiteY23" fmla="*/ 231392 h 2000274"/>
                <a:gd name="connsiteX24" fmla="*/ 873881 w 1591015"/>
                <a:gd name="connsiteY24" fmla="*/ 164084 h 2000274"/>
                <a:gd name="connsiteX25" fmla="*/ 965723 w 1591015"/>
                <a:gd name="connsiteY25" fmla="*/ 145212 h 2000274"/>
                <a:gd name="connsiteX26" fmla="*/ 1068888 w 1591015"/>
                <a:gd name="connsiteY26" fmla="*/ 124453 h 2000274"/>
                <a:gd name="connsiteX27" fmla="*/ 1451982 w 1591015"/>
                <a:gd name="connsiteY27" fmla="*/ 70355 h 2000274"/>
                <a:gd name="connsiteX28" fmla="*/ 1577793 w 1591015"/>
                <a:gd name="connsiteY28" fmla="*/ 8078 h 2000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591015" h="2000274">
                  <a:moveTo>
                    <a:pt x="1591015" y="0"/>
                  </a:moveTo>
                  <a:lnTo>
                    <a:pt x="1591015" y="52160"/>
                  </a:lnTo>
                  <a:lnTo>
                    <a:pt x="1548856" y="76016"/>
                  </a:lnTo>
                  <a:cubicBezTo>
                    <a:pt x="1510484" y="94888"/>
                    <a:pt x="1470854" y="113130"/>
                    <a:pt x="1429965" y="126340"/>
                  </a:cubicBezTo>
                  <a:cubicBezTo>
                    <a:pt x="1365173" y="147099"/>
                    <a:pt x="1295977" y="152761"/>
                    <a:pt x="1228668" y="157793"/>
                  </a:cubicBezTo>
                  <a:cubicBezTo>
                    <a:pt x="1158213" y="162826"/>
                    <a:pt x="1088389" y="169116"/>
                    <a:pt x="1020450" y="188617"/>
                  </a:cubicBezTo>
                  <a:cubicBezTo>
                    <a:pt x="960061" y="205601"/>
                    <a:pt x="899043" y="218182"/>
                    <a:pt x="838654" y="236425"/>
                  </a:cubicBezTo>
                  <a:cubicBezTo>
                    <a:pt x="782039" y="253409"/>
                    <a:pt x="727940" y="279201"/>
                    <a:pt x="680132" y="315057"/>
                  </a:cubicBezTo>
                  <a:cubicBezTo>
                    <a:pt x="635469" y="349026"/>
                    <a:pt x="598355" y="391801"/>
                    <a:pt x="568790" y="439610"/>
                  </a:cubicBezTo>
                  <a:cubicBezTo>
                    <a:pt x="533563" y="496853"/>
                    <a:pt x="503368" y="555985"/>
                    <a:pt x="478206" y="617632"/>
                  </a:cubicBezTo>
                  <a:cubicBezTo>
                    <a:pt x="451156" y="684312"/>
                    <a:pt x="429139" y="752879"/>
                    <a:pt x="404607" y="820188"/>
                  </a:cubicBezTo>
                  <a:cubicBezTo>
                    <a:pt x="357428" y="951030"/>
                    <a:pt x="285086" y="1068035"/>
                    <a:pt x="216519" y="1188184"/>
                  </a:cubicBezTo>
                  <a:cubicBezTo>
                    <a:pt x="151726" y="1301414"/>
                    <a:pt x="96370" y="1420306"/>
                    <a:pt x="65546" y="1547374"/>
                  </a:cubicBezTo>
                  <a:cubicBezTo>
                    <a:pt x="36610" y="1667524"/>
                    <a:pt x="32206" y="1791448"/>
                    <a:pt x="52965" y="1912855"/>
                  </a:cubicBezTo>
                  <a:lnTo>
                    <a:pt x="76443" y="2000274"/>
                  </a:lnTo>
                  <a:lnTo>
                    <a:pt x="21915" y="2000274"/>
                  </a:lnTo>
                  <a:lnTo>
                    <a:pt x="2091" y="1848455"/>
                  </a:lnTo>
                  <a:cubicBezTo>
                    <a:pt x="-1762" y="1784213"/>
                    <a:pt x="-504" y="1719735"/>
                    <a:pt x="7673" y="1654942"/>
                  </a:cubicBezTo>
                  <a:cubicBezTo>
                    <a:pt x="23399" y="1528503"/>
                    <a:pt x="64917" y="1407095"/>
                    <a:pt x="120274" y="1292607"/>
                  </a:cubicBezTo>
                  <a:cubicBezTo>
                    <a:pt x="181292" y="1166796"/>
                    <a:pt x="260553" y="1050421"/>
                    <a:pt x="321571" y="924610"/>
                  </a:cubicBezTo>
                  <a:cubicBezTo>
                    <a:pt x="383848" y="795025"/>
                    <a:pt x="415300" y="652859"/>
                    <a:pt x="467512" y="518870"/>
                  </a:cubicBezTo>
                  <a:cubicBezTo>
                    <a:pt x="480093" y="486789"/>
                    <a:pt x="492045" y="454707"/>
                    <a:pt x="509030" y="424512"/>
                  </a:cubicBezTo>
                  <a:cubicBezTo>
                    <a:pt x="524127" y="398092"/>
                    <a:pt x="540482" y="372930"/>
                    <a:pt x="559354" y="349026"/>
                  </a:cubicBezTo>
                  <a:cubicBezTo>
                    <a:pt x="596468" y="301218"/>
                    <a:pt x="643647" y="262216"/>
                    <a:pt x="695858" y="231392"/>
                  </a:cubicBezTo>
                  <a:cubicBezTo>
                    <a:pt x="751216" y="198682"/>
                    <a:pt x="811605" y="177923"/>
                    <a:pt x="873881" y="164084"/>
                  </a:cubicBezTo>
                  <a:cubicBezTo>
                    <a:pt x="904075" y="157164"/>
                    <a:pt x="934899" y="151502"/>
                    <a:pt x="965723" y="145212"/>
                  </a:cubicBezTo>
                  <a:cubicBezTo>
                    <a:pt x="1000321" y="138292"/>
                    <a:pt x="1034290" y="129486"/>
                    <a:pt x="1068888" y="124453"/>
                  </a:cubicBezTo>
                  <a:cubicBezTo>
                    <a:pt x="1196586" y="106840"/>
                    <a:pt x="1329946" y="120050"/>
                    <a:pt x="1451982" y="70355"/>
                  </a:cubicBezTo>
                  <a:cubicBezTo>
                    <a:pt x="1494758" y="52741"/>
                    <a:pt x="1537534" y="31353"/>
                    <a:pt x="1577793" y="8078"/>
                  </a:cubicBezTo>
                  <a:close/>
                </a:path>
              </a:pathLst>
            </a:custGeom>
            <a:solidFill>
              <a:srgbClr val="E1C1A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8" name="【公众号：阿拉丁PPT】1-20"/>
            <p:cNvSpPr/>
            <p:nvPr/>
          </p:nvSpPr>
          <p:spPr>
            <a:xfrm>
              <a:off x="11516328" y="5553454"/>
              <a:ext cx="675673" cy="1304546"/>
            </a:xfrm>
            <a:custGeom>
              <a:avLst/>
              <a:gdLst>
                <a:gd name="connsiteX0" fmla="*/ 675673 w 675673"/>
                <a:gd name="connsiteY0" fmla="*/ 0 h 1304546"/>
                <a:gd name="connsiteX1" fmla="*/ 675673 w 675673"/>
                <a:gd name="connsiteY1" fmla="*/ 169048 h 1304546"/>
                <a:gd name="connsiteX2" fmla="*/ 643580 w 675673"/>
                <a:gd name="connsiteY2" fmla="*/ 185478 h 1304546"/>
                <a:gd name="connsiteX3" fmla="*/ 461154 w 675673"/>
                <a:gd name="connsiteY3" fmla="*/ 316321 h 1304546"/>
                <a:gd name="connsiteX4" fmla="*/ 247275 w 675673"/>
                <a:gd name="connsiteY4" fmla="*/ 720174 h 1304546"/>
                <a:gd name="connsiteX5" fmla="*/ 136561 w 675673"/>
                <a:gd name="connsiteY5" fmla="*/ 1160512 h 1304546"/>
                <a:gd name="connsiteX6" fmla="*/ 101885 w 675673"/>
                <a:gd name="connsiteY6" fmla="*/ 1267137 h 1304546"/>
                <a:gd name="connsiteX7" fmla="*/ 85668 w 675673"/>
                <a:gd name="connsiteY7" fmla="*/ 1304546 h 1304546"/>
                <a:gd name="connsiteX8" fmla="*/ 0 w 675673"/>
                <a:gd name="connsiteY8" fmla="*/ 1304546 h 1304546"/>
                <a:gd name="connsiteX9" fmla="*/ 59188 w 675673"/>
                <a:gd name="connsiteY9" fmla="*/ 1209578 h 1304546"/>
                <a:gd name="connsiteX10" fmla="*/ 323391 w 675673"/>
                <a:gd name="connsiteY10" fmla="*/ 240206 h 1304546"/>
                <a:gd name="connsiteX11" fmla="*/ 550479 w 675673"/>
                <a:gd name="connsiteY11" fmla="*/ 63441 h 1304546"/>
                <a:gd name="connsiteX12" fmla="*/ 614800 w 675673"/>
                <a:gd name="connsiteY12" fmla="*/ 23418 h 130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75673" h="1304546">
                  <a:moveTo>
                    <a:pt x="675673" y="0"/>
                  </a:moveTo>
                  <a:lnTo>
                    <a:pt x="675673" y="169048"/>
                  </a:lnTo>
                  <a:lnTo>
                    <a:pt x="643580" y="185478"/>
                  </a:lnTo>
                  <a:cubicBezTo>
                    <a:pt x="581303" y="227625"/>
                    <a:pt x="515881" y="264738"/>
                    <a:pt x="461154" y="316321"/>
                  </a:cubicBezTo>
                  <a:cubicBezTo>
                    <a:pt x="348553" y="422002"/>
                    <a:pt x="286905" y="574233"/>
                    <a:pt x="247275" y="720174"/>
                  </a:cubicBezTo>
                  <a:cubicBezTo>
                    <a:pt x="207645" y="866115"/>
                    <a:pt x="179966" y="1015200"/>
                    <a:pt x="136561" y="1160512"/>
                  </a:cubicBezTo>
                  <a:cubicBezTo>
                    <a:pt x="125868" y="1196054"/>
                    <a:pt x="114702" y="1231910"/>
                    <a:pt x="101885" y="1267137"/>
                  </a:cubicBezTo>
                  <a:lnTo>
                    <a:pt x="85668" y="1304546"/>
                  </a:lnTo>
                  <a:lnTo>
                    <a:pt x="0" y="1304546"/>
                  </a:lnTo>
                  <a:lnTo>
                    <a:pt x="59188" y="1209578"/>
                  </a:lnTo>
                  <a:cubicBezTo>
                    <a:pt x="200725" y="901342"/>
                    <a:pt x="84979" y="511957"/>
                    <a:pt x="323391" y="240206"/>
                  </a:cubicBezTo>
                  <a:cubicBezTo>
                    <a:pt x="388813" y="165977"/>
                    <a:pt x="469331" y="118169"/>
                    <a:pt x="550479" y="63441"/>
                  </a:cubicBezTo>
                  <a:cubicBezTo>
                    <a:pt x="571552" y="49288"/>
                    <a:pt x="592626" y="35291"/>
                    <a:pt x="614800" y="23418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59" name="【公众号：阿拉丁PPT】1-21"/>
            <p:cNvSpPr/>
            <p:nvPr/>
          </p:nvSpPr>
          <p:spPr>
            <a:xfrm>
              <a:off x="11309162" y="5252264"/>
              <a:ext cx="882838" cy="830761"/>
            </a:xfrm>
            <a:custGeom>
              <a:avLst/>
              <a:gdLst>
                <a:gd name="connsiteX0" fmla="*/ 539363 w 882838"/>
                <a:gd name="connsiteY0" fmla="*/ 591721 h 830761"/>
                <a:gd name="connsiteX1" fmla="*/ 506022 w 882838"/>
                <a:gd name="connsiteY1" fmla="*/ 638900 h 830761"/>
                <a:gd name="connsiteX2" fmla="*/ 446262 w 882838"/>
                <a:gd name="connsiteY2" fmla="*/ 684820 h 830761"/>
                <a:gd name="connsiteX3" fmla="*/ 381469 w 882838"/>
                <a:gd name="connsiteY3" fmla="*/ 718161 h 830761"/>
                <a:gd name="connsiteX4" fmla="*/ 322968 w 882838"/>
                <a:gd name="connsiteY4" fmla="*/ 762823 h 830761"/>
                <a:gd name="connsiteX5" fmla="*/ 285853 w 882838"/>
                <a:gd name="connsiteY5" fmla="*/ 811260 h 830761"/>
                <a:gd name="connsiteX6" fmla="*/ 429278 w 882838"/>
                <a:gd name="connsiteY6" fmla="*/ 779807 h 830761"/>
                <a:gd name="connsiteX7" fmla="*/ 460731 w 882838"/>
                <a:gd name="connsiteY7" fmla="*/ 760936 h 830761"/>
                <a:gd name="connsiteX8" fmla="*/ 485263 w 882838"/>
                <a:gd name="connsiteY8" fmla="*/ 731999 h 830761"/>
                <a:gd name="connsiteX9" fmla="*/ 533701 w 882838"/>
                <a:gd name="connsiteY9" fmla="*/ 648965 h 830761"/>
                <a:gd name="connsiteX10" fmla="*/ 540620 w 882838"/>
                <a:gd name="connsiteY10" fmla="*/ 601157 h 830761"/>
                <a:gd name="connsiteX11" fmla="*/ 539363 w 882838"/>
                <a:gd name="connsiteY11" fmla="*/ 591721 h 830761"/>
                <a:gd name="connsiteX12" fmla="*/ 882838 w 882838"/>
                <a:gd name="connsiteY12" fmla="*/ 516658 h 830761"/>
                <a:gd name="connsiteX13" fmla="*/ 882838 w 882838"/>
                <a:gd name="connsiteY13" fmla="*/ 608371 h 830761"/>
                <a:gd name="connsiteX14" fmla="*/ 880310 w 882838"/>
                <a:gd name="connsiteY14" fmla="*/ 609334 h 830761"/>
                <a:gd name="connsiteX15" fmla="*/ 873390 w 882838"/>
                <a:gd name="connsiteY15" fmla="*/ 605560 h 830761"/>
                <a:gd name="connsiteX16" fmla="*/ 870245 w 882838"/>
                <a:gd name="connsiteY16" fmla="*/ 592979 h 830761"/>
                <a:gd name="connsiteX17" fmla="*/ 869616 w 882838"/>
                <a:gd name="connsiteY17" fmla="*/ 582285 h 830761"/>
                <a:gd name="connsiteX18" fmla="*/ 871503 w 882838"/>
                <a:gd name="connsiteY18" fmla="*/ 554606 h 830761"/>
                <a:gd name="connsiteX19" fmla="*/ 101540 w 882838"/>
                <a:gd name="connsiteY19" fmla="*/ 454587 h 830761"/>
                <a:gd name="connsiteX20" fmla="*/ 30457 w 882838"/>
                <a:gd name="connsiteY20" fmla="*/ 471571 h 830761"/>
                <a:gd name="connsiteX21" fmla="*/ 22279 w 882838"/>
                <a:gd name="connsiteY21" fmla="*/ 476604 h 830761"/>
                <a:gd name="connsiteX22" fmla="*/ 43038 w 882838"/>
                <a:gd name="connsiteY22" fmla="*/ 501766 h 830761"/>
                <a:gd name="connsiteX23" fmla="*/ 71346 w 882838"/>
                <a:gd name="connsiteY23" fmla="*/ 530073 h 830761"/>
                <a:gd name="connsiteX24" fmla="*/ 97766 w 882838"/>
                <a:gd name="connsiteY24" fmla="*/ 559010 h 830761"/>
                <a:gd name="connsiteX25" fmla="*/ 184576 w 882838"/>
                <a:gd name="connsiteY25" fmla="*/ 602414 h 830761"/>
                <a:gd name="connsiteX26" fmla="*/ 241191 w 882838"/>
                <a:gd name="connsiteY26" fmla="*/ 604302 h 830761"/>
                <a:gd name="connsiteX27" fmla="*/ 299692 w 882838"/>
                <a:gd name="connsiteY27" fmla="*/ 601157 h 830761"/>
                <a:gd name="connsiteX28" fmla="*/ 367001 w 882838"/>
                <a:gd name="connsiteY28" fmla="*/ 596124 h 830761"/>
                <a:gd name="connsiteX29" fmla="*/ 368888 w 882838"/>
                <a:gd name="connsiteY29" fmla="*/ 591721 h 830761"/>
                <a:gd name="connsiteX30" fmla="*/ 358195 w 882838"/>
                <a:gd name="connsiteY30" fmla="*/ 589204 h 830761"/>
                <a:gd name="connsiteX31" fmla="*/ 257546 w 882838"/>
                <a:gd name="connsiteY31" fmla="*/ 534476 h 830761"/>
                <a:gd name="connsiteX32" fmla="*/ 180172 w 882838"/>
                <a:gd name="connsiteY32" fmla="*/ 474087 h 830761"/>
                <a:gd name="connsiteX33" fmla="*/ 139283 w 882838"/>
                <a:gd name="connsiteY33" fmla="*/ 455216 h 830761"/>
                <a:gd name="connsiteX34" fmla="*/ 101540 w 882838"/>
                <a:gd name="connsiteY34" fmla="*/ 454587 h 830761"/>
                <a:gd name="connsiteX35" fmla="*/ 828098 w 882838"/>
                <a:gd name="connsiteY35" fmla="*/ 353938 h 830761"/>
                <a:gd name="connsiteX36" fmla="*/ 826211 w 882838"/>
                <a:gd name="connsiteY36" fmla="*/ 355825 h 830761"/>
                <a:gd name="connsiteX37" fmla="*/ 803565 w 882838"/>
                <a:gd name="connsiteY37" fmla="*/ 386020 h 830761"/>
                <a:gd name="connsiteX38" fmla="*/ 751982 w 882838"/>
                <a:gd name="connsiteY38" fmla="*/ 460877 h 830761"/>
                <a:gd name="connsiteX39" fmla="*/ 720530 w 882838"/>
                <a:gd name="connsiteY39" fmla="*/ 504282 h 830761"/>
                <a:gd name="connsiteX40" fmla="*/ 691593 w 882838"/>
                <a:gd name="connsiteY40" fmla="*/ 544542 h 830761"/>
                <a:gd name="connsiteX41" fmla="*/ 664544 w 882838"/>
                <a:gd name="connsiteY41" fmla="*/ 632609 h 830761"/>
                <a:gd name="connsiteX42" fmla="*/ 648817 w 882838"/>
                <a:gd name="connsiteY42" fmla="*/ 707466 h 830761"/>
                <a:gd name="connsiteX43" fmla="*/ 710465 w 882838"/>
                <a:gd name="connsiteY43" fmla="*/ 655884 h 830761"/>
                <a:gd name="connsiteX44" fmla="*/ 780290 w 882838"/>
                <a:gd name="connsiteY44" fmla="*/ 575365 h 830761"/>
                <a:gd name="connsiteX45" fmla="*/ 806711 w 882838"/>
                <a:gd name="connsiteY45" fmla="*/ 526928 h 830761"/>
                <a:gd name="connsiteX46" fmla="*/ 819921 w 882838"/>
                <a:gd name="connsiteY46" fmla="*/ 469684 h 830761"/>
                <a:gd name="connsiteX47" fmla="*/ 826840 w 882838"/>
                <a:gd name="connsiteY47" fmla="*/ 375326 h 830761"/>
                <a:gd name="connsiteX48" fmla="*/ 828098 w 882838"/>
                <a:gd name="connsiteY48" fmla="*/ 353938 h 830761"/>
                <a:gd name="connsiteX49" fmla="*/ 333661 w 882838"/>
                <a:gd name="connsiteY49" fmla="*/ 290404 h 830761"/>
                <a:gd name="connsiteX50" fmla="*/ 258804 w 882838"/>
                <a:gd name="connsiteY50" fmla="*/ 303614 h 830761"/>
                <a:gd name="connsiteX51" fmla="*/ 373921 w 882838"/>
                <a:gd name="connsiteY51" fmla="*/ 398601 h 830761"/>
                <a:gd name="connsiteX52" fmla="*/ 448150 w 882838"/>
                <a:gd name="connsiteY52" fmla="*/ 423763 h 830761"/>
                <a:gd name="connsiteX53" fmla="*/ 520491 w 882838"/>
                <a:gd name="connsiteY53" fmla="*/ 452700 h 830761"/>
                <a:gd name="connsiteX54" fmla="*/ 551314 w 882838"/>
                <a:gd name="connsiteY54" fmla="*/ 473458 h 830761"/>
                <a:gd name="connsiteX55" fmla="*/ 530556 w 882838"/>
                <a:gd name="connsiteY55" fmla="*/ 419360 h 830761"/>
                <a:gd name="connsiteX56" fmla="*/ 494070 w 882838"/>
                <a:gd name="connsiteY56" fmla="*/ 331921 h 830761"/>
                <a:gd name="connsiteX57" fmla="*/ 461360 w 882838"/>
                <a:gd name="connsiteY57" fmla="*/ 312421 h 830761"/>
                <a:gd name="connsiteX58" fmla="*/ 459472 w 882838"/>
                <a:gd name="connsiteY58" fmla="*/ 311791 h 830761"/>
                <a:gd name="connsiteX59" fmla="*/ 455069 w 882838"/>
                <a:gd name="connsiteY59" fmla="*/ 309904 h 830761"/>
                <a:gd name="connsiteX60" fmla="*/ 446262 w 882838"/>
                <a:gd name="connsiteY60" fmla="*/ 306759 h 830761"/>
                <a:gd name="connsiteX61" fmla="*/ 424874 w 882838"/>
                <a:gd name="connsiteY61" fmla="*/ 301097 h 830761"/>
                <a:gd name="connsiteX62" fmla="*/ 333661 w 882838"/>
                <a:gd name="connsiteY62" fmla="*/ 290404 h 830761"/>
                <a:gd name="connsiteX63" fmla="*/ 585912 w 882838"/>
                <a:gd name="connsiteY63" fmla="*/ 191013 h 830761"/>
                <a:gd name="connsiteX64" fmla="*/ 556976 w 882838"/>
                <a:gd name="connsiteY64" fmla="*/ 197303 h 830761"/>
                <a:gd name="connsiteX65" fmla="*/ 521749 w 882838"/>
                <a:gd name="connsiteY65" fmla="*/ 206110 h 830761"/>
                <a:gd name="connsiteX66" fmla="*/ 475827 w 882838"/>
                <a:gd name="connsiteY66" fmla="*/ 222465 h 830761"/>
                <a:gd name="connsiteX67" fmla="*/ 496586 w 882838"/>
                <a:gd name="connsiteY67" fmla="*/ 226240 h 830761"/>
                <a:gd name="connsiteX68" fmla="*/ 540620 w 882838"/>
                <a:gd name="connsiteY68" fmla="*/ 233789 h 830761"/>
                <a:gd name="connsiteX69" fmla="*/ 628059 w 882838"/>
                <a:gd name="connsiteY69" fmla="*/ 288516 h 830761"/>
                <a:gd name="connsiteX70" fmla="*/ 712352 w 882838"/>
                <a:gd name="connsiteY70" fmla="*/ 321227 h 830761"/>
                <a:gd name="connsiteX71" fmla="*/ 785952 w 882838"/>
                <a:gd name="connsiteY71" fmla="*/ 310533 h 830761"/>
                <a:gd name="connsiteX72" fmla="*/ 829356 w 882838"/>
                <a:gd name="connsiteY72" fmla="*/ 295436 h 830761"/>
                <a:gd name="connsiteX73" fmla="*/ 857035 w 882838"/>
                <a:gd name="connsiteY73" fmla="*/ 287887 h 830761"/>
                <a:gd name="connsiteX74" fmla="*/ 861438 w 882838"/>
                <a:gd name="connsiteY74" fmla="*/ 284742 h 830761"/>
                <a:gd name="connsiteX75" fmla="*/ 847599 w 882838"/>
                <a:gd name="connsiteY75" fmla="*/ 283484 h 830761"/>
                <a:gd name="connsiteX76" fmla="*/ 771483 w 882838"/>
                <a:gd name="connsiteY76" fmla="*/ 250773 h 830761"/>
                <a:gd name="connsiteX77" fmla="*/ 685932 w 882838"/>
                <a:gd name="connsiteY77" fmla="*/ 208627 h 830761"/>
                <a:gd name="connsiteX78" fmla="*/ 585912 w 882838"/>
                <a:gd name="connsiteY78" fmla="*/ 191013 h 830761"/>
                <a:gd name="connsiteX79" fmla="*/ 617994 w 882838"/>
                <a:gd name="connsiteY79" fmla="*/ 156887 h 830761"/>
                <a:gd name="connsiteX80" fmla="*/ 670834 w 882838"/>
                <a:gd name="connsiteY80" fmla="*/ 165222 h 830761"/>
                <a:gd name="connsiteX81" fmla="*/ 767080 w 882838"/>
                <a:gd name="connsiteY81" fmla="*/ 204223 h 830761"/>
                <a:gd name="connsiteX82" fmla="*/ 841309 w 882838"/>
                <a:gd name="connsiteY82" fmla="*/ 246370 h 830761"/>
                <a:gd name="connsiteX83" fmla="*/ 877793 w 882838"/>
                <a:gd name="connsiteY83" fmla="*/ 252660 h 830761"/>
                <a:gd name="connsiteX84" fmla="*/ 882838 w 882838"/>
                <a:gd name="connsiteY84" fmla="*/ 251597 h 830761"/>
                <a:gd name="connsiteX85" fmla="*/ 882838 w 882838"/>
                <a:gd name="connsiteY85" fmla="*/ 313419 h 830761"/>
                <a:gd name="connsiteX86" fmla="*/ 860180 w 882838"/>
                <a:gd name="connsiteY86" fmla="*/ 330034 h 830761"/>
                <a:gd name="connsiteX87" fmla="*/ 855776 w 882838"/>
                <a:gd name="connsiteY87" fmla="*/ 335066 h 830761"/>
                <a:gd name="connsiteX88" fmla="*/ 852002 w 882838"/>
                <a:gd name="connsiteY88" fmla="*/ 336953 h 830761"/>
                <a:gd name="connsiteX89" fmla="*/ 845712 w 882838"/>
                <a:gd name="connsiteY89" fmla="*/ 386649 h 830761"/>
                <a:gd name="connsiteX90" fmla="*/ 848228 w 882838"/>
                <a:gd name="connsiteY90" fmla="*/ 428796 h 830761"/>
                <a:gd name="connsiteX91" fmla="*/ 840679 w 882838"/>
                <a:gd name="connsiteY91" fmla="*/ 482894 h 830761"/>
                <a:gd name="connsiteX92" fmla="*/ 826211 w 882838"/>
                <a:gd name="connsiteY92" fmla="*/ 538880 h 830761"/>
                <a:gd name="connsiteX93" fmla="*/ 809856 w 882838"/>
                <a:gd name="connsiteY93" fmla="*/ 590462 h 830761"/>
                <a:gd name="connsiteX94" fmla="*/ 743805 w 882838"/>
                <a:gd name="connsiteY94" fmla="*/ 676014 h 830761"/>
                <a:gd name="connsiteX95" fmla="*/ 692851 w 882838"/>
                <a:gd name="connsiteY95" fmla="*/ 712499 h 830761"/>
                <a:gd name="connsiteX96" fmla="*/ 638753 w 882838"/>
                <a:gd name="connsiteY96" fmla="*/ 741435 h 830761"/>
                <a:gd name="connsiteX97" fmla="*/ 624914 w 882838"/>
                <a:gd name="connsiteY97" fmla="*/ 728225 h 830761"/>
                <a:gd name="connsiteX98" fmla="*/ 672093 w 882838"/>
                <a:gd name="connsiteY98" fmla="*/ 538880 h 830761"/>
                <a:gd name="connsiteX99" fmla="*/ 733111 w 882838"/>
                <a:gd name="connsiteY99" fmla="*/ 450812 h 830761"/>
                <a:gd name="connsiteX100" fmla="*/ 769596 w 882838"/>
                <a:gd name="connsiteY100" fmla="*/ 405520 h 830761"/>
                <a:gd name="connsiteX101" fmla="*/ 787209 w 882838"/>
                <a:gd name="connsiteY101" fmla="*/ 379729 h 830761"/>
                <a:gd name="connsiteX102" fmla="*/ 738772 w 882838"/>
                <a:gd name="connsiteY102" fmla="*/ 410553 h 830761"/>
                <a:gd name="connsiteX103" fmla="*/ 694110 w 882838"/>
                <a:gd name="connsiteY103" fmla="*/ 447038 h 830761"/>
                <a:gd name="connsiteX104" fmla="*/ 607929 w 882838"/>
                <a:gd name="connsiteY104" fmla="*/ 523154 h 830761"/>
                <a:gd name="connsiteX105" fmla="*/ 560750 w 882838"/>
                <a:gd name="connsiteY105" fmla="*/ 557752 h 830761"/>
                <a:gd name="connsiteX106" fmla="*/ 560750 w 882838"/>
                <a:gd name="connsiteY106" fmla="*/ 559638 h 830761"/>
                <a:gd name="connsiteX107" fmla="*/ 563266 w 882838"/>
                <a:gd name="connsiteY107" fmla="*/ 601157 h 830761"/>
                <a:gd name="connsiteX108" fmla="*/ 566411 w 882838"/>
                <a:gd name="connsiteY108" fmla="*/ 647077 h 830761"/>
                <a:gd name="connsiteX109" fmla="*/ 522378 w 882838"/>
                <a:gd name="connsiteY109" fmla="*/ 740178 h 830761"/>
                <a:gd name="connsiteX110" fmla="*/ 494070 w 882838"/>
                <a:gd name="connsiteY110" fmla="*/ 777292 h 830761"/>
                <a:gd name="connsiteX111" fmla="*/ 460731 w 882838"/>
                <a:gd name="connsiteY111" fmla="*/ 800567 h 830761"/>
                <a:gd name="connsiteX112" fmla="*/ 372033 w 882838"/>
                <a:gd name="connsiteY112" fmla="*/ 825100 h 830761"/>
                <a:gd name="connsiteX113" fmla="*/ 276417 w 882838"/>
                <a:gd name="connsiteY113" fmla="*/ 830761 h 830761"/>
                <a:gd name="connsiteX114" fmla="*/ 266982 w 882838"/>
                <a:gd name="connsiteY114" fmla="*/ 818809 h 830761"/>
                <a:gd name="connsiteX115" fmla="*/ 356307 w 882838"/>
                <a:gd name="connsiteY115" fmla="*/ 711241 h 830761"/>
                <a:gd name="connsiteX116" fmla="*/ 480860 w 882838"/>
                <a:gd name="connsiteY116" fmla="*/ 628834 h 830761"/>
                <a:gd name="connsiteX117" fmla="*/ 534330 w 882838"/>
                <a:gd name="connsiteY117" fmla="*/ 573478 h 830761"/>
                <a:gd name="connsiteX118" fmla="*/ 503506 w 882838"/>
                <a:gd name="connsiteY118" fmla="*/ 589204 h 830761"/>
                <a:gd name="connsiteX119" fmla="*/ 446262 w 882838"/>
                <a:gd name="connsiteY119" fmla="*/ 602414 h 830761"/>
                <a:gd name="connsiteX120" fmla="*/ 421100 w 882838"/>
                <a:gd name="connsiteY120" fmla="*/ 604302 h 830761"/>
                <a:gd name="connsiteX121" fmla="*/ 317306 w 882838"/>
                <a:gd name="connsiteY121" fmla="*/ 626948 h 830761"/>
                <a:gd name="connsiteX122" fmla="*/ 261320 w 882838"/>
                <a:gd name="connsiteY122" fmla="*/ 631980 h 830761"/>
                <a:gd name="connsiteX123" fmla="*/ 207221 w 882838"/>
                <a:gd name="connsiteY123" fmla="*/ 626948 h 830761"/>
                <a:gd name="connsiteX124" fmla="*/ 107831 w 882838"/>
                <a:gd name="connsiteY124" fmla="*/ 591091 h 830761"/>
                <a:gd name="connsiteX125" fmla="*/ 41780 w 882838"/>
                <a:gd name="connsiteY125" fmla="*/ 532590 h 830761"/>
                <a:gd name="connsiteX126" fmla="*/ 10327 w 882838"/>
                <a:gd name="connsiteY126" fmla="*/ 499878 h 830761"/>
                <a:gd name="connsiteX127" fmla="*/ 891 w 882838"/>
                <a:gd name="connsiteY127" fmla="*/ 469055 h 830761"/>
                <a:gd name="connsiteX128" fmla="*/ 64426 w 882838"/>
                <a:gd name="connsiteY128" fmla="*/ 433199 h 830761"/>
                <a:gd name="connsiteX129" fmla="*/ 149978 w 882838"/>
                <a:gd name="connsiteY129" fmla="*/ 423763 h 830761"/>
                <a:gd name="connsiteX130" fmla="*/ 240562 w 882838"/>
                <a:gd name="connsiteY130" fmla="*/ 472829 h 830761"/>
                <a:gd name="connsiteX131" fmla="*/ 340581 w 882838"/>
                <a:gd name="connsiteY131" fmla="*/ 544542 h 830761"/>
                <a:gd name="connsiteX132" fmla="*/ 404116 w 882838"/>
                <a:gd name="connsiteY132" fmla="*/ 565929 h 830761"/>
                <a:gd name="connsiteX133" fmla="*/ 421729 w 882838"/>
                <a:gd name="connsiteY133" fmla="*/ 572849 h 830761"/>
                <a:gd name="connsiteX134" fmla="*/ 481489 w 882838"/>
                <a:gd name="connsiteY134" fmla="*/ 565929 h 830761"/>
                <a:gd name="connsiteX135" fmla="*/ 580880 w 882838"/>
                <a:gd name="connsiteY135" fmla="*/ 520637 h 830761"/>
                <a:gd name="connsiteX136" fmla="*/ 571444 w 882838"/>
                <a:gd name="connsiteY136" fmla="*/ 516863 h 830761"/>
                <a:gd name="connsiteX137" fmla="*/ 551944 w 882838"/>
                <a:gd name="connsiteY137" fmla="*/ 506798 h 830761"/>
                <a:gd name="connsiteX138" fmla="*/ 514200 w 882838"/>
                <a:gd name="connsiteY138" fmla="*/ 484782 h 830761"/>
                <a:gd name="connsiteX139" fmla="*/ 445004 w 882838"/>
                <a:gd name="connsiteY139" fmla="*/ 456474 h 830761"/>
                <a:gd name="connsiteX140" fmla="*/ 304725 w 882838"/>
                <a:gd name="connsiteY140" fmla="*/ 372810 h 830761"/>
                <a:gd name="connsiteX141" fmla="*/ 241191 w 882838"/>
                <a:gd name="connsiteY141" fmla="*/ 307388 h 830761"/>
                <a:gd name="connsiteX142" fmla="*/ 240562 w 882838"/>
                <a:gd name="connsiteY142" fmla="*/ 292920 h 830761"/>
                <a:gd name="connsiteX143" fmla="*/ 319193 w 882838"/>
                <a:gd name="connsiteY143" fmla="*/ 260209 h 830761"/>
                <a:gd name="connsiteX144" fmla="*/ 422358 w 882838"/>
                <a:gd name="connsiteY144" fmla="*/ 263354 h 830761"/>
                <a:gd name="connsiteX145" fmla="*/ 504764 w 882838"/>
                <a:gd name="connsiteY145" fmla="*/ 291033 h 830761"/>
                <a:gd name="connsiteX146" fmla="*/ 560121 w 882838"/>
                <a:gd name="connsiteY146" fmla="*/ 384762 h 830761"/>
                <a:gd name="connsiteX147" fmla="*/ 574589 w 882838"/>
                <a:gd name="connsiteY147" fmla="*/ 450183 h 830761"/>
                <a:gd name="connsiteX148" fmla="*/ 601009 w 882838"/>
                <a:gd name="connsiteY148" fmla="*/ 507427 h 830761"/>
                <a:gd name="connsiteX149" fmla="*/ 669576 w 882838"/>
                <a:gd name="connsiteY149" fmla="*/ 448296 h 830761"/>
                <a:gd name="connsiteX150" fmla="*/ 712352 w 882838"/>
                <a:gd name="connsiteY150" fmla="*/ 409924 h 830761"/>
                <a:gd name="connsiteX151" fmla="*/ 756386 w 882838"/>
                <a:gd name="connsiteY151" fmla="*/ 371551 h 830761"/>
                <a:gd name="connsiteX152" fmla="*/ 809226 w 882838"/>
                <a:gd name="connsiteY152" fmla="*/ 328776 h 830761"/>
                <a:gd name="connsiteX153" fmla="*/ 804194 w 882838"/>
                <a:gd name="connsiteY153" fmla="*/ 330663 h 830761"/>
                <a:gd name="connsiteX154" fmla="*/ 725562 w 882838"/>
                <a:gd name="connsiteY154" fmla="*/ 342615 h 830761"/>
                <a:gd name="connsiteX155" fmla="*/ 640640 w 882838"/>
                <a:gd name="connsiteY155" fmla="*/ 318082 h 830761"/>
                <a:gd name="connsiteX156" fmla="*/ 545653 w 882838"/>
                <a:gd name="connsiteY156" fmla="*/ 261467 h 830761"/>
                <a:gd name="connsiteX157" fmla="*/ 495329 w 882838"/>
                <a:gd name="connsiteY157" fmla="*/ 251402 h 830761"/>
                <a:gd name="connsiteX158" fmla="*/ 471424 w 882838"/>
                <a:gd name="connsiteY158" fmla="*/ 245112 h 830761"/>
                <a:gd name="connsiteX159" fmla="*/ 450036 w 882838"/>
                <a:gd name="connsiteY159" fmla="*/ 231901 h 830761"/>
                <a:gd name="connsiteX160" fmla="*/ 449407 w 882838"/>
                <a:gd name="connsiteY160" fmla="*/ 215546 h 830761"/>
                <a:gd name="connsiteX161" fmla="*/ 506022 w 882838"/>
                <a:gd name="connsiteY161" fmla="*/ 187867 h 830761"/>
                <a:gd name="connsiteX162" fmla="*/ 565154 w 882838"/>
                <a:gd name="connsiteY162" fmla="*/ 164593 h 830761"/>
                <a:gd name="connsiteX163" fmla="*/ 617994 w 882838"/>
                <a:gd name="connsiteY163" fmla="*/ 156887 h 830761"/>
                <a:gd name="connsiteX164" fmla="*/ 882838 w 882838"/>
                <a:gd name="connsiteY164" fmla="*/ 0 h 830761"/>
                <a:gd name="connsiteX165" fmla="*/ 882838 w 882838"/>
                <a:gd name="connsiteY165" fmla="*/ 32786 h 830761"/>
                <a:gd name="connsiteX166" fmla="*/ 868751 w 882838"/>
                <a:gd name="connsiteY166" fmla="*/ 33278 h 830761"/>
                <a:gd name="connsiteX167" fmla="*/ 781548 w 882838"/>
                <a:gd name="connsiteY167" fmla="*/ 55766 h 830761"/>
                <a:gd name="connsiteX168" fmla="*/ 738772 w 882838"/>
                <a:gd name="connsiteY168" fmla="*/ 72751 h 830761"/>
                <a:gd name="connsiteX169" fmla="*/ 714868 w 882838"/>
                <a:gd name="connsiteY169" fmla="*/ 83445 h 830761"/>
                <a:gd name="connsiteX170" fmla="*/ 704174 w 882838"/>
                <a:gd name="connsiteY170" fmla="*/ 87848 h 830761"/>
                <a:gd name="connsiteX171" fmla="*/ 701658 w 882838"/>
                <a:gd name="connsiteY171" fmla="*/ 88477 h 830761"/>
                <a:gd name="connsiteX172" fmla="*/ 858922 w 882838"/>
                <a:gd name="connsiteY172" fmla="*/ 148237 h 830761"/>
                <a:gd name="connsiteX173" fmla="*/ 882838 w 882838"/>
                <a:gd name="connsiteY173" fmla="*/ 145813 h 830761"/>
                <a:gd name="connsiteX174" fmla="*/ 882838 w 882838"/>
                <a:gd name="connsiteY174" fmla="*/ 172826 h 830761"/>
                <a:gd name="connsiteX175" fmla="*/ 868357 w 882838"/>
                <a:gd name="connsiteY175" fmla="*/ 174029 h 830761"/>
                <a:gd name="connsiteX176" fmla="*/ 779661 w 882838"/>
                <a:gd name="connsiteY176" fmla="*/ 143834 h 830761"/>
                <a:gd name="connsiteX177" fmla="*/ 687190 w 882838"/>
                <a:gd name="connsiteY177" fmla="*/ 92251 h 830761"/>
                <a:gd name="connsiteX178" fmla="*/ 687190 w 882838"/>
                <a:gd name="connsiteY178" fmla="*/ 80299 h 830761"/>
                <a:gd name="connsiteX179" fmla="*/ 706691 w 882838"/>
                <a:gd name="connsiteY179" fmla="*/ 65831 h 830761"/>
                <a:gd name="connsiteX180" fmla="*/ 726191 w 882838"/>
                <a:gd name="connsiteY180" fmla="*/ 53250 h 830761"/>
                <a:gd name="connsiteX181" fmla="*/ 766451 w 882838"/>
                <a:gd name="connsiteY181" fmla="*/ 30604 h 830761"/>
                <a:gd name="connsiteX182" fmla="*/ 852002 w 882838"/>
                <a:gd name="connsiteY182" fmla="*/ 2926 h 830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</a:cxnLst>
              <a:rect l="l" t="t" r="r" b="b"/>
              <a:pathLst>
                <a:path w="882838" h="830761">
                  <a:moveTo>
                    <a:pt x="539363" y="591721"/>
                  </a:moveTo>
                  <a:cubicBezTo>
                    <a:pt x="529927" y="608705"/>
                    <a:pt x="519232" y="624431"/>
                    <a:pt x="506022" y="638900"/>
                  </a:cubicBezTo>
                  <a:cubicBezTo>
                    <a:pt x="488408" y="656513"/>
                    <a:pt x="468279" y="671610"/>
                    <a:pt x="446262" y="684820"/>
                  </a:cubicBezTo>
                  <a:cubicBezTo>
                    <a:pt x="425503" y="697402"/>
                    <a:pt x="402857" y="705580"/>
                    <a:pt x="381469" y="718161"/>
                  </a:cubicBezTo>
                  <a:cubicBezTo>
                    <a:pt x="360082" y="730742"/>
                    <a:pt x="339952" y="745209"/>
                    <a:pt x="322968" y="762823"/>
                  </a:cubicBezTo>
                  <a:cubicBezTo>
                    <a:pt x="309128" y="776662"/>
                    <a:pt x="294031" y="792389"/>
                    <a:pt x="285853" y="811260"/>
                  </a:cubicBezTo>
                  <a:cubicBezTo>
                    <a:pt x="334290" y="805599"/>
                    <a:pt x="383986" y="799938"/>
                    <a:pt x="429278" y="779807"/>
                  </a:cubicBezTo>
                  <a:cubicBezTo>
                    <a:pt x="440600" y="774775"/>
                    <a:pt x="451295" y="768485"/>
                    <a:pt x="460731" y="760936"/>
                  </a:cubicBezTo>
                  <a:cubicBezTo>
                    <a:pt x="470167" y="752759"/>
                    <a:pt x="477715" y="742064"/>
                    <a:pt x="485263" y="731999"/>
                  </a:cubicBezTo>
                  <a:cubicBezTo>
                    <a:pt x="504135" y="706208"/>
                    <a:pt x="522378" y="678530"/>
                    <a:pt x="533701" y="648965"/>
                  </a:cubicBezTo>
                  <a:cubicBezTo>
                    <a:pt x="539991" y="633238"/>
                    <a:pt x="542508" y="617512"/>
                    <a:pt x="540620" y="601157"/>
                  </a:cubicBezTo>
                  <a:cubicBezTo>
                    <a:pt x="540620" y="598011"/>
                    <a:pt x="539991" y="594866"/>
                    <a:pt x="539363" y="591721"/>
                  </a:cubicBezTo>
                  <a:close/>
                  <a:moveTo>
                    <a:pt x="882838" y="516658"/>
                  </a:moveTo>
                  <a:lnTo>
                    <a:pt x="882838" y="608371"/>
                  </a:lnTo>
                  <a:lnTo>
                    <a:pt x="880310" y="609334"/>
                  </a:lnTo>
                  <a:cubicBezTo>
                    <a:pt x="877164" y="610592"/>
                    <a:pt x="872761" y="609334"/>
                    <a:pt x="873390" y="605560"/>
                  </a:cubicBezTo>
                  <a:cubicBezTo>
                    <a:pt x="874019" y="601157"/>
                    <a:pt x="870874" y="596753"/>
                    <a:pt x="870245" y="592979"/>
                  </a:cubicBezTo>
                  <a:cubicBezTo>
                    <a:pt x="869616" y="589204"/>
                    <a:pt x="869616" y="586059"/>
                    <a:pt x="869616" y="582285"/>
                  </a:cubicBezTo>
                  <a:cubicBezTo>
                    <a:pt x="869616" y="572849"/>
                    <a:pt x="870245" y="563413"/>
                    <a:pt x="871503" y="554606"/>
                  </a:cubicBezTo>
                  <a:close/>
                  <a:moveTo>
                    <a:pt x="101540" y="454587"/>
                  </a:moveTo>
                  <a:cubicBezTo>
                    <a:pt x="78265" y="458990"/>
                    <a:pt x="51845" y="461506"/>
                    <a:pt x="30457" y="471571"/>
                  </a:cubicBezTo>
                  <a:cubicBezTo>
                    <a:pt x="27312" y="473458"/>
                    <a:pt x="24167" y="474716"/>
                    <a:pt x="22279" y="476604"/>
                  </a:cubicBezTo>
                  <a:cubicBezTo>
                    <a:pt x="27941" y="486039"/>
                    <a:pt x="35489" y="493588"/>
                    <a:pt x="43038" y="501766"/>
                  </a:cubicBezTo>
                  <a:cubicBezTo>
                    <a:pt x="52474" y="511202"/>
                    <a:pt x="61910" y="520637"/>
                    <a:pt x="71346" y="530073"/>
                  </a:cubicBezTo>
                  <a:cubicBezTo>
                    <a:pt x="80782" y="538880"/>
                    <a:pt x="88330" y="549574"/>
                    <a:pt x="97766" y="559010"/>
                  </a:cubicBezTo>
                  <a:cubicBezTo>
                    <a:pt x="121670" y="582285"/>
                    <a:pt x="151864" y="596124"/>
                    <a:pt x="184576" y="602414"/>
                  </a:cubicBezTo>
                  <a:cubicBezTo>
                    <a:pt x="203447" y="606189"/>
                    <a:pt x="222319" y="606189"/>
                    <a:pt x="241191" y="604302"/>
                  </a:cubicBezTo>
                  <a:cubicBezTo>
                    <a:pt x="260691" y="603043"/>
                    <a:pt x="280192" y="603043"/>
                    <a:pt x="299692" y="601157"/>
                  </a:cubicBezTo>
                  <a:cubicBezTo>
                    <a:pt x="321709" y="599269"/>
                    <a:pt x="344356" y="598011"/>
                    <a:pt x="367001" y="596124"/>
                  </a:cubicBezTo>
                  <a:cubicBezTo>
                    <a:pt x="368259" y="594236"/>
                    <a:pt x="368259" y="592979"/>
                    <a:pt x="368888" y="591721"/>
                  </a:cubicBezTo>
                  <a:cubicBezTo>
                    <a:pt x="365114" y="591091"/>
                    <a:pt x="361340" y="590462"/>
                    <a:pt x="358195" y="589204"/>
                  </a:cubicBezTo>
                  <a:cubicBezTo>
                    <a:pt x="320451" y="578510"/>
                    <a:pt x="287741" y="559010"/>
                    <a:pt x="257546" y="534476"/>
                  </a:cubicBezTo>
                  <a:cubicBezTo>
                    <a:pt x="232384" y="513718"/>
                    <a:pt x="207850" y="491072"/>
                    <a:pt x="180172" y="474087"/>
                  </a:cubicBezTo>
                  <a:cubicBezTo>
                    <a:pt x="167591" y="465910"/>
                    <a:pt x="153752" y="458990"/>
                    <a:pt x="139283" y="455216"/>
                  </a:cubicBezTo>
                  <a:cubicBezTo>
                    <a:pt x="126702" y="452070"/>
                    <a:pt x="114751" y="452070"/>
                    <a:pt x="101540" y="454587"/>
                  </a:cubicBezTo>
                  <a:close/>
                  <a:moveTo>
                    <a:pt x="828098" y="353938"/>
                  </a:moveTo>
                  <a:cubicBezTo>
                    <a:pt x="827469" y="354567"/>
                    <a:pt x="826840" y="355196"/>
                    <a:pt x="826211" y="355825"/>
                  </a:cubicBezTo>
                  <a:cubicBezTo>
                    <a:pt x="817404" y="365261"/>
                    <a:pt x="810485" y="375955"/>
                    <a:pt x="803565" y="386020"/>
                  </a:cubicBezTo>
                  <a:cubicBezTo>
                    <a:pt x="786580" y="411182"/>
                    <a:pt x="769596" y="436344"/>
                    <a:pt x="751982" y="460877"/>
                  </a:cubicBezTo>
                  <a:cubicBezTo>
                    <a:pt x="741289" y="475346"/>
                    <a:pt x="731224" y="489814"/>
                    <a:pt x="720530" y="504282"/>
                  </a:cubicBezTo>
                  <a:cubicBezTo>
                    <a:pt x="710465" y="517492"/>
                    <a:pt x="699771" y="530073"/>
                    <a:pt x="691593" y="544542"/>
                  </a:cubicBezTo>
                  <a:cubicBezTo>
                    <a:pt x="676496" y="571591"/>
                    <a:pt x="670205" y="602414"/>
                    <a:pt x="664544" y="632609"/>
                  </a:cubicBezTo>
                  <a:cubicBezTo>
                    <a:pt x="660141" y="657772"/>
                    <a:pt x="655738" y="682934"/>
                    <a:pt x="648817" y="707466"/>
                  </a:cubicBezTo>
                  <a:cubicBezTo>
                    <a:pt x="670205" y="691740"/>
                    <a:pt x="690964" y="673498"/>
                    <a:pt x="710465" y="655884"/>
                  </a:cubicBezTo>
                  <a:cubicBezTo>
                    <a:pt x="736256" y="631980"/>
                    <a:pt x="760789" y="604931"/>
                    <a:pt x="780290" y="575365"/>
                  </a:cubicBezTo>
                  <a:cubicBezTo>
                    <a:pt x="790355" y="559638"/>
                    <a:pt x="799790" y="543912"/>
                    <a:pt x="806711" y="526928"/>
                  </a:cubicBezTo>
                  <a:cubicBezTo>
                    <a:pt x="814259" y="508685"/>
                    <a:pt x="817404" y="489185"/>
                    <a:pt x="819921" y="469684"/>
                  </a:cubicBezTo>
                  <a:cubicBezTo>
                    <a:pt x="824324" y="438231"/>
                    <a:pt x="825582" y="406779"/>
                    <a:pt x="826840" y="375326"/>
                  </a:cubicBezTo>
                  <a:cubicBezTo>
                    <a:pt x="826840" y="369664"/>
                    <a:pt x="827469" y="361487"/>
                    <a:pt x="828098" y="353938"/>
                  </a:cubicBezTo>
                  <a:close/>
                  <a:moveTo>
                    <a:pt x="333661" y="290404"/>
                  </a:moveTo>
                  <a:cubicBezTo>
                    <a:pt x="309128" y="290404"/>
                    <a:pt x="281450" y="291033"/>
                    <a:pt x="258804" y="303614"/>
                  </a:cubicBezTo>
                  <a:cubicBezTo>
                    <a:pt x="291515" y="341357"/>
                    <a:pt x="331145" y="374697"/>
                    <a:pt x="373921" y="398601"/>
                  </a:cubicBezTo>
                  <a:cubicBezTo>
                    <a:pt x="397196" y="411811"/>
                    <a:pt x="422358" y="417472"/>
                    <a:pt x="448150" y="423763"/>
                  </a:cubicBezTo>
                  <a:cubicBezTo>
                    <a:pt x="473312" y="430053"/>
                    <a:pt x="497844" y="439489"/>
                    <a:pt x="520491" y="452700"/>
                  </a:cubicBezTo>
                  <a:cubicBezTo>
                    <a:pt x="531184" y="458990"/>
                    <a:pt x="541878" y="465910"/>
                    <a:pt x="551314" y="473458"/>
                  </a:cubicBezTo>
                  <a:cubicBezTo>
                    <a:pt x="543137" y="455845"/>
                    <a:pt x="535588" y="438231"/>
                    <a:pt x="530556" y="419360"/>
                  </a:cubicBezTo>
                  <a:cubicBezTo>
                    <a:pt x="523006" y="389165"/>
                    <a:pt x="517974" y="353938"/>
                    <a:pt x="494070" y="331921"/>
                  </a:cubicBezTo>
                  <a:cubicBezTo>
                    <a:pt x="484634" y="323114"/>
                    <a:pt x="473312" y="317453"/>
                    <a:pt x="461360" y="312421"/>
                  </a:cubicBezTo>
                  <a:cubicBezTo>
                    <a:pt x="460731" y="312421"/>
                    <a:pt x="459472" y="311791"/>
                    <a:pt x="459472" y="311791"/>
                  </a:cubicBezTo>
                  <a:cubicBezTo>
                    <a:pt x="458214" y="311162"/>
                    <a:pt x="456327" y="310533"/>
                    <a:pt x="455069" y="309904"/>
                  </a:cubicBezTo>
                  <a:cubicBezTo>
                    <a:pt x="451924" y="308646"/>
                    <a:pt x="448779" y="308017"/>
                    <a:pt x="446262" y="306759"/>
                  </a:cubicBezTo>
                  <a:cubicBezTo>
                    <a:pt x="439343" y="304243"/>
                    <a:pt x="431794" y="302355"/>
                    <a:pt x="424874" y="301097"/>
                  </a:cubicBezTo>
                  <a:cubicBezTo>
                    <a:pt x="395309" y="294178"/>
                    <a:pt x="364485" y="290404"/>
                    <a:pt x="333661" y="290404"/>
                  </a:cubicBezTo>
                  <a:close/>
                  <a:moveTo>
                    <a:pt x="585912" y="191013"/>
                  </a:moveTo>
                  <a:cubicBezTo>
                    <a:pt x="575847" y="192271"/>
                    <a:pt x="566411" y="194787"/>
                    <a:pt x="556976" y="197303"/>
                  </a:cubicBezTo>
                  <a:cubicBezTo>
                    <a:pt x="545023" y="200449"/>
                    <a:pt x="533072" y="202965"/>
                    <a:pt x="521749" y="206110"/>
                  </a:cubicBezTo>
                  <a:cubicBezTo>
                    <a:pt x="506022" y="211143"/>
                    <a:pt x="490925" y="216175"/>
                    <a:pt x="475827" y="222465"/>
                  </a:cubicBezTo>
                  <a:cubicBezTo>
                    <a:pt x="482748" y="223724"/>
                    <a:pt x="489667" y="224982"/>
                    <a:pt x="496586" y="226240"/>
                  </a:cubicBezTo>
                  <a:cubicBezTo>
                    <a:pt x="511055" y="228127"/>
                    <a:pt x="526152" y="230014"/>
                    <a:pt x="540620" y="233789"/>
                  </a:cubicBezTo>
                  <a:cubicBezTo>
                    <a:pt x="573960" y="242595"/>
                    <a:pt x="600380" y="269645"/>
                    <a:pt x="628059" y="288516"/>
                  </a:cubicBezTo>
                  <a:cubicBezTo>
                    <a:pt x="653221" y="305501"/>
                    <a:pt x="682158" y="318711"/>
                    <a:pt x="712352" y="321227"/>
                  </a:cubicBezTo>
                  <a:cubicBezTo>
                    <a:pt x="738144" y="323114"/>
                    <a:pt x="762047" y="317453"/>
                    <a:pt x="785952" y="310533"/>
                  </a:cubicBezTo>
                  <a:cubicBezTo>
                    <a:pt x="800420" y="306130"/>
                    <a:pt x="814888" y="301097"/>
                    <a:pt x="829356" y="295436"/>
                  </a:cubicBezTo>
                  <a:cubicBezTo>
                    <a:pt x="838163" y="291661"/>
                    <a:pt x="847599" y="289774"/>
                    <a:pt x="857035" y="287887"/>
                  </a:cubicBezTo>
                  <a:cubicBezTo>
                    <a:pt x="858293" y="286629"/>
                    <a:pt x="860180" y="285371"/>
                    <a:pt x="861438" y="284742"/>
                  </a:cubicBezTo>
                  <a:cubicBezTo>
                    <a:pt x="857664" y="284113"/>
                    <a:pt x="852631" y="284113"/>
                    <a:pt x="847599" y="283484"/>
                  </a:cubicBezTo>
                  <a:cubicBezTo>
                    <a:pt x="819921" y="279710"/>
                    <a:pt x="794758" y="264612"/>
                    <a:pt x="771483" y="250773"/>
                  </a:cubicBezTo>
                  <a:cubicBezTo>
                    <a:pt x="743805" y="234418"/>
                    <a:pt x="716127" y="219949"/>
                    <a:pt x="685932" y="208627"/>
                  </a:cubicBezTo>
                  <a:cubicBezTo>
                    <a:pt x="653850" y="196045"/>
                    <a:pt x="620510" y="187239"/>
                    <a:pt x="585912" y="191013"/>
                  </a:cubicBezTo>
                  <a:close/>
                  <a:moveTo>
                    <a:pt x="617994" y="156887"/>
                  </a:moveTo>
                  <a:cubicBezTo>
                    <a:pt x="635764" y="157202"/>
                    <a:pt x="653535" y="160190"/>
                    <a:pt x="670834" y="165222"/>
                  </a:cubicBezTo>
                  <a:cubicBezTo>
                    <a:pt x="703546" y="174657"/>
                    <a:pt x="737515" y="187867"/>
                    <a:pt x="767080" y="204223"/>
                  </a:cubicBezTo>
                  <a:cubicBezTo>
                    <a:pt x="791613" y="218062"/>
                    <a:pt x="814888" y="235676"/>
                    <a:pt x="841309" y="246370"/>
                  </a:cubicBezTo>
                  <a:cubicBezTo>
                    <a:pt x="852002" y="250773"/>
                    <a:pt x="864583" y="253289"/>
                    <a:pt x="877793" y="252660"/>
                  </a:cubicBezTo>
                  <a:lnTo>
                    <a:pt x="882838" y="251597"/>
                  </a:lnTo>
                  <a:lnTo>
                    <a:pt x="882838" y="313419"/>
                  </a:lnTo>
                  <a:lnTo>
                    <a:pt x="860180" y="330034"/>
                  </a:lnTo>
                  <a:cubicBezTo>
                    <a:pt x="859551" y="331921"/>
                    <a:pt x="858293" y="334437"/>
                    <a:pt x="855776" y="335066"/>
                  </a:cubicBezTo>
                  <a:cubicBezTo>
                    <a:pt x="854519" y="335695"/>
                    <a:pt x="853260" y="336325"/>
                    <a:pt x="852002" y="336953"/>
                  </a:cubicBezTo>
                  <a:cubicBezTo>
                    <a:pt x="845083" y="351422"/>
                    <a:pt x="844454" y="369664"/>
                    <a:pt x="845712" y="386649"/>
                  </a:cubicBezTo>
                  <a:cubicBezTo>
                    <a:pt x="846969" y="401117"/>
                    <a:pt x="848857" y="414327"/>
                    <a:pt x="848228" y="428796"/>
                  </a:cubicBezTo>
                  <a:cubicBezTo>
                    <a:pt x="847599" y="447038"/>
                    <a:pt x="844454" y="465280"/>
                    <a:pt x="840679" y="482894"/>
                  </a:cubicBezTo>
                  <a:cubicBezTo>
                    <a:pt x="836276" y="501766"/>
                    <a:pt x="830614" y="520637"/>
                    <a:pt x="826211" y="538880"/>
                  </a:cubicBezTo>
                  <a:cubicBezTo>
                    <a:pt x="821807" y="556493"/>
                    <a:pt x="816775" y="574107"/>
                    <a:pt x="809856" y="590462"/>
                  </a:cubicBezTo>
                  <a:cubicBezTo>
                    <a:pt x="794758" y="624431"/>
                    <a:pt x="771483" y="652110"/>
                    <a:pt x="743805" y="676014"/>
                  </a:cubicBezTo>
                  <a:cubicBezTo>
                    <a:pt x="728079" y="689853"/>
                    <a:pt x="711094" y="702434"/>
                    <a:pt x="692851" y="712499"/>
                  </a:cubicBezTo>
                  <a:cubicBezTo>
                    <a:pt x="675238" y="723193"/>
                    <a:pt x="656366" y="731371"/>
                    <a:pt x="638753" y="741435"/>
                  </a:cubicBezTo>
                  <a:cubicBezTo>
                    <a:pt x="629317" y="746468"/>
                    <a:pt x="621140" y="737032"/>
                    <a:pt x="624914" y="728225"/>
                  </a:cubicBezTo>
                  <a:cubicBezTo>
                    <a:pt x="650705" y="667836"/>
                    <a:pt x="646931" y="599269"/>
                    <a:pt x="672093" y="538880"/>
                  </a:cubicBezTo>
                  <a:cubicBezTo>
                    <a:pt x="685932" y="506169"/>
                    <a:pt x="710465" y="477861"/>
                    <a:pt x="733111" y="450812"/>
                  </a:cubicBezTo>
                  <a:cubicBezTo>
                    <a:pt x="745692" y="435715"/>
                    <a:pt x="758273" y="421247"/>
                    <a:pt x="769596" y="405520"/>
                  </a:cubicBezTo>
                  <a:cubicBezTo>
                    <a:pt x="775887" y="397343"/>
                    <a:pt x="781548" y="388536"/>
                    <a:pt x="787209" y="379729"/>
                  </a:cubicBezTo>
                  <a:cubicBezTo>
                    <a:pt x="770854" y="390423"/>
                    <a:pt x="754499" y="399859"/>
                    <a:pt x="738772" y="410553"/>
                  </a:cubicBezTo>
                  <a:cubicBezTo>
                    <a:pt x="723046" y="421876"/>
                    <a:pt x="708578" y="434457"/>
                    <a:pt x="694110" y="447038"/>
                  </a:cubicBezTo>
                  <a:cubicBezTo>
                    <a:pt x="665173" y="472200"/>
                    <a:pt x="637495" y="498620"/>
                    <a:pt x="607929" y="523154"/>
                  </a:cubicBezTo>
                  <a:cubicBezTo>
                    <a:pt x="592832" y="535735"/>
                    <a:pt x="577106" y="547057"/>
                    <a:pt x="560750" y="557752"/>
                  </a:cubicBezTo>
                  <a:cubicBezTo>
                    <a:pt x="560750" y="558381"/>
                    <a:pt x="560750" y="559010"/>
                    <a:pt x="560750" y="559638"/>
                  </a:cubicBezTo>
                  <a:cubicBezTo>
                    <a:pt x="557604" y="572849"/>
                    <a:pt x="561379" y="587946"/>
                    <a:pt x="563266" y="601157"/>
                  </a:cubicBezTo>
                  <a:cubicBezTo>
                    <a:pt x="565154" y="616883"/>
                    <a:pt x="568928" y="631351"/>
                    <a:pt x="566411" y="647077"/>
                  </a:cubicBezTo>
                  <a:cubicBezTo>
                    <a:pt x="560750" y="681046"/>
                    <a:pt x="541878" y="711870"/>
                    <a:pt x="522378" y="740178"/>
                  </a:cubicBezTo>
                  <a:cubicBezTo>
                    <a:pt x="513571" y="752759"/>
                    <a:pt x="505393" y="766597"/>
                    <a:pt x="494070" y="777292"/>
                  </a:cubicBezTo>
                  <a:cubicBezTo>
                    <a:pt x="484005" y="786728"/>
                    <a:pt x="472682" y="794276"/>
                    <a:pt x="460731" y="800567"/>
                  </a:cubicBezTo>
                  <a:cubicBezTo>
                    <a:pt x="433052" y="814405"/>
                    <a:pt x="402857" y="821326"/>
                    <a:pt x="372033" y="825100"/>
                  </a:cubicBezTo>
                  <a:cubicBezTo>
                    <a:pt x="340581" y="828874"/>
                    <a:pt x="308499" y="829503"/>
                    <a:pt x="276417" y="830761"/>
                  </a:cubicBezTo>
                  <a:cubicBezTo>
                    <a:pt x="270127" y="830761"/>
                    <a:pt x="265094" y="824471"/>
                    <a:pt x="266982" y="818809"/>
                  </a:cubicBezTo>
                  <a:cubicBezTo>
                    <a:pt x="281450" y="773517"/>
                    <a:pt x="319193" y="739549"/>
                    <a:pt x="356307" y="711241"/>
                  </a:cubicBezTo>
                  <a:cubicBezTo>
                    <a:pt x="395938" y="681046"/>
                    <a:pt x="441229" y="659029"/>
                    <a:pt x="480860" y="628834"/>
                  </a:cubicBezTo>
                  <a:cubicBezTo>
                    <a:pt x="500990" y="613108"/>
                    <a:pt x="519861" y="594866"/>
                    <a:pt x="534330" y="573478"/>
                  </a:cubicBezTo>
                  <a:cubicBezTo>
                    <a:pt x="524265" y="579140"/>
                    <a:pt x="514200" y="584172"/>
                    <a:pt x="503506" y="589204"/>
                  </a:cubicBezTo>
                  <a:cubicBezTo>
                    <a:pt x="485263" y="597382"/>
                    <a:pt x="466392" y="601157"/>
                    <a:pt x="446262" y="602414"/>
                  </a:cubicBezTo>
                  <a:cubicBezTo>
                    <a:pt x="438084" y="603043"/>
                    <a:pt x="429278" y="603672"/>
                    <a:pt x="421100" y="604302"/>
                  </a:cubicBezTo>
                  <a:cubicBezTo>
                    <a:pt x="386502" y="611221"/>
                    <a:pt x="351904" y="620657"/>
                    <a:pt x="317306" y="626948"/>
                  </a:cubicBezTo>
                  <a:cubicBezTo>
                    <a:pt x="299063" y="630093"/>
                    <a:pt x="280192" y="631351"/>
                    <a:pt x="261320" y="631980"/>
                  </a:cubicBezTo>
                  <a:cubicBezTo>
                    <a:pt x="243077" y="632609"/>
                    <a:pt x="225464" y="629464"/>
                    <a:pt x="207221" y="626948"/>
                  </a:cubicBezTo>
                  <a:cubicBezTo>
                    <a:pt x="171995" y="621915"/>
                    <a:pt x="136768" y="611221"/>
                    <a:pt x="107831" y="591091"/>
                  </a:cubicBezTo>
                  <a:cubicBezTo>
                    <a:pt x="83927" y="574736"/>
                    <a:pt x="63168" y="552090"/>
                    <a:pt x="41780" y="532590"/>
                  </a:cubicBezTo>
                  <a:cubicBezTo>
                    <a:pt x="30457" y="522525"/>
                    <a:pt x="19763" y="511830"/>
                    <a:pt x="10327" y="499878"/>
                  </a:cubicBezTo>
                  <a:cubicBezTo>
                    <a:pt x="3408" y="491072"/>
                    <a:pt x="-2254" y="480378"/>
                    <a:pt x="891" y="469055"/>
                  </a:cubicBezTo>
                  <a:cubicBezTo>
                    <a:pt x="8440" y="445151"/>
                    <a:pt x="43667" y="438231"/>
                    <a:pt x="64426" y="433199"/>
                  </a:cubicBezTo>
                  <a:cubicBezTo>
                    <a:pt x="92104" y="426279"/>
                    <a:pt x="121041" y="418730"/>
                    <a:pt x="149978" y="423763"/>
                  </a:cubicBezTo>
                  <a:cubicBezTo>
                    <a:pt x="184576" y="430053"/>
                    <a:pt x="214141" y="451441"/>
                    <a:pt x="240562" y="472829"/>
                  </a:cubicBezTo>
                  <a:cubicBezTo>
                    <a:pt x="272643" y="498620"/>
                    <a:pt x="302837" y="526928"/>
                    <a:pt x="340581" y="544542"/>
                  </a:cubicBezTo>
                  <a:cubicBezTo>
                    <a:pt x="361340" y="553978"/>
                    <a:pt x="383357" y="557752"/>
                    <a:pt x="404116" y="565929"/>
                  </a:cubicBezTo>
                  <a:cubicBezTo>
                    <a:pt x="409777" y="568445"/>
                    <a:pt x="415438" y="570962"/>
                    <a:pt x="421729" y="572849"/>
                  </a:cubicBezTo>
                  <a:cubicBezTo>
                    <a:pt x="441859" y="570333"/>
                    <a:pt x="461988" y="569704"/>
                    <a:pt x="481489" y="565929"/>
                  </a:cubicBezTo>
                  <a:cubicBezTo>
                    <a:pt x="516716" y="559010"/>
                    <a:pt x="551314" y="540767"/>
                    <a:pt x="580880" y="520637"/>
                  </a:cubicBezTo>
                  <a:cubicBezTo>
                    <a:pt x="577735" y="519380"/>
                    <a:pt x="574589" y="518121"/>
                    <a:pt x="571444" y="516863"/>
                  </a:cubicBezTo>
                  <a:cubicBezTo>
                    <a:pt x="564525" y="514347"/>
                    <a:pt x="558234" y="509944"/>
                    <a:pt x="551944" y="506798"/>
                  </a:cubicBezTo>
                  <a:cubicBezTo>
                    <a:pt x="539363" y="499878"/>
                    <a:pt x="526781" y="491701"/>
                    <a:pt x="514200" y="484782"/>
                  </a:cubicBezTo>
                  <a:cubicBezTo>
                    <a:pt x="492183" y="472200"/>
                    <a:pt x="468908" y="464022"/>
                    <a:pt x="445004" y="456474"/>
                  </a:cubicBezTo>
                  <a:cubicBezTo>
                    <a:pt x="392164" y="440747"/>
                    <a:pt x="343726" y="411182"/>
                    <a:pt x="304725" y="372810"/>
                  </a:cubicBezTo>
                  <a:cubicBezTo>
                    <a:pt x="282708" y="351422"/>
                    <a:pt x="261949" y="329405"/>
                    <a:pt x="241191" y="307388"/>
                  </a:cubicBezTo>
                  <a:cubicBezTo>
                    <a:pt x="237416" y="303614"/>
                    <a:pt x="236787" y="296694"/>
                    <a:pt x="240562" y="292920"/>
                  </a:cubicBezTo>
                  <a:cubicBezTo>
                    <a:pt x="261949" y="273419"/>
                    <a:pt x="290886" y="264612"/>
                    <a:pt x="319193" y="260209"/>
                  </a:cubicBezTo>
                  <a:cubicBezTo>
                    <a:pt x="353162" y="255176"/>
                    <a:pt x="388389" y="257063"/>
                    <a:pt x="422358" y="263354"/>
                  </a:cubicBezTo>
                  <a:cubicBezTo>
                    <a:pt x="450665" y="268387"/>
                    <a:pt x="480231" y="275935"/>
                    <a:pt x="504764" y="291033"/>
                  </a:cubicBezTo>
                  <a:cubicBezTo>
                    <a:pt x="539363" y="311791"/>
                    <a:pt x="553201" y="347019"/>
                    <a:pt x="560121" y="384762"/>
                  </a:cubicBezTo>
                  <a:cubicBezTo>
                    <a:pt x="564525" y="406779"/>
                    <a:pt x="567670" y="428796"/>
                    <a:pt x="574589" y="450183"/>
                  </a:cubicBezTo>
                  <a:cubicBezTo>
                    <a:pt x="581509" y="470313"/>
                    <a:pt x="592202" y="488556"/>
                    <a:pt x="601009" y="507427"/>
                  </a:cubicBezTo>
                  <a:cubicBezTo>
                    <a:pt x="624914" y="489185"/>
                    <a:pt x="647560" y="468426"/>
                    <a:pt x="669576" y="448296"/>
                  </a:cubicBezTo>
                  <a:cubicBezTo>
                    <a:pt x="683415" y="435086"/>
                    <a:pt x="697884" y="421876"/>
                    <a:pt x="712352" y="409924"/>
                  </a:cubicBezTo>
                  <a:cubicBezTo>
                    <a:pt x="726820" y="397343"/>
                    <a:pt x="741289" y="383504"/>
                    <a:pt x="756386" y="371551"/>
                  </a:cubicBezTo>
                  <a:cubicBezTo>
                    <a:pt x="773999" y="357083"/>
                    <a:pt x="791613" y="342615"/>
                    <a:pt x="809226" y="328776"/>
                  </a:cubicBezTo>
                  <a:cubicBezTo>
                    <a:pt x="807340" y="329405"/>
                    <a:pt x="805452" y="330034"/>
                    <a:pt x="804194" y="330663"/>
                  </a:cubicBezTo>
                  <a:cubicBezTo>
                    <a:pt x="779032" y="338841"/>
                    <a:pt x="751982" y="343873"/>
                    <a:pt x="725562" y="342615"/>
                  </a:cubicBezTo>
                  <a:cubicBezTo>
                    <a:pt x="695368" y="341357"/>
                    <a:pt x="666431" y="332550"/>
                    <a:pt x="640640" y="318082"/>
                  </a:cubicBezTo>
                  <a:cubicBezTo>
                    <a:pt x="608558" y="299839"/>
                    <a:pt x="582138" y="272161"/>
                    <a:pt x="545653" y="261467"/>
                  </a:cubicBezTo>
                  <a:cubicBezTo>
                    <a:pt x="529297" y="256435"/>
                    <a:pt x="511684" y="255176"/>
                    <a:pt x="495329" y="251402"/>
                  </a:cubicBezTo>
                  <a:cubicBezTo>
                    <a:pt x="487151" y="249515"/>
                    <a:pt x="478973" y="247628"/>
                    <a:pt x="471424" y="245112"/>
                  </a:cubicBezTo>
                  <a:cubicBezTo>
                    <a:pt x="463246" y="241966"/>
                    <a:pt x="457585" y="236934"/>
                    <a:pt x="450036" y="231901"/>
                  </a:cubicBezTo>
                  <a:cubicBezTo>
                    <a:pt x="444375" y="228127"/>
                    <a:pt x="443117" y="219320"/>
                    <a:pt x="449407" y="215546"/>
                  </a:cubicBezTo>
                  <a:cubicBezTo>
                    <a:pt x="467021" y="204223"/>
                    <a:pt x="486522" y="196045"/>
                    <a:pt x="506022" y="187867"/>
                  </a:cubicBezTo>
                  <a:cubicBezTo>
                    <a:pt x="525523" y="179690"/>
                    <a:pt x="545023" y="170883"/>
                    <a:pt x="565154" y="164593"/>
                  </a:cubicBezTo>
                  <a:cubicBezTo>
                    <a:pt x="582453" y="158931"/>
                    <a:pt x="600223" y="156572"/>
                    <a:pt x="617994" y="156887"/>
                  </a:cubicBezTo>
                  <a:close/>
                  <a:moveTo>
                    <a:pt x="882838" y="0"/>
                  </a:moveTo>
                  <a:lnTo>
                    <a:pt x="882838" y="32786"/>
                  </a:lnTo>
                  <a:lnTo>
                    <a:pt x="868751" y="33278"/>
                  </a:lnTo>
                  <a:cubicBezTo>
                    <a:pt x="838792" y="36737"/>
                    <a:pt x="809226" y="44758"/>
                    <a:pt x="781548" y="55766"/>
                  </a:cubicBezTo>
                  <a:cubicBezTo>
                    <a:pt x="767080" y="61428"/>
                    <a:pt x="752611" y="66460"/>
                    <a:pt x="738772" y="72751"/>
                  </a:cubicBezTo>
                  <a:cubicBezTo>
                    <a:pt x="730594" y="76525"/>
                    <a:pt x="723046" y="79670"/>
                    <a:pt x="714868" y="83445"/>
                  </a:cubicBezTo>
                  <a:cubicBezTo>
                    <a:pt x="711094" y="84703"/>
                    <a:pt x="707949" y="86590"/>
                    <a:pt x="704174" y="87848"/>
                  </a:cubicBezTo>
                  <a:cubicBezTo>
                    <a:pt x="703546" y="88477"/>
                    <a:pt x="702287" y="88477"/>
                    <a:pt x="701658" y="88477"/>
                  </a:cubicBezTo>
                  <a:cubicBezTo>
                    <a:pt x="749466" y="118671"/>
                    <a:pt x="801678" y="146350"/>
                    <a:pt x="858922" y="148237"/>
                  </a:cubicBezTo>
                  <a:lnTo>
                    <a:pt x="882838" y="145813"/>
                  </a:lnTo>
                  <a:lnTo>
                    <a:pt x="882838" y="172826"/>
                  </a:lnTo>
                  <a:lnTo>
                    <a:pt x="868357" y="174029"/>
                  </a:lnTo>
                  <a:cubicBezTo>
                    <a:pt x="837534" y="170254"/>
                    <a:pt x="806711" y="158931"/>
                    <a:pt x="779661" y="143834"/>
                  </a:cubicBezTo>
                  <a:cubicBezTo>
                    <a:pt x="748837" y="126849"/>
                    <a:pt x="718013" y="110494"/>
                    <a:pt x="687190" y="92251"/>
                  </a:cubicBezTo>
                  <a:cubicBezTo>
                    <a:pt x="682786" y="89735"/>
                    <a:pt x="682786" y="83445"/>
                    <a:pt x="687190" y="80299"/>
                  </a:cubicBezTo>
                  <a:cubicBezTo>
                    <a:pt x="694110" y="75896"/>
                    <a:pt x="699771" y="70235"/>
                    <a:pt x="706691" y="65831"/>
                  </a:cubicBezTo>
                  <a:cubicBezTo>
                    <a:pt x="712981" y="61428"/>
                    <a:pt x="719272" y="57024"/>
                    <a:pt x="726191" y="53250"/>
                  </a:cubicBezTo>
                  <a:cubicBezTo>
                    <a:pt x="739401" y="45701"/>
                    <a:pt x="752611" y="38153"/>
                    <a:pt x="766451" y="30604"/>
                  </a:cubicBezTo>
                  <a:cubicBezTo>
                    <a:pt x="792242" y="16765"/>
                    <a:pt x="823066" y="7958"/>
                    <a:pt x="852002" y="292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60" name="【公众号：阿拉丁PPT】1-22"/>
            <p:cNvSpPr/>
            <p:nvPr/>
          </p:nvSpPr>
          <p:spPr>
            <a:xfrm>
              <a:off x="10088589" y="5569716"/>
              <a:ext cx="1294555" cy="1288284"/>
            </a:xfrm>
            <a:custGeom>
              <a:avLst/>
              <a:gdLst>
                <a:gd name="connsiteX0" fmla="*/ 136976 w 1294555"/>
                <a:gd name="connsiteY0" fmla="*/ 1063102 h 1288284"/>
                <a:gd name="connsiteX1" fmla="*/ 148298 w 1294555"/>
                <a:gd name="connsiteY1" fmla="*/ 1077570 h 1288284"/>
                <a:gd name="connsiteX2" fmla="*/ 148298 w 1294555"/>
                <a:gd name="connsiteY2" fmla="*/ 1092039 h 1288284"/>
                <a:gd name="connsiteX3" fmla="*/ 159622 w 1294555"/>
                <a:gd name="connsiteY3" fmla="*/ 1255593 h 1288284"/>
                <a:gd name="connsiteX4" fmla="*/ 171076 w 1294555"/>
                <a:gd name="connsiteY4" fmla="*/ 1288284 h 1288284"/>
                <a:gd name="connsiteX5" fmla="*/ 152538 w 1294555"/>
                <a:gd name="connsiteY5" fmla="*/ 1288284 h 1288284"/>
                <a:gd name="connsiteX6" fmla="*/ 142637 w 1294555"/>
                <a:gd name="connsiteY6" fmla="*/ 1259996 h 1288284"/>
                <a:gd name="connsiteX7" fmla="*/ 130685 w 1294555"/>
                <a:gd name="connsiteY7" fmla="*/ 1093925 h 1288284"/>
                <a:gd name="connsiteX8" fmla="*/ 130685 w 1294555"/>
                <a:gd name="connsiteY8" fmla="*/ 1079458 h 1288284"/>
                <a:gd name="connsiteX9" fmla="*/ 127540 w 1294555"/>
                <a:gd name="connsiteY9" fmla="*/ 1075683 h 1288284"/>
                <a:gd name="connsiteX10" fmla="*/ 119991 w 1294555"/>
                <a:gd name="connsiteY10" fmla="*/ 1078828 h 1288284"/>
                <a:gd name="connsiteX11" fmla="*/ 72183 w 1294555"/>
                <a:gd name="connsiteY11" fmla="*/ 1162492 h 1288284"/>
                <a:gd name="connsiteX12" fmla="*/ 51424 w 1294555"/>
                <a:gd name="connsiteY12" fmla="*/ 1197090 h 1288284"/>
                <a:gd name="connsiteX13" fmla="*/ 25004 w 1294555"/>
                <a:gd name="connsiteY13" fmla="*/ 1241124 h 1288284"/>
                <a:gd name="connsiteX14" fmla="*/ 5924 w 1294555"/>
                <a:gd name="connsiteY14" fmla="*/ 1288284 h 1288284"/>
                <a:gd name="connsiteX15" fmla="*/ 0 w 1294555"/>
                <a:gd name="connsiteY15" fmla="*/ 1288284 h 1288284"/>
                <a:gd name="connsiteX16" fmla="*/ 22488 w 1294555"/>
                <a:gd name="connsiteY16" fmla="*/ 1232946 h 1288284"/>
                <a:gd name="connsiteX17" fmla="*/ 48908 w 1294555"/>
                <a:gd name="connsiteY17" fmla="*/ 1188912 h 1288284"/>
                <a:gd name="connsiteX18" fmla="*/ 69667 w 1294555"/>
                <a:gd name="connsiteY18" fmla="*/ 1154314 h 1288284"/>
                <a:gd name="connsiteX19" fmla="*/ 116846 w 1294555"/>
                <a:gd name="connsiteY19" fmla="*/ 1071280 h 1288284"/>
                <a:gd name="connsiteX20" fmla="*/ 136976 w 1294555"/>
                <a:gd name="connsiteY20" fmla="*/ 1063102 h 1288284"/>
                <a:gd name="connsiteX21" fmla="*/ 1201965 w 1294555"/>
                <a:gd name="connsiteY21" fmla="*/ 946726 h 1288284"/>
                <a:gd name="connsiteX22" fmla="*/ 1208255 w 1294555"/>
                <a:gd name="connsiteY22" fmla="*/ 951130 h 1288284"/>
                <a:gd name="connsiteX23" fmla="*/ 1195045 w 1294555"/>
                <a:gd name="connsiteY23" fmla="*/ 986986 h 1288284"/>
                <a:gd name="connsiteX24" fmla="*/ 1135285 w 1294555"/>
                <a:gd name="connsiteY24" fmla="*/ 1120975 h 1288284"/>
                <a:gd name="connsiteX25" fmla="*/ 1044072 w 1294555"/>
                <a:gd name="connsiteY25" fmla="*/ 1258738 h 1288284"/>
                <a:gd name="connsiteX26" fmla="*/ 955376 w 1294555"/>
                <a:gd name="connsiteY26" fmla="*/ 1287046 h 1288284"/>
                <a:gd name="connsiteX27" fmla="*/ 946709 w 1294555"/>
                <a:gd name="connsiteY27" fmla="*/ 1288284 h 1288284"/>
                <a:gd name="connsiteX28" fmla="*/ 873678 w 1294555"/>
                <a:gd name="connsiteY28" fmla="*/ 1288284 h 1288284"/>
                <a:gd name="connsiteX29" fmla="*/ 924552 w 1294555"/>
                <a:gd name="connsiteY29" fmla="*/ 1279496 h 1288284"/>
                <a:gd name="connsiteX30" fmla="*/ 945940 w 1294555"/>
                <a:gd name="connsiteY30" fmla="*/ 1276351 h 1288284"/>
                <a:gd name="connsiteX31" fmla="*/ 1029603 w 1294555"/>
                <a:gd name="connsiteY31" fmla="*/ 1249931 h 1288284"/>
                <a:gd name="connsiteX32" fmla="*/ 1117042 w 1294555"/>
                <a:gd name="connsiteY32" fmla="*/ 1117830 h 1288284"/>
                <a:gd name="connsiteX33" fmla="*/ 1177431 w 1294555"/>
                <a:gd name="connsiteY33" fmla="*/ 982583 h 1288284"/>
                <a:gd name="connsiteX34" fmla="*/ 1189383 w 1294555"/>
                <a:gd name="connsiteY34" fmla="*/ 959308 h 1288284"/>
                <a:gd name="connsiteX35" fmla="*/ 1119559 w 1294555"/>
                <a:gd name="connsiteY35" fmla="*/ 1009632 h 1288284"/>
                <a:gd name="connsiteX36" fmla="*/ 1044072 w 1294555"/>
                <a:gd name="connsiteY36" fmla="*/ 1054924 h 1288284"/>
                <a:gd name="connsiteX37" fmla="*/ 972360 w 1294555"/>
                <a:gd name="connsiteY37" fmla="*/ 1074425 h 1288284"/>
                <a:gd name="connsiteX38" fmla="*/ 878002 w 1294555"/>
                <a:gd name="connsiteY38" fmla="*/ 1100845 h 1288284"/>
                <a:gd name="connsiteX39" fmla="*/ 728916 w 1294555"/>
                <a:gd name="connsiteY39" fmla="*/ 1173816 h 1288284"/>
                <a:gd name="connsiteX40" fmla="*/ 662865 w 1294555"/>
                <a:gd name="connsiteY40" fmla="*/ 1232946 h 1288284"/>
                <a:gd name="connsiteX41" fmla="*/ 599960 w 1294555"/>
                <a:gd name="connsiteY41" fmla="*/ 1276351 h 1288284"/>
                <a:gd name="connsiteX42" fmla="*/ 589265 w 1294555"/>
                <a:gd name="connsiteY42" fmla="*/ 1280755 h 1288284"/>
                <a:gd name="connsiteX43" fmla="*/ 571830 w 1294555"/>
                <a:gd name="connsiteY43" fmla="*/ 1288284 h 1288284"/>
                <a:gd name="connsiteX44" fmla="*/ 548037 w 1294555"/>
                <a:gd name="connsiteY44" fmla="*/ 1288284 h 1288284"/>
                <a:gd name="connsiteX45" fmla="*/ 593040 w 1294555"/>
                <a:gd name="connsiteY45" fmla="*/ 1269432 h 1288284"/>
                <a:gd name="connsiteX46" fmla="*/ 603734 w 1294555"/>
                <a:gd name="connsiteY46" fmla="*/ 1265029 h 1288284"/>
                <a:gd name="connsiteX47" fmla="*/ 662865 w 1294555"/>
                <a:gd name="connsiteY47" fmla="*/ 1224140 h 1288284"/>
                <a:gd name="connsiteX48" fmla="*/ 730174 w 1294555"/>
                <a:gd name="connsiteY48" fmla="*/ 1163750 h 1288284"/>
                <a:gd name="connsiteX49" fmla="*/ 881776 w 1294555"/>
                <a:gd name="connsiteY49" fmla="*/ 1089522 h 1288284"/>
                <a:gd name="connsiteX50" fmla="*/ 977392 w 1294555"/>
                <a:gd name="connsiteY50" fmla="*/ 1062473 h 1288284"/>
                <a:gd name="connsiteX51" fmla="*/ 1048475 w 1294555"/>
                <a:gd name="connsiteY51" fmla="*/ 1042972 h 1288284"/>
                <a:gd name="connsiteX52" fmla="*/ 1119559 w 1294555"/>
                <a:gd name="connsiteY52" fmla="*/ 1000826 h 1288284"/>
                <a:gd name="connsiteX53" fmla="*/ 1201965 w 1294555"/>
                <a:gd name="connsiteY53" fmla="*/ 946726 h 1288284"/>
                <a:gd name="connsiteX54" fmla="*/ 306821 w 1294555"/>
                <a:gd name="connsiteY54" fmla="*/ 651701 h 1288284"/>
                <a:gd name="connsiteX55" fmla="*/ 316256 w 1294555"/>
                <a:gd name="connsiteY55" fmla="*/ 653587 h 1288284"/>
                <a:gd name="connsiteX56" fmla="*/ 322547 w 1294555"/>
                <a:gd name="connsiteY56" fmla="*/ 657991 h 1288284"/>
                <a:gd name="connsiteX57" fmla="*/ 360919 w 1294555"/>
                <a:gd name="connsiteY57" fmla="*/ 724671 h 1288284"/>
                <a:gd name="connsiteX58" fmla="*/ 364693 w 1294555"/>
                <a:gd name="connsiteY58" fmla="*/ 732848 h 1288284"/>
                <a:gd name="connsiteX59" fmla="*/ 381049 w 1294555"/>
                <a:gd name="connsiteY59" fmla="*/ 771850 h 1288284"/>
                <a:gd name="connsiteX60" fmla="*/ 382936 w 1294555"/>
                <a:gd name="connsiteY60" fmla="*/ 777511 h 1288284"/>
                <a:gd name="connsiteX61" fmla="*/ 387339 w 1294555"/>
                <a:gd name="connsiteY61" fmla="*/ 791350 h 1288284"/>
                <a:gd name="connsiteX62" fmla="*/ 391113 w 1294555"/>
                <a:gd name="connsiteY62" fmla="*/ 815884 h 1288284"/>
                <a:gd name="connsiteX63" fmla="*/ 385452 w 1294555"/>
                <a:gd name="connsiteY63" fmla="*/ 891999 h 1288284"/>
                <a:gd name="connsiteX64" fmla="*/ 384194 w 1294555"/>
                <a:gd name="connsiteY64" fmla="*/ 898918 h 1288284"/>
                <a:gd name="connsiteX65" fmla="*/ 380420 w 1294555"/>
                <a:gd name="connsiteY65" fmla="*/ 919049 h 1288284"/>
                <a:gd name="connsiteX66" fmla="*/ 373500 w 1294555"/>
                <a:gd name="connsiteY66" fmla="*/ 975034 h 1288284"/>
                <a:gd name="connsiteX67" fmla="*/ 389855 w 1294555"/>
                <a:gd name="connsiteY67" fmla="*/ 1045488 h 1288284"/>
                <a:gd name="connsiteX68" fmla="*/ 411872 w 1294555"/>
                <a:gd name="connsiteY68" fmla="*/ 1097700 h 1288284"/>
                <a:gd name="connsiteX69" fmla="*/ 420050 w 1294555"/>
                <a:gd name="connsiteY69" fmla="*/ 1116571 h 1288284"/>
                <a:gd name="connsiteX70" fmla="*/ 461568 w 1294555"/>
                <a:gd name="connsiteY70" fmla="*/ 1270689 h 1288284"/>
                <a:gd name="connsiteX71" fmla="*/ 461000 w 1294555"/>
                <a:gd name="connsiteY71" fmla="*/ 1288284 h 1288284"/>
                <a:gd name="connsiteX72" fmla="*/ 445381 w 1294555"/>
                <a:gd name="connsiteY72" fmla="*/ 1288284 h 1288284"/>
                <a:gd name="connsiteX73" fmla="*/ 446470 w 1294555"/>
                <a:gd name="connsiteY73" fmla="*/ 1271948 h 1288284"/>
                <a:gd name="connsiteX74" fmla="*/ 405582 w 1294555"/>
                <a:gd name="connsiteY74" fmla="*/ 1121604 h 1288284"/>
                <a:gd name="connsiteX75" fmla="*/ 397404 w 1294555"/>
                <a:gd name="connsiteY75" fmla="*/ 1102732 h 1288284"/>
                <a:gd name="connsiteX76" fmla="*/ 374758 w 1294555"/>
                <a:gd name="connsiteY76" fmla="*/ 1049892 h 1288284"/>
                <a:gd name="connsiteX77" fmla="*/ 357774 w 1294555"/>
                <a:gd name="connsiteY77" fmla="*/ 975664 h 1288284"/>
                <a:gd name="connsiteX78" fmla="*/ 364693 w 1294555"/>
                <a:gd name="connsiteY78" fmla="*/ 917161 h 1288284"/>
                <a:gd name="connsiteX79" fmla="*/ 368467 w 1294555"/>
                <a:gd name="connsiteY79" fmla="*/ 897661 h 1288284"/>
                <a:gd name="connsiteX80" fmla="*/ 369726 w 1294555"/>
                <a:gd name="connsiteY80" fmla="*/ 890741 h 1288284"/>
                <a:gd name="connsiteX81" fmla="*/ 375387 w 1294555"/>
                <a:gd name="connsiteY81" fmla="*/ 817770 h 1288284"/>
                <a:gd name="connsiteX82" fmla="*/ 371613 w 1294555"/>
                <a:gd name="connsiteY82" fmla="*/ 794496 h 1288284"/>
                <a:gd name="connsiteX83" fmla="*/ 367839 w 1294555"/>
                <a:gd name="connsiteY83" fmla="*/ 782543 h 1288284"/>
                <a:gd name="connsiteX84" fmla="*/ 365322 w 1294555"/>
                <a:gd name="connsiteY84" fmla="*/ 776882 h 1288284"/>
                <a:gd name="connsiteX85" fmla="*/ 348967 w 1294555"/>
                <a:gd name="connsiteY85" fmla="*/ 739139 h 1288284"/>
                <a:gd name="connsiteX86" fmla="*/ 345193 w 1294555"/>
                <a:gd name="connsiteY86" fmla="*/ 730961 h 1288284"/>
                <a:gd name="connsiteX87" fmla="*/ 307449 w 1294555"/>
                <a:gd name="connsiteY87" fmla="*/ 666168 h 1288284"/>
                <a:gd name="connsiteX88" fmla="*/ 306191 w 1294555"/>
                <a:gd name="connsiteY88" fmla="*/ 666168 h 1288284"/>
                <a:gd name="connsiteX89" fmla="*/ 297385 w 1294555"/>
                <a:gd name="connsiteY89" fmla="*/ 725929 h 1288284"/>
                <a:gd name="connsiteX90" fmla="*/ 278513 w 1294555"/>
                <a:gd name="connsiteY90" fmla="*/ 774366 h 1288284"/>
                <a:gd name="connsiteX91" fmla="*/ 272223 w 1294555"/>
                <a:gd name="connsiteY91" fmla="*/ 789463 h 1288284"/>
                <a:gd name="connsiteX92" fmla="*/ 265302 w 1294555"/>
                <a:gd name="connsiteY92" fmla="*/ 805819 h 1288284"/>
                <a:gd name="connsiteX93" fmla="*/ 240770 w 1294555"/>
                <a:gd name="connsiteY93" fmla="*/ 863063 h 1288284"/>
                <a:gd name="connsiteX94" fmla="*/ 233221 w 1294555"/>
                <a:gd name="connsiteY94" fmla="*/ 878789 h 1288284"/>
                <a:gd name="connsiteX95" fmla="*/ 202397 w 1294555"/>
                <a:gd name="connsiteY95" fmla="*/ 951130 h 1288284"/>
                <a:gd name="connsiteX96" fmla="*/ 195478 w 1294555"/>
                <a:gd name="connsiteY96" fmla="*/ 1032278 h 1288284"/>
                <a:gd name="connsiteX97" fmla="*/ 223785 w 1294555"/>
                <a:gd name="connsiteY97" fmla="*/ 1097700 h 1288284"/>
                <a:gd name="connsiteX98" fmla="*/ 279771 w 1294555"/>
                <a:gd name="connsiteY98" fmla="*/ 1159347 h 1288284"/>
                <a:gd name="connsiteX99" fmla="*/ 285433 w 1294555"/>
                <a:gd name="connsiteY99" fmla="*/ 1165009 h 1288284"/>
                <a:gd name="connsiteX100" fmla="*/ 355257 w 1294555"/>
                <a:gd name="connsiteY100" fmla="*/ 1230431 h 1288284"/>
                <a:gd name="connsiteX101" fmla="*/ 366581 w 1294555"/>
                <a:gd name="connsiteY101" fmla="*/ 1239866 h 1288284"/>
                <a:gd name="connsiteX102" fmla="*/ 387968 w 1294555"/>
                <a:gd name="connsiteY102" fmla="*/ 1259996 h 1288284"/>
                <a:gd name="connsiteX103" fmla="*/ 404731 w 1294555"/>
                <a:gd name="connsiteY103" fmla="*/ 1288284 h 1288284"/>
                <a:gd name="connsiteX104" fmla="*/ 399305 w 1294555"/>
                <a:gd name="connsiteY104" fmla="*/ 1288284 h 1288284"/>
                <a:gd name="connsiteX105" fmla="*/ 385452 w 1294555"/>
                <a:gd name="connsiteY105" fmla="*/ 1264399 h 1288284"/>
                <a:gd name="connsiteX106" fmla="*/ 365322 w 1294555"/>
                <a:gd name="connsiteY106" fmla="*/ 1246157 h 1288284"/>
                <a:gd name="connsiteX107" fmla="*/ 353370 w 1294555"/>
                <a:gd name="connsiteY107" fmla="*/ 1236091 h 1288284"/>
                <a:gd name="connsiteX108" fmla="*/ 282916 w 1294555"/>
                <a:gd name="connsiteY108" fmla="*/ 1170041 h 1288284"/>
                <a:gd name="connsiteX109" fmla="*/ 277255 w 1294555"/>
                <a:gd name="connsiteY109" fmla="*/ 1164380 h 1288284"/>
                <a:gd name="connsiteX110" fmla="*/ 220011 w 1294555"/>
                <a:gd name="connsiteY110" fmla="*/ 1101474 h 1288284"/>
                <a:gd name="connsiteX111" fmla="*/ 189816 w 1294555"/>
                <a:gd name="connsiteY111" fmla="*/ 1031649 h 1288284"/>
                <a:gd name="connsiteX112" fmla="*/ 197365 w 1294555"/>
                <a:gd name="connsiteY112" fmla="*/ 944840 h 1288284"/>
                <a:gd name="connsiteX113" fmla="*/ 228818 w 1294555"/>
                <a:gd name="connsiteY113" fmla="*/ 871240 h 1288284"/>
                <a:gd name="connsiteX114" fmla="*/ 236366 w 1294555"/>
                <a:gd name="connsiteY114" fmla="*/ 855514 h 1288284"/>
                <a:gd name="connsiteX115" fmla="*/ 260899 w 1294555"/>
                <a:gd name="connsiteY115" fmla="*/ 798899 h 1288284"/>
                <a:gd name="connsiteX116" fmla="*/ 267819 w 1294555"/>
                <a:gd name="connsiteY116" fmla="*/ 782543 h 1288284"/>
                <a:gd name="connsiteX117" fmla="*/ 274109 w 1294555"/>
                <a:gd name="connsiteY117" fmla="*/ 767446 h 1288284"/>
                <a:gd name="connsiteX118" fmla="*/ 292352 w 1294555"/>
                <a:gd name="connsiteY118" fmla="*/ 720267 h 1288284"/>
                <a:gd name="connsiteX119" fmla="*/ 300530 w 1294555"/>
                <a:gd name="connsiteY119" fmla="*/ 661765 h 1288284"/>
                <a:gd name="connsiteX120" fmla="*/ 306821 w 1294555"/>
                <a:gd name="connsiteY120" fmla="*/ 651701 h 1288284"/>
                <a:gd name="connsiteX121" fmla="*/ 930213 w 1294555"/>
                <a:gd name="connsiteY121" fmla="*/ 0 h 1288284"/>
                <a:gd name="connsiteX122" fmla="*/ 939649 w 1294555"/>
                <a:gd name="connsiteY122" fmla="*/ 629 h 1288284"/>
                <a:gd name="connsiteX123" fmla="*/ 948456 w 1294555"/>
                <a:gd name="connsiteY123" fmla="*/ 11952 h 1288284"/>
                <a:gd name="connsiteX124" fmla="*/ 952230 w 1294555"/>
                <a:gd name="connsiteY124" fmla="*/ 42776 h 1288284"/>
                <a:gd name="connsiteX125" fmla="*/ 955376 w 1294555"/>
                <a:gd name="connsiteY125" fmla="*/ 66680 h 1288284"/>
                <a:gd name="connsiteX126" fmla="*/ 966069 w 1294555"/>
                <a:gd name="connsiteY126" fmla="*/ 118262 h 1288284"/>
                <a:gd name="connsiteX127" fmla="*/ 966698 w 1294555"/>
                <a:gd name="connsiteY127" fmla="*/ 120149 h 1288284"/>
                <a:gd name="connsiteX128" fmla="*/ 986828 w 1294555"/>
                <a:gd name="connsiteY128" fmla="*/ 234008 h 1288284"/>
                <a:gd name="connsiteX129" fmla="*/ 979279 w 1294555"/>
                <a:gd name="connsiteY129" fmla="*/ 403224 h 1288284"/>
                <a:gd name="connsiteX130" fmla="*/ 975505 w 1294555"/>
                <a:gd name="connsiteY130" fmla="*/ 435935 h 1288284"/>
                <a:gd name="connsiteX131" fmla="*/ 972360 w 1294555"/>
                <a:gd name="connsiteY131" fmla="*/ 461097 h 1288284"/>
                <a:gd name="connsiteX132" fmla="*/ 969214 w 1294555"/>
                <a:gd name="connsiteY132" fmla="*/ 485630 h 1288284"/>
                <a:gd name="connsiteX133" fmla="*/ 963553 w 1294555"/>
                <a:gd name="connsiteY133" fmla="*/ 515824 h 1288284"/>
                <a:gd name="connsiteX134" fmla="*/ 959779 w 1294555"/>
                <a:gd name="connsiteY134" fmla="*/ 535326 h 1288284"/>
                <a:gd name="connsiteX135" fmla="*/ 935245 w 1294555"/>
                <a:gd name="connsiteY135" fmla="*/ 635974 h 1288284"/>
                <a:gd name="connsiteX136" fmla="*/ 907568 w 1294555"/>
                <a:gd name="connsiteY136" fmla="*/ 691331 h 1288284"/>
                <a:gd name="connsiteX137" fmla="*/ 888696 w 1294555"/>
                <a:gd name="connsiteY137" fmla="*/ 727187 h 1288284"/>
                <a:gd name="connsiteX138" fmla="*/ 857243 w 1294555"/>
                <a:gd name="connsiteY138" fmla="*/ 778140 h 1288284"/>
                <a:gd name="connsiteX139" fmla="*/ 833339 w 1294555"/>
                <a:gd name="connsiteY139" fmla="*/ 815884 h 1288284"/>
                <a:gd name="connsiteX140" fmla="*/ 797483 w 1294555"/>
                <a:gd name="connsiteY140" fmla="*/ 886966 h 1288284"/>
                <a:gd name="connsiteX141" fmla="*/ 793079 w 1294555"/>
                <a:gd name="connsiteY141" fmla="*/ 897032 h 1288284"/>
                <a:gd name="connsiteX142" fmla="*/ 792450 w 1294555"/>
                <a:gd name="connsiteY142" fmla="*/ 898918 h 1288284"/>
                <a:gd name="connsiteX143" fmla="*/ 850953 w 1294555"/>
                <a:gd name="connsiteY143" fmla="*/ 859289 h 1288284"/>
                <a:gd name="connsiteX144" fmla="*/ 863534 w 1294555"/>
                <a:gd name="connsiteY144" fmla="*/ 852368 h 1288284"/>
                <a:gd name="connsiteX145" fmla="*/ 918890 w 1294555"/>
                <a:gd name="connsiteY145" fmla="*/ 817141 h 1288284"/>
                <a:gd name="connsiteX146" fmla="*/ 1025829 w 1294555"/>
                <a:gd name="connsiteY146" fmla="*/ 687556 h 1288284"/>
                <a:gd name="connsiteX147" fmla="*/ 1138430 w 1294555"/>
                <a:gd name="connsiteY147" fmla="*/ 555455 h 1288284"/>
                <a:gd name="connsiteX148" fmla="*/ 1190642 w 1294555"/>
                <a:gd name="connsiteY148" fmla="*/ 516454 h 1288284"/>
                <a:gd name="connsiteX149" fmla="*/ 1206997 w 1294555"/>
                <a:gd name="connsiteY149" fmla="*/ 504502 h 1288284"/>
                <a:gd name="connsiteX150" fmla="*/ 1242853 w 1294555"/>
                <a:gd name="connsiteY150" fmla="*/ 481856 h 1288284"/>
                <a:gd name="connsiteX151" fmla="*/ 1251031 w 1294555"/>
                <a:gd name="connsiteY151" fmla="*/ 476194 h 1288284"/>
                <a:gd name="connsiteX152" fmla="*/ 1259208 w 1294555"/>
                <a:gd name="connsiteY152" fmla="*/ 464242 h 1288284"/>
                <a:gd name="connsiteX153" fmla="*/ 1259838 w 1294555"/>
                <a:gd name="connsiteY153" fmla="*/ 462984 h 1288284"/>
                <a:gd name="connsiteX154" fmla="*/ 1266757 w 1294555"/>
                <a:gd name="connsiteY154" fmla="*/ 453548 h 1288284"/>
                <a:gd name="connsiteX155" fmla="*/ 1274306 w 1294555"/>
                <a:gd name="connsiteY155" fmla="*/ 446628 h 1288284"/>
                <a:gd name="connsiteX156" fmla="*/ 1280596 w 1294555"/>
                <a:gd name="connsiteY156" fmla="*/ 442225 h 1288284"/>
                <a:gd name="connsiteX157" fmla="*/ 1281225 w 1294555"/>
                <a:gd name="connsiteY157" fmla="*/ 443483 h 1288284"/>
                <a:gd name="connsiteX158" fmla="*/ 1289403 w 1294555"/>
                <a:gd name="connsiteY158" fmla="*/ 445370 h 1288284"/>
                <a:gd name="connsiteX159" fmla="*/ 1294436 w 1294555"/>
                <a:gd name="connsiteY159" fmla="*/ 457323 h 1288284"/>
                <a:gd name="connsiteX160" fmla="*/ 1290032 w 1294555"/>
                <a:gd name="connsiteY160" fmla="*/ 472420 h 1288284"/>
                <a:gd name="connsiteX161" fmla="*/ 1284371 w 1294555"/>
                <a:gd name="connsiteY161" fmla="*/ 486259 h 1288284"/>
                <a:gd name="connsiteX162" fmla="*/ 1274306 w 1294555"/>
                <a:gd name="connsiteY162" fmla="*/ 511421 h 1288284"/>
                <a:gd name="connsiteX163" fmla="*/ 1257951 w 1294555"/>
                <a:gd name="connsiteY163" fmla="*/ 561117 h 1288284"/>
                <a:gd name="connsiteX164" fmla="*/ 1252289 w 1294555"/>
                <a:gd name="connsiteY164" fmla="*/ 600747 h 1288284"/>
                <a:gd name="connsiteX165" fmla="*/ 1250402 w 1294555"/>
                <a:gd name="connsiteY165" fmla="*/ 618989 h 1288284"/>
                <a:gd name="connsiteX166" fmla="*/ 1239079 w 1294555"/>
                <a:gd name="connsiteY166" fmla="*/ 671830 h 1288284"/>
                <a:gd name="connsiteX167" fmla="*/ 1150382 w 1294555"/>
                <a:gd name="connsiteY167" fmla="*/ 846078 h 1288284"/>
                <a:gd name="connsiteX168" fmla="*/ 1086218 w 1294555"/>
                <a:gd name="connsiteY168" fmla="*/ 913387 h 1288284"/>
                <a:gd name="connsiteX169" fmla="*/ 1010732 w 1294555"/>
                <a:gd name="connsiteY169" fmla="*/ 958679 h 1288284"/>
                <a:gd name="connsiteX170" fmla="*/ 904422 w 1294555"/>
                <a:gd name="connsiteY170" fmla="*/ 966228 h 1288284"/>
                <a:gd name="connsiteX171" fmla="*/ 857243 w 1294555"/>
                <a:gd name="connsiteY171" fmla="*/ 964969 h 1288284"/>
                <a:gd name="connsiteX172" fmla="*/ 791821 w 1294555"/>
                <a:gd name="connsiteY172" fmla="*/ 976292 h 1288284"/>
                <a:gd name="connsiteX173" fmla="*/ 764143 w 1294555"/>
                <a:gd name="connsiteY173" fmla="*/ 990760 h 1288284"/>
                <a:gd name="connsiteX174" fmla="*/ 762255 w 1294555"/>
                <a:gd name="connsiteY174" fmla="*/ 992019 h 1288284"/>
                <a:gd name="connsiteX175" fmla="*/ 744642 w 1294555"/>
                <a:gd name="connsiteY175" fmla="*/ 1014036 h 1288284"/>
                <a:gd name="connsiteX176" fmla="*/ 718222 w 1294555"/>
                <a:gd name="connsiteY176" fmla="*/ 1045488 h 1288284"/>
                <a:gd name="connsiteX177" fmla="*/ 706899 w 1294555"/>
                <a:gd name="connsiteY177" fmla="*/ 1054924 h 1288284"/>
                <a:gd name="connsiteX178" fmla="*/ 704383 w 1294555"/>
                <a:gd name="connsiteY178" fmla="*/ 1056811 h 1288284"/>
                <a:gd name="connsiteX179" fmla="*/ 635187 w 1294555"/>
                <a:gd name="connsiteY179" fmla="*/ 1168154 h 1288284"/>
                <a:gd name="connsiteX180" fmla="*/ 564103 w 1294555"/>
                <a:gd name="connsiteY180" fmla="*/ 1265658 h 1288284"/>
                <a:gd name="connsiteX181" fmla="*/ 546980 w 1294555"/>
                <a:gd name="connsiteY181" fmla="*/ 1288284 h 1288284"/>
                <a:gd name="connsiteX182" fmla="*/ 526060 w 1294555"/>
                <a:gd name="connsiteY182" fmla="*/ 1288284 h 1288284"/>
                <a:gd name="connsiteX183" fmla="*/ 547748 w 1294555"/>
                <a:gd name="connsiteY183" fmla="*/ 1259367 h 1288284"/>
                <a:gd name="connsiteX184" fmla="*/ 618831 w 1294555"/>
                <a:gd name="connsiteY184" fmla="*/ 1162492 h 1288284"/>
                <a:gd name="connsiteX185" fmla="*/ 688656 w 1294555"/>
                <a:gd name="connsiteY185" fmla="*/ 1051150 h 1288284"/>
                <a:gd name="connsiteX186" fmla="*/ 693689 w 1294555"/>
                <a:gd name="connsiteY186" fmla="*/ 1046746 h 1288284"/>
                <a:gd name="connsiteX187" fmla="*/ 703754 w 1294555"/>
                <a:gd name="connsiteY187" fmla="*/ 1038569 h 1288284"/>
                <a:gd name="connsiteX188" fmla="*/ 729545 w 1294555"/>
                <a:gd name="connsiteY188" fmla="*/ 1008374 h 1288284"/>
                <a:gd name="connsiteX189" fmla="*/ 747159 w 1294555"/>
                <a:gd name="connsiteY189" fmla="*/ 986357 h 1288284"/>
                <a:gd name="connsiteX190" fmla="*/ 749045 w 1294555"/>
                <a:gd name="connsiteY190" fmla="*/ 984470 h 1288284"/>
                <a:gd name="connsiteX191" fmla="*/ 751562 w 1294555"/>
                <a:gd name="connsiteY191" fmla="*/ 982583 h 1288284"/>
                <a:gd name="connsiteX192" fmla="*/ 781127 w 1294555"/>
                <a:gd name="connsiteY192" fmla="*/ 966857 h 1288284"/>
                <a:gd name="connsiteX193" fmla="*/ 850323 w 1294555"/>
                <a:gd name="connsiteY193" fmla="*/ 954904 h 1288284"/>
                <a:gd name="connsiteX194" fmla="*/ 898132 w 1294555"/>
                <a:gd name="connsiteY194" fmla="*/ 956162 h 1288284"/>
                <a:gd name="connsiteX195" fmla="*/ 1000667 w 1294555"/>
                <a:gd name="connsiteY195" fmla="*/ 949243 h 1288284"/>
                <a:gd name="connsiteX196" fmla="*/ 1071751 w 1294555"/>
                <a:gd name="connsiteY196" fmla="*/ 905838 h 1288284"/>
                <a:gd name="connsiteX197" fmla="*/ 1134656 w 1294555"/>
                <a:gd name="connsiteY197" fmla="*/ 839787 h 1288284"/>
                <a:gd name="connsiteX198" fmla="*/ 1221465 w 1294555"/>
                <a:gd name="connsiteY198" fmla="*/ 669314 h 1288284"/>
                <a:gd name="connsiteX199" fmla="*/ 1232788 w 1294555"/>
                <a:gd name="connsiteY199" fmla="*/ 617731 h 1288284"/>
                <a:gd name="connsiteX200" fmla="*/ 1234676 w 1294555"/>
                <a:gd name="connsiteY200" fmla="*/ 600118 h 1288284"/>
                <a:gd name="connsiteX201" fmla="*/ 1240966 w 1294555"/>
                <a:gd name="connsiteY201" fmla="*/ 559229 h 1288284"/>
                <a:gd name="connsiteX202" fmla="*/ 1257951 w 1294555"/>
                <a:gd name="connsiteY202" fmla="*/ 507647 h 1288284"/>
                <a:gd name="connsiteX203" fmla="*/ 1268015 w 1294555"/>
                <a:gd name="connsiteY203" fmla="*/ 482485 h 1288284"/>
                <a:gd name="connsiteX204" fmla="*/ 1274306 w 1294555"/>
                <a:gd name="connsiteY204" fmla="*/ 468016 h 1288284"/>
                <a:gd name="connsiteX205" fmla="*/ 1277451 w 1294555"/>
                <a:gd name="connsiteY205" fmla="*/ 454806 h 1288284"/>
                <a:gd name="connsiteX206" fmla="*/ 1276193 w 1294555"/>
                <a:gd name="connsiteY206" fmla="*/ 454806 h 1288284"/>
                <a:gd name="connsiteX207" fmla="*/ 1273048 w 1294555"/>
                <a:gd name="connsiteY207" fmla="*/ 456694 h 1288284"/>
                <a:gd name="connsiteX208" fmla="*/ 1268644 w 1294555"/>
                <a:gd name="connsiteY208" fmla="*/ 460468 h 1288284"/>
                <a:gd name="connsiteX209" fmla="*/ 1262354 w 1294555"/>
                <a:gd name="connsiteY209" fmla="*/ 469275 h 1288284"/>
                <a:gd name="connsiteX210" fmla="*/ 1257951 w 1294555"/>
                <a:gd name="connsiteY210" fmla="*/ 466130 h 1288284"/>
                <a:gd name="connsiteX211" fmla="*/ 1261725 w 1294555"/>
                <a:gd name="connsiteY211" fmla="*/ 470533 h 1288284"/>
                <a:gd name="connsiteX212" fmla="*/ 1253547 w 1294555"/>
                <a:gd name="connsiteY212" fmla="*/ 483114 h 1288284"/>
                <a:gd name="connsiteX213" fmla="*/ 1252289 w 1294555"/>
                <a:gd name="connsiteY213" fmla="*/ 484371 h 1288284"/>
                <a:gd name="connsiteX214" fmla="*/ 1241595 w 1294555"/>
                <a:gd name="connsiteY214" fmla="*/ 491921 h 1288284"/>
                <a:gd name="connsiteX215" fmla="*/ 1206997 w 1294555"/>
                <a:gd name="connsiteY215" fmla="*/ 513938 h 1288284"/>
                <a:gd name="connsiteX216" fmla="*/ 1190642 w 1294555"/>
                <a:gd name="connsiteY216" fmla="*/ 525890 h 1288284"/>
                <a:gd name="connsiteX217" fmla="*/ 1139059 w 1294555"/>
                <a:gd name="connsiteY217" fmla="*/ 564891 h 1288284"/>
                <a:gd name="connsiteX218" fmla="*/ 1028975 w 1294555"/>
                <a:gd name="connsiteY218" fmla="*/ 694476 h 1288284"/>
                <a:gd name="connsiteX219" fmla="*/ 920149 w 1294555"/>
                <a:gd name="connsiteY219" fmla="*/ 825948 h 1288284"/>
                <a:gd name="connsiteX220" fmla="*/ 862904 w 1294555"/>
                <a:gd name="connsiteY220" fmla="*/ 862434 h 1288284"/>
                <a:gd name="connsiteX221" fmla="*/ 850323 w 1294555"/>
                <a:gd name="connsiteY221" fmla="*/ 869353 h 1288284"/>
                <a:gd name="connsiteX222" fmla="*/ 786160 w 1294555"/>
                <a:gd name="connsiteY222" fmla="*/ 914016 h 1288284"/>
                <a:gd name="connsiteX223" fmla="*/ 769804 w 1294555"/>
                <a:gd name="connsiteY223" fmla="*/ 929742 h 1288284"/>
                <a:gd name="connsiteX224" fmla="*/ 735206 w 1294555"/>
                <a:gd name="connsiteY224" fmla="*/ 966228 h 1288284"/>
                <a:gd name="connsiteX225" fmla="*/ 760998 w 1294555"/>
                <a:gd name="connsiteY225" fmla="*/ 922823 h 1288284"/>
                <a:gd name="connsiteX226" fmla="*/ 776724 w 1294555"/>
                <a:gd name="connsiteY226" fmla="*/ 892628 h 1288284"/>
                <a:gd name="connsiteX227" fmla="*/ 781127 w 1294555"/>
                <a:gd name="connsiteY227" fmla="*/ 882563 h 1288284"/>
                <a:gd name="connsiteX228" fmla="*/ 817612 w 1294555"/>
                <a:gd name="connsiteY228" fmla="*/ 810222 h 1288284"/>
                <a:gd name="connsiteX229" fmla="*/ 842146 w 1294555"/>
                <a:gd name="connsiteY229" fmla="*/ 771850 h 1288284"/>
                <a:gd name="connsiteX230" fmla="*/ 872340 w 1294555"/>
                <a:gd name="connsiteY230" fmla="*/ 722154 h 1288284"/>
                <a:gd name="connsiteX231" fmla="*/ 891841 w 1294555"/>
                <a:gd name="connsiteY231" fmla="*/ 685669 h 1288284"/>
                <a:gd name="connsiteX232" fmla="*/ 918890 w 1294555"/>
                <a:gd name="connsiteY232" fmla="*/ 631570 h 1288284"/>
                <a:gd name="connsiteX233" fmla="*/ 942794 w 1294555"/>
                <a:gd name="connsiteY233" fmla="*/ 533438 h 1288284"/>
                <a:gd name="connsiteX234" fmla="*/ 946569 w 1294555"/>
                <a:gd name="connsiteY234" fmla="*/ 513309 h 1288284"/>
                <a:gd name="connsiteX235" fmla="*/ 951601 w 1294555"/>
                <a:gd name="connsiteY235" fmla="*/ 483743 h 1288284"/>
                <a:gd name="connsiteX236" fmla="*/ 954747 w 1294555"/>
                <a:gd name="connsiteY236" fmla="*/ 459209 h 1288284"/>
                <a:gd name="connsiteX237" fmla="*/ 957892 w 1294555"/>
                <a:gd name="connsiteY237" fmla="*/ 434047 h 1288284"/>
                <a:gd name="connsiteX238" fmla="*/ 961666 w 1294555"/>
                <a:gd name="connsiteY238" fmla="*/ 401337 h 1288284"/>
                <a:gd name="connsiteX239" fmla="*/ 969214 w 1294555"/>
                <a:gd name="connsiteY239" fmla="*/ 234637 h 1288284"/>
                <a:gd name="connsiteX240" fmla="*/ 949714 w 1294555"/>
                <a:gd name="connsiteY240" fmla="*/ 122036 h 1288284"/>
                <a:gd name="connsiteX241" fmla="*/ 949085 w 1294555"/>
                <a:gd name="connsiteY241" fmla="*/ 120149 h 1288284"/>
                <a:gd name="connsiteX242" fmla="*/ 937762 w 1294555"/>
                <a:gd name="connsiteY242" fmla="*/ 66680 h 1288284"/>
                <a:gd name="connsiteX243" fmla="*/ 934616 w 1294555"/>
                <a:gd name="connsiteY243" fmla="*/ 43405 h 1288284"/>
                <a:gd name="connsiteX244" fmla="*/ 930842 w 1294555"/>
                <a:gd name="connsiteY244" fmla="*/ 11323 h 1288284"/>
                <a:gd name="connsiteX245" fmla="*/ 928955 w 1294555"/>
                <a:gd name="connsiteY245" fmla="*/ 10694 h 1288284"/>
                <a:gd name="connsiteX246" fmla="*/ 906938 w 1294555"/>
                <a:gd name="connsiteY246" fmla="*/ 57873 h 1288284"/>
                <a:gd name="connsiteX247" fmla="*/ 892470 w 1294555"/>
                <a:gd name="connsiteY247" fmla="*/ 93100 h 1288284"/>
                <a:gd name="connsiteX248" fmla="*/ 869195 w 1294555"/>
                <a:gd name="connsiteY248" fmla="*/ 133989 h 1288284"/>
                <a:gd name="connsiteX249" fmla="*/ 845291 w 1294555"/>
                <a:gd name="connsiteY249" fmla="*/ 175506 h 1288284"/>
                <a:gd name="connsiteX250" fmla="*/ 808806 w 1294555"/>
                <a:gd name="connsiteY250" fmla="*/ 258542 h 1288284"/>
                <a:gd name="connsiteX251" fmla="*/ 798112 w 1294555"/>
                <a:gd name="connsiteY251" fmla="*/ 340948 h 1288284"/>
                <a:gd name="connsiteX252" fmla="*/ 798112 w 1294555"/>
                <a:gd name="connsiteY252" fmla="*/ 345351 h 1288284"/>
                <a:gd name="connsiteX253" fmla="*/ 797483 w 1294555"/>
                <a:gd name="connsiteY253" fmla="*/ 384981 h 1288284"/>
                <a:gd name="connsiteX254" fmla="*/ 786160 w 1294555"/>
                <a:gd name="connsiteY254" fmla="*/ 428386 h 1288284"/>
                <a:gd name="connsiteX255" fmla="*/ 774208 w 1294555"/>
                <a:gd name="connsiteY255" fmla="*/ 457952 h 1288284"/>
                <a:gd name="connsiteX256" fmla="*/ 756594 w 1294555"/>
                <a:gd name="connsiteY256" fmla="*/ 507018 h 1288284"/>
                <a:gd name="connsiteX257" fmla="*/ 756594 w 1294555"/>
                <a:gd name="connsiteY257" fmla="*/ 572439 h 1288284"/>
                <a:gd name="connsiteX258" fmla="*/ 777982 w 1294555"/>
                <a:gd name="connsiteY258" fmla="*/ 635345 h 1288284"/>
                <a:gd name="connsiteX259" fmla="*/ 787418 w 1294555"/>
                <a:gd name="connsiteY259" fmla="*/ 656733 h 1288284"/>
                <a:gd name="connsiteX260" fmla="*/ 809434 w 1294555"/>
                <a:gd name="connsiteY260" fmla="*/ 715864 h 1288284"/>
                <a:gd name="connsiteX261" fmla="*/ 812580 w 1294555"/>
                <a:gd name="connsiteY261" fmla="*/ 756752 h 1288284"/>
                <a:gd name="connsiteX262" fmla="*/ 811951 w 1294555"/>
                <a:gd name="connsiteY262" fmla="*/ 774366 h 1288284"/>
                <a:gd name="connsiteX263" fmla="*/ 811951 w 1294555"/>
                <a:gd name="connsiteY263" fmla="*/ 776253 h 1288284"/>
                <a:gd name="connsiteX264" fmla="*/ 809434 w 1294555"/>
                <a:gd name="connsiteY264" fmla="*/ 780657 h 1288284"/>
                <a:gd name="connsiteX265" fmla="*/ 785531 w 1294555"/>
                <a:gd name="connsiteY265" fmla="*/ 825319 h 1288284"/>
                <a:gd name="connsiteX266" fmla="*/ 776095 w 1294555"/>
                <a:gd name="connsiteY266" fmla="*/ 856143 h 1288284"/>
                <a:gd name="connsiteX267" fmla="*/ 775466 w 1294555"/>
                <a:gd name="connsiteY267" fmla="*/ 857401 h 1288284"/>
                <a:gd name="connsiteX268" fmla="*/ 757223 w 1294555"/>
                <a:gd name="connsiteY268" fmla="*/ 892628 h 1288284"/>
                <a:gd name="connsiteX269" fmla="*/ 744013 w 1294555"/>
                <a:gd name="connsiteY269" fmla="*/ 918419 h 1288284"/>
                <a:gd name="connsiteX270" fmla="*/ 706270 w 1294555"/>
                <a:gd name="connsiteY270" fmla="*/ 987615 h 1288284"/>
                <a:gd name="connsiteX271" fmla="*/ 648397 w 1294555"/>
                <a:gd name="connsiteY271" fmla="*/ 1086377 h 1288284"/>
                <a:gd name="connsiteX272" fmla="*/ 623235 w 1294555"/>
                <a:gd name="connsiteY272" fmla="*/ 1126007 h 1288284"/>
                <a:gd name="connsiteX273" fmla="*/ 638332 w 1294555"/>
                <a:gd name="connsiteY273" fmla="*/ 1068763 h 1288284"/>
                <a:gd name="connsiteX274" fmla="*/ 644623 w 1294555"/>
                <a:gd name="connsiteY274" fmla="*/ 1020955 h 1288284"/>
                <a:gd name="connsiteX275" fmla="*/ 645251 w 1294555"/>
                <a:gd name="connsiteY275" fmla="*/ 997051 h 1288284"/>
                <a:gd name="connsiteX276" fmla="*/ 645880 w 1294555"/>
                <a:gd name="connsiteY276" fmla="*/ 972518 h 1288284"/>
                <a:gd name="connsiteX277" fmla="*/ 638961 w 1294555"/>
                <a:gd name="connsiteY277" fmla="*/ 876902 h 1288284"/>
                <a:gd name="connsiteX278" fmla="*/ 631413 w 1294555"/>
                <a:gd name="connsiteY278" fmla="*/ 830981 h 1288284"/>
                <a:gd name="connsiteX279" fmla="*/ 624493 w 1294555"/>
                <a:gd name="connsiteY279" fmla="*/ 788834 h 1288284"/>
                <a:gd name="connsiteX280" fmla="*/ 625122 w 1294555"/>
                <a:gd name="connsiteY280" fmla="*/ 698880 h 1288284"/>
                <a:gd name="connsiteX281" fmla="*/ 632041 w 1294555"/>
                <a:gd name="connsiteY281" fmla="*/ 670572 h 1288284"/>
                <a:gd name="connsiteX282" fmla="*/ 642735 w 1294555"/>
                <a:gd name="connsiteY282" fmla="*/ 615215 h 1288284"/>
                <a:gd name="connsiteX283" fmla="*/ 637703 w 1294555"/>
                <a:gd name="connsiteY283" fmla="*/ 532180 h 1288284"/>
                <a:gd name="connsiteX284" fmla="*/ 624493 w 1294555"/>
                <a:gd name="connsiteY284" fmla="*/ 486259 h 1288284"/>
                <a:gd name="connsiteX285" fmla="*/ 612541 w 1294555"/>
                <a:gd name="connsiteY285" fmla="*/ 445999 h 1288284"/>
                <a:gd name="connsiteX286" fmla="*/ 599331 w 1294555"/>
                <a:gd name="connsiteY286" fmla="*/ 348496 h 1288284"/>
                <a:gd name="connsiteX287" fmla="*/ 598701 w 1294555"/>
                <a:gd name="connsiteY287" fmla="*/ 319560 h 1288284"/>
                <a:gd name="connsiteX288" fmla="*/ 593040 w 1294555"/>
                <a:gd name="connsiteY288" fmla="*/ 250992 h 1288284"/>
                <a:gd name="connsiteX289" fmla="*/ 587379 w 1294555"/>
                <a:gd name="connsiteY289" fmla="*/ 257912 h 1288284"/>
                <a:gd name="connsiteX290" fmla="*/ 585491 w 1294555"/>
                <a:gd name="connsiteY290" fmla="*/ 247847 h 1288284"/>
                <a:gd name="connsiteX291" fmla="*/ 584862 w 1294555"/>
                <a:gd name="connsiteY291" fmla="*/ 250364 h 1288284"/>
                <a:gd name="connsiteX292" fmla="*/ 577314 w 1294555"/>
                <a:gd name="connsiteY292" fmla="*/ 281187 h 1288284"/>
                <a:gd name="connsiteX293" fmla="*/ 560329 w 1294555"/>
                <a:gd name="connsiteY293" fmla="*/ 320188 h 1288284"/>
                <a:gd name="connsiteX294" fmla="*/ 542086 w 1294555"/>
                <a:gd name="connsiteY294" fmla="*/ 354158 h 1288284"/>
                <a:gd name="connsiteX295" fmla="*/ 520699 w 1294555"/>
                <a:gd name="connsiteY295" fmla="*/ 393788 h 1288284"/>
                <a:gd name="connsiteX296" fmla="*/ 494907 w 1294555"/>
                <a:gd name="connsiteY296" fmla="*/ 476823 h 1288284"/>
                <a:gd name="connsiteX297" fmla="*/ 495537 w 1294555"/>
                <a:gd name="connsiteY297" fmla="*/ 534067 h 1288284"/>
                <a:gd name="connsiteX298" fmla="*/ 496795 w 1294555"/>
                <a:gd name="connsiteY298" fmla="*/ 568665 h 1288284"/>
                <a:gd name="connsiteX299" fmla="*/ 481068 w 1294555"/>
                <a:gd name="connsiteY299" fmla="*/ 667427 h 1288284"/>
                <a:gd name="connsiteX300" fmla="*/ 465342 w 1294555"/>
                <a:gd name="connsiteY300" fmla="*/ 713347 h 1288284"/>
                <a:gd name="connsiteX301" fmla="*/ 461568 w 1294555"/>
                <a:gd name="connsiteY301" fmla="*/ 722154 h 1288284"/>
                <a:gd name="connsiteX302" fmla="*/ 449616 w 1294555"/>
                <a:gd name="connsiteY302" fmla="*/ 754865 h 1288284"/>
                <a:gd name="connsiteX303" fmla="*/ 491762 w 1294555"/>
                <a:gd name="connsiteY303" fmla="*/ 907096 h 1288284"/>
                <a:gd name="connsiteX304" fmla="*/ 524473 w 1294555"/>
                <a:gd name="connsiteY304" fmla="*/ 941066 h 1288284"/>
                <a:gd name="connsiteX305" fmla="*/ 550264 w 1294555"/>
                <a:gd name="connsiteY305" fmla="*/ 960566 h 1288284"/>
                <a:gd name="connsiteX306" fmla="*/ 568507 w 1294555"/>
                <a:gd name="connsiteY306" fmla="*/ 973776 h 1288284"/>
                <a:gd name="connsiteX307" fmla="*/ 603734 w 1294555"/>
                <a:gd name="connsiteY307" fmla="*/ 1015294 h 1288284"/>
                <a:gd name="connsiteX308" fmla="*/ 615057 w 1294555"/>
                <a:gd name="connsiteY308" fmla="*/ 1042972 h 1288284"/>
                <a:gd name="connsiteX309" fmla="*/ 619460 w 1294555"/>
                <a:gd name="connsiteY309" fmla="*/ 1054295 h 1288284"/>
                <a:gd name="connsiteX310" fmla="*/ 620089 w 1294555"/>
                <a:gd name="connsiteY310" fmla="*/ 1055553 h 1288284"/>
                <a:gd name="connsiteX311" fmla="*/ 620089 w 1294555"/>
                <a:gd name="connsiteY311" fmla="*/ 1056811 h 1288284"/>
                <a:gd name="connsiteX312" fmla="*/ 619460 w 1294555"/>
                <a:gd name="connsiteY312" fmla="*/ 1066876 h 1288284"/>
                <a:gd name="connsiteX313" fmla="*/ 615057 w 1294555"/>
                <a:gd name="connsiteY313" fmla="*/ 1100216 h 1288284"/>
                <a:gd name="connsiteX314" fmla="*/ 598072 w 1294555"/>
                <a:gd name="connsiteY314" fmla="*/ 1150540 h 1288284"/>
                <a:gd name="connsiteX315" fmla="*/ 598072 w 1294555"/>
                <a:gd name="connsiteY315" fmla="*/ 1151799 h 1288284"/>
                <a:gd name="connsiteX316" fmla="*/ 598072 w 1294555"/>
                <a:gd name="connsiteY316" fmla="*/ 1153057 h 1288284"/>
                <a:gd name="connsiteX317" fmla="*/ 597443 w 1294555"/>
                <a:gd name="connsiteY317" fmla="*/ 1154314 h 1288284"/>
                <a:gd name="connsiteX318" fmla="*/ 536425 w 1294555"/>
                <a:gd name="connsiteY318" fmla="*/ 1230431 h 1288284"/>
                <a:gd name="connsiteX319" fmla="*/ 500569 w 1294555"/>
                <a:gd name="connsiteY319" fmla="*/ 1274464 h 1288284"/>
                <a:gd name="connsiteX320" fmla="*/ 489275 w 1294555"/>
                <a:gd name="connsiteY320" fmla="*/ 1288284 h 1288284"/>
                <a:gd name="connsiteX321" fmla="*/ 477939 w 1294555"/>
                <a:gd name="connsiteY321" fmla="*/ 1288284 h 1288284"/>
                <a:gd name="connsiteX322" fmla="*/ 495537 w 1294555"/>
                <a:gd name="connsiteY322" fmla="*/ 1266915 h 1288284"/>
                <a:gd name="connsiteX323" fmla="*/ 531393 w 1294555"/>
                <a:gd name="connsiteY323" fmla="*/ 1222881 h 1288284"/>
                <a:gd name="connsiteX324" fmla="*/ 591782 w 1294555"/>
                <a:gd name="connsiteY324" fmla="*/ 1148024 h 1288284"/>
                <a:gd name="connsiteX325" fmla="*/ 592411 w 1294555"/>
                <a:gd name="connsiteY325" fmla="*/ 1145508 h 1288284"/>
                <a:gd name="connsiteX326" fmla="*/ 608767 w 1294555"/>
                <a:gd name="connsiteY326" fmla="*/ 1097071 h 1288284"/>
                <a:gd name="connsiteX327" fmla="*/ 612541 w 1294555"/>
                <a:gd name="connsiteY327" fmla="*/ 1064989 h 1288284"/>
                <a:gd name="connsiteX328" fmla="*/ 613170 w 1294555"/>
                <a:gd name="connsiteY328" fmla="*/ 1055553 h 1288284"/>
                <a:gd name="connsiteX329" fmla="*/ 609396 w 1294555"/>
                <a:gd name="connsiteY329" fmla="*/ 1045488 h 1288284"/>
                <a:gd name="connsiteX330" fmla="*/ 598072 w 1294555"/>
                <a:gd name="connsiteY330" fmla="*/ 1018439 h 1288284"/>
                <a:gd name="connsiteX331" fmla="*/ 565991 w 1294555"/>
                <a:gd name="connsiteY331" fmla="*/ 980696 h 1288284"/>
                <a:gd name="connsiteX332" fmla="*/ 548377 w 1294555"/>
                <a:gd name="connsiteY332" fmla="*/ 967486 h 1288284"/>
                <a:gd name="connsiteX333" fmla="*/ 521957 w 1294555"/>
                <a:gd name="connsiteY333" fmla="*/ 947356 h 1288284"/>
                <a:gd name="connsiteX334" fmla="*/ 487359 w 1294555"/>
                <a:gd name="connsiteY334" fmla="*/ 912128 h 1288284"/>
                <a:gd name="connsiteX335" fmla="*/ 442696 w 1294555"/>
                <a:gd name="connsiteY335" fmla="*/ 750462 h 1288284"/>
                <a:gd name="connsiteX336" fmla="*/ 455277 w 1294555"/>
                <a:gd name="connsiteY336" fmla="*/ 715864 h 1288284"/>
                <a:gd name="connsiteX337" fmla="*/ 459051 w 1294555"/>
                <a:gd name="connsiteY337" fmla="*/ 707057 h 1288284"/>
                <a:gd name="connsiteX338" fmla="*/ 474149 w 1294555"/>
                <a:gd name="connsiteY338" fmla="*/ 662394 h 1288284"/>
                <a:gd name="connsiteX339" fmla="*/ 489246 w 1294555"/>
                <a:gd name="connsiteY339" fmla="*/ 566778 h 1288284"/>
                <a:gd name="connsiteX340" fmla="*/ 487988 w 1294555"/>
                <a:gd name="connsiteY340" fmla="*/ 532809 h 1288284"/>
                <a:gd name="connsiteX341" fmla="*/ 487359 w 1294555"/>
                <a:gd name="connsiteY341" fmla="*/ 473678 h 1288284"/>
                <a:gd name="connsiteX342" fmla="*/ 514409 w 1294555"/>
                <a:gd name="connsiteY342" fmla="*/ 386868 h 1288284"/>
                <a:gd name="connsiteX343" fmla="*/ 535796 w 1294555"/>
                <a:gd name="connsiteY343" fmla="*/ 346609 h 1288284"/>
                <a:gd name="connsiteX344" fmla="*/ 554039 w 1294555"/>
                <a:gd name="connsiteY344" fmla="*/ 313269 h 1288284"/>
                <a:gd name="connsiteX345" fmla="*/ 570394 w 1294555"/>
                <a:gd name="connsiteY345" fmla="*/ 275526 h 1288284"/>
                <a:gd name="connsiteX346" fmla="*/ 577943 w 1294555"/>
                <a:gd name="connsiteY346" fmla="*/ 245960 h 1288284"/>
                <a:gd name="connsiteX347" fmla="*/ 579201 w 1294555"/>
                <a:gd name="connsiteY347" fmla="*/ 239670 h 1288284"/>
                <a:gd name="connsiteX348" fmla="*/ 589265 w 1294555"/>
                <a:gd name="connsiteY348" fmla="*/ 231492 h 1288284"/>
                <a:gd name="connsiteX349" fmla="*/ 598072 w 1294555"/>
                <a:gd name="connsiteY349" fmla="*/ 235895 h 1288284"/>
                <a:gd name="connsiteX350" fmla="*/ 599960 w 1294555"/>
                <a:gd name="connsiteY350" fmla="*/ 235895 h 1288284"/>
                <a:gd name="connsiteX351" fmla="*/ 607508 w 1294555"/>
                <a:gd name="connsiteY351" fmla="*/ 242186 h 1288284"/>
                <a:gd name="connsiteX352" fmla="*/ 614428 w 1294555"/>
                <a:gd name="connsiteY352" fmla="*/ 317043 h 1288284"/>
                <a:gd name="connsiteX353" fmla="*/ 615057 w 1294555"/>
                <a:gd name="connsiteY353" fmla="*/ 345351 h 1288284"/>
                <a:gd name="connsiteX354" fmla="*/ 628267 w 1294555"/>
                <a:gd name="connsiteY354" fmla="*/ 440967 h 1288284"/>
                <a:gd name="connsiteX355" fmla="*/ 640219 w 1294555"/>
                <a:gd name="connsiteY355" fmla="*/ 480597 h 1288284"/>
                <a:gd name="connsiteX356" fmla="*/ 654058 w 1294555"/>
                <a:gd name="connsiteY356" fmla="*/ 527148 h 1288284"/>
                <a:gd name="connsiteX357" fmla="*/ 659091 w 1294555"/>
                <a:gd name="connsiteY357" fmla="*/ 613957 h 1288284"/>
                <a:gd name="connsiteX358" fmla="*/ 647768 w 1294555"/>
                <a:gd name="connsiteY358" fmla="*/ 671201 h 1288284"/>
                <a:gd name="connsiteX359" fmla="*/ 640848 w 1294555"/>
                <a:gd name="connsiteY359" fmla="*/ 699509 h 1288284"/>
                <a:gd name="connsiteX360" fmla="*/ 640219 w 1294555"/>
                <a:gd name="connsiteY360" fmla="*/ 785689 h 1288284"/>
                <a:gd name="connsiteX361" fmla="*/ 647139 w 1294555"/>
                <a:gd name="connsiteY361" fmla="*/ 827206 h 1288284"/>
                <a:gd name="connsiteX362" fmla="*/ 654687 w 1294555"/>
                <a:gd name="connsiteY362" fmla="*/ 873756 h 1288284"/>
                <a:gd name="connsiteX363" fmla="*/ 662236 w 1294555"/>
                <a:gd name="connsiteY363" fmla="*/ 970631 h 1288284"/>
                <a:gd name="connsiteX364" fmla="*/ 661607 w 1294555"/>
                <a:gd name="connsiteY364" fmla="*/ 995164 h 1288284"/>
                <a:gd name="connsiteX365" fmla="*/ 660978 w 1294555"/>
                <a:gd name="connsiteY365" fmla="*/ 1018439 h 1288284"/>
                <a:gd name="connsiteX366" fmla="*/ 659091 w 1294555"/>
                <a:gd name="connsiteY366" fmla="*/ 1047375 h 1288284"/>
                <a:gd name="connsiteX367" fmla="*/ 696205 w 1294555"/>
                <a:gd name="connsiteY367" fmla="*/ 982583 h 1288284"/>
                <a:gd name="connsiteX368" fmla="*/ 733948 w 1294555"/>
                <a:gd name="connsiteY368" fmla="*/ 913387 h 1288284"/>
                <a:gd name="connsiteX369" fmla="*/ 747159 w 1294555"/>
                <a:gd name="connsiteY369" fmla="*/ 888225 h 1288284"/>
                <a:gd name="connsiteX370" fmla="*/ 765401 w 1294555"/>
                <a:gd name="connsiteY370" fmla="*/ 853627 h 1288284"/>
                <a:gd name="connsiteX371" fmla="*/ 774836 w 1294555"/>
                <a:gd name="connsiteY371" fmla="*/ 822803 h 1288284"/>
                <a:gd name="connsiteX372" fmla="*/ 799999 w 1294555"/>
                <a:gd name="connsiteY372" fmla="*/ 775624 h 1288284"/>
                <a:gd name="connsiteX373" fmla="*/ 801257 w 1294555"/>
                <a:gd name="connsiteY373" fmla="*/ 774366 h 1288284"/>
                <a:gd name="connsiteX374" fmla="*/ 801886 w 1294555"/>
                <a:gd name="connsiteY374" fmla="*/ 757381 h 1288284"/>
                <a:gd name="connsiteX375" fmla="*/ 798741 w 1294555"/>
                <a:gd name="connsiteY375" fmla="*/ 719638 h 1288284"/>
                <a:gd name="connsiteX376" fmla="*/ 777353 w 1294555"/>
                <a:gd name="connsiteY376" fmla="*/ 662394 h 1288284"/>
                <a:gd name="connsiteX377" fmla="*/ 767917 w 1294555"/>
                <a:gd name="connsiteY377" fmla="*/ 641006 h 1288284"/>
                <a:gd name="connsiteX378" fmla="*/ 745900 w 1294555"/>
                <a:gd name="connsiteY378" fmla="*/ 576214 h 1288284"/>
                <a:gd name="connsiteX379" fmla="*/ 745900 w 1294555"/>
                <a:gd name="connsiteY379" fmla="*/ 505759 h 1288284"/>
                <a:gd name="connsiteX380" fmla="*/ 764143 w 1294555"/>
                <a:gd name="connsiteY380" fmla="*/ 454806 h 1288284"/>
                <a:gd name="connsiteX381" fmla="*/ 776095 w 1294555"/>
                <a:gd name="connsiteY381" fmla="*/ 425870 h 1288284"/>
                <a:gd name="connsiteX382" fmla="*/ 787418 w 1294555"/>
                <a:gd name="connsiteY382" fmla="*/ 384352 h 1288284"/>
                <a:gd name="connsiteX383" fmla="*/ 788047 w 1294555"/>
                <a:gd name="connsiteY383" fmla="*/ 347238 h 1288284"/>
                <a:gd name="connsiteX384" fmla="*/ 788047 w 1294555"/>
                <a:gd name="connsiteY384" fmla="*/ 342834 h 1288284"/>
                <a:gd name="connsiteX385" fmla="*/ 799370 w 1294555"/>
                <a:gd name="connsiteY385" fmla="*/ 256025 h 1288284"/>
                <a:gd name="connsiteX386" fmla="*/ 836484 w 1294555"/>
                <a:gd name="connsiteY386" fmla="*/ 171732 h 1288284"/>
                <a:gd name="connsiteX387" fmla="*/ 860388 w 1294555"/>
                <a:gd name="connsiteY387" fmla="*/ 129585 h 1288284"/>
                <a:gd name="connsiteX388" fmla="*/ 883663 w 1294555"/>
                <a:gd name="connsiteY388" fmla="*/ 89326 h 1288284"/>
                <a:gd name="connsiteX389" fmla="*/ 897502 w 1294555"/>
                <a:gd name="connsiteY389" fmla="*/ 55357 h 1288284"/>
                <a:gd name="connsiteX390" fmla="*/ 920778 w 1294555"/>
                <a:gd name="connsiteY390" fmla="*/ 5032 h 1288284"/>
                <a:gd name="connsiteX391" fmla="*/ 930213 w 1294555"/>
                <a:gd name="connsiteY391" fmla="*/ 0 h 128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</a:cxnLst>
              <a:rect l="l" t="t" r="r" b="b"/>
              <a:pathLst>
                <a:path w="1294555" h="1288284">
                  <a:moveTo>
                    <a:pt x="136976" y="1063102"/>
                  </a:moveTo>
                  <a:cubicBezTo>
                    <a:pt x="143895" y="1064360"/>
                    <a:pt x="148298" y="1070022"/>
                    <a:pt x="148298" y="1077570"/>
                  </a:cubicBezTo>
                  <a:lnTo>
                    <a:pt x="148298" y="1092039"/>
                  </a:lnTo>
                  <a:cubicBezTo>
                    <a:pt x="148298" y="1146137"/>
                    <a:pt x="148298" y="1202123"/>
                    <a:pt x="159622" y="1255593"/>
                  </a:cubicBezTo>
                  <a:lnTo>
                    <a:pt x="171076" y="1288284"/>
                  </a:lnTo>
                  <a:lnTo>
                    <a:pt x="152538" y="1288284"/>
                  </a:lnTo>
                  <a:lnTo>
                    <a:pt x="142637" y="1259996"/>
                  </a:lnTo>
                  <a:cubicBezTo>
                    <a:pt x="131314" y="1205268"/>
                    <a:pt x="130685" y="1148654"/>
                    <a:pt x="130685" y="1093925"/>
                  </a:cubicBezTo>
                  <a:lnTo>
                    <a:pt x="130685" y="1079458"/>
                  </a:lnTo>
                  <a:cubicBezTo>
                    <a:pt x="130685" y="1078199"/>
                    <a:pt x="130056" y="1076312"/>
                    <a:pt x="127540" y="1075683"/>
                  </a:cubicBezTo>
                  <a:cubicBezTo>
                    <a:pt x="125024" y="1075054"/>
                    <a:pt x="121250" y="1076312"/>
                    <a:pt x="119991" y="1078828"/>
                  </a:cubicBezTo>
                  <a:cubicBezTo>
                    <a:pt x="103007" y="1109023"/>
                    <a:pt x="87909" y="1136072"/>
                    <a:pt x="72183" y="1162492"/>
                  </a:cubicBezTo>
                  <a:cubicBezTo>
                    <a:pt x="65264" y="1173816"/>
                    <a:pt x="58344" y="1185767"/>
                    <a:pt x="51424" y="1197090"/>
                  </a:cubicBezTo>
                  <a:cubicBezTo>
                    <a:pt x="41988" y="1211559"/>
                    <a:pt x="33182" y="1226656"/>
                    <a:pt x="25004" y="1241124"/>
                  </a:cubicBezTo>
                  <a:lnTo>
                    <a:pt x="5924" y="1288284"/>
                  </a:lnTo>
                  <a:lnTo>
                    <a:pt x="0" y="1288284"/>
                  </a:lnTo>
                  <a:lnTo>
                    <a:pt x="22488" y="1232946"/>
                  </a:lnTo>
                  <a:cubicBezTo>
                    <a:pt x="31294" y="1217850"/>
                    <a:pt x="40101" y="1203381"/>
                    <a:pt x="48908" y="1188912"/>
                  </a:cubicBezTo>
                  <a:cubicBezTo>
                    <a:pt x="55828" y="1177590"/>
                    <a:pt x="62747" y="1165638"/>
                    <a:pt x="69667" y="1154314"/>
                  </a:cubicBezTo>
                  <a:cubicBezTo>
                    <a:pt x="84764" y="1127894"/>
                    <a:pt x="100490" y="1100845"/>
                    <a:pt x="116846" y="1071280"/>
                  </a:cubicBezTo>
                  <a:cubicBezTo>
                    <a:pt x="120620" y="1064360"/>
                    <a:pt x="129427" y="1061215"/>
                    <a:pt x="136976" y="1063102"/>
                  </a:cubicBezTo>
                  <a:close/>
                  <a:moveTo>
                    <a:pt x="1201965" y="946726"/>
                  </a:moveTo>
                  <a:cubicBezTo>
                    <a:pt x="1205739" y="947356"/>
                    <a:pt x="1207626" y="949872"/>
                    <a:pt x="1208255" y="951130"/>
                  </a:cubicBezTo>
                  <a:cubicBezTo>
                    <a:pt x="1210771" y="956792"/>
                    <a:pt x="1206997" y="964340"/>
                    <a:pt x="1195045" y="986986"/>
                  </a:cubicBezTo>
                  <a:cubicBezTo>
                    <a:pt x="1181206" y="1013407"/>
                    <a:pt x="1157931" y="1056811"/>
                    <a:pt x="1135285" y="1120975"/>
                  </a:cubicBezTo>
                  <a:cubicBezTo>
                    <a:pt x="1120187" y="1163750"/>
                    <a:pt x="1094396" y="1224140"/>
                    <a:pt x="1044072" y="1258738"/>
                  </a:cubicBezTo>
                  <a:cubicBezTo>
                    <a:pt x="1017652" y="1276980"/>
                    <a:pt x="986828" y="1282642"/>
                    <a:pt x="955376" y="1287046"/>
                  </a:cubicBezTo>
                  <a:lnTo>
                    <a:pt x="946709" y="1288284"/>
                  </a:lnTo>
                  <a:lnTo>
                    <a:pt x="873678" y="1288284"/>
                  </a:lnTo>
                  <a:lnTo>
                    <a:pt x="924552" y="1279496"/>
                  </a:lnTo>
                  <a:cubicBezTo>
                    <a:pt x="931471" y="1278239"/>
                    <a:pt x="939020" y="1277610"/>
                    <a:pt x="945940" y="1276351"/>
                  </a:cubicBezTo>
                  <a:cubicBezTo>
                    <a:pt x="976134" y="1271948"/>
                    <a:pt x="1005071" y="1266915"/>
                    <a:pt x="1029603" y="1249931"/>
                  </a:cubicBezTo>
                  <a:cubicBezTo>
                    <a:pt x="1077412" y="1217220"/>
                    <a:pt x="1102574" y="1158718"/>
                    <a:pt x="1117042" y="1117830"/>
                  </a:cubicBezTo>
                  <a:cubicBezTo>
                    <a:pt x="1140318" y="1053037"/>
                    <a:pt x="1163592" y="1009003"/>
                    <a:pt x="1177431" y="982583"/>
                  </a:cubicBezTo>
                  <a:cubicBezTo>
                    <a:pt x="1182464" y="973147"/>
                    <a:pt x="1187497" y="963711"/>
                    <a:pt x="1189383" y="959308"/>
                  </a:cubicBezTo>
                  <a:cubicBezTo>
                    <a:pt x="1179948" y="961824"/>
                    <a:pt x="1152269" y="975034"/>
                    <a:pt x="1119559" y="1009632"/>
                  </a:cubicBezTo>
                  <a:cubicBezTo>
                    <a:pt x="1100058" y="1030391"/>
                    <a:pt x="1075525" y="1045488"/>
                    <a:pt x="1044072" y="1054924"/>
                  </a:cubicBezTo>
                  <a:cubicBezTo>
                    <a:pt x="1020168" y="1062473"/>
                    <a:pt x="996264" y="1068763"/>
                    <a:pt x="972360" y="1074425"/>
                  </a:cubicBezTo>
                  <a:cubicBezTo>
                    <a:pt x="941536" y="1081973"/>
                    <a:pt x="908825" y="1090151"/>
                    <a:pt x="878002" y="1100845"/>
                  </a:cubicBezTo>
                  <a:cubicBezTo>
                    <a:pt x="815096" y="1122862"/>
                    <a:pt x="767288" y="1146137"/>
                    <a:pt x="728916" y="1173816"/>
                  </a:cubicBezTo>
                  <a:cubicBezTo>
                    <a:pt x="703754" y="1191429"/>
                    <a:pt x="682366" y="1213446"/>
                    <a:pt x="662865" y="1232946"/>
                  </a:cubicBezTo>
                  <a:cubicBezTo>
                    <a:pt x="642735" y="1253705"/>
                    <a:pt x="621977" y="1267544"/>
                    <a:pt x="599960" y="1276351"/>
                  </a:cubicBezTo>
                  <a:lnTo>
                    <a:pt x="589265" y="1280755"/>
                  </a:lnTo>
                  <a:lnTo>
                    <a:pt x="571830" y="1288284"/>
                  </a:lnTo>
                  <a:lnTo>
                    <a:pt x="548037" y="1288284"/>
                  </a:lnTo>
                  <a:lnTo>
                    <a:pt x="593040" y="1269432"/>
                  </a:lnTo>
                  <a:lnTo>
                    <a:pt x="603734" y="1265029"/>
                  </a:lnTo>
                  <a:cubicBezTo>
                    <a:pt x="623863" y="1256851"/>
                    <a:pt x="643365" y="1243641"/>
                    <a:pt x="662865" y="1224140"/>
                  </a:cubicBezTo>
                  <a:cubicBezTo>
                    <a:pt x="682366" y="1204639"/>
                    <a:pt x="704383" y="1181993"/>
                    <a:pt x="730174" y="1163750"/>
                  </a:cubicBezTo>
                  <a:cubicBezTo>
                    <a:pt x="769804" y="1135443"/>
                    <a:pt x="817612" y="1111539"/>
                    <a:pt x="881776" y="1089522"/>
                  </a:cubicBezTo>
                  <a:cubicBezTo>
                    <a:pt x="913228" y="1078828"/>
                    <a:pt x="945940" y="1070651"/>
                    <a:pt x="977392" y="1062473"/>
                  </a:cubicBezTo>
                  <a:cubicBezTo>
                    <a:pt x="1000667" y="1056182"/>
                    <a:pt x="1025200" y="1049892"/>
                    <a:pt x="1048475" y="1042972"/>
                  </a:cubicBezTo>
                  <a:cubicBezTo>
                    <a:pt x="1078041" y="1034165"/>
                    <a:pt x="1101316" y="1020326"/>
                    <a:pt x="1119559" y="1000826"/>
                  </a:cubicBezTo>
                  <a:cubicBezTo>
                    <a:pt x="1154785" y="963082"/>
                    <a:pt x="1190012" y="944840"/>
                    <a:pt x="1201965" y="946726"/>
                  </a:cubicBezTo>
                  <a:close/>
                  <a:moveTo>
                    <a:pt x="306821" y="651701"/>
                  </a:moveTo>
                  <a:cubicBezTo>
                    <a:pt x="309966" y="650442"/>
                    <a:pt x="313740" y="651071"/>
                    <a:pt x="316256" y="653587"/>
                  </a:cubicBezTo>
                  <a:cubicBezTo>
                    <a:pt x="318772" y="654216"/>
                    <a:pt x="320659" y="656104"/>
                    <a:pt x="322547" y="657991"/>
                  </a:cubicBezTo>
                  <a:cubicBezTo>
                    <a:pt x="338902" y="678749"/>
                    <a:pt x="350225" y="702025"/>
                    <a:pt x="360919" y="724671"/>
                  </a:cubicBezTo>
                  <a:lnTo>
                    <a:pt x="364693" y="732848"/>
                  </a:lnTo>
                  <a:cubicBezTo>
                    <a:pt x="370984" y="746059"/>
                    <a:pt x="376017" y="759269"/>
                    <a:pt x="381049" y="771850"/>
                  </a:cubicBezTo>
                  <a:cubicBezTo>
                    <a:pt x="381677" y="773737"/>
                    <a:pt x="382307" y="775624"/>
                    <a:pt x="382936" y="777511"/>
                  </a:cubicBezTo>
                  <a:cubicBezTo>
                    <a:pt x="384194" y="781915"/>
                    <a:pt x="386081" y="786318"/>
                    <a:pt x="387339" y="791350"/>
                  </a:cubicBezTo>
                  <a:cubicBezTo>
                    <a:pt x="389227" y="800786"/>
                    <a:pt x="390484" y="808334"/>
                    <a:pt x="391113" y="815884"/>
                  </a:cubicBezTo>
                  <a:cubicBezTo>
                    <a:pt x="393630" y="841675"/>
                    <a:pt x="389855" y="866837"/>
                    <a:pt x="385452" y="891999"/>
                  </a:cubicBezTo>
                  <a:lnTo>
                    <a:pt x="384194" y="898918"/>
                  </a:lnTo>
                  <a:cubicBezTo>
                    <a:pt x="382936" y="905838"/>
                    <a:pt x="381677" y="912128"/>
                    <a:pt x="380420" y="919049"/>
                  </a:cubicBezTo>
                  <a:cubicBezTo>
                    <a:pt x="376645" y="937291"/>
                    <a:pt x="373500" y="956162"/>
                    <a:pt x="373500" y="975034"/>
                  </a:cubicBezTo>
                  <a:cubicBezTo>
                    <a:pt x="373500" y="1001455"/>
                    <a:pt x="381677" y="1025358"/>
                    <a:pt x="389855" y="1045488"/>
                  </a:cubicBezTo>
                  <a:cubicBezTo>
                    <a:pt x="396775" y="1063102"/>
                    <a:pt x="404324" y="1080715"/>
                    <a:pt x="411872" y="1097700"/>
                  </a:cubicBezTo>
                  <a:lnTo>
                    <a:pt x="420050" y="1116571"/>
                  </a:lnTo>
                  <a:cubicBezTo>
                    <a:pt x="436406" y="1154314"/>
                    <a:pt x="459051" y="1211559"/>
                    <a:pt x="461568" y="1270689"/>
                  </a:cubicBezTo>
                  <a:lnTo>
                    <a:pt x="461000" y="1288284"/>
                  </a:lnTo>
                  <a:lnTo>
                    <a:pt x="445381" y="1288284"/>
                  </a:lnTo>
                  <a:lnTo>
                    <a:pt x="446470" y="1271948"/>
                  </a:lnTo>
                  <a:cubicBezTo>
                    <a:pt x="443954" y="1214704"/>
                    <a:pt x="421937" y="1158718"/>
                    <a:pt x="405582" y="1121604"/>
                  </a:cubicBezTo>
                  <a:lnTo>
                    <a:pt x="397404" y="1102732"/>
                  </a:lnTo>
                  <a:cubicBezTo>
                    <a:pt x="389855" y="1085118"/>
                    <a:pt x="381677" y="1067505"/>
                    <a:pt x="374758" y="1049892"/>
                  </a:cubicBezTo>
                  <a:cubicBezTo>
                    <a:pt x="366581" y="1029133"/>
                    <a:pt x="357774" y="1003341"/>
                    <a:pt x="357774" y="975664"/>
                  </a:cubicBezTo>
                  <a:cubicBezTo>
                    <a:pt x="357774" y="955533"/>
                    <a:pt x="360919" y="936033"/>
                    <a:pt x="364693" y="917161"/>
                  </a:cubicBezTo>
                  <a:cubicBezTo>
                    <a:pt x="365951" y="910871"/>
                    <a:pt x="367210" y="903951"/>
                    <a:pt x="368467" y="897661"/>
                  </a:cubicBezTo>
                  <a:lnTo>
                    <a:pt x="369726" y="890741"/>
                  </a:lnTo>
                  <a:cubicBezTo>
                    <a:pt x="373500" y="866837"/>
                    <a:pt x="377903" y="841675"/>
                    <a:pt x="375387" y="817770"/>
                  </a:cubicBezTo>
                  <a:cubicBezTo>
                    <a:pt x="374758" y="810222"/>
                    <a:pt x="373500" y="803303"/>
                    <a:pt x="371613" y="794496"/>
                  </a:cubicBezTo>
                  <a:cubicBezTo>
                    <a:pt x="370984" y="790093"/>
                    <a:pt x="369726" y="786318"/>
                    <a:pt x="367839" y="782543"/>
                  </a:cubicBezTo>
                  <a:cubicBezTo>
                    <a:pt x="366581" y="780657"/>
                    <a:pt x="365951" y="778769"/>
                    <a:pt x="365322" y="776882"/>
                  </a:cubicBezTo>
                  <a:cubicBezTo>
                    <a:pt x="360290" y="764301"/>
                    <a:pt x="355257" y="752349"/>
                    <a:pt x="348967" y="739139"/>
                  </a:cubicBezTo>
                  <a:lnTo>
                    <a:pt x="345193" y="730961"/>
                  </a:lnTo>
                  <a:cubicBezTo>
                    <a:pt x="334498" y="707686"/>
                    <a:pt x="323805" y="686299"/>
                    <a:pt x="307449" y="666168"/>
                  </a:cubicBezTo>
                  <a:lnTo>
                    <a:pt x="306191" y="666168"/>
                  </a:lnTo>
                  <a:cubicBezTo>
                    <a:pt x="308707" y="686299"/>
                    <a:pt x="303046" y="707057"/>
                    <a:pt x="297385" y="725929"/>
                  </a:cubicBezTo>
                  <a:cubicBezTo>
                    <a:pt x="292352" y="742284"/>
                    <a:pt x="285433" y="758640"/>
                    <a:pt x="278513" y="774366"/>
                  </a:cubicBezTo>
                  <a:cubicBezTo>
                    <a:pt x="276626" y="779398"/>
                    <a:pt x="274109" y="784431"/>
                    <a:pt x="272223" y="789463"/>
                  </a:cubicBezTo>
                  <a:lnTo>
                    <a:pt x="265302" y="805819"/>
                  </a:lnTo>
                  <a:cubicBezTo>
                    <a:pt x="257754" y="824691"/>
                    <a:pt x="249576" y="844191"/>
                    <a:pt x="240770" y="863063"/>
                  </a:cubicBezTo>
                  <a:lnTo>
                    <a:pt x="233221" y="878789"/>
                  </a:lnTo>
                  <a:cubicBezTo>
                    <a:pt x="221898" y="902064"/>
                    <a:pt x="210575" y="925968"/>
                    <a:pt x="202397" y="951130"/>
                  </a:cubicBezTo>
                  <a:cubicBezTo>
                    <a:pt x="192961" y="980696"/>
                    <a:pt x="190446" y="1007116"/>
                    <a:pt x="195478" y="1032278"/>
                  </a:cubicBezTo>
                  <a:cubicBezTo>
                    <a:pt x="199252" y="1054295"/>
                    <a:pt x="209317" y="1076941"/>
                    <a:pt x="223785" y="1097700"/>
                  </a:cubicBezTo>
                  <a:cubicBezTo>
                    <a:pt x="239511" y="1120975"/>
                    <a:pt x="259642" y="1140476"/>
                    <a:pt x="279771" y="1159347"/>
                  </a:cubicBezTo>
                  <a:lnTo>
                    <a:pt x="285433" y="1165009"/>
                  </a:lnTo>
                  <a:cubicBezTo>
                    <a:pt x="308078" y="1186397"/>
                    <a:pt x="331353" y="1209043"/>
                    <a:pt x="355257" y="1230431"/>
                  </a:cubicBezTo>
                  <a:cubicBezTo>
                    <a:pt x="359032" y="1233576"/>
                    <a:pt x="362806" y="1236721"/>
                    <a:pt x="366581" y="1239866"/>
                  </a:cubicBezTo>
                  <a:cubicBezTo>
                    <a:pt x="373500" y="1246157"/>
                    <a:pt x="381677" y="1252448"/>
                    <a:pt x="387968" y="1259996"/>
                  </a:cubicBezTo>
                  <a:lnTo>
                    <a:pt x="404731" y="1288284"/>
                  </a:lnTo>
                  <a:lnTo>
                    <a:pt x="399305" y="1288284"/>
                  </a:lnTo>
                  <a:lnTo>
                    <a:pt x="385452" y="1264399"/>
                  </a:lnTo>
                  <a:cubicBezTo>
                    <a:pt x="379791" y="1257479"/>
                    <a:pt x="372871" y="1252448"/>
                    <a:pt x="365322" y="1246157"/>
                  </a:cubicBezTo>
                  <a:cubicBezTo>
                    <a:pt x="360919" y="1243012"/>
                    <a:pt x="357145" y="1239237"/>
                    <a:pt x="353370" y="1236091"/>
                  </a:cubicBezTo>
                  <a:cubicBezTo>
                    <a:pt x="329466" y="1214704"/>
                    <a:pt x="305562" y="1192058"/>
                    <a:pt x="282916" y="1170041"/>
                  </a:cubicBezTo>
                  <a:lnTo>
                    <a:pt x="277255" y="1164380"/>
                  </a:lnTo>
                  <a:cubicBezTo>
                    <a:pt x="257125" y="1145508"/>
                    <a:pt x="236366" y="1125378"/>
                    <a:pt x="220011" y="1101474"/>
                  </a:cubicBezTo>
                  <a:cubicBezTo>
                    <a:pt x="204913" y="1078828"/>
                    <a:pt x="194220" y="1054924"/>
                    <a:pt x="189816" y="1031649"/>
                  </a:cubicBezTo>
                  <a:cubicBezTo>
                    <a:pt x="184784" y="1004600"/>
                    <a:pt x="187300" y="976292"/>
                    <a:pt x="197365" y="944840"/>
                  </a:cubicBezTo>
                  <a:cubicBezTo>
                    <a:pt x="205542" y="919678"/>
                    <a:pt x="217494" y="895144"/>
                    <a:pt x="228818" y="871240"/>
                  </a:cubicBezTo>
                  <a:lnTo>
                    <a:pt x="236366" y="855514"/>
                  </a:lnTo>
                  <a:cubicBezTo>
                    <a:pt x="245173" y="836642"/>
                    <a:pt x="253351" y="817770"/>
                    <a:pt x="260899" y="798899"/>
                  </a:cubicBezTo>
                  <a:lnTo>
                    <a:pt x="267819" y="782543"/>
                  </a:lnTo>
                  <a:cubicBezTo>
                    <a:pt x="269706" y="777511"/>
                    <a:pt x="271593" y="772479"/>
                    <a:pt x="274109" y="767446"/>
                  </a:cubicBezTo>
                  <a:cubicBezTo>
                    <a:pt x="280400" y="752349"/>
                    <a:pt x="287319" y="736623"/>
                    <a:pt x="292352" y="720267"/>
                  </a:cubicBezTo>
                  <a:cubicBezTo>
                    <a:pt x="298643" y="700766"/>
                    <a:pt x="304304" y="681266"/>
                    <a:pt x="300530" y="661765"/>
                  </a:cubicBezTo>
                  <a:cubicBezTo>
                    <a:pt x="299900" y="657361"/>
                    <a:pt x="302417" y="653587"/>
                    <a:pt x="306821" y="651701"/>
                  </a:cubicBezTo>
                  <a:close/>
                  <a:moveTo>
                    <a:pt x="930213" y="0"/>
                  </a:moveTo>
                  <a:cubicBezTo>
                    <a:pt x="931471" y="0"/>
                    <a:pt x="932730" y="629"/>
                    <a:pt x="939649" y="629"/>
                  </a:cubicBezTo>
                  <a:cubicBezTo>
                    <a:pt x="944681" y="2516"/>
                    <a:pt x="948456" y="6919"/>
                    <a:pt x="948456" y="11952"/>
                  </a:cubicBezTo>
                  <a:cubicBezTo>
                    <a:pt x="949085" y="22017"/>
                    <a:pt x="950343" y="32711"/>
                    <a:pt x="952230" y="42776"/>
                  </a:cubicBezTo>
                  <a:cubicBezTo>
                    <a:pt x="953488" y="50324"/>
                    <a:pt x="954747" y="58502"/>
                    <a:pt x="955376" y="66680"/>
                  </a:cubicBezTo>
                  <a:cubicBezTo>
                    <a:pt x="956633" y="84293"/>
                    <a:pt x="961666" y="100649"/>
                    <a:pt x="966069" y="118262"/>
                  </a:cubicBezTo>
                  <a:lnTo>
                    <a:pt x="966698" y="120149"/>
                  </a:lnTo>
                  <a:cubicBezTo>
                    <a:pt x="977392" y="159780"/>
                    <a:pt x="983054" y="200039"/>
                    <a:pt x="986828" y="234008"/>
                  </a:cubicBezTo>
                  <a:cubicBezTo>
                    <a:pt x="993748" y="291252"/>
                    <a:pt x="986199" y="347867"/>
                    <a:pt x="979279" y="403224"/>
                  </a:cubicBezTo>
                  <a:cubicBezTo>
                    <a:pt x="978021" y="414547"/>
                    <a:pt x="976764" y="425241"/>
                    <a:pt x="975505" y="435935"/>
                  </a:cubicBezTo>
                  <a:cubicBezTo>
                    <a:pt x="974876" y="444113"/>
                    <a:pt x="973618" y="452919"/>
                    <a:pt x="972360" y="461097"/>
                  </a:cubicBezTo>
                  <a:cubicBezTo>
                    <a:pt x="971102" y="469275"/>
                    <a:pt x="970473" y="477452"/>
                    <a:pt x="969214" y="485630"/>
                  </a:cubicBezTo>
                  <a:cubicBezTo>
                    <a:pt x="967957" y="495695"/>
                    <a:pt x="965440" y="505759"/>
                    <a:pt x="963553" y="515824"/>
                  </a:cubicBezTo>
                  <a:cubicBezTo>
                    <a:pt x="962295" y="522115"/>
                    <a:pt x="961037" y="529035"/>
                    <a:pt x="959779" y="535326"/>
                  </a:cubicBezTo>
                  <a:cubicBezTo>
                    <a:pt x="954117" y="571181"/>
                    <a:pt x="947826" y="603892"/>
                    <a:pt x="935245" y="635974"/>
                  </a:cubicBezTo>
                  <a:cubicBezTo>
                    <a:pt x="927697" y="655475"/>
                    <a:pt x="917632" y="673717"/>
                    <a:pt x="907568" y="691331"/>
                  </a:cubicBezTo>
                  <a:cubicBezTo>
                    <a:pt x="901277" y="703283"/>
                    <a:pt x="894357" y="715235"/>
                    <a:pt x="888696" y="727187"/>
                  </a:cubicBezTo>
                  <a:cubicBezTo>
                    <a:pt x="879889" y="745429"/>
                    <a:pt x="868566" y="761785"/>
                    <a:pt x="857243" y="778140"/>
                  </a:cubicBezTo>
                  <a:cubicBezTo>
                    <a:pt x="849065" y="790721"/>
                    <a:pt x="840887" y="803303"/>
                    <a:pt x="833339" y="815884"/>
                  </a:cubicBezTo>
                  <a:cubicBezTo>
                    <a:pt x="820129" y="838529"/>
                    <a:pt x="808806" y="863063"/>
                    <a:pt x="797483" y="886966"/>
                  </a:cubicBezTo>
                  <a:lnTo>
                    <a:pt x="793079" y="897032"/>
                  </a:lnTo>
                  <a:cubicBezTo>
                    <a:pt x="793079" y="897661"/>
                    <a:pt x="792450" y="898290"/>
                    <a:pt x="792450" y="898918"/>
                  </a:cubicBezTo>
                  <a:cubicBezTo>
                    <a:pt x="808177" y="885080"/>
                    <a:pt x="827048" y="872498"/>
                    <a:pt x="850953" y="859289"/>
                  </a:cubicBezTo>
                  <a:cubicBezTo>
                    <a:pt x="855356" y="856772"/>
                    <a:pt x="859130" y="854885"/>
                    <a:pt x="863534" y="852368"/>
                  </a:cubicBezTo>
                  <a:cubicBezTo>
                    <a:pt x="882405" y="842304"/>
                    <a:pt x="902535" y="831610"/>
                    <a:pt x="918890" y="817141"/>
                  </a:cubicBezTo>
                  <a:cubicBezTo>
                    <a:pt x="963553" y="778769"/>
                    <a:pt x="998151" y="728445"/>
                    <a:pt x="1025829" y="687556"/>
                  </a:cubicBezTo>
                  <a:cubicBezTo>
                    <a:pt x="1059170" y="639119"/>
                    <a:pt x="1092509" y="592569"/>
                    <a:pt x="1138430" y="555455"/>
                  </a:cubicBezTo>
                  <a:cubicBezTo>
                    <a:pt x="1155414" y="542245"/>
                    <a:pt x="1173028" y="529035"/>
                    <a:pt x="1190642" y="516454"/>
                  </a:cubicBezTo>
                  <a:lnTo>
                    <a:pt x="1206997" y="504502"/>
                  </a:lnTo>
                  <a:cubicBezTo>
                    <a:pt x="1217062" y="497582"/>
                    <a:pt x="1229014" y="488775"/>
                    <a:pt x="1242853" y="481856"/>
                  </a:cubicBezTo>
                  <a:cubicBezTo>
                    <a:pt x="1245369" y="480597"/>
                    <a:pt x="1247886" y="478711"/>
                    <a:pt x="1251031" y="476194"/>
                  </a:cubicBezTo>
                  <a:cubicBezTo>
                    <a:pt x="1253547" y="472420"/>
                    <a:pt x="1256693" y="468016"/>
                    <a:pt x="1259208" y="464242"/>
                  </a:cubicBezTo>
                  <a:lnTo>
                    <a:pt x="1259838" y="462984"/>
                  </a:lnTo>
                  <a:cubicBezTo>
                    <a:pt x="1262354" y="459839"/>
                    <a:pt x="1264241" y="456694"/>
                    <a:pt x="1266757" y="453548"/>
                  </a:cubicBezTo>
                  <a:cubicBezTo>
                    <a:pt x="1269274" y="450403"/>
                    <a:pt x="1271789" y="448516"/>
                    <a:pt x="1274306" y="446628"/>
                  </a:cubicBezTo>
                  <a:lnTo>
                    <a:pt x="1280596" y="442225"/>
                  </a:lnTo>
                  <a:lnTo>
                    <a:pt x="1281225" y="443483"/>
                  </a:lnTo>
                  <a:cubicBezTo>
                    <a:pt x="1283742" y="443483"/>
                    <a:pt x="1286887" y="443483"/>
                    <a:pt x="1289403" y="445370"/>
                  </a:cubicBezTo>
                  <a:cubicBezTo>
                    <a:pt x="1293177" y="447887"/>
                    <a:pt x="1295065" y="452290"/>
                    <a:pt x="1294436" y="457323"/>
                  </a:cubicBezTo>
                  <a:cubicBezTo>
                    <a:pt x="1293177" y="462984"/>
                    <a:pt x="1292549" y="466758"/>
                    <a:pt x="1290032" y="472420"/>
                  </a:cubicBezTo>
                  <a:cubicBezTo>
                    <a:pt x="1288145" y="476823"/>
                    <a:pt x="1286258" y="481856"/>
                    <a:pt x="1284371" y="486259"/>
                  </a:cubicBezTo>
                  <a:cubicBezTo>
                    <a:pt x="1281225" y="494437"/>
                    <a:pt x="1278080" y="503243"/>
                    <a:pt x="1274306" y="511421"/>
                  </a:cubicBezTo>
                  <a:cubicBezTo>
                    <a:pt x="1266757" y="527776"/>
                    <a:pt x="1261725" y="544761"/>
                    <a:pt x="1257951" y="561117"/>
                  </a:cubicBezTo>
                  <a:cubicBezTo>
                    <a:pt x="1255434" y="574327"/>
                    <a:pt x="1253547" y="587537"/>
                    <a:pt x="1252289" y="600747"/>
                  </a:cubicBezTo>
                  <a:cubicBezTo>
                    <a:pt x="1251660" y="607037"/>
                    <a:pt x="1251031" y="612699"/>
                    <a:pt x="1250402" y="618989"/>
                  </a:cubicBezTo>
                  <a:cubicBezTo>
                    <a:pt x="1247886" y="636603"/>
                    <a:pt x="1244112" y="654846"/>
                    <a:pt x="1239079" y="671830"/>
                  </a:cubicBezTo>
                  <a:cubicBezTo>
                    <a:pt x="1219578" y="738510"/>
                    <a:pt x="1188755" y="798899"/>
                    <a:pt x="1150382" y="846078"/>
                  </a:cubicBezTo>
                  <a:cubicBezTo>
                    <a:pt x="1129623" y="871870"/>
                    <a:pt x="1108865" y="893887"/>
                    <a:pt x="1086218" y="913387"/>
                  </a:cubicBezTo>
                  <a:cubicBezTo>
                    <a:pt x="1069234" y="927855"/>
                    <a:pt x="1042814" y="949243"/>
                    <a:pt x="1010732" y="958679"/>
                  </a:cubicBezTo>
                  <a:cubicBezTo>
                    <a:pt x="975505" y="969373"/>
                    <a:pt x="939020" y="968114"/>
                    <a:pt x="904422" y="966228"/>
                  </a:cubicBezTo>
                  <a:cubicBezTo>
                    <a:pt x="888696" y="965598"/>
                    <a:pt x="872970" y="964340"/>
                    <a:pt x="857243" y="964969"/>
                  </a:cubicBezTo>
                  <a:cubicBezTo>
                    <a:pt x="832081" y="965598"/>
                    <a:pt x="810693" y="969373"/>
                    <a:pt x="791821" y="976292"/>
                  </a:cubicBezTo>
                  <a:cubicBezTo>
                    <a:pt x="781757" y="980067"/>
                    <a:pt x="772950" y="984470"/>
                    <a:pt x="764143" y="990760"/>
                  </a:cubicBezTo>
                  <a:cubicBezTo>
                    <a:pt x="763514" y="990760"/>
                    <a:pt x="762885" y="991390"/>
                    <a:pt x="762255" y="992019"/>
                  </a:cubicBezTo>
                  <a:lnTo>
                    <a:pt x="744642" y="1014036"/>
                  </a:lnTo>
                  <a:cubicBezTo>
                    <a:pt x="736464" y="1024729"/>
                    <a:pt x="727657" y="1035424"/>
                    <a:pt x="718222" y="1045488"/>
                  </a:cubicBezTo>
                  <a:cubicBezTo>
                    <a:pt x="715076" y="1049263"/>
                    <a:pt x="710673" y="1052408"/>
                    <a:pt x="706899" y="1054924"/>
                  </a:cubicBezTo>
                  <a:lnTo>
                    <a:pt x="704383" y="1056811"/>
                  </a:lnTo>
                  <a:cubicBezTo>
                    <a:pt x="682995" y="1095184"/>
                    <a:pt x="659720" y="1132298"/>
                    <a:pt x="635187" y="1168154"/>
                  </a:cubicBezTo>
                  <a:cubicBezTo>
                    <a:pt x="612541" y="1201493"/>
                    <a:pt x="588008" y="1234205"/>
                    <a:pt x="564103" y="1265658"/>
                  </a:cubicBezTo>
                  <a:lnTo>
                    <a:pt x="546980" y="1288284"/>
                  </a:lnTo>
                  <a:lnTo>
                    <a:pt x="526060" y="1288284"/>
                  </a:lnTo>
                  <a:lnTo>
                    <a:pt x="547748" y="1259367"/>
                  </a:lnTo>
                  <a:cubicBezTo>
                    <a:pt x="571652" y="1227914"/>
                    <a:pt x="596186" y="1195203"/>
                    <a:pt x="618831" y="1162492"/>
                  </a:cubicBezTo>
                  <a:cubicBezTo>
                    <a:pt x="643365" y="1127266"/>
                    <a:pt x="667268" y="1089522"/>
                    <a:pt x="688656" y="1051150"/>
                  </a:cubicBezTo>
                  <a:lnTo>
                    <a:pt x="693689" y="1046746"/>
                  </a:lnTo>
                  <a:cubicBezTo>
                    <a:pt x="697463" y="1044230"/>
                    <a:pt x="700608" y="1041714"/>
                    <a:pt x="703754" y="1038569"/>
                  </a:cubicBezTo>
                  <a:cubicBezTo>
                    <a:pt x="713190" y="1029133"/>
                    <a:pt x="721367" y="1018439"/>
                    <a:pt x="729545" y="1008374"/>
                  </a:cubicBezTo>
                  <a:lnTo>
                    <a:pt x="747159" y="986357"/>
                  </a:lnTo>
                  <a:lnTo>
                    <a:pt x="749045" y="984470"/>
                  </a:lnTo>
                  <a:cubicBezTo>
                    <a:pt x="749674" y="983841"/>
                    <a:pt x="750933" y="983212"/>
                    <a:pt x="751562" y="982583"/>
                  </a:cubicBezTo>
                  <a:cubicBezTo>
                    <a:pt x="760998" y="975664"/>
                    <a:pt x="770433" y="970631"/>
                    <a:pt x="781127" y="966857"/>
                  </a:cubicBezTo>
                  <a:cubicBezTo>
                    <a:pt x="801257" y="959308"/>
                    <a:pt x="823903" y="955533"/>
                    <a:pt x="850323" y="954904"/>
                  </a:cubicBezTo>
                  <a:cubicBezTo>
                    <a:pt x="866049" y="954904"/>
                    <a:pt x="882405" y="955533"/>
                    <a:pt x="898132" y="956162"/>
                  </a:cubicBezTo>
                  <a:cubicBezTo>
                    <a:pt x="933988" y="958050"/>
                    <a:pt x="967328" y="959308"/>
                    <a:pt x="1000667" y="949243"/>
                  </a:cubicBezTo>
                  <a:cubicBezTo>
                    <a:pt x="1030233" y="939807"/>
                    <a:pt x="1055395" y="920306"/>
                    <a:pt x="1071751" y="905838"/>
                  </a:cubicBezTo>
                  <a:cubicBezTo>
                    <a:pt x="1093768" y="886337"/>
                    <a:pt x="1114526" y="864949"/>
                    <a:pt x="1134656" y="839787"/>
                  </a:cubicBezTo>
                  <a:cubicBezTo>
                    <a:pt x="1172399" y="793238"/>
                    <a:pt x="1201965" y="734735"/>
                    <a:pt x="1221465" y="669314"/>
                  </a:cubicBezTo>
                  <a:cubicBezTo>
                    <a:pt x="1226498" y="652329"/>
                    <a:pt x="1230272" y="635345"/>
                    <a:pt x="1232788" y="617731"/>
                  </a:cubicBezTo>
                  <a:cubicBezTo>
                    <a:pt x="1233417" y="612070"/>
                    <a:pt x="1234046" y="605779"/>
                    <a:pt x="1234676" y="600118"/>
                  </a:cubicBezTo>
                  <a:cubicBezTo>
                    <a:pt x="1236563" y="586279"/>
                    <a:pt x="1237821" y="573069"/>
                    <a:pt x="1240966" y="559229"/>
                  </a:cubicBezTo>
                  <a:cubicBezTo>
                    <a:pt x="1245369" y="542245"/>
                    <a:pt x="1250402" y="524631"/>
                    <a:pt x="1257951" y="507647"/>
                  </a:cubicBezTo>
                  <a:cubicBezTo>
                    <a:pt x="1261096" y="499469"/>
                    <a:pt x="1264870" y="490662"/>
                    <a:pt x="1268015" y="482485"/>
                  </a:cubicBezTo>
                  <a:cubicBezTo>
                    <a:pt x="1270532" y="477452"/>
                    <a:pt x="1272419" y="473049"/>
                    <a:pt x="1274306" y="468016"/>
                  </a:cubicBezTo>
                  <a:cubicBezTo>
                    <a:pt x="1276193" y="463613"/>
                    <a:pt x="1276822" y="461097"/>
                    <a:pt x="1277451" y="454806"/>
                  </a:cubicBezTo>
                  <a:cubicBezTo>
                    <a:pt x="1277451" y="454806"/>
                    <a:pt x="1276822" y="454177"/>
                    <a:pt x="1276193" y="454806"/>
                  </a:cubicBezTo>
                  <a:lnTo>
                    <a:pt x="1273048" y="456694"/>
                  </a:lnTo>
                  <a:cubicBezTo>
                    <a:pt x="1271161" y="457952"/>
                    <a:pt x="1269903" y="458580"/>
                    <a:pt x="1268644" y="460468"/>
                  </a:cubicBezTo>
                  <a:cubicBezTo>
                    <a:pt x="1266757" y="462984"/>
                    <a:pt x="1264241" y="466130"/>
                    <a:pt x="1262354" y="469275"/>
                  </a:cubicBezTo>
                  <a:lnTo>
                    <a:pt x="1257951" y="466130"/>
                  </a:lnTo>
                  <a:lnTo>
                    <a:pt x="1261725" y="470533"/>
                  </a:lnTo>
                  <a:cubicBezTo>
                    <a:pt x="1259208" y="474936"/>
                    <a:pt x="1256063" y="478711"/>
                    <a:pt x="1253547" y="483114"/>
                  </a:cubicBezTo>
                  <a:lnTo>
                    <a:pt x="1252289" y="484371"/>
                  </a:lnTo>
                  <a:cubicBezTo>
                    <a:pt x="1248515" y="487517"/>
                    <a:pt x="1245369" y="490033"/>
                    <a:pt x="1241595" y="491921"/>
                  </a:cubicBezTo>
                  <a:cubicBezTo>
                    <a:pt x="1228385" y="498840"/>
                    <a:pt x="1216433" y="507018"/>
                    <a:pt x="1206997" y="513938"/>
                  </a:cubicBezTo>
                  <a:lnTo>
                    <a:pt x="1190642" y="525890"/>
                  </a:lnTo>
                  <a:cubicBezTo>
                    <a:pt x="1173657" y="538471"/>
                    <a:pt x="1156044" y="551052"/>
                    <a:pt x="1139059" y="564891"/>
                  </a:cubicBezTo>
                  <a:cubicBezTo>
                    <a:pt x="1094396" y="600747"/>
                    <a:pt x="1061686" y="646668"/>
                    <a:pt x="1028975" y="694476"/>
                  </a:cubicBezTo>
                  <a:cubicBezTo>
                    <a:pt x="994377" y="744800"/>
                    <a:pt x="962295" y="790093"/>
                    <a:pt x="920149" y="825948"/>
                  </a:cubicBezTo>
                  <a:cubicBezTo>
                    <a:pt x="902535" y="840417"/>
                    <a:pt x="882405" y="851739"/>
                    <a:pt x="862904" y="862434"/>
                  </a:cubicBezTo>
                  <a:cubicBezTo>
                    <a:pt x="858501" y="864949"/>
                    <a:pt x="854727" y="866837"/>
                    <a:pt x="850323" y="869353"/>
                  </a:cubicBezTo>
                  <a:cubicBezTo>
                    <a:pt x="823903" y="884451"/>
                    <a:pt x="803144" y="898290"/>
                    <a:pt x="786160" y="914016"/>
                  </a:cubicBezTo>
                  <a:cubicBezTo>
                    <a:pt x="779869" y="919678"/>
                    <a:pt x="774836" y="924710"/>
                    <a:pt x="769804" y="929742"/>
                  </a:cubicBezTo>
                  <a:lnTo>
                    <a:pt x="735206" y="966228"/>
                  </a:lnTo>
                  <a:lnTo>
                    <a:pt x="760998" y="922823"/>
                  </a:lnTo>
                  <a:cubicBezTo>
                    <a:pt x="766659" y="912758"/>
                    <a:pt x="771691" y="902693"/>
                    <a:pt x="776724" y="892628"/>
                  </a:cubicBezTo>
                  <a:lnTo>
                    <a:pt x="781127" y="882563"/>
                  </a:lnTo>
                  <a:cubicBezTo>
                    <a:pt x="792450" y="858659"/>
                    <a:pt x="804402" y="833497"/>
                    <a:pt x="817612" y="810222"/>
                  </a:cubicBezTo>
                  <a:cubicBezTo>
                    <a:pt x="825161" y="797012"/>
                    <a:pt x="833968" y="784431"/>
                    <a:pt x="842146" y="771850"/>
                  </a:cubicBezTo>
                  <a:cubicBezTo>
                    <a:pt x="852839" y="756123"/>
                    <a:pt x="864163" y="739768"/>
                    <a:pt x="872340" y="722154"/>
                  </a:cubicBezTo>
                  <a:cubicBezTo>
                    <a:pt x="878630" y="709573"/>
                    <a:pt x="885551" y="697621"/>
                    <a:pt x="891841" y="685669"/>
                  </a:cubicBezTo>
                  <a:cubicBezTo>
                    <a:pt x="901277" y="668056"/>
                    <a:pt x="911342" y="650442"/>
                    <a:pt x="918890" y="631570"/>
                  </a:cubicBezTo>
                  <a:cubicBezTo>
                    <a:pt x="930842" y="600747"/>
                    <a:pt x="936504" y="568665"/>
                    <a:pt x="942794" y="533438"/>
                  </a:cubicBezTo>
                  <a:cubicBezTo>
                    <a:pt x="944052" y="526519"/>
                    <a:pt x="945311" y="519599"/>
                    <a:pt x="946569" y="513309"/>
                  </a:cubicBezTo>
                  <a:cubicBezTo>
                    <a:pt x="948456" y="503243"/>
                    <a:pt x="950343" y="493807"/>
                    <a:pt x="951601" y="483743"/>
                  </a:cubicBezTo>
                  <a:cubicBezTo>
                    <a:pt x="952859" y="475565"/>
                    <a:pt x="953488" y="467387"/>
                    <a:pt x="954747" y="459209"/>
                  </a:cubicBezTo>
                  <a:cubicBezTo>
                    <a:pt x="956004" y="451032"/>
                    <a:pt x="956633" y="442225"/>
                    <a:pt x="957892" y="434047"/>
                  </a:cubicBezTo>
                  <a:cubicBezTo>
                    <a:pt x="959150" y="423354"/>
                    <a:pt x="960407" y="412030"/>
                    <a:pt x="961666" y="401337"/>
                  </a:cubicBezTo>
                  <a:cubicBezTo>
                    <a:pt x="968586" y="346609"/>
                    <a:pt x="975505" y="290623"/>
                    <a:pt x="969214" y="234637"/>
                  </a:cubicBezTo>
                  <a:cubicBezTo>
                    <a:pt x="965440" y="200668"/>
                    <a:pt x="960407" y="161038"/>
                    <a:pt x="949714" y="122036"/>
                  </a:cubicBezTo>
                  <a:lnTo>
                    <a:pt x="949085" y="120149"/>
                  </a:lnTo>
                  <a:cubicBezTo>
                    <a:pt x="944052" y="102536"/>
                    <a:pt x="939649" y="85551"/>
                    <a:pt x="937762" y="66680"/>
                  </a:cubicBezTo>
                  <a:cubicBezTo>
                    <a:pt x="937133" y="59131"/>
                    <a:pt x="935875" y="50953"/>
                    <a:pt x="934616" y="43405"/>
                  </a:cubicBezTo>
                  <a:cubicBezTo>
                    <a:pt x="932730" y="32711"/>
                    <a:pt x="931471" y="22017"/>
                    <a:pt x="930842" y="11323"/>
                  </a:cubicBezTo>
                  <a:cubicBezTo>
                    <a:pt x="930842" y="11323"/>
                    <a:pt x="930213" y="10694"/>
                    <a:pt x="928955" y="10694"/>
                  </a:cubicBezTo>
                  <a:cubicBezTo>
                    <a:pt x="918890" y="24533"/>
                    <a:pt x="913228" y="40889"/>
                    <a:pt x="906938" y="57873"/>
                  </a:cubicBezTo>
                  <a:cubicBezTo>
                    <a:pt x="902535" y="69825"/>
                    <a:pt x="898132" y="81777"/>
                    <a:pt x="892470" y="93100"/>
                  </a:cubicBezTo>
                  <a:cubicBezTo>
                    <a:pt x="885551" y="106939"/>
                    <a:pt x="877373" y="120779"/>
                    <a:pt x="869195" y="133989"/>
                  </a:cubicBezTo>
                  <a:cubicBezTo>
                    <a:pt x="861017" y="147198"/>
                    <a:pt x="852210" y="161667"/>
                    <a:pt x="845291" y="175506"/>
                  </a:cubicBezTo>
                  <a:cubicBezTo>
                    <a:pt x="833968" y="198152"/>
                    <a:pt x="819500" y="227718"/>
                    <a:pt x="808806" y="258542"/>
                  </a:cubicBezTo>
                  <a:cubicBezTo>
                    <a:pt x="799999" y="284333"/>
                    <a:pt x="796853" y="310124"/>
                    <a:pt x="798112" y="340948"/>
                  </a:cubicBezTo>
                  <a:lnTo>
                    <a:pt x="798112" y="345351"/>
                  </a:lnTo>
                  <a:cubicBezTo>
                    <a:pt x="798741" y="358561"/>
                    <a:pt x="799370" y="371771"/>
                    <a:pt x="797483" y="384981"/>
                  </a:cubicBezTo>
                  <a:cubicBezTo>
                    <a:pt x="795596" y="397562"/>
                    <a:pt x="792450" y="411401"/>
                    <a:pt x="786160" y="428386"/>
                  </a:cubicBezTo>
                  <a:cubicBezTo>
                    <a:pt x="782386" y="438451"/>
                    <a:pt x="778611" y="448516"/>
                    <a:pt x="774208" y="457952"/>
                  </a:cubicBezTo>
                  <a:cubicBezTo>
                    <a:pt x="767288" y="473678"/>
                    <a:pt x="760369" y="490033"/>
                    <a:pt x="756594" y="507018"/>
                  </a:cubicBezTo>
                  <a:cubicBezTo>
                    <a:pt x="751562" y="528405"/>
                    <a:pt x="751562" y="550422"/>
                    <a:pt x="756594" y="572439"/>
                  </a:cubicBezTo>
                  <a:cubicBezTo>
                    <a:pt x="760998" y="595086"/>
                    <a:pt x="770433" y="616473"/>
                    <a:pt x="777982" y="635345"/>
                  </a:cubicBezTo>
                  <a:cubicBezTo>
                    <a:pt x="781127" y="642265"/>
                    <a:pt x="784272" y="649813"/>
                    <a:pt x="787418" y="656733"/>
                  </a:cubicBezTo>
                  <a:cubicBezTo>
                    <a:pt x="795596" y="675604"/>
                    <a:pt x="804402" y="695105"/>
                    <a:pt x="809434" y="715864"/>
                  </a:cubicBezTo>
                  <a:cubicBezTo>
                    <a:pt x="812580" y="729074"/>
                    <a:pt x="813838" y="742913"/>
                    <a:pt x="812580" y="756752"/>
                  </a:cubicBezTo>
                  <a:cubicBezTo>
                    <a:pt x="812580" y="762414"/>
                    <a:pt x="811951" y="768705"/>
                    <a:pt x="811951" y="774366"/>
                  </a:cubicBezTo>
                  <a:lnTo>
                    <a:pt x="811951" y="776253"/>
                  </a:lnTo>
                  <a:lnTo>
                    <a:pt x="809434" y="780657"/>
                  </a:lnTo>
                  <a:cubicBezTo>
                    <a:pt x="799999" y="795125"/>
                    <a:pt x="790563" y="809593"/>
                    <a:pt x="785531" y="825319"/>
                  </a:cubicBezTo>
                  <a:cubicBezTo>
                    <a:pt x="781757" y="836013"/>
                    <a:pt x="778611" y="846078"/>
                    <a:pt x="776095" y="856143"/>
                  </a:cubicBezTo>
                  <a:lnTo>
                    <a:pt x="775466" y="857401"/>
                  </a:lnTo>
                  <a:cubicBezTo>
                    <a:pt x="769176" y="868724"/>
                    <a:pt x="762885" y="881305"/>
                    <a:pt x="757223" y="892628"/>
                  </a:cubicBezTo>
                  <a:cubicBezTo>
                    <a:pt x="752820" y="901435"/>
                    <a:pt x="748416" y="910242"/>
                    <a:pt x="744013" y="918419"/>
                  </a:cubicBezTo>
                  <a:cubicBezTo>
                    <a:pt x="732061" y="940436"/>
                    <a:pt x="719480" y="964340"/>
                    <a:pt x="706270" y="987615"/>
                  </a:cubicBezTo>
                  <a:cubicBezTo>
                    <a:pt x="688027" y="1020326"/>
                    <a:pt x="669156" y="1053666"/>
                    <a:pt x="648397" y="1086377"/>
                  </a:cubicBezTo>
                  <a:lnTo>
                    <a:pt x="623235" y="1126007"/>
                  </a:lnTo>
                  <a:lnTo>
                    <a:pt x="638332" y="1068763"/>
                  </a:lnTo>
                  <a:cubicBezTo>
                    <a:pt x="643994" y="1052408"/>
                    <a:pt x="644623" y="1035424"/>
                    <a:pt x="644623" y="1020955"/>
                  </a:cubicBezTo>
                  <a:cubicBezTo>
                    <a:pt x="644623" y="1012777"/>
                    <a:pt x="645251" y="1005229"/>
                    <a:pt x="645251" y="997051"/>
                  </a:cubicBezTo>
                  <a:cubicBezTo>
                    <a:pt x="645880" y="988874"/>
                    <a:pt x="645880" y="980696"/>
                    <a:pt x="645880" y="972518"/>
                  </a:cubicBezTo>
                  <a:cubicBezTo>
                    <a:pt x="645880" y="942952"/>
                    <a:pt x="643365" y="911500"/>
                    <a:pt x="638961" y="876902"/>
                  </a:cubicBezTo>
                  <a:cubicBezTo>
                    <a:pt x="637074" y="861175"/>
                    <a:pt x="633929" y="846078"/>
                    <a:pt x="631413" y="830981"/>
                  </a:cubicBezTo>
                  <a:cubicBezTo>
                    <a:pt x="628896" y="817141"/>
                    <a:pt x="626380" y="803303"/>
                    <a:pt x="624493" y="788834"/>
                  </a:cubicBezTo>
                  <a:cubicBezTo>
                    <a:pt x="619460" y="753607"/>
                    <a:pt x="619460" y="725300"/>
                    <a:pt x="625122" y="698880"/>
                  </a:cubicBezTo>
                  <a:cubicBezTo>
                    <a:pt x="627009" y="689444"/>
                    <a:pt x="629525" y="680008"/>
                    <a:pt x="632041" y="670572"/>
                  </a:cubicBezTo>
                  <a:cubicBezTo>
                    <a:pt x="636444" y="651701"/>
                    <a:pt x="640848" y="634087"/>
                    <a:pt x="642735" y="615215"/>
                  </a:cubicBezTo>
                  <a:cubicBezTo>
                    <a:pt x="645251" y="586279"/>
                    <a:pt x="643994" y="559229"/>
                    <a:pt x="637703" y="532180"/>
                  </a:cubicBezTo>
                  <a:cubicBezTo>
                    <a:pt x="634558" y="516454"/>
                    <a:pt x="629525" y="501356"/>
                    <a:pt x="624493" y="486259"/>
                  </a:cubicBezTo>
                  <a:cubicBezTo>
                    <a:pt x="620718" y="473049"/>
                    <a:pt x="615686" y="459839"/>
                    <a:pt x="612541" y="445999"/>
                  </a:cubicBezTo>
                  <a:cubicBezTo>
                    <a:pt x="604992" y="415805"/>
                    <a:pt x="600589" y="383094"/>
                    <a:pt x="599331" y="348496"/>
                  </a:cubicBezTo>
                  <a:cubicBezTo>
                    <a:pt x="598701" y="339060"/>
                    <a:pt x="598701" y="328995"/>
                    <a:pt x="598701" y="319560"/>
                  </a:cubicBezTo>
                  <a:cubicBezTo>
                    <a:pt x="598701" y="296914"/>
                    <a:pt x="598701" y="273009"/>
                    <a:pt x="593040" y="250992"/>
                  </a:cubicBezTo>
                  <a:lnTo>
                    <a:pt x="587379" y="257912"/>
                  </a:lnTo>
                  <a:lnTo>
                    <a:pt x="585491" y="247847"/>
                  </a:lnTo>
                  <a:lnTo>
                    <a:pt x="584862" y="250364"/>
                  </a:lnTo>
                  <a:cubicBezTo>
                    <a:pt x="582975" y="260428"/>
                    <a:pt x="581088" y="271123"/>
                    <a:pt x="577314" y="281187"/>
                  </a:cubicBezTo>
                  <a:cubicBezTo>
                    <a:pt x="573539" y="292510"/>
                    <a:pt x="567878" y="305091"/>
                    <a:pt x="560329" y="320188"/>
                  </a:cubicBezTo>
                  <a:cubicBezTo>
                    <a:pt x="554667" y="331512"/>
                    <a:pt x="548377" y="342834"/>
                    <a:pt x="542086" y="354158"/>
                  </a:cubicBezTo>
                  <a:cubicBezTo>
                    <a:pt x="534538" y="366739"/>
                    <a:pt x="526990" y="380578"/>
                    <a:pt x="520699" y="393788"/>
                  </a:cubicBezTo>
                  <a:cubicBezTo>
                    <a:pt x="505602" y="423982"/>
                    <a:pt x="497424" y="450403"/>
                    <a:pt x="494907" y="476823"/>
                  </a:cubicBezTo>
                  <a:cubicBezTo>
                    <a:pt x="493021" y="495695"/>
                    <a:pt x="494278" y="515195"/>
                    <a:pt x="495537" y="534067"/>
                  </a:cubicBezTo>
                  <a:cubicBezTo>
                    <a:pt x="496166" y="545390"/>
                    <a:pt x="496795" y="556713"/>
                    <a:pt x="496795" y="568665"/>
                  </a:cubicBezTo>
                  <a:cubicBezTo>
                    <a:pt x="496795" y="597601"/>
                    <a:pt x="491762" y="630313"/>
                    <a:pt x="481068" y="667427"/>
                  </a:cubicBezTo>
                  <a:cubicBezTo>
                    <a:pt x="476036" y="685040"/>
                    <a:pt x="471004" y="699509"/>
                    <a:pt x="465342" y="713347"/>
                  </a:cubicBezTo>
                  <a:cubicBezTo>
                    <a:pt x="464084" y="716493"/>
                    <a:pt x="462826" y="719009"/>
                    <a:pt x="461568" y="722154"/>
                  </a:cubicBezTo>
                  <a:cubicBezTo>
                    <a:pt x="456535" y="732848"/>
                    <a:pt x="452132" y="743542"/>
                    <a:pt x="449616" y="754865"/>
                  </a:cubicBezTo>
                  <a:cubicBezTo>
                    <a:pt x="438292" y="803303"/>
                    <a:pt x="454648" y="861804"/>
                    <a:pt x="491762" y="907096"/>
                  </a:cubicBezTo>
                  <a:cubicBezTo>
                    <a:pt x="501827" y="919678"/>
                    <a:pt x="513150" y="931000"/>
                    <a:pt x="524473" y="941066"/>
                  </a:cubicBezTo>
                  <a:cubicBezTo>
                    <a:pt x="532651" y="947985"/>
                    <a:pt x="541457" y="954276"/>
                    <a:pt x="550264" y="960566"/>
                  </a:cubicBezTo>
                  <a:cubicBezTo>
                    <a:pt x="556555" y="964969"/>
                    <a:pt x="562845" y="969373"/>
                    <a:pt x="568507" y="973776"/>
                  </a:cubicBezTo>
                  <a:cubicBezTo>
                    <a:pt x="584862" y="986986"/>
                    <a:pt x="596815" y="1000196"/>
                    <a:pt x="603734" y="1015294"/>
                  </a:cubicBezTo>
                  <a:cubicBezTo>
                    <a:pt x="608137" y="1024100"/>
                    <a:pt x="611282" y="1033536"/>
                    <a:pt x="615057" y="1042972"/>
                  </a:cubicBezTo>
                  <a:cubicBezTo>
                    <a:pt x="616315" y="1046746"/>
                    <a:pt x="618203" y="1050520"/>
                    <a:pt x="619460" y="1054295"/>
                  </a:cubicBezTo>
                  <a:lnTo>
                    <a:pt x="620089" y="1055553"/>
                  </a:lnTo>
                  <a:lnTo>
                    <a:pt x="620089" y="1056811"/>
                  </a:lnTo>
                  <a:cubicBezTo>
                    <a:pt x="620089" y="1059956"/>
                    <a:pt x="619460" y="1063731"/>
                    <a:pt x="619460" y="1066876"/>
                  </a:cubicBezTo>
                  <a:cubicBezTo>
                    <a:pt x="618203" y="1077570"/>
                    <a:pt x="617573" y="1088893"/>
                    <a:pt x="615057" y="1100216"/>
                  </a:cubicBezTo>
                  <a:cubicBezTo>
                    <a:pt x="611282" y="1116571"/>
                    <a:pt x="605621" y="1133556"/>
                    <a:pt x="598072" y="1150540"/>
                  </a:cubicBezTo>
                  <a:cubicBezTo>
                    <a:pt x="598072" y="1151169"/>
                    <a:pt x="598072" y="1151169"/>
                    <a:pt x="598072" y="1151799"/>
                  </a:cubicBezTo>
                  <a:lnTo>
                    <a:pt x="598072" y="1153057"/>
                  </a:lnTo>
                  <a:lnTo>
                    <a:pt x="597443" y="1154314"/>
                  </a:lnTo>
                  <a:cubicBezTo>
                    <a:pt x="577943" y="1180106"/>
                    <a:pt x="556555" y="1205897"/>
                    <a:pt x="536425" y="1230431"/>
                  </a:cubicBezTo>
                  <a:lnTo>
                    <a:pt x="500569" y="1274464"/>
                  </a:lnTo>
                  <a:lnTo>
                    <a:pt x="489275" y="1288284"/>
                  </a:lnTo>
                  <a:lnTo>
                    <a:pt x="477939" y="1288284"/>
                  </a:lnTo>
                  <a:lnTo>
                    <a:pt x="495537" y="1266915"/>
                  </a:lnTo>
                  <a:lnTo>
                    <a:pt x="531393" y="1222881"/>
                  </a:lnTo>
                  <a:cubicBezTo>
                    <a:pt x="551522" y="1198348"/>
                    <a:pt x="572281" y="1173186"/>
                    <a:pt x="591782" y="1148024"/>
                  </a:cubicBezTo>
                  <a:cubicBezTo>
                    <a:pt x="591782" y="1147395"/>
                    <a:pt x="591782" y="1146137"/>
                    <a:pt x="592411" y="1145508"/>
                  </a:cubicBezTo>
                  <a:cubicBezTo>
                    <a:pt x="599331" y="1129152"/>
                    <a:pt x="604992" y="1112797"/>
                    <a:pt x="608767" y="1097071"/>
                  </a:cubicBezTo>
                  <a:cubicBezTo>
                    <a:pt x="611282" y="1086377"/>
                    <a:pt x="611912" y="1075683"/>
                    <a:pt x="612541" y="1064989"/>
                  </a:cubicBezTo>
                  <a:cubicBezTo>
                    <a:pt x="612541" y="1061844"/>
                    <a:pt x="613170" y="1058698"/>
                    <a:pt x="613170" y="1055553"/>
                  </a:cubicBezTo>
                  <a:cubicBezTo>
                    <a:pt x="611912" y="1052408"/>
                    <a:pt x="610653" y="1048634"/>
                    <a:pt x="609396" y="1045488"/>
                  </a:cubicBezTo>
                  <a:cubicBezTo>
                    <a:pt x="605621" y="1036682"/>
                    <a:pt x="602476" y="1027246"/>
                    <a:pt x="598072" y="1018439"/>
                  </a:cubicBezTo>
                  <a:cubicBezTo>
                    <a:pt x="591782" y="1005229"/>
                    <a:pt x="581717" y="992648"/>
                    <a:pt x="565991" y="980696"/>
                  </a:cubicBezTo>
                  <a:cubicBezTo>
                    <a:pt x="560329" y="976292"/>
                    <a:pt x="554039" y="971889"/>
                    <a:pt x="548377" y="967486"/>
                  </a:cubicBezTo>
                  <a:cubicBezTo>
                    <a:pt x="539571" y="961195"/>
                    <a:pt x="530764" y="954904"/>
                    <a:pt x="521957" y="947356"/>
                  </a:cubicBezTo>
                  <a:cubicBezTo>
                    <a:pt x="509376" y="937291"/>
                    <a:pt x="498053" y="925339"/>
                    <a:pt x="487359" y="912128"/>
                  </a:cubicBezTo>
                  <a:cubicBezTo>
                    <a:pt x="447728" y="864320"/>
                    <a:pt x="430744" y="802044"/>
                    <a:pt x="442696" y="750462"/>
                  </a:cubicBezTo>
                  <a:cubicBezTo>
                    <a:pt x="445841" y="738510"/>
                    <a:pt x="450873" y="727187"/>
                    <a:pt x="455277" y="715864"/>
                  </a:cubicBezTo>
                  <a:cubicBezTo>
                    <a:pt x="456535" y="712719"/>
                    <a:pt x="457794" y="710202"/>
                    <a:pt x="459051" y="707057"/>
                  </a:cubicBezTo>
                  <a:cubicBezTo>
                    <a:pt x="464084" y="693847"/>
                    <a:pt x="469116" y="680008"/>
                    <a:pt x="474149" y="662394"/>
                  </a:cubicBezTo>
                  <a:cubicBezTo>
                    <a:pt x="484214" y="626538"/>
                    <a:pt x="489246" y="595086"/>
                    <a:pt x="489246" y="566778"/>
                  </a:cubicBezTo>
                  <a:cubicBezTo>
                    <a:pt x="489246" y="555455"/>
                    <a:pt x="488617" y="544132"/>
                    <a:pt x="487988" y="532809"/>
                  </a:cubicBezTo>
                  <a:cubicBezTo>
                    <a:pt x="486730" y="513309"/>
                    <a:pt x="485471" y="493807"/>
                    <a:pt x="487359" y="473678"/>
                  </a:cubicBezTo>
                  <a:cubicBezTo>
                    <a:pt x="490504" y="445999"/>
                    <a:pt x="498682" y="418321"/>
                    <a:pt x="514409" y="386868"/>
                  </a:cubicBezTo>
                  <a:cubicBezTo>
                    <a:pt x="521328" y="373029"/>
                    <a:pt x="528876" y="359819"/>
                    <a:pt x="535796" y="346609"/>
                  </a:cubicBezTo>
                  <a:cubicBezTo>
                    <a:pt x="542086" y="335915"/>
                    <a:pt x="548377" y="324592"/>
                    <a:pt x="554039" y="313269"/>
                  </a:cubicBezTo>
                  <a:cubicBezTo>
                    <a:pt x="560958" y="298800"/>
                    <a:pt x="566620" y="286849"/>
                    <a:pt x="570394" y="275526"/>
                  </a:cubicBezTo>
                  <a:cubicBezTo>
                    <a:pt x="574169" y="266090"/>
                    <a:pt x="576055" y="256025"/>
                    <a:pt x="577943" y="245960"/>
                  </a:cubicBezTo>
                  <a:lnTo>
                    <a:pt x="579201" y="239670"/>
                  </a:lnTo>
                  <a:cubicBezTo>
                    <a:pt x="580459" y="235266"/>
                    <a:pt x="584233" y="231492"/>
                    <a:pt x="589265" y="231492"/>
                  </a:cubicBezTo>
                  <a:cubicBezTo>
                    <a:pt x="593040" y="230863"/>
                    <a:pt x="596186" y="232750"/>
                    <a:pt x="598072" y="235895"/>
                  </a:cubicBezTo>
                  <a:cubicBezTo>
                    <a:pt x="598701" y="235895"/>
                    <a:pt x="599331" y="235895"/>
                    <a:pt x="599960" y="235895"/>
                  </a:cubicBezTo>
                  <a:cubicBezTo>
                    <a:pt x="603734" y="236525"/>
                    <a:pt x="606250" y="239040"/>
                    <a:pt x="607508" y="242186"/>
                  </a:cubicBezTo>
                  <a:cubicBezTo>
                    <a:pt x="614428" y="266719"/>
                    <a:pt x="614428" y="292510"/>
                    <a:pt x="614428" y="317043"/>
                  </a:cubicBezTo>
                  <a:cubicBezTo>
                    <a:pt x="614428" y="326479"/>
                    <a:pt x="614428" y="335915"/>
                    <a:pt x="615057" y="345351"/>
                  </a:cubicBezTo>
                  <a:cubicBezTo>
                    <a:pt x="616315" y="379320"/>
                    <a:pt x="620718" y="411401"/>
                    <a:pt x="628267" y="440967"/>
                  </a:cubicBezTo>
                  <a:cubicBezTo>
                    <a:pt x="631413" y="454806"/>
                    <a:pt x="635816" y="468016"/>
                    <a:pt x="640219" y="480597"/>
                  </a:cubicBezTo>
                  <a:cubicBezTo>
                    <a:pt x="645251" y="495695"/>
                    <a:pt x="650284" y="511421"/>
                    <a:pt x="654058" y="527148"/>
                  </a:cubicBezTo>
                  <a:cubicBezTo>
                    <a:pt x="660349" y="555455"/>
                    <a:pt x="661607" y="583762"/>
                    <a:pt x="659091" y="613957"/>
                  </a:cubicBezTo>
                  <a:cubicBezTo>
                    <a:pt x="657204" y="634087"/>
                    <a:pt x="652171" y="652958"/>
                    <a:pt x="647768" y="671201"/>
                  </a:cubicBezTo>
                  <a:cubicBezTo>
                    <a:pt x="645251" y="680637"/>
                    <a:pt x="642735" y="690073"/>
                    <a:pt x="640848" y="699509"/>
                  </a:cubicBezTo>
                  <a:cubicBezTo>
                    <a:pt x="635816" y="724671"/>
                    <a:pt x="635187" y="751720"/>
                    <a:pt x="640219" y="785689"/>
                  </a:cubicBezTo>
                  <a:cubicBezTo>
                    <a:pt x="642106" y="799528"/>
                    <a:pt x="644623" y="813367"/>
                    <a:pt x="647139" y="827206"/>
                  </a:cubicBezTo>
                  <a:cubicBezTo>
                    <a:pt x="649655" y="842304"/>
                    <a:pt x="652801" y="858030"/>
                    <a:pt x="654687" y="873756"/>
                  </a:cubicBezTo>
                  <a:cubicBezTo>
                    <a:pt x="659720" y="908983"/>
                    <a:pt x="662236" y="940436"/>
                    <a:pt x="662236" y="970631"/>
                  </a:cubicBezTo>
                  <a:cubicBezTo>
                    <a:pt x="662236" y="978809"/>
                    <a:pt x="661607" y="986986"/>
                    <a:pt x="661607" y="995164"/>
                  </a:cubicBezTo>
                  <a:cubicBezTo>
                    <a:pt x="660978" y="1002712"/>
                    <a:pt x="660978" y="1010890"/>
                    <a:pt x="660978" y="1018439"/>
                  </a:cubicBezTo>
                  <a:cubicBezTo>
                    <a:pt x="660978" y="1027246"/>
                    <a:pt x="660349" y="1037310"/>
                    <a:pt x="659091" y="1047375"/>
                  </a:cubicBezTo>
                  <a:cubicBezTo>
                    <a:pt x="672301" y="1025358"/>
                    <a:pt x="684253" y="1003971"/>
                    <a:pt x="696205" y="982583"/>
                  </a:cubicBezTo>
                  <a:cubicBezTo>
                    <a:pt x="709415" y="959308"/>
                    <a:pt x="721996" y="936033"/>
                    <a:pt x="733948" y="913387"/>
                  </a:cubicBezTo>
                  <a:cubicBezTo>
                    <a:pt x="738981" y="905209"/>
                    <a:pt x="742755" y="897032"/>
                    <a:pt x="747159" y="888225"/>
                  </a:cubicBezTo>
                  <a:cubicBezTo>
                    <a:pt x="752820" y="876902"/>
                    <a:pt x="759110" y="864949"/>
                    <a:pt x="765401" y="853627"/>
                  </a:cubicBezTo>
                  <a:cubicBezTo>
                    <a:pt x="768546" y="843562"/>
                    <a:pt x="771691" y="832868"/>
                    <a:pt x="774836" y="822803"/>
                  </a:cubicBezTo>
                  <a:cubicBezTo>
                    <a:pt x="780498" y="805819"/>
                    <a:pt x="790563" y="790721"/>
                    <a:pt x="799999" y="775624"/>
                  </a:cubicBezTo>
                  <a:lnTo>
                    <a:pt x="801257" y="774366"/>
                  </a:lnTo>
                  <a:cubicBezTo>
                    <a:pt x="801257" y="768076"/>
                    <a:pt x="801257" y="763043"/>
                    <a:pt x="801886" y="757381"/>
                  </a:cubicBezTo>
                  <a:cubicBezTo>
                    <a:pt x="802515" y="744800"/>
                    <a:pt x="801257" y="731590"/>
                    <a:pt x="798741" y="719638"/>
                  </a:cubicBezTo>
                  <a:cubicBezTo>
                    <a:pt x="794338" y="700137"/>
                    <a:pt x="785531" y="681266"/>
                    <a:pt x="777353" y="662394"/>
                  </a:cubicBezTo>
                  <a:cubicBezTo>
                    <a:pt x="774208" y="655475"/>
                    <a:pt x="771062" y="647926"/>
                    <a:pt x="767917" y="641006"/>
                  </a:cubicBezTo>
                  <a:cubicBezTo>
                    <a:pt x="759740" y="621506"/>
                    <a:pt x="750933" y="599489"/>
                    <a:pt x="745900" y="576214"/>
                  </a:cubicBezTo>
                  <a:cubicBezTo>
                    <a:pt x="740238" y="552310"/>
                    <a:pt x="740238" y="528405"/>
                    <a:pt x="745900" y="505759"/>
                  </a:cubicBezTo>
                  <a:cubicBezTo>
                    <a:pt x="749674" y="488146"/>
                    <a:pt x="757223" y="471161"/>
                    <a:pt x="764143" y="454806"/>
                  </a:cubicBezTo>
                  <a:cubicBezTo>
                    <a:pt x="768546" y="445370"/>
                    <a:pt x="772321" y="435306"/>
                    <a:pt x="776095" y="425870"/>
                  </a:cubicBezTo>
                  <a:cubicBezTo>
                    <a:pt x="781757" y="409515"/>
                    <a:pt x="785531" y="396304"/>
                    <a:pt x="787418" y="384352"/>
                  </a:cubicBezTo>
                  <a:cubicBezTo>
                    <a:pt x="789305" y="372400"/>
                    <a:pt x="788676" y="359819"/>
                    <a:pt x="788047" y="347238"/>
                  </a:cubicBezTo>
                  <a:lnTo>
                    <a:pt x="788047" y="342834"/>
                  </a:lnTo>
                  <a:cubicBezTo>
                    <a:pt x="786160" y="310753"/>
                    <a:pt x="789934" y="283074"/>
                    <a:pt x="799370" y="256025"/>
                  </a:cubicBezTo>
                  <a:cubicBezTo>
                    <a:pt x="810064" y="224572"/>
                    <a:pt x="825161" y="194378"/>
                    <a:pt x="836484" y="171732"/>
                  </a:cubicBezTo>
                  <a:cubicBezTo>
                    <a:pt x="843404" y="157263"/>
                    <a:pt x="852210" y="143424"/>
                    <a:pt x="860388" y="129585"/>
                  </a:cubicBezTo>
                  <a:cubicBezTo>
                    <a:pt x="868566" y="116375"/>
                    <a:pt x="876744" y="103165"/>
                    <a:pt x="883663" y="89326"/>
                  </a:cubicBezTo>
                  <a:cubicBezTo>
                    <a:pt x="889325" y="78003"/>
                    <a:pt x="893728" y="66680"/>
                    <a:pt x="897502" y="55357"/>
                  </a:cubicBezTo>
                  <a:cubicBezTo>
                    <a:pt x="903164" y="38372"/>
                    <a:pt x="909454" y="20759"/>
                    <a:pt x="920778" y="5032"/>
                  </a:cubicBezTo>
                  <a:cubicBezTo>
                    <a:pt x="923294" y="1887"/>
                    <a:pt x="926439" y="0"/>
                    <a:pt x="930213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61" name="【公众号：阿拉丁PPT】1-23"/>
            <p:cNvSpPr/>
            <p:nvPr/>
          </p:nvSpPr>
          <p:spPr>
            <a:xfrm>
              <a:off x="11900106" y="6719214"/>
              <a:ext cx="62748" cy="105464"/>
            </a:xfrm>
            <a:custGeom>
              <a:avLst/>
              <a:gdLst>
                <a:gd name="connsiteX0" fmla="*/ 61648 w 62748"/>
                <a:gd name="connsiteY0" fmla="*/ 45705 h 105464"/>
                <a:gd name="connsiteX1" fmla="*/ 61018 w 62748"/>
                <a:gd name="connsiteY1" fmla="*/ 50109 h 105464"/>
                <a:gd name="connsiteX2" fmla="*/ 58502 w 62748"/>
                <a:gd name="connsiteY2" fmla="*/ 55770 h 105464"/>
                <a:gd name="connsiteX3" fmla="*/ 57244 w 62748"/>
                <a:gd name="connsiteY3" fmla="*/ 62061 h 105464"/>
                <a:gd name="connsiteX4" fmla="*/ 54727 w 62748"/>
                <a:gd name="connsiteY4" fmla="*/ 80303 h 105464"/>
                <a:gd name="connsiteX5" fmla="*/ 54099 w 62748"/>
                <a:gd name="connsiteY5" fmla="*/ 80932 h 105464"/>
                <a:gd name="connsiteX6" fmla="*/ 46550 w 62748"/>
                <a:gd name="connsiteY6" fmla="*/ 97288 h 105464"/>
                <a:gd name="connsiteX7" fmla="*/ 27679 w 62748"/>
                <a:gd name="connsiteY7" fmla="*/ 105465 h 105464"/>
                <a:gd name="connsiteX8" fmla="*/ 8807 w 62748"/>
                <a:gd name="connsiteY8" fmla="*/ 97288 h 105464"/>
                <a:gd name="connsiteX9" fmla="*/ 1258 w 62748"/>
                <a:gd name="connsiteY9" fmla="*/ 80932 h 105464"/>
                <a:gd name="connsiteX10" fmla="*/ 0 w 62748"/>
                <a:gd name="connsiteY10" fmla="*/ 72754 h 105464"/>
                <a:gd name="connsiteX11" fmla="*/ 629 w 62748"/>
                <a:gd name="connsiteY11" fmla="*/ 54512 h 105464"/>
                <a:gd name="connsiteX12" fmla="*/ 629 w 62748"/>
                <a:gd name="connsiteY12" fmla="*/ 36269 h 105464"/>
                <a:gd name="connsiteX13" fmla="*/ 4403 w 62748"/>
                <a:gd name="connsiteY13" fmla="*/ 22430 h 105464"/>
                <a:gd name="connsiteX14" fmla="*/ 4403 w 62748"/>
                <a:gd name="connsiteY14" fmla="*/ 22430 h 105464"/>
                <a:gd name="connsiteX15" fmla="*/ 18243 w 62748"/>
                <a:gd name="connsiteY15" fmla="*/ 4187 h 105464"/>
                <a:gd name="connsiteX16" fmla="*/ 25162 w 62748"/>
                <a:gd name="connsiteY16" fmla="*/ 1042 h 105464"/>
                <a:gd name="connsiteX17" fmla="*/ 36485 w 62748"/>
                <a:gd name="connsiteY17" fmla="*/ 413 h 105464"/>
                <a:gd name="connsiteX18" fmla="*/ 53470 w 62748"/>
                <a:gd name="connsiteY18" fmla="*/ 8591 h 105464"/>
                <a:gd name="connsiteX19" fmla="*/ 58502 w 62748"/>
                <a:gd name="connsiteY19" fmla="*/ 14882 h 105464"/>
                <a:gd name="connsiteX20" fmla="*/ 62277 w 62748"/>
                <a:gd name="connsiteY20" fmla="*/ 29349 h 105464"/>
                <a:gd name="connsiteX21" fmla="*/ 62277 w 62748"/>
                <a:gd name="connsiteY21" fmla="*/ 38156 h 105464"/>
                <a:gd name="connsiteX22" fmla="*/ 61648 w 62748"/>
                <a:gd name="connsiteY22" fmla="*/ 45705 h 105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748" h="105464">
                  <a:moveTo>
                    <a:pt x="61648" y="45705"/>
                  </a:moveTo>
                  <a:cubicBezTo>
                    <a:pt x="61648" y="46963"/>
                    <a:pt x="61648" y="48850"/>
                    <a:pt x="61018" y="50109"/>
                  </a:cubicBezTo>
                  <a:cubicBezTo>
                    <a:pt x="60389" y="51995"/>
                    <a:pt x="59760" y="53883"/>
                    <a:pt x="58502" y="55770"/>
                  </a:cubicBezTo>
                  <a:cubicBezTo>
                    <a:pt x="57873" y="57657"/>
                    <a:pt x="57873" y="60173"/>
                    <a:pt x="57244" y="62061"/>
                  </a:cubicBezTo>
                  <a:cubicBezTo>
                    <a:pt x="56615" y="67722"/>
                    <a:pt x="55986" y="74012"/>
                    <a:pt x="54727" y="80303"/>
                  </a:cubicBezTo>
                  <a:cubicBezTo>
                    <a:pt x="54727" y="80303"/>
                    <a:pt x="54727" y="80932"/>
                    <a:pt x="54099" y="80932"/>
                  </a:cubicBezTo>
                  <a:cubicBezTo>
                    <a:pt x="53470" y="87223"/>
                    <a:pt x="50953" y="93513"/>
                    <a:pt x="46550" y="97288"/>
                  </a:cubicBezTo>
                  <a:cubicBezTo>
                    <a:pt x="42146" y="101691"/>
                    <a:pt x="33969" y="105465"/>
                    <a:pt x="27679" y="105465"/>
                  </a:cubicBezTo>
                  <a:cubicBezTo>
                    <a:pt x="20759" y="105465"/>
                    <a:pt x="13210" y="102949"/>
                    <a:pt x="8807" y="97288"/>
                  </a:cubicBezTo>
                  <a:cubicBezTo>
                    <a:pt x="4403" y="92884"/>
                    <a:pt x="1887" y="87223"/>
                    <a:pt x="1258" y="80932"/>
                  </a:cubicBezTo>
                  <a:cubicBezTo>
                    <a:pt x="629" y="78416"/>
                    <a:pt x="0" y="75271"/>
                    <a:pt x="0" y="72754"/>
                  </a:cubicBezTo>
                  <a:cubicBezTo>
                    <a:pt x="629" y="66464"/>
                    <a:pt x="629" y="60173"/>
                    <a:pt x="629" y="54512"/>
                  </a:cubicBezTo>
                  <a:cubicBezTo>
                    <a:pt x="629" y="48221"/>
                    <a:pt x="629" y="41931"/>
                    <a:pt x="629" y="36269"/>
                  </a:cubicBezTo>
                  <a:cubicBezTo>
                    <a:pt x="629" y="31237"/>
                    <a:pt x="1887" y="26833"/>
                    <a:pt x="4403" y="22430"/>
                  </a:cubicBezTo>
                  <a:cubicBezTo>
                    <a:pt x="4403" y="22430"/>
                    <a:pt x="4403" y="22430"/>
                    <a:pt x="4403" y="22430"/>
                  </a:cubicBezTo>
                  <a:cubicBezTo>
                    <a:pt x="6291" y="15511"/>
                    <a:pt x="11323" y="7961"/>
                    <a:pt x="18243" y="4187"/>
                  </a:cubicBezTo>
                  <a:cubicBezTo>
                    <a:pt x="20759" y="2929"/>
                    <a:pt x="23275" y="2301"/>
                    <a:pt x="25162" y="1042"/>
                  </a:cubicBezTo>
                  <a:cubicBezTo>
                    <a:pt x="28936" y="-216"/>
                    <a:pt x="32711" y="-216"/>
                    <a:pt x="36485" y="413"/>
                  </a:cubicBezTo>
                  <a:cubicBezTo>
                    <a:pt x="42776" y="1042"/>
                    <a:pt x="49067" y="3558"/>
                    <a:pt x="53470" y="8591"/>
                  </a:cubicBezTo>
                  <a:cubicBezTo>
                    <a:pt x="55357" y="10478"/>
                    <a:pt x="56615" y="12994"/>
                    <a:pt x="58502" y="14882"/>
                  </a:cubicBezTo>
                  <a:cubicBezTo>
                    <a:pt x="61018" y="19285"/>
                    <a:pt x="62277" y="24317"/>
                    <a:pt x="62277" y="29349"/>
                  </a:cubicBezTo>
                  <a:cubicBezTo>
                    <a:pt x="62905" y="32495"/>
                    <a:pt x="62905" y="35011"/>
                    <a:pt x="62277" y="38156"/>
                  </a:cubicBezTo>
                  <a:cubicBezTo>
                    <a:pt x="62277" y="40673"/>
                    <a:pt x="61648" y="43189"/>
                    <a:pt x="61648" y="45705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62" name="【公众号：阿拉丁PPT】1-24"/>
            <p:cNvSpPr/>
            <p:nvPr/>
          </p:nvSpPr>
          <p:spPr>
            <a:xfrm>
              <a:off x="11706987" y="6757210"/>
              <a:ext cx="66051" cy="100790"/>
            </a:xfrm>
            <a:custGeom>
              <a:avLst/>
              <a:gdLst>
                <a:gd name="connsiteX0" fmla="*/ 42146 w 66051"/>
                <a:gd name="connsiteY0" fmla="*/ 160 h 100790"/>
                <a:gd name="connsiteX1" fmla="*/ 54727 w 66051"/>
                <a:gd name="connsiteY1" fmla="*/ 5193 h 100790"/>
                <a:gd name="connsiteX2" fmla="*/ 64163 w 66051"/>
                <a:gd name="connsiteY2" fmla="*/ 19032 h 100790"/>
                <a:gd name="connsiteX3" fmla="*/ 65421 w 66051"/>
                <a:gd name="connsiteY3" fmla="*/ 37275 h 100790"/>
                <a:gd name="connsiteX4" fmla="*/ 66051 w 66051"/>
                <a:gd name="connsiteY4" fmla="*/ 44194 h 100790"/>
                <a:gd name="connsiteX5" fmla="*/ 64792 w 66051"/>
                <a:gd name="connsiteY5" fmla="*/ 55517 h 100790"/>
                <a:gd name="connsiteX6" fmla="*/ 62276 w 66051"/>
                <a:gd name="connsiteY6" fmla="*/ 79421 h 100790"/>
                <a:gd name="connsiteX7" fmla="*/ 60389 w 66051"/>
                <a:gd name="connsiteY7" fmla="*/ 88857 h 100790"/>
                <a:gd name="connsiteX8" fmla="*/ 58502 w 66051"/>
                <a:gd name="connsiteY8" fmla="*/ 96406 h 100790"/>
                <a:gd name="connsiteX9" fmla="*/ 55280 w 66051"/>
                <a:gd name="connsiteY9" fmla="*/ 100790 h 100790"/>
                <a:gd name="connsiteX10" fmla="*/ 8796 w 66051"/>
                <a:gd name="connsiteY10" fmla="*/ 100790 h 100790"/>
                <a:gd name="connsiteX11" fmla="*/ 4403 w 66051"/>
                <a:gd name="connsiteY11" fmla="*/ 89486 h 100790"/>
                <a:gd name="connsiteX12" fmla="*/ 4403 w 66051"/>
                <a:gd name="connsiteY12" fmla="*/ 83825 h 100790"/>
                <a:gd name="connsiteX13" fmla="*/ 0 w 66051"/>
                <a:gd name="connsiteY13" fmla="*/ 63695 h 100790"/>
                <a:gd name="connsiteX14" fmla="*/ 15726 w 66051"/>
                <a:gd name="connsiteY14" fmla="*/ 13370 h 100790"/>
                <a:gd name="connsiteX15" fmla="*/ 25791 w 66051"/>
                <a:gd name="connsiteY15" fmla="*/ 3306 h 100790"/>
                <a:gd name="connsiteX16" fmla="*/ 42146 w 66051"/>
                <a:gd name="connsiteY16" fmla="*/ 160 h 100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6051" h="100790">
                  <a:moveTo>
                    <a:pt x="42146" y="160"/>
                  </a:moveTo>
                  <a:cubicBezTo>
                    <a:pt x="47179" y="789"/>
                    <a:pt x="50953" y="2677"/>
                    <a:pt x="54727" y="5193"/>
                  </a:cubicBezTo>
                  <a:cubicBezTo>
                    <a:pt x="59130" y="8338"/>
                    <a:pt x="63534" y="13370"/>
                    <a:pt x="64163" y="19032"/>
                  </a:cubicBezTo>
                  <a:cubicBezTo>
                    <a:pt x="64792" y="25322"/>
                    <a:pt x="65421" y="31613"/>
                    <a:pt x="65421" y="37275"/>
                  </a:cubicBezTo>
                  <a:cubicBezTo>
                    <a:pt x="65421" y="40420"/>
                    <a:pt x="66051" y="42307"/>
                    <a:pt x="66051" y="44194"/>
                  </a:cubicBezTo>
                  <a:cubicBezTo>
                    <a:pt x="66051" y="47968"/>
                    <a:pt x="65421" y="51742"/>
                    <a:pt x="64792" y="55517"/>
                  </a:cubicBezTo>
                  <a:cubicBezTo>
                    <a:pt x="64163" y="63695"/>
                    <a:pt x="63534" y="71244"/>
                    <a:pt x="62276" y="79421"/>
                  </a:cubicBezTo>
                  <a:cubicBezTo>
                    <a:pt x="62276" y="82566"/>
                    <a:pt x="61647" y="85712"/>
                    <a:pt x="60389" y="88857"/>
                  </a:cubicBezTo>
                  <a:cubicBezTo>
                    <a:pt x="59760" y="91373"/>
                    <a:pt x="59130" y="93890"/>
                    <a:pt x="58502" y="96406"/>
                  </a:cubicBezTo>
                  <a:lnTo>
                    <a:pt x="55280" y="100790"/>
                  </a:lnTo>
                  <a:lnTo>
                    <a:pt x="8796" y="100790"/>
                  </a:lnTo>
                  <a:lnTo>
                    <a:pt x="4403" y="89486"/>
                  </a:lnTo>
                  <a:cubicBezTo>
                    <a:pt x="4403" y="87599"/>
                    <a:pt x="4403" y="85712"/>
                    <a:pt x="4403" y="83825"/>
                  </a:cubicBezTo>
                  <a:cubicBezTo>
                    <a:pt x="1258" y="77534"/>
                    <a:pt x="0" y="70614"/>
                    <a:pt x="0" y="63695"/>
                  </a:cubicBezTo>
                  <a:cubicBezTo>
                    <a:pt x="629" y="46082"/>
                    <a:pt x="8177" y="29097"/>
                    <a:pt x="15726" y="13370"/>
                  </a:cubicBezTo>
                  <a:cubicBezTo>
                    <a:pt x="17613" y="9596"/>
                    <a:pt x="22017" y="5822"/>
                    <a:pt x="25791" y="3306"/>
                  </a:cubicBezTo>
                  <a:cubicBezTo>
                    <a:pt x="30823" y="789"/>
                    <a:pt x="36485" y="-469"/>
                    <a:pt x="42146" y="16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63" name="【公众号：阿拉丁PPT】1-25"/>
            <p:cNvSpPr/>
            <p:nvPr/>
          </p:nvSpPr>
          <p:spPr>
            <a:xfrm>
              <a:off x="11775307" y="6468635"/>
              <a:ext cx="67603" cy="114707"/>
            </a:xfrm>
            <a:custGeom>
              <a:avLst/>
              <a:gdLst>
                <a:gd name="connsiteX0" fmla="*/ 67556 w 67603"/>
                <a:gd name="connsiteY0" fmla="*/ 42147 h 114707"/>
                <a:gd name="connsiteX1" fmla="*/ 66297 w 67603"/>
                <a:gd name="connsiteY1" fmla="*/ 55357 h 114707"/>
                <a:gd name="connsiteX2" fmla="*/ 61265 w 67603"/>
                <a:gd name="connsiteY2" fmla="*/ 67938 h 114707"/>
                <a:gd name="connsiteX3" fmla="*/ 57491 w 67603"/>
                <a:gd name="connsiteY3" fmla="*/ 74858 h 114707"/>
                <a:gd name="connsiteX4" fmla="*/ 56862 w 67603"/>
                <a:gd name="connsiteY4" fmla="*/ 78003 h 114707"/>
                <a:gd name="connsiteX5" fmla="*/ 56862 w 67603"/>
                <a:gd name="connsiteY5" fmla="*/ 86810 h 114707"/>
                <a:gd name="connsiteX6" fmla="*/ 32329 w 67603"/>
                <a:gd name="connsiteY6" fmla="*/ 114488 h 114707"/>
                <a:gd name="connsiteX7" fmla="*/ 14715 w 67603"/>
                <a:gd name="connsiteY7" fmla="*/ 111343 h 114707"/>
                <a:gd name="connsiteX8" fmla="*/ 1505 w 67603"/>
                <a:gd name="connsiteY8" fmla="*/ 93729 h 114707"/>
                <a:gd name="connsiteX9" fmla="*/ 247 w 67603"/>
                <a:gd name="connsiteY9" fmla="*/ 73600 h 114707"/>
                <a:gd name="connsiteX10" fmla="*/ 876 w 67603"/>
                <a:gd name="connsiteY10" fmla="*/ 70455 h 114707"/>
                <a:gd name="connsiteX11" fmla="*/ 1505 w 67603"/>
                <a:gd name="connsiteY11" fmla="*/ 27679 h 114707"/>
                <a:gd name="connsiteX12" fmla="*/ 9683 w 67603"/>
                <a:gd name="connsiteY12" fmla="*/ 8178 h 114707"/>
                <a:gd name="connsiteX13" fmla="*/ 29184 w 67603"/>
                <a:gd name="connsiteY13" fmla="*/ 0 h 114707"/>
                <a:gd name="connsiteX14" fmla="*/ 48684 w 67603"/>
                <a:gd name="connsiteY14" fmla="*/ 8178 h 114707"/>
                <a:gd name="connsiteX15" fmla="*/ 55604 w 67603"/>
                <a:gd name="connsiteY15" fmla="*/ 20759 h 114707"/>
                <a:gd name="connsiteX16" fmla="*/ 67556 w 67603"/>
                <a:gd name="connsiteY16" fmla="*/ 42147 h 11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603" h="114707">
                  <a:moveTo>
                    <a:pt x="67556" y="42147"/>
                  </a:moveTo>
                  <a:cubicBezTo>
                    <a:pt x="67556" y="46550"/>
                    <a:pt x="67556" y="50953"/>
                    <a:pt x="66297" y="55357"/>
                  </a:cubicBezTo>
                  <a:cubicBezTo>
                    <a:pt x="65040" y="59760"/>
                    <a:pt x="63152" y="64164"/>
                    <a:pt x="61265" y="67938"/>
                  </a:cubicBezTo>
                  <a:cubicBezTo>
                    <a:pt x="60007" y="70455"/>
                    <a:pt x="58749" y="72341"/>
                    <a:pt x="57491" y="74858"/>
                  </a:cubicBezTo>
                  <a:cubicBezTo>
                    <a:pt x="56862" y="76115"/>
                    <a:pt x="56862" y="76745"/>
                    <a:pt x="56862" y="78003"/>
                  </a:cubicBezTo>
                  <a:cubicBezTo>
                    <a:pt x="56862" y="81148"/>
                    <a:pt x="56862" y="83665"/>
                    <a:pt x="56862" y="86810"/>
                  </a:cubicBezTo>
                  <a:cubicBezTo>
                    <a:pt x="56862" y="101278"/>
                    <a:pt x="45539" y="113230"/>
                    <a:pt x="32329" y="114488"/>
                  </a:cubicBezTo>
                  <a:cubicBezTo>
                    <a:pt x="26667" y="115117"/>
                    <a:pt x="19748" y="114488"/>
                    <a:pt x="14715" y="111343"/>
                  </a:cubicBezTo>
                  <a:cubicBezTo>
                    <a:pt x="8425" y="107568"/>
                    <a:pt x="2134" y="101278"/>
                    <a:pt x="1505" y="93729"/>
                  </a:cubicBezTo>
                  <a:cubicBezTo>
                    <a:pt x="247" y="86810"/>
                    <a:pt x="-382" y="80519"/>
                    <a:pt x="247" y="73600"/>
                  </a:cubicBezTo>
                  <a:cubicBezTo>
                    <a:pt x="247" y="72341"/>
                    <a:pt x="247" y="71712"/>
                    <a:pt x="876" y="70455"/>
                  </a:cubicBezTo>
                  <a:cubicBezTo>
                    <a:pt x="876" y="55986"/>
                    <a:pt x="876" y="41517"/>
                    <a:pt x="1505" y="27679"/>
                  </a:cubicBezTo>
                  <a:cubicBezTo>
                    <a:pt x="1505" y="20759"/>
                    <a:pt x="4651" y="13210"/>
                    <a:pt x="9683" y="8178"/>
                  </a:cubicBezTo>
                  <a:cubicBezTo>
                    <a:pt x="14715" y="3145"/>
                    <a:pt x="22264" y="0"/>
                    <a:pt x="29184" y="0"/>
                  </a:cubicBezTo>
                  <a:cubicBezTo>
                    <a:pt x="36103" y="0"/>
                    <a:pt x="43652" y="2516"/>
                    <a:pt x="48684" y="8178"/>
                  </a:cubicBezTo>
                  <a:cubicBezTo>
                    <a:pt x="51830" y="11952"/>
                    <a:pt x="54346" y="16355"/>
                    <a:pt x="55604" y="20759"/>
                  </a:cubicBezTo>
                  <a:cubicBezTo>
                    <a:pt x="62523" y="24533"/>
                    <a:pt x="68185" y="32711"/>
                    <a:pt x="67556" y="42147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64" name="【公众号：阿拉丁PPT】1-26"/>
            <p:cNvSpPr/>
            <p:nvPr/>
          </p:nvSpPr>
          <p:spPr>
            <a:xfrm>
              <a:off x="12001725" y="6426649"/>
              <a:ext cx="64520" cy="137821"/>
            </a:xfrm>
            <a:custGeom>
              <a:avLst/>
              <a:gdLst>
                <a:gd name="connsiteX0" fmla="*/ 59419 w 64520"/>
                <a:gd name="connsiteY0" fmla="*/ 86648 h 137821"/>
                <a:gd name="connsiteX1" fmla="*/ 59419 w 64520"/>
                <a:gd name="connsiteY1" fmla="*/ 88536 h 137821"/>
                <a:gd name="connsiteX2" fmla="*/ 59419 w 64520"/>
                <a:gd name="connsiteY2" fmla="*/ 88536 h 137821"/>
                <a:gd name="connsiteX3" fmla="*/ 58790 w 64520"/>
                <a:gd name="connsiteY3" fmla="*/ 96084 h 137821"/>
                <a:gd name="connsiteX4" fmla="*/ 57532 w 64520"/>
                <a:gd name="connsiteY4" fmla="*/ 99229 h 137821"/>
                <a:gd name="connsiteX5" fmla="*/ 58790 w 64520"/>
                <a:gd name="connsiteY5" fmla="*/ 109924 h 137821"/>
                <a:gd name="connsiteX6" fmla="*/ 50612 w 64520"/>
                <a:gd name="connsiteY6" fmla="*/ 130053 h 137821"/>
                <a:gd name="connsiteX7" fmla="*/ 34257 w 64520"/>
                <a:gd name="connsiteY7" fmla="*/ 137602 h 137821"/>
                <a:gd name="connsiteX8" fmla="*/ 16644 w 64520"/>
                <a:gd name="connsiteY8" fmla="*/ 134457 h 137821"/>
                <a:gd name="connsiteX9" fmla="*/ 3433 w 64520"/>
                <a:gd name="connsiteY9" fmla="*/ 116843 h 137821"/>
                <a:gd name="connsiteX10" fmla="*/ 10982 w 64520"/>
                <a:gd name="connsiteY10" fmla="*/ 14937 h 137821"/>
                <a:gd name="connsiteX11" fmla="*/ 15385 w 64520"/>
                <a:gd name="connsiteY11" fmla="*/ 8646 h 137821"/>
                <a:gd name="connsiteX12" fmla="*/ 24821 w 64520"/>
                <a:gd name="connsiteY12" fmla="*/ 2356 h 137821"/>
                <a:gd name="connsiteX13" fmla="*/ 43064 w 64520"/>
                <a:gd name="connsiteY13" fmla="*/ 1097 h 137821"/>
                <a:gd name="connsiteX14" fmla="*/ 56274 w 64520"/>
                <a:gd name="connsiteY14" fmla="*/ 8646 h 137821"/>
                <a:gd name="connsiteX15" fmla="*/ 64452 w 64520"/>
                <a:gd name="connsiteY15" fmla="*/ 28776 h 137821"/>
                <a:gd name="connsiteX16" fmla="*/ 59419 w 64520"/>
                <a:gd name="connsiteY16" fmla="*/ 86648 h 137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520" h="137821">
                  <a:moveTo>
                    <a:pt x="59419" y="86648"/>
                  </a:moveTo>
                  <a:cubicBezTo>
                    <a:pt x="59419" y="87278"/>
                    <a:pt x="59419" y="87907"/>
                    <a:pt x="59419" y="88536"/>
                  </a:cubicBezTo>
                  <a:cubicBezTo>
                    <a:pt x="59419" y="88536"/>
                    <a:pt x="59419" y="88536"/>
                    <a:pt x="59419" y="88536"/>
                  </a:cubicBezTo>
                  <a:cubicBezTo>
                    <a:pt x="59419" y="91052"/>
                    <a:pt x="58790" y="93568"/>
                    <a:pt x="58790" y="96084"/>
                  </a:cubicBezTo>
                  <a:cubicBezTo>
                    <a:pt x="58790" y="97343"/>
                    <a:pt x="58161" y="97971"/>
                    <a:pt x="57532" y="99229"/>
                  </a:cubicBezTo>
                  <a:cubicBezTo>
                    <a:pt x="58161" y="103004"/>
                    <a:pt x="58161" y="106150"/>
                    <a:pt x="58790" y="109924"/>
                  </a:cubicBezTo>
                  <a:cubicBezTo>
                    <a:pt x="59419" y="116214"/>
                    <a:pt x="55016" y="125650"/>
                    <a:pt x="50612" y="130053"/>
                  </a:cubicBezTo>
                  <a:cubicBezTo>
                    <a:pt x="46209" y="134457"/>
                    <a:pt x="40547" y="136973"/>
                    <a:pt x="34257" y="137602"/>
                  </a:cubicBezTo>
                  <a:cubicBezTo>
                    <a:pt x="28595" y="138231"/>
                    <a:pt x="21676" y="137602"/>
                    <a:pt x="16644" y="134457"/>
                  </a:cubicBezTo>
                  <a:cubicBezTo>
                    <a:pt x="10982" y="130682"/>
                    <a:pt x="4063" y="124391"/>
                    <a:pt x="3433" y="116843"/>
                  </a:cubicBezTo>
                  <a:cubicBezTo>
                    <a:pt x="-970" y="82245"/>
                    <a:pt x="-3486" y="47018"/>
                    <a:pt x="10982" y="14937"/>
                  </a:cubicBezTo>
                  <a:lnTo>
                    <a:pt x="15385" y="8646"/>
                  </a:lnTo>
                  <a:cubicBezTo>
                    <a:pt x="17902" y="5501"/>
                    <a:pt x="21047" y="3613"/>
                    <a:pt x="24821" y="2356"/>
                  </a:cubicBezTo>
                  <a:cubicBezTo>
                    <a:pt x="30483" y="-161"/>
                    <a:pt x="36773" y="-790"/>
                    <a:pt x="43064" y="1097"/>
                  </a:cubicBezTo>
                  <a:cubicBezTo>
                    <a:pt x="48096" y="2356"/>
                    <a:pt x="52500" y="4871"/>
                    <a:pt x="56274" y="8646"/>
                  </a:cubicBezTo>
                  <a:cubicBezTo>
                    <a:pt x="61306" y="13049"/>
                    <a:pt x="65081" y="22485"/>
                    <a:pt x="64452" y="28776"/>
                  </a:cubicBezTo>
                  <a:cubicBezTo>
                    <a:pt x="62564" y="48276"/>
                    <a:pt x="61935" y="67777"/>
                    <a:pt x="59419" y="8664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65" name="【公众号：阿拉丁PPT】1-27"/>
            <p:cNvSpPr/>
            <p:nvPr/>
          </p:nvSpPr>
          <p:spPr>
            <a:xfrm>
              <a:off x="12058381" y="6705159"/>
              <a:ext cx="54345" cy="75900"/>
            </a:xfrm>
            <a:custGeom>
              <a:avLst/>
              <a:gdLst>
                <a:gd name="connsiteX0" fmla="*/ 51830 w 54345"/>
                <a:gd name="connsiteY0" fmla="*/ 55986 h 75900"/>
                <a:gd name="connsiteX1" fmla="*/ 51830 w 54345"/>
                <a:gd name="connsiteY1" fmla="*/ 56615 h 75900"/>
                <a:gd name="connsiteX2" fmla="*/ 48684 w 54345"/>
                <a:gd name="connsiteY2" fmla="*/ 63535 h 75900"/>
                <a:gd name="connsiteX3" fmla="*/ 48684 w 54345"/>
                <a:gd name="connsiteY3" fmla="*/ 63535 h 75900"/>
                <a:gd name="connsiteX4" fmla="*/ 47426 w 54345"/>
                <a:gd name="connsiteY4" fmla="*/ 65422 h 75900"/>
                <a:gd name="connsiteX5" fmla="*/ 39877 w 54345"/>
                <a:gd name="connsiteY5" fmla="*/ 72341 h 75900"/>
                <a:gd name="connsiteX6" fmla="*/ 30442 w 54345"/>
                <a:gd name="connsiteY6" fmla="*/ 75487 h 75900"/>
                <a:gd name="connsiteX7" fmla="*/ 20377 w 54345"/>
                <a:gd name="connsiteY7" fmla="*/ 74858 h 75900"/>
                <a:gd name="connsiteX8" fmla="*/ 14086 w 54345"/>
                <a:gd name="connsiteY8" fmla="*/ 72341 h 75900"/>
                <a:gd name="connsiteX9" fmla="*/ 4022 w 54345"/>
                <a:gd name="connsiteY9" fmla="*/ 62277 h 75900"/>
                <a:gd name="connsiteX10" fmla="*/ 1505 w 54345"/>
                <a:gd name="connsiteY10" fmla="*/ 55986 h 75900"/>
                <a:gd name="connsiteX11" fmla="*/ 1505 w 54345"/>
                <a:gd name="connsiteY11" fmla="*/ 55357 h 75900"/>
                <a:gd name="connsiteX12" fmla="*/ 247 w 54345"/>
                <a:gd name="connsiteY12" fmla="*/ 46550 h 75900"/>
                <a:gd name="connsiteX13" fmla="*/ 247 w 54345"/>
                <a:gd name="connsiteY13" fmla="*/ 46550 h 75900"/>
                <a:gd name="connsiteX14" fmla="*/ 247 w 54345"/>
                <a:gd name="connsiteY14" fmla="*/ 45921 h 75900"/>
                <a:gd name="connsiteX15" fmla="*/ 247 w 54345"/>
                <a:gd name="connsiteY15" fmla="*/ 44663 h 75900"/>
                <a:gd name="connsiteX16" fmla="*/ 1505 w 54345"/>
                <a:gd name="connsiteY16" fmla="*/ 35228 h 75900"/>
                <a:gd name="connsiteX17" fmla="*/ 2134 w 54345"/>
                <a:gd name="connsiteY17" fmla="*/ 34598 h 75900"/>
                <a:gd name="connsiteX18" fmla="*/ 2134 w 54345"/>
                <a:gd name="connsiteY18" fmla="*/ 31453 h 75900"/>
                <a:gd name="connsiteX19" fmla="*/ 2134 w 54345"/>
                <a:gd name="connsiteY19" fmla="*/ 27050 h 75900"/>
                <a:gd name="connsiteX20" fmla="*/ 2134 w 54345"/>
                <a:gd name="connsiteY20" fmla="*/ 25162 h 75900"/>
                <a:gd name="connsiteX21" fmla="*/ 2134 w 54345"/>
                <a:gd name="connsiteY21" fmla="*/ 25162 h 75900"/>
                <a:gd name="connsiteX22" fmla="*/ 4022 w 54345"/>
                <a:gd name="connsiteY22" fmla="*/ 15726 h 75900"/>
                <a:gd name="connsiteX23" fmla="*/ 9683 w 54345"/>
                <a:gd name="connsiteY23" fmla="*/ 7549 h 75900"/>
                <a:gd name="connsiteX24" fmla="*/ 17861 w 54345"/>
                <a:gd name="connsiteY24" fmla="*/ 1887 h 75900"/>
                <a:gd name="connsiteX25" fmla="*/ 27296 w 54345"/>
                <a:gd name="connsiteY25" fmla="*/ 0 h 75900"/>
                <a:gd name="connsiteX26" fmla="*/ 33587 w 54345"/>
                <a:gd name="connsiteY26" fmla="*/ 630 h 75900"/>
                <a:gd name="connsiteX27" fmla="*/ 44910 w 54345"/>
                <a:gd name="connsiteY27" fmla="*/ 6920 h 75900"/>
                <a:gd name="connsiteX28" fmla="*/ 49313 w 54345"/>
                <a:gd name="connsiteY28" fmla="*/ 12581 h 75900"/>
                <a:gd name="connsiteX29" fmla="*/ 52459 w 54345"/>
                <a:gd name="connsiteY29" fmla="*/ 25162 h 75900"/>
                <a:gd name="connsiteX30" fmla="*/ 52459 w 54345"/>
                <a:gd name="connsiteY30" fmla="*/ 27050 h 75900"/>
                <a:gd name="connsiteX31" fmla="*/ 52459 w 54345"/>
                <a:gd name="connsiteY31" fmla="*/ 31453 h 75900"/>
                <a:gd name="connsiteX32" fmla="*/ 52459 w 54345"/>
                <a:gd name="connsiteY32" fmla="*/ 34598 h 75900"/>
                <a:gd name="connsiteX33" fmla="*/ 53087 w 54345"/>
                <a:gd name="connsiteY33" fmla="*/ 35857 h 75900"/>
                <a:gd name="connsiteX34" fmla="*/ 54346 w 54345"/>
                <a:gd name="connsiteY34" fmla="*/ 45292 h 75900"/>
                <a:gd name="connsiteX35" fmla="*/ 54346 w 54345"/>
                <a:gd name="connsiteY35" fmla="*/ 46550 h 75900"/>
                <a:gd name="connsiteX36" fmla="*/ 54346 w 54345"/>
                <a:gd name="connsiteY36" fmla="*/ 47179 h 75900"/>
                <a:gd name="connsiteX37" fmla="*/ 54346 w 54345"/>
                <a:gd name="connsiteY37" fmla="*/ 47179 h 75900"/>
                <a:gd name="connsiteX38" fmla="*/ 51830 w 54345"/>
                <a:gd name="connsiteY38" fmla="*/ 55986 h 75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4345" h="75900">
                  <a:moveTo>
                    <a:pt x="51830" y="55986"/>
                  </a:moveTo>
                  <a:cubicBezTo>
                    <a:pt x="51830" y="55986"/>
                    <a:pt x="51830" y="56615"/>
                    <a:pt x="51830" y="56615"/>
                  </a:cubicBezTo>
                  <a:cubicBezTo>
                    <a:pt x="51201" y="59131"/>
                    <a:pt x="49942" y="61648"/>
                    <a:pt x="48684" y="63535"/>
                  </a:cubicBezTo>
                  <a:cubicBezTo>
                    <a:pt x="48684" y="63535"/>
                    <a:pt x="48684" y="63535"/>
                    <a:pt x="48684" y="63535"/>
                  </a:cubicBezTo>
                  <a:cubicBezTo>
                    <a:pt x="48055" y="64164"/>
                    <a:pt x="48055" y="64793"/>
                    <a:pt x="47426" y="65422"/>
                  </a:cubicBezTo>
                  <a:cubicBezTo>
                    <a:pt x="45539" y="68567"/>
                    <a:pt x="43023" y="71083"/>
                    <a:pt x="39877" y="72341"/>
                  </a:cubicBezTo>
                  <a:cubicBezTo>
                    <a:pt x="36732" y="74229"/>
                    <a:pt x="33587" y="75487"/>
                    <a:pt x="30442" y="75487"/>
                  </a:cubicBezTo>
                  <a:cubicBezTo>
                    <a:pt x="27296" y="76116"/>
                    <a:pt x="23522" y="76116"/>
                    <a:pt x="20377" y="74858"/>
                  </a:cubicBezTo>
                  <a:cubicBezTo>
                    <a:pt x="18489" y="74229"/>
                    <a:pt x="15973" y="72971"/>
                    <a:pt x="14086" y="72341"/>
                  </a:cubicBezTo>
                  <a:cubicBezTo>
                    <a:pt x="9683" y="69826"/>
                    <a:pt x="6537" y="66680"/>
                    <a:pt x="4022" y="62277"/>
                  </a:cubicBezTo>
                  <a:cubicBezTo>
                    <a:pt x="3392" y="60390"/>
                    <a:pt x="2134" y="57873"/>
                    <a:pt x="1505" y="55986"/>
                  </a:cubicBezTo>
                  <a:cubicBezTo>
                    <a:pt x="1505" y="55986"/>
                    <a:pt x="1505" y="55357"/>
                    <a:pt x="1505" y="55357"/>
                  </a:cubicBezTo>
                  <a:cubicBezTo>
                    <a:pt x="247" y="52212"/>
                    <a:pt x="-382" y="48438"/>
                    <a:pt x="247" y="46550"/>
                  </a:cubicBezTo>
                  <a:cubicBezTo>
                    <a:pt x="247" y="46550"/>
                    <a:pt x="247" y="46550"/>
                    <a:pt x="247" y="46550"/>
                  </a:cubicBezTo>
                  <a:cubicBezTo>
                    <a:pt x="247" y="46550"/>
                    <a:pt x="247" y="45921"/>
                    <a:pt x="247" y="45921"/>
                  </a:cubicBezTo>
                  <a:cubicBezTo>
                    <a:pt x="247" y="45292"/>
                    <a:pt x="247" y="45292"/>
                    <a:pt x="247" y="44663"/>
                  </a:cubicBezTo>
                  <a:cubicBezTo>
                    <a:pt x="247" y="41518"/>
                    <a:pt x="876" y="38373"/>
                    <a:pt x="1505" y="35228"/>
                  </a:cubicBezTo>
                  <a:cubicBezTo>
                    <a:pt x="1505" y="35228"/>
                    <a:pt x="1505" y="34598"/>
                    <a:pt x="2134" y="34598"/>
                  </a:cubicBezTo>
                  <a:cubicBezTo>
                    <a:pt x="2134" y="33340"/>
                    <a:pt x="2134" y="32711"/>
                    <a:pt x="2134" y="31453"/>
                  </a:cubicBezTo>
                  <a:cubicBezTo>
                    <a:pt x="2134" y="30195"/>
                    <a:pt x="2134" y="28307"/>
                    <a:pt x="2134" y="27050"/>
                  </a:cubicBezTo>
                  <a:cubicBezTo>
                    <a:pt x="2134" y="26421"/>
                    <a:pt x="2134" y="25792"/>
                    <a:pt x="2134" y="25162"/>
                  </a:cubicBezTo>
                  <a:cubicBezTo>
                    <a:pt x="2134" y="25162"/>
                    <a:pt x="2134" y="25162"/>
                    <a:pt x="2134" y="25162"/>
                  </a:cubicBezTo>
                  <a:cubicBezTo>
                    <a:pt x="2134" y="22017"/>
                    <a:pt x="2763" y="18872"/>
                    <a:pt x="4022" y="15726"/>
                  </a:cubicBezTo>
                  <a:cubicBezTo>
                    <a:pt x="5279" y="12581"/>
                    <a:pt x="6537" y="9436"/>
                    <a:pt x="9683" y="7549"/>
                  </a:cubicBezTo>
                  <a:cubicBezTo>
                    <a:pt x="12199" y="5033"/>
                    <a:pt x="14715" y="3145"/>
                    <a:pt x="17861" y="1887"/>
                  </a:cubicBezTo>
                  <a:cubicBezTo>
                    <a:pt x="21006" y="630"/>
                    <a:pt x="24151" y="0"/>
                    <a:pt x="27296" y="0"/>
                  </a:cubicBezTo>
                  <a:cubicBezTo>
                    <a:pt x="29184" y="0"/>
                    <a:pt x="31699" y="630"/>
                    <a:pt x="33587" y="630"/>
                  </a:cubicBezTo>
                  <a:cubicBezTo>
                    <a:pt x="37990" y="1887"/>
                    <a:pt x="41765" y="3775"/>
                    <a:pt x="44910" y="6920"/>
                  </a:cubicBezTo>
                  <a:cubicBezTo>
                    <a:pt x="46168" y="8807"/>
                    <a:pt x="47426" y="10694"/>
                    <a:pt x="49313" y="12581"/>
                  </a:cubicBezTo>
                  <a:cubicBezTo>
                    <a:pt x="51201" y="16356"/>
                    <a:pt x="52459" y="20759"/>
                    <a:pt x="52459" y="25162"/>
                  </a:cubicBezTo>
                  <a:cubicBezTo>
                    <a:pt x="52459" y="25792"/>
                    <a:pt x="52459" y="26421"/>
                    <a:pt x="52459" y="27050"/>
                  </a:cubicBezTo>
                  <a:cubicBezTo>
                    <a:pt x="52459" y="28307"/>
                    <a:pt x="52459" y="29566"/>
                    <a:pt x="52459" y="31453"/>
                  </a:cubicBezTo>
                  <a:cubicBezTo>
                    <a:pt x="52459" y="32711"/>
                    <a:pt x="52459" y="33969"/>
                    <a:pt x="52459" y="34598"/>
                  </a:cubicBezTo>
                  <a:cubicBezTo>
                    <a:pt x="52459" y="35228"/>
                    <a:pt x="52459" y="35228"/>
                    <a:pt x="53087" y="35857"/>
                  </a:cubicBezTo>
                  <a:cubicBezTo>
                    <a:pt x="53716" y="39002"/>
                    <a:pt x="53716" y="42147"/>
                    <a:pt x="54346" y="45292"/>
                  </a:cubicBezTo>
                  <a:cubicBezTo>
                    <a:pt x="54346" y="45921"/>
                    <a:pt x="54346" y="45921"/>
                    <a:pt x="54346" y="46550"/>
                  </a:cubicBezTo>
                  <a:cubicBezTo>
                    <a:pt x="54346" y="46550"/>
                    <a:pt x="54346" y="47179"/>
                    <a:pt x="54346" y="47179"/>
                  </a:cubicBezTo>
                  <a:cubicBezTo>
                    <a:pt x="54346" y="47179"/>
                    <a:pt x="54346" y="47179"/>
                    <a:pt x="54346" y="47179"/>
                  </a:cubicBezTo>
                  <a:cubicBezTo>
                    <a:pt x="53087" y="49067"/>
                    <a:pt x="52459" y="52841"/>
                    <a:pt x="51830" y="5598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66" name="【公众号：阿拉丁PPT】1-28"/>
            <p:cNvSpPr/>
            <p:nvPr/>
          </p:nvSpPr>
          <p:spPr>
            <a:xfrm>
              <a:off x="11483694" y="6595484"/>
              <a:ext cx="69174" cy="111819"/>
            </a:xfrm>
            <a:custGeom>
              <a:avLst/>
              <a:gdLst>
                <a:gd name="connsiteX0" fmla="*/ 66658 w 69174"/>
                <a:gd name="connsiteY0" fmla="*/ 51802 h 111819"/>
                <a:gd name="connsiteX1" fmla="*/ 66658 w 69174"/>
                <a:gd name="connsiteY1" fmla="*/ 55576 h 111819"/>
                <a:gd name="connsiteX2" fmla="*/ 67916 w 69174"/>
                <a:gd name="connsiteY2" fmla="*/ 72561 h 111819"/>
                <a:gd name="connsiteX3" fmla="*/ 51561 w 69174"/>
                <a:gd name="connsiteY3" fmla="*/ 97093 h 111819"/>
                <a:gd name="connsiteX4" fmla="*/ 40867 w 69174"/>
                <a:gd name="connsiteY4" fmla="*/ 108417 h 111819"/>
                <a:gd name="connsiteX5" fmla="*/ 20108 w 69174"/>
                <a:gd name="connsiteY5" fmla="*/ 110933 h 111819"/>
                <a:gd name="connsiteX6" fmla="*/ 3124 w 69174"/>
                <a:gd name="connsiteY6" fmla="*/ 97723 h 111819"/>
                <a:gd name="connsiteX7" fmla="*/ 608 w 69174"/>
                <a:gd name="connsiteY7" fmla="*/ 76964 h 111819"/>
                <a:gd name="connsiteX8" fmla="*/ 12560 w 69174"/>
                <a:gd name="connsiteY8" fmla="*/ 20978 h 111819"/>
                <a:gd name="connsiteX9" fmla="*/ 26399 w 69174"/>
                <a:gd name="connsiteY9" fmla="*/ 3365 h 111819"/>
                <a:gd name="connsiteX10" fmla="*/ 44013 w 69174"/>
                <a:gd name="connsiteY10" fmla="*/ 219 h 111819"/>
                <a:gd name="connsiteX11" fmla="*/ 69175 w 69174"/>
                <a:gd name="connsiteY11" fmla="*/ 28527 h 111819"/>
                <a:gd name="connsiteX12" fmla="*/ 66658 w 69174"/>
                <a:gd name="connsiteY12" fmla="*/ 51802 h 11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174" h="111819">
                  <a:moveTo>
                    <a:pt x="66658" y="51802"/>
                  </a:moveTo>
                  <a:cubicBezTo>
                    <a:pt x="66658" y="53059"/>
                    <a:pt x="66658" y="54318"/>
                    <a:pt x="66658" y="55576"/>
                  </a:cubicBezTo>
                  <a:cubicBezTo>
                    <a:pt x="68545" y="61237"/>
                    <a:pt x="68545" y="66899"/>
                    <a:pt x="67916" y="72561"/>
                  </a:cubicBezTo>
                  <a:cubicBezTo>
                    <a:pt x="66029" y="82625"/>
                    <a:pt x="60368" y="92061"/>
                    <a:pt x="51561" y="97093"/>
                  </a:cubicBezTo>
                  <a:cubicBezTo>
                    <a:pt x="49045" y="102126"/>
                    <a:pt x="45270" y="105900"/>
                    <a:pt x="40867" y="108417"/>
                  </a:cubicBezTo>
                  <a:cubicBezTo>
                    <a:pt x="35206" y="111562"/>
                    <a:pt x="26399" y="112820"/>
                    <a:pt x="20108" y="110933"/>
                  </a:cubicBezTo>
                  <a:cubicBezTo>
                    <a:pt x="13189" y="109045"/>
                    <a:pt x="6269" y="104642"/>
                    <a:pt x="3124" y="97723"/>
                  </a:cubicBezTo>
                  <a:cubicBezTo>
                    <a:pt x="-21" y="90803"/>
                    <a:pt x="-651" y="84512"/>
                    <a:pt x="608" y="76964"/>
                  </a:cubicBezTo>
                  <a:cubicBezTo>
                    <a:pt x="4382" y="58092"/>
                    <a:pt x="8785" y="39849"/>
                    <a:pt x="12560" y="20978"/>
                  </a:cubicBezTo>
                  <a:cubicBezTo>
                    <a:pt x="13818" y="14058"/>
                    <a:pt x="20108" y="6510"/>
                    <a:pt x="26399" y="3365"/>
                  </a:cubicBezTo>
                  <a:cubicBezTo>
                    <a:pt x="32060" y="219"/>
                    <a:pt x="37722" y="-410"/>
                    <a:pt x="44013" y="219"/>
                  </a:cubicBezTo>
                  <a:cubicBezTo>
                    <a:pt x="57851" y="2106"/>
                    <a:pt x="69175" y="14058"/>
                    <a:pt x="69175" y="28527"/>
                  </a:cubicBezTo>
                  <a:cubicBezTo>
                    <a:pt x="68545" y="36704"/>
                    <a:pt x="67287" y="44253"/>
                    <a:pt x="66658" y="51802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67" name="【公众号：阿拉丁PPT】1-29"/>
            <p:cNvSpPr/>
            <p:nvPr/>
          </p:nvSpPr>
          <p:spPr>
            <a:xfrm>
              <a:off x="1" y="0"/>
              <a:ext cx="2541119" cy="1162973"/>
            </a:xfrm>
            <a:custGeom>
              <a:avLst/>
              <a:gdLst>
                <a:gd name="connsiteX0" fmla="*/ 0 w 2541119"/>
                <a:gd name="connsiteY0" fmla="*/ 0 h 1162973"/>
                <a:gd name="connsiteX1" fmla="*/ 2541119 w 2541119"/>
                <a:gd name="connsiteY1" fmla="*/ 0 h 1162973"/>
                <a:gd name="connsiteX2" fmla="*/ 2498362 w 2541119"/>
                <a:gd name="connsiteY2" fmla="*/ 27894 h 1162973"/>
                <a:gd name="connsiteX3" fmla="*/ 1026274 w 2541119"/>
                <a:gd name="connsiteY3" fmla="*/ 758709 h 1162973"/>
                <a:gd name="connsiteX4" fmla="*/ 638147 w 2541119"/>
                <a:gd name="connsiteY4" fmla="*/ 1102173 h 1162973"/>
                <a:gd name="connsiteX5" fmla="*/ 221713 w 2541119"/>
                <a:gd name="connsiteY5" fmla="*/ 1152497 h 1162973"/>
                <a:gd name="connsiteX6" fmla="*/ 13260 w 2541119"/>
                <a:gd name="connsiteY6" fmla="*/ 1112080 h 1162973"/>
                <a:gd name="connsiteX7" fmla="*/ 0 w 2541119"/>
                <a:gd name="connsiteY7" fmla="*/ 1109443 h 116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1119" h="1162973">
                  <a:moveTo>
                    <a:pt x="0" y="0"/>
                  </a:moveTo>
                  <a:lnTo>
                    <a:pt x="2541119" y="0"/>
                  </a:lnTo>
                  <a:lnTo>
                    <a:pt x="2498362" y="27894"/>
                  </a:lnTo>
                  <a:cubicBezTo>
                    <a:pt x="2030864" y="310390"/>
                    <a:pt x="1428632" y="383321"/>
                    <a:pt x="1026274" y="758709"/>
                  </a:cubicBezTo>
                  <a:cubicBezTo>
                    <a:pt x="899834" y="876971"/>
                    <a:pt x="793523" y="1024799"/>
                    <a:pt x="638147" y="1102173"/>
                  </a:cubicBezTo>
                  <a:cubicBezTo>
                    <a:pt x="511078" y="1165078"/>
                    <a:pt x="361992" y="1173885"/>
                    <a:pt x="221713" y="1152497"/>
                  </a:cubicBezTo>
                  <a:cubicBezTo>
                    <a:pt x="151888" y="1141803"/>
                    <a:pt x="82535" y="1127020"/>
                    <a:pt x="13260" y="1112080"/>
                  </a:cubicBezTo>
                  <a:lnTo>
                    <a:pt x="0" y="1109443"/>
                  </a:ln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68" name="【公众号：阿拉丁PPT】1-30"/>
            <p:cNvSpPr/>
            <p:nvPr/>
          </p:nvSpPr>
          <p:spPr>
            <a:xfrm>
              <a:off x="0" y="0"/>
              <a:ext cx="2873934" cy="1500128"/>
            </a:xfrm>
            <a:custGeom>
              <a:avLst/>
              <a:gdLst>
                <a:gd name="connsiteX0" fmla="*/ 2666802 w 2873934"/>
                <a:gd name="connsiteY0" fmla="*/ 0 h 1500128"/>
                <a:gd name="connsiteX1" fmla="*/ 2873934 w 2873934"/>
                <a:gd name="connsiteY1" fmla="*/ 0 h 1500128"/>
                <a:gd name="connsiteX2" fmla="*/ 2861933 w 2873934"/>
                <a:gd name="connsiteY2" fmla="*/ 56674 h 1500128"/>
                <a:gd name="connsiteX3" fmla="*/ 2464921 w 2873934"/>
                <a:gd name="connsiteY3" fmla="*/ 395745 h 1500128"/>
                <a:gd name="connsiteX4" fmla="*/ 1734589 w 2873934"/>
                <a:gd name="connsiteY4" fmla="*/ 670012 h 1500128"/>
                <a:gd name="connsiteX5" fmla="*/ 1391125 w 2873934"/>
                <a:gd name="connsiteY5" fmla="*/ 868164 h 1500128"/>
                <a:gd name="connsiteX6" fmla="*/ 1130068 w 2873934"/>
                <a:gd name="connsiteY6" fmla="*/ 1153126 h 1500128"/>
                <a:gd name="connsiteX7" fmla="*/ 494094 w 2873934"/>
                <a:gd name="connsiteY7" fmla="*/ 1483380 h 1500128"/>
                <a:gd name="connsiteX8" fmla="*/ 62562 w 2873934"/>
                <a:gd name="connsiteY8" fmla="*/ 1479605 h 1500128"/>
                <a:gd name="connsiteX9" fmla="*/ 0 w 2873934"/>
                <a:gd name="connsiteY9" fmla="*/ 1461964 h 1500128"/>
                <a:gd name="connsiteX10" fmla="*/ 0 w 2873934"/>
                <a:gd name="connsiteY10" fmla="*/ 1259041 h 1500128"/>
                <a:gd name="connsiteX11" fmla="*/ 4296 w 2873934"/>
                <a:gd name="connsiteY11" fmla="*/ 1260380 h 1500128"/>
                <a:gd name="connsiteX12" fmla="*/ 111629 w 2873934"/>
                <a:gd name="connsiteY12" fmla="*/ 1289631 h 1500128"/>
                <a:gd name="connsiteX13" fmla="*/ 519256 w 2873934"/>
                <a:gd name="connsiteY13" fmla="*/ 1278937 h 1500128"/>
                <a:gd name="connsiteX14" fmla="*/ 824976 w 2873934"/>
                <a:gd name="connsiteY14" fmla="*/ 1171998 h 1500128"/>
                <a:gd name="connsiteX15" fmla="*/ 1099873 w 2873934"/>
                <a:gd name="connsiteY15" fmla="*/ 966297 h 1500128"/>
                <a:gd name="connsiteX16" fmla="*/ 1387351 w 2873934"/>
                <a:gd name="connsiteY16" fmla="*/ 724111 h 1500128"/>
                <a:gd name="connsiteX17" fmla="*/ 1716976 w 2873934"/>
                <a:gd name="connsiteY17" fmla="*/ 522185 h 1500128"/>
                <a:gd name="connsiteX18" fmla="*/ 2108247 w 2873934"/>
                <a:gd name="connsiteY18" fmla="*/ 337872 h 1500128"/>
                <a:gd name="connsiteX19" fmla="*/ 2383773 w 2873934"/>
                <a:gd name="connsiteY19" fmla="*/ 215835 h 1500128"/>
                <a:gd name="connsiteX20" fmla="*/ 2608346 w 2873934"/>
                <a:gd name="connsiteY20" fmla="*/ 71782 h 1500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873934" h="1500128">
                  <a:moveTo>
                    <a:pt x="2666802" y="0"/>
                  </a:moveTo>
                  <a:lnTo>
                    <a:pt x="2873934" y="0"/>
                  </a:lnTo>
                  <a:lnTo>
                    <a:pt x="2861933" y="56674"/>
                  </a:lnTo>
                  <a:cubicBezTo>
                    <a:pt x="2801426" y="213043"/>
                    <a:pt x="2596551" y="331109"/>
                    <a:pt x="2464921" y="395745"/>
                  </a:cubicBezTo>
                  <a:cubicBezTo>
                    <a:pt x="2231542" y="508345"/>
                    <a:pt x="1981178" y="593268"/>
                    <a:pt x="1734589" y="670012"/>
                  </a:cubicBezTo>
                  <a:cubicBezTo>
                    <a:pt x="1603746" y="710901"/>
                    <a:pt x="1493032" y="776952"/>
                    <a:pt x="1391125" y="868164"/>
                  </a:cubicBezTo>
                  <a:cubicBezTo>
                    <a:pt x="1294251" y="954345"/>
                    <a:pt x="1215619" y="1056252"/>
                    <a:pt x="1130068" y="1153126"/>
                  </a:cubicBezTo>
                  <a:cubicBezTo>
                    <a:pt x="965255" y="1341213"/>
                    <a:pt x="739425" y="1447523"/>
                    <a:pt x="494094" y="1483380"/>
                  </a:cubicBezTo>
                  <a:cubicBezTo>
                    <a:pt x="350669" y="1504138"/>
                    <a:pt x="205358" y="1508542"/>
                    <a:pt x="62562" y="1479605"/>
                  </a:cubicBezTo>
                  <a:lnTo>
                    <a:pt x="0" y="1461964"/>
                  </a:lnTo>
                  <a:lnTo>
                    <a:pt x="0" y="1259041"/>
                  </a:lnTo>
                  <a:lnTo>
                    <a:pt x="4296" y="1260380"/>
                  </a:lnTo>
                  <a:cubicBezTo>
                    <a:pt x="39445" y="1271703"/>
                    <a:pt x="74829" y="1282397"/>
                    <a:pt x="111629" y="1289631"/>
                  </a:cubicBezTo>
                  <a:cubicBezTo>
                    <a:pt x="244988" y="1316051"/>
                    <a:pt x="386525" y="1305357"/>
                    <a:pt x="519256" y="1278937"/>
                  </a:cubicBezTo>
                  <a:cubicBezTo>
                    <a:pt x="624937" y="1257549"/>
                    <a:pt x="729360" y="1222951"/>
                    <a:pt x="824976" y="1171998"/>
                  </a:cubicBezTo>
                  <a:cubicBezTo>
                    <a:pt x="929399" y="1116641"/>
                    <a:pt x="1011806" y="1043671"/>
                    <a:pt x="1099873" y="966297"/>
                  </a:cubicBezTo>
                  <a:cubicBezTo>
                    <a:pt x="1194231" y="883891"/>
                    <a:pt x="1287960" y="800227"/>
                    <a:pt x="1387351" y="724111"/>
                  </a:cubicBezTo>
                  <a:cubicBezTo>
                    <a:pt x="1489258" y="646108"/>
                    <a:pt x="1602488" y="580687"/>
                    <a:pt x="1716976" y="522185"/>
                  </a:cubicBezTo>
                  <a:cubicBezTo>
                    <a:pt x="1845303" y="456763"/>
                    <a:pt x="1975517" y="393857"/>
                    <a:pt x="2108247" y="337872"/>
                  </a:cubicBezTo>
                  <a:cubicBezTo>
                    <a:pt x="2200718" y="298870"/>
                    <a:pt x="2293818" y="259869"/>
                    <a:pt x="2383773" y="215835"/>
                  </a:cubicBezTo>
                  <a:cubicBezTo>
                    <a:pt x="2469954" y="173688"/>
                    <a:pt x="2542295" y="133429"/>
                    <a:pt x="2608346" y="71782"/>
                  </a:cubicBezTo>
                  <a:close/>
                </a:path>
              </a:pathLst>
            </a:custGeom>
            <a:solidFill>
              <a:srgbClr val="E1C1A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69" name="【公众号：阿拉丁PPT】1-31"/>
            <p:cNvSpPr/>
            <p:nvPr/>
          </p:nvSpPr>
          <p:spPr>
            <a:xfrm>
              <a:off x="119176" y="35296"/>
              <a:ext cx="1574321" cy="1577122"/>
            </a:xfrm>
            <a:custGeom>
              <a:avLst/>
              <a:gdLst>
                <a:gd name="connsiteX0" fmla="*/ 1543070 w 1574321"/>
                <a:gd name="connsiteY0" fmla="*/ 897661 h 1577122"/>
                <a:gd name="connsiteX1" fmla="*/ 1549990 w 1574321"/>
                <a:gd name="connsiteY1" fmla="*/ 812738 h 1577122"/>
                <a:gd name="connsiteX2" fmla="*/ 1571378 w 1574321"/>
                <a:gd name="connsiteY2" fmla="*/ 737881 h 1577122"/>
                <a:gd name="connsiteX3" fmla="*/ 1566346 w 1574321"/>
                <a:gd name="connsiteY3" fmla="*/ 670572 h 1577122"/>
                <a:gd name="connsiteX4" fmla="*/ 1545587 w 1574321"/>
                <a:gd name="connsiteY4" fmla="*/ 607667 h 1577122"/>
                <a:gd name="connsiteX5" fmla="*/ 1513505 w 1574321"/>
                <a:gd name="connsiteY5" fmla="*/ 556713 h 1577122"/>
                <a:gd name="connsiteX6" fmla="*/ 1482052 w 1574321"/>
                <a:gd name="connsiteY6" fmla="*/ 544132 h 1577122"/>
                <a:gd name="connsiteX7" fmla="*/ 1450599 w 1574321"/>
                <a:gd name="connsiteY7" fmla="*/ 522115 h 1577122"/>
                <a:gd name="connsiteX8" fmla="*/ 1378887 w 1574321"/>
                <a:gd name="connsiteY8" fmla="*/ 491921 h 1577122"/>
                <a:gd name="connsiteX9" fmla="*/ 1300885 w 1574321"/>
                <a:gd name="connsiteY9" fmla="*/ 479339 h 1577122"/>
                <a:gd name="connsiteX10" fmla="*/ 1137959 w 1574321"/>
                <a:gd name="connsiteY10" fmla="*/ 479968 h 1577122"/>
                <a:gd name="connsiteX11" fmla="*/ 1058699 w 1574321"/>
                <a:gd name="connsiteY11" fmla="*/ 478081 h 1577122"/>
                <a:gd name="connsiteX12" fmla="*/ 1015294 w 1574321"/>
                <a:gd name="connsiteY12" fmla="*/ 457323 h 1577122"/>
                <a:gd name="connsiteX13" fmla="*/ 1003342 w 1574321"/>
                <a:gd name="connsiteY13" fmla="*/ 446000 h 1577122"/>
                <a:gd name="connsiteX14" fmla="*/ 1014665 w 1574321"/>
                <a:gd name="connsiteY14" fmla="*/ 437822 h 1577122"/>
                <a:gd name="connsiteX15" fmla="*/ 1061215 w 1574321"/>
                <a:gd name="connsiteY15" fmla="*/ 423354 h 1577122"/>
                <a:gd name="connsiteX16" fmla="*/ 1121604 w 1574321"/>
                <a:gd name="connsiteY16" fmla="*/ 405740 h 1577122"/>
                <a:gd name="connsiteX17" fmla="*/ 1202123 w 1574321"/>
                <a:gd name="connsiteY17" fmla="*/ 398820 h 1577122"/>
                <a:gd name="connsiteX18" fmla="*/ 1351838 w 1574321"/>
                <a:gd name="connsiteY18" fmla="*/ 454177 h 1577122"/>
                <a:gd name="connsiteX19" fmla="*/ 1414743 w 1574321"/>
                <a:gd name="connsiteY19" fmla="*/ 489404 h 1577122"/>
                <a:gd name="connsiteX20" fmla="*/ 1480165 w 1574321"/>
                <a:gd name="connsiteY20" fmla="*/ 518970 h 1577122"/>
                <a:gd name="connsiteX21" fmla="*/ 1507843 w 1574321"/>
                <a:gd name="connsiteY21" fmla="*/ 539729 h 1577122"/>
                <a:gd name="connsiteX22" fmla="*/ 1518537 w 1574321"/>
                <a:gd name="connsiteY22" fmla="*/ 534067 h 1577122"/>
                <a:gd name="connsiteX23" fmla="*/ 1495891 w 1574321"/>
                <a:gd name="connsiteY23" fmla="*/ 406998 h 1577122"/>
                <a:gd name="connsiteX24" fmla="*/ 1487085 w 1574321"/>
                <a:gd name="connsiteY24" fmla="*/ 353529 h 1577122"/>
                <a:gd name="connsiteX25" fmla="*/ 1465068 w 1574321"/>
                <a:gd name="connsiteY25" fmla="*/ 307608 h 1577122"/>
                <a:gd name="connsiteX26" fmla="*/ 1396501 w 1574321"/>
                <a:gd name="connsiteY26" fmla="*/ 235895 h 1577122"/>
                <a:gd name="connsiteX27" fmla="*/ 1353725 w 1574321"/>
                <a:gd name="connsiteY27" fmla="*/ 205701 h 1577122"/>
                <a:gd name="connsiteX28" fmla="*/ 1310320 w 1574321"/>
                <a:gd name="connsiteY28" fmla="*/ 180539 h 1577122"/>
                <a:gd name="connsiteX29" fmla="*/ 1261883 w 1574321"/>
                <a:gd name="connsiteY29" fmla="*/ 186829 h 1577122"/>
                <a:gd name="connsiteX30" fmla="*/ 1208413 w 1574321"/>
                <a:gd name="connsiteY30" fmla="*/ 206330 h 1577122"/>
                <a:gd name="connsiteX31" fmla="*/ 1098958 w 1574321"/>
                <a:gd name="connsiteY31" fmla="*/ 241557 h 1577122"/>
                <a:gd name="connsiteX32" fmla="*/ 997680 w 1574321"/>
                <a:gd name="connsiteY32" fmla="*/ 263574 h 1577122"/>
                <a:gd name="connsiteX33" fmla="*/ 969373 w 1574321"/>
                <a:gd name="connsiteY33" fmla="*/ 262945 h 1577122"/>
                <a:gd name="connsiteX34" fmla="*/ 974405 w 1574321"/>
                <a:gd name="connsiteY34" fmla="*/ 240299 h 1577122"/>
                <a:gd name="connsiteX35" fmla="*/ 1069392 w 1574321"/>
                <a:gd name="connsiteY35" fmla="*/ 176764 h 1577122"/>
                <a:gd name="connsiteX36" fmla="*/ 1192687 w 1574321"/>
                <a:gd name="connsiteY36" fmla="*/ 160409 h 1577122"/>
                <a:gd name="connsiteX37" fmla="*/ 1192687 w 1574321"/>
                <a:gd name="connsiteY37" fmla="*/ 160409 h 1577122"/>
                <a:gd name="connsiteX38" fmla="*/ 1196461 w 1574321"/>
                <a:gd name="connsiteY38" fmla="*/ 157264 h 1577122"/>
                <a:gd name="connsiteX39" fmla="*/ 1187026 w 1574321"/>
                <a:gd name="connsiteY39" fmla="*/ 133360 h 1577122"/>
                <a:gd name="connsiteX40" fmla="*/ 1166267 w 1574321"/>
                <a:gd name="connsiteY40" fmla="*/ 115746 h 1577122"/>
                <a:gd name="connsiteX41" fmla="*/ 1146137 w 1574321"/>
                <a:gd name="connsiteY41" fmla="*/ 113859 h 1577122"/>
                <a:gd name="connsiteX42" fmla="*/ 1119717 w 1574321"/>
                <a:gd name="connsiteY42" fmla="*/ 111343 h 1577122"/>
                <a:gd name="connsiteX43" fmla="*/ 1070651 w 1574321"/>
                <a:gd name="connsiteY43" fmla="*/ 91213 h 1577122"/>
                <a:gd name="connsiteX44" fmla="*/ 1022842 w 1574321"/>
                <a:gd name="connsiteY44" fmla="*/ 84293 h 1577122"/>
                <a:gd name="connsiteX45" fmla="*/ 990761 w 1574321"/>
                <a:gd name="connsiteY45" fmla="*/ 81148 h 1577122"/>
                <a:gd name="connsiteX46" fmla="*/ 964969 w 1574321"/>
                <a:gd name="connsiteY46" fmla="*/ 68567 h 1577122"/>
                <a:gd name="connsiteX47" fmla="*/ 959308 w 1574321"/>
                <a:gd name="connsiteY47" fmla="*/ 54728 h 1577122"/>
                <a:gd name="connsiteX48" fmla="*/ 956163 w 1574321"/>
                <a:gd name="connsiteY48" fmla="*/ 30824 h 1577122"/>
                <a:gd name="connsiteX49" fmla="*/ 943582 w 1574321"/>
                <a:gd name="connsiteY49" fmla="*/ 3774 h 1577122"/>
                <a:gd name="connsiteX50" fmla="*/ 900177 w 1574321"/>
                <a:gd name="connsiteY50" fmla="*/ 0 h 1577122"/>
                <a:gd name="connsiteX51" fmla="*/ 819029 w 1574321"/>
                <a:gd name="connsiteY51" fmla="*/ 16984 h 1577122"/>
                <a:gd name="connsiteX52" fmla="*/ 751720 w 1574321"/>
                <a:gd name="connsiteY52" fmla="*/ 64164 h 1577122"/>
                <a:gd name="connsiteX53" fmla="*/ 739768 w 1574321"/>
                <a:gd name="connsiteY53" fmla="*/ 79890 h 1577122"/>
                <a:gd name="connsiteX54" fmla="*/ 720896 w 1574321"/>
                <a:gd name="connsiteY54" fmla="*/ 101907 h 1577122"/>
                <a:gd name="connsiteX55" fmla="*/ 705799 w 1574321"/>
                <a:gd name="connsiteY55" fmla="*/ 119520 h 1577122"/>
                <a:gd name="connsiteX56" fmla="*/ 688815 w 1574321"/>
                <a:gd name="connsiteY56" fmla="*/ 137134 h 1577122"/>
                <a:gd name="connsiteX57" fmla="*/ 674975 w 1574321"/>
                <a:gd name="connsiteY57" fmla="*/ 156005 h 1577122"/>
                <a:gd name="connsiteX58" fmla="*/ 672459 w 1574321"/>
                <a:gd name="connsiteY58" fmla="*/ 180539 h 1577122"/>
                <a:gd name="connsiteX59" fmla="*/ 678750 w 1574321"/>
                <a:gd name="connsiteY59" fmla="*/ 204443 h 1577122"/>
                <a:gd name="connsiteX60" fmla="*/ 684411 w 1574321"/>
                <a:gd name="connsiteY60" fmla="*/ 232750 h 1577122"/>
                <a:gd name="connsiteX61" fmla="*/ 689444 w 1574321"/>
                <a:gd name="connsiteY61" fmla="*/ 291252 h 1577122"/>
                <a:gd name="connsiteX62" fmla="*/ 695105 w 1574321"/>
                <a:gd name="connsiteY62" fmla="*/ 316414 h 1577122"/>
                <a:gd name="connsiteX63" fmla="*/ 698250 w 1574321"/>
                <a:gd name="connsiteY63" fmla="*/ 328995 h 1577122"/>
                <a:gd name="connsiteX64" fmla="*/ 698250 w 1574321"/>
                <a:gd name="connsiteY64" fmla="*/ 330254 h 1577122"/>
                <a:gd name="connsiteX65" fmla="*/ 696363 w 1574321"/>
                <a:gd name="connsiteY65" fmla="*/ 335286 h 1577122"/>
                <a:gd name="connsiteX66" fmla="*/ 696992 w 1574321"/>
                <a:gd name="connsiteY66" fmla="*/ 337802 h 1577122"/>
                <a:gd name="connsiteX67" fmla="*/ 687556 w 1574321"/>
                <a:gd name="connsiteY67" fmla="*/ 334657 h 1577122"/>
                <a:gd name="connsiteX68" fmla="*/ 669943 w 1574321"/>
                <a:gd name="connsiteY68" fmla="*/ 325850 h 1577122"/>
                <a:gd name="connsiteX69" fmla="*/ 635345 w 1574321"/>
                <a:gd name="connsiteY69" fmla="*/ 312640 h 1577122"/>
                <a:gd name="connsiteX70" fmla="*/ 571181 w 1574321"/>
                <a:gd name="connsiteY70" fmla="*/ 253509 h 1577122"/>
                <a:gd name="connsiteX71" fmla="*/ 519599 w 1574321"/>
                <a:gd name="connsiteY71" fmla="*/ 219540 h 1577122"/>
                <a:gd name="connsiteX72" fmla="*/ 467387 w 1574321"/>
                <a:gd name="connsiteY72" fmla="*/ 196265 h 1577122"/>
                <a:gd name="connsiteX73" fmla="*/ 418321 w 1574321"/>
                <a:gd name="connsiteY73" fmla="*/ 200039 h 1577122"/>
                <a:gd name="connsiteX74" fmla="*/ 361077 w 1574321"/>
                <a:gd name="connsiteY74" fmla="*/ 215766 h 1577122"/>
                <a:gd name="connsiteX75" fmla="*/ 264832 w 1574321"/>
                <a:gd name="connsiteY75" fmla="*/ 242186 h 1577122"/>
                <a:gd name="connsiteX76" fmla="*/ 195007 w 1574321"/>
                <a:gd name="connsiteY76" fmla="*/ 292510 h 1577122"/>
                <a:gd name="connsiteX77" fmla="*/ 158522 w 1574321"/>
                <a:gd name="connsiteY77" fmla="*/ 382465 h 1577122"/>
                <a:gd name="connsiteX78" fmla="*/ 145312 w 1574321"/>
                <a:gd name="connsiteY78" fmla="*/ 432789 h 1577122"/>
                <a:gd name="connsiteX79" fmla="*/ 113859 w 1574321"/>
                <a:gd name="connsiteY79" fmla="*/ 471791 h 1577122"/>
                <a:gd name="connsiteX80" fmla="*/ 72341 w 1574321"/>
                <a:gd name="connsiteY80" fmla="*/ 501985 h 1577122"/>
                <a:gd name="connsiteX81" fmla="*/ 35227 w 1574321"/>
                <a:gd name="connsiteY81" fmla="*/ 539729 h 1577122"/>
                <a:gd name="connsiteX82" fmla="*/ 0 w 1574321"/>
                <a:gd name="connsiteY82" fmla="*/ 627167 h 1577122"/>
                <a:gd name="connsiteX83" fmla="*/ 10065 w 1574321"/>
                <a:gd name="connsiteY83" fmla="*/ 677492 h 1577122"/>
                <a:gd name="connsiteX84" fmla="*/ 30195 w 1574321"/>
                <a:gd name="connsiteY84" fmla="*/ 725300 h 1577122"/>
                <a:gd name="connsiteX85" fmla="*/ 34598 w 1574321"/>
                <a:gd name="connsiteY85" fmla="*/ 750462 h 1577122"/>
                <a:gd name="connsiteX86" fmla="*/ 44034 w 1574321"/>
                <a:gd name="connsiteY86" fmla="*/ 754865 h 1577122"/>
                <a:gd name="connsiteX87" fmla="*/ 83664 w 1574321"/>
                <a:gd name="connsiteY87" fmla="*/ 703283 h 1577122"/>
                <a:gd name="connsiteX88" fmla="*/ 120778 w 1574321"/>
                <a:gd name="connsiteY88" fmla="*/ 647297 h 1577122"/>
                <a:gd name="connsiteX89" fmla="*/ 228347 w 1574321"/>
                <a:gd name="connsiteY89" fmla="*/ 541616 h 1577122"/>
                <a:gd name="connsiteX90" fmla="*/ 309495 w 1574321"/>
                <a:gd name="connsiteY90" fmla="*/ 493179 h 1577122"/>
                <a:gd name="connsiteX91" fmla="*/ 330883 w 1574321"/>
                <a:gd name="connsiteY91" fmla="*/ 484372 h 1577122"/>
                <a:gd name="connsiteX92" fmla="*/ 348496 w 1574321"/>
                <a:gd name="connsiteY92" fmla="*/ 481856 h 1577122"/>
                <a:gd name="connsiteX93" fmla="*/ 354787 w 1574321"/>
                <a:gd name="connsiteY93" fmla="*/ 501356 h 1577122"/>
                <a:gd name="connsiteX94" fmla="*/ 332770 w 1574321"/>
                <a:gd name="connsiteY94" fmla="*/ 540358 h 1577122"/>
                <a:gd name="connsiteX95" fmla="*/ 306350 w 1574321"/>
                <a:gd name="connsiteY95" fmla="*/ 573698 h 1577122"/>
                <a:gd name="connsiteX96" fmla="*/ 268606 w 1574321"/>
                <a:gd name="connsiteY96" fmla="*/ 617102 h 1577122"/>
                <a:gd name="connsiteX97" fmla="*/ 208846 w 1574321"/>
                <a:gd name="connsiteY97" fmla="*/ 673088 h 1577122"/>
                <a:gd name="connsiteX98" fmla="*/ 149715 w 1574321"/>
                <a:gd name="connsiteY98" fmla="*/ 720896 h 1577122"/>
                <a:gd name="connsiteX99" fmla="*/ 103794 w 1574321"/>
                <a:gd name="connsiteY99" fmla="*/ 775624 h 1577122"/>
                <a:gd name="connsiteX100" fmla="*/ 89955 w 1574321"/>
                <a:gd name="connsiteY100" fmla="*/ 836013 h 1577122"/>
                <a:gd name="connsiteX101" fmla="*/ 89955 w 1574321"/>
                <a:gd name="connsiteY101" fmla="*/ 904580 h 1577122"/>
                <a:gd name="connsiteX102" fmla="*/ 100020 w 1574321"/>
                <a:gd name="connsiteY102" fmla="*/ 966228 h 1577122"/>
                <a:gd name="connsiteX103" fmla="*/ 135247 w 1574321"/>
                <a:gd name="connsiteY103" fmla="*/ 1020955 h 1577122"/>
                <a:gd name="connsiteX104" fmla="*/ 186829 w 1574321"/>
                <a:gd name="connsiteY104" fmla="*/ 1056811 h 1577122"/>
                <a:gd name="connsiteX105" fmla="*/ 235266 w 1574321"/>
                <a:gd name="connsiteY105" fmla="*/ 1084490 h 1577122"/>
                <a:gd name="connsiteX106" fmla="*/ 239670 w 1574321"/>
                <a:gd name="connsiteY106" fmla="*/ 1088264 h 1577122"/>
                <a:gd name="connsiteX107" fmla="*/ 265461 w 1574321"/>
                <a:gd name="connsiteY107" fmla="*/ 1188913 h 1577122"/>
                <a:gd name="connsiteX108" fmla="*/ 283704 w 1574321"/>
                <a:gd name="connsiteY108" fmla="*/ 1293965 h 1577122"/>
                <a:gd name="connsiteX109" fmla="*/ 382465 w 1574321"/>
                <a:gd name="connsiteY109" fmla="*/ 1358757 h 1577122"/>
                <a:gd name="connsiteX110" fmla="*/ 440338 w 1574321"/>
                <a:gd name="connsiteY110" fmla="*/ 1368822 h 1577122"/>
                <a:gd name="connsiteX111" fmla="*/ 462355 w 1574321"/>
                <a:gd name="connsiteY111" fmla="*/ 1370081 h 1577122"/>
                <a:gd name="connsiteX112" fmla="*/ 482485 w 1574321"/>
                <a:gd name="connsiteY112" fmla="*/ 1371339 h 1577122"/>
                <a:gd name="connsiteX113" fmla="*/ 490662 w 1574321"/>
                <a:gd name="connsiteY113" fmla="*/ 1351209 h 1577122"/>
                <a:gd name="connsiteX114" fmla="*/ 474307 w 1574321"/>
                <a:gd name="connsiteY114" fmla="*/ 1315353 h 1577122"/>
                <a:gd name="connsiteX115" fmla="*/ 458581 w 1574321"/>
                <a:gd name="connsiteY115" fmla="*/ 1274464 h 1577122"/>
                <a:gd name="connsiteX116" fmla="*/ 440967 w 1574321"/>
                <a:gd name="connsiteY116" fmla="*/ 1208413 h 1577122"/>
                <a:gd name="connsiteX117" fmla="*/ 439080 w 1574321"/>
                <a:gd name="connsiteY117" fmla="*/ 1075683 h 1577122"/>
                <a:gd name="connsiteX118" fmla="*/ 485630 w 1574321"/>
                <a:gd name="connsiteY118" fmla="*/ 954905 h 1577122"/>
                <a:gd name="connsiteX119" fmla="*/ 555455 w 1574321"/>
                <a:gd name="connsiteY119" fmla="*/ 840417 h 1577122"/>
                <a:gd name="connsiteX120" fmla="*/ 639748 w 1574321"/>
                <a:gd name="connsiteY120" fmla="*/ 762414 h 1577122"/>
                <a:gd name="connsiteX121" fmla="*/ 663023 w 1574321"/>
                <a:gd name="connsiteY121" fmla="*/ 754865 h 1577122"/>
                <a:gd name="connsiteX122" fmla="*/ 660507 w 1574321"/>
                <a:gd name="connsiteY122" fmla="*/ 771221 h 1577122"/>
                <a:gd name="connsiteX123" fmla="*/ 652329 w 1574321"/>
                <a:gd name="connsiteY123" fmla="*/ 791350 h 1577122"/>
                <a:gd name="connsiteX124" fmla="*/ 631571 w 1574321"/>
                <a:gd name="connsiteY124" fmla="*/ 840417 h 1577122"/>
                <a:gd name="connsiteX125" fmla="*/ 586279 w 1574321"/>
                <a:gd name="connsiteY125" fmla="*/ 934775 h 1577122"/>
                <a:gd name="connsiteX126" fmla="*/ 546648 w 1574321"/>
                <a:gd name="connsiteY126" fmla="*/ 1027875 h 1577122"/>
                <a:gd name="connsiteX127" fmla="*/ 518970 w 1574321"/>
                <a:gd name="connsiteY127" fmla="*/ 1127265 h 1577122"/>
                <a:gd name="connsiteX128" fmla="*/ 504502 w 1574321"/>
                <a:gd name="connsiteY128" fmla="*/ 1229801 h 1577122"/>
                <a:gd name="connsiteX129" fmla="*/ 505131 w 1574321"/>
                <a:gd name="connsiteY129" fmla="*/ 1282642 h 1577122"/>
                <a:gd name="connsiteX130" fmla="*/ 501356 w 1574321"/>
                <a:gd name="connsiteY130" fmla="*/ 1332966 h 1577122"/>
                <a:gd name="connsiteX131" fmla="*/ 497582 w 1574321"/>
                <a:gd name="connsiteY131" fmla="*/ 1358757 h 1577122"/>
                <a:gd name="connsiteX132" fmla="*/ 496324 w 1574321"/>
                <a:gd name="connsiteY132" fmla="*/ 1382662 h 1577122"/>
                <a:gd name="connsiteX133" fmla="*/ 503244 w 1574321"/>
                <a:gd name="connsiteY133" fmla="*/ 1419776 h 1577122"/>
                <a:gd name="connsiteX134" fmla="*/ 534696 w 1574321"/>
                <a:gd name="connsiteY134" fmla="*/ 1446825 h 1577122"/>
                <a:gd name="connsiteX135" fmla="*/ 576214 w 1574321"/>
                <a:gd name="connsiteY135" fmla="*/ 1470729 h 1577122"/>
                <a:gd name="connsiteX136" fmla="*/ 624022 w 1574321"/>
                <a:gd name="connsiteY136" fmla="*/ 1492117 h 1577122"/>
                <a:gd name="connsiteX137" fmla="*/ 676233 w 1574321"/>
                <a:gd name="connsiteY137" fmla="*/ 1510360 h 1577122"/>
                <a:gd name="connsiteX138" fmla="*/ 723413 w 1574321"/>
                <a:gd name="connsiteY138" fmla="*/ 1534893 h 1577122"/>
                <a:gd name="connsiteX139" fmla="*/ 775624 w 1574321"/>
                <a:gd name="connsiteY139" fmla="*/ 1546216 h 1577122"/>
                <a:gd name="connsiteX140" fmla="*/ 780657 w 1574321"/>
                <a:gd name="connsiteY140" fmla="*/ 1544328 h 1577122"/>
                <a:gd name="connsiteX141" fmla="*/ 783173 w 1574321"/>
                <a:gd name="connsiteY141" fmla="*/ 1546216 h 1577122"/>
                <a:gd name="connsiteX142" fmla="*/ 833497 w 1574321"/>
                <a:gd name="connsiteY142" fmla="*/ 1562571 h 1577122"/>
                <a:gd name="connsiteX143" fmla="*/ 952388 w 1574321"/>
                <a:gd name="connsiteY143" fmla="*/ 1568233 h 1577122"/>
                <a:gd name="connsiteX144" fmla="*/ 1012149 w 1574321"/>
                <a:gd name="connsiteY144" fmla="*/ 1569491 h 1577122"/>
                <a:gd name="connsiteX145" fmla="*/ 1036053 w 1574321"/>
                <a:gd name="connsiteY145" fmla="*/ 1573265 h 1577122"/>
                <a:gd name="connsiteX146" fmla="*/ 1051779 w 1574321"/>
                <a:gd name="connsiteY146" fmla="*/ 1577039 h 1577122"/>
                <a:gd name="connsiteX147" fmla="*/ 1066247 w 1574321"/>
                <a:gd name="connsiteY147" fmla="*/ 1553764 h 1577122"/>
                <a:gd name="connsiteX148" fmla="*/ 1123491 w 1574321"/>
                <a:gd name="connsiteY148" fmla="*/ 1544958 h 1577122"/>
                <a:gd name="connsiteX149" fmla="*/ 1186397 w 1574321"/>
                <a:gd name="connsiteY149" fmla="*/ 1518537 h 1577122"/>
                <a:gd name="connsiteX150" fmla="*/ 1240495 w 1574321"/>
                <a:gd name="connsiteY150" fmla="*/ 1502811 h 1577122"/>
                <a:gd name="connsiteX151" fmla="*/ 1282642 w 1574321"/>
                <a:gd name="connsiteY151" fmla="*/ 1483939 h 1577122"/>
                <a:gd name="connsiteX152" fmla="*/ 1280755 w 1574321"/>
                <a:gd name="connsiteY152" fmla="*/ 1434873 h 1577122"/>
                <a:gd name="connsiteX153" fmla="*/ 1298368 w 1574321"/>
                <a:gd name="connsiteY153" fmla="*/ 1446196 h 1577122"/>
                <a:gd name="connsiteX154" fmla="*/ 1314095 w 1574321"/>
                <a:gd name="connsiteY154" fmla="*/ 1448083 h 1577122"/>
                <a:gd name="connsiteX155" fmla="*/ 1331708 w 1574321"/>
                <a:gd name="connsiteY155" fmla="*/ 1426695 h 1577122"/>
                <a:gd name="connsiteX156" fmla="*/ 1348064 w 1574321"/>
                <a:gd name="connsiteY156" fmla="*/ 1391468 h 1577122"/>
                <a:gd name="connsiteX157" fmla="*/ 1385807 w 1574321"/>
                <a:gd name="connsiteY157" fmla="*/ 1331079 h 1577122"/>
                <a:gd name="connsiteX158" fmla="*/ 1426066 w 1574321"/>
                <a:gd name="connsiteY158" fmla="*/ 1288303 h 1577122"/>
                <a:gd name="connsiteX159" fmla="*/ 1419147 w 1574321"/>
                <a:gd name="connsiteY159" fmla="*/ 1244270 h 1577122"/>
                <a:gd name="connsiteX160" fmla="*/ 1380775 w 1574321"/>
                <a:gd name="connsiteY160" fmla="*/ 1197091 h 1577122"/>
                <a:gd name="connsiteX161" fmla="*/ 1337370 w 1574321"/>
                <a:gd name="connsiteY161" fmla="*/ 1154944 h 1577122"/>
                <a:gd name="connsiteX162" fmla="*/ 1278239 w 1574321"/>
                <a:gd name="connsiteY162" fmla="*/ 1118459 h 1577122"/>
                <a:gd name="connsiteX163" fmla="*/ 1190171 w 1574321"/>
                <a:gd name="connsiteY163" fmla="*/ 1066876 h 1577122"/>
                <a:gd name="connsiteX164" fmla="*/ 1181364 w 1574321"/>
                <a:gd name="connsiteY164" fmla="*/ 1044859 h 1577122"/>
                <a:gd name="connsiteX165" fmla="*/ 1234834 w 1574321"/>
                <a:gd name="connsiteY165" fmla="*/ 1045488 h 1577122"/>
                <a:gd name="connsiteX166" fmla="*/ 1292078 w 1574321"/>
                <a:gd name="connsiteY166" fmla="*/ 1064360 h 1577122"/>
                <a:gd name="connsiteX167" fmla="*/ 1353725 w 1574321"/>
                <a:gd name="connsiteY167" fmla="*/ 1104620 h 1577122"/>
                <a:gd name="connsiteX168" fmla="*/ 1377000 w 1574321"/>
                <a:gd name="connsiteY168" fmla="*/ 1139217 h 1577122"/>
                <a:gd name="connsiteX169" fmla="*/ 1402791 w 1574321"/>
                <a:gd name="connsiteY169" fmla="*/ 1185138 h 1577122"/>
                <a:gd name="connsiteX170" fmla="*/ 1463810 w 1574321"/>
                <a:gd name="connsiteY170" fmla="*/ 1232947 h 1577122"/>
                <a:gd name="connsiteX171" fmla="*/ 1487085 w 1574321"/>
                <a:gd name="connsiteY171" fmla="*/ 1193945 h 1577122"/>
                <a:gd name="connsiteX172" fmla="*/ 1500295 w 1574321"/>
                <a:gd name="connsiteY172" fmla="*/ 1141734 h 1577122"/>
                <a:gd name="connsiteX173" fmla="*/ 1522941 w 1574321"/>
                <a:gd name="connsiteY173" fmla="*/ 1052408 h 1577122"/>
                <a:gd name="connsiteX174" fmla="*/ 1553764 w 1574321"/>
                <a:gd name="connsiteY174" fmla="*/ 970631 h 1577122"/>
                <a:gd name="connsiteX175" fmla="*/ 1535522 w 1574321"/>
                <a:gd name="connsiteY175" fmla="*/ 900177 h 1577122"/>
                <a:gd name="connsiteX176" fmla="*/ 1543070 w 1574321"/>
                <a:gd name="connsiteY176" fmla="*/ 897661 h 1577122"/>
                <a:gd name="connsiteX177" fmla="*/ 1264399 w 1574321"/>
                <a:gd name="connsiteY177" fmla="*/ 1490230 h 1577122"/>
                <a:gd name="connsiteX178" fmla="*/ 1237979 w 1574321"/>
                <a:gd name="connsiteY178" fmla="*/ 1494004 h 1577122"/>
                <a:gd name="connsiteX179" fmla="*/ 1130411 w 1574321"/>
                <a:gd name="connsiteY179" fmla="*/ 1533006 h 1577122"/>
                <a:gd name="connsiteX180" fmla="*/ 1064989 w 1574321"/>
                <a:gd name="connsiteY180" fmla="*/ 1545587 h 1577122"/>
                <a:gd name="connsiteX181" fmla="*/ 1064989 w 1574321"/>
                <a:gd name="connsiteY181" fmla="*/ 1545587 h 1577122"/>
                <a:gd name="connsiteX182" fmla="*/ 1042343 w 1574321"/>
                <a:gd name="connsiteY182" fmla="*/ 1508472 h 1577122"/>
                <a:gd name="connsiteX183" fmla="*/ 978809 w 1574321"/>
                <a:gd name="connsiteY183" fmla="*/ 1404679 h 1577122"/>
                <a:gd name="connsiteX184" fmla="*/ 969373 w 1574321"/>
                <a:gd name="connsiteY184" fmla="*/ 1388323 h 1577122"/>
                <a:gd name="connsiteX185" fmla="*/ 965598 w 1574321"/>
                <a:gd name="connsiteY185" fmla="*/ 1371339 h 1577122"/>
                <a:gd name="connsiteX186" fmla="*/ 964340 w 1574321"/>
                <a:gd name="connsiteY186" fmla="*/ 1326676 h 1577122"/>
                <a:gd name="connsiteX187" fmla="*/ 966857 w 1574321"/>
                <a:gd name="connsiteY187" fmla="*/ 1275093 h 1577122"/>
                <a:gd name="connsiteX188" fmla="*/ 969373 w 1574321"/>
                <a:gd name="connsiteY188" fmla="*/ 1171928 h 1577122"/>
                <a:gd name="connsiteX189" fmla="*/ 961824 w 1574321"/>
                <a:gd name="connsiteY189" fmla="*/ 1120346 h 1577122"/>
                <a:gd name="connsiteX190" fmla="*/ 938549 w 1574321"/>
                <a:gd name="connsiteY190" fmla="*/ 1093926 h 1577122"/>
                <a:gd name="connsiteX191" fmla="*/ 899548 w 1574321"/>
                <a:gd name="connsiteY191" fmla="*/ 1124749 h 1577122"/>
                <a:gd name="connsiteX192" fmla="*/ 895144 w 1574321"/>
                <a:gd name="connsiteY192" fmla="*/ 1165009 h 1577122"/>
                <a:gd name="connsiteX193" fmla="*/ 894515 w 1574321"/>
                <a:gd name="connsiteY193" fmla="*/ 1212817 h 1577122"/>
                <a:gd name="connsiteX194" fmla="*/ 917161 w 1574321"/>
                <a:gd name="connsiteY194" fmla="*/ 1320385 h 1577122"/>
                <a:gd name="connsiteX195" fmla="*/ 971889 w 1574321"/>
                <a:gd name="connsiteY195" fmla="*/ 1424179 h 1577122"/>
                <a:gd name="connsiteX196" fmla="*/ 1036053 w 1574321"/>
                <a:gd name="connsiteY196" fmla="*/ 1526086 h 1577122"/>
                <a:gd name="connsiteX197" fmla="*/ 1049892 w 1574321"/>
                <a:gd name="connsiteY197" fmla="*/ 1548732 h 1577122"/>
                <a:gd name="connsiteX198" fmla="*/ 1053666 w 1574321"/>
                <a:gd name="connsiteY198" fmla="*/ 1560055 h 1577122"/>
                <a:gd name="connsiteX199" fmla="*/ 1054295 w 1574321"/>
                <a:gd name="connsiteY199" fmla="*/ 1564458 h 1577122"/>
                <a:gd name="connsiteX200" fmla="*/ 1046747 w 1574321"/>
                <a:gd name="connsiteY200" fmla="*/ 1562571 h 1577122"/>
                <a:gd name="connsiteX201" fmla="*/ 1026617 w 1574321"/>
                <a:gd name="connsiteY201" fmla="*/ 1558168 h 1577122"/>
                <a:gd name="connsiteX202" fmla="*/ 906467 w 1574321"/>
                <a:gd name="connsiteY202" fmla="*/ 1555652 h 1577122"/>
                <a:gd name="connsiteX203" fmla="*/ 846078 w 1574321"/>
                <a:gd name="connsiteY203" fmla="*/ 1551877 h 1577122"/>
                <a:gd name="connsiteX204" fmla="*/ 794496 w 1574321"/>
                <a:gd name="connsiteY204" fmla="*/ 1537409 h 1577122"/>
                <a:gd name="connsiteX205" fmla="*/ 759269 w 1574321"/>
                <a:gd name="connsiteY205" fmla="*/ 1463810 h 1577122"/>
                <a:gd name="connsiteX206" fmla="*/ 735994 w 1574321"/>
                <a:gd name="connsiteY206" fmla="*/ 1353096 h 1577122"/>
                <a:gd name="connsiteX207" fmla="*/ 736623 w 1574321"/>
                <a:gd name="connsiteY207" fmla="*/ 1230430 h 1577122"/>
                <a:gd name="connsiteX208" fmla="*/ 752978 w 1574321"/>
                <a:gd name="connsiteY208" fmla="*/ 1110910 h 1577122"/>
                <a:gd name="connsiteX209" fmla="*/ 781286 w 1574321"/>
                <a:gd name="connsiteY209" fmla="*/ 1020326 h 1577122"/>
                <a:gd name="connsiteX210" fmla="*/ 798270 w 1574321"/>
                <a:gd name="connsiteY210" fmla="*/ 940436 h 1577122"/>
                <a:gd name="connsiteX211" fmla="*/ 787576 w 1574321"/>
                <a:gd name="connsiteY211" fmla="*/ 908984 h 1577122"/>
                <a:gd name="connsiteX212" fmla="*/ 780027 w 1574321"/>
                <a:gd name="connsiteY212" fmla="*/ 908354 h 1577122"/>
                <a:gd name="connsiteX213" fmla="*/ 708315 w 1574321"/>
                <a:gd name="connsiteY213" fmla="*/ 1000196 h 1577122"/>
                <a:gd name="connsiteX214" fmla="*/ 685040 w 1574321"/>
                <a:gd name="connsiteY214" fmla="*/ 1114055 h 1577122"/>
                <a:gd name="connsiteX215" fmla="*/ 695734 w 1574321"/>
                <a:gd name="connsiteY215" fmla="*/ 1231689 h 1577122"/>
                <a:gd name="connsiteX216" fmla="*/ 710831 w 1574321"/>
                <a:gd name="connsiteY216" fmla="*/ 1301513 h 1577122"/>
                <a:gd name="connsiteX217" fmla="*/ 723413 w 1574321"/>
                <a:gd name="connsiteY217" fmla="*/ 1382662 h 1577122"/>
                <a:gd name="connsiteX218" fmla="*/ 734736 w 1574321"/>
                <a:gd name="connsiteY218" fmla="*/ 1471987 h 1577122"/>
                <a:gd name="connsiteX219" fmla="*/ 749833 w 1574321"/>
                <a:gd name="connsiteY219" fmla="*/ 1509101 h 1577122"/>
                <a:gd name="connsiteX220" fmla="*/ 765559 w 1574321"/>
                <a:gd name="connsiteY220" fmla="*/ 1533006 h 1577122"/>
                <a:gd name="connsiteX221" fmla="*/ 721525 w 1574321"/>
                <a:gd name="connsiteY221" fmla="*/ 1523570 h 1577122"/>
                <a:gd name="connsiteX222" fmla="*/ 671201 w 1574321"/>
                <a:gd name="connsiteY222" fmla="*/ 1499037 h 1577122"/>
                <a:gd name="connsiteX223" fmla="*/ 616473 w 1574321"/>
                <a:gd name="connsiteY223" fmla="*/ 1480794 h 1577122"/>
                <a:gd name="connsiteX224" fmla="*/ 564891 w 1574321"/>
                <a:gd name="connsiteY224" fmla="*/ 1457519 h 1577122"/>
                <a:gd name="connsiteX225" fmla="*/ 520228 w 1574321"/>
                <a:gd name="connsiteY225" fmla="*/ 1426695 h 1577122"/>
                <a:gd name="connsiteX226" fmla="*/ 505131 w 1574321"/>
                <a:gd name="connsiteY226" fmla="*/ 1407824 h 1577122"/>
                <a:gd name="connsiteX227" fmla="*/ 507018 w 1574321"/>
                <a:gd name="connsiteY227" fmla="*/ 1382662 h 1577122"/>
                <a:gd name="connsiteX228" fmla="*/ 516454 w 1574321"/>
                <a:gd name="connsiteY228" fmla="*/ 1323530 h 1577122"/>
                <a:gd name="connsiteX229" fmla="*/ 520228 w 1574321"/>
                <a:gd name="connsiteY229" fmla="*/ 1260625 h 1577122"/>
                <a:gd name="connsiteX230" fmla="*/ 534696 w 1574321"/>
                <a:gd name="connsiteY230" fmla="*/ 1140476 h 1577122"/>
                <a:gd name="connsiteX231" fmla="*/ 566149 w 1574321"/>
                <a:gd name="connsiteY231" fmla="*/ 1023471 h 1577122"/>
                <a:gd name="connsiteX232" fmla="*/ 615215 w 1574321"/>
                <a:gd name="connsiteY232" fmla="*/ 910871 h 1577122"/>
                <a:gd name="connsiteX233" fmla="*/ 664281 w 1574321"/>
                <a:gd name="connsiteY233" fmla="*/ 798899 h 1577122"/>
                <a:gd name="connsiteX234" fmla="*/ 673717 w 1574321"/>
                <a:gd name="connsiteY234" fmla="*/ 774995 h 1577122"/>
                <a:gd name="connsiteX235" fmla="*/ 674975 w 1574321"/>
                <a:gd name="connsiteY235" fmla="*/ 754236 h 1577122"/>
                <a:gd name="connsiteX236" fmla="*/ 668685 w 1574321"/>
                <a:gd name="connsiteY236" fmla="*/ 747946 h 1577122"/>
                <a:gd name="connsiteX237" fmla="*/ 656733 w 1574321"/>
                <a:gd name="connsiteY237" fmla="*/ 750462 h 1577122"/>
                <a:gd name="connsiteX238" fmla="*/ 634716 w 1574321"/>
                <a:gd name="connsiteY238" fmla="*/ 758640 h 1577122"/>
                <a:gd name="connsiteX239" fmla="*/ 561117 w 1574321"/>
                <a:gd name="connsiteY239" fmla="*/ 821545 h 1577122"/>
                <a:gd name="connsiteX240" fmla="*/ 448516 w 1574321"/>
                <a:gd name="connsiteY240" fmla="*/ 1013407 h 1577122"/>
                <a:gd name="connsiteX241" fmla="*/ 423983 w 1574321"/>
                <a:gd name="connsiteY241" fmla="*/ 1119088 h 1577122"/>
                <a:gd name="connsiteX242" fmla="*/ 437193 w 1574321"/>
                <a:gd name="connsiteY242" fmla="*/ 1234205 h 1577122"/>
                <a:gd name="connsiteX243" fmla="*/ 453548 w 1574321"/>
                <a:gd name="connsiteY243" fmla="*/ 1289561 h 1577122"/>
                <a:gd name="connsiteX244" fmla="*/ 466758 w 1574321"/>
                <a:gd name="connsiteY244" fmla="*/ 1321643 h 1577122"/>
                <a:gd name="connsiteX245" fmla="*/ 481856 w 1574321"/>
                <a:gd name="connsiteY245" fmla="*/ 1352467 h 1577122"/>
                <a:gd name="connsiteX246" fmla="*/ 486259 w 1574321"/>
                <a:gd name="connsiteY246" fmla="*/ 1365048 h 1577122"/>
                <a:gd name="connsiteX247" fmla="*/ 486259 w 1574321"/>
                <a:gd name="connsiteY247" fmla="*/ 1366306 h 1577122"/>
                <a:gd name="connsiteX248" fmla="*/ 480598 w 1574321"/>
                <a:gd name="connsiteY248" fmla="*/ 1366935 h 1577122"/>
                <a:gd name="connsiteX249" fmla="*/ 443483 w 1574321"/>
                <a:gd name="connsiteY249" fmla="*/ 1363790 h 1577122"/>
                <a:gd name="connsiteX250" fmla="*/ 394417 w 1574321"/>
                <a:gd name="connsiteY250" fmla="*/ 1351838 h 1577122"/>
                <a:gd name="connsiteX251" fmla="*/ 309495 w 1574321"/>
                <a:gd name="connsiteY251" fmla="*/ 1298368 h 1577122"/>
                <a:gd name="connsiteX252" fmla="*/ 295656 w 1574321"/>
                <a:gd name="connsiteY252" fmla="*/ 1280755 h 1577122"/>
                <a:gd name="connsiteX253" fmla="*/ 288736 w 1574321"/>
                <a:gd name="connsiteY253" fmla="*/ 1260625 h 1577122"/>
                <a:gd name="connsiteX254" fmla="*/ 285591 w 1574321"/>
                <a:gd name="connsiteY254" fmla="*/ 1214704 h 1577122"/>
                <a:gd name="connsiteX255" fmla="*/ 269864 w 1574321"/>
                <a:gd name="connsiteY255" fmla="*/ 1120346 h 1577122"/>
                <a:gd name="connsiteX256" fmla="*/ 262945 w 1574321"/>
                <a:gd name="connsiteY256" fmla="*/ 1106507 h 1577122"/>
                <a:gd name="connsiteX257" fmla="*/ 262945 w 1574321"/>
                <a:gd name="connsiteY257" fmla="*/ 1104620 h 1577122"/>
                <a:gd name="connsiteX258" fmla="*/ 226460 w 1574321"/>
                <a:gd name="connsiteY258" fmla="*/ 1066876 h 1577122"/>
                <a:gd name="connsiteX259" fmla="*/ 176764 w 1574321"/>
                <a:gd name="connsiteY259" fmla="*/ 1039198 h 1577122"/>
                <a:gd name="connsiteX260" fmla="*/ 126440 w 1574321"/>
                <a:gd name="connsiteY260" fmla="*/ 993906 h 1577122"/>
                <a:gd name="connsiteX261" fmla="*/ 108197 w 1574321"/>
                <a:gd name="connsiteY261" fmla="*/ 933517 h 1577122"/>
                <a:gd name="connsiteX262" fmla="*/ 103794 w 1574321"/>
                <a:gd name="connsiteY262" fmla="*/ 863692 h 1577122"/>
                <a:gd name="connsiteX263" fmla="*/ 111972 w 1574321"/>
                <a:gd name="connsiteY263" fmla="*/ 799528 h 1577122"/>
                <a:gd name="connsiteX264" fmla="*/ 152231 w 1574321"/>
                <a:gd name="connsiteY264" fmla="*/ 741655 h 1577122"/>
                <a:gd name="connsiteX265" fmla="*/ 211991 w 1574321"/>
                <a:gd name="connsiteY265" fmla="*/ 691960 h 1577122"/>
                <a:gd name="connsiteX266" fmla="*/ 273010 w 1574321"/>
                <a:gd name="connsiteY266" fmla="*/ 635974 h 1577122"/>
                <a:gd name="connsiteX267" fmla="*/ 314527 w 1574321"/>
                <a:gd name="connsiteY267" fmla="*/ 588166 h 1577122"/>
                <a:gd name="connsiteX268" fmla="*/ 365481 w 1574321"/>
                <a:gd name="connsiteY268" fmla="*/ 514566 h 1577122"/>
                <a:gd name="connsiteX269" fmla="*/ 364223 w 1574321"/>
                <a:gd name="connsiteY269" fmla="*/ 481856 h 1577122"/>
                <a:gd name="connsiteX270" fmla="*/ 331512 w 1574321"/>
                <a:gd name="connsiteY270" fmla="*/ 478081 h 1577122"/>
                <a:gd name="connsiteX271" fmla="*/ 244073 w 1574321"/>
                <a:gd name="connsiteY271" fmla="*/ 524631 h 1577122"/>
                <a:gd name="connsiteX272" fmla="*/ 194378 w 1574321"/>
                <a:gd name="connsiteY272" fmla="*/ 559229 h 1577122"/>
                <a:gd name="connsiteX273" fmla="*/ 140279 w 1574321"/>
                <a:gd name="connsiteY273" fmla="*/ 612699 h 1577122"/>
                <a:gd name="connsiteX274" fmla="*/ 96245 w 1574321"/>
                <a:gd name="connsiteY274" fmla="*/ 671201 h 1577122"/>
                <a:gd name="connsiteX275" fmla="*/ 58502 w 1574321"/>
                <a:gd name="connsiteY275" fmla="*/ 729703 h 1577122"/>
                <a:gd name="connsiteX276" fmla="*/ 46550 w 1574321"/>
                <a:gd name="connsiteY276" fmla="*/ 744171 h 1577122"/>
                <a:gd name="connsiteX277" fmla="*/ 16984 w 1574321"/>
                <a:gd name="connsiteY277" fmla="*/ 661765 h 1577122"/>
                <a:gd name="connsiteX278" fmla="*/ 33969 w 1574321"/>
                <a:gd name="connsiteY278" fmla="*/ 569294 h 1577122"/>
                <a:gd name="connsiteX279" fmla="*/ 66051 w 1574321"/>
                <a:gd name="connsiteY279" fmla="*/ 530293 h 1577122"/>
                <a:gd name="connsiteX280" fmla="*/ 106310 w 1574321"/>
                <a:gd name="connsiteY280" fmla="*/ 500098 h 1577122"/>
                <a:gd name="connsiteX281" fmla="*/ 143424 w 1574321"/>
                <a:gd name="connsiteY281" fmla="*/ 468016 h 1577122"/>
                <a:gd name="connsiteX282" fmla="*/ 165441 w 1574321"/>
                <a:gd name="connsiteY282" fmla="*/ 423354 h 1577122"/>
                <a:gd name="connsiteX283" fmla="*/ 191862 w 1574321"/>
                <a:gd name="connsiteY283" fmla="*/ 327108 h 1577122"/>
                <a:gd name="connsiteX284" fmla="*/ 250364 w 1574321"/>
                <a:gd name="connsiteY284" fmla="*/ 268606 h 1577122"/>
                <a:gd name="connsiteX285" fmla="*/ 333399 w 1574321"/>
                <a:gd name="connsiteY285" fmla="*/ 240299 h 1577122"/>
                <a:gd name="connsiteX286" fmla="*/ 390643 w 1574321"/>
                <a:gd name="connsiteY286" fmla="*/ 227718 h 1577122"/>
                <a:gd name="connsiteX287" fmla="*/ 444112 w 1574321"/>
                <a:gd name="connsiteY287" fmla="*/ 211991 h 1577122"/>
                <a:gd name="connsiteX288" fmla="*/ 493808 w 1574321"/>
                <a:gd name="connsiteY288" fmla="*/ 221427 h 1577122"/>
                <a:gd name="connsiteX289" fmla="*/ 546648 w 1574321"/>
                <a:gd name="connsiteY289" fmla="*/ 250364 h 1577122"/>
                <a:gd name="connsiteX290" fmla="*/ 590053 w 1574321"/>
                <a:gd name="connsiteY290" fmla="*/ 284333 h 1577122"/>
                <a:gd name="connsiteX291" fmla="*/ 627796 w 1574321"/>
                <a:gd name="connsiteY291" fmla="*/ 318931 h 1577122"/>
                <a:gd name="connsiteX292" fmla="*/ 648555 w 1574321"/>
                <a:gd name="connsiteY292" fmla="*/ 331512 h 1577122"/>
                <a:gd name="connsiteX293" fmla="*/ 652329 w 1574321"/>
                <a:gd name="connsiteY293" fmla="*/ 331512 h 1577122"/>
                <a:gd name="connsiteX294" fmla="*/ 669943 w 1574321"/>
                <a:gd name="connsiteY294" fmla="*/ 340948 h 1577122"/>
                <a:gd name="connsiteX295" fmla="*/ 702025 w 1574321"/>
                <a:gd name="connsiteY295" fmla="*/ 354787 h 1577122"/>
                <a:gd name="connsiteX296" fmla="*/ 719009 w 1574321"/>
                <a:gd name="connsiteY296" fmla="*/ 401337 h 1577122"/>
                <a:gd name="connsiteX297" fmla="*/ 737881 w 1574321"/>
                <a:gd name="connsiteY297" fmla="*/ 466758 h 1577122"/>
                <a:gd name="connsiteX298" fmla="*/ 754865 w 1574321"/>
                <a:gd name="connsiteY298" fmla="*/ 532180 h 1577122"/>
                <a:gd name="connsiteX299" fmla="*/ 776882 w 1574321"/>
                <a:gd name="connsiteY299" fmla="*/ 593198 h 1577122"/>
                <a:gd name="connsiteX300" fmla="*/ 886967 w 1574321"/>
                <a:gd name="connsiteY300" fmla="*/ 821545 h 1577122"/>
                <a:gd name="connsiteX301" fmla="*/ 1007745 w 1574321"/>
                <a:gd name="connsiteY301" fmla="*/ 1043601 h 1577122"/>
                <a:gd name="connsiteX302" fmla="*/ 1035424 w 1574321"/>
                <a:gd name="connsiteY302" fmla="*/ 1098329 h 1577122"/>
                <a:gd name="connsiteX303" fmla="*/ 1066876 w 1574321"/>
                <a:gd name="connsiteY303" fmla="*/ 1144879 h 1577122"/>
                <a:gd name="connsiteX304" fmla="*/ 1139217 w 1574321"/>
                <a:gd name="connsiteY304" fmla="*/ 1231059 h 1577122"/>
                <a:gd name="connsiteX305" fmla="*/ 1201494 w 1574321"/>
                <a:gd name="connsiteY305" fmla="*/ 1321643 h 1577122"/>
                <a:gd name="connsiteX306" fmla="*/ 1257480 w 1574321"/>
                <a:gd name="connsiteY306" fmla="*/ 1412227 h 1577122"/>
                <a:gd name="connsiteX307" fmla="*/ 1273835 w 1574321"/>
                <a:gd name="connsiteY307" fmla="*/ 1426066 h 1577122"/>
                <a:gd name="connsiteX308" fmla="*/ 1271319 w 1574321"/>
                <a:gd name="connsiteY308" fmla="*/ 1429841 h 1577122"/>
                <a:gd name="connsiteX309" fmla="*/ 1274464 w 1574321"/>
                <a:gd name="connsiteY309" fmla="*/ 1478278 h 1577122"/>
                <a:gd name="connsiteX310" fmla="*/ 1264399 w 1574321"/>
                <a:gd name="connsiteY310" fmla="*/ 1490230 h 1577122"/>
                <a:gd name="connsiteX311" fmla="*/ 953017 w 1574321"/>
                <a:gd name="connsiteY311" fmla="*/ 1358128 h 1577122"/>
                <a:gd name="connsiteX312" fmla="*/ 927226 w 1574321"/>
                <a:gd name="connsiteY312" fmla="*/ 1300885 h 1577122"/>
                <a:gd name="connsiteX313" fmla="*/ 910242 w 1574321"/>
                <a:gd name="connsiteY313" fmla="*/ 1192687 h 1577122"/>
                <a:gd name="connsiteX314" fmla="*/ 911500 w 1574321"/>
                <a:gd name="connsiteY314" fmla="*/ 1150540 h 1577122"/>
                <a:gd name="connsiteX315" fmla="*/ 920936 w 1574321"/>
                <a:gd name="connsiteY315" fmla="*/ 1115314 h 1577122"/>
                <a:gd name="connsiteX316" fmla="*/ 930372 w 1574321"/>
                <a:gd name="connsiteY316" fmla="*/ 1108394 h 1577122"/>
                <a:gd name="connsiteX317" fmla="*/ 932888 w 1574321"/>
                <a:gd name="connsiteY317" fmla="*/ 1107136 h 1577122"/>
                <a:gd name="connsiteX318" fmla="*/ 934775 w 1574321"/>
                <a:gd name="connsiteY318" fmla="*/ 1106507 h 1577122"/>
                <a:gd name="connsiteX319" fmla="*/ 935404 w 1574321"/>
                <a:gd name="connsiteY319" fmla="*/ 1106507 h 1577122"/>
                <a:gd name="connsiteX320" fmla="*/ 935404 w 1574321"/>
                <a:gd name="connsiteY320" fmla="*/ 1106507 h 1577122"/>
                <a:gd name="connsiteX321" fmla="*/ 937291 w 1574321"/>
                <a:gd name="connsiteY321" fmla="*/ 1106507 h 1577122"/>
                <a:gd name="connsiteX322" fmla="*/ 937920 w 1574321"/>
                <a:gd name="connsiteY322" fmla="*/ 1106507 h 1577122"/>
                <a:gd name="connsiteX323" fmla="*/ 939178 w 1574321"/>
                <a:gd name="connsiteY323" fmla="*/ 1107136 h 1577122"/>
                <a:gd name="connsiteX324" fmla="*/ 939178 w 1574321"/>
                <a:gd name="connsiteY324" fmla="*/ 1107136 h 1577122"/>
                <a:gd name="connsiteX325" fmla="*/ 939807 w 1574321"/>
                <a:gd name="connsiteY325" fmla="*/ 1107136 h 1577122"/>
                <a:gd name="connsiteX326" fmla="*/ 941694 w 1574321"/>
                <a:gd name="connsiteY326" fmla="*/ 1108394 h 1577122"/>
                <a:gd name="connsiteX327" fmla="*/ 944211 w 1574321"/>
                <a:gd name="connsiteY327" fmla="*/ 1110910 h 1577122"/>
                <a:gd name="connsiteX328" fmla="*/ 945469 w 1574321"/>
                <a:gd name="connsiteY328" fmla="*/ 1113426 h 1577122"/>
                <a:gd name="connsiteX329" fmla="*/ 947356 w 1574321"/>
                <a:gd name="connsiteY329" fmla="*/ 1117201 h 1577122"/>
                <a:gd name="connsiteX330" fmla="*/ 950501 w 1574321"/>
                <a:gd name="connsiteY330" fmla="*/ 1126007 h 1577122"/>
                <a:gd name="connsiteX331" fmla="*/ 954905 w 1574321"/>
                <a:gd name="connsiteY331" fmla="*/ 1149911 h 1577122"/>
                <a:gd name="connsiteX332" fmla="*/ 955534 w 1574321"/>
                <a:gd name="connsiteY332" fmla="*/ 1259367 h 1577122"/>
                <a:gd name="connsiteX333" fmla="*/ 953646 w 1574321"/>
                <a:gd name="connsiteY333" fmla="*/ 1294594 h 1577122"/>
                <a:gd name="connsiteX334" fmla="*/ 953017 w 1574321"/>
                <a:gd name="connsiteY334" fmla="*/ 1358128 h 1577122"/>
                <a:gd name="connsiteX335" fmla="*/ 720896 w 1574321"/>
                <a:gd name="connsiteY335" fmla="*/ 1275093 h 1577122"/>
                <a:gd name="connsiteX336" fmla="*/ 714606 w 1574321"/>
                <a:gd name="connsiteY336" fmla="*/ 1247415 h 1577122"/>
                <a:gd name="connsiteX337" fmla="*/ 713977 w 1574321"/>
                <a:gd name="connsiteY337" fmla="*/ 1019697 h 1577122"/>
                <a:gd name="connsiteX338" fmla="*/ 783173 w 1574321"/>
                <a:gd name="connsiteY338" fmla="*/ 920307 h 1577122"/>
                <a:gd name="connsiteX339" fmla="*/ 787576 w 1574321"/>
                <a:gd name="connsiteY339" fmla="*/ 948614 h 1577122"/>
                <a:gd name="connsiteX340" fmla="*/ 779398 w 1574321"/>
                <a:gd name="connsiteY340" fmla="*/ 990132 h 1577122"/>
                <a:gd name="connsiteX341" fmla="*/ 751091 w 1574321"/>
                <a:gd name="connsiteY341" fmla="*/ 1068134 h 1577122"/>
                <a:gd name="connsiteX342" fmla="*/ 727187 w 1574321"/>
                <a:gd name="connsiteY342" fmla="*/ 1183251 h 1577122"/>
                <a:gd name="connsiteX343" fmla="*/ 720896 w 1574321"/>
                <a:gd name="connsiteY343" fmla="*/ 1275093 h 1577122"/>
                <a:gd name="connsiteX344" fmla="*/ 1441793 w 1574321"/>
                <a:gd name="connsiteY344" fmla="*/ 758640 h 1577122"/>
                <a:gd name="connsiteX345" fmla="*/ 1331079 w 1574321"/>
                <a:gd name="connsiteY345" fmla="*/ 646668 h 1577122"/>
                <a:gd name="connsiteX346" fmla="*/ 1192687 w 1574321"/>
                <a:gd name="connsiteY346" fmla="*/ 587537 h 1577122"/>
                <a:gd name="connsiteX347" fmla="*/ 1153057 w 1574321"/>
                <a:gd name="connsiteY347" fmla="*/ 590053 h 1577122"/>
                <a:gd name="connsiteX348" fmla="*/ 1107765 w 1574321"/>
                <a:gd name="connsiteY348" fmla="*/ 595085 h 1577122"/>
                <a:gd name="connsiteX349" fmla="*/ 1035424 w 1574321"/>
                <a:gd name="connsiteY349" fmla="*/ 602634 h 1577122"/>
                <a:gd name="connsiteX350" fmla="*/ 1005229 w 1574321"/>
                <a:gd name="connsiteY350" fmla="*/ 610812 h 1577122"/>
                <a:gd name="connsiteX351" fmla="*/ 987615 w 1574321"/>
                <a:gd name="connsiteY351" fmla="*/ 626538 h 1577122"/>
                <a:gd name="connsiteX352" fmla="*/ 1012149 w 1574321"/>
                <a:gd name="connsiteY352" fmla="*/ 653588 h 1577122"/>
                <a:gd name="connsiteX353" fmla="*/ 1064360 w 1574321"/>
                <a:gd name="connsiteY353" fmla="*/ 671201 h 1577122"/>
                <a:gd name="connsiteX354" fmla="*/ 1151170 w 1574321"/>
                <a:gd name="connsiteY354" fmla="*/ 689444 h 1577122"/>
                <a:gd name="connsiteX355" fmla="*/ 1239866 w 1574321"/>
                <a:gd name="connsiteY355" fmla="*/ 710831 h 1577122"/>
                <a:gd name="connsiteX356" fmla="*/ 1315982 w 1574321"/>
                <a:gd name="connsiteY356" fmla="*/ 748575 h 1577122"/>
                <a:gd name="connsiteX357" fmla="*/ 1431099 w 1574321"/>
                <a:gd name="connsiteY357" fmla="*/ 827206 h 1577122"/>
                <a:gd name="connsiteX358" fmla="*/ 1521683 w 1574321"/>
                <a:gd name="connsiteY358" fmla="*/ 903951 h 1577122"/>
                <a:gd name="connsiteX359" fmla="*/ 1543700 w 1574321"/>
                <a:gd name="connsiteY359" fmla="*/ 949243 h 1577122"/>
                <a:gd name="connsiteX360" fmla="*/ 1541183 w 1574321"/>
                <a:gd name="connsiteY360" fmla="*/ 974405 h 1577122"/>
                <a:gd name="connsiteX361" fmla="*/ 1525457 w 1574321"/>
                <a:gd name="connsiteY361" fmla="*/ 1017181 h 1577122"/>
                <a:gd name="connsiteX362" fmla="*/ 1497778 w 1574321"/>
                <a:gd name="connsiteY362" fmla="*/ 1102103 h 1577122"/>
                <a:gd name="connsiteX363" fmla="*/ 1481423 w 1574321"/>
                <a:gd name="connsiteY363" fmla="*/ 1171299 h 1577122"/>
                <a:gd name="connsiteX364" fmla="*/ 1473874 w 1574321"/>
                <a:gd name="connsiteY364" fmla="*/ 1198349 h 1577122"/>
                <a:gd name="connsiteX365" fmla="*/ 1463180 w 1574321"/>
                <a:gd name="connsiteY365" fmla="*/ 1220995 h 1577122"/>
                <a:gd name="connsiteX366" fmla="*/ 1439906 w 1574321"/>
                <a:gd name="connsiteY366" fmla="*/ 1215962 h 1577122"/>
                <a:gd name="connsiteX367" fmla="*/ 1411598 w 1574321"/>
                <a:gd name="connsiteY367" fmla="*/ 1176961 h 1577122"/>
                <a:gd name="connsiteX368" fmla="*/ 1386436 w 1574321"/>
                <a:gd name="connsiteY368" fmla="*/ 1131669 h 1577122"/>
                <a:gd name="connsiteX369" fmla="*/ 1360016 w 1574321"/>
                <a:gd name="connsiteY369" fmla="*/ 1095184 h 1577122"/>
                <a:gd name="connsiteX370" fmla="*/ 1299626 w 1574321"/>
                <a:gd name="connsiteY370" fmla="*/ 1056182 h 1577122"/>
                <a:gd name="connsiteX371" fmla="*/ 1241124 w 1574321"/>
                <a:gd name="connsiteY371" fmla="*/ 1036682 h 1577122"/>
                <a:gd name="connsiteX372" fmla="*/ 1185139 w 1574321"/>
                <a:gd name="connsiteY372" fmla="*/ 1032907 h 1577122"/>
                <a:gd name="connsiteX373" fmla="*/ 1167525 w 1574321"/>
                <a:gd name="connsiteY373" fmla="*/ 1058699 h 1577122"/>
                <a:gd name="connsiteX374" fmla="*/ 1195832 w 1574321"/>
                <a:gd name="connsiteY374" fmla="*/ 1090151 h 1577122"/>
                <a:gd name="connsiteX375" fmla="*/ 1293965 w 1574321"/>
                <a:gd name="connsiteY375" fmla="*/ 1142363 h 1577122"/>
                <a:gd name="connsiteX376" fmla="*/ 1389581 w 1574321"/>
                <a:gd name="connsiteY376" fmla="*/ 1225398 h 1577122"/>
                <a:gd name="connsiteX377" fmla="*/ 1419147 w 1574321"/>
                <a:gd name="connsiteY377" fmla="*/ 1273835 h 1577122"/>
                <a:gd name="connsiteX378" fmla="*/ 1411598 w 1574321"/>
                <a:gd name="connsiteY378" fmla="*/ 1294594 h 1577122"/>
                <a:gd name="connsiteX379" fmla="*/ 1390210 w 1574321"/>
                <a:gd name="connsiteY379" fmla="*/ 1316611 h 1577122"/>
                <a:gd name="connsiteX380" fmla="*/ 1369451 w 1574321"/>
                <a:gd name="connsiteY380" fmla="*/ 1336111 h 1577122"/>
                <a:gd name="connsiteX381" fmla="*/ 1349951 w 1574321"/>
                <a:gd name="connsiteY381" fmla="*/ 1366935 h 1577122"/>
                <a:gd name="connsiteX382" fmla="*/ 1315982 w 1574321"/>
                <a:gd name="connsiteY382" fmla="*/ 1437389 h 1577122"/>
                <a:gd name="connsiteX383" fmla="*/ 1302143 w 1574321"/>
                <a:gd name="connsiteY383" fmla="*/ 1440534 h 1577122"/>
                <a:gd name="connsiteX384" fmla="*/ 1278868 w 1574321"/>
                <a:gd name="connsiteY384" fmla="*/ 1426066 h 1577122"/>
                <a:gd name="connsiteX385" fmla="*/ 1277609 w 1574321"/>
                <a:gd name="connsiteY385" fmla="*/ 1426066 h 1577122"/>
                <a:gd name="connsiteX386" fmla="*/ 1277609 w 1574321"/>
                <a:gd name="connsiteY386" fmla="*/ 1422921 h 1577122"/>
                <a:gd name="connsiteX387" fmla="*/ 1248044 w 1574321"/>
                <a:gd name="connsiteY387" fmla="*/ 1382033 h 1577122"/>
                <a:gd name="connsiteX388" fmla="*/ 1222882 w 1574321"/>
                <a:gd name="connsiteY388" fmla="*/ 1334853 h 1577122"/>
                <a:gd name="connsiteX389" fmla="*/ 1198349 w 1574321"/>
                <a:gd name="connsiteY389" fmla="*/ 1288932 h 1577122"/>
                <a:gd name="connsiteX390" fmla="*/ 1166267 w 1574321"/>
                <a:gd name="connsiteY390" fmla="*/ 1243641 h 1577122"/>
                <a:gd name="connsiteX391" fmla="*/ 1092667 w 1574321"/>
                <a:gd name="connsiteY391" fmla="*/ 1159976 h 1577122"/>
                <a:gd name="connsiteX392" fmla="*/ 1058069 w 1574321"/>
                <a:gd name="connsiteY392" fmla="*/ 1115314 h 1577122"/>
                <a:gd name="connsiteX393" fmla="*/ 1029133 w 1574321"/>
                <a:gd name="connsiteY393" fmla="*/ 1064360 h 1577122"/>
                <a:gd name="connsiteX394" fmla="*/ 911500 w 1574321"/>
                <a:gd name="connsiteY394" fmla="*/ 842933 h 1577122"/>
                <a:gd name="connsiteX395" fmla="*/ 800786 w 1574321"/>
                <a:gd name="connsiteY395" fmla="*/ 617102 h 1577122"/>
                <a:gd name="connsiteX396" fmla="*/ 759269 w 1574321"/>
                <a:gd name="connsiteY396" fmla="*/ 494437 h 1577122"/>
                <a:gd name="connsiteX397" fmla="*/ 743542 w 1574321"/>
                <a:gd name="connsiteY397" fmla="*/ 429015 h 1577122"/>
                <a:gd name="connsiteX398" fmla="*/ 720896 w 1574321"/>
                <a:gd name="connsiteY398" fmla="*/ 366110 h 1577122"/>
                <a:gd name="connsiteX399" fmla="*/ 710202 w 1574321"/>
                <a:gd name="connsiteY399" fmla="*/ 335915 h 1577122"/>
                <a:gd name="connsiteX400" fmla="*/ 705799 w 1574321"/>
                <a:gd name="connsiteY400" fmla="*/ 331512 h 1577122"/>
                <a:gd name="connsiteX401" fmla="*/ 705170 w 1574321"/>
                <a:gd name="connsiteY401" fmla="*/ 330254 h 1577122"/>
                <a:gd name="connsiteX402" fmla="*/ 698879 w 1574321"/>
                <a:gd name="connsiteY402" fmla="*/ 306979 h 1577122"/>
                <a:gd name="connsiteX403" fmla="*/ 695105 w 1574321"/>
                <a:gd name="connsiteY403" fmla="*/ 257283 h 1577122"/>
                <a:gd name="connsiteX404" fmla="*/ 691331 w 1574321"/>
                <a:gd name="connsiteY404" fmla="*/ 208846 h 1577122"/>
                <a:gd name="connsiteX405" fmla="*/ 687556 w 1574321"/>
                <a:gd name="connsiteY405" fmla="*/ 166699 h 1577122"/>
                <a:gd name="connsiteX406" fmla="*/ 713348 w 1574321"/>
                <a:gd name="connsiteY406" fmla="*/ 135247 h 1577122"/>
                <a:gd name="connsiteX407" fmla="*/ 741655 w 1574321"/>
                <a:gd name="connsiteY407" fmla="*/ 96874 h 1577122"/>
                <a:gd name="connsiteX408" fmla="*/ 768704 w 1574321"/>
                <a:gd name="connsiteY408" fmla="*/ 62905 h 1577122"/>
                <a:gd name="connsiteX409" fmla="*/ 801415 w 1574321"/>
                <a:gd name="connsiteY409" fmla="*/ 39001 h 1577122"/>
                <a:gd name="connsiteX410" fmla="*/ 876273 w 1574321"/>
                <a:gd name="connsiteY410" fmla="*/ 13839 h 1577122"/>
                <a:gd name="connsiteX411" fmla="*/ 920936 w 1574321"/>
                <a:gd name="connsiteY411" fmla="*/ 13210 h 1577122"/>
                <a:gd name="connsiteX412" fmla="*/ 939807 w 1574321"/>
                <a:gd name="connsiteY412" fmla="*/ 15726 h 1577122"/>
                <a:gd name="connsiteX413" fmla="*/ 946098 w 1574321"/>
                <a:gd name="connsiteY413" fmla="*/ 20130 h 1577122"/>
                <a:gd name="connsiteX414" fmla="*/ 946098 w 1574321"/>
                <a:gd name="connsiteY414" fmla="*/ 28936 h 1577122"/>
                <a:gd name="connsiteX415" fmla="*/ 968115 w 1574321"/>
                <a:gd name="connsiteY415" fmla="*/ 89955 h 1577122"/>
                <a:gd name="connsiteX416" fmla="*/ 1029762 w 1574321"/>
                <a:gd name="connsiteY416" fmla="*/ 100020 h 1577122"/>
                <a:gd name="connsiteX417" fmla="*/ 1056811 w 1574321"/>
                <a:gd name="connsiteY417" fmla="*/ 101907 h 1577122"/>
                <a:gd name="connsiteX418" fmla="*/ 1083861 w 1574321"/>
                <a:gd name="connsiteY418" fmla="*/ 112601 h 1577122"/>
                <a:gd name="connsiteX419" fmla="*/ 1133556 w 1574321"/>
                <a:gd name="connsiteY419" fmla="*/ 128956 h 1577122"/>
                <a:gd name="connsiteX420" fmla="*/ 1157460 w 1574321"/>
                <a:gd name="connsiteY420" fmla="*/ 129585 h 1577122"/>
                <a:gd name="connsiteX421" fmla="*/ 1167525 w 1574321"/>
                <a:gd name="connsiteY421" fmla="*/ 135876 h 1577122"/>
                <a:gd name="connsiteX422" fmla="*/ 1178848 w 1574321"/>
                <a:gd name="connsiteY422" fmla="*/ 147828 h 1577122"/>
                <a:gd name="connsiteX423" fmla="*/ 1182622 w 1574321"/>
                <a:gd name="connsiteY423" fmla="*/ 153489 h 1577122"/>
                <a:gd name="connsiteX424" fmla="*/ 1126007 w 1574321"/>
                <a:gd name="connsiteY424" fmla="*/ 162296 h 1577122"/>
                <a:gd name="connsiteX425" fmla="*/ 1070651 w 1574321"/>
                <a:gd name="connsiteY425" fmla="*/ 166070 h 1577122"/>
                <a:gd name="connsiteX426" fmla="*/ 978809 w 1574321"/>
                <a:gd name="connsiteY426" fmla="*/ 215137 h 1577122"/>
                <a:gd name="connsiteX427" fmla="*/ 959937 w 1574321"/>
                <a:gd name="connsiteY427" fmla="*/ 274897 h 1577122"/>
                <a:gd name="connsiteX428" fmla="*/ 989503 w 1574321"/>
                <a:gd name="connsiteY428" fmla="*/ 278042 h 1577122"/>
                <a:gd name="connsiteX429" fmla="*/ 1025359 w 1574321"/>
                <a:gd name="connsiteY429" fmla="*/ 273639 h 1577122"/>
                <a:gd name="connsiteX430" fmla="*/ 1147395 w 1574321"/>
                <a:gd name="connsiteY430" fmla="*/ 239670 h 1577122"/>
                <a:gd name="connsiteX431" fmla="*/ 1198349 w 1574321"/>
                <a:gd name="connsiteY431" fmla="*/ 223314 h 1577122"/>
                <a:gd name="connsiteX432" fmla="*/ 1253076 w 1574321"/>
                <a:gd name="connsiteY432" fmla="*/ 202556 h 1577122"/>
                <a:gd name="connsiteX433" fmla="*/ 1305288 w 1574321"/>
                <a:gd name="connsiteY433" fmla="*/ 193749 h 1577122"/>
                <a:gd name="connsiteX434" fmla="*/ 1350580 w 1574321"/>
                <a:gd name="connsiteY434" fmla="*/ 222056 h 1577122"/>
                <a:gd name="connsiteX435" fmla="*/ 1430470 w 1574321"/>
                <a:gd name="connsiteY435" fmla="*/ 286849 h 1577122"/>
                <a:gd name="connsiteX436" fmla="*/ 1478907 w 1574321"/>
                <a:gd name="connsiteY436" fmla="*/ 392530 h 1577122"/>
                <a:gd name="connsiteX437" fmla="*/ 1499666 w 1574321"/>
                <a:gd name="connsiteY437" fmla="*/ 519599 h 1577122"/>
                <a:gd name="connsiteX438" fmla="*/ 1386436 w 1574321"/>
                <a:gd name="connsiteY438" fmla="*/ 462984 h 1577122"/>
                <a:gd name="connsiteX439" fmla="*/ 1241753 w 1574321"/>
                <a:gd name="connsiteY439" fmla="*/ 395046 h 1577122"/>
                <a:gd name="connsiteX440" fmla="*/ 1162493 w 1574321"/>
                <a:gd name="connsiteY440" fmla="*/ 385610 h 1577122"/>
                <a:gd name="connsiteX441" fmla="*/ 1081974 w 1574321"/>
                <a:gd name="connsiteY441" fmla="*/ 403224 h 1577122"/>
                <a:gd name="connsiteX442" fmla="*/ 1032907 w 1574321"/>
                <a:gd name="connsiteY442" fmla="*/ 417063 h 1577122"/>
                <a:gd name="connsiteX443" fmla="*/ 990761 w 1574321"/>
                <a:gd name="connsiteY443" fmla="*/ 435306 h 1577122"/>
                <a:gd name="connsiteX444" fmla="*/ 1002713 w 1574321"/>
                <a:gd name="connsiteY444" fmla="*/ 467387 h 1577122"/>
                <a:gd name="connsiteX445" fmla="*/ 1043601 w 1574321"/>
                <a:gd name="connsiteY445" fmla="*/ 488775 h 1577122"/>
                <a:gd name="connsiteX446" fmla="*/ 1124120 w 1574321"/>
                <a:gd name="connsiteY446" fmla="*/ 493808 h 1577122"/>
                <a:gd name="connsiteX447" fmla="*/ 1205897 w 1574321"/>
                <a:gd name="connsiteY447" fmla="*/ 490662 h 1577122"/>
                <a:gd name="connsiteX448" fmla="*/ 1373226 w 1574321"/>
                <a:gd name="connsiteY448" fmla="*/ 503873 h 1577122"/>
                <a:gd name="connsiteX449" fmla="*/ 1411598 w 1574321"/>
                <a:gd name="connsiteY449" fmla="*/ 516454 h 1577122"/>
                <a:gd name="connsiteX450" fmla="*/ 1446825 w 1574321"/>
                <a:gd name="connsiteY450" fmla="*/ 537212 h 1577122"/>
                <a:gd name="connsiteX451" fmla="*/ 1478278 w 1574321"/>
                <a:gd name="connsiteY451" fmla="*/ 557342 h 1577122"/>
                <a:gd name="connsiteX452" fmla="*/ 1510360 w 1574321"/>
                <a:gd name="connsiteY452" fmla="*/ 573069 h 1577122"/>
                <a:gd name="connsiteX453" fmla="*/ 1537409 w 1574321"/>
                <a:gd name="connsiteY453" fmla="*/ 633458 h 1577122"/>
                <a:gd name="connsiteX454" fmla="*/ 1546845 w 1574321"/>
                <a:gd name="connsiteY454" fmla="*/ 664281 h 1577122"/>
                <a:gd name="connsiteX455" fmla="*/ 1557539 w 1574321"/>
                <a:gd name="connsiteY455" fmla="*/ 700767 h 1577122"/>
                <a:gd name="connsiteX456" fmla="*/ 1543700 w 1574321"/>
                <a:gd name="connsiteY456" fmla="*/ 771221 h 1577122"/>
                <a:gd name="connsiteX457" fmla="*/ 1527973 w 1574321"/>
                <a:gd name="connsiteY457" fmla="*/ 854885 h 1577122"/>
                <a:gd name="connsiteX458" fmla="*/ 1526715 w 1574321"/>
                <a:gd name="connsiteY458" fmla="*/ 875644 h 1577122"/>
                <a:gd name="connsiteX459" fmla="*/ 1441793 w 1574321"/>
                <a:gd name="connsiteY459" fmla="*/ 758640 h 1577122"/>
                <a:gd name="connsiteX460" fmla="*/ 1517908 w 1574321"/>
                <a:gd name="connsiteY460" fmla="*/ 879418 h 1577122"/>
                <a:gd name="connsiteX461" fmla="*/ 1427324 w 1574321"/>
                <a:gd name="connsiteY461" fmla="*/ 807077 h 1577122"/>
                <a:gd name="connsiteX462" fmla="*/ 1305288 w 1574321"/>
                <a:gd name="connsiteY462" fmla="*/ 725300 h 1577122"/>
                <a:gd name="connsiteX463" fmla="*/ 1227285 w 1574321"/>
                <a:gd name="connsiteY463" fmla="*/ 691331 h 1577122"/>
                <a:gd name="connsiteX464" fmla="*/ 1139217 w 1574321"/>
                <a:gd name="connsiteY464" fmla="*/ 673088 h 1577122"/>
                <a:gd name="connsiteX465" fmla="*/ 1054924 w 1574321"/>
                <a:gd name="connsiteY465" fmla="*/ 652329 h 1577122"/>
                <a:gd name="connsiteX466" fmla="*/ 1009003 w 1574321"/>
                <a:gd name="connsiteY466" fmla="*/ 635974 h 1577122"/>
                <a:gd name="connsiteX467" fmla="*/ 1002713 w 1574321"/>
                <a:gd name="connsiteY467" fmla="*/ 632200 h 1577122"/>
                <a:gd name="connsiteX468" fmla="*/ 1002084 w 1574321"/>
                <a:gd name="connsiteY468" fmla="*/ 631571 h 1577122"/>
                <a:gd name="connsiteX469" fmla="*/ 1022842 w 1574321"/>
                <a:gd name="connsiteY469" fmla="*/ 620248 h 1577122"/>
                <a:gd name="connsiteX470" fmla="*/ 1092038 w 1574321"/>
                <a:gd name="connsiteY470" fmla="*/ 611441 h 1577122"/>
                <a:gd name="connsiteX471" fmla="*/ 1178848 w 1574321"/>
                <a:gd name="connsiteY471" fmla="*/ 601376 h 1577122"/>
                <a:gd name="connsiteX472" fmla="*/ 1251189 w 1574321"/>
                <a:gd name="connsiteY472" fmla="*/ 614586 h 1577122"/>
                <a:gd name="connsiteX473" fmla="*/ 1375742 w 1574321"/>
                <a:gd name="connsiteY473" fmla="*/ 706428 h 1577122"/>
                <a:gd name="connsiteX474" fmla="*/ 1429841 w 1574321"/>
                <a:gd name="connsiteY474" fmla="*/ 766817 h 1577122"/>
                <a:gd name="connsiteX475" fmla="*/ 1483310 w 1574321"/>
                <a:gd name="connsiteY475" fmla="*/ 830981 h 1577122"/>
                <a:gd name="connsiteX476" fmla="*/ 1517908 w 1574321"/>
                <a:gd name="connsiteY476" fmla="*/ 879418 h 157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</a:cxnLst>
              <a:rect l="l" t="t" r="r" b="b"/>
              <a:pathLst>
                <a:path w="1574321" h="1577122">
                  <a:moveTo>
                    <a:pt x="1543070" y="897661"/>
                  </a:moveTo>
                  <a:cubicBezTo>
                    <a:pt x="1545587" y="869353"/>
                    <a:pt x="1544958" y="841046"/>
                    <a:pt x="1549990" y="812738"/>
                  </a:cubicBezTo>
                  <a:cubicBezTo>
                    <a:pt x="1554393" y="786947"/>
                    <a:pt x="1565716" y="763043"/>
                    <a:pt x="1571378" y="737881"/>
                  </a:cubicBezTo>
                  <a:cubicBezTo>
                    <a:pt x="1576410" y="714606"/>
                    <a:pt x="1575152" y="692589"/>
                    <a:pt x="1566346" y="670572"/>
                  </a:cubicBezTo>
                  <a:cubicBezTo>
                    <a:pt x="1558797" y="649813"/>
                    <a:pt x="1553135" y="628425"/>
                    <a:pt x="1545587" y="607667"/>
                  </a:cubicBezTo>
                  <a:cubicBezTo>
                    <a:pt x="1539296" y="589424"/>
                    <a:pt x="1530489" y="567407"/>
                    <a:pt x="1513505" y="556713"/>
                  </a:cubicBezTo>
                  <a:cubicBezTo>
                    <a:pt x="1503440" y="551052"/>
                    <a:pt x="1492117" y="549164"/>
                    <a:pt x="1482052" y="544132"/>
                  </a:cubicBezTo>
                  <a:cubicBezTo>
                    <a:pt x="1470729" y="537841"/>
                    <a:pt x="1461293" y="529664"/>
                    <a:pt x="1450599" y="522115"/>
                  </a:cubicBezTo>
                  <a:cubicBezTo>
                    <a:pt x="1429841" y="507018"/>
                    <a:pt x="1404049" y="498840"/>
                    <a:pt x="1378887" y="491921"/>
                  </a:cubicBezTo>
                  <a:cubicBezTo>
                    <a:pt x="1353096" y="485630"/>
                    <a:pt x="1327305" y="481227"/>
                    <a:pt x="1300885" y="479339"/>
                  </a:cubicBezTo>
                  <a:cubicBezTo>
                    <a:pt x="1246786" y="475565"/>
                    <a:pt x="1192058" y="478710"/>
                    <a:pt x="1137959" y="479968"/>
                  </a:cubicBezTo>
                  <a:cubicBezTo>
                    <a:pt x="1112168" y="480598"/>
                    <a:pt x="1084490" y="484372"/>
                    <a:pt x="1058699" y="478081"/>
                  </a:cubicBezTo>
                  <a:cubicBezTo>
                    <a:pt x="1043601" y="474307"/>
                    <a:pt x="1028504" y="466129"/>
                    <a:pt x="1015294" y="457323"/>
                  </a:cubicBezTo>
                  <a:cubicBezTo>
                    <a:pt x="1012778" y="455435"/>
                    <a:pt x="1003342" y="449774"/>
                    <a:pt x="1003342" y="446000"/>
                  </a:cubicBezTo>
                  <a:cubicBezTo>
                    <a:pt x="1003342" y="442854"/>
                    <a:pt x="1012149" y="439080"/>
                    <a:pt x="1014665" y="437822"/>
                  </a:cubicBezTo>
                  <a:cubicBezTo>
                    <a:pt x="1029133" y="430902"/>
                    <a:pt x="1045488" y="427128"/>
                    <a:pt x="1061215" y="423354"/>
                  </a:cubicBezTo>
                  <a:cubicBezTo>
                    <a:pt x="1081345" y="418321"/>
                    <a:pt x="1101474" y="410772"/>
                    <a:pt x="1121604" y="405740"/>
                  </a:cubicBezTo>
                  <a:cubicBezTo>
                    <a:pt x="1148024" y="398820"/>
                    <a:pt x="1175074" y="395675"/>
                    <a:pt x="1202123" y="398820"/>
                  </a:cubicBezTo>
                  <a:cubicBezTo>
                    <a:pt x="1254964" y="405111"/>
                    <a:pt x="1305917" y="427757"/>
                    <a:pt x="1351838" y="454177"/>
                  </a:cubicBezTo>
                  <a:cubicBezTo>
                    <a:pt x="1372597" y="466129"/>
                    <a:pt x="1392727" y="479339"/>
                    <a:pt x="1414743" y="489404"/>
                  </a:cubicBezTo>
                  <a:cubicBezTo>
                    <a:pt x="1436760" y="498840"/>
                    <a:pt x="1459406" y="507018"/>
                    <a:pt x="1480165" y="518970"/>
                  </a:cubicBezTo>
                  <a:cubicBezTo>
                    <a:pt x="1490230" y="524631"/>
                    <a:pt x="1499666" y="531551"/>
                    <a:pt x="1507843" y="539729"/>
                  </a:cubicBezTo>
                  <a:cubicBezTo>
                    <a:pt x="1512247" y="544132"/>
                    <a:pt x="1519166" y="540358"/>
                    <a:pt x="1518537" y="534067"/>
                  </a:cubicBezTo>
                  <a:cubicBezTo>
                    <a:pt x="1512247" y="491291"/>
                    <a:pt x="1501553" y="449774"/>
                    <a:pt x="1495891" y="406998"/>
                  </a:cubicBezTo>
                  <a:cubicBezTo>
                    <a:pt x="1493375" y="388756"/>
                    <a:pt x="1492746" y="371142"/>
                    <a:pt x="1487085" y="353529"/>
                  </a:cubicBezTo>
                  <a:cubicBezTo>
                    <a:pt x="1482052" y="337173"/>
                    <a:pt x="1474504" y="322076"/>
                    <a:pt x="1465068" y="307608"/>
                  </a:cubicBezTo>
                  <a:cubicBezTo>
                    <a:pt x="1446825" y="279300"/>
                    <a:pt x="1422921" y="256025"/>
                    <a:pt x="1396501" y="235895"/>
                  </a:cubicBezTo>
                  <a:cubicBezTo>
                    <a:pt x="1382662" y="225201"/>
                    <a:pt x="1367564" y="216395"/>
                    <a:pt x="1353725" y="205701"/>
                  </a:cubicBezTo>
                  <a:cubicBezTo>
                    <a:pt x="1340515" y="195636"/>
                    <a:pt x="1327305" y="183684"/>
                    <a:pt x="1310320" y="180539"/>
                  </a:cubicBezTo>
                  <a:cubicBezTo>
                    <a:pt x="1294594" y="177393"/>
                    <a:pt x="1276981" y="182426"/>
                    <a:pt x="1261883" y="186829"/>
                  </a:cubicBezTo>
                  <a:cubicBezTo>
                    <a:pt x="1243641" y="192491"/>
                    <a:pt x="1226027" y="199410"/>
                    <a:pt x="1208413" y="206330"/>
                  </a:cubicBezTo>
                  <a:cubicBezTo>
                    <a:pt x="1172557" y="220169"/>
                    <a:pt x="1135443" y="230234"/>
                    <a:pt x="1098958" y="241557"/>
                  </a:cubicBezTo>
                  <a:cubicBezTo>
                    <a:pt x="1065618" y="252251"/>
                    <a:pt x="1032278" y="259799"/>
                    <a:pt x="997680" y="263574"/>
                  </a:cubicBezTo>
                  <a:cubicBezTo>
                    <a:pt x="989503" y="264832"/>
                    <a:pt x="977551" y="266719"/>
                    <a:pt x="969373" y="262945"/>
                  </a:cubicBezTo>
                  <a:cubicBezTo>
                    <a:pt x="961195" y="259170"/>
                    <a:pt x="971260" y="245331"/>
                    <a:pt x="974405" y="240299"/>
                  </a:cubicBezTo>
                  <a:cubicBezTo>
                    <a:pt x="996422" y="208217"/>
                    <a:pt x="1031649" y="186200"/>
                    <a:pt x="1069392" y="176764"/>
                  </a:cubicBezTo>
                  <a:cubicBezTo>
                    <a:pt x="1110281" y="166699"/>
                    <a:pt x="1154315" y="179280"/>
                    <a:pt x="1192687" y="160409"/>
                  </a:cubicBezTo>
                  <a:cubicBezTo>
                    <a:pt x="1192687" y="160409"/>
                    <a:pt x="1192687" y="160409"/>
                    <a:pt x="1192687" y="160409"/>
                  </a:cubicBezTo>
                  <a:cubicBezTo>
                    <a:pt x="1194574" y="159780"/>
                    <a:pt x="1195832" y="159151"/>
                    <a:pt x="1196461" y="157264"/>
                  </a:cubicBezTo>
                  <a:cubicBezTo>
                    <a:pt x="1199607" y="149086"/>
                    <a:pt x="1192058" y="139650"/>
                    <a:pt x="1187026" y="133360"/>
                  </a:cubicBezTo>
                  <a:cubicBezTo>
                    <a:pt x="1181364" y="127069"/>
                    <a:pt x="1174445" y="118891"/>
                    <a:pt x="1166267" y="115746"/>
                  </a:cubicBezTo>
                  <a:cubicBezTo>
                    <a:pt x="1159976" y="113230"/>
                    <a:pt x="1153057" y="113859"/>
                    <a:pt x="1146137" y="113859"/>
                  </a:cubicBezTo>
                  <a:cubicBezTo>
                    <a:pt x="1137330" y="113859"/>
                    <a:pt x="1128524" y="113859"/>
                    <a:pt x="1119717" y="111343"/>
                  </a:cubicBezTo>
                  <a:cubicBezTo>
                    <a:pt x="1102732" y="106939"/>
                    <a:pt x="1087006" y="98132"/>
                    <a:pt x="1070651" y="91213"/>
                  </a:cubicBezTo>
                  <a:cubicBezTo>
                    <a:pt x="1055553" y="84293"/>
                    <a:pt x="1039198" y="85551"/>
                    <a:pt x="1022842" y="84293"/>
                  </a:cubicBezTo>
                  <a:cubicBezTo>
                    <a:pt x="1012149" y="83035"/>
                    <a:pt x="1001455" y="83035"/>
                    <a:pt x="990761" y="81148"/>
                  </a:cubicBezTo>
                  <a:cubicBezTo>
                    <a:pt x="981325" y="79261"/>
                    <a:pt x="971260" y="76116"/>
                    <a:pt x="964969" y="68567"/>
                  </a:cubicBezTo>
                  <a:cubicBezTo>
                    <a:pt x="961824" y="64793"/>
                    <a:pt x="960566" y="59760"/>
                    <a:pt x="959308" y="54728"/>
                  </a:cubicBezTo>
                  <a:cubicBezTo>
                    <a:pt x="958050" y="47179"/>
                    <a:pt x="956163" y="39001"/>
                    <a:pt x="956163" y="30824"/>
                  </a:cubicBezTo>
                  <a:cubicBezTo>
                    <a:pt x="956163" y="19501"/>
                    <a:pt x="956792" y="7549"/>
                    <a:pt x="943582" y="3774"/>
                  </a:cubicBezTo>
                  <a:cubicBezTo>
                    <a:pt x="929742" y="0"/>
                    <a:pt x="914016" y="0"/>
                    <a:pt x="900177" y="0"/>
                  </a:cubicBezTo>
                  <a:cubicBezTo>
                    <a:pt x="872498" y="0"/>
                    <a:pt x="844820" y="6291"/>
                    <a:pt x="819029" y="16984"/>
                  </a:cubicBezTo>
                  <a:cubicBezTo>
                    <a:pt x="793867" y="27678"/>
                    <a:pt x="769963" y="43405"/>
                    <a:pt x="751720" y="64164"/>
                  </a:cubicBezTo>
                  <a:cubicBezTo>
                    <a:pt x="747317" y="69196"/>
                    <a:pt x="743542" y="74857"/>
                    <a:pt x="739768" y="79890"/>
                  </a:cubicBezTo>
                  <a:cubicBezTo>
                    <a:pt x="734106" y="87439"/>
                    <a:pt x="727187" y="94358"/>
                    <a:pt x="720896" y="101907"/>
                  </a:cubicBezTo>
                  <a:cubicBezTo>
                    <a:pt x="715864" y="107568"/>
                    <a:pt x="711461" y="113859"/>
                    <a:pt x="705799" y="119520"/>
                  </a:cubicBezTo>
                  <a:cubicBezTo>
                    <a:pt x="700138" y="125811"/>
                    <a:pt x="694476" y="130843"/>
                    <a:pt x="688815" y="137134"/>
                  </a:cubicBezTo>
                  <a:cubicBezTo>
                    <a:pt x="683782" y="142795"/>
                    <a:pt x="678121" y="149086"/>
                    <a:pt x="674975" y="156005"/>
                  </a:cubicBezTo>
                  <a:cubicBezTo>
                    <a:pt x="671830" y="163554"/>
                    <a:pt x="671201" y="172361"/>
                    <a:pt x="672459" y="180539"/>
                  </a:cubicBezTo>
                  <a:cubicBezTo>
                    <a:pt x="673717" y="188716"/>
                    <a:pt x="676233" y="196265"/>
                    <a:pt x="678750" y="204443"/>
                  </a:cubicBezTo>
                  <a:cubicBezTo>
                    <a:pt x="681266" y="213878"/>
                    <a:pt x="683153" y="223314"/>
                    <a:pt x="684411" y="232750"/>
                  </a:cubicBezTo>
                  <a:cubicBezTo>
                    <a:pt x="686927" y="252251"/>
                    <a:pt x="687556" y="271752"/>
                    <a:pt x="689444" y="291252"/>
                  </a:cubicBezTo>
                  <a:cubicBezTo>
                    <a:pt x="690702" y="300059"/>
                    <a:pt x="693218" y="308237"/>
                    <a:pt x="695105" y="316414"/>
                  </a:cubicBezTo>
                  <a:cubicBezTo>
                    <a:pt x="696363" y="320818"/>
                    <a:pt x="696992" y="324592"/>
                    <a:pt x="698250" y="328995"/>
                  </a:cubicBezTo>
                  <a:cubicBezTo>
                    <a:pt x="698250" y="328995"/>
                    <a:pt x="698250" y="329625"/>
                    <a:pt x="698250" y="330254"/>
                  </a:cubicBezTo>
                  <a:cubicBezTo>
                    <a:pt x="696992" y="331512"/>
                    <a:pt x="696363" y="333399"/>
                    <a:pt x="696363" y="335286"/>
                  </a:cubicBezTo>
                  <a:cubicBezTo>
                    <a:pt x="696363" y="335915"/>
                    <a:pt x="696363" y="337173"/>
                    <a:pt x="696992" y="337802"/>
                  </a:cubicBezTo>
                  <a:cubicBezTo>
                    <a:pt x="693847" y="337173"/>
                    <a:pt x="690702" y="335915"/>
                    <a:pt x="687556" y="334657"/>
                  </a:cubicBezTo>
                  <a:cubicBezTo>
                    <a:pt x="681895" y="331512"/>
                    <a:pt x="676233" y="328366"/>
                    <a:pt x="669943" y="325850"/>
                  </a:cubicBezTo>
                  <a:cubicBezTo>
                    <a:pt x="658620" y="320818"/>
                    <a:pt x="646668" y="317043"/>
                    <a:pt x="635345" y="312640"/>
                  </a:cubicBezTo>
                  <a:cubicBezTo>
                    <a:pt x="611441" y="295656"/>
                    <a:pt x="593827" y="271122"/>
                    <a:pt x="571181" y="253509"/>
                  </a:cubicBezTo>
                  <a:cubicBezTo>
                    <a:pt x="554826" y="240928"/>
                    <a:pt x="537842" y="229605"/>
                    <a:pt x="519599" y="219540"/>
                  </a:cubicBezTo>
                  <a:cubicBezTo>
                    <a:pt x="503244" y="210104"/>
                    <a:pt x="485630" y="200668"/>
                    <a:pt x="467387" y="196265"/>
                  </a:cubicBezTo>
                  <a:cubicBezTo>
                    <a:pt x="450403" y="192491"/>
                    <a:pt x="434677" y="195007"/>
                    <a:pt x="418321" y="200039"/>
                  </a:cubicBezTo>
                  <a:cubicBezTo>
                    <a:pt x="399450" y="205701"/>
                    <a:pt x="380578" y="211991"/>
                    <a:pt x="361077" y="215766"/>
                  </a:cubicBezTo>
                  <a:cubicBezTo>
                    <a:pt x="328366" y="222685"/>
                    <a:pt x="295656" y="228976"/>
                    <a:pt x="264832" y="242186"/>
                  </a:cubicBezTo>
                  <a:cubicBezTo>
                    <a:pt x="237783" y="253509"/>
                    <a:pt x="213878" y="269864"/>
                    <a:pt x="195007" y="292510"/>
                  </a:cubicBezTo>
                  <a:cubicBezTo>
                    <a:pt x="174248" y="318931"/>
                    <a:pt x="164812" y="349754"/>
                    <a:pt x="158522" y="382465"/>
                  </a:cubicBezTo>
                  <a:cubicBezTo>
                    <a:pt x="155376" y="399449"/>
                    <a:pt x="152231" y="416434"/>
                    <a:pt x="145312" y="432789"/>
                  </a:cubicBezTo>
                  <a:cubicBezTo>
                    <a:pt x="138392" y="448516"/>
                    <a:pt x="127069" y="461097"/>
                    <a:pt x="113859" y="471791"/>
                  </a:cubicBezTo>
                  <a:cubicBezTo>
                    <a:pt x="100649" y="482485"/>
                    <a:pt x="86180" y="491921"/>
                    <a:pt x="72341" y="501985"/>
                  </a:cubicBezTo>
                  <a:cubicBezTo>
                    <a:pt x="57873" y="512679"/>
                    <a:pt x="46550" y="525260"/>
                    <a:pt x="35227" y="539729"/>
                  </a:cubicBezTo>
                  <a:cubicBezTo>
                    <a:pt x="15097" y="565520"/>
                    <a:pt x="0" y="593827"/>
                    <a:pt x="0" y="627167"/>
                  </a:cubicBezTo>
                  <a:cubicBezTo>
                    <a:pt x="0" y="644781"/>
                    <a:pt x="3774" y="661136"/>
                    <a:pt x="10065" y="677492"/>
                  </a:cubicBezTo>
                  <a:cubicBezTo>
                    <a:pt x="16355" y="693847"/>
                    <a:pt x="25162" y="708944"/>
                    <a:pt x="30195" y="725300"/>
                  </a:cubicBezTo>
                  <a:cubicBezTo>
                    <a:pt x="32711" y="733477"/>
                    <a:pt x="34598" y="742284"/>
                    <a:pt x="34598" y="750462"/>
                  </a:cubicBezTo>
                  <a:cubicBezTo>
                    <a:pt x="34598" y="755494"/>
                    <a:pt x="40259" y="758010"/>
                    <a:pt x="44034" y="754865"/>
                  </a:cubicBezTo>
                  <a:cubicBezTo>
                    <a:pt x="60389" y="741026"/>
                    <a:pt x="72341" y="721525"/>
                    <a:pt x="83664" y="703283"/>
                  </a:cubicBezTo>
                  <a:cubicBezTo>
                    <a:pt x="95616" y="684411"/>
                    <a:pt x="107568" y="664911"/>
                    <a:pt x="120778" y="647297"/>
                  </a:cubicBezTo>
                  <a:cubicBezTo>
                    <a:pt x="150973" y="607037"/>
                    <a:pt x="186200" y="569923"/>
                    <a:pt x="228347" y="541616"/>
                  </a:cubicBezTo>
                  <a:cubicBezTo>
                    <a:pt x="254138" y="524002"/>
                    <a:pt x="281187" y="507018"/>
                    <a:pt x="309495" y="493179"/>
                  </a:cubicBezTo>
                  <a:cubicBezTo>
                    <a:pt x="316414" y="490033"/>
                    <a:pt x="323963" y="486259"/>
                    <a:pt x="330883" y="484372"/>
                  </a:cubicBezTo>
                  <a:cubicBezTo>
                    <a:pt x="336544" y="482485"/>
                    <a:pt x="342206" y="480598"/>
                    <a:pt x="348496" y="481856"/>
                  </a:cubicBezTo>
                  <a:cubicBezTo>
                    <a:pt x="357932" y="483114"/>
                    <a:pt x="357932" y="492550"/>
                    <a:pt x="354787" y="501356"/>
                  </a:cubicBezTo>
                  <a:cubicBezTo>
                    <a:pt x="350383" y="515825"/>
                    <a:pt x="341577" y="528406"/>
                    <a:pt x="332770" y="540358"/>
                  </a:cubicBezTo>
                  <a:cubicBezTo>
                    <a:pt x="324592" y="551681"/>
                    <a:pt x="315785" y="563004"/>
                    <a:pt x="306350" y="573698"/>
                  </a:cubicBezTo>
                  <a:cubicBezTo>
                    <a:pt x="293768" y="588166"/>
                    <a:pt x="281816" y="603263"/>
                    <a:pt x="268606" y="617102"/>
                  </a:cubicBezTo>
                  <a:cubicBezTo>
                    <a:pt x="249735" y="637232"/>
                    <a:pt x="229605" y="655475"/>
                    <a:pt x="208846" y="673088"/>
                  </a:cubicBezTo>
                  <a:cubicBezTo>
                    <a:pt x="189345" y="689444"/>
                    <a:pt x="169216" y="704541"/>
                    <a:pt x="149715" y="720896"/>
                  </a:cubicBezTo>
                  <a:cubicBezTo>
                    <a:pt x="132101" y="736623"/>
                    <a:pt x="113859" y="754236"/>
                    <a:pt x="103794" y="775624"/>
                  </a:cubicBezTo>
                  <a:cubicBezTo>
                    <a:pt x="94987" y="794496"/>
                    <a:pt x="91842" y="815884"/>
                    <a:pt x="89955" y="836013"/>
                  </a:cubicBezTo>
                  <a:cubicBezTo>
                    <a:pt x="88068" y="858659"/>
                    <a:pt x="88068" y="881934"/>
                    <a:pt x="89955" y="904580"/>
                  </a:cubicBezTo>
                  <a:cubicBezTo>
                    <a:pt x="91842" y="925339"/>
                    <a:pt x="94358" y="946098"/>
                    <a:pt x="100020" y="966228"/>
                  </a:cubicBezTo>
                  <a:cubicBezTo>
                    <a:pt x="105681" y="987615"/>
                    <a:pt x="118262" y="1005858"/>
                    <a:pt x="135247" y="1020955"/>
                  </a:cubicBezTo>
                  <a:cubicBezTo>
                    <a:pt x="150973" y="1034794"/>
                    <a:pt x="168587" y="1046746"/>
                    <a:pt x="186829" y="1056811"/>
                  </a:cubicBezTo>
                  <a:cubicBezTo>
                    <a:pt x="203185" y="1065618"/>
                    <a:pt x="220798" y="1072538"/>
                    <a:pt x="235266" y="1084490"/>
                  </a:cubicBezTo>
                  <a:cubicBezTo>
                    <a:pt x="236524" y="1085748"/>
                    <a:pt x="237783" y="1087006"/>
                    <a:pt x="239670" y="1088264"/>
                  </a:cubicBezTo>
                  <a:cubicBezTo>
                    <a:pt x="256654" y="1119717"/>
                    <a:pt x="264203" y="1153057"/>
                    <a:pt x="265461" y="1188913"/>
                  </a:cubicBezTo>
                  <a:cubicBezTo>
                    <a:pt x="266719" y="1223511"/>
                    <a:pt x="261058" y="1264399"/>
                    <a:pt x="283704" y="1293965"/>
                  </a:cubicBezTo>
                  <a:cubicBezTo>
                    <a:pt x="307608" y="1324789"/>
                    <a:pt x="344722" y="1348064"/>
                    <a:pt x="382465" y="1358757"/>
                  </a:cubicBezTo>
                  <a:cubicBezTo>
                    <a:pt x="401337" y="1363790"/>
                    <a:pt x="420837" y="1367564"/>
                    <a:pt x="440338" y="1368822"/>
                  </a:cubicBezTo>
                  <a:cubicBezTo>
                    <a:pt x="447887" y="1369451"/>
                    <a:pt x="455435" y="1369451"/>
                    <a:pt x="462355" y="1370081"/>
                  </a:cubicBezTo>
                  <a:cubicBezTo>
                    <a:pt x="469275" y="1370709"/>
                    <a:pt x="475565" y="1371968"/>
                    <a:pt x="482485" y="1371339"/>
                  </a:cubicBezTo>
                  <a:cubicBezTo>
                    <a:pt x="494437" y="1370081"/>
                    <a:pt x="493808" y="1360016"/>
                    <a:pt x="490662" y="1351209"/>
                  </a:cubicBezTo>
                  <a:cubicBezTo>
                    <a:pt x="486259" y="1338628"/>
                    <a:pt x="479969" y="1326676"/>
                    <a:pt x="474307" y="1315353"/>
                  </a:cubicBezTo>
                  <a:cubicBezTo>
                    <a:pt x="467387" y="1302143"/>
                    <a:pt x="462984" y="1288932"/>
                    <a:pt x="458581" y="1274464"/>
                  </a:cubicBezTo>
                  <a:cubicBezTo>
                    <a:pt x="451661" y="1253076"/>
                    <a:pt x="445371" y="1231059"/>
                    <a:pt x="440967" y="1208413"/>
                  </a:cubicBezTo>
                  <a:cubicBezTo>
                    <a:pt x="432160" y="1165009"/>
                    <a:pt x="429015" y="1119717"/>
                    <a:pt x="439080" y="1075683"/>
                  </a:cubicBezTo>
                  <a:cubicBezTo>
                    <a:pt x="449145" y="1033536"/>
                    <a:pt x="466129" y="993277"/>
                    <a:pt x="485630" y="954905"/>
                  </a:cubicBezTo>
                  <a:cubicBezTo>
                    <a:pt x="505760" y="914645"/>
                    <a:pt x="527777" y="876273"/>
                    <a:pt x="555455" y="840417"/>
                  </a:cubicBezTo>
                  <a:cubicBezTo>
                    <a:pt x="578730" y="810222"/>
                    <a:pt x="605150" y="778769"/>
                    <a:pt x="639748" y="762414"/>
                  </a:cubicBezTo>
                  <a:cubicBezTo>
                    <a:pt x="647297" y="758640"/>
                    <a:pt x="654846" y="756123"/>
                    <a:pt x="663023" y="754865"/>
                  </a:cubicBezTo>
                  <a:cubicBezTo>
                    <a:pt x="665540" y="759898"/>
                    <a:pt x="662394" y="766188"/>
                    <a:pt x="660507" y="771221"/>
                  </a:cubicBezTo>
                  <a:cubicBezTo>
                    <a:pt x="657362" y="778140"/>
                    <a:pt x="654846" y="784431"/>
                    <a:pt x="652329" y="791350"/>
                  </a:cubicBezTo>
                  <a:cubicBezTo>
                    <a:pt x="646039" y="807706"/>
                    <a:pt x="639119" y="824061"/>
                    <a:pt x="631571" y="840417"/>
                  </a:cubicBezTo>
                  <a:cubicBezTo>
                    <a:pt x="617102" y="872498"/>
                    <a:pt x="601376" y="903322"/>
                    <a:pt x="586279" y="934775"/>
                  </a:cubicBezTo>
                  <a:cubicBezTo>
                    <a:pt x="571811" y="964969"/>
                    <a:pt x="557342" y="995793"/>
                    <a:pt x="546648" y="1027875"/>
                  </a:cubicBezTo>
                  <a:cubicBezTo>
                    <a:pt x="535325" y="1060586"/>
                    <a:pt x="525890" y="1093926"/>
                    <a:pt x="518970" y="1127265"/>
                  </a:cubicBezTo>
                  <a:cubicBezTo>
                    <a:pt x="511421" y="1160605"/>
                    <a:pt x="505131" y="1195203"/>
                    <a:pt x="504502" y="1229801"/>
                  </a:cubicBezTo>
                  <a:cubicBezTo>
                    <a:pt x="503873" y="1247415"/>
                    <a:pt x="504502" y="1265028"/>
                    <a:pt x="505131" y="1282642"/>
                  </a:cubicBezTo>
                  <a:cubicBezTo>
                    <a:pt x="505131" y="1299626"/>
                    <a:pt x="503873" y="1315982"/>
                    <a:pt x="501356" y="1332966"/>
                  </a:cubicBezTo>
                  <a:cubicBezTo>
                    <a:pt x="500098" y="1341773"/>
                    <a:pt x="498840" y="1349951"/>
                    <a:pt x="497582" y="1358757"/>
                  </a:cubicBezTo>
                  <a:cubicBezTo>
                    <a:pt x="496953" y="1366935"/>
                    <a:pt x="496953" y="1375113"/>
                    <a:pt x="496324" y="1382662"/>
                  </a:cubicBezTo>
                  <a:cubicBezTo>
                    <a:pt x="495066" y="1396501"/>
                    <a:pt x="494437" y="1408453"/>
                    <a:pt x="503244" y="1419776"/>
                  </a:cubicBezTo>
                  <a:cubicBezTo>
                    <a:pt x="511421" y="1430470"/>
                    <a:pt x="524002" y="1439276"/>
                    <a:pt x="534696" y="1446825"/>
                  </a:cubicBezTo>
                  <a:cubicBezTo>
                    <a:pt x="547277" y="1456261"/>
                    <a:pt x="561746" y="1463810"/>
                    <a:pt x="576214" y="1470729"/>
                  </a:cubicBezTo>
                  <a:cubicBezTo>
                    <a:pt x="591940" y="1478278"/>
                    <a:pt x="607667" y="1485197"/>
                    <a:pt x="624022" y="1492117"/>
                  </a:cubicBezTo>
                  <a:cubicBezTo>
                    <a:pt x="641006" y="1499037"/>
                    <a:pt x="659878" y="1502182"/>
                    <a:pt x="676233" y="1510360"/>
                  </a:cubicBezTo>
                  <a:cubicBezTo>
                    <a:pt x="691960" y="1518537"/>
                    <a:pt x="706428" y="1528602"/>
                    <a:pt x="723413" y="1534893"/>
                  </a:cubicBezTo>
                  <a:cubicBezTo>
                    <a:pt x="740397" y="1541183"/>
                    <a:pt x="758011" y="1544328"/>
                    <a:pt x="775624" y="1546216"/>
                  </a:cubicBezTo>
                  <a:cubicBezTo>
                    <a:pt x="777511" y="1546216"/>
                    <a:pt x="779398" y="1545587"/>
                    <a:pt x="780657" y="1544328"/>
                  </a:cubicBezTo>
                  <a:cubicBezTo>
                    <a:pt x="781286" y="1544958"/>
                    <a:pt x="782544" y="1545587"/>
                    <a:pt x="783173" y="1546216"/>
                  </a:cubicBezTo>
                  <a:cubicBezTo>
                    <a:pt x="797641" y="1556280"/>
                    <a:pt x="816513" y="1559426"/>
                    <a:pt x="833497" y="1562571"/>
                  </a:cubicBezTo>
                  <a:cubicBezTo>
                    <a:pt x="872498" y="1569491"/>
                    <a:pt x="912758" y="1568862"/>
                    <a:pt x="952388" y="1568233"/>
                  </a:cubicBezTo>
                  <a:cubicBezTo>
                    <a:pt x="972518" y="1568233"/>
                    <a:pt x="992648" y="1568233"/>
                    <a:pt x="1012149" y="1569491"/>
                  </a:cubicBezTo>
                  <a:cubicBezTo>
                    <a:pt x="1020326" y="1570120"/>
                    <a:pt x="1027875" y="1570749"/>
                    <a:pt x="1036053" y="1573265"/>
                  </a:cubicBezTo>
                  <a:cubicBezTo>
                    <a:pt x="1041085" y="1574523"/>
                    <a:pt x="1046117" y="1576410"/>
                    <a:pt x="1051779" y="1577039"/>
                  </a:cubicBezTo>
                  <a:cubicBezTo>
                    <a:pt x="1066247" y="1578297"/>
                    <a:pt x="1068134" y="1565087"/>
                    <a:pt x="1066247" y="1553764"/>
                  </a:cubicBezTo>
                  <a:cubicBezTo>
                    <a:pt x="1085748" y="1556280"/>
                    <a:pt x="1105249" y="1551248"/>
                    <a:pt x="1123491" y="1544958"/>
                  </a:cubicBezTo>
                  <a:cubicBezTo>
                    <a:pt x="1144879" y="1537409"/>
                    <a:pt x="1165009" y="1527344"/>
                    <a:pt x="1186397" y="1518537"/>
                  </a:cubicBezTo>
                  <a:cubicBezTo>
                    <a:pt x="1204010" y="1510989"/>
                    <a:pt x="1220995" y="1504698"/>
                    <a:pt x="1240495" y="1502811"/>
                  </a:cubicBezTo>
                  <a:cubicBezTo>
                    <a:pt x="1254335" y="1500924"/>
                    <a:pt x="1276981" y="1500295"/>
                    <a:pt x="1282642" y="1483939"/>
                  </a:cubicBezTo>
                  <a:cubicBezTo>
                    <a:pt x="1287674" y="1468213"/>
                    <a:pt x="1282013" y="1451228"/>
                    <a:pt x="1280755" y="1434873"/>
                  </a:cubicBezTo>
                  <a:cubicBezTo>
                    <a:pt x="1286416" y="1438647"/>
                    <a:pt x="1292078" y="1442422"/>
                    <a:pt x="1298368" y="1446196"/>
                  </a:cubicBezTo>
                  <a:cubicBezTo>
                    <a:pt x="1303401" y="1448712"/>
                    <a:pt x="1308433" y="1450599"/>
                    <a:pt x="1314095" y="1448083"/>
                  </a:cubicBezTo>
                  <a:cubicBezTo>
                    <a:pt x="1322272" y="1444309"/>
                    <a:pt x="1327305" y="1434244"/>
                    <a:pt x="1331708" y="1426695"/>
                  </a:cubicBezTo>
                  <a:cubicBezTo>
                    <a:pt x="1337999" y="1415372"/>
                    <a:pt x="1343031" y="1403420"/>
                    <a:pt x="1348064" y="1391468"/>
                  </a:cubicBezTo>
                  <a:cubicBezTo>
                    <a:pt x="1357499" y="1368822"/>
                    <a:pt x="1367564" y="1347435"/>
                    <a:pt x="1385807" y="1331079"/>
                  </a:cubicBezTo>
                  <a:cubicBezTo>
                    <a:pt x="1399646" y="1317869"/>
                    <a:pt x="1417260" y="1305288"/>
                    <a:pt x="1426066" y="1288303"/>
                  </a:cubicBezTo>
                  <a:cubicBezTo>
                    <a:pt x="1433615" y="1273835"/>
                    <a:pt x="1427324" y="1257480"/>
                    <a:pt x="1419147" y="1244270"/>
                  </a:cubicBezTo>
                  <a:cubicBezTo>
                    <a:pt x="1408453" y="1226656"/>
                    <a:pt x="1394614" y="1211559"/>
                    <a:pt x="1380775" y="1197091"/>
                  </a:cubicBezTo>
                  <a:cubicBezTo>
                    <a:pt x="1366935" y="1182622"/>
                    <a:pt x="1353096" y="1167525"/>
                    <a:pt x="1337370" y="1154944"/>
                  </a:cubicBezTo>
                  <a:cubicBezTo>
                    <a:pt x="1319127" y="1140476"/>
                    <a:pt x="1298997" y="1129153"/>
                    <a:pt x="1278239" y="1118459"/>
                  </a:cubicBezTo>
                  <a:cubicBezTo>
                    <a:pt x="1247415" y="1103361"/>
                    <a:pt x="1214704" y="1090780"/>
                    <a:pt x="1190171" y="1066876"/>
                  </a:cubicBezTo>
                  <a:cubicBezTo>
                    <a:pt x="1185139" y="1061844"/>
                    <a:pt x="1173187" y="1050521"/>
                    <a:pt x="1181364" y="1044859"/>
                  </a:cubicBezTo>
                  <a:cubicBezTo>
                    <a:pt x="1196461" y="1034794"/>
                    <a:pt x="1219107" y="1041085"/>
                    <a:pt x="1234834" y="1045488"/>
                  </a:cubicBezTo>
                  <a:cubicBezTo>
                    <a:pt x="1254335" y="1051150"/>
                    <a:pt x="1273206" y="1057440"/>
                    <a:pt x="1292078" y="1064360"/>
                  </a:cubicBezTo>
                  <a:cubicBezTo>
                    <a:pt x="1315353" y="1073167"/>
                    <a:pt x="1336741" y="1086377"/>
                    <a:pt x="1353725" y="1104620"/>
                  </a:cubicBezTo>
                  <a:cubicBezTo>
                    <a:pt x="1363790" y="1115314"/>
                    <a:pt x="1370081" y="1126636"/>
                    <a:pt x="1377000" y="1139217"/>
                  </a:cubicBezTo>
                  <a:cubicBezTo>
                    <a:pt x="1385178" y="1154944"/>
                    <a:pt x="1393356" y="1170041"/>
                    <a:pt x="1402791" y="1185138"/>
                  </a:cubicBezTo>
                  <a:cubicBezTo>
                    <a:pt x="1413485" y="1202752"/>
                    <a:pt x="1436760" y="1244270"/>
                    <a:pt x="1463810" y="1232947"/>
                  </a:cubicBezTo>
                  <a:cubicBezTo>
                    <a:pt x="1477649" y="1227285"/>
                    <a:pt x="1483310" y="1207155"/>
                    <a:pt x="1487085" y="1193945"/>
                  </a:cubicBezTo>
                  <a:cubicBezTo>
                    <a:pt x="1492117" y="1176961"/>
                    <a:pt x="1496520" y="1159347"/>
                    <a:pt x="1500295" y="1141734"/>
                  </a:cubicBezTo>
                  <a:cubicBezTo>
                    <a:pt x="1507843" y="1111539"/>
                    <a:pt x="1512247" y="1081344"/>
                    <a:pt x="1522941" y="1052408"/>
                  </a:cubicBezTo>
                  <a:cubicBezTo>
                    <a:pt x="1533006" y="1025359"/>
                    <a:pt x="1546845" y="998938"/>
                    <a:pt x="1553764" y="970631"/>
                  </a:cubicBezTo>
                  <a:cubicBezTo>
                    <a:pt x="1560055" y="944840"/>
                    <a:pt x="1549990" y="920936"/>
                    <a:pt x="1535522" y="900177"/>
                  </a:cubicBezTo>
                  <a:cubicBezTo>
                    <a:pt x="1541183" y="902693"/>
                    <a:pt x="1543070" y="900806"/>
                    <a:pt x="1543070" y="897661"/>
                  </a:cubicBezTo>
                  <a:close/>
                  <a:moveTo>
                    <a:pt x="1264399" y="1490230"/>
                  </a:moveTo>
                  <a:cubicBezTo>
                    <a:pt x="1256222" y="1492746"/>
                    <a:pt x="1246786" y="1493375"/>
                    <a:pt x="1237979" y="1494004"/>
                  </a:cubicBezTo>
                  <a:cubicBezTo>
                    <a:pt x="1199607" y="1497778"/>
                    <a:pt x="1165638" y="1519166"/>
                    <a:pt x="1130411" y="1533006"/>
                  </a:cubicBezTo>
                  <a:cubicBezTo>
                    <a:pt x="1109652" y="1541183"/>
                    <a:pt x="1087635" y="1548732"/>
                    <a:pt x="1064989" y="1545587"/>
                  </a:cubicBezTo>
                  <a:cubicBezTo>
                    <a:pt x="1064989" y="1545587"/>
                    <a:pt x="1064989" y="1545587"/>
                    <a:pt x="1064989" y="1545587"/>
                  </a:cubicBezTo>
                  <a:cubicBezTo>
                    <a:pt x="1059957" y="1532376"/>
                    <a:pt x="1050521" y="1520424"/>
                    <a:pt x="1042343" y="1508472"/>
                  </a:cubicBezTo>
                  <a:cubicBezTo>
                    <a:pt x="1020326" y="1474503"/>
                    <a:pt x="998938" y="1439905"/>
                    <a:pt x="978809" y="1404679"/>
                  </a:cubicBezTo>
                  <a:cubicBezTo>
                    <a:pt x="975663" y="1399646"/>
                    <a:pt x="972518" y="1393985"/>
                    <a:pt x="969373" y="1388323"/>
                  </a:cubicBezTo>
                  <a:cubicBezTo>
                    <a:pt x="967486" y="1382662"/>
                    <a:pt x="966857" y="1377000"/>
                    <a:pt x="965598" y="1371339"/>
                  </a:cubicBezTo>
                  <a:cubicBezTo>
                    <a:pt x="963711" y="1356241"/>
                    <a:pt x="963711" y="1341144"/>
                    <a:pt x="964340" y="1326676"/>
                  </a:cubicBezTo>
                  <a:cubicBezTo>
                    <a:pt x="964969" y="1309691"/>
                    <a:pt x="965598" y="1292078"/>
                    <a:pt x="966857" y="1275093"/>
                  </a:cubicBezTo>
                  <a:cubicBezTo>
                    <a:pt x="968744" y="1240495"/>
                    <a:pt x="971260" y="1205897"/>
                    <a:pt x="969373" y="1171928"/>
                  </a:cubicBezTo>
                  <a:cubicBezTo>
                    <a:pt x="968744" y="1154944"/>
                    <a:pt x="966857" y="1136701"/>
                    <a:pt x="961824" y="1120346"/>
                  </a:cubicBezTo>
                  <a:cubicBezTo>
                    <a:pt x="958050" y="1109023"/>
                    <a:pt x="951759" y="1095813"/>
                    <a:pt x="938549" y="1093926"/>
                  </a:cubicBezTo>
                  <a:cubicBezTo>
                    <a:pt x="919678" y="1090780"/>
                    <a:pt x="904580" y="1108394"/>
                    <a:pt x="899548" y="1124749"/>
                  </a:cubicBezTo>
                  <a:cubicBezTo>
                    <a:pt x="895774" y="1137959"/>
                    <a:pt x="895774" y="1151169"/>
                    <a:pt x="895144" y="1165009"/>
                  </a:cubicBezTo>
                  <a:cubicBezTo>
                    <a:pt x="895144" y="1180735"/>
                    <a:pt x="893886" y="1196461"/>
                    <a:pt x="894515" y="1212817"/>
                  </a:cubicBezTo>
                  <a:cubicBezTo>
                    <a:pt x="895774" y="1249931"/>
                    <a:pt x="903322" y="1285787"/>
                    <a:pt x="917161" y="1320385"/>
                  </a:cubicBezTo>
                  <a:cubicBezTo>
                    <a:pt x="932259" y="1356870"/>
                    <a:pt x="951759" y="1390839"/>
                    <a:pt x="971889" y="1424179"/>
                  </a:cubicBezTo>
                  <a:cubicBezTo>
                    <a:pt x="992648" y="1458148"/>
                    <a:pt x="1012778" y="1493375"/>
                    <a:pt x="1036053" y="1526086"/>
                  </a:cubicBezTo>
                  <a:cubicBezTo>
                    <a:pt x="1041085" y="1533006"/>
                    <a:pt x="1046117" y="1540554"/>
                    <a:pt x="1049892" y="1548732"/>
                  </a:cubicBezTo>
                  <a:cubicBezTo>
                    <a:pt x="1051779" y="1552506"/>
                    <a:pt x="1053037" y="1556280"/>
                    <a:pt x="1053666" y="1560055"/>
                  </a:cubicBezTo>
                  <a:cubicBezTo>
                    <a:pt x="1053666" y="1561313"/>
                    <a:pt x="1053666" y="1563200"/>
                    <a:pt x="1054295" y="1564458"/>
                  </a:cubicBezTo>
                  <a:cubicBezTo>
                    <a:pt x="1051779" y="1563829"/>
                    <a:pt x="1049263" y="1563200"/>
                    <a:pt x="1046747" y="1562571"/>
                  </a:cubicBezTo>
                  <a:cubicBezTo>
                    <a:pt x="1039827" y="1560684"/>
                    <a:pt x="1033536" y="1558797"/>
                    <a:pt x="1026617" y="1558168"/>
                  </a:cubicBezTo>
                  <a:cubicBezTo>
                    <a:pt x="986986" y="1552506"/>
                    <a:pt x="946727" y="1556280"/>
                    <a:pt x="906467" y="1555652"/>
                  </a:cubicBezTo>
                  <a:cubicBezTo>
                    <a:pt x="886338" y="1555652"/>
                    <a:pt x="866208" y="1554393"/>
                    <a:pt x="846078" y="1551877"/>
                  </a:cubicBezTo>
                  <a:cubicBezTo>
                    <a:pt x="829094" y="1549361"/>
                    <a:pt x="809593" y="1546845"/>
                    <a:pt x="794496" y="1537409"/>
                  </a:cubicBezTo>
                  <a:cubicBezTo>
                    <a:pt x="768704" y="1521682"/>
                    <a:pt x="764301" y="1491488"/>
                    <a:pt x="759269" y="1463810"/>
                  </a:cubicBezTo>
                  <a:cubicBezTo>
                    <a:pt x="752978" y="1426695"/>
                    <a:pt x="741026" y="1390839"/>
                    <a:pt x="735994" y="1353096"/>
                  </a:cubicBezTo>
                  <a:cubicBezTo>
                    <a:pt x="730332" y="1312837"/>
                    <a:pt x="733477" y="1271319"/>
                    <a:pt x="736623" y="1230430"/>
                  </a:cubicBezTo>
                  <a:cubicBezTo>
                    <a:pt x="739768" y="1190171"/>
                    <a:pt x="744171" y="1150540"/>
                    <a:pt x="752978" y="1110910"/>
                  </a:cubicBezTo>
                  <a:cubicBezTo>
                    <a:pt x="759898" y="1080086"/>
                    <a:pt x="770592" y="1050521"/>
                    <a:pt x="781286" y="1020326"/>
                  </a:cubicBezTo>
                  <a:cubicBezTo>
                    <a:pt x="790092" y="995164"/>
                    <a:pt x="800157" y="967486"/>
                    <a:pt x="798270" y="940436"/>
                  </a:cubicBezTo>
                  <a:cubicBezTo>
                    <a:pt x="797641" y="929113"/>
                    <a:pt x="794496" y="917790"/>
                    <a:pt x="787576" y="908984"/>
                  </a:cubicBezTo>
                  <a:cubicBezTo>
                    <a:pt x="785689" y="906467"/>
                    <a:pt x="781915" y="907096"/>
                    <a:pt x="780027" y="908354"/>
                  </a:cubicBezTo>
                  <a:cubicBezTo>
                    <a:pt x="748575" y="931630"/>
                    <a:pt x="724042" y="963711"/>
                    <a:pt x="708315" y="1000196"/>
                  </a:cubicBezTo>
                  <a:cubicBezTo>
                    <a:pt x="693218" y="1036053"/>
                    <a:pt x="686298" y="1075054"/>
                    <a:pt x="685040" y="1114055"/>
                  </a:cubicBezTo>
                  <a:cubicBezTo>
                    <a:pt x="683782" y="1153686"/>
                    <a:pt x="688186" y="1193316"/>
                    <a:pt x="695734" y="1231689"/>
                  </a:cubicBezTo>
                  <a:cubicBezTo>
                    <a:pt x="700138" y="1254963"/>
                    <a:pt x="706428" y="1277609"/>
                    <a:pt x="710831" y="1301513"/>
                  </a:cubicBezTo>
                  <a:cubicBezTo>
                    <a:pt x="715864" y="1328563"/>
                    <a:pt x="720267" y="1355612"/>
                    <a:pt x="723413" y="1382662"/>
                  </a:cubicBezTo>
                  <a:cubicBezTo>
                    <a:pt x="727187" y="1412227"/>
                    <a:pt x="727816" y="1442422"/>
                    <a:pt x="734736" y="1471987"/>
                  </a:cubicBezTo>
                  <a:cubicBezTo>
                    <a:pt x="737881" y="1485197"/>
                    <a:pt x="742284" y="1497778"/>
                    <a:pt x="749833" y="1509101"/>
                  </a:cubicBezTo>
                  <a:cubicBezTo>
                    <a:pt x="754865" y="1517279"/>
                    <a:pt x="761156" y="1524828"/>
                    <a:pt x="765559" y="1533006"/>
                  </a:cubicBezTo>
                  <a:cubicBezTo>
                    <a:pt x="750462" y="1531747"/>
                    <a:pt x="735994" y="1528602"/>
                    <a:pt x="721525" y="1523570"/>
                  </a:cubicBezTo>
                  <a:cubicBezTo>
                    <a:pt x="703912" y="1517279"/>
                    <a:pt x="688815" y="1505327"/>
                    <a:pt x="671201" y="1499037"/>
                  </a:cubicBezTo>
                  <a:cubicBezTo>
                    <a:pt x="652958" y="1492746"/>
                    <a:pt x="634087" y="1488343"/>
                    <a:pt x="616473" y="1480794"/>
                  </a:cubicBezTo>
                  <a:cubicBezTo>
                    <a:pt x="598860" y="1473245"/>
                    <a:pt x="581246" y="1466326"/>
                    <a:pt x="564891" y="1457519"/>
                  </a:cubicBezTo>
                  <a:cubicBezTo>
                    <a:pt x="548535" y="1448712"/>
                    <a:pt x="534067" y="1438018"/>
                    <a:pt x="520228" y="1426695"/>
                  </a:cubicBezTo>
                  <a:cubicBezTo>
                    <a:pt x="513937" y="1421663"/>
                    <a:pt x="507647" y="1415372"/>
                    <a:pt x="505131" y="1407824"/>
                  </a:cubicBezTo>
                  <a:cubicBezTo>
                    <a:pt x="503244" y="1399646"/>
                    <a:pt x="506389" y="1390839"/>
                    <a:pt x="507018" y="1382662"/>
                  </a:cubicBezTo>
                  <a:cubicBezTo>
                    <a:pt x="509534" y="1362532"/>
                    <a:pt x="513308" y="1343031"/>
                    <a:pt x="516454" y="1323530"/>
                  </a:cubicBezTo>
                  <a:cubicBezTo>
                    <a:pt x="519599" y="1302772"/>
                    <a:pt x="519599" y="1282013"/>
                    <a:pt x="520228" y="1260625"/>
                  </a:cubicBezTo>
                  <a:cubicBezTo>
                    <a:pt x="521486" y="1220365"/>
                    <a:pt x="526519" y="1180106"/>
                    <a:pt x="534696" y="1140476"/>
                  </a:cubicBezTo>
                  <a:cubicBezTo>
                    <a:pt x="542874" y="1100845"/>
                    <a:pt x="552939" y="1061215"/>
                    <a:pt x="566149" y="1023471"/>
                  </a:cubicBezTo>
                  <a:cubicBezTo>
                    <a:pt x="579988" y="985099"/>
                    <a:pt x="597602" y="947985"/>
                    <a:pt x="615215" y="910871"/>
                  </a:cubicBezTo>
                  <a:cubicBezTo>
                    <a:pt x="632829" y="873756"/>
                    <a:pt x="649813" y="836642"/>
                    <a:pt x="664281" y="798899"/>
                  </a:cubicBezTo>
                  <a:cubicBezTo>
                    <a:pt x="667427" y="790721"/>
                    <a:pt x="670572" y="783173"/>
                    <a:pt x="673717" y="774995"/>
                  </a:cubicBezTo>
                  <a:cubicBezTo>
                    <a:pt x="676233" y="768704"/>
                    <a:pt x="678121" y="760527"/>
                    <a:pt x="674975" y="754236"/>
                  </a:cubicBezTo>
                  <a:cubicBezTo>
                    <a:pt x="673717" y="751720"/>
                    <a:pt x="671830" y="748575"/>
                    <a:pt x="668685" y="747946"/>
                  </a:cubicBezTo>
                  <a:cubicBezTo>
                    <a:pt x="665540" y="747317"/>
                    <a:pt x="659878" y="749204"/>
                    <a:pt x="656733" y="750462"/>
                  </a:cubicBezTo>
                  <a:cubicBezTo>
                    <a:pt x="649184" y="752349"/>
                    <a:pt x="641635" y="755494"/>
                    <a:pt x="634716" y="758640"/>
                  </a:cubicBezTo>
                  <a:cubicBezTo>
                    <a:pt x="605150" y="773108"/>
                    <a:pt x="581875" y="797012"/>
                    <a:pt x="561117" y="821545"/>
                  </a:cubicBezTo>
                  <a:cubicBezTo>
                    <a:pt x="512679" y="878160"/>
                    <a:pt x="475565" y="944211"/>
                    <a:pt x="448516" y="1013407"/>
                  </a:cubicBezTo>
                  <a:cubicBezTo>
                    <a:pt x="435306" y="1047375"/>
                    <a:pt x="425241" y="1082603"/>
                    <a:pt x="423983" y="1119088"/>
                  </a:cubicBezTo>
                  <a:cubicBezTo>
                    <a:pt x="422096" y="1158089"/>
                    <a:pt x="427757" y="1196461"/>
                    <a:pt x="437193" y="1234205"/>
                  </a:cubicBezTo>
                  <a:cubicBezTo>
                    <a:pt x="441596" y="1253076"/>
                    <a:pt x="447258" y="1271319"/>
                    <a:pt x="453548" y="1289561"/>
                  </a:cubicBezTo>
                  <a:cubicBezTo>
                    <a:pt x="457323" y="1300885"/>
                    <a:pt x="461097" y="1311578"/>
                    <a:pt x="466758" y="1321643"/>
                  </a:cubicBezTo>
                  <a:cubicBezTo>
                    <a:pt x="471791" y="1331708"/>
                    <a:pt x="477452" y="1341773"/>
                    <a:pt x="481856" y="1352467"/>
                  </a:cubicBezTo>
                  <a:cubicBezTo>
                    <a:pt x="483743" y="1356870"/>
                    <a:pt x="485001" y="1360645"/>
                    <a:pt x="486259" y="1365048"/>
                  </a:cubicBezTo>
                  <a:cubicBezTo>
                    <a:pt x="486259" y="1365677"/>
                    <a:pt x="486259" y="1365677"/>
                    <a:pt x="486259" y="1366306"/>
                  </a:cubicBezTo>
                  <a:cubicBezTo>
                    <a:pt x="484372" y="1366935"/>
                    <a:pt x="482485" y="1366935"/>
                    <a:pt x="480598" y="1366935"/>
                  </a:cubicBezTo>
                  <a:cubicBezTo>
                    <a:pt x="468646" y="1366935"/>
                    <a:pt x="455435" y="1365048"/>
                    <a:pt x="443483" y="1363790"/>
                  </a:cubicBezTo>
                  <a:cubicBezTo>
                    <a:pt x="426499" y="1361903"/>
                    <a:pt x="410143" y="1357499"/>
                    <a:pt x="394417" y="1351838"/>
                  </a:cubicBezTo>
                  <a:cubicBezTo>
                    <a:pt x="362964" y="1339886"/>
                    <a:pt x="332770" y="1323530"/>
                    <a:pt x="309495" y="1298368"/>
                  </a:cubicBezTo>
                  <a:cubicBezTo>
                    <a:pt x="304462" y="1292707"/>
                    <a:pt x="298801" y="1287045"/>
                    <a:pt x="295656" y="1280755"/>
                  </a:cubicBezTo>
                  <a:cubicBezTo>
                    <a:pt x="292510" y="1274464"/>
                    <a:pt x="290623" y="1267545"/>
                    <a:pt x="288736" y="1260625"/>
                  </a:cubicBezTo>
                  <a:cubicBezTo>
                    <a:pt x="285591" y="1245528"/>
                    <a:pt x="285591" y="1229801"/>
                    <a:pt x="285591" y="1214704"/>
                  </a:cubicBezTo>
                  <a:cubicBezTo>
                    <a:pt x="285591" y="1182622"/>
                    <a:pt x="281816" y="1150540"/>
                    <a:pt x="269864" y="1120346"/>
                  </a:cubicBezTo>
                  <a:cubicBezTo>
                    <a:pt x="267977" y="1115314"/>
                    <a:pt x="265461" y="1110910"/>
                    <a:pt x="262945" y="1106507"/>
                  </a:cubicBezTo>
                  <a:cubicBezTo>
                    <a:pt x="262945" y="1105878"/>
                    <a:pt x="262945" y="1105249"/>
                    <a:pt x="262945" y="1104620"/>
                  </a:cubicBezTo>
                  <a:cubicBezTo>
                    <a:pt x="259170" y="1086377"/>
                    <a:pt x="241557" y="1075054"/>
                    <a:pt x="226460" y="1066876"/>
                  </a:cubicBezTo>
                  <a:cubicBezTo>
                    <a:pt x="210104" y="1057440"/>
                    <a:pt x="192491" y="1049263"/>
                    <a:pt x="176764" y="1039198"/>
                  </a:cubicBezTo>
                  <a:cubicBezTo>
                    <a:pt x="157893" y="1027246"/>
                    <a:pt x="138392" y="1012777"/>
                    <a:pt x="126440" y="993906"/>
                  </a:cubicBezTo>
                  <a:cubicBezTo>
                    <a:pt x="115117" y="976292"/>
                    <a:pt x="111343" y="954276"/>
                    <a:pt x="108197" y="933517"/>
                  </a:cubicBezTo>
                  <a:cubicBezTo>
                    <a:pt x="105052" y="910242"/>
                    <a:pt x="103165" y="886967"/>
                    <a:pt x="103794" y="863692"/>
                  </a:cubicBezTo>
                  <a:cubicBezTo>
                    <a:pt x="104423" y="842304"/>
                    <a:pt x="106310" y="820287"/>
                    <a:pt x="111972" y="799528"/>
                  </a:cubicBezTo>
                  <a:cubicBezTo>
                    <a:pt x="118891" y="776253"/>
                    <a:pt x="134618" y="758010"/>
                    <a:pt x="152231" y="741655"/>
                  </a:cubicBezTo>
                  <a:cubicBezTo>
                    <a:pt x="171103" y="724042"/>
                    <a:pt x="192491" y="708315"/>
                    <a:pt x="211991" y="691960"/>
                  </a:cubicBezTo>
                  <a:cubicBezTo>
                    <a:pt x="233379" y="674346"/>
                    <a:pt x="253509" y="655475"/>
                    <a:pt x="273010" y="635974"/>
                  </a:cubicBezTo>
                  <a:cubicBezTo>
                    <a:pt x="287478" y="620877"/>
                    <a:pt x="301946" y="603263"/>
                    <a:pt x="314527" y="588166"/>
                  </a:cubicBezTo>
                  <a:cubicBezTo>
                    <a:pt x="333399" y="565520"/>
                    <a:pt x="354158" y="542245"/>
                    <a:pt x="365481" y="514566"/>
                  </a:cubicBezTo>
                  <a:cubicBezTo>
                    <a:pt x="369884" y="504502"/>
                    <a:pt x="372400" y="490662"/>
                    <a:pt x="364223" y="481856"/>
                  </a:cubicBezTo>
                  <a:cubicBezTo>
                    <a:pt x="355416" y="472420"/>
                    <a:pt x="342206" y="474936"/>
                    <a:pt x="331512" y="478081"/>
                  </a:cubicBezTo>
                  <a:cubicBezTo>
                    <a:pt x="300059" y="487517"/>
                    <a:pt x="271752" y="507018"/>
                    <a:pt x="244073" y="524631"/>
                  </a:cubicBezTo>
                  <a:cubicBezTo>
                    <a:pt x="227089" y="535325"/>
                    <a:pt x="210104" y="546648"/>
                    <a:pt x="194378" y="559229"/>
                  </a:cubicBezTo>
                  <a:cubicBezTo>
                    <a:pt x="174877" y="575585"/>
                    <a:pt x="156635" y="593198"/>
                    <a:pt x="140279" y="612699"/>
                  </a:cubicBezTo>
                  <a:cubicBezTo>
                    <a:pt x="124553" y="630942"/>
                    <a:pt x="109455" y="650442"/>
                    <a:pt x="96245" y="671201"/>
                  </a:cubicBezTo>
                  <a:cubicBezTo>
                    <a:pt x="83664" y="690702"/>
                    <a:pt x="72341" y="710831"/>
                    <a:pt x="58502" y="729703"/>
                  </a:cubicBezTo>
                  <a:cubicBezTo>
                    <a:pt x="54728" y="734735"/>
                    <a:pt x="50324" y="739768"/>
                    <a:pt x="46550" y="744171"/>
                  </a:cubicBezTo>
                  <a:cubicBezTo>
                    <a:pt x="42147" y="715235"/>
                    <a:pt x="24533" y="690702"/>
                    <a:pt x="16984" y="661765"/>
                  </a:cubicBezTo>
                  <a:cubicBezTo>
                    <a:pt x="8178" y="629683"/>
                    <a:pt x="15097" y="596973"/>
                    <a:pt x="33969" y="569294"/>
                  </a:cubicBezTo>
                  <a:cubicBezTo>
                    <a:pt x="43405" y="555455"/>
                    <a:pt x="54099" y="541616"/>
                    <a:pt x="66051" y="530293"/>
                  </a:cubicBezTo>
                  <a:cubicBezTo>
                    <a:pt x="78632" y="518970"/>
                    <a:pt x="92471" y="509534"/>
                    <a:pt x="106310" y="500098"/>
                  </a:cubicBezTo>
                  <a:cubicBezTo>
                    <a:pt x="119520" y="490662"/>
                    <a:pt x="132731" y="480598"/>
                    <a:pt x="143424" y="468016"/>
                  </a:cubicBezTo>
                  <a:cubicBezTo>
                    <a:pt x="154118" y="455435"/>
                    <a:pt x="161038" y="439709"/>
                    <a:pt x="165441" y="423354"/>
                  </a:cubicBezTo>
                  <a:cubicBezTo>
                    <a:pt x="174248" y="390643"/>
                    <a:pt x="175506" y="357303"/>
                    <a:pt x="191862" y="327108"/>
                  </a:cubicBezTo>
                  <a:cubicBezTo>
                    <a:pt x="205072" y="301946"/>
                    <a:pt x="225831" y="282445"/>
                    <a:pt x="250364" y="268606"/>
                  </a:cubicBezTo>
                  <a:cubicBezTo>
                    <a:pt x="276155" y="254767"/>
                    <a:pt x="304462" y="246589"/>
                    <a:pt x="333399" y="240299"/>
                  </a:cubicBezTo>
                  <a:cubicBezTo>
                    <a:pt x="352270" y="235895"/>
                    <a:pt x="371771" y="232750"/>
                    <a:pt x="390643" y="227718"/>
                  </a:cubicBezTo>
                  <a:cubicBezTo>
                    <a:pt x="408885" y="222685"/>
                    <a:pt x="425870" y="215137"/>
                    <a:pt x="444112" y="211991"/>
                  </a:cubicBezTo>
                  <a:cubicBezTo>
                    <a:pt x="461726" y="209475"/>
                    <a:pt x="478081" y="214508"/>
                    <a:pt x="493808" y="221427"/>
                  </a:cubicBezTo>
                  <a:cubicBezTo>
                    <a:pt x="512050" y="229605"/>
                    <a:pt x="529664" y="239670"/>
                    <a:pt x="546648" y="250364"/>
                  </a:cubicBezTo>
                  <a:cubicBezTo>
                    <a:pt x="562375" y="260429"/>
                    <a:pt x="576843" y="271752"/>
                    <a:pt x="590053" y="284333"/>
                  </a:cubicBezTo>
                  <a:cubicBezTo>
                    <a:pt x="602005" y="296285"/>
                    <a:pt x="613957" y="308866"/>
                    <a:pt x="627796" y="318931"/>
                  </a:cubicBezTo>
                  <a:cubicBezTo>
                    <a:pt x="634087" y="323963"/>
                    <a:pt x="641006" y="328366"/>
                    <a:pt x="648555" y="331512"/>
                  </a:cubicBezTo>
                  <a:cubicBezTo>
                    <a:pt x="649813" y="332141"/>
                    <a:pt x="651071" y="332141"/>
                    <a:pt x="652329" y="331512"/>
                  </a:cubicBezTo>
                  <a:cubicBezTo>
                    <a:pt x="657991" y="334657"/>
                    <a:pt x="664281" y="337802"/>
                    <a:pt x="669943" y="340948"/>
                  </a:cubicBezTo>
                  <a:cubicBezTo>
                    <a:pt x="679379" y="347238"/>
                    <a:pt x="690702" y="355416"/>
                    <a:pt x="702025" y="354787"/>
                  </a:cubicBezTo>
                  <a:cubicBezTo>
                    <a:pt x="706428" y="370513"/>
                    <a:pt x="712719" y="385610"/>
                    <a:pt x="719009" y="401337"/>
                  </a:cubicBezTo>
                  <a:cubicBezTo>
                    <a:pt x="727187" y="422725"/>
                    <a:pt x="732848" y="444741"/>
                    <a:pt x="737881" y="466758"/>
                  </a:cubicBezTo>
                  <a:cubicBezTo>
                    <a:pt x="743542" y="488775"/>
                    <a:pt x="748575" y="510792"/>
                    <a:pt x="754865" y="532180"/>
                  </a:cubicBezTo>
                  <a:cubicBezTo>
                    <a:pt x="761156" y="552939"/>
                    <a:pt x="769334" y="573069"/>
                    <a:pt x="776882" y="593198"/>
                  </a:cubicBezTo>
                  <a:cubicBezTo>
                    <a:pt x="807706" y="671830"/>
                    <a:pt x="846078" y="747317"/>
                    <a:pt x="886967" y="821545"/>
                  </a:cubicBezTo>
                  <a:cubicBezTo>
                    <a:pt x="927855" y="895144"/>
                    <a:pt x="970002" y="968115"/>
                    <a:pt x="1007745" y="1043601"/>
                  </a:cubicBezTo>
                  <a:cubicBezTo>
                    <a:pt x="1017181" y="1061844"/>
                    <a:pt x="1025359" y="1080716"/>
                    <a:pt x="1035424" y="1098329"/>
                  </a:cubicBezTo>
                  <a:cubicBezTo>
                    <a:pt x="1044859" y="1114684"/>
                    <a:pt x="1055553" y="1130411"/>
                    <a:pt x="1066876" y="1144879"/>
                  </a:cubicBezTo>
                  <a:cubicBezTo>
                    <a:pt x="1089522" y="1174445"/>
                    <a:pt x="1114684" y="1202123"/>
                    <a:pt x="1139217" y="1231059"/>
                  </a:cubicBezTo>
                  <a:cubicBezTo>
                    <a:pt x="1163122" y="1259367"/>
                    <a:pt x="1184509" y="1288932"/>
                    <a:pt x="1201494" y="1321643"/>
                  </a:cubicBezTo>
                  <a:cubicBezTo>
                    <a:pt x="1217849" y="1353096"/>
                    <a:pt x="1232947" y="1386436"/>
                    <a:pt x="1257480" y="1412227"/>
                  </a:cubicBezTo>
                  <a:cubicBezTo>
                    <a:pt x="1262512" y="1417260"/>
                    <a:pt x="1268174" y="1422292"/>
                    <a:pt x="1273835" y="1426066"/>
                  </a:cubicBezTo>
                  <a:cubicBezTo>
                    <a:pt x="1272577" y="1426695"/>
                    <a:pt x="1271319" y="1427953"/>
                    <a:pt x="1271319" y="1429841"/>
                  </a:cubicBezTo>
                  <a:cubicBezTo>
                    <a:pt x="1270061" y="1446196"/>
                    <a:pt x="1275722" y="1461922"/>
                    <a:pt x="1274464" y="1478278"/>
                  </a:cubicBezTo>
                  <a:cubicBezTo>
                    <a:pt x="1275093" y="1484568"/>
                    <a:pt x="1271948" y="1488343"/>
                    <a:pt x="1264399" y="1490230"/>
                  </a:cubicBezTo>
                  <a:close/>
                  <a:moveTo>
                    <a:pt x="953017" y="1358128"/>
                  </a:moveTo>
                  <a:cubicBezTo>
                    <a:pt x="943582" y="1339886"/>
                    <a:pt x="934146" y="1320385"/>
                    <a:pt x="927226" y="1300885"/>
                  </a:cubicBezTo>
                  <a:cubicBezTo>
                    <a:pt x="914016" y="1266287"/>
                    <a:pt x="909613" y="1229801"/>
                    <a:pt x="910242" y="1192687"/>
                  </a:cubicBezTo>
                  <a:cubicBezTo>
                    <a:pt x="910242" y="1178848"/>
                    <a:pt x="910871" y="1164380"/>
                    <a:pt x="911500" y="1150540"/>
                  </a:cubicBezTo>
                  <a:cubicBezTo>
                    <a:pt x="912129" y="1139217"/>
                    <a:pt x="913387" y="1124749"/>
                    <a:pt x="920936" y="1115314"/>
                  </a:cubicBezTo>
                  <a:cubicBezTo>
                    <a:pt x="923452" y="1112168"/>
                    <a:pt x="926597" y="1110281"/>
                    <a:pt x="930372" y="1108394"/>
                  </a:cubicBezTo>
                  <a:cubicBezTo>
                    <a:pt x="932259" y="1107765"/>
                    <a:pt x="931001" y="1107765"/>
                    <a:pt x="932888" y="1107136"/>
                  </a:cubicBezTo>
                  <a:cubicBezTo>
                    <a:pt x="933517" y="1107136"/>
                    <a:pt x="934146" y="1107136"/>
                    <a:pt x="934775" y="1106507"/>
                  </a:cubicBezTo>
                  <a:cubicBezTo>
                    <a:pt x="935404" y="1106507"/>
                    <a:pt x="935404" y="1106507"/>
                    <a:pt x="935404" y="1106507"/>
                  </a:cubicBezTo>
                  <a:cubicBezTo>
                    <a:pt x="935404" y="1106507"/>
                    <a:pt x="935404" y="1106507"/>
                    <a:pt x="935404" y="1106507"/>
                  </a:cubicBezTo>
                  <a:cubicBezTo>
                    <a:pt x="936033" y="1106507"/>
                    <a:pt x="936662" y="1106507"/>
                    <a:pt x="937291" y="1106507"/>
                  </a:cubicBezTo>
                  <a:cubicBezTo>
                    <a:pt x="937291" y="1106507"/>
                    <a:pt x="937291" y="1106507"/>
                    <a:pt x="937920" y="1106507"/>
                  </a:cubicBezTo>
                  <a:cubicBezTo>
                    <a:pt x="938549" y="1106507"/>
                    <a:pt x="938549" y="1106507"/>
                    <a:pt x="939178" y="1107136"/>
                  </a:cubicBezTo>
                  <a:cubicBezTo>
                    <a:pt x="939178" y="1107136"/>
                    <a:pt x="939178" y="1107136"/>
                    <a:pt x="939178" y="1107136"/>
                  </a:cubicBezTo>
                  <a:cubicBezTo>
                    <a:pt x="939178" y="1107136"/>
                    <a:pt x="939178" y="1107136"/>
                    <a:pt x="939807" y="1107136"/>
                  </a:cubicBezTo>
                  <a:cubicBezTo>
                    <a:pt x="940436" y="1107765"/>
                    <a:pt x="941694" y="1108394"/>
                    <a:pt x="941694" y="1108394"/>
                  </a:cubicBezTo>
                  <a:cubicBezTo>
                    <a:pt x="942324" y="1109023"/>
                    <a:pt x="943582" y="1110281"/>
                    <a:pt x="944211" y="1110910"/>
                  </a:cubicBezTo>
                  <a:cubicBezTo>
                    <a:pt x="945469" y="1112168"/>
                    <a:pt x="944211" y="1110910"/>
                    <a:pt x="945469" y="1113426"/>
                  </a:cubicBezTo>
                  <a:cubicBezTo>
                    <a:pt x="946098" y="1114684"/>
                    <a:pt x="946727" y="1115942"/>
                    <a:pt x="947356" y="1117201"/>
                  </a:cubicBezTo>
                  <a:cubicBezTo>
                    <a:pt x="948614" y="1120346"/>
                    <a:pt x="949243" y="1122233"/>
                    <a:pt x="950501" y="1126007"/>
                  </a:cubicBezTo>
                  <a:cubicBezTo>
                    <a:pt x="953017" y="1133556"/>
                    <a:pt x="954275" y="1141734"/>
                    <a:pt x="954905" y="1149911"/>
                  </a:cubicBezTo>
                  <a:cubicBezTo>
                    <a:pt x="959308" y="1185767"/>
                    <a:pt x="957421" y="1222882"/>
                    <a:pt x="955534" y="1259367"/>
                  </a:cubicBezTo>
                  <a:cubicBezTo>
                    <a:pt x="954905" y="1271319"/>
                    <a:pt x="954275" y="1283271"/>
                    <a:pt x="953646" y="1294594"/>
                  </a:cubicBezTo>
                  <a:cubicBezTo>
                    <a:pt x="953017" y="1316611"/>
                    <a:pt x="951759" y="1337370"/>
                    <a:pt x="953017" y="1358128"/>
                  </a:cubicBezTo>
                  <a:close/>
                  <a:moveTo>
                    <a:pt x="720896" y="1275093"/>
                  </a:moveTo>
                  <a:cubicBezTo>
                    <a:pt x="719009" y="1265657"/>
                    <a:pt x="716493" y="1256851"/>
                    <a:pt x="714606" y="1247415"/>
                  </a:cubicBezTo>
                  <a:cubicBezTo>
                    <a:pt x="696363" y="1173815"/>
                    <a:pt x="689444" y="1092668"/>
                    <a:pt x="713977" y="1019697"/>
                  </a:cubicBezTo>
                  <a:cubicBezTo>
                    <a:pt x="727187" y="980067"/>
                    <a:pt x="750462" y="946098"/>
                    <a:pt x="783173" y="920307"/>
                  </a:cubicBezTo>
                  <a:cubicBezTo>
                    <a:pt x="787576" y="929113"/>
                    <a:pt x="788205" y="939178"/>
                    <a:pt x="787576" y="948614"/>
                  </a:cubicBezTo>
                  <a:cubicBezTo>
                    <a:pt x="786947" y="962453"/>
                    <a:pt x="783173" y="976292"/>
                    <a:pt x="779398" y="990132"/>
                  </a:cubicBezTo>
                  <a:cubicBezTo>
                    <a:pt x="771221" y="1016552"/>
                    <a:pt x="759898" y="1041714"/>
                    <a:pt x="751091" y="1068134"/>
                  </a:cubicBezTo>
                  <a:cubicBezTo>
                    <a:pt x="739139" y="1105249"/>
                    <a:pt x="732219" y="1144250"/>
                    <a:pt x="727187" y="1183251"/>
                  </a:cubicBezTo>
                  <a:cubicBezTo>
                    <a:pt x="724671" y="1213446"/>
                    <a:pt x="722154" y="1244270"/>
                    <a:pt x="720896" y="1275093"/>
                  </a:cubicBezTo>
                  <a:close/>
                  <a:moveTo>
                    <a:pt x="1441793" y="758640"/>
                  </a:moveTo>
                  <a:cubicBezTo>
                    <a:pt x="1407195" y="719009"/>
                    <a:pt x="1372597" y="679379"/>
                    <a:pt x="1331079" y="646668"/>
                  </a:cubicBezTo>
                  <a:cubicBezTo>
                    <a:pt x="1291449" y="615844"/>
                    <a:pt x="1244270" y="589424"/>
                    <a:pt x="1192687" y="587537"/>
                  </a:cubicBezTo>
                  <a:cubicBezTo>
                    <a:pt x="1179477" y="586908"/>
                    <a:pt x="1166267" y="588795"/>
                    <a:pt x="1153057" y="590053"/>
                  </a:cubicBezTo>
                  <a:cubicBezTo>
                    <a:pt x="1137959" y="591940"/>
                    <a:pt x="1122862" y="593198"/>
                    <a:pt x="1107765" y="595085"/>
                  </a:cubicBezTo>
                  <a:cubicBezTo>
                    <a:pt x="1083861" y="598231"/>
                    <a:pt x="1059328" y="598860"/>
                    <a:pt x="1035424" y="602634"/>
                  </a:cubicBezTo>
                  <a:cubicBezTo>
                    <a:pt x="1025359" y="603892"/>
                    <a:pt x="1014665" y="606408"/>
                    <a:pt x="1005229" y="610812"/>
                  </a:cubicBezTo>
                  <a:cubicBezTo>
                    <a:pt x="998309" y="613957"/>
                    <a:pt x="990132" y="618990"/>
                    <a:pt x="987615" y="626538"/>
                  </a:cubicBezTo>
                  <a:cubicBezTo>
                    <a:pt x="983212" y="641635"/>
                    <a:pt x="1001455" y="649184"/>
                    <a:pt x="1012149" y="653588"/>
                  </a:cubicBezTo>
                  <a:cubicBezTo>
                    <a:pt x="1029133" y="659878"/>
                    <a:pt x="1046747" y="665540"/>
                    <a:pt x="1064360" y="671201"/>
                  </a:cubicBezTo>
                  <a:cubicBezTo>
                    <a:pt x="1092667" y="680637"/>
                    <a:pt x="1122233" y="685040"/>
                    <a:pt x="1151170" y="689444"/>
                  </a:cubicBezTo>
                  <a:cubicBezTo>
                    <a:pt x="1181364" y="694476"/>
                    <a:pt x="1211559" y="700138"/>
                    <a:pt x="1239866" y="710831"/>
                  </a:cubicBezTo>
                  <a:cubicBezTo>
                    <a:pt x="1266287" y="720267"/>
                    <a:pt x="1291449" y="733477"/>
                    <a:pt x="1315982" y="748575"/>
                  </a:cubicBezTo>
                  <a:cubicBezTo>
                    <a:pt x="1355612" y="772479"/>
                    <a:pt x="1392727" y="800786"/>
                    <a:pt x="1431099" y="827206"/>
                  </a:cubicBezTo>
                  <a:cubicBezTo>
                    <a:pt x="1463810" y="849852"/>
                    <a:pt x="1497150" y="873128"/>
                    <a:pt x="1521683" y="903951"/>
                  </a:cubicBezTo>
                  <a:cubicBezTo>
                    <a:pt x="1532376" y="917161"/>
                    <a:pt x="1541183" y="932259"/>
                    <a:pt x="1543700" y="949243"/>
                  </a:cubicBezTo>
                  <a:cubicBezTo>
                    <a:pt x="1544958" y="958050"/>
                    <a:pt x="1543700" y="966228"/>
                    <a:pt x="1541183" y="974405"/>
                  </a:cubicBezTo>
                  <a:cubicBezTo>
                    <a:pt x="1536780" y="988874"/>
                    <a:pt x="1531118" y="1003342"/>
                    <a:pt x="1525457" y="1017181"/>
                  </a:cubicBezTo>
                  <a:cubicBezTo>
                    <a:pt x="1514134" y="1044859"/>
                    <a:pt x="1504069" y="1072538"/>
                    <a:pt x="1497778" y="1102103"/>
                  </a:cubicBezTo>
                  <a:cubicBezTo>
                    <a:pt x="1492746" y="1125378"/>
                    <a:pt x="1487085" y="1148024"/>
                    <a:pt x="1481423" y="1171299"/>
                  </a:cubicBezTo>
                  <a:cubicBezTo>
                    <a:pt x="1479536" y="1180106"/>
                    <a:pt x="1477020" y="1189542"/>
                    <a:pt x="1473874" y="1198349"/>
                  </a:cubicBezTo>
                  <a:cubicBezTo>
                    <a:pt x="1471358" y="1205897"/>
                    <a:pt x="1468842" y="1214704"/>
                    <a:pt x="1463180" y="1220995"/>
                  </a:cubicBezTo>
                  <a:cubicBezTo>
                    <a:pt x="1456261" y="1229172"/>
                    <a:pt x="1446196" y="1221624"/>
                    <a:pt x="1439906" y="1215962"/>
                  </a:cubicBezTo>
                  <a:cubicBezTo>
                    <a:pt x="1427954" y="1204639"/>
                    <a:pt x="1419776" y="1190800"/>
                    <a:pt x="1411598" y="1176961"/>
                  </a:cubicBezTo>
                  <a:cubicBezTo>
                    <a:pt x="1402791" y="1161863"/>
                    <a:pt x="1394614" y="1146766"/>
                    <a:pt x="1386436" y="1131669"/>
                  </a:cubicBezTo>
                  <a:cubicBezTo>
                    <a:pt x="1378887" y="1117830"/>
                    <a:pt x="1371339" y="1105878"/>
                    <a:pt x="1360016" y="1095184"/>
                  </a:cubicBezTo>
                  <a:cubicBezTo>
                    <a:pt x="1343031" y="1078199"/>
                    <a:pt x="1322272" y="1064989"/>
                    <a:pt x="1299626" y="1056182"/>
                  </a:cubicBezTo>
                  <a:cubicBezTo>
                    <a:pt x="1280755" y="1048634"/>
                    <a:pt x="1260625" y="1042343"/>
                    <a:pt x="1241124" y="1036682"/>
                  </a:cubicBezTo>
                  <a:cubicBezTo>
                    <a:pt x="1222882" y="1031649"/>
                    <a:pt x="1204010" y="1027246"/>
                    <a:pt x="1185139" y="1032907"/>
                  </a:cubicBezTo>
                  <a:cubicBezTo>
                    <a:pt x="1173187" y="1036682"/>
                    <a:pt x="1163122" y="1045488"/>
                    <a:pt x="1167525" y="1058699"/>
                  </a:cubicBezTo>
                  <a:cubicBezTo>
                    <a:pt x="1171928" y="1071909"/>
                    <a:pt x="1185139" y="1081974"/>
                    <a:pt x="1195832" y="1090151"/>
                  </a:cubicBezTo>
                  <a:cubicBezTo>
                    <a:pt x="1226027" y="1112797"/>
                    <a:pt x="1261254" y="1124749"/>
                    <a:pt x="1293965" y="1142363"/>
                  </a:cubicBezTo>
                  <a:cubicBezTo>
                    <a:pt x="1331708" y="1162493"/>
                    <a:pt x="1361903" y="1193316"/>
                    <a:pt x="1389581" y="1225398"/>
                  </a:cubicBezTo>
                  <a:cubicBezTo>
                    <a:pt x="1401533" y="1238608"/>
                    <a:pt x="1416001" y="1255593"/>
                    <a:pt x="1419147" y="1273835"/>
                  </a:cubicBezTo>
                  <a:cubicBezTo>
                    <a:pt x="1420405" y="1282013"/>
                    <a:pt x="1416630" y="1288303"/>
                    <a:pt x="1411598" y="1294594"/>
                  </a:cubicBezTo>
                  <a:cubicBezTo>
                    <a:pt x="1405308" y="1302772"/>
                    <a:pt x="1397759" y="1309691"/>
                    <a:pt x="1390210" y="1316611"/>
                  </a:cubicBezTo>
                  <a:cubicBezTo>
                    <a:pt x="1383291" y="1322901"/>
                    <a:pt x="1375742" y="1329192"/>
                    <a:pt x="1369451" y="1336111"/>
                  </a:cubicBezTo>
                  <a:cubicBezTo>
                    <a:pt x="1361274" y="1344918"/>
                    <a:pt x="1354983" y="1356241"/>
                    <a:pt x="1349951" y="1366935"/>
                  </a:cubicBezTo>
                  <a:cubicBezTo>
                    <a:pt x="1338628" y="1390210"/>
                    <a:pt x="1331708" y="1416631"/>
                    <a:pt x="1315982" y="1437389"/>
                  </a:cubicBezTo>
                  <a:cubicBezTo>
                    <a:pt x="1311579" y="1443051"/>
                    <a:pt x="1308433" y="1444309"/>
                    <a:pt x="1302143" y="1440534"/>
                  </a:cubicBezTo>
                  <a:cubicBezTo>
                    <a:pt x="1294594" y="1435502"/>
                    <a:pt x="1287045" y="1429841"/>
                    <a:pt x="1278868" y="1426066"/>
                  </a:cubicBezTo>
                  <a:cubicBezTo>
                    <a:pt x="1278868" y="1426066"/>
                    <a:pt x="1278239" y="1426066"/>
                    <a:pt x="1277609" y="1426066"/>
                  </a:cubicBezTo>
                  <a:cubicBezTo>
                    <a:pt x="1278239" y="1424808"/>
                    <a:pt x="1278868" y="1423550"/>
                    <a:pt x="1277609" y="1422921"/>
                  </a:cubicBezTo>
                  <a:cubicBezTo>
                    <a:pt x="1265657" y="1410969"/>
                    <a:pt x="1256222" y="1396501"/>
                    <a:pt x="1248044" y="1382033"/>
                  </a:cubicBezTo>
                  <a:cubicBezTo>
                    <a:pt x="1238608" y="1366935"/>
                    <a:pt x="1230430" y="1351209"/>
                    <a:pt x="1222882" y="1334853"/>
                  </a:cubicBezTo>
                  <a:cubicBezTo>
                    <a:pt x="1215333" y="1319127"/>
                    <a:pt x="1207155" y="1304030"/>
                    <a:pt x="1198349" y="1288932"/>
                  </a:cubicBezTo>
                  <a:cubicBezTo>
                    <a:pt x="1188913" y="1273206"/>
                    <a:pt x="1177590" y="1258109"/>
                    <a:pt x="1166267" y="1243641"/>
                  </a:cubicBezTo>
                  <a:cubicBezTo>
                    <a:pt x="1142992" y="1214704"/>
                    <a:pt x="1117201" y="1188284"/>
                    <a:pt x="1092667" y="1159976"/>
                  </a:cubicBezTo>
                  <a:cubicBezTo>
                    <a:pt x="1080715" y="1145508"/>
                    <a:pt x="1068763" y="1131040"/>
                    <a:pt x="1058069" y="1115314"/>
                  </a:cubicBezTo>
                  <a:cubicBezTo>
                    <a:pt x="1047376" y="1098958"/>
                    <a:pt x="1037940" y="1081974"/>
                    <a:pt x="1029133" y="1064360"/>
                  </a:cubicBezTo>
                  <a:cubicBezTo>
                    <a:pt x="992648" y="989503"/>
                    <a:pt x="951130" y="916532"/>
                    <a:pt x="911500" y="842933"/>
                  </a:cubicBezTo>
                  <a:cubicBezTo>
                    <a:pt x="871869" y="769333"/>
                    <a:pt x="832868" y="694476"/>
                    <a:pt x="800786" y="617102"/>
                  </a:cubicBezTo>
                  <a:cubicBezTo>
                    <a:pt x="784431" y="576843"/>
                    <a:pt x="769334" y="536583"/>
                    <a:pt x="759269" y="494437"/>
                  </a:cubicBezTo>
                  <a:cubicBezTo>
                    <a:pt x="754236" y="472420"/>
                    <a:pt x="749833" y="450403"/>
                    <a:pt x="743542" y="429015"/>
                  </a:cubicBezTo>
                  <a:cubicBezTo>
                    <a:pt x="737252" y="407627"/>
                    <a:pt x="729074" y="386868"/>
                    <a:pt x="720896" y="366110"/>
                  </a:cubicBezTo>
                  <a:cubicBezTo>
                    <a:pt x="717122" y="356045"/>
                    <a:pt x="713348" y="345980"/>
                    <a:pt x="710202" y="335915"/>
                  </a:cubicBezTo>
                  <a:cubicBezTo>
                    <a:pt x="709573" y="333399"/>
                    <a:pt x="707686" y="332141"/>
                    <a:pt x="705799" y="331512"/>
                  </a:cubicBezTo>
                  <a:cubicBezTo>
                    <a:pt x="705799" y="330883"/>
                    <a:pt x="705170" y="330883"/>
                    <a:pt x="705170" y="330254"/>
                  </a:cubicBezTo>
                  <a:cubicBezTo>
                    <a:pt x="702654" y="322705"/>
                    <a:pt x="700767" y="314527"/>
                    <a:pt x="698879" y="306979"/>
                  </a:cubicBezTo>
                  <a:cubicBezTo>
                    <a:pt x="695105" y="290623"/>
                    <a:pt x="695734" y="273639"/>
                    <a:pt x="695105" y="257283"/>
                  </a:cubicBezTo>
                  <a:cubicBezTo>
                    <a:pt x="694476" y="240928"/>
                    <a:pt x="693218" y="224572"/>
                    <a:pt x="691331" y="208846"/>
                  </a:cubicBezTo>
                  <a:cubicBezTo>
                    <a:pt x="689444" y="195636"/>
                    <a:pt x="681895" y="179910"/>
                    <a:pt x="687556" y="166699"/>
                  </a:cubicBezTo>
                  <a:cubicBezTo>
                    <a:pt x="693218" y="154118"/>
                    <a:pt x="705170" y="145312"/>
                    <a:pt x="713348" y="135247"/>
                  </a:cubicBezTo>
                  <a:cubicBezTo>
                    <a:pt x="723413" y="123295"/>
                    <a:pt x="732848" y="110084"/>
                    <a:pt x="741655" y="96874"/>
                  </a:cubicBezTo>
                  <a:cubicBezTo>
                    <a:pt x="749833" y="84922"/>
                    <a:pt x="758011" y="72970"/>
                    <a:pt x="768704" y="62905"/>
                  </a:cubicBezTo>
                  <a:cubicBezTo>
                    <a:pt x="778140" y="53470"/>
                    <a:pt x="789463" y="45292"/>
                    <a:pt x="801415" y="39001"/>
                  </a:cubicBezTo>
                  <a:cubicBezTo>
                    <a:pt x="824690" y="25791"/>
                    <a:pt x="849853" y="17613"/>
                    <a:pt x="876273" y="13839"/>
                  </a:cubicBezTo>
                  <a:cubicBezTo>
                    <a:pt x="890741" y="11952"/>
                    <a:pt x="905838" y="11323"/>
                    <a:pt x="920936" y="13210"/>
                  </a:cubicBezTo>
                  <a:cubicBezTo>
                    <a:pt x="927226" y="13839"/>
                    <a:pt x="934146" y="14468"/>
                    <a:pt x="939807" y="15726"/>
                  </a:cubicBezTo>
                  <a:cubicBezTo>
                    <a:pt x="942953" y="16355"/>
                    <a:pt x="944840" y="16984"/>
                    <a:pt x="946098" y="20130"/>
                  </a:cubicBezTo>
                  <a:cubicBezTo>
                    <a:pt x="947356" y="22646"/>
                    <a:pt x="946727" y="26420"/>
                    <a:pt x="946098" y="28936"/>
                  </a:cubicBezTo>
                  <a:cubicBezTo>
                    <a:pt x="944840" y="50953"/>
                    <a:pt x="946727" y="78632"/>
                    <a:pt x="968115" y="89955"/>
                  </a:cubicBezTo>
                  <a:cubicBezTo>
                    <a:pt x="986357" y="99391"/>
                    <a:pt x="1009632" y="99391"/>
                    <a:pt x="1029762" y="100020"/>
                  </a:cubicBezTo>
                  <a:cubicBezTo>
                    <a:pt x="1038569" y="100020"/>
                    <a:pt x="1048005" y="100020"/>
                    <a:pt x="1056811" y="101907"/>
                  </a:cubicBezTo>
                  <a:cubicBezTo>
                    <a:pt x="1066247" y="103794"/>
                    <a:pt x="1075054" y="108826"/>
                    <a:pt x="1083861" y="112601"/>
                  </a:cubicBezTo>
                  <a:cubicBezTo>
                    <a:pt x="1099587" y="120149"/>
                    <a:pt x="1115943" y="127069"/>
                    <a:pt x="1133556" y="128956"/>
                  </a:cubicBezTo>
                  <a:cubicBezTo>
                    <a:pt x="1141734" y="129585"/>
                    <a:pt x="1149911" y="128327"/>
                    <a:pt x="1157460" y="129585"/>
                  </a:cubicBezTo>
                  <a:cubicBezTo>
                    <a:pt x="1161234" y="130214"/>
                    <a:pt x="1164380" y="132730"/>
                    <a:pt x="1167525" y="135876"/>
                  </a:cubicBezTo>
                  <a:cubicBezTo>
                    <a:pt x="1171928" y="139650"/>
                    <a:pt x="1175703" y="144053"/>
                    <a:pt x="1178848" y="147828"/>
                  </a:cubicBezTo>
                  <a:cubicBezTo>
                    <a:pt x="1180106" y="149086"/>
                    <a:pt x="1181364" y="150973"/>
                    <a:pt x="1182622" y="153489"/>
                  </a:cubicBezTo>
                  <a:cubicBezTo>
                    <a:pt x="1164380" y="161667"/>
                    <a:pt x="1145508" y="162925"/>
                    <a:pt x="1126007" y="162296"/>
                  </a:cubicBezTo>
                  <a:cubicBezTo>
                    <a:pt x="1107765" y="162296"/>
                    <a:pt x="1088893" y="162296"/>
                    <a:pt x="1070651" y="166070"/>
                  </a:cubicBezTo>
                  <a:cubicBezTo>
                    <a:pt x="1036053" y="172990"/>
                    <a:pt x="1003342" y="189974"/>
                    <a:pt x="978809" y="215137"/>
                  </a:cubicBezTo>
                  <a:cubicBezTo>
                    <a:pt x="968115" y="226460"/>
                    <a:pt x="936033" y="261687"/>
                    <a:pt x="959937" y="274897"/>
                  </a:cubicBezTo>
                  <a:cubicBezTo>
                    <a:pt x="968744" y="279929"/>
                    <a:pt x="980067" y="278671"/>
                    <a:pt x="989503" y="278042"/>
                  </a:cubicBezTo>
                  <a:cubicBezTo>
                    <a:pt x="1001455" y="276784"/>
                    <a:pt x="1013407" y="274897"/>
                    <a:pt x="1025359" y="273639"/>
                  </a:cubicBezTo>
                  <a:cubicBezTo>
                    <a:pt x="1067505" y="267348"/>
                    <a:pt x="1107136" y="251622"/>
                    <a:pt x="1147395" y="239670"/>
                  </a:cubicBezTo>
                  <a:cubicBezTo>
                    <a:pt x="1164380" y="234637"/>
                    <a:pt x="1181364" y="230234"/>
                    <a:pt x="1198349" y="223314"/>
                  </a:cubicBezTo>
                  <a:cubicBezTo>
                    <a:pt x="1216591" y="216395"/>
                    <a:pt x="1234205" y="208846"/>
                    <a:pt x="1253076" y="202556"/>
                  </a:cubicBezTo>
                  <a:cubicBezTo>
                    <a:pt x="1268803" y="197523"/>
                    <a:pt x="1288933" y="189974"/>
                    <a:pt x="1305288" y="193749"/>
                  </a:cubicBezTo>
                  <a:cubicBezTo>
                    <a:pt x="1322901" y="198152"/>
                    <a:pt x="1336112" y="212620"/>
                    <a:pt x="1350580" y="222056"/>
                  </a:cubicBezTo>
                  <a:cubicBezTo>
                    <a:pt x="1379516" y="240928"/>
                    <a:pt x="1407195" y="261058"/>
                    <a:pt x="1430470" y="286849"/>
                  </a:cubicBezTo>
                  <a:cubicBezTo>
                    <a:pt x="1456890" y="316414"/>
                    <a:pt x="1475762" y="352270"/>
                    <a:pt x="1478907" y="392530"/>
                  </a:cubicBezTo>
                  <a:cubicBezTo>
                    <a:pt x="1482681" y="435306"/>
                    <a:pt x="1492746" y="477452"/>
                    <a:pt x="1499666" y="519599"/>
                  </a:cubicBezTo>
                  <a:cubicBezTo>
                    <a:pt x="1466326" y="493808"/>
                    <a:pt x="1422921" y="485001"/>
                    <a:pt x="1386436" y="462984"/>
                  </a:cubicBezTo>
                  <a:cubicBezTo>
                    <a:pt x="1340515" y="435306"/>
                    <a:pt x="1293965" y="408885"/>
                    <a:pt x="1241753" y="395046"/>
                  </a:cubicBezTo>
                  <a:cubicBezTo>
                    <a:pt x="1215962" y="388127"/>
                    <a:pt x="1188913" y="383723"/>
                    <a:pt x="1162493" y="385610"/>
                  </a:cubicBezTo>
                  <a:cubicBezTo>
                    <a:pt x="1134814" y="387497"/>
                    <a:pt x="1107765" y="395046"/>
                    <a:pt x="1081974" y="403224"/>
                  </a:cubicBezTo>
                  <a:cubicBezTo>
                    <a:pt x="1065618" y="408256"/>
                    <a:pt x="1049263" y="412660"/>
                    <a:pt x="1032907" y="417063"/>
                  </a:cubicBezTo>
                  <a:cubicBezTo>
                    <a:pt x="1019068" y="420837"/>
                    <a:pt x="1001455" y="424612"/>
                    <a:pt x="990761" y="435306"/>
                  </a:cubicBezTo>
                  <a:cubicBezTo>
                    <a:pt x="978809" y="447258"/>
                    <a:pt x="992019" y="459839"/>
                    <a:pt x="1002713" y="467387"/>
                  </a:cubicBezTo>
                  <a:cubicBezTo>
                    <a:pt x="1014665" y="476194"/>
                    <a:pt x="1029133" y="483743"/>
                    <a:pt x="1043601" y="488775"/>
                  </a:cubicBezTo>
                  <a:cubicBezTo>
                    <a:pt x="1069392" y="497582"/>
                    <a:pt x="1097700" y="494437"/>
                    <a:pt x="1124120" y="493808"/>
                  </a:cubicBezTo>
                  <a:cubicBezTo>
                    <a:pt x="1151170" y="493179"/>
                    <a:pt x="1178219" y="491921"/>
                    <a:pt x="1205897" y="490662"/>
                  </a:cubicBezTo>
                  <a:cubicBezTo>
                    <a:pt x="1261883" y="488775"/>
                    <a:pt x="1319127" y="489404"/>
                    <a:pt x="1373226" y="503873"/>
                  </a:cubicBezTo>
                  <a:cubicBezTo>
                    <a:pt x="1386436" y="507647"/>
                    <a:pt x="1399017" y="511421"/>
                    <a:pt x="1411598" y="516454"/>
                  </a:cubicBezTo>
                  <a:cubicBezTo>
                    <a:pt x="1424808" y="521486"/>
                    <a:pt x="1435502" y="528406"/>
                    <a:pt x="1446825" y="537212"/>
                  </a:cubicBezTo>
                  <a:cubicBezTo>
                    <a:pt x="1456890" y="544761"/>
                    <a:pt x="1466326" y="552310"/>
                    <a:pt x="1478278" y="557342"/>
                  </a:cubicBezTo>
                  <a:cubicBezTo>
                    <a:pt x="1489601" y="561746"/>
                    <a:pt x="1502182" y="563633"/>
                    <a:pt x="1510360" y="573069"/>
                  </a:cubicBezTo>
                  <a:cubicBezTo>
                    <a:pt x="1524828" y="589424"/>
                    <a:pt x="1531118" y="613328"/>
                    <a:pt x="1537409" y="633458"/>
                  </a:cubicBezTo>
                  <a:cubicBezTo>
                    <a:pt x="1540554" y="643523"/>
                    <a:pt x="1543700" y="654217"/>
                    <a:pt x="1546845" y="664281"/>
                  </a:cubicBezTo>
                  <a:cubicBezTo>
                    <a:pt x="1551248" y="676233"/>
                    <a:pt x="1555652" y="687556"/>
                    <a:pt x="1557539" y="700767"/>
                  </a:cubicBezTo>
                  <a:cubicBezTo>
                    <a:pt x="1560684" y="725300"/>
                    <a:pt x="1551248" y="748575"/>
                    <a:pt x="1543700" y="771221"/>
                  </a:cubicBezTo>
                  <a:cubicBezTo>
                    <a:pt x="1534893" y="798899"/>
                    <a:pt x="1529860" y="825948"/>
                    <a:pt x="1527973" y="854885"/>
                  </a:cubicBezTo>
                  <a:cubicBezTo>
                    <a:pt x="1527344" y="861804"/>
                    <a:pt x="1527344" y="868724"/>
                    <a:pt x="1526715" y="875644"/>
                  </a:cubicBezTo>
                  <a:cubicBezTo>
                    <a:pt x="1505956" y="833497"/>
                    <a:pt x="1474504" y="795754"/>
                    <a:pt x="1441793" y="758640"/>
                  </a:cubicBezTo>
                  <a:close/>
                  <a:moveTo>
                    <a:pt x="1517908" y="879418"/>
                  </a:moveTo>
                  <a:cubicBezTo>
                    <a:pt x="1490859" y="851740"/>
                    <a:pt x="1458777" y="829094"/>
                    <a:pt x="1427324" y="807077"/>
                  </a:cubicBezTo>
                  <a:cubicBezTo>
                    <a:pt x="1387065" y="779398"/>
                    <a:pt x="1348693" y="748575"/>
                    <a:pt x="1305288" y="725300"/>
                  </a:cubicBezTo>
                  <a:cubicBezTo>
                    <a:pt x="1280755" y="711460"/>
                    <a:pt x="1254335" y="699509"/>
                    <a:pt x="1227285" y="691331"/>
                  </a:cubicBezTo>
                  <a:cubicBezTo>
                    <a:pt x="1198349" y="682524"/>
                    <a:pt x="1168783" y="678121"/>
                    <a:pt x="1139217" y="673088"/>
                  </a:cubicBezTo>
                  <a:cubicBezTo>
                    <a:pt x="1110281" y="668056"/>
                    <a:pt x="1081974" y="662394"/>
                    <a:pt x="1054924" y="652329"/>
                  </a:cubicBezTo>
                  <a:cubicBezTo>
                    <a:pt x="1039827" y="646668"/>
                    <a:pt x="1023471" y="643523"/>
                    <a:pt x="1009003" y="635974"/>
                  </a:cubicBezTo>
                  <a:cubicBezTo>
                    <a:pt x="1006487" y="634716"/>
                    <a:pt x="1004600" y="633458"/>
                    <a:pt x="1002713" y="632200"/>
                  </a:cubicBezTo>
                  <a:cubicBezTo>
                    <a:pt x="1002084" y="631571"/>
                    <a:pt x="1002084" y="631571"/>
                    <a:pt x="1002084" y="631571"/>
                  </a:cubicBezTo>
                  <a:cubicBezTo>
                    <a:pt x="1007116" y="625280"/>
                    <a:pt x="1015923" y="622135"/>
                    <a:pt x="1022842" y="620248"/>
                  </a:cubicBezTo>
                  <a:cubicBezTo>
                    <a:pt x="1045488" y="613957"/>
                    <a:pt x="1068763" y="613957"/>
                    <a:pt x="1092038" y="611441"/>
                  </a:cubicBezTo>
                  <a:cubicBezTo>
                    <a:pt x="1120975" y="608296"/>
                    <a:pt x="1149911" y="603263"/>
                    <a:pt x="1178848" y="601376"/>
                  </a:cubicBezTo>
                  <a:cubicBezTo>
                    <a:pt x="1203381" y="600118"/>
                    <a:pt x="1227914" y="605779"/>
                    <a:pt x="1251189" y="614586"/>
                  </a:cubicBezTo>
                  <a:cubicBezTo>
                    <a:pt x="1298997" y="634087"/>
                    <a:pt x="1340515" y="669314"/>
                    <a:pt x="1375742" y="706428"/>
                  </a:cubicBezTo>
                  <a:cubicBezTo>
                    <a:pt x="1394614" y="725929"/>
                    <a:pt x="1412227" y="746688"/>
                    <a:pt x="1429841" y="766817"/>
                  </a:cubicBezTo>
                  <a:cubicBezTo>
                    <a:pt x="1448083" y="787576"/>
                    <a:pt x="1466326" y="808964"/>
                    <a:pt x="1483310" y="830981"/>
                  </a:cubicBezTo>
                  <a:cubicBezTo>
                    <a:pt x="1496520" y="846707"/>
                    <a:pt x="1507843" y="863063"/>
                    <a:pt x="1517908" y="879418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70" name="【公众号：阿拉丁PPT】1-32"/>
            <p:cNvSpPr/>
            <p:nvPr/>
          </p:nvSpPr>
          <p:spPr>
            <a:xfrm>
              <a:off x="1243386" y="845904"/>
              <a:ext cx="180511" cy="131882"/>
            </a:xfrm>
            <a:custGeom>
              <a:avLst/>
              <a:gdLst>
                <a:gd name="connsiteX0" fmla="*/ 6201 w 180511"/>
                <a:gd name="connsiteY0" fmla="*/ 38615 h 131882"/>
                <a:gd name="connsiteX1" fmla="*/ 22556 w 180511"/>
                <a:gd name="connsiteY1" fmla="*/ 72584 h 131882"/>
                <a:gd name="connsiteX2" fmla="*/ 65961 w 180511"/>
                <a:gd name="connsiteY2" fmla="*/ 105924 h 131882"/>
                <a:gd name="connsiteX3" fmla="*/ 122576 w 180511"/>
                <a:gd name="connsiteY3" fmla="*/ 124166 h 131882"/>
                <a:gd name="connsiteX4" fmla="*/ 147109 w 180511"/>
                <a:gd name="connsiteY4" fmla="*/ 129828 h 131882"/>
                <a:gd name="connsiteX5" fmla="*/ 160948 w 180511"/>
                <a:gd name="connsiteY5" fmla="*/ 131715 h 131882"/>
                <a:gd name="connsiteX6" fmla="*/ 179820 w 180511"/>
                <a:gd name="connsiteY6" fmla="*/ 121650 h 131882"/>
                <a:gd name="connsiteX7" fmla="*/ 167239 w 180511"/>
                <a:gd name="connsiteY7" fmla="*/ 95230 h 131882"/>
                <a:gd name="connsiteX8" fmla="*/ 153400 w 180511"/>
                <a:gd name="connsiteY8" fmla="*/ 85794 h 131882"/>
                <a:gd name="connsiteX9" fmla="*/ 139561 w 180511"/>
                <a:gd name="connsiteY9" fmla="*/ 76987 h 131882"/>
                <a:gd name="connsiteX10" fmla="*/ 123205 w 180511"/>
                <a:gd name="connsiteY10" fmla="*/ 61890 h 131882"/>
                <a:gd name="connsiteX11" fmla="*/ 74139 w 180511"/>
                <a:gd name="connsiteY11" fmla="*/ 21630 h 131882"/>
                <a:gd name="connsiteX12" fmla="*/ 31992 w 180511"/>
                <a:gd name="connsiteY12" fmla="*/ 1501 h 131882"/>
                <a:gd name="connsiteX13" fmla="*/ 7459 w 180511"/>
                <a:gd name="connsiteY13" fmla="*/ 2759 h 131882"/>
                <a:gd name="connsiteX14" fmla="*/ 1169 w 180511"/>
                <a:gd name="connsiteY14" fmla="*/ 26034 h 131882"/>
                <a:gd name="connsiteX15" fmla="*/ 6201 w 180511"/>
                <a:gd name="connsiteY15" fmla="*/ 38615 h 131882"/>
                <a:gd name="connsiteX16" fmla="*/ 11862 w 180511"/>
                <a:gd name="connsiteY16" fmla="*/ 13453 h 131882"/>
                <a:gd name="connsiteX17" fmla="*/ 41428 w 180511"/>
                <a:gd name="connsiteY17" fmla="*/ 18485 h 131882"/>
                <a:gd name="connsiteX18" fmla="*/ 71623 w 180511"/>
                <a:gd name="connsiteY18" fmla="*/ 33582 h 131882"/>
                <a:gd name="connsiteX19" fmla="*/ 99301 w 180511"/>
                <a:gd name="connsiteY19" fmla="*/ 53083 h 131882"/>
                <a:gd name="connsiteX20" fmla="*/ 107479 w 180511"/>
                <a:gd name="connsiteY20" fmla="*/ 61890 h 131882"/>
                <a:gd name="connsiteX21" fmla="*/ 120689 w 180511"/>
                <a:gd name="connsiteY21" fmla="*/ 74471 h 131882"/>
                <a:gd name="connsiteX22" fmla="*/ 152142 w 180511"/>
                <a:gd name="connsiteY22" fmla="*/ 99004 h 131882"/>
                <a:gd name="connsiteX23" fmla="*/ 160319 w 180511"/>
                <a:gd name="connsiteY23" fmla="*/ 108440 h 131882"/>
                <a:gd name="connsiteX24" fmla="*/ 164094 w 180511"/>
                <a:gd name="connsiteY24" fmla="*/ 115989 h 131882"/>
                <a:gd name="connsiteX25" fmla="*/ 160948 w 180511"/>
                <a:gd name="connsiteY25" fmla="*/ 116617 h 131882"/>
                <a:gd name="connsiteX26" fmla="*/ 145851 w 180511"/>
                <a:gd name="connsiteY26" fmla="*/ 115989 h 131882"/>
                <a:gd name="connsiteX27" fmla="*/ 125721 w 180511"/>
                <a:gd name="connsiteY27" fmla="*/ 114101 h 131882"/>
                <a:gd name="connsiteX28" fmla="*/ 123834 w 180511"/>
                <a:gd name="connsiteY28" fmla="*/ 114101 h 131882"/>
                <a:gd name="connsiteX29" fmla="*/ 64074 w 180511"/>
                <a:gd name="connsiteY29" fmla="*/ 92084 h 131882"/>
                <a:gd name="connsiteX30" fmla="*/ 29476 w 180511"/>
                <a:gd name="connsiteY30" fmla="*/ 63777 h 131882"/>
                <a:gd name="connsiteX31" fmla="*/ 9975 w 180511"/>
                <a:gd name="connsiteY31" fmla="*/ 26034 h 131882"/>
                <a:gd name="connsiteX32" fmla="*/ 11862 w 180511"/>
                <a:gd name="connsiteY32" fmla="*/ 13453 h 13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80511" h="131882">
                  <a:moveTo>
                    <a:pt x="6201" y="38615"/>
                  </a:moveTo>
                  <a:cubicBezTo>
                    <a:pt x="9975" y="50567"/>
                    <a:pt x="15637" y="62519"/>
                    <a:pt x="22556" y="72584"/>
                  </a:cubicBezTo>
                  <a:cubicBezTo>
                    <a:pt x="33250" y="88310"/>
                    <a:pt x="48348" y="98375"/>
                    <a:pt x="65961" y="105924"/>
                  </a:cubicBezTo>
                  <a:cubicBezTo>
                    <a:pt x="84204" y="114101"/>
                    <a:pt x="103704" y="119763"/>
                    <a:pt x="122576" y="124166"/>
                  </a:cubicBezTo>
                  <a:cubicBezTo>
                    <a:pt x="130754" y="126053"/>
                    <a:pt x="138931" y="127941"/>
                    <a:pt x="147109" y="129828"/>
                  </a:cubicBezTo>
                  <a:cubicBezTo>
                    <a:pt x="151513" y="131086"/>
                    <a:pt x="155916" y="132344"/>
                    <a:pt x="160948" y="131715"/>
                  </a:cubicBezTo>
                  <a:cubicBezTo>
                    <a:pt x="169126" y="131715"/>
                    <a:pt x="176675" y="129828"/>
                    <a:pt x="179820" y="121650"/>
                  </a:cubicBezTo>
                  <a:cubicBezTo>
                    <a:pt x="182965" y="111585"/>
                    <a:pt x="174788" y="100891"/>
                    <a:pt x="167239" y="95230"/>
                  </a:cubicBezTo>
                  <a:cubicBezTo>
                    <a:pt x="162835" y="91455"/>
                    <a:pt x="157803" y="88939"/>
                    <a:pt x="153400" y="85794"/>
                  </a:cubicBezTo>
                  <a:cubicBezTo>
                    <a:pt x="148996" y="82649"/>
                    <a:pt x="143964" y="79503"/>
                    <a:pt x="139561" y="76987"/>
                  </a:cubicBezTo>
                  <a:cubicBezTo>
                    <a:pt x="133899" y="71955"/>
                    <a:pt x="128867" y="66922"/>
                    <a:pt x="123205" y="61890"/>
                  </a:cubicBezTo>
                  <a:cubicBezTo>
                    <a:pt x="108108" y="47422"/>
                    <a:pt x="92381" y="32953"/>
                    <a:pt x="74139" y="21630"/>
                  </a:cubicBezTo>
                  <a:cubicBezTo>
                    <a:pt x="60929" y="13453"/>
                    <a:pt x="47089" y="5275"/>
                    <a:pt x="31992" y="1501"/>
                  </a:cubicBezTo>
                  <a:cubicBezTo>
                    <a:pt x="23815" y="-387"/>
                    <a:pt x="15008" y="-1016"/>
                    <a:pt x="7459" y="2759"/>
                  </a:cubicBezTo>
                  <a:cubicBezTo>
                    <a:pt x="-1348" y="6533"/>
                    <a:pt x="-719" y="17856"/>
                    <a:pt x="1169" y="26034"/>
                  </a:cubicBezTo>
                  <a:cubicBezTo>
                    <a:pt x="1798" y="30437"/>
                    <a:pt x="3685" y="34840"/>
                    <a:pt x="6201" y="38615"/>
                  </a:cubicBezTo>
                  <a:close/>
                  <a:moveTo>
                    <a:pt x="11862" y="13453"/>
                  </a:moveTo>
                  <a:cubicBezTo>
                    <a:pt x="21298" y="10307"/>
                    <a:pt x="33250" y="15340"/>
                    <a:pt x="41428" y="18485"/>
                  </a:cubicBezTo>
                  <a:cubicBezTo>
                    <a:pt x="52122" y="22259"/>
                    <a:pt x="62187" y="27921"/>
                    <a:pt x="71623" y="33582"/>
                  </a:cubicBezTo>
                  <a:cubicBezTo>
                    <a:pt x="81687" y="39244"/>
                    <a:pt x="90494" y="46164"/>
                    <a:pt x="99301" y="53083"/>
                  </a:cubicBezTo>
                  <a:cubicBezTo>
                    <a:pt x="102446" y="55599"/>
                    <a:pt x="104963" y="58745"/>
                    <a:pt x="107479" y="61890"/>
                  </a:cubicBezTo>
                  <a:cubicBezTo>
                    <a:pt x="111253" y="66293"/>
                    <a:pt x="116285" y="70697"/>
                    <a:pt x="120689" y="74471"/>
                  </a:cubicBezTo>
                  <a:cubicBezTo>
                    <a:pt x="131383" y="82649"/>
                    <a:pt x="142706" y="89568"/>
                    <a:pt x="152142" y="99004"/>
                  </a:cubicBezTo>
                  <a:cubicBezTo>
                    <a:pt x="155287" y="102149"/>
                    <a:pt x="157803" y="105295"/>
                    <a:pt x="160319" y="108440"/>
                  </a:cubicBezTo>
                  <a:cubicBezTo>
                    <a:pt x="161577" y="110327"/>
                    <a:pt x="163465" y="113472"/>
                    <a:pt x="164094" y="115989"/>
                  </a:cubicBezTo>
                  <a:cubicBezTo>
                    <a:pt x="162835" y="115989"/>
                    <a:pt x="162207" y="116617"/>
                    <a:pt x="160948" y="116617"/>
                  </a:cubicBezTo>
                  <a:cubicBezTo>
                    <a:pt x="155916" y="117247"/>
                    <a:pt x="150883" y="116617"/>
                    <a:pt x="145851" y="115989"/>
                  </a:cubicBezTo>
                  <a:cubicBezTo>
                    <a:pt x="138931" y="115360"/>
                    <a:pt x="132641" y="114101"/>
                    <a:pt x="125721" y="114101"/>
                  </a:cubicBezTo>
                  <a:cubicBezTo>
                    <a:pt x="125092" y="114101"/>
                    <a:pt x="124463" y="114101"/>
                    <a:pt x="123834" y="114101"/>
                  </a:cubicBezTo>
                  <a:cubicBezTo>
                    <a:pt x="103704" y="107182"/>
                    <a:pt x="82946" y="101520"/>
                    <a:pt x="64074" y="92084"/>
                  </a:cubicBezTo>
                  <a:cubicBezTo>
                    <a:pt x="50235" y="85165"/>
                    <a:pt x="38283" y="76358"/>
                    <a:pt x="29476" y="63777"/>
                  </a:cubicBezTo>
                  <a:cubicBezTo>
                    <a:pt x="20669" y="52454"/>
                    <a:pt x="15008" y="39244"/>
                    <a:pt x="9975" y="26034"/>
                  </a:cubicBezTo>
                  <a:cubicBezTo>
                    <a:pt x="9975" y="21630"/>
                    <a:pt x="9975" y="17856"/>
                    <a:pt x="11862" y="13453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71" name="【公众号：阿拉丁PPT】1-33"/>
            <p:cNvSpPr/>
            <p:nvPr/>
          </p:nvSpPr>
          <p:spPr>
            <a:xfrm>
              <a:off x="1098844" y="820968"/>
              <a:ext cx="95665" cy="84938"/>
            </a:xfrm>
            <a:custGeom>
              <a:avLst/>
              <a:gdLst>
                <a:gd name="connsiteX0" fmla="*/ 18641 w 95665"/>
                <a:gd name="connsiteY0" fmla="*/ 48454 h 84938"/>
                <a:gd name="connsiteX1" fmla="*/ 41916 w 95665"/>
                <a:gd name="connsiteY1" fmla="*/ 64180 h 84938"/>
                <a:gd name="connsiteX2" fmla="*/ 70224 w 95665"/>
                <a:gd name="connsiteY2" fmla="*/ 78648 h 84938"/>
                <a:gd name="connsiteX3" fmla="*/ 90982 w 95665"/>
                <a:gd name="connsiteY3" fmla="*/ 84939 h 84938"/>
                <a:gd name="connsiteX4" fmla="*/ 92240 w 95665"/>
                <a:gd name="connsiteY4" fmla="*/ 84310 h 84938"/>
                <a:gd name="connsiteX5" fmla="*/ 95386 w 95665"/>
                <a:gd name="connsiteY5" fmla="*/ 82422 h 84938"/>
                <a:gd name="connsiteX6" fmla="*/ 95386 w 95665"/>
                <a:gd name="connsiteY6" fmla="*/ 81164 h 84938"/>
                <a:gd name="connsiteX7" fmla="*/ 95386 w 95665"/>
                <a:gd name="connsiteY7" fmla="*/ 79277 h 84938"/>
                <a:gd name="connsiteX8" fmla="*/ 91611 w 95665"/>
                <a:gd name="connsiteY8" fmla="*/ 58518 h 84938"/>
                <a:gd name="connsiteX9" fmla="*/ 75885 w 95665"/>
                <a:gd name="connsiteY9" fmla="*/ 31469 h 84938"/>
                <a:gd name="connsiteX10" fmla="*/ 24932 w 95665"/>
                <a:gd name="connsiteY10" fmla="*/ 16 h 84938"/>
                <a:gd name="connsiteX11" fmla="*/ 2915 w 95665"/>
                <a:gd name="connsiteY11" fmla="*/ 11339 h 84938"/>
                <a:gd name="connsiteX12" fmla="*/ 2286 w 95665"/>
                <a:gd name="connsiteY12" fmla="*/ 30211 h 84938"/>
                <a:gd name="connsiteX13" fmla="*/ 18641 w 95665"/>
                <a:gd name="connsiteY13" fmla="*/ 48454 h 84938"/>
                <a:gd name="connsiteX14" fmla="*/ 11722 w 95665"/>
                <a:gd name="connsiteY14" fmla="*/ 20775 h 84938"/>
                <a:gd name="connsiteX15" fmla="*/ 12351 w 95665"/>
                <a:gd name="connsiteY15" fmla="*/ 19517 h 84938"/>
                <a:gd name="connsiteX16" fmla="*/ 12351 w 95665"/>
                <a:gd name="connsiteY16" fmla="*/ 19517 h 84938"/>
                <a:gd name="connsiteX17" fmla="*/ 12351 w 95665"/>
                <a:gd name="connsiteY17" fmla="*/ 19517 h 84938"/>
                <a:gd name="connsiteX18" fmla="*/ 12980 w 95665"/>
                <a:gd name="connsiteY18" fmla="*/ 18259 h 84938"/>
                <a:gd name="connsiteX19" fmla="*/ 14238 w 95665"/>
                <a:gd name="connsiteY19" fmla="*/ 17001 h 84938"/>
                <a:gd name="connsiteX20" fmla="*/ 15496 w 95665"/>
                <a:gd name="connsiteY20" fmla="*/ 16372 h 84938"/>
                <a:gd name="connsiteX21" fmla="*/ 17383 w 95665"/>
                <a:gd name="connsiteY21" fmla="*/ 15114 h 84938"/>
                <a:gd name="connsiteX22" fmla="*/ 21157 w 95665"/>
                <a:gd name="connsiteY22" fmla="*/ 13226 h 84938"/>
                <a:gd name="connsiteX23" fmla="*/ 29964 w 95665"/>
                <a:gd name="connsiteY23" fmla="*/ 12597 h 84938"/>
                <a:gd name="connsiteX24" fmla="*/ 40658 w 95665"/>
                <a:gd name="connsiteY24" fmla="*/ 16372 h 84938"/>
                <a:gd name="connsiteX25" fmla="*/ 63304 w 95665"/>
                <a:gd name="connsiteY25" fmla="*/ 32727 h 84938"/>
                <a:gd name="connsiteX26" fmla="*/ 83434 w 95665"/>
                <a:gd name="connsiteY26" fmla="*/ 57889 h 84938"/>
                <a:gd name="connsiteX27" fmla="*/ 89724 w 95665"/>
                <a:gd name="connsiteY27" fmla="*/ 75503 h 84938"/>
                <a:gd name="connsiteX28" fmla="*/ 55755 w 95665"/>
                <a:gd name="connsiteY28" fmla="*/ 62293 h 84938"/>
                <a:gd name="connsiteX29" fmla="*/ 16754 w 95665"/>
                <a:gd name="connsiteY29" fmla="*/ 33356 h 84938"/>
                <a:gd name="connsiteX30" fmla="*/ 12351 w 95665"/>
                <a:gd name="connsiteY30" fmla="*/ 26437 h 84938"/>
                <a:gd name="connsiteX31" fmla="*/ 12351 w 95665"/>
                <a:gd name="connsiteY31" fmla="*/ 25808 h 84938"/>
                <a:gd name="connsiteX32" fmla="*/ 12351 w 95665"/>
                <a:gd name="connsiteY32" fmla="*/ 25808 h 84938"/>
                <a:gd name="connsiteX33" fmla="*/ 11722 w 95665"/>
                <a:gd name="connsiteY33" fmla="*/ 23920 h 84938"/>
                <a:gd name="connsiteX34" fmla="*/ 11722 w 95665"/>
                <a:gd name="connsiteY34" fmla="*/ 20775 h 84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5665" h="84938">
                  <a:moveTo>
                    <a:pt x="18641" y="48454"/>
                  </a:moveTo>
                  <a:cubicBezTo>
                    <a:pt x="25561" y="54115"/>
                    <a:pt x="33738" y="59776"/>
                    <a:pt x="41916" y="64180"/>
                  </a:cubicBezTo>
                  <a:cubicBezTo>
                    <a:pt x="51352" y="69212"/>
                    <a:pt x="60159" y="74245"/>
                    <a:pt x="70224" y="78648"/>
                  </a:cubicBezTo>
                  <a:cubicBezTo>
                    <a:pt x="76514" y="81793"/>
                    <a:pt x="84063" y="84939"/>
                    <a:pt x="90982" y="84939"/>
                  </a:cubicBezTo>
                  <a:cubicBezTo>
                    <a:pt x="91611" y="84939"/>
                    <a:pt x="92240" y="84939"/>
                    <a:pt x="92240" y="84310"/>
                  </a:cubicBezTo>
                  <a:cubicBezTo>
                    <a:pt x="93499" y="84310"/>
                    <a:pt x="94757" y="83681"/>
                    <a:pt x="95386" y="82422"/>
                  </a:cubicBezTo>
                  <a:cubicBezTo>
                    <a:pt x="95386" y="81793"/>
                    <a:pt x="95386" y="81164"/>
                    <a:pt x="95386" y="81164"/>
                  </a:cubicBezTo>
                  <a:cubicBezTo>
                    <a:pt x="95386" y="80535"/>
                    <a:pt x="96015" y="79906"/>
                    <a:pt x="95386" y="79277"/>
                  </a:cubicBezTo>
                  <a:cubicBezTo>
                    <a:pt x="96015" y="72358"/>
                    <a:pt x="94128" y="65438"/>
                    <a:pt x="91611" y="58518"/>
                  </a:cubicBezTo>
                  <a:cubicBezTo>
                    <a:pt x="87837" y="49083"/>
                    <a:pt x="82176" y="39647"/>
                    <a:pt x="75885" y="31469"/>
                  </a:cubicBezTo>
                  <a:cubicBezTo>
                    <a:pt x="63933" y="17001"/>
                    <a:pt x="45690" y="-613"/>
                    <a:pt x="24932" y="16"/>
                  </a:cubicBezTo>
                  <a:cubicBezTo>
                    <a:pt x="16125" y="645"/>
                    <a:pt x="7947" y="4420"/>
                    <a:pt x="2915" y="11339"/>
                  </a:cubicBezTo>
                  <a:cubicBezTo>
                    <a:pt x="-860" y="17001"/>
                    <a:pt x="-860" y="24549"/>
                    <a:pt x="2286" y="30211"/>
                  </a:cubicBezTo>
                  <a:cubicBezTo>
                    <a:pt x="6689" y="37760"/>
                    <a:pt x="12980" y="43421"/>
                    <a:pt x="18641" y="48454"/>
                  </a:cubicBezTo>
                  <a:close/>
                  <a:moveTo>
                    <a:pt x="11722" y="20775"/>
                  </a:moveTo>
                  <a:cubicBezTo>
                    <a:pt x="11722" y="20775"/>
                    <a:pt x="12351" y="19517"/>
                    <a:pt x="12351" y="19517"/>
                  </a:cubicBezTo>
                  <a:cubicBezTo>
                    <a:pt x="12351" y="19517"/>
                    <a:pt x="12351" y="19517"/>
                    <a:pt x="12351" y="19517"/>
                  </a:cubicBezTo>
                  <a:cubicBezTo>
                    <a:pt x="12351" y="19517"/>
                    <a:pt x="12351" y="19517"/>
                    <a:pt x="12351" y="19517"/>
                  </a:cubicBezTo>
                  <a:cubicBezTo>
                    <a:pt x="12351" y="18888"/>
                    <a:pt x="12980" y="18888"/>
                    <a:pt x="12980" y="18259"/>
                  </a:cubicBezTo>
                  <a:cubicBezTo>
                    <a:pt x="12980" y="18259"/>
                    <a:pt x="14238" y="17001"/>
                    <a:pt x="14238" y="17001"/>
                  </a:cubicBezTo>
                  <a:cubicBezTo>
                    <a:pt x="14238" y="17001"/>
                    <a:pt x="15496" y="16372"/>
                    <a:pt x="15496" y="16372"/>
                  </a:cubicBezTo>
                  <a:cubicBezTo>
                    <a:pt x="16125" y="15743"/>
                    <a:pt x="16754" y="15743"/>
                    <a:pt x="17383" y="15114"/>
                  </a:cubicBezTo>
                  <a:cubicBezTo>
                    <a:pt x="18641" y="14485"/>
                    <a:pt x="20528" y="13226"/>
                    <a:pt x="21157" y="13226"/>
                  </a:cubicBezTo>
                  <a:cubicBezTo>
                    <a:pt x="24303" y="12597"/>
                    <a:pt x="27448" y="12597"/>
                    <a:pt x="29964" y="12597"/>
                  </a:cubicBezTo>
                  <a:cubicBezTo>
                    <a:pt x="33738" y="13226"/>
                    <a:pt x="37513" y="14485"/>
                    <a:pt x="40658" y="16372"/>
                  </a:cubicBezTo>
                  <a:cubicBezTo>
                    <a:pt x="48836" y="20146"/>
                    <a:pt x="56384" y="26437"/>
                    <a:pt x="63304" y="32727"/>
                  </a:cubicBezTo>
                  <a:cubicBezTo>
                    <a:pt x="70853" y="40276"/>
                    <a:pt x="78401" y="48454"/>
                    <a:pt x="83434" y="57889"/>
                  </a:cubicBezTo>
                  <a:cubicBezTo>
                    <a:pt x="86579" y="62922"/>
                    <a:pt x="89724" y="69212"/>
                    <a:pt x="89724" y="75503"/>
                  </a:cubicBezTo>
                  <a:cubicBezTo>
                    <a:pt x="77772" y="72987"/>
                    <a:pt x="66449" y="67954"/>
                    <a:pt x="55755" y="62293"/>
                  </a:cubicBezTo>
                  <a:cubicBezTo>
                    <a:pt x="41916" y="54744"/>
                    <a:pt x="26819" y="45937"/>
                    <a:pt x="16754" y="33356"/>
                  </a:cubicBezTo>
                  <a:cubicBezTo>
                    <a:pt x="14867" y="30840"/>
                    <a:pt x="13609" y="28953"/>
                    <a:pt x="12351" y="26437"/>
                  </a:cubicBezTo>
                  <a:cubicBezTo>
                    <a:pt x="12351" y="26437"/>
                    <a:pt x="12351" y="25808"/>
                    <a:pt x="12351" y="25808"/>
                  </a:cubicBezTo>
                  <a:cubicBezTo>
                    <a:pt x="12351" y="25808"/>
                    <a:pt x="12351" y="25808"/>
                    <a:pt x="12351" y="25808"/>
                  </a:cubicBezTo>
                  <a:cubicBezTo>
                    <a:pt x="12351" y="25179"/>
                    <a:pt x="12351" y="24549"/>
                    <a:pt x="11722" y="23920"/>
                  </a:cubicBezTo>
                  <a:cubicBezTo>
                    <a:pt x="11722" y="22662"/>
                    <a:pt x="11722" y="21404"/>
                    <a:pt x="11722" y="20775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72" name="【公众号：阿拉丁PPT】1-34"/>
            <p:cNvSpPr/>
            <p:nvPr/>
          </p:nvSpPr>
          <p:spPr>
            <a:xfrm>
              <a:off x="678838" y="530230"/>
              <a:ext cx="96580" cy="107981"/>
            </a:xfrm>
            <a:custGeom>
              <a:avLst/>
              <a:gdLst>
                <a:gd name="connsiteX0" fmla="*/ 88264 w 96580"/>
                <a:gd name="connsiteY0" fmla="*/ 1389 h 107981"/>
                <a:gd name="connsiteX1" fmla="*/ 54924 w 96580"/>
                <a:gd name="connsiteY1" fmla="*/ 10196 h 107981"/>
                <a:gd name="connsiteX2" fmla="*/ 23471 w 96580"/>
                <a:gd name="connsiteY2" fmla="*/ 39133 h 107981"/>
                <a:gd name="connsiteX3" fmla="*/ 8374 w 96580"/>
                <a:gd name="connsiteY3" fmla="*/ 61779 h 107981"/>
                <a:gd name="connsiteX4" fmla="*/ 196 w 96580"/>
                <a:gd name="connsiteY4" fmla="*/ 95118 h 107981"/>
                <a:gd name="connsiteX5" fmla="*/ 7116 w 96580"/>
                <a:gd name="connsiteY5" fmla="*/ 106441 h 107981"/>
                <a:gd name="connsiteX6" fmla="*/ 15923 w 96580"/>
                <a:gd name="connsiteY6" fmla="*/ 107071 h 107981"/>
                <a:gd name="connsiteX7" fmla="*/ 15923 w 96580"/>
                <a:gd name="connsiteY7" fmla="*/ 107071 h 107981"/>
                <a:gd name="connsiteX8" fmla="*/ 39198 w 96580"/>
                <a:gd name="connsiteY8" fmla="*/ 100151 h 107981"/>
                <a:gd name="connsiteX9" fmla="*/ 62473 w 96580"/>
                <a:gd name="connsiteY9" fmla="*/ 76247 h 107981"/>
                <a:gd name="connsiteX10" fmla="*/ 95813 w 96580"/>
                <a:gd name="connsiteY10" fmla="*/ 19632 h 107981"/>
                <a:gd name="connsiteX11" fmla="*/ 88264 w 96580"/>
                <a:gd name="connsiteY11" fmla="*/ 1389 h 107981"/>
                <a:gd name="connsiteX12" fmla="*/ 86377 w 96580"/>
                <a:gd name="connsiteY12" fmla="*/ 18374 h 107981"/>
                <a:gd name="connsiteX13" fmla="*/ 76941 w 96580"/>
                <a:gd name="connsiteY13" fmla="*/ 40391 h 107981"/>
                <a:gd name="connsiteX14" fmla="*/ 58698 w 96580"/>
                <a:gd name="connsiteY14" fmla="*/ 66182 h 107981"/>
                <a:gd name="connsiteX15" fmla="*/ 34794 w 96580"/>
                <a:gd name="connsiteY15" fmla="*/ 89457 h 107981"/>
                <a:gd name="connsiteX16" fmla="*/ 24729 w 96580"/>
                <a:gd name="connsiteY16" fmla="*/ 96377 h 107981"/>
                <a:gd name="connsiteX17" fmla="*/ 17810 w 96580"/>
                <a:gd name="connsiteY17" fmla="*/ 98264 h 107981"/>
                <a:gd name="connsiteX18" fmla="*/ 13406 w 96580"/>
                <a:gd name="connsiteY18" fmla="*/ 100151 h 107981"/>
                <a:gd name="connsiteX19" fmla="*/ 10890 w 96580"/>
                <a:gd name="connsiteY19" fmla="*/ 99522 h 107981"/>
                <a:gd name="connsiteX20" fmla="*/ 10261 w 96580"/>
                <a:gd name="connsiteY20" fmla="*/ 97635 h 107981"/>
                <a:gd name="connsiteX21" fmla="*/ 10890 w 96580"/>
                <a:gd name="connsiteY21" fmla="*/ 91973 h 107981"/>
                <a:gd name="connsiteX22" fmla="*/ 19068 w 96580"/>
                <a:gd name="connsiteY22" fmla="*/ 68069 h 107981"/>
                <a:gd name="connsiteX23" fmla="*/ 55553 w 96580"/>
                <a:gd name="connsiteY23" fmla="*/ 25922 h 107981"/>
                <a:gd name="connsiteX24" fmla="*/ 82602 w 96580"/>
                <a:gd name="connsiteY24" fmla="*/ 12083 h 107981"/>
                <a:gd name="connsiteX25" fmla="*/ 85119 w 96580"/>
                <a:gd name="connsiteY25" fmla="*/ 12083 h 107981"/>
                <a:gd name="connsiteX26" fmla="*/ 87006 w 96580"/>
                <a:gd name="connsiteY26" fmla="*/ 12712 h 107981"/>
                <a:gd name="connsiteX27" fmla="*/ 87006 w 96580"/>
                <a:gd name="connsiteY27" fmla="*/ 12712 h 107981"/>
                <a:gd name="connsiteX28" fmla="*/ 87006 w 96580"/>
                <a:gd name="connsiteY28" fmla="*/ 13970 h 107981"/>
                <a:gd name="connsiteX29" fmla="*/ 86377 w 96580"/>
                <a:gd name="connsiteY29" fmla="*/ 18374 h 107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96580" h="107981">
                  <a:moveTo>
                    <a:pt x="88264" y="1389"/>
                  </a:moveTo>
                  <a:cubicBezTo>
                    <a:pt x="76941" y="-3014"/>
                    <a:pt x="63731" y="3906"/>
                    <a:pt x="54924" y="10196"/>
                  </a:cubicBezTo>
                  <a:cubicBezTo>
                    <a:pt x="42972" y="18374"/>
                    <a:pt x="32907" y="28439"/>
                    <a:pt x="23471" y="39133"/>
                  </a:cubicBezTo>
                  <a:cubicBezTo>
                    <a:pt x="17181" y="46052"/>
                    <a:pt x="12148" y="53601"/>
                    <a:pt x="8374" y="61779"/>
                  </a:cubicBezTo>
                  <a:cubicBezTo>
                    <a:pt x="3971" y="71843"/>
                    <a:pt x="-1062" y="83795"/>
                    <a:pt x="196" y="95118"/>
                  </a:cubicBezTo>
                  <a:cubicBezTo>
                    <a:pt x="825" y="99522"/>
                    <a:pt x="2713" y="104554"/>
                    <a:pt x="7116" y="106441"/>
                  </a:cubicBezTo>
                  <a:cubicBezTo>
                    <a:pt x="9632" y="107700"/>
                    <a:pt x="12777" y="107700"/>
                    <a:pt x="15923" y="107071"/>
                  </a:cubicBezTo>
                  <a:cubicBezTo>
                    <a:pt x="15923" y="107071"/>
                    <a:pt x="15923" y="107071"/>
                    <a:pt x="15923" y="107071"/>
                  </a:cubicBezTo>
                  <a:cubicBezTo>
                    <a:pt x="24100" y="110216"/>
                    <a:pt x="32278" y="104554"/>
                    <a:pt x="39198" y="100151"/>
                  </a:cubicBezTo>
                  <a:cubicBezTo>
                    <a:pt x="48004" y="93860"/>
                    <a:pt x="55553" y="85054"/>
                    <a:pt x="62473" y="76247"/>
                  </a:cubicBezTo>
                  <a:cubicBezTo>
                    <a:pt x="75683" y="59262"/>
                    <a:pt x="90151" y="40391"/>
                    <a:pt x="95813" y="19632"/>
                  </a:cubicBezTo>
                  <a:cubicBezTo>
                    <a:pt x="97700" y="12083"/>
                    <a:pt x="96442" y="4535"/>
                    <a:pt x="88264" y="1389"/>
                  </a:cubicBezTo>
                  <a:close/>
                  <a:moveTo>
                    <a:pt x="86377" y="18374"/>
                  </a:moveTo>
                  <a:cubicBezTo>
                    <a:pt x="85119" y="25922"/>
                    <a:pt x="80715" y="33471"/>
                    <a:pt x="76941" y="40391"/>
                  </a:cubicBezTo>
                  <a:cubicBezTo>
                    <a:pt x="71279" y="49827"/>
                    <a:pt x="65618" y="58004"/>
                    <a:pt x="58698" y="66182"/>
                  </a:cubicBezTo>
                  <a:cubicBezTo>
                    <a:pt x="51150" y="74360"/>
                    <a:pt x="42972" y="82537"/>
                    <a:pt x="34794" y="89457"/>
                  </a:cubicBezTo>
                  <a:cubicBezTo>
                    <a:pt x="31649" y="91973"/>
                    <a:pt x="28504" y="94489"/>
                    <a:pt x="24729" y="96377"/>
                  </a:cubicBezTo>
                  <a:cubicBezTo>
                    <a:pt x="22213" y="97635"/>
                    <a:pt x="19697" y="98264"/>
                    <a:pt x="17810" y="98264"/>
                  </a:cubicBezTo>
                  <a:cubicBezTo>
                    <a:pt x="15923" y="98264"/>
                    <a:pt x="14665" y="98893"/>
                    <a:pt x="13406" y="100151"/>
                  </a:cubicBezTo>
                  <a:cubicBezTo>
                    <a:pt x="12148" y="100151"/>
                    <a:pt x="11519" y="100151"/>
                    <a:pt x="10890" y="99522"/>
                  </a:cubicBezTo>
                  <a:cubicBezTo>
                    <a:pt x="10890" y="99522"/>
                    <a:pt x="10261" y="98264"/>
                    <a:pt x="10261" y="97635"/>
                  </a:cubicBezTo>
                  <a:cubicBezTo>
                    <a:pt x="10261" y="95748"/>
                    <a:pt x="10261" y="93860"/>
                    <a:pt x="10890" y="91973"/>
                  </a:cubicBezTo>
                  <a:cubicBezTo>
                    <a:pt x="12148" y="83795"/>
                    <a:pt x="15923" y="75618"/>
                    <a:pt x="19068" y="68069"/>
                  </a:cubicBezTo>
                  <a:cubicBezTo>
                    <a:pt x="27246" y="51714"/>
                    <a:pt x="41714" y="37875"/>
                    <a:pt x="55553" y="25922"/>
                  </a:cubicBezTo>
                  <a:cubicBezTo>
                    <a:pt x="63102" y="19632"/>
                    <a:pt x="72538" y="12083"/>
                    <a:pt x="82602" y="12083"/>
                  </a:cubicBezTo>
                  <a:cubicBezTo>
                    <a:pt x="83231" y="12083"/>
                    <a:pt x="84490" y="12083"/>
                    <a:pt x="85119" y="12083"/>
                  </a:cubicBezTo>
                  <a:cubicBezTo>
                    <a:pt x="85748" y="12083"/>
                    <a:pt x="87006" y="12712"/>
                    <a:pt x="87006" y="12712"/>
                  </a:cubicBezTo>
                  <a:cubicBezTo>
                    <a:pt x="87006" y="12712"/>
                    <a:pt x="87006" y="12712"/>
                    <a:pt x="87006" y="12712"/>
                  </a:cubicBezTo>
                  <a:cubicBezTo>
                    <a:pt x="87006" y="12083"/>
                    <a:pt x="87635" y="14599"/>
                    <a:pt x="87006" y="13970"/>
                  </a:cubicBezTo>
                  <a:cubicBezTo>
                    <a:pt x="87006" y="15229"/>
                    <a:pt x="87006" y="17116"/>
                    <a:pt x="86377" y="18374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73" name="【公众号：阿拉丁PPT】1-35"/>
            <p:cNvSpPr/>
            <p:nvPr/>
          </p:nvSpPr>
          <p:spPr>
            <a:xfrm>
              <a:off x="450575" y="673288"/>
              <a:ext cx="185558" cy="276015"/>
            </a:xfrm>
            <a:custGeom>
              <a:avLst/>
              <a:gdLst>
                <a:gd name="connsiteX0" fmla="*/ 169329 w 185558"/>
                <a:gd name="connsiteY0" fmla="*/ 4901 h 276015"/>
                <a:gd name="connsiteX1" fmla="*/ 138505 w 185558"/>
                <a:gd name="connsiteY1" fmla="*/ 1127 h 276015"/>
                <a:gd name="connsiteX2" fmla="*/ 112714 w 185558"/>
                <a:gd name="connsiteY2" fmla="*/ 19370 h 276015"/>
                <a:gd name="connsiteX3" fmla="*/ 59873 w 185558"/>
                <a:gd name="connsiteY3" fmla="*/ 90453 h 276015"/>
                <a:gd name="connsiteX4" fmla="*/ 17727 w 185558"/>
                <a:gd name="connsiteY4" fmla="*/ 198021 h 276015"/>
                <a:gd name="connsiteX5" fmla="*/ 3258 w 185558"/>
                <a:gd name="connsiteY5" fmla="*/ 233877 h 276015"/>
                <a:gd name="connsiteX6" fmla="*/ 3887 w 185558"/>
                <a:gd name="connsiteY6" fmla="*/ 267846 h 276015"/>
                <a:gd name="connsiteX7" fmla="*/ 10807 w 185558"/>
                <a:gd name="connsiteY7" fmla="*/ 275395 h 276015"/>
                <a:gd name="connsiteX8" fmla="*/ 30308 w 185558"/>
                <a:gd name="connsiteY8" fmla="*/ 267846 h 276015"/>
                <a:gd name="connsiteX9" fmla="*/ 73083 w 185558"/>
                <a:gd name="connsiteY9" fmla="*/ 213747 h 276015"/>
                <a:gd name="connsiteX10" fmla="*/ 161780 w 185558"/>
                <a:gd name="connsiteY10" fmla="*/ 92969 h 276015"/>
                <a:gd name="connsiteX11" fmla="*/ 169329 w 185558"/>
                <a:gd name="connsiteY11" fmla="*/ 4901 h 276015"/>
                <a:gd name="connsiteX12" fmla="*/ 156748 w 185558"/>
                <a:gd name="connsiteY12" fmla="*/ 77243 h 276015"/>
                <a:gd name="connsiteX13" fmla="*/ 87552 w 185558"/>
                <a:gd name="connsiteY13" fmla="*/ 172859 h 276015"/>
                <a:gd name="connsiteX14" fmla="*/ 56099 w 185558"/>
                <a:gd name="connsiteY14" fmla="*/ 215005 h 276015"/>
                <a:gd name="connsiteX15" fmla="*/ 36598 w 185558"/>
                <a:gd name="connsiteY15" fmla="*/ 245200 h 276015"/>
                <a:gd name="connsiteX16" fmla="*/ 18985 w 185558"/>
                <a:gd name="connsiteY16" fmla="*/ 265330 h 276015"/>
                <a:gd name="connsiteX17" fmla="*/ 14581 w 185558"/>
                <a:gd name="connsiteY17" fmla="*/ 267217 h 276015"/>
                <a:gd name="connsiteX18" fmla="*/ 11436 w 185558"/>
                <a:gd name="connsiteY18" fmla="*/ 252120 h 276015"/>
                <a:gd name="connsiteX19" fmla="*/ 8920 w 185558"/>
                <a:gd name="connsiteY19" fmla="*/ 248345 h 276015"/>
                <a:gd name="connsiteX20" fmla="*/ 12065 w 185558"/>
                <a:gd name="connsiteY20" fmla="*/ 237651 h 276015"/>
                <a:gd name="connsiteX21" fmla="*/ 25904 w 185558"/>
                <a:gd name="connsiteY21" fmla="*/ 207457 h 276015"/>
                <a:gd name="connsiteX22" fmla="*/ 41002 w 185558"/>
                <a:gd name="connsiteY22" fmla="*/ 169714 h 276015"/>
                <a:gd name="connsiteX23" fmla="*/ 59244 w 185558"/>
                <a:gd name="connsiteY23" fmla="*/ 122535 h 276015"/>
                <a:gd name="connsiteX24" fmla="*/ 101391 w 185558"/>
                <a:gd name="connsiteY24" fmla="*/ 50822 h 276015"/>
                <a:gd name="connsiteX25" fmla="*/ 125924 w 185558"/>
                <a:gd name="connsiteY25" fmla="*/ 21886 h 276015"/>
                <a:gd name="connsiteX26" fmla="*/ 151715 w 185558"/>
                <a:gd name="connsiteY26" fmla="*/ 10563 h 276015"/>
                <a:gd name="connsiteX27" fmla="*/ 171216 w 185558"/>
                <a:gd name="connsiteY27" fmla="*/ 18111 h 276015"/>
                <a:gd name="connsiteX28" fmla="*/ 174990 w 185558"/>
                <a:gd name="connsiteY28" fmla="*/ 33209 h 276015"/>
                <a:gd name="connsiteX29" fmla="*/ 156748 w 185558"/>
                <a:gd name="connsiteY29" fmla="*/ 77243 h 276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85558" h="276015">
                  <a:moveTo>
                    <a:pt x="169329" y="4901"/>
                  </a:moveTo>
                  <a:cubicBezTo>
                    <a:pt x="159893" y="498"/>
                    <a:pt x="148570" y="-1389"/>
                    <a:pt x="138505" y="1127"/>
                  </a:cubicBezTo>
                  <a:cubicBezTo>
                    <a:pt x="127811" y="3643"/>
                    <a:pt x="119633" y="11192"/>
                    <a:pt x="112714" y="19370"/>
                  </a:cubicBezTo>
                  <a:cubicBezTo>
                    <a:pt x="93213" y="42016"/>
                    <a:pt x="73712" y="64032"/>
                    <a:pt x="59873" y="90453"/>
                  </a:cubicBezTo>
                  <a:cubicBezTo>
                    <a:pt x="41631" y="124422"/>
                    <a:pt x="30937" y="162165"/>
                    <a:pt x="17727" y="198021"/>
                  </a:cubicBezTo>
                  <a:cubicBezTo>
                    <a:pt x="13323" y="209973"/>
                    <a:pt x="7033" y="221925"/>
                    <a:pt x="3258" y="233877"/>
                  </a:cubicBezTo>
                  <a:cubicBezTo>
                    <a:pt x="113" y="244571"/>
                    <a:pt x="-2403" y="257781"/>
                    <a:pt x="3887" y="267846"/>
                  </a:cubicBezTo>
                  <a:cubicBezTo>
                    <a:pt x="5145" y="271620"/>
                    <a:pt x="7033" y="274137"/>
                    <a:pt x="10807" y="275395"/>
                  </a:cubicBezTo>
                  <a:cubicBezTo>
                    <a:pt x="17727" y="277911"/>
                    <a:pt x="25275" y="272249"/>
                    <a:pt x="30308" y="267846"/>
                  </a:cubicBezTo>
                  <a:cubicBezTo>
                    <a:pt x="47921" y="253378"/>
                    <a:pt x="59873" y="231990"/>
                    <a:pt x="73083" y="213747"/>
                  </a:cubicBezTo>
                  <a:cubicBezTo>
                    <a:pt x="102020" y="172859"/>
                    <a:pt x="135989" y="135116"/>
                    <a:pt x="161780" y="92969"/>
                  </a:cubicBezTo>
                  <a:cubicBezTo>
                    <a:pt x="174361" y="72839"/>
                    <a:pt x="203927" y="21886"/>
                    <a:pt x="169329" y="4901"/>
                  </a:cubicBezTo>
                  <a:close/>
                  <a:moveTo>
                    <a:pt x="156748" y="77243"/>
                  </a:moveTo>
                  <a:cubicBezTo>
                    <a:pt x="136618" y="111212"/>
                    <a:pt x="111456" y="141406"/>
                    <a:pt x="87552" y="172859"/>
                  </a:cubicBezTo>
                  <a:cubicBezTo>
                    <a:pt x="76858" y="186698"/>
                    <a:pt x="66164" y="200537"/>
                    <a:pt x="56099" y="215005"/>
                  </a:cubicBezTo>
                  <a:cubicBezTo>
                    <a:pt x="49179" y="225070"/>
                    <a:pt x="43518" y="235135"/>
                    <a:pt x="36598" y="245200"/>
                  </a:cubicBezTo>
                  <a:cubicBezTo>
                    <a:pt x="31566" y="252120"/>
                    <a:pt x="25904" y="260297"/>
                    <a:pt x="18985" y="265330"/>
                  </a:cubicBezTo>
                  <a:cubicBezTo>
                    <a:pt x="17727" y="265959"/>
                    <a:pt x="15210" y="267846"/>
                    <a:pt x="14581" y="267217"/>
                  </a:cubicBezTo>
                  <a:cubicBezTo>
                    <a:pt x="11436" y="265330"/>
                    <a:pt x="12065" y="255265"/>
                    <a:pt x="11436" y="252120"/>
                  </a:cubicBezTo>
                  <a:cubicBezTo>
                    <a:pt x="11436" y="250233"/>
                    <a:pt x="10178" y="248974"/>
                    <a:pt x="8920" y="248345"/>
                  </a:cubicBezTo>
                  <a:cubicBezTo>
                    <a:pt x="9549" y="244571"/>
                    <a:pt x="10807" y="240797"/>
                    <a:pt x="12065" y="237651"/>
                  </a:cubicBezTo>
                  <a:cubicBezTo>
                    <a:pt x="15839" y="227587"/>
                    <a:pt x="20872" y="217522"/>
                    <a:pt x="25904" y="207457"/>
                  </a:cubicBezTo>
                  <a:cubicBezTo>
                    <a:pt x="31566" y="195505"/>
                    <a:pt x="35969" y="182295"/>
                    <a:pt x="41002" y="169714"/>
                  </a:cubicBezTo>
                  <a:cubicBezTo>
                    <a:pt x="47292" y="153987"/>
                    <a:pt x="52954" y="138261"/>
                    <a:pt x="59244" y="122535"/>
                  </a:cubicBezTo>
                  <a:cubicBezTo>
                    <a:pt x="69938" y="96743"/>
                    <a:pt x="83777" y="72839"/>
                    <a:pt x="101391" y="50822"/>
                  </a:cubicBezTo>
                  <a:cubicBezTo>
                    <a:pt x="109569" y="40757"/>
                    <a:pt x="117746" y="31322"/>
                    <a:pt x="125924" y="21886"/>
                  </a:cubicBezTo>
                  <a:cubicBezTo>
                    <a:pt x="132844" y="14337"/>
                    <a:pt x="141021" y="9934"/>
                    <a:pt x="151715" y="10563"/>
                  </a:cubicBezTo>
                  <a:cubicBezTo>
                    <a:pt x="158635" y="11192"/>
                    <a:pt x="166183" y="13079"/>
                    <a:pt x="171216" y="18111"/>
                  </a:cubicBezTo>
                  <a:cubicBezTo>
                    <a:pt x="174990" y="22515"/>
                    <a:pt x="175619" y="28176"/>
                    <a:pt x="174990" y="33209"/>
                  </a:cubicBezTo>
                  <a:cubicBezTo>
                    <a:pt x="172474" y="49564"/>
                    <a:pt x="164296" y="64032"/>
                    <a:pt x="156748" y="77243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74" name="【公众号：阿拉丁PPT】1-36"/>
            <p:cNvSpPr/>
            <p:nvPr/>
          </p:nvSpPr>
          <p:spPr>
            <a:xfrm>
              <a:off x="3812242" y="6064044"/>
              <a:ext cx="2016170" cy="793957"/>
            </a:xfrm>
            <a:custGeom>
              <a:avLst/>
              <a:gdLst>
                <a:gd name="connsiteX0" fmla="*/ 1113415 w 2016170"/>
                <a:gd name="connsiteY0" fmla="*/ 23 h 793957"/>
                <a:gd name="connsiteX1" fmla="*/ 1194687 w 2016170"/>
                <a:gd name="connsiteY1" fmla="*/ 4513 h 793957"/>
                <a:gd name="connsiteX2" fmla="*/ 1758319 w 2016170"/>
                <a:gd name="connsiteY2" fmla="*/ 304572 h 793957"/>
                <a:gd name="connsiteX3" fmla="*/ 1911494 w 2016170"/>
                <a:gd name="connsiteY3" fmla="*/ 543063 h 793957"/>
                <a:gd name="connsiteX4" fmla="*/ 2016170 w 2016170"/>
                <a:gd name="connsiteY4" fmla="*/ 793957 h 793957"/>
                <a:gd name="connsiteX5" fmla="*/ 1918130 w 2016170"/>
                <a:gd name="connsiteY5" fmla="*/ 793957 h 793957"/>
                <a:gd name="connsiteX6" fmla="*/ 1897341 w 2016170"/>
                <a:gd name="connsiteY6" fmla="*/ 698989 h 793957"/>
                <a:gd name="connsiteX7" fmla="*/ 1469583 w 2016170"/>
                <a:gd name="connsiteY7" fmla="*/ 140389 h 793957"/>
                <a:gd name="connsiteX8" fmla="*/ 763155 w 2016170"/>
                <a:gd name="connsiteY8" fmla="*/ 200149 h 793957"/>
                <a:gd name="connsiteX9" fmla="*/ 390736 w 2016170"/>
                <a:gd name="connsiteY9" fmla="*/ 669611 h 793957"/>
                <a:gd name="connsiteX10" fmla="*/ 330476 w 2016170"/>
                <a:gd name="connsiteY10" fmla="*/ 793957 h 793957"/>
                <a:gd name="connsiteX11" fmla="*/ 0 w 2016170"/>
                <a:gd name="connsiteY11" fmla="*/ 793957 h 793957"/>
                <a:gd name="connsiteX12" fmla="*/ 185054 w 2016170"/>
                <a:gd name="connsiteY12" fmla="*/ 529145 h 793957"/>
                <a:gd name="connsiteX13" fmla="*/ 587649 w 2016170"/>
                <a:gd name="connsiteY13" fmla="*/ 149196 h 793957"/>
                <a:gd name="connsiteX14" fmla="*/ 1113415 w 2016170"/>
                <a:gd name="connsiteY14" fmla="*/ 23 h 793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16170" h="793957">
                  <a:moveTo>
                    <a:pt x="1113415" y="23"/>
                  </a:moveTo>
                  <a:cubicBezTo>
                    <a:pt x="1140510" y="218"/>
                    <a:pt x="1167638" y="1683"/>
                    <a:pt x="1194687" y="4513"/>
                  </a:cubicBezTo>
                  <a:cubicBezTo>
                    <a:pt x="1431211" y="29675"/>
                    <a:pt x="1630622" y="154857"/>
                    <a:pt x="1758319" y="304572"/>
                  </a:cubicBezTo>
                  <a:cubicBezTo>
                    <a:pt x="1822168" y="379430"/>
                    <a:pt x="1870763" y="459949"/>
                    <a:pt x="1911494" y="543063"/>
                  </a:cubicBezTo>
                  <a:lnTo>
                    <a:pt x="2016170" y="793957"/>
                  </a:lnTo>
                  <a:lnTo>
                    <a:pt x="1918130" y="793957"/>
                  </a:lnTo>
                  <a:lnTo>
                    <a:pt x="1897341" y="698989"/>
                  </a:lnTo>
                  <a:cubicBezTo>
                    <a:pt x="1839467" y="465610"/>
                    <a:pt x="1687865" y="249215"/>
                    <a:pt x="1469583" y="140389"/>
                  </a:cubicBezTo>
                  <a:cubicBezTo>
                    <a:pt x="1242494" y="27159"/>
                    <a:pt x="967598" y="47289"/>
                    <a:pt x="763155" y="200149"/>
                  </a:cubicBezTo>
                  <a:cubicBezTo>
                    <a:pt x="604162" y="319041"/>
                    <a:pt x="485153" y="491009"/>
                    <a:pt x="390736" y="669611"/>
                  </a:cubicBezTo>
                  <a:lnTo>
                    <a:pt x="330476" y="793957"/>
                  </a:lnTo>
                  <a:lnTo>
                    <a:pt x="0" y="793957"/>
                  </a:lnTo>
                  <a:lnTo>
                    <a:pt x="185054" y="529145"/>
                  </a:lnTo>
                  <a:cubicBezTo>
                    <a:pt x="293881" y="388865"/>
                    <a:pt x="418434" y="251732"/>
                    <a:pt x="587649" y="149196"/>
                  </a:cubicBezTo>
                  <a:cubicBezTo>
                    <a:pt x="735712" y="59477"/>
                    <a:pt x="923751" y="-1345"/>
                    <a:pt x="1113415" y="23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75" name="【公众号：阿拉丁PPT】1-37"/>
            <p:cNvSpPr/>
            <p:nvPr/>
          </p:nvSpPr>
          <p:spPr>
            <a:xfrm>
              <a:off x="4282797" y="6258224"/>
              <a:ext cx="1319921" cy="599776"/>
            </a:xfrm>
            <a:custGeom>
              <a:avLst/>
              <a:gdLst>
                <a:gd name="connsiteX0" fmla="*/ 713998 w 1319921"/>
                <a:gd name="connsiteY0" fmla="*/ 208 h 599776"/>
                <a:gd name="connsiteX1" fmla="*/ 885169 w 1319921"/>
                <a:gd name="connsiteY1" fmla="*/ 33646 h 599776"/>
                <a:gd name="connsiteX2" fmla="*/ 1306636 w 1319921"/>
                <a:gd name="connsiteY2" fmla="*/ 540035 h 599776"/>
                <a:gd name="connsiteX3" fmla="*/ 1319921 w 1319921"/>
                <a:gd name="connsiteY3" fmla="*/ 599776 h 599776"/>
                <a:gd name="connsiteX4" fmla="*/ 1208275 w 1319921"/>
                <a:gd name="connsiteY4" fmla="*/ 599776 h 599776"/>
                <a:gd name="connsiteX5" fmla="*/ 1192148 w 1319921"/>
                <a:gd name="connsiteY5" fmla="*/ 531228 h 599776"/>
                <a:gd name="connsiteX6" fmla="*/ 897750 w 1319921"/>
                <a:gd name="connsiteY6" fmla="*/ 122343 h 599776"/>
                <a:gd name="connsiteX7" fmla="*/ 411491 w 1319921"/>
                <a:gd name="connsiteY7" fmla="*/ 278348 h 599776"/>
                <a:gd name="connsiteX8" fmla="*/ 218844 w 1319921"/>
                <a:gd name="connsiteY8" fmla="*/ 527926 h 599776"/>
                <a:gd name="connsiteX9" fmla="*/ 177355 w 1319921"/>
                <a:gd name="connsiteY9" fmla="*/ 599776 h 599776"/>
                <a:gd name="connsiteX10" fmla="*/ 0 w 1319921"/>
                <a:gd name="connsiteY10" fmla="*/ 599776 h 599776"/>
                <a:gd name="connsiteX11" fmla="*/ 35868 w 1319921"/>
                <a:gd name="connsiteY11" fmla="*/ 526510 h 599776"/>
                <a:gd name="connsiteX12" fmla="*/ 262405 w 1319921"/>
                <a:gd name="connsiteY12" fmla="*/ 203491 h 599776"/>
                <a:gd name="connsiteX13" fmla="*/ 713998 w 1319921"/>
                <a:gd name="connsiteY13" fmla="*/ 208 h 599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19921" h="599776">
                  <a:moveTo>
                    <a:pt x="713998" y="208"/>
                  </a:moveTo>
                  <a:cubicBezTo>
                    <a:pt x="770485" y="1801"/>
                    <a:pt x="827925" y="12573"/>
                    <a:pt x="885169" y="33646"/>
                  </a:cubicBezTo>
                  <a:cubicBezTo>
                    <a:pt x="1102822" y="114165"/>
                    <a:pt x="1253166" y="320495"/>
                    <a:pt x="1306636" y="540035"/>
                  </a:cubicBezTo>
                  <a:lnTo>
                    <a:pt x="1319921" y="599776"/>
                  </a:lnTo>
                  <a:lnTo>
                    <a:pt x="1208275" y="599776"/>
                  </a:lnTo>
                  <a:lnTo>
                    <a:pt x="1192148" y="531228"/>
                  </a:lnTo>
                  <a:cubicBezTo>
                    <a:pt x="1148743" y="373335"/>
                    <a:pt x="1058159" y="187764"/>
                    <a:pt x="897750" y="122343"/>
                  </a:cubicBezTo>
                  <a:cubicBezTo>
                    <a:pt x="717211" y="48115"/>
                    <a:pt x="534786" y="147505"/>
                    <a:pt x="411491" y="278348"/>
                  </a:cubicBezTo>
                  <a:cubicBezTo>
                    <a:pt x="339779" y="354464"/>
                    <a:pt x="276402" y="439229"/>
                    <a:pt x="218844" y="527926"/>
                  </a:cubicBezTo>
                  <a:lnTo>
                    <a:pt x="177355" y="599776"/>
                  </a:lnTo>
                  <a:lnTo>
                    <a:pt x="0" y="599776"/>
                  </a:lnTo>
                  <a:lnTo>
                    <a:pt x="35868" y="526510"/>
                  </a:lnTo>
                  <a:cubicBezTo>
                    <a:pt x="99166" y="409663"/>
                    <a:pt x="173080" y="299107"/>
                    <a:pt x="262405" y="203491"/>
                  </a:cubicBezTo>
                  <a:cubicBezTo>
                    <a:pt x="383656" y="73277"/>
                    <a:pt x="544536" y="-4569"/>
                    <a:pt x="713998" y="208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76" name="【公众号：阿拉丁PPT】1-38"/>
            <p:cNvSpPr/>
            <p:nvPr/>
          </p:nvSpPr>
          <p:spPr>
            <a:xfrm>
              <a:off x="4612587" y="6482236"/>
              <a:ext cx="748696" cy="375764"/>
            </a:xfrm>
            <a:custGeom>
              <a:avLst/>
              <a:gdLst>
                <a:gd name="connsiteX0" fmla="*/ 457248 w 748696"/>
                <a:gd name="connsiteY0" fmla="*/ 867 h 375764"/>
                <a:gd name="connsiteX1" fmla="*/ 734031 w 748696"/>
                <a:gd name="connsiteY1" fmla="*/ 316652 h 375764"/>
                <a:gd name="connsiteX2" fmla="*/ 748696 w 748696"/>
                <a:gd name="connsiteY2" fmla="*/ 375764 h 375764"/>
                <a:gd name="connsiteX3" fmla="*/ 633856 w 748696"/>
                <a:gd name="connsiteY3" fmla="*/ 375764 h 375764"/>
                <a:gd name="connsiteX4" fmla="*/ 611425 w 748696"/>
                <a:gd name="connsiteY4" fmla="*/ 325607 h 375764"/>
                <a:gd name="connsiteX5" fmla="*/ 541541 w 748696"/>
                <a:gd name="connsiteY5" fmla="*/ 241166 h 375764"/>
                <a:gd name="connsiteX6" fmla="*/ 184868 w 748696"/>
                <a:gd name="connsiteY6" fmla="*/ 222294 h 375764"/>
                <a:gd name="connsiteX7" fmla="*/ 128184 w 748696"/>
                <a:gd name="connsiteY7" fmla="*/ 299580 h 375764"/>
                <a:gd name="connsiteX8" fmla="*/ 97261 w 748696"/>
                <a:gd name="connsiteY8" fmla="*/ 375764 h 375764"/>
                <a:gd name="connsiteX9" fmla="*/ 0 w 748696"/>
                <a:gd name="connsiteY9" fmla="*/ 375764 h 375764"/>
                <a:gd name="connsiteX10" fmla="*/ 86735 w 748696"/>
                <a:gd name="connsiteY10" fmla="*/ 244311 h 375764"/>
                <a:gd name="connsiteX11" fmla="*/ 457248 w 748696"/>
                <a:gd name="connsiteY11" fmla="*/ 867 h 37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8696" h="375764">
                  <a:moveTo>
                    <a:pt x="457248" y="867"/>
                  </a:moveTo>
                  <a:cubicBezTo>
                    <a:pt x="611996" y="13448"/>
                    <a:pt x="693772" y="186438"/>
                    <a:pt x="734031" y="316652"/>
                  </a:cubicBezTo>
                  <a:lnTo>
                    <a:pt x="748696" y="375764"/>
                  </a:lnTo>
                  <a:lnTo>
                    <a:pt x="633856" y="375764"/>
                  </a:lnTo>
                  <a:lnTo>
                    <a:pt x="611425" y="325607"/>
                  </a:lnTo>
                  <a:cubicBezTo>
                    <a:pt x="592612" y="293692"/>
                    <a:pt x="569848" y="264913"/>
                    <a:pt x="541541" y="241166"/>
                  </a:cubicBezTo>
                  <a:cubicBezTo>
                    <a:pt x="445924" y="161276"/>
                    <a:pt x="281112" y="128565"/>
                    <a:pt x="184868" y="222294"/>
                  </a:cubicBezTo>
                  <a:cubicBezTo>
                    <a:pt x="161907" y="244626"/>
                    <a:pt x="143428" y="270889"/>
                    <a:pt x="128184" y="299580"/>
                  </a:cubicBezTo>
                  <a:lnTo>
                    <a:pt x="97261" y="375764"/>
                  </a:lnTo>
                  <a:lnTo>
                    <a:pt x="0" y="375764"/>
                  </a:lnTo>
                  <a:lnTo>
                    <a:pt x="86735" y="244311"/>
                  </a:lnTo>
                  <a:cubicBezTo>
                    <a:pt x="174173" y="127936"/>
                    <a:pt x="296839" y="-12343"/>
                    <a:pt x="457248" y="867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77" name="【公众号：阿拉丁PPT】1-39"/>
            <p:cNvSpPr/>
            <p:nvPr/>
          </p:nvSpPr>
          <p:spPr>
            <a:xfrm>
              <a:off x="4845927" y="6769922"/>
              <a:ext cx="261733" cy="88078"/>
            </a:xfrm>
            <a:custGeom>
              <a:avLst/>
              <a:gdLst>
                <a:gd name="connsiteX0" fmla="*/ 94322 w 261733"/>
                <a:gd name="connsiteY0" fmla="*/ 109 h 88078"/>
                <a:gd name="connsiteX1" fmla="*/ 207551 w 261733"/>
                <a:gd name="connsiteY1" fmla="*/ 33370 h 88078"/>
                <a:gd name="connsiteX2" fmla="*/ 258820 w 261733"/>
                <a:gd name="connsiteY2" fmla="*/ 82357 h 88078"/>
                <a:gd name="connsiteX3" fmla="*/ 261733 w 261733"/>
                <a:gd name="connsiteY3" fmla="*/ 88078 h 88078"/>
                <a:gd name="connsiteX4" fmla="*/ 0 w 261733"/>
                <a:gd name="connsiteY4" fmla="*/ 88078 h 88078"/>
                <a:gd name="connsiteX5" fmla="*/ 12387 w 261733"/>
                <a:gd name="connsiteY5" fmla="*/ 58296 h 88078"/>
                <a:gd name="connsiteX6" fmla="*/ 58465 w 261733"/>
                <a:gd name="connsiteY6" fmla="*/ 8837 h 88078"/>
                <a:gd name="connsiteX7" fmla="*/ 94322 w 261733"/>
                <a:gd name="connsiteY7" fmla="*/ 109 h 8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733" h="88078">
                  <a:moveTo>
                    <a:pt x="94322" y="109"/>
                  </a:moveTo>
                  <a:cubicBezTo>
                    <a:pt x="133480" y="-1543"/>
                    <a:pt x="179716" y="15914"/>
                    <a:pt x="207551" y="33370"/>
                  </a:cubicBezTo>
                  <a:cubicBezTo>
                    <a:pt x="228310" y="45951"/>
                    <a:pt x="245138" y="62936"/>
                    <a:pt x="258820" y="82357"/>
                  </a:cubicBezTo>
                  <a:lnTo>
                    <a:pt x="261733" y="88078"/>
                  </a:lnTo>
                  <a:lnTo>
                    <a:pt x="0" y="88078"/>
                  </a:lnTo>
                  <a:lnTo>
                    <a:pt x="12387" y="58296"/>
                  </a:lnTo>
                  <a:cubicBezTo>
                    <a:pt x="23868" y="37616"/>
                    <a:pt x="38650" y="19216"/>
                    <a:pt x="58465" y="8837"/>
                  </a:cubicBezTo>
                  <a:cubicBezTo>
                    <a:pt x="69002" y="3333"/>
                    <a:pt x="81269" y="660"/>
                    <a:pt x="94322" y="109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78" name="【公众号：阿拉丁PPT】1-40"/>
            <p:cNvSpPr/>
            <p:nvPr/>
          </p:nvSpPr>
          <p:spPr>
            <a:xfrm>
              <a:off x="565124" y="5399793"/>
              <a:ext cx="1905653" cy="1458207"/>
            </a:xfrm>
            <a:custGeom>
              <a:avLst/>
              <a:gdLst>
                <a:gd name="connsiteX0" fmla="*/ 1201231 w 1905653"/>
                <a:gd name="connsiteY0" fmla="*/ 157 h 1458207"/>
                <a:gd name="connsiteX1" fmla="*/ 1415424 w 1905653"/>
                <a:gd name="connsiteY1" fmla="*/ 41596 h 1458207"/>
                <a:gd name="connsiteX2" fmla="*/ 1787824 w 1905653"/>
                <a:gd name="connsiteY2" fmla="*/ 422174 h 1458207"/>
                <a:gd name="connsiteX3" fmla="*/ 1887214 w 1905653"/>
                <a:gd name="connsiteY3" fmla="*/ 962531 h 1458207"/>
                <a:gd name="connsiteX4" fmla="*/ 1524250 w 1905653"/>
                <a:gd name="connsiteY4" fmla="*/ 1400983 h 1458207"/>
                <a:gd name="connsiteX5" fmla="*/ 1451047 w 1905653"/>
                <a:gd name="connsiteY5" fmla="*/ 1458207 h 1458207"/>
                <a:gd name="connsiteX6" fmla="*/ 257873 w 1905653"/>
                <a:gd name="connsiteY6" fmla="*/ 1458207 h 1458207"/>
                <a:gd name="connsiteX7" fmla="*/ 194223 w 1905653"/>
                <a:gd name="connsiteY7" fmla="*/ 1384048 h 1458207"/>
                <a:gd name="connsiteX8" fmla="*/ 17036 w 1905653"/>
                <a:gd name="connsiteY8" fmla="*/ 809671 h 1458207"/>
                <a:gd name="connsiteX9" fmla="*/ 556135 w 1905653"/>
                <a:gd name="connsiteY9" fmla="*/ 195714 h 1458207"/>
                <a:gd name="connsiteX10" fmla="*/ 981376 w 1905653"/>
                <a:gd name="connsiteY10" fmla="*/ 23353 h 1458207"/>
                <a:gd name="connsiteX11" fmla="*/ 1201231 w 1905653"/>
                <a:gd name="connsiteY11" fmla="*/ 157 h 145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5653" h="1458207">
                  <a:moveTo>
                    <a:pt x="1201231" y="157"/>
                  </a:moveTo>
                  <a:cubicBezTo>
                    <a:pt x="1274673" y="1651"/>
                    <a:pt x="1347172" y="13918"/>
                    <a:pt x="1415424" y="41596"/>
                  </a:cubicBezTo>
                  <a:cubicBezTo>
                    <a:pt x="1583381" y="109534"/>
                    <a:pt x="1702273" y="262394"/>
                    <a:pt x="1787824" y="422174"/>
                  </a:cubicBezTo>
                  <a:cubicBezTo>
                    <a:pt x="1876520" y="587615"/>
                    <a:pt x="1938168" y="781993"/>
                    <a:pt x="1887214" y="962531"/>
                  </a:cubicBezTo>
                  <a:cubicBezTo>
                    <a:pt x="1834374" y="1148102"/>
                    <a:pt x="1675223" y="1280833"/>
                    <a:pt x="1524250" y="1400983"/>
                  </a:cubicBezTo>
                  <a:lnTo>
                    <a:pt x="1451047" y="1458207"/>
                  </a:lnTo>
                  <a:lnTo>
                    <a:pt x="257873" y="1458207"/>
                  </a:lnTo>
                  <a:lnTo>
                    <a:pt x="194223" y="1384048"/>
                  </a:lnTo>
                  <a:cubicBezTo>
                    <a:pt x="64569" y="1218243"/>
                    <a:pt x="-42881" y="987065"/>
                    <a:pt x="17036" y="809671"/>
                  </a:cubicBezTo>
                  <a:cubicBezTo>
                    <a:pt x="100700" y="559936"/>
                    <a:pt x="337853" y="330961"/>
                    <a:pt x="556135" y="195714"/>
                  </a:cubicBezTo>
                  <a:cubicBezTo>
                    <a:pt x="685721" y="115195"/>
                    <a:pt x="830403" y="55435"/>
                    <a:pt x="981376" y="23353"/>
                  </a:cubicBezTo>
                  <a:cubicBezTo>
                    <a:pt x="1053403" y="7942"/>
                    <a:pt x="1127789" y="-1337"/>
                    <a:pt x="1201231" y="157"/>
                  </a:cubicBezTo>
                  <a:close/>
                </a:path>
              </a:pathLst>
            </a:custGeom>
            <a:solidFill>
              <a:srgbClr val="FAF2E7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79" name="【公众号：阿拉丁PPT】1-41"/>
            <p:cNvSpPr/>
            <p:nvPr/>
          </p:nvSpPr>
          <p:spPr>
            <a:xfrm>
              <a:off x="0" y="5158646"/>
              <a:ext cx="2791306" cy="1699354"/>
            </a:xfrm>
            <a:custGeom>
              <a:avLst/>
              <a:gdLst>
                <a:gd name="connsiteX0" fmla="*/ 71330 w 2791306"/>
                <a:gd name="connsiteY0" fmla="*/ 0 h 1699354"/>
                <a:gd name="connsiteX1" fmla="*/ 689730 w 2791306"/>
                <a:gd name="connsiteY1" fmla="*/ 371440 h 1699354"/>
                <a:gd name="connsiteX2" fmla="*/ 983498 w 2791306"/>
                <a:gd name="connsiteY2" fmla="*/ 886636 h 1699354"/>
                <a:gd name="connsiteX3" fmla="*/ 1783026 w 2791306"/>
                <a:gd name="connsiteY3" fmla="*/ 876570 h 1699354"/>
                <a:gd name="connsiteX4" fmla="*/ 2246010 w 2791306"/>
                <a:gd name="connsiteY4" fmla="*/ 1354652 h 1699354"/>
                <a:gd name="connsiteX5" fmla="*/ 2627217 w 2791306"/>
                <a:gd name="connsiteY5" fmla="*/ 1533932 h 1699354"/>
                <a:gd name="connsiteX6" fmla="*/ 2783852 w 2791306"/>
                <a:gd name="connsiteY6" fmla="*/ 1679795 h 1699354"/>
                <a:gd name="connsiteX7" fmla="*/ 2791306 w 2791306"/>
                <a:gd name="connsiteY7" fmla="*/ 1699354 h 1699354"/>
                <a:gd name="connsiteX8" fmla="*/ 0 w 2791306"/>
                <a:gd name="connsiteY8" fmla="*/ 1699354 h 1699354"/>
                <a:gd name="connsiteX9" fmla="*/ 0 w 2791306"/>
                <a:gd name="connsiteY9" fmla="*/ 4423 h 1699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91306" h="1699354">
                  <a:moveTo>
                    <a:pt x="71330" y="0"/>
                  </a:moveTo>
                  <a:cubicBezTo>
                    <a:pt x="321291" y="5134"/>
                    <a:pt x="577994" y="150721"/>
                    <a:pt x="689730" y="371440"/>
                  </a:cubicBezTo>
                  <a:cubicBezTo>
                    <a:pt x="780943" y="551349"/>
                    <a:pt x="806734" y="789132"/>
                    <a:pt x="983498" y="886636"/>
                  </a:cubicBezTo>
                  <a:cubicBezTo>
                    <a:pt x="1221281" y="1018108"/>
                    <a:pt x="1528259" y="780954"/>
                    <a:pt x="1783026" y="876570"/>
                  </a:cubicBezTo>
                  <a:cubicBezTo>
                    <a:pt x="1993130" y="955832"/>
                    <a:pt x="2066730" y="1219405"/>
                    <a:pt x="2246010" y="1354652"/>
                  </a:cubicBezTo>
                  <a:cubicBezTo>
                    <a:pt x="2358611" y="1439574"/>
                    <a:pt x="2503294" y="1466624"/>
                    <a:pt x="2627217" y="1533932"/>
                  </a:cubicBezTo>
                  <a:cubicBezTo>
                    <a:pt x="2689179" y="1567587"/>
                    <a:pt x="2747367" y="1619641"/>
                    <a:pt x="2783852" y="1679795"/>
                  </a:cubicBezTo>
                  <a:lnTo>
                    <a:pt x="2791306" y="1699354"/>
                  </a:lnTo>
                  <a:lnTo>
                    <a:pt x="0" y="1699354"/>
                  </a:lnTo>
                  <a:lnTo>
                    <a:pt x="0" y="4423"/>
                  </a:lnTo>
                  <a:close/>
                </a:path>
              </a:pathLst>
            </a:custGeom>
            <a:solidFill>
              <a:srgbClr val="CAB6A7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80" name="【公众号：阿拉丁PPT】1-42"/>
            <p:cNvSpPr/>
            <p:nvPr/>
          </p:nvSpPr>
          <p:spPr>
            <a:xfrm>
              <a:off x="0" y="5241980"/>
              <a:ext cx="2644298" cy="1616021"/>
            </a:xfrm>
            <a:custGeom>
              <a:avLst/>
              <a:gdLst>
                <a:gd name="connsiteX0" fmla="*/ 17270 w 2644298"/>
                <a:gd name="connsiteY0" fmla="*/ 0 h 1616021"/>
                <a:gd name="connsiteX1" fmla="*/ 246875 w 2644298"/>
                <a:gd name="connsiteY1" fmla="*/ 35856 h 1616021"/>
                <a:gd name="connsiteX2" fmla="*/ 438737 w 2644298"/>
                <a:gd name="connsiteY2" fmla="*/ 125811 h 1616021"/>
                <a:gd name="connsiteX3" fmla="*/ 580274 w 2644298"/>
                <a:gd name="connsiteY3" fmla="*/ 266090 h 1616021"/>
                <a:gd name="connsiteX4" fmla="*/ 646325 w 2644298"/>
                <a:gd name="connsiteY4" fmla="*/ 454807 h 1616021"/>
                <a:gd name="connsiteX5" fmla="*/ 701681 w 2644298"/>
                <a:gd name="connsiteY5" fmla="*/ 632200 h 1616021"/>
                <a:gd name="connsiteX6" fmla="*/ 782829 w 2644298"/>
                <a:gd name="connsiteY6" fmla="*/ 805819 h 1616021"/>
                <a:gd name="connsiteX7" fmla="*/ 926254 w 2644298"/>
                <a:gd name="connsiteY7" fmla="*/ 924081 h 1616021"/>
                <a:gd name="connsiteX8" fmla="*/ 1136358 w 2644298"/>
                <a:gd name="connsiteY8" fmla="*/ 922194 h 1616021"/>
                <a:gd name="connsiteX9" fmla="*/ 1235119 w 2644298"/>
                <a:gd name="connsiteY9" fmla="*/ 909612 h 1616021"/>
                <a:gd name="connsiteX10" fmla="*/ 1350236 w 2644298"/>
                <a:gd name="connsiteY10" fmla="*/ 911500 h 1616021"/>
                <a:gd name="connsiteX11" fmla="*/ 1473531 w 2644298"/>
                <a:gd name="connsiteY11" fmla="*/ 920307 h 1616021"/>
                <a:gd name="connsiteX12" fmla="*/ 1605632 w 2644298"/>
                <a:gd name="connsiteY12" fmla="*/ 913387 h 1616021"/>
                <a:gd name="connsiteX13" fmla="*/ 1778622 w 2644298"/>
                <a:gd name="connsiteY13" fmla="*/ 929743 h 1616021"/>
                <a:gd name="connsiteX14" fmla="*/ 1883675 w 2644298"/>
                <a:gd name="connsiteY14" fmla="*/ 1001455 h 1616021"/>
                <a:gd name="connsiteX15" fmla="*/ 2039051 w 2644298"/>
                <a:gd name="connsiteY15" fmla="*/ 1226027 h 1616021"/>
                <a:gd name="connsiteX16" fmla="*/ 2125231 w 2644298"/>
                <a:gd name="connsiteY16" fmla="*/ 1332966 h 1616021"/>
                <a:gd name="connsiteX17" fmla="*/ 2252929 w 2644298"/>
                <a:gd name="connsiteY17" fmla="*/ 1405308 h 1616021"/>
                <a:gd name="connsiteX18" fmla="*/ 2470582 w 2644298"/>
                <a:gd name="connsiteY18" fmla="*/ 1482052 h 1616021"/>
                <a:gd name="connsiteX19" fmla="*/ 2637282 w 2644298"/>
                <a:gd name="connsiteY19" fmla="*/ 1602202 h 1616021"/>
                <a:gd name="connsiteX20" fmla="*/ 2644298 w 2644298"/>
                <a:gd name="connsiteY20" fmla="*/ 1616021 h 1616021"/>
                <a:gd name="connsiteX21" fmla="*/ 2620535 w 2644298"/>
                <a:gd name="connsiteY21" fmla="*/ 1616021 h 1616021"/>
                <a:gd name="connsiteX22" fmla="*/ 2609054 w 2644298"/>
                <a:gd name="connsiteY22" fmla="*/ 1596698 h 1616021"/>
                <a:gd name="connsiteX23" fmla="*/ 2533488 w 2644298"/>
                <a:gd name="connsiteY23" fmla="*/ 1534893 h 1616021"/>
                <a:gd name="connsiteX24" fmla="*/ 2314577 w 2644298"/>
                <a:gd name="connsiteY24" fmla="*/ 1443051 h 1616021"/>
                <a:gd name="connsiteX25" fmla="*/ 2155426 w 2644298"/>
                <a:gd name="connsiteY25" fmla="*/ 1378258 h 1616021"/>
                <a:gd name="connsiteX26" fmla="*/ 1984323 w 2644298"/>
                <a:gd name="connsiteY26" fmla="*/ 1173186 h 1616021"/>
                <a:gd name="connsiteX27" fmla="*/ 1818253 w 2644298"/>
                <a:gd name="connsiteY27" fmla="*/ 970002 h 1616021"/>
                <a:gd name="connsiteX28" fmla="*/ 1690555 w 2644298"/>
                <a:gd name="connsiteY28" fmla="*/ 929114 h 1616021"/>
                <a:gd name="connsiteX29" fmla="*/ 1440820 w 2644298"/>
                <a:gd name="connsiteY29" fmla="*/ 936662 h 1616021"/>
                <a:gd name="connsiteX30" fmla="*/ 1213103 w 2644298"/>
                <a:gd name="connsiteY30" fmla="*/ 929114 h 1616021"/>
                <a:gd name="connsiteX31" fmla="*/ 1008660 w 2644298"/>
                <a:gd name="connsiteY31" fmla="*/ 950501 h 1616021"/>
                <a:gd name="connsiteX32" fmla="*/ 839444 w 2644298"/>
                <a:gd name="connsiteY32" fmla="*/ 890112 h 1616021"/>
                <a:gd name="connsiteX33" fmla="*/ 736279 w 2644298"/>
                <a:gd name="connsiteY33" fmla="*/ 744801 h 1616021"/>
                <a:gd name="connsiteX34" fmla="*/ 670858 w 2644298"/>
                <a:gd name="connsiteY34" fmla="*/ 577472 h 1616021"/>
                <a:gd name="connsiteX35" fmla="*/ 615501 w 2644298"/>
                <a:gd name="connsiteY35" fmla="*/ 395675 h 1616021"/>
                <a:gd name="connsiteX36" fmla="*/ 522401 w 2644298"/>
                <a:gd name="connsiteY36" fmla="*/ 214508 h 1616021"/>
                <a:gd name="connsiteX37" fmla="*/ 349411 w 2644298"/>
                <a:gd name="connsiteY37" fmla="*/ 96875 h 1616021"/>
                <a:gd name="connsiteX38" fmla="*/ 140565 w 2644298"/>
                <a:gd name="connsiteY38" fmla="*/ 23275 h 1616021"/>
                <a:gd name="connsiteX39" fmla="*/ 20023 w 2644298"/>
                <a:gd name="connsiteY39" fmla="*/ 12974 h 1616021"/>
                <a:gd name="connsiteX40" fmla="*/ 0 w 2644298"/>
                <a:gd name="connsiteY40" fmla="*/ 12909 h 1616021"/>
                <a:gd name="connsiteX41" fmla="*/ 0 w 2644298"/>
                <a:gd name="connsiteY41" fmla="*/ 368 h 1616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2644298" h="1616021">
                  <a:moveTo>
                    <a:pt x="17270" y="0"/>
                  </a:moveTo>
                  <a:cubicBezTo>
                    <a:pt x="96531" y="0"/>
                    <a:pt x="172647" y="8178"/>
                    <a:pt x="246875" y="35856"/>
                  </a:cubicBezTo>
                  <a:cubicBezTo>
                    <a:pt x="312926" y="60389"/>
                    <a:pt x="378976" y="88068"/>
                    <a:pt x="438737" y="125811"/>
                  </a:cubicBezTo>
                  <a:cubicBezTo>
                    <a:pt x="495981" y="161667"/>
                    <a:pt x="546934" y="206330"/>
                    <a:pt x="580274" y="266090"/>
                  </a:cubicBezTo>
                  <a:cubicBezTo>
                    <a:pt x="612985" y="324592"/>
                    <a:pt x="629340" y="390014"/>
                    <a:pt x="646325" y="454807"/>
                  </a:cubicBezTo>
                  <a:cubicBezTo>
                    <a:pt x="662051" y="514567"/>
                    <a:pt x="680923" y="573698"/>
                    <a:pt x="701681" y="632200"/>
                  </a:cubicBezTo>
                  <a:cubicBezTo>
                    <a:pt x="723069" y="692589"/>
                    <a:pt x="747602" y="752349"/>
                    <a:pt x="782829" y="805819"/>
                  </a:cubicBezTo>
                  <a:cubicBezTo>
                    <a:pt x="817427" y="858659"/>
                    <a:pt x="863977" y="906467"/>
                    <a:pt x="926254" y="924081"/>
                  </a:cubicBezTo>
                  <a:cubicBezTo>
                    <a:pt x="994192" y="943582"/>
                    <a:pt x="1067791" y="932259"/>
                    <a:pt x="1136358" y="922194"/>
                  </a:cubicBezTo>
                  <a:cubicBezTo>
                    <a:pt x="1169069" y="917790"/>
                    <a:pt x="1202409" y="912129"/>
                    <a:pt x="1235119" y="909612"/>
                  </a:cubicBezTo>
                  <a:cubicBezTo>
                    <a:pt x="1273492" y="906467"/>
                    <a:pt x="1311864" y="908355"/>
                    <a:pt x="1350236" y="911500"/>
                  </a:cubicBezTo>
                  <a:cubicBezTo>
                    <a:pt x="1391125" y="914645"/>
                    <a:pt x="1432643" y="919678"/>
                    <a:pt x="1473531" y="920307"/>
                  </a:cubicBezTo>
                  <a:cubicBezTo>
                    <a:pt x="1517565" y="920936"/>
                    <a:pt x="1561599" y="916533"/>
                    <a:pt x="1605632" y="913387"/>
                  </a:cubicBezTo>
                  <a:cubicBezTo>
                    <a:pt x="1664134" y="909612"/>
                    <a:pt x="1723266" y="908355"/>
                    <a:pt x="1778622" y="929743"/>
                  </a:cubicBezTo>
                  <a:cubicBezTo>
                    <a:pt x="1818882" y="945469"/>
                    <a:pt x="1853480" y="970631"/>
                    <a:pt x="1883675" y="1001455"/>
                  </a:cubicBezTo>
                  <a:cubicBezTo>
                    <a:pt x="1947838" y="1066876"/>
                    <a:pt x="1989356" y="1150541"/>
                    <a:pt x="2039051" y="1226027"/>
                  </a:cubicBezTo>
                  <a:cubicBezTo>
                    <a:pt x="2064213" y="1264399"/>
                    <a:pt x="2091891" y="1301514"/>
                    <a:pt x="2125231" y="1332966"/>
                  </a:cubicBezTo>
                  <a:cubicBezTo>
                    <a:pt x="2162346" y="1368193"/>
                    <a:pt x="2205121" y="1389581"/>
                    <a:pt x="2252929" y="1405308"/>
                  </a:cubicBezTo>
                  <a:cubicBezTo>
                    <a:pt x="2326529" y="1428582"/>
                    <a:pt x="2400757" y="1449970"/>
                    <a:pt x="2470582" y="1482052"/>
                  </a:cubicBezTo>
                  <a:cubicBezTo>
                    <a:pt x="2532859" y="1510359"/>
                    <a:pt x="2595135" y="1546845"/>
                    <a:pt x="2637282" y="1602202"/>
                  </a:cubicBezTo>
                  <a:lnTo>
                    <a:pt x="2644298" y="1616021"/>
                  </a:lnTo>
                  <a:lnTo>
                    <a:pt x="2620535" y="1616021"/>
                  </a:lnTo>
                  <a:lnTo>
                    <a:pt x="2609054" y="1596698"/>
                  </a:lnTo>
                  <a:cubicBezTo>
                    <a:pt x="2587587" y="1572636"/>
                    <a:pt x="2561796" y="1552192"/>
                    <a:pt x="2533488" y="1534893"/>
                  </a:cubicBezTo>
                  <a:cubicBezTo>
                    <a:pt x="2464921" y="1493375"/>
                    <a:pt x="2390063" y="1467584"/>
                    <a:pt x="2314577" y="1443051"/>
                  </a:cubicBezTo>
                  <a:cubicBezTo>
                    <a:pt x="2259849" y="1426067"/>
                    <a:pt x="2203234" y="1410969"/>
                    <a:pt x="2155426" y="1378258"/>
                  </a:cubicBezTo>
                  <a:cubicBezTo>
                    <a:pt x="2080569" y="1327305"/>
                    <a:pt x="2030873" y="1249302"/>
                    <a:pt x="1984323" y="1173186"/>
                  </a:cubicBezTo>
                  <a:cubicBezTo>
                    <a:pt x="1939031" y="1099587"/>
                    <a:pt x="1892481" y="1018439"/>
                    <a:pt x="1818253" y="970002"/>
                  </a:cubicBezTo>
                  <a:cubicBezTo>
                    <a:pt x="1779881" y="944840"/>
                    <a:pt x="1735847" y="931629"/>
                    <a:pt x="1690555" y="929114"/>
                  </a:cubicBezTo>
                  <a:cubicBezTo>
                    <a:pt x="1607520" y="924710"/>
                    <a:pt x="1524485" y="941695"/>
                    <a:pt x="1440820" y="936662"/>
                  </a:cubicBezTo>
                  <a:cubicBezTo>
                    <a:pt x="1364076" y="932259"/>
                    <a:pt x="1289847" y="920307"/>
                    <a:pt x="1213103" y="929114"/>
                  </a:cubicBezTo>
                  <a:cubicBezTo>
                    <a:pt x="1145165" y="936662"/>
                    <a:pt x="1077227" y="951760"/>
                    <a:pt x="1008660" y="950501"/>
                  </a:cubicBezTo>
                  <a:cubicBezTo>
                    <a:pt x="945754" y="949243"/>
                    <a:pt x="887252" y="931629"/>
                    <a:pt x="839444" y="890112"/>
                  </a:cubicBezTo>
                  <a:cubicBezTo>
                    <a:pt x="794781" y="850482"/>
                    <a:pt x="762070" y="798270"/>
                    <a:pt x="736279" y="744801"/>
                  </a:cubicBezTo>
                  <a:cubicBezTo>
                    <a:pt x="709859" y="690702"/>
                    <a:pt x="689729" y="634087"/>
                    <a:pt x="670858" y="577472"/>
                  </a:cubicBezTo>
                  <a:cubicBezTo>
                    <a:pt x="650728" y="517712"/>
                    <a:pt x="635002" y="456064"/>
                    <a:pt x="615501" y="395675"/>
                  </a:cubicBezTo>
                  <a:cubicBezTo>
                    <a:pt x="594742" y="330883"/>
                    <a:pt x="569580" y="264832"/>
                    <a:pt x="522401" y="214508"/>
                  </a:cubicBezTo>
                  <a:cubicBezTo>
                    <a:pt x="474593" y="163554"/>
                    <a:pt x="412316" y="127069"/>
                    <a:pt x="349411" y="96875"/>
                  </a:cubicBezTo>
                  <a:cubicBezTo>
                    <a:pt x="283360" y="64793"/>
                    <a:pt x="212906" y="35856"/>
                    <a:pt x="140565" y="23275"/>
                  </a:cubicBezTo>
                  <a:cubicBezTo>
                    <a:pt x="100620" y="16670"/>
                    <a:pt x="60361" y="13997"/>
                    <a:pt x="20023" y="12974"/>
                  </a:cubicBezTo>
                  <a:lnTo>
                    <a:pt x="0" y="12909"/>
                  </a:lnTo>
                  <a:lnTo>
                    <a:pt x="0" y="368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81" name="【公众号：阿拉丁PPT】1-43"/>
            <p:cNvSpPr/>
            <p:nvPr/>
          </p:nvSpPr>
          <p:spPr>
            <a:xfrm>
              <a:off x="0" y="5147951"/>
              <a:ext cx="1483913" cy="1710049"/>
            </a:xfrm>
            <a:custGeom>
              <a:avLst/>
              <a:gdLst>
                <a:gd name="connsiteX0" fmla="*/ 1031935 w 1483913"/>
                <a:gd name="connsiteY0" fmla="*/ 1469770 h 1710049"/>
                <a:gd name="connsiteX1" fmla="*/ 1043258 w 1483913"/>
                <a:gd name="connsiteY1" fmla="*/ 1489899 h 1710049"/>
                <a:gd name="connsiteX2" fmla="*/ 960223 w 1483913"/>
                <a:gd name="connsiteY2" fmla="*/ 1588660 h 1710049"/>
                <a:gd name="connsiteX3" fmla="*/ 881591 w 1483913"/>
                <a:gd name="connsiteY3" fmla="*/ 1665405 h 1710049"/>
                <a:gd name="connsiteX4" fmla="*/ 803588 w 1483913"/>
                <a:gd name="connsiteY4" fmla="*/ 1700003 h 1710049"/>
                <a:gd name="connsiteX5" fmla="*/ 784410 w 1483913"/>
                <a:gd name="connsiteY5" fmla="*/ 1710049 h 1710049"/>
                <a:gd name="connsiteX6" fmla="*/ 337632 w 1483913"/>
                <a:gd name="connsiteY6" fmla="*/ 1710049 h 1710049"/>
                <a:gd name="connsiteX7" fmla="*/ 428043 w 1483913"/>
                <a:gd name="connsiteY7" fmla="*/ 1680503 h 1710049"/>
                <a:gd name="connsiteX8" fmla="*/ 508562 w 1483913"/>
                <a:gd name="connsiteY8" fmla="*/ 1638356 h 1710049"/>
                <a:gd name="connsiteX9" fmla="*/ 658277 w 1483913"/>
                <a:gd name="connsiteY9" fmla="*/ 1542111 h 1710049"/>
                <a:gd name="connsiteX10" fmla="*/ 738796 w 1483913"/>
                <a:gd name="connsiteY10" fmla="*/ 1504997 h 1710049"/>
                <a:gd name="connsiteX11" fmla="*/ 831267 w 1483913"/>
                <a:gd name="connsiteY11" fmla="*/ 1490528 h 1710049"/>
                <a:gd name="connsiteX12" fmla="*/ 932544 w 1483913"/>
                <a:gd name="connsiteY12" fmla="*/ 1489270 h 1710049"/>
                <a:gd name="connsiteX13" fmla="*/ 1031935 w 1483913"/>
                <a:gd name="connsiteY13" fmla="*/ 1469770 h 1710049"/>
                <a:gd name="connsiteX14" fmla="*/ 174298 w 1483913"/>
                <a:gd name="connsiteY14" fmla="*/ 1067961 h 1710049"/>
                <a:gd name="connsiteX15" fmla="*/ 182712 w 1483913"/>
                <a:gd name="connsiteY15" fmla="*/ 1079126 h 1710049"/>
                <a:gd name="connsiteX16" fmla="*/ 177050 w 1483913"/>
                <a:gd name="connsiteY16" fmla="*/ 1274763 h 1710049"/>
                <a:gd name="connsiteX17" fmla="*/ 217310 w 1483913"/>
                <a:gd name="connsiteY17" fmla="*/ 1425736 h 1710049"/>
                <a:gd name="connsiteX18" fmla="*/ 226745 w 1483913"/>
                <a:gd name="connsiteY18" fmla="*/ 1501851 h 1710049"/>
                <a:gd name="connsiteX19" fmla="*/ 207245 w 1483913"/>
                <a:gd name="connsiteY19" fmla="*/ 1589290 h 1710049"/>
                <a:gd name="connsiteX20" fmla="*/ 169501 w 1483913"/>
                <a:gd name="connsiteY20" fmla="*/ 1676728 h 1710049"/>
                <a:gd name="connsiteX21" fmla="*/ 156543 w 1483913"/>
                <a:gd name="connsiteY21" fmla="*/ 1710049 h 1710049"/>
                <a:gd name="connsiteX22" fmla="*/ 60569 w 1483913"/>
                <a:gd name="connsiteY22" fmla="*/ 1710049 h 1710049"/>
                <a:gd name="connsiteX23" fmla="*/ 39287 w 1483913"/>
                <a:gd name="connsiteY23" fmla="*/ 1664777 h 1710049"/>
                <a:gd name="connsiteX24" fmla="*/ 22932 w 1483913"/>
                <a:gd name="connsiteY24" fmla="*/ 1627662 h 1710049"/>
                <a:gd name="connsiteX25" fmla="*/ 16641 w 1483913"/>
                <a:gd name="connsiteY25" fmla="*/ 1582999 h 1710049"/>
                <a:gd name="connsiteX26" fmla="*/ 5318 w 1483913"/>
                <a:gd name="connsiteY26" fmla="*/ 1487383 h 1710049"/>
                <a:gd name="connsiteX27" fmla="*/ 0 w 1483913"/>
                <a:gd name="connsiteY27" fmla="*/ 1454367 h 1710049"/>
                <a:gd name="connsiteX28" fmla="*/ 0 w 1483913"/>
                <a:gd name="connsiteY28" fmla="*/ 1325978 h 1710049"/>
                <a:gd name="connsiteX29" fmla="*/ 2095 w 1483913"/>
                <a:gd name="connsiteY29" fmla="*/ 1311484 h 1710049"/>
                <a:gd name="connsiteX30" fmla="*/ 41803 w 1483913"/>
                <a:gd name="connsiteY30" fmla="*/ 1238277 h 1710049"/>
                <a:gd name="connsiteX31" fmla="*/ 100934 w 1483913"/>
                <a:gd name="connsiteY31" fmla="*/ 1158388 h 1710049"/>
                <a:gd name="connsiteX32" fmla="*/ 160695 w 1483913"/>
                <a:gd name="connsiteY32" fmla="*/ 1072836 h 1710049"/>
                <a:gd name="connsiteX33" fmla="*/ 174298 w 1483913"/>
                <a:gd name="connsiteY33" fmla="*/ 1067961 h 1710049"/>
                <a:gd name="connsiteX34" fmla="*/ 1149569 w 1483913"/>
                <a:gd name="connsiteY34" fmla="*/ 771 h 1710049"/>
                <a:gd name="connsiteX35" fmla="*/ 1153972 w 1483913"/>
                <a:gd name="connsiteY35" fmla="*/ 7847 h 1710049"/>
                <a:gd name="connsiteX36" fmla="*/ 1155859 w 1483913"/>
                <a:gd name="connsiteY36" fmla="*/ 68236 h 1710049"/>
                <a:gd name="connsiteX37" fmla="*/ 1162778 w 1483913"/>
                <a:gd name="connsiteY37" fmla="*/ 128625 h 1710049"/>
                <a:gd name="connsiteX38" fmla="*/ 1172843 w 1483913"/>
                <a:gd name="connsiteY38" fmla="*/ 253178 h 1710049"/>
                <a:gd name="connsiteX39" fmla="*/ 1139503 w 1483913"/>
                <a:gd name="connsiteY39" fmla="*/ 468944 h 1710049"/>
                <a:gd name="connsiteX40" fmla="*/ 1127551 w 1483913"/>
                <a:gd name="connsiteY40" fmla="*/ 521784 h 1710049"/>
                <a:gd name="connsiteX41" fmla="*/ 1112454 w 1483913"/>
                <a:gd name="connsiteY41" fmla="*/ 574625 h 1710049"/>
                <a:gd name="connsiteX42" fmla="*/ 1075340 w 1483913"/>
                <a:gd name="connsiteY42" fmla="*/ 679677 h 1710049"/>
                <a:gd name="connsiteX43" fmla="*/ 1015580 w 1483913"/>
                <a:gd name="connsiteY43" fmla="*/ 772777 h 1710049"/>
                <a:gd name="connsiteX44" fmla="*/ 947013 w 1483913"/>
                <a:gd name="connsiteY44" fmla="*/ 862732 h 1710049"/>
                <a:gd name="connsiteX45" fmla="*/ 896059 w 1483913"/>
                <a:gd name="connsiteY45" fmla="*/ 944509 h 1710049"/>
                <a:gd name="connsiteX46" fmla="*/ 874671 w 1483913"/>
                <a:gd name="connsiteY46" fmla="*/ 978478 h 1710049"/>
                <a:gd name="connsiteX47" fmla="*/ 894172 w 1483913"/>
                <a:gd name="connsiteY47" fmla="*/ 962751 h 1710049"/>
                <a:gd name="connsiteX48" fmla="*/ 969030 w 1483913"/>
                <a:gd name="connsiteY48" fmla="*/ 920605 h 1710049"/>
                <a:gd name="connsiteX49" fmla="*/ 1047661 w 1483913"/>
                <a:gd name="connsiteY49" fmla="*/ 880974 h 1710049"/>
                <a:gd name="connsiteX50" fmla="*/ 1177876 w 1483913"/>
                <a:gd name="connsiteY50" fmla="*/ 750760 h 1710049"/>
                <a:gd name="connsiteX51" fmla="*/ 1311864 w 1483913"/>
                <a:gd name="connsiteY51" fmla="*/ 620546 h 1710049"/>
                <a:gd name="connsiteX52" fmla="*/ 1391754 w 1483913"/>
                <a:gd name="connsiteY52" fmla="*/ 572109 h 1710049"/>
                <a:gd name="connsiteX53" fmla="*/ 1432014 w 1483913"/>
                <a:gd name="connsiteY53" fmla="*/ 551350 h 1710049"/>
                <a:gd name="connsiteX54" fmla="*/ 1443337 w 1483913"/>
                <a:gd name="connsiteY54" fmla="*/ 545059 h 1710049"/>
                <a:gd name="connsiteX55" fmla="*/ 1454660 w 1483913"/>
                <a:gd name="connsiteY55" fmla="*/ 531849 h 1710049"/>
                <a:gd name="connsiteX56" fmla="*/ 1463466 w 1483913"/>
                <a:gd name="connsiteY56" fmla="*/ 521784 h 1710049"/>
                <a:gd name="connsiteX57" fmla="*/ 1473531 w 1483913"/>
                <a:gd name="connsiteY57" fmla="*/ 514865 h 1710049"/>
                <a:gd name="connsiteX58" fmla="*/ 1483596 w 1483913"/>
                <a:gd name="connsiteY58" fmla="*/ 522414 h 1710049"/>
                <a:gd name="connsiteX59" fmla="*/ 1477935 w 1483913"/>
                <a:gd name="connsiteY59" fmla="*/ 536882 h 1710049"/>
                <a:gd name="connsiteX60" fmla="*/ 1470386 w 1483913"/>
                <a:gd name="connsiteY60" fmla="*/ 551350 h 1710049"/>
                <a:gd name="connsiteX61" fmla="*/ 1456547 w 1483913"/>
                <a:gd name="connsiteY61" fmla="*/ 577770 h 1710049"/>
                <a:gd name="connsiteX62" fmla="*/ 1433272 w 1483913"/>
                <a:gd name="connsiteY62" fmla="*/ 630611 h 1710049"/>
                <a:gd name="connsiteX63" fmla="*/ 1418174 w 1483913"/>
                <a:gd name="connsiteY63" fmla="*/ 692258 h 1710049"/>
                <a:gd name="connsiteX64" fmla="*/ 1400561 w 1483913"/>
                <a:gd name="connsiteY64" fmla="*/ 747615 h 1710049"/>
                <a:gd name="connsiteX65" fmla="*/ 1287960 w 1483913"/>
                <a:gd name="connsiteY65" fmla="*/ 925008 h 1710049"/>
                <a:gd name="connsiteX66" fmla="*/ 1212474 w 1483913"/>
                <a:gd name="connsiteY66" fmla="*/ 990430 h 1710049"/>
                <a:gd name="connsiteX67" fmla="*/ 1128809 w 1483913"/>
                <a:gd name="connsiteY67" fmla="*/ 1030689 h 1710049"/>
                <a:gd name="connsiteX68" fmla="*/ 963997 w 1483913"/>
                <a:gd name="connsiteY68" fmla="*/ 1021254 h 1710049"/>
                <a:gd name="connsiteX69" fmla="*/ 890398 w 1483913"/>
                <a:gd name="connsiteY69" fmla="*/ 1026915 h 1710049"/>
                <a:gd name="connsiteX70" fmla="*/ 857687 w 1483913"/>
                <a:gd name="connsiteY70" fmla="*/ 1040125 h 1710049"/>
                <a:gd name="connsiteX71" fmla="*/ 853913 w 1483913"/>
                <a:gd name="connsiteY71" fmla="*/ 1042642 h 1710049"/>
                <a:gd name="connsiteX72" fmla="*/ 833783 w 1483913"/>
                <a:gd name="connsiteY72" fmla="*/ 1063400 h 1710049"/>
                <a:gd name="connsiteX73" fmla="*/ 801072 w 1483913"/>
                <a:gd name="connsiteY73" fmla="*/ 1095482 h 1710049"/>
                <a:gd name="connsiteX74" fmla="*/ 784717 w 1483913"/>
                <a:gd name="connsiteY74" fmla="*/ 1106176 h 1710049"/>
                <a:gd name="connsiteX75" fmla="*/ 697278 w 1483913"/>
                <a:gd name="connsiteY75" fmla="*/ 1220035 h 1710049"/>
                <a:gd name="connsiteX76" fmla="*/ 580274 w 1483913"/>
                <a:gd name="connsiteY76" fmla="*/ 1350249 h 1710049"/>
                <a:gd name="connsiteX77" fmla="*/ 573983 w 1483913"/>
                <a:gd name="connsiteY77" fmla="*/ 1357169 h 1710049"/>
                <a:gd name="connsiteX78" fmla="*/ 584048 w 1483913"/>
                <a:gd name="connsiteY78" fmla="*/ 1355281 h 1710049"/>
                <a:gd name="connsiteX79" fmla="*/ 658906 w 1483913"/>
                <a:gd name="connsiteY79" fmla="*/ 1332007 h 1710049"/>
                <a:gd name="connsiteX80" fmla="*/ 729360 w 1483913"/>
                <a:gd name="connsiteY80" fmla="*/ 1292376 h 1710049"/>
                <a:gd name="connsiteX81" fmla="*/ 807992 w 1483913"/>
                <a:gd name="connsiteY81" fmla="*/ 1234503 h 1710049"/>
                <a:gd name="connsiteX82" fmla="*/ 978465 w 1483913"/>
                <a:gd name="connsiteY82" fmla="*/ 1170339 h 1710049"/>
                <a:gd name="connsiteX83" fmla="*/ 1164036 w 1483913"/>
                <a:gd name="connsiteY83" fmla="*/ 1137629 h 1710049"/>
                <a:gd name="connsiteX84" fmla="*/ 1247701 w 1483913"/>
                <a:gd name="connsiteY84" fmla="*/ 1097998 h 1710049"/>
                <a:gd name="connsiteX85" fmla="*/ 1339543 w 1483913"/>
                <a:gd name="connsiteY85" fmla="*/ 1050819 h 1710049"/>
                <a:gd name="connsiteX86" fmla="*/ 1243926 w 1483913"/>
                <a:gd name="connsiteY86" fmla="*/ 1222551 h 1710049"/>
                <a:gd name="connsiteX87" fmla="*/ 1133213 w 1483913"/>
                <a:gd name="connsiteY87" fmla="*/ 1359685 h 1710049"/>
                <a:gd name="connsiteX88" fmla="*/ 1036967 w 1483913"/>
                <a:gd name="connsiteY88" fmla="*/ 1380444 h 1710049"/>
                <a:gd name="connsiteX89" fmla="*/ 937577 w 1483913"/>
                <a:gd name="connsiteY89" fmla="*/ 1387363 h 1710049"/>
                <a:gd name="connsiteX90" fmla="*/ 835041 w 1483913"/>
                <a:gd name="connsiteY90" fmla="*/ 1419445 h 1710049"/>
                <a:gd name="connsiteX91" fmla="*/ 779055 w 1483913"/>
                <a:gd name="connsiteY91" fmla="*/ 1429510 h 1710049"/>
                <a:gd name="connsiteX92" fmla="*/ 728102 w 1483913"/>
                <a:gd name="connsiteY92" fmla="*/ 1415042 h 1710049"/>
                <a:gd name="connsiteX93" fmla="*/ 641292 w 1483913"/>
                <a:gd name="connsiteY93" fmla="*/ 1380444 h 1710049"/>
                <a:gd name="connsiteX94" fmla="*/ 627453 w 1483913"/>
                <a:gd name="connsiteY94" fmla="*/ 1379186 h 1710049"/>
                <a:gd name="connsiteX95" fmla="*/ 563289 w 1483913"/>
                <a:gd name="connsiteY95" fmla="*/ 1401832 h 1710049"/>
                <a:gd name="connsiteX96" fmla="*/ 511707 w 1483913"/>
                <a:gd name="connsiteY96" fmla="*/ 1425106 h 1710049"/>
                <a:gd name="connsiteX97" fmla="*/ 461383 w 1483913"/>
                <a:gd name="connsiteY97" fmla="*/ 1480463 h 1710049"/>
                <a:gd name="connsiteX98" fmla="*/ 344379 w 1483913"/>
                <a:gd name="connsiteY98" fmla="*/ 1613823 h 1710049"/>
                <a:gd name="connsiteX99" fmla="*/ 269536 w 1483913"/>
                <a:gd name="connsiteY99" fmla="*/ 1710049 h 1710049"/>
                <a:gd name="connsiteX100" fmla="*/ 216211 w 1483913"/>
                <a:gd name="connsiteY100" fmla="*/ 1710049 h 1710049"/>
                <a:gd name="connsiteX101" fmla="*/ 220455 w 1483913"/>
                <a:gd name="connsiteY101" fmla="*/ 1703149 h 1710049"/>
                <a:gd name="connsiteX102" fmla="*/ 445027 w 1483913"/>
                <a:gd name="connsiteY102" fmla="*/ 1434542 h 1710049"/>
                <a:gd name="connsiteX103" fmla="*/ 458237 w 1483913"/>
                <a:gd name="connsiteY103" fmla="*/ 1389250 h 1710049"/>
                <a:gd name="connsiteX104" fmla="*/ 457608 w 1483913"/>
                <a:gd name="connsiteY104" fmla="*/ 1381702 h 1710049"/>
                <a:gd name="connsiteX105" fmla="*/ 448802 w 1483913"/>
                <a:gd name="connsiteY105" fmla="*/ 1341442 h 1710049"/>
                <a:gd name="connsiteX106" fmla="*/ 431188 w 1483913"/>
                <a:gd name="connsiteY106" fmla="*/ 1304328 h 1710049"/>
                <a:gd name="connsiteX107" fmla="*/ 399106 w 1483913"/>
                <a:gd name="connsiteY107" fmla="*/ 1269730 h 1710049"/>
                <a:gd name="connsiteX108" fmla="*/ 327394 w 1483913"/>
                <a:gd name="connsiteY108" fmla="*/ 1188582 h 1710049"/>
                <a:gd name="connsiteX109" fmla="*/ 268892 w 1483913"/>
                <a:gd name="connsiteY109" fmla="*/ 1111838 h 1710049"/>
                <a:gd name="connsiteX110" fmla="*/ 244359 w 1483913"/>
                <a:gd name="connsiteY110" fmla="*/ 1035722 h 1710049"/>
                <a:gd name="connsiteX111" fmla="*/ 260714 w 1483913"/>
                <a:gd name="connsiteY111" fmla="*/ 945767 h 1710049"/>
                <a:gd name="connsiteX112" fmla="*/ 311668 w 1483913"/>
                <a:gd name="connsiteY112" fmla="*/ 853925 h 1710049"/>
                <a:gd name="connsiteX113" fmla="*/ 353185 w 1483913"/>
                <a:gd name="connsiteY113" fmla="*/ 777810 h 1710049"/>
                <a:gd name="connsiteX114" fmla="*/ 387154 w 1483913"/>
                <a:gd name="connsiteY114" fmla="*/ 711759 h 1710049"/>
                <a:gd name="connsiteX115" fmla="*/ 402252 w 1483913"/>
                <a:gd name="connsiteY115" fmla="*/ 646337 h 1710049"/>
                <a:gd name="connsiteX116" fmla="*/ 410429 w 1483913"/>
                <a:gd name="connsiteY116" fmla="*/ 644450 h 1710049"/>
                <a:gd name="connsiteX117" fmla="*/ 410429 w 1483913"/>
                <a:gd name="connsiteY117" fmla="*/ 645079 h 1710049"/>
                <a:gd name="connsiteX118" fmla="*/ 415462 w 1483913"/>
                <a:gd name="connsiteY118" fmla="*/ 648224 h 1710049"/>
                <a:gd name="connsiteX119" fmla="*/ 453205 w 1483913"/>
                <a:gd name="connsiteY119" fmla="*/ 732518 h 1710049"/>
                <a:gd name="connsiteX120" fmla="*/ 467044 w 1483913"/>
                <a:gd name="connsiteY120" fmla="*/ 775922 h 1710049"/>
                <a:gd name="connsiteX121" fmla="*/ 472077 w 1483913"/>
                <a:gd name="connsiteY121" fmla="*/ 796052 h 1710049"/>
                <a:gd name="connsiteX122" fmla="*/ 473964 w 1483913"/>
                <a:gd name="connsiteY122" fmla="*/ 821844 h 1710049"/>
                <a:gd name="connsiteX123" fmla="*/ 457608 w 1483913"/>
                <a:gd name="connsiteY123" fmla="*/ 909282 h 1710049"/>
                <a:gd name="connsiteX124" fmla="*/ 438108 w 1483913"/>
                <a:gd name="connsiteY124" fmla="*/ 991688 h 1710049"/>
                <a:gd name="connsiteX125" fmla="*/ 448802 w 1483913"/>
                <a:gd name="connsiteY125" fmla="*/ 1071578 h 1710049"/>
                <a:gd name="connsiteX126" fmla="*/ 474593 w 1483913"/>
                <a:gd name="connsiteY126" fmla="*/ 1151468 h 1710049"/>
                <a:gd name="connsiteX127" fmla="*/ 503529 w 1483913"/>
                <a:gd name="connsiteY127" fmla="*/ 1320683 h 1710049"/>
                <a:gd name="connsiteX128" fmla="*/ 493464 w 1483913"/>
                <a:gd name="connsiteY128" fmla="*/ 1382960 h 1710049"/>
                <a:gd name="connsiteX129" fmla="*/ 573983 w 1483913"/>
                <a:gd name="connsiteY129" fmla="*/ 1301812 h 1710049"/>
                <a:gd name="connsiteX130" fmla="*/ 668971 w 1483913"/>
                <a:gd name="connsiteY130" fmla="*/ 1204308 h 1710049"/>
                <a:gd name="connsiteX131" fmla="*/ 670229 w 1483913"/>
                <a:gd name="connsiteY131" fmla="*/ 1201792 h 1710049"/>
                <a:gd name="connsiteX132" fmla="*/ 693504 w 1483913"/>
                <a:gd name="connsiteY132" fmla="*/ 1150210 h 1710049"/>
                <a:gd name="connsiteX133" fmla="*/ 702940 w 1483913"/>
                <a:gd name="connsiteY133" fmla="*/ 1104289 h 1710049"/>
                <a:gd name="connsiteX134" fmla="*/ 690358 w 1483913"/>
                <a:gd name="connsiteY134" fmla="*/ 1060884 h 1710049"/>
                <a:gd name="connsiteX135" fmla="*/ 657648 w 1483913"/>
                <a:gd name="connsiteY135" fmla="*/ 1014334 h 1710049"/>
                <a:gd name="connsiteX136" fmla="*/ 612985 w 1483913"/>
                <a:gd name="connsiteY136" fmla="*/ 973446 h 1710049"/>
                <a:gd name="connsiteX137" fmla="*/ 580274 w 1483913"/>
                <a:gd name="connsiteY137" fmla="*/ 932557 h 1710049"/>
                <a:gd name="connsiteX138" fmla="*/ 549450 w 1483913"/>
                <a:gd name="connsiteY138" fmla="*/ 757680 h 1710049"/>
                <a:gd name="connsiteX139" fmla="*/ 570838 w 1483913"/>
                <a:gd name="connsiteY139" fmla="*/ 713017 h 1710049"/>
                <a:gd name="connsiteX140" fmla="*/ 592226 w 1483913"/>
                <a:gd name="connsiteY140" fmla="*/ 665209 h 1710049"/>
                <a:gd name="connsiteX141" fmla="*/ 619275 w 1483913"/>
                <a:gd name="connsiteY141" fmla="*/ 561415 h 1710049"/>
                <a:gd name="connsiteX142" fmla="*/ 626824 w 1483913"/>
                <a:gd name="connsiteY142" fmla="*/ 460766 h 1710049"/>
                <a:gd name="connsiteX143" fmla="*/ 663938 w 1483913"/>
                <a:gd name="connsiteY143" fmla="*/ 371441 h 1710049"/>
                <a:gd name="connsiteX144" fmla="*/ 714263 w 1483913"/>
                <a:gd name="connsiteY144" fmla="*/ 295954 h 1710049"/>
                <a:gd name="connsiteX145" fmla="*/ 736279 w 1483913"/>
                <a:gd name="connsiteY145" fmla="*/ 255694 h 1710049"/>
                <a:gd name="connsiteX146" fmla="*/ 749490 w 1483913"/>
                <a:gd name="connsiteY146" fmla="*/ 217322 h 1710049"/>
                <a:gd name="connsiteX147" fmla="*/ 759554 w 1483913"/>
                <a:gd name="connsiteY147" fmla="*/ 217322 h 1710049"/>
                <a:gd name="connsiteX148" fmla="*/ 760184 w 1483913"/>
                <a:gd name="connsiteY148" fmla="*/ 220467 h 1710049"/>
                <a:gd name="connsiteX149" fmla="*/ 767732 w 1483913"/>
                <a:gd name="connsiteY149" fmla="*/ 222355 h 1710049"/>
                <a:gd name="connsiteX150" fmla="*/ 764587 w 1483913"/>
                <a:gd name="connsiteY150" fmla="*/ 333068 h 1710049"/>
                <a:gd name="connsiteX151" fmla="*/ 768990 w 1483913"/>
                <a:gd name="connsiteY151" fmla="*/ 438749 h 1710049"/>
                <a:gd name="connsiteX152" fmla="*/ 787862 w 1483913"/>
                <a:gd name="connsiteY152" fmla="*/ 534365 h 1710049"/>
                <a:gd name="connsiteX153" fmla="*/ 784717 w 1483913"/>
                <a:gd name="connsiteY153" fmla="*/ 626837 h 1710049"/>
                <a:gd name="connsiteX154" fmla="*/ 756409 w 1483913"/>
                <a:gd name="connsiteY154" fmla="*/ 716162 h 1710049"/>
                <a:gd name="connsiteX155" fmla="*/ 746344 w 1483913"/>
                <a:gd name="connsiteY155" fmla="*/ 811778 h 1710049"/>
                <a:gd name="connsiteX156" fmla="*/ 753264 w 1483913"/>
                <a:gd name="connsiteY156" fmla="*/ 908653 h 1710049"/>
                <a:gd name="connsiteX157" fmla="*/ 751377 w 1483913"/>
                <a:gd name="connsiteY157" fmla="*/ 1013705 h 1710049"/>
                <a:gd name="connsiteX158" fmla="*/ 745715 w 1483913"/>
                <a:gd name="connsiteY158" fmla="*/ 1065916 h 1710049"/>
                <a:gd name="connsiteX159" fmla="*/ 733134 w 1483913"/>
                <a:gd name="connsiteY159" fmla="*/ 1119386 h 1710049"/>
                <a:gd name="connsiteX160" fmla="*/ 725586 w 1483913"/>
                <a:gd name="connsiteY160" fmla="*/ 1136371 h 1710049"/>
                <a:gd name="connsiteX161" fmla="*/ 798556 w 1483913"/>
                <a:gd name="connsiteY161" fmla="*/ 1035722 h 1710049"/>
                <a:gd name="connsiteX162" fmla="*/ 846364 w 1483913"/>
                <a:gd name="connsiteY162" fmla="*/ 964639 h 1710049"/>
                <a:gd name="connsiteX163" fmla="*/ 886623 w 1483913"/>
                <a:gd name="connsiteY163" fmla="*/ 902362 h 1710049"/>
                <a:gd name="connsiteX164" fmla="*/ 899834 w 1483913"/>
                <a:gd name="connsiteY164" fmla="*/ 869652 h 1710049"/>
                <a:gd name="connsiteX165" fmla="*/ 933173 w 1483913"/>
                <a:gd name="connsiteY165" fmla="*/ 819956 h 1710049"/>
                <a:gd name="connsiteX166" fmla="*/ 935690 w 1483913"/>
                <a:gd name="connsiteY166" fmla="*/ 800456 h 1710049"/>
                <a:gd name="connsiteX167" fmla="*/ 936319 w 1483913"/>
                <a:gd name="connsiteY167" fmla="*/ 757680 h 1710049"/>
                <a:gd name="connsiteX168" fmla="*/ 911157 w 1483913"/>
                <a:gd name="connsiteY168" fmla="*/ 668354 h 1710049"/>
                <a:gd name="connsiteX169" fmla="*/ 894172 w 1483913"/>
                <a:gd name="connsiteY169" fmla="*/ 597271 h 1710049"/>
                <a:gd name="connsiteX170" fmla="*/ 901721 w 1483913"/>
                <a:gd name="connsiteY170" fmla="*/ 524301 h 1710049"/>
                <a:gd name="connsiteX171" fmla="*/ 942609 w 1483913"/>
                <a:gd name="connsiteY171" fmla="*/ 441265 h 1710049"/>
                <a:gd name="connsiteX172" fmla="*/ 959594 w 1483913"/>
                <a:gd name="connsiteY172" fmla="*/ 396603 h 1710049"/>
                <a:gd name="connsiteX173" fmla="*/ 964626 w 1483913"/>
                <a:gd name="connsiteY173" fmla="*/ 350053 h 1710049"/>
                <a:gd name="connsiteX174" fmla="*/ 985385 w 1483913"/>
                <a:gd name="connsiteY174" fmla="*/ 259469 h 1710049"/>
                <a:gd name="connsiteX175" fmla="*/ 1033822 w 1483913"/>
                <a:gd name="connsiteY175" fmla="*/ 172659 h 1710049"/>
                <a:gd name="connsiteX176" fmla="*/ 1092953 w 1483913"/>
                <a:gd name="connsiteY176" fmla="*/ 88366 h 1710049"/>
                <a:gd name="connsiteX177" fmla="*/ 1141390 w 1483913"/>
                <a:gd name="connsiteY177" fmla="*/ 2186 h 1710049"/>
                <a:gd name="connsiteX178" fmla="*/ 1149569 w 1483913"/>
                <a:gd name="connsiteY178" fmla="*/ 771 h 1710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</a:cxnLst>
              <a:rect l="l" t="t" r="r" b="b"/>
              <a:pathLst>
                <a:path w="1483913" h="1710049">
                  <a:moveTo>
                    <a:pt x="1031935" y="1469770"/>
                  </a:moveTo>
                  <a:cubicBezTo>
                    <a:pt x="1043258" y="1465995"/>
                    <a:pt x="1050807" y="1482351"/>
                    <a:pt x="1043258" y="1489899"/>
                  </a:cubicBezTo>
                  <a:cubicBezTo>
                    <a:pt x="1012434" y="1520094"/>
                    <a:pt x="987272" y="1555321"/>
                    <a:pt x="960223" y="1588660"/>
                  </a:cubicBezTo>
                  <a:cubicBezTo>
                    <a:pt x="936948" y="1617597"/>
                    <a:pt x="914302" y="1645905"/>
                    <a:pt x="881591" y="1665405"/>
                  </a:cubicBezTo>
                  <a:cubicBezTo>
                    <a:pt x="857058" y="1679873"/>
                    <a:pt x="830008" y="1689939"/>
                    <a:pt x="803588" y="1700003"/>
                  </a:cubicBezTo>
                  <a:lnTo>
                    <a:pt x="784410" y="1710049"/>
                  </a:lnTo>
                  <a:lnTo>
                    <a:pt x="337632" y="1710049"/>
                  </a:lnTo>
                  <a:lnTo>
                    <a:pt x="428043" y="1680503"/>
                  </a:lnTo>
                  <a:cubicBezTo>
                    <a:pt x="456350" y="1668551"/>
                    <a:pt x="482770" y="1654082"/>
                    <a:pt x="508562" y="1638356"/>
                  </a:cubicBezTo>
                  <a:cubicBezTo>
                    <a:pt x="559515" y="1607532"/>
                    <a:pt x="606694" y="1571047"/>
                    <a:pt x="658277" y="1542111"/>
                  </a:cubicBezTo>
                  <a:cubicBezTo>
                    <a:pt x="684068" y="1527642"/>
                    <a:pt x="710488" y="1514432"/>
                    <a:pt x="738796" y="1504997"/>
                  </a:cubicBezTo>
                  <a:cubicBezTo>
                    <a:pt x="768361" y="1494932"/>
                    <a:pt x="799814" y="1491157"/>
                    <a:pt x="831267" y="1490528"/>
                  </a:cubicBezTo>
                  <a:cubicBezTo>
                    <a:pt x="865236" y="1490528"/>
                    <a:pt x="898575" y="1490528"/>
                    <a:pt x="932544" y="1489270"/>
                  </a:cubicBezTo>
                  <a:cubicBezTo>
                    <a:pt x="967142" y="1488012"/>
                    <a:pt x="999224" y="1481721"/>
                    <a:pt x="1031935" y="1469770"/>
                  </a:cubicBezTo>
                  <a:close/>
                  <a:moveTo>
                    <a:pt x="174298" y="1067961"/>
                  </a:moveTo>
                  <a:cubicBezTo>
                    <a:pt x="179252" y="1069062"/>
                    <a:pt x="183341" y="1072836"/>
                    <a:pt x="182712" y="1079126"/>
                  </a:cubicBezTo>
                  <a:cubicBezTo>
                    <a:pt x="177050" y="1143919"/>
                    <a:pt x="170130" y="1209970"/>
                    <a:pt x="177050" y="1274763"/>
                  </a:cubicBezTo>
                  <a:cubicBezTo>
                    <a:pt x="182712" y="1326974"/>
                    <a:pt x="204099" y="1374782"/>
                    <a:pt x="217310" y="1425736"/>
                  </a:cubicBezTo>
                  <a:cubicBezTo>
                    <a:pt x="223600" y="1450898"/>
                    <a:pt x="228003" y="1476060"/>
                    <a:pt x="226745" y="1501851"/>
                  </a:cubicBezTo>
                  <a:cubicBezTo>
                    <a:pt x="225487" y="1531417"/>
                    <a:pt x="217310" y="1561611"/>
                    <a:pt x="207245" y="1589290"/>
                  </a:cubicBezTo>
                  <a:cubicBezTo>
                    <a:pt x="196551" y="1619484"/>
                    <a:pt x="182712" y="1647792"/>
                    <a:pt x="169501" y="1676728"/>
                  </a:cubicBezTo>
                  <a:lnTo>
                    <a:pt x="156543" y="1710049"/>
                  </a:lnTo>
                  <a:lnTo>
                    <a:pt x="60569" y="1710049"/>
                  </a:lnTo>
                  <a:lnTo>
                    <a:pt x="39287" y="1664777"/>
                  </a:lnTo>
                  <a:cubicBezTo>
                    <a:pt x="32997" y="1652824"/>
                    <a:pt x="26706" y="1640872"/>
                    <a:pt x="22932" y="1627662"/>
                  </a:cubicBezTo>
                  <a:cubicBezTo>
                    <a:pt x="18528" y="1613194"/>
                    <a:pt x="17899" y="1598096"/>
                    <a:pt x="16641" y="1582999"/>
                  </a:cubicBezTo>
                  <a:cubicBezTo>
                    <a:pt x="13496" y="1551547"/>
                    <a:pt x="9722" y="1519464"/>
                    <a:pt x="5318" y="1487383"/>
                  </a:cubicBezTo>
                  <a:lnTo>
                    <a:pt x="0" y="1454367"/>
                  </a:lnTo>
                  <a:lnTo>
                    <a:pt x="0" y="1325978"/>
                  </a:lnTo>
                  <a:lnTo>
                    <a:pt x="2095" y="1311484"/>
                  </a:lnTo>
                  <a:cubicBezTo>
                    <a:pt x="11766" y="1285299"/>
                    <a:pt x="26077" y="1260609"/>
                    <a:pt x="41803" y="1238277"/>
                  </a:cubicBezTo>
                  <a:cubicBezTo>
                    <a:pt x="60675" y="1211228"/>
                    <a:pt x="81434" y="1185437"/>
                    <a:pt x="100934" y="1158388"/>
                  </a:cubicBezTo>
                  <a:cubicBezTo>
                    <a:pt x="121064" y="1130080"/>
                    <a:pt x="141194" y="1101773"/>
                    <a:pt x="160695" y="1072836"/>
                  </a:cubicBezTo>
                  <a:cubicBezTo>
                    <a:pt x="163526" y="1068433"/>
                    <a:pt x="169344" y="1066861"/>
                    <a:pt x="174298" y="1067961"/>
                  </a:cubicBezTo>
                  <a:close/>
                  <a:moveTo>
                    <a:pt x="1149569" y="771"/>
                  </a:moveTo>
                  <a:cubicBezTo>
                    <a:pt x="1152242" y="2029"/>
                    <a:pt x="1154287" y="4702"/>
                    <a:pt x="1153972" y="7847"/>
                  </a:cubicBezTo>
                  <a:cubicBezTo>
                    <a:pt x="1152713" y="27977"/>
                    <a:pt x="1155859" y="48106"/>
                    <a:pt x="1155859" y="68236"/>
                  </a:cubicBezTo>
                  <a:cubicBezTo>
                    <a:pt x="1155859" y="88995"/>
                    <a:pt x="1159633" y="108496"/>
                    <a:pt x="1162778" y="128625"/>
                  </a:cubicBezTo>
                  <a:cubicBezTo>
                    <a:pt x="1169698" y="169514"/>
                    <a:pt x="1172214" y="211661"/>
                    <a:pt x="1172843" y="253178"/>
                  </a:cubicBezTo>
                  <a:cubicBezTo>
                    <a:pt x="1174101" y="326777"/>
                    <a:pt x="1154601" y="397232"/>
                    <a:pt x="1139503" y="468944"/>
                  </a:cubicBezTo>
                  <a:cubicBezTo>
                    <a:pt x="1135729" y="486557"/>
                    <a:pt x="1131326" y="504171"/>
                    <a:pt x="1127551" y="521784"/>
                  </a:cubicBezTo>
                  <a:cubicBezTo>
                    <a:pt x="1123777" y="540027"/>
                    <a:pt x="1117486" y="557012"/>
                    <a:pt x="1112454" y="574625"/>
                  </a:cubicBezTo>
                  <a:cubicBezTo>
                    <a:pt x="1102389" y="610481"/>
                    <a:pt x="1092324" y="645708"/>
                    <a:pt x="1075340" y="679677"/>
                  </a:cubicBezTo>
                  <a:cubicBezTo>
                    <a:pt x="1058355" y="712388"/>
                    <a:pt x="1034451" y="741324"/>
                    <a:pt x="1015580" y="772777"/>
                  </a:cubicBezTo>
                  <a:cubicBezTo>
                    <a:pt x="996079" y="804859"/>
                    <a:pt x="968400" y="831908"/>
                    <a:pt x="947013" y="862732"/>
                  </a:cubicBezTo>
                  <a:cubicBezTo>
                    <a:pt x="928770" y="889152"/>
                    <a:pt x="912415" y="916831"/>
                    <a:pt x="896059" y="944509"/>
                  </a:cubicBezTo>
                  <a:cubicBezTo>
                    <a:pt x="889769" y="955832"/>
                    <a:pt x="882849" y="967784"/>
                    <a:pt x="874671" y="978478"/>
                  </a:cubicBezTo>
                  <a:cubicBezTo>
                    <a:pt x="880962" y="972817"/>
                    <a:pt x="887252" y="967784"/>
                    <a:pt x="894172" y="962751"/>
                  </a:cubicBezTo>
                  <a:cubicBezTo>
                    <a:pt x="917447" y="945767"/>
                    <a:pt x="942609" y="932557"/>
                    <a:pt x="969030" y="920605"/>
                  </a:cubicBezTo>
                  <a:cubicBezTo>
                    <a:pt x="996079" y="908653"/>
                    <a:pt x="1023128" y="897959"/>
                    <a:pt x="1047661" y="880974"/>
                  </a:cubicBezTo>
                  <a:cubicBezTo>
                    <a:pt x="1097986" y="845747"/>
                    <a:pt x="1138245" y="797939"/>
                    <a:pt x="1177876" y="750760"/>
                  </a:cubicBezTo>
                  <a:cubicBezTo>
                    <a:pt x="1218135" y="702323"/>
                    <a:pt x="1259024" y="655144"/>
                    <a:pt x="1311864" y="620546"/>
                  </a:cubicBezTo>
                  <a:cubicBezTo>
                    <a:pt x="1338284" y="603561"/>
                    <a:pt x="1364705" y="587835"/>
                    <a:pt x="1391754" y="572109"/>
                  </a:cubicBezTo>
                  <a:cubicBezTo>
                    <a:pt x="1404964" y="563931"/>
                    <a:pt x="1417545" y="557012"/>
                    <a:pt x="1432014" y="551350"/>
                  </a:cubicBezTo>
                  <a:cubicBezTo>
                    <a:pt x="1435788" y="549463"/>
                    <a:pt x="1439562" y="547576"/>
                    <a:pt x="1443337" y="545059"/>
                  </a:cubicBezTo>
                  <a:cubicBezTo>
                    <a:pt x="1447111" y="540656"/>
                    <a:pt x="1450885" y="536253"/>
                    <a:pt x="1454660" y="531849"/>
                  </a:cubicBezTo>
                  <a:cubicBezTo>
                    <a:pt x="1457805" y="528075"/>
                    <a:pt x="1460321" y="524930"/>
                    <a:pt x="1463466" y="521784"/>
                  </a:cubicBezTo>
                  <a:cubicBezTo>
                    <a:pt x="1466612" y="518010"/>
                    <a:pt x="1469757" y="517381"/>
                    <a:pt x="1473531" y="514865"/>
                  </a:cubicBezTo>
                  <a:cubicBezTo>
                    <a:pt x="1478564" y="512348"/>
                    <a:pt x="1485483" y="515494"/>
                    <a:pt x="1483596" y="522414"/>
                  </a:cubicBezTo>
                  <a:cubicBezTo>
                    <a:pt x="1481709" y="528075"/>
                    <a:pt x="1481080" y="531220"/>
                    <a:pt x="1477935" y="536882"/>
                  </a:cubicBezTo>
                  <a:cubicBezTo>
                    <a:pt x="1475418" y="541285"/>
                    <a:pt x="1472902" y="546318"/>
                    <a:pt x="1470386" y="551350"/>
                  </a:cubicBezTo>
                  <a:cubicBezTo>
                    <a:pt x="1465982" y="560157"/>
                    <a:pt x="1460950" y="568963"/>
                    <a:pt x="1456547" y="577770"/>
                  </a:cubicBezTo>
                  <a:cubicBezTo>
                    <a:pt x="1447111" y="594754"/>
                    <a:pt x="1439562" y="612368"/>
                    <a:pt x="1433272" y="630611"/>
                  </a:cubicBezTo>
                  <a:cubicBezTo>
                    <a:pt x="1426352" y="650740"/>
                    <a:pt x="1423207" y="671500"/>
                    <a:pt x="1418174" y="692258"/>
                  </a:cubicBezTo>
                  <a:cubicBezTo>
                    <a:pt x="1413771" y="711130"/>
                    <a:pt x="1408110" y="729372"/>
                    <a:pt x="1400561" y="747615"/>
                  </a:cubicBezTo>
                  <a:cubicBezTo>
                    <a:pt x="1374770" y="812408"/>
                    <a:pt x="1337026" y="875313"/>
                    <a:pt x="1287960" y="925008"/>
                  </a:cubicBezTo>
                  <a:cubicBezTo>
                    <a:pt x="1264685" y="948912"/>
                    <a:pt x="1239523" y="970929"/>
                    <a:pt x="1212474" y="990430"/>
                  </a:cubicBezTo>
                  <a:cubicBezTo>
                    <a:pt x="1187311" y="1008673"/>
                    <a:pt x="1159633" y="1024399"/>
                    <a:pt x="1128809" y="1030689"/>
                  </a:cubicBezTo>
                  <a:cubicBezTo>
                    <a:pt x="1073453" y="1041383"/>
                    <a:pt x="1019354" y="1025028"/>
                    <a:pt x="963997" y="1021254"/>
                  </a:cubicBezTo>
                  <a:cubicBezTo>
                    <a:pt x="939464" y="1019366"/>
                    <a:pt x="914302" y="1020625"/>
                    <a:pt x="890398" y="1026915"/>
                  </a:cubicBezTo>
                  <a:cubicBezTo>
                    <a:pt x="879075" y="1030061"/>
                    <a:pt x="867752" y="1034464"/>
                    <a:pt x="857687" y="1040125"/>
                  </a:cubicBezTo>
                  <a:cubicBezTo>
                    <a:pt x="856429" y="1040754"/>
                    <a:pt x="855171" y="1042013"/>
                    <a:pt x="853913" y="1042642"/>
                  </a:cubicBezTo>
                  <a:cubicBezTo>
                    <a:pt x="846993" y="1049561"/>
                    <a:pt x="840702" y="1056481"/>
                    <a:pt x="833783" y="1063400"/>
                  </a:cubicBezTo>
                  <a:cubicBezTo>
                    <a:pt x="823089" y="1074723"/>
                    <a:pt x="812395" y="1085417"/>
                    <a:pt x="801072" y="1095482"/>
                  </a:cubicBezTo>
                  <a:cubicBezTo>
                    <a:pt x="796040" y="1099885"/>
                    <a:pt x="790378" y="1103031"/>
                    <a:pt x="784717" y="1106176"/>
                  </a:cubicBezTo>
                  <a:cubicBezTo>
                    <a:pt x="757038" y="1145177"/>
                    <a:pt x="728102" y="1183550"/>
                    <a:pt x="697278" y="1220035"/>
                  </a:cubicBezTo>
                  <a:cubicBezTo>
                    <a:pt x="659535" y="1264697"/>
                    <a:pt x="619275" y="1306844"/>
                    <a:pt x="580274" y="1350249"/>
                  </a:cubicBezTo>
                  <a:cubicBezTo>
                    <a:pt x="578387" y="1352765"/>
                    <a:pt x="575871" y="1354652"/>
                    <a:pt x="573983" y="1357169"/>
                  </a:cubicBezTo>
                  <a:cubicBezTo>
                    <a:pt x="577129" y="1356540"/>
                    <a:pt x="580903" y="1355910"/>
                    <a:pt x="584048" y="1355281"/>
                  </a:cubicBezTo>
                  <a:cubicBezTo>
                    <a:pt x="608581" y="1345846"/>
                    <a:pt x="633744" y="1338926"/>
                    <a:pt x="658906" y="1332007"/>
                  </a:cubicBezTo>
                  <a:cubicBezTo>
                    <a:pt x="685326" y="1324458"/>
                    <a:pt x="708601" y="1309990"/>
                    <a:pt x="729360" y="1292376"/>
                  </a:cubicBezTo>
                  <a:cubicBezTo>
                    <a:pt x="754522" y="1271618"/>
                    <a:pt x="779684" y="1250858"/>
                    <a:pt x="807992" y="1234503"/>
                  </a:cubicBezTo>
                  <a:cubicBezTo>
                    <a:pt x="860832" y="1203679"/>
                    <a:pt x="919334" y="1184808"/>
                    <a:pt x="978465" y="1170339"/>
                  </a:cubicBezTo>
                  <a:cubicBezTo>
                    <a:pt x="1040113" y="1155243"/>
                    <a:pt x="1102389" y="1150210"/>
                    <a:pt x="1164036" y="1137629"/>
                  </a:cubicBezTo>
                  <a:cubicBezTo>
                    <a:pt x="1195489" y="1131338"/>
                    <a:pt x="1223168" y="1119386"/>
                    <a:pt x="1247701" y="1097998"/>
                  </a:cubicBezTo>
                  <a:cubicBezTo>
                    <a:pt x="1294880" y="1056481"/>
                    <a:pt x="1337026" y="1044528"/>
                    <a:pt x="1339543" y="1050819"/>
                  </a:cubicBezTo>
                  <a:cubicBezTo>
                    <a:pt x="1343317" y="1060255"/>
                    <a:pt x="1296767" y="1109321"/>
                    <a:pt x="1243926" y="1222551"/>
                  </a:cubicBezTo>
                  <a:cubicBezTo>
                    <a:pt x="1219393" y="1275392"/>
                    <a:pt x="1185424" y="1330748"/>
                    <a:pt x="1133213" y="1359685"/>
                  </a:cubicBezTo>
                  <a:cubicBezTo>
                    <a:pt x="1103647" y="1376040"/>
                    <a:pt x="1070307" y="1378557"/>
                    <a:pt x="1036967" y="1380444"/>
                  </a:cubicBezTo>
                  <a:cubicBezTo>
                    <a:pt x="1003628" y="1382331"/>
                    <a:pt x="970288" y="1381702"/>
                    <a:pt x="937577" y="1387363"/>
                  </a:cubicBezTo>
                  <a:cubicBezTo>
                    <a:pt x="901721" y="1393025"/>
                    <a:pt x="869639" y="1409380"/>
                    <a:pt x="835041" y="1419445"/>
                  </a:cubicBezTo>
                  <a:cubicBezTo>
                    <a:pt x="817427" y="1425106"/>
                    <a:pt x="797927" y="1429510"/>
                    <a:pt x="779055" y="1429510"/>
                  </a:cubicBezTo>
                  <a:cubicBezTo>
                    <a:pt x="760813" y="1429510"/>
                    <a:pt x="744457" y="1423220"/>
                    <a:pt x="728102" y="1415042"/>
                  </a:cubicBezTo>
                  <a:cubicBezTo>
                    <a:pt x="699794" y="1399944"/>
                    <a:pt x="673374" y="1384218"/>
                    <a:pt x="641292" y="1380444"/>
                  </a:cubicBezTo>
                  <a:cubicBezTo>
                    <a:pt x="636889" y="1379815"/>
                    <a:pt x="631856" y="1379186"/>
                    <a:pt x="627453" y="1379186"/>
                  </a:cubicBezTo>
                  <a:cubicBezTo>
                    <a:pt x="606065" y="1386734"/>
                    <a:pt x="584677" y="1393654"/>
                    <a:pt x="563289" y="1401832"/>
                  </a:cubicBezTo>
                  <a:cubicBezTo>
                    <a:pt x="545676" y="1408751"/>
                    <a:pt x="528691" y="1416300"/>
                    <a:pt x="511707" y="1425106"/>
                  </a:cubicBezTo>
                  <a:cubicBezTo>
                    <a:pt x="494722" y="1443349"/>
                    <a:pt x="477738" y="1462221"/>
                    <a:pt x="461383" y="1480463"/>
                  </a:cubicBezTo>
                  <a:cubicBezTo>
                    <a:pt x="422381" y="1524497"/>
                    <a:pt x="382751" y="1569160"/>
                    <a:pt x="344379" y="1613823"/>
                  </a:cubicBezTo>
                  <a:lnTo>
                    <a:pt x="269536" y="1710049"/>
                  </a:lnTo>
                  <a:lnTo>
                    <a:pt x="216211" y="1710049"/>
                  </a:lnTo>
                  <a:lnTo>
                    <a:pt x="220455" y="1703149"/>
                  </a:lnTo>
                  <a:cubicBezTo>
                    <a:pt x="287135" y="1607532"/>
                    <a:pt x="364508" y="1519464"/>
                    <a:pt x="445027" y="1434542"/>
                  </a:cubicBezTo>
                  <a:cubicBezTo>
                    <a:pt x="450689" y="1420074"/>
                    <a:pt x="455092" y="1404348"/>
                    <a:pt x="458237" y="1389250"/>
                  </a:cubicBezTo>
                  <a:cubicBezTo>
                    <a:pt x="458237" y="1386734"/>
                    <a:pt x="457608" y="1384218"/>
                    <a:pt x="457608" y="1381702"/>
                  </a:cubicBezTo>
                  <a:cubicBezTo>
                    <a:pt x="455721" y="1368491"/>
                    <a:pt x="453205" y="1354652"/>
                    <a:pt x="448802" y="1341442"/>
                  </a:cubicBezTo>
                  <a:cubicBezTo>
                    <a:pt x="444398" y="1328232"/>
                    <a:pt x="439366" y="1315651"/>
                    <a:pt x="431188" y="1304328"/>
                  </a:cubicBezTo>
                  <a:cubicBezTo>
                    <a:pt x="422381" y="1291118"/>
                    <a:pt x="409800" y="1281053"/>
                    <a:pt x="399106" y="1269730"/>
                  </a:cubicBezTo>
                  <a:cubicBezTo>
                    <a:pt x="374573" y="1243310"/>
                    <a:pt x="350669" y="1215632"/>
                    <a:pt x="327394" y="1188582"/>
                  </a:cubicBezTo>
                  <a:cubicBezTo>
                    <a:pt x="306006" y="1164678"/>
                    <a:pt x="284618" y="1140145"/>
                    <a:pt x="268892" y="1111838"/>
                  </a:cubicBezTo>
                  <a:cubicBezTo>
                    <a:pt x="256311" y="1088562"/>
                    <a:pt x="246875" y="1062142"/>
                    <a:pt x="244359" y="1035722"/>
                  </a:cubicBezTo>
                  <a:cubicBezTo>
                    <a:pt x="241214" y="1004269"/>
                    <a:pt x="248133" y="974703"/>
                    <a:pt x="260714" y="945767"/>
                  </a:cubicBezTo>
                  <a:cubicBezTo>
                    <a:pt x="274553" y="913685"/>
                    <a:pt x="293425" y="884119"/>
                    <a:pt x="311668" y="853925"/>
                  </a:cubicBezTo>
                  <a:cubicBezTo>
                    <a:pt x="326136" y="828763"/>
                    <a:pt x="339346" y="803601"/>
                    <a:pt x="353185" y="777810"/>
                  </a:cubicBezTo>
                  <a:cubicBezTo>
                    <a:pt x="365137" y="755793"/>
                    <a:pt x="377718" y="734405"/>
                    <a:pt x="387154" y="711759"/>
                  </a:cubicBezTo>
                  <a:cubicBezTo>
                    <a:pt x="395961" y="691000"/>
                    <a:pt x="404139" y="668983"/>
                    <a:pt x="402252" y="646337"/>
                  </a:cubicBezTo>
                  <a:cubicBezTo>
                    <a:pt x="401622" y="642563"/>
                    <a:pt x="408542" y="640676"/>
                    <a:pt x="410429" y="644450"/>
                  </a:cubicBezTo>
                  <a:cubicBezTo>
                    <a:pt x="410429" y="645079"/>
                    <a:pt x="410429" y="645079"/>
                    <a:pt x="410429" y="645079"/>
                  </a:cubicBezTo>
                  <a:cubicBezTo>
                    <a:pt x="412316" y="645079"/>
                    <a:pt x="414204" y="646337"/>
                    <a:pt x="415462" y="648224"/>
                  </a:cubicBezTo>
                  <a:cubicBezTo>
                    <a:pt x="432446" y="674016"/>
                    <a:pt x="442511" y="703581"/>
                    <a:pt x="453205" y="732518"/>
                  </a:cubicBezTo>
                  <a:cubicBezTo>
                    <a:pt x="458237" y="746986"/>
                    <a:pt x="463270" y="761454"/>
                    <a:pt x="467044" y="775922"/>
                  </a:cubicBezTo>
                  <a:cubicBezTo>
                    <a:pt x="468931" y="782842"/>
                    <a:pt x="471447" y="788504"/>
                    <a:pt x="472077" y="796052"/>
                  </a:cubicBezTo>
                  <a:cubicBezTo>
                    <a:pt x="473335" y="804230"/>
                    <a:pt x="473964" y="813037"/>
                    <a:pt x="473964" y="821844"/>
                  </a:cubicBezTo>
                  <a:cubicBezTo>
                    <a:pt x="473964" y="851409"/>
                    <a:pt x="465157" y="880974"/>
                    <a:pt x="457608" y="909282"/>
                  </a:cubicBezTo>
                  <a:cubicBezTo>
                    <a:pt x="450060" y="936331"/>
                    <a:pt x="440624" y="963381"/>
                    <a:pt x="438108" y="991688"/>
                  </a:cubicBezTo>
                  <a:cubicBezTo>
                    <a:pt x="435591" y="1018737"/>
                    <a:pt x="441253" y="1045158"/>
                    <a:pt x="448802" y="1071578"/>
                  </a:cubicBezTo>
                  <a:cubicBezTo>
                    <a:pt x="456350" y="1098628"/>
                    <a:pt x="465786" y="1125048"/>
                    <a:pt x="474593" y="1151468"/>
                  </a:cubicBezTo>
                  <a:cubicBezTo>
                    <a:pt x="492206" y="1205567"/>
                    <a:pt x="506675" y="1263440"/>
                    <a:pt x="503529" y="1320683"/>
                  </a:cubicBezTo>
                  <a:cubicBezTo>
                    <a:pt x="502271" y="1342071"/>
                    <a:pt x="499126" y="1362830"/>
                    <a:pt x="493464" y="1382960"/>
                  </a:cubicBezTo>
                  <a:cubicBezTo>
                    <a:pt x="520514" y="1355910"/>
                    <a:pt x="546934" y="1328861"/>
                    <a:pt x="573983" y="1301812"/>
                  </a:cubicBezTo>
                  <a:cubicBezTo>
                    <a:pt x="606065" y="1269730"/>
                    <a:pt x="638147" y="1237649"/>
                    <a:pt x="668971" y="1204308"/>
                  </a:cubicBezTo>
                  <a:cubicBezTo>
                    <a:pt x="669600" y="1203679"/>
                    <a:pt x="669600" y="1203051"/>
                    <a:pt x="670229" y="1201792"/>
                  </a:cubicBezTo>
                  <a:cubicBezTo>
                    <a:pt x="679665" y="1185437"/>
                    <a:pt x="687213" y="1168453"/>
                    <a:pt x="693504" y="1150210"/>
                  </a:cubicBezTo>
                  <a:cubicBezTo>
                    <a:pt x="698536" y="1135112"/>
                    <a:pt x="699794" y="1120015"/>
                    <a:pt x="702940" y="1104289"/>
                  </a:cubicBezTo>
                  <a:cubicBezTo>
                    <a:pt x="699165" y="1089821"/>
                    <a:pt x="695391" y="1075352"/>
                    <a:pt x="690358" y="1060884"/>
                  </a:cubicBezTo>
                  <a:cubicBezTo>
                    <a:pt x="683439" y="1042642"/>
                    <a:pt x="671487" y="1027544"/>
                    <a:pt x="657648" y="1014334"/>
                  </a:cubicBezTo>
                  <a:cubicBezTo>
                    <a:pt x="642550" y="1000495"/>
                    <a:pt x="626824" y="987913"/>
                    <a:pt x="612985" y="973446"/>
                  </a:cubicBezTo>
                  <a:cubicBezTo>
                    <a:pt x="601033" y="960865"/>
                    <a:pt x="589710" y="947025"/>
                    <a:pt x="580274" y="932557"/>
                  </a:cubicBezTo>
                  <a:cubicBezTo>
                    <a:pt x="546934" y="882862"/>
                    <a:pt x="529950" y="815553"/>
                    <a:pt x="549450" y="757680"/>
                  </a:cubicBezTo>
                  <a:cubicBezTo>
                    <a:pt x="554483" y="741953"/>
                    <a:pt x="563289" y="727486"/>
                    <a:pt x="570838" y="713017"/>
                  </a:cubicBezTo>
                  <a:cubicBezTo>
                    <a:pt x="579016" y="697291"/>
                    <a:pt x="585935" y="681564"/>
                    <a:pt x="592226" y="665209"/>
                  </a:cubicBezTo>
                  <a:cubicBezTo>
                    <a:pt x="605436" y="631869"/>
                    <a:pt x="616130" y="597271"/>
                    <a:pt x="619275" y="561415"/>
                  </a:cubicBezTo>
                  <a:cubicBezTo>
                    <a:pt x="622421" y="527446"/>
                    <a:pt x="620533" y="494106"/>
                    <a:pt x="626824" y="460766"/>
                  </a:cubicBezTo>
                  <a:cubicBezTo>
                    <a:pt x="633114" y="428684"/>
                    <a:pt x="646954" y="399119"/>
                    <a:pt x="663938" y="371441"/>
                  </a:cubicBezTo>
                  <a:cubicBezTo>
                    <a:pt x="679665" y="345649"/>
                    <a:pt x="697907" y="321745"/>
                    <a:pt x="714263" y="295954"/>
                  </a:cubicBezTo>
                  <a:cubicBezTo>
                    <a:pt x="722440" y="282744"/>
                    <a:pt x="729989" y="269534"/>
                    <a:pt x="736279" y="255694"/>
                  </a:cubicBezTo>
                  <a:cubicBezTo>
                    <a:pt x="741941" y="243743"/>
                    <a:pt x="745715" y="230532"/>
                    <a:pt x="749490" y="217322"/>
                  </a:cubicBezTo>
                  <a:cubicBezTo>
                    <a:pt x="750748" y="212290"/>
                    <a:pt x="758296" y="212290"/>
                    <a:pt x="759554" y="217322"/>
                  </a:cubicBezTo>
                  <a:cubicBezTo>
                    <a:pt x="760184" y="218580"/>
                    <a:pt x="760184" y="219209"/>
                    <a:pt x="760184" y="220467"/>
                  </a:cubicBezTo>
                  <a:cubicBezTo>
                    <a:pt x="762071" y="217951"/>
                    <a:pt x="767103" y="219209"/>
                    <a:pt x="767732" y="222355"/>
                  </a:cubicBezTo>
                  <a:cubicBezTo>
                    <a:pt x="774023" y="258840"/>
                    <a:pt x="766474" y="296583"/>
                    <a:pt x="764587" y="333068"/>
                  </a:cubicBezTo>
                  <a:cubicBezTo>
                    <a:pt x="762700" y="368295"/>
                    <a:pt x="763958" y="403522"/>
                    <a:pt x="768990" y="438749"/>
                  </a:cubicBezTo>
                  <a:cubicBezTo>
                    <a:pt x="774023" y="470831"/>
                    <a:pt x="784088" y="502284"/>
                    <a:pt x="787862" y="534365"/>
                  </a:cubicBezTo>
                  <a:cubicBezTo>
                    <a:pt x="791636" y="565189"/>
                    <a:pt x="790378" y="596013"/>
                    <a:pt x="784717" y="626837"/>
                  </a:cubicBezTo>
                  <a:cubicBezTo>
                    <a:pt x="778426" y="657660"/>
                    <a:pt x="765845" y="685967"/>
                    <a:pt x="756409" y="716162"/>
                  </a:cubicBezTo>
                  <a:cubicBezTo>
                    <a:pt x="746344" y="747615"/>
                    <a:pt x="745086" y="779697"/>
                    <a:pt x="746344" y="811778"/>
                  </a:cubicBezTo>
                  <a:cubicBezTo>
                    <a:pt x="748231" y="843861"/>
                    <a:pt x="752006" y="876571"/>
                    <a:pt x="753264" y="908653"/>
                  </a:cubicBezTo>
                  <a:cubicBezTo>
                    <a:pt x="755151" y="943880"/>
                    <a:pt x="754522" y="978478"/>
                    <a:pt x="751377" y="1013705"/>
                  </a:cubicBezTo>
                  <a:cubicBezTo>
                    <a:pt x="750119" y="1031318"/>
                    <a:pt x="747602" y="1048303"/>
                    <a:pt x="745715" y="1065916"/>
                  </a:cubicBezTo>
                  <a:cubicBezTo>
                    <a:pt x="743828" y="1084788"/>
                    <a:pt x="740683" y="1102402"/>
                    <a:pt x="733134" y="1119386"/>
                  </a:cubicBezTo>
                  <a:cubicBezTo>
                    <a:pt x="730618" y="1125048"/>
                    <a:pt x="728102" y="1130709"/>
                    <a:pt x="725586" y="1136371"/>
                  </a:cubicBezTo>
                  <a:cubicBezTo>
                    <a:pt x="751377" y="1103660"/>
                    <a:pt x="774652" y="1069691"/>
                    <a:pt x="798556" y="1035722"/>
                  </a:cubicBezTo>
                  <a:cubicBezTo>
                    <a:pt x="814911" y="1012447"/>
                    <a:pt x="830638" y="988543"/>
                    <a:pt x="846364" y="964639"/>
                  </a:cubicBezTo>
                  <a:cubicBezTo>
                    <a:pt x="860203" y="944509"/>
                    <a:pt x="872155" y="922492"/>
                    <a:pt x="886623" y="902362"/>
                  </a:cubicBezTo>
                  <a:cubicBezTo>
                    <a:pt x="891027" y="891040"/>
                    <a:pt x="894801" y="880345"/>
                    <a:pt x="899834" y="869652"/>
                  </a:cubicBezTo>
                  <a:cubicBezTo>
                    <a:pt x="907382" y="851409"/>
                    <a:pt x="921221" y="835683"/>
                    <a:pt x="933173" y="819956"/>
                  </a:cubicBezTo>
                  <a:cubicBezTo>
                    <a:pt x="933802" y="813037"/>
                    <a:pt x="934432" y="807375"/>
                    <a:pt x="935690" y="800456"/>
                  </a:cubicBezTo>
                  <a:cubicBezTo>
                    <a:pt x="938206" y="786616"/>
                    <a:pt x="938206" y="771519"/>
                    <a:pt x="936319" y="757680"/>
                  </a:cubicBezTo>
                  <a:cubicBezTo>
                    <a:pt x="931915" y="727486"/>
                    <a:pt x="919963" y="697920"/>
                    <a:pt x="911157" y="668354"/>
                  </a:cubicBezTo>
                  <a:cubicBezTo>
                    <a:pt x="904237" y="645079"/>
                    <a:pt x="897317" y="621804"/>
                    <a:pt x="894172" y="597271"/>
                  </a:cubicBezTo>
                  <a:cubicBezTo>
                    <a:pt x="891656" y="572738"/>
                    <a:pt x="893543" y="548205"/>
                    <a:pt x="901721" y="524301"/>
                  </a:cubicBezTo>
                  <a:cubicBezTo>
                    <a:pt x="911786" y="494735"/>
                    <a:pt x="929399" y="468944"/>
                    <a:pt x="942609" y="441265"/>
                  </a:cubicBezTo>
                  <a:cubicBezTo>
                    <a:pt x="949529" y="426797"/>
                    <a:pt x="955819" y="411700"/>
                    <a:pt x="959594" y="396603"/>
                  </a:cubicBezTo>
                  <a:cubicBezTo>
                    <a:pt x="963368" y="381505"/>
                    <a:pt x="963997" y="365779"/>
                    <a:pt x="964626" y="350053"/>
                  </a:cubicBezTo>
                  <a:cubicBezTo>
                    <a:pt x="965884" y="317971"/>
                    <a:pt x="972175" y="289034"/>
                    <a:pt x="985385" y="259469"/>
                  </a:cubicBezTo>
                  <a:cubicBezTo>
                    <a:pt x="999224" y="229274"/>
                    <a:pt x="1016209" y="200338"/>
                    <a:pt x="1033822" y="172659"/>
                  </a:cubicBezTo>
                  <a:cubicBezTo>
                    <a:pt x="1052065" y="143723"/>
                    <a:pt x="1074082" y="117302"/>
                    <a:pt x="1092953" y="88366"/>
                  </a:cubicBezTo>
                  <a:cubicBezTo>
                    <a:pt x="1111196" y="60688"/>
                    <a:pt x="1118745" y="27977"/>
                    <a:pt x="1141390" y="2186"/>
                  </a:cubicBezTo>
                  <a:cubicBezTo>
                    <a:pt x="1143592" y="-331"/>
                    <a:pt x="1146895" y="-488"/>
                    <a:pt x="1149569" y="771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82" name="【公众号：阿拉丁PPT】1-44"/>
            <p:cNvSpPr/>
            <p:nvPr/>
          </p:nvSpPr>
          <p:spPr>
            <a:xfrm>
              <a:off x="1828946" y="6050942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83" name="【公众号：阿拉丁PPT】1-45"/>
            <p:cNvSpPr/>
            <p:nvPr/>
          </p:nvSpPr>
          <p:spPr>
            <a:xfrm>
              <a:off x="1792438" y="6048427"/>
              <a:ext cx="75159" cy="82012"/>
            </a:xfrm>
            <a:custGeom>
              <a:avLst/>
              <a:gdLst>
                <a:gd name="connsiteX0" fmla="*/ 69847 w 75159"/>
                <a:gd name="connsiteY0" fmla="*/ 3145 h 82012"/>
                <a:gd name="connsiteX1" fmla="*/ 72993 w 75159"/>
                <a:gd name="connsiteY1" fmla="*/ 3774 h 82012"/>
                <a:gd name="connsiteX2" fmla="*/ 72364 w 75159"/>
                <a:gd name="connsiteY2" fmla="*/ 5032 h 82012"/>
                <a:gd name="connsiteX3" fmla="*/ 74880 w 75159"/>
                <a:gd name="connsiteY3" fmla="*/ 7548 h 82012"/>
                <a:gd name="connsiteX4" fmla="*/ 74880 w 75159"/>
                <a:gd name="connsiteY4" fmla="*/ 8177 h 82012"/>
                <a:gd name="connsiteX5" fmla="*/ 72993 w 75159"/>
                <a:gd name="connsiteY5" fmla="*/ 10065 h 82012"/>
                <a:gd name="connsiteX6" fmla="*/ 72993 w 75159"/>
                <a:gd name="connsiteY6" fmla="*/ 11323 h 82012"/>
                <a:gd name="connsiteX7" fmla="*/ 70477 w 75159"/>
                <a:gd name="connsiteY7" fmla="*/ 11951 h 82012"/>
                <a:gd name="connsiteX8" fmla="*/ 70477 w 75159"/>
                <a:gd name="connsiteY8" fmla="*/ 13839 h 82012"/>
                <a:gd name="connsiteX9" fmla="*/ 70477 w 75159"/>
                <a:gd name="connsiteY9" fmla="*/ 14468 h 82012"/>
                <a:gd name="connsiteX10" fmla="*/ 71106 w 75159"/>
                <a:gd name="connsiteY10" fmla="*/ 16984 h 82012"/>
                <a:gd name="connsiteX11" fmla="*/ 69847 w 75159"/>
                <a:gd name="connsiteY11" fmla="*/ 18872 h 82012"/>
                <a:gd name="connsiteX12" fmla="*/ 70477 w 75159"/>
                <a:gd name="connsiteY12" fmla="*/ 20129 h 82012"/>
                <a:gd name="connsiteX13" fmla="*/ 71106 w 75159"/>
                <a:gd name="connsiteY13" fmla="*/ 20758 h 82012"/>
                <a:gd name="connsiteX14" fmla="*/ 67960 w 75159"/>
                <a:gd name="connsiteY14" fmla="*/ 20129 h 82012"/>
                <a:gd name="connsiteX15" fmla="*/ 67331 w 75159"/>
                <a:gd name="connsiteY15" fmla="*/ 22646 h 82012"/>
                <a:gd name="connsiteX16" fmla="*/ 66702 w 75159"/>
                <a:gd name="connsiteY16" fmla="*/ 23904 h 82012"/>
                <a:gd name="connsiteX17" fmla="*/ 64815 w 75159"/>
                <a:gd name="connsiteY17" fmla="*/ 26420 h 82012"/>
                <a:gd name="connsiteX18" fmla="*/ 66073 w 75159"/>
                <a:gd name="connsiteY18" fmla="*/ 28307 h 82012"/>
                <a:gd name="connsiteX19" fmla="*/ 63557 w 75159"/>
                <a:gd name="connsiteY19" fmla="*/ 31453 h 82012"/>
                <a:gd name="connsiteX20" fmla="*/ 61041 w 75159"/>
                <a:gd name="connsiteY20" fmla="*/ 34598 h 82012"/>
                <a:gd name="connsiteX21" fmla="*/ 58525 w 75159"/>
                <a:gd name="connsiteY21" fmla="*/ 36485 h 82012"/>
                <a:gd name="connsiteX22" fmla="*/ 56637 w 75159"/>
                <a:gd name="connsiteY22" fmla="*/ 38372 h 82012"/>
                <a:gd name="connsiteX23" fmla="*/ 57266 w 75159"/>
                <a:gd name="connsiteY23" fmla="*/ 41517 h 82012"/>
                <a:gd name="connsiteX24" fmla="*/ 56637 w 75159"/>
                <a:gd name="connsiteY24" fmla="*/ 42146 h 82012"/>
                <a:gd name="connsiteX25" fmla="*/ 56637 w 75159"/>
                <a:gd name="connsiteY25" fmla="*/ 44034 h 82012"/>
                <a:gd name="connsiteX26" fmla="*/ 56637 w 75159"/>
                <a:gd name="connsiteY26" fmla="*/ 45921 h 82012"/>
                <a:gd name="connsiteX27" fmla="*/ 56637 w 75159"/>
                <a:gd name="connsiteY27" fmla="*/ 47808 h 82012"/>
                <a:gd name="connsiteX28" fmla="*/ 56008 w 75159"/>
                <a:gd name="connsiteY28" fmla="*/ 49695 h 82012"/>
                <a:gd name="connsiteX29" fmla="*/ 55379 w 75159"/>
                <a:gd name="connsiteY29" fmla="*/ 54099 h 82012"/>
                <a:gd name="connsiteX30" fmla="*/ 53492 w 75159"/>
                <a:gd name="connsiteY30" fmla="*/ 55985 h 82012"/>
                <a:gd name="connsiteX31" fmla="*/ 54121 w 75159"/>
                <a:gd name="connsiteY31" fmla="*/ 57873 h 82012"/>
                <a:gd name="connsiteX32" fmla="*/ 53492 w 75159"/>
                <a:gd name="connsiteY32" fmla="*/ 61647 h 82012"/>
                <a:gd name="connsiteX33" fmla="*/ 52863 w 75159"/>
                <a:gd name="connsiteY33" fmla="*/ 67309 h 82012"/>
                <a:gd name="connsiteX34" fmla="*/ 51605 w 75159"/>
                <a:gd name="connsiteY34" fmla="*/ 72341 h 82012"/>
                <a:gd name="connsiteX35" fmla="*/ 48460 w 75159"/>
                <a:gd name="connsiteY35" fmla="*/ 79261 h 82012"/>
                <a:gd name="connsiteX36" fmla="*/ 44685 w 75159"/>
                <a:gd name="connsiteY36" fmla="*/ 81777 h 82012"/>
                <a:gd name="connsiteX37" fmla="*/ 31475 w 75159"/>
                <a:gd name="connsiteY37" fmla="*/ 79890 h 82012"/>
                <a:gd name="connsiteX38" fmla="*/ 22668 w 75159"/>
                <a:gd name="connsiteY38" fmla="*/ 77373 h 82012"/>
                <a:gd name="connsiteX39" fmla="*/ 16378 w 75159"/>
                <a:gd name="connsiteY39" fmla="*/ 75487 h 82012"/>
                <a:gd name="connsiteX40" fmla="*/ 17636 w 75159"/>
                <a:gd name="connsiteY40" fmla="*/ 74857 h 82012"/>
                <a:gd name="connsiteX41" fmla="*/ 10716 w 75159"/>
                <a:gd name="connsiteY41" fmla="*/ 72970 h 82012"/>
                <a:gd name="connsiteX42" fmla="*/ 11975 w 75159"/>
                <a:gd name="connsiteY42" fmla="*/ 72970 h 82012"/>
                <a:gd name="connsiteX43" fmla="*/ 12604 w 75159"/>
                <a:gd name="connsiteY43" fmla="*/ 71712 h 82012"/>
                <a:gd name="connsiteX44" fmla="*/ 8829 w 75159"/>
                <a:gd name="connsiteY44" fmla="*/ 69825 h 82012"/>
                <a:gd name="connsiteX45" fmla="*/ 8829 w 75159"/>
                <a:gd name="connsiteY45" fmla="*/ 69196 h 82012"/>
                <a:gd name="connsiteX46" fmla="*/ 3797 w 75159"/>
                <a:gd name="connsiteY46" fmla="*/ 67309 h 82012"/>
                <a:gd name="connsiteX47" fmla="*/ 5055 w 75159"/>
                <a:gd name="connsiteY47" fmla="*/ 67309 h 82012"/>
                <a:gd name="connsiteX48" fmla="*/ 1910 w 75159"/>
                <a:gd name="connsiteY48" fmla="*/ 66680 h 82012"/>
                <a:gd name="connsiteX49" fmla="*/ 2539 w 75159"/>
                <a:gd name="connsiteY49" fmla="*/ 67309 h 82012"/>
                <a:gd name="connsiteX50" fmla="*/ 6942 w 75159"/>
                <a:gd name="connsiteY50" fmla="*/ 66051 h 82012"/>
                <a:gd name="connsiteX51" fmla="*/ 3168 w 75159"/>
                <a:gd name="connsiteY51" fmla="*/ 64792 h 82012"/>
                <a:gd name="connsiteX52" fmla="*/ 2539 w 75159"/>
                <a:gd name="connsiteY52" fmla="*/ 64163 h 82012"/>
                <a:gd name="connsiteX53" fmla="*/ 3797 w 75159"/>
                <a:gd name="connsiteY53" fmla="*/ 62276 h 82012"/>
                <a:gd name="connsiteX54" fmla="*/ 4426 w 75159"/>
                <a:gd name="connsiteY54" fmla="*/ 61018 h 82012"/>
                <a:gd name="connsiteX55" fmla="*/ 5055 w 75159"/>
                <a:gd name="connsiteY55" fmla="*/ 59760 h 82012"/>
                <a:gd name="connsiteX56" fmla="*/ 3168 w 75159"/>
                <a:gd name="connsiteY56" fmla="*/ 58502 h 82012"/>
                <a:gd name="connsiteX57" fmla="*/ 2539 w 75159"/>
                <a:gd name="connsiteY57" fmla="*/ 57873 h 82012"/>
                <a:gd name="connsiteX58" fmla="*/ 4426 w 75159"/>
                <a:gd name="connsiteY58" fmla="*/ 57244 h 82012"/>
                <a:gd name="connsiteX59" fmla="*/ 4426 w 75159"/>
                <a:gd name="connsiteY59" fmla="*/ 57244 h 82012"/>
                <a:gd name="connsiteX60" fmla="*/ 4426 w 75159"/>
                <a:gd name="connsiteY60" fmla="*/ 55356 h 82012"/>
                <a:gd name="connsiteX61" fmla="*/ 4426 w 75159"/>
                <a:gd name="connsiteY61" fmla="*/ 54099 h 82012"/>
                <a:gd name="connsiteX62" fmla="*/ 6313 w 75159"/>
                <a:gd name="connsiteY62" fmla="*/ 54099 h 82012"/>
                <a:gd name="connsiteX63" fmla="*/ 6942 w 75159"/>
                <a:gd name="connsiteY63" fmla="*/ 53470 h 82012"/>
                <a:gd name="connsiteX64" fmla="*/ 6313 w 75159"/>
                <a:gd name="connsiteY64" fmla="*/ 52840 h 82012"/>
                <a:gd name="connsiteX65" fmla="*/ 6313 w 75159"/>
                <a:gd name="connsiteY65" fmla="*/ 52211 h 82012"/>
                <a:gd name="connsiteX66" fmla="*/ 4426 w 75159"/>
                <a:gd name="connsiteY66" fmla="*/ 50953 h 82012"/>
                <a:gd name="connsiteX67" fmla="*/ 4426 w 75159"/>
                <a:gd name="connsiteY67" fmla="*/ 50953 h 82012"/>
                <a:gd name="connsiteX68" fmla="*/ 6942 w 75159"/>
                <a:gd name="connsiteY68" fmla="*/ 49695 h 82012"/>
                <a:gd name="connsiteX69" fmla="*/ 8200 w 75159"/>
                <a:gd name="connsiteY69" fmla="*/ 49695 h 82012"/>
                <a:gd name="connsiteX70" fmla="*/ 6942 w 75159"/>
                <a:gd name="connsiteY70" fmla="*/ 49066 h 82012"/>
                <a:gd name="connsiteX71" fmla="*/ 6313 w 75159"/>
                <a:gd name="connsiteY71" fmla="*/ 48437 h 82012"/>
                <a:gd name="connsiteX72" fmla="*/ 6313 w 75159"/>
                <a:gd name="connsiteY72" fmla="*/ 47808 h 82012"/>
                <a:gd name="connsiteX73" fmla="*/ 5684 w 75159"/>
                <a:gd name="connsiteY73" fmla="*/ 47179 h 82012"/>
                <a:gd name="connsiteX74" fmla="*/ 4426 w 75159"/>
                <a:gd name="connsiteY74" fmla="*/ 45921 h 82012"/>
                <a:gd name="connsiteX75" fmla="*/ 4426 w 75159"/>
                <a:gd name="connsiteY75" fmla="*/ 45921 h 82012"/>
                <a:gd name="connsiteX76" fmla="*/ 4426 w 75159"/>
                <a:gd name="connsiteY76" fmla="*/ 45292 h 82012"/>
                <a:gd name="connsiteX77" fmla="*/ 5055 w 75159"/>
                <a:gd name="connsiteY77" fmla="*/ 45292 h 82012"/>
                <a:gd name="connsiteX78" fmla="*/ 7571 w 75159"/>
                <a:gd name="connsiteY78" fmla="*/ 44663 h 82012"/>
                <a:gd name="connsiteX79" fmla="*/ 8829 w 75159"/>
                <a:gd name="connsiteY79" fmla="*/ 43404 h 82012"/>
                <a:gd name="connsiteX80" fmla="*/ 8829 w 75159"/>
                <a:gd name="connsiteY80" fmla="*/ 43404 h 82012"/>
                <a:gd name="connsiteX81" fmla="*/ 9458 w 75159"/>
                <a:gd name="connsiteY81" fmla="*/ 42775 h 82012"/>
                <a:gd name="connsiteX82" fmla="*/ 10087 w 75159"/>
                <a:gd name="connsiteY82" fmla="*/ 42775 h 82012"/>
                <a:gd name="connsiteX83" fmla="*/ 8829 w 75159"/>
                <a:gd name="connsiteY83" fmla="*/ 41517 h 82012"/>
                <a:gd name="connsiteX84" fmla="*/ 8829 w 75159"/>
                <a:gd name="connsiteY84" fmla="*/ 39630 h 82012"/>
                <a:gd name="connsiteX85" fmla="*/ 12604 w 75159"/>
                <a:gd name="connsiteY85" fmla="*/ 40259 h 82012"/>
                <a:gd name="connsiteX86" fmla="*/ 8829 w 75159"/>
                <a:gd name="connsiteY86" fmla="*/ 38372 h 82012"/>
                <a:gd name="connsiteX87" fmla="*/ 13233 w 75159"/>
                <a:gd name="connsiteY87" fmla="*/ 39001 h 82012"/>
                <a:gd name="connsiteX88" fmla="*/ 12604 w 75159"/>
                <a:gd name="connsiteY88" fmla="*/ 37743 h 82012"/>
                <a:gd name="connsiteX89" fmla="*/ 12604 w 75159"/>
                <a:gd name="connsiteY89" fmla="*/ 37114 h 82012"/>
                <a:gd name="connsiteX90" fmla="*/ 15120 w 75159"/>
                <a:gd name="connsiteY90" fmla="*/ 36485 h 82012"/>
                <a:gd name="connsiteX91" fmla="*/ 17007 w 75159"/>
                <a:gd name="connsiteY91" fmla="*/ 35856 h 82012"/>
                <a:gd name="connsiteX92" fmla="*/ 14491 w 75159"/>
                <a:gd name="connsiteY92" fmla="*/ 34598 h 82012"/>
                <a:gd name="connsiteX93" fmla="*/ 11345 w 75159"/>
                <a:gd name="connsiteY93" fmla="*/ 33339 h 82012"/>
                <a:gd name="connsiteX94" fmla="*/ 13233 w 75159"/>
                <a:gd name="connsiteY94" fmla="*/ 33968 h 82012"/>
                <a:gd name="connsiteX95" fmla="*/ 14491 w 75159"/>
                <a:gd name="connsiteY95" fmla="*/ 33968 h 82012"/>
                <a:gd name="connsiteX96" fmla="*/ 15749 w 75159"/>
                <a:gd name="connsiteY96" fmla="*/ 34598 h 82012"/>
                <a:gd name="connsiteX97" fmla="*/ 17007 w 75159"/>
                <a:gd name="connsiteY97" fmla="*/ 35227 h 82012"/>
                <a:gd name="connsiteX98" fmla="*/ 18265 w 75159"/>
                <a:gd name="connsiteY98" fmla="*/ 34598 h 82012"/>
                <a:gd name="connsiteX99" fmla="*/ 18265 w 75159"/>
                <a:gd name="connsiteY99" fmla="*/ 33968 h 82012"/>
                <a:gd name="connsiteX100" fmla="*/ 12604 w 75159"/>
                <a:gd name="connsiteY100" fmla="*/ 30823 h 82012"/>
                <a:gd name="connsiteX101" fmla="*/ 15749 w 75159"/>
                <a:gd name="connsiteY101" fmla="*/ 30823 h 82012"/>
                <a:gd name="connsiteX102" fmla="*/ 17007 w 75159"/>
                <a:gd name="connsiteY102" fmla="*/ 30823 h 82012"/>
                <a:gd name="connsiteX103" fmla="*/ 16378 w 75159"/>
                <a:gd name="connsiteY103" fmla="*/ 30194 h 82012"/>
                <a:gd name="connsiteX104" fmla="*/ 15120 w 75159"/>
                <a:gd name="connsiteY104" fmla="*/ 29565 h 82012"/>
                <a:gd name="connsiteX105" fmla="*/ 15749 w 75159"/>
                <a:gd name="connsiteY105" fmla="*/ 28936 h 82012"/>
                <a:gd name="connsiteX106" fmla="*/ 16378 w 75159"/>
                <a:gd name="connsiteY106" fmla="*/ 27678 h 82012"/>
                <a:gd name="connsiteX107" fmla="*/ 16378 w 75159"/>
                <a:gd name="connsiteY107" fmla="*/ 27678 h 82012"/>
                <a:gd name="connsiteX108" fmla="*/ 17636 w 75159"/>
                <a:gd name="connsiteY108" fmla="*/ 27049 h 82012"/>
                <a:gd name="connsiteX109" fmla="*/ 20152 w 75159"/>
                <a:gd name="connsiteY109" fmla="*/ 26420 h 82012"/>
                <a:gd name="connsiteX110" fmla="*/ 20152 w 75159"/>
                <a:gd name="connsiteY110" fmla="*/ 25791 h 82012"/>
                <a:gd name="connsiteX111" fmla="*/ 18265 w 75159"/>
                <a:gd name="connsiteY111" fmla="*/ 25162 h 82012"/>
                <a:gd name="connsiteX112" fmla="*/ 18265 w 75159"/>
                <a:gd name="connsiteY112" fmla="*/ 25162 h 82012"/>
                <a:gd name="connsiteX113" fmla="*/ 18265 w 75159"/>
                <a:gd name="connsiteY113" fmla="*/ 25162 h 82012"/>
                <a:gd name="connsiteX114" fmla="*/ 20781 w 75159"/>
                <a:gd name="connsiteY114" fmla="*/ 25162 h 82012"/>
                <a:gd name="connsiteX115" fmla="*/ 19523 w 75159"/>
                <a:gd name="connsiteY115" fmla="*/ 24533 h 82012"/>
                <a:gd name="connsiteX116" fmla="*/ 18894 w 75159"/>
                <a:gd name="connsiteY116" fmla="*/ 24533 h 82012"/>
                <a:gd name="connsiteX117" fmla="*/ 18894 w 75159"/>
                <a:gd name="connsiteY117" fmla="*/ 24533 h 82012"/>
                <a:gd name="connsiteX118" fmla="*/ 19523 w 75159"/>
                <a:gd name="connsiteY118" fmla="*/ 23904 h 82012"/>
                <a:gd name="connsiteX119" fmla="*/ 22668 w 75159"/>
                <a:gd name="connsiteY119" fmla="*/ 23904 h 82012"/>
                <a:gd name="connsiteX120" fmla="*/ 18265 w 75159"/>
                <a:gd name="connsiteY120" fmla="*/ 22646 h 82012"/>
                <a:gd name="connsiteX121" fmla="*/ 17636 w 75159"/>
                <a:gd name="connsiteY121" fmla="*/ 22646 h 82012"/>
                <a:gd name="connsiteX122" fmla="*/ 19523 w 75159"/>
                <a:gd name="connsiteY122" fmla="*/ 22017 h 82012"/>
                <a:gd name="connsiteX123" fmla="*/ 20781 w 75159"/>
                <a:gd name="connsiteY123" fmla="*/ 22017 h 82012"/>
                <a:gd name="connsiteX124" fmla="*/ 23297 w 75159"/>
                <a:gd name="connsiteY124" fmla="*/ 22017 h 82012"/>
                <a:gd name="connsiteX125" fmla="*/ 24556 w 75159"/>
                <a:gd name="connsiteY125" fmla="*/ 20758 h 82012"/>
                <a:gd name="connsiteX126" fmla="*/ 21410 w 75159"/>
                <a:gd name="connsiteY126" fmla="*/ 20758 h 82012"/>
                <a:gd name="connsiteX127" fmla="*/ 20152 w 75159"/>
                <a:gd name="connsiteY127" fmla="*/ 20129 h 82012"/>
                <a:gd name="connsiteX128" fmla="*/ 20781 w 75159"/>
                <a:gd name="connsiteY128" fmla="*/ 18872 h 82012"/>
                <a:gd name="connsiteX129" fmla="*/ 22668 w 75159"/>
                <a:gd name="connsiteY129" fmla="*/ 20129 h 82012"/>
                <a:gd name="connsiteX130" fmla="*/ 23927 w 75159"/>
                <a:gd name="connsiteY130" fmla="*/ 20758 h 82012"/>
                <a:gd name="connsiteX131" fmla="*/ 25814 w 75159"/>
                <a:gd name="connsiteY131" fmla="*/ 19501 h 82012"/>
                <a:gd name="connsiteX132" fmla="*/ 24556 w 75159"/>
                <a:gd name="connsiteY132" fmla="*/ 18872 h 82012"/>
                <a:gd name="connsiteX133" fmla="*/ 22039 w 75159"/>
                <a:gd name="connsiteY133" fmla="*/ 19501 h 82012"/>
                <a:gd name="connsiteX134" fmla="*/ 20781 w 75159"/>
                <a:gd name="connsiteY134" fmla="*/ 18242 h 82012"/>
                <a:gd name="connsiteX135" fmla="*/ 23297 w 75159"/>
                <a:gd name="connsiteY135" fmla="*/ 15726 h 82012"/>
                <a:gd name="connsiteX136" fmla="*/ 24556 w 75159"/>
                <a:gd name="connsiteY136" fmla="*/ 15726 h 82012"/>
                <a:gd name="connsiteX137" fmla="*/ 26443 w 75159"/>
                <a:gd name="connsiteY137" fmla="*/ 13210 h 82012"/>
                <a:gd name="connsiteX138" fmla="*/ 27072 w 75159"/>
                <a:gd name="connsiteY138" fmla="*/ 11951 h 82012"/>
                <a:gd name="connsiteX139" fmla="*/ 29588 w 75159"/>
                <a:gd name="connsiteY139" fmla="*/ 12581 h 82012"/>
                <a:gd name="connsiteX140" fmla="*/ 29588 w 75159"/>
                <a:gd name="connsiteY140" fmla="*/ 13210 h 82012"/>
                <a:gd name="connsiteX141" fmla="*/ 28959 w 75159"/>
                <a:gd name="connsiteY141" fmla="*/ 14468 h 82012"/>
                <a:gd name="connsiteX142" fmla="*/ 27701 w 75159"/>
                <a:gd name="connsiteY142" fmla="*/ 15726 h 82012"/>
                <a:gd name="connsiteX143" fmla="*/ 26443 w 75159"/>
                <a:gd name="connsiteY143" fmla="*/ 16984 h 82012"/>
                <a:gd name="connsiteX144" fmla="*/ 26443 w 75159"/>
                <a:gd name="connsiteY144" fmla="*/ 16984 h 82012"/>
                <a:gd name="connsiteX145" fmla="*/ 23927 w 75159"/>
                <a:gd name="connsiteY145" fmla="*/ 18242 h 82012"/>
                <a:gd name="connsiteX146" fmla="*/ 25185 w 75159"/>
                <a:gd name="connsiteY146" fmla="*/ 18872 h 82012"/>
                <a:gd name="connsiteX147" fmla="*/ 27072 w 75159"/>
                <a:gd name="connsiteY147" fmla="*/ 18242 h 82012"/>
                <a:gd name="connsiteX148" fmla="*/ 32104 w 75159"/>
                <a:gd name="connsiteY148" fmla="*/ 15097 h 82012"/>
                <a:gd name="connsiteX149" fmla="*/ 35249 w 75159"/>
                <a:gd name="connsiteY149" fmla="*/ 14468 h 82012"/>
                <a:gd name="connsiteX150" fmla="*/ 38395 w 75159"/>
                <a:gd name="connsiteY150" fmla="*/ 14468 h 82012"/>
                <a:gd name="connsiteX151" fmla="*/ 35249 w 75159"/>
                <a:gd name="connsiteY151" fmla="*/ 13839 h 82012"/>
                <a:gd name="connsiteX152" fmla="*/ 35879 w 75159"/>
                <a:gd name="connsiteY152" fmla="*/ 11951 h 82012"/>
                <a:gd name="connsiteX153" fmla="*/ 36508 w 75159"/>
                <a:gd name="connsiteY153" fmla="*/ 10694 h 82012"/>
                <a:gd name="connsiteX154" fmla="*/ 36508 w 75159"/>
                <a:gd name="connsiteY154" fmla="*/ 8806 h 82012"/>
                <a:gd name="connsiteX155" fmla="*/ 39653 w 75159"/>
                <a:gd name="connsiteY155" fmla="*/ 8177 h 82012"/>
                <a:gd name="connsiteX156" fmla="*/ 39653 w 75159"/>
                <a:gd name="connsiteY156" fmla="*/ 7548 h 82012"/>
                <a:gd name="connsiteX157" fmla="*/ 40911 w 75159"/>
                <a:gd name="connsiteY157" fmla="*/ 6291 h 82012"/>
                <a:gd name="connsiteX158" fmla="*/ 44685 w 75159"/>
                <a:gd name="connsiteY158" fmla="*/ 5032 h 82012"/>
                <a:gd name="connsiteX159" fmla="*/ 44685 w 75159"/>
                <a:gd name="connsiteY159" fmla="*/ 4403 h 82012"/>
                <a:gd name="connsiteX160" fmla="*/ 40282 w 75159"/>
                <a:gd name="connsiteY160" fmla="*/ 4403 h 82012"/>
                <a:gd name="connsiteX161" fmla="*/ 39024 w 75159"/>
                <a:gd name="connsiteY161" fmla="*/ 3774 h 82012"/>
                <a:gd name="connsiteX162" fmla="*/ 43427 w 75159"/>
                <a:gd name="connsiteY162" fmla="*/ 3145 h 82012"/>
                <a:gd name="connsiteX163" fmla="*/ 45943 w 75159"/>
                <a:gd name="connsiteY163" fmla="*/ 1887 h 82012"/>
                <a:gd name="connsiteX164" fmla="*/ 47831 w 75159"/>
                <a:gd name="connsiteY164" fmla="*/ 1258 h 82012"/>
                <a:gd name="connsiteX165" fmla="*/ 53492 w 75159"/>
                <a:gd name="connsiteY165" fmla="*/ 0 h 82012"/>
                <a:gd name="connsiteX166" fmla="*/ 57895 w 75159"/>
                <a:gd name="connsiteY166" fmla="*/ 0 h 82012"/>
                <a:gd name="connsiteX167" fmla="*/ 61670 w 75159"/>
                <a:gd name="connsiteY167" fmla="*/ 0 h 82012"/>
                <a:gd name="connsiteX168" fmla="*/ 62299 w 75159"/>
                <a:gd name="connsiteY168" fmla="*/ 629 h 82012"/>
                <a:gd name="connsiteX169" fmla="*/ 69847 w 75159"/>
                <a:gd name="connsiteY169" fmla="*/ 2516 h 82012"/>
                <a:gd name="connsiteX170" fmla="*/ 69847 w 75159"/>
                <a:gd name="connsiteY170" fmla="*/ 3145 h 82012"/>
                <a:gd name="connsiteX171" fmla="*/ 7571 w 75159"/>
                <a:gd name="connsiteY171" fmla="*/ 64163 h 82012"/>
                <a:gd name="connsiteX172" fmla="*/ 6313 w 75159"/>
                <a:gd name="connsiteY172" fmla="*/ 64163 h 82012"/>
                <a:gd name="connsiteX173" fmla="*/ 6942 w 75159"/>
                <a:gd name="connsiteY173" fmla="*/ 64792 h 82012"/>
                <a:gd name="connsiteX174" fmla="*/ 7571 w 75159"/>
                <a:gd name="connsiteY174" fmla="*/ 64163 h 82012"/>
                <a:gd name="connsiteX175" fmla="*/ 7571 w 75159"/>
                <a:gd name="connsiteY175" fmla="*/ 64163 h 82012"/>
                <a:gd name="connsiteX176" fmla="*/ 12604 w 75159"/>
                <a:gd name="connsiteY176" fmla="*/ 64163 h 82012"/>
                <a:gd name="connsiteX177" fmla="*/ 11975 w 75159"/>
                <a:gd name="connsiteY177" fmla="*/ 64163 h 82012"/>
                <a:gd name="connsiteX178" fmla="*/ 12604 w 75159"/>
                <a:gd name="connsiteY178" fmla="*/ 64163 h 82012"/>
                <a:gd name="connsiteX179" fmla="*/ 12604 w 75159"/>
                <a:gd name="connsiteY179" fmla="*/ 64163 h 82012"/>
                <a:gd name="connsiteX180" fmla="*/ 12604 w 75159"/>
                <a:gd name="connsiteY180" fmla="*/ 64163 h 82012"/>
                <a:gd name="connsiteX181" fmla="*/ 13233 w 75159"/>
                <a:gd name="connsiteY181" fmla="*/ 60389 h 82012"/>
                <a:gd name="connsiteX182" fmla="*/ 12604 w 75159"/>
                <a:gd name="connsiteY182" fmla="*/ 60389 h 82012"/>
                <a:gd name="connsiteX183" fmla="*/ 14491 w 75159"/>
                <a:gd name="connsiteY183" fmla="*/ 61018 h 82012"/>
                <a:gd name="connsiteX184" fmla="*/ 15749 w 75159"/>
                <a:gd name="connsiteY184" fmla="*/ 61018 h 82012"/>
                <a:gd name="connsiteX185" fmla="*/ 13233 w 75159"/>
                <a:gd name="connsiteY185" fmla="*/ 60389 h 82012"/>
                <a:gd name="connsiteX186" fmla="*/ 8829 w 75159"/>
                <a:gd name="connsiteY186" fmla="*/ 58502 h 82012"/>
                <a:gd name="connsiteX187" fmla="*/ 6942 w 75159"/>
                <a:gd name="connsiteY187" fmla="*/ 62905 h 82012"/>
                <a:gd name="connsiteX188" fmla="*/ 8200 w 75159"/>
                <a:gd name="connsiteY188" fmla="*/ 61647 h 82012"/>
                <a:gd name="connsiteX189" fmla="*/ 9458 w 75159"/>
                <a:gd name="connsiteY189" fmla="*/ 60389 h 82012"/>
                <a:gd name="connsiteX190" fmla="*/ 8829 w 75159"/>
                <a:gd name="connsiteY190" fmla="*/ 58502 h 82012"/>
                <a:gd name="connsiteX191" fmla="*/ 16378 w 75159"/>
                <a:gd name="connsiteY191" fmla="*/ 57244 h 82012"/>
                <a:gd name="connsiteX192" fmla="*/ 13862 w 75159"/>
                <a:gd name="connsiteY192" fmla="*/ 57873 h 82012"/>
                <a:gd name="connsiteX193" fmla="*/ 13862 w 75159"/>
                <a:gd name="connsiteY193" fmla="*/ 59760 h 82012"/>
                <a:gd name="connsiteX194" fmla="*/ 15120 w 75159"/>
                <a:gd name="connsiteY194" fmla="*/ 60389 h 82012"/>
                <a:gd name="connsiteX195" fmla="*/ 16378 w 75159"/>
                <a:gd name="connsiteY195" fmla="*/ 57244 h 82012"/>
                <a:gd name="connsiteX196" fmla="*/ 15120 w 75159"/>
                <a:gd name="connsiteY196" fmla="*/ 55356 h 82012"/>
                <a:gd name="connsiteX197" fmla="*/ 15120 w 75159"/>
                <a:gd name="connsiteY197" fmla="*/ 56615 h 82012"/>
                <a:gd name="connsiteX198" fmla="*/ 15120 w 75159"/>
                <a:gd name="connsiteY198" fmla="*/ 55356 h 82012"/>
                <a:gd name="connsiteX199" fmla="*/ 15749 w 75159"/>
                <a:gd name="connsiteY199" fmla="*/ 53470 h 82012"/>
                <a:gd name="connsiteX200" fmla="*/ 15120 w 75159"/>
                <a:gd name="connsiteY200" fmla="*/ 53470 h 82012"/>
                <a:gd name="connsiteX201" fmla="*/ 16378 w 75159"/>
                <a:gd name="connsiteY201" fmla="*/ 54099 h 82012"/>
                <a:gd name="connsiteX202" fmla="*/ 15749 w 75159"/>
                <a:gd name="connsiteY202" fmla="*/ 53470 h 82012"/>
                <a:gd name="connsiteX203" fmla="*/ 15749 w 75159"/>
                <a:gd name="connsiteY203" fmla="*/ 53470 h 82012"/>
                <a:gd name="connsiteX204" fmla="*/ 15749 w 75159"/>
                <a:gd name="connsiteY204" fmla="*/ 52211 h 82012"/>
                <a:gd name="connsiteX205" fmla="*/ 15749 w 75159"/>
                <a:gd name="connsiteY205" fmla="*/ 52840 h 82012"/>
                <a:gd name="connsiteX206" fmla="*/ 15749 w 75159"/>
                <a:gd name="connsiteY206" fmla="*/ 52211 h 82012"/>
                <a:gd name="connsiteX207" fmla="*/ 25814 w 75159"/>
                <a:gd name="connsiteY207" fmla="*/ 52211 h 82012"/>
                <a:gd name="connsiteX208" fmla="*/ 25185 w 75159"/>
                <a:gd name="connsiteY208" fmla="*/ 52211 h 82012"/>
                <a:gd name="connsiteX209" fmla="*/ 25185 w 75159"/>
                <a:gd name="connsiteY209" fmla="*/ 52840 h 82012"/>
                <a:gd name="connsiteX210" fmla="*/ 26443 w 75159"/>
                <a:gd name="connsiteY210" fmla="*/ 53470 h 82012"/>
                <a:gd name="connsiteX211" fmla="*/ 25814 w 75159"/>
                <a:gd name="connsiteY211" fmla="*/ 52211 h 82012"/>
                <a:gd name="connsiteX212" fmla="*/ 25814 w 75159"/>
                <a:gd name="connsiteY212" fmla="*/ 52211 h 82012"/>
                <a:gd name="connsiteX213" fmla="*/ 17636 w 75159"/>
                <a:gd name="connsiteY213" fmla="*/ 47179 h 82012"/>
                <a:gd name="connsiteX214" fmla="*/ 17007 w 75159"/>
                <a:gd name="connsiteY214" fmla="*/ 45921 h 82012"/>
                <a:gd name="connsiteX215" fmla="*/ 15749 w 75159"/>
                <a:gd name="connsiteY215" fmla="*/ 45292 h 82012"/>
                <a:gd name="connsiteX216" fmla="*/ 16378 w 75159"/>
                <a:gd name="connsiteY216" fmla="*/ 46549 h 82012"/>
                <a:gd name="connsiteX217" fmla="*/ 17636 w 75159"/>
                <a:gd name="connsiteY217" fmla="*/ 47179 h 82012"/>
                <a:gd name="connsiteX218" fmla="*/ 27701 w 75159"/>
                <a:gd name="connsiteY218" fmla="*/ 49066 h 82012"/>
                <a:gd name="connsiteX219" fmla="*/ 27072 w 75159"/>
                <a:gd name="connsiteY219" fmla="*/ 49066 h 82012"/>
                <a:gd name="connsiteX220" fmla="*/ 27701 w 75159"/>
                <a:gd name="connsiteY220" fmla="*/ 49695 h 82012"/>
                <a:gd name="connsiteX221" fmla="*/ 27701 w 75159"/>
                <a:gd name="connsiteY221" fmla="*/ 49066 h 82012"/>
                <a:gd name="connsiteX222" fmla="*/ 26443 w 75159"/>
                <a:gd name="connsiteY222" fmla="*/ 47808 h 82012"/>
                <a:gd name="connsiteX223" fmla="*/ 27072 w 75159"/>
                <a:gd name="connsiteY223" fmla="*/ 48437 h 82012"/>
                <a:gd name="connsiteX224" fmla="*/ 26443 w 75159"/>
                <a:gd name="connsiteY224" fmla="*/ 47808 h 82012"/>
                <a:gd name="connsiteX225" fmla="*/ 18265 w 75159"/>
                <a:gd name="connsiteY225" fmla="*/ 44663 h 82012"/>
                <a:gd name="connsiteX226" fmla="*/ 18265 w 75159"/>
                <a:gd name="connsiteY226" fmla="*/ 44663 h 82012"/>
                <a:gd name="connsiteX227" fmla="*/ 17636 w 75159"/>
                <a:gd name="connsiteY227" fmla="*/ 45292 h 82012"/>
                <a:gd name="connsiteX228" fmla="*/ 18894 w 75159"/>
                <a:gd name="connsiteY228" fmla="*/ 45921 h 82012"/>
                <a:gd name="connsiteX229" fmla="*/ 18265 w 75159"/>
                <a:gd name="connsiteY229" fmla="*/ 44663 h 82012"/>
                <a:gd name="connsiteX230" fmla="*/ 23297 w 75159"/>
                <a:gd name="connsiteY230" fmla="*/ 33968 h 82012"/>
                <a:gd name="connsiteX231" fmla="*/ 22668 w 75159"/>
                <a:gd name="connsiteY231" fmla="*/ 32711 h 82012"/>
                <a:gd name="connsiteX232" fmla="*/ 18894 w 75159"/>
                <a:gd name="connsiteY232" fmla="*/ 31453 h 82012"/>
                <a:gd name="connsiteX233" fmla="*/ 17636 w 75159"/>
                <a:gd name="connsiteY233" fmla="*/ 32082 h 82012"/>
                <a:gd name="connsiteX234" fmla="*/ 23297 w 75159"/>
                <a:gd name="connsiteY234" fmla="*/ 33968 h 82012"/>
                <a:gd name="connsiteX235" fmla="*/ 27701 w 75159"/>
                <a:gd name="connsiteY235" fmla="*/ 33339 h 82012"/>
                <a:gd name="connsiteX236" fmla="*/ 27701 w 75159"/>
                <a:gd name="connsiteY236" fmla="*/ 33339 h 82012"/>
                <a:gd name="connsiteX237" fmla="*/ 27701 w 75159"/>
                <a:gd name="connsiteY237" fmla="*/ 35227 h 82012"/>
                <a:gd name="connsiteX238" fmla="*/ 27701 w 75159"/>
                <a:gd name="connsiteY238" fmla="*/ 33339 h 82012"/>
                <a:gd name="connsiteX239" fmla="*/ 27701 w 75159"/>
                <a:gd name="connsiteY239" fmla="*/ 33339 h 82012"/>
                <a:gd name="connsiteX240" fmla="*/ 23927 w 75159"/>
                <a:gd name="connsiteY240" fmla="*/ 30823 h 82012"/>
                <a:gd name="connsiteX241" fmla="*/ 22039 w 75159"/>
                <a:gd name="connsiteY241" fmla="*/ 31453 h 82012"/>
                <a:gd name="connsiteX242" fmla="*/ 17636 w 75159"/>
                <a:gd name="connsiteY242" fmla="*/ 30194 h 82012"/>
                <a:gd name="connsiteX243" fmla="*/ 20781 w 75159"/>
                <a:gd name="connsiteY243" fmla="*/ 32711 h 82012"/>
                <a:gd name="connsiteX244" fmla="*/ 24556 w 75159"/>
                <a:gd name="connsiteY244" fmla="*/ 33339 h 82012"/>
                <a:gd name="connsiteX245" fmla="*/ 25185 w 75159"/>
                <a:gd name="connsiteY245" fmla="*/ 31453 h 82012"/>
                <a:gd name="connsiteX246" fmla="*/ 23927 w 75159"/>
                <a:gd name="connsiteY246" fmla="*/ 30823 h 82012"/>
                <a:gd name="connsiteX247" fmla="*/ 23297 w 75159"/>
                <a:gd name="connsiteY247" fmla="*/ 28307 h 82012"/>
                <a:gd name="connsiteX248" fmla="*/ 19523 w 75159"/>
                <a:gd name="connsiteY248" fmla="*/ 28936 h 82012"/>
                <a:gd name="connsiteX249" fmla="*/ 24556 w 75159"/>
                <a:gd name="connsiteY249" fmla="*/ 29565 h 82012"/>
                <a:gd name="connsiteX250" fmla="*/ 24556 w 75159"/>
                <a:gd name="connsiteY250" fmla="*/ 28307 h 82012"/>
                <a:gd name="connsiteX251" fmla="*/ 23297 w 75159"/>
                <a:gd name="connsiteY251" fmla="*/ 28307 h 82012"/>
                <a:gd name="connsiteX252" fmla="*/ 29588 w 75159"/>
                <a:gd name="connsiteY252" fmla="*/ 28936 h 82012"/>
                <a:gd name="connsiteX253" fmla="*/ 29588 w 75159"/>
                <a:gd name="connsiteY253" fmla="*/ 29565 h 82012"/>
                <a:gd name="connsiteX254" fmla="*/ 29588 w 75159"/>
                <a:gd name="connsiteY254" fmla="*/ 28936 h 82012"/>
                <a:gd name="connsiteX255" fmla="*/ 27072 w 75159"/>
                <a:gd name="connsiteY255" fmla="*/ 27678 h 82012"/>
                <a:gd name="connsiteX256" fmla="*/ 24556 w 75159"/>
                <a:gd name="connsiteY256" fmla="*/ 27049 h 82012"/>
                <a:gd name="connsiteX257" fmla="*/ 22039 w 75159"/>
                <a:gd name="connsiteY257" fmla="*/ 27678 h 82012"/>
                <a:gd name="connsiteX258" fmla="*/ 23927 w 75159"/>
                <a:gd name="connsiteY258" fmla="*/ 28307 h 82012"/>
                <a:gd name="connsiteX259" fmla="*/ 27072 w 75159"/>
                <a:gd name="connsiteY259" fmla="*/ 27678 h 82012"/>
                <a:gd name="connsiteX260" fmla="*/ 26443 w 75159"/>
                <a:gd name="connsiteY260" fmla="*/ 23904 h 82012"/>
                <a:gd name="connsiteX261" fmla="*/ 22039 w 75159"/>
                <a:gd name="connsiteY261" fmla="*/ 23275 h 82012"/>
                <a:gd name="connsiteX262" fmla="*/ 20781 w 75159"/>
                <a:gd name="connsiteY262" fmla="*/ 23275 h 82012"/>
                <a:gd name="connsiteX263" fmla="*/ 20152 w 75159"/>
                <a:gd name="connsiteY263" fmla="*/ 23904 h 82012"/>
                <a:gd name="connsiteX264" fmla="*/ 23927 w 75159"/>
                <a:gd name="connsiteY264" fmla="*/ 25162 h 82012"/>
                <a:gd name="connsiteX265" fmla="*/ 22039 w 75159"/>
                <a:gd name="connsiteY265" fmla="*/ 25791 h 82012"/>
                <a:gd name="connsiteX266" fmla="*/ 25814 w 75159"/>
                <a:gd name="connsiteY266" fmla="*/ 26420 h 82012"/>
                <a:gd name="connsiteX267" fmla="*/ 26443 w 75159"/>
                <a:gd name="connsiteY267" fmla="*/ 23904 h 82012"/>
                <a:gd name="connsiteX268" fmla="*/ 26443 w 75159"/>
                <a:gd name="connsiteY268" fmla="*/ 23904 h 82012"/>
                <a:gd name="connsiteX269" fmla="*/ 17007 w 75159"/>
                <a:gd name="connsiteY269" fmla="*/ 20758 h 82012"/>
                <a:gd name="connsiteX270" fmla="*/ 18265 w 75159"/>
                <a:gd name="connsiteY270" fmla="*/ 22017 h 82012"/>
                <a:gd name="connsiteX271" fmla="*/ 18265 w 75159"/>
                <a:gd name="connsiteY271" fmla="*/ 21387 h 82012"/>
                <a:gd name="connsiteX272" fmla="*/ 17007 w 75159"/>
                <a:gd name="connsiteY272" fmla="*/ 20758 h 82012"/>
                <a:gd name="connsiteX273" fmla="*/ 31475 w 75159"/>
                <a:gd name="connsiteY273" fmla="*/ 24533 h 82012"/>
                <a:gd name="connsiteX274" fmla="*/ 32733 w 75159"/>
                <a:gd name="connsiteY274" fmla="*/ 25162 h 82012"/>
                <a:gd name="connsiteX275" fmla="*/ 31475 w 75159"/>
                <a:gd name="connsiteY275" fmla="*/ 24533 h 82012"/>
                <a:gd name="connsiteX276" fmla="*/ 33362 w 75159"/>
                <a:gd name="connsiteY276" fmla="*/ 23275 h 82012"/>
                <a:gd name="connsiteX277" fmla="*/ 32733 w 75159"/>
                <a:gd name="connsiteY277" fmla="*/ 23275 h 82012"/>
                <a:gd name="connsiteX278" fmla="*/ 31475 w 75159"/>
                <a:gd name="connsiteY278" fmla="*/ 23904 h 82012"/>
                <a:gd name="connsiteX279" fmla="*/ 32733 w 75159"/>
                <a:gd name="connsiteY279" fmla="*/ 24533 h 82012"/>
                <a:gd name="connsiteX280" fmla="*/ 33362 w 75159"/>
                <a:gd name="connsiteY280" fmla="*/ 23275 h 82012"/>
                <a:gd name="connsiteX281" fmla="*/ 29588 w 75159"/>
                <a:gd name="connsiteY281" fmla="*/ 21387 h 82012"/>
                <a:gd name="connsiteX282" fmla="*/ 25185 w 75159"/>
                <a:gd name="connsiteY282" fmla="*/ 21387 h 82012"/>
                <a:gd name="connsiteX283" fmla="*/ 21410 w 75159"/>
                <a:gd name="connsiteY283" fmla="*/ 22017 h 82012"/>
                <a:gd name="connsiteX284" fmla="*/ 28330 w 75159"/>
                <a:gd name="connsiteY284" fmla="*/ 23275 h 82012"/>
                <a:gd name="connsiteX285" fmla="*/ 29588 w 75159"/>
                <a:gd name="connsiteY285" fmla="*/ 21387 h 82012"/>
                <a:gd name="connsiteX286" fmla="*/ 35249 w 75159"/>
                <a:gd name="connsiteY286" fmla="*/ 17613 h 82012"/>
                <a:gd name="connsiteX287" fmla="*/ 33991 w 75159"/>
                <a:gd name="connsiteY287" fmla="*/ 16984 h 82012"/>
                <a:gd name="connsiteX288" fmla="*/ 31475 w 75159"/>
                <a:gd name="connsiteY288" fmla="*/ 20758 h 82012"/>
                <a:gd name="connsiteX289" fmla="*/ 35249 w 75159"/>
                <a:gd name="connsiteY289" fmla="*/ 17613 h 82012"/>
                <a:gd name="connsiteX290" fmla="*/ 33991 w 75159"/>
                <a:gd name="connsiteY290" fmla="*/ 16355 h 82012"/>
                <a:gd name="connsiteX291" fmla="*/ 34621 w 75159"/>
                <a:gd name="connsiteY291" fmla="*/ 16984 h 82012"/>
                <a:gd name="connsiteX292" fmla="*/ 33991 w 75159"/>
                <a:gd name="connsiteY292" fmla="*/ 16355 h 82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75159" h="82012">
                  <a:moveTo>
                    <a:pt x="69847" y="3145"/>
                  </a:moveTo>
                  <a:cubicBezTo>
                    <a:pt x="70477" y="3145"/>
                    <a:pt x="71106" y="3145"/>
                    <a:pt x="72993" y="3774"/>
                  </a:cubicBezTo>
                  <a:cubicBezTo>
                    <a:pt x="72993" y="4403"/>
                    <a:pt x="72364" y="4403"/>
                    <a:pt x="72364" y="5032"/>
                  </a:cubicBezTo>
                  <a:cubicBezTo>
                    <a:pt x="72993" y="5661"/>
                    <a:pt x="74251" y="6919"/>
                    <a:pt x="74880" y="7548"/>
                  </a:cubicBezTo>
                  <a:cubicBezTo>
                    <a:pt x="75509" y="8177"/>
                    <a:pt x="74880" y="8177"/>
                    <a:pt x="74880" y="8177"/>
                  </a:cubicBezTo>
                  <a:cubicBezTo>
                    <a:pt x="74251" y="8806"/>
                    <a:pt x="74251" y="10065"/>
                    <a:pt x="72993" y="10065"/>
                  </a:cubicBezTo>
                  <a:cubicBezTo>
                    <a:pt x="72364" y="10065"/>
                    <a:pt x="73622" y="11323"/>
                    <a:pt x="72993" y="11323"/>
                  </a:cubicBezTo>
                  <a:cubicBezTo>
                    <a:pt x="71735" y="11323"/>
                    <a:pt x="71106" y="11323"/>
                    <a:pt x="70477" y="11951"/>
                  </a:cubicBezTo>
                  <a:cubicBezTo>
                    <a:pt x="69847" y="12581"/>
                    <a:pt x="70477" y="13210"/>
                    <a:pt x="70477" y="13839"/>
                  </a:cubicBezTo>
                  <a:cubicBezTo>
                    <a:pt x="70477" y="13839"/>
                    <a:pt x="70477" y="14468"/>
                    <a:pt x="70477" y="14468"/>
                  </a:cubicBezTo>
                  <a:cubicBezTo>
                    <a:pt x="70477" y="15097"/>
                    <a:pt x="71106" y="16355"/>
                    <a:pt x="71106" y="16984"/>
                  </a:cubicBezTo>
                  <a:cubicBezTo>
                    <a:pt x="71106" y="17613"/>
                    <a:pt x="69847" y="18242"/>
                    <a:pt x="69847" y="18872"/>
                  </a:cubicBezTo>
                  <a:cubicBezTo>
                    <a:pt x="69847" y="19501"/>
                    <a:pt x="70477" y="19501"/>
                    <a:pt x="70477" y="20129"/>
                  </a:cubicBezTo>
                  <a:cubicBezTo>
                    <a:pt x="70477" y="20129"/>
                    <a:pt x="70477" y="20758"/>
                    <a:pt x="71106" y="20758"/>
                  </a:cubicBezTo>
                  <a:cubicBezTo>
                    <a:pt x="68589" y="20129"/>
                    <a:pt x="67960" y="19501"/>
                    <a:pt x="67960" y="20129"/>
                  </a:cubicBezTo>
                  <a:cubicBezTo>
                    <a:pt x="67960" y="20758"/>
                    <a:pt x="67960" y="22017"/>
                    <a:pt x="67331" y="22646"/>
                  </a:cubicBezTo>
                  <a:cubicBezTo>
                    <a:pt x="67331" y="23275"/>
                    <a:pt x="67331" y="23275"/>
                    <a:pt x="66702" y="23904"/>
                  </a:cubicBezTo>
                  <a:cubicBezTo>
                    <a:pt x="66073" y="24533"/>
                    <a:pt x="64815" y="25791"/>
                    <a:pt x="64815" y="26420"/>
                  </a:cubicBezTo>
                  <a:cubicBezTo>
                    <a:pt x="64815" y="27049"/>
                    <a:pt x="65444" y="27678"/>
                    <a:pt x="66073" y="28307"/>
                  </a:cubicBezTo>
                  <a:cubicBezTo>
                    <a:pt x="66702" y="29565"/>
                    <a:pt x="64815" y="30194"/>
                    <a:pt x="63557" y="31453"/>
                  </a:cubicBezTo>
                  <a:cubicBezTo>
                    <a:pt x="61670" y="32082"/>
                    <a:pt x="62299" y="33339"/>
                    <a:pt x="61041" y="34598"/>
                  </a:cubicBezTo>
                  <a:cubicBezTo>
                    <a:pt x="60412" y="35227"/>
                    <a:pt x="59154" y="35856"/>
                    <a:pt x="58525" y="36485"/>
                  </a:cubicBezTo>
                  <a:cubicBezTo>
                    <a:pt x="57895" y="37114"/>
                    <a:pt x="57266" y="37743"/>
                    <a:pt x="56637" y="38372"/>
                  </a:cubicBezTo>
                  <a:cubicBezTo>
                    <a:pt x="56637" y="39001"/>
                    <a:pt x="57266" y="40259"/>
                    <a:pt x="57266" y="41517"/>
                  </a:cubicBezTo>
                  <a:cubicBezTo>
                    <a:pt x="57266" y="42146"/>
                    <a:pt x="56637" y="42146"/>
                    <a:pt x="56637" y="42146"/>
                  </a:cubicBezTo>
                  <a:cubicBezTo>
                    <a:pt x="56637" y="42775"/>
                    <a:pt x="56637" y="43404"/>
                    <a:pt x="56637" y="44034"/>
                  </a:cubicBezTo>
                  <a:cubicBezTo>
                    <a:pt x="56637" y="44663"/>
                    <a:pt x="56637" y="45292"/>
                    <a:pt x="56637" y="45921"/>
                  </a:cubicBezTo>
                  <a:cubicBezTo>
                    <a:pt x="56637" y="46549"/>
                    <a:pt x="56637" y="47179"/>
                    <a:pt x="56637" y="47808"/>
                  </a:cubicBezTo>
                  <a:cubicBezTo>
                    <a:pt x="56637" y="48437"/>
                    <a:pt x="56637" y="49066"/>
                    <a:pt x="56008" y="49695"/>
                  </a:cubicBezTo>
                  <a:cubicBezTo>
                    <a:pt x="54750" y="50953"/>
                    <a:pt x="56008" y="52211"/>
                    <a:pt x="55379" y="54099"/>
                  </a:cubicBezTo>
                  <a:cubicBezTo>
                    <a:pt x="55379" y="54727"/>
                    <a:pt x="54121" y="55356"/>
                    <a:pt x="53492" y="55985"/>
                  </a:cubicBezTo>
                  <a:cubicBezTo>
                    <a:pt x="53492" y="56615"/>
                    <a:pt x="54121" y="57244"/>
                    <a:pt x="54121" y="57873"/>
                  </a:cubicBezTo>
                  <a:cubicBezTo>
                    <a:pt x="54121" y="59130"/>
                    <a:pt x="53492" y="60389"/>
                    <a:pt x="53492" y="61647"/>
                  </a:cubicBezTo>
                  <a:cubicBezTo>
                    <a:pt x="53492" y="63534"/>
                    <a:pt x="53492" y="65421"/>
                    <a:pt x="52863" y="67309"/>
                  </a:cubicBezTo>
                  <a:cubicBezTo>
                    <a:pt x="52863" y="69196"/>
                    <a:pt x="52234" y="70454"/>
                    <a:pt x="51605" y="72341"/>
                  </a:cubicBezTo>
                  <a:cubicBezTo>
                    <a:pt x="50976" y="74857"/>
                    <a:pt x="49718" y="77373"/>
                    <a:pt x="48460" y="79261"/>
                  </a:cubicBezTo>
                  <a:cubicBezTo>
                    <a:pt x="47831" y="80519"/>
                    <a:pt x="46573" y="81147"/>
                    <a:pt x="44685" y="81777"/>
                  </a:cubicBezTo>
                  <a:cubicBezTo>
                    <a:pt x="43427" y="82406"/>
                    <a:pt x="39024" y="81777"/>
                    <a:pt x="31475" y="79890"/>
                  </a:cubicBezTo>
                  <a:cubicBezTo>
                    <a:pt x="28959" y="79261"/>
                    <a:pt x="25814" y="78002"/>
                    <a:pt x="22668" y="77373"/>
                  </a:cubicBezTo>
                  <a:cubicBezTo>
                    <a:pt x="20781" y="76744"/>
                    <a:pt x="18894" y="76115"/>
                    <a:pt x="16378" y="75487"/>
                  </a:cubicBezTo>
                  <a:cubicBezTo>
                    <a:pt x="20152" y="76115"/>
                    <a:pt x="19523" y="75487"/>
                    <a:pt x="17636" y="74857"/>
                  </a:cubicBezTo>
                  <a:cubicBezTo>
                    <a:pt x="15120" y="74228"/>
                    <a:pt x="11975" y="72970"/>
                    <a:pt x="10716" y="72970"/>
                  </a:cubicBezTo>
                  <a:cubicBezTo>
                    <a:pt x="11345" y="72970"/>
                    <a:pt x="11345" y="72970"/>
                    <a:pt x="11975" y="72970"/>
                  </a:cubicBezTo>
                  <a:cubicBezTo>
                    <a:pt x="13862" y="72970"/>
                    <a:pt x="15120" y="72970"/>
                    <a:pt x="12604" y="71712"/>
                  </a:cubicBezTo>
                  <a:cubicBezTo>
                    <a:pt x="11345" y="71083"/>
                    <a:pt x="12604" y="71083"/>
                    <a:pt x="8829" y="69825"/>
                  </a:cubicBezTo>
                  <a:cubicBezTo>
                    <a:pt x="7571" y="69196"/>
                    <a:pt x="8829" y="69196"/>
                    <a:pt x="8829" y="69196"/>
                  </a:cubicBezTo>
                  <a:cubicBezTo>
                    <a:pt x="6942" y="68566"/>
                    <a:pt x="5684" y="67937"/>
                    <a:pt x="3797" y="67309"/>
                  </a:cubicBezTo>
                  <a:cubicBezTo>
                    <a:pt x="4426" y="67309"/>
                    <a:pt x="5055" y="67309"/>
                    <a:pt x="5055" y="67309"/>
                  </a:cubicBezTo>
                  <a:cubicBezTo>
                    <a:pt x="1910" y="66680"/>
                    <a:pt x="1281" y="66680"/>
                    <a:pt x="1910" y="66680"/>
                  </a:cubicBezTo>
                  <a:cubicBezTo>
                    <a:pt x="1910" y="66680"/>
                    <a:pt x="2539" y="67309"/>
                    <a:pt x="2539" y="67309"/>
                  </a:cubicBezTo>
                  <a:cubicBezTo>
                    <a:pt x="-3752" y="64163"/>
                    <a:pt x="3168" y="65421"/>
                    <a:pt x="6942" y="66051"/>
                  </a:cubicBezTo>
                  <a:cubicBezTo>
                    <a:pt x="5684" y="65421"/>
                    <a:pt x="4426" y="65421"/>
                    <a:pt x="3168" y="64792"/>
                  </a:cubicBezTo>
                  <a:cubicBezTo>
                    <a:pt x="3168" y="64792"/>
                    <a:pt x="2539" y="64163"/>
                    <a:pt x="2539" y="64163"/>
                  </a:cubicBezTo>
                  <a:cubicBezTo>
                    <a:pt x="2539" y="63534"/>
                    <a:pt x="3168" y="62905"/>
                    <a:pt x="3797" y="62276"/>
                  </a:cubicBezTo>
                  <a:cubicBezTo>
                    <a:pt x="3797" y="61647"/>
                    <a:pt x="3168" y="61018"/>
                    <a:pt x="4426" y="61018"/>
                  </a:cubicBezTo>
                  <a:cubicBezTo>
                    <a:pt x="5684" y="61018"/>
                    <a:pt x="3168" y="59760"/>
                    <a:pt x="5055" y="59760"/>
                  </a:cubicBezTo>
                  <a:cubicBezTo>
                    <a:pt x="6313" y="59760"/>
                    <a:pt x="5684" y="59130"/>
                    <a:pt x="3168" y="58502"/>
                  </a:cubicBezTo>
                  <a:cubicBezTo>
                    <a:pt x="1281" y="57873"/>
                    <a:pt x="1910" y="57873"/>
                    <a:pt x="2539" y="57873"/>
                  </a:cubicBezTo>
                  <a:cubicBezTo>
                    <a:pt x="3797" y="57873"/>
                    <a:pt x="3797" y="57244"/>
                    <a:pt x="4426" y="57244"/>
                  </a:cubicBezTo>
                  <a:cubicBezTo>
                    <a:pt x="4426" y="57244"/>
                    <a:pt x="5055" y="57244"/>
                    <a:pt x="4426" y="57244"/>
                  </a:cubicBezTo>
                  <a:cubicBezTo>
                    <a:pt x="23" y="55356"/>
                    <a:pt x="2539" y="55356"/>
                    <a:pt x="4426" y="55356"/>
                  </a:cubicBezTo>
                  <a:cubicBezTo>
                    <a:pt x="5684" y="55356"/>
                    <a:pt x="7571" y="55356"/>
                    <a:pt x="4426" y="54099"/>
                  </a:cubicBezTo>
                  <a:cubicBezTo>
                    <a:pt x="3168" y="53470"/>
                    <a:pt x="4426" y="53470"/>
                    <a:pt x="6313" y="54099"/>
                  </a:cubicBezTo>
                  <a:cubicBezTo>
                    <a:pt x="9458" y="54727"/>
                    <a:pt x="8829" y="54099"/>
                    <a:pt x="6942" y="53470"/>
                  </a:cubicBezTo>
                  <a:cubicBezTo>
                    <a:pt x="6313" y="53470"/>
                    <a:pt x="6313" y="52840"/>
                    <a:pt x="6313" y="52840"/>
                  </a:cubicBezTo>
                  <a:cubicBezTo>
                    <a:pt x="6313" y="52840"/>
                    <a:pt x="5684" y="52211"/>
                    <a:pt x="6313" y="52211"/>
                  </a:cubicBezTo>
                  <a:cubicBezTo>
                    <a:pt x="7571" y="52211"/>
                    <a:pt x="6313" y="51582"/>
                    <a:pt x="4426" y="50953"/>
                  </a:cubicBezTo>
                  <a:cubicBezTo>
                    <a:pt x="4426" y="50953"/>
                    <a:pt x="4426" y="50953"/>
                    <a:pt x="4426" y="50953"/>
                  </a:cubicBezTo>
                  <a:cubicBezTo>
                    <a:pt x="6313" y="50953"/>
                    <a:pt x="3797" y="49695"/>
                    <a:pt x="6942" y="49695"/>
                  </a:cubicBezTo>
                  <a:cubicBezTo>
                    <a:pt x="8200" y="49695"/>
                    <a:pt x="8200" y="49695"/>
                    <a:pt x="8200" y="49695"/>
                  </a:cubicBezTo>
                  <a:cubicBezTo>
                    <a:pt x="8200" y="49695"/>
                    <a:pt x="7571" y="49066"/>
                    <a:pt x="6942" y="49066"/>
                  </a:cubicBezTo>
                  <a:cubicBezTo>
                    <a:pt x="3168" y="47808"/>
                    <a:pt x="4426" y="47808"/>
                    <a:pt x="6313" y="48437"/>
                  </a:cubicBezTo>
                  <a:cubicBezTo>
                    <a:pt x="8200" y="49066"/>
                    <a:pt x="8829" y="49066"/>
                    <a:pt x="6313" y="47808"/>
                  </a:cubicBezTo>
                  <a:cubicBezTo>
                    <a:pt x="5684" y="47179"/>
                    <a:pt x="5684" y="47179"/>
                    <a:pt x="5684" y="47179"/>
                  </a:cubicBezTo>
                  <a:cubicBezTo>
                    <a:pt x="5055" y="46549"/>
                    <a:pt x="6942" y="47179"/>
                    <a:pt x="4426" y="45921"/>
                  </a:cubicBezTo>
                  <a:cubicBezTo>
                    <a:pt x="4426" y="45921"/>
                    <a:pt x="3797" y="45921"/>
                    <a:pt x="4426" y="45921"/>
                  </a:cubicBezTo>
                  <a:cubicBezTo>
                    <a:pt x="6942" y="46549"/>
                    <a:pt x="5055" y="45292"/>
                    <a:pt x="4426" y="45292"/>
                  </a:cubicBezTo>
                  <a:cubicBezTo>
                    <a:pt x="4426" y="45292"/>
                    <a:pt x="4426" y="45292"/>
                    <a:pt x="5055" y="45292"/>
                  </a:cubicBezTo>
                  <a:cubicBezTo>
                    <a:pt x="8829" y="45921"/>
                    <a:pt x="8829" y="45292"/>
                    <a:pt x="7571" y="44663"/>
                  </a:cubicBezTo>
                  <a:cubicBezTo>
                    <a:pt x="5684" y="43404"/>
                    <a:pt x="8829" y="44034"/>
                    <a:pt x="8829" y="43404"/>
                  </a:cubicBezTo>
                  <a:cubicBezTo>
                    <a:pt x="8829" y="43404"/>
                    <a:pt x="8829" y="43404"/>
                    <a:pt x="8829" y="43404"/>
                  </a:cubicBezTo>
                  <a:cubicBezTo>
                    <a:pt x="8829" y="43404"/>
                    <a:pt x="9458" y="42775"/>
                    <a:pt x="9458" y="42775"/>
                  </a:cubicBezTo>
                  <a:cubicBezTo>
                    <a:pt x="9458" y="42775"/>
                    <a:pt x="10716" y="42775"/>
                    <a:pt x="10087" y="42775"/>
                  </a:cubicBezTo>
                  <a:cubicBezTo>
                    <a:pt x="8200" y="41517"/>
                    <a:pt x="8829" y="41517"/>
                    <a:pt x="8829" y="41517"/>
                  </a:cubicBezTo>
                  <a:cubicBezTo>
                    <a:pt x="8200" y="40889"/>
                    <a:pt x="10087" y="40889"/>
                    <a:pt x="8829" y="39630"/>
                  </a:cubicBezTo>
                  <a:cubicBezTo>
                    <a:pt x="7571" y="39001"/>
                    <a:pt x="8200" y="39001"/>
                    <a:pt x="12604" y="40259"/>
                  </a:cubicBezTo>
                  <a:cubicBezTo>
                    <a:pt x="8200" y="39001"/>
                    <a:pt x="15120" y="40259"/>
                    <a:pt x="8829" y="38372"/>
                  </a:cubicBezTo>
                  <a:cubicBezTo>
                    <a:pt x="13862" y="39630"/>
                    <a:pt x="15749" y="40259"/>
                    <a:pt x="13233" y="39001"/>
                  </a:cubicBezTo>
                  <a:cubicBezTo>
                    <a:pt x="10716" y="37743"/>
                    <a:pt x="11975" y="37743"/>
                    <a:pt x="12604" y="37743"/>
                  </a:cubicBezTo>
                  <a:cubicBezTo>
                    <a:pt x="12604" y="37743"/>
                    <a:pt x="12604" y="37114"/>
                    <a:pt x="12604" y="37114"/>
                  </a:cubicBezTo>
                  <a:cubicBezTo>
                    <a:pt x="12604" y="36485"/>
                    <a:pt x="13233" y="36485"/>
                    <a:pt x="15120" y="36485"/>
                  </a:cubicBezTo>
                  <a:cubicBezTo>
                    <a:pt x="16378" y="36485"/>
                    <a:pt x="16378" y="35856"/>
                    <a:pt x="17007" y="35856"/>
                  </a:cubicBezTo>
                  <a:cubicBezTo>
                    <a:pt x="15749" y="35227"/>
                    <a:pt x="15120" y="35227"/>
                    <a:pt x="14491" y="34598"/>
                  </a:cubicBezTo>
                  <a:cubicBezTo>
                    <a:pt x="13233" y="33968"/>
                    <a:pt x="11975" y="33968"/>
                    <a:pt x="11345" y="33339"/>
                  </a:cubicBezTo>
                  <a:cubicBezTo>
                    <a:pt x="11975" y="33339"/>
                    <a:pt x="13233" y="33968"/>
                    <a:pt x="13233" y="33968"/>
                  </a:cubicBezTo>
                  <a:cubicBezTo>
                    <a:pt x="13862" y="33968"/>
                    <a:pt x="13862" y="33968"/>
                    <a:pt x="14491" y="33968"/>
                  </a:cubicBezTo>
                  <a:cubicBezTo>
                    <a:pt x="15120" y="33968"/>
                    <a:pt x="15120" y="34598"/>
                    <a:pt x="15749" y="34598"/>
                  </a:cubicBezTo>
                  <a:cubicBezTo>
                    <a:pt x="16378" y="34598"/>
                    <a:pt x="16378" y="34598"/>
                    <a:pt x="17007" y="35227"/>
                  </a:cubicBezTo>
                  <a:cubicBezTo>
                    <a:pt x="17636" y="35227"/>
                    <a:pt x="17636" y="34598"/>
                    <a:pt x="18265" y="34598"/>
                  </a:cubicBezTo>
                  <a:cubicBezTo>
                    <a:pt x="18265" y="34598"/>
                    <a:pt x="17636" y="33968"/>
                    <a:pt x="18265" y="33968"/>
                  </a:cubicBezTo>
                  <a:cubicBezTo>
                    <a:pt x="19523" y="33968"/>
                    <a:pt x="17636" y="32711"/>
                    <a:pt x="12604" y="30823"/>
                  </a:cubicBezTo>
                  <a:cubicBezTo>
                    <a:pt x="15120" y="31453"/>
                    <a:pt x="17636" y="31453"/>
                    <a:pt x="15749" y="30823"/>
                  </a:cubicBezTo>
                  <a:cubicBezTo>
                    <a:pt x="15749" y="30823"/>
                    <a:pt x="16378" y="30823"/>
                    <a:pt x="17007" y="30823"/>
                  </a:cubicBezTo>
                  <a:cubicBezTo>
                    <a:pt x="20152" y="31453"/>
                    <a:pt x="20152" y="31453"/>
                    <a:pt x="16378" y="30194"/>
                  </a:cubicBezTo>
                  <a:cubicBezTo>
                    <a:pt x="15749" y="30194"/>
                    <a:pt x="15120" y="29565"/>
                    <a:pt x="15120" y="29565"/>
                  </a:cubicBezTo>
                  <a:cubicBezTo>
                    <a:pt x="15120" y="28936"/>
                    <a:pt x="15120" y="28936"/>
                    <a:pt x="15749" y="28936"/>
                  </a:cubicBezTo>
                  <a:cubicBezTo>
                    <a:pt x="16378" y="28936"/>
                    <a:pt x="16378" y="28307"/>
                    <a:pt x="16378" y="27678"/>
                  </a:cubicBezTo>
                  <a:cubicBezTo>
                    <a:pt x="16378" y="27678"/>
                    <a:pt x="16378" y="27678"/>
                    <a:pt x="16378" y="27678"/>
                  </a:cubicBezTo>
                  <a:cubicBezTo>
                    <a:pt x="17007" y="27049"/>
                    <a:pt x="16378" y="26420"/>
                    <a:pt x="17636" y="27049"/>
                  </a:cubicBezTo>
                  <a:cubicBezTo>
                    <a:pt x="20152" y="27049"/>
                    <a:pt x="20152" y="26420"/>
                    <a:pt x="20152" y="26420"/>
                  </a:cubicBezTo>
                  <a:cubicBezTo>
                    <a:pt x="20152" y="26420"/>
                    <a:pt x="20781" y="26420"/>
                    <a:pt x="20152" y="25791"/>
                  </a:cubicBezTo>
                  <a:cubicBezTo>
                    <a:pt x="20152" y="25791"/>
                    <a:pt x="18894" y="25162"/>
                    <a:pt x="18265" y="25162"/>
                  </a:cubicBezTo>
                  <a:cubicBezTo>
                    <a:pt x="18265" y="25162"/>
                    <a:pt x="18265" y="25162"/>
                    <a:pt x="18265" y="25162"/>
                  </a:cubicBezTo>
                  <a:cubicBezTo>
                    <a:pt x="18265" y="25162"/>
                    <a:pt x="18265" y="25162"/>
                    <a:pt x="18265" y="25162"/>
                  </a:cubicBezTo>
                  <a:cubicBezTo>
                    <a:pt x="18894" y="25162"/>
                    <a:pt x="19523" y="25162"/>
                    <a:pt x="20781" y="25162"/>
                  </a:cubicBezTo>
                  <a:cubicBezTo>
                    <a:pt x="20152" y="25162"/>
                    <a:pt x="20152" y="25162"/>
                    <a:pt x="19523" y="24533"/>
                  </a:cubicBezTo>
                  <a:cubicBezTo>
                    <a:pt x="18894" y="24533"/>
                    <a:pt x="18894" y="24533"/>
                    <a:pt x="18894" y="24533"/>
                  </a:cubicBezTo>
                  <a:cubicBezTo>
                    <a:pt x="18894" y="24533"/>
                    <a:pt x="18894" y="24533"/>
                    <a:pt x="18894" y="24533"/>
                  </a:cubicBezTo>
                  <a:cubicBezTo>
                    <a:pt x="16378" y="23275"/>
                    <a:pt x="17636" y="23275"/>
                    <a:pt x="19523" y="23904"/>
                  </a:cubicBezTo>
                  <a:cubicBezTo>
                    <a:pt x="20781" y="23904"/>
                    <a:pt x="21410" y="23904"/>
                    <a:pt x="22668" y="23904"/>
                  </a:cubicBezTo>
                  <a:cubicBezTo>
                    <a:pt x="20781" y="23275"/>
                    <a:pt x="19523" y="22646"/>
                    <a:pt x="18265" y="22646"/>
                  </a:cubicBezTo>
                  <a:cubicBezTo>
                    <a:pt x="18265" y="22646"/>
                    <a:pt x="17636" y="22646"/>
                    <a:pt x="17636" y="22646"/>
                  </a:cubicBezTo>
                  <a:cubicBezTo>
                    <a:pt x="18265" y="22646"/>
                    <a:pt x="18894" y="22017"/>
                    <a:pt x="19523" y="22017"/>
                  </a:cubicBezTo>
                  <a:cubicBezTo>
                    <a:pt x="19523" y="22017"/>
                    <a:pt x="20152" y="22017"/>
                    <a:pt x="20781" y="22017"/>
                  </a:cubicBezTo>
                  <a:cubicBezTo>
                    <a:pt x="21410" y="22017"/>
                    <a:pt x="22668" y="22017"/>
                    <a:pt x="23297" y="22017"/>
                  </a:cubicBezTo>
                  <a:cubicBezTo>
                    <a:pt x="23927" y="21387"/>
                    <a:pt x="23927" y="21387"/>
                    <a:pt x="24556" y="20758"/>
                  </a:cubicBezTo>
                  <a:cubicBezTo>
                    <a:pt x="23297" y="20758"/>
                    <a:pt x="22668" y="20758"/>
                    <a:pt x="21410" y="20758"/>
                  </a:cubicBezTo>
                  <a:cubicBezTo>
                    <a:pt x="20781" y="20758"/>
                    <a:pt x="20152" y="20129"/>
                    <a:pt x="20152" y="20129"/>
                  </a:cubicBezTo>
                  <a:cubicBezTo>
                    <a:pt x="20152" y="19501"/>
                    <a:pt x="20152" y="19501"/>
                    <a:pt x="20781" y="18872"/>
                  </a:cubicBezTo>
                  <a:cubicBezTo>
                    <a:pt x="22039" y="19501"/>
                    <a:pt x="22668" y="19501"/>
                    <a:pt x="22668" y="20129"/>
                  </a:cubicBezTo>
                  <a:cubicBezTo>
                    <a:pt x="22668" y="20129"/>
                    <a:pt x="23297" y="20129"/>
                    <a:pt x="23927" y="20758"/>
                  </a:cubicBezTo>
                  <a:cubicBezTo>
                    <a:pt x="24556" y="20129"/>
                    <a:pt x="25185" y="20129"/>
                    <a:pt x="25814" y="19501"/>
                  </a:cubicBezTo>
                  <a:cubicBezTo>
                    <a:pt x="25185" y="19501"/>
                    <a:pt x="25185" y="19501"/>
                    <a:pt x="24556" y="18872"/>
                  </a:cubicBezTo>
                  <a:cubicBezTo>
                    <a:pt x="23927" y="18872"/>
                    <a:pt x="23297" y="18872"/>
                    <a:pt x="22039" y="19501"/>
                  </a:cubicBezTo>
                  <a:cubicBezTo>
                    <a:pt x="20152" y="18242"/>
                    <a:pt x="20152" y="18242"/>
                    <a:pt x="20781" y="18242"/>
                  </a:cubicBezTo>
                  <a:cubicBezTo>
                    <a:pt x="22668" y="17613"/>
                    <a:pt x="23297" y="16984"/>
                    <a:pt x="23297" y="15726"/>
                  </a:cubicBezTo>
                  <a:cubicBezTo>
                    <a:pt x="23297" y="15726"/>
                    <a:pt x="24556" y="15726"/>
                    <a:pt x="24556" y="15726"/>
                  </a:cubicBezTo>
                  <a:cubicBezTo>
                    <a:pt x="25185" y="15097"/>
                    <a:pt x="25814" y="13839"/>
                    <a:pt x="26443" y="13210"/>
                  </a:cubicBezTo>
                  <a:cubicBezTo>
                    <a:pt x="26443" y="12581"/>
                    <a:pt x="27072" y="12581"/>
                    <a:pt x="27072" y="11951"/>
                  </a:cubicBezTo>
                  <a:cubicBezTo>
                    <a:pt x="27072" y="11951"/>
                    <a:pt x="28330" y="11951"/>
                    <a:pt x="29588" y="12581"/>
                  </a:cubicBezTo>
                  <a:cubicBezTo>
                    <a:pt x="29588" y="12581"/>
                    <a:pt x="29588" y="13210"/>
                    <a:pt x="29588" y="13210"/>
                  </a:cubicBezTo>
                  <a:cubicBezTo>
                    <a:pt x="28959" y="13839"/>
                    <a:pt x="28959" y="13839"/>
                    <a:pt x="28959" y="14468"/>
                  </a:cubicBezTo>
                  <a:cubicBezTo>
                    <a:pt x="29588" y="15097"/>
                    <a:pt x="28330" y="15726"/>
                    <a:pt x="27701" y="15726"/>
                  </a:cubicBezTo>
                  <a:cubicBezTo>
                    <a:pt x="27072" y="16355"/>
                    <a:pt x="27072" y="16355"/>
                    <a:pt x="26443" y="16984"/>
                  </a:cubicBezTo>
                  <a:cubicBezTo>
                    <a:pt x="26443" y="16984"/>
                    <a:pt x="26443" y="16984"/>
                    <a:pt x="26443" y="16984"/>
                  </a:cubicBezTo>
                  <a:cubicBezTo>
                    <a:pt x="22668" y="16355"/>
                    <a:pt x="26443" y="18242"/>
                    <a:pt x="23927" y="18242"/>
                  </a:cubicBezTo>
                  <a:cubicBezTo>
                    <a:pt x="23297" y="18242"/>
                    <a:pt x="23927" y="18242"/>
                    <a:pt x="25185" y="18872"/>
                  </a:cubicBezTo>
                  <a:cubicBezTo>
                    <a:pt x="25814" y="18872"/>
                    <a:pt x="26443" y="18242"/>
                    <a:pt x="27072" y="18242"/>
                  </a:cubicBezTo>
                  <a:cubicBezTo>
                    <a:pt x="28959" y="16984"/>
                    <a:pt x="30217" y="15726"/>
                    <a:pt x="32104" y="15097"/>
                  </a:cubicBezTo>
                  <a:cubicBezTo>
                    <a:pt x="32733" y="14468"/>
                    <a:pt x="33991" y="14468"/>
                    <a:pt x="35249" y="14468"/>
                  </a:cubicBezTo>
                  <a:cubicBezTo>
                    <a:pt x="35879" y="14468"/>
                    <a:pt x="37766" y="14468"/>
                    <a:pt x="38395" y="14468"/>
                  </a:cubicBezTo>
                  <a:cubicBezTo>
                    <a:pt x="37766" y="14468"/>
                    <a:pt x="36508" y="13839"/>
                    <a:pt x="35249" y="13839"/>
                  </a:cubicBezTo>
                  <a:cubicBezTo>
                    <a:pt x="35249" y="13210"/>
                    <a:pt x="35879" y="12581"/>
                    <a:pt x="35879" y="11951"/>
                  </a:cubicBezTo>
                  <a:cubicBezTo>
                    <a:pt x="35879" y="11323"/>
                    <a:pt x="36508" y="11323"/>
                    <a:pt x="36508" y="10694"/>
                  </a:cubicBezTo>
                  <a:cubicBezTo>
                    <a:pt x="35879" y="10065"/>
                    <a:pt x="35249" y="8806"/>
                    <a:pt x="36508" y="8806"/>
                  </a:cubicBezTo>
                  <a:cubicBezTo>
                    <a:pt x="37137" y="8806"/>
                    <a:pt x="39024" y="8806"/>
                    <a:pt x="39653" y="8177"/>
                  </a:cubicBezTo>
                  <a:cubicBezTo>
                    <a:pt x="40282" y="8177"/>
                    <a:pt x="39653" y="7548"/>
                    <a:pt x="39653" y="7548"/>
                  </a:cubicBezTo>
                  <a:cubicBezTo>
                    <a:pt x="39653" y="6919"/>
                    <a:pt x="40282" y="6919"/>
                    <a:pt x="40911" y="6291"/>
                  </a:cubicBezTo>
                  <a:cubicBezTo>
                    <a:pt x="42169" y="5661"/>
                    <a:pt x="43427" y="5661"/>
                    <a:pt x="44685" y="5032"/>
                  </a:cubicBezTo>
                  <a:cubicBezTo>
                    <a:pt x="44685" y="5032"/>
                    <a:pt x="44685" y="5032"/>
                    <a:pt x="44685" y="4403"/>
                  </a:cubicBezTo>
                  <a:cubicBezTo>
                    <a:pt x="42798" y="4403"/>
                    <a:pt x="41540" y="4403"/>
                    <a:pt x="40282" y="4403"/>
                  </a:cubicBezTo>
                  <a:cubicBezTo>
                    <a:pt x="39653" y="4403"/>
                    <a:pt x="38395" y="3774"/>
                    <a:pt x="39024" y="3774"/>
                  </a:cubicBezTo>
                  <a:cubicBezTo>
                    <a:pt x="40282" y="3774"/>
                    <a:pt x="42169" y="3145"/>
                    <a:pt x="43427" y="3145"/>
                  </a:cubicBezTo>
                  <a:cubicBezTo>
                    <a:pt x="44056" y="3145"/>
                    <a:pt x="45943" y="3145"/>
                    <a:pt x="45943" y="1887"/>
                  </a:cubicBezTo>
                  <a:cubicBezTo>
                    <a:pt x="45943" y="1258"/>
                    <a:pt x="47202" y="1887"/>
                    <a:pt x="47831" y="1258"/>
                  </a:cubicBezTo>
                  <a:cubicBezTo>
                    <a:pt x="49718" y="629"/>
                    <a:pt x="51605" y="0"/>
                    <a:pt x="53492" y="0"/>
                  </a:cubicBezTo>
                  <a:cubicBezTo>
                    <a:pt x="54121" y="0"/>
                    <a:pt x="55379" y="0"/>
                    <a:pt x="57895" y="0"/>
                  </a:cubicBezTo>
                  <a:cubicBezTo>
                    <a:pt x="59783" y="0"/>
                    <a:pt x="60412" y="0"/>
                    <a:pt x="61670" y="0"/>
                  </a:cubicBezTo>
                  <a:cubicBezTo>
                    <a:pt x="61670" y="0"/>
                    <a:pt x="62299" y="629"/>
                    <a:pt x="62299" y="629"/>
                  </a:cubicBezTo>
                  <a:cubicBezTo>
                    <a:pt x="64815" y="1258"/>
                    <a:pt x="67331" y="1887"/>
                    <a:pt x="69847" y="2516"/>
                  </a:cubicBezTo>
                  <a:cubicBezTo>
                    <a:pt x="67331" y="1887"/>
                    <a:pt x="68589" y="2516"/>
                    <a:pt x="69847" y="3145"/>
                  </a:cubicBezTo>
                  <a:close/>
                  <a:moveTo>
                    <a:pt x="7571" y="64163"/>
                  </a:moveTo>
                  <a:cubicBezTo>
                    <a:pt x="6942" y="64163"/>
                    <a:pt x="6942" y="64163"/>
                    <a:pt x="6313" y="64163"/>
                  </a:cubicBezTo>
                  <a:cubicBezTo>
                    <a:pt x="6313" y="64163"/>
                    <a:pt x="6313" y="64792"/>
                    <a:pt x="6942" y="64792"/>
                  </a:cubicBezTo>
                  <a:cubicBezTo>
                    <a:pt x="7571" y="64163"/>
                    <a:pt x="7571" y="64792"/>
                    <a:pt x="7571" y="64163"/>
                  </a:cubicBezTo>
                  <a:cubicBezTo>
                    <a:pt x="8200" y="64163"/>
                    <a:pt x="8200" y="64163"/>
                    <a:pt x="7571" y="64163"/>
                  </a:cubicBezTo>
                  <a:close/>
                  <a:moveTo>
                    <a:pt x="12604" y="64163"/>
                  </a:moveTo>
                  <a:cubicBezTo>
                    <a:pt x="12604" y="64163"/>
                    <a:pt x="11975" y="64163"/>
                    <a:pt x="11975" y="64163"/>
                  </a:cubicBezTo>
                  <a:cubicBezTo>
                    <a:pt x="11975" y="64163"/>
                    <a:pt x="12604" y="64792"/>
                    <a:pt x="12604" y="64163"/>
                  </a:cubicBezTo>
                  <a:cubicBezTo>
                    <a:pt x="13233" y="64792"/>
                    <a:pt x="13233" y="64163"/>
                    <a:pt x="12604" y="64163"/>
                  </a:cubicBezTo>
                  <a:cubicBezTo>
                    <a:pt x="13233" y="64163"/>
                    <a:pt x="12604" y="64163"/>
                    <a:pt x="12604" y="64163"/>
                  </a:cubicBezTo>
                  <a:close/>
                  <a:moveTo>
                    <a:pt x="13233" y="60389"/>
                  </a:moveTo>
                  <a:cubicBezTo>
                    <a:pt x="13233" y="60389"/>
                    <a:pt x="12604" y="60389"/>
                    <a:pt x="12604" y="60389"/>
                  </a:cubicBezTo>
                  <a:cubicBezTo>
                    <a:pt x="13233" y="60389"/>
                    <a:pt x="13862" y="61018"/>
                    <a:pt x="14491" y="61018"/>
                  </a:cubicBezTo>
                  <a:cubicBezTo>
                    <a:pt x="15120" y="61018"/>
                    <a:pt x="15120" y="61018"/>
                    <a:pt x="15749" y="61018"/>
                  </a:cubicBezTo>
                  <a:cubicBezTo>
                    <a:pt x="14491" y="61018"/>
                    <a:pt x="13862" y="60389"/>
                    <a:pt x="13233" y="60389"/>
                  </a:cubicBezTo>
                  <a:close/>
                  <a:moveTo>
                    <a:pt x="8829" y="58502"/>
                  </a:moveTo>
                  <a:cubicBezTo>
                    <a:pt x="7571" y="59760"/>
                    <a:pt x="5684" y="61018"/>
                    <a:pt x="6942" y="62905"/>
                  </a:cubicBezTo>
                  <a:cubicBezTo>
                    <a:pt x="7571" y="62276"/>
                    <a:pt x="8200" y="62276"/>
                    <a:pt x="8200" y="61647"/>
                  </a:cubicBezTo>
                  <a:cubicBezTo>
                    <a:pt x="8829" y="61018"/>
                    <a:pt x="9458" y="61018"/>
                    <a:pt x="9458" y="60389"/>
                  </a:cubicBezTo>
                  <a:cubicBezTo>
                    <a:pt x="10087" y="59760"/>
                    <a:pt x="10087" y="59130"/>
                    <a:pt x="8829" y="58502"/>
                  </a:cubicBezTo>
                  <a:close/>
                  <a:moveTo>
                    <a:pt x="16378" y="57244"/>
                  </a:moveTo>
                  <a:cubicBezTo>
                    <a:pt x="12604" y="56615"/>
                    <a:pt x="14491" y="57873"/>
                    <a:pt x="13862" y="57873"/>
                  </a:cubicBezTo>
                  <a:cubicBezTo>
                    <a:pt x="13233" y="58502"/>
                    <a:pt x="13862" y="59130"/>
                    <a:pt x="13862" y="59760"/>
                  </a:cubicBezTo>
                  <a:cubicBezTo>
                    <a:pt x="14491" y="59760"/>
                    <a:pt x="14491" y="59760"/>
                    <a:pt x="15120" y="60389"/>
                  </a:cubicBezTo>
                  <a:cubicBezTo>
                    <a:pt x="17007" y="59760"/>
                    <a:pt x="17007" y="58502"/>
                    <a:pt x="16378" y="57244"/>
                  </a:cubicBezTo>
                  <a:close/>
                  <a:moveTo>
                    <a:pt x="15120" y="55356"/>
                  </a:moveTo>
                  <a:cubicBezTo>
                    <a:pt x="14491" y="55985"/>
                    <a:pt x="13862" y="55985"/>
                    <a:pt x="15120" y="56615"/>
                  </a:cubicBezTo>
                  <a:cubicBezTo>
                    <a:pt x="17636" y="57244"/>
                    <a:pt x="17636" y="56615"/>
                    <a:pt x="15120" y="55356"/>
                  </a:cubicBezTo>
                  <a:close/>
                  <a:moveTo>
                    <a:pt x="15749" y="53470"/>
                  </a:moveTo>
                  <a:cubicBezTo>
                    <a:pt x="15120" y="53470"/>
                    <a:pt x="15120" y="53470"/>
                    <a:pt x="15120" y="53470"/>
                  </a:cubicBezTo>
                  <a:cubicBezTo>
                    <a:pt x="15120" y="53470"/>
                    <a:pt x="15749" y="53470"/>
                    <a:pt x="16378" y="54099"/>
                  </a:cubicBezTo>
                  <a:cubicBezTo>
                    <a:pt x="16378" y="54099"/>
                    <a:pt x="16378" y="54099"/>
                    <a:pt x="15749" y="53470"/>
                  </a:cubicBezTo>
                  <a:cubicBezTo>
                    <a:pt x="16378" y="54099"/>
                    <a:pt x="15749" y="54099"/>
                    <a:pt x="15749" y="53470"/>
                  </a:cubicBezTo>
                  <a:close/>
                  <a:moveTo>
                    <a:pt x="15749" y="52211"/>
                  </a:moveTo>
                  <a:cubicBezTo>
                    <a:pt x="14491" y="52211"/>
                    <a:pt x="11975" y="51582"/>
                    <a:pt x="15749" y="52840"/>
                  </a:cubicBezTo>
                  <a:cubicBezTo>
                    <a:pt x="15749" y="52840"/>
                    <a:pt x="15749" y="52840"/>
                    <a:pt x="15749" y="52211"/>
                  </a:cubicBezTo>
                  <a:close/>
                  <a:moveTo>
                    <a:pt x="25814" y="52211"/>
                  </a:moveTo>
                  <a:cubicBezTo>
                    <a:pt x="25814" y="52211"/>
                    <a:pt x="25185" y="52211"/>
                    <a:pt x="25185" y="52211"/>
                  </a:cubicBezTo>
                  <a:cubicBezTo>
                    <a:pt x="25185" y="52211"/>
                    <a:pt x="25185" y="52840"/>
                    <a:pt x="25185" y="52840"/>
                  </a:cubicBezTo>
                  <a:cubicBezTo>
                    <a:pt x="25814" y="52840"/>
                    <a:pt x="26443" y="52840"/>
                    <a:pt x="26443" y="53470"/>
                  </a:cubicBezTo>
                  <a:cubicBezTo>
                    <a:pt x="25814" y="52840"/>
                    <a:pt x="25814" y="52211"/>
                    <a:pt x="25814" y="52211"/>
                  </a:cubicBezTo>
                  <a:cubicBezTo>
                    <a:pt x="25814" y="52211"/>
                    <a:pt x="25814" y="52211"/>
                    <a:pt x="25814" y="52211"/>
                  </a:cubicBezTo>
                  <a:close/>
                  <a:moveTo>
                    <a:pt x="17636" y="47179"/>
                  </a:moveTo>
                  <a:cubicBezTo>
                    <a:pt x="17636" y="46549"/>
                    <a:pt x="17636" y="46549"/>
                    <a:pt x="17007" y="45921"/>
                  </a:cubicBezTo>
                  <a:cubicBezTo>
                    <a:pt x="16378" y="45921"/>
                    <a:pt x="16378" y="45921"/>
                    <a:pt x="15749" y="45292"/>
                  </a:cubicBezTo>
                  <a:cubicBezTo>
                    <a:pt x="15749" y="45921"/>
                    <a:pt x="16378" y="45921"/>
                    <a:pt x="16378" y="46549"/>
                  </a:cubicBezTo>
                  <a:cubicBezTo>
                    <a:pt x="17007" y="47179"/>
                    <a:pt x="17007" y="47179"/>
                    <a:pt x="17636" y="47179"/>
                  </a:cubicBezTo>
                  <a:close/>
                  <a:moveTo>
                    <a:pt x="27701" y="49066"/>
                  </a:moveTo>
                  <a:cubicBezTo>
                    <a:pt x="27072" y="49066"/>
                    <a:pt x="27072" y="49066"/>
                    <a:pt x="27072" y="49066"/>
                  </a:cubicBezTo>
                  <a:cubicBezTo>
                    <a:pt x="27072" y="49066"/>
                    <a:pt x="27701" y="49066"/>
                    <a:pt x="27701" y="49695"/>
                  </a:cubicBezTo>
                  <a:cubicBezTo>
                    <a:pt x="27072" y="49695"/>
                    <a:pt x="27701" y="49066"/>
                    <a:pt x="27701" y="49066"/>
                  </a:cubicBezTo>
                  <a:close/>
                  <a:moveTo>
                    <a:pt x="26443" y="47808"/>
                  </a:moveTo>
                  <a:cubicBezTo>
                    <a:pt x="26443" y="47808"/>
                    <a:pt x="27072" y="48437"/>
                    <a:pt x="27072" y="48437"/>
                  </a:cubicBezTo>
                  <a:cubicBezTo>
                    <a:pt x="27701" y="48437"/>
                    <a:pt x="28330" y="48437"/>
                    <a:pt x="26443" y="47808"/>
                  </a:cubicBezTo>
                  <a:close/>
                  <a:moveTo>
                    <a:pt x="18265" y="44663"/>
                  </a:moveTo>
                  <a:cubicBezTo>
                    <a:pt x="18265" y="44663"/>
                    <a:pt x="17636" y="44663"/>
                    <a:pt x="18265" y="44663"/>
                  </a:cubicBezTo>
                  <a:cubicBezTo>
                    <a:pt x="17636" y="44663"/>
                    <a:pt x="17636" y="45292"/>
                    <a:pt x="17636" y="45292"/>
                  </a:cubicBezTo>
                  <a:cubicBezTo>
                    <a:pt x="18265" y="45292"/>
                    <a:pt x="18265" y="45292"/>
                    <a:pt x="18894" y="45921"/>
                  </a:cubicBezTo>
                  <a:cubicBezTo>
                    <a:pt x="18894" y="45292"/>
                    <a:pt x="18265" y="44663"/>
                    <a:pt x="18265" y="44663"/>
                  </a:cubicBezTo>
                  <a:close/>
                  <a:moveTo>
                    <a:pt x="23297" y="33968"/>
                  </a:moveTo>
                  <a:cubicBezTo>
                    <a:pt x="23297" y="33968"/>
                    <a:pt x="22668" y="33339"/>
                    <a:pt x="22668" y="32711"/>
                  </a:cubicBezTo>
                  <a:cubicBezTo>
                    <a:pt x="21410" y="32082"/>
                    <a:pt x="20152" y="32082"/>
                    <a:pt x="18894" y="31453"/>
                  </a:cubicBezTo>
                  <a:cubicBezTo>
                    <a:pt x="18265" y="31453"/>
                    <a:pt x="18265" y="32082"/>
                    <a:pt x="17636" y="32082"/>
                  </a:cubicBezTo>
                  <a:cubicBezTo>
                    <a:pt x="22039" y="33968"/>
                    <a:pt x="23297" y="34598"/>
                    <a:pt x="23297" y="33968"/>
                  </a:cubicBezTo>
                  <a:close/>
                  <a:moveTo>
                    <a:pt x="27701" y="33339"/>
                  </a:moveTo>
                  <a:cubicBezTo>
                    <a:pt x="27701" y="33968"/>
                    <a:pt x="27701" y="33968"/>
                    <a:pt x="27701" y="33339"/>
                  </a:cubicBezTo>
                  <a:cubicBezTo>
                    <a:pt x="28330" y="34598"/>
                    <a:pt x="25185" y="33968"/>
                    <a:pt x="27701" y="35227"/>
                  </a:cubicBezTo>
                  <a:cubicBezTo>
                    <a:pt x="28959" y="35227"/>
                    <a:pt x="28959" y="35227"/>
                    <a:pt x="27701" y="33339"/>
                  </a:cubicBezTo>
                  <a:cubicBezTo>
                    <a:pt x="27701" y="33968"/>
                    <a:pt x="27701" y="33968"/>
                    <a:pt x="27701" y="33339"/>
                  </a:cubicBezTo>
                  <a:close/>
                  <a:moveTo>
                    <a:pt x="23927" y="30823"/>
                  </a:moveTo>
                  <a:cubicBezTo>
                    <a:pt x="23297" y="30823"/>
                    <a:pt x="22668" y="30823"/>
                    <a:pt x="22039" y="31453"/>
                  </a:cubicBezTo>
                  <a:cubicBezTo>
                    <a:pt x="20781" y="31453"/>
                    <a:pt x="19523" y="30823"/>
                    <a:pt x="17636" y="30194"/>
                  </a:cubicBezTo>
                  <a:cubicBezTo>
                    <a:pt x="23927" y="32711"/>
                    <a:pt x="21410" y="32082"/>
                    <a:pt x="20781" y="32711"/>
                  </a:cubicBezTo>
                  <a:cubicBezTo>
                    <a:pt x="24556" y="33968"/>
                    <a:pt x="24556" y="33339"/>
                    <a:pt x="24556" y="33339"/>
                  </a:cubicBezTo>
                  <a:cubicBezTo>
                    <a:pt x="25185" y="32711"/>
                    <a:pt x="25185" y="32082"/>
                    <a:pt x="25185" y="31453"/>
                  </a:cubicBezTo>
                  <a:cubicBezTo>
                    <a:pt x="24556" y="31453"/>
                    <a:pt x="23927" y="30823"/>
                    <a:pt x="23927" y="30823"/>
                  </a:cubicBezTo>
                  <a:close/>
                  <a:moveTo>
                    <a:pt x="23297" y="28307"/>
                  </a:moveTo>
                  <a:cubicBezTo>
                    <a:pt x="22039" y="28307"/>
                    <a:pt x="20781" y="28936"/>
                    <a:pt x="19523" y="28936"/>
                  </a:cubicBezTo>
                  <a:cubicBezTo>
                    <a:pt x="23297" y="30194"/>
                    <a:pt x="24556" y="30194"/>
                    <a:pt x="24556" y="29565"/>
                  </a:cubicBezTo>
                  <a:cubicBezTo>
                    <a:pt x="24556" y="28936"/>
                    <a:pt x="24556" y="28936"/>
                    <a:pt x="24556" y="28307"/>
                  </a:cubicBezTo>
                  <a:cubicBezTo>
                    <a:pt x="23927" y="28936"/>
                    <a:pt x="23927" y="28307"/>
                    <a:pt x="23297" y="28307"/>
                  </a:cubicBezTo>
                  <a:close/>
                  <a:moveTo>
                    <a:pt x="29588" y="28936"/>
                  </a:moveTo>
                  <a:cubicBezTo>
                    <a:pt x="29588" y="29565"/>
                    <a:pt x="29588" y="29565"/>
                    <a:pt x="29588" y="29565"/>
                  </a:cubicBezTo>
                  <a:cubicBezTo>
                    <a:pt x="31475" y="30194"/>
                    <a:pt x="31475" y="30194"/>
                    <a:pt x="29588" y="28936"/>
                  </a:cubicBezTo>
                  <a:close/>
                  <a:moveTo>
                    <a:pt x="27072" y="27678"/>
                  </a:moveTo>
                  <a:cubicBezTo>
                    <a:pt x="25814" y="27049"/>
                    <a:pt x="24556" y="27049"/>
                    <a:pt x="24556" y="27049"/>
                  </a:cubicBezTo>
                  <a:cubicBezTo>
                    <a:pt x="23297" y="27049"/>
                    <a:pt x="22668" y="27049"/>
                    <a:pt x="22039" y="27678"/>
                  </a:cubicBezTo>
                  <a:cubicBezTo>
                    <a:pt x="22039" y="27678"/>
                    <a:pt x="22668" y="28307"/>
                    <a:pt x="23927" y="28307"/>
                  </a:cubicBezTo>
                  <a:cubicBezTo>
                    <a:pt x="27072" y="28307"/>
                    <a:pt x="23297" y="27049"/>
                    <a:pt x="27072" y="27678"/>
                  </a:cubicBezTo>
                  <a:close/>
                  <a:moveTo>
                    <a:pt x="26443" y="23904"/>
                  </a:moveTo>
                  <a:cubicBezTo>
                    <a:pt x="25185" y="23275"/>
                    <a:pt x="23297" y="23275"/>
                    <a:pt x="22039" y="23275"/>
                  </a:cubicBezTo>
                  <a:cubicBezTo>
                    <a:pt x="21410" y="23275"/>
                    <a:pt x="20781" y="23275"/>
                    <a:pt x="20781" y="23275"/>
                  </a:cubicBezTo>
                  <a:cubicBezTo>
                    <a:pt x="20152" y="23275"/>
                    <a:pt x="20781" y="23904"/>
                    <a:pt x="20152" y="23904"/>
                  </a:cubicBezTo>
                  <a:cubicBezTo>
                    <a:pt x="20152" y="23904"/>
                    <a:pt x="20781" y="24533"/>
                    <a:pt x="23927" y="25162"/>
                  </a:cubicBezTo>
                  <a:cubicBezTo>
                    <a:pt x="23297" y="25162"/>
                    <a:pt x="22668" y="25162"/>
                    <a:pt x="22039" y="25791"/>
                  </a:cubicBezTo>
                  <a:cubicBezTo>
                    <a:pt x="25185" y="26420"/>
                    <a:pt x="25814" y="26420"/>
                    <a:pt x="25814" y="26420"/>
                  </a:cubicBezTo>
                  <a:cubicBezTo>
                    <a:pt x="26443" y="25162"/>
                    <a:pt x="27072" y="24533"/>
                    <a:pt x="26443" y="23904"/>
                  </a:cubicBezTo>
                  <a:cubicBezTo>
                    <a:pt x="27072" y="23904"/>
                    <a:pt x="26443" y="23904"/>
                    <a:pt x="26443" y="23904"/>
                  </a:cubicBezTo>
                  <a:close/>
                  <a:moveTo>
                    <a:pt x="17007" y="20758"/>
                  </a:moveTo>
                  <a:cubicBezTo>
                    <a:pt x="16378" y="20758"/>
                    <a:pt x="15120" y="20758"/>
                    <a:pt x="18265" y="22017"/>
                  </a:cubicBezTo>
                  <a:cubicBezTo>
                    <a:pt x="18265" y="22017"/>
                    <a:pt x="18265" y="21387"/>
                    <a:pt x="18265" y="21387"/>
                  </a:cubicBezTo>
                  <a:cubicBezTo>
                    <a:pt x="18265" y="20758"/>
                    <a:pt x="17636" y="20758"/>
                    <a:pt x="17007" y="20758"/>
                  </a:cubicBezTo>
                  <a:close/>
                  <a:moveTo>
                    <a:pt x="31475" y="24533"/>
                  </a:moveTo>
                  <a:cubicBezTo>
                    <a:pt x="30217" y="24533"/>
                    <a:pt x="28330" y="23904"/>
                    <a:pt x="32733" y="25162"/>
                  </a:cubicBezTo>
                  <a:cubicBezTo>
                    <a:pt x="32104" y="25162"/>
                    <a:pt x="31475" y="24533"/>
                    <a:pt x="31475" y="24533"/>
                  </a:cubicBezTo>
                  <a:close/>
                  <a:moveTo>
                    <a:pt x="33362" y="23275"/>
                  </a:moveTo>
                  <a:cubicBezTo>
                    <a:pt x="33362" y="23275"/>
                    <a:pt x="32733" y="23275"/>
                    <a:pt x="32733" y="23275"/>
                  </a:cubicBezTo>
                  <a:cubicBezTo>
                    <a:pt x="32104" y="23275"/>
                    <a:pt x="32104" y="23904"/>
                    <a:pt x="31475" y="23904"/>
                  </a:cubicBezTo>
                  <a:cubicBezTo>
                    <a:pt x="32104" y="23904"/>
                    <a:pt x="32733" y="23904"/>
                    <a:pt x="32733" y="24533"/>
                  </a:cubicBezTo>
                  <a:cubicBezTo>
                    <a:pt x="33362" y="23904"/>
                    <a:pt x="33362" y="23275"/>
                    <a:pt x="33362" y="23275"/>
                  </a:cubicBezTo>
                  <a:close/>
                  <a:moveTo>
                    <a:pt x="29588" y="21387"/>
                  </a:moveTo>
                  <a:cubicBezTo>
                    <a:pt x="28330" y="21387"/>
                    <a:pt x="27701" y="21387"/>
                    <a:pt x="25185" y="21387"/>
                  </a:cubicBezTo>
                  <a:cubicBezTo>
                    <a:pt x="21410" y="20758"/>
                    <a:pt x="22039" y="21387"/>
                    <a:pt x="21410" y="22017"/>
                  </a:cubicBezTo>
                  <a:cubicBezTo>
                    <a:pt x="24556" y="22646"/>
                    <a:pt x="27701" y="23275"/>
                    <a:pt x="28330" y="23275"/>
                  </a:cubicBezTo>
                  <a:cubicBezTo>
                    <a:pt x="30217" y="22646"/>
                    <a:pt x="30217" y="22017"/>
                    <a:pt x="29588" y="21387"/>
                  </a:cubicBezTo>
                  <a:close/>
                  <a:moveTo>
                    <a:pt x="35249" y="17613"/>
                  </a:moveTo>
                  <a:cubicBezTo>
                    <a:pt x="34621" y="17613"/>
                    <a:pt x="33991" y="17613"/>
                    <a:pt x="33991" y="16984"/>
                  </a:cubicBezTo>
                  <a:cubicBezTo>
                    <a:pt x="32104" y="18242"/>
                    <a:pt x="30846" y="19501"/>
                    <a:pt x="31475" y="20758"/>
                  </a:cubicBezTo>
                  <a:cubicBezTo>
                    <a:pt x="32733" y="20129"/>
                    <a:pt x="33991" y="18872"/>
                    <a:pt x="35249" y="17613"/>
                  </a:cubicBezTo>
                  <a:close/>
                  <a:moveTo>
                    <a:pt x="33991" y="16355"/>
                  </a:moveTo>
                  <a:cubicBezTo>
                    <a:pt x="33991" y="16355"/>
                    <a:pt x="32104" y="16355"/>
                    <a:pt x="34621" y="16984"/>
                  </a:cubicBezTo>
                  <a:cubicBezTo>
                    <a:pt x="33991" y="16984"/>
                    <a:pt x="33991" y="16355"/>
                    <a:pt x="33991" y="16355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84" name="【公众号：阿拉丁PPT】1-46"/>
            <p:cNvSpPr/>
            <p:nvPr/>
          </p:nvSpPr>
          <p:spPr>
            <a:xfrm>
              <a:off x="1828946" y="6050942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85" name="【公众号：阿拉丁PPT】1-47"/>
            <p:cNvSpPr/>
            <p:nvPr/>
          </p:nvSpPr>
          <p:spPr>
            <a:xfrm>
              <a:off x="1815736" y="6050942"/>
              <a:ext cx="12581" cy="7549"/>
            </a:xfrm>
            <a:custGeom>
              <a:avLst/>
              <a:gdLst>
                <a:gd name="connsiteX0" fmla="*/ 6291 w 12581"/>
                <a:gd name="connsiteY0" fmla="*/ 0 h 7549"/>
                <a:gd name="connsiteX1" fmla="*/ 6920 w 12581"/>
                <a:gd name="connsiteY1" fmla="*/ 630 h 7549"/>
                <a:gd name="connsiteX2" fmla="*/ 5033 w 12581"/>
                <a:gd name="connsiteY2" fmla="*/ 1887 h 7549"/>
                <a:gd name="connsiteX3" fmla="*/ 1258 w 12581"/>
                <a:gd name="connsiteY3" fmla="*/ 5033 h 7549"/>
                <a:gd name="connsiteX4" fmla="*/ 0 w 12581"/>
                <a:gd name="connsiteY4" fmla="*/ 6920 h 7549"/>
                <a:gd name="connsiteX5" fmla="*/ 1258 w 12581"/>
                <a:gd name="connsiteY5" fmla="*/ 7549 h 7549"/>
                <a:gd name="connsiteX6" fmla="*/ 2516 w 12581"/>
                <a:gd name="connsiteY6" fmla="*/ 6920 h 7549"/>
                <a:gd name="connsiteX7" fmla="*/ 5661 w 12581"/>
                <a:gd name="connsiteY7" fmla="*/ 4404 h 7549"/>
                <a:gd name="connsiteX8" fmla="*/ 10694 w 12581"/>
                <a:gd name="connsiteY8" fmla="*/ 1887 h 7549"/>
                <a:gd name="connsiteX9" fmla="*/ 11952 w 12581"/>
                <a:gd name="connsiteY9" fmla="*/ 1259 h 7549"/>
                <a:gd name="connsiteX10" fmla="*/ 12581 w 12581"/>
                <a:gd name="connsiteY10" fmla="*/ 630 h 7549"/>
                <a:gd name="connsiteX11" fmla="*/ 10694 w 12581"/>
                <a:gd name="connsiteY11" fmla="*/ 630 h 7549"/>
                <a:gd name="connsiteX12" fmla="*/ 6291 w 12581"/>
                <a:gd name="connsiteY12" fmla="*/ 0 h 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1" h="7549">
                  <a:moveTo>
                    <a:pt x="6291" y="0"/>
                  </a:moveTo>
                  <a:cubicBezTo>
                    <a:pt x="6291" y="630"/>
                    <a:pt x="6920" y="630"/>
                    <a:pt x="6920" y="630"/>
                  </a:cubicBezTo>
                  <a:cubicBezTo>
                    <a:pt x="6291" y="1259"/>
                    <a:pt x="5661" y="1259"/>
                    <a:pt x="5033" y="1887"/>
                  </a:cubicBezTo>
                  <a:cubicBezTo>
                    <a:pt x="3774" y="2516"/>
                    <a:pt x="1887" y="3775"/>
                    <a:pt x="1258" y="5033"/>
                  </a:cubicBezTo>
                  <a:cubicBezTo>
                    <a:pt x="629" y="5662"/>
                    <a:pt x="1258" y="6291"/>
                    <a:pt x="0" y="6920"/>
                  </a:cubicBezTo>
                  <a:cubicBezTo>
                    <a:pt x="0" y="6920"/>
                    <a:pt x="629" y="7549"/>
                    <a:pt x="1258" y="7549"/>
                  </a:cubicBezTo>
                  <a:cubicBezTo>
                    <a:pt x="2516" y="7549"/>
                    <a:pt x="2516" y="6920"/>
                    <a:pt x="2516" y="6920"/>
                  </a:cubicBezTo>
                  <a:cubicBezTo>
                    <a:pt x="3145" y="6291"/>
                    <a:pt x="4403" y="5033"/>
                    <a:pt x="5661" y="4404"/>
                  </a:cubicBezTo>
                  <a:cubicBezTo>
                    <a:pt x="6920" y="3775"/>
                    <a:pt x="9436" y="2516"/>
                    <a:pt x="10694" y="1887"/>
                  </a:cubicBezTo>
                  <a:cubicBezTo>
                    <a:pt x="11323" y="1887"/>
                    <a:pt x="11952" y="1887"/>
                    <a:pt x="11952" y="1259"/>
                  </a:cubicBezTo>
                  <a:cubicBezTo>
                    <a:pt x="12581" y="1259"/>
                    <a:pt x="12581" y="630"/>
                    <a:pt x="12581" y="630"/>
                  </a:cubicBezTo>
                  <a:cubicBezTo>
                    <a:pt x="11323" y="630"/>
                    <a:pt x="10694" y="630"/>
                    <a:pt x="10694" y="630"/>
                  </a:cubicBezTo>
                  <a:cubicBezTo>
                    <a:pt x="10694" y="630"/>
                    <a:pt x="10694" y="630"/>
                    <a:pt x="6291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86" name="【公众号：阿拉丁PPT】1-48"/>
            <p:cNvSpPr/>
            <p:nvPr/>
          </p:nvSpPr>
          <p:spPr>
            <a:xfrm>
              <a:off x="1828946" y="6050942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87" name="【公众号：阿拉丁PPT】1-49"/>
            <p:cNvSpPr/>
            <p:nvPr/>
          </p:nvSpPr>
          <p:spPr>
            <a:xfrm>
              <a:off x="1794603" y="6116993"/>
              <a:ext cx="4148" cy="2516"/>
            </a:xfrm>
            <a:custGeom>
              <a:avLst/>
              <a:gdLst>
                <a:gd name="connsiteX0" fmla="*/ 4148 w 4148"/>
                <a:gd name="connsiteY0" fmla="*/ 2516 h 2516"/>
                <a:gd name="connsiteX1" fmla="*/ 1003 w 4148"/>
                <a:gd name="connsiteY1" fmla="*/ 0 h 2516"/>
                <a:gd name="connsiteX2" fmla="*/ 4148 w 4148"/>
                <a:gd name="connsiteY2" fmla="*/ 2516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48" h="2516">
                  <a:moveTo>
                    <a:pt x="4148" y="2516"/>
                  </a:moveTo>
                  <a:cubicBezTo>
                    <a:pt x="2890" y="1887"/>
                    <a:pt x="2261" y="630"/>
                    <a:pt x="1003" y="0"/>
                  </a:cubicBezTo>
                  <a:cubicBezTo>
                    <a:pt x="-884" y="630"/>
                    <a:pt x="-255" y="630"/>
                    <a:pt x="4148" y="251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88" name="【公众号：阿拉丁PPT】1-50"/>
            <p:cNvSpPr/>
            <p:nvPr/>
          </p:nvSpPr>
          <p:spPr>
            <a:xfrm>
              <a:off x="1791203" y="6106928"/>
              <a:ext cx="1887" cy="628"/>
            </a:xfrm>
            <a:custGeom>
              <a:avLst/>
              <a:gdLst>
                <a:gd name="connsiteX0" fmla="*/ 629 w 1887"/>
                <a:gd name="connsiteY0" fmla="*/ 0 h 628"/>
                <a:gd name="connsiteX1" fmla="*/ 0 w 1887"/>
                <a:gd name="connsiteY1" fmla="*/ 0 h 628"/>
                <a:gd name="connsiteX2" fmla="*/ 629 w 1887"/>
                <a:gd name="connsiteY2" fmla="*/ 0 h 628"/>
                <a:gd name="connsiteX3" fmla="*/ 1887 w 1887"/>
                <a:gd name="connsiteY3" fmla="*/ 629 h 628"/>
                <a:gd name="connsiteX4" fmla="*/ 629 w 1887"/>
                <a:gd name="connsiteY4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628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629" y="0"/>
                    <a:pt x="1258" y="0"/>
                    <a:pt x="629" y="0"/>
                  </a:cubicBezTo>
                  <a:cubicBezTo>
                    <a:pt x="1258" y="629"/>
                    <a:pt x="1258" y="629"/>
                    <a:pt x="1887" y="629"/>
                  </a:cubicBezTo>
                  <a:cubicBezTo>
                    <a:pt x="1258" y="0"/>
                    <a:pt x="1258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89" name="【公众号：阿拉丁PPT】1-51"/>
            <p:cNvSpPr/>
            <p:nvPr/>
          </p:nvSpPr>
          <p:spPr>
            <a:xfrm>
              <a:off x="2014517" y="607484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90" name="【公众号：阿拉丁PPT】1-52"/>
            <p:cNvSpPr/>
            <p:nvPr/>
          </p:nvSpPr>
          <p:spPr>
            <a:xfrm>
              <a:off x="1976774" y="5987877"/>
              <a:ext cx="85298" cy="94518"/>
            </a:xfrm>
            <a:custGeom>
              <a:avLst/>
              <a:gdLst>
                <a:gd name="connsiteX0" fmla="*/ 4403 w 85298"/>
                <a:gd name="connsiteY0" fmla="*/ 83825 h 94518"/>
                <a:gd name="connsiteX1" fmla="*/ 1258 w 85298"/>
                <a:gd name="connsiteY1" fmla="*/ 83196 h 94518"/>
                <a:gd name="connsiteX2" fmla="*/ 1887 w 85298"/>
                <a:gd name="connsiteY2" fmla="*/ 81308 h 94518"/>
                <a:gd name="connsiteX3" fmla="*/ 0 w 85298"/>
                <a:gd name="connsiteY3" fmla="*/ 78792 h 94518"/>
                <a:gd name="connsiteX4" fmla="*/ 0 w 85298"/>
                <a:gd name="connsiteY4" fmla="*/ 77534 h 94518"/>
                <a:gd name="connsiteX5" fmla="*/ 2516 w 85298"/>
                <a:gd name="connsiteY5" fmla="*/ 75647 h 94518"/>
                <a:gd name="connsiteX6" fmla="*/ 3145 w 85298"/>
                <a:gd name="connsiteY6" fmla="*/ 74389 h 94518"/>
                <a:gd name="connsiteX7" fmla="*/ 5661 w 85298"/>
                <a:gd name="connsiteY7" fmla="*/ 73760 h 94518"/>
                <a:gd name="connsiteX8" fmla="*/ 6291 w 85298"/>
                <a:gd name="connsiteY8" fmla="*/ 71873 h 94518"/>
                <a:gd name="connsiteX9" fmla="*/ 6291 w 85298"/>
                <a:gd name="connsiteY9" fmla="*/ 70615 h 94518"/>
                <a:gd name="connsiteX10" fmla="*/ 5661 w 85298"/>
                <a:gd name="connsiteY10" fmla="*/ 68098 h 94518"/>
                <a:gd name="connsiteX11" fmla="*/ 7549 w 85298"/>
                <a:gd name="connsiteY11" fmla="*/ 65582 h 94518"/>
                <a:gd name="connsiteX12" fmla="*/ 6920 w 85298"/>
                <a:gd name="connsiteY12" fmla="*/ 64324 h 94518"/>
                <a:gd name="connsiteX13" fmla="*/ 6291 w 85298"/>
                <a:gd name="connsiteY13" fmla="*/ 63695 h 94518"/>
                <a:gd name="connsiteX14" fmla="*/ 9436 w 85298"/>
                <a:gd name="connsiteY14" fmla="*/ 64953 h 94518"/>
                <a:gd name="connsiteX15" fmla="*/ 10065 w 85298"/>
                <a:gd name="connsiteY15" fmla="*/ 61808 h 94518"/>
                <a:gd name="connsiteX16" fmla="*/ 10694 w 85298"/>
                <a:gd name="connsiteY16" fmla="*/ 60550 h 94518"/>
                <a:gd name="connsiteX17" fmla="*/ 13210 w 85298"/>
                <a:gd name="connsiteY17" fmla="*/ 58034 h 94518"/>
                <a:gd name="connsiteX18" fmla="*/ 12581 w 85298"/>
                <a:gd name="connsiteY18" fmla="*/ 55517 h 94518"/>
                <a:gd name="connsiteX19" fmla="*/ 15726 w 85298"/>
                <a:gd name="connsiteY19" fmla="*/ 52372 h 94518"/>
                <a:gd name="connsiteX20" fmla="*/ 18872 w 85298"/>
                <a:gd name="connsiteY20" fmla="*/ 49227 h 94518"/>
                <a:gd name="connsiteX21" fmla="*/ 21388 w 85298"/>
                <a:gd name="connsiteY21" fmla="*/ 47339 h 94518"/>
                <a:gd name="connsiteX22" fmla="*/ 23275 w 85298"/>
                <a:gd name="connsiteY22" fmla="*/ 45453 h 94518"/>
                <a:gd name="connsiteX23" fmla="*/ 23275 w 85298"/>
                <a:gd name="connsiteY23" fmla="*/ 42307 h 94518"/>
                <a:gd name="connsiteX24" fmla="*/ 24533 w 85298"/>
                <a:gd name="connsiteY24" fmla="*/ 41678 h 94518"/>
                <a:gd name="connsiteX25" fmla="*/ 25162 w 85298"/>
                <a:gd name="connsiteY25" fmla="*/ 39791 h 94518"/>
                <a:gd name="connsiteX26" fmla="*/ 25162 w 85298"/>
                <a:gd name="connsiteY26" fmla="*/ 37275 h 94518"/>
                <a:gd name="connsiteX27" fmla="*/ 25162 w 85298"/>
                <a:gd name="connsiteY27" fmla="*/ 35388 h 94518"/>
                <a:gd name="connsiteX28" fmla="*/ 26420 w 85298"/>
                <a:gd name="connsiteY28" fmla="*/ 33500 h 94518"/>
                <a:gd name="connsiteX29" fmla="*/ 27678 w 85298"/>
                <a:gd name="connsiteY29" fmla="*/ 29097 h 94518"/>
                <a:gd name="connsiteX30" fmla="*/ 29566 w 85298"/>
                <a:gd name="connsiteY30" fmla="*/ 27210 h 94518"/>
                <a:gd name="connsiteX31" fmla="*/ 29566 w 85298"/>
                <a:gd name="connsiteY31" fmla="*/ 25322 h 94518"/>
                <a:gd name="connsiteX32" fmla="*/ 30824 w 85298"/>
                <a:gd name="connsiteY32" fmla="*/ 20919 h 94518"/>
                <a:gd name="connsiteX33" fmla="*/ 32082 w 85298"/>
                <a:gd name="connsiteY33" fmla="*/ 15258 h 94518"/>
                <a:gd name="connsiteX34" fmla="*/ 33969 w 85298"/>
                <a:gd name="connsiteY34" fmla="*/ 10226 h 94518"/>
                <a:gd name="connsiteX35" fmla="*/ 37743 w 85298"/>
                <a:gd name="connsiteY35" fmla="*/ 2677 h 94518"/>
                <a:gd name="connsiteX36" fmla="*/ 41518 w 85298"/>
                <a:gd name="connsiteY36" fmla="*/ 160 h 94518"/>
                <a:gd name="connsiteX37" fmla="*/ 54728 w 85298"/>
                <a:gd name="connsiteY37" fmla="*/ 3305 h 94518"/>
                <a:gd name="connsiteX38" fmla="*/ 63535 w 85298"/>
                <a:gd name="connsiteY38" fmla="*/ 7080 h 94518"/>
                <a:gd name="connsiteX39" fmla="*/ 69825 w 85298"/>
                <a:gd name="connsiteY39" fmla="*/ 10226 h 94518"/>
                <a:gd name="connsiteX40" fmla="*/ 68567 w 85298"/>
                <a:gd name="connsiteY40" fmla="*/ 10855 h 94518"/>
                <a:gd name="connsiteX41" fmla="*/ 75487 w 85298"/>
                <a:gd name="connsiteY41" fmla="*/ 13371 h 94518"/>
                <a:gd name="connsiteX42" fmla="*/ 74228 w 85298"/>
                <a:gd name="connsiteY42" fmla="*/ 13371 h 94518"/>
                <a:gd name="connsiteX43" fmla="*/ 73599 w 85298"/>
                <a:gd name="connsiteY43" fmla="*/ 14629 h 94518"/>
                <a:gd name="connsiteX44" fmla="*/ 76745 w 85298"/>
                <a:gd name="connsiteY44" fmla="*/ 17145 h 94518"/>
                <a:gd name="connsiteX45" fmla="*/ 76745 w 85298"/>
                <a:gd name="connsiteY45" fmla="*/ 17774 h 94518"/>
                <a:gd name="connsiteX46" fmla="*/ 81148 w 85298"/>
                <a:gd name="connsiteY46" fmla="*/ 20290 h 94518"/>
                <a:gd name="connsiteX47" fmla="*/ 79890 w 85298"/>
                <a:gd name="connsiteY47" fmla="*/ 20290 h 94518"/>
                <a:gd name="connsiteX48" fmla="*/ 83035 w 85298"/>
                <a:gd name="connsiteY48" fmla="*/ 20919 h 94518"/>
                <a:gd name="connsiteX49" fmla="*/ 83035 w 85298"/>
                <a:gd name="connsiteY49" fmla="*/ 20290 h 94518"/>
                <a:gd name="connsiteX50" fmla="*/ 78632 w 85298"/>
                <a:gd name="connsiteY50" fmla="*/ 21548 h 94518"/>
                <a:gd name="connsiteX51" fmla="*/ 82406 w 85298"/>
                <a:gd name="connsiteY51" fmla="*/ 23436 h 94518"/>
                <a:gd name="connsiteX52" fmla="*/ 83035 w 85298"/>
                <a:gd name="connsiteY52" fmla="*/ 24065 h 94518"/>
                <a:gd name="connsiteX53" fmla="*/ 81777 w 85298"/>
                <a:gd name="connsiteY53" fmla="*/ 25952 h 94518"/>
                <a:gd name="connsiteX54" fmla="*/ 81148 w 85298"/>
                <a:gd name="connsiteY54" fmla="*/ 27210 h 94518"/>
                <a:gd name="connsiteX55" fmla="*/ 79890 w 85298"/>
                <a:gd name="connsiteY55" fmla="*/ 28468 h 94518"/>
                <a:gd name="connsiteX56" fmla="*/ 81777 w 85298"/>
                <a:gd name="connsiteY56" fmla="*/ 30355 h 94518"/>
                <a:gd name="connsiteX57" fmla="*/ 82406 w 85298"/>
                <a:gd name="connsiteY57" fmla="*/ 31613 h 94518"/>
                <a:gd name="connsiteX58" fmla="*/ 80519 w 85298"/>
                <a:gd name="connsiteY58" fmla="*/ 32243 h 94518"/>
                <a:gd name="connsiteX59" fmla="*/ 80519 w 85298"/>
                <a:gd name="connsiteY59" fmla="*/ 32243 h 94518"/>
                <a:gd name="connsiteX60" fmla="*/ 80519 w 85298"/>
                <a:gd name="connsiteY60" fmla="*/ 34129 h 94518"/>
                <a:gd name="connsiteX61" fmla="*/ 79890 w 85298"/>
                <a:gd name="connsiteY61" fmla="*/ 35388 h 94518"/>
                <a:gd name="connsiteX62" fmla="*/ 78003 w 85298"/>
                <a:gd name="connsiteY62" fmla="*/ 35388 h 94518"/>
                <a:gd name="connsiteX63" fmla="*/ 77374 w 85298"/>
                <a:gd name="connsiteY63" fmla="*/ 36017 h 94518"/>
                <a:gd name="connsiteX64" fmla="*/ 78003 w 85298"/>
                <a:gd name="connsiteY64" fmla="*/ 36646 h 94518"/>
                <a:gd name="connsiteX65" fmla="*/ 77374 w 85298"/>
                <a:gd name="connsiteY65" fmla="*/ 37275 h 94518"/>
                <a:gd name="connsiteX66" fmla="*/ 78632 w 85298"/>
                <a:gd name="connsiteY66" fmla="*/ 38533 h 94518"/>
                <a:gd name="connsiteX67" fmla="*/ 78632 w 85298"/>
                <a:gd name="connsiteY67" fmla="*/ 38533 h 94518"/>
                <a:gd name="connsiteX68" fmla="*/ 76116 w 85298"/>
                <a:gd name="connsiteY68" fmla="*/ 39162 h 94518"/>
                <a:gd name="connsiteX69" fmla="*/ 74857 w 85298"/>
                <a:gd name="connsiteY69" fmla="*/ 39162 h 94518"/>
                <a:gd name="connsiteX70" fmla="*/ 75487 w 85298"/>
                <a:gd name="connsiteY70" fmla="*/ 39791 h 94518"/>
                <a:gd name="connsiteX71" fmla="*/ 76116 w 85298"/>
                <a:gd name="connsiteY71" fmla="*/ 40420 h 94518"/>
                <a:gd name="connsiteX72" fmla="*/ 76116 w 85298"/>
                <a:gd name="connsiteY72" fmla="*/ 41049 h 94518"/>
                <a:gd name="connsiteX73" fmla="*/ 76745 w 85298"/>
                <a:gd name="connsiteY73" fmla="*/ 41678 h 94518"/>
                <a:gd name="connsiteX74" fmla="*/ 78003 w 85298"/>
                <a:gd name="connsiteY74" fmla="*/ 42936 h 94518"/>
                <a:gd name="connsiteX75" fmla="*/ 78003 w 85298"/>
                <a:gd name="connsiteY75" fmla="*/ 42936 h 94518"/>
                <a:gd name="connsiteX76" fmla="*/ 78003 w 85298"/>
                <a:gd name="connsiteY76" fmla="*/ 44194 h 94518"/>
                <a:gd name="connsiteX77" fmla="*/ 77374 w 85298"/>
                <a:gd name="connsiteY77" fmla="*/ 44194 h 94518"/>
                <a:gd name="connsiteX78" fmla="*/ 74857 w 85298"/>
                <a:gd name="connsiteY78" fmla="*/ 44824 h 94518"/>
                <a:gd name="connsiteX79" fmla="*/ 73599 w 85298"/>
                <a:gd name="connsiteY79" fmla="*/ 46081 h 94518"/>
                <a:gd name="connsiteX80" fmla="*/ 73599 w 85298"/>
                <a:gd name="connsiteY80" fmla="*/ 46081 h 94518"/>
                <a:gd name="connsiteX81" fmla="*/ 72970 w 85298"/>
                <a:gd name="connsiteY81" fmla="*/ 46710 h 94518"/>
                <a:gd name="connsiteX82" fmla="*/ 72341 w 85298"/>
                <a:gd name="connsiteY82" fmla="*/ 46710 h 94518"/>
                <a:gd name="connsiteX83" fmla="*/ 73599 w 85298"/>
                <a:gd name="connsiteY83" fmla="*/ 48598 h 94518"/>
                <a:gd name="connsiteX84" fmla="*/ 73599 w 85298"/>
                <a:gd name="connsiteY84" fmla="*/ 50485 h 94518"/>
                <a:gd name="connsiteX85" fmla="*/ 69825 w 85298"/>
                <a:gd name="connsiteY85" fmla="*/ 49856 h 94518"/>
                <a:gd name="connsiteX86" fmla="*/ 73599 w 85298"/>
                <a:gd name="connsiteY86" fmla="*/ 52372 h 94518"/>
                <a:gd name="connsiteX87" fmla="*/ 69196 w 85298"/>
                <a:gd name="connsiteY87" fmla="*/ 51743 h 94518"/>
                <a:gd name="connsiteX88" fmla="*/ 69825 w 85298"/>
                <a:gd name="connsiteY88" fmla="*/ 53001 h 94518"/>
                <a:gd name="connsiteX89" fmla="*/ 69825 w 85298"/>
                <a:gd name="connsiteY89" fmla="*/ 53630 h 94518"/>
                <a:gd name="connsiteX90" fmla="*/ 67309 w 85298"/>
                <a:gd name="connsiteY90" fmla="*/ 54259 h 94518"/>
                <a:gd name="connsiteX91" fmla="*/ 64793 w 85298"/>
                <a:gd name="connsiteY91" fmla="*/ 54888 h 94518"/>
                <a:gd name="connsiteX92" fmla="*/ 67309 w 85298"/>
                <a:gd name="connsiteY92" fmla="*/ 56146 h 94518"/>
                <a:gd name="connsiteX93" fmla="*/ 70454 w 85298"/>
                <a:gd name="connsiteY93" fmla="*/ 58034 h 94518"/>
                <a:gd name="connsiteX94" fmla="*/ 68567 w 85298"/>
                <a:gd name="connsiteY94" fmla="*/ 57405 h 94518"/>
                <a:gd name="connsiteX95" fmla="*/ 67309 w 85298"/>
                <a:gd name="connsiteY95" fmla="*/ 57405 h 94518"/>
                <a:gd name="connsiteX96" fmla="*/ 66051 w 85298"/>
                <a:gd name="connsiteY96" fmla="*/ 56146 h 94518"/>
                <a:gd name="connsiteX97" fmla="*/ 64793 w 85298"/>
                <a:gd name="connsiteY97" fmla="*/ 55517 h 94518"/>
                <a:gd name="connsiteX98" fmla="*/ 63535 w 85298"/>
                <a:gd name="connsiteY98" fmla="*/ 56146 h 94518"/>
                <a:gd name="connsiteX99" fmla="*/ 63535 w 85298"/>
                <a:gd name="connsiteY99" fmla="*/ 56775 h 94518"/>
                <a:gd name="connsiteX100" fmla="*/ 69196 w 85298"/>
                <a:gd name="connsiteY100" fmla="*/ 60550 h 94518"/>
                <a:gd name="connsiteX101" fmla="*/ 66051 w 85298"/>
                <a:gd name="connsiteY101" fmla="*/ 60550 h 94518"/>
                <a:gd name="connsiteX102" fmla="*/ 64793 w 85298"/>
                <a:gd name="connsiteY102" fmla="*/ 60550 h 94518"/>
                <a:gd name="connsiteX103" fmla="*/ 65422 w 85298"/>
                <a:gd name="connsiteY103" fmla="*/ 61808 h 94518"/>
                <a:gd name="connsiteX104" fmla="*/ 66680 w 85298"/>
                <a:gd name="connsiteY104" fmla="*/ 62437 h 94518"/>
                <a:gd name="connsiteX105" fmla="*/ 66051 w 85298"/>
                <a:gd name="connsiteY105" fmla="*/ 63066 h 94518"/>
                <a:gd name="connsiteX106" fmla="*/ 65422 w 85298"/>
                <a:gd name="connsiteY106" fmla="*/ 64324 h 94518"/>
                <a:gd name="connsiteX107" fmla="*/ 65422 w 85298"/>
                <a:gd name="connsiteY107" fmla="*/ 64953 h 94518"/>
                <a:gd name="connsiteX108" fmla="*/ 63535 w 85298"/>
                <a:gd name="connsiteY108" fmla="*/ 65582 h 94518"/>
                <a:gd name="connsiteX109" fmla="*/ 60389 w 85298"/>
                <a:gd name="connsiteY109" fmla="*/ 66211 h 94518"/>
                <a:gd name="connsiteX110" fmla="*/ 60389 w 85298"/>
                <a:gd name="connsiteY110" fmla="*/ 66841 h 94518"/>
                <a:gd name="connsiteX111" fmla="*/ 62276 w 85298"/>
                <a:gd name="connsiteY111" fmla="*/ 68098 h 94518"/>
                <a:gd name="connsiteX112" fmla="*/ 62276 w 85298"/>
                <a:gd name="connsiteY112" fmla="*/ 68098 h 94518"/>
                <a:gd name="connsiteX113" fmla="*/ 62276 w 85298"/>
                <a:gd name="connsiteY113" fmla="*/ 68098 h 94518"/>
                <a:gd name="connsiteX114" fmla="*/ 60389 w 85298"/>
                <a:gd name="connsiteY114" fmla="*/ 67469 h 94518"/>
                <a:gd name="connsiteX115" fmla="*/ 61647 w 85298"/>
                <a:gd name="connsiteY115" fmla="*/ 68098 h 94518"/>
                <a:gd name="connsiteX116" fmla="*/ 62905 w 85298"/>
                <a:gd name="connsiteY116" fmla="*/ 68098 h 94518"/>
                <a:gd name="connsiteX117" fmla="*/ 62905 w 85298"/>
                <a:gd name="connsiteY117" fmla="*/ 68098 h 94518"/>
                <a:gd name="connsiteX118" fmla="*/ 62276 w 85298"/>
                <a:gd name="connsiteY118" fmla="*/ 68727 h 94518"/>
                <a:gd name="connsiteX119" fmla="*/ 59131 w 85298"/>
                <a:gd name="connsiteY119" fmla="*/ 68098 h 94518"/>
                <a:gd name="connsiteX120" fmla="*/ 62905 w 85298"/>
                <a:gd name="connsiteY120" fmla="*/ 69986 h 94518"/>
                <a:gd name="connsiteX121" fmla="*/ 62905 w 85298"/>
                <a:gd name="connsiteY121" fmla="*/ 70615 h 94518"/>
                <a:gd name="connsiteX122" fmla="*/ 61018 w 85298"/>
                <a:gd name="connsiteY122" fmla="*/ 71244 h 94518"/>
                <a:gd name="connsiteX123" fmla="*/ 59760 w 85298"/>
                <a:gd name="connsiteY123" fmla="*/ 71244 h 94518"/>
                <a:gd name="connsiteX124" fmla="*/ 57244 w 85298"/>
                <a:gd name="connsiteY124" fmla="*/ 70615 h 94518"/>
                <a:gd name="connsiteX125" fmla="*/ 55986 w 85298"/>
                <a:gd name="connsiteY125" fmla="*/ 71873 h 94518"/>
                <a:gd name="connsiteX126" fmla="*/ 59131 w 85298"/>
                <a:gd name="connsiteY126" fmla="*/ 72501 h 94518"/>
                <a:gd name="connsiteX127" fmla="*/ 60389 w 85298"/>
                <a:gd name="connsiteY127" fmla="*/ 73131 h 94518"/>
                <a:gd name="connsiteX128" fmla="*/ 59760 w 85298"/>
                <a:gd name="connsiteY128" fmla="*/ 74389 h 94518"/>
                <a:gd name="connsiteX129" fmla="*/ 57873 w 85298"/>
                <a:gd name="connsiteY129" fmla="*/ 73131 h 94518"/>
                <a:gd name="connsiteX130" fmla="*/ 56615 w 85298"/>
                <a:gd name="connsiteY130" fmla="*/ 72501 h 94518"/>
                <a:gd name="connsiteX131" fmla="*/ 54728 w 85298"/>
                <a:gd name="connsiteY131" fmla="*/ 73760 h 94518"/>
                <a:gd name="connsiteX132" fmla="*/ 55986 w 85298"/>
                <a:gd name="connsiteY132" fmla="*/ 74389 h 94518"/>
                <a:gd name="connsiteX133" fmla="*/ 58502 w 85298"/>
                <a:gd name="connsiteY133" fmla="*/ 74389 h 94518"/>
                <a:gd name="connsiteX134" fmla="*/ 59760 w 85298"/>
                <a:gd name="connsiteY134" fmla="*/ 76276 h 94518"/>
                <a:gd name="connsiteX135" fmla="*/ 57244 w 85298"/>
                <a:gd name="connsiteY135" fmla="*/ 78792 h 94518"/>
                <a:gd name="connsiteX136" fmla="*/ 55986 w 85298"/>
                <a:gd name="connsiteY136" fmla="*/ 78792 h 94518"/>
                <a:gd name="connsiteX137" fmla="*/ 54099 w 85298"/>
                <a:gd name="connsiteY137" fmla="*/ 81937 h 94518"/>
                <a:gd name="connsiteX138" fmla="*/ 52841 w 85298"/>
                <a:gd name="connsiteY138" fmla="*/ 83196 h 94518"/>
                <a:gd name="connsiteX139" fmla="*/ 50324 w 85298"/>
                <a:gd name="connsiteY139" fmla="*/ 82567 h 94518"/>
                <a:gd name="connsiteX140" fmla="*/ 50324 w 85298"/>
                <a:gd name="connsiteY140" fmla="*/ 81937 h 94518"/>
                <a:gd name="connsiteX141" fmla="*/ 50953 w 85298"/>
                <a:gd name="connsiteY141" fmla="*/ 80679 h 94518"/>
                <a:gd name="connsiteX142" fmla="*/ 52211 w 85298"/>
                <a:gd name="connsiteY142" fmla="*/ 79422 h 94518"/>
                <a:gd name="connsiteX143" fmla="*/ 54099 w 85298"/>
                <a:gd name="connsiteY143" fmla="*/ 78163 h 94518"/>
                <a:gd name="connsiteX144" fmla="*/ 54099 w 85298"/>
                <a:gd name="connsiteY144" fmla="*/ 78163 h 94518"/>
                <a:gd name="connsiteX145" fmla="*/ 56615 w 85298"/>
                <a:gd name="connsiteY145" fmla="*/ 76905 h 94518"/>
                <a:gd name="connsiteX146" fmla="*/ 55357 w 85298"/>
                <a:gd name="connsiteY146" fmla="*/ 75647 h 94518"/>
                <a:gd name="connsiteX147" fmla="*/ 53470 w 85298"/>
                <a:gd name="connsiteY147" fmla="*/ 76276 h 94518"/>
                <a:gd name="connsiteX148" fmla="*/ 47808 w 85298"/>
                <a:gd name="connsiteY148" fmla="*/ 79422 h 94518"/>
                <a:gd name="connsiteX149" fmla="*/ 44663 w 85298"/>
                <a:gd name="connsiteY149" fmla="*/ 80051 h 94518"/>
                <a:gd name="connsiteX150" fmla="*/ 41518 w 85298"/>
                <a:gd name="connsiteY150" fmla="*/ 79422 h 94518"/>
                <a:gd name="connsiteX151" fmla="*/ 44663 w 85298"/>
                <a:gd name="connsiteY151" fmla="*/ 80051 h 94518"/>
                <a:gd name="connsiteX152" fmla="*/ 43405 w 85298"/>
                <a:gd name="connsiteY152" fmla="*/ 82567 h 94518"/>
                <a:gd name="connsiteX153" fmla="*/ 42776 w 85298"/>
                <a:gd name="connsiteY153" fmla="*/ 83825 h 94518"/>
                <a:gd name="connsiteX154" fmla="*/ 42776 w 85298"/>
                <a:gd name="connsiteY154" fmla="*/ 85712 h 94518"/>
                <a:gd name="connsiteX155" fmla="*/ 39630 w 85298"/>
                <a:gd name="connsiteY155" fmla="*/ 86341 h 94518"/>
                <a:gd name="connsiteX156" fmla="*/ 39630 w 85298"/>
                <a:gd name="connsiteY156" fmla="*/ 86970 h 94518"/>
                <a:gd name="connsiteX157" fmla="*/ 38372 w 85298"/>
                <a:gd name="connsiteY157" fmla="*/ 88228 h 94518"/>
                <a:gd name="connsiteX158" fmla="*/ 34598 w 85298"/>
                <a:gd name="connsiteY158" fmla="*/ 89486 h 94518"/>
                <a:gd name="connsiteX159" fmla="*/ 34598 w 85298"/>
                <a:gd name="connsiteY159" fmla="*/ 90115 h 94518"/>
                <a:gd name="connsiteX160" fmla="*/ 39001 w 85298"/>
                <a:gd name="connsiteY160" fmla="*/ 90744 h 94518"/>
                <a:gd name="connsiteX161" fmla="*/ 40259 w 85298"/>
                <a:gd name="connsiteY161" fmla="*/ 91373 h 94518"/>
                <a:gd name="connsiteX162" fmla="*/ 35856 w 85298"/>
                <a:gd name="connsiteY162" fmla="*/ 92003 h 94518"/>
                <a:gd name="connsiteX163" fmla="*/ 33340 w 85298"/>
                <a:gd name="connsiteY163" fmla="*/ 93261 h 94518"/>
                <a:gd name="connsiteX164" fmla="*/ 31453 w 85298"/>
                <a:gd name="connsiteY164" fmla="*/ 93261 h 94518"/>
                <a:gd name="connsiteX165" fmla="*/ 25162 w 85298"/>
                <a:gd name="connsiteY165" fmla="*/ 94518 h 94518"/>
                <a:gd name="connsiteX166" fmla="*/ 20759 w 85298"/>
                <a:gd name="connsiteY166" fmla="*/ 93889 h 94518"/>
                <a:gd name="connsiteX167" fmla="*/ 16985 w 85298"/>
                <a:gd name="connsiteY167" fmla="*/ 93261 h 94518"/>
                <a:gd name="connsiteX168" fmla="*/ 16355 w 85298"/>
                <a:gd name="connsiteY168" fmla="*/ 92632 h 94518"/>
                <a:gd name="connsiteX169" fmla="*/ 8807 w 85298"/>
                <a:gd name="connsiteY169" fmla="*/ 90115 h 94518"/>
                <a:gd name="connsiteX170" fmla="*/ 4403 w 85298"/>
                <a:gd name="connsiteY170" fmla="*/ 83825 h 94518"/>
                <a:gd name="connsiteX171" fmla="*/ 75487 w 85298"/>
                <a:gd name="connsiteY171" fmla="*/ 21548 h 94518"/>
                <a:gd name="connsiteX172" fmla="*/ 76116 w 85298"/>
                <a:gd name="connsiteY172" fmla="*/ 22177 h 94518"/>
                <a:gd name="connsiteX173" fmla="*/ 76116 w 85298"/>
                <a:gd name="connsiteY173" fmla="*/ 21548 h 94518"/>
                <a:gd name="connsiteX174" fmla="*/ 74857 w 85298"/>
                <a:gd name="connsiteY174" fmla="*/ 20919 h 94518"/>
                <a:gd name="connsiteX175" fmla="*/ 75487 w 85298"/>
                <a:gd name="connsiteY175" fmla="*/ 21548 h 94518"/>
                <a:gd name="connsiteX176" fmla="*/ 70454 w 85298"/>
                <a:gd name="connsiteY176" fmla="*/ 20919 h 94518"/>
                <a:gd name="connsiteX177" fmla="*/ 71083 w 85298"/>
                <a:gd name="connsiteY177" fmla="*/ 20919 h 94518"/>
                <a:gd name="connsiteX178" fmla="*/ 70454 w 85298"/>
                <a:gd name="connsiteY178" fmla="*/ 20919 h 94518"/>
                <a:gd name="connsiteX179" fmla="*/ 70454 w 85298"/>
                <a:gd name="connsiteY179" fmla="*/ 20919 h 94518"/>
                <a:gd name="connsiteX180" fmla="*/ 70454 w 85298"/>
                <a:gd name="connsiteY180" fmla="*/ 20919 h 94518"/>
                <a:gd name="connsiteX181" fmla="*/ 69196 w 85298"/>
                <a:gd name="connsiteY181" fmla="*/ 24693 h 94518"/>
                <a:gd name="connsiteX182" fmla="*/ 69825 w 85298"/>
                <a:gd name="connsiteY182" fmla="*/ 24693 h 94518"/>
                <a:gd name="connsiteX183" fmla="*/ 67938 w 85298"/>
                <a:gd name="connsiteY183" fmla="*/ 24065 h 94518"/>
                <a:gd name="connsiteX184" fmla="*/ 66680 w 85298"/>
                <a:gd name="connsiteY184" fmla="*/ 24065 h 94518"/>
                <a:gd name="connsiteX185" fmla="*/ 69196 w 85298"/>
                <a:gd name="connsiteY185" fmla="*/ 24693 h 94518"/>
                <a:gd name="connsiteX186" fmla="*/ 73599 w 85298"/>
                <a:gd name="connsiteY186" fmla="*/ 27210 h 94518"/>
                <a:gd name="connsiteX187" fmla="*/ 76116 w 85298"/>
                <a:gd name="connsiteY187" fmla="*/ 22807 h 94518"/>
                <a:gd name="connsiteX188" fmla="*/ 74228 w 85298"/>
                <a:gd name="connsiteY188" fmla="*/ 24065 h 94518"/>
                <a:gd name="connsiteX189" fmla="*/ 72341 w 85298"/>
                <a:gd name="connsiteY189" fmla="*/ 25322 h 94518"/>
                <a:gd name="connsiteX190" fmla="*/ 73599 w 85298"/>
                <a:gd name="connsiteY190" fmla="*/ 27210 h 94518"/>
                <a:gd name="connsiteX191" fmla="*/ 66051 w 85298"/>
                <a:gd name="connsiteY191" fmla="*/ 27839 h 94518"/>
                <a:gd name="connsiteX192" fmla="*/ 68567 w 85298"/>
                <a:gd name="connsiteY192" fmla="*/ 27210 h 94518"/>
                <a:gd name="connsiteX193" fmla="*/ 68567 w 85298"/>
                <a:gd name="connsiteY193" fmla="*/ 25322 h 94518"/>
                <a:gd name="connsiteX194" fmla="*/ 67309 w 85298"/>
                <a:gd name="connsiteY194" fmla="*/ 24693 h 94518"/>
                <a:gd name="connsiteX195" fmla="*/ 66051 w 85298"/>
                <a:gd name="connsiteY195" fmla="*/ 27839 h 94518"/>
                <a:gd name="connsiteX196" fmla="*/ 66680 w 85298"/>
                <a:gd name="connsiteY196" fmla="*/ 30984 h 94518"/>
                <a:gd name="connsiteX197" fmla="*/ 67309 w 85298"/>
                <a:gd name="connsiteY197" fmla="*/ 29097 h 94518"/>
                <a:gd name="connsiteX198" fmla="*/ 66680 w 85298"/>
                <a:gd name="connsiteY198" fmla="*/ 30984 h 94518"/>
                <a:gd name="connsiteX199" fmla="*/ 66051 w 85298"/>
                <a:gd name="connsiteY199" fmla="*/ 32243 h 94518"/>
                <a:gd name="connsiteX200" fmla="*/ 66680 w 85298"/>
                <a:gd name="connsiteY200" fmla="*/ 32243 h 94518"/>
                <a:gd name="connsiteX201" fmla="*/ 65422 w 85298"/>
                <a:gd name="connsiteY201" fmla="*/ 31613 h 94518"/>
                <a:gd name="connsiteX202" fmla="*/ 66051 w 85298"/>
                <a:gd name="connsiteY202" fmla="*/ 32243 h 94518"/>
                <a:gd name="connsiteX203" fmla="*/ 66051 w 85298"/>
                <a:gd name="connsiteY203" fmla="*/ 32243 h 94518"/>
                <a:gd name="connsiteX204" fmla="*/ 65422 w 85298"/>
                <a:gd name="connsiteY204" fmla="*/ 33500 h 94518"/>
                <a:gd name="connsiteX205" fmla="*/ 66051 w 85298"/>
                <a:gd name="connsiteY205" fmla="*/ 32871 h 94518"/>
                <a:gd name="connsiteX206" fmla="*/ 65422 w 85298"/>
                <a:gd name="connsiteY206" fmla="*/ 33500 h 94518"/>
                <a:gd name="connsiteX207" fmla="*/ 55357 w 85298"/>
                <a:gd name="connsiteY207" fmla="*/ 33500 h 94518"/>
                <a:gd name="connsiteX208" fmla="*/ 55986 w 85298"/>
                <a:gd name="connsiteY208" fmla="*/ 34129 h 94518"/>
                <a:gd name="connsiteX209" fmla="*/ 55986 w 85298"/>
                <a:gd name="connsiteY209" fmla="*/ 33500 h 94518"/>
                <a:gd name="connsiteX210" fmla="*/ 54728 w 85298"/>
                <a:gd name="connsiteY210" fmla="*/ 32871 h 94518"/>
                <a:gd name="connsiteX211" fmla="*/ 55357 w 85298"/>
                <a:gd name="connsiteY211" fmla="*/ 33500 h 94518"/>
                <a:gd name="connsiteX212" fmla="*/ 55357 w 85298"/>
                <a:gd name="connsiteY212" fmla="*/ 33500 h 94518"/>
                <a:gd name="connsiteX213" fmla="*/ 62905 w 85298"/>
                <a:gd name="connsiteY213" fmla="*/ 39162 h 94518"/>
                <a:gd name="connsiteX214" fmla="*/ 62905 w 85298"/>
                <a:gd name="connsiteY214" fmla="*/ 40420 h 94518"/>
                <a:gd name="connsiteX215" fmla="*/ 64164 w 85298"/>
                <a:gd name="connsiteY215" fmla="*/ 41049 h 94518"/>
                <a:gd name="connsiteX216" fmla="*/ 63535 w 85298"/>
                <a:gd name="connsiteY216" fmla="*/ 39791 h 94518"/>
                <a:gd name="connsiteX217" fmla="*/ 62905 w 85298"/>
                <a:gd name="connsiteY217" fmla="*/ 39162 h 94518"/>
                <a:gd name="connsiteX218" fmla="*/ 53470 w 85298"/>
                <a:gd name="connsiteY218" fmla="*/ 36646 h 94518"/>
                <a:gd name="connsiteX219" fmla="*/ 54099 w 85298"/>
                <a:gd name="connsiteY219" fmla="*/ 36646 h 94518"/>
                <a:gd name="connsiteX220" fmla="*/ 53470 w 85298"/>
                <a:gd name="connsiteY220" fmla="*/ 36017 h 94518"/>
                <a:gd name="connsiteX221" fmla="*/ 53470 w 85298"/>
                <a:gd name="connsiteY221" fmla="*/ 36646 h 94518"/>
                <a:gd name="connsiteX222" fmla="*/ 54099 w 85298"/>
                <a:gd name="connsiteY222" fmla="*/ 37903 h 94518"/>
                <a:gd name="connsiteX223" fmla="*/ 53470 w 85298"/>
                <a:gd name="connsiteY223" fmla="*/ 36646 h 94518"/>
                <a:gd name="connsiteX224" fmla="*/ 54099 w 85298"/>
                <a:gd name="connsiteY224" fmla="*/ 37903 h 94518"/>
                <a:gd name="connsiteX225" fmla="*/ 62276 w 85298"/>
                <a:gd name="connsiteY225" fmla="*/ 42307 h 94518"/>
                <a:gd name="connsiteX226" fmla="*/ 62276 w 85298"/>
                <a:gd name="connsiteY226" fmla="*/ 42307 h 94518"/>
                <a:gd name="connsiteX227" fmla="*/ 62905 w 85298"/>
                <a:gd name="connsiteY227" fmla="*/ 41678 h 94518"/>
                <a:gd name="connsiteX228" fmla="*/ 61647 w 85298"/>
                <a:gd name="connsiteY228" fmla="*/ 41049 h 94518"/>
                <a:gd name="connsiteX229" fmla="*/ 62276 w 85298"/>
                <a:gd name="connsiteY229" fmla="*/ 42307 h 94518"/>
                <a:gd name="connsiteX230" fmla="*/ 55357 w 85298"/>
                <a:gd name="connsiteY230" fmla="*/ 53001 h 94518"/>
                <a:gd name="connsiteX231" fmla="*/ 55986 w 85298"/>
                <a:gd name="connsiteY231" fmla="*/ 54259 h 94518"/>
                <a:gd name="connsiteX232" fmla="*/ 59760 w 85298"/>
                <a:gd name="connsiteY232" fmla="*/ 56146 h 94518"/>
                <a:gd name="connsiteX233" fmla="*/ 61018 w 85298"/>
                <a:gd name="connsiteY233" fmla="*/ 55517 h 94518"/>
                <a:gd name="connsiteX234" fmla="*/ 55357 w 85298"/>
                <a:gd name="connsiteY234" fmla="*/ 53001 h 94518"/>
                <a:gd name="connsiteX235" fmla="*/ 50953 w 85298"/>
                <a:gd name="connsiteY235" fmla="*/ 53630 h 94518"/>
                <a:gd name="connsiteX236" fmla="*/ 50953 w 85298"/>
                <a:gd name="connsiteY236" fmla="*/ 53630 h 94518"/>
                <a:gd name="connsiteX237" fmla="*/ 50953 w 85298"/>
                <a:gd name="connsiteY237" fmla="*/ 51743 h 94518"/>
                <a:gd name="connsiteX238" fmla="*/ 50953 w 85298"/>
                <a:gd name="connsiteY238" fmla="*/ 53630 h 94518"/>
                <a:gd name="connsiteX239" fmla="*/ 50953 w 85298"/>
                <a:gd name="connsiteY239" fmla="*/ 53630 h 94518"/>
                <a:gd name="connsiteX240" fmla="*/ 54728 w 85298"/>
                <a:gd name="connsiteY240" fmla="*/ 56775 h 94518"/>
                <a:gd name="connsiteX241" fmla="*/ 56615 w 85298"/>
                <a:gd name="connsiteY241" fmla="*/ 56146 h 94518"/>
                <a:gd name="connsiteX242" fmla="*/ 61018 w 85298"/>
                <a:gd name="connsiteY242" fmla="*/ 58034 h 94518"/>
                <a:gd name="connsiteX243" fmla="*/ 57873 w 85298"/>
                <a:gd name="connsiteY243" fmla="*/ 55517 h 94518"/>
                <a:gd name="connsiteX244" fmla="*/ 54099 w 85298"/>
                <a:gd name="connsiteY244" fmla="*/ 54259 h 94518"/>
                <a:gd name="connsiteX245" fmla="*/ 52841 w 85298"/>
                <a:gd name="connsiteY245" fmla="*/ 56146 h 94518"/>
                <a:gd name="connsiteX246" fmla="*/ 54728 w 85298"/>
                <a:gd name="connsiteY246" fmla="*/ 56775 h 94518"/>
                <a:gd name="connsiteX247" fmla="*/ 54099 w 85298"/>
                <a:gd name="connsiteY247" fmla="*/ 59291 h 94518"/>
                <a:gd name="connsiteX248" fmla="*/ 57873 w 85298"/>
                <a:gd name="connsiteY248" fmla="*/ 58663 h 94518"/>
                <a:gd name="connsiteX249" fmla="*/ 53470 w 85298"/>
                <a:gd name="connsiteY249" fmla="*/ 57405 h 94518"/>
                <a:gd name="connsiteX250" fmla="*/ 53470 w 85298"/>
                <a:gd name="connsiteY250" fmla="*/ 58663 h 94518"/>
                <a:gd name="connsiteX251" fmla="*/ 54099 w 85298"/>
                <a:gd name="connsiteY251" fmla="*/ 59291 h 94518"/>
                <a:gd name="connsiteX252" fmla="*/ 48437 w 85298"/>
                <a:gd name="connsiteY252" fmla="*/ 58663 h 94518"/>
                <a:gd name="connsiteX253" fmla="*/ 49066 w 85298"/>
                <a:gd name="connsiteY253" fmla="*/ 57405 h 94518"/>
                <a:gd name="connsiteX254" fmla="*/ 48437 w 85298"/>
                <a:gd name="connsiteY254" fmla="*/ 58663 h 94518"/>
                <a:gd name="connsiteX255" fmla="*/ 50953 w 85298"/>
                <a:gd name="connsiteY255" fmla="*/ 60550 h 94518"/>
                <a:gd name="connsiteX256" fmla="*/ 53470 w 85298"/>
                <a:gd name="connsiteY256" fmla="*/ 61808 h 94518"/>
                <a:gd name="connsiteX257" fmla="*/ 55986 w 85298"/>
                <a:gd name="connsiteY257" fmla="*/ 61808 h 94518"/>
                <a:gd name="connsiteX258" fmla="*/ 54099 w 85298"/>
                <a:gd name="connsiteY258" fmla="*/ 60550 h 94518"/>
                <a:gd name="connsiteX259" fmla="*/ 50953 w 85298"/>
                <a:gd name="connsiteY259" fmla="*/ 60550 h 94518"/>
                <a:gd name="connsiteX260" fmla="*/ 50324 w 85298"/>
                <a:gd name="connsiteY260" fmla="*/ 64324 h 94518"/>
                <a:gd name="connsiteX261" fmla="*/ 54728 w 85298"/>
                <a:gd name="connsiteY261" fmla="*/ 65582 h 94518"/>
                <a:gd name="connsiteX262" fmla="*/ 55986 w 85298"/>
                <a:gd name="connsiteY262" fmla="*/ 66211 h 94518"/>
                <a:gd name="connsiteX263" fmla="*/ 56615 w 85298"/>
                <a:gd name="connsiteY263" fmla="*/ 65582 h 94518"/>
                <a:gd name="connsiteX264" fmla="*/ 52841 w 85298"/>
                <a:gd name="connsiteY264" fmla="*/ 63695 h 94518"/>
                <a:gd name="connsiteX265" fmla="*/ 54728 w 85298"/>
                <a:gd name="connsiteY265" fmla="*/ 63066 h 94518"/>
                <a:gd name="connsiteX266" fmla="*/ 50953 w 85298"/>
                <a:gd name="connsiteY266" fmla="*/ 62437 h 94518"/>
                <a:gd name="connsiteX267" fmla="*/ 50324 w 85298"/>
                <a:gd name="connsiteY267" fmla="*/ 64324 h 94518"/>
                <a:gd name="connsiteX268" fmla="*/ 50324 w 85298"/>
                <a:gd name="connsiteY268" fmla="*/ 64324 h 94518"/>
                <a:gd name="connsiteX269" fmla="*/ 59760 w 85298"/>
                <a:gd name="connsiteY269" fmla="*/ 68727 h 94518"/>
                <a:gd name="connsiteX270" fmla="*/ 58502 w 85298"/>
                <a:gd name="connsiteY270" fmla="*/ 67469 h 94518"/>
                <a:gd name="connsiteX271" fmla="*/ 58502 w 85298"/>
                <a:gd name="connsiteY271" fmla="*/ 68098 h 94518"/>
                <a:gd name="connsiteX272" fmla="*/ 59760 w 85298"/>
                <a:gd name="connsiteY272" fmla="*/ 68727 h 94518"/>
                <a:gd name="connsiteX273" fmla="*/ 45921 w 85298"/>
                <a:gd name="connsiteY273" fmla="*/ 63066 h 94518"/>
                <a:gd name="connsiteX274" fmla="*/ 44663 w 85298"/>
                <a:gd name="connsiteY274" fmla="*/ 61808 h 94518"/>
                <a:gd name="connsiteX275" fmla="*/ 45921 w 85298"/>
                <a:gd name="connsiteY275" fmla="*/ 63066 h 94518"/>
                <a:gd name="connsiteX276" fmla="*/ 43405 w 85298"/>
                <a:gd name="connsiteY276" fmla="*/ 64953 h 94518"/>
                <a:gd name="connsiteX277" fmla="*/ 44034 w 85298"/>
                <a:gd name="connsiteY277" fmla="*/ 64953 h 94518"/>
                <a:gd name="connsiteX278" fmla="*/ 45292 w 85298"/>
                <a:gd name="connsiteY278" fmla="*/ 64324 h 94518"/>
                <a:gd name="connsiteX279" fmla="*/ 44034 w 85298"/>
                <a:gd name="connsiteY279" fmla="*/ 63695 h 94518"/>
                <a:gd name="connsiteX280" fmla="*/ 43405 w 85298"/>
                <a:gd name="connsiteY280" fmla="*/ 64953 h 94518"/>
                <a:gd name="connsiteX281" fmla="*/ 47179 w 85298"/>
                <a:gd name="connsiteY281" fmla="*/ 66841 h 94518"/>
                <a:gd name="connsiteX282" fmla="*/ 51583 w 85298"/>
                <a:gd name="connsiteY282" fmla="*/ 67469 h 94518"/>
                <a:gd name="connsiteX283" fmla="*/ 55357 w 85298"/>
                <a:gd name="connsiteY283" fmla="*/ 67469 h 94518"/>
                <a:gd name="connsiteX284" fmla="*/ 48437 w 85298"/>
                <a:gd name="connsiteY284" fmla="*/ 65582 h 94518"/>
                <a:gd name="connsiteX285" fmla="*/ 47179 w 85298"/>
                <a:gd name="connsiteY285" fmla="*/ 66841 h 94518"/>
                <a:gd name="connsiteX286" fmla="*/ 40889 w 85298"/>
                <a:gd name="connsiteY286" fmla="*/ 70615 h 94518"/>
                <a:gd name="connsiteX287" fmla="*/ 42147 w 85298"/>
                <a:gd name="connsiteY287" fmla="*/ 71244 h 94518"/>
                <a:gd name="connsiteX288" fmla="*/ 45292 w 85298"/>
                <a:gd name="connsiteY288" fmla="*/ 66841 h 94518"/>
                <a:gd name="connsiteX289" fmla="*/ 40889 w 85298"/>
                <a:gd name="connsiteY289" fmla="*/ 70615 h 94518"/>
                <a:gd name="connsiteX290" fmla="*/ 42147 w 85298"/>
                <a:gd name="connsiteY290" fmla="*/ 71873 h 94518"/>
                <a:gd name="connsiteX291" fmla="*/ 41518 w 85298"/>
                <a:gd name="connsiteY291" fmla="*/ 71244 h 94518"/>
                <a:gd name="connsiteX292" fmla="*/ 42147 w 85298"/>
                <a:gd name="connsiteY292" fmla="*/ 71873 h 9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85298" h="94518">
                  <a:moveTo>
                    <a:pt x="4403" y="83825"/>
                  </a:moveTo>
                  <a:cubicBezTo>
                    <a:pt x="3774" y="83825"/>
                    <a:pt x="3145" y="83196"/>
                    <a:pt x="1258" y="83196"/>
                  </a:cubicBezTo>
                  <a:cubicBezTo>
                    <a:pt x="1258" y="82567"/>
                    <a:pt x="1887" y="82567"/>
                    <a:pt x="1887" y="81308"/>
                  </a:cubicBezTo>
                  <a:cubicBezTo>
                    <a:pt x="1887" y="80679"/>
                    <a:pt x="0" y="79422"/>
                    <a:pt x="0" y="78792"/>
                  </a:cubicBezTo>
                  <a:cubicBezTo>
                    <a:pt x="0" y="78163"/>
                    <a:pt x="0" y="78163"/>
                    <a:pt x="0" y="77534"/>
                  </a:cubicBezTo>
                  <a:cubicBezTo>
                    <a:pt x="629" y="76905"/>
                    <a:pt x="629" y="75647"/>
                    <a:pt x="2516" y="75647"/>
                  </a:cubicBezTo>
                  <a:cubicBezTo>
                    <a:pt x="3145" y="75647"/>
                    <a:pt x="1887" y="74389"/>
                    <a:pt x="3145" y="74389"/>
                  </a:cubicBezTo>
                  <a:cubicBezTo>
                    <a:pt x="4403" y="74389"/>
                    <a:pt x="5032" y="74389"/>
                    <a:pt x="5661" y="73760"/>
                  </a:cubicBezTo>
                  <a:cubicBezTo>
                    <a:pt x="6291" y="73131"/>
                    <a:pt x="5661" y="72501"/>
                    <a:pt x="6291" y="71873"/>
                  </a:cubicBezTo>
                  <a:cubicBezTo>
                    <a:pt x="6291" y="71244"/>
                    <a:pt x="6291" y="71244"/>
                    <a:pt x="6291" y="70615"/>
                  </a:cubicBezTo>
                  <a:cubicBezTo>
                    <a:pt x="6291" y="69986"/>
                    <a:pt x="5661" y="68727"/>
                    <a:pt x="5661" y="68098"/>
                  </a:cubicBezTo>
                  <a:cubicBezTo>
                    <a:pt x="5661" y="67469"/>
                    <a:pt x="6920" y="66841"/>
                    <a:pt x="7549" y="65582"/>
                  </a:cubicBezTo>
                  <a:cubicBezTo>
                    <a:pt x="7549" y="64953"/>
                    <a:pt x="7549" y="64324"/>
                    <a:pt x="6920" y="64324"/>
                  </a:cubicBezTo>
                  <a:cubicBezTo>
                    <a:pt x="6920" y="64324"/>
                    <a:pt x="6920" y="63695"/>
                    <a:pt x="6291" y="63695"/>
                  </a:cubicBezTo>
                  <a:cubicBezTo>
                    <a:pt x="8807" y="64953"/>
                    <a:pt x="9436" y="64953"/>
                    <a:pt x="9436" y="64953"/>
                  </a:cubicBezTo>
                  <a:cubicBezTo>
                    <a:pt x="9436" y="63695"/>
                    <a:pt x="10065" y="63066"/>
                    <a:pt x="10065" y="61808"/>
                  </a:cubicBezTo>
                  <a:cubicBezTo>
                    <a:pt x="10065" y="61179"/>
                    <a:pt x="10065" y="60550"/>
                    <a:pt x="10694" y="60550"/>
                  </a:cubicBezTo>
                  <a:cubicBezTo>
                    <a:pt x="11323" y="59920"/>
                    <a:pt x="12581" y="58663"/>
                    <a:pt x="13210" y="58034"/>
                  </a:cubicBezTo>
                  <a:cubicBezTo>
                    <a:pt x="13210" y="57405"/>
                    <a:pt x="12581" y="56146"/>
                    <a:pt x="12581" y="55517"/>
                  </a:cubicBezTo>
                  <a:cubicBezTo>
                    <a:pt x="12581" y="54259"/>
                    <a:pt x="13839" y="53001"/>
                    <a:pt x="15726" y="52372"/>
                  </a:cubicBezTo>
                  <a:cubicBezTo>
                    <a:pt x="17613" y="51743"/>
                    <a:pt x="17613" y="49856"/>
                    <a:pt x="18872" y="49227"/>
                  </a:cubicBezTo>
                  <a:cubicBezTo>
                    <a:pt x="19501" y="48598"/>
                    <a:pt x="20759" y="47969"/>
                    <a:pt x="21388" y="47339"/>
                  </a:cubicBezTo>
                  <a:cubicBezTo>
                    <a:pt x="22017" y="46710"/>
                    <a:pt x="23275" y="46081"/>
                    <a:pt x="23275" y="45453"/>
                  </a:cubicBezTo>
                  <a:cubicBezTo>
                    <a:pt x="23275" y="44194"/>
                    <a:pt x="23275" y="42936"/>
                    <a:pt x="23275" y="42307"/>
                  </a:cubicBezTo>
                  <a:cubicBezTo>
                    <a:pt x="23275" y="41678"/>
                    <a:pt x="23904" y="41678"/>
                    <a:pt x="24533" y="41678"/>
                  </a:cubicBezTo>
                  <a:cubicBezTo>
                    <a:pt x="24533" y="41049"/>
                    <a:pt x="25162" y="40420"/>
                    <a:pt x="25162" y="39791"/>
                  </a:cubicBezTo>
                  <a:cubicBezTo>
                    <a:pt x="25162" y="39162"/>
                    <a:pt x="25162" y="38533"/>
                    <a:pt x="25162" y="37275"/>
                  </a:cubicBezTo>
                  <a:cubicBezTo>
                    <a:pt x="25162" y="36646"/>
                    <a:pt x="25162" y="36017"/>
                    <a:pt x="25162" y="35388"/>
                  </a:cubicBezTo>
                  <a:cubicBezTo>
                    <a:pt x="25162" y="34758"/>
                    <a:pt x="25162" y="34129"/>
                    <a:pt x="26420" y="33500"/>
                  </a:cubicBezTo>
                  <a:cubicBezTo>
                    <a:pt x="27678" y="32243"/>
                    <a:pt x="27049" y="30355"/>
                    <a:pt x="27678" y="29097"/>
                  </a:cubicBezTo>
                  <a:cubicBezTo>
                    <a:pt x="27678" y="28468"/>
                    <a:pt x="28937" y="27839"/>
                    <a:pt x="29566" y="27210"/>
                  </a:cubicBezTo>
                  <a:cubicBezTo>
                    <a:pt x="29566" y="26581"/>
                    <a:pt x="29566" y="25952"/>
                    <a:pt x="29566" y="25322"/>
                  </a:cubicBezTo>
                  <a:cubicBezTo>
                    <a:pt x="29566" y="24065"/>
                    <a:pt x="30195" y="22177"/>
                    <a:pt x="30824" y="20919"/>
                  </a:cubicBezTo>
                  <a:cubicBezTo>
                    <a:pt x="31453" y="19032"/>
                    <a:pt x="31453" y="17145"/>
                    <a:pt x="32082" y="15258"/>
                  </a:cubicBezTo>
                  <a:cubicBezTo>
                    <a:pt x="32711" y="13371"/>
                    <a:pt x="33340" y="11483"/>
                    <a:pt x="33969" y="10226"/>
                  </a:cubicBezTo>
                  <a:cubicBezTo>
                    <a:pt x="35227" y="7709"/>
                    <a:pt x="36485" y="5193"/>
                    <a:pt x="37743" y="2677"/>
                  </a:cubicBezTo>
                  <a:cubicBezTo>
                    <a:pt x="38372" y="1419"/>
                    <a:pt x="39630" y="790"/>
                    <a:pt x="41518" y="160"/>
                  </a:cubicBezTo>
                  <a:cubicBezTo>
                    <a:pt x="42776" y="-469"/>
                    <a:pt x="47179" y="790"/>
                    <a:pt x="54728" y="3305"/>
                  </a:cubicBezTo>
                  <a:cubicBezTo>
                    <a:pt x="56615" y="3935"/>
                    <a:pt x="60389" y="5822"/>
                    <a:pt x="63535" y="7080"/>
                  </a:cubicBezTo>
                  <a:cubicBezTo>
                    <a:pt x="65422" y="7709"/>
                    <a:pt x="67309" y="8967"/>
                    <a:pt x="69825" y="10226"/>
                  </a:cubicBezTo>
                  <a:cubicBezTo>
                    <a:pt x="66051" y="8967"/>
                    <a:pt x="66680" y="10226"/>
                    <a:pt x="68567" y="10855"/>
                  </a:cubicBezTo>
                  <a:cubicBezTo>
                    <a:pt x="71083" y="12112"/>
                    <a:pt x="73599" y="12741"/>
                    <a:pt x="75487" y="13371"/>
                  </a:cubicBezTo>
                  <a:cubicBezTo>
                    <a:pt x="74857" y="13371"/>
                    <a:pt x="74857" y="13371"/>
                    <a:pt x="74228" y="13371"/>
                  </a:cubicBezTo>
                  <a:cubicBezTo>
                    <a:pt x="72341" y="13371"/>
                    <a:pt x="71083" y="13371"/>
                    <a:pt x="73599" y="14629"/>
                  </a:cubicBezTo>
                  <a:cubicBezTo>
                    <a:pt x="74857" y="15258"/>
                    <a:pt x="73599" y="15258"/>
                    <a:pt x="76745" y="17145"/>
                  </a:cubicBezTo>
                  <a:cubicBezTo>
                    <a:pt x="78003" y="17774"/>
                    <a:pt x="76745" y="17774"/>
                    <a:pt x="76745" y="17774"/>
                  </a:cubicBezTo>
                  <a:cubicBezTo>
                    <a:pt x="78632" y="18403"/>
                    <a:pt x="79890" y="19662"/>
                    <a:pt x="81148" y="20290"/>
                  </a:cubicBezTo>
                  <a:cubicBezTo>
                    <a:pt x="80519" y="20290"/>
                    <a:pt x="79890" y="20290"/>
                    <a:pt x="79890" y="20290"/>
                  </a:cubicBezTo>
                  <a:cubicBezTo>
                    <a:pt x="82406" y="21548"/>
                    <a:pt x="83664" y="21548"/>
                    <a:pt x="83035" y="20919"/>
                  </a:cubicBezTo>
                  <a:cubicBezTo>
                    <a:pt x="83035" y="20290"/>
                    <a:pt x="82406" y="20290"/>
                    <a:pt x="83035" y="20290"/>
                  </a:cubicBezTo>
                  <a:cubicBezTo>
                    <a:pt x="88697" y="24065"/>
                    <a:pt x="82406" y="22177"/>
                    <a:pt x="78632" y="21548"/>
                  </a:cubicBezTo>
                  <a:cubicBezTo>
                    <a:pt x="79890" y="22177"/>
                    <a:pt x="81148" y="22807"/>
                    <a:pt x="82406" y="23436"/>
                  </a:cubicBezTo>
                  <a:cubicBezTo>
                    <a:pt x="82406" y="23436"/>
                    <a:pt x="83035" y="24065"/>
                    <a:pt x="83035" y="24065"/>
                  </a:cubicBezTo>
                  <a:cubicBezTo>
                    <a:pt x="82406" y="24693"/>
                    <a:pt x="82406" y="25322"/>
                    <a:pt x="81777" y="25952"/>
                  </a:cubicBezTo>
                  <a:cubicBezTo>
                    <a:pt x="81777" y="26581"/>
                    <a:pt x="82406" y="27210"/>
                    <a:pt x="81148" y="27210"/>
                  </a:cubicBezTo>
                  <a:cubicBezTo>
                    <a:pt x="79890" y="27210"/>
                    <a:pt x="82406" y="29097"/>
                    <a:pt x="79890" y="28468"/>
                  </a:cubicBezTo>
                  <a:cubicBezTo>
                    <a:pt x="78632" y="28468"/>
                    <a:pt x="79261" y="29097"/>
                    <a:pt x="81777" y="30355"/>
                  </a:cubicBezTo>
                  <a:cubicBezTo>
                    <a:pt x="83664" y="31613"/>
                    <a:pt x="83035" y="31613"/>
                    <a:pt x="82406" y="31613"/>
                  </a:cubicBezTo>
                  <a:cubicBezTo>
                    <a:pt x="81148" y="31613"/>
                    <a:pt x="81148" y="31613"/>
                    <a:pt x="80519" y="32243"/>
                  </a:cubicBezTo>
                  <a:cubicBezTo>
                    <a:pt x="80519" y="32243"/>
                    <a:pt x="79890" y="32243"/>
                    <a:pt x="80519" y="32243"/>
                  </a:cubicBezTo>
                  <a:cubicBezTo>
                    <a:pt x="84922" y="34758"/>
                    <a:pt x="82406" y="34129"/>
                    <a:pt x="80519" y="34129"/>
                  </a:cubicBezTo>
                  <a:cubicBezTo>
                    <a:pt x="79261" y="34129"/>
                    <a:pt x="77374" y="33500"/>
                    <a:pt x="79890" y="35388"/>
                  </a:cubicBezTo>
                  <a:cubicBezTo>
                    <a:pt x="81148" y="36017"/>
                    <a:pt x="79890" y="36017"/>
                    <a:pt x="78003" y="35388"/>
                  </a:cubicBezTo>
                  <a:cubicBezTo>
                    <a:pt x="74857" y="34758"/>
                    <a:pt x="75487" y="34758"/>
                    <a:pt x="77374" y="36017"/>
                  </a:cubicBezTo>
                  <a:cubicBezTo>
                    <a:pt x="78003" y="36646"/>
                    <a:pt x="78003" y="36646"/>
                    <a:pt x="78003" y="36646"/>
                  </a:cubicBezTo>
                  <a:cubicBezTo>
                    <a:pt x="78003" y="36646"/>
                    <a:pt x="78632" y="37275"/>
                    <a:pt x="77374" y="37275"/>
                  </a:cubicBezTo>
                  <a:cubicBezTo>
                    <a:pt x="76116" y="37275"/>
                    <a:pt x="77374" y="37903"/>
                    <a:pt x="78632" y="38533"/>
                  </a:cubicBezTo>
                  <a:cubicBezTo>
                    <a:pt x="78632" y="38533"/>
                    <a:pt x="78632" y="38533"/>
                    <a:pt x="78632" y="38533"/>
                  </a:cubicBezTo>
                  <a:cubicBezTo>
                    <a:pt x="76745" y="38533"/>
                    <a:pt x="79261" y="40420"/>
                    <a:pt x="76116" y="39162"/>
                  </a:cubicBezTo>
                  <a:cubicBezTo>
                    <a:pt x="74857" y="39162"/>
                    <a:pt x="74857" y="39162"/>
                    <a:pt x="74857" y="39162"/>
                  </a:cubicBezTo>
                  <a:cubicBezTo>
                    <a:pt x="74857" y="39162"/>
                    <a:pt x="75487" y="39791"/>
                    <a:pt x="75487" y="39791"/>
                  </a:cubicBezTo>
                  <a:cubicBezTo>
                    <a:pt x="79261" y="41678"/>
                    <a:pt x="78003" y="41049"/>
                    <a:pt x="76116" y="40420"/>
                  </a:cubicBezTo>
                  <a:cubicBezTo>
                    <a:pt x="74228" y="39791"/>
                    <a:pt x="73599" y="39791"/>
                    <a:pt x="76116" y="41049"/>
                  </a:cubicBezTo>
                  <a:cubicBezTo>
                    <a:pt x="76745" y="41678"/>
                    <a:pt x="76745" y="41678"/>
                    <a:pt x="76745" y="41678"/>
                  </a:cubicBezTo>
                  <a:cubicBezTo>
                    <a:pt x="77374" y="42307"/>
                    <a:pt x="75487" y="41678"/>
                    <a:pt x="78003" y="42936"/>
                  </a:cubicBezTo>
                  <a:cubicBezTo>
                    <a:pt x="78003" y="42936"/>
                    <a:pt x="78632" y="42936"/>
                    <a:pt x="78003" y="42936"/>
                  </a:cubicBezTo>
                  <a:cubicBezTo>
                    <a:pt x="75487" y="42307"/>
                    <a:pt x="77374" y="43565"/>
                    <a:pt x="78003" y="44194"/>
                  </a:cubicBezTo>
                  <a:cubicBezTo>
                    <a:pt x="78003" y="44194"/>
                    <a:pt x="78003" y="44194"/>
                    <a:pt x="77374" y="44194"/>
                  </a:cubicBezTo>
                  <a:cubicBezTo>
                    <a:pt x="73599" y="42936"/>
                    <a:pt x="73599" y="43565"/>
                    <a:pt x="74857" y="44824"/>
                  </a:cubicBezTo>
                  <a:cubicBezTo>
                    <a:pt x="76116" y="46081"/>
                    <a:pt x="73599" y="45453"/>
                    <a:pt x="73599" y="46081"/>
                  </a:cubicBezTo>
                  <a:cubicBezTo>
                    <a:pt x="73599" y="46081"/>
                    <a:pt x="73599" y="46081"/>
                    <a:pt x="73599" y="46081"/>
                  </a:cubicBezTo>
                  <a:cubicBezTo>
                    <a:pt x="73599" y="46081"/>
                    <a:pt x="72970" y="46710"/>
                    <a:pt x="72970" y="46710"/>
                  </a:cubicBezTo>
                  <a:cubicBezTo>
                    <a:pt x="72970" y="46710"/>
                    <a:pt x="71712" y="46710"/>
                    <a:pt x="72341" y="46710"/>
                  </a:cubicBezTo>
                  <a:cubicBezTo>
                    <a:pt x="74228" y="47969"/>
                    <a:pt x="73599" y="47969"/>
                    <a:pt x="73599" y="48598"/>
                  </a:cubicBezTo>
                  <a:cubicBezTo>
                    <a:pt x="74228" y="49227"/>
                    <a:pt x="71712" y="49227"/>
                    <a:pt x="73599" y="50485"/>
                  </a:cubicBezTo>
                  <a:cubicBezTo>
                    <a:pt x="74857" y="51743"/>
                    <a:pt x="74228" y="51114"/>
                    <a:pt x="69825" y="49856"/>
                  </a:cubicBezTo>
                  <a:cubicBezTo>
                    <a:pt x="74228" y="51743"/>
                    <a:pt x="67309" y="49856"/>
                    <a:pt x="73599" y="52372"/>
                  </a:cubicBezTo>
                  <a:cubicBezTo>
                    <a:pt x="68567" y="50485"/>
                    <a:pt x="67309" y="49856"/>
                    <a:pt x="69196" y="51743"/>
                  </a:cubicBezTo>
                  <a:cubicBezTo>
                    <a:pt x="71083" y="53001"/>
                    <a:pt x="70454" y="53001"/>
                    <a:pt x="69825" y="53001"/>
                  </a:cubicBezTo>
                  <a:cubicBezTo>
                    <a:pt x="69825" y="53001"/>
                    <a:pt x="69825" y="53630"/>
                    <a:pt x="69825" y="53630"/>
                  </a:cubicBezTo>
                  <a:cubicBezTo>
                    <a:pt x="69825" y="54259"/>
                    <a:pt x="69196" y="54259"/>
                    <a:pt x="67309" y="54259"/>
                  </a:cubicBezTo>
                  <a:cubicBezTo>
                    <a:pt x="66051" y="54259"/>
                    <a:pt x="66051" y="54888"/>
                    <a:pt x="64793" y="54888"/>
                  </a:cubicBezTo>
                  <a:cubicBezTo>
                    <a:pt x="66051" y="55517"/>
                    <a:pt x="66680" y="56146"/>
                    <a:pt x="67309" y="56146"/>
                  </a:cubicBezTo>
                  <a:cubicBezTo>
                    <a:pt x="68567" y="56775"/>
                    <a:pt x="69196" y="57405"/>
                    <a:pt x="70454" y="58034"/>
                  </a:cubicBezTo>
                  <a:cubicBezTo>
                    <a:pt x="69825" y="58034"/>
                    <a:pt x="68567" y="57405"/>
                    <a:pt x="68567" y="57405"/>
                  </a:cubicBezTo>
                  <a:cubicBezTo>
                    <a:pt x="67938" y="57405"/>
                    <a:pt x="67938" y="57405"/>
                    <a:pt x="67309" y="57405"/>
                  </a:cubicBezTo>
                  <a:cubicBezTo>
                    <a:pt x="66680" y="56775"/>
                    <a:pt x="66680" y="56775"/>
                    <a:pt x="66051" y="56146"/>
                  </a:cubicBezTo>
                  <a:cubicBezTo>
                    <a:pt x="65422" y="56146"/>
                    <a:pt x="65422" y="56146"/>
                    <a:pt x="64793" y="55517"/>
                  </a:cubicBezTo>
                  <a:cubicBezTo>
                    <a:pt x="64164" y="55517"/>
                    <a:pt x="64164" y="56146"/>
                    <a:pt x="63535" y="56146"/>
                  </a:cubicBezTo>
                  <a:cubicBezTo>
                    <a:pt x="63535" y="56146"/>
                    <a:pt x="64164" y="56775"/>
                    <a:pt x="63535" y="56775"/>
                  </a:cubicBezTo>
                  <a:cubicBezTo>
                    <a:pt x="62276" y="56775"/>
                    <a:pt x="64164" y="58034"/>
                    <a:pt x="69196" y="60550"/>
                  </a:cubicBezTo>
                  <a:cubicBezTo>
                    <a:pt x="66680" y="59920"/>
                    <a:pt x="64164" y="59291"/>
                    <a:pt x="66051" y="60550"/>
                  </a:cubicBezTo>
                  <a:cubicBezTo>
                    <a:pt x="66051" y="60550"/>
                    <a:pt x="65422" y="60550"/>
                    <a:pt x="64793" y="60550"/>
                  </a:cubicBezTo>
                  <a:cubicBezTo>
                    <a:pt x="61647" y="59920"/>
                    <a:pt x="61647" y="59920"/>
                    <a:pt x="65422" y="61808"/>
                  </a:cubicBezTo>
                  <a:cubicBezTo>
                    <a:pt x="66051" y="62437"/>
                    <a:pt x="66680" y="62437"/>
                    <a:pt x="66680" y="62437"/>
                  </a:cubicBezTo>
                  <a:cubicBezTo>
                    <a:pt x="66680" y="63066"/>
                    <a:pt x="66680" y="63066"/>
                    <a:pt x="66051" y="63066"/>
                  </a:cubicBezTo>
                  <a:cubicBezTo>
                    <a:pt x="64793" y="63066"/>
                    <a:pt x="65422" y="63695"/>
                    <a:pt x="65422" y="64324"/>
                  </a:cubicBezTo>
                  <a:cubicBezTo>
                    <a:pt x="65422" y="64324"/>
                    <a:pt x="65422" y="64324"/>
                    <a:pt x="65422" y="64953"/>
                  </a:cubicBezTo>
                  <a:cubicBezTo>
                    <a:pt x="64793" y="65582"/>
                    <a:pt x="65422" y="66211"/>
                    <a:pt x="63535" y="65582"/>
                  </a:cubicBezTo>
                  <a:cubicBezTo>
                    <a:pt x="61018" y="64953"/>
                    <a:pt x="61018" y="65582"/>
                    <a:pt x="60389" y="66211"/>
                  </a:cubicBezTo>
                  <a:cubicBezTo>
                    <a:pt x="60389" y="66211"/>
                    <a:pt x="59760" y="66211"/>
                    <a:pt x="60389" y="66841"/>
                  </a:cubicBezTo>
                  <a:cubicBezTo>
                    <a:pt x="60389" y="66841"/>
                    <a:pt x="61647" y="67469"/>
                    <a:pt x="62276" y="68098"/>
                  </a:cubicBezTo>
                  <a:cubicBezTo>
                    <a:pt x="62276" y="68098"/>
                    <a:pt x="62276" y="68098"/>
                    <a:pt x="62276" y="68098"/>
                  </a:cubicBezTo>
                  <a:cubicBezTo>
                    <a:pt x="62276" y="68098"/>
                    <a:pt x="62276" y="68098"/>
                    <a:pt x="62276" y="68098"/>
                  </a:cubicBezTo>
                  <a:cubicBezTo>
                    <a:pt x="61647" y="68098"/>
                    <a:pt x="61018" y="68098"/>
                    <a:pt x="60389" y="67469"/>
                  </a:cubicBezTo>
                  <a:cubicBezTo>
                    <a:pt x="61018" y="67469"/>
                    <a:pt x="61018" y="68098"/>
                    <a:pt x="61647" y="68098"/>
                  </a:cubicBezTo>
                  <a:cubicBezTo>
                    <a:pt x="62276" y="68098"/>
                    <a:pt x="62276" y="68098"/>
                    <a:pt x="62905" y="68098"/>
                  </a:cubicBezTo>
                  <a:cubicBezTo>
                    <a:pt x="62905" y="68098"/>
                    <a:pt x="62905" y="68098"/>
                    <a:pt x="62905" y="68098"/>
                  </a:cubicBezTo>
                  <a:cubicBezTo>
                    <a:pt x="65422" y="69356"/>
                    <a:pt x="63535" y="69356"/>
                    <a:pt x="62276" y="68727"/>
                  </a:cubicBezTo>
                  <a:cubicBezTo>
                    <a:pt x="61018" y="68727"/>
                    <a:pt x="60389" y="68727"/>
                    <a:pt x="59131" y="68098"/>
                  </a:cubicBezTo>
                  <a:cubicBezTo>
                    <a:pt x="61018" y="68727"/>
                    <a:pt x="62276" y="69356"/>
                    <a:pt x="62905" y="69986"/>
                  </a:cubicBezTo>
                  <a:cubicBezTo>
                    <a:pt x="62905" y="69986"/>
                    <a:pt x="63535" y="69986"/>
                    <a:pt x="62905" y="70615"/>
                  </a:cubicBezTo>
                  <a:cubicBezTo>
                    <a:pt x="62276" y="70615"/>
                    <a:pt x="61647" y="71244"/>
                    <a:pt x="61018" y="71244"/>
                  </a:cubicBezTo>
                  <a:cubicBezTo>
                    <a:pt x="61018" y="71244"/>
                    <a:pt x="60389" y="71244"/>
                    <a:pt x="59760" y="71244"/>
                  </a:cubicBezTo>
                  <a:cubicBezTo>
                    <a:pt x="59131" y="71244"/>
                    <a:pt x="57873" y="70615"/>
                    <a:pt x="57244" y="70615"/>
                  </a:cubicBezTo>
                  <a:cubicBezTo>
                    <a:pt x="56615" y="71244"/>
                    <a:pt x="56615" y="71244"/>
                    <a:pt x="55986" y="71873"/>
                  </a:cubicBezTo>
                  <a:cubicBezTo>
                    <a:pt x="57244" y="71873"/>
                    <a:pt x="57873" y="71873"/>
                    <a:pt x="59131" y="72501"/>
                  </a:cubicBezTo>
                  <a:cubicBezTo>
                    <a:pt x="59760" y="72501"/>
                    <a:pt x="59760" y="73131"/>
                    <a:pt x="60389" y="73131"/>
                  </a:cubicBezTo>
                  <a:cubicBezTo>
                    <a:pt x="60389" y="73760"/>
                    <a:pt x="60389" y="73760"/>
                    <a:pt x="59760" y="74389"/>
                  </a:cubicBezTo>
                  <a:cubicBezTo>
                    <a:pt x="58502" y="73760"/>
                    <a:pt x="58502" y="73760"/>
                    <a:pt x="57873" y="73131"/>
                  </a:cubicBezTo>
                  <a:cubicBezTo>
                    <a:pt x="57873" y="73131"/>
                    <a:pt x="57244" y="73131"/>
                    <a:pt x="56615" y="72501"/>
                  </a:cubicBezTo>
                  <a:cubicBezTo>
                    <a:pt x="55986" y="73131"/>
                    <a:pt x="55357" y="73131"/>
                    <a:pt x="54728" y="73760"/>
                  </a:cubicBezTo>
                  <a:cubicBezTo>
                    <a:pt x="55357" y="73760"/>
                    <a:pt x="55357" y="74389"/>
                    <a:pt x="55986" y="74389"/>
                  </a:cubicBezTo>
                  <a:cubicBezTo>
                    <a:pt x="56615" y="74389"/>
                    <a:pt x="57244" y="74389"/>
                    <a:pt x="58502" y="74389"/>
                  </a:cubicBezTo>
                  <a:cubicBezTo>
                    <a:pt x="60389" y="75647"/>
                    <a:pt x="60389" y="76276"/>
                    <a:pt x="59760" y="76276"/>
                  </a:cubicBezTo>
                  <a:cubicBezTo>
                    <a:pt x="57873" y="76905"/>
                    <a:pt x="56615" y="77534"/>
                    <a:pt x="57244" y="78792"/>
                  </a:cubicBezTo>
                  <a:cubicBezTo>
                    <a:pt x="57244" y="78792"/>
                    <a:pt x="55986" y="78792"/>
                    <a:pt x="55986" y="78792"/>
                  </a:cubicBezTo>
                  <a:cubicBezTo>
                    <a:pt x="55357" y="79422"/>
                    <a:pt x="54728" y="80679"/>
                    <a:pt x="54099" y="81937"/>
                  </a:cubicBezTo>
                  <a:cubicBezTo>
                    <a:pt x="54099" y="82567"/>
                    <a:pt x="53470" y="82567"/>
                    <a:pt x="52841" y="83196"/>
                  </a:cubicBezTo>
                  <a:cubicBezTo>
                    <a:pt x="52841" y="83196"/>
                    <a:pt x="51583" y="83196"/>
                    <a:pt x="50324" y="82567"/>
                  </a:cubicBezTo>
                  <a:cubicBezTo>
                    <a:pt x="50324" y="82567"/>
                    <a:pt x="50324" y="81937"/>
                    <a:pt x="50324" y="81937"/>
                  </a:cubicBezTo>
                  <a:cubicBezTo>
                    <a:pt x="50953" y="81308"/>
                    <a:pt x="51583" y="81308"/>
                    <a:pt x="50953" y="80679"/>
                  </a:cubicBezTo>
                  <a:cubicBezTo>
                    <a:pt x="50953" y="80051"/>
                    <a:pt x="51583" y="79422"/>
                    <a:pt x="52211" y="79422"/>
                  </a:cubicBezTo>
                  <a:cubicBezTo>
                    <a:pt x="52841" y="78792"/>
                    <a:pt x="53470" y="78792"/>
                    <a:pt x="54099" y="78163"/>
                  </a:cubicBezTo>
                  <a:cubicBezTo>
                    <a:pt x="54099" y="78163"/>
                    <a:pt x="54099" y="78163"/>
                    <a:pt x="54099" y="78163"/>
                  </a:cubicBezTo>
                  <a:cubicBezTo>
                    <a:pt x="57873" y="78792"/>
                    <a:pt x="54099" y="76276"/>
                    <a:pt x="56615" y="76905"/>
                  </a:cubicBezTo>
                  <a:cubicBezTo>
                    <a:pt x="57244" y="76905"/>
                    <a:pt x="56615" y="76276"/>
                    <a:pt x="55357" y="75647"/>
                  </a:cubicBezTo>
                  <a:cubicBezTo>
                    <a:pt x="54728" y="75647"/>
                    <a:pt x="54099" y="75647"/>
                    <a:pt x="53470" y="76276"/>
                  </a:cubicBezTo>
                  <a:cubicBezTo>
                    <a:pt x="51583" y="77534"/>
                    <a:pt x="49695" y="78792"/>
                    <a:pt x="47808" y="79422"/>
                  </a:cubicBezTo>
                  <a:cubicBezTo>
                    <a:pt x="47179" y="80051"/>
                    <a:pt x="45921" y="80051"/>
                    <a:pt x="44663" y="80051"/>
                  </a:cubicBezTo>
                  <a:cubicBezTo>
                    <a:pt x="44034" y="80051"/>
                    <a:pt x="42147" y="79422"/>
                    <a:pt x="41518" y="79422"/>
                  </a:cubicBezTo>
                  <a:cubicBezTo>
                    <a:pt x="42147" y="79422"/>
                    <a:pt x="43405" y="80051"/>
                    <a:pt x="44663" y="80051"/>
                  </a:cubicBezTo>
                  <a:cubicBezTo>
                    <a:pt x="44034" y="80679"/>
                    <a:pt x="44034" y="81308"/>
                    <a:pt x="43405" y="82567"/>
                  </a:cubicBezTo>
                  <a:cubicBezTo>
                    <a:pt x="43405" y="83196"/>
                    <a:pt x="42776" y="83196"/>
                    <a:pt x="42776" y="83825"/>
                  </a:cubicBezTo>
                  <a:cubicBezTo>
                    <a:pt x="43405" y="84454"/>
                    <a:pt x="44034" y="85712"/>
                    <a:pt x="42776" y="85712"/>
                  </a:cubicBezTo>
                  <a:cubicBezTo>
                    <a:pt x="42147" y="85712"/>
                    <a:pt x="40259" y="85712"/>
                    <a:pt x="39630" y="86341"/>
                  </a:cubicBezTo>
                  <a:cubicBezTo>
                    <a:pt x="39001" y="86341"/>
                    <a:pt x="39630" y="86970"/>
                    <a:pt x="39630" y="86970"/>
                  </a:cubicBezTo>
                  <a:cubicBezTo>
                    <a:pt x="39001" y="87599"/>
                    <a:pt x="39001" y="87599"/>
                    <a:pt x="38372" y="88228"/>
                  </a:cubicBezTo>
                  <a:cubicBezTo>
                    <a:pt x="37114" y="88857"/>
                    <a:pt x="35856" y="88857"/>
                    <a:pt x="34598" y="89486"/>
                  </a:cubicBezTo>
                  <a:cubicBezTo>
                    <a:pt x="34598" y="89486"/>
                    <a:pt x="34598" y="89486"/>
                    <a:pt x="34598" y="90115"/>
                  </a:cubicBezTo>
                  <a:cubicBezTo>
                    <a:pt x="36485" y="90115"/>
                    <a:pt x="37743" y="90115"/>
                    <a:pt x="39001" y="90744"/>
                  </a:cubicBezTo>
                  <a:cubicBezTo>
                    <a:pt x="39630" y="91373"/>
                    <a:pt x="40259" y="91373"/>
                    <a:pt x="40259" y="91373"/>
                  </a:cubicBezTo>
                  <a:cubicBezTo>
                    <a:pt x="39001" y="91373"/>
                    <a:pt x="37114" y="91373"/>
                    <a:pt x="35856" y="92003"/>
                  </a:cubicBezTo>
                  <a:cubicBezTo>
                    <a:pt x="34598" y="92003"/>
                    <a:pt x="32711" y="92003"/>
                    <a:pt x="33340" y="93261"/>
                  </a:cubicBezTo>
                  <a:cubicBezTo>
                    <a:pt x="33340" y="93889"/>
                    <a:pt x="32082" y="93261"/>
                    <a:pt x="31453" y="93261"/>
                  </a:cubicBezTo>
                  <a:cubicBezTo>
                    <a:pt x="29566" y="93889"/>
                    <a:pt x="27678" y="93889"/>
                    <a:pt x="25162" y="94518"/>
                  </a:cubicBezTo>
                  <a:cubicBezTo>
                    <a:pt x="24533" y="94518"/>
                    <a:pt x="23275" y="94518"/>
                    <a:pt x="20759" y="93889"/>
                  </a:cubicBezTo>
                  <a:cubicBezTo>
                    <a:pt x="18872" y="93261"/>
                    <a:pt x="18243" y="93261"/>
                    <a:pt x="16985" y="93261"/>
                  </a:cubicBezTo>
                  <a:cubicBezTo>
                    <a:pt x="16985" y="92632"/>
                    <a:pt x="16355" y="92632"/>
                    <a:pt x="16355" y="92632"/>
                  </a:cubicBezTo>
                  <a:cubicBezTo>
                    <a:pt x="13839" y="92003"/>
                    <a:pt x="11952" y="90744"/>
                    <a:pt x="8807" y="90115"/>
                  </a:cubicBezTo>
                  <a:cubicBezTo>
                    <a:pt x="6291" y="85712"/>
                    <a:pt x="5661" y="85083"/>
                    <a:pt x="4403" y="83825"/>
                  </a:cubicBezTo>
                  <a:close/>
                  <a:moveTo>
                    <a:pt x="75487" y="21548"/>
                  </a:moveTo>
                  <a:cubicBezTo>
                    <a:pt x="75487" y="21548"/>
                    <a:pt x="76116" y="21548"/>
                    <a:pt x="76116" y="22177"/>
                  </a:cubicBezTo>
                  <a:cubicBezTo>
                    <a:pt x="76116" y="22177"/>
                    <a:pt x="76116" y="21548"/>
                    <a:pt x="76116" y="21548"/>
                  </a:cubicBezTo>
                  <a:cubicBezTo>
                    <a:pt x="75487" y="21548"/>
                    <a:pt x="75487" y="21548"/>
                    <a:pt x="74857" y="20919"/>
                  </a:cubicBezTo>
                  <a:cubicBezTo>
                    <a:pt x="74857" y="20919"/>
                    <a:pt x="75487" y="20919"/>
                    <a:pt x="75487" y="21548"/>
                  </a:cubicBezTo>
                  <a:close/>
                  <a:moveTo>
                    <a:pt x="70454" y="20919"/>
                  </a:moveTo>
                  <a:cubicBezTo>
                    <a:pt x="70454" y="20919"/>
                    <a:pt x="71083" y="20919"/>
                    <a:pt x="71083" y="20919"/>
                  </a:cubicBezTo>
                  <a:cubicBezTo>
                    <a:pt x="71083" y="20919"/>
                    <a:pt x="70454" y="20290"/>
                    <a:pt x="70454" y="20919"/>
                  </a:cubicBezTo>
                  <a:cubicBezTo>
                    <a:pt x="70454" y="20290"/>
                    <a:pt x="69825" y="20919"/>
                    <a:pt x="70454" y="20919"/>
                  </a:cubicBezTo>
                  <a:cubicBezTo>
                    <a:pt x="70454" y="20919"/>
                    <a:pt x="70454" y="20919"/>
                    <a:pt x="70454" y="20919"/>
                  </a:cubicBezTo>
                  <a:close/>
                  <a:moveTo>
                    <a:pt x="69196" y="24693"/>
                  </a:moveTo>
                  <a:cubicBezTo>
                    <a:pt x="69196" y="24693"/>
                    <a:pt x="69825" y="24693"/>
                    <a:pt x="69825" y="24693"/>
                  </a:cubicBezTo>
                  <a:cubicBezTo>
                    <a:pt x="69196" y="24693"/>
                    <a:pt x="68567" y="24065"/>
                    <a:pt x="67938" y="24065"/>
                  </a:cubicBezTo>
                  <a:cubicBezTo>
                    <a:pt x="67309" y="24065"/>
                    <a:pt x="67309" y="24065"/>
                    <a:pt x="66680" y="24065"/>
                  </a:cubicBezTo>
                  <a:cubicBezTo>
                    <a:pt x="67938" y="24065"/>
                    <a:pt x="68567" y="24693"/>
                    <a:pt x="69196" y="24693"/>
                  </a:cubicBezTo>
                  <a:close/>
                  <a:moveTo>
                    <a:pt x="73599" y="27210"/>
                  </a:moveTo>
                  <a:cubicBezTo>
                    <a:pt x="74857" y="25952"/>
                    <a:pt x="77374" y="24693"/>
                    <a:pt x="76116" y="22807"/>
                  </a:cubicBezTo>
                  <a:cubicBezTo>
                    <a:pt x="75487" y="23436"/>
                    <a:pt x="74857" y="23436"/>
                    <a:pt x="74228" y="24065"/>
                  </a:cubicBezTo>
                  <a:cubicBezTo>
                    <a:pt x="73599" y="24693"/>
                    <a:pt x="72970" y="24693"/>
                    <a:pt x="72341" y="25322"/>
                  </a:cubicBezTo>
                  <a:cubicBezTo>
                    <a:pt x="72341" y="25952"/>
                    <a:pt x="72341" y="26581"/>
                    <a:pt x="73599" y="27210"/>
                  </a:cubicBezTo>
                  <a:close/>
                  <a:moveTo>
                    <a:pt x="66051" y="27839"/>
                  </a:moveTo>
                  <a:cubicBezTo>
                    <a:pt x="69825" y="29097"/>
                    <a:pt x="67938" y="27210"/>
                    <a:pt x="68567" y="27210"/>
                  </a:cubicBezTo>
                  <a:cubicBezTo>
                    <a:pt x="69196" y="26581"/>
                    <a:pt x="68567" y="25952"/>
                    <a:pt x="68567" y="25322"/>
                  </a:cubicBezTo>
                  <a:cubicBezTo>
                    <a:pt x="67938" y="25322"/>
                    <a:pt x="67938" y="24693"/>
                    <a:pt x="67309" y="24693"/>
                  </a:cubicBezTo>
                  <a:cubicBezTo>
                    <a:pt x="65422" y="25322"/>
                    <a:pt x="65422" y="26581"/>
                    <a:pt x="66051" y="27839"/>
                  </a:cubicBezTo>
                  <a:close/>
                  <a:moveTo>
                    <a:pt x="66680" y="30984"/>
                  </a:moveTo>
                  <a:cubicBezTo>
                    <a:pt x="67309" y="30355"/>
                    <a:pt x="67938" y="30355"/>
                    <a:pt x="67309" y="29097"/>
                  </a:cubicBezTo>
                  <a:cubicBezTo>
                    <a:pt x="64164" y="28468"/>
                    <a:pt x="64164" y="29097"/>
                    <a:pt x="66680" y="30984"/>
                  </a:cubicBezTo>
                  <a:close/>
                  <a:moveTo>
                    <a:pt x="66051" y="32243"/>
                  </a:moveTo>
                  <a:cubicBezTo>
                    <a:pt x="66680" y="32243"/>
                    <a:pt x="66680" y="32243"/>
                    <a:pt x="66680" y="32243"/>
                  </a:cubicBezTo>
                  <a:cubicBezTo>
                    <a:pt x="66680" y="32243"/>
                    <a:pt x="66051" y="31613"/>
                    <a:pt x="65422" y="31613"/>
                  </a:cubicBezTo>
                  <a:cubicBezTo>
                    <a:pt x="65422" y="31613"/>
                    <a:pt x="65422" y="31613"/>
                    <a:pt x="66051" y="32243"/>
                  </a:cubicBezTo>
                  <a:cubicBezTo>
                    <a:pt x="65422" y="32243"/>
                    <a:pt x="65422" y="32243"/>
                    <a:pt x="66051" y="32243"/>
                  </a:cubicBezTo>
                  <a:close/>
                  <a:moveTo>
                    <a:pt x="65422" y="33500"/>
                  </a:moveTo>
                  <a:cubicBezTo>
                    <a:pt x="66680" y="33500"/>
                    <a:pt x="69196" y="34758"/>
                    <a:pt x="66051" y="32871"/>
                  </a:cubicBezTo>
                  <a:cubicBezTo>
                    <a:pt x="65422" y="32871"/>
                    <a:pt x="65422" y="33500"/>
                    <a:pt x="65422" y="33500"/>
                  </a:cubicBezTo>
                  <a:close/>
                  <a:moveTo>
                    <a:pt x="55357" y="33500"/>
                  </a:moveTo>
                  <a:cubicBezTo>
                    <a:pt x="55357" y="33500"/>
                    <a:pt x="55986" y="33500"/>
                    <a:pt x="55986" y="34129"/>
                  </a:cubicBezTo>
                  <a:cubicBezTo>
                    <a:pt x="55986" y="34129"/>
                    <a:pt x="55986" y="33500"/>
                    <a:pt x="55986" y="33500"/>
                  </a:cubicBezTo>
                  <a:cubicBezTo>
                    <a:pt x="55357" y="33500"/>
                    <a:pt x="55357" y="32871"/>
                    <a:pt x="54728" y="32871"/>
                  </a:cubicBezTo>
                  <a:cubicBezTo>
                    <a:pt x="55357" y="32871"/>
                    <a:pt x="55357" y="32871"/>
                    <a:pt x="55357" y="33500"/>
                  </a:cubicBezTo>
                  <a:cubicBezTo>
                    <a:pt x="55357" y="33500"/>
                    <a:pt x="55357" y="33500"/>
                    <a:pt x="55357" y="33500"/>
                  </a:cubicBezTo>
                  <a:close/>
                  <a:moveTo>
                    <a:pt x="62905" y="39162"/>
                  </a:moveTo>
                  <a:cubicBezTo>
                    <a:pt x="62905" y="39791"/>
                    <a:pt x="62905" y="39791"/>
                    <a:pt x="62905" y="40420"/>
                  </a:cubicBezTo>
                  <a:cubicBezTo>
                    <a:pt x="63535" y="40420"/>
                    <a:pt x="63535" y="41049"/>
                    <a:pt x="64164" y="41049"/>
                  </a:cubicBezTo>
                  <a:cubicBezTo>
                    <a:pt x="64164" y="40420"/>
                    <a:pt x="64164" y="40420"/>
                    <a:pt x="63535" y="39791"/>
                  </a:cubicBezTo>
                  <a:cubicBezTo>
                    <a:pt x="63535" y="39162"/>
                    <a:pt x="63535" y="39162"/>
                    <a:pt x="62905" y="39162"/>
                  </a:cubicBezTo>
                  <a:close/>
                  <a:moveTo>
                    <a:pt x="53470" y="36646"/>
                  </a:moveTo>
                  <a:cubicBezTo>
                    <a:pt x="54099" y="36646"/>
                    <a:pt x="54099" y="36646"/>
                    <a:pt x="54099" y="36646"/>
                  </a:cubicBezTo>
                  <a:cubicBezTo>
                    <a:pt x="54099" y="36646"/>
                    <a:pt x="53470" y="36646"/>
                    <a:pt x="53470" y="36017"/>
                  </a:cubicBezTo>
                  <a:cubicBezTo>
                    <a:pt x="53470" y="36017"/>
                    <a:pt x="53470" y="36017"/>
                    <a:pt x="53470" y="36646"/>
                  </a:cubicBezTo>
                  <a:close/>
                  <a:moveTo>
                    <a:pt x="54099" y="37903"/>
                  </a:moveTo>
                  <a:cubicBezTo>
                    <a:pt x="54099" y="37275"/>
                    <a:pt x="54099" y="37275"/>
                    <a:pt x="53470" y="36646"/>
                  </a:cubicBezTo>
                  <a:cubicBezTo>
                    <a:pt x="52841" y="37275"/>
                    <a:pt x="52211" y="37275"/>
                    <a:pt x="54099" y="37903"/>
                  </a:cubicBezTo>
                  <a:close/>
                  <a:moveTo>
                    <a:pt x="62276" y="42307"/>
                  </a:moveTo>
                  <a:cubicBezTo>
                    <a:pt x="62276" y="42307"/>
                    <a:pt x="62276" y="42307"/>
                    <a:pt x="62276" y="42307"/>
                  </a:cubicBezTo>
                  <a:cubicBezTo>
                    <a:pt x="62905" y="42307"/>
                    <a:pt x="62905" y="41678"/>
                    <a:pt x="62905" y="41678"/>
                  </a:cubicBezTo>
                  <a:cubicBezTo>
                    <a:pt x="62276" y="41678"/>
                    <a:pt x="62276" y="41049"/>
                    <a:pt x="61647" y="41049"/>
                  </a:cubicBezTo>
                  <a:cubicBezTo>
                    <a:pt x="61647" y="41049"/>
                    <a:pt x="61647" y="41678"/>
                    <a:pt x="62276" y="42307"/>
                  </a:cubicBezTo>
                  <a:close/>
                  <a:moveTo>
                    <a:pt x="55357" y="53001"/>
                  </a:moveTo>
                  <a:cubicBezTo>
                    <a:pt x="55357" y="53001"/>
                    <a:pt x="55986" y="53630"/>
                    <a:pt x="55986" y="54259"/>
                  </a:cubicBezTo>
                  <a:cubicBezTo>
                    <a:pt x="57244" y="54888"/>
                    <a:pt x="58502" y="55517"/>
                    <a:pt x="59760" y="56146"/>
                  </a:cubicBezTo>
                  <a:cubicBezTo>
                    <a:pt x="60389" y="56146"/>
                    <a:pt x="60389" y="55517"/>
                    <a:pt x="61018" y="55517"/>
                  </a:cubicBezTo>
                  <a:cubicBezTo>
                    <a:pt x="57244" y="53001"/>
                    <a:pt x="55357" y="53001"/>
                    <a:pt x="55357" y="53001"/>
                  </a:cubicBezTo>
                  <a:close/>
                  <a:moveTo>
                    <a:pt x="50953" y="53630"/>
                  </a:moveTo>
                  <a:cubicBezTo>
                    <a:pt x="50953" y="53630"/>
                    <a:pt x="50953" y="53630"/>
                    <a:pt x="50953" y="53630"/>
                  </a:cubicBezTo>
                  <a:cubicBezTo>
                    <a:pt x="50324" y="52372"/>
                    <a:pt x="53470" y="53001"/>
                    <a:pt x="50953" y="51743"/>
                  </a:cubicBezTo>
                  <a:cubicBezTo>
                    <a:pt x="49695" y="51743"/>
                    <a:pt x="49695" y="51743"/>
                    <a:pt x="50953" y="53630"/>
                  </a:cubicBezTo>
                  <a:cubicBezTo>
                    <a:pt x="50953" y="53630"/>
                    <a:pt x="50953" y="53630"/>
                    <a:pt x="50953" y="53630"/>
                  </a:cubicBezTo>
                  <a:close/>
                  <a:moveTo>
                    <a:pt x="54728" y="56775"/>
                  </a:moveTo>
                  <a:cubicBezTo>
                    <a:pt x="55357" y="56775"/>
                    <a:pt x="55986" y="56775"/>
                    <a:pt x="56615" y="56146"/>
                  </a:cubicBezTo>
                  <a:cubicBezTo>
                    <a:pt x="57873" y="56775"/>
                    <a:pt x="59131" y="56775"/>
                    <a:pt x="61018" y="58034"/>
                  </a:cubicBezTo>
                  <a:cubicBezTo>
                    <a:pt x="54728" y="54888"/>
                    <a:pt x="57873" y="55517"/>
                    <a:pt x="57873" y="55517"/>
                  </a:cubicBezTo>
                  <a:cubicBezTo>
                    <a:pt x="54728" y="54259"/>
                    <a:pt x="54728" y="54259"/>
                    <a:pt x="54099" y="54259"/>
                  </a:cubicBezTo>
                  <a:cubicBezTo>
                    <a:pt x="53470" y="54888"/>
                    <a:pt x="53470" y="55517"/>
                    <a:pt x="52841" y="56146"/>
                  </a:cubicBezTo>
                  <a:cubicBezTo>
                    <a:pt x="53470" y="56146"/>
                    <a:pt x="54099" y="56775"/>
                    <a:pt x="54728" y="56775"/>
                  </a:cubicBezTo>
                  <a:close/>
                  <a:moveTo>
                    <a:pt x="54099" y="59291"/>
                  </a:moveTo>
                  <a:cubicBezTo>
                    <a:pt x="55357" y="59291"/>
                    <a:pt x="56615" y="59291"/>
                    <a:pt x="57873" y="58663"/>
                  </a:cubicBezTo>
                  <a:cubicBezTo>
                    <a:pt x="54099" y="57405"/>
                    <a:pt x="52841" y="56775"/>
                    <a:pt x="53470" y="57405"/>
                  </a:cubicBezTo>
                  <a:cubicBezTo>
                    <a:pt x="53470" y="58034"/>
                    <a:pt x="53470" y="58034"/>
                    <a:pt x="53470" y="58663"/>
                  </a:cubicBezTo>
                  <a:cubicBezTo>
                    <a:pt x="53470" y="59291"/>
                    <a:pt x="54099" y="59291"/>
                    <a:pt x="54099" y="59291"/>
                  </a:cubicBezTo>
                  <a:close/>
                  <a:moveTo>
                    <a:pt x="48437" y="58663"/>
                  </a:moveTo>
                  <a:cubicBezTo>
                    <a:pt x="48437" y="58034"/>
                    <a:pt x="48437" y="58034"/>
                    <a:pt x="49066" y="57405"/>
                  </a:cubicBezTo>
                  <a:cubicBezTo>
                    <a:pt x="46550" y="57405"/>
                    <a:pt x="46550" y="57405"/>
                    <a:pt x="48437" y="58663"/>
                  </a:cubicBezTo>
                  <a:close/>
                  <a:moveTo>
                    <a:pt x="50953" y="60550"/>
                  </a:moveTo>
                  <a:cubicBezTo>
                    <a:pt x="52211" y="61179"/>
                    <a:pt x="53470" y="61808"/>
                    <a:pt x="53470" y="61808"/>
                  </a:cubicBezTo>
                  <a:cubicBezTo>
                    <a:pt x="54728" y="61808"/>
                    <a:pt x="55357" y="61808"/>
                    <a:pt x="55986" y="61808"/>
                  </a:cubicBezTo>
                  <a:cubicBezTo>
                    <a:pt x="55986" y="61808"/>
                    <a:pt x="55357" y="61179"/>
                    <a:pt x="54099" y="60550"/>
                  </a:cubicBezTo>
                  <a:cubicBezTo>
                    <a:pt x="50953" y="59291"/>
                    <a:pt x="54099" y="61179"/>
                    <a:pt x="50953" y="60550"/>
                  </a:cubicBezTo>
                  <a:close/>
                  <a:moveTo>
                    <a:pt x="50324" y="64324"/>
                  </a:moveTo>
                  <a:cubicBezTo>
                    <a:pt x="51583" y="64953"/>
                    <a:pt x="53470" y="64953"/>
                    <a:pt x="54728" y="65582"/>
                  </a:cubicBezTo>
                  <a:cubicBezTo>
                    <a:pt x="55357" y="65582"/>
                    <a:pt x="55986" y="66211"/>
                    <a:pt x="55986" y="66211"/>
                  </a:cubicBezTo>
                  <a:cubicBezTo>
                    <a:pt x="56615" y="66211"/>
                    <a:pt x="56615" y="65582"/>
                    <a:pt x="56615" y="65582"/>
                  </a:cubicBezTo>
                  <a:cubicBezTo>
                    <a:pt x="56615" y="65582"/>
                    <a:pt x="55986" y="64953"/>
                    <a:pt x="52841" y="63695"/>
                  </a:cubicBezTo>
                  <a:cubicBezTo>
                    <a:pt x="53470" y="63695"/>
                    <a:pt x="54099" y="63695"/>
                    <a:pt x="54728" y="63066"/>
                  </a:cubicBezTo>
                  <a:cubicBezTo>
                    <a:pt x="51583" y="61808"/>
                    <a:pt x="50953" y="61808"/>
                    <a:pt x="50953" y="62437"/>
                  </a:cubicBezTo>
                  <a:cubicBezTo>
                    <a:pt x="50953" y="62437"/>
                    <a:pt x="50324" y="63066"/>
                    <a:pt x="50324" y="64324"/>
                  </a:cubicBezTo>
                  <a:cubicBezTo>
                    <a:pt x="49695" y="63695"/>
                    <a:pt x="50324" y="64324"/>
                    <a:pt x="50324" y="64324"/>
                  </a:cubicBezTo>
                  <a:close/>
                  <a:moveTo>
                    <a:pt x="59760" y="68727"/>
                  </a:moveTo>
                  <a:cubicBezTo>
                    <a:pt x="60389" y="68727"/>
                    <a:pt x="61647" y="69356"/>
                    <a:pt x="58502" y="67469"/>
                  </a:cubicBezTo>
                  <a:cubicBezTo>
                    <a:pt x="58502" y="67469"/>
                    <a:pt x="58502" y="68098"/>
                    <a:pt x="58502" y="68098"/>
                  </a:cubicBezTo>
                  <a:cubicBezTo>
                    <a:pt x="58502" y="68098"/>
                    <a:pt x="59131" y="68098"/>
                    <a:pt x="59760" y="68727"/>
                  </a:cubicBezTo>
                  <a:close/>
                  <a:moveTo>
                    <a:pt x="45921" y="63066"/>
                  </a:moveTo>
                  <a:cubicBezTo>
                    <a:pt x="47179" y="63695"/>
                    <a:pt x="49066" y="63695"/>
                    <a:pt x="44663" y="61808"/>
                  </a:cubicBezTo>
                  <a:cubicBezTo>
                    <a:pt x="45292" y="63066"/>
                    <a:pt x="45292" y="63066"/>
                    <a:pt x="45921" y="63066"/>
                  </a:cubicBezTo>
                  <a:close/>
                  <a:moveTo>
                    <a:pt x="43405" y="64953"/>
                  </a:moveTo>
                  <a:cubicBezTo>
                    <a:pt x="43405" y="64953"/>
                    <a:pt x="44034" y="64953"/>
                    <a:pt x="44034" y="64953"/>
                  </a:cubicBezTo>
                  <a:cubicBezTo>
                    <a:pt x="44663" y="64953"/>
                    <a:pt x="44663" y="64324"/>
                    <a:pt x="45292" y="64324"/>
                  </a:cubicBezTo>
                  <a:cubicBezTo>
                    <a:pt x="44663" y="64324"/>
                    <a:pt x="44034" y="63695"/>
                    <a:pt x="44034" y="63695"/>
                  </a:cubicBezTo>
                  <a:cubicBezTo>
                    <a:pt x="44034" y="63695"/>
                    <a:pt x="44034" y="64324"/>
                    <a:pt x="43405" y="64953"/>
                  </a:cubicBezTo>
                  <a:close/>
                  <a:moveTo>
                    <a:pt x="47179" y="66841"/>
                  </a:moveTo>
                  <a:cubicBezTo>
                    <a:pt x="48437" y="66841"/>
                    <a:pt x="49066" y="66841"/>
                    <a:pt x="51583" y="67469"/>
                  </a:cubicBezTo>
                  <a:cubicBezTo>
                    <a:pt x="55357" y="68727"/>
                    <a:pt x="54728" y="67469"/>
                    <a:pt x="55357" y="67469"/>
                  </a:cubicBezTo>
                  <a:cubicBezTo>
                    <a:pt x="52211" y="66211"/>
                    <a:pt x="49066" y="65582"/>
                    <a:pt x="48437" y="65582"/>
                  </a:cubicBezTo>
                  <a:cubicBezTo>
                    <a:pt x="47179" y="65582"/>
                    <a:pt x="46550" y="66211"/>
                    <a:pt x="47179" y="66841"/>
                  </a:cubicBezTo>
                  <a:close/>
                  <a:moveTo>
                    <a:pt x="40889" y="70615"/>
                  </a:moveTo>
                  <a:cubicBezTo>
                    <a:pt x="41518" y="70615"/>
                    <a:pt x="42147" y="71244"/>
                    <a:pt x="42147" y="71244"/>
                  </a:cubicBezTo>
                  <a:cubicBezTo>
                    <a:pt x="44034" y="70615"/>
                    <a:pt x="45292" y="68727"/>
                    <a:pt x="45292" y="66841"/>
                  </a:cubicBezTo>
                  <a:cubicBezTo>
                    <a:pt x="44034" y="68098"/>
                    <a:pt x="42776" y="69356"/>
                    <a:pt x="40889" y="70615"/>
                  </a:cubicBezTo>
                  <a:close/>
                  <a:moveTo>
                    <a:pt x="42147" y="71873"/>
                  </a:moveTo>
                  <a:cubicBezTo>
                    <a:pt x="42147" y="71873"/>
                    <a:pt x="44034" y="72501"/>
                    <a:pt x="41518" y="71244"/>
                  </a:cubicBezTo>
                  <a:cubicBezTo>
                    <a:pt x="41518" y="71873"/>
                    <a:pt x="42147" y="71873"/>
                    <a:pt x="42147" y="71873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91" name="【公众号：阿拉丁PPT】1-53"/>
            <p:cNvSpPr/>
            <p:nvPr/>
          </p:nvSpPr>
          <p:spPr>
            <a:xfrm>
              <a:off x="2014517" y="607484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92" name="【公众号：阿拉丁PPT】1-54"/>
            <p:cNvSpPr/>
            <p:nvPr/>
          </p:nvSpPr>
          <p:spPr>
            <a:xfrm>
              <a:off x="2014517" y="6067298"/>
              <a:ext cx="13839" cy="8177"/>
            </a:xfrm>
            <a:custGeom>
              <a:avLst/>
              <a:gdLst>
                <a:gd name="connsiteX0" fmla="*/ 6291 w 13839"/>
                <a:gd name="connsiteY0" fmla="*/ 8177 h 8177"/>
                <a:gd name="connsiteX1" fmla="*/ 6291 w 13839"/>
                <a:gd name="connsiteY1" fmla="*/ 6919 h 8177"/>
                <a:gd name="connsiteX2" fmla="*/ 8178 w 13839"/>
                <a:gd name="connsiteY2" fmla="*/ 5661 h 8177"/>
                <a:gd name="connsiteX3" fmla="*/ 12581 w 13839"/>
                <a:gd name="connsiteY3" fmla="*/ 2516 h 8177"/>
                <a:gd name="connsiteX4" fmla="*/ 13839 w 13839"/>
                <a:gd name="connsiteY4" fmla="*/ 629 h 8177"/>
                <a:gd name="connsiteX5" fmla="*/ 12581 w 13839"/>
                <a:gd name="connsiteY5" fmla="*/ 0 h 8177"/>
                <a:gd name="connsiteX6" fmla="*/ 11323 w 13839"/>
                <a:gd name="connsiteY6" fmla="*/ 629 h 8177"/>
                <a:gd name="connsiteX7" fmla="*/ 8178 w 13839"/>
                <a:gd name="connsiteY7" fmla="*/ 3145 h 8177"/>
                <a:gd name="connsiteX8" fmla="*/ 2516 w 13839"/>
                <a:gd name="connsiteY8" fmla="*/ 5661 h 8177"/>
                <a:gd name="connsiteX9" fmla="*/ 1258 w 13839"/>
                <a:gd name="connsiteY9" fmla="*/ 5661 h 8177"/>
                <a:gd name="connsiteX10" fmla="*/ 0 w 13839"/>
                <a:gd name="connsiteY10" fmla="*/ 6291 h 8177"/>
                <a:gd name="connsiteX11" fmla="*/ 1887 w 13839"/>
                <a:gd name="connsiteY11" fmla="*/ 6291 h 8177"/>
                <a:gd name="connsiteX12" fmla="*/ 6291 w 13839"/>
                <a:gd name="connsiteY12" fmla="*/ 8177 h 8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77">
                  <a:moveTo>
                    <a:pt x="6291" y="8177"/>
                  </a:moveTo>
                  <a:cubicBezTo>
                    <a:pt x="6291" y="7548"/>
                    <a:pt x="5661" y="7548"/>
                    <a:pt x="6291" y="6919"/>
                  </a:cubicBezTo>
                  <a:cubicBezTo>
                    <a:pt x="6920" y="6291"/>
                    <a:pt x="7549" y="6291"/>
                    <a:pt x="8178" y="5661"/>
                  </a:cubicBezTo>
                  <a:cubicBezTo>
                    <a:pt x="9436" y="5032"/>
                    <a:pt x="11323" y="3774"/>
                    <a:pt x="12581" y="2516"/>
                  </a:cubicBezTo>
                  <a:cubicBezTo>
                    <a:pt x="13210" y="1887"/>
                    <a:pt x="12581" y="1258"/>
                    <a:pt x="13839" y="629"/>
                  </a:cubicBezTo>
                  <a:cubicBezTo>
                    <a:pt x="13839" y="629"/>
                    <a:pt x="13210" y="0"/>
                    <a:pt x="12581" y="0"/>
                  </a:cubicBezTo>
                  <a:cubicBezTo>
                    <a:pt x="11323" y="0"/>
                    <a:pt x="11323" y="0"/>
                    <a:pt x="11323" y="629"/>
                  </a:cubicBezTo>
                  <a:cubicBezTo>
                    <a:pt x="10065" y="1258"/>
                    <a:pt x="9436" y="2516"/>
                    <a:pt x="8178" y="3145"/>
                  </a:cubicBezTo>
                  <a:cubicBezTo>
                    <a:pt x="6291" y="3774"/>
                    <a:pt x="4403" y="4403"/>
                    <a:pt x="2516" y="5661"/>
                  </a:cubicBezTo>
                  <a:cubicBezTo>
                    <a:pt x="1887" y="5661"/>
                    <a:pt x="1258" y="5661"/>
                    <a:pt x="1258" y="5661"/>
                  </a:cubicBezTo>
                  <a:cubicBezTo>
                    <a:pt x="629" y="5661"/>
                    <a:pt x="629" y="6291"/>
                    <a:pt x="0" y="6291"/>
                  </a:cubicBezTo>
                  <a:cubicBezTo>
                    <a:pt x="1258" y="6291"/>
                    <a:pt x="1887" y="6291"/>
                    <a:pt x="1887" y="6291"/>
                  </a:cubicBezTo>
                  <a:cubicBezTo>
                    <a:pt x="1887" y="6919"/>
                    <a:pt x="2516" y="6919"/>
                    <a:pt x="6291" y="817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93" name="【公众号：阿拉丁PPT】1-55"/>
            <p:cNvSpPr/>
            <p:nvPr/>
          </p:nvSpPr>
          <p:spPr>
            <a:xfrm>
              <a:off x="2014517" y="607484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94" name="【公众号：阿拉丁PPT】1-56"/>
            <p:cNvSpPr/>
            <p:nvPr/>
          </p:nvSpPr>
          <p:spPr>
            <a:xfrm>
              <a:off x="2054776" y="6001248"/>
              <a:ext cx="3546" cy="3145"/>
            </a:xfrm>
            <a:custGeom>
              <a:avLst/>
              <a:gdLst>
                <a:gd name="connsiteX0" fmla="*/ 0 w 3546"/>
                <a:gd name="connsiteY0" fmla="*/ 0 h 3145"/>
                <a:gd name="connsiteX1" fmla="*/ 2516 w 3546"/>
                <a:gd name="connsiteY1" fmla="*/ 3145 h 3145"/>
                <a:gd name="connsiteX2" fmla="*/ 0 w 3546"/>
                <a:gd name="connsiteY2" fmla="*/ 0 h 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6" h="3145">
                  <a:moveTo>
                    <a:pt x="0" y="0"/>
                  </a:moveTo>
                  <a:cubicBezTo>
                    <a:pt x="1258" y="1258"/>
                    <a:pt x="1887" y="1887"/>
                    <a:pt x="2516" y="3145"/>
                  </a:cubicBezTo>
                  <a:cubicBezTo>
                    <a:pt x="4403" y="3145"/>
                    <a:pt x="3774" y="2516"/>
                    <a:pt x="0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95" name="【公众号：阿拉丁PPT】1-57"/>
            <p:cNvSpPr/>
            <p:nvPr/>
          </p:nvSpPr>
          <p:spPr>
            <a:xfrm>
              <a:off x="2058551" y="6015715"/>
              <a:ext cx="1887" cy="628"/>
            </a:xfrm>
            <a:custGeom>
              <a:avLst/>
              <a:gdLst>
                <a:gd name="connsiteX0" fmla="*/ 1258 w 1887"/>
                <a:gd name="connsiteY0" fmla="*/ 629 h 628"/>
                <a:gd name="connsiteX1" fmla="*/ 1887 w 1887"/>
                <a:gd name="connsiteY1" fmla="*/ 629 h 628"/>
                <a:gd name="connsiteX2" fmla="*/ 629 w 1887"/>
                <a:gd name="connsiteY2" fmla="*/ 0 h 628"/>
                <a:gd name="connsiteX3" fmla="*/ 0 w 1887"/>
                <a:gd name="connsiteY3" fmla="*/ 0 h 628"/>
                <a:gd name="connsiteX4" fmla="*/ 1258 w 1887"/>
                <a:gd name="connsiteY4" fmla="*/ 629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628">
                  <a:moveTo>
                    <a:pt x="1258" y="629"/>
                  </a:moveTo>
                  <a:cubicBezTo>
                    <a:pt x="1258" y="629"/>
                    <a:pt x="1887" y="629"/>
                    <a:pt x="1887" y="629"/>
                  </a:cubicBezTo>
                  <a:cubicBezTo>
                    <a:pt x="1258" y="629"/>
                    <a:pt x="1258" y="0"/>
                    <a:pt x="629" y="0"/>
                  </a:cubicBezTo>
                  <a:cubicBezTo>
                    <a:pt x="629" y="0"/>
                    <a:pt x="0" y="0"/>
                    <a:pt x="0" y="0"/>
                  </a:cubicBezTo>
                  <a:cubicBezTo>
                    <a:pt x="0" y="0"/>
                    <a:pt x="629" y="629"/>
                    <a:pt x="1258" y="629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96" name="【公众号：阿拉丁PPT】1-58"/>
            <p:cNvSpPr/>
            <p:nvPr/>
          </p:nvSpPr>
          <p:spPr>
            <a:xfrm>
              <a:off x="1793090" y="67900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97" name="【公众号：阿拉丁PPT】1-59"/>
            <p:cNvSpPr/>
            <p:nvPr/>
          </p:nvSpPr>
          <p:spPr>
            <a:xfrm>
              <a:off x="1764782" y="6719156"/>
              <a:ext cx="103916" cy="75329"/>
            </a:xfrm>
            <a:custGeom>
              <a:avLst/>
              <a:gdLst>
                <a:gd name="connsiteX0" fmla="*/ 1887 w 103916"/>
                <a:gd name="connsiteY0" fmla="*/ 49538 h 75329"/>
                <a:gd name="connsiteX1" fmla="*/ 0 w 103916"/>
                <a:gd name="connsiteY1" fmla="*/ 47022 h 75329"/>
                <a:gd name="connsiteX2" fmla="*/ 1258 w 103916"/>
                <a:gd name="connsiteY2" fmla="*/ 45763 h 75329"/>
                <a:gd name="connsiteX3" fmla="*/ 1258 w 103916"/>
                <a:gd name="connsiteY3" fmla="*/ 42618 h 75329"/>
                <a:gd name="connsiteX4" fmla="*/ 1887 w 103916"/>
                <a:gd name="connsiteY4" fmla="*/ 41989 h 75329"/>
                <a:gd name="connsiteX5" fmla="*/ 5033 w 103916"/>
                <a:gd name="connsiteY5" fmla="*/ 41360 h 75329"/>
                <a:gd name="connsiteX6" fmla="*/ 6291 w 103916"/>
                <a:gd name="connsiteY6" fmla="*/ 40731 h 75329"/>
                <a:gd name="connsiteX7" fmla="*/ 8807 w 103916"/>
                <a:gd name="connsiteY7" fmla="*/ 41360 h 75329"/>
                <a:gd name="connsiteX8" fmla="*/ 10065 w 103916"/>
                <a:gd name="connsiteY8" fmla="*/ 40102 h 75329"/>
                <a:gd name="connsiteX9" fmla="*/ 10694 w 103916"/>
                <a:gd name="connsiteY9" fmla="*/ 39473 h 75329"/>
                <a:gd name="connsiteX10" fmla="*/ 11952 w 103916"/>
                <a:gd name="connsiteY10" fmla="*/ 36957 h 75329"/>
                <a:gd name="connsiteX11" fmla="*/ 14468 w 103916"/>
                <a:gd name="connsiteY11" fmla="*/ 36327 h 75329"/>
                <a:gd name="connsiteX12" fmla="*/ 15097 w 103916"/>
                <a:gd name="connsiteY12" fmla="*/ 35070 h 75329"/>
                <a:gd name="connsiteX13" fmla="*/ 15097 w 103916"/>
                <a:gd name="connsiteY13" fmla="*/ 34441 h 75329"/>
                <a:gd name="connsiteX14" fmla="*/ 16985 w 103916"/>
                <a:gd name="connsiteY14" fmla="*/ 36957 h 75329"/>
                <a:gd name="connsiteX15" fmla="*/ 19501 w 103916"/>
                <a:gd name="connsiteY15" fmla="*/ 35070 h 75329"/>
                <a:gd name="connsiteX16" fmla="*/ 20759 w 103916"/>
                <a:gd name="connsiteY16" fmla="*/ 34441 h 75329"/>
                <a:gd name="connsiteX17" fmla="*/ 24533 w 103916"/>
                <a:gd name="connsiteY17" fmla="*/ 33812 h 75329"/>
                <a:gd name="connsiteX18" fmla="*/ 25162 w 103916"/>
                <a:gd name="connsiteY18" fmla="*/ 31295 h 75329"/>
                <a:gd name="connsiteX19" fmla="*/ 29566 w 103916"/>
                <a:gd name="connsiteY19" fmla="*/ 30667 h 75329"/>
                <a:gd name="connsiteX20" fmla="*/ 33969 w 103916"/>
                <a:gd name="connsiteY20" fmla="*/ 29408 h 75329"/>
                <a:gd name="connsiteX21" fmla="*/ 37114 w 103916"/>
                <a:gd name="connsiteY21" fmla="*/ 29408 h 75329"/>
                <a:gd name="connsiteX22" fmla="*/ 39631 w 103916"/>
                <a:gd name="connsiteY22" fmla="*/ 28779 h 75329"/>
                <a:gd name="connsiteX23" fmla="*/ 41518 w 103916"/>
                <a:gd name="connsiteY23" fmla="*/ 26263 h 75329"/>
                <a:gd name="connsiteX24" fmla="*/ 42776 w 103916"/>
                <a:gd name="connsiteY24" fmla="*/ 26263 h 75329"/>
                <a:gd name="connsiteX25" fmla="*/ 44034 w 103916"/>
                <a:gd name="connsiteY25" fmla="*/ 25005 h 75329"/>
                <a:gd name="connsiteX26" fmla="*/ 45292 w 103916"/>
                <a:gd name="connsiteY26" fmla="*/ 23117 h 75329"/>
                <a:gd name="connsiteX27" fmla="*/ 46550 w 103916"/>
                <a:gd name="connsiteY27" fmla="*/ 21231 h 75329"/>
                <a:gd name="connsiteX28" fmla="*/ 48437 w 103916"/>
                <a:gd name="connsiteY28" fmla="*/ 20601 h 75329"/>
                <a:gd name="connsiteX29" fmla="*/ 51583 w 103916"/>
                <a:gd name="connsiteY29" fmla="*/ 17456 h 75329"/>
                <a:gd name="connsiteX30" fmla="*/ 54099 w 103916"/>
                <a:gd name="connsiteY30" fmla="*/ 16827 h 75329"/>
                <a:gd name="connsiteX31" fmla="*/ 55357 w 103916"/>
                <a:gd name="connsiteY31" fmla="*/ 14940 h 75329"/>
                <a:gd name="connsiteX32" fmla="*/ 58502 w 103916"/>
                <a:gd name="connsiteY32" fmla="*/ 11795 h 75329"/>
                <a:gd name="connsiteX33" fmla="*/ 62905 w 103916"/>
                <a:gd name="connsiteY33" fmla="*/ 7391 h 75329"/>
                <a:gd name="connsiteX34" fmla="*/ 67309 w 103916"/>
                <a:gd name="connsiteY34" fmla="*/ 4246 h 75329"/>
                <a:gd name="connsiteX35" fmla="*/ 74858 w 103916"/>
                <a:gd name="connsiteY35" fmla="*/ 472 h 75329"/>
                <a:gd name="connsiteX36" fmla="*/ 79890 w 103916"/>
                <a:gd name="connsiteY36" fmla="*/ 472 h 75329"/>
                <a:gd name="connsiteX37" fmla="*/ 89326 w 103916"/>
                <a:gd name="connsiteY37" fmla="*/ 10536 h 75329"/>
                <a:gd name="connsiteX38" fmla="*/ 94358 w 103916"/>
                <a:gd name="connsiteY38" fmla="*/ 18086 h 75329"/>
                <a:gd name="connsiteX39" fmla="*/ 98133 w 103916"/>
                <a:gd name="connsiteY39" fmla="*/ 23746 h 75329"/>
                <a:gd name="connsiteX40" fmla="*/ 96245 w 103916"/>
                <a:gd name="connsiteY40" fmla="*/ 23746 h 75329"/>
                <a:gd name="connsiteX41" fmla="*/ 100649 w 103916"/>
                <a:gd name="connsiteY41" fmla="*/ 29408 h 75329"/>
                <a:gd name="connsiteX42" fmla="*/ 99391 w 103916"/>
                <a:gd name="connsiteY42" fmla="*/ 28779 h 75329"/>
                <a:gd name="connsiteX43" fmla="*/ 98133 w 103916"/>
                <a:gd name="connsiteY43" fmla="*/ 29408 h 75329"/>
                <a:gd name="connsiteX44" fmla="*/ 99391 w 103916"/>
                <a:gd name="connsiteY44" fmla="*/ 33182 h 75329"/>
                <a:gd name="connsiteX45" fmla="*/ 98762 w 103916"/>
                <a:gd name="connsiteY45" fmla="*/ 33812 h 75329"/>
                <a:gd name="connsiteX46" fmla="*/ 101278 w 103916"/>
                <a:gd name="connsiteY46" fmla="*/ 38215 h 75329"/>
                <a:gd name="connsiteX47" fmla="*/ 100020 w 103916"/>
                <a:gd name="connsiteY47" fmla="*/ 37586 h 75329"/>
                <a:gd name="connsiteX48" fmla="*/ 102536 w 103916"/>
                <a:gd name="connsiteY48" fmla="*/ 40102 h 75329"/>
                <a:gd name="connsiteX49" fmla="*/ 103165 w 103916"/>
                <a:gd name="connsiteY49" fmla="*/ 39473 h 75329"/>
                <a:gd name="connsiteX50" fmla="*/ 98762 w 103916"/>
                <a:gd name="connsiteY50" fmla="*/ 38215 h 75329"/>
                <a:gd name="connsiteX51" fmla="*/ 101278 w 103916"/>
                <a:gd name="connsiteY51" fmla="*/ 41989 h 75329"/>
                <a:gd name="connsiteX52" fmla="*/ 101278 w 103916"/>
                <a:gd name="connsiteY52" fmla="*/ 42618 h 75329"/>
                <a:gd name="connsiteX53" fmla="*/ 99391 w 103916"/>
                <a:gd name="connsiteY53" fmla="*/ 43248 h 75329"/>
                <a:gd name="connsiteX54" fmla="*/ 98133 w 103916"/>
                <a:gd name="connsiteY54" fmla="*/ 43877 h 75329"/>
                <a:gd name="connsiteX55" fmla="*/ 96245 w 103916"/>
                <a:gd name="connsiteY55" fmla="*/ 44505 h 75329"/>
                <a:gd name="connsiteX56" fmla="*/ 96875 w 103916"/>
                <a:gd name="connsiteY56" fmla="*/ 47022 h 75329"/>
                <a:gd name="connsiteX57" fmla="*/ 96875 w 103916"/>
                <a:gd name="connsiteY57" fmla="*/ 48280 h 75329"/>
                <a:gd name="connsiteX58" fmla="*/ 94987 w 103916"/>
                <a:gd name="connsiteY58" fmla="*/ 47651 h 75329"/>
                <a:gd name="connsiteX59" fmla="*/ 94987 w 103916"/>
                <a:gd name="connsiteY59" fmla="*/ 47651 h 75329"/>
                <a:gd name="connsiteX60" fmla="*/ 93729 w 103916"/>
                <a:gd name="connsiteY60" fmla="*/ 48909 h 75329"/>
                <a:gd name="connsiteX61" fmla="*/ 93100 w 103916"/>
                <a:gd name="connsiteY61" fmla="*/ 49538 h 75329"/>
                <a:gd name="connsiteX62" fmla="*/ 91842 w 103916"/>
                <a:gd name="connsiteY62" fmla="*/ 48280 h 75329"/>
                <a:gd name="connsiteX63" fmla="*/ 91213 w 103916"/>
                <a:gd name="connsiteY63" fmla="*/ 48280 h 75329"/>
                <a:gd name="connsiteX64" fmla="*/ 91213 w 103916"/>
                <a:gd name="connsiteY64" fmla="*/ 49538 h 75329"/>
                <a:gd name="connsiteX65" fmla="*/ 90584 w 103916"/>
                <a:gd name="connsiteY65" fmla="*/ 50167 h 75329"/>
                <a:gd name="connsiteX66" fmla="*/ 91213 w 103916"/>
                <a:gd name="connsiteY66" fmla="*/ 52054 h 75329"/>
                <a:gd name="connsiteX67" fmla="*/ 91213 w 103916"/>
                <a:gd name="connsiteY67" fmla="*/ 52054 h 75329"/>
                <a:gd name="connsiteX68" fmla="*/ 88697 w 103916"/>
                <a:gd name="connsiteY68" fmla="*/ 51425 h 75329"/>
                <a:gd name="connsiteX69" fmla="*/ 87439 w 103916"/>
                <a:gd name="connsiteY69" fmla="*/ 50796 h 75329"/>
                <a:gd name="connsiteX70" fmla="*/ 88068 w 103916"/>
                <a:gd name="connsiteY70" fmla="*/ 52054 h 75329"/>
                <a:gd name="connsiteX71" fmla="*/ 88068 w 103916"/>
                <a:gd name="connsiteY71" fmla="*/ 53312 h 75329"/>
                <a:gd name="connsiteX72" fmla="*/ 87439 w 103916"/>
                <a:gd name="connsiteY72" fmla="*/ 53941 h 75329"/>
                <a:gd name="connsiteX73" fmla="*/ 87439 w 103916"/>
                <a:gd name="connsiteY73" fmla="*/ 55199 h 75329"/>
                <a:gd name="connsiteX74" fmla="*/ 88068 w 103916"/>
                <a:gd name="connsiteY74" fmla="*/ 57087 h 75329"/>
                <a:gd name="connsiteX75" fmla="*/ 88068 w 103916"/>
                <a:gd name="connsiteY75" fmla="*/ 57715 h 75329"/>
                <a:gd name="connsiteX76" fmla="*/ 87439 w 103916"/>
                <a:gd name="connsiteY76" fmla="*/ 58344 h 75329"/>
                <a:gd name="connsiteX77" fmla="*/ 86810 w 103916"/>
                <a:gd name="connsiteY77" fmla="*/ 57715 h 75329"/>
                <a:gd name="connsiteX78" fmla="*/ 84293 w 103916"/>
                <a:gd name="connsiteY78" fmla="*/ 57087 h 75329"/>
                <a:gd name="connsiteX79" fmla="*/ 82406 w 103916"/>
                <a:gd name="connsiteY79" fmla="*/ 57715 h 75329"/>
                <a:gd name="connsiteX80" fmla="*/ 82406 w 103916"/>
                <a:gd name="connsiteY80" fmla="*/ 57715 h 75329"/>
                <a:gd name="connsiteX81" fmla="*/ 81148 w 103916"/>
                <a:gd name="connsiteY81" fmla="*/ 57715 h 75329"/>
                <a:gd name="connsiteX82" fmla="*/ 80519 w 103916"/>
                <a:gd name="connsiteY82" fmla="*/ 57715 h 75329"/>
                <a:gd name="connsiteX83" fmla="*/ 80519 w 103916"/>
                <a:gd name="connsiteY83" fmla="*/ 59603 h 75329"/>
                <a:gd name="connsiteX84" fmla="*/ 79261 w 103916"/>
                <a:gd name="connsiteY84" fmla="*/ 60861 h 75329"/>
                <a:gd name="connsiteX85" fmla="*/ 76745 w 103916"/>
                <a:gd name="connsiteY85" fmla="*/ 58344 h 75329"/>
                <a:gd name="connsiteX86" fmla="*/ 78632 w 103916"/>
                <a:gd name="connsiteY86" fmla="*/ 62748 h 75329"/>
                <a:gd name="connsiteX87" fmla="*/ 75487 w 103916"/>
                <a:gd name="connsiteY87" fmla="*/ 59603 h 75329"/>
                <a:gd name="connsiteX88" fmla="*/ 75487 w 103916"/>
                <a:gd name="connsiteY88" fmla="*/ 60861 h 75329"/>
                <a:gd name="connsiteX89" fmla="*/ 74858 w 103916"/>
                <a:gd name="connsiteY89" fmla="*/ 61490 h 75329"/>
                <a:gd name="connsiteX90" fmla="*/ 72341 w 103916"/>
                <a:gd name="connsiteY90" fmla="*/ 60232 h 75329"/>
                <a:gd name="connsiteX91" fmla="*/ 70454 w 103916"/>
                <a:gd name="connsiteY91" fmla="*/ 59603 h 75329"/>
                <a:gd name="connsiteX92" fmla="*/ 71712 w 103916"/>
                <a:gd name="connsiteY92" fmla="*/ 62119 h 75329"/>
                <a:gd name="connsiteX93" fmla="*/ 73599 w 103916"/>
                <a:gd name="connsiteY93" fmla="*/ 65265 h 75329"/>
                <a:gd name="connsiteX94" fmla="*/ 72341 w 103916"/>
                <a:gd name="connsiteY94" fmla="*/ 63377 h 75329"/>
                <a:gd name="connsiteX95" fmla="*/ 71083 w 103916"/>
                <a:gd name="connsiteY95" fmla="*/ 62119 h 75329"/>
                <a:gd name="connsiteX96" fmla="*/ 71083 w 103916"/>
                <a:gd name="connsiteY96" fmla="*/ 60861 h 75329"/>
                <a:gd name="connsiteX97" fmla="*/ 70454 w 103916"/>
                <a:gd name="connsiteY97" fmla="*/ 59603 h 75329"/>
                <a:gd name="connsiteX98" fmla="*/ 69196 w 103916"/>
                <a:gd name="connsiteY98" fmla="*/ 59603 h 75329"/>
                <a:gd name="connsiteX99" fmla="*/ 69196 w 103916"/>
                <a:gd name="connsiteY99" fmla="*/ 60232 h 75329"/>
                <a:gd name="connsiteX100" fmla="*/ 71712 w 103916"/>
                <a:gd name="connsiteY100" fmla="*/ 66522 h 75329"/>
                <a:gd name="connsiteX101" fmla="*/ 69196 w 103916"/>
                <a:gd name="connsiteY101" fmla="*/ 64635 h 75329"/>
                <a:gd name="connsiteX102" fmla="*/ 68567 w 103916"/>
                <a:gd name="connsiteY102" fmla="*/ 64006 h 75329"/>
                <a:gd name="connsiteX103" fmla="*/ 68567 w 103916"/>
                <a:gd name="connsiteY103" fmla="*/ 65265 h 75329"/>
                <a:gd name="connsiteX104" fmla="*/ 69196 w 103916"/>
                <a:gd name="connsiteY104" fmla="*/ 66522 h 75329"/>
                <a:gd name="connsiteX105" fmla="*/ 68567 w 103916"/>
                <a:gd name="connsiteY105" fmla="*/ 67151 h 75329"/>
                <a:gd name="connsiteX106" fmla="*/ 67309 w 103916"/>
                <a:gd name="connsiteY106" fmla="*/ 67780 h 75329"/>
                <a:gd name="connsiteX107" fmla="*/ 67309 w 103916"/>
                <a:gd name="connsiteY107" fmla="*/ 67780 h 75329"/>
                <a:gd name="connsiteX108" fmla="*/ 65422 w 103916"/>
                <a:gd name="connsiteY108" fmla="*/ 67780 h 75329"/>
                <a:gd name="connsiteX109" fmla="*/ 62905 w 103916"/>
                <a:gd name="connsiteY109" fmla="*/ 66522 h 75329"/>
                <a:gd name="connsiteX110" fmla="*/ 62277 w 103916"/>
                <a:gd name="connsiteY110" fmla="*/ 67151 h 75329"/>
                <a:gd name="connsiteX111" fmla="*/ 63535 w 103916"/>
                <a:gd name="connsiteY111" fmla="*/ 69039 h 75329"/>
                <a:gd name="connsiteX112" fmla="*/ 63535 w 103916"/>
                <a:gd name="connsiteY112" fmla="*/ 69039 h 75329"/>
                <a:gd name="connsiteX113" fmla="*/ 63535 w 103916"/>
                <a:gd name="connsiteY113" fmla="*/ 69039 h 75329"/>
                <a:gd name="connsiteX114" fmla="*/ 62277 w 103916"/>
                <a:gd name="connsiteY114" fmla="*/ 67151 h 75329"/>
                <a:gd name="connsiteX115" fmla="*/ 62905 w 103916"/>
                <a:gd name="connsiteY115" fmla="*/ 68410 h 75329"/>
                <a:gd name="connsiteX116" fmla="*/ 63535 w 103916"/>
                <a:gd name="connsiteY116" fmla="*/ 69039 h 75329"/>
                <a:gd name="connsiteX117" fmla="*/ 63535 w 103916"/>
                <a:gd name="connsiteY117" fmla="*/ 69039 h 75329"/>
                <a:gd name="connsiteX118" fmla="*/ 62277 w 103916"/>
                <a:gd name="connsiteY118" fmla="*/ 69039 h 75329"/>
                <a:gd name="connsiteX119" fmla="*/ 59760 w 103916"/>
                <a:gd name="connsiteY119" fmla="*/ 67151 h 75329"/>
                <a:gd name="connsiteX120" fmla="*/ 62277 w 103916"/>
                <a:gd name="connsiteY120" fmla="*/ 70925 h 75329"/>
                <a:gd name="connsiteX121" fmla="*/ 62277 w 103916"/>
                <a:gd name="connsiteY121" fmla="*/ 71555 h 75329"/>
                <a:gd name="connsiteX122" fmla="*/ 60389 w 103916"/>
                <a:gd name="connsiteY122" fmla="*/ 70925 h 75329"/>
                <a:gd name="connsiteX123" fmla="*/ 59131 w 103916"/>
                <a:gd name="connsiteY123" fmla="*/ 70297 h 75329"/>
                <a:gd name="connsiteX124" fmla="*/ 57244 w 103916"/>
                <a:gd name="connsiteY124" fmla="*/ 68410 h 75329"/>
                <a:gd name="connsiteX125" fmla="*/ 55357 w 103916"/>
                <a:gd name="connsiteY125" fmla="*/ 69039 h 75329"/>
                <a:gd name="connsiteX126" fmla="*/ 57873 w 103916"/>
                <a:gd name="connsiteY126" fmla="*/ 70925 h 75329"/>
                <a:gd name="connsiteX127" fmla="*/ 58502 w 103916"/>
                <a:gd name="connsiteY127" fmla="*/ 72184 h 75329"/>
                <a:gd name="connsiteX128" fmla="*/ 57244 w 103916"/>
                <a:gd name="connsiteY128" fmla="*/ 72813 h 75329"/>
                <a:gd name="connsiteX129" fmla="*/ 55986 w 103916"/>
                <a:gd name="connsiteY129" fmla="*/ 70925 h 75329"/>
                <a:gd name="connsiteX130" fmla="*/ 55357 w 103916"/>
                <a:gd name="connsiteY130" fmla="*/ 69668 h 75329"/>
                <a:gd name="connsiteX131" fmla="*/ 52841 w 103916"/>
                <a:gd name="connsiteY131" fmla="*/ 69039 h 75329"/>
                <a:gd name="connsiteX132" fmla="*/ 53470 w 103916"/>
                <a:gd name="connsiteY132" fmla="*/ 70297 h 75329"/>
                <a:gd name="connsiteX133" fmla="*/ 55357 w 103916"/>
                <a:gd name="connsiteY133" fmla="*/ 71555 h 75329"/>
                <a:gd name="connsiteX134" fmla="*/ 55357 w 103916"/>
                <a:gd name="connsiteY134" fmla="*/ 73442 h 75329"/>
                <a:gd name="connsiteX135" fmla="*/ 51583 w 103916"/>
                <a:gd name="connsiteY135" fmla="*/ 74071 h 75329"/>
                <a:gd name="connsiteX136" fmla="*/ 50324 w 103916"/>
                <a:gd name="connsiteY136" fmla="*/ 73442 h 75329"/>
                <a:gd name="connsiteX137" fmla="*/ 47179 w 103916"/>
                <a:gd name="connsiteY137" fmla="*/ 74700 h 75329"/>
                <a:gd name="connsiteX138" fmla="*/ 45921 w 103916"/>
                <a:gd name="connsiteY138" fmla="*/ 75329 h 75329"/>
                <a:gd name="connsiteX139" fmla="*/ 44034 w 103916"/>
                <a:gd name="connsiteY139" fmla="*/ 72813 h 75329"/>
                <a:gd name="connsiteX140" fmla="*/ 44663 w 103916"/>
                <a:gd name="connsiteY140" fmla="*/ 72184 h 75329"/>
                <a:gd name="connsiteX141" fmla="*/ 45921 w 103916"/>
                <a:gd name="connsiteY141" fmla="*/ 71555 h 75329"/>
                <a:gd name="connsiteX142" fmla="*/ 47808 w 103916"/>
                <a:gd name="connsiteY142" fmla="*/ 70925 h 75329"/>
                <a:gd name="connsiteX143" fmla="*/ 49695 w 103916"/>
                <a:gd name="connsiteY143" fmla="*/ 70925 h 75329"/>
                <a:gd name="connsiteX144" fmla="*/ 49695 w 103916"/>
                <a:gd name="connsiteY144" fmla="*/ 70925 h 75329"/>
                <a:gd name="connsiteX145" fmla="*/ 52841 w 103916"/>
                <a:gd name="connsiteY145" fmla="*/ 71555 h 75329"/>
                <a:gd name="connsiteX146" fmla="*/ 52841 w 103916"/>
                <a:gd name="connsiteY146" fmla="*/ 70297 h 75329"/>
                <a:gd name="connsiteX147" fmla="*/ 50953 w 103916"/>
                <a:gd name="connsiteY147" fmla="*/ 69668 h 75329"/>
                <a:gd name="connsiteX148" fmla="*/ 44663 w 103916"/>
                <a:gd name="connsiteY148" fmla="*/ 69039 h 75329"/>
                <a:gd name="connsiteX149" fmla="*/ 41518 w 103916"/>
                <a:gd name="connsiteY149" fmla="*/ 67780 h 75329"/>
                <a:gd name="connsiteX150" fmla="*/ 39001 w 103916"/>
                <a:gd name="connsiteY150" fmla="*/ 65893 h 75329"/>
                <a:gd name="connsiteX151" fmla="*/ 40889 w 103916"/>
                <a:gd name="connsiteY151" fmla="*/ 68410 h 75329"/>
                <a:gd name="connsiteX152" fmla="*/ 39001 w 103916"/>
                <a:gd name="connsiteY152" fmla="*/ 69668 h 75329"/>
                <a:gd name="connsiteX153" fmla="*/ 37743 w 103916"/>
                <a:gd name="connsiteY153" fmla="*/ 70297 h 75329"/>
                <a:gd name="connsiteX154" fmla="*/ 36485 w 103916"/>
                <a:gd name="connsiteY154" fmla="*/ 72184 h 75329"/>
                <a:gd name="connsiteX155" fmla="*/ 33340 w 103916"/>
                <a:gd name="connsiteY155" fmla="*/ 70297 h 75329"/>
                <a:gd name="connsiteX156" fmla="*/ 32711 w 103916"/>
                <a:gd name="connsiteY156" fmla="*/ 70925 h 75329"/>
                <a:gd name="connsiteX157" fmla="*/ 30824 w 103916"/>
                <a:gd name="connsiteY157" fmla="*/ 70925 h 75329"/>
                <a:gd name="connsiteX158" fmla="*/ 27049 w 103916"/>
                <a:gd name="connsiteY158" fmla="*/ 69668 h 75329"/>
                <a:gd name="connsiteX159" fmla="*/ 26420 w 103916"/>
                <a:gd name="connsiteY159" fmla="*/ 69668 h 75329"/>
                <a:gd name="connsiteX160" fmla="*/ 30195 w 103916"/>
                <a:gd name="connsiteY160" fmla="*/ 72813 h 75329"/>
                <a:gd name="connsiteX161" fmla="*/ 30824 w 103916"/>
                <a:gd name="connsiteY161" fmla="*/ 74071 h 75329"/>
                <a:gd name="connsiteX162" fmla="*/ 26420 w 103916"/>
                <a:gd name="connsiteY162" fmla="*/ 72184 h 75329"/>
                <a:gd name="connsiteX163" fmla="*/ 23904 w 103916"/>
                <a:gd name="connsiteY163" fmla="*/ 71555 h 75329"/>
                <a:gd name="connsiteX164" fmla="*/ 22646 w 103916"/>
                <a:gd name="connsiteY164" fmla="*/ 70925 h 75329"/>
                <a:gd name="connsiteX165" fmla="*/ 16985 w 103916"/>
                <a:gd name="connsiteY165" fmla="*/ 68410 h 75329"/>
                <a:gd name="connsiteX166" fmla="*/ 13839 w 103916"/>
                <a:gd name="connsiteY166" fmla="*/ 65265 h 75329"/>
                <a:gd name="connsiteX167" fmla="*/ 11323 w 103916"/>
                <a:gd name="connsiteY167" fmla="*/ 62748 h 75329"/>
                <a:gd name="connsiteX168" fmla="*/ 11323 w 103916"/>
                <a:gd name="connsiteY168" fmla="*/ 61490 h 75329"/>
                <a:gd name="connsiteX169" fmla="*/ 6920 w 103916"/>
                <a:gd name="connsiteY169" fmla="*/ 55199 h 75329"/>
                <a:gd name="connsiteX170" fmla="*/ 1887 w 103916"/>
                <a:gd name="connsiteY170" fmla="*/ 49538 h 75329"/>
                <a:gd name="connsiteX171" fmla="*/ 96245 w 103916"/>
                <a:gd name="connsiteY171" fmla="*/ 38215 h 75329"/>
                <a:gd name="connsiteX172" fmla="*/ 96875 w 103916"/>
                <a:gd name="connsiteY172" fmla="*/ 38844 h 75329"/>
                <a:gd name="connsiteX173" fmla="*/ 96875 w 103916"/>
                <a:gd name="connsiteY173" fmla="*/ 38215 h 75329"/>
                <a:gd name="connsiteX174" fmla="*/ 96245 w 103916"/>
                <a:gd name="connsiteY174" fmla="*/ 37586 h 75329"/>
                <a:gd name="connsiteX175" fmla="*/ 96245 w 103916"/>
                <a:gd name="connsiteY175" fmla="*/ 38215 h 75329"/>
                <a:gd name="connsiteX176" fmla="*/ 92471 w 103916"/>
                <a:gd name="connsiteY176" fmla="*/ 35070 h 75329"/>
                <a:gd name="connsiteX177" fmla="*/ 93100 w 103916"/>
                <a:gd name="connsiteY177" fmla="*/ 35070 h 75329"/>
                <a:gd name="connsiteX178" fmla="*/ 92471 w 103916"/>
                <a:gd name="connsiteY178" fmla="*/ 35070 h 75329"/>
                <a:gd name="connsiteX179" fmla="*/ 92471 w 103916"/>
                <a:gd name="connsiteY179" fmla="*/ 35070 h 75329"/>
                <a:gd name="connsiteX180" fmla="*/ 92471 w 103916"/>
                <a:gd name="connsiteY180" fmla="*/ 35070 h 75329"/>
                <a:gd name="connsiteX181" fmla="*/ 89326 w 103916"/>
                <a:gd name="connsiteY181" fmla="*/ 37586 h 75329"/>
                <a:gd name="connsiteX182" fmla="*/ 89955 w 103916"/>
                <a:gd name="connsiteY182" fmla="*/ 38215 h 75329"/>
                <a:gd name="connsiteX183" fmla="*/ 89326 w 103916"/>
                <a:gd name="connsiteY183" fmla="*/ 36957 h 75329"/>
                <a:gd name="connsiteX184" fmla="*/ 88697 w 103916"/>
                <a:gd name="connsiteY184" fmla="*/ 36327 h 75329"/>
                <a:gd name="connsiteX185" fmla="*/ 89326 w 103916"/>
                <a:gd name="connsiteY185" fmla="*/ 37586 h 75329"/>
                <a:gd name="connsiteX186" fmla="*/ 91842 w 103916"/>
                <a:gd name="connsiteY186" fmla="*/ 42618 h 75329"/>
                <a:gd name="connsiteX187" fmla="*/ 96245 w 103916"/>
                <a:gd name="connsiteY187" fmla="*/ 40102 h 75329"/>
                <a:gd name="connsiteX188" fmla="*/ 94358 w 103916"/>
                <a:gd name="connsiteY188" fmla="*/ 40102 h 75329"/>
                <a:gd name="connsiteX189" fmla="*/ 92471 w 103916"/>
                <a:gd name="connsiteY189" fmla="*/ 40102 h 75329"/>
                <a:gd name="connsiteX190" fmla="*/ 91842 w 103916"/>
                <a:gd name="connsiteY190" fmla="*/ 42618 h 75329"/>
                <a:gd name="connsiteX191" fmla="*/ 84922 w 103916"/>
                <a:gd name="connsiteY191" fmla="*/ 38215 h 75329"/>
                <a:gd name="connsiteX192" fmla="*/ 87439 w 103916"/>
                <a:gd name="connsiteY192" fmla="*/ 38844 h 75329"/>
                <a:gd name="connsiteX193" fmla="*/ 88697 w 103916"/>
                <a:gd name="connsiteY193" fmla="*/ 36957 h 75329"/>
                <a:gd name="connsiteX194" fmla="*/ 88068 w 103916"/>
                <a:gd name="connsiteY194" fmla="*/ 35699 h 75329"/>
                <a:gd name="connsiteX195" fmla="*/ 84922 w 103916"/>
                <a:gd name="connsiteY195" fmla="*/ 38215 h 75329"/>
                <a:gd name="connsiteX196" fmla="*/ 83664 w 103916"/>
                <a:gd name="connsiteY196" fmla="*/ 40731 h 75329"/>
                <a:gd name="connsiteX197" fmla="*/ 84922 w 103916"/>
                <a:gd name="connsiteY197" fmla="*/ 39473 h 75329"/>
                <a:gd name="connsiteX198" fmla="*/ 83664 w 103916"/>
                <a:gd name="connsiteY198" fmla="*/ 40731 h 75329"/>
                <a:gd name="connsiteX199" fmla="*/ 82406 w 103916"/>
                <a:gd name="connsiteY199" fmla="*/ 41989 h 75329"/>
                <a:gd name="connsiteX200" fmla="*/ 83035 w 103916"/>
                <a:gd name="connsiteY200" fmla="*/ 42618 h 75329"/>
                <a:gd name="connsiteX201" fmla="*/ 82406 w 103916"/>
                <a:gd name="connsiteY201" fmla="*/ 41360 h 75329"/>
                <a:gd name="connsiteX202" fmla="*/ 82406 w 103916"/>
                <a:gd name="connsiteY202" fmla="*/ 41989 h 75329"/>
                <a:gd name="connsiteX203" fmla="*/ 82406 w 103916"/>
                <a:gd name="connsiteY203" fmla="*/ 41989 h 75329"/>
                <a:gd name="connsiteX204" fmla="*/ 81148 w 103916"/>
                <a:gd name="connsiteY204" fmla="*/ 42618 h 75329"/>
                <a:gd name="connsiteX205" fmla="*/ 81777 w 103916"/>
                <a:gd name="connsiteY205" fmla="*/ 41989 h 75329"/>
                <a:gd name="connsiteX206" fmla="*/ 81148 w 103916"/>
                <a:gd name="connsiteY206" fmla="*/ 42618 h 75329"/>
                <a:gd name="connsiteX207" fmla="*/ 72970 w 103916"/>
                <a:gd name="connsiteY207" fmla="*/ 36957 h 75329"/>
                <a:gd name="connsiteX208" fmla="*/ 73599 w 103916"/>
                <a:gd name="connsiteY208" fmla="*/ 37586 h 75329"/>
                <a:gd name="connsiteX209" fmla="*/ 74229 w 103916"/>
                <a:gd name="connsiteY209" fmla="*/ 36957 h 75329"/>
                <a:gd name="connsiteX210" fmla="*/ 73599 w 103916"/>
                <a:gd name="connsiteY210" fmla="*/ 35699 h 75329"/>
                <a:gd name="connsiteX211" fmla="*/ 72970 w 103916"/>
                <a:gd name="connsiteY211" fmla="*/ 36957 h 75329"/>
                <a:gd name="connsiteX212" fmla="*/ 72970 w 103916"/>
                <a:gd name="connsiteY212" fmla="*/ 36957 h 75329"/>
                <a:gd name="connsiteX213" fmla="*/ 76116 w 103916"/>
                <a:gd name="connsiteY213" fmla="*/ 45763 h 75329"/>
                <a:gd name="connsiteX214" fmla="*/ 75487 w 103916"/>
                <a:gd name="connsiteY214" fmla="*/ 47022 h 75329"/>
                <a:gd name="connsiteX215" fmla="*/ 76116 w 103916"/>
                <a:gd name="connsiteY215" fmla="*/ 48280 h 75329"/>
                <a:gd name="connsiteX216" fmla="*/ 76745 w 103916"/>
                <a:gd name="connsiteY216" fmla="*/ 47022 h 75329"/>
                <a:gd name="connsiteX217" fmla="*/ 76116 w 103916"/>
                <a:gd name="connsiteY217" fmla="*/ 45763 h 75329"/>
                <a:gd name="connsiteX218" fmla="*/ 69825 w 103916"/>
                <a:gd name="connsiteY218" fmla="*/ 38215 h 75329"/>
                <a:gd name="connsiteX219" fmla="*/ 70454 w 103916"/>
                <a:gd name="connsiteY219" fmla="*/ 38844 h 75329"/>
                <a:gd name="connsiteX220" fmla="*/ 70454 w 103916"/>
                <a:gd name="connsiteY220" fmla="*/ 38215 h 75329"/>
                <a:gd name="connsiteX221" fmla="*/ 69825 w 103916"/>
                <a:gd name="connsiteY221" fmla="*/ 38215 h 75329"/>
                <a:gd name="connsiteX222" fmla="*/ 69196 w 103916"/>
                <a:gd name="connsiteY222" fmla="*/ 40102 h 75329"/>
                <a:gd name="connsiteX223" fmla="*/ 69196 w 103916"/>
                <a:gd name="connsiteY223" fmla="*/ 38844 h 75329"/>
                <a:gd name="connsiteX224" fmla="*/ 69196 w 103916"/>
                <a:gd name="connsiteY224" fmla="*/ 40102 h 75329"/>
                <a:gd name="connsiteX225" fmla="*/ 73599 w 103916"/>
                <a:gd name="connsiteY225" fmla="*/ 47651 h 75329"/>
                <a:gd name="connsiteX226" fmla="*/ 73599 w 103916"/>
                <a:gd name="connsiteY226" fmla="*/ 47651 h 75329"/>
                <a:gd name="connsiteX227" fmla="*/ 74858 w 103916"/>
                <a:gd name="connsiteY227" fmla="*/ 47651 h 75329"/>
                <a:gd name="connsiteX228" fmla="*/ 74229 w 103916"/>
                <a:gd name="connsiteY228" fmla="*/ 46393 h 75329"/>
                <a:gd name="connsiteX229" fmla="*/ 73599 w 103916"/>
                <a:gd name="connsiteY229" fmla="*/ 47651 h 75329"/>
                <a:gd name="connsiteX230" fmla="*/ 62277 w 103916"/>
                <a:gd name="connsiteY230" fmla="*/ 53312 h 75329"/>
                <a:gd name="connsiteX231" fmla="*/ 62277 w 103916"/>
                <a:gd name="connsiteY231" fmla="*/ 54570 h 75329"/>
                <a:gd name="connsiteX232" fmla="*/ 64164 w 103916"/>
                <a:gd name="connsiteY232" fmla="*/ 57715 h 75329"/>
                <a:gd name="connsiteX233" fmla="*/ 65422 w 103916"/>
                <a:gd name="connsiteY233" fmla="*/ 57715 h 75329"/>
                <a:gd name="connsiteX234" fmla="*/ 62277 w 103916"/>
                <a:gd name="connsiteY234" fmla="*/ 53312 h 75329"/>
                <a:gd name="connsiteX235" fmla="*/ 57873 w 103916"/>
                <a:gd name="connsiteY235" fmla="*/ 51425 h 75329"/>
                <a:gd name="connsiteX236" fmla="*/ 57873 w 103916"/>
                <a:gd name="connsiteY236" fmla="*/ 51425 h 75329"/>
                <a:gd name="connsiteX237" fmla="*/ 59131 w 103916"/>
                <a:gd name="connsiteY237" fmla="*/ 49538 h 75329"/>
                <a:gd name="connsiteX238" fmla="*/ 57873 w 103916"/>
                <a:gd name="connsiteY238" fmla="*/ 51425 h 75329"/>
                <a:gd name="connsiteX239" fmla="*/ 57873 w 103916"/>
                <a:gd name="connsiteY239" fmla="*/ 51425 h 75329"/>
                <a:gd name="connsiteX240" fmla="*/ 59131 w 103916"/>
                <a:gd name="connsiteY240" fmla="*/ 55829 h 75329"/>
                <a:gd name="connsiteX241" fmla="*/ 61018 w 103916"/>
                <a:gd name="connsiteY241" fmla="*/ 56458 h 75329"/>
                <a:gd name="connsiteX242" fmla="*/ 63535 w 103916"/>
                <a:gd name="connsiteY242" fmla="*/ 60232 h 75329"/>
                <a:gd name="connsiteX243" fmla="*/ 62277 w 103916"/>
                <a:gd name="connsiteY243" fmla="*/ 56458 h 75329"/>
                <a:gd name="connsiteX244" fmla="*/ 59760 w 103916"/>
                <a:gd name="connsiteY244" fmla="*/ 53312 h 75329"/>
                <a:gd name="connsiteX245" fmla="*/ 57873 w 103916"/>
                <a:gd name="connsiteY245" fmla="*/ 54570 h 75329"/>
                <a:gd name="connsiteX246" fmla="*/ 59131 w 103916"/>
                <a:gd name="connsiteY246" fmla="*/ 55829 h 75329"/>
                <a:gd name="connsiteX247" fmla="*/ 57244 w 103916"/>
                <a:gd name="connsiteY247" fmla="*/ 57715 h 75329"/>
                <a:gd name="connsiteX248" fmla="*/ 60389 w 103916"/>
                <a:gd name="connsiteY248" fmla="*/ 59603 h 75329"/>
                <a:gd name="connsiteX249" fmla="*/ 57244 w 103916"/>
                <a:gd name="connsiteY249" fmla="*/ 55829 h 75329"/>
                <a:gd name="connsiteX250" fmla="*/ 56615 w 103916"/>
                <a:gd name="connsiteY250" fmla="*/ 56458 h 75329"/>
                <a:gd name="connsiteX251" fmla="*/ 57244 w 103916"/>
                <a:gd name="connsiteY251" fmla="*/ 57715 h 75329"/>
                <a:gd name="connsiteX252" fmla="*/ 53470 w 103916"/>
                <a:gd name="connsiteY252" fmla="*/ 53941 h 75329"/>
                <a:gd name="connsiteX253" fmla="*/ 54099 w 103916"/>
                <a:gd name="connsiteY253" fmla="*/ 53312 h 75329"/>
                <a:gd name="connsiteX254" fmla="*/ 53470 w 103916"/>
                <a:gd name="connsiteY254" fmla="*/ 53941 h 75329"/>
                <a:gd name="connsiteX255" fmla="*/ 54099 w 103916"/>
                <a:gd name="connsiteY255" fmla="*/ 56458 h 75329"/>
                <a:gd name="connsiteX256" fmla="*/ 55986 w 103916"/>
                <a:gd name="connsiteY256" fmla="*/ 58974 h 75329"/>
                <a:gd name="connsiteX257" fmla="*/ 57873 w 103916"/>
                <a:gd name="connsiteY257" fmla="*/ 60232 h 75329"/>
                <a:gd name="connsiteX258" fmla="*/ 57244 w 103916"/>
                <a:gd name="connsiteY258" fmla="*/ 58344 h 75329"/>
                <a:gd name="connsiteX259" fmla="*/ 54099 w 103916"/>
                <a:gd name="connsiteY259" fmla="*/ 56458 h 75329"/>
                <a:gd name="connsiteX260" fmla="*/ 51583 w 103916"/>
                <a:gd name="connsiteY260" fmla="*/ 59603 h 75329"/>
                <a:gd name="connsiteX261" fmla="*/ 54099 w 103916"/>
                <a:gd name="connsiteY261" fmla="*/ 62748 h 75329"/>
                <a:gd name="connsiteX262" fmla="*/ 55357 w 103916"/>
                <a:gd name="connsiteY262" fmla="*/ 64006 h 75329"/>
                <a:gd name="connsiteX263" fmla="*/ 56615 w 103916"/>
                <a:gd name="connsiteY263" fmla="*/ 64006 h 75329"/>
                <a:gd name="connsiteX264" fmla="*/ 54728 w 103916"/>
                <a:gd name="connsiteY264" fmla="*/ 60232 h 75329"/>
                <a:gd name="connsiteX265" fmla="*/ 56615 w 103916"/>
                <a:gd name="connsiteY265" fmla="*/ 60861 h 75329"/>
                <a:gd name="connsiteX266" fmla="*/ 53470 w 103916"/>
                <a:gd name="connsiteY266" fmla="*/ 57715 h 75329"/>
                <a:gd name="connsiteX267" fmla="*/ 51583 w 103916"/>
                <a:gd name="connsiteY267" fmla="*/ 59603 h 75329"/>
                <a:gd name="connsiteX268" fmla="*/ 51583 w 103916"/>
                <a:gd name="connsiteY268" fmla="*/ 59603 h 75329"/>
                <a:gd name="connsiteX269" fmla="*/ 56615 w 103916"/>
                <a:gd name="connsiteY269" fmla="*/ 68410 h 75329"/>
                <a:gd name="connsiteX270" fmla="*/ 56615 w 103916"/>
                <a:gd name="connsiteY270" fmla="*/ 66522 h 75329"/>
                <a:gd name="connsiteX271" fmla="*/ 55986 w 103916"/>
                <a:gd name="connsiteY271" fmla="*/ 67151 h 75329"/>
                <a:gd name="connsiteX272" fmla="*/ 56615 w 103916"/>
                <a:gd name="connsiteY272" fmla="*/ 68410 h 75329"/>
                <a:gd name="connsiteX273" fmla="*/ 48437 w 103916"/>
                <a:gd name="connsiteY273" fmla="*/ 56458 h 75329"/>
                <a:gd name="connsiteX274" fmla="*/ 47808 w 103916"/>
                <a:gd name="connsiteY274" fmla="*/ 55199 h 75329"/>
                <a:gd name="connsiteX275" fmla="*/ 48437 w 103916"/>
                <a:gd name="connsiteY275" fmla="*/ 56458 h 75329"/>
                <a:gd name="connsiteX276" fmla="*/ 45921 w 103916"/>
                <a:gd name="connsiteY276" fmla="*/ 55829 h 75329"/>
                <a:gd name="connsiteX277" fmla="*/ 45921 w 103916"/>
                <a:gd name="connsiteY277" fmla="*/ 55829 h 75329"/>
                <a:gd name="connsiteX278" fmla="*/ 47808 w 103916"/>
                <a:gd name="connsiteY278" fmla="*/ 56458 h 75329"/>
                <a:gd name="connsiteX279" fmla="*/ 47179 w 103916"/>
                <a:gd name="connsiteY279" fmla="*/ 55199 h 75329"/>
                <a:gd name="connsiteX280" fmla="*/ 45921 w 103916"/>
                <a:gd name="connsiteY280" fmla="*/ 55829 h 75329"/>
                <a:gd name="connsiteX281" fmla="*/ 47179 w 103916"/>
                <a:gd name="connsiteY281" fmla="*/ 60232 h 75329"/>
                <a:gd name="connsiteX282" fmla="*/ 50324 w 103916"/>
                <a:gd name="connsiteY282" fmla="*/ 62748 h 75329"/>
                <a:gd name="connsiteX283" fmla="*/ 53470 w 103916"/>
                <a:gd name="connsiteY283" fmla="*/ 64635 h 75329"/>
                <a:gd name="connsiteX284" fmla="*/ 49066 w 103916"/>
                <a:gd name="connsiteY284" fmla="*/ 58974 h 75329"/>
                <a:gd name="connsiteX285" fmla="*/ 47179 w 103916"/>
                <a:gd name="connsiteY285" fmla="*/ 60232 h 75329"/>
                <a:gd name="connsiteX286" fmla="*/ 40260 w 103916"/>
                <a:gd name="connsiteY286" fmla="*/ 59603 h 75329"/>
                <a:gd name="connsiteX287" fmla="*/ 40889 w 103916"/>
                <a:gd name="connsiteY287" fmla="*/ 60861 h 75329"/>
                <a:gd name="connsiteX288" fmla="*/ 45921 w 103916"/>
                <a:gd name="connsiteY288" fmla="*/ 59603 h 75329"/>
                <a:gd name="connsiteX289" fmla="*/ 40260 w 103916"/>
                <a:gd name="connsiteY289" fmla="*/ 59603 h 75329"/>
                <a:gd name="connsiteX290" fmla="*/ 40260 w 103916"/>
                <a:gd name="connsiteY290" fmla="*/ 61490 h 75329"/>
                <a:gd name="connsiteX291" fmla="*/ 40260 w 103916"/>
                <a:gd name="connsiteY291" fmla="*/ 60232 h 75329"/>
                <a:gd name="connsiteX292" fmla="*/ 40260 w 103916"/>
                <a:gd name="connsiteY292" fmla="*/ 61490 h 75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03916" h="75329">
                  <a:moveTo>
                    <a:pt x="1887" y="49538"/>
                  </a:moveTo>
                  <a:cubicBezTo>
                    <a:pt x="1258" y="48909"/>
                    <a:pt x="1258" y="48280"/>
                    <a:pt x="0" y="47022"/>
                  </a:cubicBezTo>
                  <a:cubicBezTo>
                    <a:pt x="629" y="46393"/>
                    <a:pt x="1258" y="47022"/>
                    <a:pt x="1258" y="45763"/>
                  </a:cubicBezTo>
                  <a:cubicBezTo>
                    <a:pt x="1258" y="45134"/>
                    <a:pt x="1258" y="43248"/>
                    <a:pt x="1258" y="42618"/>
                  </a:cubicBezTo>
                  <a:cubicBezTo>
                    <a:pt x="1258" y="41989"/>
                    <a:pt x="1887" y="41989"/>
                    <a:pt x="1887" y="41989"/>
                  </a:cubicBezTo>
                  <a:cubicBezTo>
                    <a:pt x="2516" y="41989"/>
                    <a:pt x="3145" y="40731"/>
                    <a:pt x="5033" y="41360"/>
                  </a:cubicBezTo>
                  <a:cubicBezTo>
                    <a:pt x="5662" y="41989"/>
                    <a:pt x="5033" y="40102"/>
                    <a:pt x="6291" y="40731"/>
                  </a:cubicBezTo>
                  <a:cubicBezTo>
                    <a:pt x="7549" y="41360"/>
                    <a:pt x="8178" y="41989"/>
                    <a:pt x="8807" y="41360"/>
                  </a:cubicBezTo>
                  <a:cubicBezTo>
                    <a:pt x="9436" y="41360"/>
                    <a:pt x="10065" y="40731"/>
                    <a:pt x="10065" y="40102"/>
                  </a:cubicBezTo>
                  <a:cubicBezTo>
                    <a:pt x="10065" y="40102"/>
                    <a:pt x="10694" y="39473"/>
                    <a:pt x="10694" y="39473"/>
                  </a:cubicBezTo>
                  <a:cubicBezTo>
                    <a:pt x="11323" y="38844"/>
                    <a:pt x="11323" y="37586"/>
                    <a:pt x="11952" y="36957"/>
                  </a:cubicBezTo>
                  <a:cubicBezTo>
                    <a:pt x="12581" y="36327"/>
                    <a:pt x="13839" y="36327"/>
                    <a:pt x="14468" y="36327"/>
                  </a:cubicBezTo>
                  <a:cubicBezTo>
                    <a:pt x="15097" y="36327"/>
                    <a:pt x="15097" y="35070"/>
                    <a:pt x="15097" y="35070"/>
                  </a:cubicBezTo>
                  <a:cubicBezTo>
                    <a:pt x="15097" y="35070"/>
                    <a:pt x="15097" y="34441"/>
                    <a:pt x="15097" y="34441"/>
                  </a:cubicBezTo>
                  <a:cubicBezTo>
                    <a:pt x="16355" y="36957"/>
                    <a:pt x="16985" y="37586"/>
                    <a:pt x="16985" y="36957"/>
                  </a:cubicBezTo>
                  <a:cubicBezTo>
                    <a:pt x="17614" y="36327"/>
                    <a:pt x="18243" y="35699"/>
                    <a:pt x="19501" y="35070"/>
                  </a:cubicBezTo>
                  <a:cubicBezTo>
                    <a:pt x="20130" y="34441"/>
                    <a:pt x="20130" y="34441"/>
                    <a:pt x="20759" y="34441"/>
                  </a:cubicBezTo>
                  <a:cubicBezTo>
                    <a:pt x="22017" y="33812"/>
                    <a:pt x="23275" y="34441"/>
                    <a:pt x="24533" y="33812"/>
                  </a:cubicBezTo>
                  <a:cubicBezTo>
                    <a:pt x="25162" y="33182"/>
                    <a:pt x="25162" y="31924"/>
                    <a:pt x="25162" y="31295"/>
                  </a:cubicBezTo>
                  <a:cubicBezTo>
                    <a:pt x="25791" y="30037"/>
                    <a:pt x="27679" y="30037"/>
                    <a:pt x="29566" y="30667"/>
                  </a:cubicBezTo>
                  <a:cubicBezTo>
                    <a:pt x="31453" y="31295"/>
                    <a:pt x="32082" y="30037"/>
                    <a:pt x="33969" y="29408"/>
                  </a:cubicBezTo>
                  <a:cubicBezTo>
                    <a:pt x="34598" y="29408"/>
                    <a:pt x="35856" y="29408"/>
                    <a:pt x="37114" y="29408"/>
                  </a:cubicBezTo>
                  <a:cubicBezTo>
                    <a:pt x="37743" y="29408"/>
                    <a:pt x="39001" y="29408"/>
                    <a:pt x="39631" y="28779"/>
                  </a:cubicBezTo>
                  <a:cubicBezTo>
                    <a:pt x="40260" y="28150"/>
                    <a:pt x="40889" y="26892"/>
                    <a:pt x="41518" y="26263"/>
                  </a:cubicBezTo>
                  <a:cubicBezTo>
                    <a:pt x="41518" y="26263"/>
                    <a:pt x="42776" y="26263"/>
                    <a:pt x="42776" y="26263"/>
                  </a:cubicBezTo>
                  <a:cubicBezTo>
                    <a:pt x="43405" y="25634"/>
                    <a:pt x="44034" y="25005"/>
                    <a:pt x="44034" y="25005"/>
                  </a:cubicBezTo>
                  <a:cubicBezTo>
                    <a:pt x="44663" y="24376"/>
                    <a:pt x="45292" y="23746"/>
                    <a:pt x="45292" y="23117"/>
                  </a:cubicBezTo>
                  <a:cubicBezTo>
                    <a:pt x="45921" y="22489"/>
                    <a:pt x="45921" y="21860"/>
                    <a:pt x="46550" y="21231"/>
                  </a:cubicBezTo>
                  <a:cubicBezTo>
                    <a:pt x="47179" y="20601"/>
                    <a:pt x="47808" y="19972"/>
                    <a:pt x="48437" y="20601"/>
                  </a:cubicBezTo>
                  <a:cubicBezTo>
                    <a:pt x="50324" y="20601"/>
                    <a:pt x="50953" y="18714"/>
                    <a:pt x="51583" y="17456"/>
                  </a:cubicBezTo>
                  <a:cubicBezTo>
                    <a:pt x="52212" y="16827"/>
                    <a:pt x="53470" y="17456"/>
                    <a:pt x="54099" y="16827"/>
                  </a:cubicBezTo>
                  <a:cubicBezTo>
                    <a:pt x="54728" y="16827"/>
                    <a:pt x="54728" y="15569"/>
                    <a:pt x="55357" y="14940"/>
                  </a:cubicBezTo>
                  <a:cubicBezTo>
                    <a:pt x="56615" y="13682"/>
                    <a:pt x="57873" y="13053"/>
                    <a:pt x="58502" y="11795"/>
                  </a:cubicBezTo>
                  <a:cubicBezTo>
                    <a:pt x="59760" y="10536"/>
                    <a:pt x="61647" y="8650"/>
                    <a:pt x="62905" y="7391"/>
                  </a:cubicBezTo>
                  <a:cubicBezTo>
                    <a:pt x="64164" y="6133"/>
                    <a:pt x="66051" y="4875"/>
                    <a:pt x="67309" y="4246"/>
                  </a:cubicBezTo>
                  <a:cubicBezTo>
                    <a:pt x="69825" y="2988"/>
                    <a:pt x="72341" y="1101"/>
                    <a:pt x="74858" y="472"/>
                  </a:cubicBezTo>
                  <a:cubicBezTo>
                    <a:pt x="76116" y="-157"/>
                    <a:pt x="77374" y="-157"/>
                    <a:pt x="79890" y="472"/>
                  </a:cubicBezTo>
                  <a:cubicBezTo>
                    <a:pt x="81148" y="1101"/>
                    <a:pt x="84293" y="3617"/>
                    <a:pt x="89326" y="10536"/>
                  </a:cubicBezTo>
                  <a:cubicBezTo>
                    <a:pt x="90584" y="12424"/>
                    <a:pt x="93100" y="15569"/>
                    <a:pt x="94358" y="18086"/>
                  </a:cubicBezTo>
                  <a:cubicBezTo>
                    <a:pt x="95616" y="19972"/>
                    <a:pt x="96245" y="21860"/>
                    <a:pt x="98133" y="23746"/>
                  </a:cubicBezTo>
                  <a:cubicBezTo>
                    <a:pt x="95616" y="20601"/>
                    <a:pt x="95616" y="21860"/>
                    <a:pt x="96245" y="23746"/>
                  </a:cubicBezTo>
                  <a:cubicBezTo>
                    <a:pt x="97503" y="26263"/>
                    <a:pt x="99391" y="28779"/>
                    <a:pt x="100649" y="29408"/>
                  </a:cubicBezTo>
                  <a:cubicBezTo>
                    <a:pt x="100020" y="29408"/>
                    <a:pt x="100020" y="28779"/>
                    <a:pt x="99391" y="28779"/>
                  </a:cubicBezTo>
                  <a:cubicBezTo>
                    <a:pt x="98133" y="27521"/>
                    <a:pt x="96875" y="26892"/>
                    <a:pt x="98133" y="29408"/>
                  </a:cubicBezTo>
                  <a:cubicBezTo>
                    <a:pt x="98762" y="30667"/>
                    <a:pt x="97503" y="30037"/>
                    <a:pt x="99391" y="33182"/>
                  </a:cubicBezTo>
                  <a:cubicBezTo>
                    <a:pt x="100020" y="34441"/>
                    <a:pt x="99391" y="33812"/>
                    <a:pt x="98762" y="33812"/>
                  </a:cubicBezTo>
                  <a:cubicBezTo>
                    <a:pt x="99391" y="35699"/>
                    <a:pt x="100649" y="36957"/>
                    <a:pt x="101278" y="38215"/>
                  </a:cubicBezTo>
                  <a:cubicBezTo>
                    <a:pt x="100649" y="38215"/>
                    <a:pt x="100649" y="37586"/>
                    <a:pt x="100020" y="37586"/>
                  </a:cubicBezTo>
                  <a:cubicBezTo>
                    <a:pt x="101907" y="40102"/>
                    <a:pt x="102536" y="40731"/>
                    <a:pt x="102536" y="40102"/>
                  </a:cubicBezTo>
                  <a:cubicBezTo>
                    <a:pt x="102536" y="39473"/>
                    <a:pt x="102536" y="38844"/>
                    <a:pt x="103165" y="39473"/>
                  </a:cubicBezTo>
                  <a:cubicBezTo>
                    <a:pt x="105681" y="45763"/>
                    <a:pt x="101278" y="40731"/>
                    <a:pt x="98762" y="38215"/>
                  </a:cubicBezTo>
                  <a:cubicBezTo>
                    <a:pt x="99391" y="39473"/>
                    <a:pt x="100020" y="40731"/>
                    <a:pt x="101278" y="41989"/>
                  </a:cubicBezTo>
                  <a:cubicBezTo>
                    <a:pt x="101278" y="41989"/>
                    <a:pt x="101278" y="42618"/>
                    <a:pt x="101278" y="42618"/>
                  </a:cubicBezTo>
                  <a:cubicBezTo>
                    <a:pt x="100649" y="42618"/>
                    <a:pt x="100020" y="43248"/>
                    <a:pt x="99391" y="43248"/>
                  </a:cubicBezTo>
                  <a:cubicBezTo>
                    <a:pt x="98762" y="43248"/>
                    <a:pt x="98762" y="44505"/>
                    <a:pt x="98133" y="43877"/>
                  </a:cubicBezTo>
                  <a:cubicBezTo>
                    <a:pt x="96875" y="43248"/>
                    <a:pt x="98133" y="45763"/>
                    <a:pt x="96245" y="44505"/>
                  </a:cubicBezTo>
                  <a:cubicBezTo>
                    <a:pt x="95616" y="43877"/>
                    <a:pt x="95616" y="44505"/>
                    <a:pt x="96875" y="47022"/>
                  </a:cubicBezTo>
                  <a:cubicBezTo>
                    <a:pt x="98133" y="48909"/>
                    <a:pt x="97503" y="48280"/>
                    <a:pt x="96875" y="48280"/>
                  </a:cubicBezTo>
                  <a:cubicBezTo>
                    <a:pt x="96245" y="47651"/>
                    <a:pt x="95616" y="47651"/>
                    <a:pt x="94987" y="47651"/>
                  </a:cubicBezTo>
                  <a:cubicBezTo>
                    <a:pt x="94987" y="47651"/>
                    <a:pt x="94358" y="47651"/>
                    <a:pt x="94987" y="47651"/>
                  </a:cubicBezTo>
                  <a:cubicBezTo>
                    <a:pt x="96875" y="52054"/>
                    <a:pt x="95616" y="50796"/>
                    <a:pt x="93729" y="48909"/>
                  </a:cubicBezTo>
                  <a:cubicBezTo>
                    <a:pt x="92471" y="48280"/>
                    <a:pt x="91213" y="47022"/>
                    <a:pt x="93100" y="49538"/>
                  </a:cubicBezTo>
                  <a:cubicBezTo>
                    <a:pt x="93729" y="50796"/>
                    <a:pt x="92471" y="50167"/>
                    <a:pt x="91842" y="48280"/>
                  </a:cubicBezTo>
                  <a:cubicBezTo>
                    <a:pt x="89955" y="45763"/>
                    <a:pt x="89955" y="46393"/>
                    <a:pt x="91213" y="48280"/>
                  </a:cubicBezTo>
                  <a:cubicBezTo>
                    <a:pt x="91213" y="48909"/>
                    <a:pt x="91213" y="48909"/>
                    <a:pt x="91213" y="49538"/>
                  </a:cubicBezTo>
                  <a:cubicBezTo>
                    <a:pt x="91213" y="49538"/>
                    <a:pt x="91213" y="50796"/>
                    <a:pt x="90584" y="50167"/>
                  </a:cubicBezTo>
                  <a:cubicBezTo>
                    <a:pt x="89955" y="49538"/>
                    <a:pt x="90584" y="50796"/>
                    <a:pt x="91213" y="52054"/>
                  </a:cubicBezTo>
                  <a:cubicBezTo>
                    <a:pt x="91213" y="52054"/>
                    <a:pt x="91213" y="52683"/>
                    <a:pt x="91213" y="52054"/>
                  </a:cubicBezTo>
                  <a:cubicBezTo>
                    <a:pt x="89955" y="50796"/>
                    <a:pt x="90584" y="53941"/>
                    <a:pt x="88697" y="51425"/>
                  </a:cubicBezTo>
                  <a:cubicBezTo>
                    <a:pt x="88068" y="50796"/>
                    <a:pt x="87439" y="50796"/>
                    <a:pt x="87439" y="50796"/>
                  </a:cubicBezTo>
                  <a:cubicBezTo>
                    <a:pt x="87439" y="50796"/>
                    <a:pt x="87439" y="51425"/>
                    <a:pt x="88068" y="52054"/>
                  </a:cubicBezTo>
                  <a:cubicBezTo>
                    <a:pt x="89955" y="55829"/>
                    <a:pt x="89326" y="54570"/>
                    <a:pt x="88068" y="53312"/>
                  </a:cubicBezTo>
                  <a:cubicBezTo>
                    <a:pt x="86810" y="52054"/>
                    <a:pt x="86181" y="51425"/>
                    <a:pt x="87439" y="53941"/>
                  </a:cubicBezTo>
                  <a:cubicBezTo>
                    <a:pt x="88068" y="54570"/>
                    <a:pt x="87439" y="54570"/>
                    <a:pt x="87439" y="55199"/>
                  </a:cubicBezTo>
                  <a:cubicBezTo>
                    <a:pt x="87439" y="55829"/>
                    <a:pt x="86181" y="54570"/>
                    <a:pt x="88068" y="57087"/>
                  </a:cubicBezTo>
                  <a:cubicBezTo>
                    <a:pt x="88068" y="57087"/>
                    <a:pt x="88068" y="57715"/>
                    <a:pt x="88068" y="57715"/>
                  </a:cubicBezTo>
                  <a:cubicBezTo>
                    <a:pt x="86810" y="55829"/>
                    <a:pt x="87439" y="57715"/>
                    <a:pt x="87439" y="58344"/>
                  </a:cubicBezTo>
                  <a:cubicBezTo>
                    <a:pt x="87439" y="58344"/>
                    <a:pt x="87439" y="58344"/>
                    <a:pt x="86810" y="57715"/>
                  </a:cubicBezTo>
                  <a:cubicBezTo>
                    <a:pt x="84293" y="54570"/>
                    <a:pt x="83664" y="55199"/>
                    <a:pt x="84293" y="57087"/>
                  </a:cubicBezTo>
                  <a:cubicBezTo>
                    <a:pt x="84922" y="58974"/>
                    <a:pt x="83035" y="57087"/>
                    <a:pt x="82406" y="57715"/>
                  </a:cubicBezTo>
                  <a:cubicBezTo>
                    <a:pt x="82406" y="57715"/>
                    <a:pt x="82406" y="57715"/>
                    <a:pt x="82406" y="57715"/>
                  </a:cubicBezTo>
                  <a:cubicBezTo>
                    <a:pt x="81777" y="57715"/>
                    <a:pt x="81777" y="57715"/>
                    <a:pt x="81148" y="57715"/>
                  </a:cubicBezTo>
                  <a:cubicBezTo>
                    <a:pt x="81148" y="57715"/>
                    <a:pt x="80519" y="57087"/>
                    <a:pt x="80519" y="57715"/>
                  </a:cubicBezTo>
                  <a:cubicBezTo>
                    <a:pt x="81777" y="59603"/>
                    <a:pt x="80519" y="58974"/>
                    <a:pt x="80519" y="59603"/>
                  </a:cubicBezTo>
                  <a:cubicBezTo>
                    <a:pt x="80519" y="60232"/>
                    <a:pt x="78632" y="58974"/>
                    <a:pt x="79261" y="60861"/>
                  </a:cubicBezTo>
                  <a:cubicBezTo>
                    <a:pt x="79890" y="62748"/>
                    <a:pt x="79261" y="61490"/>
                    <a:pt x="76745" y="58344"/>
                  </a:cubicBezTo>
                  <a:cubicBezTo>
                    <a:pt x="79261" y="62119"/>
                    <a:pt x="74858" y="57087"/>
                    <a:pt x="78632" y="62748"/>
                  </a:cubicBezTo>
                  <a:cubicBezTo>
                    <a:pt x="75487" y="58344"/>
                    <a:pt x="74858" y="57087"/>
                    <a:pt x="75487" y="59603"/>
                  </a:cubicBezTo>
                  <a:cubicBezTo>
                    <a:pt x="76745" y="62119"/>
                    <a:pt x="75487" y="61490"/>
                    <a:pt x="75487" y="60861"/>
                  </a:cubicBezTo>
                  <a:cubicBezTo>
                    <a:pt x="74858" y="60861"/>
                    <a:pt x="74858" y="60861"/>
                    <a:pt x="74858" y="61490"/>
                  </a:cubicBezTo>
                  <a:cubicBezTo>
                    <a:pt x="74229" y="62119"/>
                    <a:pt x="73599" y="61490"/>
                    <a:pt x="72341" y="60232"/>
                  </a:cubicBezTo>
                  <a:cubicBezTo>
                    <a:pt x="71083" y="58974"/>
                    <a:pt x="71083" y="59603"/>
                    <a:pt x="70454" y="59603"/>
                  </a:cubicBezTo>
                  <a:cubicBezTo>
                    <a:pt x="71083" y="60861"/>
                    <a:pt x="71712" y="61490"/>
                    <a:pt x="71712" y="62119"/>
                  </a:cubicBezTo>
                  <a:cubicBezTo>
                    <a:pt x="72341" y="63377"/>
                    <a:pt x="72970" y="64006"/>
                    <a:pt x="73599" y="65265"/>
                  </a:cubicBezTo>
                  <a:cubicBezTo>
                    <a:pt x="72970" y="64635"/>
                    <a:pt x="72341" y="64006"/>
                    <a:pt x="72341" y="63377"/>
                  </a:cubicBezTo>
                  <a:cubicBezTo>
                    <a:pt x="71712" y="62748"/>
                    <a:pt x="71712" y="63377"/>
                    <a:pt x="71083" y="62119"/>
                  </a:cubicBezTo>
                  <a:cubicBezTo>
                    <a:pt x="71083" y="61490"/>
                    <a:pt x="71083" y="61490"/>
                    <a:pt x="71083" y="60861"/>
                  </a:cubicBezTo>
                  <a:cubicBezTo>
                    <a:pt x="71083" y="60232"/>
                    <a:pt x="70454" y="60232"/>
                    <a:pt x="70454" y="59603"/>
                  </a:cubicBezTo>
                  <a:cubicBezTo>
                    <a:pt x="69825" y="59603"/>
                    <a:pt x="69196" y="59603"/>
                    <a:pt x="69196" y="59603"/>
                  </a:cubicBezTo>
                  <a:cubicBezTo>
                    <a:pt x="69196" y="59603"/>
                    <a:pt x="69196" y="60232"/>
                    <a:pt x="69196" y="60232"/>
                  </a:cubicBezTo>
                  <a:cubicBezTo>
                    <a:pt x="67938" y="59603"/>
                    <a:pt x="69196" y="61490"/>
                    <a:pt x="71712" y="66522"/>
                  </a:cubicBezTo>
                  <a:cubicBezTo>
                    <a:pt x="69825" y="64635"/>
                    <a:pt x="68567" y="62748"/>
                    <a:pt x="69196" y="64635"/>
                  </a:cubicBezTo>
                  <a:cubicBezTo>
                    <a:pt x="69196" y="65265"/>
                    <a:pt x="68567" y="64635"/>
                    <a:pt x="68567" y="64006"/>
                  </a:cubicBezTo>
                  <a:cubicBezTo>
                    <a:pt x="66680" y="61490"/>
                    <a:pt x="66680" y="61490"/>
                    <a:pt x="68567" y="65265"/>
                  </a:cubicBezTo>
                  <a:cubicBezTo>
                    <a:pt x="69196" y="65893"/>
                    <a:pt x="69196" y="66522"/>
                    <a:pt x="69196" y="66522"/>
                  </a:cubicBezTo>
                  <a:cubicBezTo>
                    <a:pt x="69196" y="66522"/>
                    <a:pt x="68567" y="67151"/>
                    <a:pt x="68567" y="67151"/>
                  </a:cubicBezTo>
                  <a:cubicBezTo>
                    <a:pt x="67938" y="66522"/>
                    <a:pt x="67309" y="67780"/>
                    <a:pt x="67309" y="67780"/>
                  </a:cubicBezTo>
                  <a:cubicBezTo>
                    <a:pt x="67309" y="67780"/>
                    <a:pt x="67309" y="67780"/>
                    <a:pt x="67309" y="67780"/>
                  </a:cubicBezTo>
                  <a:cubicBezTo>
                    <a:pt x="66680" y="67780"/>
                    <a:pt x="66680" y="69039"/>
                    <a:pt x="65422" y="67780"/>
                  </a:cubicBezTo>
                  <a:cubicBezTo>
                    <a:pt x="63535" y="65893"/>
                    <a:pt x="63535" y="66522"/>
                    <a:pt x="62905" y="66522"/>
                  </a:cubicBezTo>
                  <a:cubicBezTo>
                    <a:pt x="62905" y="66522"/>
                    <a:pt x="62277" y="66522"/>
                    <a:pt x="62277" y="67151"/>
                  </a:cubicBezTo>
                  <a:cubicBezTo>
                    <a:pt x="62277" y="67151"/>
                    <a:pt x="62905" y="68410"/>
                    <a:pt x="63535" y="69039"/>
                  </a:cubicBezTo>
                  <a:cubicBezTo>
                    <a:pt x="63535" y="69039"/>
                    <a:pt x="63535" y="69039"/>
                    <a:pt x="63535" y="69039"/>
                  </a:cubicBezTo>
                  <a:cubicBezTo>
                    <a:pt x="63535" y="69039"/>
                    <a:pt x="63535" y="69039"/>
                    <a:pt x="63535" y="69039"/>
                  </a:cubicBezTo>
                  <a:cubicBezTo>
                    <a:pt x="62905" y="68410"/>
                    <a:pt x="62277" y="67780"/>
                    <a:pt x="62277" y="67151"/>
                  </a:cubicBezTo>
                  <a:cubicBezTo>
                    <a:pt x="62277" y="67780"/>
                    <a:pt x="62905" y="67780"/>
                    <a:pt x="62905" y="68410"/>
                  </a:cubicBezTo>
                  <a:cubicBezTo>
                    <a:pt x="62905" y="68410"/>
                    <a:pt x="63535" y="68410"/>
                    <a:pt x="63535" y="69039"/>
                  </a:cubicBezTo>
                  <a:cubicBezTo>
                    <a:pt x="63535" y="69039"/>
                    <a:pt x="63535" y="69039"/>
                    <a:pt x="63535" y="69039"/>
                  </a:cubicBezTo>
                  <a:cubicBezTo>
                    <a:pt x="64793" y="71555"/>
                    <a:pt x="63535" y="70297"/>
                    <a:pt x="62277" y="69039"/>
                  </a:cubicBezTo>
                  <a:cubicBezTo>
                    <a:pt x="61647" y="68410"/>
                    <a:pt x="61018" y="67780"/>
                    <a:pt x="59760" y="67151"/>
                  </a:cubicBezTo>
                  <a:cubicBezTo>
                    <a:pt x="61018" y="69039"/>
                    <a:pt x="61647" y="69668"/>
                    <a:pt x="62277" y="70925"/>
                  </a:cubicBezTo>
                  <a:cubicBezTo>
                    <a:pt x="62277" y="70925"/>
                    <a:pt x="62277" y="71555"/>
                    <a:pt x="62277" y="71555"/>
                  </a:cubicBezTo>
                  <a:cubicBezTo>
                    <a:pt x="61647" y="71555"/>
                    <a:pt x="61018" y="71555"/>
                    <a:pt x="60389" y="70925"/>
                  </a:cubicBezTo>
                  <a:cubicBezTo>
                    <a:pt x="60389" y="70925"/>
                    <a:pt x="59760" y="70297"/>
                    <a:pt x="59131" y="70297"/>
                  </a:cubicBezTo>
                  <a:cubicBezTo>
                    <a:pt x="58502" y="69668"/>
                    <a:pt x="57873" y="68410"/>
                    <a:pt x="57244" y="68410"/>
                  </a:cubicBezTo>
                  <a:cubicBezTo>
                    <a:pt x="56615" y="68410"/>
                    <a:pt x="55986" y="68410"/>
                    <a:pt x="55357" y="69039"/>
                  </a:cubicBezTo>
                  <a:cubicBezTo>
                    <a:pt x="55986" y="69668"/>
                    <a:pt x="57244" y="70297"/>
                    <a:pt x="57873" y="70925"/>
                  </a:cubicBezTo>
                  <a:cubicBezTo>
                    <a:pt x="57873" y="71555"/>
                    <a:pt x="58502" y="71555"/>
                    <a:pt x="58502" y="72184"/>
                  </a:cubicBezTo>
                  <a:cubicBezTo>
                    <a:pt x="57873" y="72184"/>
                    <a:pt x="57873" y="72813"/>
                    <a:pt x="57244" y="72813"/>
                  </a:cubicBezTo>
                  <a:cubicBezTo>
                    <a:pt x="56615" y="71555"/>
                    <a:pt x="56615" y="70925"/>
                    <a:pt x="55986" y="70925"/>
                  </a:cubicBezTo>
                  <a:cubicBezTo>
                    <a:pt x="55986" y="70925"/>
                    <a:pt x="55986" y="70297"/>
                    <a:pt x="55357" y="69668"/>
                  </a:cubicBezTo>
                  <a:cubicBezTo>
                    <a:pt x="54728" y="69668"/>
                    <a:pt x="54099" y="69668"/>
                    <a:pt x="52841" y="69039"/>
                  </a:cubicBezTo>
                  <a:cubicBezTo>
                    <a:pt x="52841" y="69668"/>
                    <a:pt x="53470" y="69668"/>
                    <a:pt x="53470" y="70297"/>
                  </a:cubicBezTo>
                  <a:cubicBezTo>
                    <a:pt x="54099" y="70925"/>
                    <a:pt x="54728" y="70925"/>
                    <a:pt x="55357" y="71555"/>
                  </a:cubicBezTo>
                  <a:cubicBezTo>
                    <a:pt x="55986" y="73442"/>
                    <a:pt x="55986" y="74071"/>
                    <a:pt x="55357" y="73442"/>
                  </a:cubicBezTo>
                  <a:cubicBezTo>
                    <a:pt x="53470" y="72813"/>
                    <a:pt x="52212" y="72813"/>
                    <a:pt x="51583" y="74071"/>
                  </a:cubicBezTo>
                  <a:cubicBezTo>
                    <a:pt x="51583" y="74071"/>
                    <a:pt x="50324" y="73442"/>
                    <a:pt x="50324" y="73442"/>
                  </a:cubicBezTo>
                  <a:cubicBezTo>
                    <a:pt x="49066" y="73442"/>
                    <a:pt x="47808" y="74071"/>
                    <a:pt x="47179" y="74700"/>
                  </a:cubicBezTo>
                  <a:cubicBezTo>
                    <a:pt x="46550" y="74700"/>
                    <a:pt x="46550" y="75329"/>
                    <a:pt x="45921" y="75329"/>
                  </a:cubicBezTo>
                  <a:cubicBezTo>
                    <a:pt x="45921" y="75329"/>
                    <a:pt x="45292" y="74700"/>
                    <a:pt x="44034" y="72813"/>
                  </a:cubicBezTo>
                  <a:cubicBezTo>
                    <a:pt x="44034" y="72813"/>
                    <a:pt x="44034" y="72184"/>
                    <a:pt x="44663" y="72184"/>
                  </a:cubicBezTo>
                  <a:cubicBezTo>
                    <a:pt x="45292" y="72184"/>
                    <a:pt x="45921" y="72184"/>
                    <a:pt x="45921" y="71555"/>
                  </a:cubicBezTo>
                  <a:cubicBezTo>
                    <a:pt x="45921" y="70925"/>
                    <a:pt x="47179" y="70925"/>
                    <a:pt x="47808" y="70925"/>
                  </a:cubicBezTo>
                  <a:cubicBezTo>
                    <a:pt x="48437" y="70925"/>
                    <a:pt x="49066" y="70925"/>
                    <a:pt x="49695" y="70925"/>
                  </a:cubicBezTo>
                  <a:cubicBezTo>
                    <a:pt x="49695" y="70925"/>
                    <a:pt x="49695" y="70925"/>
                    <a:pt x="49695" y="70925"/>
                  </a:cubicBezTo>
                  <a:cubicBezTo>
                    <a:pt x="52212" y="73442"/>
                    <a:pt x="50324" y="69668"/>
                    <a:pt x="52841" y="71555"/>
                  </a:cubicBezTo>
                  <a:cubicBezTo>
                    <a:pt x="53470" y="72184"/>
                    <a:pt x="52841" y="71555"/>
                    <a:pt x="52841" y="70297"/>
                  </a:cubicBezTo>
                  <a:cubicBezTo>
                    <a:pt x="52212" y="70297"/>
                    <a:pt x="51583" y="69668"/>
                    <a:pt x="50953" y="69668"/>
                  </a:cubicBezTo>
                  <a:cubicBezTo>
                    <a:pt x="48437" y="69668"/>
                    <a:pt x="46550" y="69668"/>
                    <a:pt x="44663" y="69039"/>
                  </a:cubicBezTo>
                  <a:cubicBezTo>
                    <a:pt x="44034" y="69039"/>
                    <a:pt x="42776" y="68410"/>
                    <a:pt x="41518" y="67780"/>
                  </a:cubicBezTo>
                  <a:cubicBezTo>
                    <a:pt x="40889" y="67151"/>
                    <a:pt x="39631" y="65893"/>
                    <a:pt x="39001" y="65893"/>
                  </a:cubicBezTo>
                  <a:cubicBezTo>
                    <a:pt x="39631" y="66522"/>
                    <a:pt x="40260" y="67151"/>
                    <a:pt x="40889" y="68410"/>
                  </a:cubicBezTo>
                  <a:cubicBezTo>
                    <a:pt x="40260" y="69039"/>
                    <a:pt x="39631" y="69039"/>
                    <a:pt x="39001" y="69668"/>
                  </a:cubicBezTo>
                  <a:cubicBezTo>
                    <a:pt x="38372" y="69668"/>
                    <a:pt x="37743" y="69668"/>
                    <a:pt x="37743" y="70297"/>
                  </a:cubicBezTo>
                  <a:cubicBezTo>
                    <a:pt x="37743" y="71555"/>
                    <a:pt x="37743" y="72184"/>
                    <a:pt x="36485" y="72184"/>
                  </a:cubicBezTo>
                  <a:cubicBezTo>
                    <a:pt x="35856" y="71555"/>
                    <a:pt x="34598" y="70925"/>
                    <a:pt x="33340" y="70297"/>
                  </a:cubicBezTo>
                  <a:cubicBezTo>
                    <a:pt x="32711" y="70297"/>
                    <a:pt x="33340" y="70925"/>
                    <a:pt x="32711" y="70925"/>
                  </a:cubicBezTo>
                  <a:cubicBezTo>
                    <a:pt x="32082" y="70925"/>
                    <a:pt x="31453" y="70925"/>
                    <a:pt x="30824" y="70925"/>
                  </a:cubicBezTo>
                  <a:cubicBezTo>
                    <a:pt x="29566" y="70297"/>
                    <a:pt x="28307" y="69668"/>
                    <a:pt x="27049" y="69668"/>
                  </a:cubicBezTo>
                  <a:cubicBezTo>
                    <a:pt x="27049" y="69668"/>
                    <a:pt x="27049" y="69668"/>
                    <a:pt x="26420" y="69668"/>
                  </a:cubicBezTo>
                  <a:cubicBezTo>
                    <a:pt x="27679" y="70925"/>
                    <a:pt x="28937" y="71555"/>
                    <a:pt x="30195" y="72813"/>
                  </a:cubicBezTo>
                  <a:cubicBezTo>
                    <a:pt x="30195" y="73442"/>
                    <a:pt x="30824" y="74700"/>
                    <a:pt x="30824" y="74071"/>
                  </a:cubicBezTo>
                  <a:cubicBezTo>
                    <a:pt x="29566" y="73442"/>
                    <a:pt x="27679" y="72184"/>
                    <a:pt x="26420" y="72184"/>
                  </a:cubicBezTo>
                  <a:cubicBezTo>
                    <a:pt x="25162" y="71555"/>
                    <a:pt x="23904" y="70925"/>
                    <a:pt x="23904" y="71555"/>
                  </a:cubicBezTo>
                  <a:cubicBezTo>
                    <a:pt x="23904" y="72184"/>
                    <a:pt x="22646" y="70925"/>
                    <a:pt x="22646" y="70925"/>
                  </a:cubicBezTo>
                  <a:cubicBezTo>
                    <a:pt x="20759" y="70297"/>
                    <a:pt x="18872" y="69039"/>
                    <a:pt x="16985" y="68410"/>
                  </a:cubicBezTo>
                  <a:cubicBezTo>
                    <a:pt x="16355" y="68410"/>
                    <a:pt x="15097" y="67151"/>
                    <a:pt x="13839" y="65265"/>
                  </a:cubicBezTo>
                  <a:cubicBezTo>
                    <a:pt x="12581" y="64006"/>
                    <a:pt x="11952" y="63377"/>
                    <a:pt x="11323" y="62748"/>
                  </a:cubicBezTo>
                  <a:cubicBezTo>
                    <a:pt x="11323" y="62119"/>
                    <a:pt x="11323" y="62119"/>
                    <a:pt x="11323" y="61490"/>
                  </a:cubicBezTo>
                  <a:cubicBezTo>
                    <a:pt x="9436" y="59603"/>
                    <a:pt x="8178" y="57715"/>
                    <a:pt x="6920" y="55199"/>
                  </a:cubicBezTo>
                  <a:cubicBezTo>
                    <a:pt x="3145" y="52683"/>
                    <a:pt x="2516" y="50796"/>
                    <a:pt x="1887" y="49538"/>
                  </a:cubicBezTo>
                  <a:close/>
                  <a:moveTo>
                    <a:pt x="96245" y="38215"/>
                  </a:moveTo>
                  <a:cubicBezTo>
                    <a:pt x="96245" y="38215"/>
                    <a:pt x="96875" y="38844"/>
                    <a:pt x="96875" y="38844"/>
                  </a:cubicBezTo>
                  <a:cubicBezTo>
                    <a:pt x="96875" y="38844"/>
                    <a:pt x="96875" y="38215"/>
                    <a:pt x="96875" y="38215"/>
                  </a:cubicBezTo>
                  <a:cubicBezTo>
                    <a:pt x="96875" y="38215"/>
                    <a:pt x="96245" y="37586"/>
                    <a:pt x="96245" y="37586"/>
                  </a:cubicBezTo>
                  <a:cubicBezTo>
                    <a:pt x="96245" y="37586"/>
                    <a:pt x="96245" y="38215"/>
                    <a:pt x="96245" y="38215"/>
                  </a:cubicBezTo>
                  <a:close/>
                  <a:moveTo>
                    <a:pt x="92471" y="35070"/>
                  </a:moveTo>
                  <a:cubicBezTo>
                    <a:pt x="92471" y="35070"/>
                    <a:pt x="93100" y="35070"/>
                    <a:pt x="93100" y="35070"/>
                  </a:cubicBezTo>
                  <a:cubicBezTo>
                    <a:pt x="93100" y="35070"/>
                    <a:pt x="93100" y="35070"/>
                    <a:pt x="92471" y="35070"/>
                  </a:cubicBezTo>
                  <a:cubicBezTo>
                    <a:pt x="92471" y="34441"/>
                    <a:pt x="92471" y="35070"/>
                    <a:pt x="92471" y="35070"/>
                  </a:cubicBezTo>
                  <a:cubicBezTo>
                    <a:pt x="92471" y="35070"/>
                    <a:pt x="92471" y="35070"/>
                    <a:pt x="92471" y="35070"/>
                  </a:cubicBezTo>
                  <a:close/>
                  <a:moveTo>
                    <a:pt x="89326" y="37586"/>
                  </a:moveTo>
                  <a:cubicBezTo>
                    <a:pt x="89326" y="37586"/>
                    <a:pt x="89955" y="37586"/>
                    <a:pt x="89955" y="38215"/>
                  </a:cubicBezTo>
                  <a:cubicBezTo>
                    <a:pt x="89955" y="37586"/>
                    <a:pt x="89326" y="36957"/>
                    <a:pt x="89326" y="36957"/>
                  </a:cubicBezTo>
                  <a:cubicBezTo>
                    <a:pt x="89326" y="36957"/>
                    <a:pt x="88697" y="36327"/>
                    <a:pt x="88697" y="36327"/>
                  </a:cubicBezTo>
                  <a:cubicBezTo>
                    <a:pt x="88697" y="36327"/>
                    <a:pt x="88697" y="36957"/>
                    <a:pt x="89326" y="37586"/>
                  </a:cubicBezTo>
                  <a:close/>
                  <a:moveTo>
                    <a:pt x="91842" y="42618"/>
                  </a:moveTo>
                  <a:cubicBezTo>
                    <a:pt x="93729" y="42618"/>
                    <a:pt x="96245" y="42618"/>
                    <a:pt x="96245" y="40102"/>
                  </a:cubicBezTo>
                  <a:cubicBezTo>
                    <a:pt x="95616" y="40102"/>
                    <a:pt x="94987" y="40102"/>
                    <a:pt x="94358" y="40102"/>
                  </a:cubicBezTo>
                  <a:cubicBezTo>
                    <a:pt x="93729" y="40102"/>
                    <a:pt x="93100" y="40102"/>
                    <a:pt x="92471" y="40102"/>
                  </a:cubicBezTo>
                  <a:cubicBezTo>
                    <a:pt x="91213" y="40102"/>
                    <a:pt x="91213" y="41360"/>
                    <a:pt x="91842" y="42618"/>
                  </a:cubicBezTo>
                  <a:close/>
                  <a:moveTo>
                    <a:pt x="84922" y="38215"/>
                  </a:moveTo>
                  <a:cubicBezTo>
                    <a:pt x="87439" y="40731"/>
                    <a:pt x="86810" y="38844"/>
                    <a:pt x="87439" y="38844"/>
                  </a:cubicBezTo>
                  <a:cubicBezTo>
                    <a:pt x="88068" y="38844"/>
                    <a:pt x="88068" y="37586"/>
                    <a:pt x="88697" y="36957"/>
                  </a:cubicBezTo>
                  <a:cubicBezTo>
                    <a:pt x="88697" y="36327"/>
                    <a:pt x="88068" y="36327"/>
                    <a:pt x="88068" y="35699"/>
                  </a:cubicBezTo>
                  <a:cubicBezTo>
                    <a:pt x="86181" y="35699"/>
                    <a:pt x="84922" y="36957"/>
                    <a:pt x="84922" y="38215"/>
                  </a:cubicBezTo>
                  <a:close/>
                  <a:moveTo>
                    <a:pt x="83664" y="40731"/>
                  </a:moveTo>
                  <a:cubicBezTo>
                    <a:pt x="84293" y="40731"/>
                    <a:pt x="84922" y="41360"/>
                    <a:pt x="84922" y="39473"/>
                  </a:cubicBezTo>
                  <a:cubicBezTo>
                    <a:pt x="83035" y="37586"/>
                    <a:pt x="83035" y="38215"/>
                    <a:pt x="83664" y="40731"/>
                  </a:cubicBezTo>
                  <a:close/>
                  <a:moveTo>
                    <a:pt x="82406" y="41989"/>
                  </a:moveTo>
                  <a:cubicBezTo>
                    <a:pt x="82406" y="41989"/>
                    <a:pt x="83035" y="42618"/>
                    <a:pt x="83035" y="42618"/>
                  </a:cubicBezTo>
                  <a:cubicBezTo>
                    <a:pt x="83035" y="42618"/>
                    <a:pt x="83035" y="41989"/>
                    <a:pt x="82406" y="41360"/>
                  </a:cubicBezTo>
                  <a:cubicBezTo>
                    <a:pt x="82406" y="41360"/>
                    <a:pt x="82406" y="41360"/>
                    <a:pt x="82406" y="41989"/>
                  </a:cubicBezTo>
                  <a:cubicBezTo>
                    <a:pt x="82406" y="41360"/>
                    <a:pt x="82406" y="41360"/>
                    <a:pt x="82406" y="41989"/>
                  </a:cubicBezTo>
                  <a:close/>
                  <a:moveTo>
                    <a:pt x="81148" y="42618"/>
                  </a:moveTo>
                  <a:cubicBezTo>
                    <a:pt x="82406" y="43877"/>
                    <a:pt x="83664" y="45763"/>
                    <a:pt x="81777" y="41989"/>
                  </a:cubicBezTo>
                  <a:cubicBezTo>
                    <a:pt x="81777" y="42618"/>
                    <a:pt x="81148" y="42618"/>
                    <a:pt x="81148" y="42618"/>
                  </a:cubicBezTo>
                  <a:close/>
                  <a:moveTo>
                    <a:pt x="72970" y="36957"/>
                  </a:moveTo>
                  <a:cubicBezTo>
                    <a:pt x="72970" y="36957"/>
                    <a:pt x="72970" y="37586"/>
                    <a:pt x="73599" y="37586"/>
                  </a:cubicBezTo>
                  <a:cubicBezTo>
                    <a:pt x="73599" y="37586"/>
                    <a:pt x="74229" y="37586"/>
                    <a:pt x="74229" y="36957"/>
                  </a:cubicBezTo>
                  <a:cubicBezTo>
                    <a:pt x="74229" y="36327"/>
                    <a:pt x="73599" y="36327"/>
                    <a:pt x="73599" y="35699"/>
                  </a:cubicBezTo>
                  <a:cubicBezTo>
                    <a:pt x="73599" y="36327"/>
                    <a:pt x="73599" y="36957"/>
                    <a:pt x="72970" y="36957"/>
                  </a:cubicBezTo>
                  <a:cubicBezTo>
                    <a:pt x="73599" y="36957"/>
                    <a:pt x="72970" y="36957"/>
                    <a:pt x="72970" y="36957"/>
                  </a:cubicBezTo>
                  <a:close/>
                  <a:moveTo>
                    <a:pt x="76116" y="45763"/>
                  </a:moveTo>
                  <a:cubicBezTo>
                    <a:pt x="76116" y="46393"/>
                    <a:pt x="75487" y="46393"/>
                    <a:pt x="75487" y="47022"/>
                  </a:cubicBezTo>
                  <a:cubicBezTo>
                    <a:pt x="75487" y="47651"/>
                    <a:pt x="76116" y="47651"/>
                    <a:pt x="76116" y="48280"/>
                  </a:cubicBezTo>
                  <a:cubicBezTo>
                    <a:pt x="76116" y="47651"/>
                    <a:pt x="76116" y="47651"/>
                    <a:pt x="76745" y="47022"/>
                  </a:cubicBezTo>
                  <a:cubicBezTo>
                    <a:pt x="76745" y="47022"/>
                    <a:pt x="76116" y="46393"/>
                    <a:pt x="76116" y="45763"/>
                  </a:cubicBezTo>
                  <a:close/>
                  <a:moveTo>
                    <a:pt x="69825" y="38215"/>
                  </a:moveTo>
                  <a:cubicBezTo>
                    <a:pt x="70454" y="38844"/>
                    <a:pt x="70454" y="38844"/>
                    <a:pt x="70454" y="38844"/>
                  </a:cubicBezTo>
                  <a:cubicBezTo>
                    <a:pt x="70454" y="38844"/>
                    <a:pt x="70454" y="38215"/>
                    <a:pt x="70454" y="38215"/>
                  </a:cubicBezTo>
                  <a:cubicBezTo>
                    <a:pt x="69825" y="38215"/>
                    <a:pt x="69825" y="38215"/>
                    <a:pt x="69825" y="38215"/>
                  </a:cubicBezTo>
                  <a:close/>
                  <a:moveTo>
                    <a:pt x="69196" y="40102"/>
                  </a:moveTo>
                  <a:cubicBezTo>
                    <a:pt x="69196" y="39473"/>
                    <a:pt x="69196" y="39473"/>
                    <a:pt x="69196" y="38844"/>
                  </a:cubicBezTo>
                  <a:cubicBezTo>
                    <a:pt x="68567" y="38844"/>
                    <a:pt x="67938" y="38215"/>
                    <a:pt x="69196" y="40102"/>
                  </a:cubicBezTo>
                  <a:close/>
                  <a:moveTo>
                    <a:pt x="73599" y="47651"/>
                  </a:moveTo>
                  <a:cubicBezTo>
                    <a:pt x="73599" y="48280"/>
                    <a:pt x="73599" y="48280"/>
                    <a:pt x="73599" y="47651"/>
                  </a:cubicBezTo>
                  <a:cubicBezTo>
                    <a:pt x="74229" y="47651"/>
                    <a:pt x="74229" y="47651"/>
                    <a:pt x="74858" y="47651"/>
                  </a:cubicBezTo>
                  <a:cubicBezTo>
                    <a:pt x="74858" y="47022"/>
                    <a:pt x="74229" y="47022"/>
                    <a:pt x="74229" y="46393"/>
                  </a:cubicBezTo>
                  <a:cubicBezTo>
                    <a:pt x="73599" y="47022"/>
                    <a:pt x="73599" y="47651"/>
                    <a:pt x="73599" y="47651"/>
                  </a:cubicBezTo>
                  <a:close/>
                  <a:moveTo>
                    <a:pt x="62277" y="53312"/>
                  </a:moveTo>
                  <a:cubicBezTo>
                    <a:pt x="62277" y="53312"/>
                    <a:pt x="62277" y="53941"/>
                    <a:pt x="62277" y="54570"/>
                  </a:cubicBezTo>
                  <a:cubicBezTo>
                    <a:pt x="62905" y="55829"/>
                    <a:pt x="63535" y="56458"/>
                    <a:pt x="64164" y="57715"/>
                  </a:cubicBezTo>
                  <a:cubicBezTo>
                    <a:pt x="64793" y="57715"/>
                    <a:pt x="65422" y="57715"/>
                    <a:pt x="65422" y="57715"/>
                  </a:cubicBezTo>
                  <a:cubicBezTo>
                    <a:pt x="62905" y="53941"/>
                    <a:pt x="62277" y="53312"/>
                    <a:pt x="62277" y="53312"/>
                  </a:cubicBezTo>
                  <a:close/>
                  <a:moveTo>
                    <a:pt x="57873" y="51425"/>
                  </a:moveTo>
                  <a:cubicBezTo>
                    <a:pt x="57873" y="50796"/>
                    <a:pt x="57873" y="50796"/>
                    <a:pt x="57873" y="51425"/>
                  </a:cubicBezTo>
                  <a:cubicBezTo>
                    <a:pt x="57873" y="50167"/>
                    <a:pt x="59760" y="52683"/>
                    <a:pt x="59131" y="49538"/>
                  </a:cubicBezTo>
                  <a:cubicBezTo>
                    <a:pt x="57873" y="48909"/>
                    <a:pt x="57873" y="48909"/>
                    <a:pt x="57873" y="51425"/>
                  </a:cubicBezTo>
                  <a:cubicBezTo>
                    <a:pt x="57873" y="50796"/>
                    <a:pt x="57873" y="50796"/>
                    <a:pt x="57873" y="51425"/>
                  </a:cubicBezTo>
                  <a:close/>
                  <a:moveTo>
                    <a:pt x="59131" y="55829"/>
                  </a:moveTo>
                  <a:cubicBezTo>
                    <a:pt x="59760" y="55829"/>
                    <a:pt x="60389" y="56458"/>
                    <a:pt x="61018" y="56458"/>
                  </a:cubicBezTo>
                  <a:cubicBezTo>
                    <a:pt x="61647" y="57715"/>
                    <a:pt x="62277" y="58344"/>
                    <a:pt x="63535" y="60232"/>
                  </a:cubicBezTo>
                  <a:cubicBezTo>
                    <a:pt x="60389" y="53941"/>
                    <a:pt x="62277" y="56458"/>
                    <a:pt x="62277" y="56458"/>
                  </a:cubicBezTo>
                  <a:cubicBezTo>
                    <a:pt x="60389" y="53312"/>
                    <a:pt x="60389" y="53312"/>
                    <a:pt x="59760" y="53312"/>
                  </a:cubicBezTo>
                  <a:cubicBezTo>
                    <a:pt x="59131" y="53312"/>
                    <a:pt x="58502" y="53941"/>
                    <a:pt x="57873" y="54570"/>
                  </a:cubicBezTo>
                  <a:cubicBezTo>
                    <a:pt x="58502" y="54570"/>
                    <a:pt x="59131" y="55199"/>
                    <a:pt x="59131" y="55829"/>
                  </a:cubicBezTo>
                  <a:close/>
                  <a:moveTo>
                    <a:pt x="57244" y="57715"/>
                  </a:moveTo>
                  <a:cubicBezTo>
                    <a:pt x="58502" y="58344"/>
                    <a:pt x="59131" y="58974"/>
                    <a:pt x="60389" y="59603"/>
                  </a:cubicBezTo>
                  <a:cubicBezTo>
                    <a:pt x="57873" y="56458"/>
                    <a:pt x="57244" y="55829"/>
                    <a:pt x="57244" y="55829"/>
                  </a:cubicBezTo>
                  <a:cubicBezTo>
                    <a:pt x="57244" y="56458"/>
                    <a:pt x="56615" y="56458"/>
                    <a:pt x="56615" y="56458"/>
                  </a:cubicBezTo>
                  <a:cubicBezTo>
                    <a:pt x="57244" y="57087"/>
                    <a:pt x="57244" y="57715"/>
                    <a:pt x="57244" y="57715"/>
                  </a:cubicBezTo>
                  <a:close/>
                  <a:moveTo>
                    <a:pt x="53470" y="53941"/>
                  </a:moveTo>
                  <a:cubicBezTo>
                    <a:pt x="54099" y="53941"/>
                    <a:pt x="54099" y="53312"/>
                    <a:pt x="54099" y="53312"/>
                  </a:cubicBezTo>
                  <a:cubicBezTo>
                    <a:pt x="52841" y="51425"/>
                    <a:pt x="52212" y="52054"/>
                    <a:pt x="53470" y="53941"/>
                  </a:cubicBezTo>
                  <a:close/>
                  <a:moveTo>
                    <a:pt x="54099" y="56458"/>
                  </a:moveTo>
                  <a:cubicBezTo>
                    <a:pt x="54728" y="57715"/>
                    <a:pt x="55357" y="58344"/>
                    <a:pt x="55986" y="58974"/>
                  </a:cubicBezTo>
                  <a:cubicBezTo>
                    <a:pt x="56615" y="59603"/>
                    <a:pt x="57244" y="60232"/>
                    <a:pt x="57873" y="60232"/>
                  </a:cubicBezTo>
                  <a:cubicBezTo>
                    <a:pt x="57873" y="60232"/>
                    <a:pt x="57244" y="59603"/>
                    <a:pt x="57244" y="58344"/>
                  </a:cubicBezTo>
                  <a:cubicBezTo>
                    <a:pt x="54728" y="55829"/>
                    <a:pt x="55986" y="58974"/>
                    <a:pt x="54099" y="56458"/>
                  </a:cubicBezTo>
                  <a:close/>
                  <a:moveTo>
                    <a:pt x="51583" y="59603"/>
                  </a:moveTo>
                  <a:cubicBezTo>
                    <a:pt x="52841" y="60861"/>
                    <a:pt x="53470" y="62119"/>
                    <a:pt x="54099" y="62748"/>
                  </a:cubicBezTo>
                  <a:cubicBezTo>
                    <a:pt x="54728" y="63377"/>
                    <a:pt x="55357" y="64006"/>
                    <a:pt x="55357" y="64006"/>
                  </a:cubicBezTo>
                  <a:cubicBezTo>
                    <a:pt x="55986" y="64006"/>
                    <a:pt x="55986" y="64006"/>
                    <a:pt x="56615" y="64006"/>
                  </a:cubicBezTo>
                  <a:cubicBezTo>
                    <a:pt x="57244" y="64006"/>
                    <a:pt x="56615" y="62748"/>
                    <a:pt x="54728" y="60232"/>
                  </a:cubicBezTo>
                  <a:cubicBezTo>
                    <a:pt x="55357" y="60232"/>
                    <a:pt x="55986" y="60861"/>
                    <a:pt x="56615" y="60861"/>
                  </a:cubicBezTo>
                  <a:cubicBezTo>
                    <a:pt x="54728" y="58344"/>
                    <a:pt x="54099" y="57715"/>
                    <a:pt x="53470" y="57715"/>
                  </a:cubicBezTo>
                  <a:cubicBezTo>
                    <a:pt x="52841" y="58344"/>
                    <a:pt x="52212" y="58974"/>
                    <a:pt x="51583" y="59603"/>
                  </a:cubicBezTo>
                  <a:cubicBezTo>
                    <a:pt x="51583" y="58974"/>
                    <a:pt x="51583" y="59603"/>
                    <a:pt x="51583" y="59603"/>
                  </a:cubicBezTo>
                  <a:close/>
                  <a:moveTo>
                    <a:pt x="56615" y="68410"/>
                  </a:moveTo>
                  <a:cubicBezTo>
                    <a:pt x="57244" y="69039"/>
                    <a:pt x="57873" y="69668"/>
                    <a:pt x="56615" y="66522"/>
                  </a:cubicBezTo>
                  <a:cubicBezTo>
                    <a:pt x="56615" y="66522"/>
                    <a:pt x="55986" y="66522"/>
                    <a:pt x="55986" y="67151"/>
                  </a:cubicBezTo>
                  <a:cubicBezTo>
                    <a:pt x="55986" y="67780"/>
                    <a:pt x="56615" y="67780"/>
                    <a:pt x="56615" y="68410"/>
                  </a:cubicBezTo>
                  <a:close/>
                  <a:moveTo>
                    <a:pt x="48437" y="56458"/>
                  </a:moveTo>
                  <a:cubicBezTo>
                    <a:pt x="49695" y="57715"/>
                    <a:pt x="50324" y="58974"/>
                    <a:pt x="47808" y="55199"/>
                  </a:cubicBezTo>
                  <a:cubicBezTo>
                    <a:pt x="47808" y="55199"/>
                    <a:pt x="48437" y="55829"/>
                    <a:pt x="48437" y="56458"/>
                  </a:cubicBezTo>
                  <a:close/>
                  <a:moveTo>
                    <a:pt x="45921" y="55829"/>
                  </a:moveTo>
                  <a:cubicBezTo>
                    <a:pt x="45921" y="56458"/>
                    <a:pt x="45921" y="56458"/>
                    <a:pt x="45921" y="55829"/>
                  </a:cubicBezTo>
                  <a:cubicBezTo>
                    <a:pt x="46550" y="56458"/>
                    <a:pt x="47179" y="56458"/>
                    <a:pt x="47808" y="56458"/>
                  </a:cubicBezTo>
                  <a:cubicBezTo>
                    <a:pt x="47808" y="55829"/>
                    <a:pt x="47179" y="55829"/>
                    <a:pt x="47179" y="55199"/>
                  </a:cubicBezTo>
                  <a:cubicBezTo>
                    <a:pt x="46550" y="55829"/>
                    <a:pt x="45921" y="55829"/>
                    <a:pt x="45921" y="55829"/>
                  </a:cubicBezTo>
                  <a:close/>
                  <a:moveTo>
                    <a:pt x="47179" y="60232"/>
                  </a:moveTo>
                  <a:cubicBezTo>
                    <a:pt x="48437" y="61490"/>
                    <a:pt x="49066" y="61490"/>
                    <a:pt x="50324" y="62748"/>
                  </a:cubicBezTo>
                  <a:cubicBezTo>
                    <a:pt x="52841" y="65893"/>
                    <a:pt x="52841" y="64635"/>
                    <a:pt x="53470" y="64635"/>
                  </a:cubicBezTo>
                  <a:cubicBezTo>
                    <a:pt x="51583" y="62119"/>
                    <a:pt x="49695" y="59603"/>
                    <a:pt x="49066" y="58974"/>
                  </a:cubicBezTo>
                  <a:cubicBezTo>
                    <a:pt x="47808" y="58344"/>
                    <a:pt x="47179" y="58974"/>
                    <a:pt x="47179" y="60232"/>
                  </a:cubicBezTo>
                  <a:close/>
                  <a:moveTo>
                    <a:pt x="40260" y="59603"/>
                  </a:moveTo>
                  <a:cubicBezTo>
                    <a:pt x="40260" y="60232"/>
                    <a:pt x="40889" y="60232"/>
                    <a:pt x="40889" y="60861"/>
                  </a:cubicBezTo>
                  <a:cubicBezTo>
                    <a:pt x="43405" y="61490"/>
                    <a:pt x="44663" y="60861"/>
                    <a:pt x="45921" y="59603"/>
                  </a:cubicBezTo>
                  <a:cubicBezTo>
                    <a:pt x="44034" y="58974"/>
                    <a:pt x="42147" y="59603"/>
                    <a:pt x="40260" y="59603"/>
                  </a:cubicBezTo>
                  <a:close/>
                  <a:moveTo>
                    <a:pt x="40260" y="61490"/>
                  </a:moveTo>
                  <a:cubicBezTo>
                    <a:pt x="40260" y="60861"/>
                    <a:pt x="41518" y="62748"/>
                    <a:pt x="40260" y="60232"/>
                  </a:cubicBezTo>
                  <a:cubicBezTo>
                    <a:pt x="40260" y="60861"/>
                    <a:pt x="40260" y="60861"/>
                    <a:pt x="40260" y="6149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98" name="【公众号：阿拉丁PPT】1-60"/>
            <p:cNvSpPr/>
            <p:nvPr/>
          </p:nvSpPr>
          <p:spPr>
            <a:xfrm>
              <a:off x="1793090" y="67900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399" name="【公众号：阿拉丁PPT】1-61"/>
            <p:cNvSpPr/>
            <p:nvPr/>
          </p:nvSpPr>
          <p:spPr>
            <a:xfrm>
              <a:off x="1791832" y="6788823"/>
              <a:ext cx="14468" cy="5661"/>
            </a:xfrm>
            <a:custGeom>
              <a:avLst/>
              <a:gdLst>
                <a:gd name="connsiteX0" fmla="*/ 5661 w 14468"/>
                <a:gd name="connsiteY0" fmla="*/ 5662 h 5661"/>
                <a:gd name="connsiteX1" fmla="*/ 5661 w 14468"/>
                <a:gd name="connsiteY1" fmla="*/ 4403 h 5661"/>
                <a:gd name="connsiteX2" fmla="*/ 7549 w 14468"/>
                <a:gd name="connsiteY2" fmla="*/ 4403 h 5661"/>
                <a:gd name="connsiteX3" fmla="*/ 12581 w 14468"/>
                <a:gd name="connsiteY3" fmla="*/ 4403 h 5661"/>
                <a:gd name="connsiteX4" fmla="*/ 14468 w 14468"/>
                <a:gd name="connsiteY4" fmla="*/ 3774 h 5661"/>
                <a:gd name="connsiteX5" fmla="*/ 13839 w 14468"/>
                <a:gd name="connsiteY5" fmla="*/ 2516 h 5661"/>
                <a:gd name="connsiteX6" fmla="*/ 12581 w 14468"/>
                <a:gd name="connsiteY6" fmla="*/ 1887 h 5661"/>
                <a:gd name="connsiteX7" fmla="*/ 8178 w 14468"/>
                <a:gd name="connsiteY7" fmla="*/ 1887 h 5661"/>
                <a:gd name="connsiteX8" fmla="*/ 2516 w 14468"/>
                <a:gd name="connsiteY8" fmla="*/ 629 h 5661"/>
                <a:gd name="connsiteX9" fmla="*/ 1258 w 14468"/>
                <a:gd name="connsiteY9" fmla="*/ 0 h 5661"/>
                <a:gd name="connsiteX10" fmla="*/ 0 w 14468"/>
                <a:gd name="connsiteY10" fmla="*/ 0 h 5661"/>
                <a:gd name="connsiteX11" fmla="*/ 1887 w 14468"/>
                <a:gd name="connsiteY11" fmla="*/ 1258 h 5661"/>
                <a:gd name="connsiteX12" fmla="*/ 5661 w 14468"/>
                <a:gd name="connsiteY12" fmla="*/ 5662 h 5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468" h="5661">
                  <a:moveTo>
                    <a:pt x="5661" y="5662"/>
                  </a:moveTo>
                  <a:cubicBezTo>
                    <a:pt x="5661" y="5033"/>
                    <a:pt x="5661" y="4403"/>
                    <a:pt x="5661" y="4403"/>
                  </a:cubicBezTo>
                  <a:cubicBezTo>
                    <a:pt x="6291" y="4403"/>
                    <a:pt x="6920" y="4403"/>
                    <a:pt x="7549" y="4403"/>
                  </a:cubicBezTo>
                  <a:cubicBezTo>
                    <a:pt x="9436" y="4403"/>
                    <a:pt x="11323" y="5033"/>
                    <a:pt x="12581" y="4403"/>
                  </a:cubicBezTo>
                  <a:cubicBezTo>
                    <a:pt x="13210" y="4403"/>
                    <a:pt x="13210" y="3145"/>
                    <a:pt x="14468" y="3774"/>
                  </a:cubicBezTo>
                  <a:cubicBezTo>
                    <a:pt x="14468" y="3774"/>
                    <a:pt x="13839" y="3145"/>
                    <a:pt x="13839" y="2516"/>
                  </a:cubicBezTo>
                  <a:cubicBezTo>
                    <a:pt x="13210" y="1887"/>
                    <a:pt x="12581" y="1887"/>
                    <a:pt x="12581" y="1887"/>
                  </a:cubicBezTo>
                  <a:cubicBezTo>
                    <a:pt x="11323" y="1887"/>
                    <a:pt x="10065" y="2516"/>
                    <a:pt x="8178" y="1887"/>
                  </a:cubicBezTo>
                  <a:cubicBezTo>
                    <a:pt x="6291" y="1887"/>
                    <a:pt x="4403" y="1258"/>
                    <a:pt x="2516" y="629"/>
                  </a:cubicBezTo>
                  <a:cubicBezTo>
                    <a:pt x="1887" y="629"/>
                    <a:pt x="1887" y="0"/>
                    <a:pt x="1258" y="0"/>
                  </a:cubicBezTo>
                  <a:cubicBezTo>
                    <a:pt x="629" y="0"/>
                    <a:pt x="629" y="0"/>
                    <a:pt x="0" y="0"/>
                  </a:cubicBezTo>
                  <a:cubicBezTo>
                    <a:pt x="629" y="629"/>
                    <a:pt x="1258" y="1258"/>
                    <a:pt x="1887" y="1258"/>
                  </a:cubicBezTo>
                  <a:cubicBezTo>
                    <a:pt x="3145" y="2516"/>
                    <a:pt x="3774" y="2516"/>
                    <a:pt x="5661" y="5662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00" name="【公众号：阿拉丁PPT】1-62"/>
            <p:cNvSpPr/>
            <p:nvPr/>
          </p:nvSpPr>
          <p:spPr>
            <a:xfrm>
              <a:off x="1793090" y="67900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01" name="【公众号：阿拉丁PPT】1-63"/>
            <p:cNvSpPr/>
            <p:nvPr/>
          </p:nvSpPr>
          <p:spPr>
            <a:xfrm>
              <a:off x="1867318" y="6752338"/>
              <a:ext cx="1974" cy="4347"/>
            </a:xfrm>
            <a:custGeom>
              <a:avLst/>
              <a:gdLst>
                <a:gd name="connsiteX0" fmla="*/ 0 w 1974"/>
                <a:gd name="connsiteY0" fmla="*/ 0 h 4347"/>
                <a:gd name="connsiteX1" fmla="*/ 629 w 1974"/>
                <a:gd name="connsiteY1" fmla="*/ 3775 h 4347"/>
                <a:gd name="connsiteX2" fmla="*/ 0 w 1974"/>
                <a:gd name="connsiteY2" fmla="*/ 0 h 4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74" h="4347">
                  <a:moveTo>
                    <a:pt x="0" y="0"/>
                  </a:moveTo>
                  <a:cubicBezTo>
                    <a:pt x="0" y="1259"/>
                    <a:pt x="629" y="2516"/>
                    <a:pt x="629" y="3775"/>
                  </a:cubicBezTo>
                  <a:cubicBezTo>
                    <a:pt x="2516" y="5033"/>
                    <a:pt x="2516" y="4404"/>
                    <a:pt x="0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02" name="【公众号：阿拉丁PPT】1-64"/>
            <p:cNvSpPr/>
            <p:nvPr/>
          </p:nvSpPr>
          <p:spPr>
            <a:xfrm>
              <a:off x="1862915" y="6766178"/>
              <a:ext cx="1258" cy="1257"/>
            </a:xfrm>
            <a:custGeom>
              <a:avLst/>
              <a:gdLst>
                <a:gd name="connsiteX0" fmla="*/ 629 w 1258"/>
                <a:gd name="connsiteY0" fmla="*/ 1258 h 1257"/>
                <a:gd name="connsiteX1" fmla="*/ 1258 w 1258"/>
                <a:gd name="connsiteY1" fmla="*/ 1258 h 1257"/>
                <a:gd name="connsiteX2" fmla="*/ 629 w 1258"/>
                <a:gd name="connsiteY2" fmla="*/ 0 h 1257"/>
                <a:gd name="connsiteX3" fmla="*/ 0 w 1258"/>
                <a:gd name="connsiteY3" fmla="*/ 0 h 1257"/>
                <a:gd name="connsiteX4" fmla="*/ 629 w 1258"/>
                <a:gd name="connsiteY4" fmla="*/ 1258 h 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1257">
                  <a:moveTo>
                    <a:pt x="629" y="1258"/>
                  </a:moveTo>
                  <a:cubicBezTo>
                    <a:pt x="629" y="1258"/>
                    <a:pt x="1258" y="1258"/>
                    <a:pt x="1258" y="1258"/>
                  </a:cubicBezTo>
                  <a:cubicBezTo>
                    <a:pt x="1258" y="629"/>
                    <a:pt x="629" y="629"/>
                    <a:pt x="629" y="0"/>
                  </a:cubicBezTo>
                  <a:cubicBezTo>
                    <a:pt x="629" y="0"/>
                    <a:pt x="0" y="0"/>
                    <a:pt x="0" y="0"/>
                  </a:cubicBezTo>
                  <a:cubicBezTo>
                    <a:pt x="0" y="629"/>
                    <a:pt x="0" y="629"/>
                    <a:pt x="629" y="1258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03" name="【公众号：阿拉丁PPT】1-65"/>
            <p:cNvSpPr/>
            <p:nvPr/>
          </p:nvSpPr>
          <p:spPr>
            <a:xfrm>
              <a:off x="2014517" y="6251611"/>
              <a:ext cx="6290" cy="628"/>
            </a:xfrm>
            <a:custGeom>
              <a:avLst/>
              <a:gdLst>
                <a:gd name="connsiteX0" fmla="*/ 0 w 6290"/>
                <a:gd name="connsiteY0" fmla="*/ 0 h 628"/>
                <a:gd name="connsiteX1" fmla="*/ 0 w 6290"/>
                <a:gd name="connsiteY1" fmla="*/ 0 h 628"/>
                <a:gd name="connsiteX2" fmla="*/ 0 w 6290"/>
                <a:gd name="connsiteY2" fmla="*/ 629 h 628"/>
                <a:gd name="connsiteX3" fmla="*/ 0 w 6290"/>
                <a:gd name="connsiteY3" fmla="*/ 0 h 628"/>
                <a:gd name="connsiteX4" fmla="*/ 0 w 6290"/>
                <a:gd name="connsiteY4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8">
                  <a:moveTo>
                    <a:pt x="0" y="0"/>
                  </a:moveTo>
                  <a:lnTo>
                    <a:pt x="0" y="0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04" name="【公众号：阿拉丁PPT】1-66"/>
            <p:cNvSpPr/>
            <p:nvPr/>
          </p:nvSpPr>
          <p:spPr>
            <a:xfrm>
              <a:off x="1935890" y="6248465"/>
              <a:ext cx="111966" cy="91212"/>
            </a:xfrm>
            <a:custGeom>
              <a:avLst/>
              <a:gdLst>
                <a:gd name="connsiteX0" fmla="*/ 109450 w 111966"/>
                <a:gd name="connsiteY0" fmla="*/ 18872 h 91212"/>
                <a:gd name="connsiteX1" fmla="*/ 111966 w 111966"/>
                <a:gd name="connsiteY1" fmla="*/ 20759 h 91212"/>
                <a:gd name="connsiteX2" fmla="*/ 110708 w 111966"/>
                <a:gd name="connsiteY2" fmla="*/ 22017 h 91212"/>
                <a:gd name="connsiteX3" fmla="*/ 111337 w 111966"/>
                <a:gd name="connsiteY3" fmla="*/ 25791 h 91212"/>
                <a:gd name="connsiteX4" fmla="*/ 110708 w 111966"/>
                <a:gd name="connsiteY4" fmla="*/ 27050 h 91212"/>
                <a:gd name="connsiteX5" fmla="*/ 107563 w 111966"/>
                <a:gd name="connsiteY5" fmla="*/ 28307 h 91212"/>
                <a:gd name="connsiteX6" fmla="*/ 106305 w 111966"/>
                <a:gd name="connsiteY6" fmla="*/ 29566 h 91212"/>
                <a:gd name="connsiteX7" fmla="*/ 103789 w 111966"/>
                <a:gd name="connsiteY7" fmla="*/ 28936 h 91212"/>
                <a:gd name="connsiteX8" fmla="*/ 102530 w 111966"/>
                <a:gd name="connsiteY8" fmla="*/ 30824 h 91212"/>
                <a:gd name="connsiteX9" fmla="*/ 101901 w 111966"/>
                <a:gd name="connsiteY9" fmla="*/ 32082 h 91212"/>
                <a:gd name="connsiteX10" fmla="*/ 100643 w 111966"/>
                <a:gd name="connsiteY10" fmla="*/ 35227 h 91212"/>
                <a:gd name="connsiteX11" fmla="*/ 97498 w 111966"/>
                <a:gd name="connsiteY11" fmla="*/ 37114 h 91212"/>
                <a:gd name="connsiteX12" fmla="*/ 97498 w 111966"/>
                <a:gd name="connsiteY12" fmla="*/ 39002 h 91212"/>
                <a:gd name="connsiteX13" fmla="*/ 97498 w 111966"/>
                <a:gd name="connsiteY13" fmla="*/ 39631 h 91212"/>
                <a:gd name="connsiteX14" fmla="*/ 94982 w 111966"/>
                <a:gd name="connsiteY14" fmla="*/ 37114 h 91212"/>
                <a:gd name="connsiteX15" fmla="*/ 92466 w 111966"/>
                <a:gd name="connsiteY15" fmla="*/ 39631 h 91212"/>
                <a:gd name="connsiteX16" fmla="*/ 91207 w 111966"/>
                <a:gd name="connsiteY16" fmla="*/ 40889 h 91212"/>
                <a:gd name="connsiteX17" fmla="*/ 87433 w 111966"/>
                <a:gd name="connsiteY17" fmla="*/ 42776 h 91212"/>
                <a:gd name="connsiteX18" fmla="*/ 86804 w 111966"/>
                <a:gd name="connsiteY18" fmla="*/ 45292 h 91212"/>
                <a:gd name="connsiteX19" fmla="*/ 82401 w 111966"/>
                <a:gd name="connsiteY19" fmla="*/ 47179 h 91212"/>
                <a:gd name="connsiteX20" fmla="*/ 77997 w 111966"/>
                <a:gd name="connsiteY20" fmla="*/ 49695 h 91212"/>
                <a:gd name="connsiteX21" fmla="*/ 74223 w 111966"/>
                <a:gd name="connsiteY21" fmla="*/ 50324 h 91212"/>
                <a:gd name="connsiteX22" fmla="*/ 71707 w 111966"/>
                <a:gd name="connsiteY22" fmla="*/ 51583 h 91212"/>
                <a:gd name="connsiteX23" fmla="*/ 69820 w 111966"/>
                <a:gd name="connsiteY23" fmla="*/ 54728 h 91212"/>
                <a:gd name="connsiteX24" fmla="*/ 68561 w 111966"/>
                <a:gd name="connsiteY24" fmla="*/ 55357 h 91212"/>
                <a:gd name="connsiteX25" fmla="*/ 67303 w 111966"/>
                <a:gd name="connsiteY25" fmla="*/ 57244 h 91212"/>
                <a:gd name="connsiteX26" fmla="*/ 66045 w 111966"/>
                <a:gd name="connsiteY26" fmla="*/ 59131 h 91212"/>
                <a:gd name="connsiteX27" fmla="*/ 64787 w 111966"/>
                <a:gd name="connsiteY27" fmla="*/ 61019 h 91212"/>
                <a:gd name="connsiteX28" fmla="*/ 62900 w 111966"/>
                <a:gd name="connsiteY28" fmla="*/ 62277 h 91212"/>
                <a:gd name="connsiteX29" fmla="*/ 59755 w 111966"/>
                <a:gd name="connsiteY29" fmla="*/ 66680 h 91212"/>
                <a:gd name="connsiteX30" fmla="*/ 56609 w 111966"/>
                <a:gd name="connsiteY30" fmla="*/ 67938 h 91212"/>
                <a:gd name="connsiteX31" fmla="*/ 55980 w 111966"/>
                <a:gd name="connsiteY31" fmla="*/ 69825 h 91212"/>
                <a:gd name="connsiteX32" fmla="*/ 52835 w 111966"/>
                <a:gd name="connsiteY32" fmla="*/ 73600 h 91212"/>
                <a:gd name="connsiteX33" fmla="*/ 48432 w 111966"/>
                <a:gd name="connsiteY33" fmla="*/ 79261 h 91212"/>
                <a:gd name="connsiteX34" fmla="*/ 43399 w 111966"/>
                <a:gd name="connsiteY34" fmla="*/ 83665 h 91212"/>
                <a:gd name="connsiteX35" fmla="*/ 35851 w 111966"/>
                <a:gd name="connsiteY35" fmla="*/ 89955 h 91212"/>
                <a:gd name="connsiteX36" fmla="*/ 30818 w 111966"/>
                <a:gd name="connsiteY36" fmla="*/ 91213 h 91212"/>
                <a:gd name="connsiteX37" fmla="*/ 19495 w 111966"/>
                <a:gd name="connsiteY37" fmla="*/ 83665 h 91212"/>
                <a:gd name="connsiteX38" fmla="*/ 12576 w 111966"/>
                <a:gd name="connsiteY38" fmla="*/ 76745 h 91212"/>
                <a:gd name="connsiteX39" fmla="*/ 8172 w 111966"/>
                <a:gd name="connsiteY39" fmla="*/ 71712 h 91212"/>
                <a:gd name="connsiteX40" fmla="*/ 10059 w 111966"/>
                <a:gd name="connsiteY40" fmla="*/ 71083 h 91212"/>
                <a:gd name="connsiteX41" fmla="*/ 5027 w 111966"/>
                <a:gd name="connsiteY41" fmla="*/ 66051 h 91212"/>
                <a:gd name="connsiteX42" fmla="*/ 6285 w 111966"/>
                <a:gd name="connsiteY42" fmla="*/ 66680 h 91212"/>
                <a:gd name="connsiteX43" fmla="*/ 7543 w 111966"/>
                <a:gd name="connsiteY43" fmla="*/ 66051 h 91212"/>
                <a:gd name="connsiteX44" fmla="*/ 5656 w 111966"/>
                <a:gd name="connsiteY44" fmla="*/ 62277 h 91212"/>
                <a:gd name="connsiteX45" fmla="*/ 6285 w 111966"/>
                <a:gd name="connsiteY45" fmla="*/ 61648 h 91212"/>
                <a:gd name="connsiteX46" fmla="*/ 3140 w 111966"/>
                <a:gd name="connsiteY46" fmla="*/ 57244 h 91212"/>
                <a:gd name="connsiteX47" fmla="*/ 4398 w 111966"/>
                <a:gd name="connsiteY47" fmla="*/ 57873 h 91212"/>
                <a:gd name="connsiteX48" fmla="*/ 1253 w 111966"/>
                <a:gd name="connsiteY48" fmla="*/ 55986 h 91212"/>
                <a:gd name="connsiteX49" fmla="*/ 1253 w 111966"/>
                <a:gd name="connsiteY49" fmla="*/ 57244 h 91212"/>
                <a:gd name="connsiteX50" fmla="*/ 6285 w 111966"/>
                <a:gd name="connsiteY50" fmla="*/ 57244 h 91212"/>
                <a:gd name="connsiteX51" fmla="*/ 3140 w 111966"/>
                <a:gd name="connsiteY51" fmla="*/ 54099 h 91212"/>
                <a:gd name="connsiteX52" fmla="*/ 3140 w 111966"/>
                <a:gd name="connsiteY52" fmla="*/ 53470 h 91212"/>
                <a:gd name="connsiteX53" fmla="*/ 5027 w 111966"/>
                <a:gd name="connsiteY53" fmla="*/ 52212 h 91212"/>
                <a:gd name="connsiteX54" fmla="*/ 6285 w 111966"/>
                <a:gd name="connsiteY54" fmla="*/ 50953 h 91212"/>
                <a:gd name="connsiteX55" fmla="*/ 8172 w 111966"/>
                <a:gd name="connsiteY55" fmla="*/ 49695 h 91212"/>
                <a:gd name="connsiteX56" fmla="*/ 7543 w 111966"/>
                <a:gd name="connsiteY56" fmla="*/ 47179 h 91212"/>
                <a:gd name="connsiteX57" fmla="*/ 7543 w 111966"/>
                <a:gd name="connsiteY57" fmla="*/ 45921 h 91212"/>
                <a:gd name="connsiteX58" fmla="*/ 10059 w 111966"/>
                <a:gd name="connsiteY58" fmla="*/ 46550 h 91212"/>
                <a:gd name="connsiteX59" fmla="*/ 10059 w 111966"/>
                <a:gd name="connsiteY59" fmla="*/ 46550 h 91212"/>
                <a:gd name="connsiteX60" fmla="*/ 11317 w 111966"/>
                <a:gd name="connsiteY60" fmla="*/ 44663 h 91212"/>
                <a:gd name="connsiteX61" fmla="*/ 11947 w 111966"/>
                <a:gd name="connsiteY61" fmla="*/ 44034 h 91212"/>
                <a:gd name="connsiteX62" fmla="*/ 13834 w 111966"/>
                <a:gd name="connsiteY62" fmla="*/ 44663 h 91212"/>
                <a:gd name="connsiteX63" fmla="*/ 15092 w 111966"/>
                <a:gd name="connsiteY63" fmla="*/ 44034 h 91212"/>
                <a:gd name="connsiteX64" fmla="*/ 14463 w 111966"/>
                <a:gd name="connsiteY64" fmla="*/ 42776 h 91212"/>
                <a:gd name="connsiteX65" fmla="*/ 15092 w 111966"/>
                <a:gd name="connsiteY65" fmla="*/ 42147 h 91212"/>
                <a:gd name="connsiteX66" fmla="*/ 14463 w 111966"/>
                <a:gd name="connsiteY66" fmla="*/ 40260 h 91212"/>
                <a:gd name="connsiteX67" fmla="*/ 14463 w 111966"/>
                <a:gd name="connsiteY67" fmla="*/ 40260 h 91212"/>
                <a:gd name="connsiteX68" fmla="*/ 17608 w 111966"/>
                <a:gd name="connsiteY68" fmla="*/ 40260 h 91212"/>
                <a:gd name="connsiteX69" fmla="*/ 18866 w 111966"/>
                <a:gd name="connsiteY69" fmla="*/ 40889 h 91212"/>
                <a:gd name="connsiteX70" fmla="*/ 18237 w 111966"/>
                <a:gd name="connsiteY70" fmla="*/ 39631 h 91212"/>
                <a:gd name="connsiteX71" fmla="*/ 18237 w 111966"/>
                <a:gd name="connsiteY71" fmla="*/ 38372 h 91212"/>
                <a:gd name="connsiteX72" fmla="*/ 18866 w 111966"/>
                <a:gd name="connsiteY72" fmla="*/ 37743 h 91212"/>
                <a:gd name="connsiteX73" fmla="*/ 18237 w 111966"/>
                <a:gd name="connsiteY73" fmla="*/ 36485 h 91212"/>
                <a:gd name="connsiteX74" fmla="*/ 17608 w 111966"/>
                <a:gd name="connsiteY74" fmla="*/ 34598 h 91212"/>
                <a:gd name="connsiteX75" fmla="*/ 17608 w 111966"/>
                <a:gd name="connsiteY75" fmla="*/ 33969 h 91212"/>
                <a:gd name="connsiteX76" fmla="*/ 18237 w 111966"/>
                <a:gd name="connsiteY76" fmla="*/ 32711 h 91212"/>
                <a:gd name="connsiteX77" fmla="*/ 18866 w 111966"/>
                <a:gd name="connsiteY77" fmla="*/ 32711 h 91212"/>
                <a:gd name="connsiteX78" fmla="*/ 22011 w 111966"/>
                <a:gd name="connsiteY78" fmla="*/ 32711 h 91212"/>
                <a:gd name="connsiteX79" fmla="*/ 23899 w 111966"/>
                <a:gd name="connsiteY79" fmla="*/ 32082 h 91212"/>
                <a:gd name="connsiteX80" fmla="*/ 23899 w 111966"/>
                <a:gd name="connsiteY80" fmla="*/ 32082 h 91212"/>
                <a:gd name="connsiteX81" fmla="*/ 25157 w 111966"/>
                <a:gd name="connsiteY81" fmla="*/ 31453 h 91212"/>
                <a:gd name="connsiteX82" fmla="*/ 25786 w 111966"/>
                <a:gd name="connsiteY82" fmla="*/ 31453 h 91212"/>
                <a:gd name="connsiteX83" fmla="*/ 25157 w 111966"/>
                <a:gd name="connsiteY83" fmla="*/ 29566 h 91212"/>
                <a:gd name="connsiteX84" fmla="*/ 26415 w 111966"/>
                <a:gd name="connsiteY84" fmla="*/ 27679 h 91212"/>
                <a:gd name="connsiteX85" fmla="*/ 29560 w 111966"/>
                <a:gd name="connsiteY85" fmla="*/ 29566 h 91212"/>
                <a:gd name="connsiteX86" fmla="*/ 27044 w 111966"/>
                <a:gd name="connsiteY86" fmla="*/ 25791 h 91212"/>
                <a:gd name="connsiteX87" fmla="*/ 30818 w 111966"/>
                <a:gd name="connsiteY87" fmla="*/ 28307 h 91212"/>
                <a:gd name="connsiteX88" fmla="*/ 30818 w 111966"/>
                <a:gd name="connsiteY88" fmla="*/ 26421 h 91212"/>
                <a:gd name="connsiteX89" fmla="*/ 31447 w 111966"/>
                <a:gd name="connsiteY89" fmla="*/ 25791 h 91212"/>
                <a:gd name="connsiteX90" fmla="*/ 34593 w 111966"/>
                <a:gd name="connsiteY90" fmla="*/ 26421 h 91212"/>
                <a:gd name="connsiteX91" fmla="*/ 37109 w 111966"/>
                <a:gd name="connsiteY91" fmla="*/ 26421 h 91212"/>
                <a:gd name="connsiteX92" fmla="*/ 35222 w 111966"/>
                <a:gd name="connsiteY92" fmla="*/ 23904 h 91212"/>
                <a:gd name="connsiteX93" fmla="*/ 32705 w 111966"/>
                <a:gd name="connsiteY93" fmla="*/ 20759 h 91212"/>
                <a:gd name="connsiteX94" fmla="*/ 34593 w 111966"/>
                <a:gd name="connsiteY94" fmla="*/ 22017 h 91212"/>
                <a:gd name="connsiteX95" fmla="*/ 35851 w 111966"/>
                <a:gd name="connsiteY95" fmla="*/ 22646 h 91212"/>
                <a:gd name="connsiteX96" fmla="*/ 36480 w 111966"/>
                <a:gd name="connsiteY96" fmla="*/ 23904 h 91212"/>
                <a:gd name="connsiteX97" fmla="*/ 37109 w 111966"/>
                <a:gd name="connsiteY97" fmla="*/ 24533 h 91212"/>
                <a:gd name="connsiteX98" fmla="*/ 38367 w 111966"/>
                <a:gd name="connsiteY98" fmla="*/ 24533 h 91212"/>
                <a:gd name="connsiteX99" fmla="*/ 38367 w 111966"/>
                <a:gd name="connsiteY99" fmla="*/ 23904 h 91212"/>
                <a:gd name="connsiteX100" fmla="*/ 35222 w 111966"/>
                <a:gd name="connsiteY100" fmla="*/ 18243 h 91212"/>
                <a:gd name="connsiteX101" fmla="*/ 38367 w 111966"/>
                <a:gd name="connsiteY101" fmla="*/ 19501 h 91212"/>
                <a:gd name="connsiteX102" fmla="*/ 39625 w 111966"/>
                <a:gd name="connsiteY102" fmla="*/ 20130 h 91212"/>
                <a:gd name="connsiteX103" fmla="*/ 39625 w 111966"/>
                <a:gd name="connsiteY103" fmla="*/ 18872 h 91212"/>
                <a:gd name="connsiteX104" fmla="*/ 38996 w 111966"/>
                <a:gd name="connsiteY104" fmla="*/ 17614 h 91212"/>
                <a:gd name="connsiteX105" fmla="*/ 39625 w 111966"/>
                <a:gd name="connsiteY105" fmla="*/ 16985 h 91212"/>
                <a:gd name="connsiteX106" fmla="*/ 40883 w 111966"/>
                <a:gd name="connsiteY106" fmla="*/ 15726 h 91212"/>
                <a:gd name="connsiteX107" fmla="*/ 40883 w 111966"/>
                <a:gd name="connsiteY107" fmla="*/ 15097 h 91212"/>
                <a:gd name="connsiteX108" fmla="*/ 42770 w 111966"/>
                <a:gd name="connsiteY108" fmla="*/ 15097 h 91212"/>
                <a:gd name="connsiteX109" fmla="*/ 45915 w 111966"/>
                <a:gd name="connsiteY109" fmla="*/ 15097 h 91212"/>
                <a:gd name="connsiteX110" fmla="*/ 46545 w 111966"/>
                <a:gd name="connsiteY110" fmla="*/ 14469 h 91212"/>
                <a:gd name="connsiteX111" fmla="*/ 45287 w 111966"/>
                <a:gd name="connsiteY111" fmla="*/ 12581 h 91212"/>
                <a:gd name="connsiteX112" fmla="*/ 45287 w 111966"/>
                <a:gd name="connsiteY112" fmla="*/ 12581 h 91212"/>
                <a:gd name="connsiteX113" fmla="*/ 45287 w 111966"/>
                <a:gd name="connsiteY113" fmla="*/ 12581 h 91212"/>
                <a:gd name="connsiteX114" fmla="*/ 47174 w 111966"/>
                <a:gd name="connsiteY114" fmla="*/ 13840 h 91212"/>
                <a:gd name="connsiteX115" fmla="*/ 46545 w 111966"/>
                <a:gd name="connsiteY115" fmla="*/ 12581 h 91212"/>
                <a:gd name="connsiteX116" fmla="*/ 45287 w 111966"/>
                <a:gd name="connsiteY116" fmla="*/ 12581 h 91212"/>
                <a:gd name="connsiteX117" fmla="*/ 45287 w 111966"/>
                <a:gd name="connsiteY117" fmla="*/ 12581 h 91212"/>
                <a:gd name="connsiteX118" fmla="*/ 46545 w 111966"/>
                <a:gd name="connsiteY118" fmla="*/ 11952 h 91212"/>
                <a:gd name="connsiteX119" fmla="*/ 49061 w 111966"/>
                <a:gd name="connsiteY119" fmla="*/ 13210 h 91212"/>
                <a:gd name="connsiteX120" fmla="*/ 45915 w 111966"/>
                <a:gd name="connsiteY120" fmla="*/ 10065 h 91212"/>
                <a:gd name="connsiteX121" fmla="*/ 45915 w 111966"/>
                <a:gd name="connsiteY121" fmla="*/ 9436 h 91212"/>
                <a:gd name="connsiteX122" fmla="*/ 47803 w 111966"/>
                <a:gd name="connsiteY122" fmla="*/ 9436 h 91212"/>
                <a:gd name="connsiteX123" fmla="*/ 49061 w 111966"/>
                <a:gd name="connsiteY123" fmla="*/ 10065 h 91212"/>
                <a:gd name="connsiteX124" fmla="*/ 50948 w 111966"/>
                <a:gd name="connsiteY124" fmla="*/ 11323 h 91212"/>
                <a:gd name="connsiteX125" fmla="*/ 52835 w 111966"/>
                <a:gd name="connsiteY125" fmla="*/ 10694 h 91212"/>
                <a:gd name="connsiteX126" fmla="*/ 50319 w 111966"/>
                <a:gd name="connsiteY126" fmla="*/ 9436 h 91212"/>
                <a:gd name="connsiteX127" fmla="*/ 49061 w 111966"/>
                <a:gd name="connsiteY127" fmla="*/ 8178 h 91212"/>
                <a:gd name="connsiteX128" fmla="*/ 50319 w 111966"/>
                <a:gd name="connsiteY128" fmla="*/ 6919 h 91212"/>
                <a:gd name="connsiteX129" fmla="*/ 51577 w 111966"/>
                <a:gd name="connsiteY129" fmla="*/ 8807 h 91212"/>
                <a:gd name="connsiteX130" fmla="*/ 52206 w 111966"/>
                <a:gd name="connsiteY130" fmla="*/ 10065 h 91212"/>
                <a:gd name="connsiteX131" fmla="*/ 54722 w 111966"/>
                <a:gd name="connsiteY131" fmla="*/ 10065 h 91212"/>
                <a:gd name="connsiteX132" fmla="*/ 54093 w 111966"/>
                <a:gd name="connsiteY132" fmla="*/ 9436 h 91212"/>
                <a:gd name="connsiteX133" fmla="*/ 51577 w 111966"/>
                <a:gd name="connsiteY133" fmla="*/ 8807 h 91212"/>
                <a:gd name="connsiteX134" fmla="*/ 51577 w 111966"/>
                <a:gd name="connsiteY134" fmla="*/ 6291 h 91212"/>
                <a:gd name="connsiteX135" fmla="*/ 55351 w 111966"/>
                <a:gd name="connsiteY135" fmla="*/ 5033 h 91212"/>
                <a:gd name="connsiteX136" fmla="*/ 57239 w 111966"/>
                <a:gd name="connsiteY136" fmla="*/ 5662 h 91212"/>
                <a:gd name="connsiteX137" fmla="*/ 61013 w 111966"/>
                <a:gd name="connsiteY137" fmla="*/ 3774 h 91212"/>
                <a:gd name="connsiteX138" fmla="*/ 62271 w 111966"/>
                <a:gd name="connsiteY138" fmla="*/ 3145 h 91212"/>
                <a:gd name="connsiteX139" fmla="*/ 64787 w 111966"/>
                <a:gd name="connsiteY139" fmla="*/ 5033 h 91212"/>
                <a:gd name="connsiteX140" fmla="*/ 64787 w 111966"/>
                <a:gd name="connsiteY140" fmla="*/ 5662 h 91212"/>
                <a:gd name="connsiteX141" fmla="*/ 63529 w 111966"/>
                <a:gd name="connsiteY141" fmla="*/ 6919 h 91212"/>
                <a:gd name="connsiteX142" fmla="*/ 61642 w 111966"/>
                <a:gd name="connsiteY142" fmla="*/ 8178 h 91212"/>
                <a:gd name="connsiteX143" fmla="*/ 59126 w 111966"/>
                <a:gd name="connsiteY143" fmla="*/ 8807 h 91212"/>
                <a:gd name="connsiteX144" fmla="*/ 59126 w 111966"/>
                <a:gd name="connsiteY144" fmla="*/ 8807 h 91212"/>
                <a:gd name="connsiteX145" fmla="*/ 55980 w 111966"/>
                <a:gd name="connsiteY145" fmla="*/ 8807 h 91212"/>
                <a:gd name="connsiteX146" fmla="*/ 56609 w 111966"/>
                <a:gd name="connsiteY146" fmla="*/ 10065 h 91212"/>
                <a:gd name="connsiteX147" fmla="*/ 58497 w 111966"/>
                <a:gd name="connsiteY147" fmla="*/ 10065 h 91212"/>
                <a:gd name="connsiteX148" fmla="*/ 65416 w 111966"/>
                <a:gd name="connsiteY148" fmla="*/ 8807 h 91212"/>
                <a:gd name="connsiteX149" fmla="*/ 68561 w 111966"/>
                <a:gd name="connsiteY149" fmla="*/ 9436 h 91212"/>
                <a:gd name="connsiteX150" fmla="*/ 71078 w 111966"/>
                <a:gd name="connsiteY150" fmla="*/ 10694 h 91212"/>
                <a:gd name="connsiteX151" fmla="*/ 68561 w 111966"/>
                <a:gd name="connsiteY151" fmla="*/ 8807 h 91212"/>
                <a:gd name="connsiteX152" fmla="*/ 70449 w 111966"/>
                <a:gd name="connsiteY152" fmla="*/ 6919 h 91212"/>
                <a:gd name="connsiteX153" fmla="*/ 71707 w 111966"/>
                <a:gd name="connsiteY153" fmla="*/ 5662 h 91212"/>
                <a:gd name="connsiteX154" fmla="*/ 72965 w 111966"/>
                <a:gd name="connsiteY154" fmla="*/ 3774 h 91212"/>
                <a:gd name="connsiteX155" fmla="*/ 76110 w 111966"/>
                <a:gd name="connsiteY155" fmla="*/ 4404 h 91212"/>
                <a:gd name="connsiteX156" fmla="*/ 76739 w 111966"/>
                <a:gd name="connsiteY156" fmla="*/ 3774 h 91212"/>
                <a:gd name="connsiteX157" fmla="*/ 78626 w 111966"/>
                <a:gd name="connsiteY157" fmla="*/ 3145 h 91212"/>
                <a:gd name="connsiteX158" fmla="*/ 83030 w 111966"/>
                <a:gd name="connsiteY158" fmla="*/ 3774 h 91212"/>
                <a:gd name="connsiteX159" fmla="*/ 83659 w 111966"/>
                <a:gd name="connsiteY159" fmla="*/ 3145 h 91212"/>
                <a:gd name="connsiteX160" fmla="*/ 79255 w 111966"/>
                <a:gd name="connsiteY160" fmla="*/ 1259 h 91212"/>
                <a:gd name="connsiteX161" fmla="*/ 78626 w 111966"/>
                <a:gd name="connsiteY161" fmla="*/ 0 h 91212"/>
                <a:gd name="connsiteX162" fmla="*/ 83659 w 111966"/>
                <a:gd name="connsiteY162" fmla="*/ 1259 h 91212"/>
                <a:gd name="connsiteX163" fmla="*/ 86804 w 111966"/>
                <a:gd name="connsiteY163" fmla="*/ 1259 h 91212"/>
                <a:gd name="connsiteX164" fmla="*/ 88691 w 111966"/>
                <a:gd name="connsiteY164" fmla="*/ 1887 h 91212"/>
                <a:gd name="connsiteX165" fmla="*/ 94982 w 111966"/>
                <a:gd name="connsiteY165" fmla="*/ 3145 h 91212"/>
                <a:gd name="connsiteX166" fmla="*/ 98756 w 111966"/>
                <a:gd name="connsiteY166" fmla="*/ 5033 h 91212"/>
                <a:gd name="connsiteX167" fmla="*/ 101901 w 111966"/>
                <a:gd name="connsiteY167" fmla="*/ 6919 h 91212"/>
                <a:gd name="connsiteX168" fmla="*/ 101901 w 111966"/>
                <a:gd name="connsiteY168" fmla="*/ 8178 h 91212"/>
                <a:gd name="connsiteX169" fmla="*/ 107563 w 111966"/>
                <a:gd name="connsiteY169" fmla="*/ 13210 h 91212"/>
                <a:gd name="connsiteX170" fmla="*/ 109450 w 111966"/>
                <a:gd name="connsiteY170" fmla="*/ 18872 h 91212"/>
                <a:gd name="connsiteX171" fmla="*/ 8172 w 111966"/>
                <a:gd name="connsiteY171" fmla="*/ 55986 h 91212"/>
                <a:gd name="connsiteX172" fmla="*/ 7543 w 111966"/>
                <a:gd name="connsiteY172" fmla="*/ 55357 h 91212"/>
                <a:gd name="connsiteX173" fmla="*/ 7543 w 111966"/>
                <a:gd name="connsiteY173" fmla="*/ 55986 h 91212"/>
                <a:gd name="connsiteX174" fmla="*/ 8172 w 111966"/>
                <a:gd name="connsiteY174" fmla="*/ 56615 h 91212"/>
                <a:gd name="connsiteX175" fmla="*/ 8172 w 111966"/>
                <a:gd name="connsiteY175" fmla="*/ 55986 h 91212"/>
                <a:gd name="connsiteX176" fmla="*/ 13205 w 111966"/>
                <a:gd name="connsiteY176" fmla="*/ 58502 h 91212"/>
                <a:gd name="connsiteX177" fmla="*/ 12576 w 111966"/>
                <a:gd name="connsiteY177" fmla="*/ 58502 h 91212"/>
                <a:gd name="connsiteX178" fmla="*/ 13205 w 111966"/>
                <a:gd name="connsiteY178" fmla="*/ 59131 h 91212"/>
                <a:gd name="connsiteX179" fmla="*/ 13205 w 111966"/>
                <a:gd name="connsiteY179" fmla="*/ 58502 h 91212"/>
                <a:gd name="connsiteX180" fmla="*/ 13205 w 111966"/>
                <a:gd name="connsiteY180" fmla="*/ 58502 h 91212"/>
                <a:gd name="connsiteX181" fmla="*/ 16350 w 111966"/>
                <a:gd name="connsiteY181" fmla="*/ 54728 h 91212"/>
                <a:gd name="connsiteX182" fmla="*/ 15721 w 111966"/>
                <a:gd name="connsiteY182" fmla="*/ 54728 h 91212"/>
                <a:gd name="connsiteX183" fmla="*/ 16979 w 111966"/>
                <a:gd name="connsiteY183" fmla="*/ 55986 h 91212"/>
                <a:gd name="connsiteX184" fmla="*/ 18237 w 111966"/>
                <a:gd name="connsiteY184" fmla="*/ 56615 h 91212"/>
                <a:gd name="connsiteX185" fmla="*/ 16350 w 111966"/>
                <a:gd name="connsiteY185" fmla="*/ 54728 h 91212"/>
                <a:gd name="connsiteX186" fmla="*/ 13205 w 111966"/>
                <a:gd name="connsiteY186" fmla="*/ 50324 h 91212"/>
                <a:gd name="connsiteX187" fmla="*/ 8172 w 111966"/>
                <a:gd name="connsiteY187" fmla="*/ 54099 h 91212"/>
                <a:gd name="connsiteX188" fmla="*/ 10689 w 111966"/>
                <a:gd name="connsiteY188" fmla="*/ 53470 h 91212"/>
                <a:gd name="connsiteX189" fmla="*/ 13205 w 111966"/>
                <a:gd name="connsiteY189" fmla="*/ 52841 h 91212"/>
                <a:gd name="connsiteX190" fmla="*/ 13205 w 111966"/>
                <a:gd name="connsiteY190" fmla="*/ 50324 h 91212"/>
                <a:gd name="connsiteX191" fmla="*/ 21382 w 111966"/>
                <a:gd name="connsiteY191" fmla="*/ 52841 h 91212"/>
                <a:gd name="connsiteX192" fmla="*/ 18237 w 111966"/>
                <a:gd name="connsiteY192" fmla="*/ 52841 h 91212"/>
                <a:gd name="connsiteX193" fmla="*/ 16979 w 111966"/>
                <a:gd name="connsiteY193" fmla="*/ 54728 h 91212"/>
                <a:gd name="connsiteX194" fmla="*/ 17608 w 111966"/>
                <a:gd name="connsiteY194" fmla="*/ 55986 h 91212"/>
                <a:gd name="connsiteX195" fmla="*/ 21382 w 111966"/>
                <a:gd name="connsiteY195" fmla="*/ 52841 h 91212"/>
                <a:gd name="connsiteX196" fmla="*/ 22011 w 111966"/>
                <a:gd name="connsiteY196" fmla="*/ 49695 h 91212"/>
                <a:gd name="connsiteX197" fmla="*/ 20753 w 111966"/>
                <a:gd name="connsiteY197" fmla="*/ 50953 h 91212"/>
                <a:gd name="connsiteX198" fmla="*/ 22011 w 111966"/>
                <a:gd name="connsiteY198" fmla="*/ 49695 h 91212"/>
                <a:gd name="connsiteX199" fmla="*/ 23270 w 111966"/>
                <a:gd name="connsiteY199" fmla="*/ 48438 h 91212"/>
                <a:gd name="connsiteX200" fmla="*/ 22641 w 111966"/>
                <a:gd name="connsiteY200" fmla="*/ 48438 h 91212"/>
                <a:gd name="connsiteX201" fmla="*/ 23270 w 111966"/>
                <a:gd name="connsiteY201" fmla="*/ 49695 h 91212"/>
                <a:gd name="connsiteX202" fmla="*/ 23270 w 111966"/>
                <a:gd name="connsiteY202" fmla="*/ 48438 h 91212"/>
                <a:gd name="connsiteX203" fmla="*/ 23270 w 111966"/>
                <a:gd name="connsiteY203" fmla="*/ 48438 h 91212"/>
                <a:gd name="connsiteX204" fmla="*/ 24528 w 111966"/>
                <a:gd name="connsiteY204" fmla="*/ 47179 h 91212"/>
                <a:gd name="connsiteX205" fmla="*/ 23899 w 111966"/>
                <a:gd name="connsiteY205" fmla="*/ 47808 h 91212"/>
                <a:gd name="connsiteX206" fmla="*/ 24528 w 111966"/>
                <a:gd name="connsiteY206" fmla="*/ 47179 h 91212"/>
                <a:gd name="connsiteX207" fmla="*/ 33963 w 111966"/>
                <a:gd name="connsiteY207" fmla="*/ 50953 h 91212"/>
                <a:gd name="connsiteX208" fmla="*/ 33963 w 111966"/>
                <a:gd name="connsiteY208" fmla="*/ 50953 h 91212"/>
                <a:gd name="connsiteX209" fmla="*/ 32705 w 111966"/>
                <a:gd name="connsiteY209" fmla="*/ 50953 h 91212"/>
                <a:gd name="connsiteX210" fmla="*/ 33963 w 111966"/>
                <a:gd name="connsiteY210" fmla="*/ 52212 h 91212"/>
                <a:gd name="connsiteX211" fmla="*/ 33963 w 111966"/>
                <a:gd name="connsiteY211" fmla="*/ 50953 h 91212"/>
                <a:gd name="connsiteX212" fmla="*/ 33963 w 111966"/>
                <a:gd name="connsiteY212" fmla="*/ 50953 h 91212"/>
                <a:gd name="connsiteX213" fmla="*/ 29560 w 111966"/>
                <a:gd name="connsiteY213" fmla="*/ 42776 h 91212"/>
                <a:gd name="connsiteX214" fmla="*/ 30189 w 111966"/>
                <a:gd name="connsiteY214" fmla="*/ 41517 h 91212"/>
                <a:gd name="connsiteX215" fmla="*/ 28931 w 111966"/>
                <a:gd name="connsiteY215" fmla="*/ 40260 h 91212"/>
                <a:gd name="connsiteX216" fmla="*/ 28931 w 111966"/>
                <a:gd name="connsiteY216" fmla="*/ 41517 h 91212"/>
                <a:gd name="connsiteX217" fmla="*/ 29560 w 111966"/>
                <a:gd name="connsiteY217" fmla="*/ 42776 h 91212"/>
                <a:gd name="connsiteX218" fmla="*/ 37109 w 111966"/>
                <a:gd name="connsiteY218" fmla="*/ 49067 h 91212"/>
                <a:gd name="connsiteX219" fmla="*/ 35851 w 111966"/>
                <a:gd name="connsiteY219" fmla="*/ 49067 h 91212"/>
                <a:gd name="connsiteX220" fmla="*/ 36480 w 111966"/>
                <a:gd name="connsiteY220" fmla="*/ 49695 h 91212"/>
                <a:gd name="connsiteX221" fmla="*/ 37109 w 111966"/>
                <a:gd name="connsiteY221" fmla="*/ 49067 h 91212"/>
                <a:gd name="connsiteX222" fmla="*/ 37738 w 111966"/>
                <a:gd name="connsiteY222" fmla="*/ 47179 h 91212"/>
                <a:gd name="connsiteX223" fmla="*/ 37738 w 111966"/>
                <a:gd name="connsiteY223" fmla="*/ 48438 h 91212"/>
                <a:gd name="connsiteX224" fmla="*/ 37738 w 111966"/>
                <a:gd name="connsiteY224" fmla="*/ 47179 h 91212"/>
                <a:gd name="connsiteX225" fmla="*/ 32076 w 111966"/>
                <a:gd name="connsiteY225" fmla="*/ 40260 h 91212"/>
                <a:gd name="connsiteX226" fmla="*/ 32076 w 111966"/>
                <a:gd name="connsiteY226" fmla="*/ 40260 h 91212"/>
                <a:gd name="connsiteX227" fmla="*/ 30818 w 111966"/>
                <a:gd name="connsiteY227" fmla="*/ 40889 h 91212"/>
                <a:gd name="connsiteX228" fmla="*/ 32076 w 111966"/>
                <a:gd name="connsiteY228" fmla="*/ 42147 h 91212"/>
                <a:gd name="connsiteX229" fmla="*/ 32076 w 111966"/>
                <a:gd name="connsiteY229" fmla="*/ 40260 h 91212"/>
                <a:gd name="connsiteX230" fmla="*/ 44028 w 111966"/>
                <a:gd name="connsiteY230" fmla="*/ 30824 h 91212"/>
                <a:gd name="connsiteX231" fmla="*/ 44028 w 111966"/>
                <a:gd name="connsiteY231" fmla="*/ 29566 h 91212"/>
                <a:gd name="connsiteX232" fmla="*/ 41512 w 111966"/>
                <a:gd name="connsiteY232" fmla="*/ 26421 h 91212"/>
                <a:gd name="connsiteX233" fmla="*/ 39625 w 111966"/>
                <a:gd name="connsiteY233" fmla="*/ 26421 h 91212"/>
                <a:gd name="connsiteX234" fmla="*/ 44028 w 111966"/>
                <a:gd name="connsiteY234" fmla="*/ 30824 h 91212"/>
                <a:gd name="connsiteX235" fmla="*/ 48432 w 111966"/>
                <a:gd name="connsiteY235" fmla="*/ 32082 h 91212"/>
                <a:gd name="connsiteX236" fmla="*/ 48432 w 111966"/>
                <a:gd name="connsiteY236" fmla="*/ 32082 h 91212"/>
                <a:gd name="connsiteX237" fmla="*/ 47174 w 111966"/>
                <a:gd name="connsiteY237" fmla="*/ 33969 h 91212"/>
                <a:gd name="connsiteX238" fmla="*/ 48432 w 111966"/>
                <a:gd name="connsiteY238" fmla="*/ 32082 h 91212"/>
                <a:gd name="connsiteX239" fmla="*/ 48432 w 111966"/>
                <a:gd name="connsiteY239" fmla="*/ 32082 h 91212"/>
                <a:gd name="connsiteX240" fmla="*/ 46545 w 111966"/>
                <a:gd name="connsiteY240" fmla="*/ 27679 h 91212"/>
                <a:gd name="connsiteX241" fmla="*/ 44657 w 111966"/>
                <a:gd name="connsiteY241" fmla="*/ 27050 h 91212"/>
                <a:gd name="connsiteX242" fmla="*/ 41512 w 111966"/>
                <a:gd name="connsiteY242" fmla="*/ 23904 h 91212"/>
                <a:gd name="connsiteX243" fmla="*/ 42770 w 111966"/>
                <a:gd name="connsiteY243" fmla="*/ 27679 h 91212"/>
                <a:gd name="connsiteX244" fmla="*/ 45287 w 111966"/>
                <a:gd name="connsiteY244" fmla="*/ 30195 h 91212"/>
                <a:gd name="connsiteX245" fmla="*/ 47174 w 111966"/>
                <a:gd name="connsiteY245" fmla="*/ 28936 h 91212"/>
                <a:gd name="connsiteX246" fmla="*/ 46545 w 111966"/>
                <a:gd name="connsiteY246" fmla="*/ 27679 h 91212"/>
                <a:gd name="connsiteX247" fmla="*/ 48432 w 111966"/>
                <a:gd name="connsiteY247" fmla="*/ 25162 h 91212"/>
                <a:gd name="connsiteX248" fmla="*/ 44657 w 111966"/>
                <a:gd name="connsiteY248" fmla="*/ 24533 h 91212"/>
                <a:gd name="connsiteX249" fmla="*/ 48432 w 111966"/>
                <a:gd name="connsiteY249" fmla="*/ 27679 h 91212"/>
                <a:gd name="connsiteX250" fmla="*/ 49061 w 111966"/>
                <a:gd name="connsiteY250" fmla="*/ 26421 h 91212"/>
                <a:gd name="connsiteX251" fmla="*/ 48432 w 111966"/>
                <a:gd name="connsiteY251" fmla="*/ 25162 h 91212"/>
                <a:gd name="connsiteX252" fmla="*/ 53464 w 111966"/>
                <a:gd name="connsiteY252" fmla="*/ 28307 h 91212"/>
                <a:gd name="connsiteX253" fmla="*/ 52835 w 111966"/>
                <a:gd name="connsiteY253" fmla="*/ 28936 h 91212"/>
                <a:gd name="connsiteX254" fmla="*/ 53464 w 111966"/>
                <a:gd name="connsiteY254" fmla="*/ 28307 h 91212"/>
                <a:gd name="connsiteX255" fmla="*/ 52206 w 111966"/>
                <a:gd name="connsiteY255" fmla="*/ 25791 h 91212"/>
                <a:gd name="connsiteX256" fmla="*/ 50319 w 111966"/>
                <a:gd name="connsiteY256" fmla="*/ 23904 h 91212"/>
                <a:gd name="connsiteX257" fmla="*/ 47803 w 111966"/>
                <a:gd name="connsiteY257" fmla="*/ 23275 h 91212"/>
                <a:gd name="connsiteX258" fmla="*/ 49061 w 111966"/>
                <a:gd name="connsiteY258" fmla="*/ 25162 h 91212"/>
                <a:gd name="connsiteX259" fmla="*/ 52206 w 111966"/>
                <a:gd name="connsiteY259" fmla="*/ 25791 h 91212"/>
                <a:gd name="connsiteX260" fmla="*/ 54722 w 111966"/>
                <a:gd name="connsiteY260" fmla="*/ 22017 h 91212"/>
                <a:gd name="connsiteX261" fmla="*/ 51577 w 111966"/>
                <a:gd name="connsiteY261" fmla="*/ 18872 h 91212"/>
                <a:gd name="connsiteX262" fmla="*/ 50319 w 111966"/>
                <a:gd name="connsiteY262" fmla="*/ 18243 h 91212"/>
                <a:gd name="connsiteX263" fmla="*/ 49061 w 111966"/>
                <a:gd name="connsiteY263" fmla="*/ 18872 h 91212"/>
                <a:gd name="connsiteX264" fmla="*/ 51577 w 111966"/>
                <a:gd name="connsiteY264" fmla="*/ 22017 h 91212"/>
                <a:gd name="connsiteX265" fmla="*/ 49690 w 111966"/>
                <a:gd name="connsiteY265" fmla="*/ 21388 h 91212"/>
                <a:gd name="connsiteX266" fmla="*/ 52835 w 111966"/>
                <a:gd name="connsiteY266" fmla="*/ 23275 h 91212"/>
                <a:gd name="connsiteX267" fmla="*/ 54722 w 111966"/>
                <a:gd name="connsiteY267" fmla="*/ 22017 h 91212"/>
                <a:gd name="connsiteX268" fmla="*/ 54722 w 111966"/>
                <a:gd name="connsiteY268" fmla="*/ 22017 h 91212"/>
                <a:gd name="connsiteX269" fmla="*/ 47803 w 111966"/>
                <a:gd name="connsiteY269" fmla="*/ 13840 h 91212"/>
                <a:gd name="connsiteX270" fmla="*/ 48432 w 111966"/>
                <a:gd name="connsiteY270" fmla="*/ 15726 h 91212"/>
                <a:gd name="connsiteX271" fmla="*/ 49061 w 111966"/>
                <a:gd name="connsiteY271" fmla="*/ 15097 h 91212"/>
                <a:gd name="connsiteX272" fmla="*/ 47803 w 111966"/>
                <a:gd name="connsiteY272" fmla="*/ 13840 h 91212"/>
                <a:gd name="connsiteX273" fmla="*/ 58497 w 111966"/>
                <a:gd name="connsiteY273" fmla="*/ 24533 h 91212"/>
                <a:gd name="connsiteX274" fmla="*/ 59126 w 111966"/>
                <a:gd name="connsiteY274" fmla="*/ 25791 h 91212"/>
                <a:gd name="connsiteX275" fmla="*/ 58497 w 111966"/>
                <a:gd name="connsiteY275" fmla="*/ 24533 h 91212"/>
                <a:gd name="connsiteX276" fmla="*/ 61013 w 111966"/>
                <a:gd name="connsiteY276" fmla="*/ 23904 h 91212"/>
                <a:gd name="connsiteX277" fmla="*/ 61013 w 111966"/>
                <a:gd name="connsiteY277" fmla="*/ 23904 h 91212"/>
                <a:gd name="connsiteX278" fmla="*/ 59126 w 111966"/>
                <a:gd name="connsiteY278" fmla="*/ 23904 h 91212"/>
                <a:gd name="connsiteX279" fmla="*/ 60384 w 111966"/>
                <a:gd name="connsiteY279" fmla="*/ 25162 h 91212"/>
                <a:gd name="connsiteX280" fmla="*/ 61013 w 111966"/>
                <a:gd name="connsiteY280" fmla="*/ 23904 h 91212"/>
                <a:gd name="connsiteX281" fmla="*/ 59126 w 111966"/>
                <a:gd name="connsiteY281" fmla="*/ 20130 h 91212"/>
                <a:gd name="connsiteX282" fmla="*/ 55351 w 111966"/>
                <a:gd name="connsiteY282" fmla="*/ 18243 h 91212"/>
                <a:gd name="connsiteX283" fmla="*/ 51577 w 111966"/>
                <a:gd name="connsiteY283" fmla="*/ 16985 h 91212"/>
                <a:gd name="connsiteX284" fmla="*/ 57239 w 111966"/>
                <a:gd name="connsiteY284" fmla="*/ 21388 h 91212"/>
                <a:gd name="connsiteX285" fmla="*/ 59126 w 111966"/>
                <a:gd name="connsiteY285" fmla="*/ 20130 h 91212"/>
                <a:gd name="connsiteX286" fmla="*/ 66674 w 111966"/>
                <a:gd name="connsiteY286" fmla="*/ 18872 h 91212"/>
                <a:gd name="connsiteX287" fmla="*/ 65416 w 111966"/>
                <a:gd name="connsiteY287" fmla="*/ 17614 h 91212"/>
                <a:gd name="connsiteX288" fmla="*/ 60384 w 111966"/>
                <a:gd name="connsiteY288" fmla="*/ 20759 h 91212"/>
                <a:gd name="connsiteX289" fmla="*/ 66674 w 111966"/>
                <a:gd name="connsiteY289" fmla="*/ 18872 h 91212"/>
                <a:gd name="connsiteX290" fmla="*/ 66674 w 111966"/>
                <a:gd name="connsiteY290" fmla="*/ 16985 h 91212"/>
                <a:gd name="connsiteX291" fmla="*/ 66674 w 111966"/>
                <a:gd name="connsiteY291" fmla="*/ 18243 h 91212"/>
                <a:gd name="connsiteX292" fmla="*/ 66674 w 111966"/>
                <a:gd name="connsiteY292" fmla="*/ 16985 h 91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11966" h="91212">
                  <a:moveTo>
                    <a:pt x="109450" y="18872"/>
                  </a:moveTo>
                  <a:cubicBezTo>
                    <a:pt x="110079" y="19501"/>
                    <a:pt x="110708" y="19501"/>
                    <a:pt x="111966" y="20759"/>
                  </a:cubicBezTo>
                  <a:cubicBezTo>
                    <a:pt x="111337" y="21388"/>
                    <a:pt x="110708" y="21388"/>
                    <a:pt x="110708" y="22017"/>
                  </a:cubicBezTo>
                  <a:cubicBezTo>
                    <a:pt x="110708" y="22646"/>
                    <a:pt x="111337" y="24533"/>
                    <a:pt x="111337" y="25791"/>
                  </a:cubicBezTo>
                  <a:cubicBezTo>
                    <a:pt x="111337" y="26421"/>
                    <a:pt x="110708" y="26421"/>
                    <a:pt x="110708" y="27050"/>
                  </a:cubicBezTo>
                  <a:cubicBezTo>
                    <a:pt x="109450" y="27679"/>
                    <a:pt x="109450" y="28307"/>
                    <a:pt x="107563" y="28307"/>
                  </a:cubicBezTo>
                  <a:cubicBezTo>
                    <a:pt x="106934" y="28307"/>
                    <a:pt x="107563" y="30195"/>
                    <a:pt x="106305" y="29566"/>
                  </a:cubicBezTo>
                  <a:cubicBezTo>
                    <a:pt x="105047" y="28936"/>
                    <a:pt x="104418" y="28936"/>
                    <a:pt x="103789" y="28936"/>
                  </a:cubicBezTo>
                  <a:cubicBezTo>
                    <a:pt x="103159" y="29566"/>
                    <a:pt x="102530" y="30195"/>
                    <a:pt x="102530" y="30824"/>
                  </a:cubicBezTo>
                  <a:cubicBezTo>
                    <a:pt x="102530" y="31453"/>
                    <a:pt x="102530" y="31453"/>
                    <a:pt x="101901" y="32082"/>
                  </a:cubicBezTo>
                  <a:cubicBezTo>
                    <a:pt x="101272" y="33340"/>
                    <a:pt x="101272" y="34598"/>
                    <a:pt x="100643" y="35227"/>
                  </a:cubicBezTo>
                  <a:cubicBezTo>
                    <a:pt x="100014" y="35857"/>
                    <a:pt x="98756" y="36485"/>
                    <a:pt x="97498" y="37114"/>
                  </a:cubicBezTo>
                  <a:cubicBezTo>
                    <a:pt x="96869" y="37114"/>
                    <a:pt x="97498" y="38372"/>
                    <a:pt x="97498" y="39002"/>
                  </a:cubicBezTo>
                  <a:cubicBezTo>
                    <a:pt x="97498" y="39002"/>
                    <a:pt x="97498" y="39631"/>
                    <a:pt x="97498" y="39631"/>
                  </a:cubicBezTo>
                  <a:cubicBezTo>
                    <a:pt x="95611" y="37743"/>
                    <a:pt x="94982" y="37114"/>
                    <a:pt x="94982" y="37114"/>
                  </a:cubicBezTo>
                  <a:cubicBezTo>
                    <a:pt x="94353" y="37743"/>
                    <a:pt x="93724" y="39002"/>
                    <a:pt x="92466" y="39631"/>
                  </a:cubicBezTo>
                  <a:cubicBezTo>
                    <a:pt x="91837" y="40260"/>
                    <a:pt x="91837" y="40260"/>
                    <a:pt x="91207" y="40889"/>
                  </a:cubicBezTo>
                  <a:cubicBezTo>
                    <a:pt x="89949" y="41517"/>
                    <a:pt x="88691" y="42147"/>
                    <a:pt x="87433" y="42776"/>
                  </a:cubicBezTo>
                  <a:cubicBezTo>
                    <a:pt x="86804" y="43405"/>
                    <a:pt x="87433" y="44663"/>
                    <a:pt x="86804" y="45292"/>
                  </a:cubicBezTo>
                  <a:cubicBezTo>
                    <a:pt x="86175" y="47179"/>
                    <a:pt x="84288" y="47179"/>
                    <a:pt x="82401" y="47179"/>
                  </a:cubicBezTo>
                  <a:cubicBezTo>
                    <a:pt x="80513" y="47179"/>
                    <a:pt x="79255" y="49067"/>
                    <a:pt x="77997" y="49695"/>
                  </a:cubicBezTo>
                  <a:cubicBezTo>
                    <a:pt x="76739" y="50324"/>
                    <a:pt x="75481" y="50324"/>
                    <a:pt x="74223" y="50324"/>
                  </a:cubicBezTo>
                  <a:cubicBezTo>
                    <a:pt x="72965" y="50324"/>
                    <a:pt x="72336" y="50953"/>
                    <a:pt x="71707" y="51583"/>
                  </a:cubicBezTo>
                  <a:cubicBezTo>
                    <a:pt x="71078" y="52212"/>
                    <a:pt x="70449" y="54099"/>
                    <a:pt x="69820" y="54728"/>
                  </a:cubicBezTo>
                  <a:cubicBezTo>
                    <a:pt x="69820" y="55357"/>
                    <a:pt x="68561" y="54728"/>
                    <a:pt x="68561" y="55357"/>
                  </a:cubicBezTo>
                  <a:cubicBezTo>
                    <a:pt x="67932" y="55986"/>
                    <a:pt x="67303" y="56615"/>
                    <a:pt x="67303" y="57244"/>
                  </a:cubicBezTo>
                  <a:cubicBezTo>
                    <a:pt x="66674" y="57873"/>
                    <a:pt x="66045" y="58502"/>
                    <a:pt x="66045" y="59131"/>
                  </a:cubicBezTo>
                  <a:cubicBezTo>
                    <a:pt x="65416" y="59760"/>
                    <a:pt x="65416" y="60389"/>
                    <a:pt x="64787" y="61019"/>
                  </a:cubicBezTo>
                  <a:cubicBezTo>
                    <a:pt x="64158" y="61648"/>
                    <a:pt x="63529" y="62277"/>
                    <a:pt x="62900" y="62277"/>
                  </a:cubicBezTo>
                  <a:cubicBezTo>
                    <a:pt x="61013" y="62905"/>
                    <a:pt x="60384" y="65422"/>
                    <a:pt x="59755" y="66680"/>
                  </a:cubicBezTo>
                  <a:cubicBezTo>
                    <a:pt x="59126" y="67309"/>
                    <a:pt x="57868" y="67309"/>
                    <a:pt x="56609" y="67938"/>
                  </a:cubicBezTo>
                  <a:cubicBezTo>
                    <a:pt x="55980" y="68567"/>
                    <a:pt x="55980" y="69196"/>
                    <a:pt x="55980" y="69825"/>
                  </a:cubicBezTo>
                  <a:cubicBezTo>
                    <a:pt x="54722" y="71083"/>
                    <a:pt x="53464" y="72341"/>
                    <a:pt x="52835" y="73600"/>
                  </a:cubicBezTo>
                  <a:cubicBezTo>
                    <a:pt x="51577" y="75487"/>
                    <a:pt x="50319" y="77374"/>
                    <a:pt x="48432" y="79261"/>
                  </a:cubicBezTo>
                  <a:cubicBezTo>
                    <a:pt x="47174" y="81148"/>
                    <a:pt x="45287" y="82406"/>
                    <a:pt x="43399" y="83665"/>
                  </a:cubicBezTo>
                  <a:cubicBezTo>
                    <a:pt x="40883" y="85551"/>
                    <a:pt x="38367" y="88068"/>
                    <a:pt x="35851" y="89955"/>
                  </a:cubicBezTo>
                  <a:cubicBezTo>
                    <a:pt x="34593" y="90584"/>
                    <a:pt x="32705" y="91213"/>
                    <a:pt x="30818" y="91213"/>
                  </a:cubicBezTo>
                  <a:cubicBezTo>
                    <a:pt x="28931" y="91213"/>
                    <a:pt x="25786" y="88697"/>
                    <a:pt x="19495" y="83665"/>
                  </a:cubicBezTo>
                  <a:cubicBezTo>
                    <a:pt x="17608" y="82406"/>
                    <a:pt x="15092" y="79261"/>
                    <a:pt x="12576" y="76745"/>
                  </a:cubicBezTo>
                  <a:cubicBezTo>
                    <a:pt x="11317" y="75487"/>
                    <a:pt x="10059" y="73600"/>
                    <a:pt x="8172" y="71712"/>
                  </a:cubicBezTo>
                  <a:cubicBezTo>
                    <a:pt x="11317" y="74229"/>
                    <a:pt x="10689" y="72970"/>
                    <a:pt x="10059" y="71083"/>
                  </a:cubicBezTo>
                  <a:cubicBezTo>
                    <a:pt x="8172" y="69196"/>
                    <a:pt x="6285" y="66680"/>
                    <a:pt x="5027" y="66051"/>
                  </a:cubicBezTo>
                  <a:cubicBezTo>
                    <a:pt x="5656" y="66051"/>
                    <a:pt x="5656" y="66051"/>
                    <a:pt x="6285" y="66680"/>
                  </a:cubicBezTo>
                  <a:cubicBezTo>
                    <a:pt x="8172" y="67938"/>
                    <a:pt x="8801" y="67938"/>
                    <a:pt x="7543" y="66051"/>
                  </a:cubicBezTo>
                  <a:cubicBezTo>
                    <a:pt x="6914" y="64793"/>
                    <a:pt x="8172" y="65422"/>
                    <a:pt x="5656" y="62277"/>
                  </a:cubicBezTo>
                  <a:cubicBezTo>
                    <a:pt x="5027" y="61019"/>
                    <a:pt x="5656" y="61648"/>
                    <a:pt x="6285" y="61648"/>
                  </a:cubicBezTo>
                  <a:cubicBezTo>
                    <a:pt x="5027" y="60389"/>
                    <a:pt x="4398" y="59131"/>
                    <a:pt x="3140" y="57244"/>
                  </a:cubicBezTo>
                  <a:cubicBezTo>
                    <a:pt x="3769" y="57244"/>
                    <a:pt x="4398" y="57873"/>
                    <a:pt x="4398" y="57873"/>
                  </a:cubicBezTo>
                  <a:cubicBezTo>
                    <a:pt x="1882" y="55986"/>
                    <a:pt x="1882" y="55357"/>
                    <a:pt x="1253" y="55986"/>
                  </a:cubicBezTo>
                  <a:cubicBezTo>
                    <a:pt x="1253" y="56615"/>
                    <a:pt x="1253" y="57244"/>
                    <a:pt x="1253" y="57244"/>
                  </a:cubicBezTo>
                  <a:cubicBezTo>
                    <a:pt x="-2522" y="51583"/>
                    <a:pt x="3140" y="55986"/>
                    <a:pt x="6285" y="57244"/>
                  </a:cubicBezTo>
                  <a:cubicBezTo>
                    <a:pt x="5027" y="55986"/>
                    <a:pt x="4398" y="55357"/>
                    <a:pt x="3140" y="54099"/>
                  </a:cubicBezTo>
                  <a:cubicBezTo>
                    <a:pt x="3140" y="54099"/>
                    <a:pt x="2511" y="53470"/>
                    <a:pt x="3140" y="53470"/>
                  </a:cubicBezTo>
                  <a:cubicBezTo>
                    <a:pt x="3769" y="52841"/>
                    <a:pt x="4398" y="52841"/>
                    <a:pt x="5027" y="52212"/>
                  </a:cubicBezTo>
                  <a:cubicBezTo>
                    <a:pt x="5656" y="51583"/>
                    <a:pt x="5027" y="50953"/>
                    <a:pt x="6285" y="50953"/>
                  </a:cubicBezTo>
                  <a:cubicBezTo>
                    <a:pt x="7543" y="50953"/>
                    <a:pt x="6285" y="49067"/>
                    <a:pt x="8172" y="49695"/>
                  </a:cubicBezTo>
                  <a:cubicBezTo>
                    <a:pt x="9430" y="50324"/>
                    <a:pt x="9430" y="49695"/>
                    <a:pt x="7543" y="47179"/>
                  </a:cubicBezTo>
                  <a:cubicBezTo>
                    <a:pt x="6285" y="45292"/>
                    <a:pt x="6914" y="45921"/>
                    <a:pt x="7543" y="45921"/>
                  </a:cubicBezTo>
                  <a:cubicBezTo>
                    <a:pt x="8801" y="46550"/>
                    <a:pt x="9430" y="45921"/>
                    <a:pt x="10059" y="46550"/>
                  </a:cubicBezTo>
                  <a:cubicBezTo>
                    <a:pt x="10059" y="46550"/>
                    <a:pt x="10689" y="46550"/>
                    <a:pt x="10059" y="46550"/>
                  </a:cubicBezTo>
                  <a:cubicBezTo>
                    <a:pt x="7543" y="42776"/>
                    <a:pt x="9430" y="43405"/>
                    <a:pt x="11317" y="44663"/>
                  </a:cubicBezTo>
                  <a:cubicBezTo>
                    <a:pt x="12576" y="45292"/>
                    <a:pt x="13834" y="46550"/>
                    <a:pt x="11947" y="44034"/>
                  </a:cubicBezTo>
                  <a:cubicBezTo>
                    <a:pt x="11317" y="42776"/>
                    <a:pt x="12576" y="43405"/>
                    <a:pt x="13834" y="44663"/>
                  </a:cubicBezTo>
                  <a:cubicBezTo>
                    <a:pt x="16350" y="46550"/>
                    <a:pt x="15721" y="45921"/>
                    <a:pt x="15092" y="44034"/>
                  </a:cubicBezTo>
                  <a:cubicBezTo>
                    <a:pt x="14463" y="43405"/>
                    <a:pt x="14463" y="43405"/>
                    <a:pt x="14463" y="42776"/>
                  </a:cubicBezTo>
                  <a:cubicBezTo>
                    <a:pt x="14463" y="42147"/>
                    <a:pt x="14463" y="41517"/>
                    <a:pt x="15092" y="42147"/>
                  </a:cubicBezTo>
                  <a:cubicBezTo>
                    <a:pt x="16350" y="42776"/>
                    <a:pt x="15092" y="41517"/>
                    <a:pt x="14463" y="40260"/>
                  </a:cubicBezTo>
                  <a:cubicBezTo>
                    <a:pt x="14463" y="40260"/>
                    <a:pt x="14463" y="40260"/>
                    <a:pt x="14463" y="40260"/>
                  </a:cubicBezTo>
                  <a:cubicBezTo>
                    <a:pt x="16350" y="40889"/>
                    <a:pt x="14463" y="38372"/>
                    <a:pt x="17608" y="40260"/>
                  </a:cubicBezTo>
                  <a:cubicBezTo>
                    <a:pt x="18237" y="40889"/>
                    <a:pt x="18866" y="40889"/>
                    <a:pt x="18866" y="40889"/>
                  </a:cubicBezTo>
                  <a:cubicBezTo>
                    <a:pt x="18866" y="40889"/>
                    <a:pt x="18866" y="40260"/>
                    <a:pt x="18237" y="39631"/>
                  </a:cubicBezTo>
                  <a:cubicBezTo>
                    <a:pt x="15721" y="36485"/>
                    <a:pt x="16979" y="37743"/>
                    <a:pt x="18237" y="38372"/>
                  </a:cubicBezTo>
                  <a:cubicBezTo>
                    <a:pt x="19495" y="39631"/>
                    <a:pt x="20124" y="39631"/>
                    <a:pt x="18866" y="37743"/>
                  </a:cubicBezTo>
                  <a:cubicBezTo>
                    <a:pt x="18237" y="37114"/>
                    <a:pt x="18866" y="37114"/>
                    <a:pt x="18237" y="36485"/>
                  </a:cubicBezTo>
                  <a:cubicBezTo>
                    <a:pt x="18237" y="35857"/>
                    <a:pt x="19495" y="37114"/>
                    <a:pt x="17608" y="34598"/>
                  </a:cubicBezTo>
                  <a:cubicBezTo>
                    <a:pt x="17608" y="34598"/>
                    <a:pt x="17608" y="33969"/>
                    <a:pt x="17608" y="33969"/>
                  </a:cubicBezTo>
                  <a:cubicBezTo>
                    <a:pt x="19495" y="35227"/>
                    <a:pt x="18237" y="33969"/>
                    <a:pt x="18237" y="32711"/>
                  </a:cubicBezTo>
                  <a:cubicBezTo>
                    <a:pt x="18237" y="32711"/>
                    <a:pt x="18237" y="32711"/>
                    <a:pt x="18866" y="32711"/>
                  </a:cubicBezTo>
                  <a:cubicBezTo>
                    <a:pt x="22011" y="35227"/>
                    <a:pt x="22641" y="34598"/>
                    <a:pt x="22011" y="32711"/>
                  </a:cubicBezTo>
                  <a:cubicBezTo>
                    <a:pt x="21382" y="30824"/>
                    <a:pt x="23899" y="32082"/>
                    <a:pt x="23899" y="32082"/>
                  </a:cubicBezTo>
                  <a:cubicBezTo>
                    <a:pt x="23899" y="32082"/>
                    <a:pt x="23899" y="32082"/>
                    <a:pt x="23899" y="32082"/>
                  </a:cubicBezTo>
                  <a:cubicBezTo>
                    <a:pt x="24528" y="32082"/>
                    <a:pt x="24528" y="31453"/>
                    <a:pt x="25157" y="31453"/>
                  </a:cubicBezTo>
                  <a:cubicBezTo>
                    <a:pt x="25157" y="31453"/>
                    <a:pt x="25786" y="32082"/>
                    <a:pt x="25786" y="31453"/>
                  </a:cubicBezTo>
                  <a:cubicBezTo>
                    <a:pt x="24528" y="29566"/>
                    <a:pt x="25157" y="30195"/>
                    <a:pt x="25157" y="29566"/>
                  </a:cubicBezTo>
                  <a:cubicBezTo>
                    <a:pt x="25157" y="28936"/>
                    <a:pt x="27044" y="29566"/>
                    <a:pt x="26415" y="27679"/>
                  </a:cubicBezTo>
                  <a:cubicBezTo>
                    <a:pt x="25786" y="25791"/>
                    <a:pt x="26415" y="27050"/>
                    <a:pt x="29560" y="29566"/>
                  </a:cubicBezTo>
                  <a:cubicBezTo>
                    <a:pt x="26415" y="25791"/>
                    <a:pt x="31447" y="30824"/>
                    <a:pt x="27044" y="25791"/>
                  </a:cubicBezTo>
                  <a:cubicBezTo>
                    <a:pt x="30818" y="29566"/>
                    <a:pt x="32076" y="30195"/>
                    <a:pt x="30818" y="28307"/>
                  </a:cubicBezTo>
                  <a:cubicBezTo>
                    <a:pt x="29560" y="26421"/>
                    <a:pt x="30189" y="26421"/>
                    <a:pt x="30818" y="26421"/>
                  </a:cubicBezTo>
                  <a:cubicBezTo>
                    <a:pt x="31447" y="26421"/>
                    <a:pt x="31447" y="26421"/>
                    <a:pt x="31447" y="25791"/>
                  </a:cubicBezTo>
                  <a:cubicBezTo>
                    <a:pt x="32076" y="25162"/>
                    <a:pt x="32705" y="25162"/>
                    <a:pt x="34593" y="26421"/>
                  </a:cubicBezTo>
                  <a:cubicBezTo>
                    <a:pt x="35851" y="27050"/>
                    <a:pt x="36480" y="26421"/>
                    <a:pt x="37109" y="26421"/>
                  </a:cubicBezTo>
                  <a:cubicBezTo>
                    <a:pt x="36480" y="25162"/>
                    <a:pt x="35851" y="24533"/>
                    <a:pt x="35222" y="23904"/>
                  </a:cubicBezTo>
                  <a:cubicBezTo>
                    <a:pt x="34593" y="22646"/>
                    <a:pt x="33963" y="22017"/>
                    <a:pt x="32705" y="20759"/>
                  </a:cubicBezTo>
                  <a:cubicBezTo>
                    <a:pt x="33334" y="21388"/>
                    <a:pt x="33963" y="22017"/>
                    <a:pt x="34593" y="22017"/>
                  </a:cubicBezTo>
                  <a:cubicBezTo>
                    <a:pt x="35222" y="22017"/>
                    <a:pt x="35222" y="22017"/>
                    <a:pt x="35851" y="22646"/>
                  </a:cubicBezTo>
                  <a:cubicBezTo>
                    <a:pt x="35851" y="23275"/>
                    <a:pt x="35851" y="23275"/>
                    <a:pt x="36480" y="23904"/>
                  </a:cubicBezTo>
                  <a:cubicBezTo>
                    <a:pt x="36480" y="23904"/>
                    <a:pt x="37109" y="24533"/>
                    <a:pt x="37109" y="24533"/>
                  </a:cubicBezTo>
                  <a:cubicBezTo>
                    <a:pt x="37738" y="24533"/>
                    <a:pt x="38367" y="24533"/>
                    <a:pt x="38367" y="24533"/>
                  </a:cubicBezTo>
                  <a:cubicBezTo>
                    <a:pt x="38367" y="24533"/>
                    <a:pt x="38367" y="23904"/>
                    <a:pt x="38367" y="23904"/>
                  </a:cubicBezTo>
                  <a:cubicBezTo>
                    <a:pt x="39625" y="24533"/>
                    <a:pt x="38367" y="22017"/>
                    <a:pt x="35222" y="18243"/>
                  </a:cubicBezTo>
                  <a:cubicBezTo>
                    <a:pt x="37109" y="20130"/>
                    <a:pt x="38996" y="21388"/>
                    <a:pt x="38367" y="19501"/>
                  </a:cubicBezTo>
                  <a:cubicBezTo>
                    <a:pt x="38367" y="19501"/>
                    <a:pt x="38996" y="19501"/>
                    <a:pt x="39625" y="20130"/>
                  </a:cubicBezTo>
                  <a:cubicBezTo>
                    <a:pt x="42141" y="22017"/>
                    <a:pt x="42141" y="22017"/>
                    <a:pt x="39625" y="18872"/>
                  </a:cubicBezTo>
                  <a:cubicBezTo>
                    <a:pt x="38996" y="18243"/>
                    <a:pt x="38996" y="17614"/>
                    <a:pt x="38996" y="17614"/>
                  </a:cubicBezTo>
                  <a:cubicBezTo>
                    <a:pt x="39625" y="17614"/>
                    <a:pt x="38996" y="16985"/>
                    <a:pt x="39625" y="16985"/>
                  </a:cubicBezTo>
                  <a:cubicBezTo>
                    <a:pt x="40883" y="16985"/>
                    <a:pt x="40883" y="16355"/>
                    <a:pt x="40883" y="15726"/>
                  </a:cubicBezTo>
                  <a:cubicBezTo>
                    <a:pt x="40883" y="15726"/>
                    <a:pt x="40883" y="15097"/>
                    <a:pt x="40883" y="15097"/>
                  </a:cubicBezTo>
                  <a:cubicBezTo>
                    <a:pt x="41512" y="15097"/>
                    <a:pt x="41512" y="13840"/>
                    <a:pt x="42770" y="15097"/>
                  </a:cubicBezTo>
                  <a:cubicBezTo>
                    <a:pt x="45287" y="16355"/>
                    <a:pt x="45287" y="15726"/>
                    <a:pt x="45915" y="15097"/>
                  </a:cubicBezTo>
                  <a:cubicBezTo>
                    <a:pt x="45915" y="15097"/>
                    <a:pt x="46545" y="15097"/>
                    <a:pt x="46545" y="14469"/>
                  </a:cubicBezTo>
                  <a:cubicBezTo>
                    <a:pt x="46545" y="14469"/>
                    <a:pt x="45915" y="13210"/>
                    <a:pt x="45287" y="12581"/>
                  </a:cubicBezTo>
                  <a:cubicBezTo>
                    <a:pt x="45287" y="12581"/>
                    <a:pt x="45287" y="12581"/>
                    <a:pt x="45287" y="12581"/>
                  </a:cubicBezTo>
                  <a:cubicBezTo>
                    <a:pt x="45287" y="12581"/>
                    <a:pt x="45287" y="12581"/>
                    <a:pt x="45287" y="12581"/>
                  </a:cubicBezTo>
                  <a:cubicBezTo>
                    <a:pt x="45915" y="13210"/>
                    <a:pt x="46545" y="13210"/>
                    <a:pt x="47174" y="13840"/>
                  </a:cubicBezTo>
                  <a:cubicBezTo>
                    <a:pt x="47174" y="13210"/>
                    <a:pt x="46545" y="13210"/>
                    <a:pt x="46545" y="12581"/>
                  </a:cubicBezTo>
                  <a:cubicBezTo>
                    <a:pt x="45915" y="12581"/>
                    <a:pt x="45915" y="12581"/>
                    <a:pt x="45287" y="12581"/>
                  </a:cubicBezTo>
                  <a:cubicBezTo>
                    <a:pt x="45287" y="12581"/>
                    <a:pt x="45287" y="12581"/>
                    <a:pt x="45287" y="12581"/>
                  </a:cubicBezTo>
                  <a:cubicBezTo>
                    <a:pt x="43399" y="10065"/>
                    <a:pt x="44657" y="11323"/>
                    <a:pt x="46545" y="11952"/>
                  </a:cubicBezTo>
                  <a:cubicBezTo>
                    <a:pt x="47803" y="12581"/>
                    <a:pt x="48432" y="12581"/>
                    <a:pt x="49061" y="13210"/>
                  </a:cubicBezTo>
                  <a:cubicBezTo>
                    <a:pt x="47803" y="11952"/>
                    <a:pt x="47174" y="10694"/>
                    <a:pt x="45915" y="10065"/>
                  </a:cubicBezTo>
                  <a:cubicBezTo>
                    <a:pt x="45915" y="10065"/>
                    <a:pt x="45915" y="9436"/>
                    <a:pt x="45915" y="9436"/>
                  </a:cubicBezTo>
                  <a:cubicBezTo>
                    <a:pt x="46545" y="9436"/>
                    <a:pt x="47174" y="9436"/>
                    <a:pt x="47803" y="9436"/>
                  </a:cubicBezTo>
                  <a:cubicBezTo>
                    <a:pt x="47803" y="9436"/>
                    <a:pt x="48432" y="10065"/>
                    <a:pt x="49061" y="10065"/>
                  </a:cubicBezTo>
                  <a:cubicBezTo>
                    <a:pt x="49690" y="10694"/>
                    <a:pt x="50948" y="11323"/>
                    <a:pt x="50948" y="11323"/>
                  </a:cubicBezTo>
                  <a:cubicBezTo>
                    <a:pt x="51577" y="11323"/>
                    <a:pt x="52206" y="10694"/>
                    <a:pt x="52835" y="10694"/>
                  </a:cubicBezTo>
                  <a:cubicBezTo>
                    <a:pt x="51577" y="10065"/>
                    <a:pt x="50948" y="9436"/>
                    <a:pt x="50319" y="9436"/>
                  </a:cubicBezTo>
                  <a:cubicBezTo>
                    <a:pt x="49690" y="8807"/>
                    <a:pt x="49690" y="8807"/>
                    <a:pt x="49061" y="8178"/>
                  </a:cubicBezTo>
                  <a:cubicBezTo>
                    <a:pt x="49690" y="7549"/>
                    <a:pt x="49690" y="7549"/>
                    <a:pt x="50319" y="6919"/>
                  </a:cubicBezTo>
                  <a:cubicBezTo>
                    <a:pt x="50948" y="8178"/>
                    <a:pt x="51577" y="8178"/>
                    <a:pt x="51577" y="8807"/>
                  </a:cubicBezTo>
                  <a:cubicBezTo>
                    <a:pt x="51577" y="8807"/>
                    <a:pt x="51577" y="8807"/>
                    <a:pt x="52206" y="10065"/>
                  </a:cubicBezTo>
                  <a:cubicBezTo>
                    <a:pt x="52835" y="10065"/>
                    <a:pt x="54093" y="10065"/>
                    <a:pt x="54722" y="10065"/>
                  </a:cubicBezTo>
                  <a:cubicBezTo>
                    <a:pt x="54722" y="10065"/>
                    <a:pt x="54093" y="9436"/>
                    <a:pt x="54093" y="9436"/>
                  </a:cubicBezTo>
                  <a:cubicBezTo>
                    <a:pt x="53464" y="9436"/>
                    <a:pt x="52206" y="8807"/>
                    <a:pt x="51577" y="8807"/>
                  </a:cubicBezTo>
                  <a:cubicBezTo>
                    <a:pt x="50319" y="6919"/>
                    <a:pt x="50948" y="6291"/>
                    <a:pt x="51577" y="6291"/>
                  </a:cubicBezTo>
                  <a:cubicBezTo>
                    <a:pt x="53464" y="6291"/>
                    <a:pt x="54722" y="6291"/>
                    <a:pt x="55351" y="5033"/>
                  </a:cubicBezTo>
                  <a:cubicBezTo>
                    <a:pt x="55351" y="5033"/>
                    <a:pt x="56609" y="5662"/>
                    <a:pt x="57239" y="5662"/>
                  </a:cubicBezTo>
                  <a:cubicBezTo>
                    <a:pt x="58497" y="5033"/>
                    <a:pt x="59755" y="4404"/>
                    <a:pt x="61013" y="3774"/>
                  </a:cubicBezTo>
                  <a:cubicBezTo>
                    <a:pt x="61642" y="3774"/>
                    <a:pt x="62271" y="3145"/>
                    <a:pt x="62271" y="3145"/>
                  </a:cubicBezTo>
                  <a:cubicBezTo>
                    <a:pt x="62271" y="3145"/>
                    <a:pt x="62900" y="3774"/>
                    <a:pt x="64787" y="5033"/>
                  </a:cubicBezTo>
                  <a:cubicBezTo>
                    <a:pt x="64787" y="5033"/>
                    <a:pt x="64787" y="5662"/>
                    <a:pt x="64787" y="5662"/>
                  </a:cubicBezTo>
                  <a:cubicBezTo>
                    <a:pt x="64158" y="5662"/>
                    <a:pt x="63529" y="6291"/>
                    <a:pt x="63529" y="6919"/>
                  </a:cubicBezTo>
                  <a:cubicBezTo>
                    <a:pt x="63529" y="7549"/>
                    <a:pt x="62271" y="7549"/>
                    <a:pt x="61642" y="8178"/>
                  </a:cubicBezTo>
                  <a:cubicBezTo>
                    <a:pt x="61013" y="8178"/>
                    <a:pt x="60384" y="8807"/>
                    <a:pt x="59126" y="8807"/>
                  </a:cubicBezTo>
                  <a:cubicBezTo>
                    <a:pt x="59126" y="8807"/>
                    <a:pt x="59126" y="8807"/>
                    <a:pt x="59126" y="8807"/>
                  </a:cubicBezTo>
                  <a:cubicBezTo>
                    <a:pt x="55980" y="6919"/>
                    <a:pt x="58497" y="10694"/>
                    <a:pt x="55980" y="8807"/>
                  </a:cubicBezTo>
                  <a:cubicBezTo>
                    <a:pt x="55351" y="8807"/>
                    <a:pt x="55980" y="9436"/>
                    <a:pt x="56609" y="10065"/>
                  </a:cubicBezTo>
                  <a:cubicBezTo>
                    <a:pt x="57239" y="10065"/>
                    <a:pt x="58497" y="10065"/>
                    <a:pt x="58497" y="10065"/>
                  </a:cubicBezTo>
                  <a:cubicBezTo>
                    <a:pt x="61013" y="9436"/>
                    <a:pt x="62900" y="9436"/>
                    <a:pt x="65416" y="8807"/>
                  </a:cubicBezTo>
                  <a:cubicBezTo>
                    <a:pt x="66045" y="8807"/>
                    <a:pt x="67303" y="8807"/>
                    <a:pt x="68561" y="9436"/>
                  </a:cubicBezTo>
                  <a:cubicBezTo>
                    <a:pt x="69191" y="9436"/>
                    <a:pt x="70449" y="10694"/>
                    <a:pt x="71078" y="10694"/>
                  </a:cubicBezTo>
                  <a:cubicBezTo>
                    <a:pt x="70449" y="10065"/>
                    <a:pt x="69820" y="9436"/>
                    <a:pt x="68561" y="8807"/>
                  </a:cubicBezTo>
                  <a:cubicBezTo>
                    <a:pt x="69191" y="8178"/>
                    <a:pt x="69820" y="7549"/>
                    <a:pt x="70449" y="6919"/>
                  </a:cubicBezTo>
                  <a:cubicBezTo>
                    <a:pt x="71078" y="6291"/>
                    <a:pt x="71707" y="6291"/>
                    <a:pt x="71707" y="5662"/>
                  </a:cubicBezTo>
                  <a:cubicBezTo>
                    <a:pt x="71707" y="4404"/>
                    <a:pt x="71707" y="3145"/>
                    <a:pt x="72965" y="3774"/>
                  </a:cubicBezTo>
                  <a:cubicBezTo>
                    <a:pt x="74223" y="3774"/>
                    <a:pt x="75481" y="4404"/>
                    <a:pt x="76110" y="4404"/>
                  </a:cubicBezTo>
                  <a:cubicBezTo>
                    <a:pt x="76739" y="4404"/>
                    <a:pt x="76110" y="3774"/>
                    <a:pt x="76739" y="3774"/>
                  </a:cubicBezTo>
                  <a:cubicBezTo>
                    <a:pt x="77368" y="3774"/>
                    <a:pt x="77997" y="3145"/>
                    <a:pt x="78626" y="3145"/>
                  </a:cubicBezTo>
                  <a:cubicBezTo>
                    <a:pt x="79885" y="3145"/>
                    <a:pt x="81772" y="3774"/>
                    <a:pt x="83030" y="3774"/>
                  </a:cubicBezTo>
                  <a:cubicBezTo>
                    <a:pt x="83030" y="3774"/>
                    <a:pt x="83030" y="3774"/>
                    <a:pt x="83659" y="3145"/>
                  </a:cubicBezTo>
                  <a:cubicBezTo>
                    <a:pt x="82401" y="2516"/>
                    <a:pt x="80513" y="1887"/>
                    <a:pt x="79255" y="1259"/>
                  </a:cubicBezTo>
                  <a:cubicBezTo>
                    <a:pt x="78626" y="629"/>
                    <a:pt x="77997" y="0"/>
                    <a:pt x="78626" y="0"/>
                  </a:cubicBezTo>
                  <a:cubicBezTo>
                    <a:pt x="79885" y="0"/>
                    <a:pt x="81772" y="1259"/>
                    <a:pt x="83659" y="1259"/>
                  </a:cubicBezTo>
                  <a:cubicBezTo>
                    <a:pt x="84917" y="1259"/>
                    <a:pt x="86804" y="1887"/>
                    <a:pt x="86804" y="1259"/>
                  </a:cubicBezTo>
                  <a:cubicBezTo>
                    <a:pt x="86804" y="629"/>
                    <a:pt x="88062" y="1259"/>
                    <a:pt x="88691" y="1887"/>
                  </a:cubicBezTo>
                  <a:cubicBezTo>
                    <a:pt x="90578" y="2516"/>
                    <a:pt x="93095" y="2516"/>
                    <a:pt x="94982" y="3145"/>
                  </a:cubicBezTo>
                  <a:cubicBezTo>
                    <a:pt x="95611" y="3145"/>
                    <a:pt x="96869" y="3774"/>
                    <a:pt x="98756" y="5033"/>
                  </a:cubicBezTo>
                  <a:cubicBezTo>
                    <a:pt x="100014" y="6291"/>
                    <a:pt x="100643" y="6291"/>
                    <a:pt x="101901" y="6919"/>
                  </a:cubicBezTo>
                  <a:cubicBezTo>
                    <a:pt x="101901" y="7549"/>
                    <a:pt x="101901" y="7549"/>
                    <a:pt x="101901" y="8178"/>
                  </a:cubicBezTo>
                  <a:cubicBezTo>
                    <a:pt x="103789" y="10065"/>
                    <a:pt x="105676" y="11323"/>
                    <a:pt x="107563" y="13210"/>
                  </a:cubicBezTo>
                  <a:cubicBezTo>
                    <a:pt x="107563" y="16355"/>
                    <a:pt x="108192" y="17614"/>
                    <a:pt x="109450" y="18872"/>
                  </a:cubicBezTo>
                  <a:close/>
                  <a:moveTo>
                    <a:pt x="8172" y="55986"/>
                  </a:moveTo>
                  <a:cubicBezTo>
                    <a:pt x="8172" y="55986"/>
                    <a:pt x="7543" y="55357"/>
                    <a:pt x="7543" y="55357"/>
                  </a:cubicBezTo>
                  <a:cubicBezTo>
                    <a:pt x="7543" y="55357"/>
                    <a:pt x="7543" y="55986"/>
                    <a:pt x="7543" y="55986"/>
                  </a:cubicBezTo>
                  <a:cubicBezTo>
                    <a:pt x="7543" y="55986"/>
                    <a:pt x="8172" y="56615"/>
                    <a:pt x="8172" y="56615"/>
                  </a:cubicBezTo>
                  <a:cubicBezTo>
                    <a:pt x="8172" y="56615"/>
                    <a:pt x="8172" y="56615"/>
                    <a:pt x="8172" y="55986"/>
                  </a:cubicBezTo>
                  <a:close/>
                  <a:moveTo>
                    <a:pt x="13205" y="58502"/>
                  </a:moveTo>
                  <a:cubicBezTo>
                    <a:pt x="13205" y="58502"/>
                    <a:pt x="12576" y="58502"/>
                    <a:pt x="12576" y="58502"/>
                  </a:cubicBezTo>
                  <a:cubicBezTo>
                    <a:pt x="12576" y="58502"/>
                    <a:pt x="13205" y="59131"/>
                    <a:pt x="13205" y="59131"/>
                  </a:cubicBezTo>
                  <a:cubicBezTo>
                    <a:pt x="13205" y="59131"/>
                    <a:pt x="13205" y="58502"/>
                    <a:pt x="13205" y="58502"/>
                  </a:cubicBezTo>
                  <a:cubicBezTo>
                    <a:pt x="13205" y="58502"/>
                    <a:pt x="13205" y="58502"/>
                    <a:pt x="13205" y="58502"/>
                  </a:cubicBezTo>
                  <a:close/>
                  <a:moveTo>
                    <a:pt x="16350" y="54728"/>
                  </a:moveTo>
                  <a:cubicBezTo>
                    <a:pt x="16350" y="54728"/>
                    <a:pt x="15721" y="54728"/>
                    <a:pt x="15721" y="54728"/>
                  </a:cubicBezTo>
                  <a:cubicBezTo>
                    <a:pt x="16350" y="55357"/>
                    <a:pt x="16350" y="55357"/>
                    <a:pt x="16979" y="55986"/>
                  </a:cubicBezTo>
                  <a:cubicBezTo>
                    <a:pt x="17608" y="55986"/>
                    <a:pt x="17608" y="56615"/>
                    <a:pt x="18237" y="56615"/>
                  </a:cubicBezTo>
                  <a:cubicBezTo>
                    <a:pt x="16979" y="55986"/>
                    <a:pt x="16979" y="55357"/>
                    <a:pt x="16350" y="54728"/>
                  </a:cubicBezTo>
                  <a:close/>
                  <a:moveTo>
                    <a:pt x="13205" y="50324"/>
                  </a:moveTo>
                  <a:cubicBezTo>
                    <a:pt x="11317" y="50953"/>
                    <a:pt x="8801" y="50953"/>
                    <a:pt x="8172" y="54099"/>
                  </a:cubicBezTo>
                  <a:cubicBezTo>
                    <a:pt x="8801" y="54099"/>
                    <a:pt x="9430" y="53470"/>
                    <a:pt x="10689" y="53470"/>
                  </a:cubicBezTo>
                  <a:cubicBezTo>
                    <a:pt x="11317" y="53470"/>
                    <a:pt x="11947" y="52841"/>
                    <a:pt x="13205" y="52841"/>
                  </a:cubicBezTo>
                  <a:cubicBezTo>
                    <a:pt x="13834" y="52841"/>
                    <a:pt x="13834" y="51583"/>
                    <a:pt x="13205" y="50324"/>
                  </a:cubicBezTo>
                  <a:close/>
                  <a:moveTo>
                    <a:pt x="21382" y="52841"/>
                  </a:moveTo>
                  <a:cubicBezTo>
                    <a:pt x="18237" y="50324"/>
                    <a:pt x="19495" y="52841"/>
                    <a:pt x="18237" y="52841"/>
                  </a:cubicBezTo>
                  <a:cubicBezTo>
                    <a:pt x="17608" y="52841"/>
                    <a:pt x="17608" y="54099"/>
                    <a:pt x="16979" y="54728"/>
                  </a:cubicBezTo>
                  <a:cubicBezTo>
                    <a:pt x="16979" y="55357"/>
                    <a:pt x="17608" y="55357"/>
                    <a:pt x="17608" y="55986"/>
                  </a:cubicBezTo>
                  <a:cubicBezTo>
                    <a:pt x="20124" y="55986"/>
                    <a:pt x="20753" y="54099"/>
                    <a:pt x="21382" y="52841"/>
                  </a:cubicBezTo>
                  <a:close/>
                  <a:moveTo>
                    <a:pt x="22011" y="49695"/>
                  </a:moveTo>
                  <a:cubicBezTo>
                    <a:pt x="21382" y="49695"/>
                    <a:pt x="20124" y="49695"/>
                    <a:pt x="20753" y="50953"/>
                  </a:cubicBezTo>
                  <a:cubicBezTo>
                    <a:pt x="22641" y="52841"/>
                    <a:pt x="23270" y="52212"/>
                    <a:pt x="22011" y="49695"/>
                  </a:cubicBezTo>
                  <a:close/>
                  <a:moveTo>
                    <a:pt x="23270" y="48438"/>
                  </a:moveTo>
                  <a:cubicBezTo>
                    <a:pt x="23270" y="48438"/>
                    <a:pt x="22641" y="48438"/>
                    <a:pt x="22641" y="48438"/>
                  </a:cubicBezTo>
                  <a:cubicBezTo>
                    <a:pt x="22641" y="48438"/>
                    <a:pt x="23270" y="49067"/>
                    <a:pt x="23270" y="49695"/>
                  </a:cubicBezTo>
                  <a:cubicBezTo>
                    <a:pt x="23270" y="49067"/>
                    <a:pt x="23270" y="49067"/>
                    <a:pt x="23270" y="48438"/>
                  </a:cubicBezTo>
                  <a:cubicBezTo>
                    <a:pt x="23270" y="49067"/>
                    <a:pt x="23270" y="49067"/>
                    <a:pt x="23270" y="48438"/>
                  </a:cubicBezTo>
                  <a:close/>
                  <a:moveTo>
                    <a:pt x="24528" y="47179"/>
                  </a:moveTo>
                  <a:cubicBezTo>
                    <a:pt x="23270" y="46550"/>
                    <a:pt x="21382" y="44663"/>
                    <a:pt x="23899" y="47808"/>
                  </a:cubicBezTo>
                  <a:cubicBezTo>
                    <a:pt x="23899" y="47808"/>
                    <a:pt x="23899" y="47808"/>
                    <a:pt x="24528" y="47179"/>
                  </a:cubicBezTo>
                  <a:close/>
                  <a:moveTo>
                    <a:pt x="33963" y="50953"/>
                  </a:moveTo>
                  <a:cubicBezTo>
                    <a:pt x="33334" y="50953"/>
                    <a:pt x="33334" y="50953"/>
                    <a:pt x="33963" y="50953"/>
                  </a:cubicBezTo>
                  <a:cubicBezTo>
                    <a:pt x="33334" y="50324"/>
                    <a:pt x="32705" y="50953"/>
                    <a:pt x="32705" y="50953"/>
                  </a:cubicBezTo>
                  <a:cubicBezTo>
                    <a:pt x="33334" y="51583"/>
                    <a:pt x="33334" y="51583"/>
                    <a:pt x="33963" y="52212"/>
                  </a:cubicBezTo>
                  <a:cubicBezTo>
                    <a:pt x="33334" y="52212"/>
                    <a:pt x="33334" y="51583"/>
                    <a:pt x="33963" y="50953"/>
                  </a:cubicBezTo>
                  <a:cubicBezTo>
                    <a:pt x="33334" y="50953"/>
                    <a:pt x="33963" y="50953"/>
                    <a:pt x="33963" y="50953"/>
                  </a:cubicBezTo>
                  <a:close/>
                  <a:moveTo>
                    <a:pt x="29560" y="42776"/>
                  </a:moveTo>
                  <a:cubicBezTo>
                    <a:pt x="29560" y="42147"/>
                    <a:pt x="29560" y="42147"/>
                    <a:pt x="30189" y="41517"/>
                  </a:cubicBezTo>
                  <a:cubicBezTo>
                    <a:pt x="29560" y="40889"/>
                    <a:pt x="29560" y="40889"/>
                    <a:pt x="28931" y="40260"/>
                  </a:cubicBezTo>
                  <a:cubicBezTo>
                    <a:pt x="28931" y="40889"/>
                    <a:pt x="28931" y="40889"/>
                    <a:pt x="28931" y="41517"/>
                  </a:cubicBezTo>
                  <a:cubicBezTo>
                    <a:pt x="28931" y="42147"/>
                    <a:pt x="28931" y="42147"/>
                    <a:pt x="29560" y="42776"/>
                  </a:cubicBezTo>
                  <a:close/>
                  <a:moveTo>
                    <a:pt x="37109" y="49067"/>
                  </a:moveTo>
                  <a:cubicBezTo>
                    <a:pt x="36480" y="48438"/>
                    <a:pt x="36480" y="48438"/>
                    <a:pt x="35851" y="49067"/>
                  </a:cubicBezTo>
                  <a:cubicBezTo>
                    <a:pt x="35851" y="49067"/>
                    <a:pt x="35851" y="49695"/>
                    <a:pt x="36480" y="49695"/>
                  </a:cubicBezTo>
                  <a:cubicBezTo>
                    <a:pt x="37109" y="49067"/>
                    <a:pt x="37109" y="49067"/>
                    <a:pt x="37109" y="49067"/>
                  </a:cubicBezTo>
                  <a:close/>
                  <a:moveTo>
                    <a:pt x="37738" y="47179"/>
                  </a:moveTo>
                  <a:cubicBezTo>
                    <a:pt x="37738" y="47808"/>
                    <a:pt x="37738" y="47808"/>
                    <a:pt x="37738" y="48438"/>
                  </a:cubicBezTo>
                  <a:cubicBezTo>
                    <a:pt x="38367" y="48438"/>
                    <a:pt x="38996" y="48438"/>
                    <a:pt x="37738" y="47179"/>
                  </a:cubicBezTo>
                  <a:close/>
                  <a:moveTo>
                    <a:pt x="32076" y="40260"/>
                  </a:moveTo>
                  <a:cubicBezTo>
                    <a:pt x="32076" y="39631"/>
                    <a:pt x="31447" y="39631"/>
                    <a:pt x="32076" y="40260"/>
                  </a:cubicBezTo>
                  <a:cubicBezTo>
                    <a:pt x="31447" y="40260"/>
                    <a:pt x="31447" y="40260"/>
                    <a:pt x="30818" y="40889"/>
                  </a:cubicBezTo>
                  <a:cubicBezTo>
                    <a:pt x="31447" y="41517"/>
                    <a:pt x="31447" y="41517"/>
                    <a:pt x="32076" y="42147"/>
                  </a:cubicBezTo>
                  <a:cubicBezTo>
                    <a:pt x="32076" y="40889"/>
                    <a:pt x="32076" y="40260"/>
                    <a:pt x="32076" y="40260"/>
                  </a:cubicBezTo>
                  <a:close/>
                  <a:moveTo>
                    <a:pt x="44028" y="30824"/>
                  </a:moveTo>
                  <a:cubicBezTo>
                    <a:pt x="44028" y="30195"/>
                    <a:pt x="44028" y="30195"/>
                    <a:pt x="44028" y="29566"/>
                  </a:cubicBezTo>
                  <a:cubicBezTo>
                    <a:pt x="43399" y="28936"/>
                    <a:pt x="42141" y="27679"/>
                    <a:pt x="41512" y="26421"/>
                  </a:cubicBezTo>
                  <a:cubicBezTo>
                    <a:pt x="40883" y="26421"/>
                    <a:pt x="40254" y="26421"/>
                    <a:pt x="39625" y="26421"/>
                  </a:cubicBezTo>
                  <a:cubicBezTo>
                    <a:pt x="42770" y="30195"/>
                    <a:pt x="44028" y="31453"/>
                    <a:pt x="44028" y="30824"/>
                  </a:cubicBezTo>
                  <a:close/>
                  <a:moveTo>
                    <a:pt x="48432" y="32082"/>
                  </a:moveTo>
                  <a:cubicBezTo>
                    <a:pt x="48432" y="32711"/>
                    <a:pt x="48432" y="32711"/>
                    <a:pt x="48432" y="32082"/>
                  </a:cubicBezTo>
                  <a:cubicBezTo>
                    <a:pt x="48432" y="33340"/>
                    <a:pt x="45915" y="31453"/>
                    <a:pt x="47174" y="33969"/>
                  </a:cubicBezTo>
                  <a:cubicBezTo>
                    <a:pt x="48432" y="35227"/>
                    <a:pt x="49061" y="34598"/>
                    <a:pt x="48432" y="32082"/>
                  </a:cubicBezTo>
                  <a:cubicBezTo>
                    <a:pt x="48432" y="32711"/>
                    <a:pt x="48432" y="32711"/>
                    <a:pt x="48432" y="32082"/>
                  </a:cubicBezTo>
                  <a:close/>
                  <a:moveTo>
                    <a:pt x="46545" y="27679"/>
                  </a:moveTo>
                  <a:cubicBezTo>
                    <a:pt x="45915" y="27679"/>
                    <a:pt x="45287" y="27679"/>
                    <a:pt x="44657" y="27050"/>
                  </a:cubicBezTo>
                  <a:cubicBezTo>
                    <a:pt x="44028" y="26421"/>
                    <a:pt x="42770" y="25162"/>
                    <a:pt x="41512" y="23904"/>
                  </a:cubicBezTo>
                  <a:cubicBezTo>
                    <a:pt x="45915" y="28936"/>
                    <a:pt x="43399" y="27679"/>
                    <a:pt x="42770" y="27679"/>
                  </a:cubicBezTo>
                  <a:cubicBezTo>
                    <a:pt x="45287" y="30195"/>
                    <a:pt x="45287" y="30195"/>
                    <a:pt x="45287" y="30195"/>
                  </a:cubicBezTo>
                  <a:cubicBezTo>
                    <a:pt x="45915" y="29566"/>
                    <a:pt x="46545" y="28936"/>
                    <a:pt x="47174" y="28936"/>
                  </a:cubicBezTo>
                  <a:cubicBezTo>
                    <a:pt x="47803" y="28936"/>
                    <a:pt x="47174" y="28307"/>
                    <a:pt x="46545" y="27679"/>
                  </a:cubicBezTo>
                  <a:close/>
                  <a:moveTo>
                    <a:pt x="48432" y="25162"/>
                  </a:moveTo>
                  <a:cubicBezTo>
                    <a:pt x="47174" y="25162"/>
                    <a:pt x="45915" y="24533"/>
                    <a:pt x="44657" y="24533"/>
                  </a:cubicBezTo>
                  <a:cubicBezTo>
                    <a:pt x="47803" y="27050"/>
                    <a:pt x="48432" y="27679"/>
                    <a:pt x="48432" y="27679"/>
                  </a:cubicBezTo>
                  <a:cubicBezTo>
                    <a:pt x="48432" y="27050"/>
                    <a:pt x="49061" y="27050"/>
                    <a:pt x="49061" y="26421"/>
                  </a:cubicBezTo>
                  <a:cubicBezTo>
                    <a:pt x="49061" y="25791"/>
                    <a:pt x="48432" y="25162"/>
                    <a:pt x="48432" y="25162"/>
                  </a:cubicBezTo>
                  <a:close/>
                  <a:moveTo>
                    <a:pt x="53464" y="28307"/>
                  </a:moveTo>
                  <a:cubicBezTo>
                    <a:pt x="52835" y="28307"/>
                    <a:pt x="52835" y="28936"/>
                    <a:pt x="52835" y="28936"/>
                  </a:cubicBezTo>
                  <a:cubicBezTo>
                    <a:pt x="54093" y="30195"/>
                    <a:pt x="54722" y="30195"/>
                    <a:pt x="53464" y="28307"/>
                  </a:cubicBezTo>
                  <a:close/>
                  <a:moveTo>
                    <a:pt x="52206" y="25791"/>
                  </a:moveTo>
                  <a:cubicBezTo>
                    <a:pt x="51577" y="25162"/>
                    <a:pt x="50319" y="23904"/>
                    <a:pt x="50319" y="23904"/>
                  </a:cubicBezTo>
                  <a:cubicBezTo>
                    <a:pt x="49061" y="23275"/>
                    <a:pt x="48432" y="23275"/>
                    <a:pt x="47803" y="23275"/>
                  </a:cubicBezTo>
                  <a:cubicBezTo>
                    <a:pt x="47803" y="23275"/>
                    <a:pt x="48432" y="23904"/>
                    <a:pt x="49061" y="25162"/>
                  </a:cubicBezTo>
                  <a:cubicBezTo>
                    <a:pt x="51577" y="26421"/>
                    <a:pt x="49690" y="23275"/>
                    <a:pt x="52206" y="25791"/>
                  </a:cubicBezTo>
                  <a:close/>
                  <a:moveTo>
                    <a:pt x="54722" y="22017"/>
                  </a:moveTo>
                  <a:cubicBezTo>
                    <a:pt x="53464" y="20759"/>
                    <a:pt x="52206" y="20130"/>
                    <a:pt x="51577" y="18872"/>
                  </a:cubicBezTo>
                  <a:cubicBezTo>
                    <a:pt x="50948" y="18243"/>
                    <a:pt x="50319" y="18243"/>
                    <a:pt x="50319" y="18243"/>
                  </a:cubicBezTo>
                  <a:cubicBezTo>
                    <a:pt x="49690" y="18243"/>
                    <a:pt x="49690" y="18872"/>
                    <a:pt x="49061" y="18872"/>
                  </a:cubicBezTo>
                  <a:cubicBezTo>
                    <a:pt x="48432" y="18872"/>
                    <a:pt x="49690" y="20130"/>
                    <a:pt x="51577" y="22017"/>
                  </a:cubicBezTo>
                  <a:cubicBezTo>
                    <a:pt x="50948" y="22017"/>
                    <a:pt x="50319" y="22017"/>
                    <a:pt x="49690" y="21388"/>
                  </a:cubicBezTo>
                  <a:cubicBezTo>
                    <a:pt x="52206" y="23275"/>
                    <a:pt x="52835" y="23904"/>
                    <a:pt x="52835" y="23275"/>
                  </a:cubicBezTo>
                  <a:cubicBezTo>
                    <a:pt x="53464" y="23275"/>
                    <a:pt x="54093" y="22646"/>
                    <a:pt x="54722" y="22017"/>
                  </a:cubicBezTo>
                  <a:cubicBezTo>
                    <a:pt x="54722" y="22017"/>
                    <a:pt x="54722" y="22017"/>
                    <a:pt x="54722" y="22017"/>
                  </a:cubicBezTo>
                  <a:close/>
                  <a:moveTo>
                    <a:pt x="47803" y="13840"/>
                  </a:moveTo>
                  <a:cubicBezTo>
                    <a:pt x="47174" y="13840"/>
                    <a:pt x="45915" y="12581"/>
                    <a:pt x="48432" y="15726"/>
                  </a:cubicBezTo>
                  <a:cubicBezTo>
                    <a:pt x="48432" y="15726"/>
                    <a:pt x="49061" y="15097"/>
                    <a:pt x="49061" y="15097"/>
                  </a:cubicBezTo>
                  <a:cubicBezTo>
                    <a:pt x="48432" y="14469"/>
                    <a:pt x="48432" y="14469"/>
                    <a:pt x="47803" y="13840"/>
                  </a:cubicBezTo>
                  <a:close/>
                  <a:moveTo>
                    <a:pt x="58497" y="24533"/>
                  </a:moveTo>
                  <a:cubicBezTo>
                    <a:pt x="57239" y="23275"/>
                    <a:pt x="55980" y="22646"/>
                    <a:pt x="59126" y="25791"/>
                  </a:cubicBezTo>
                  <a:cubicBezTo>
                    <a:pt x="58497" y="25162"/>
                    <a:pt x="58497" y="24533"/>
                    <a:pt x="58497" y="24533"/>
                  </a:cubicBezTo>
                  <a:close/>
                  <a:moveTo>
                    <a:pt x="61013" y="23904"/>
                  </a:moveTo>
                  <a:cubicBezTo>
                    <a:pt x="61013" y="23904"/>
                    <a:pt x="61013" y="23275"/>
                    <a:pt x="61013" y="23904"/>
                  </a:cubicBezTo>
                  <a:cubicBezTo>
                    <a:pt x="59755" y="23275"/>
                    <a:pt x="59126" y="23904"/>
                    <a:pt x="59126" y="23904"/>
                  </a:cubicBezTo>
                  <a:cubicBezTo>
                    <a:pt x="59755" y="24533"/>
                    <a:pt x="59755" y="24533"/>
                    <a:pt x="60384" y="25162"/>
                  </a:cubicBezTo>
                  <a:cubicBezTo>
                    <a:pt x="60384" y="24533"/>
                    <a:pt x="61013" y="23904"/>
                    <a:pt x="61013" y="23904"/>
                  </a:cubicBezTo>
                  <a:close/>
                  <a:moveTo>
                    <a:pt x="59126" y="20130"/>
                  </a:moveTo>
                  <a:cubicBezTo>
                    <a:pt x="57868" y="19501"/>
                    <a:pt x="57239" y="19501"/>
                    <a:pt x="55351" y="18243"/>
                  </a:cubicBezTo>
                  <a:cubicBezTo>
                    <a:pt x="52206" y="15726"/>
                    <a:pt x="52206" y="16985"/>
                    <a:pt x="51577" y="16985"/>
                  </a:cubicBezTo>
                  <a:cubicBezTo>
                    <a:pt x="54093" y="19501"/>
                    <a:pt x="56609" y="21388"/>
                    <a:pt x="57239" y="21388"/>
                  </a:cubicBezTo>
                  <a:cubicBezTo>
                    <a:pt x="58497" y="22017"/>
                    <a:pt x="59126" y="21388"/>
                    <a:pt x="59126" y="20130"/>
                  </a:cubicBezTo>
                  <a:close/>
                  <a:moveTo>
                    <a:pt x="66674" y="18872"/>
                  </a:moveTo>
                  <a:cubicBezTo>
                    <a:pt x="66045" y="18243"/>
                    <a:pt x="66045" y="18243"/>
                    <a:pt x="65416" y="17614"/>
                  </a:cubicBezTo>
                  <a:cubicBezTo>
                    <a:pt x="62900" y="17614"/>
                    <a:pt x="61013" y="18872"/>
                    <a:pt x="60384" y="20759"/>
                  </a:cubicBezTo>
                  <a:cubicBezTo>
                    <a:pt x="62900" y="20130"/>
                    <a:pt x="64787" y="19501"/>
                    <a:pt x="66674" y="18872"/>
                  </a:cubicBezTo>
                  <a:close/>
                  <a:moveTo>
                    <a:pt x="66674" y="16985"/>
                  </a:moveTo>
                  <a:cubicBezTo>
                    <a:pt x="66674" y="17614"/>
                    <a:pt x="64787" y="15726"/>
                    <a:pt x="66674" y="18243"/>
                  </a:cubicBezTo>
                  <a:cubicBezTo>
                    <a:pt x="66674" y="17614"/>
                    <a:pt x="66674" y="16985"/>
                    <a:pt x="66674" y="16985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05" name="【公众号：阿拉丁PPT】1-67"/>
            <p:cNvSpPr/>
            <p:nvPr/>
          </p:nvSpPr>
          <p:spPr>
            <a:xfrm>
              <a:off x="2014517" y="625161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06" name="【公众号：阿拉丁PPT】1-68"/>
            <p:cNvSpPr/>
            <p:nvPr/>
          </p:nvSpPr>
          <p:spPr>
            <a:xfrm>
              <a:off x="1998161" y="6248465"/>
              <a:ext cx="16355" cy="5941"/>
            </a:xfrm>
            <a:custGeom>
              <a:avLst/>
              <a:gdLst>
                <a:gd name="connsiteX0" fmla="*/ 10694 w 16355"/>
                <a:gd name="connsiteY0" fmla="*/ 0 h 5941"/>
                <a:gd name="connsiteX1" fmla="*/ 10694 w 16355"/>
                <a:gd name="connsiteY1" fmla="*/ 1259 h 5941"/>
                <a:gd name="connsiteX2" fmla="*/ 8178 w 16355"/>
                <a:gd name="connsiteY2" fmla="*/ 1887 h 5941"/>
                <a:gd name="connsiteX3" fmla="*/ 2516 w 16355"/>
                <a:gd name="connsiteY3" fmla="*/ 3145 h 5941"/>
                <a:gd name="connsiteX4" fmla="*/ 0 w 16355"/>
                <a:gd name="connsiteY4" fmla="*/ 4404 h 5941"/>
                <a:gd name="connsiteX5" fmla="*/ 629 w 16355"/>
                <a:gd name="connsiteY5" fmla="*/ 5662 h 5941"/>
                <a:gd name="connsiteX6" fmla="*/ 2516 w 16355"/>
                <a:gd name="connsiteY6" fmla="*/ 5662 h 5941"/>
                <a:gd name="connsiteX7" fmla="*/ 6920 w 16355"/>
                <a:gd name="connsiteY7" fmla="*/ 4404 h 5941"/>
                <a:gd name="connsiteX8" fmla="*/ 13839 w 16355"/>
                <a:gd name="connsiteY8" fmla="*/ 4404 h 5941"/>
                <a:gd name="connsiteX9" fmla="*/ 15097 w 16355"/>
                <a:gd name="connsiteY9" fmla="*/ 4404 h 5941"/>
                <a:gd name="connsiteX10" fmla="*/ 16355 w 16355"/>
                <a:gd name="connsiteY10" fmla="*/ 3774 h 5941"/>
                <a:gd name="connsiteX11" fmla="*/ 14468 w 16355"/>
                <a:gd name="connsiteY11" fmla="*/ 3145 h 5941"/>
                <a:gd name="connsiteX12" fmla="*/ 10694 w 16355"/>
                <a:gd name="connsiteY12" fmla="*/ 0 h 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355" h="5941">
                  <a:moveTo>
                    <a:pt x="10694" y="0"/>
                  </a:moveTo>
                  <a:cubicBezTo>
                    <a:pt x="10694" y="629"/>
                    <a:pt x="10694" y="1259"/>
                    <a:pt x="10694" y="1259"/>
                  </a:cubicBezTo>
                  <a:cubicBezTo>
                    <a:pt x="10065" y="1259"/>
                    <a:pt x="9436" y="1259"/>
                    <a:pt x="8178" y="1887"/>
                  </a:cubicBezTo>
                  <a:cubicBezTo>
                    <a:pt x="6291" y="2516"/>
                    <a:pt x="3774" y="2516"/>
                    <a:pt x="2516" y="3145"/>
                  </a:cubicBezTo>
                  <a:cubicBezTo>
                    <a:pt x="1887" y="3774"/>
                    <a:pt x="1887" y="5033"/>
                    <a:pt x="0" y="4404"/>
                  </a:cubicBezTo>
                  <a:cubicBezTo>
                    <a:pt x="0" y="4404"/>
                    <a:pt x="629" y="5033"/>
                    <a:pt x="629" y="5662"/>
                  </a:cubicBezTo>
                  <a:cubicBezTo>
                    <a:pt x="1887" y="6291"/>
                    <a:pt x="1887" y="5662"/>
                    <a:pt x="2516" y="5662"/>
                  </a:cubicBezTo>
                  <a:cubicBezTo>
                    <a:pt x="3774" y="5033"/>
                    <a:pt x="5033" y="4404"/>
                    <a:pt x="6920" y="4404"/>
                  </a:cubicBezTo>
                  <a:cubicBezTo>
                    <a:pt x="8807" y="4404"/>
                    <a:pt x="11323" y="4404"/>
                    <a:pt x="13839" y="4404"/>
                  </a:cubicBezTo>
                  <a:cubicBezTo>
                    <a:pt x="14468" y="4404"/>
                    <a:pt x="15097" y="4404"/>
                    <a:pt x="15097" y="4404"/>
                  </a:cubicBezTo>
                  <a:cubicBezTo>
                    <a:pt x="15726" y="4404"/>
                    <a:pt x="16355" y="3774"/>
                    <a:pt x="16355" y="3774"/>
                  </a:cubicBezTo>
                  <a:cubicBezTo>
                    <a:pt x="15097" y="3145"/>
                    <a:pt x="14468" y="2516"/>
                    <a:pt x="14468" y="3145"/>
                  </a:cubicBezTo>
                  <a:cubicBezTo>
                    <a:pt x="13839" y="3145"/>
                    <a:pt x="13210" y="3145"/>
                    <a:pt x="10694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07" name="【公众号：阿拉丁PPT】1-69"/>
            <p:cNvSpPr/>
            <p:nvPr/>
          </p:nvSpPr>
          <p:spPr>
            <a:xfrm>
              <a:off x="2014517" y="625161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08" name="【公众号：阿拉丁PPT】1-70"/>
            <p:cNvSpPr/>
            <p:nvPr/>
          </p:nvSpPr>
          <p:spPr>
            <a:xfrm>
              <a:off x="1935417" y="6307384"/>
              <a:ext cx="2355" cy="3986"/>
            </a:xfrm>
            <a:custGeom>
              <a:avLst/>
              <a:gdLst>
                <a:gd name="connsiteX0" fmla="*/ 2355 w 2355"/>
                <a:gd name="connsiteY0" fmla="*/ 3987 h 3986"/>
                <a:gd name="connsiteX1" fmla="*/ 1097 w 2355"/>
                <a:gd name="connsiteY1" fmla="*/ 212 h 3986"/>
                <a:gd name="connsiteX2" fmla="*/ 2355 w 2355"/>
                <a:gd name="connsiteY2" fmla="*/ 3987 h 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5" h="3986">
                  <a:moveTo>
                    <a:pt x="2355" y="3987"/>
                  </a:moveTo>
                  <a:cubicBezTo>
                    <a:pt x="1726" y="2729"/>
                    <a:pt x="1726" y="1470"/>
                    <a:pt x="1097" y="212"/>
                  </a:cubicBezTo>
                  <a:cubicBezTo>
                    <a:pt x="-790" y="-416"/>
                    <a:pt x="-161" y="212"/>
                    <a:pt x="2355" y="398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09" name="【公众号：阿拉丁PPT】1-71"/>
            <p:cNvSpPr/>
            <p:nvPr/>
          </p:nvSpPr>
          <p:spPr>
            <a:xfrm>
              <a:off x="1940289" y="6295016"/>
              <a:ext cx="1257" cy="1257"/>
            </a:xfrm>
            <a:custGeom>
              <a:avLst/>
              <a:gdLst>
                <a:gd name="connsiteX0" fmla="*/ 629 w 1257"/>
                <a:gd name="connsiteY0" fmla="*/ 0 h 1257"/>
                <a:gd name="connsiteX1" fmla="*/ 0 w 1257"/>
                <a:gd name="connsiteY1" fmla="*/ 0 h 1257"/>
                <a:gd name="connsiteX2" fmla="*/ 629 w 1257"/>
                <a:gd name="connsiteY2" fmla="*/ 1258 h 1257"/>
                <a:gd name="connsiteX3" fmla="*/ 1258 w 1257"/>
                <a:gd name="connsiteY3" fmla="*/ 1258 h 1257"/>
                <a:gd name="connsiteX4" fmla="*/ 629 w 1257"/>
                <a:gd name="connsiteY4" fmla="*/ 0 h 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" h="1257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629"/>
                    <a:pt x="629" y="629"/>
                    <a:pt x="629" y="1258"/>
                  </a:cubicBezTo>
                  <a:cubicBezTo>
                    <a:pt x="629" y="1258"/>
                    <a:pt x="1258" y="1258"/>
                    <a:pt x="1258" y="1258"/>
                  </a:cubicBezTo>
                  <a:cubicBezTo>
                    <a:pt x="1258" y="629"/>
                    <a:pt x="629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10" name="【公众号：阿拉丁PPT】1-72"/>
            <p:cNvSpPr/>
            <p:nvPr/>
          </p:nvSpPr>
          <p:spPr>
            <a:xfrm>
              <a:off x="1779880" y="634659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11" name="【公众号：阿拉丁PPT】1-73"/>
            <p:cNvSpPr/>
            <p:nvPr/>
          </p:nvSpPr>
          <p:spPr>
            <a:xfrm>
              <a:off x="1733329" y="6303783"/>
              <a:ext cx="55985" cy="61686"/>
            </a:xfrm>
            <a:custGeom>
              <a:avLst/>
              <a:gdLst>
                <a:gd name="connsiteX0" fmla="*/ 19501 w 55985"/>
                <a:gd name="connsiteY0" fmla="*/ 60429 h 61686"/>
                <a:gd name="connsiteX1" fmla="*/ 16985 w 55985"/>
                <a:gd name="connsiteY1" fmla="*/ 61686 h 61686"/>
                <a:gd name="connsiteX2" fmla="*/ 16355 w 55985"/>
                <a:gd name="connsiteY2" fmla="*/ 61058 h 61686"/>
                <a:gd name="connsiteX3" fmla="*/ 13210 w 55985"/>
                <a:gd name="connsiteY3" fmla="*/ 61686 h 61686"/>
                <a:gd name="connsiteX4" fmla="*/ 12581 w 55985"/>
                <a:gd name="connsiteY4" fmla="*/ 61058 h 61686"/>
                <a:gd name="connsiteX5" fmla="*/ 13210 w 55985"/>
                <a:gd name="connsiteY5" fmla="*/ 59171 h 61686"/>
                <a:gd name="connsiteX6" fmla="*/ 12581 w 55985"/>
                <a:gd name="connsiteY6" fmla="*/ 58541 h 61686"/>
                <a:gd name="connsiteX7" fmla="*/ 13839 w 55985"/>
                <a:gd name="connsiteY7" fmla="*/ 57283 h 61686"/>
                <a:gd name="connsiteX8" fmla="*/ 13210 w 55985"/>
                <a:gd name="connsiteY8" fmla="*/ 56655 h 61686"/>
                <a:gd name="connsiteX9" fmla="*/ 12581 w 55985"/>
                <a:gd name="connsiteY9" fmla="*/ 56655 h 61686"/>
                <a:gd name="connsiteX10" fmla="*/ 10694 w 55985"/>
                <a:gd name="connsiteY10" fmla="*/ 56026 h 61686"/>
                <a:gd name="connsiteX11" fmla="*/ 10694 w 55985"/>
                <a:gd name="connsiteY11" fmla="*/ 54138 h 61686"/>
                <a:gd name="connsiteX12" fmla="*/ 9436 w 55985"/>
                <a:gd name="connsiteY12" fmla="*/ 54138 h 61686"/>
                <a:gd name="connsiteX13" fmla="*/ 8807 w 55985"/>
                <a:gd name="connsiteY13" fmla="*/ 54138 h 61686"/>
                <a:gd name="connsiteX14" fmla="*/ 11952 w 55985"/>
                <a:gd name="connsiteY14" fmla="*/ 52880 h 61686"/>
                <a:gd name="connsiteX15" fmla="*/ 11323 w 55985"/>
                <a:gd name="connsiteY15" fmla="*/ 51622 h 61686"/>
                <a:gd name="connsiteX16" fmla="*/ 11323 w 55985"/>
                <a:gd name="connsiteY16" fmla="*/ 50993 h 61686"/>
                <a:gd name="connsiteX17" fmla="*/ 11952 w 55985"/>
                <a:gd name="connsiteY17" fmla="*/ 49105 h 61686"/>
                <a:gd name="connsiteX18" fmla="*/ 10065 w 55985"/>
                <a:gd name="connsiteY18" fmla="*/ 49105 h 61686"/>
                <a:gd name="connsiteX19" fmla="*/ 10694 w 55985"/>
                <a:gd name="connsiteY19" fmla="*/ 46590 h 61686"/>
                <a:gd name="connsiteX20" fmla="*/ 11323 w 55985"/>
                <a:gd name="connsiteY20" fmla="*/ 44073 h 61686"/>
                <a:gd name="connsiteX21" fmla="*/ 12581 w 55985"/>
                <a:gd name="connsiteY21" fmla="*/ 42186 h 61686"/>
                <a:gd name="connsiteX22" fmla="*/ 13210 w 55985"/>
                <a:gd name="connsiteY22" fmla="*/ 40928 h 61686"/>
                <a:gd name="connsiteX23" fmla="*/ 11323 w 55985"/>
                <a:gd name="connsiteY23" fmla="*/ 40299 h 61686"/>
                <a:gd name="connsiteX24" fmla="*/ 11952 w 55985"/>
                <a:gd name="connsiteY24" fmla="*/ 39670 h 61686"/>
                <a:gd name="connsiteX25" fmla="*/ 11323 w 55985"/>
                <a:gd name="connsiteY25" fmla="*/ 39041 h 61686"/>
                <a:gd name="connsiteX26" fmla="*/ 10065 w 55985"/>
                <a:gd name="connsiteY26" fmla="*/ 38412 h 61686"/>
                <a:gd name="connsiteX27" fmla="*/ 8807 w 55985"/>
                <a:gd name="connsiteY27" fmla="*/ 37783 h 61686"/>
                <a:gd name="connsiteX28" fmla="*/ 8807 w 55985"/>
                <a:gd name="connsiteY28" fmla="*/ 36524 h 61686"/>
                <a:gd name="connsiteX29" fmla="*/ 6920 w 55985"/>
                <a:gd name="connsiteY29" fmla="*/ 34638 h 61686"/>
                <a:gd name="connsiteX30" fmla="*/ 7549 w 55985"/>
                <a:gd name="connsiteY30" fmla="*/ 33379 h 61686"/>
                <a:gd name="connsiteX31" fmla="*/ 6291 w 55985"/>
                <a:gd name="connsiteY31" fmla="*/ 32750 h 61686"/>
                <a:gd name="connsiteX32" fmla="*/ 5033 w 55985"/>
                <a:gd name="connsiteY32" fmla="*/ 30863 h 61686"/>
                <a:gd name="connsiteX33" fmla="*/ 2516 w 55985"/>
                <a:gd name="connsiteY33" fmla="*/ 28347 h 61686"/>
                <a:gd name="connsiteX34" fmla="*/ 1258 w 55985"/>
                <a:gd name="connsiteY34" fmla="*/ 25831 h 61686"/>
                <a:gd name="connsiteX35" fmla="*/ 0 w 55985"/>
                <a:gd name="connsiteY35" fmla="*/ 21428 h 61686"/>
                <a:gd name="connsiteX36" fmla="*/ 1887 w 55985"/>
                <a:gd name="connsiteY36" fmla="*/ 18282 h 61686"/>
                <a:gd name="connsiteX37" fmla="*/ 13210 w 55985"/>
                <a:gd name="connsiteY37" fmla="*/ 11992 h 61686"/>
                <a:gd name="connsiteX38" fmla="*/ 22017 w 55985"/>
                <a:gd name="connsiteY38" fmla="*/ 8217 h 61686"/>
                <a:gd name="connsiteX39" fmla="*/ 28307 w 55985"/>
                <a:gd name="connsiteY39" fmla="*/ 5701 h 61686"/>
                <a:gd name="connsiteX40" fmla="*/ 27679 w 55985"/>
                <a:gd name="connsiteY40" fmla="*/ 6959 h 61686"/>
                <a:gd name="connsiteX41" fmla="*/ 33969 w 55985"/>
                <a:gd name="connsiteY41" fmla="*/ 3814 h 61686"/>
                <a:gd name="connsiteX42" fmla="*/ 32711 w 55985"/>
                <a:gd name="connsiteY42" fmla="*/ 4443 h 61686"/>
                <a:gd name="connsiteX43" fmla="*/ 32711 w 55985"/>
                <a:gd name="connsiteY43" fmla="*/ 5072 h 61686"/>
                <a:gd name="connsiteX44" fmla="*/ 36485 w 55985"/>
                <a:gd name="connsiteY44" fmla="*/ 3814 h 61686"/>
                <a:gd name="connsiteX45" fmla="*/ 37114 w 55985"/>
                <a:gd name="connsiteY45" fmla="*/ 3814 h 61686"/>
                <a:gd name="connsiteX46" fmla="*/ 42147 w 55985"/>
                <a:gd name="connsiteY46" fmla="*/ 1926 h 61686"/>
                <a:gd name="connsiteX47" fmla="*/ 40889 w 55985"/>
                <a:gd name="connsiteY47" fmla="*/ 2556 h 61686"/>
                <a:gd name="connsiteX48" fmla="*/ 44034 w 55985"/>
                <a:gd name="connsiteY48" fmla="*/ 669 h 61686"/>
                <a:gd name="connsiteX49" fmla="*/ 43405 w 55985"/>
                <a:gd name="connsiteY49" fmla="*/ 669 h 61686"/>
                <a:gd name="connsiteX50" fmla="*/ 40889 w 55985"/>
                <a:gd name="connsiteY50" fmla="*/ 3185 h 61686"/>
                <a:gd name="connsiteX51" fmla="*/ 44663 w 55985"/>
                <a:gd name="connsiteY51" fmla="*/ 1297 h 61686"/>
                <a:gd name="connsiteX52" fmla="*/ 45292 w 55985"/>
                <a:gd name="connsiteY52" fmla="*/ 1297 h 61686"/>
                <a:gd name="connsiteX53" fmla="*/ 45292 w 55985"/>
                <a:gd name="connsiteY53" fmla="*/ 2556 h 61686"/>
                <a:gd name="connsiteX54" fmla="*/ 45921 w 55985"/>
                <a:gd name="connsiteY54" fmla="*/ 3185 h 61686"/>
                <a:gd name="connsiteX55" fmla="*/ 45921 w 55985"/>
                <a:gd name="connsiteY55" fmla="*/ 3814 h 61686"/>
                <a:gd name="connsiteX56" fmla="*/ 48437 w 55985"/>
                <a:gd name="connsiteY56" fmla="*/ 3185 h 61686"/>
                <a:gd name="connsiteX57" fmla="*/ 49695 w 55985"/>
                <a:gd name="connsiteY57" fmla="*/ 3185 h 61686"/>
                <a:gd name="connsiteX58" fmla="*/ 48437 w 55985"/>
                <a:gd name="connsiteY58" fmla="*/ 4443 h 61686"/>
                <a:gd name="connsiteX59" fmla="*/ 48437 w 55985"/>
                <a:gd name="connsiteY59" fmla="*/ 4443 h 61686"/>
                <a:gd name="connsiteX60" fmla="*/ 49066 w 55985"/>
                <a:gd name="connsiteY60" fmla="*/ 5072 h 61686"/>
                <a:gd name="connsiteX61" fmla="*/ 49066 w 55985"/>
                <a:gd name="connsiteY61" fmla="*/ 5701 h 61686"/>
                <a:gd name="connsiteX62" fmla="*/ 47808 w 55985"/>
                <a:gd name="connsiteY62" fmla="*/ 6959 h 61686"/>
                <a:gd name="connsiteX63" fmla="*/ 47808 w 55985"/>
                <a:gd name="connsiteY63" fmla="*/ 7588 h 61686"/>
                <a:gd name="connsiteX64" fmla="*/ 49066 w 55985"/>
                <a:gd name="connsiteY64" fmla="*/ 7588 h 61686"/>
                <a:gd name="connsiteX65" fmla="*/ 49066 w 55985"/>
                <a:gd name="connsiteY65" fmla="*/ 8217 h 61686"/>
                <a:gd name="connsiteX66" fmla="*/ 50953 w 55985"/>
                <a:gd name="connsiteY66" fmla="*/ 7588 h 61686"/>
                <a:gd name="connsiteX67" fmla="*/ 50953 w 55985"/>
                <a:gd name="connsiteY67" fmla="*/ 7588 h 61686"/>
                <a:gd name="connsiteX68" fmla="*/ 49695 w 55985"/>
                <a:gd name="connsiteY68" fmla="*/ 9475 h 61686"/>
                <a:gd name="connsiteX69" fmla="*/ 48437 w 55985"/>
                <a:gd name="connsiteY69" fmla="*/ 10104 h 61686"/>
                <a:gd name="connsiteX70" fmla="*/ 49695 w 55985"/>
                <a:gd name="connsiteY70" fmla="*/ 9475 h 61686"/>
                <a:gd name="connsiteX71" fmla="*/ 50953 w 55985"/>
                <a:gd name="connsiteY71" fmla="*/ 9475 h 61686"/>
                <a:gd name="connsiteX72" fmla="*/ 50953 w 55985"/>
                <a:gd name="connsiteY72" fmla="*/ 9475 h 61686"/>
                <a:gd name="connsiteX73" fmla="*/ 52212 w 55985"/>
                <a:gd name="connsiteY73" fmla="*/ 9475 h 61686"/>
                <a:gd name="connsiteX74" fmla="*/ 54099 w 55985"/>
                <a:gd name="connsiteY74" fmla="*/ 8847 h 61686"/>
                <a:gd name="connsiteX75" fmla="*/ 54728 w 55985"/>
                <a:gd name="connsiteY75" fmla="*/ 8847 h 61686"/>
                <a:gd name="connsiteX76" fmla="*/ 55357 w 55985"/>
                <a:gd name="connsiteY76" fmla="*/ 9475 h 61686"/>
                <a:gd name="connsiteX77" fmla="*/ 54728 w 55985"/>
                <a:gd name="connsiteY77" fmla="*/ 10104 h 61686"/>
                <a:gd name="connsiteX78" fmla="*/ 52841 w 55985"/>
                <a:gd name="connsiteY78" fmla="*/ 11992 h 61686"/>
                <a:gd name="connsiteX79" fmla="*/ 52212 w 55985"/>
                <a:gd name="connsiteY79" fmla="*/ 13250 h 61686"/>
                <a:gd name="connsiteX80" fmla="*/ 52212 w 55985"/>
                <a:gd name="connsiteY80" fmla="*/ 13250 h 61686"/>
                <a:gd name="connsiteX81" fmla="*/ 52212 w 55985"/>
                <a:gd name="connsiteY81" fmla="*/ 13879 h 61686"/>
                <a:gd name="connsiteX82" fmla="*/ 52212 w 55985"/>
                <a:gd name="connsiteY82" fmla="*/ 14507 h 61686"/>
                <a:gd name="connsiteX83" fmla="*/ 54099 w 55985"/>
                <a:gd name="connsiteY83" fmla="*/ 14507 h 61686"/>
                <a:gd name="connsiteX84" fmla="*/ 54728 w 55985"/>
                <a:gd name="connsiteY84" fmla="*/ 15137 h 61686"/>
                <a:gd name="connsiteX85" fmla="*/ 51583 w 55985"/>
                <a:gd name="connsiteY85" fmla="*/ 17024 h 61686"/>
                <a:gd name="connsiteX86" fmla="*/ 55986 w 55985"/>
                <a:gd name="connsiteY86" fmla="*/ 15766 h 61686"/>
                <a:gd name="connsiteX87" fmla="*/ 52212 w 55985"/>
                <a:gd name="connsiteY87" fmla="*/ 17653 h 61686"/>
                <a:gd name="connsiteX88" fmla="*/ 53470 w 55985"/>
                <a:gd name="connsiteY88" fmla="*/ 17653 h 61686"/>
                <a:gd name="connsiteX89" fmla="*/ 53470 w 55985"/>
                <a:gd name="connsiteY89" fmla="*/ 18282 h 61686"/>
                <a:gd name="connsiteX90" fmla="*/ 51583 w 55985"/>
                <a:gd name="connsiteY90" fmla="*/ 20169 h 61686"/>
                <a:gd name="connsiteX91" fmla="*/ 50324 w 55985"/>
                <a:gd name="connsiteY91" fmla="*/ 21428 h 61686"/>
                <a:gd name="connsiteX92" fmla="*/ 52841 w 55985"/>
                <a:gd name="connsiteY92" fmla="*/ 20169 h 61686"/>
                <a:gd name="connsiteX93" fmla="*/ 55986 w 55985"/>
                <a:gd name="connsiteY93" fmla="*/ 18911 h 61686"/>
                <a:gd name="connsiteX94" fmla="*/ 54099 w 55985"/>
                <a:gd name="connsiteY94" fmla="*/ 20169 h 61686"/>
                <a:gd name="connsiteX95" fmla="*/ 52841 w 55985"/>
                <a:gd name="connsiteY95" fmla="*/ 20798 h 61686"/>
                <a:gd name="connsiteX96" fmla="*/ 51583 w 55985"/>
                <a:gd name="connsiteY96" fmla="*/ 20798 h 61686"/>
                <a:gd name="connsiteX97" fmla="*/ 50324 w 55985"/>
                <a:gd name="connsiteY97" fmla="*/ 21428 h 61686"/>
                <a:gd name="connsiteX98" fmla="*/ 49695 w 55985"/>
                <a:gd name="connsiteY98" fmla="*/ 22057 h 61686"/>
                <a:gd name="connsiteX99" fmla="*/ 49695 w 55985"/>
                <a:gd name="connsiteY99" fmla="*/ 22057 h 61686"/>
                <a:gd name="connsiteX100" fmla="*/ 55986 w 55985"/>
                <a:gd name="connsiteY100" fmla="*/ 20169 h 61686"/>
                <a:gd name="connsiteX101" fmla="*/ 53470 w 55985"/>
                <a:gd name="connsiteY101" fmla="*/ 22057 h 61686"/>
                <a:gd name="connsiteX102" fmla="*/ 52212 w 55985"/>
                <a:gd name="connsiteY102" fmla="*/ 22685 h 61686"/>
                <a:gd name="connsiteX103" fmla="*/ 52841 w 55985"/>
                <a:gd name="connsiteY103" fmla="*/ 22685 h 61686"/>
                <a:gd name="connsiteX104" fmla="*/ 54099 w 55985"/>
                <a:gd name="connsiteY104" fmla="*/ 22057 h 61686"/>
                <a:gd name="connsiteX105" fmla="*/ 54099 w 55985"/>
                <a:gd name="connsiteY105" fmla="*/ 22685 h 61686"/>
                <a:gd name="connsiteX106" fmla="*/ 54099 w 55985"/>
                <a:gd name="connsiteY106" fmla="*/ 23314 h 61686"/>
                <a:gd name="connsiteX107" fmla="*/ 54099 w 55985"/>
                <a:gd name="connsiteY107" fmla="*/ 23314 h 61686"/>
                <a:gd name="connsiteX108" fmla="*/ 53470 w 55985"/>
                <a:gd name="connsiteY108" fmla="*/ 24573 h 61686"/>
                <a:gd name="connsiteX109" fmla="*/ 51583 w 55985"/>
                <a:gd name="connsiteY109" fmla="*/ 26460 h 61686"/>
                <a:gd name="connsiteX110" fmla="*/ 51583 w 55985"/>
                <a:gd name="connsiteY110" fmla="*/ 26460 h 61686"/>
                <a:gd name="connsiteX111" fmla="*/ 53470 w 55985"/>
                <a:gd name="connsiteY111" fmla="*/ 25831 h 61686"/>
                <a:gd name="connsiteX112" fmla="*/ 53470 w 55985"/>
                <a:gd name="connsiteY112" fmla="*/ 25831 h 61686"/>
                <a:gd name="connsiteX113" fmla="*/ 53470 w 55985"/>
                <a:gd name="connsiteY113" fmla="*/ 25831 h 61686"/>
                <a:gd name="connsiteX114" fmla="*/ 51583 w 55985"/>
                <a:gd name="connsiteY114" fmla="*/ 27088 h 61686"/>
                <a:gd name="connsiteX115" fmla="*/ 52841 w 55985"/>
                <a:gd name="connsiteY115" fmla="*/ 26460 h 61686"/>
                <a:gd name="connsiteX116" fmla="*/ 53470 w 55985"/>
                <a:gd name="connsiteY116" fmla="*/ 25831 h 61686"/>
                <a:gd name="connsiteX117" fmla="*/ 53470 w 55985"/>
                <a:gd name="connsiteY117" fmla="*/ 25831 h 61686"/>
                <a:gd name="connsiteX118" fmla="*/ 53470 w 55985"/>
                <a:gd name="connsiteY118" fmla="*/ 26460 h 61686"/>
                <a:gd name="connsiteX119" fmla="*/ 50953 w 55985"/>
                <a:gd name="connsiteY119" fmla="*/ 27718 h 61686"/>
                <a:gd name="connsiteX120" fmla="*/ 55357 w 55985"/>
                <a:gd name="connsiteY120" fmla="*/ 25831 h 61686"/>
                <a:gd name="connsiteX121" fmla="*/ 55986 w 55985"/>
                <a:gd name="connsiteY121" fmla="*/ 25831 h 61686"/>
                <a:gd name="connsiteX122" fmla="*/ 54728 w 55985"/>
                <a:gd name="connsiteY122" fmla="*/ 27088 h 61686"/>
                <a:gd name="connsiteX123" fmla="*/ 53470 w 55985"/>
                <a:gd name="connsiteY123" fmla="*/ 27718 h 61686"/>
                <a:gd name="connsiteX124" fmla="*/ 51583 w 55985"/>
                <a:gd name="connsiteY124" fmla="*/ 28976 h 61686"/>
                <a:gd name="connsiteX125" fmla="*/ 50953 w 55985"/>
                <a:gd name="connsiteY125" fmla="*/ 30234 h 61686"/>
                <a:gd name="connsiteX126" fmla="*/ 53470 w 55985"/>
                <a:gd name="connsiteY126" fmla="*/ 28976 h 61686"/>
                <a:gd name="connsiteX127" fmla="*/ 54728 w 55985"/>
                <a:gd name="connsiteY127" fmla="*/ 28347 h 61686"/>
                <a:gd name="connsiteX128" fmla="*/ 54728 w 55985"/>
                <a:gd name="connsiteY128" fmla="*/ 28976 h 61686"/>
                <a:gd name="connsiteX129" fmla="*/ 52212 w 55985"/>
                <a:gd name="connsiteY129" fmla="*/ 29605 h 61686"/>
                <a:gd name="connsiteX130" fmla="*/ 50953 w 55985"/>
                <a:gd name="connsiteY130" fmla="*/ 30234 h 61686"/>
                <a:gd name="connsiteX131" fmla="*/ 49695 w 55985"/>
                <a:gd name="connsiteY131" fmla="*/ 31492 h 61686"/>
                <a:gd name="connsiteX132" fmla="*/ 50953 w 55985"/>
                <a:gd name="connsiteY132" fmla="*/ 30863 h 61686"/>
                <a:gd name="connsiteX133" fmla="*/ 52841 w 55985"/>
                <a:gd name="connsiteY133" fmla="*/ 29605 h 61686"/>
                <a:gd name="connsiteX134" fmla="*/ 54728 w 55985"/>
                <a:gd name="connsiteY134" fmla="*/ 29605 h 61686"/>
                <a:gd name="connsiteX135" fmla="*/ 54099 w 55985"/>
                <a:gd name="connsiteY135" fmla="*/ 31492 h 61686"/>
                <a:gd name="connsiteX136" fmla="*/ 52841 w 55985"/>
                <a:gd name="connsiteY136" fmla="*/ 32121 h 61686"/>
                <a:gd name="connsiteX137" fmla="*/ 52841 w 55985"/>
                <a:gd name="connsiteY137" fmla="*/ 34009 h 61686"/>
                <a:gd name="connsiteX138" fmla="*/ 52841 w 55985"/>
                <a:gd name="connsiteY138" fmla="*/ 34638 h 61686"/>
                <a:gd name="connsiteX139" fmla="*/ 50324 w 55985"/>
                <a:gd name="connsiteY139" fmla="*/ 35895 h 61686"/>
                <a:gd name="connsiteX140" fmla="*/ 49695 w 55985"/>
                <a:gd name="connsiteY140" fmla="*/ 35895 h 61686"/>
                <a:gd name="connsiteX141" fmla="*/ 49695 w 55985"/>
                <a:gd name="connsiteY141" fmla="*/ 35267 h 61686"/>
                <a:gd name="connsiteX142" fmla="*/ 49695 w 55985"/>
                <a:gd name="connsiteY142" fmla="*/ 34009 h 61686"/>
                <a:gd name="connsiteX143" fmla="*/ 50324 w 55985"/>
                <a:gd name="connsiteY143" fmla="*/ 32750 h 61686"/>
                <a:gd name="connsiteX144" fmla="*/ 50324 w 55985"/>
                <a:gd name="connsiteY144" fmla="*/ 32750 h 61686"/>
                <a:gd name="connsiteX145" fmla="*/ 51583 w 55985"/>
                <a:gd name="connsiteY145" fmla="*/ 30863 h 61686"/>
                <a:gd name="connsiteX146" fmla="*/ 50324 w 55985"/>
                <a:gd name="connsiteY146" fmla="*/ 30863 h 61686"/>
                <a:gd name="connsiteX147" fmla="*/ 49066 w 55985"/>
                <a:gd name="connsiteY147" fmla="*/ 32121 h 61686"/>
                <a:gd name="connsiteX148" fmla="*/ 46550 w 55985"/>
                <a:gd name="connsiteY148" fmla="*/ 35895 h 61686"/>
                <a:gd name="connsiteX149" fmla="*/ 44663 w 55985"/>
                <a:gd name="connsiteY149" fmla="*/ 37783 h 61686"/>
                <a:gd name="connsiteX150" fmla="*/ 42147 w 55985"/>
                <a:gd name="connsiteY150" fmla="*/ 39041 h 61686"/>
                <a:gd name="connsiteX151" fmla="*/ 45292 w 55985"/>
                <a:gd name="connsiteY151" fmla="*/ 37783 h 61686"/>
                <a:gd name="connsiteX152" fmla="*/ 45921 w 55985"/>
                <a:gd name="connsiteY152" fmla="*/ 39041 h 61686"/>
                <a:gd name="connsiteX153" fmla="*/ 46550 w 55985"/>
                <a:gd name="connsiteY153" fmla="*/ 39670 h 61686"/>
                <a:gd name="connsiteX154" fmla="*/ 47808 w 55985"/>
                <a:gd name="connsiteY154" fmla="*/ 40299 h 61686"/>
                <a:gd name="connsiteX155" fmla="*/ 45292 w 55985"/>
                <a:gd name="connsiteY155" fmla="*/ 42186 h 61686"/>
                <a:gd name="connsiteX156" fmla="*/ 45292 w 55985"/>
                <a:gd name="connsiteY156" fmla="*/ 42186 h 61686"/>
                <a:gd name="connsiteX157" fmla="*/ 44663 w 55985"/>
                <a:gd name="connsiteY157" fmla="*/ 43445 h 61686"/>
                <a:gd name="connsiteX158" fmla="*/ 42147 w 55985"/>
                <a:gd name="connsiteY158" fmla="*/ 45960 h 61686"/>
                <a:gd name="connsiteX159" fmla="*/ 42147 w 55985"/>
                <a:gd name="connsiteY159" fmla="*/ 45960 h 61686"/>
                <a:gd name="connsiteX160" fmla="*/ 45921 w 55985"/>
                <a:gd name="connsiteY160" fmla="*/ 43445 h 61686"/>
                <a:gd name="connsiteX161" fmla="*/ 47179 w 55985"/>
                <a:gd name="connsiteY161" fmla="*/ 42815 h 61686"/>
                <a:gd name="connsiteX162" fmla="*/ 44034 w 55985"/>
                <a:gd name="connsiteY162" fmla="*/ 45331 h 61686"/>
                <a:gd name="connsiteX163" fmla="*/ 42776 w 55985"/>
                <a:gd name="connsiteY163" fmla="*/ 47219 h 61686"/>
                <a:gd name="connsiteX164" fmla="*/ 41518 w 55985"/>
                <a:gd name="connsiteY164" fmla="*/ 48476 h 61686"/>
                <a:gd name="connsiteX165" fmla="*/ 37743 w 55985"/>
                <a:gd name="connsiteY165" fmla="*/ 52251 h 61686"/>
                <a:gd name="connsiteX166" fmla="*/ 33969 w 55985"/>
                <a:gd name="connsiteY166" fmla="*/ 54767 h 61686"/>
                <a:gd name="connsiteX167" fmla="*/ 30824 w 55985"/>
                <a:gd name="connsiteY167" fmla="*/ 56655 h 61686"/>
                <a:gd name="connsiteX168" fmla="*/ 29566 w 55985"/>
                <a:gd name="connsiteY168" fmla="*/ 56655 h 61686"/>
                <a:gd name="connsiteX169" fmla="*/ 22646 w 55985"/>
                <a:gd name="connsiteY169" fmla="*/ 59800 h 61686"/>
                <a:gd name="connsiteX170" fmla="*/ 19501 w 55985"/>
                <a:gd name="connsiteY170" fmla="*/ 60429 h 61686"/>
                <a:gd name="connsiteX171" fmla="*/ 40260 w 55985"/>
                <a:gd name="connsiteY171" fmla="*/ 5072 h 61686"/>
                <a:gd name="connsiteX172" fmla="*/ 40889 w 55985"/>
                <a:gd name="connsiteY172" fmla="*/ 4443 h 61686"/>
                <a:gd name="connsiteX173" fmla="*/ 40260 w 55985"/>
                <a:gd name="connsiteY173" fmla="*/ 5072 h 61686"/>
                <a:gd name="connsiteX174" fmla="*/ 40260 w 55985"/>
                <a:gd name="connsiteY174" fmla="*/ 5072 h 61686"/>
                <a:gd name="connsiteX175" fmla="*/ 40260 w 55985"/>
                <a:gd name="connsiteY175" fmla="*/ 5072 h 61686"/>
                <a:gd name="connsiteX176" fmla="*/ 35856 w 55985"/>
                <a:gd name="connsiteY176" fmla="*/ 7588 h 61686"/>
                <a:gd name="connsiteX177" fmla="*/ 35856 w 55985"/>
                <a:gd name="connsiteY177" fmla="*/ 7588 h 61686"/>
                <a:gd name="connsiteX178" fmla="*/ 35856 w 55985"/>
                <a:gd name="connsiteY178" fmla="*/ 7588 h 61686"/>
                <a:gd name="connsiteX179" fmla="*/ 35856 w 55985"/>
                <a:gd name="connsiteY179" fmla="*/ 7588 h 61686"/>
                <a:gd name="connsiteX180" fmla="*/ 35856 w 55985"/>
                <a:gd name="connsiteY180" fmla="*/ 7588 h 61686"/>
                <a:gd name="connsiteX181" fmla="*/ 37114 w 55985"/>
                <a:gd name="connsiteY181" fmla="*/ 9475 h 61686"/>
                <a:gd name="connsiteX182" fmla="*/ 37114 w 55985"/>
                <a:gd name="connsiteY182" fmla="*/ 9475 h 61686"/>
                <a:gd name="connsiteX183" fmla="*/ 35856 w 55985"/>
                <a:gd name="connsiteY183" fmla="*/ 9475 h 61686"/>
                <a:gd name="connsiteX184" fmla="*/ 35227 w 55985"/>
                <a:gd name="connsiteY184" fmla="*/ 10104 h 61686"/>
                <a:gd name="connsiteX185" fmla="*/ 37114 w 55985"/>
                <a:gd name="connsiteY185" fmla="*/ 9475 h 61686"/>
                <a:gd name="connsiteX186" fmla="*/ 42147 w 55985"/>
                <a:gd name="connsiteY186" fmla="*/ 7588 h 61686"/>
                <a:gd name="connsiteX187" fmla="*/ 41518 w 55985"/>
                <a:gd name="connsiteY187" fmla="*/ 5072 h 61686"/>
                <a:gd name="connsiteX188" fmla="*/ 40889 w 55985"/>
                <a:gd name="connsiteY188" fmla="*/ 6330 h 61686"/>
                <a:gd name="connsiteX189" fmla="*/ 40260 w 55985"/>
                <a:gd name="connsiteY189" fmla="*/ 7588 h 61686"/>
                <a:gd name="connsiteX190" fmla="*/ 42147 w 55985"/>
                <a:gd name="connsiteY190" fmla="*/ 7588 h 61686"/>
                <a:gd name="connsiteX191" fmla="*/ 36485 w 55985"/>
                <a:gd name="connsiteY191" fmla="*/ 11992 h 61686"/>
                <a:gd name="connsiteX192" fmla="*/ 37743 w 55985"/>
                <a:gd name="connsiteY192" fmla="*/ 10104 h 61686"/>
                <a:gd name="connsiteX193" fmla="*/ 36485 w 55985"/>
                <a:gd name="connsiteY193" fmla="*/ 9475 h 61686"/>
                <a:gd name="connsiteX194" fmla="*/ 35227 w 55985"/>
                <a:gd name="connsiteY194" fmla="*/ 10104 h 61686"/>
                <a:gd name="connsiteX195" fmla="*/ 36485 w 55985"/>
                <a:gd name="connsiteY195" fmla="*/ 11992 h 61686"/>
                <a:gd name="connsiteX196" fmla="*/ 38372 w 55985"/>
                <a:gd name="connsiteY196" fmla="*/ 11992 h 61686"/>
                <a:gd name="connsiteX197" fmla="*/ 37743 w 55985"/>
                <a:gd name="connsiteY197" fmla="*/ 11362 h 61686"/>
                <a:gd name="connsiteX198" fmla="*/ 38372 w 55985"/>
                <a:gd name="connsiteY198" fmla="*/ 11992 h 61686"/>
                <a:gd name="connsiteX199" fmla="*/ 38372 w 55985"/>
                <a:gd name="connsiteY199" fmla="*/ 13250 h 61686"/>
                <a:gd name="connsiteX200" fmla="*/ 39001 w 55985"/>
                <a:gd name="connsiteY200" fmla="*/ 12621 h 61686"/>
                <a:gd name="connsiteX201" fmla="*/ 37743 w 55985"/>
                <a:gd name="connsiteY201" fmla="*/ 13250 h 61686"/>
                <a:gd name="connsiteX202" fmla="*/ 38372 w 55985"/>
                <a:gd name="connsiteY202" fmla="*/ 13250 h 61686"/>
                <a:gd name="connsiteX203" fmla="*/ 38372 w 55985"/>
                <a:gd name="connsiteY203" fmla="*/ 13250 h 61686"/>
                <a:gd name="connsiteX204" fmla="*/ 39001 w 55985"/>
                <a:gd name="connsiteY204" fmla="*/ 13879 h 61686"/>
                <a:gd name="connsiteX205" fmla="*/ 39001 w 55985"/>
                <a:gd name="connsiteY205" fmla="*/ 13879 h 61686"/>
                <a:gd name="connsiteX206" fmla="*/ 39001 w 55985"/>
                <a:gd name="connsiteY206" fmla="*/ 13879 h 61686"/>
                <a:gd name="connsiteX207" fmla="*/ 31453 w 55985"/>
                <a:gd name="connsiteY207" fmla="*/ 18911 h 61686"/>
                <a:gd name="connsiteX208" fmla="*/ 32082 w 55985"/>
                <a:gd name="connsiteY208" fmla="*/ 18282 h 61686"/>
                <a:gd name="connsiteX209" fmla="*/ 32082 w 55985"/>
                <a:gd name="connsiteY209" fmla="*/ 17653 h 61686"/>
                <a:gd name="connsiteX210" fmla="*/ 30824 w 55985"/>
                <a:gd name="connsiteY210" fmla="*/ 18282 h 61686"/>
                <a:gd name="connsiteX211" fmla="*/ 31453 w 55985"/>
                <a:gd name="connsiteY211" fmla="*/ 18911 h 61686"/>
                <a:gd name="connsiteX212" fmla="*/ 31453 w 55985"/>
                <a:gd name="connsiteY212" fmla="*/ 18911 h 61686"/>
                <a:gd name="connsiteX213" fmla="*/ 40260 w 55985"/>
                <a:gd name="connsiteY213" fmla="*/ 16395 h 61686"/>
                <a:gd name="connsiteX214" fmla="*/ 40889 w 55985"/>
                <a:gd name="connsiteY214" fmla="*/ 16395 h 61686"/>
                <a:gd name="connsiteX215" fmla="*/ 42147 w 55985"/>
                <a:gd name="connsiteY215" fmla="*/ 15766 h 61686"/>
                <a:gd name="connsiteX216" fmla="*/ 41518 w 55985"/>
                <a:gd name="connsiteY216" fmla="*/ 15766 h 61686"/>
                <a:gd name="connsiteX217" fmla="*/ 40260 w 55985"/>
                <a:gd name="connsiteY217" fmla="*/ 16395 h 61686"/>
                <a:gd name="connsiteX218" fmla="*/ 31453 w 55985"/>
                <a:gd name="connsiteY218" fmla="*/ 20798 h 61686"/>
                <a:gd name="connsiteX219" fmla="*/ 31453 w 55985"/>
                <a:gd name="connsiteY219" fmla="*/ 20798 h 61686"/>
                <a:gd name="connsiteX220" fmla="*/ 31453 w 55985"/>
                <a:gd name="connsiteY220" fmla="*/ 20798 h 61686"/>
                <a:gd name="connsiteX221" fmla="*/ 31453 w 55985"/>
                <a:gd name="connsiteY221" fmla="*/ 20798 h 61686"/>
                <a:gd name="connsiteX222" fmla="*/ 32711 w 55985"/>
                <a:gd name="connsiteY222" fmla="*/ 21428 h 61686"/>
                <a:gd name="connsiteX223" fmla="*/ 32082 w 55985"/>
                <a:gd name="connsiteY223" fmla="*/ 21428 h 61686"/>
                <a:gd name="connsiteX224" fmla="*/ 32711 w 55985"/>
                <a:gd name="connsiteY224" fmla="*/ 21428 h 61686"/>
                <a:gd name="connsiteX225" fmla="*/ 40889 w 55985"/>
                <a:gd name="connsiteY225" fmla="*/ 17653 h 61686"/>
                <a:gd name="connsiteX226" fmla="*/ 40889 w 55985"/>
                <a:gd name="connsiteY226" fmla="*/ 17653 h 61686"/>
                <a:gd name="connsiteX227" fmla="*/ 40889 w 55985"/>
                <a:gd name="connsiteY227" fmla="*/ 17653 h 61686"/>
                <a:gd name="connsiteX228" fmla="*/ 39631 w 55985"/>
                <a:gd name="connsiteY228" fmla="*/ 17653 h 61686"/>
                <a:gd name="connsiteX229" fmla="*/ 40889 w 55985"/>
                <a:gd name="connsiteY229" fmla="*/ 17653 h 61686"/>
                <a:gd name="connsiteX230" fmla="*/ 42147 w 55985"/>
                <a:gd name="connsiteY230" fmla="*/ 23943 h 61686"/>
                <a:gd name="connsiteX231" fmla="*/ 43405 w 55985"/>
                <a:gd name="connsiteY231" fmla="*/ 23943 h 61686"/>
                <a:gd name="connsiteX232" fmla="*/ 47179 w 55985"/>
                <a:gd name="connsiteY232" fmla="*/ 22057 h 61686"/>
                <a:gd name="connsiteX233" fmla="*/ 47808 w 55985"/>
                <a:gd name="connsiteY233" fmla="*/ 21428 h 61686"/>
                <a:gd name="connsiteX234" fmla="*/ 42147 w 55985"/>
                <a:gd name="connsiteY234" fmla="*/ 23943 h 61686"/>
                <a:gd name="connsiteX235" fmla="*/ 39001 w 55985"/>
                <a:gd name="connsiteY235" fmla="*/ 27088 h 61686"/>
                <a:gd name="connsiteX236" fmla="*/ 39001 w 55985"/>
                <a:gd name="connsiteY236" fmla="*/ 27088 h 61686"/>
                <a:gd name="connsiteX237" fmla="*/ 37743 w 55985"/>
                <a:gd name="connsiteY237" fmla="*/ 26460 h 61686"/>
                <a:gd name="connsiteX238" fmla="*/ 39001 w 55985"/>
                <a:gd name="connsiteY238" fmla="*/ 27088 h 61686"/>
                <a:gd name="connsiteX239" fmla="*/ 39001 w 55985"/>
                <a:gd name="connsiteY239" fmla="*/ 27088 h 61686"/>
                <a:gd name="connsiteX240" fmla="*/ 43405 w 55985"/>
                <a:gd name="connsiteY240" fmla="*/ 25831 h 61686"/>
                <a:gd name="connsiteX241" fmla="*/ 44663 w 55985"/>
                <a:gd name="connsiteY241" fmla="*/ 24573 h 61686"/>
                <a:gd name="connsiteX242" fmla="*/ 49066 w 55985"/>
                <a:gd name="connsiteY242" fmla="*/ 22685 h 61686"/>
                <a:gd name="connsiteX243" fmla="*/ 45292 w 55985"/>
                <a:gd name="connsiteY243" fmla="*/ 23314 h 61686"/>
                <a:gd name="connsiteX244" fmla="*/ 42147 w 55985"/>
                <a:gd name="connsiteY244" fmla="*/ 25202 h 61686"/>
                <a:gd name="connsiteX245" fmla="*/ 42147 w 55985"/>
                <a:gd name="connsiteY245" fmla="*/ 26460 h 61686"/>
                <a:gd name="connsiteX246" fmla="*/ 43405 w 55985"/>
                <a:gd name="connsiteY246" fmla="*/ 25831 h 61686"/>
                <a:gd name="connsiteX247" fmla="*/ 44663 w 55985"/>
                <a:gd name="connsiteY247" fmla="*/ 26460 h 61686"/>
                <a:gd name="connsiteX248" fmla="*/ 47179 w 55985"/>
                <a:gd name="connsiteY248" fmla="*/ 24573 h 61686"/>
                <a:gd name="connsiteX249" fmla="*/ 42776 w 55985"/>
                <a:gd name="connsiteY249" fmla="*/ 27088 h 61686"/>
                <a:gd name="connsiteX250" fmla="*/ 43405 w 55985"/>
                <a:gd name="connsiteY250" fmla="*/ 27088 h 61686"/>
                <a:gd name="connsiteX251" fmla="*/ 44663 w 55985"/>
                <a:gd name="connsiteY251" fmla="*/ 26460 h 61686"/>
                <a:gd name="connsiteX252" fmla="*/ 39631 w 55985"/>
                <a:gd name="connsiteY252" fmla="*/ 29605 h 61686"/>
                <a:gd name="connsiteX253" fmla="*/ 39631 w 55985"/>
                <a:gd name="connsiteY253" fmla="*/ 29605 h 61686"/>
                <a:gd name="connsiteX254" fmla="*/ 39631 w 55985"/>
                <a:gd name="connsiteY254" fmla="*/ 29605 h 61686"/>
                <a:gd name="connsiteX255" fmla="*/ 42147 w 55985"/>
                <a:gd name="connsiteY255" fmla="*/ 28976 h 61686"/>
                <a:gd name="connsiteX256" fmla="*/ 44663 w 55985"/>
                <a:gd name="connsiteY256" fmla="*/ 27718 h 61686"/>
                <a:gd name="connsiteX257" fmla="*/ 46550 w 55985"/>
                <a:gd name="connsiteY257" fmla="*/ 26460 h 61686"/>
                <a:gd name="connsiteX258" fmla="*/ 44663 w 55985"/>
                <a:gd name="connsiteY258" fmla="*/ 27088 h 61686"/>
                <a:gd name="connsiteX259" fmla="*/ 42147 w 55985"/>
                <a:gd name="connsiteY259" fmla="*/ 28976 h 61686"/>
                <a:gd name="connsiteX260" fmla="*/ 44034 w 55985"/>
                <a:gd name="connsiteY260" fmla="*/ 29605 h 61686"/>
                <a:gd name="connsiteX261" fmla="*/ 47808 w 55985"/>
                <a:gd name="connsiteY261" fmla="*/ 27718 h 61686"/>
                <a:gd name="connsiteX262" fmla="*/ 49066 w 55985"/>
                <a:gd name="connsiteY262" fmla="*/ 27088 h 61686"/>
                <a:gd name="connsiteX263" fmla="*/ 49066 w 55985"/>
                <a:gd name="connsiteY263" fmla="*/ 26460 h 61686"/>
                <a:gd name="connsiteX264" fmla="*/ 45292 w 55985"/>
                <a:gd name="connsiteY264" fmla="*/ 27718 h 61686"/>
                <a:gd name="connsiteX265" fmla="*/ 46550 w 55985"/>
                <a:gd name="connsiteY265" fmla="*/ 26460 h 61686"/>
                <a:gd name="connsiteX266" fmla="*/ 43405 w 55985"/>
                <a:gd name="connsiteY266" fmla="*/ 28347 h 61686"/>
                <a:gd name="connsiteX267" fmla="*/ 44034 w 55985"/>
                <a:gd name="connsiteY267" fmla="*/ 29605 h 61686"/>
                <a:gd name="connsiteX268" fmla="*/ 44034 w 55985"/>
                <a:gd name="connsiteY268" fmla="*/ 29605 h 61686"/>
                <a:gd name="connsiteX269" fmla="*/ 53470 w 55985"/>
                <a:gd name="connsiteY269" fmla="*/ 25831 h 61686"/>
                <a:gd name="connsiteX270" fmla="*/ 52212 w 55985"/>
                <a:gd name="connsiteY270" fmla="*/ 25831 h 61686"/>
                <a:gd name="connsiteX271" fmla="*/ 52212 w 55985"/>
                <a:gd name="connsiteY271" fmla="*/ 26460 h 61686"/>
                <a:gd name="connsiteX272" fmla="*/ 53470 w 55985"/>
                <a:gd name="connsiteY272" fmla="*/ 25831 h 61686"/>
                <a:gd name="connsiteX273" fmla="*/ 40260 w 55985"/>
                <a:gd name="connsiteY273" fmla="*/ 32121 h 61686"/>
                <a:gd name="connsiteX274" fmla="*/ 39001 w 55985"/>
                <a:gd name="connsiteY274" fmla="*/ 32750 h 61686"/>
                <a:gd name="connsiteX275" fmla="*/ 40260 w 55985"/>
                <a:gd name="connsiteY275" fmla="*/ 32121 h 61686"/>
                <a:gd name="connsiteX276" fmla="*/ 39001 w 55985"/>
                <a:gd name="connsiteY276" fmla="*/ 34009 h 61686"/>
                <a:gd name="connsiteX277" fmla="*/ 39631 w 55985"/>
                <a:gd name="connsiteY277" fmla="*/ 34009 h 61686"/>
                <a:gd name="connsiteX278" fmla="*/ 40260 w 55985"/>
                <a:gd name="connsiteY278" fmla="*/ 33379 h 61686"/>
                <a:gd name="connsiteX279" fmla="*/ 39001 w 55985"/>
                <a:gd name="connsiteY279" fmla="*/ 34009 h 61686"/>
                <a:gd name="connsiteX280" fmla="*/ 39001 w 55985"/>
                <a:gd name="connsiteY280" fmla="*/ 34009 h 61686"/>
                <a:gd name="connsiteX281" fmla="*/ 43405 w 55985"/>
                <a:gd name="connsiteY281" fmla="*/ 32750 h 61686"/>
                <a:gd name="connsiteX282" fmla="*/ 47179 w 55985"/>
                <a:gd name="connsiteY282" fmla="*/ 30234 h 61686"/>
                <a:gd name="connsiteX283" fmla="*/ 49695 w 55985"/>
                <a:gd name="connsiteY283" fmla="*/ 28347 h 61686"/>
                <a:gd name="connsiteX284" fmla="*/ 43405 w 55985"/>
                <a:gd name="connsiteY284" fmla="*/ 31492 h 61686"/>
                <a:gd name="connsiteX285" fmla="*/ 43405 w 55985"/>
                <a:gd name="connsiteY285" fmla="*/ 32750 h 61686"/>
                <a:gd name="connsiteX286" fmla="*/ 40260 w 55985"/>
                <a:gd name="connsiteY286" fmla="*/ 36524 h 61686"/>
                <a:gd name="connsiteX287" fmla="*/ 41518 w 55985"/>
                <a:gd name="connsiteY287" fmla="*/ 35895 h 61686"/>
                <a:gd name="connsiteX288" fmla="*/ 41518 w 55985"/>
                <a:gd name="connsiteY288" fmla="*/ 32750 h 61686"/>
                <a:gd name="connsiteX289" fmla="*/ 40260 w 55985"/>
                <a:gd name="connsiteY289" fmla="*/ 36524 h 61686"/>
                <a:gd name="connsiteX290" fmla="*/ 42147 w 55985"/>
                <a:gd name="connsiteY290" fmla="*/ 36524 h 61686"/>
                <a:gd name="connsiteX291" fmla="*/ 40889 w 55985"/>
                <a:gd name="connsiteY291" fmla="*/ 36524 h 61686"/>
                <a:gd name="connsiteX292" fmla="*/ 42147 w 55985"/>
                <a:gd name="connsiteY292" fmla="*/ 36524 h 61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55985" h="61686">
                  <a:moveTo>
                    <a:pt x="19501" y="60429"/>
                  </a:moveTo>
                  <a:cubicBezTo>
                    <a:pt x="18872" y="60429"/>
                    <a:pt x="18243" y="61058"/>
                    <a:pt x="16985" y="61686"/>
                  </a:cubicBezTo>
                  <a:cubicBezTo>
                    <a:pt x="16985" y="61686"/>
                    <a:pt x="16985" y="61058"/>
                    <a:pt x="16355" y="61058"/>
                  </a:cubicBezTo>
                  <a:cubicBezTo>
                    <a:pt x="15726" y="61058"/>
                    <a:pt x="13839" y="61686"/>
                    <a:pt x="13210" y="61686"/>
                  </a:cubicBezTo>
                  <a:cubicBezTo>
                    <a:pt x="12581" y="61686"/>
                    <a:pt x="12581" y="61686"/>
                    <a:pt x="12581" y="61058"/>
                  </a:cubicBezTo>
                  <a:cubicBezTo>
                    <a:pt x="12581" y="60429"/>
                    <a:pt x="11952" y="60429"/>
                    <a:pt x="13210" y="59171"/>
                  </a:cubicBezTo>
                  <a:cubicBezTo>
                    <a:pt x="13839" y="58541"/>
                    <a:pt x="11952" y="59171"/>
                    <a:pt x="12581" y="58541"/>
                  </a:cubicBezTo>
                  <a:cubicBezTo>
                    <a:pt x="13210" y="57912"/>
                    <a:pt x="13839" y="57283"/>
                    <a:pt x="13839" y="57283"/>
                  </a:cubicBezTo>
                  <a:cubicBezTo>
                    <a:pt x="13839" y="56655"/>
                    <a:pt x="13210" y="56655"/>
                    <a:pt x="13210" y="56655"/>
                  </a:cubicBezTo>
                  <a:cubicBezTo>
                    <a:pt x="13210" y="56655"/>
                    <a:pt x="12581" y="56655"/>
                    <a:pt x="12581" y="56655"/>
                  </a:cubicBezTo>
                  <a:cubicBezTo>
                    <a:pt x="11952" y="56655"/>
                    <a:pt x="10694" y="56655"/>
                    <a:pt x="10694" y="56026"/>
                  </a:cubicBezTo>
                  <a:cubicBezTo>
                    <a:pt x="10694" y="55396"/>
                    <a:pt x="10694" y="54767"/>
                    <a:pt x="10694" y="54138"/>
                  </a:cubicBezTo>
                  <a:cubicBezTo>
                    <a:pt x="10694" y="54138"/>
                    <a:pt x="10065" y="54138"/>
                    <a:pt x="9436" y="54138"/>
                  </a:cubicBezTo>
                  <a:cubicBezTo>
                    <a:pt x="9436" y="54138"/>
                    <a:pt x="8807" y="54138"/>
                    <a:pt x="8807" y="54138"/>
                  </a:cubicBezTo>
                  <a:cubicBezTo>
                    <a:pt x="11323" y="52880"/>
                    <a:pt x="11952" y="52880"/>
                    <a:pt x="11952" y="52880"/>
                  </a:cubicBezTo>
                  <a:cubicBezTo>
                    <a:pt x="11323" y="52251"/>
                    <a:pt x="11323" y="52251"/>
                    <a:pt x="11323" y="51622"/>
                  </a:cubicBezTo>
                  <a:cubicBezTo>
                    <a:pt x="11323" y="51622"/>
                    <a:pt x="10694" y="50993"/>
                    <a:pt x="11323" y="50993"/>
                  </a:cubicBezTo>
                  <a:cubicBezTo>
                    <a:pt x="11323" y="50364"/>
                    <a:pt x="11952" y="49735"/>
                    <a:pt x="11952" y="49105"/>
                  </a:cubicBezTo>
                  <a:cubicBezTo>
                    <a:pt x="11952" y="49105"/>
                    <a:pt x="10694" y="49105"/>
                    <a:pt x="10065" y="49105"/>
                  </a:cubicBezTo>
                  <a:cubicBezTo>
                    <a:pt x="9436" y="48476"/>
                    <a:pt x="10065" y="47848"/>
                    <a:pt x="10694" y="46590"/>
                  </a:cubicBezTo>
                  <a:cubicBezTo>
                    <a:pt x="11952" y="45331"/>
                    <a:pt x="10694" y="44702"/>
                    <a:pt x="11323" y="44073"/>
                  </a:cubicBezTo>
                  <a:cubicBezTo>
                    <a:pt x="11323" y="43445"/>
                    <a:pt x="11952" y="42815"/>
                    <a:pt x="12581" y="42186"/>
                  </a:cubicBezTo>
                  <a:cubicBezTo>
                    <a:pt x="12581" y="41557"/>
                    <a:pt x="13210" y="40928"/>
                    <a:pt x="13210" y="40928"/>
                  </a:cubicBezTo>
                  <a:cubicBezTo>
                    <a:pt x="13210" y="40299"/>
                    <a:pt x="11952" y="40299"/>
                    <a:pt x="11323" y="40299"/>
                  </a:cubicBezTo>
                  <a:cubicBezTo>
                    <a:pt x="11323" y="40299"/>
                    <a:pt x="11952" y="39670"/>
                    <a:pt x="11952" y="39670"/>
                  </a:cubicBezTo>
                  <a:cubicBezTo>
                    <a:pt x="11952" y="39041"/>
                    <a:pt x="11323" y="39041"/>
                    <a:pt x="11323" y="39041"/>
                  </a:cubicBezTo>
                  <a:cubicBezTo>
                    <a:pt x="11323" y="39041"/>
                    <a:pt x="10694" y="38412"/>
                    <a:pt x="10065" y="38412"/>
                  </a:cubicBezTo>
                  <a:cubicBezTo>
                    <a:pt x="9436" y="38412"/>
                    <a:pt x="9436" y="37783"/>
                    <a:pt x="8807" y="37783"/>
                  </a:cubicBezTo>
                  <a:cubicBezTo>
                    <a:pt x="8807" y="37783"/>
                    <a:pt x="8178" y="37154"/>
                    <a:pt x="8807" y="36524"/>
                  </a:cubicBezTo>
                  <a:cubicBezTo>
                    <a:pt x="9436" y="35267"/>
                    <a:pt x="7549" y="35267"/>
                    <a:pt x="6920" y="34638"/>
                  </a:cubicBezTo>
                  <a:cubicBezTo>
                    <a:pt x="6291" y="34009"/>
                    <a:pt x="7549" y="33379"/>
                    <a:pt x="7549" y="33379"/>
                  </a:cubicBezTo>
                  <a:cubicBezTo>
                    <a:pt x="7549" y="33379"/>
                    <a:pt x="6920" y="33379"/>
                    <a:pt x="6291" y="32750"/>
                  </a:cubicBezTo>
                  <a:cubicBezTo>
                    <a:pt x="5662" y="32121"/>
                    <a:pt x="5033" y="31492"/>
                    <a:pt x="5033" y="30863"/>
                  </a:cubicBezTo>
                  <a:cubicBezTo>
                    <a:pt x="4403" y="30234"/>
                    <a:pt x="3145" y="29605"/>
                    <a:pt x="2516" y="28347"/>
                  </a:cubicBezTo>
                  <a:cubicBezTo>
                    <a:pt x="1887" y="27718"/>
                    <a:pt x="1258" y="26460"/>
                    <a:pt x="1258" y="25831"/>
                  </a:cubicBezTo>
                  <a:cubicBezTo>
                    <a:pt x="629" y="24573"/>
                    <a:pt x="0" y="23314"/>
                    <a:pt x="0" y="21428"/>
                  </a:cubicBezTo>
                  <a:cubicBezTo>
                    <a:pt x="0" y="20798"/>
                    <a:pt x="0" y="19540"/>
                    <a:pt x="1887" y="18282"/>
                  </a:cubicBezTo>
                  <a:cubicBezTo>
                    <a:pt x="2516" y="17653"/>
                    <a:pt x="6291" y="15137"/>
                    <a:pt x="13210" y="11992"/>
                  </a:cubicBezTo>
                  <a:cubicBezTo>
                    <a:pt x="15097" y="10733"/>
                    <a:pt x="18872" y="9475"/>
                    <a:pt x="22017" y="8217"/>
                  </a:cubicBezTo>
                  <a:cubicBezTo>
                    <a:pt x="23904" y="7588"/>
                    <a:pt x="25791" y="6330"/>
                    <a:pt x="28307" y="5701"/>
                  </a:cubicBezTo>
                  <a:cubicBezTo>
                    <a:pt x="24533" y="7588"/>
                    <a:pt x="25791" y="6959"/>
                    <a:pt x="27679" y="6959"/>
                  </a:cubicBezTo>
                  <a:cubicBezTo>
                    <a:pt x="30195" y="5701"/>
                    <a:pt x="32711" y="4443"/>
                    <a:pt x="33969" y="3814"/>
                  </a:cubicBezTo>
                  <a:cubicBezTo>
                    <a:pt x="33340" y="3814"/>
                    <a:pt x="33340" y="4443"/>
                    <a:pt x="32711" y="4443"/>
                  </a:cubicBezTo>
                  <a:cubicBezTo>
                    <a:pt x="30824" y="5701"/>
                    <a:pt x="30195" y="6330"/>
                    <a:pt x="32711" y="5072"/>
                  </a:cubicBezTo>
                  <a:cubicBezTo>
                    <a:pt x="33969" y="4443"/>
                    <a:pt x="33340" y="5072"/>
                    <a:pt x="36485" y="3814"/>
                  </a:cubicBezTo>
                  <a:cubicBezTo>
                    <a:pt x="37743" y="3185"/>
                    <a:pt x="36485" y="3814"/>
                    <a:pt x="37114" y="3814"/>
                  </a:cubicBezTo>
                  <a:cubicBezTo>
                    <a:pt x="39001" y="3185"/>
                    <a:pt x="40260" y="2556"/>
                    <a:pt x="42147" y="1926"/>
                  </a:cubicBezTo>
                  <a:cubicBezTo>
                    <a:pt x="41518" y="1926"/>
                    <a:pt x="41518" y="2556"/>
                    <a:pt x="40889" y="2556"/>
                  </a:cubicBezTo>
                  <a:cubicBezTo>
                    <a:pt x="43405" y="1297"/>
                    <a:pt x="44034" y="669"/>
                    <a:pt x="44034" y="669"/>
                  </a:cubicBezTo>
                  <a:cubicBezTo>
                    <a:pt x="44034" y="669"/>
                    <a:pt x="43405" y="669"/>
                    <a:pt x="43405" y="669"/>
                  </a:cubicBezTo>
                  <a:cubicBezTo>
                    <a:pt x="49695" y="-1219"/>
                    <a:pt x="44034" y="1297"/>
                    <a:pt x="40889" y="3185"/>
                  </a:cubicBezTo>
                  <a:cubicBezTo>
                    <a:pt x="42147" y="2556"/>
                    <a:pt x="43405" y="1926"/>
                    <a:pt x="44663" y="1297"/>
                  </a:cubicBezTo>
                  <a:cubicBezTo>
                    <a:pt x="44663" y="1297"/>
                    <a:pt x="45292" y="1297"/>
                    <a:pt x="45292" y="1297"/>
                  </a:cubicBezTo>
                  <a:cubicBezTo>
                    <a:pt x="45292" y="1926"/>
                    <a:pt x="45292" y="1926"/>
                    <a:pt x="45292" y="2556"/>
                  </a:cubicBezTo>
                  <a:cubicBezTo>
                    <a:pt x="45292" y="2556"/>
                    <a:pt x="46550" y="2556"/>
                    <a:pt x="45921" y="3185"/>
                  </a:cubicBezTo>
                  <a:cubicBezTo>
                    <a:pt x="45292" y="3814"/>
                    <a:pt x="47808" y="3185"/>
                    <a:pt x="45921" y="3814"/>
                  </a:cubicBezTo>
                  <a:cubicBezTo>
                    <a:pt x="44663" y="4443"/>
                    <a:pt x="45292" y="4443"/>
                    <a:pt x="48437" y="3185"/>
                  </a:cubicBezTo>
                  <a:cubicBezTo>
                    <a:pt x="50324" y="2556"/>
                    <a:pt x="49695" y="2556"/>
                    <a:pt x="49695" y="3185"/>
                  </a:cubicBezTo>
                  <a:cubicBezTo>
                    <a:pt x="49066" y="3814"/>
                    <a:pt x="48437" y="3814"/>
                    <a:pt x="48437" y="4443"/>
                  </a:cubicBezTo>
                  <a:cubicBezTo>
                    <a:pt x="48437" y="4443"/>
                    <a:pt x="48437" y="4443"/>
                    <a:pt x="48437" y="4443"/>
                  </a:cubicBezTo>
                  <a:cubicBezTo>
                    <a:pt x="52841" y="2556"/>
                    <a:pt x="50953" y="3814"/>
                    <a:pt x="49066" y="5072"/>
                  </a:cubicBezTo>
                  <a:cubicBezTo>
                    <a:pt x="47808" y="5701"/>
                    <a:pt x="46550" y="6330"/>
                    <a:pt x="49066" y="5701"/>
                  </a:cubicBezTo>
                  <a:cubicBezTo>
                    <a:pt x="50324" y="5072"/>
                    <a:pt x="49066" y="5701"/>
                    <a:pt x="47808" y="6959"/>
                  </a:cubicBezTo>
                  <a:cubicBezTo>
                    <a:pt x="45292" y="8217"/>
                    <a:pt x="45921" y="8217"/>
                    <a:pt x="47808" y="7588"/>
                  </a:cubicBezTo>
                  <a:cubicBezTo>
                    <a:pt x="48437" y="7588"/>
                    <a:pt x="48437" y="7588"/>
                    <a:pt x="49066" y="7588"/>
                  </a:cubicBezTo>
                  <a:cubicBezTo>
                    <a:pt x="49066" y="7588"/>
                    <a:pt x="49695" y="7588"/>
                    <a:pt x="49066" y="8217"/>
                  </a:cubicBezTo>
                  <a:cubicBezTo>
                    <a:pt x="47808" y="8847"/>
                    <a:pt x="49695" y="8217"/>
                    <a:pt x="50953" y="7588"/>
                  </a:cubicBezTo>
                  <a:cubicBezTo>
                    <a:pt x="50953" y="7588"/>
                    <a:pt x="50953" y="7588"/>
                    <a:pt x="50953" y="7588"/>
                  </a:cubicBezTo>
                  <a:cubicBezTo>
                    <a:pt x="49695" y="8217"/>
                    <a:pt x="52212" y="7588"/>
                    <a:pt x="49695" y="9475"/>
                  </a:cubicBezTo>
                  <a:cubicBezTo>
                    <a:pt x="49066" y="10104"/>
                    <a:pt x="48437" y="10104"/>
                    <a:pt x="48437" y="10104"/>
                  </a:cubicBezTo>
                  <a:cubicBezTo>
                    <a:pt x="48437" y="10104"/>
                    <a:pt x="49066" y="10104"/>
                    <a:pt x="49695" y="9475"/>
                  </a:cubicBezTo>
                  <a:cubicBezTo>
                    <a:pt x="53470" y="8217"/>
                    <a:pt x="52212" y="8847"/>
                    <a:pt x="50953" y="9475"/>
                  </a:cubicBezTo>
                  <a:cubicBezTo>
                    <a:pt x="49695" y="10104"/>
                    <a:pt x="49066" y="10733"/>
                    <a:pt x="50953" y="9475"/>
                  </a:cubicBezTo>
                  <a:cubicBezTo>
                    <a:pt x="51583" y="9475"/>
                    <a:pt x="51583" y="9475"/>
                    <a:pt x="52212" y="9475"/>
                  </a:cubicBezTo>
                  <a:cubicBezTo>
                    <a:pt x="52841" y="9475"/>
                    <a:pt x="51583" y="10104"/>
                    <a:pt x="54099" y="8847"/>
                  </a:cubicBezTo>
                  <a:cubicBezTo>
                    <a:pt x="54099" y="8847"/>
                    <a:pt x="54728" y="8847"/>
                    <a:pt x="54728" y="8847"/>
                  </a:cubicBezTo>
                  <a:cubicBezTo>
                    <a:pt x="52841" y="10104"/>
                    <a:pt x="54099" y="9475"/>
                    <a:pt x="55357" y="9475"/>
                  </a:cubicBezTo>
                  <a:cubicBezTo>
                    <a:pt x="55357" y="9475"/>
                    <a:pt x="55357" y="9475"/>
                    <a:pt x="54728" y="10104"/>
                  </a:cubicBezTo>
                  <a:cubicBezTo>
                    <a:pt x="51583" y="11992"/>
                    <a:pt x="51583" y="11992"/>
                    <a:pt x="52841" y="11992"/>
                  </a:cubicBezTo>
                  <a:cubicBezTo>
                    <a:pt x="54728" y="11362"/>
                    <a:pt x="52212" y="12621"/>
                    <a:pt x="52212" y="13250"/>
                  </a:cubicBezTo>
                  <a:cubicBezTo>
                    <a:pt x="52212" y="13250"/>
                    <a:pt x="52212" y="13250"/>
                    <a:pt x="52212" y="13250"/>
                  </a:cubicBezTo>
                  <a:cubicBezTo>
                    <a:pt x="52212" y="13250"/>
                    <a:pt x="52212" y="13879"/>
                    <a:pt x="52212" y="13879"/>
                  </a:cubicBezTo>
                  <a:cubicBezTo>
                    <a:pt x="52212" y="13879"/>
                    <a:pt x="51583" y="14507"/>
                    <a:pt x="52212" y="14507"/>
                  </a:cubicBezTo>
                  <a:cubicBezTo>
                    <a:pt x="54728" y="13879"/>
                    <a:pt x="53470" y="14507"/>
                    <a:pt x="54099" y="14507"/>
                  </a:cubicBezTo>
                  <a:cubicBezTo>
                    <a:pt x="54728" y="14507"/>
                    <a:pt x="52841" y="15766"/>
                    <a:pt x="54728" y="15137"/>
                  </a:cubicBezTo>
                  <a:cubicBezTo>
                    <a:pt x="56615" y="14507"/>
                    <a:pt x="55357" y="15137"/>
                    <a:pt x="51583" y="17024"/>
                  </a:cubicBezTo>
                  <a:cubicBezTo>
                    <a:pt x="55986" y="15137"/>
                    <a:pt x="49695" y="18282"/>
                    <a:pt x="55986" y="15766"/>
                  </a:cubicBezTo>
                  <a:cubicBezTo>
                    <a:pt x="51583" y="17653"/>
                    <a:pt x="49695" y="18911"/>
                    <a:pt x="52212" y="17653"/>
                  </a:cubicBezTo>
                  <a:cubicBezTo>
                    <a:pt x="54728" y="17024"/>
                    <a:pt x="54099" y="17024"/>
                    <a:pt x="53470" y="17653"/>
                  </a:cubicBezTo>
                  <a:cubicBezTo>
                    <a:pt x="53470" y="17653"/>
                    <a:pt x="53470" y="17653"/>
                    <a:pt x="53470" y="18282"/>
                  </a:cubicBezTo>
                  <a:cubicBezTo>
                    <a:pt x="53470" y="18282"/>
                    <a:pt x="53470" y="18911"/>
                    <a:pt x="51583" y="20169"/>
                  </a:cubicBezTo>
                  <a:cubicBezTo>
                    <a:pt x="50324" y="20798"/>
                    <a:pt x="50324" y="20798"/>
                    <a:pt x="50324" y="21428"/>
                  </a:cubicBezTo>
                  <a:cubicBezTo>
                    <a:pt x="51583" y="20798"/>
                    <a:pt x="52212" y="20798"/>
                    <a:pt x="52841" y="20169"/>
                  </a:cubicBezTo>
                  <a:cubicBezTo>
                    <a:pt x="54099" y="19540"/>
                    <a:pt x="55357" y="19540"/>
                    <a:pt x="55986" y="18911"/>
                  </a:cubicBezTo>
                  <a:cubicBezTo>
                    <a:pt x="55357" y="19540"/>
                    <a:pt x="54099" y="19540"/>
                    <a:pt x="54099" y="20169"/>
                  </a:cubicBezTo>
                  <a:cubicBezTo>
                    <a:pt x="53470" y="20169"/>
                    <a:pt x="53470" y="20169"/>
                    <a:pt x="52841" y="20798"/>
                  </a:cubicBezTo>
                  <a:cubicBezTo>
                    <a:pt x="52212" y="20798"/>
                    <a:pt x="52212" y="20798"/>
                    <a:pt x="51583" y="20798"/>
                  </a:cubicBezTo>
                  <a:cubicBezTo>
                    <a:pt x="50953" y="20798"/>
                    <a:pt x="50953" y="21428"/>
                    <a:pt x="50324" y="21428"/>
                  </a:cubicBezTo>
                  <a:cubicBezTo>
                    <a:pt x="50324" y="21428"/>
                    <a:pt x="49695" y="22057"/>
                    <a:pt x="49695" y="22057"/>
                  </a:cubicBezTo>
                  <a:cubicBezTo>
                    <a:pt x="49695" y="22057"/>
                    <a:pt x="50324" y="22057"/>
                    <a:pt x="49695" y="22057"/>
                  </a:cubicBezTo>
                  <a:cubicBezTo>
                    <a:pt x="49066" y="22685"/>
                    <a:pt x="50953" y="22057"/>
                    <a:pt x="55986" y="20169"/>
                  </a:cubicBezTo>
                  <a:cubicBezTo>
                    <a:pt x="53470" y="21428"/>
                    <a:pt x="51583" y="22685"/>
                    <a:pt x="53470" y="22057"/>
                  </a:cubicBezTo>
                  <a:cubicBezTo>
                    <a:pt x="54099" y="22057"/>
                    <a:pt x="52841" y="22057"/>
                    <a:pt x="52212" y="22685"/>
                  </a:cubicBezTo>
                  <a:cubicBezTo>
                    <a:pt x="49695" y="23943"/>
                    <a:pt x="49695" y="23943"/>
                    <a:pt x="52841" y="22685"/>
                  </a:cubicBezTo>
                  <a:cubicBezTo>
                    <a:pt x="53470" y="22685"/>
                    <a:pt x="54099" y="22057"/>
                    <a:pt x="54099" y="22057"/>
                  </a:cubicBezTo>
                  <a:cubicBezTo>
                    <a:pt x="54099" y="22057"/>
                    <a:pt x="54728" y="22057"/>
                    <a:pt x="54099" y="22685"/>
                  </a:cubicBezTo>
                  <a:cubicBezTo>
                    <a:pt x="53470" y="23314"/>
                    <a:pt x="54099" y="23314"/>
                    <a:pt x="54099" y="23314"/>
                  </a:cubicBezTo>
                  <a:cubicBezTo>
                    <a:pt x="54099" y="23314"/>
                    <a:pt x="54099" y="23314"/>
                    <a:pt x="54099" y="23314"/>
                  </a:cubicBezTo>
                  <a:cubicBezTo>
                    <a:pt x="54099" y="23943"/>
                    <a:pt x="54728" y="23314"/>
                    <a:pt x="53470" y="24573"/>
                  </a:cubicBezTo>
                  <a:cubicBezTo>
                    <a:pt x="50953" y="25831"/>
                    <a:pt x="51583" y="25831"/>
                    <a:pt x="51583" y="26460"/>
                  </a:cubicBezTo>
                  <a:cubicBezTo>
                    <a:pt x="51583" y="26460"/>
                    <a:pt x="51583" y="26460"/>
                    <a:pt x="51583" y="26460"/>
                  </a:cubicBezTo>
                  <a:cubicBezTo>
                    <a:pt x="51583" y="26460"/>
                    <a:pt x="52841" y="25831"/>
                    <a:pt x="53470" y="25831"/>
                  </a:cubicBezTo>
                  <a:cubicBezTo>
                    <a:pt x="53470" y="25831"/>
                    <a:pt x="53470" y="25831"/>
                    <a:pt x="53470" y="25831"/>
                  </a:cubicBezTo>
                  <a:cubicBezTo>
                    <a:pt x="53470" y="25831"/>
                    <a:pt x="53470" y="25831"/>
                    <a:pt x="53470" y="25831"/>
                  </a:cubicBezTo>
                  <a:cubicBezTo>
                    <a:pt x="52841" y="26460"/>
                    <a:pt x="52212" y="26460"/>
                    <a:pt x="51583" y="27088"/>
                  </a:cubicBezTo>
                  <a:cubicBezTo>
                    <a:pt x="52212" y="27088"/>
                    <a:pt x="52212" y="26460"/>
                    <a:pt x="52841" y="26460"/>
                  </a:cubicBezTo>
                  <a:cubicBezTo>
                    <a:pt x="52841" y="26460"/>
                    <a:pt x="53470" y="25831"/>
                    <a:pt x="53470" y="25831"/>
                  </a:cubicBezTo>
                  <a:cubicBezTo>
                    <a:pt x="53470" y="25831"/>
                    <a:pt x="53470" y="25831"/>
                    <a:pt x="53470" y="25831"/>
                  </a:cubicBezTo>
                  <a:cubicBezTo>
                    <a:pt x="55986" y="24573"/>
                    <a:pt x="54728" y="25831"/>
                    <a:pt x="53470" y="26460"/>
                  </a:cubicBezTo>
                  <a:cubicBezTo>
                    <a:pt x="52212" y="27088"/>
                    <a:pt x="51583" y="27718"/>
                    <a:pt x="50953" y="27718"/>
                  </a:cubicBezTo>
                  <a:cubicBezTo>
                    <a:pt x="52841" y="27088"/>
                    <a:pt x="54099" y="26460"/>
                    <a:pt x="55357" y="25831"/>
                  </a:cubicBezTo>
                  <a:cubicBezTo>
                    <a:pt x="55357" y="25831"/>
                    <a:pt x="55986" y="25831"/>
                    <a:pt x="55986" y="25831"/>
                  </a:cubicBezTo>
                  <a:cubicBezTo>
                    <a:pt x="55986" y="26460"/>
                    <a:pt x="55357" y="26460"/>
                    <a:pt x="54728" y="27088"/>
                  </a:cubicBezTo>
                  <a:cubicBezTo>
                    <a:pt x="54728" y="27088"/>
                    <a:pt x="54099" y="27718"/>
                    <a:pt x="53470" y="27718"/>
                  </a:cubicBezTo>
                  <a:cubicBezTo>
                    <a:pt x="52841" y="28347"/>
                    <a:pt x="51583" y="28976"/>
                    <a:pt x="51583" y="28976"/>
                  </a:cubicBezTo>
                  <a:cubicBezTo>
                    <a:pt x="50953" y="29605"/>
                    <a:pt x="51583" y="29605"/>
                    <a:pt x="50953" y="30234"/>
                  </a:cubicBezTo>
                  <a:cubicBezTo>
                    <a:pt x="52212" y="29605"/>
                    <a:pt x="52841" y="28976"/>
                    <a:pt x="53470" y="28976"/>
                  </a:cubicBezTo>
                  <a:cubicBezTo>
                    <a:pt x="54099" y="28976"/>
                    <a:pt x="54099" y="28347"/>
                    <a:pt x="54728" y="28347"/>
                  </a:cubicBezTo>
                  <a:cubicBezTo>
                    <a:pt x="54728" y="28347"/>
                    <a:pt x="54728" y="28976"/>
                    <a:pt x="54728" y="28976"/>
                  </a:cubicBezTo>
                  <a:cubicBezTo>
                    <a:pt x="53470" y="29605"/>
                    <a:pt x="52841" y="29605"/>
                    <a:pt x="52212" y="29605"/>
                  </a:cubicBezTo>
                  <a:cubicBezTo>
                    <a:pt x="52212" y="29605"/>
                    <a:pt x="51583" y="29605"/>
                    <a:pt x="50953" y="30234"/>
                  </a:cubicBezTo>
                  <a:cubicBezTo>
                    <a:pt x="50324" y="30863"/>
                    <a:pt x="50324" y="30863"/>
                    <a:pt x="49695" y="31492"/>
                  </a:cubicBezTo>
                  <a:cubicBezTo>
                    <a:pt x="50324" y="31492"/>
                    <a:pt x="50324" y="31492"/>
                    <a:pt x="50953" y="30863"/>
                  </a:cubicBezTo>
                  <a:cubicBezTo>
                    <a:pt x="51583" y="30234"/>
                    <a:pt x="52212" y="30234"/>
                    <a:pt x="52841" y="29605"/>
                  </a:cubicBezTo>
                  <a:cubicBezTo>
                    <a:pt x="54728" y="28976"/>
                    <a:pt x="55357" y="28976"/>
                    <a:pt x="54728" y="29605"/>
                  </a:cubicBezTo>
                  <a:cubicBezTo>
                    <a:pt x="53470" y="30863"/>
                    <a:pt x="52841" y="31492"/>
                    <a:pt x="54099" y="31492"/>
                  </a:cubicBezTo>
                  <a:cubicBezTo>
                    <a:pt x="54099" y="31492"/>
                    <a:pt x="52841" y="32121"/>
                    <a:pt x="52841" y="32121"/>
                  </a:cubicBezTo>
                  <a:cubicBezTo>
                    <a:pt x="52841" y="32750"/>
                    <a:pt x="52841" y="33379"/>
                    <a:pt x="52841" y="34009"/>
                  </a:cubicBezTo>
                  <a:cubicBezTo>
                    <a:pt x="52841" y="34009"/>
                    <a:pt x="52841" y="34638"/>
                    <a:pt x="52841" y="34638"/>
                  </a:cubicBezTo>
                  <a:cubicBezTo>
                    <a:pt x="52841" y="34638"/>
                    <a:pt x="51583" y="35267"/>
                    <a:pt x="50324" y="35895"/>
                  </a:cubicBezTo>
                  <a:cubicBezTo>
                    <a:pt x="50324" y="35895"/>
                    <a:pt x="49695" y="35895"/>
                    <a:pt x="49695" y="35895"/>
                  </a:cubicBezTo>
                  <a:cubicBezTo>
                    <a:pt x="49695" y="35267"/>
                    <a:pt x="50324" y="35267"/>
                    <a:pt x="49695" y="35267"/>
                  </a:cubicBezTo>
                  <a:cubicBezTo>
                    <a:pt x="49066" y="35267"/>
                    <a:pt x="49695" y="34638"/>
                    <a:pt x="49695" y="34009"/>
                  </a:cubicBezTo>
                  <a:cubicBezTo>
                    <a:pt x="49695" y="33379"/>
                    <a:pt x="49695" y="33379"/>
                    <a:pt x="50324" y="32750"/>
                  </a:cubicBezTo>
                  <a:cubicBezTo>
                    <a:pt x="50324" y="32750"/>
                    <a:pt x="50324" y="32750"/>
                    <a:pt x="50324" y="32750"/>
                  </a:cubicBezTo>
                  <a:cubicBezTo>
                    <a:pt x="53470" y="30863"/>
                    <a:pt x="49695" y="32121"/>
                    <a:pt x="51583" y="30863"/>
                  </a:cubicBezTo>
                  <a:cubicBezTo>
                    <a:pt x="52212" y="30863"/>
                    <a:pt x="51583" y="30863"/>
                    <a:pt x="50324" y="30863"/>
                  </a:cubicBezTo>
                  <a:cubicBezTo>
                    <a:pt x="49695" y="31492"/>
                    <a:pt x="49066" y="31492"/>
                    <a:pt x="49066" y="32121"/>
                  </a:cubicBezTo>
                  <a:cubicBezTo>
                    <a:pt x="48437" y="33379"/>
                    <a:pt x="47179" y="34638"/>
                    <a:pt x="46550" y="35895"/>
                  </a:cubicBezTo>
                  <a:cubicBezTo>
                    <a:pt x="45921" y="36524"/>
                    <a:pt x="45292" y="37154"/>
                    <a:pt x="44663" y="37783"/>
                  </a:cubicBezTo>
                  <a:cubicBezTo>
                    <a:pt x="44034" y="38412"/>
                    <a:pt x="42147" y="39041"/>
                    <a:pt x="42147" y="39041"/>
                  </a:cubicBezTo>
                  <a:cubicBezTo>
                    <a:pt x="42776" y="38412"/>
                    <a:pt x="43405" y="38412"/>
                    <a:pt x="45292" y="37783"/>
                  </a:cubicBezTo>
                  <a:cubicBezTo>
                    <a:pt x="45292" y="38412"/>
                    <a:pt x="45921" y="38412"/>
                    <a:pt x="45921" y="39041"/>
                  </a:cubicBezTo>
                  <a:cubicBezTo>
                    <a:pt x="45921" y="39041"/>
                    <a:pt x="45921" y="39670"/>
                    <a:pt x="46550" y="39670"/>
                  </a:cubicBezTo>
                  <a:cubicBezTo>
                    <a:pt x="47179" y="39670"/>
                    <a:pt x="48437" y="39670"/>
                    <a:pt x="47808" y="40299"/>
                  </a:cubicBezTo>
                  <a:cubicBezTo>
                    <a:pt x="47179" y="40928"/>
                    <a:pt x="45921" y="41557"/>
                    <a:pt x="45292" y="42186"/>
                  </a:cubicBezTo>
                  <a:cubicBezTo>
                    <a:pt x="45292" y="42186"/>
                    <a:pt x="45292" y="42186"/>
                    <a:pt x="45292" y="42186"/>
                  </a:cubicBezTo>
                  <a:cubicBezTo>
                    <a:pt x="45292" y="42186"/>
                    <a:pt x="45292" y="42815"/>
                    <a:pt x="44663" y="43445"/>
                  </a:cubicBezTo>
                  <a:cubicBezTo>
                    <a:pt x="44034" y="44073"/>
                    <a:pt x="42776" y="45331"/>
                    <a:pt x="42147" y="45960"/>
                  </a:cubicBezTo>
                  <a:cubicBezTo>
                    <a:pt x="42147" y="45960"/>
                    <a:pt x="42147" y="45960"/>
                    <a:pt x="42147" y="45960"/>
                  </a:cubicBezTo>
                  <a:cubicBezTo>
                    <a:pt x="43405" y="45331"/>
                    <a:pt x="44663" y="44073"/>
                    <a:pt x="45921" y="43445"/>
                  </a:cubicBezTo>
                  <a:cubicBezTo>
                    <a:pt x="46550" y="43445"/>
                    <a:pt x="47808" y="42815"/>
                    <a:pt x="47179" y="42815"/>
                  </a:cubicBezTo>
                  <a:cubicBezTo>
                    <a:pt x="45921" y="43445"/>
                    <a:pt x="44663" y="44702"/>
                    <a:pt x="44034" y="45331"/>
                  </a:cubicBezTo>
                  <a:cubicBezTo>
                    <a:pt x="43405" y="45960"/>
                    <a:pt x="42147" y="47219"/>
                    <a:pt x="42776" y="47219"/>
                  </a:cubicBezTo>
                  <a:cubicBezTo>
                    <a:pt x="42776" y="47219"/>
                    <a:pt x="42147" y="47848"/>
                    <a:pt x="41518" y="48476"/>
                  </a:cubicBezTo>
                  <a:cubicBezTo>
                    <a:pt x="40260" y="49735"/>
                    <a:pt x="39001" y="50993"/>
                    <a:pt x="37743" y="52251"/>
                  </a:cubicBezTo>
                  <a:cubicBezTo>
                    <a:pt x="37114" y="52880"/>
                    <a:pt x="35856" y="53509"/>
                    <a:pt x="33969" y="54767"/>
                  </a:cubicBezTo>
                  <a:cubicBezTo>
                    <a:pt x="32711" y="55396"/>
                    <a:pt x="32082" y="56026"/>
                    <a:pt x="30824" y="56655"/>
                  </a:cubicBezTo>
                  <a:cubicBezTo>
                    <a:pt x="30195" y="56655"/>
                    <a:pt x="30195" y="56655"/>
                    <a:pt x="29566" y="56655"/>
                  </a:cubicBezTo>
                  <a:cubicBezTo>
                    <a:pt x="27049" y="57912"/>
                    <a:pt x="25162" y="58541"/>
                    <a:pt x="22646" y="59800"/>
                  </a:cubicBezTo>
                  <a:cubicBezTo>
                    <a:pt x="22017" y="59800"/>
                    <a:pt x="20759" y="59800"/>
                    <a:pt x="19501" y="60429"/>
                  </a:cubicBezTo>
                  <a:close/>
                  <a:moveTo>
                    <a:pt x="40260" y="5072"/>
                  </a:moveTo>
                  <a:cubicBezTo>
                    <a:pt x="40260" y="5072"/>
                    <a:pt x="40889" y="5072"/>
                    <a:pt x="40889" y="4443"/>
                  </a:cubicBezTo>
                  <a:cubicBezTo>
                    <a:pt x="40889" y="4443"/>
                    <a:pt x="40889" y="4443"/>
                    <a:pt x="40260" y="5072"/>
                  </a:cubicBezTo>
                  <a:cubicBezTo>
                    <a:pt x="40260" y="4443"/>
                    <a:pt x="39631" y="5072"/>
                    <a:pt x="40260" y="5072"/>
                  </a:cubicBezTo>
                  <a:cubicBezTo>
                    <a:pt x="39631" y="5072"/>
                    <a:pt x="39631" y="5072"/>
                    <a:pt x="40260" y="5072"/>
                  </a:cubicBezTo>
                  <a:close/>
                  <a:moveTo>
                    <a:pt x="35856" y="7588"/>
                  </a:moveTo>
                  <a:cubicBezTo>
                    <a:pt x="36485" y="7588"/>
                    <a:pt x="36485" y="6959"/>
                    <a:pt x="35856" y="7588"/>
                  </a:cubicBezTo>
                  <a:cubicBezTo>
                    <a:pt x="36485" y="6959"/>
                    <a:pt x="35856" y="7588"/>
                    <a:pt x="35856" y="7588"/>
                  </a:cubicBezTo>
                  <a:cubicBezTo>
                    <a:pt x="35856" y="7588"/>
                    <a:pt x="35856" y="7588"/>
                    <a:pt x="35856" y="7588"/>
                  </a:cubicBezTo>
                  <a:cubicBezTo>
                    <a:pt x="35856" y="7588"/>
                    <a:pt x="35856" y="7588"/>
                    <a:pt x="35856" y="7588"/>
                  </a:cubicBezTo>
                  <a:close/>
                  <a:moveTo>
                    <a:pt x="37114" y="9475"/>
                  </a:moveTo>
                  <a:cubicBezTo>
                    <a:pt x="37114" y="8847"/>
                    <a:pt x="37743" y="8847"/>
                    <a:pt x="37114" y="9475"/>
                  </a:cubicBezTo>
                  <a:cubicBezTo>
                    <a:pt x="37114" y="9475"/>
                    <a:pt x="36485" y="9475"/>
                    <a:pt x="35856" y="9475"/>
                  </a:cubicBezTo>
                  <a:cubicBezTo>
                    <a:pt x="35856" y="9475"/>
                    <a:pt x="35227" y="10104"/>
                    <a:pt x="35227" y="10104"/>
                  </a:cubicBezTo>
                  <a:cubicBezTo>
                    <a:pt x="35856" y="10104"/>
                    <a:pt x="36485" y="9475"/>
                    <a:pt x="37114" y="9475"/>
                  </a:cubicBezTo>
                  <a:close/>
                  <a:moveTo>
                    <a:pt x="42147" y="7588"/>
                  </a:moveTo>
                  <a:cubicBezTo>
                    <a:pt x="42776" y="6330"/>
                    <a:pt x="44034" y="5072"/>
                    <a:pt x="41518" y="5072"/>
                  </a:cubicBezTo>
                  <a:cubicBezTo>
                    <a:pt x="41518" y="5701"/>
                    <a:pt x="40889" y="5701"/>
                    <a:pt x="40889" y="6330"/>
                  </a:cubicBezTo>
                  <a:cubicBezTo>
                    <a:pt x="40889" y="6959"/>
                    <a:pt x="40260" y="6959"/>
                    <a:pt x="40260" y="7588"/>
                  </a:cubicBezTo>
                  <a:cubicBezTo>
                    <a:pt x="40260" y="7588"/>
                    <a:pt x="40889" y="8217"/>
                    <a:pt x="42147" y="7588"/>
                  </a:cubicBezTo>
                  <a:close/>
                  <a:moveTo>
                    <a:pt x="36485" y="11992"/>
                  </a:moveTo>
                  <a:cubicBezTo>
                    <a:pt x="39631" y="10104"/>
                    <a:pt x="37743" y="10733"/>
                    <a:pt x="37743" y="10104"/>
                  </a:cubicBezTo>
                  <a:cubicBezTo>
                    <a:pt x="38372" y="9475"/>
                    <a:pt x="37114" y="9475"/>
                    <a:pt x="36485" y="9475"/>
                  </a:cubicBezTo>
                  <a:cubicBezTo>
                    <a:pt x="35856" y="9475"/>
                    <a:pt x="35856" y="10104"/>
                    <a:pt x="35227" y="10104"/>
                  </a:cubicBezTo>
                  <a:cubicBezTo>
                    <a:pt x="34598" y="11362"/>
                    <a:pt x="35227" y="11992"/>
                    <a:pt x="36485" y="11992"/>
                  </a:cubicBezTo>
                  <a:close/>
                  <a:moveTo>
                    <a:pt x="38372" y="11992"/>
                  </a:moveTo>
                  <a:cubicBezTo>
                    <a:pt x="38372" y="11362"/>
                    <a:pt x="39001" y="10733"/>
                    <a:pt x="37743" y="11362"/>
                  </a:cubicBezTo>
                  <a:cubicBezTo>
                    <a:pt x="35227" y="13250"/>
                    <a:pt x="35856" y="13250"/>
                    <a:pt x="38372" y="11992"/>
                  </a:cubicBezTo>
                  <a:close/>
                  <a:moveTo>
                    <a:pt x="38372" y="13250"/>
                  </a:moveTo>
                  <a:cubicBezTo>
                    <a:pt x="38372" y="13250"/>
                    <a:pt x="39001" y="12621"/>
                    <a:pt x="39001" y="12621"/>
                  </a:cubicBezTo>
                  <a:cubicBezTo>
                    <a:pt x="39001" y="12621"/>
                    <a:pt x="38372" y="12621"/>
                    <a:pt x="37743" y="13250"/>
                  </a:cubicBezTo>
                  <a:cubicBezTo>
                    <a:pt x="37743" y="13250"/>
                    <a:pt x="37743" y="13250"/>
                    <a:pt x="38372" y="13250"/>
                  </a:cubicBezTo>
                  <a:cubicBezTo>
                    <a:pt x="38372" y="13250"/>
                    <a:pt x="38372" y="13250"/>
                    <a:pt x="38372" y="13250"/>
                  </a:cubicBezTo>
                  <a:close/>
                  <a:moveTo>
                    <a:pt x="39001" y="13879"/>
                  </a:moveTo>
                  <a:cubicBezTo>
                    <a:pt x="40260" y="13250"/>
                    <a:pt x="42147" y="11992"/>
                    <a:pt x="39001" y="13879"/>
                  </a:cubicBezTo>
                  <a:cubicBezTo>
                    <a:pt x="39001" y="13250"/>
                    <a:pt x="39001" y="13250"/>
                    <a:pt x="39001" y="13879"/>
                  </a:cubicBezTo>
                  <a:close/>
                  <a:moveTo>
                    <a:pt x="31453" y="18911"/>
                  </a:moveTo>
                  <a:cubicBezTo>
                    <a:pt x="31453" y="18911"/>
                    <a:pt x="32082" y="18911"/>
                    <a:pt x="32082" y="18282"/>
                  </a:cubicBezTo>
                  <a:cubicBezTo>
                    <a:pt x="32082" y="18282"/>
                    <a:pt x="32082" y="18282"/>
                    <a:pt x="32082" y="17653"/>
                  </a:cubicBezTo>
                  <a:cubicBezTo>
                    <a:pt x="31453" y="17653"/>
                    <a:pt x="31453" y="18282"/>
                    <a:pt x="30824" y="18282"/>
                  </a:cubicBezTo>
                  <a:cubicBezTo>
                    <a:pt x="30824" y="18911"/>
                    <a:pt x="30824" y="18911"/>
                    <a:pt x="31453" y="18911"/>
                  </a:cubicBezTo>
                  <a:cubicBezTo>
                    <a:pt x="31453" y="18911"/>
                    <a:pt x="31453" y="18911"/>
                    <a:pt x="31453" y="18911"/>
                  </a:cubicBezTo>
                  <a:close/>
                  <a:moveTo>
                    <a:pt x="40260" y="16395"/>
                  </a:moveTo>
                  <a:cubicBezTo>
                    <a:pt x="40260" y="16395"/>
                    <a:pt x="40889" y="16395"/>
                    <a:pt x="40889" y="16395"/>
                  </a:cubicBezTo>
                  <a:cubicBezTo>
                    <a:pt x="41518" y="16395"/>
                    <a:pt x="41518" y="15766"/>
                    <a:pt x="42147" y="15766"/>
                  </a:cubicBezTo>
                  <a:cubicBezTo>
                    <a:pt x="42147" y="15766"/>
                    <a:pt x="41518" y="15766"/>
                    <a:pt x="41518" y="15766"/>
                  </a:cubicBezTo>
                  <a:cubicBezTo>
                    <a:pt x="40889" y="16395"/>
                    <a:pt x="40889" y="16395"/>
                    <a:pt x="40260" y="16395"/>
                  </a:cubicBezTo>
                  <a:close/>
                  <a:moveTo>
                    <a:pt x="31453" y="20798"/>
                  </a:moveTo>
                  <a:cubicBezTo>
                    <a:pt x="32082" y="20798"/>
                    <a:pt x="32082" y="20798"/>
                    <a:pt x="31453" y="20798"/>
                  </a:cubicBezTo>
                  <a:cubicBezTo>
                    <a:pt x="32082" y="20169"/>
                    <a:pt x="31453" y="20798"/>
                    <a:pt x="31453" y="20798"/>
                  </a:cubicBezTo>
                  <a:cubicBezTo>
                    <a:pt x="31453" y="20798"/>
                    <a:pt x="31453" y="20798"/>
                    <a:pt x="31453" y="20798"/>
                  </a:cubicBezTo>
                  <a:close/>
                  <a:moveTo>
                    <a:pt x="32711" y="21428"/>
                  </a:moveTo>
                  <a:cubicBezTo>
                    <a:pt x="32711" y="21428"/>
                    <a:pt x="32082" y="21428"/>
                    <a:pt x="32082" y="21428"/>
                  </a:cubicBezTo>
                  <a:cubicBezTo>
                    <a:pt x="31453" y="21428"/>
                    <a:pt x="30824" y="22057"/>
                    <a:pt x="32711" y="21428"/>
                  </a:cubicBezTo>
                  <a:close/>
                  <a:moveTo>
                    <a:pt x="40889" y="17653"/>
                  </a:moveTo>
                  <a:cubicBezTo>
                    <a:pt x="41518" y="17653"/>
                    <a:pt x="41518" y="17653"/>
                    <a:pt x="40889" y="17653"/>
                  </a:cubicBezTo>
                  <a:cubicBezTo>
                    <a:pt x="41518" y="17653"/>
                    <a:pt x="41518" y="17024"/>
                    <a:pt x="40889" y="17653"/>
                  </a:cubicBezTo>
                  <a:cubicBezTo>
                    <a:pt x="40889" y="17024"/>
                    <a:pt x="40260" y="17653"/>
                    <a:pt x="39631" y="17653"/>
                  </a:cubicBezTo>
                  <a:cubicBezTo>
                    <a:pt x="40260" y="17653"/>
                    <a:pt x="40889" y="17653"/>
                    <a:pt x="40889" y="17653"/>
                  </a:cubicBezTo>
                  <a:close/>
                  <a:moveTo>
                    <a:pt x="42147" y="23943"/>
                  </a:moveTo>
                  <a:cubicBezTo>
                    <a:pt x="42147" y="23943"/>
                    <a:pt x="42776" y="23943"/>
                    <a:pt x="43405" y="23943"/>
                  </a:cubicBezTo>
                  <a:cubicBezTo>
                    <a:pt x="44663" y="23314"/>
                    <a:pt x="45921" y="22685"/>
                    <a:pt x="47179" y="22057"/>
                  </a:cubicBezTo>
                  <a:cubicBezTo>
                    <a:pt x="47179" y="21428"/>
                    <a:pt x="47808" y="21428"/>
                    <a:pt x="47808" y="21428"/>
                  </a:cubicBezTo>
                  <a:cubicBezTo>
                    <a:pt x="43405" y="23314"/>
                    <a:pt x="42147" y="23943"/>
                    <a:pt x="42147" y="23943"/>
                  </a:cubicBezTo>
                  <a:close/>
                  <a:moveTo>
                    <a:pt x="39001" y="27088"/>
                  </a:moveTo>
                  <a:cubicBezTo>
                    <a:pt x="39001" y="27088"/>
                    <a:pt x="38372" y="27088"/>
                    <a:pt x="39001" y="27088"/>
                  </a:cubicBezTo>
                  <a:cubicBezTo>
                    <a:pt x="37743" y="27088"/>
                    <a:pt x="40260" y="25831"/>
                    <a:pt x="37743" y="26460"/>
                  </a:cubicBezTo>
                  <a:cubicBezTo>
                    <a:pt x="36485" y="27088"/>
                    <a:pt x="36485" y="27088"/>
                    <a:pt x="39001" y="27088"/>
                  </a:cubicBezTo>
                  <a:cubicBezTo>
                    <a:pt x="38372" y="27088"/>
                    <a:pt x="39001" y="27088"/>
                    <a:pt x="39001" y="27088"/>
                  </a:cubicBezTo>
                  <a:close/>
                  <a:moveTo>
                    <a:pt x="43405" y="25831"/>
                  </a:moveTo>
                  <a:cubicBezTo>
                    <a:pt x="44034" y="25202"/>
                    <a:pt x="44034" y="25202"/>
                    <a:pt x="44663" y="24573"/>
                  </a:cubicBezTo>
                  <a:cubicBezTo>
                    <a:pt x="45921" y="23943"/>
                    <a:pt x="46550" y="23314"/>
                    <a:pt x="49066" y="22685"/>
                  </a:cubicBezTo>
                  <a:cubicBezTo>
                    <a:pt x="42776" y="25202"/>
                    <a:pt x="45292" y="23943"/>
                    <a:pt x="45292" y="23314"/>
                  </a:cubicBezTo>
                  <a:cubicBezTo>
                    <a:pt x="42147" y="24573"/>
                    <a:pt x="42147" y="24573"/>
                    <a:pt x="42147" y="25202"/>
                  </a:cubicBezTo>
                  <a:cubicBezTo>
                    <a:pt x="42147" y="25831"/>
                    <a:pt x="42147" y="25831"/>
                    <a:pt x="42147" y="26460"/>
                  </a:cubicBezTo>
                  <a:cubicBezTo>
                    <a:pt x="42147" y="26460"/>
                    <a:pt x="42776" y="25831"/>
                    <a:pt x="43405" y="25831"/>
                  </a:cubicBezTo>
                  <a:close/>
                  <a:moveTo>
                    <a:pt x="44663" y="26460"/>
                  </a:moveTo>
                  <a:cubicBezTo>
                    <a:pt x="45292" y="25831"/>
                    <a:pt x="46550" y="25202"/>
                    <a:pt x="47179" y="24573"/>
                  </a:cubicBezTo>
                  <a:cubicBezTo>
                    <a:pt x="43405" y="26460"/>
                    <a:pt x="42776" y="27088"/>
                    <a:pt x="42776" y="27088"/>
                  </a:cubicBezTo>
                  <a:cubicBezTo>
                    <a:pt x="42776" y="27088"/>
                    <a:pt x="43405" y="27088"/>
                    <a:pt x="43405" y="27088"/>
                  </a:cubicBezTo>
                  <a:cubicBezTo>
                    <a:pt x="44034" y="27088"/>
                    <a:pt x="44034" y="26460"/>
                    <a:pt x="44663" y="26460"/>
                  </a:cubicBezTo>
                  <a:close/>
                  <a:moveTo>
                    <a:pt x="39631" y="29605"/>
                  </a:moveTo>
                  <a:cubicBezTo>
                    <a:pt x="39631" y="29605"/>
                    <a:pt x="39631" y="28976"/>
                    <a:pt x="39631" y="29605"/>
                  </a:cubicBezTo>
                  <a:cubicBezTo>
                    <a:pt x="37743" y="30234"/>
                    <a:pt x="37743" y="30234"/>
                    <a:pt x="39631" y="29605"/>
                  </a:cubicBezTo>
                  <a:close/>
                  <a:moveTo>
                    <a:pt x="42147" y="28976"/>
                  </a:moveTo>
                  <a:cubicBezTo>
                    <a:pt x="43405" y="28347"/>
                    <a:pt x="44663" y="27718"/>
                    <a:pt x="44663" y="27718"/>
                  </a:cubicBezTo>
                  <a:cubicBezTo>
                    <a:pt x="45292" y="27088"/>
                    <a:pt x="45921" y="26460"/>
                    <a:pt x="46550" y="26460"/>
                  </a:cubicBezTo>
                  <a:cubicBezTo>
                    <a:pt x="46550" y="26460"/>
                    <a:pt x="45921" y="26460"/>
                    <a:pt x="44663" y="27088"/>
                  </a:cubicBezTo>
                  <a:cubicBezTo>
                    <a:pt x="41518" y="28347"/>
                    <a:pt x="45292" y="27088"/>
                    <a:pt x="42147" y="28976"/>
                  </a:cubicBezTo>
                  <a:close/>
                  <a:moveTo>
                    <a:pt x="44034" y="29605"/>
                  </a:moveTo>
                  <a:cubicBezTo>
                    <a:pt x="45292" y="28976"/>
                    <a:pt x="46550" y="28347"/>
                    <a:pt x="47808" y="27718"/>
                  </a:cubicBezTo>
                  <a:cubicBezTo>
                    <a:pt x="48437" y="27088"/>
                    <a:pt x="49066" y="27088"/>
                    <a:pt x="49066" y="27088"/>
                  </a:cubicBezTo>
                  <a:cubicBezTo>
                    <a:pt x="49066" y="27088"/>
                    <a:pt x="49066" y="26460"/>
                    <a:pt x="49066" y="26460"/>
                  </a:cubicBezTo>
                  <a:cubicBezTo>
                    <a:pt x="49066" y="26460"/>
                    <a:pt x="47808" y="26460"/>
                    <a:pt x="45292" y="27718"/>
                  </a:cubicBezTo>
                  <a:cubicBezTo>
                    <a:pt x="45921" y="27088"/>
                    <a:pt x="45921" y="27088"/>
                    <a:pt x="46550" y="26460"/>
                  </a:cubicBezTo>
                  <a:cubicBezTo>
                    <a:pt x="44034" y="27718"/>
                    <a:pt x="43405" y="28347"/>
                    <a:pt x="43405" y="28347"/>
                  </a:cubicBezTo>
                  <a:cubicBezTo>
                    <a:pt x="43405" y="29605"/>
                    <a:pt x="43405" y="29605"/>
                    <a:pt x="44034" y="29605"/>
                  </a:cubicBezTo>
                  <a:cubicBezTo>
                    <a:pt x="43405" y="30234"/>
                    <a:pt x="44034" y="30234"/>
                    <a:pt x="44034" y="29605"/>
                  </a:cubicBezTo>
                  <a:close/>
                  <a:moveTo>
                    <a:pt x="53470" y="25831"/>
                  </a:moveTo>
                  <a:cubicBezTo>
                    <a:pt x="54099" y="25202"/>
                    <a:pt x="55357" y="24573"/>
                    <a:pt x="52212" y="25831"/>
                  </a:cubicBezTo>
                  <a:cubicBezTo>
                    <a:pt x="52212" y="25831"/>
                    <a:pt x="52212" y="25831"/>
                    <a:pt x="52212" y="26460"/>
                  </a:cubicBezTo>
                  <a:cubicBezTo>
                    <a:pt x="52841" y="26460"/>
                    <a:pt x="53470" y="26460"/>
                    <a:pt x="53470" y="25831"/>
                  </a:cubicBezTo>
                  <a:close/>
                  <a:moveTo>
                    <a:pt x="40260" y="32121"/>
                  </a:moveTo>
                  <a:cubicBezTo>
                    <a:pt x="41518" y="31492"/>
                    <a:pt x="42776" y="30863"/>
                    <a:pt x="39001" y="32750"/>
                  </a:cubicBezTo>
                  <a:cubicBezTo>
                    <a:pt x="39631" y="32121"/>
                    <a:pt x="39631" y="32121"/>
                    <a:pt x="40260" y="32121"/>
                  </a:cubicBezTo>
                  <a:close/>
                  <a:moveTo>
                    <a:pt x="39001" y="34009"/>
                  </a:moveTo>
                  <a:cubicBezTo>
                    <a:pt x="39001" y="34009"/>
                    <a:pt x="39631" y="34009"/>
                    <a:pt x="39631" y="34009"/>
                  </a:cubicBezTo>
                  <a:cubicBezTo>
                    <a:pt x="39631" y="34009"/>
                    <a:pt x="40260" y="33379"/>
                    <a:pt x="40260" y="33379"/>
                  </a:cubicBezTo>
                  <a:cubicBezTo>
                    <a:pt x="39631" y="32750"/>
                    <a:pt x="39631" y="32750"/>
                    <a:pt x="39001" y="34009"/>
                  </a:cubicBezTo>
                  <a:cubicBezTo>
                    <a:pt x="39001" y="33379"/>
                    <a:pt x="39001" y="33379"/>
                    <a:pt x="39001" y="34009"/>
                  </a:cubicBezTo>
                  <a:close/>
                  <a:moveTo>
                    <a:pt x="43405" y="32750"/>
                  </a:moveTo>
                  <a:cubicBezTo>
                    <a:pt x="44663" y="32121"/>
                    <a:pt x="44663" y="31492"/>
                    <a:pt x="47179" y="30234"/>
                  </a:cubicBezTo>
                  <a:cubicBezTo>
                    <a:pt x="50324" y="28347"/>
                    <a:pt x="49695" y="28347"/>
                    <a:pt x="49695" y="28347"/>
                  </a:cubicBezTo>
                  <a:cubicBezTo>
                    <a:pt x="46550" y="29605"/>
                    <a:pt x="44034" y="30863"/>
                    <a:pt x="43405" y="31492"/>
                  </a:cubicBezTo>
                  <a:cubicBezTo>
                    <a:pt x="42147" y="32121"/>
                    <a:pt x="42147" y="32750"/>
                    <a:pt x="43405" y="32750"/>
                  </a:cubicBezTo>
                  <a:close/>
                  <a:moveTo>
                    <a:pt x="40260" y="36524"/>
                  </a:moveTo>
                  <a:cubicBezTo>
                    <a:pt x="40889" y="36524"/>
                    <a:pt x="41518" y="35895"/>
                    <a:pt x="41518" y="35895"/>
                  </a:cubicBezTo>
                  <a:cubicBezTo>
                    <a:pt x="42776" y="34638"/>
                    <a:pt x="42776" y="33379"/>
                    <a:pt x="41518" y="32750"/>
                  </a:cubicBezTo>
                  <a:cubicBezTo>
                    <a:pt x="41518" y="34638"/>
                    <a:pt x="40889" y="35895"/>
                    <a:pt x="40260" y="36524"/>
                  </a:cubicBezTo>
                  <a:close/>
                  <a:moveTo>
                    <a:pt x="42147" y="36524"/>
                  </a:moveTo>
                  <a:cubicBezTo>
                    <a:pt x="42147" y="36524"/>
                    <a:pt x="44034" y="35267"/>
                    <a:pt x="40889" y="36524"/>
                  </a:cubicBezTo>
                  <a:cubicBezTo>
                    <a:pt x="41518" y="36524"/>
                    <a:pt x="42147" y="36524"/>
                    <a:pt x="42147" y="36524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12" name="【公众号：阿拉丁PPT】1-74"/>
            <p:cNvSpPr/>
            <p:nvPr/>
          </p:nvSpPr>
          <p:spPr>
            <a:xfrm>
              <a:off x="1779880" y="634659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13" name="【公众号：阿拉丁PPT】1-75"/>
            <p:cNvSpPr/>
            <p:nvPr/>
          </p:nvSpPr>
          <p:spPr>
            <a:xfrm>
              <a:off x="1780509" y="6337792"/>
              <a:ext cx="6919" cy="8806"/>
            </a:xfrm>
            <a:custGeom>
              <a:avLst/>
              <a:gdLst>
                <a:gd name="connsiteX0" fmla="*/ 5033 w 6919"/>
                <a:gd name="connsiteY0" fmla="*/ 5661 h 8806"/>
                <a:gd name="connsiteX1" fmla="*/ 4403 w 6919"/>
                <a:gd name="connsiteY1" fmla="*/ 5661 h 8806"/>
                <a:gd name="connsiteX2" fmla="*/ 5033 w 6919"/>
                <a:gd name="connsiteY2" fmla="*/ 4403 h 8806"/>
                <a:gd name="connsiteX3" fmla="*/ 6920 w 6919"/>
                <a:gd name="connsiteY3" fmla="*/ 1258 h 8806"/>
                <a:gd name="connsiteX4" fmla="*/ 6920 w 6919"/>
                <a:gd name="connsiteY4" fmla="*/ 0 h 8806"/>
                <a:gd name="connsiteX5" fmla="*/ 5662 w 6919"/>
                <a:gd name="connsiteY5" fmla="*/ 629 h 8806"/>
                <a:gd name="connsiteX6" fmla="*/ 5033 w 6919"/>
                <a:gd name="connsiteY6" fmla="*/ 1258 h 8806"/>
                <a:gd name="connsiteX7" fmla="*/ 3774 w 6919"/>
                <a:gd name="connsiteY7" fmla="*/ 3774 h 8806"/>
                <a:gd name="connsiteX8" fmla="*/ 629 w 6919"/>
                <a:gd name="connsiteY8" fmla="*/ 7548 h 8806"/>
                <a:gd name="connsiteX9" fmla="*/ 0 w 6919"/>
                <a:gd name="connsiteY9" fmla="*/ 8177 h 8806"/>
                <a:gd name="connsiteX10" fmla="*/ 0 w 6919"/>
                <a:gd name="connsiteY10" fmla="*/ 8806 h 8806"/>
                <a:gd name="connsiteX11" fmla="*/ 1887 w 6919"/>
                <a:gd name="connsiteY11" fmla="*/ 7548 h 8806"/>
                <a:gd name="connsiteX12" fmla="*/ 5033 w 6919"/>
                <a:gd name="connsiteY12" fmla="*/ 5661 h 8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19" h="8806">
                  <a:moveTo>
                    <a:pt x="5033" y="5661"/>
                  </a:moveTo>
                  <a:cubicBezTo>
                    <a:pt x="5033" y="5661"/>
                    <a:pt x="4403" y="5661"/>
                    <a:pt x="4403" y="5661"/>
                  </a:cubicBezTo>
                  <a:cubicBezTo>
                    <a:pt x="4403" y="5032"/>
                    <a:pt x="5033" y="5032"/>
                    <a:pt x="5033" y="4403"/>
                  </a:cubicBezTo>
                  <a:cubicBezTo>
                    <a:pt x="5662" y="3145"/>
                    <a:pt x="6920" y="1887"/>
                    <a:pt x="6920" y="1258"/>
                  </a:cubicBezTo>
                  <a:cubicBezTo>
                    <a:pt x="6920" y="629"/>
                    <a:pt x="6291" y="629"/>
                    <a:pt x="6920" y="0"/>
                  </a:cubicBezTo>
                  <a:cubicBezTo>
                    <a:pt x="6920" y="0"/>
                    <a:pt x="5662" y="629"/>
                    <a:pt x="5662" y="629"/>
                  </a:cubicBezTo>
                  <a:cubicBezTo>
                    <a:pt x="5033" y="1258"/>
                    <a:pt x="5033" y="1258"/>
                    <a:pt x="5033" y="1258"/>
                  </a:cubicBezTo>
                  <a:cubicBezTo>
                    <a:pt x="5033" y="1887"/>
                    <a:pt x="4403" y="2516"/>
                    <a:pt x="3774" y="3774"/>
                  </a:cubicBezTo>
                  <a:cubicBezTo>
                    <a:pt x="3145" y="5032"/>
                    <a:pt x="1887" y="6291"/>
                    <a:pt x="629" y="7548"/>
                  </a:cubicBezTo>
                  <a:cubicBezTo>
                    <a:pt x="629" y="7548"/>
                    <a:pt x="0" y="8177"/>
                    <a:pt x="0" y="8177"/>
                  </a:cubicBezTo>
                  <a:cubicBezTo>
                    <a:pt x="0" y="8177"/>
                    <a:pt x="0" y="8806"/>
                    <a:pt x="0" y="8806"/>
                  </a:cubicBezTo>
                  <a:cubicBezTo>
                    <a:pt x="1258" y="8177"/>
                    <a:pt x="1887" y="7548"/>
                    <a:pt x="1887" y="7548"/>
                  </a:cubicBezTo>
                  <a:cubicBezTo>
                    <a:pt x="1258" y="7548"/>
                    <a:pt x="1258" y="7548"/>
                    <a:pt x="5033" y="5661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14" name="【公众号：阿拉丁PPT】1-76"/>
            <p:cNvSpPr/>
            <p:nvPr/>
          </p:nvSpPr>
          <p:spPr>
            <a:xfrm>
              <a:off x="1779880" y="634659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15" name="【公众号：阿拉丁PPT】1-77"/>
            <p:cNvSpPr/>
            <p:nvPr/>
          </p:nvSpPr>
          <p:spPr>
            <a:xfrm>
              <a:off x="1771073" y="6304038"/>
              <a:ext cx="4346" cy="1041"/>
            </a:xfrm>
            <a:custGeom>
              <a:avLst/>
              <a:gdLst>
                <a:gd name="connsiteX0" fmla="*/ 0 w 4346"/>
                <a:gd name="connsiteY0" fmla="*/ 1042 h 1041"/>
                <a:gd name="connsiteX1" fmla="*/ 3774 w 4346"/>
                <a:gd name="connsiteY1" fmla="*/ 413 h 1041"/>
                <a:gd name="connsiteX2" fmla="*/ 0 w 4346"/>
                <a:gd name="connsiteY2" fmla="*/ 1042 h 1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46" h="1041">
                  <a:moveTo>
                    <a:pt x="0" y="1042"/>
                  </a:moveTo>
                  <a:cubicBezTo>
                    <a:pt x="1258" y="1042"/>
                    <a:pt x="2516" y="413"/>
                    <a:pt x="3774" y="413"/>
                  </a:cubicBezTo>
                  <a:cubicBezTo>
                    <a:pt x="5033" y="-216"/>
                    <a:pt x="4403" y="-216"/>
                    <a:pt x="0" y="1042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16" name="【公众号：阿拉丁PPT】1-78"/>
            <p:cNvSpPr/>
            <p:nvPr/>
          </p:nvSpPr>
          <p:spPr>
            <a:xfrm>
              <a:off x="1781767" y="6306339"/>
              <a:ext cx="1258" cy="628"/>
            </a:xfrm>
            <a:custGeom>
              <a:avLst/>
              <a:gdLst>
                <a:gd name="connsiteX0" fmla="*/ 1258 w 1258"/>
                <a:gd name="connsiteY0" fmla="*/ 0 h 628"/>
                <a:gd name="connsiteX1" fmla="*/ 1258 w 1258"/>
                <a:gd name="connsiteY1" fmla="*/ 0 h 628"/>
                <a:gd name="connsiteX2" fmla="*/ 629 w 1258"/>
                <a:gd name="connsiteY2" fmla="*/ 0 h 628"/>
                <a:gd name="connsiteX3" fmla="*/ 0 w 1258"/>
                <a:gd name="connsiteY3" fmla="*/ 629 h 628"/>
                <a:gd name="connsiteX4" fmla="*/ 1258 w 1258"/>
                <a:gd name="connsiteY4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628">
                  <a:moveTo>
                    <a:pt x="1258" y="0"/>
                  </a:moveTo>
                  <a:cubicBezTo>
                    <a:pt x="1258" y="0"/>
                    <a:pt x="1258" y="0"/>
                    <a:pt x="1258" y="0"/>
                  </a:cubicBezTo>
                  <a:cubicBezTo>
                    <a:pt x="1258" y="0"/>
                    <a:pt x="1258" y="0"/>
                    <a:pt x="629" y="0"/>
                  </a:cubicBezTo>
                  <a:cubicBezTo>
                    <a:pt x="629" y="0"/>
                    <a:pt x="629" y="0"/>
                    <a:pt x="0" y="629"/>
                  </a:cubicBezTo>
                  <a:cubicBezTo>
                    <a:pt x="629" y="629"/>
                    <a:pt x="629" y="629"/>
                    <a:pt x="1258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17" name="【公众号：阿拉丁PPT】1-79"/>
            <p:cNvSpPr/>
            <p:nvPr/>
          </p:nvSpPr>
          <p:spPr>
            <a:xfrm>
              <a:off x="2054776" y="648687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18" name="【公众号：阿拉丁PPT】1-80"/>
            <p:cNvSpPr/>
            <p:nvPr/>
          </p:nvSpPr>
          <p:spPr>
            <a:xfrm>
              <a:off x="1969487" y="6483732"/>
              <a:ext cx="116741" cy="87699"/>
            </a:xfrm>
            <a:custGeom>
              <a:avLst/>
              <a:gdLst>
                <a:gd name="connsiteX0" fmla="*/ 114855 w 116741"/>
                <a:gd name="connsiteY0" fmla="*/ 20759 h 87699"/>
                <a:gd name="connsiteX1" fmla="*/ 116742 w 116741"/>
                <a:gd name="connsiteY1" fmla="*/ 22646 h 87699"/>
                <a:gd name="connsiteX2" fmla="*/ 115484 w 116741"/>
                <a:gd name="connsiteY2" fmla="*/ 23904 h 87699"/>
                <a:gd name="connsiteX3" fmla="*/ 115484 w 116741"/>
                <a:gd name="connsiteY3" fmla="*/ 27679 h 87699"/>
                <a:gd name="connsiteX4" fmla="*/ 114855 w 116741"/>
                <a:gd name="connsiteY4" fmla="*/ 28307 h 87699"/>
                <a:gd name="connsiteX5" fmla="*/ 111709 w 116741"/>
                <a:gd name="connsiteY5" fmla="*/ 29565 h 87699"/>
                <a:gd name="connsiteX6" fmla="*/ 110451 w 116741"/>
                <a:gd name="connsiteY6" fmla="*/ 30824 h 87699"/>
                <a:gd name="connsiteX7" fmla="*/ 107935 w 116741"/>
                <a:gd name="connsiteY7" fmla="*/ 30195 h 87699"/>
                <a:gd name="connsiteX8" fmla="*/ 106677 w 116741"/>
                <a:gd name="connsiteY8" fmla="*/ 32082 h 87699"/>
                <a:gd name="connsiteX9" fmla="*/ 106048 w 116741"/>
                <a:gd name="connsiteY9" fmla="*/ 33340 h 87699"/>
                <a:gd name="connsiteX10" fmla="*/ 104790 w 116741"/>
                <a:gd name="connsiteY10" fmla="*/ 36485 h 87699"/>
                <a:gd name="connsiteX11" fmla="*/ 101645 w 116741"/>
                <a:gd name="connsiteY11" fmla="*/ 37743 h 87699"/>
                <a:gd name="connsiteX12" fmla="*/ 101015 w 116741"/>
                <a:gd name="connsiteY12" fmla="*/ 39631 h 87699"/>
                <a:gd name="connsiteX13" fmla="*/ 101015 w 116741"/>
                <a:gd name="connsiteY13" fmla="*/ 40260 h 87699"/>
                <a:gd name="connsiteX14" fmla="*/ 98499 w 116741"/>
                <a:gd name="connsiteY14" fmla="*/ 37743 h 87699"/>
                <a:gd name="connsiteX15" fmla="*/ 95983 w 116741"/>
                <a:gd name="connsiteY15" fmla="*/ 40260 h 87699"/>
                <a:gd name="connsiteX16" fmla="*/ 94725 w 116741"/>
                <a:gd name="connsiteY16" fmla="*/ 41517 h 87699"/>
                <a:gd name="connsiteX17" fmla="*/ 90951 w 116741"/>
                <a:gd name="connsiteY17" fmla="*/ 43405 h 87699"/>
                <a:gd name="connsiteX18" fmla="*/ 90322 w 116741"/>
                <a:gd name="connsiteY18" fmla="*/ 45921 h 87699"/>
                <a:gd name="connsiteX19" fmla="*/ 85289 w 116741"/>
                <a:gd name="connsiteY19" fmla="*/ 47179 h 87699"/>
                <a:gd name="connsiteX20" fmla="*/ 80886 w 116741"/>
                <a:gd name="connsiteY20" fmla="*/ 49067 h 87699"/>
                <a:gd name="connsiteX21" fmla="*/ 77111 w 116741"/>
                <a:gd name="connsiteY21" fmla="*/ 49695 h 87699"/>
                <a:gd name="connsiteX22" fmla="*/ 73966 w 116741"/>
                <a:gd name="connsiteY22" fmla="*/ 50324 h 87699"/>
                <a:gd name="connsiteX23" fmla="*/ 72079 w 116741"/>
                <a:gd name="connsiteY23" fmla="*/ 53470 h 87699"/>
                <a:gd name="connsiteX24" fmla="*/ 70821 w 116741"/>
                <a:gd name="connsiteY24" fmla="*/ 54099 h 87699"/>
                <a:gd name="connsiteX25" fmla="*/ 68934 w 116741"/>
                <a:gd name="connsiteY25" fmla="*/ 55986 h 87699"/>
                <a:gd name="connsiteX26" fmla="*/ 67047 w 116741"/>
                <a:gd name="connsiteY26" fmla="*/ 57873 h 87699"/>
                <a:gd name="connsiteX27" fmla="*/ 65788 w 116741"/>
                <a:gd name="connsiteY27" fmla="*/ 59760 h 87699"/>
                <a:gd name="connsiteX28" fmla="*/ 63901 w 116741"/>
                <a:gd name="connsiteY28" fmla="*/ 61018 h 87699"/>
                <a:gd name="connsiteX29" fmla="*/ 60127 w 116741"/>
                <a:gd name="connsiteY29" fmla="*/ 64793 h 87699"/>
                <a:gd name="connsiteX30" fmla="*/ 56982 w 116741"/>
                <a:gd name="connsiteY30" fmla="*/ 66051 h 87699"/>
                <a:gd name="connsiteX31" fmla="*/ 55724 w 116741"/>
                <a:gd name="connsiteY31" fmla="*/ 67938 h 87699"/>
                <a:gd name="connsiteX32" fmla="*/ 51949 w 116741"/>
                <a:gd name="connsiteY32" fmla="*/ 71712 h 87699"/>
                <a:gd name="connsiteX33" fmla="*/ 46917 w 116741"/>
                <a:gd name="connsiteY33" fmla="*/ 76744 h 87699"/>
                <a:gd name="connsiteX34" fmla="*/ 41884 w 116741"/>
                <a:gd name="connsiteY34" fmla="*/ 81148 h 87699"/>
                <a:gd name="connsiteX35" fmla="*/ 33707 w 116741"/>
                <a:gd name="connsiteY35" fmla="*/ 86810 h 87699"/>
                <a:gd name="connsiteX36" fmla="*/ 28674 w 116741"/>
                <a:gd name="connsiteY36" fmla="*/ 87439 h 87699"/>
                <a:gd name="connsiteX37" fmla="*/ 17980 w 116741"/>
                <a:gd name="connsiteY37" fmla="*/ 78632 h 87699"/>
                <a:gd name="connsiteX38" fmla="*/ 11690 w 116741"/>
                <a:gd name="connsiteY38" fmla="*/ 71712 h 87699"/>
                <a:gd name="connsiteX39" fmla="*/ 7286 w 116741"/>
                <a:gd name="connsiteY39" fmla="*/ 66051 h 87699"/>
                <a:gd name="connsiteX40" fmla="*/ 9173 w 116741"/>
                <a:gd name="connsiteY40" fmla="*/ 66051 h 87699"/>
                <a:gd name="connsiteX41" fmla="*/ 4141 w 116741"/>
                <a:gd name="connsiteY41" fmla="*/ 60389 h 87699"/>
                <a:gd name="connsiteX42" fmla="*/ 5399 w 116741"/>
                <a:gd name="connsiteY42" fmla="*/ 61018 h 87699"/>
                <a:gd name="connsiteX43" fmla="*/ 7286 w 116741"/>
                <a:gd name="connsiteY43" fmla="*/ 60389 h 87699"/>
                <a:gd name="connsiteX44" fmla="*/ 5399 w 116741"/>
                <a:gd name="connsiteY44" fmla="*/ 56615 h 87699"/>
                <a:gd name="connsiteX45" fmla="*/ 6028 w 116741"/>
                <a:gd name="connsiteY45" fmla="*/ 55986 h 87699"/>
                <a:gd name="connsiteX46" fmla="*/ 2883 w 116741"/>
                <a:gd name="connsiteY46" fmla="*/ 51582 h 87699"/>
                <a:gd name="connsiteX47" fmla="*/ 4141 w 116741"/>
                <a:gd name="connsiteY47" fmla="*/ 52212 h 87699"/>
                <a:gd name="connsiteX48" fmla="*/ 1625 w 116741"/>
                <a:gd name="connsiteY48" fmla="*/ 50324 h 87699"/>
                <a:gd name="connsiteX49" fmla="*/ 996 w 116741"/>
                <a:gd name="connsiteY49" fmla="*/ 51582 h 87699"/>
                <a:gd name="connsiteX50" fmla="*/ 6028 w 116741"/>
                <a:gd name="connsiteY50" fmla="*/ 52212 h 87699"/>
                <a:gd name="connsiteX51" fmla="*/ 3512 w 116741"/>
                <a:gd name="connsiteY51" fmla="*/ 49067 h 87699"/>
                <a:gd name="connsiteX52" fmla="*/ 3512 w 116741"/>
                <a:gd name="connsiteY52" fmla="*/ 48437 h 87699"/>
                <a:gd name="connsiteX53" fmla="*/ 6028 w 116741"/>
                <a:gd name="connsiteY53" fmla="*/ 47179 h 87699"/>
                <a:gd name="connsiteX54" fmla="*/ 7286 w 116741"/>
                <a:gd name="connsiteY54" fmla="*/ 45921 h 87699"/>
                <a:gd name="connsiteX55" fmla="*/ 9173 w 116741"/>
                <a:gd name="connsiteY55" fmla="*/ 45292 h 87699"/>
                <a:gd name="connsiteX56" fmla="*/ 8545 w 116741"/>
                <a:gd name="connsiteY56" fmla="*/ 42776 h 87699"/>
                <a:gd name="connsiteX57" fmla="*/ 8545 w 116741"/>
                <a:gd name="connsiteY57" fmla="*/ 41517 h 87699"/>
                <a:gd name="connsiteX58" fmla="*/ 11061 w 116741"/>
                <a:gd name="connsiteY58" fmla="*/ 42146 h 87699"/>
                <a:gd name="connsiteX59" fmla="*/ 11061 w 116741"/>
                <a:gd name="connsiteY59" fmla="*/ 42146 h 87699"/>
                <a:gd name="connsiteX60" fmla="*/ 12319 w 116741"/>
                <a:gd name="connsiteY60" fmla="*/ 40260 h 87699"/>
                <a:gd name="connsiteX61" fmla="*/ 13577 w 116741"/>
                <a:gd name="connsiteY61" fmla="*/ 39631 h 87699"/>
                <a:gd name="connsiteX62" fmla="*/ 15464 w 116741"/>
                <a:gd name="connsiteY62" fmla="*/ 40260 h 87699"/>
                <a:gd name="connsiteX63" fmla="*/ 16722 w 116741"/>
                <a:gd name="connsiteY63" fmla="*/ 39631 h 87699"/>
                <a:gd name="connsiteX64" fmla="*/ 16722 w 116741"/>
                <a:gd name="connsiteY64" fmla="*/ 38372 h 87699"/>
                <a:gd name="connsiteX65" fmla="*/ 17351 w 116741"/>
                <a:gd name="connsiteY65" fmla="*/ 37743 h 87699"/>
                <a:gd name="connsiteX66" fmla="*/ 16722 w 116741"/>
                <a:gd name="connsiteY66" fmla="*/ 35856 h 87699"/>
                <a:gd name="connsiteX67" fmla="*/ 16722 w 116741"/>
                <a:gd name="connsiteY67" fmla="*/ 35856 h 87699"/>
                <a:gd name="connsiteX68" fmla="*/ 19867 w 116741"/>
                <a:gd name="connsiteY68" fmla="*/ 35856 h 87699"/>
                <a:gd name="connsiteX69" fmla="*/ 21126 w 116741"/>
                <a:gd name="connsiteY69" fmla="*/ 36485 h 87699"/>
                <a:gd name="connsiteX70" fmla="*/ 20497 w 116741"/>
                <a:gd name="connsiteY70" fmla="*/ 35227 h 87699"/>
                <a:gd name="connsiteX71" fmla="*/ 20497 w 116741"/>
                <a:gd name="connsiteY71" fmla="*/ 33969 h 87699"/>
                <a:gd name="connsiteX72" fmla="*/ 21126 w 116741"/>
                <a:gd name="connsiteY72" fmla="*/ 33340 h 87699"/>
                <a:gd name="connsiteX73" fmla="*/ 21126 w 116741"/>
                <a:gd name="connsiteY73" fmla="*/ 32082 h 87699"/>
                <a:gd name="connsiteX74" fmla="*/ 20497 w 116741"/>
                <a:gd name="connsiteY74" fmla="*/ 30195 h 87699"/>
                <a:gd name="connsiteX75" fmla="*/ 20497 w 116741"/>
                <a:gd name="connsiteY75" fmla="*/ 29565 h 87699"/>
                <a:gd name="connsiteX76" fmla="*/ 21126 w 116741"/>
                <a:gd name="connsiteY76" fmla="*/ 28936 h 87699"/>
                <a:gd name="connsiteX77" fmla="*/ 21755 w 116741"/>
                <a:gd name="connsiteY77" fmla="*/ 29565 h 87699"/>
                <a:gd name="connsiteX78" fmla="*/ 24900 w 116741"/>
                <a:gd name="connsiteY78" fmla="*/ 30195 h 87699"/>
                <a:gd name="connsiteX79" fmla="*/ 26787 w 116741"/>
                <a:gd name="connsiteY79" fmla="*/ 29565 h 87699"/>
                <a:gd name="connsiteX80" fmla="*/ 26787 w 116741"/>
                <a:gd name="connsiteY80" fmla="*/ 29565 h 87699"/>
                <a:gd name="connsiteX81" fmla="*/ 28045 w 116741"/>
                <a:gd name="connsiteY81" fmla="*/ 28936 h 87699"/>
                <a:gd name="connsiteX82" fmla="*/ 28674 w 116741"/>
                <a:gd name="connsiteY82" fmla="*/ 28936 h 87699"/>
                <a:gd name="connsiteX83" fmla="*/ 28674 w 116741"/>
                <a:gd name="connsiteY83" fmla="*/ 27050 h 87699"/>
                <a:gd name="connsiteX84" fmla="*/ 29932 w 116741"/>
                <a:gd name="connsiteY84" fmla="*/ 25162 h 87699"/>
                <a:gd name="connsiteX85" fmla="*/ 33078 w 116741"/>
                <a:gd name="connsiteY85" fmla="*/ 27679 h 87699"/>
                <a:gd name="connsiteX86" fmla="*/ 31190 w 116741"/>
                <a:gd name="connsiteY86" fmla="*/ 23275 h 87699"/>
                <a:gd name="connsiteX87" fmla="*/ 34336 w 116741"/>
                <a:gd name="connsiteY87" fmla="*/ 25791 h 87699"/>
                <a:gd name="connsiteX88" fmla="*/ 34336 w 116741"/>
                <a:gd name="connsiteY88" fmla="*/ 23904 h 87699"/>
                <a:gd name="connsiteX89" fmla="*/ 34965 w 116741"/>
                <a:gd name="connsiteY89" fmla="*/ 23275 h 87699"/>
                <a:gd name="connsiteX90" fmla="*/ 37481 w 116741"/>
                <a:gd name="connsiteY90" fmla="*/ 23904 h 87699"/>
                <a:gd name="connsiteX91" fmla="*/ 39997 w 116741"/>
                <a:gd name="connsiteY91" fmla="*/ 24533 h 87699"/>
                <a:gd name="connsiteX92" fmla="*/ 38110 w 116741"/>
                <a:gd name="connsiteY92" fmla="*/ 22017 h 87699"/>
                <a:gd name="connsiteX93" fmla="*/ 36223 w 116741"/>
                <a:gd name="connsiteY93" fmla="*/ 18872 h 87699"/>
                <a:gd name="connsiteX94" fmla="*/ 37481 w 116741"/>
                <a:gd name="connsiteY94" fmla="*/ 20759 h 87699"/>
                <a:gd name="connsiteX95" fmla="*/ 38739 w 116741"/>
                <a:gd name="connsiteY95" fmla="*/ 22017 h 87699"/>
                <a:gd name="connsiteX96" fmla="*/ 39368 w 116741"/>
                <a:gd name="connsiteY96" fmla="*/ 23275 h 87699"/>
                <a:gd name="connsiteX97" fmla="*/ 39997 w 116741"/>
                <a:gd name="connsiteY97" fmla="*/ 23904 h 87699"/>
                <a:gd name="connsiteX98" fmla="*/ 41255 w 116741"/>
                <a:gd name="connsiteY98" fmla="*/ 23904 h 87699"/>
                <a:gd name="connsiteX99" fmla="*/ 41255 w 116741"/>
                <a:gd name="connsiteY99" fmla="*/ 23275 h 87699"/>
                <a:gd name="connsiteX100" fmla="*/ 38110 w 116741"/>
                <a:gd name="connsiteY100" fmla="*/ 16984 h 87699"/>
                <a:gd name="connsiteX101" fmla="*/ 41255 w 116741"/>
                <a:gd name="connsiteY101" fmla="*/ 18243 h 87699"/>
                <a:gd name="connsiteX102" fmla="*/ 42513 w 116741"/>
                <a:gd name="connsiteY102" fmla="*/ 18872 h 87699"/>
                <a:gd name="connsiteX103" fmla="*/ 42513 w 116741"/>
                <a:gd name="connsiteY103" fmla="*/ 17614 h 87699"/>
                <a:gd name="connsiteX104" fmla="*/ 41884 w 116741"/>
                <a:gd name="connsiteY104" fmla="*/ 16355 h 87699"/>
                <a:gd name="connsiteX105" fmla="*/ 42513 w 116741"/>
                <a:gd name="connsiteY105" fmla="*/ 15726 h 87699"/>
                <a:gd name="connsiteX106" fmla="*/ 43771 w 116741"/>
                <a:gd name="connsiteY106" fmla="*/ 14469 h 87699"/>
                <a:gd name="connsiteX107" fmla="*/ 43771 w 116741"/>
                <a:gd name="connsiteY107" fmla="*/ 13839 h 87699"/>
                <a:gd name="connsiteX108" fmla="*/ 45659 w 116741"/>
                <a:gd name="connsiteY108" fmla="*/ 13839 h 87699"/>
                <a:gd name="connsiteX109" fmla="*/ 48804 w 116741"/>
                <a:gd name="connsiteY109" fmla="*/ 14469 h 87699"/>
                <a:gd name="connsiteX110" fmla="*/ 49433 w 116741"/>
                <a:gd name="connsiteY110" fmla="*/ 13839 h 87699"/>
                <a:gd name="connsiteX111" fmla="*/ 48175 w 116741"/>
                <a:gd name="connsiteY111" fmla="*/ 11952 h 87699"/>
                <a:gd name="connsiteX112" fmla="*/ 48175 w 116741"/>
                <a:gd name="connsiteY112" fmla="*/ 11952 h 87699"/>
                <a:gd name="connsiteX113" fmla="*/ 48175 w 116741"/>
                <a:gd name="connsiteY113" fmla="*/ 11952 h 87699"/>
                <a:gd name="connsiteX114" fmla="*/ 50062 w 116741"/>
                <a:gd name="connsiteY114" fmla="*/ 13210 h 87699"/>
                <a:gd name="connsiteX115" fmla="*/ 49433 w 116741"/>
                <a:gd name="connsiteY115" fmla="*/ 11952 h 87699"/>
                <a:gd name="connsiteX116" fmla="*/ 48175 w 116741"/>
                <a:gd name="connsiteY116" fmla="*/ 11952 h 87699"/>
                <a:gd name="connsiteX117" fmla="*/ 48175 w 116741"/>
                <a:gd name="connsiteY117" fmla="*/ 11952 h 87699"/>
                <a:gd name="connsiteX118" fmla="*/ 49433 w 116741"/>
                <a:gd name="connsiteY118" fmla="*/ 11323 h 87699"/>
                <a:gd name="connsiteX119" fmla="*/ 51949 w 116741"/>
                <a:gd name="connsiteY119" fmla="*/ 13210 h 87699"/>
                <a:gd name="connsiteX120" fmla="*/ 49433 w 116741"/>
                <a:gd name="connsiteY120" fmla="*/ 9436 h 87699"/>
                <a:gd name="connsiteX121" fmla="*/ 49433 w 116741"/>
                <a:gd name="connsiteY121" fmla="*/ 8807 h 87699"/>
                <a:gd name="connsiteX122" fmla="*/ 51320 w 116741"/>
                <a:gd name="connsiteY122" fmla="*/ 8807 h 87699"/>
                <a:gd name="connsiteX123" fmla="*/ 52578 w 116741"/>
                <a:gd name="connsiteY123" fmla="*/ 9436 h 87699"/>
                <a:gd name="connsiteX124" fmla="*/ 54465 w 116741"/>
                <a:gd name="connsiteY124" fmla="*/ 10694 h 87699"/>
                <a:gd name="connsiteX125" fmla="*/ 56353 w 116741"/>
                <a:gd name="connsiteY125" fmla="*/ 10065 h 87699"/>
                <a:gd name="connsiteX126" fmla="*/ 53836 w 116741"/>
                <a:gd name="connsiteY126" fmla="*/ 8178 h 87699"/>
                <a:gd name="connsiteX127" fmla="*/ 53207 w 116741"/>
                <a:gd name="connsiteY127" fmla="*/ 6919 h 87699"/>
                <a:gd name="connsiteX128" fmla="*/ 54465 w 116741"/>
                <a:gd name="connsiteY128" fmla="*/ 6291 h 87699"/>
                <a:gd name="connsiteX129" fmla="*/ 55724 w 116741"/>
                <a:gd name="connsiteY129" fmla="*/ 8178 h 87699"/>
                <a:gd name="connsiteX130" fmla="*/ 56353 w 116741"/>
                <a:gd name="connsiteY130" fmla="*/ 9436 h 87699"/>
                <a:gd name="connsiteX131" fmla="*/ 58869 w 116741"/>
                <a:gd name="connsiteY131" fmla="*/ 9436 h 87699"/>
                <a:gd name="connsiteX132" fmla="*/ 58240 w 116741"/>
                <a:gd name="connsiteY132" fmla="*/ 8807 h 87699"/>
                <a:gd name="connsiteX133" fmla="*/ 55724 w 116741"/>
                <a:gd name="connsiteY133" fmla="*/ 8178 h 87699"/>
                <a:gd name="connsiteX134" fmla="*/ 55724 w 116741"/>
                <a:gd name="connsiteY134" fmla="*/ 5662 h 87699"/>
                <a:gd name="connsiteX135" fmla="*/ 59498 w 116741"/>
                <a:gd name="connsiteY135" fmla="*/ 4403 h 87699"/>
                <a:gd name="connsiteX136" fmla="*/ 60756 w 116741"/>
                <a:gd name="connsiteY136" fmla="*/ 5033 h 87699"/>
                <a:gd name="connsiteX137" fmla="*/ 64530 w 116741"/>
                <a:gd name="connsiteY137" fmla="*/ 3145 h 87699"/>
                <a:gd name="connsiteX138" fmla="*/ 66417 w 116741"/>
                <a:gd name="connsiteY138" fmla="*/ 2516 h 87699"/>
                <a:gd name="connsiteX139" fmla="*/ 68305 w 116741"/>
                <a:gd name="connsiteY139" fmla="*/ 4403 h 87699"/>
                <a:gd name="connsiteX140" fmla="*/ 67676 w 116741"/>
                <a:gd name="connsiteY140" fmla="*/ 5033 h 87699"/>
                <a:gd name="connsiteX141" fmla="*/ 66417 w 116741"/>
                <a:gd name="connsiteY141" fmla="*/ 6291 h 87699"/>
                <a:gd name="connsiteX142" fmla="*/ 63901 w 116741"/>
                <a:gd name="connsiteY142" fmla="*/ 6919 h 87699"/>
                <a:gd name="connsiteX143" fmla="*/ 61385 w 116741"/>
                <a:gd name="connsiteY143" fmla="*/ 7548 h 87699"/>
                <a:gd name="connsiteX144" fmla="*/ 61385 w 116741"/>
                <a:gd name="connsiteY144" fmla="*/ 7548 h 87699"/>
                <a:gd name="connsiteX145" fmla="*/ 58240 w 116741"/>
                <a:gd name="connsiteY145" fmla="*/ 7548 h 87699"/>
                <a:gd name="connsiteX146" fmla="*/ 58869 w 116741"/>
                <a:gd name="connsiteY146" fmla="*/ 8807 h 87699"/>
                <a:gd name="connsiteX147" fmla="*/ 60756 w 116741"/>
                <a:gd name="connsiteY147" fmla="*/ 9436 h 87699"/>
                <a:gd name="connsiteX148" fmla="*/ 68305 w 116741"/>
                <a:gd name="connsiteY148" fmla="*/ 8807 h 87699"/>
                <a:gd name="connsiteX149" fmla="*/ 71450 w 116741"/>
                <a:gd name="connsiteY149" fmla="*/ 9436 h 87699"/>
                <a:gd name="connsiteX150" fmla="*/ 73966 w 116741"/>
                <a:gd name="connsiteY150" fmla="*/ 11323 h 87699"/>
                <a:gd name="connsiteX151" fmla="*/ 71450 w 116741"/>
                <a:gd name="connsiteY151" fmla="*/ 8807 h 87699"/>
                <a:gd name="connsiteX152" fmla="*/ 73966 w 116741"/>
                <a:gd name="connsiteY152" fmla="*/ 6919 h 87699"/>
                <a:gd name="connsiteX153" fmla="*/ 75224 w 116741"/>
                <a:gd name="connsiteY153" fmla="*/ 5662 h 87699"/>
                <a:gd name="connsiteX154" fmla="*/ 76482 w 116741"/>
                <a:gd name="connsiteY154" fmla="*/ 3774 h 87699"/>
                <a:gd name="connsiteX155" fmla="*/ 79628 w 116741"/>
                <a:gd name="connsiteY155" fmla="*/ 5033 h 87699"/>
                <a:gd name="connsiteX156" fmla="*/ 80257 w 116741"/>
                <a:gd name="connsiteY156" fmla="*/ 4403 h 87699"/>
                <a:gd name="connsiteX157" fmla="*/ 82144 w 116741"/>
                <a:gd name="connsiteY157" fmla="*/ 3774 h 87699"/>
                <a:gd name="connsiteX158" fmla="*/ 86547 w 116741"/>
                <a:gd name="connsiteY158" fmla="*/ 4403 h 87699"/>
                <a:gd name="connsiteX159" fmla="*/ 87176 w 116741"/>
                <a:gd name="connsiteY159" fmla="*/ 3774 h 87699"/>
                <a:gd name="connsiteX160" fmla="*/ 82773 w 116741"/>
                <a:gd name="connsiteY160" fmla="*/ 1258 h 87699"/>
                <a:gd name="connsiteX161" fmla="*/ 82144 w 116741"/>
                <a:gd name="connsiteY161" fmla="*/ 0 h 87699"/>
                <a:gd name="connsiteX162" fmla="*/ 86547 w 116741"/>
                <a:gd name="connsiteY162" fmla="*/ 1258 h 87699"/>
                <a:gd name="connsiteX163" fmla="*/ 89693 w 116741"/>
                <a:gd name="connsiteY163" fmla="*/ 1258 h 87699"/>
                <a:gd name="connsiteX164" fmla="*/ 91580 w 116741"/>
                <a:gd name="connsiteY164" fmla="*/ 1887 h 87699"/>
                <a:gd name="connsiteX165" fmla="*/ 97870 w 116741"/>
                <a:gd name="connsiteY165" fmla="*/ 3145 h 87699"/>
                <a:gd name="connsiteX166" fmla="*/ 101645 w 116741"/>
                <a:gd name="connsiteY166" fmla="*/ 5662 h 87699"/>
                <a:gd name="connsiteX167" fmla="*/ 104790 w 116741"/>
                <a:gd name="connsiteY167" fmla="*/ 7548 h 87699"/>
                <a:gd name="connsiteX168" fmla="*/ 104790 w 116741"/>
                <a:gd name="connsiteY168" fmla="*/ 8807 h 87699"/>
                <a:gd name="connsiteX169" fmla="*/ 109822 w 116741"/>
                <a:gd name="connsiteY169" fmla="*/ 14469 h 87699"/>
                <a:gd name="connsiteX170" fmla="*/ 114855 w 116741"/>
                <a:gd name="connsiteY170" fmla="*/ 20759 h 87699"/>
                <a:gd name="connsiteX171" fmla="*/ 11061 w 116741"/>
                <a:gd name="connsiteY171" fmla="*/ 50953 h 87699"/>
                <a:gd name="connsiteX172" fmla="*/ 10432 w 116741"/>
                <a:gd name="connsiteY172" fmla="*/ 50324 h 87699"/>
                <a:gd name="connsiteX173" fmla="*/ 10432 w 116741"/>
                <a:gd name="connsiteY173" fmla="*/ 50953 h 87699"/>
                <a:gd name="connsiteX174" fmla="*/ 11061 w 116741"/>
                <a:gd name="connsiteY174" fmla="*/ 51582 h 87699"/>
                <a:gd name="connsiteX175" fmla="*/ 11061 w 116741"/>
                <a:gd name="connsiteY175" fmla="*/ 50953 h 87699"/>
                <a:gd name="connsiteX176" fmla="*/ 15464 w 116741"/>
                <a:gd name="connsiteY176" fmla="*/ 53470 h 87699"/>
                <a:gd name="connsiteX177" fmla="*/ 14835 w 116741"/>
                <a:gd name="connsiteY177" fmla="*/ 53470 h 87699"/>
                <a:gd name="connsiteX178" fmla="*/ 15464 w 116741"/>
                <a:gd name="connsiteY178" fmla="*/ 54099 h 87699"/>
                <a:gd name="connsiteX179" fmla="*/ 15464 w 116741"/>
                <a:gd name="connsiteY179" fmla="*/ 53470 h 87699"/>
                <a:gd name="connsiteX180" fmla="*/ 15464 w 116741"/>
                <a:gd name="connsiteY180" fmla="*/ 53470 h 87699"/>
                <a:gd name="connsiteX181" fmla="*/ 18609 w 116741"/>
                <a:gd name="connsiteY181" fmla="*/ 49695 h 87699"/>
                <a:gd name="connsiteX182" fmla="*/ 17980 w 116741"/>
                <a:gd name="connsiteY182" fmla="*/ 49695 h 87699"/>
                <a:gd name="connsiteX183" fmla="*/ 19238 w 116741"/>
                <a:gd name="connsiteY183" fmla="*/ 50953 h 87699"/>
                <a:gd name="connsiteX184" fmla="*/ 20497 w 116741"/>
                <a:gd name="connsiteY184" fmla="*/ 51582 h 87699"/>
                <a:gd name="connsiteX185" fmla="*/ 18609 w 116741"/>
                <a:gd name="connsiteY185" fmla="*/ 49695 h 87699"/>
                <a:gd name="connsiteX186" fmla="*/ 16093 w 116741"/>
                <a:gd name="connsiteY186" fmla="*/ 45292 h 87699"/>
                <a:gd name="connsiteX187" fmla="*/ 11061 w 116741"/>
                <a:gd name="connsiteY187" fmla="*/ 48437 h 87699"/>
                <a:gd name="connsiteX188" fmla="*/ 13577 w 116741"/>
                <a:gd name="connsiteY188" fmla="*/ 47808 h 87699"/>
                <a:gd name="connsiteX189" fmla="*/ 16093 w 116741"/>
                <a:gd name="connsiteY189" fmla="*/ 47179 h 87699"/>
                <a:gd name="connsiteX190" fmla="*/ 16093 w 116741"/>
                <a:gd name="connsiteY190" fmla="*/ 45292 h 87699"/>
                <a:gd name="connsiteX191" fmla="*/ 23642 w 116741"/>
                <a:gd name="connsiteY191" fmla="*/ 48437 h 87699"/>
                <a:gd name="connsiteX192" fmla="*/ 20497 w 116741"/>
                <a:gd name="connsiteY192" fmla="*/ 48437 h 87699"/>
                <a:gd name="connsiteX193" fmla="*/ 19238 w 116741"/>
                <a:gd name="connsiteY193" fmla="*/ 50324 h 87699"/>
                <a:gd name="connsiteX194" fmla="*/ 19867 w 116741"/>
                <a:gd name="connsiteY194" fmla="*/ 51582 h 87699"/>
                <a:gd name="connsiteX195" fmla="*/ 23642 w 116741"/>
                <a:gd name="connsiteY195" fmla="*/ 48437 h 87699"/>
                <a:gd name="connsiteX196" fmla="*/ 24900 w 116741"/>
                <a:gd name="connsiteY196" fmla="*/ 45292 h 87699"/>
                <a:gd name="connsiteX197" fmla="*/ 23642 w 116741"/>
                <a:gd name="connsiteY197" fmla="*/ 46550 h 87699"/>
                <a:gd name="connsiteX198" fmla="*/ 24900 w 116741"/>
                <a:gd name="connsiteY198" fmla="*/ 45292 h 87699"/>
                <a:gd name="connsiteX199" fmla="*/ 26158 w 116741"/>
                <a:gd name="connsiteY199" fmla="*/ 44034 h 87699"/>
                <a:gd name="connsiteX200" fmla="*/ 25529 w 116741"/>
                <a:gd name="connsiteY200" fmla="*/ 43405 h 87699"/>
                <a:gd name="connsiteX201" fmla="*/ 26158 w 116741"/>
                <a:gd name="connsiteY201" fmla="*/ 44663 h 87699"/>
                <a:gd name="connsiteX202" fmla="*/ 26158 w 116741"/>
                <a:gd name="connsiteY202" fmla="*/ 44034 h 87699"/>
                <a:gd name="connsiteX203" fmla="*/ 26158 w 116741"/>
                <a:gd name="connsiteY203" fmla="*/ 44034 h 87699"/>
                <a:gd name="connsiteX204" fmla="*/ 27416 w 116741"/>
                <a:gd name="connsiteY204" fmla="*/ 43405 h 87699"/>
                <a:gd name="connsiteX205" fmla="*/ 26787 w 116741"/>
                <a:gd name="connsiteY205" fmla="*/ 44034 h 87699"/>
                <a:gd name="connsiteX206" fmla="*/ 27416 w 116741"/>
                <a:gd name="connsiteY206" fmla="*/ 43405 h 87699"/>
                <a:gd name="connsiteX207" fmla="*/ 36852 w 116741"/>
                <a:gd name="connsiteY207" fmla="*/ 47808 h 87699"/>
                <a:gd name="connsiteX208" fmla="*/ 36223 w 116741"/>
                <a:gd name="connsiteY208" fmla="*/ 47179 h 87699"/>
                <a:gd name="connsiteX209" fmla="*/ 35594 w 116741"/>
                <a:gd name="connsiteY209" fmla="*/ 47808 h 87699"/>
                <a:gd name="connsiteX210" fmla="*/ 36852 w 116741"/>
                <a:gd name="connsiteY210" fmla="*/ 49067 h 87699"/>
                <a:gd name="connsiteX211" fmla="*/ 36852 w 116741"/>
                <a:gd name="connsiteY211" fmla="*/ 47808 h 87699"/>
                <a:gd name="connsiteX212" fmla="*/ 36852 w 116741"/>
                <a:gd name="connsiteY212" fmla="*/ 47808 h 87699"/>
                <a:gd name="connsiteX213" fmla="*/ 33078 w 116741"/>
                <a:gd name="connsiteY213" fmla="*/ 39001 h 87699"/>
                <a:gd name="connsiteX214" fmla="*/ 33707 w 116741"/>
                <a:gd name="connsiteY214" fmla="*/ 37743 h 87699"/>
                <a:gd name="connsiteX215" fmla="*/ 33078 w 116741"/>
                <a:gd name="connsiteY215" fmla="*/ 36485 h 87699"/>
                <a:gd name="connsiteX216" fmla="*/ 32449 w 116741"/>
                <a:gd name="connsiteY216" fmla="*/ 37743 h 87699"/>
                <a:gd name="connsiteX217" fmla="*/ 33078 w 116741"/>
                <a:gd name="connsiteY217" fmla="*/ 39001 h 87699"/>
                <a:gd name="connsiteX218" fmla="*/ 40626 w 116741"/>
                <a:gd name="connsiteY218" fmla="*/ 45921 h 87699"/>
                <a:gd name="connsiteX219" fmla="*/ 39368 w 116741"/>
                <a:gd name="connsiteY219" fmla="*/ 45921 h 87699"/>
                <a:gd name="connsiteX220" fmla="*/ 39368 w 116741"/>
                <a:gd name="connsiteY220" fmla="*/ 46550 h 87699"/>
                <a:gd name="connsiteX221" fmla="*/ 40626 w 116741"/>
                <a:gd name="connsiteY221" fmla="*/ 45921 h 87699"/>
                <a:gd name="connsiteX222" fmla="*/ 40626 w 116741"/>
                <a:gd name="connsiteY222" fmla="*/ 44034 h 87699"/>
                <a:gd name="connsiteX223" fmla="*/ 40626 w 116741"/>
                <a:gd name="connsiteY223" fmla="*/ 45292 h 87699"/>
                <a:gd name="connsiteX224" fmla="*/ 40626 w 116741"/>
                <a:gd name="connsiteY224" fmla="*/ 44034 h 87699"/>
                <a:gd name="connsiteX225" fmla="*/ 35594 w 116741"/>
                <a:gd name="connsiteY225" fmla="*/ 36485 h 87699"/>
                <a:gd name="connsiteX226" fmla="*/ 35594 w 116741"/>
                <a:gd name="connsiteY226" fmla="*/ 36485 h 87699"/>
                <a:gd name="connsiteX227" fmla="*/ 34336 w 116741"/>
                <a:gd name="connsiteY227" fmla="*/ 36485 h 87699"/>
                <a:gd name="connsiteX228" fmla="*/ 34965 w 116741"/>
                <a:gd name="connsiteY228" fmla="*/ 37743 h 87699"/>
                <a:gd name="connsiteX229" fmla="*/ 35594 w 116741"/>
                <a:gd name="connsiteY229" fmla="*/ 36485 h 87699"/>
                <a:gd name="connsiteX230" fmla="*/ 48175 w 116741"/>
                <a:gd name="connsiteY230" fmla="*/ 28307 h 87699"/>
                <a:gd name="connsiteX231" fmla="*/ 48175 w 116741"/>
                <a:gd name="connsiteY231" fmla="*/ 27050 h 87699"/>
                <a:gd name="connsiteX232" fmla="*/ 45659 w 116741"/>
                <a:gd name="connsiteY232" fmla="*/ 23904 h 87699"/>
                <a:gd name="connsiteX233" fmla="*/ 43771 w 116741"/>
                <a:gd name="connsiteY233" fmla="*/ 23904 h 87699"/>
                <a:gd name="connsiteX234" fmla="*/ 48175 w 116741"/>
                <a:gd name="connsiteY234" fmla="*/ 28307 h 87699"/>
                <a:gd name="connsiteX235" fmla="*/ 52578 w 116741"/>
                <a:gd name="connsiteY235" fmla="*/ 30195 h 87699"/>
                <a:gd name="connsiteX236" fmla="*/ 52578 w 116741"/>
                <a:gd name="connsiteY236" fmla="*/ 30195 h 87699"/>
                <a:gd name="connsiteX237" fmla="*/ 51320 w 116741"/>
                <a:gd name="connsiteY237" fmla="*/ 32082 h 87699"/>
                <a:gd name="connsiteX238" fmla="*/ 52578 w 116741"/>
                <a:gd name="connsiteY238" fmla="*/ 30195 h 87699"/>
                <a:gd name="connsiteX239" fmla="*/ 52578 w 116741"/>
                <a:gd name="connsiteY239" fmla="*/ 30195 h 87699"/>
                <a:gd name="connsiteX240" fmla="*/ 51320 w 116741"/>
                <a:gd name="connsiteY240" fmla="*/ 25162 h 87699"/>
                <a:gd name="connsiteX241" fmla="*/ 49433 w 116741"/>
                <a:gd name="connsiteY241" fmla="*/ 24533 h 87699"/>
                <a:gd name="connsiteX242" fmla="*/ 46288 w 116741"/>
                <a:gd name="connsiteY242" fmla="*/ 20759 h 87699"/>
                <a:gd name="connsiteX243" fmla="*/ 47546 w 116741"/>
                <a:gd name="connsiteY243" fmla="*/ 24533 h 87699"/>
                <a:gd name="connsiteX244" fmla="*/ 50062 w 116741"/>
                <a:gd name="connsiteY244" fmla="*/ 27050 h 87699"/>
                <a:gd name="connsiteX245" fmla="*/ 51949 w 116741"/>
                <a:gd name="connsiteY245" fmla="*/ 25791 h 87699"/>
                <a:gd name="connsiteX246" fmla="*/ 51320 w 116741"/>
                <a:gd name="connsiteY246" fmla="*/ 25162 h 87699"/>
                <a:gd name="connsiteX247" fmla="*/ 53207 w 116741"/>
                <a:gd name="connsiteY247" fmla="*/ 22646 h 87699"/>
                <a:gd name="connsiteX248" fmla="*/ 49433 w 116741"/>
                <a:gd name="connsiteY248" fmla="*/ 21388 h 87699"/>
                <a:gd name="connsiteX249" fmla="*/ 53207 w 116741"/>
                <a:gd name="connsiteY249" fmla="*/ 24533 h 87699"/>
                <a:gd name="connsiteX250" fmla="*/ 53836 w 116741"/>
                <a:gd name="connsiteY250" fmla="*/ 23275 h 87699"/>
                <a:gd name="connsiteX251" fmla="*/ 53207 w 116741"/>
                <a:gd name="connsiteY251" fmla="*/ 22646 h 87699"/>
                <a:gd name="connsiteX252" fmla="*/ 58240 w 116741"/>
                <a:gd name="connsiteY252" fmla="*/ 26420 h 87699"/>
                <a:gd name="connsiteX253" fmla="*/ 56982 w 116741"/>
                <a:gd name="connsiteY253" fmla="*/ 27050 h 87699"/>
                <a:gd name="connsiteX254" fmla="*/ 58240 w 116741"/>
                <a:gd name="connsiteY254" fmla="*/ 26420 h 87699"/>
                <a:gd name="connsiteX255" fmla="*/ 56982 w 116741"/>
                <a:gd name="connsiteY255" fmla="*/ 23275 h 87699"/>
                <a:gd name="connsiteX256" fmla="*/ 55095 w 116741"/>
                <a:gd name="connsiteY256" fmla="*/ 21388 h 87699"/>
                <a:gd name="connsiteX257" fmla="*/ 52578 w 116741"/>
                <a:gd name="connsiteY257" fmla="*/ 20759 h 87699"/>
                <a:gd name="connsiteX258" fmla="*/ 53207 w 116741"/>
                <a:gd name="connsiteY258" fmla="*/ 22646 h 87699"/>
                <a:gd name="connsiteX259" fmla="*/ 56982 w 116741"/>
                <a:gd name="connsiteY259" fmla="*/ 23275 h 87699"/>
                <a:gd name="connsiteX260" fmla="*/ 59498 w 116741"/>
                <a:gd name="connsiteY260" fmla="*/ 20129 h 87699"/>
                <a:gd name="connsiteX261" fmla="*/ 56353 w 116741"/>
                <a:gd name="connsiteY261" fmla="*/ 16984 h 87699"/>
                <a:gd name="connsiteX262" fmla="*/ 55095 w 116741"/>
                <a:gd name="connsiteY262" fmla="*/ 15726 h 87699"/>
                <a:gd name="connsiteX263" fmla="*/ 53836 w 116741"/>
                <a:gd name="connsiteY263" fmla="*/ 16355 h 87699"/>
                <a:gd name="connsiteX264" fmla="*/ 55724 w 116741"/>
                <a:gd name="connsiteY264" fmla="*/ 20129 h 87699"/>
                <a:gd name="connsiteX265" fmla="*/ 53836 w 116741"/>
                <a:gd name="connsiteY265" fmla="*/ 19501 h 87699"/>
                <a:gd name="connsiteX266" fmla="*/ 56982 w 116741"/>
                <a:gd name="connsiteY266" fmla="*/ 22017 h 87699"/>
                <a:gd name="connsiteX267" fmla="*/ 59498 w 116741"/>
                <a:gd name="connsiteY267" fmla="*/ 20129 h 87699"/>
                <a:gd name="connsiteX268" fmla="*/ 59498 w 116741"/>
                <a:gd name="connsiteY268" fmla="*/ 20129 h 87699"/>
                <a:gd name="connsiteX269" fmla="*/ 53836 w 116741"/>
                <a:gd name="connsiteY269" fmla="*/ 11323 h 87699"/>
                <a:gd name="connsiteX270" fmla="*/ 53836 w 116741"/>
                <a:gd name="connsiteY270" fmla="*/ 13210 h 87699"/>
                <a:gd name="connsiteX271" fmla="*/ 54465 w 116741"/>
                <a:gd name="connsiteY271" fmla="*/ 12581 h 87699"/>
                <a:gd name="connsiteX272" fmla="*/ 53836 w 116741"/>
                <a:gd name="connsiteY272" fmla="*/ 11323 h 87699"/>
                <a:gd name="connsiteX273" fmla="*/ 63272 w 116741"/>
                <a:gd name="connsiteY273" fmla="*/ 22646 h 87699"/>
                <a:gd name="connsiteX274" fmla="*/ 63901 w 116741"/>
                <a:gd name="connsiteY274" fmla="*/ 23904 h 87699"/>
                <a:gd name="connsiteX275" fmla="*/ 63272 w 116741"/>
                <a:gd name="connsiteY275" fmla="*/ 22646 h 87699"/>
                <a:gd name="connsiteX276" fmla="*/ 66417 w 116741"/>
                <a:gd name="connsiteY276" fmla="*/ 22646 h 87699"/>
                <a:gd name="connsiteX277" fmla="*/ 66417 w 116741"/>
                <a:gd name="connsiteY277" fmla="*/ 22646 h 87699"/>
                <a:gd name="connsiteX278" fmla="*/ 64530 w 116741"/>
                <a:gd name="connsiteY278" fmla="*/ 22646 h 87699"/>
                <a:gd name="connsiteX279" fmla="*/ 65788 w 116741"/>
                <a:gd name="connsiteY279" fmla="*/ 23904 h 87699"/>
                <a:gd name="connsiteX280" fmla="*/ 66417 w 116741"/>
                <a:gd name="connsiteY280" fmla="*/ 22646 h 87699"/>
                <a:gd name="connsiteX281" fmla="*/ 64530 w 116741"/>
                <a:gd name="connsiteY281" fmla="*/ 18872 h 87699"/>
                <a:gd name="connsiteX282" fmla="*/ 60756 w 116741"/>
                <a:gd name="connsiteY282" fmla="*/ 16355 h 87699"/>
                <a:gd name="connsiteX283" fmla="*/ 56982 w 116741"/>
                <a:gd name="connsiteY283" fmla="*/ 15097 h 87699"/>
                <a:gd name="connsiteX284" fmla="*/ 62014 w 116741"/>
                <a:gd name="connsiteY284" fmla="*/ 20129 h 87699"/>
                <a:gd name="connsiteX285" fmla="*/ 64530 w 116741"/>
                <a:gd name="connsiteY285" fmla="*/ 18872 h 87699"/>
                <a:gd name="connsiteX286" fmla="*/ 72708 w 116741"/>
                <a:gd name="connsiteY286" fmla="*/ 18243 h 87699"/>
                <a:gd name="connsiteX287" fmla="*/ 71450 w 116741"/>
                <a:gd name="connsiteY287" fmla="*/ 16984 h 87699"/>
                <a:gd name="connsiteX288" fmla="*/ 65788 w 116741"/>
                <a:gd name="connsiteY288" fmla="*/ 19501 h 87699"/>
                <a:gd name="connsiteX289" fmla="*/ 72708 w 116741"/>
                <a:gd name="connsiteY289" fmla="*/ 18243 h 87699"/>
                <a:gd name="connsiteX290" fmla="*/ 72079 w 116741"/>
                <a:gd name="connsiteY290" fmla="*/ 15726 h 87699"/>
                <a:gd name="connsiteX291" fmla="*/ 72079 w 116741"/>
                <a:gd name="connsiteY291" fmla="*/ 16984 h 87699"/>
                <a:gd name="connsiteX292" fmla="*/ 72079 w 116741"/>
                <a:gd name="connsiteY292" fmla="*/ 15726 h 87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16741" h="87699">
                  <a:moveTo>
                    <a:pt x="114855" y="20759"/>
                  </a:moveTo>
                  <a:cubicBezTo>
                    <a:pt x="115484" y="21388"/>
                    <a:pt x="115484" y="21388"/>
                    <a:pt x="116742" y="22646"/>
                  </a:cubicBezTo>
                  <a:cubicBezTo>
                    <a:pt x="116113" y="23275"/>
                    <a:pt x="115484" y="23275"/>
                    <a:pt x="115484" y="23904"/>
                  </a:cubicBezTo>
                  <a:cubicBezTo>
                    <a:pt x="115484" y="24533"/>
                    <a:pt x="116113" y="26420"/>
                    <a:pt x="115484" y="27679"/>
                  </a:cubicBezTo>
                  <a:cubicBezTo>
                    <a:pt x="115484" y="28307"/>
                    <a:pt x="114855" y="28307"/>
                    <a:pt x="114855" y="28307"/>
                  </a:cubicBezTo>
                  <a:cubicBezTo>
                    <a:pt x="113597" y="28936"/>
                    <a:pt x="112967" y="29565"/>
                    <a:pt x="111709" y="29565"/>
                  </a:cubicBezTo>
                  <a:cubicBezTo>
                    <a:pt x="111080" y="29565"/>
                    <a:pt x="111709" y="31453"/>
                    <a:pt x="110451" y="30824"/>
                  </a:cubicBezTo>
                  <a:cubicBezTo>
                    <a:pt x="109193" y="30195"/>
                    <a:pt x="108564" y="30195"/>
                    <a:pt x="107935" y="30195"/>
                  </a:cubicBezTo>
                  <a:cubicBezTo>
                    <a:pt x="107306" y="30195"/>
                    <a:pt x="106677" y="31453"/>
                    <a:pt x="106677" y="32082"/>
                  </a:cubicBezTo>
                  <a:cubicBezTo>
                    <a:pt x="106677" y="32082"/>
                    <a:pt x="106048" y="32711"/>
                    <a:pt x="106048" y="33340"/>
                  </a:cubicBezTo>
                  <a:cubicBezTo>
                    <a:pt x="105419" y="34598"/>
                    <a:pt x="105419" y="35856"/>
                    <a:pt x="104790" y="36485"/>
                  </a:cubicBezTo>
                  <a:cubicBezTo>
                    <a:pt x="104161" y="37114"/>
                    <a:pt x="102903" y="37114"/>
                    <a:pt x="101645" y="37743"/>
                  </a:cubicBezTo>
                  <a:cubicBezTo>
                    <a:pt x="101015" y="37743"/>
                    <a:pt x="101015" y="39001"/>
                    <a:pt x="101015" y="39631"/>
                  </a:cubicBezTo>
                  <a:cubicBezTo>
                    <a:pt x="101015" y="39631"/>
                    <a:pt x="101015" y="40260"/>
                    <a:pt x="101015" y="40260"/>
                  </a:cubicBezTo>
                  <a:cubicBezTo>
                    <a:pt x="99128" y="37743"/>
                    <a:pt x="98499" y="37743"/>
                    <a:pt x="98499" y="37743"/>
                  </a:cubicBezTo>
                  <a:cubicBezTo>
                    <a:pt x="97870" y="38372"/>
                    <a:pt x="96612" y="39631"/>
                    <a:pt x="95983" y="40260"/>
                  </a:cubicBezTo>
                  <a:cubicBezTo>
                    <a:pt x="95354" y="40889"/>
                    <a:pt x="95354" y="40889"/>
                    <a:pt x="94725" y="41517"/>
                  </a:cubicBezTo>
                  <a:cubicBezTo>
                    <a:pt x="93467" y="42146"/>
                    <a:pt x="92209" y="42146"/>
                    <a:pt x="90951" y="43405"/>
                  </a:cubicBezTo>
                  <a:cubicBezTo>
                    <a:pt x="90322" y="44034"/>
                    <a:pt x="90322" y="45292"/>
                    <a:pt x="90322" y="45921"/>
                  </a:cubicBezTo>
                  <a:cubicBezTo>
                    <a:pt x="89693" y="47179"/>
                    <a:pt x="87805" y="47179"/>
                    <a:pt x="85289" y="47179"/>
                  </a:cubicBezTo>
                  <a:cubicBezTo>
                    <a:pt x="83402" y="47179"/>
                    <a:pt x="82144" y="48437"/>
                    <a:pt x="80886" y="49067"/>
                  </a:cubicBezTo>
                  <a:cubicBezTo>
                    <a:pt x="79628" y="49695"/>
                    <a:pt x="78369" y="49067"/>
                    <a:pt x="77111" y="49695"/>
                  </a:cubicBezTo>
                  <a:cubicBezTo>
                    <a:pt x="75853" y="49695"/>
                    <a:pt x="75224" y="49695"/>
                    <a:pt x="73966" y="50324"/>
                  </a:cubicBezTo>
                  <a:cubicBezTo>
                    <a:pt x="73337" y="50953"/>
                    <a:pt x="72708" y="52841"/>
                    <a:pt x="72079" y="53470"/>
                  </a:cubicBezTo>
                  <a:cubicBezTo>
                    <a:pt x="72079" y="54099"/>
                    <a:pt x="70821" y="53470"/>
                    <a:pt x="70821" y="54099"/>
                  </a:cubicBezTo>
                  <a:cubicBezTo>
                    <a:pt x="70192" y="54727"/>
                    <a:pt x="69563" y="55357"/>
                    <a:pt x="68934" y="55986"/>
                  </a:cubicBezTo>
                  <a:cubicBezTo>
                    <a:pt x="68305" y="56615"/>
                    <a:pt x="67676" y="57244"/>
                    <a:pt x="67047" y="57873"/>
                  </a:cubicBezTo>
                  <a:cubicBezTo>
                    <a:pt x="66417" y="58502"/>
                    <a:pt x="66417" y="59131"/>
                    <a:pt x="65788" y="59760"/>
                  </a:cubicBezTo>
                  <a:cubicBezTo>
                    <a:pt x="65159" y="60389"/>
                    <a:pt x="64530" y="61018"/>
                    <a:pt x="63901" y="61018"/>
                  </a:cubicBezTo>
                  <a:cubicBezTo>
                    <a:pt x="62014" y="61648"/>
                    <a:pt x="61385" y="63534"/>
                    <a:pt x="60127" y="64793"/>
                  </a:cubicBezTo>
                  <a:cubicBezTo>
                    <a:pt x="59498" y="65422"/>
                    <a:pt x="58240" y="65422"/>
                    <a:pt x="56982" y="66051"/>
                  </a:cubicBezTo>
                  <a:cubicBezTo>
                    <a:pt x="56353" y="66680"/>
                    <a:pt x="56353" y="67309"/>
                    <a:pt x="55724" y="67938"/>
                  </a:cubicBezTo>
                  <a:cubicBezTo>
                    <a:pt x="54465" y="69196"/>
                    <a:pt x="53207" y="70454"/>
                    <a:pt x="51949" y="71712"/>
                  </a:cubicBezTo>
                  <a:cubicBezTo>
                    <a:pt x="50062" y="73599"/>
                    <a:pt x="48804" y="75487"/>
                    <a:pt x="46917" y="76744"/>
                  </a:cubicBezTo>
                  <a:cubicBezTo>
                    <a:pt x="45030" y="78003"/>
                    <a:pt x="43771" y="79890"/>
                    <a:pt x="41884" y="81148"/>
                  </a:cubicBezTo>
                  <a:cubicBezTo>
                    <a:pt x="39368" y="83035"/>
                    <a:pt x="36223" y="84922"/>
                    <a:pt x="33707" y="86810"/>
                  </a:cubicBezTo>
                  <a:cubicBezTo>
                    <a:pt x="32449" y="87439"/>
                    <a:pt x="30561" y="88068"/>
                    <a:pt x="28674" y="87439"/>
                  </a:cubicBezTo>
                  <a:cubicBezTo>
                    <a:pt x="26787" y="87439"/>
                    <a:pt x="23642" y="84922"/>
                    <a:pt x="17980" y="78632"/>
                  </a:cubicBezTo>
                  <a:cubicBezTo>
                    <a:pt x="16093" y="76744"/>
                    <a:pt x="14206" y="74229"/>
                    <a:pt x="11690" y="71712"/>
                  </a:cubicBezTo>
                  <a:cubicBezTo>
                    <a:pt x="10432" y="70454"/>
                    <a:pt x="9173" y="68567"/>
                    <a:pt x="7286" y="66051"/>
                  </a:cubicBezTo>
                  <a:cubicBezTo>
                    <a:pt x="10432" y="68567"/>
                    <a:pt x="9803" y="67938"/>
                    <a:pt x="9173" y="66051"/>
                  </a:cubicBezTo>
                  <a:cubicBezTo>
                    <a:pt x="7286" y="63534"/>
                    <a:pt x="5399" y="61648"/>
                    <a:pt x="4141" y="60389"/>
                  </a:cubicBezTo>
                  <a:cubicBezTo>
                    <a:pt x="4770" y="60389"/>
                    <a:pt x="4770" y="60389"/>
                    <a:pt x="5399" y="61018"/>
                  </a:cubicBezTo>
                  <a:cubicBezTo>
                    <a:pt x="7286" y="62277"/>
                    <a:pt x="7915" y="62277"/>
                    <a:pt x="7286" y="60389"/>
                  </a:cubicBezTo>
                  <a:cubicBezTo>
                    <a:pt x="6657" y="59131"/>
                    <a:pt x="7915" y="59760"/>
                    <a:pt x="5399" y="56615"/>
                  </a:cubicBezTo>
                  <a:cubicBezTo>
                    <a:pt x="4770" y="55357"/>
                    <a:pt x="6028" y="55986"/>
                    <a:pt x="6028" y="55986"/>
                  </a:cubicBezTo>
                  <a:cubicBezTo>
                    <a:pt x="4770" y="54099"/>
                    <a:pt x="4141" y="52841"/>
                    <a:pt x="2883" y="51582"/>
                  </a:cubicBezTo>
                  <a:cubicBezTo>
                    <a:pt x="3512" y="51582"/>
                    <a:pt x="4141" y="52212"/>
                    <a:pt x="4141" y="52212"/>
                  </a:cubicBezTo>
                  <a:cubicBezTo>
                    <a:pt x="2254" y="50324"/>
                    <a:pt x="1625" y="49695"/>
                    <a:pt x="1625" y="50324"/>
                  </a:cubicBezTo>
                  <a:cubicBezTo>
                    <a:pt x="1625" y="50953"/>
                    <a:pt x="1625" y="51582"/>
                    <a:pt x="996" y="51582"/>
                  </a:cubicBezTo>
                  <a:cubicBezTo>
                    <a:pt x="-2149" y="45921"/>
                    <a:pt x="2883" y="50324"/>
                    <a:pt x="6028" y="52212"/>
                  </a:cubicBezTo>
                  <a:cubicBezTo>
                    <a:pt x="5399" y="50953"/>
                    <a:pt x="4141" y="50324"/>
                    <a:pt x="3512" y="49067"/>
                  </a:cubicBezTo>
                  <a:cubicBezTo>
                    <a:pt x="3512" y="49067"/>
                    <a:pt x="3512" y="48437"/>
                    <a:pt x="3512" y="48437"/>
                  </a:cubicBezTo>
                  <a:cubicBezTo>
                    <a:pt x="4141" y="47808"/>
                    <a:pt x="4770" y="47808"/>
                    <a:pt x="6028" y="47179"/>
                  </a:cubicBezTo>
                  <a:cubicBezTo>
                    <a:pt x="6657" y="46550"/>
                    <a:pt x="6657" y="45921"/>
                    <a:pt x="7286" y="45921"/>
                  </a:cubicBezTo>
                  <a:cubicBezTo>
                    <a:pt x="8545" y="46550"/>
                    <a:pt x="7286" y="44034"/>
                    <a:pt x="9173" y="45292"/>
                  </a:cubicBezTo>
                  <a:cubicBezTo>
                    <a:pt x="10432" y="45921"/>
                    <a:pt x="10432" y="45292"/>
                    <a:pt x="8545" y="42776"/>
                  </a:cubicBezTo>
                  <a:cubicBezTo>
                    <a:pt x="7286" y="40889"/>
                    <a:pt x="7915" y="41517"/>
                    <a:pt x="8545" y="41517"/>
                  </a:cubicBezTo>
                  <a:cubicBezTo>
                    <a:pt x="9803" y="42146"/>
                    <a:pt x="9803" y="42146"/>
                    <a:pt x="11061" y="42146"/>
                  </a:cubicBezTo>
                  <a:cubicBezTo>
                    <a:pt x="11061" y="42146"/>
                    <a:pt x="11690" y="42146"/>
                    <a:pt x="11061" y="42146"/>
                  </a:cubicBezTo>
                  <a:cubicBezTo>
                    <a:pt x="8545" y="37743"/>
                    <a:pt x="10432" y="39001"/>
                    <a:pt x="12319" y="40260"/>
                  </a:cubicBezTo>
                  <a:cubicBezTo>
                    <a:pt x="13577" y="40889"/>
                    <a:pt x="14835" y="42146"/>
                    <a:pt x="13577" y="39631"/>
                  </a:cubicBezTo>
                  <a:cubicBezTo>
                    <a:pt x="12948" y="38372"/>
                    <a:pt x="14206" y="39001"/>
                    <a:pt x="15464" y="40260"/>
                  </a:cubicBezTo>
                  <a:cubicBezTo>
                    <a:pt x="17980" y="42146"/>
                    <a:pt x="17351" y="41517"/>
                    <a:pt x="16722" y="39631"/>
                  </a:cubicBezTo>
                  <a:cubicBezTo>
                    <a:pt x="16093" y="39001"/>
                    <a:pt x="16093" y="39001"/>
                    <a:pt x="16722" y="38372"/>
                  </a:cubicBezTo>
                  <a:cubicBezTo>
                    <a:pt x="16722" y="37743"/>
                    <a:pt x="16722" y="37114"/>
                    <a:pt x="17351" y="37743"/>
                  </a:cubicBezTo>
                  <a:cubicBezTo>
                    <a:pt x="18609" y="38372"/>
                    <a:pt x="17351" y="37114"/>
                    <a:pt x="16722" y="35856"/>
                  </a:cubicBezTo>
                  <a:cubicBezTo>
                    <a:pt x="16722" y="35856"/>
                    <a:pt x="16722" y="35856"/>
                    <a:pt x="16722" y="35856"/>
                  </a:cubicBezTo>
                  <a:cubicBezTo>
                    <a:pt x="17980" y="36485"/>
                    <a:pt x="17351" y="33969"/>
                    <a:pt x="19867" y="35856"/>
                  </a:cubicBezTo>
                  <a:cubicBezTo>
                    <a:pt x="20497" y="36485"/>
                    <a:pt x="21126" y="36485"/>
                    <a:pt x="21126" y="36485"/>
                  </a:cubicBezTo>
                  <a:cubicBezTo>
                    <a:pt x="21126" y="36485"/>
                    <a:pt x="21126" y="35856"/>
                    <a:pt x="20497" y="35227"/>
                  </a:cubicBezTo>
                  <a:cubicBezTo>
                    <a:pt x="17980" y="32082"/>
                    <a:pt x="19238" y="32711"/>
                    <a:pt x="20497" y="33969"/>
                  </a:cubicBezTo>
                  <a:cubicBezTo>
                    <a:pt x="21755" y="35227"/>
                    <a:pt x="22384" y="35856"/>
                    <a:pt x="21126" y="33340"/>
                  </a:cubicBezTo>
                  <a:cubicBezTo>
                    <a:pt x="20497" y="32711"/>
                    <a:pt x="21126" y="32711"/>
                    <a:pt x="21126" y="32082"/>
                  </a:cubicBezTo>
                  <a:cubicBezTo>
                    <a:pt x="21126" y="31453"/>
                    <a:pt x="22384" y="32711"/>
                    <a:pt x="20497" y="30195"/>
                  </a:cubicBezTo>
                  <a:cubicBezTo>
                    <a:pt x="20497" y="30195"/>
                    <a:pt x="20497" y="29565"/>
                    <a:pt x="20497" y="29565"/>
                  </a:cubicBezTo>
                  <a:cubicBezTo>
                    <a:pt x="22384" y="31453"/>
                    <a:pt x="21126" y="29565"/>
                    <a:pt x="21126" y="28936"/>
                  </a:cubicBezTo>
                  <a:cubicBezTo>
                    <a:pt x="21126" y="28936"/>
                    <a:pt x="21126" y="28936"/>
                    <a:pt x="21755" y="29565"/>
                  </a:cubicBezTo>
                  <a:cubicBezTo>
                    <a:pt x="24271" y="32082"/>
                    <a:pt x="24900" y="31453"/>
                    <a:pt x="24900" y="30195"/>
                  </a:cubicBezTo>
                  <a:cubicBezTo>
                    <a:pt x="24271" y="28307"/>
                    <a:pt x="26787" y="30195"/>
                    <a:pt x="26787" y="29565"/>
                  </a:cubicBezTo>
                  <a:cubicBezTo>
                    <a:pt x="26787" y="29565"/>
                    <a:pt x="26787" y="29565"/>
                    <a:pt x="26787" y="29565"/>
                  </a:cubicBezTo>
                  <a:cubicBezTo>
                    <a:pt x="27416" y="29565"/>
                    <a:pt x="27416" y="28936"/>
                    <a:pt x="28045" y="28936"/>
                  </a:cubicBezTo>
                  <a:cubicBezTo>
                    <a:pt x="28045" y="28936"/>
                    <a:pt x="28674" y="29565"/>
                    <a:pt x="28674" y="28936"/>
                  </a:cubicBezTo>
                  <a:cubicBezTo>
                    <a:pt x="27416" y="27050"/>
                    <a:pt x="28674" y="27050"/>
                    <a:pt x="28674" y="27050"/>
                  </a:cubicBezTo>
                  <a:cubicBezTo>
                    <a:pt x="28674" y="26420"/>
                    <a:pt x="30561" y="27050"/>
                    <a:pt x="29932" y="25162"/>
                  </a:cubicBezTo>
                  <a:cubicBezTo>
                    <a:pt x="29303" y="23275"/>
                    <a:pt x="29932" y="24533"/>
                    <a:pt x="33078" y="27679"/>
                  </a:cubicBezTo>
                  <a:cubicBezTo>
                    <a:pt x="30561" y="23904"/>
                    <a:pt x="34965" y="28936"/>
                    <a:pt x="31190" y="23275"/>
                  </a:cubicBezTo>
                  <a:cubicBezTo>
                    <a:pt x="34336" y="27050"/>
                    <a:pt x="35594" y="28307"/>
                    <a:pt x="34336" y="25791"/>
                  </a:cubicBezTo>
                  <a:cubicBezTo>
                    <a:pt x="33078" y="23275"/>
                    <a:pt x="33707" y="23904"/>
                    <a:pt x="34336" y="23904"/>
                  </a:cubicBezTo>
                  <a:cubicBezTo>
                    <a:pt x="34965" y="23904"/>
                    <a:pt x="34965" y="23904"/>
                    <a:pt x="34965" y="23275"/>
                  </a:cubicBezTo>
                  <a:cubicBezTo>
                    <a:pt x="35594" y="22646"/>
                    <a:pt x="36223" y="22646"/>
                    <a:pt x="37481" y="23904"/>
                  </a:cubicBezTo>
                  <a:cubicBezTo>
                    <a:pt x="38739" y="24533"/>
                    <a:pt x="39368" y="24533"/>
                    <a:pt x="39997" y="24533"/>
                  </a:cubicBezTo>
                  <a:cubicBezTo>
                    <a:pt x="39368" y="23275"/>
                    <a:pt x="38739" y="22646"/>
                    <a:pt x="38110" y="22017"/>
                  </a:cubicBezTo>
                  <a:cubicBezTo>
                    <a:pt x="37481" y="20759"/>
                    <a:pt x="36852" y="20129"/>
                    <a:pt x="36223" y="18872"/>
                  </a:cubicBezTo>
                  <a:cubicBezTo>
                    <a:pt x="36852" y="19501"/>
                    <a:pt x="37481" y="20129"/>
                    <a:pt x="37481" y="20759"/>
                  </a:cubicBezTo>
                  <a:cubicBezTo>
                    <a:pt x="38110" y="20759"/>
                    <a:pt x="38110" y="20759"/>
                    <a:pt x="38739" y="22017"/>
                  </a:cubicBezTo>
                  <a:cubicBezTo>
                    <a:pt x="38739" y="22646"/>
                    <a:pt x="38739" y="22646"/>
                    <a:pt x="39368" y="23275"/>
                  </a:cubicBezTo>
                  <a:cubicBezTo>
                    <a:pt x="39368" y="23275"/>
                    <a:pt x="39997" y="23904"/>
                    <a:pt x="39997" y="23904"/>
                  </a:cubicBezTo>
                  <a:cubicBezTo>
                    <a:pt x="40626" y="23904"/>
                    <a:pt x="41255" y="23904"/>
                    <a:pt x="41255" y="23904"/>
                  </a:cubicBezTo>
                  <a:cubicBezTo>
                    <a:pt x="41255" y="23904"/>
                    <a:pt x="41255" y="23275"/>
                    <a:pt x="41255" y="23275"/>
                  </a:cubicBezTo>
                  <a:cubicBezTo>
                    <a:pt x="42513" y="23904"/>
                    <a:pt x="41255" y="21388"/>
                    <a:pt x="38110" y="16984"/>
                  </a:cubicBezTo>
                  <a:cubicBezTo>
                    <a:pt x="39997" y="18872"/>
                    <a:pt x="41884" y="20129"/>
                    <a:pt x="41255" y="18243"/>
                  </a:cubicBezTo>
                  <a:cubicBezTo>
                    <a:pt x="41255" y="17614"/>
                    <a:pt x="41884" y="18243"/>
                    <a:pt x="42513" y="18872"/>
                  </a:cubicBezTo>
                  <a:cubicBezTo>
                    <a:pt x="45030" y="20759"/>
                    <a:pt x="45030" y="20759"/>
                    <a:pt x="42513" y="17614"/>
                  </a:cubicBezTo>
                  <a:cubicBezTo>
                    <a:pt x="41884" y="16984"/>
                    <a:pt x="41884" y="16355"/>
                    <a:pt x="41884" y="16355"/>
                  </a:cubicBezTo>
                  <a:cubicBezTo>
                    <a:pt x="42513" y="16355"/>
                    <a:pt x="42513" y="15726"/>
                    <a:pt x="42513" y="15726"/>
                  </a:cubicBezTo>
                  <a:cubicBezTo>
                    <a:pt x="43771" y="15726"/>
                    <a:pt x="43771" y="15097"/>
                    <a:pt x="43771" y="14469"/>
                  </a:cubicBezTo>
                  <a:cubicBezTo>
                    <a:pt x="43771" y="14469"/>
                    <a:pt x="43771" y="14469"/>
                    <a:pt x="43771" y="13839"/>
                  </a:cubicBezTo>
                  <a:cubicBezTo>
                    <a:pt x="44401" y="13839"/>
                    <a:pt x="44401" y="12581"/>
                    <a:pt x="45659" y="13839"/>
                  </a:cubicBezTo>
                  <a:cubicBezTo>
                    <a:pt x="47546" y="15097"/>
                    <a:pt x="48175" y="14469"/>
                    <a:pt x="48804" y="14469"/>
                  </a:cubicBezTo>
                  <a:cubicBezTo>
                    <a:pt x="48804" y="14469"/>
                    <a:pt x="49433" y="14469"/>
                    <a:pt x="49433" y="13839"/>
                  </a:cubicBezTo>
                  <a:cubicBezTo>
                    <a:pt x="49433" y="13839"/>
                    <a:pt x="48804" y="12581"/>
                    <a:pt x="48175" y="11952"/>
                  </a:cubicBezTo>
                  <a:cubicBezTo>
                    <a:pt x="48175" y="11952"/>
                    <a:pt x="48175" y="11952"/>
                    <a:pt x="48175" y="11952"/>
                  </a:cubicBezTo>
                  <a:cubicBezTo>
                    <a:pt x="48175" y="11952"/>
                    <a:pt x="48175" y="11952"/>
                    <a:pt x="48175" y="11952"/>
                  </a:cubicBezTo>
                  <a:cubicBezTo>
                    <a:pt x="48804" y="12581"/>
                    <a:pt x="49433" y="12581"/>
                    <a:pt x="50062" y="13210"/>
                  </a:cubicBezTo>
                  <a:cubicBezTo>
                    <a:pt x="50062" y="12581"/>
                    <a:pt x="49433" y="12581"/>
                    <a:pt x="49433" y="11952"/>
                  </a:cubicBezTo>
                  <a:cubicBezTo>
                    <a:pt x="48804" y="11952"/>
                    <a:pt x="48804" y="11952"/>
                    <a:pt x="48175" y="11952"/>
                  </a:cubicBezTo>
                  <a:cubicBezTo>
                    <a:pt x="48175" y="11952"/>
                    <a:pt x="48175" y="11952"/>
                    <a:pt x="48175" y="11952"/>
                  </a:cubicBezTo>
                  <a:cubicBezTo>
                    <a:pt x="46917" y="9436"/>
                    <a:pt x="48175" y="10694"/>
                    <a:pt x="49433" y="11323"/>
                  </a:cubicBezTo>
                  <a:cubicBezTo>
                    <a:pt x="50691" y="11952"/>
                    <a:pt x="51320" y="12581"/>
                    <a:pt x="51949" y="13210"/>
                  </a:cubicBezTo>
                  <a:cubicBezTo>
                    <a:pt x="50691" y="11323"/>
                    <a:pt x="50062" y="10694"/>
                    <a:pt x="49433" y="9436"/>
                  </a:cubicBezTo>
                  <a:cubicBezTo>
                    <a:pt x="49433" y="9436"/>
                    <a:pt x="49433" y="8807"/>
                    <a:pt x="49433" y="8807"/>
                  </a:cubicBezTo>
                  <a:cubicBezTo>
                    <a:pt x="50062" y="8807"/>
                    <a:pt x="50691" y="8807"/>
                    <a:pt x="51320" y="8807"/>
                  </a:cubicBezTo>
                  <a:cubicBezTo>
                    <a:pt x="51320" y="8807"/>
                    <a:pt x="51949" y="9436"/>
                    <a:pt x="52578" y="9436"/>
                  </a:cubicBezTo>
                  <a:cubicBezTo>
                    <a:pt x="53207" y="10065"/>
                    <a:pt x="54465" y="10694"/>
                    <a:pt x="54465" y="10694"/>
                  </a:cubicBezTo>
                  <a:cubicBezTo>
                    <a:pt x="55095" y="10694"/>
                    <a:pt x="55724" y="10065"/>
                    <a:pt x="56353" y="10065"/>
                  </a:cubicBezTo>
                  <a:cubicBezTo>
                    <a:pt x="55095" y="9436"/>
                    <a:pt x="54465" y="8807"/>
                    <a:pt x="53836" y="8178"/>
                  </a:cubicBezTo>
                  <a:cubicBezTo>
                    <a:pt x="53836" y="7548"/>
                    <a:pt x="53207" y="7548"/>
                    <a:pt x="53207" y="6919"/>
                  </a:cubicBezTo>
                  <a:cubicBezTo>
                    <a:pt x="53836" y="6919"/>
                    <a:pt x="53836" y="6291"/>
                    <a:pt x="54465" y="6291"/>
                  </a:cubicBezTo>
                  <a:cubicBezTo>
                    <a:pt x="55095" y="7548"/>
                    <a:pt x="55095" y="8178"/>
                    <a:pt x="55724" y="8178"/>
                  </a:cubicBezTo>
                  <a:cubicBezTo>
                    <a:pt x="55724" y="8178"/>
                    <a:pt x="55724" y="8178"/>
                    <a:pt x="56353" y="9436"/>
                  </a:cubicBezTo>
                  <a:cubicBezTo>
                    <a:pt x="56982" y="9436"/>
                    <a:pt x="58240" y="9436"/>
                    <a:pt x="58869" y="9436"/>
                  </a:cubicBezTo>
                  <a:cubicBezTo>
                    <a:pt x="58869" y="9436"/>
                    <a:pt x="58240" y="8807"/>
                    <a:pt x="58240" y="8807"/>
                  </a:cubicBezTo>
                  <a:cubicBezTo>
                    <a:pt x="57611" y="8807"/>
                    <a:pt x="56982" y="8178"/>
                    <a:pt x="55724" y="8178"/>
                  </a:cubicBezTo>
                  <a:cubicBezTo>
                    <a:pt x="54465" y="6291"/>
                    <a:pt x="55095" y="5662"/>
                    <a:pt x="55724" y="5662"/>
                  </a:cubicBezTo>
                  <a:cubicBezTo>
                    <a:pt x="57611" y="5662"/>
                    <a:pt x="58869" y="5662"/>
                    <a:pt x="59498" y="4403"/>
                  </a:cubicBezTo>
                  <a:cubicBezTo>
                    <a:pt x="59498" y="4403"/>
                    <a:pt x="60756" y="5033"/>
                    <a:pt x="60756" y="5033"/>
                  </a:cubicBezTo>
                  <a:cubicBezTo>
                    <a:pt x="62014" y="4403"/>
                    <a:pt x="63272" y="3774"/>
                    <a:pt x="64530" y="3145"/>
                  </a:cubicBezTo>
                  <a:cubicBezTo>
                    <a:pt x="65159" y="3145"/>
                    <a:pt x="65788" y="2516"/>
                    <a:pt x="66417" y="2516"/>
                  </a:cubicBezTo>
                  <a:cubicBezTo>
                    <a:pt x="66417" y="2516"/>
                    <a:pt x="67047" y="3145"/>
                    <a:pt x="68305" y="4403"/>
                  </a:cubicBezTo>
                  <a:cubicBezTo>
                    <a:pt x="68305" y="4403"/>
                    <a:pt x="68305" y="5033"/>
                    <a:pt x="67676" y="5033"/>
                  </a:cubicBezTo>
                  <a:cubicBezTo>
                    <a:pt x="67047" y="5033"/>
                    <a:pt x="66417" y="5033"/>
                    <a:pt x="66417" y="6291"/>
                  </a:cubicBezTo>
                  <a:cubicBezTo>
                    <a:pt x="66417" y="6919"/>
                    <a:pt x="65159" y="6919"/>
                    <a:pt x="63901" y="6919"/>
                  </a:cubicBezTo>
                  <a:cubicBezTo>
                    <a:pt x="63272" y="6919"/>
                    <a:pt x="62643" y="7548"/>
                    <a:pt x="61385" y="7548"/>
                  </a:cubicBezTo>
                  <a:cubicBezTo>
                    <a:pt x="61385" y="7548"/>
                    <a:pt x="61385" y="7548"/>
                    <a:pt x="61385" y="7548"/>
                  </a:cubicBezTo>
                  <a:cubicBezTo>
                    <a:pt x="58240" y="5033"/>
                    <a:pt x="60756" y="8807"/>
                    <a:pt x="58240" y="7548"/>
                  </a:cubicBezTo>
                  <a:cubicBezTo>
                    <a:pt x="57611" y="7548"/>
                    <a:pt x="58240" y="7548"/>
                    <a:pt x="58869" y="8807"/>
                  </a:cubicBezTo>
                  <a:cubicBezTo>
                    <a:pt x="59498" y="8807"/>
                    <a:pt x="60756" y="9436"/>
                    <a:pt x="60756" y="9436"/>
                  </a:cubicBezTo>
                  <a:cubicBezTo>
                    <a:pt x="63272" y="9436"/>
                    <a:pt x="65788" y="8807"/>
                    <a:pt x="68305" y="8807"/>
                  </a:cubicBezTo>
                  <a:cubicBezTo>
                    <a:pt x="68934" y="8807"/>
                    <a:pt x="70192" y="8807"/>
                    <a:pt x="71450" y="9436"/>
                  </a:cubicBezTo>
                  <a:cubicBezTo>
                    <a:pt x="72079" y="9436"/>
                    <a:pt x="73337" y="11323"/>
                    <a:pt x="73966" y="11323"/>
                  </a:cubicBezTo>
                  <a:cubicBezTo>
                    <a:pt x="73337" y="10694"/>
                    <a:pt x="72708" y="10065"/>
                    <a:pt x="71450" y="8807"/>
                  </a:cubicBezTo>
                  <a:cubicBezTo>
                    <a:pt x="72079" y="8178"/>
                    <a:pt x="72708" y="7548"/>
                    <a:pt x="73966" y="6919"/>
                  </a:cubicBezTo>
                  <a:cubicBezTo>
                    <a:pt x="74595" y="6291"/>
                    <a:pt x="75224" y="6291"/>
                    <a:pt x="75224" y="5662"/>
                  </a:cubicBezTo>
                  <a:cubicBezTo>
                    <a:pt x="75224" y="4403"/>
                    <a:pt x="75224" y="3145"/>
                    <a:pt x="76482" y="3774"/>
                  </a:cubicBezTo>
                  <a:cubicBezTo>
                    <a:pt x="77741" y="3774"/>
                    <a:pt x="78999" y="4403"/>
                    <a:pt x="79628" y="5033"/>
                  </a:cubicBezTo>
                  <a:cubicBezTo>
                    <a:pt x="80257" y="5033"/>
                    <a:pt x="79628" y="4403"/>
                    <a:pt x="80257" y="4403"/>
                  </a:cubicBezTo>
                  <a:cubicBezTo>
                    <a:pt x="80886" y="4403"/>
                    <a:pt x="81515" y="3774"/>
                    <a:pt x="82144" y="3774"/>
                  </a:cubicBezTo>
                  <a:cubicBezTo>
                    <a:pt x="83402" y="3774"/>
                    <a:pt x="85289" y="4403"/>
                    <a:pt x="86547" y="4403"/>
                  </a:cubicBezTo>
                  <a:cubicBezTo>
                    <a:pt x="86547" y="4403"/>
                    <a:pt x="87176" y="4403"/>
                    <a:pt x="87176" y="3774"/>
                  </a:cubicBezTo>
                  <a:cubicBezTo>
                    <a:pt x="85918" y="3145"/>
                    <a:pt x="84660" y="1887"/>
                    <a:pt x="82773" y="1258"/>
                  </a:cubicBezTo>
                  <a:cubicBezTo>
                    <a:pt x="82773" y="629"/>
                    <a:pt x="82144" y="0"/>
                    <a:pt x="82144" y="0"/>
                  </a:cubicBezTo>
                  <a:cubicBezTo>
                    <a:pt x="83402" y="629"/>
                    <a:pt x="85289" y="1258"/>
                    <a:pt x="86547" y="1258"/>
                  </a:cubicBezTo>
                  <a:cubicBezTo>
                    <a:pt x="87805" y="1258"/>
                    <a:pt x="89063" y="2516"/>
                    <a:pt x="89693" y="1258"/>
                  </a:cubicBezTo>
                  <a:cubicBezTo>
                    <a:pt x="89693" y="629"/>
                    <a:pt x="90951" y="1887"/>
                    <a:pt x="91580" y="1887"/>
                  </a:cubicBezTo>
                  <a:cubicBezTo>
                    <a:pt x="93467" y="2516"/>
                    <a:pt x="95983" y="3145"/>
                    <a:pt x="97870" y="3145"/>
                  </a:cubicBezTo>
                  <a:cubicBezTo>
                    <a:pt x="98499" y="3145"/>
                    <a:pt x="99757" y="3774"/>
                    <a:pt x="101645" y="5662"/>
                  </a:cubicBezTo>
                  <a:cubicBezTo>
                    <a:pt x="102903" y="6919"/>
                    <a:pt x="103532" y="6919"/>
                    <a:pt x="104790" y="7548"/>
                  </a:cubicBezTo>
                  <a:cubicBezTo>
                    <a:pt x="104790" y="8178"/>
                    <a:pt x="104790" y="8178"/>
                    <a:pt x="104790" y="8807"/>
                  </a:cubicBezTo>
                  <a:cubicBezTo>
                    <a:pt x="106677" y="10694"/>
                    <a:pt x="107935" y="12581"/>
                    <a:pt x="109822" y="14469"/>
                  </a:cubicBezTo>
                  <a:cubicBezTo>
                    <a:pt x="113597" y="18243"/>
                    <a:pt x="114226" y="19501"/>
                    <a:pt x="114855" y="20759"/>
                  </a:cubicBezTo>
                  <a:close/>
                  <a:moveTo>
                    <a:pt x="11061" y="50953"/>
                  </a:moveTo>
                  <a:cubicBezTo>
                    <a:pt x="11061" y="50953"/>
                    <a:pt x="10432" y="50324"/>
                    <a:pt x="10432" y="50324"/>
                  </a:cubicBezTo>
                  <a:cubicBezTo>
                    <a:pt x="10432" y="50324"/>
                    <a:pt x="10432" y="50953"/>
                    <a:pt x="10432" y="50953"/>
                  </a:cubicBezTo>
                  <a:cubicBezTo>
                    <a:pt x="10432" y="50953"/>
                    <a:pt x="11061" y="51582"/>
                    <a:pt x="11061" y="51582"/>
                  </a:cubicBezTo>
                  <a:cubicBezTo>
                    <a:pt x="11061" y="50953"/>
                    <a:pt x="11061" y="50953"/>
                    <a:pt x="11061" y="50953"/>
                  </a:cubicBezTo>
                  <a:close/>
                  <a:moveTo>
                    <a:pt x="15464" y="53470"/>
                  </a:moveTo>
                  <a:cubicBezTo>
                    <a:pt x="15464" y="53470"/>
                    <a:pt x="14835" y="53470"/>
                    <a:pt x="14835" y="53470"/>
                  </a:cubicBezTo>
                  <a:cubicBezTo>
                    <a:pt x="14835" y="53470"/>
                    <a:pt x="15464" y="54099"/>
                    <a:pt x="15464" y="54099"/>
                  </a:cubicBezTo>
                  <a:cubicBezTo>
                    <a:pt x="14835" y="53470"/>
                    <a:pt x="15464" y="53470"/>
                    <a:pt x="15464" y="53470"/>
                  </a:cubicBezTo>
                  <a:cubicBezTo>
                    <a:pt x="15464" y="53470"/>
                    <a:pt x="15464" y="53470"/>
                    <a:pt x="15464" y="53470"/>
                  </a:cubicBezTo>
                  <a:close/>
                  <a:moveTo>
                    <a:pt x="18609" y="49695"/>
                  </a:moveTo>
                  <a:cubicBezTo>
                    <a:pt x="18609" y="49695"/>
                    <a:pt x="17980" y="49695"/>
                    <a:pt x="17980" y="49695"/>
                  </a:cubicBezTo>
                  <a:cubicBezTo>
                    <a:pt x="18609" y="50324"/>
                    <a:pt x="18609" y="50953"/>
                    <a:pt x="19238" y="50953"/>
                  </a:cubicBezTo>
                  <a:cubicBezTo>
                    <a:pt x="19867" y="50953"/>
                    <a:pt x="19867" y="51582"/>
                    <a:pt x="20497" y="51582"/>
                  </a:cubicBezTo>
                  <a:cubicBezTo>
                    <a:pt x="19867" y="50953"/>
                    <a:pt x="19238" y="50324"/>
                    <a:pt x="18609" y="49695"/>
                  </a:cubicBezTo>
                  <a:close/>
                  <a:moveTo>
                    <a:pt x="16093" y="45292"/>
                  </a:moveTo>
                  <a:cubicBezTo>
                    <a:pt x="14206" y="45921"/>
                    <a:pt x="11061" y="45921"/>
                    <a:pt x="11061" y="48437"/>
                  </a:cubicBezTo>
                  <a:cubicBezTo>
                    <a:pt x="11690" y="48437"/>
                    <a:pt x="12319" y="48437"/>
                    <a:pt x="13577" y="47808"/>
                  </a:cubicBezTo>
                  <a:cubicBezTo>
                    <a:pt x="14206" y="47808"/>
                    <a:pt x="14835" y="47808"/>
                    <a:pt x="16093" y="47179"/>
                  </a:cubicBezTo>
                  <a:cubicBezTo>
                    <a:pt x="16093" y="47808"/>
                    <a:pt x="16722" y="46550"/>
                    <a:pt x="16093" y="45292"/>
                  </a:cubicBezTo>
                  <a:close/>
                  <a:moveTo>
                    <a:pt x="23642" y="48437"/>
                  </a:moveTo>
                  <a:cubicBezTo>
                    <a:pt x="21126" y="45921"/>
                    <a:pt x="21755" y="47808"/>
                    <a:pt x="20497" y="48437"/>
                  </a:cubicBezTo>
                  <a:cubicBezTo>
                    <a:pt x="19867" y="48437"/>
                    <a:pt x="19867" y="49695"/>
                    <a:pt x="19238" y="50324"/>
                  </a:cubicBezTo>
                  <a:cubicBezTo>
                    <a:pt x="19238" y="50953"/>
                    <a:pt x="19867" y="50953"/>
                    <a:pt x="19867" y="51582"/>
                  </a:cubicBezTo>
                  <a:cubicBezTo>
                    <a:pt x="22384" y="50953"/>
                    <a:pt x="23013" y="49695"/>
                    <a:pt x="23642" y="48437"/>
                  </a:cubicBezTo>
                  <a:close/>
                  <a:moveTo>
                    <a:pt x="24900" y="45292"/>
                  </a:moveTo>
                  <a:cubicBezTo>
                    <a:pt x="24271" y="45292"/>
                    <a:pt x="23013" y="45292"/>
                    <a:pt x="23642" y="46550"/>
                  </a:cubicBezTo>
                  <a:cubicBezTo>
                    <a:pt x="25529" y="48437"/>
                    <a:pt x="26158" y="48437"/>
                    <a:pt x="24900" y="45292"/>
                  </a:cubicBezTo>
                  <a:close/>
                  <a:moveTo>
                    <a:pt x="26158" y="44034"/>
                  </a:moveTo>
                  <a:cubicBezTo>
                    <a:pt x="26158" y="44034"/>
                    <a:pt x="25529" y="43405"/>
                    <a:pt x="25529" y="43405"/>
                  </a:cubicBezTo>
                  <a:cubicBezTo>
                    <a:pt x="25529" y="43405"/>
                    <a:pt x="26158" y="44034"/>
                    <a:pt x="26158" y="44663"/>
                  </a:cubicBezTo>
                  <a:cubicBezTo>
                    <a:pt x="26158" y="45292"/>
                    <a:pt x="26787" y="44663"/>
                    <a:pt x="26158" y="44034"/>
                  </a:cubicBezTo>
                  <a:cubicBezTo>
                    <a:pt x="26787" y="44663"/>
                    <a:pt x="26158" y="44663"/>
                    <a:pt x="26158" y="44034"/>
                  </a:cubicBezTo>
                  <a:close/>
                  <a:moveTo>
                    <a:pt x="27416" y="43405"/>
                  </a:moveTo>
                  <a:cubicBezTo>
                    <a:pt x="26158" y="42776"/>
                    <a:pt x="24271" y="40889"/>
                    <a:pt x="26787" y="44034"/>
                  </a:cubicBezTo>
                  <a:cubicBezTo>
                    <a:pt x="26787" y="43405"/>
                    <a:pt x="27416" y="43405"/>
                    <a:pt x="27416" y="43405"/>
                  </a:cubicBezTo>
                  <a:close/>
                  <a:moveTo>
                    <a:pt x="36852" y="47808"/>
                  </a:moveTo>
                  <a:cubicBezTo>
                    <a:pt x="36852" y="47808"/>
                    <a:pt x="36223" y="47179"/>
                    <a:pt x="36223" y="47179"/>
                  </a:cubicBezTo>
                  <a:cubicBezTo>
                    <a:pt x="36223" y="47179"/>
                    <a:pt x="35594" y="47808"/>
                    <a:pt x="35594" y="47808"/>
                  </a:cubicBezTo>
                  <a:cubicBezTo>
                    <a:pt x="36223" y="48437"/>
                    <a:pt x="36223" y="48437"/>
                    <a:pt x="36852" y="49067"/>
                  </a:cubicBezTo>
                  <a:cubicBezTo>
                    <a:pt x="36223" y="48437"/>
                    <a:pt x="36223" y="47808"/>
                    <a:pt x="36852" y="47808"/>
                  </a:cubicBezTo>
                  <a:cubicBezTo>
                    <a:pt x="36223" y="47808"/>
                    <a:pt x="36852" y="47808"/>
                    <a:pt x="36852" y="47808"/>
                  </a:cubicBezTo>
                  <a:close/>
                  <a:moveTo>
                    <a:pt x="33078" y="39001"/>
                  </a:moveTo>
                  <a:cubicBezTo>
                    <a:pt x="33078" y="38372"/>
                    <a:pt x="33707" y="38372"/>
                    <a:pt x="33707" y="37743"/>
                  </a:cubicBezTo>
                  <a:cubicBezTo>
                    <a:pt x="33707" y="37114"/>
                    <a:pt x="33078" y="37114"/>
                    <a:pt x="33078" y="36485"/>
                  </a:cubicBezTo>
                  <a:cubicBezTo>
                    <a:pt x="33078" y="37114"/>
                    <a:pt x="33078" y="37114"/>
                    <a:pt x="32449" y="37743"/>
                  </a:cubicBezTo>
                  <a:cubicBezTo>
                    <a:pt x="32449" y="38372"/>
                    <a:pt x="32449" y="38372"/>
                    <a:pt x="33078" y="39001"/>
                  </a:cubicBezTo>
                  <a:close/>
                  <a:moveTo>
                    <a:pt x="40626" y="45921"/>
                  </a:moveTo>
                  <a:cubicBezTo>
                    <a:pt x="39997" y="45292"/>
                    <a:pt x="39997" y="45292"/>
                    <a:pt x="39368" y="45921"/>
                  </a:cubicBezTo>
                  <a:cubicBezTo>
                    <a:pt x="39368" y="45921"/>
                    <a:pt x="39368" y="46550"/>
                    <a:pt x="39368" y="46550"/>
                  </a:cubicBezTo>
                  <a:cubicBezTo>
                    <a:pt x="39997" y="45921"/>
                    <a:pt x="39997" y="45921"/>
                    <a:pt x="40626" y="45921"/>
                  </a:cubicBezTo>
                  <a:close/>
                  <a:moveTo>
                    <a:pt x="40626" y="44034"/>
                  </a:moveTo>
                  <a:cubicBezTo>
                    <a:pt x="40626" y="44663"/>
                    <a:pt x="40626" y="44663"/>
                    <a:pt x="40626" y="45292"/>
                  </a:cubicBezTo>
                  <a:cubicBezTo>
                    <a:pt x="41255" y="45292"/>
                    <a:pt x="41884" y="45292"/>
                    <a:pt x="40626" y="44034"/>
                  </a:cubicBezTo>
                  <a:close/>
                  <a:moveTo>
                    <a:pt x="35594" y="36485"/>
                  </a:moveTo>
                  <a:cubicBezTo>
                    <a:pt x="35594" y="36485"/>
                    <a:pt x="35594" y="35856"/>
                    <a:pt x="35594" y="36485"/>
                  </a:cubicBezTo>
                  <a:cubicBezTo>
                    <a:pt x="34965" y="36485"/>
                    <a:pt x="34965" y="36485"/>
                    <a:pt x="34336" y="36485"/>
                  </a:cubicBezTo>
                  <a:cubicBezTo>
                    <a:pt x="34336" y="37114"/>
                    <a:pt x="34965" y="37114"/>
                    <a:pt x="34965" y="37743"/>
                  </a:cubicBezTo>
                  <a:cubicBezTo>
                    <a:pt x="35594" y="37114"/>
                    <a:pt x="35594" y="37114"/>
                    <a:pt x="35594" y="36485"/>
                  </a:cubicBezTo>
                  <a:close/>
                  <a:moveTo>
                    <a:pt x="48175" y="28307"/>
                  </a:moveTo>
                  <a:cubicBezTo>
                    <a:pt x="48175" y="27679"/>
                    <a:pt x="48175" y="27679"/>
                    <a:pt x="48175" y="27050"/>
                  </a:cubicBezTo>
                  <a:cubicBezTo>
                    <a:pt x="47546" y="26420"/>
                    <a:pt x="46917" y="25162"/>
                    <a:pt x="45659" y="23904"/>
                  </a:cubicBezTo>
                  <a:cubicBezTo>
                    <a:pt x="45030" y="23904"/>
                    <a:pt x="44401" y="23904"/>
                    <a:pt x="43771" y="23904"/>
                  </a:cubicBezTo>
                  <a:cubicBezTo>
                    <a:pt x="46917" y="27679"/>
                    <a:pt x="48175" y="28936"/>
                    <a:pt x="48175" y="28307"/>
                  </a:cubicBezTo>
                  <a:close/>
                  <a:moveTo>
                    <a:pt x="52578" y="30195"/>
                  </a:moveTo>
                  <a:cubicBezTo>
                    <a:pt x="52578" y="30195"/>
                    <a:pt x="53207" y="30195"/>
                    <a:pt x="52578" y="30195"/>
                  </a:cubicBezTo>
                  <a:cubicBezTo>
                    <a:pt x="52578" y="31453"/>
                    <a:pt x="50062" y="29565"/>
                    <a:pt x="51320" y="32082"/>
                  </a:cubicBezTo>
                  <a:cubicBezTo>
                    <a:pt x="52578" y="32711"/>
                    <a:pt x="53207" y="32082"/>
                    <a:pt x="52578" y="30195"/>
                  </a:cubicBezTo>
                  <a:cubicBezTo>
                    <a:pt x="53207" y="30195"/>
                    <a:pt x="52578" y="30195"/>
                    <a:pt x="52578" y="30195"/>
                  </a:cubicBezTo>
                  <a:close/>
                  <a:moveTo>
                    <a:pt x="51320" y="25162"/>
                  </a:moveTo>
                  <a:cubicBezTo>
                    <a:pt x="50691" y="25162"/>
                    <a:pt x="50062" y="24533"/>
                    <a:pt x="49433" y="24533"/>
                  </a:cubicBezTo>
                  <a:cubicBezTo>
                    <a:pt x="48804" y="23904"/>
                    <a:pt x="47546" y="22646"/>
                    <a:pt x="46288" y="20759"/>
                  </a:cubicBezTo>
                  <a:cubicBezTo>
                    <a:pt x="50062" y="26420"/>
                    <a:pt x="48175" y="24533"/>
                    <a:pt x="47546" y="24533"/>
                  </a:cubicBezTo>
                  <a:cubicBezTo>
                    <a:pt x="50062" y="27679"/>
                    <a:pt x="50062" y="27050"/>
                    <a:pt x="50062" y="27050"/>
                  </a:cubicBezTo>
                  <a:cubicBezTo>
                    <a:pt x="50691" y="26420"/>
                    <a:pt x="51320" y="26420"/>
                    <a:pt x="51949" y="25791"/>
                  </a:cubicBezTo>
                  <a:cubicBezTo>
                    <a:pt x="51949" y="26420"/>
                    <a:pt x="51949" y="25791"/>
                    <a:pt x="51320" y="25162"/>
                  </a:cubicBezTo>
                  <a:close/>
                  <a:moveTo>
                    <a:pt x="53207" y="22646"/>
                  </a:moveTo>
                  <a:cubicBezTo>
                    <a:pt x="51949" y="22017"/>
                    <a:pt x="50691" y="22017"/>
                    <a:pt x="49433" y="21388"/>
                  </a:cubicBezTo>
                  <a:cubicBezTo>
                    <a:pt x="51949" y="24533"/>
                    <a:pt x="53207" y="25162"/>
                    <a:pt x="53207" y="24533"/>
                  </a:cubicBezTo>
                  <a:cubicBezTo>
                    <a:pt x="53207" y="23904"/>
                    <a:pt x="53836" y="23904"/>
                    <a:pt x="53836" y="23275"/>
                  </a:cubicBezTo>
                  <a:cubicBezTo>
                    <a:pt x="53836" y="23275"/>
                    <a:pt x="53836" y="23275"/>
                    <a:pt x="53207" y="22646"/>
                  </a:cubicBezTo>
                  <a:close/>
                  <a:moveTo>
                    <a:pt x="58240" y="26420"/>
                  </a:moveTo>
                  <a:cubicBezTo>
                    <a:pt x="57611" y="26420"/>
                    <a:pt x="57611" y="27050"/>
                    <a:pt x="56982" y="27050"/>
                  </a:cubicBezTo>
                  <a:cubicBezTo>
                    <a:pt x="58869" y="28307"/>
                    <a:pt x="58869" y="28307"/>
                    <a:pt x="58240" y="26420"/>
                  </a:cubicBezTo>
                  <a:close/>
                  <a:moveTo>
                    <a:pt x="56982" y="23275"/>
                  </a:moveTo>
                  <a:cubicBezTo>
                    <a:pt x="56353" y="22646"/>
                    <a:pt x="55095" y="21388"/>
                    <a:pt x="55095" y="21388"/>
                  </a:cubicBezTo>
                  <a:cubicBezTo>
                    <a:pt x="54465" y="20759"/>
                    <a:pt x="53207" y="20759"/>
                    <a:pt x="52578" y="20759"/>
                  </a:cubicBezTo>
                  <a:cubicBezTo>
                    <a:pt x="52578" y="20759"/>
                    <a:pt x="53207" y="21388"/>
                    <a:pt x="53207" y="22646"/>
                  </a:cubicBezTo>
                  <a:cubicBezTo>
                    <a:pt x="56353" y="24533"/>
                    <a:pt x="54465" y="21388"/>
                    <a:pt x="56982" y="23275"/>
                  </a:cubicBezTo>
                  <a:close/>
                  <a:moveTo>
                    <a:pt x="59498" y="20129"/>
                  </a:moveTo>
                  <a:cubicBezTo>
                    <a:pt x="58240" y="18872"/>
                    <a:pt x="56982" y="18243"/>
                    <a:pt x="56353" y="16984"/>
                  </a:cubicBezTo>
                  <a:cubicBezTo>
                    <a:pt x="55724" y="16355"/>
                    <a:pt x="55095" y="15726"/>
                    <a:pt x="55095" y="15726"/>
                  </a:cubicBezTo>
                  <a:cubicBezTo>
                    <a:pt x="54465" y="15726"/>
                    <a:pt x="54465" y="16355"/>
                    <a:pt x="53836" y="16355"/>
                  </a:cubicBezTo>
                  <a:cubicBezTo>
                    <a:pt x="53207" y="16355"/>
                    <a:pt x="53836" y="17614"/>
                    <a:pt x="55724" y="20129"/>
                  </a:cubicBezTo>
                  <a:cubicBezTo>
                    <a:pt x="55095" y="20129"/>
                    <a:pt x="54465" y="20129"/>
                    <a:pt x="53836" y="19501"/>
                  </a:cubicBezTo>
                  <a:cubicBezTo>
                    <a:pt x="56353" y="22017"/>
                    <a:pt x="56353" y="22017"/>
                    <a:pt x="56982" y="22017"/>
                  </a:cubicBezTo>
                  <a:cubicBezTo>
                    <a:pt x="58240" y="21388"/>
                    <a:pt x="59498" y="20759"/>
                    <a:pt x="59498" y="20129"/>
                  </a:cubicBezTo>
                  <a:cubicBezTo>
                    <a:pt x="60127" y="20129"/>
                    <a:pt x="59498" y="20129"/>
                    <a:pt x="59498" y="20129"/>
                  </a:cubicBezTo>
                  <a:close/>
                  <a:moveTo>
                    <a:pt x="53836" y="11323"/>
                  </a:moveTo>
                  <a:cubicBezTo>
                    <a:pt x="53207" y="11323"/>
                    <a:pt x="51949" y="10065"/>
                    <a:pt x="53836" y="13210"/>
                  </a:cubicBezTo>
                  <a:cubicBezTo>
                    <a:pt x="53836" y="13210"/>
                    <a:pt x="54465" y="12581"/>
                    <a:pt x="54465" y="12581"/>
                  </a:cubicBezTo>
                  <a:cubicBezTo>
                    <a:pt x="54465" y="12581"/>
                    <a:pt x="54465" y="11952"/>
                    <a:pt x="53836" y="11323"/>
                  </a:cubicBezTo>
                  <a:close/>
                  <a:moveTo>
                    <a:pt x="63272" y="22646"/>
                  </a:moveTo>
                  <a:cubicBezTo>
                    <a:pt x="62014" y="21388"/>
                    <a:pt x="60756" y="20759"/>
                    <a:pt x="63901" y="23904"/>
                  </a:cubicBezTo>
                  <a:cubicBezTo>
                    <a:pt x="63901" y="23904"/>
                    <a:pt x="63901" y="23275"/>
                    <a:pt x="63272" y="22646"/>
                  </a:cubicBezTo>
                  <a:close/>
                  <a:moveTo>
                    <a:pt x="66417" y="22646"/>
                  </a:moveTo>
                  <a:cubicBezTo>
                    <a:pt x="66417" y="22017"/>
                    <a:pt x="65788" y="22017"/>
                    <a:pt x="66417" y="22646"/>
                  </a:cubicBezTo>
                  <a:cubicBezTo>
                    <a:pt x="65159" y="22017"/>
                    <a:pt x="64530" y="22017"/>
                    <a:pt x="64530" y="22646"/>
                  </a:cubicBezTo>
                  <a:cubicBezTo>
                    <a:pt x="65159" y="23275"/>
                    <a:pt x="65159" y="23275"/>
                    <a:pt x="65788" y="23904"/>
                  </a:cubicBezTo>
                  <a:cubicBezTo>
                    <a:pt x="65788" y="23275"/>
                    <a:pt x="65788" y="22646"/>
                    <a:pt x="66417" y="22646"/>
                  </a:cubicBezTo>
                  <a:close/>
                  <a:moveTo>
                    <a:pt x="64530" y="18872"/>
                  </a:moveTo>
                  <a:cubicBezTo>
                    <a:pt x="63272" y="18243"/>
                    <a:pt x="62643" y="18243"/>
                    <a:pt x="60756" y="16355"/>
                  </a:cubicBezTo>
                  <a:cubicBezTo>
                    <a:pt x="58240" y="13839"/>
                    <a:pt x="57611" y="14469"/>
                    <a:pt x="56982" y="15097"/>
                  </a:cubicBezTo>
                  <a:cubicBezTo>
                    <a:pt x="59498" y="17614"/>
                    <a:pt x="61385" y="19501"/>
                    <a:pt x="62014" y="20129"/>
                  </a:cubicBezTo>
                  <a:cubicBezTo>
                    <a:pt x="63901" y="20129"/>
                    <a:pt x="64530" y="20129"/>
                    <a:pt x="64530" y="18872"/>
                  </a:cubicBezTo>
                  <a:close/>
                  <a:moveTo>
                    <a:pt x="72708" y="18243"/>
                  </a:moveTo>
                  <a:cubicBezTo>
                    <a:pt x="72079" y="17614"/>
                    <a:pt x="72079" y="17614"/>
                    <a:pt x="71450" y="16984"/>
                  </a:cubicBezTo>
                  <a:cubicBezTo>
                    <a:pt x="68934" y="16984"/>
                    <a:pt x="67047" y="17614"/>
                    <a:pt x="65788" y="19501"/>
                  </a:cubicBezTo>
                  <a:cubicBezTo>
                    <a:pt x="68305" y="18872"/>
                    <a:pt x="70192" y="18243"/>
                    <a:pt x="72708" y="18243"/>
                  </a:cubicBezTo>
                  <a:close/>
                  <a:moveTo>
                    <a:pt x="72079" y="15726"/>
                  </a:moveTo>
                  <a:cubicBezTo>
                    <a:pt x="72079" y="16355"/>
                    <a:pt x="70192" y="14469"/>
                    <a:pt x="72079" y="16984"/>
                  </a:cubicBezTo>
                  <a:cubicBezTo>
                    <a:pt x="72079" y="16355"/>
                    <a:pt x="72079" y="16355"/>
                    <a:pt x="72079" y="1572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19" name="【公众号：阿拉丁PPT】1-81"/>
            <p:cNvSpPr/>
            <p:nvPr/>
          </p:nvSpPr>
          <p:spPr>
            <a:xfrm>
              <a:off x="2054776" y="648687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20" name="【公众号：阿拉丁PPT】1-82"/>
            <p:cNvSpPr/>
            <p:nvPr/>
          </p:nvSpPr>
          <p:spPr>
            <a:xfrm>
              <a:off x="2037792" y="6483103"/>
              <a:ext cx="16355" cy="4053"/>
            </a:xfrm>
            <a:custGeom>
              <a:avLst/>
              <a:gdLst>
                <a:gd name="connsiteX0" fmla="*/ 11323 w 16355"/>
                <a:gd name="connsiteY0" fmla="*/ 0 h 4053"/>
                <a:gd name="connsiteX1" fmla="*/ 10694 w 16355"/>
                <a:gd name="connsiteY1" fmla="*/ 1258 h 4053"/>
                <a:gd name="connsiteX2" fmla="*/ 8178 w 16355"/>
                <a:gd name="connsiteY2" fmla="*/ 1258 h 4053"/>
                <a:gd name="connsiteX3" fmla="*/ 2516 w 16355"/>
                <a:gd name="connsiteY3" fmla="*/ 1887 h 4053"/>
                <a:gd name="connsiteX4" fmla="*/ 0 w 16355"/>
                <a:gd name="connsiteY4" fmla="*/ 2516 h 4053"/>
                <a:gd name="connsiteX5" fmla="*/ 629 w 16355"/>
                <a:gd name="connsiteY5" fmla="*/ 3774 h 4053"/>
                <a:gd name="connsiteX6" fmla="*/ 2516 w 16355"/>
                <a:gd name="connsiteY6" fmla="*/ 3774 h 4053"/>
                <a:gd name="connsiteX7" fmla="*/ 6919 w 16355"/>
                <a:gd name="connsiteY7" fmla="*/ 2516 h 4053"/>
                <a:gd name="connsiteX8" fmla="*/ 13839 w 16355"/>
                <a:gd name="connsiteY8" fmla="*/ 2516 h 4053"/>
                <a:gd name="connsiteX9" fmla="*/ 15097 w 16355"/>
                <a:gd name="connsiteY9" fmla="*/ 2516 h 4053"/>
                <a:gd name="connsiteX10" fmla="*/ 16355 w 16355"/>
                <a:gd name="connsiteY10" fmla="*/ 1887 h 4053"/>
                <a:gd name="connsiteX11" fmla="*/ 14468 w 16355"/>
                <a:gd name="connsiteY11" fmla="*/ 1258 h 4053"/>
                <a:gd name="connsiteX12" fmla="*/ 11323 w 16355"/>
                <a:gd name="connsiteY12" fmla="*/ 0 h 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355" h="4053">
                  <a:moveTo>
                    <a:pt x="11323" y="0"/>
                  </a:moveTo>
                  <a:cubicBezTo>
                    <a:pt x="11323" y="629"/>
                    <a:pt x="11323" y="1258"/>
                    <a:pt x="10694" y="1258"/>
                  </a:cubicBezTo>
                  <a:cubicBezTo>
                    <a:pt x="10065" y="1258"/>
                    <a:pt x="9436" y="1258"/>
                    <a:pt x="8178" y="1258"/>
                  </a:cubicBezTo>
                  <a:cubicBezTo>
                    <a:pt x="6291" y="1258"/>
                    <a:pt x="3774" y="1258"/>
                    <a:pt x="2516" y="1887"/>
                  </a:cubicBezTo>
                  <a:cubicBezTo>
                    <a:pt x="1887" y="1887"/>
                    <a:pt x="1887" y="3145"/>
                    <a:pt x="0" y="2516"/>
                  </a:cubicBezTo>
                  <a:cubicBezTo>
                    <a:pt x="0" y="2516"/>
                    <a:pt x="629" y="3145"/>
                    <a:pt x="629" y="3774"/>
                  </a:cubicBezTo>
                  <a:cubicBezTo>
                    <a:pt x="1887" y="4403"/>
                    <a:pt x="1887" y="3774"/>
                    <a:pt x="2516" y="3774"/>
                  </a:cubicBezTo>
                  <a:cubicBezTo>
                    <a:pt x="3774" y="3145"/>
                    <a:pt x="5661" y="2516"/>
                    <a:pt x="6919" y="2516"/>
                  </a:cubicBezTo>
                  <a:cubicBezTo>
                    <a:pt x="8807" y="2516"/>
                    <a:pt x="11323" y="2516"/>
                    <a:pt x="13839" y="2516"/>
                  </a:cubicBezTo>
                  <a:cubicBezTo>
                    <a:pt x="14468" y="2516"/>
                    <a:pt x="15097" y="2516"/>
                    <a:pt x="15097" y="2516"/>
                  </a:cubicBezTo>
                  <a:cubicBezTo>
                    <a:pt x="15726" y="2516"/>
                    <a:pt x="16355" y="2516"/>
                    <a:pt x="16355" y="1887"/>
                  </a:cubicBezTo>
                  <a:cubicBezTo>
                    <a:pt x="15097" y="1258"/>
                    <a:pt x="14468" y="629"/>
                    <a:pt x="14468" y="1258"/>
                  </a:cubicBezTo>
                  <a:cubicBezTo>
                    <a:pt x="14468" y="3145"/>
                    <a:pt x="14468" y="3774"/>
                    <a:pt x="11323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21" name="【公众号：阿拉丁PPT】1-83"/>
            <p:cNvSpPr/>
            <p:nvPr/>
          </p:nvSpPr>
          <p:spPr>
            <a:xfrm>
              <a:off x="2054776" y="648687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22" name="【公众号：阿拉丁PPT】1-84"/>
            <p:cNvSpPr/>
            <p:nvPr/>
          </p:nvSpPr>
          <p:spPr>
            <a:xfrm>
              <a:off x="1971397" y="6536629"/>
              <a:ext cx="2230" cy="4346"/>
            </a:xfrm>
            <a:custGeom>
              <a:avLst/>
              <a:gdLst>
                <a:gd name="connsiteX0" fmla="*/ 2231 w 2230"/>
                <a:gd name="connsiteY0" fmla="*/ 4346 h 4346"/>
                <a:gd name="connsiteX1" fmla="*/ 1602 w 2230"/>
                <a:gd name="connsiteY1" fmla="*/ 572 h 4346"/>
                <a:gd name="connsiteX2" fmla="*/ 2231 w 2230"/>
                <a:gd name="connsiteY2" fmla="*/ 4346 h 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30" h="4346">
                  <a:moveTo>
                    <a:pt x="2231" y="4346"/>
                  </a:moveTo>
                  <a:cubicBezTo>
                    <a:pt x="2231" y="3089"/>
                    <a:pt x="1602" y="1830"/>
                    <a:pt x="1602" y="572"/>
                  </a:cubicBezTo>
                  <a:cubicBezTo>
                    <a:pt x="-914" y="-686"/>
                    <a:pt x="-285" y="-57"/>
                    <a:pt x="2231" y="434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23" name="【公众号：阿拉丁PPT】1-85"/>
            <p:cNvSpPr/>
            <p:nvPr/>
          </p:nvSpPr>
          <p:spPr>
            <a:xfrm>
              <a:off x="1976774" y="6524620"/>
              <a:ext cx="1258" cy="1257"/>
            </a:xfrm>
            <a:custGeom>
              <a:avLst/>
              <a:gdLst>
                <a:gd name="connsiteX0" fmla="*/ 629 w 1258"/>
                <a:gd name="connsiteY0" fmla="*/ 0 h 1257"/>
                <a:gd name="connsiteX1" fmla="*/ 0 w 1258"/>
                <a:gd name="connsiteY1" fmla="*/ 0 h 1257"/>
                <a:gd name="connsiteX2" fmla="*/ 629 w 1258"/>
                <a:gd name="connsiteY2" fmla="*/ 1258 h 1257"/>
                <a:gd name="connsiteX3" fmla="*/ 1258 w 1258"/>
                <a:gd name="connsiteY3" fmla="*/ 1258 h 1257"/>
                <a:gd name="connsiteX4" fmla="*/ 629 w 1258"/>
                <a:gd name="connsiteY4" fmla="*/ 0 h 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1257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629"/>
                    <a:pt x="629" y="629"/>
                    <a:pt x="629" y="1258"/>
                  </a:cubicBezTo>
                  <a:cubicBezTo>
                    <a:pt x="629" y="1258"/>
                    <a:pt x="1258" y="1258"/>
                    <a:pt x="1258" y="1258"/>
                  </a:cubicBezTo>
                  <a:cubicBezTo>
                    <a:pt x="1258" y="629"/>
                    <a:pt x="1258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24" name="【公众号：阿拉丁PPT】1-86"/>
            <p:cNvSpPr/>
            <p:nvPr/>
          </p:nvSpPr>
          <p:spPr>
            <a:xfrm>
              <a:off x="1557194" y="61578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25" name="【公众号：阿拉丁PPT】1-87"/>
            <p:cNvSpPr/>
            <p:nvPr/>
          </p:nvSpPr>
          <p:spPr>
            <a:xfrm>
              <a:off x="1514672" y="6151591"/>
              <a:ext cx="81803" cy="90819"/>
            </a:xfrm>
            <a:custGeom>
              <a:avLst/>
              <a:gdLst>
                <a:gd name="connsiteX0" fmla="*/ 76492 w 81803"/>
                <a:gd name="connsiteY0" fmla="*/ 7549 h 90819"/>
                <a:gd name="connsiteX1" fmla="*/ 79637 w 81803"/>
                <a:gd name="connsiteY1" fmla="*/ 8178 h 90819"/>
                <a:gd name="connsiteX2" fmla="*/ 79008 w 81803"/>
                <a:gd name="connsiteY2" fmla="*/ 9436 h 90819"/>
                <a:gd name="connsiteX3" fmla="*/ 81524 w 81803"/>
                <a:gd name="connsiteY3" fmla="*/ 11952 h 90819"/>
                <a:gd name="connsiteX4" fmla="*/ 81524 w 81803"/>
                <a:gd name="connsiteY4" fmla="*/ 13211 h 90819"/>
                <a:gd name="connsiteX5" fmla="*/ 79637 w 81803"/>
                <a:gd name="connsiteY5" fmla="*/ 15097 h 90819"/>
                <a:gd name="connsiteX6" fmla="*/ 79008 w 81803"/>
                <a:gd name="connsiteY6" fmla="*/ 16356 h 90819"/>
                <a:gd name="connsiteX7" fmla="*/ 76492 w 81803"/>
                <a:gd name="connsiteY7" fmla="*/ 16985 h 90819"/>
                <a:gd name="connsiteX8" fmla="*/ 76492 w 81803"/>
                <a:gd name="connsiteY8" fmla="*/ 18872 h 90819"/>
                <a:gd name="connsiteX9" fmla="*/ 76492 w 81803"/>
                <a:gd name="connsiteY9" fmla="*/ 20130 h 90819"/>
                <a:gd name="connsiteX10" fmla="*/ 77121 w 81803"/>
                <a:gd name="connsiteY10" fmla="*/ 22647 h 90819"/>
                <a:gd name="connsiteX11" fmla="*/ 75233 w 81803"/>
                <a:gd name="connsiteY11" fmla="*/ 25162 h 90819"/>
                <a:gd name="connsiteX12" fmla="*/ 75863 w 81803"/>
                <a:gd name="connsiteY12" fmla="*/ 26421 h 90819"/>
                <a:gd name="connsiteX13" fmla="*/ 76492 w 81803"/>
                <a:gd name="connsiteY13" fmla="*/ 27050 h 90819"/>
                <a:gd name="connsiteX14" fmla="*/ 73346 w 81803"/>
                <a:gd name="connsiteY14" fmla="*/ 26421 h 90819"/>
                <a:gd name="connsiteX15" fmla="*/ 72717 w 81803"/>
                <a:gd name="connsiteY15" fmla="*/ 29566 h 90819"/>
                <a:gd name="connsiteX16" fmla="*/ 72088 w 81803"/>
                <a:gd name="connsiteY16" fmla="*/ 30824 h 90819"/>
                <a:gd name="connsiteX17" fmla="*/ 69572 w 81803"/>
                <a:gd name="connsiteY17" fmla="*/ 33340 h 90819"/>
                <a:gd name="connsiteX18" fmla="*/ 70201 w 81803"/>
                <a:gd name="connsiteY18" fmla="*/ 35857 h 90819"/>
                <a:gd name="connsiteX19" fmla="*/ 67056 w 81803"/>
                <a:gd name="connsiteY19" fmla="*/ 39002 h 90819"/>
                <a:gd name="connsiteX20" fmla="*/ 64539 w 81803"/>
                <a:gd name="connsiteY20" fmla="*/ 42147 h 90819"/>
                <a:gd name="connsiteX21" fmla="*/ 62023 w 81803"/>
                <a:gd name="connsiteY21" fmla="*/ 44034 h 90819"/>
                <a:gd name="connsiteX22" fmla="*/ 60136 w 81803"/>
                <a:gd name="connsiteY22" fmla="*/ 45921 h 90819"/>
                <a:gd name="connsiteX23" fmla="*/ 60136 w 81803"/>
                <a:gd name="connsiteY23" fmla="*/ 49067 h 90819"/>
                <a:gd name="connsiteX24" fmla="*/ 58878 w 81803"/>
                <a:gd name="connsiteY24" fmla="*/ 49695 h 90819"/>
                <a:gd name="connsiteX25" fmla="*/ 58878 w 81803"/>
                <a:gd name="connsiteY25" fmla="*/ 51583 h 90819"/>
                <a:gd name="connsiteX26" fmla="*/ 58878 w 81803"/>
                <a:gd name="connsiteY26" fmla="*/ 53470 h 90819"/>
                <a:gd name="connsiteX27" fmla="*/ 58878 w 81803"/>
                <a:gd name="connsiteY27" fmla="*/ 55357 h 90819"/>
                <a:gd name="connsiteX28" fmla="*/ 58249 w 81803"/>
                <a:gd name="connsiteY28" fmla="*/ 57245 h 90819"/>
                <a:gd name="connsiteX29" fmla="*/ 57620 w 81803"/>
                <a:gd name="connsiteY29" fmla="*/ 61648 h 90819"/>
                <a:gd name="connsiteX30" fmla="*/ 55733 w 81803"/>
                <a:gd name="connsiteY30" fmla="*/ 63535 h 90819"/>
                <a:gd name="connsiteX31" fmla="*/ 55733 w 81803"/>
                <a:gd name="connsiteY31" fmla="*/ 65422 h 90819"/>
                <a:gd name="connsiteX32" fmla="*/ 55104 w 81803"/>
                <a:gd name="connsiteY32" fmla="*/ 69826 h 90819"/>
                <a:gd name="connsiteX33" fmla="*/ 54475 w 81803"/>
                <a:gd name="connsiteY33" fmla="*/ 75487 h 90819"/>
                <a:gd name="connsiteX34" fmla="*/ 52587 w 81803"/>
                <a:gd name="connsiteY34" fmla="*/ 80519 h 90819"/>
                <a:gd name="connsiteX35" fmla="*/ 48813 w 81803"/>
                <a:gd name="connsiteY35" fmla="*/ 88068 h 90819"/>
                <a:gd name="connsiteX36" fmla="*/ 45039 w 81803"/>
                <a:gd name="connsiteY36" fmla="*/ 90584 h 90819"/>
                <a:gd name="connsiteX37" fmla="*/ 31829 w 81803"/>
                <a:gd name="connsiteY37" fmla="*/ 88697 h 90819"/>
                <a:gd name="connsiteX38" fmla="*/ 23022 w 81803"/>
                <a:gd name="connsiteY38" fmla="*/ 85552 h 90819"/>
                <a:gd name="connsiteX39" fmla="*/ 16731 w 81803"/>
                <a:gd name="connsiteY39" fmla="*/ 83036 h 90819"/>
                <a:gd name="connsiteX40" fmla="*/ 17989 w 81803"/>
                <a:gd name="connsiteY40" fmla="*/ 81777 h 90819"/>
                <a:gd name="connsiteX41" fmla="*/ 11070 w 81803"/>
                <a:gd name="connsiteY41" fmla="*/ 79890 h 90819"/>
                <a:gd name="connsiteX42" fmla="*/ 12328 w 81803"/>
                <a:gd name="connsiteY42" fmla="*/ 79890 h 90819"/>
                <a:gd name="connsiteX43" fmla="*/ 12957 w 81803"/>
                <a:gd name="connsiteY43" fmla="*/ 78632 h 90819"/>
                <a:gd name="connsiteX44" fmla="*/ 9183 w 81803"/>
                <a:gd name="connsiteY44" fmla="*/ 76116 h 90819"/>
                <a:gd name="connsiteX45" fmla="*/ 9183 w 81803"/>
                <a:gd name="connsiteY45" fmla="*/ 75487 h 90819"/>
                <a:gd name="connsiteX46" fmla="*/ 4150 w 81803"/>
                <a:gd name="connsiteY46" fmla="*/ 73600 h 90819"/>
                <a:gd name="connsiteX47" fmla="*/ 5408 w 81803"/>
                <a:gd name="connsiteY47" fmla="*/ 73600 h 90819"/>
                <a:gd name="connsiteX48" fmla="*/ 2263 w 81803"/>
                <a:gd name="connsiteY48" fmla="*/ 72971 h 90819"/>
                <a:gd name="connsiteX49" fmla="*/ 2263 w 81803"/>
                <a:gd name="connsiteY49" fmla="*/ 73600 h 90819"/>
                <a:gd name="connsiteX50" fmla="*/ 6667 w 81803"/>
                <a:gd name="connsiteY50" fmla="*/ 72341 h 90819"/>
                <a:gd name="connsiteX51" fmla="*/ 2892 w 81803"/>
                <a:gd name="connsiteY51" fmla="*/ 71083 h 90819"/>
                <a:gd name="connsiteX52" fmla="*/ 2263 w 81803"/>
                <a:gd name="connsiteY52" fmla="*/ 70455 h 90819"/>
                <a:gd name="connsiteX53" fmla="*/ 3521 w 81803"/>
                <a:gd name="connsiteY53" fmla="*/ 68567 h 90819"/>
                <a:gd name="connsiteX54" fmla="*/ 4150 w 81803"/>
                <a:gd name="connsiteY54" fmla="*/ 67309 h 90819"/>
                <a:gd name="connsiteX55" fmla="*/ 5408 w 81803"/>
                <a:gd name="connsiteY55" fmla="*/ 66051 h 90819"/>
                <a:gd name="connsiteX56" fmla="*/ 3521 w 81803"/>
                <a:gd name="connsiteY56" fmla="*/ 64164 h 90819"/>
                <a:gd name="connsiteX57" fmla="*/ 2892 w 81803"/>
                <a:gd name="connsiteY57" fmla="*/ 63535 h 90819"/>
                <a:gd name="connsiteX58" fmla="*/ 4779 w 81803"/>
                <a:gd name="connsiteY58" fmla="*/ 62905 h 90819"/>
                <a:gd name="connsiteX59" fmla="*/ 4779 w 81803"/>
                <a:gd name="connsiteY59" fmla="*/ 62905 h 90819"/>
                <a:gd name="connsiteX60" fmla="*/ 4779 w 81803"/>
                <a:gd name="connsiteY60" fmla="*/ 61019 h 90819"/>
                <a:gd name="connsiteX61" fmla="*/ 5408 w 81803"/>
                <a:gd name="connsiteY61" fmla="*/ 59760 h 90819"/>
                <a:gd name="connsiteX62" fmla="*/ 7296 w 81803"/>
                <a:gd name="connsiteY62" fmla="*/ 59760 h 90819"/>
                <a:gd name="connsiteX63" fmla="*/ 7925 w 81803"/>
                <a:gd name="connsiteY63" fmla="*/ 59131 h 90819"/>
                <a:gd name="connsiteX64" fmla="*/ 7296 w 81803"/>
                <a:gd name="connsiteY64" fmla="*/ 58502 h 90819"/>
                <a:gd name="connsiteX65" fmla="*/ 7296 w 81803"/>
                <a:gd name="connsiteY65" fmla="*/ 57873 h 90819"/>
                <a:gd name="connsiteX66" fmla="*/ 5408 w 81803"/>
                <a:gd name="connsiteY66" fmla="*/ 56615 h 90819"/>
                <a:gd name="connsiteX67" fmla="*/ 5408 w 81803"/>
                <a:gd name="connsiteY67" fmla="*/ 56615 h 90819"/>
                <a:gd name="connsiteX68" fmla="*/ 7925 w 81803"/>
                <a:gd name="connsiteY68" fmla="*/ 55357 h 90819"/>
                <a:gd name="connsiteX69" fmla="*/ 9183 w 81803"/>
                <a:gd name="connsiteY69" fmla="*/ 55357 h 90819"/>
                <a:gd name="connsiteX70" fmla="*/ 7925 w 81803"/>
                <a:gd name="connsiteY70" fmla="*/ 54728 h 90819"/>
                <a:gd name="connsiteX71" fmla="*/ 7296 w 81803"/>
                <a:gd name="connsiteY71" fmla="*/ 54099 h 90819"/>
                <a:gd name="connsiteX72" fmla="*/ 7296 w 81803"/>
                <a:gd name="connsiteY72" fmla="*/ 53470 h 90819"/>
                <a:gd name="connsiteX73" fmla="*/ 6667 w 81803"/>
                <a:gd name="connsiteY73" fmla="*/ 52841 h 90819"/>
                <a:gd name="connsiteX74" fmla="*/ 5408 w 81803"/>
                <a:gd name="connsiteY74" fmla="*/ 51583 h 90819"/>
                <a:gd name="connsiteX75" fmla="*/ 5408 w 81803"/>
                <a:gd name="connsiteY75" fmla="*/ 51583 h 90819"/>
                <a:gd name="connsiteX76" fmla="*/ 5408 w 81803"/>
                <a:gd name="connsiteY76" fmla="*/ 50324 h 90819"/>
                <a:gd name="connsiteX77" fmla="*/ 6037 w 81803"/>
                <a:gd name="connsiteY77" fmla="*/ 50324 h 90819"/>
                <a:gd name="connsiteX78" fmla="*/ 8554 w 81803"/>
                <a:gd name="connsiteY78" fmla="*/ 49695 h 90819"/>
                <a:gd name="connsiteX79" fmla="*/ 9812 w 81803"/>
                <a:gd name="connsiteY79" fmla="*/ 48438 h 90819"/>
                <a:gd name="connsiteX80" fmla="*/ 9812 w 81803"/>
                <a:gd name="connsiteY80" fmla="*/ 48438 h 90819"/>
                <a:gd name="connsiteX81" fmla="*/ 10441 w 81803"/>
                <a:gd name="connsiteY81" fmla="*/ 47809 h 90819"/>
                <a:gd name="connsiteX82" fmla="*/ 11070 w 81803"/>
                <a:gd name="connsiteY82" fmla="*/ 47809 h 90819"/>
                <a:gd name="connsiteX83" fmla="*/ 9812 w 81803"/>
                <a:gd name="connsiteY83" fmla="*/ 46550 h 90819"/>
                <a:gd name="connsiteX84" fmla="*/ 9812 w 81803"/>
                <a:gd name="connsiteY84" fmla="*/ 44663 h 90819"/>
                <a:gd name="connsiteX85" fmla="*/ 13586 w 81803"/>
                <a:gd name="connsiteY85" fmla="*/ 45292 h 90819"/>
                <a:gd name="connsiteX86" fmla="*/ 9812 w 81803"/>
                <a:gd name="connsiteY86" fmla="*/ 42776 h 90819"/>
                <a:gd name="connsiteX87" fmla="*/ 14215 w 81803"/>
                <a:gd name="connsiteY87" fmla="*/ 43405 h 90819"/>
                <a:gd name="connsiteX88" fmla="*/ 13586 w 81803"/>
                <a:gd name="connsiteY88" fmla="*/ 42147 h 90819"/>
                <a:gd name="connsiteX89" fmla="*/ 13586 w 81803"/>
                <a:gd name="connsiteY89" fmla="*/ 41518 h 90819"/>
                <a:gd name="connsiteX90" fmla="*/ 16102 w 81803"/>
                <a:gd name="connsiteY90" fmla="*/ 40889 h 90819"/>
                <a:gd name="connsiteX91" fmla="*/ 17989 w 81803"/>
                <a:gd name="connsiteY91" fmla="*/ 40260 h 90819"/>
                <a:gd name="connsiteX92" fmla="*/ 15473 w 81803"/>
                <a:gd name="connsiteY92" fmla="*/ 39002 h 90819"/>
                <a:gd name="connsiteX93" fmla="*/ 12328 w 81803"/>
                <a:gd name="connsiteY93" fmla="*/ 37743 h 90819"/>
                <a:gd name="connsiteX94" fmla="*/ 14215 w 81803"/>
                <a:gd name="connsiteY94" fmla="*/ 38373 h 90819"/>
                <a:gd name="connsiteX95" fmla="*/ 15473 w 81803"/>
                <a:gd name="connsiteY95" fmla="*/ 38373 h 90819"/>
                <a:gd name="connsiteX96" fmla="*/ 16731 w 81803"/>
                <a:gd name="connsiteY96" fmla="*/ 39002 h 90819"/>
                <a:gd name="connsiteX97" fmla="*/ 17989 w 81803"/>
                <a:gd name="connsiteY97" fmla="*/ 39631 h 90819"/>
                <a:gd name="connsiteX98" fmla="*/ 19248 w 81803"/>
                <a:gd name="connsiteY98" fmla="*/ 39002 h 90819"/>
                <a:gd name="connsiteX99" fmla="*/ 19248 w 81803"/>
                <a:gd name="connsiteY99" fmla="*/ 38373 h 90819"/>
                <a:gd name="connsiteX100" fmla="*/ 13586 w 81803"/>
                <a:gd name="connsiteY100" fmla="*/ 35228 h 90819"/>
                <a:gd name="connsiteX101" fmla="*/ 16731 w 81803"/>
                <a:gd name="connsiteY101" fmla="*/ 35228 h 90819"/>
                <a:gd name="connsiteX102" fmla="*/ 17989 w 81803"/>
                <a:gd name="connsiteY102" fmla="*/ 35228 h 90819"/>
                <a:gd name="connsiteX103" fmla="*/ 17360 w 81803"/>
                <a:gd name="connsiteY103" fmla="*/ 34598 h 90819"/>
                <a:gd name="connsiteX104" fmla="*/ 16102 w 81803"/>
                <a:gd name="connsiteY104" fmla="*/ 33969 h 90819"/>
                <a:gd name="connsiteX105" fmla="*/ 16731 w 81803"/>
                <a:gd name="connsiteY105" fmla="*/ 33340 h 90819"/>
                <a:gd name="connsiteX106" fmla="*/ 17360 w 81803"/>
                <a:gd name="connsiteY106" fmla="*/ 32082 h 90819"/>
                <a:gd name="connsiteX107" fmla="*/ 17360 w 81803"/>
                <a:gd name="connsiteY107" fmla="*/ 31453 h 90819"/>
                <a:gd name="connsiteX108" fmla="*/ 18619 w 81803"/>
                <a:gd name="connsiteY108" fmla="*/ 30824 h 90819"/>
                <a:gd name="connsiteX109" fmla="*/ 21135 w 81803"/>
                <a:gd name="connsiteY109" fmla="*/ 30195 h 90819"/>
                <a:gd name="connsiteX110" fmla="*/ 21135 w 81803"/>
                <a:gd name="connsiteY110" fmla="*/ 29566 h 90819"/>
                <a:gd name="connsiteX111" fmla="*/ 19248 w 81803"/>
                <a:gd name="connsiteY111" fmla="*/ 28307 h 90819"/>
                <a:gd name="connsiteX112" fmla="*/ 19248 w 81803"/>
                <a:gd name="connsiteY112" fmla="*/ 28307 h 90819"/>
                <a:gd name="connsiteX113" fmla="*/ 19248 w 81803"/>
                <a:gd name="connsiteY113" fmla="*/ 28307 h 90819"/>
                <a:gd name="connsiteX114" fmla="*/ 21764 w 81803"/>
                <a:gd name="connsiteY114" fmla="*/ 28307 h 90819"/>
                <a:gd name="connsiteX115" fmla="*/ 20506 w 81803"/>
                <a:gd name="connsiteY115" fmla="*/ 27679 h 90819"/>
                <a:gd name="connsiteX116" fmla="*/ 19248 w 81803"/>
                <a:gd name="connsiteY116" fmla="*/ 27679 h 90819"/>
                <a:gd name="connsiteX117" fmla="*/ 19248 w 81803"/>
                <a:gd name="connsiteY117" fmla="*/ 27679 h 90819"/>
                <a:gd name="connsiteX118" fmla="*/ 19877 w 81803"/>
                <a:gd name="connsiteY118" fmla="*/ 27050 h 90819"/>
                <a:gd name="connsiteX119" fmla="*/ 23022 w 81803"/>
                <a:gd name="connsiteY119" fmla="*/ 27050 h 90819"/>
                <a:gd name="connsiteX120" fmla="*/ 18619 w 81803"/>
                <a:gd name="connsiteY120" fmla="*/ 25162 h 90819"/>
                <a:gd name="connsiteX121" fmla="*/ 18619 w 81803"/>
                <a:gd name="connsiteY121" fmla="*/ 25162 h 90819"/>
                <a:gd name="connsiteX122" fmla="*/ 20506 w 81803"/>
                <a:gd name="connsiteY122" fmla="*/ 24533 h 90819"/>
                <a:gd name="connsiteX123" fmla="*/ 21764 w 81803"/>
                <a:gd name="connsiteY123" fmla="*/ 24533 h 90819"/>
                <a:gd name="connsiteX124" fmla="*/ 24280 w 81803"/>
                <a:gd name="connsiteY124" fmla="*/ 24533 h 90819"/>
                <a:gd name="connsiteX125" fmla="*/ 25538 w 81803"/>
                <a:gd name="connsiteY125" fmla="*/ 23275 h 90819"/>
                <a:gd name="connsiteX126" fmla="*/ 22393 w 81803"/>
                <a:gd name="connsiteY126" fmla="*/ 23275 h 90819"/>
                <a:gd name="connsiteX127" fmla="*/ 21135 w 81803"/>
                <a:gd name="connsiteY127" fmla="*/ 22647 h 90819"/>
                <a:gd name="connsiteX128" fmla="*/ 21764 w 81803"/>
                <a:gd name="connsiteY128" fmla="*/ 21388 h 90819"/>
                <a:gd name="connsiteX129" fmla="*/ 23651 w 81803"/>
                <a:gd name="connsiteY129" fmla="*/ 22647 h 90819"/>
                <a:gd name="connsiteX130" fmla="*/ 24909 w 81803"/>
                <a:gd name="connsiteY130" fmla="*/ 23275 h 90819"/>
                <a:gd name="connsiteX131" fmla="*/ 26796 w 81803"/>
                <a:gd name="connsiteY131" fmla="*/ 22017 h 90819"/>
                <a:gd name="connsiteX132" fmla="*/ 25538 w 81803"/>
                <a:gd name="connsiteY132" fmla="*/ 21388 h 90819"/>
                <a:gd name="connsiteX133" fmla="*/ 23022 w 81803"/>
                <a:gd name="connsiteY133" fmla="*/ 21388 h 90819"/>
                <a:gd name="connsiteX134" fmla="*/ 21764 w 81803"/>
                <a:gd name="connsiteY134" fmla="*/ 19501 h 90819"/>
                <a:gd name="connsiteX135" fmla="*/ 24280 w 81803"/>
                <a:gd name="connsiteY135" fmla="*/ 16985 h 90819"/>
                <a:gd name="connsiteX136" fmla="*/ 25538 w 81803"/>
                <a:gd name="connsiteY136" fmla="*/ 16985 h 90819"/>
                <a:gd name="connsiteX137" fmla="*/ 27425 w 81803"/>
                <a:gd name="connsiteY137" fmla="*/ 13840 h 90819"/>
                <a:gd name="connsiteX138" fmla="*/ 28054 w 81803"/>
                <a:gd name="connsiteY138" fmla="*/ 12581 h 90819"/>
                <a:gd name="connsiteX139" fmla="*/ 30571 w 81803"/>
                <a:gd name="connsiteY139" fmla="*/ 13211 h 90819"/>
                <a:gd name="connsiteX140" fmla="*/ 30571 w 81803"/>
                <a:gd name="connsiteY140" fmla="*/ 13840 h 90819"/>
                <a:gd name="connsiteX141" fmla="*/ 29941 w 81803"/>
                <a:gd name="connsiteY141" fmla="*/ 15097 h 90819"/>
                <a:gd name="connsiteX142" fmla="*/ 28683 w 81803"/>
                <a:gd name="connsiteY142" fmla="*/ 16356 h 90819"/>
                <a:gd name="connsiteX143" fmla="*/ 27425 w 81803"/>
                <a:gd name="connsiteY143" fmla="*/ 17614 h 90819"/>
                <a:gd name="connsiteX144" fmla="*/ 27425 w 81803"/>
                <a:gd name="connsiteY144" fmla="*/ 17614 h 90819"/>
                <a:gd name="connsiteX145" fmla="*/ 24909 w 81803"/>
                <a:gd name="connsiteY145" fmla="*/ 18872 h 90819"/>
                <a:gd name="connsiteX146" fmla="*/ 26167 w 81803"/>
                <a:gd name="connsiteY146" fmla="*/ 19501 h 90819"/>
                <a:gd name="connsiteX147" fmla="*/ 28054 w 81803"/>
                <a:gd name="connsiteY147" fmla="*/ 18872 h 90819"/>
                <a:gd name="connsiteX148" fmla="*/ 33716 w 81803"/>
                <a:gd name="connsiteY148" fmla="*/ 15726 h 90819"/>
                <a:gd name="connsiteX149" fmla="*/ 36861 w 81803"/>
                <a:gd name="connsiteY149" fmla="*/ 15097 h 90819"/>
                <a:gd name="connsiteX150" fmla="*/ 40006 w 81803"/>
                <a:gd name="connsiteY150" fmla="*/ 15097 h 90819"/>
                <a:gd name="connsiteX151" fmla="*/ 36861 w 81803"/>
                <a:gd name="connsiteY151" fmla="*/ 14469 h 90819"/>
                <a:gd name="connsiteX152" fmla="*/ 37490 w 81803"/>
                <a:gd name="connsiteY152" fmla="*/ 11952 h 90819"/>
                <a:gd name="connsiteX153" fmla="*/ 38119 w 81803"/>
                <a:gd name="connsiteY153" fmla="*/ 10694 h 90819"/>
                <a:gd name="connsiteX154" fmla="*/ 38119 w 81803"/>
                <a:gd name="connsiteY154" fmla="*/ 8807 h 90819"/>
                <a:gd name="connsiteX155" fmla="*/ 41265 w 81803"/>
                <a:gd name="connsiteY155" fmla="*/ 8178 h 90819"/>
                <a:gd name="connsiteX156" fmla="*/ 41265 w 81803"/>
                <a:gd name="connsiteY156" fmla="*/ 7549 h 90819"/>
                <a:gd name="connsiteX157" fmla="*/ 42523 w 81803"/>
                <a:gd name="connsiteY157" fmla="*/ 6291 h 90819"/>
                <a:gd name="connsiteX158" fmla="*/ 46297 w 81803"/>
                <a:gd name="connsiteY158" fmla="*/ 5033 h 90819"/>
                <a:gd name="connsiteX159" fmla="*/ 46297 w 81803"/>
                <a:gd name="connsiteY159" fmla="*/ 4404 h 90819"/>
                <a:gd name="connsiteX160" fmla="*/ 41894 w 81803"/>
                <a:gd name="connsiteY160" fmla="*/ 4404 h 90819"/>
                <a:gd name="connsiteX161" fmla="*/ 40635 w 81803"/>
                <a:gd name="connsiteY161" fmla="*/ 3775 h 90819"/>
                <a:gd name="connsiteX162" fmla="*/ 45039 w 81803"/>
                <a:gd name="connsiteY162" fmla="*/ 3145 h 90819"/>
                <a:gd name="connsiteX163" fmla="*/ 47555 w 81803"/>
                <a:gd name="connsiteY163" fmla="*/ 1887 h 90819"/>
                <a:gd name="connsiteX164" fmla="*/ 49442 w 81803"/>
                <a:gd name="connsiteY164" fmla="*/ 1259 h 90819"/>
                <a:gd name="connsiteX165" fmla="*/ 55104 w 81803"/>
                <a:gd name="connsiteY165" fmla="*/ 0 h 90819"/>
                <a:gd name="connsiteX166" fmla="*/ 59507 w 81803"/>
                <a:gd name="connsiteY166" fmla="*/ 630 h 90819"/>
                <a:gd name="connsiteX167" fmla="*/ 63281 w 81803"/>
                <a:gd name="connsiteY167" fmla="*/ 630 h 90819"/>
                <a:gd name="connsiteX168" fmla="*/ 63911 w 81803"/>
                <a:gd name="connsiteY168" fmla="*/ 1259 h 90819"/>
                <a:gd name="connsiteX169" fmla="*/ 71459 w 81803"/>
                <a:gd name="connsiteY169" fmla="*/ 3145 h 90819"/>
                <a:gd name="connsiteX170" fmla="*/ 76492 w 81803"/>
                <a:gd name="connsiteY170" fmla="*/ 7549 h 90819"/>
                <a:gd name="connsiteX171" fmla="*/ 9812 w 81803"/>
                <a:gd name="connsiteY171" fmla="*/ 72971 h 90819"/>
                <a:gd name="connsiteX172" fmla="*/ 9183 w 81803"/>
                <a:gd name="connsiteY172" fmla="*/ 72341 h 90819"/>
                <a:gd name="connsiteX173" fmla="*/ 9183 w 81803"/>
                <a:gd name="connsiteY173" fmla="*/ 72971 h 90819"/>
                <a:gd name="connsiteX174" fmla="*/ 10441 w 81803"/>
                <a:gd name="connsiteY174" fmla="*/ 73600 h 90819"/>
                <a:gd name="connsiteX175" fmla="*/ 9812 w 81803"/>
                <a:gd name="connsiteY175" fmla="*/ 72971 h 90819"/>
                <a:gd name="connsiteX176" fmla="*/ 14844 w 81803"/>
                <a:gd name="connsiteY176" fmla="*/ 72971 h 90819"/>
                <a:gd name="connsiteX177" fmla="*/ 14215 w 81803"/>
                <a:gd name="connsiteY177" fmla="*/ 72971 h 90819"/>
                <a:gd name="connsiteX178" fmla="*/ 14844 w 81803"/>
                <a:gd name="connsiteY178" fmla="*/ 72971 h 90819"/>
                <a:gd name="connsiteX179" fmla="*/ 14844 w 81803"/>
                <a:gd name="connsiteY179" fmla="*/ 72971 h 90819"/>
                <a:gd name="connsiteX180" fmla="*/ 14844 w 81803"/>
                <a:gd name="connsiteY180" fmla="*/ 72971 h 90819"/>
                <a:gd name="connsiteX181" fmla="*/ 15473 w 81803"/>
                <a:gd name="connsiteY181" fmla="*/ 69196 h 90819"/>
                <a:gd name="connsiteX182" fmla="*/ 14844 w 81803"/>
                <a:gd name="connsiteY182" fmla="*/ 69196 h 90819"/>
                <a:gd name="connsiteX183" fmla="*/ 16731 w 81803"/>
                <a:gd name="connsiteY183" fmla="*/ 69826 h 90819"/>
                <a:gd name="connsiteX184" fmla="*/ 17989 w 81803"/>
                <a:gd name="connsiteY184" fmla="*/ 69826 h 90819"/>
                <a:gd name="connsiteX185" fmla="*/ 15473 w 81803"/>
                <a:gd name="connsiteY185" fmla="*/ 69196 h 90819"/>
                <a:gd name="connsiteX186" fmla="*/ 11070 w 81803"/>
                <a:gd name="connsiteY186" fmla="*/ 66680 h 90819"/>
                <a:gd name="connsiteX187" fmla="*/ 8554 w 81803"/>
                <a:gd name="connsiteY187" fmla="*/ 71083 h 90819"/>
                <a:gd name="connsiteX188" fmla="*/ 10441 w 81803"/>
                <a:gd name="connsiteY188" fmla="*/ 69826 h 90819"/>
                <a:gd name="connsiteX189" fmla="*/ 11699 w 81803"/>
                <a:gd name="connsiteY189" fmla="*/ 68567 h 90819"/>
                <a:gd name="connsiteX190" fmla="*/ 11070 w 81803"/>
                <a:gd name="connsiteY190" fmla="*/ 66680 h 90819"/>
                <a:gd name="connsiteX191" fmla="*/ 18619 w 81803"/>
                <a:gd name="connsiteY191" fmla="*/ 65422 h 90819"/>
                <a:gd name="connsiteX192" fmla="*/ 16102 w 81803"/>
                <a:gd name="connsiteY192" fmla="*/ 66680 h 90819"/>
                <a:gd name="connsiteX193" fmla="*/ 16102 w 81803"/>
                <a:gd name="connsiteY193" fmla="*/ 68567 h 90819"/>
                <a:gd name="connsiteX194" fmla="*/ 17360 w 81803"/>
                <a:gd name="connsiteY194" fmla="*/ 69196 h 90819"/>
                <a:gd name="connsiteX195" fmla="*/ 18619 w 81803"/>
                <a:gd name="connsiteY195" fmla="*/ 65422 h 90819"/>
                <a:gd name="connsiteX196" fmla="*/ 17989 w 81803"/>
                <a:gd name="connsiteY196" fmla="*/ 62905 h 90819"/>
                <a:gd name="connsiteX197" fmla="*/ 17360 w 81803"/>
                <a:gd name="connsiteY197" fmla="*/ 64793 h 90819"/>
                <a:gd name="connsiteX198" fmla="*/ 17989 w 81803"/>
                <a:gd name="connsiteY198" fmla="*/ 62905 h 90819"/>
                <a:gd name="connsiteX199" fmla="*/ 18619 w 81803"/>
                <a:gd name="connsiteY199" fmla="*/ 61648 h 90819"/>
                <a:gd name="connsiteX200" fmla="*/ 17989 w 81803"/>
                <a:gd name="connsiteY200" fmla="*/ 61648 h 90819"/>
                <a:gd name="connsiteX201" fmla="*/ 19248 w 81803"/>
                <a:gd name="connsiteY201" fmla="*/ 62277 h 90819"/>
                <a:gd name="connsiteX202" fmla="*/ 18619 w 81803"/>
                <a:gd name="connsiteY202" fmla="*/ 61648 h 90819"/>
                <a:gd name="connsiteX203" fmla="*/ 18619 w 81803"/>
                <a:gd name="connsiteY203" fmla="*/ 61648 h 90819"/>
                <a:gd name="connsiteX204" fmla="*/ 18619 w 81803"/>
                <a:gd name="connsiteY204" fmla="*/ 60390 h 90819"/>
                <a:gd name="connsiteX205" fmla="*/ 17989 w 81803"/>
                <a:gd name="connsiteY205" fmla="*/ 61019 h 90819"/>
                <a:gd name="connsiteX206" fmla="*/ 18619 w 81803"/>
                <a:gd name="connsiteY206" fmla="*/ 60390 h 90819"/>
                <a:gd name="connsiteX207" fmla="*/ 28683 w 81803"/>
                <a:gd name="connsiteY207" fmla="*/ 59760 h 90819"/>
                <a:gd name="connsiteX208" fmla="*/ 28054 w 81803"/>
                <a:gd name="connsiteY208" fmla="*/ 59760 h 90819"/>
                <a:gd name="connsiteX209" fmla="*/ 28054 w 81803"/>
                <a:gd name="connsiteY209" fmla="*/ 60390 h 90819"/>
                <a:gd name="connsiteX210" fmla="*/ 29313 w 81803"/>
                <a:gd name="connsiteY210" fmla="*/ 61019 h 90819"/>
                <a:gd name="connsiteX211" fmla="*/ 28683 w 81803"/>
                <a:gd name="connsiteY211" fmla="*/ 59760 h 90819"/>
                <a:gd name="connsiteX212" fmla="*/ 28683 w 81803"/>
                <a:gd name="connsiteY212" fmla="*/ 59760 h 90819"/>
                <a:gd name="connsiteX213" fmla="*/ 20506 w 81803"/>
                <a:gd name="connsiteY213" fmla="*/ 54728 h 90819"/>
                <a:gd name="connsiteX214" fmla="*/ 20506 w 81803"/>
                <a:gd name="connsiteY214" fmla="*/ 53470 h 90819"/>
                <a:gd name="connsiteX215" fmla="*/ 19248 w 81803"/>
                <a:gd name="connsiteY215" fmla="*/ 52841 h 90819"/>
                <a:gd name="connsiteX216" fmla="*/ 19877 w 81803"/>
                <a:gd name="connsiteY216" fmla="*/ 54099 h 90819"/>
                <a:gd name="connsiteX217" fmla="*/ 20506 w 81803"/>
                <a:gd name="connsiteY217" fmla="*/ 54728 h 90819"/>
                <a:gd name="connsiteX218" fmla="*/ 30571 w 81803"/>
                <a:gd name="connsiteY218" fmla="*/ 56615 h 90819"/>
                <a:gd name="connsiteX219" fmla="*/ 29941 w 81803"/>
                <a:gd name="connsiteY219" fmla="*/ 56615 h 90819"/>
                <a:gd name="connsiteX220" fmla="*/ 30571 w 81803"/>
                <a:gd name="connsiteY220" fmla="*/ 57245 h 90819"/>
                <a:gd name="connsiteX221" fmla="*/ 30571 w 81803"/>
                <a:gd name="connsiteY221" fmla="*/ 56615 h 90819"/>
                <a:gd name="connsiteX222" fmla="*/ 29941 w 81803"/>
                <a:gd name="connsiteY222" fmla="*/ 55357 h 90819"/>
                <a:gd name="connsiteX223" fmla="*/ 30571 w 81803"/>
                <a:gd name="connsiteY223" fmla="*/ 55986 h 90819"/>
                <a:gd name="connsiteX224" fmla="*/ 29941 w 81803"/>
                <a:gd name="connsiteY224" fmla="*/ 55357 h 90819"/>
                <a:gd name="connsiteX225" fmla="*/ 21764 w 81803"/>
                <a:gd name="connsiteY225" fmla="*/ 51583 h 90819"/>
                <a:gd name="connsiteX226" fmla="*/ 21764 w 81803"/>
                <a:gd name="connsiteY226" fmla="*/ 51583 h 90819"/>
                <a:gd name="connsiteX227" fmla="*/ 21135 w 81803"/>
                <a:gd name="connsiteY227" fmla="*/ 52212 h 90819"/>
                <a:gd name="connsiteX228" fmla="*/ 22393 w 81803"/>
                <a:gd name="connsiteY228" fmla="*/ 52841 h 90819"/>
                <a:gd name="connsiteX229" fmla="*/ 21764 w 81803"/>
                <a:gd name="connsiteY229" fmla="*/ 51583 h 90819"/>
                <a:gd name="connsiteX230" fmla="*/ 26796 w 81803"/>
                <a:gd name="connsiteY230" fmla="*/ 40260 h 90819"/>
                <a:gd name="connsiteX231" fmla="*/ 26167 w 81803"/>
                <a:gd name="connsiteY231" fmla="*/ 39002 h 90819"/>
                <a:gd name="connsiteX232" fmla="*/ 22393 w 81803"/>
                <a:gd name="connsiteY232" fmla="*/ 37743 h 90819"/>
                <a:gd name="connsiteX233" fmla="*/ 21135 w 81803"/>
                <a:gd name="connsiteY233" fmla="*/ 38373 h 90819"/>
                <a:gd name="connsiteX234" fmla="*/ 26796 w 81803"/>
                <a:gd name="connsiteY234" fmla="*/ 40260 h 90819"/>
                <a:gd name="connsiteX235" fmla="*/ 31829 w 81803"/>
                <a:gd name="connsiteY235" fmla="*/ 39631 h 90819"/>
                <a:gd name="connsiteX236" fmla="*/ 31829 w 81803"/>
                <a:gd name="connsiteY236" fmla="*/ 39631 h 90819"/>
                <a:gd name="connsiteX237" fmla="*/ 31829 w 81803"/>
                <a:gd name="connsiteY237" fmla="*/ 41518 h 90819"/>
                <a:gd name="connsiteX238" fmla="*/ 31829 w 81803"/>
                <a:gd name="connsiteY238" fmla="*/ 39631 h 90819"/>
                <a:gd name="connsiteX239" fmla="*/ 31829 w 81803"/>
                <a:gd name="connsiteY239" fmla="*/ 39631 h 90819"/>
                <a:gd name="connsiteX240" fmla="*/ 28054 w 81803"/>
                <a:gd name="connsiteY240" fmla="*/ 37114 h 90819"/>
                <a:gd name="connsiteX241" fmla="*/ 26167 w 81803"/>
                <a:gd name="connsiteY241" fmla="*/ 37743 h 90819"/>
                <a:gd name="connsiteX242" fmla="*/ 21764 w 81803"/>
                <a:gd name="connsiteY242" fmla="*/ 36485 h 90819"/>
                <a:gd name="connsiteX243" fmla="*/ 24909 w 81803"/>
                <a:gd name="connsiteY243" fmla="*/ 39002 h 90819"/>
                <a:gd name="connsiteX244" fmla="*/ 28683 w 81803"/>
                <a:gd name="connsiteY244" fmla="*/ 39631 h 90819"/>
                <a:gd name="connsiteX245" fmla="*/ 29313 w 81803"/>
                <a:gd name="connsiteY245" fmla="*/ 37743 h 90819"/>
                <a:gd name="connsiteX246" fmla="*/ 28054 w 81803"/>
                <a:gd name="connsiteY246" fmla="*/ 37114 h 90819"/>
                <a:gd name="connsiteX247" fmla="*/ 28054 w 81803"/>
                <a:gd name="connsiteY247" fmla="*/ 34598 h 90819"/>
                <a:gd name="connsiteX248" fmla="*/ 24280 w 81803"/>
                <a:gd name="connsiteY248" fmla="*/ 35228 h 90819"/>
                <a:gd name="connsiteX249" fmla="*/ 29313 w 81803"/>
                <a:gd name="connsiteY249" fmla="*/ 35857 h 90819"/>
                <a:gd name="connsiteX250" fmla="*/ 29313 w 81803"/>
                <a:gd name="connsiteY250" fmla="*/ 34598 h 90819"/>
                <a:gd name="connsiteX251" fmla="*/ 28054 w 81803"/>
                <a:gd name="connsiteY251" fmla="*/ 34598 h 90819"/>
                <a:gd name="connsiteX252" fmla="*/ 33716 w 81803"/>
                <a:gd name="connsiteY252" fmla="*/ 35228 h 90819"/>
                <a:gd name="connsiteX253" fmla="*/ 33087 w 81803"/>
                <a:gd name="connsiteY253" fmla="*/ 36485 h 90819"/>
                <a:gd name="connsiteX254" fmla="*/ 33716 w 81803"/>
                <a:gd name="connsiteY254" fmla="*/ 35228 h 90819"/>
                <a:gd name="connsiteX255" fmla="*/ 31200 w 81803"/>
                <a:gd name="connsiteY255" fmla="*/ 33340 h 90819"/>
                <a:gd name="connsiteX256" fmla="*/ 28683 w 81803"/>
                <a:gd name="connsiteY256" fmla="*/ 32711 h 90819"/>
                <a:gd name="connsiteX257" fmla="*/ 26167 w 81803"/>
                <a:gd name="connsiteY257" fmla="*/ 33340 h 90819"/>
                <a:gd name="connsiteX258" fmla="*/ 28054 w 81803"/>
                <a:gd name="connsiteY258" fmla="*/ 33969 h 90819"/>
                <a:gd name="connsiteX259" fmla="*/ 31200 w 81803"/>
                <a:gd name="connsiteY259" fmla="*/ 33340 h 90819"/>
                <a:gd name="connsiteX260" fmla="*/ 31200 w 81803"/>
                <a:gd name="connsiteY260" fmla="*/ 29566 h 90819"/>
                <a:gd name="connsiteX261" fmla="*/ 26796 w 81803"/>
                <a:gd name="connsiteY261" fmla="*/ 28307 h 90819"/>
                <a:gd name="connsiteX262" fmla="*/ 25538 w 81803"/>
                <a:gd name="connsiteY262" fmla="*/ 28307 h 90819"/>
                <a:gd name="connsiteX263" fmla="*/ 24909 w 81803"/>
                <a:gd name="connsiteY263" fmla="*/ 28937 h 90819"/>
                <a:gd name="connsiteX264" fmla="*/ 28683 w 81803"/>
                <a:gd name="connsiteY264" fmla="*/ 30824 h 90819"/>
                <a:gd name="connsiteX265" fmla="*/ 26796 w 81803"/>
                <a:gd name="connsiteY265" fmla="*/ 31453 h 90819"/>
                <a:gd name="connsiteX266" fmla="*/ 30571 w 81803"/>
                <a:gd name="connsiteY266" fmla="*/ 32082 h 90819"/>
                <a:gd name="connsiteX267" fmla="*/ 31200 w 81803"/>
                <a:gd name="connsiteY267" fmla="*/ 29566 h 90819"/>
                <a:gd name="connsiteX268" fmla="*/ 31200 w 81803"/>
                <a:gd name="connsiteY268" fmla="*/ 29566 h 90819"/>
                <a:gd name="connsiteX269" fmla="*/ 21764 w 81803"/>
                <a:gd name="connsiteY269" fmla="*/ 25792 h 90819"/>
                <a:gd name="connsiteX270" fmla="*/ 23022 w 81803"/>
                <a:gd name="connsiteY270" fmla="*/ 27050 h 90819"/>
                <a:gd name="connsiteX271" fmla="*/ 23022 w 81803"/>
                <a:gd name="connsiteY271" fmla="*/ 26421 h 90819"/>
                <a:gd name="connsiteX272" fmla="*/ 21764 w 81803"/>
                <a:gd name="connsiteY272" fmla="*/ 25792 h 90819"/>
                <a:gd name="connsiteX273" fmla="*/ 36232 w 81803"/>
                <a:gd name="connsiteY273" fmla="*/ 30195 h 90819"/>
                <a:gd name="connsiteX274" fmla="*/ 37490 w 81803"/>
                <a:gd name="connsiteY274" fmla="*/ 30824 h 90819"/>
                <a:gd name="connsiteX275" fmla="*/ 36232 w 81803"/>
                <a:gd name="connsiteY275" fmla="*/ 30195 h 90819"/>
                <a:gd name="connsiteX276" fmla="*/ 38119 w 81803"/>
                <a:gd name="connsiteY276" fmla="*/ 28937 h 90819"/>
                <a:gd name="connsiteX277" fmla="*/ 37490 w 81803"/>
                <a:gd name="connsiteY277" fmla="*/ 28937 h 90819"/>
                <a:gd name="connsiteX278" fmla="*/ 36232 w 81803"/>
                <a:gd name="connsiteY278" fmla="*/ 29566 h 90819"/>
                <a:gd name="connsiteX279" fmla="*/ 37490 w 81803"/>
                <a:gd name="connsiteY279" fmla="*/ 30195 h 90819"/>
                <a:gd name="connsiteX280" fmla="*/ 38119 w 81803"/>
                <a:gd name="connsiteY280" fmla="*/ 28937 h 90819"/>
                <a:gd name="connsiteX281" fmla="*/ 34974 w 81803"/>
                <a:gd name="connsiteY281" fmla="*/ 26421 h 90819"/>
                <a:gd name="connsiteX282" fmla="*/ 30571 w 81803"/>
                <a:gd name="connsiteY282" fmla="*/ 26421 h 90819"/>
                <a:gd name="connsiteX283" fmla="*/ 26796 w 81803"/>
                <a:gd name="connsiteY283" fmla="*/ 27050 h 90819"/>
                <a:gd name="connsiteX284" fmla="*/ 33716 w 81803"/>
                <a:gd name="connsiteY284" fmla="*/ 28307 h 90819"/>
                <a:gd name="connsiteX285" fmla="*/ 34974 w 81803"/>
                <a:gd name="connsiteY285" fmla="*/ 26421 h 90819"/>
                <a:gd name="connsiteX286" fmla="*/ 40635 w 81803"/>
                <a:gd name="connsiteY286" fmla="*/ 22647 h 90819"/>
                <a:gd name="connsiteX287" fmla="*/ 39377 w 81803"/>
                <a:gd name="connsiteY287" fmla="*/ 22017 h 90819"/>
                <a:gd name="connsiteX288" fmla="*/ 36232 w 81803"/>
                <a:gd name="connsiteY288" fmla="*/ 26421 h 90819"/>
                <a:gd name="connsiteX289" fmla="*/ 40635 w 81803"/>
                <a:gd name="connsiteY289" fmla="*/ 22647 h 90819"/>
                <a:gd name="connsiteX290" fmla="*/ 39377 w 81803"/>
                <a:gd name="connsiteY290" fmla="*/ 21388 h 90819"/>
                <a:gd name="connsiteX291" fmla="*/ 40006 w 81803"/>
                <a:gd name="connsiteY291" fmla="*/ 22017 h 90819"/>
                <a:gd name="connsiteX292" fmla="*/ 39377 w 81803"/>
                <a:gd name="connsiteY292" fmla="*/ 21388 h 90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81803" h="90819">
                  <a:moveTo>
                    <a:pt x="76492" y="7549"/>
                  </a:moveTo>
                  <a:cubicBezTo>
                    <a:pt x="77121" y="7549"/>
                    <a:pt x="77750" y="7549"/>
                    <a:pt x="79637" y="8178"/>
                  </a:cubicBezTo>
                  <a:cubicBezTo>
                    <a:pt x="79637" y="8807"/>
                    <a:pt x="79008" y="8807"/>
                    <a:pt x="79008" y="9436"/>
                  </a:cubicBezTo>
                  <a:cubicBezTo>
                    <a:pt x="79637" y="10065"/>
                    <a:pt x="80895" y="11323"/>
                    <a:pt x="81524" y="11952"/>
                  </a:cubicBezTo>
                  <a:cubicBezTo>
                    <a:pt x="82153" y="12581"/>
                    <a:pt x="81524" y="12581"/>
                    <a:pt x="81524" y="13211"/>
                  </a:cubicBezTo>
                  <a:cubicBezTo>
                    <a:pt x="80895" y="13840"/>
                    <a:pt x="80895" y="15097"/>
                    <a:pt x="79637" y="15097"/>
                  </a:cubicBezTo>
                  <a:cubicBezTo>
                    <a:pt x="79008" y="15097"/>
                    <a:pt x="80266" y="16356"/>
                    <a:pt x="79008" y="16356"/>
                  </a:cubicBezTo>
                  <a:cubicBezTo>
                    <a:pt x="77750" y="16356"/>
                    <a:pt x="77121" y="16356"/>
                    <a:pt x="76492" y="16985"/>
                  </a:cubicBezTo>
                  <a:cubicBezTo>
                    <a:pt x="75863" y="17614"/>
                    <a:pt x="76492" y="18243"/>
                    <a:pt x="76492" y="18872"/>
                  </a:cubicBezTo>
                  <a:cubicBezTo>
                    <a:pt x="76492" y="19501"/>
                    <a:pt x="76492" y="19501"/>
                    <a:pt x="76492" y="20130"/>
                  </a:cubicBezTo>
                  <a:cubicBezTo>
                    <a:pt x="76492" y="20759"/>
                    <a:pt x="77121" y="22017"/>
                    <a:pt x="77121" y="22647"/>
                  </a:cubicBezTo>
                  <a:cubicBezTo>
                    <a:pt x="77121" y="23275"/>
                    <a:pt x="75863" y="23904"/>
                    <a:pt x="75233" y="25162"/>
                  </a:cubicBezTo>
                  <a:cubicBezTo>
                    <a:pt x="75233" y="25792"/>
                    <a:pt x="75863" y="26421"/>
                    <a:pt x="75863" y="26421"/>
                  </a:cubicBezTo>
                  <a:cubicBezTo>
                    <a:pt x="75863" y="26421"/>
                    <a:pt x="75863" y="27050"/>
                    <a:pt x="76492" y="27050"/>
                  </a:cubicBezTo>
                  <a:cubicBezTo>
                    <a:pt x="73975" y="25792"/>
                    <a:pt x="73346" y="25792"/>
                    <a:pt x="73346" y="26421"/>
                  </a:cubicBezTo>
                  <a:cubicBezTo>
                    <a:pt x="73346" y="27679"/>
                    <a:pt x="72717" y="28307"/>
                    <a:pt x="72717" y="29566"/>
                  </a:cubicBezTo>
                  <a:cubicBezTo>
                    <a:pt x="72717" y="30195"/>
                    <a:pt x="72717" y="30824"/>
                    <a:pt x="72088" y="30824"/>
                  </a:cubicBezTo>
                  <a:cubicBezTo>
                    <a:pt x="71459" y="32082"/>
                    <a:pt x="70201" y="32711"/>
                    <a:pt x="69572" y="33340"/>
                  </a:cubicBezTo>
                  <a:cubicBezTo>
                    <a:pt x="69572" y="33969"/>
                    <a:pt x="70201" y="35228"/>
                    <a:pt x="70201" y="35857"/>
                  </a:cubicBezTo>
                  <a:cubicBezTo>
                    <a:pt x="70201" y="37114"/>
                    <a:pt x="68943" y="38373"/>
                    <a:pt x="67056" y="39002"/>
                  </a:cubicBezTo>
                  <a:cubicBezTo>
                    <a:pt x="65169" y="39631"/>
                    <a:pt x="65169" y="41518"/>
                    <a:pt x="64539" y="42147"/>
                  </a:cubicBezTo>
                  <a:cubicBezTo>
                    <a:pt x="63911" y="42776"/>
                    <a:pt x="62652" y="43405"/>
                    <a:pt x="62023" y="44034"/>
                  </a:cubicBezTo>
                  <a:cubicBezTo>
                    <a:pt x="61394" y="44663"/>
                    <a:pt x="60765" y="45292"/>
                    <a:pt x="60136" y="45921"/>
                  </a:cubicBezTo>
                  <a:cubicBezTo>
                    <a:pt x="60136" y="47179"/>
                    <a:pt x="60136" y="47809"/>
                    <a:pt x="60136" y="49067"/>
                  </a:cubicBezTo>
                  <a:cubicBezTo>
                    <a:pt x="60136" y="49695"/>
                    <a:pt x="59507" y="49695"/>
                    <a:pt x="58878" y="49695"/>
                  </a:cubicBezTo>
                  <a:cubicBezTo>
                    <a:pt x="58878" y="50324"/>
                    <a:pt x="58878" y="50954"/>
                    <a:pt x="58878" y="51583"/>
                  </a:cubicBezTo>
                  <a:cubicBezTo>
                    <a:pt x="58878" y="52212"/>
                    <a:pt x="58878" y="52841"/>
                    <a:pt x="58878" y="53470"/>
                  </a:cubicBezTo>
                  <a:cubicBezTo>
                    <a:pt x="58878" y="54099"/>
                    <a:pt x="58878" y="54728"/>
                    <a:pt x="58878" y="55357"/>
                  </a:cubicBezTo>
                  <a:cubicBezTo>
                    <a:pt x="58878" y="55986"/>
                    <a:pt x="58878" y="56615"/>
                    <a:pt x="58249" y="57245"/>
                  </a:cubicBezTo>
                  <a:cubicBezTo>
                    <a:pt x="56991" y="58502"/>
                    <a:pt x="57620" y="60390"/>
                    <a:pt x="57620" y="61648"/>
                  </a:cubicBezTo>
                  <a:cubicBezTo>
                    <a:pt x="57620" y="62277"/>
                    <a:pt x="56362" y="62905"/>
                    <a:pt x="55733" y="63535"/>
                  </a:cubicBezTo>
                  <a:cubicBezTo>
                    <a:pt x="55733" y="64164"/>
                    <a:pt x="55733" y="64793"/>
                    <a:pt x="55733" y="65422"/>
                  </a:cubicBezTo>
                  <a:cubicBezTo>
                    <a:pt x="55733" y="66680"/>
                    <a:pt x="55104" y="68567"/>
                    <a:pt x="55104" y="69826"/>
                  </a:cubicBezTo>
                  <a:cubicBezTo>
                    <a:pt x="55104" y="71712"/>
                    <a:pt x="54475" y="73600"/>
                    <a:pt x="54475" y="75487"/>
                  </a:cubicBezTo>
                  <a:cubicBezTo>
                    <a:pt x="53846" y="77374"/>
                    <a:pt x="53217" y="79261"/>
                    <a:pt x="52587" y="80519"/>
                  </a:cubicBezTo>
                  <a:cubicBezTo>
                    <a:pt x="51329" y="83036"/>
                    <a:pt x="50700" y="85552"/>
                    <a:pt x="48813" y="88068"/>
                  </a:cubicBezTo>
                  <a:cubicBezTo>
                    <a:pt x="48184" y="89326"/>
                    <a:pt x="46926" y="89955"/>
                    <a:pt x="45039" y="90584"/>
                  </a:cubicBezTo>
                  <a:cubicBezTo>
                    <a:pt x="43781" y="91213"/>
                    <a:pt x="39377" y="90584"/>
                    <a:pt x="31829" y="88697"/>
                  </a:cubicBezTo>
                  <a:cubicBezTo>
                    <a:pt x="29313" y="88068"/>
                    <a:pt x="26167" y="86810"/>
                    <a:pt x="23022" y="85552"/>
                  </a:cubicBezTo>
                  <a:cubicBezTo>
                    <a:pt x="21135" y="84922"/>
                    <a:pt x="19248" y="84293"/>
                    <a:pt x="16731" y="83036"/>
                  </a:cubicBezTo>
                  <a:cubicBezTo>
                    <a:pt x="20506" y="83665"/>
                    <a:pt x="19877" y="83036"/>
                    <a:pt x="17989" y="81777"/>
                  </a:cubicBezTo>
                  <a:cubicBezTo>
                    <a:pt x="15473" y="80519"/>
                    <a:pt x="12957" y="79890"/>
                    <a:pt x="11070" y="79890"/>
                  </a:cubicBezTo>
                  <a:cubicBezTo>
                    <a:pt x="11699" y="79890"/>
                    <a:pt x="11699" y="79890"/>
                    <a:pt x="12328" y="79890"/>
                  </a:cubicBezTo>
                  <a:cubicBezTo>
                    <a:pt x="14215" y="79890"/>
                    <a:pt x="15473" y="79890"/>
                    <a:pt x="12957" y="78632"/>
                  </a:cubicBezTo>
                  <a:cubicBezTo>
                    <a:pt x="11699" y="78003"/>
                    <a:pt x="12957" y="78003"/>
                    <a:pt x="9183" y="76116"/>
                  </a:cubicBezTo>
                  <a:cubicBezTo>
                    <a:pt x="7925" y="75487"/>
                    <a:pt x="9183" y="75487"/>
                    <a:pt x="9183" y="75487"/>
                  </a:cubicBezTo>
                  <a:cubicBezTo>
                    <a:pt x="7296" y="74858"/>
                    <a:pt x="6037" y="74229"/>
                    <a:pt x="4150" y="73600"/>
                  </a:cubicBezTo>
                  <a:cubicBezTo>
                    <a:pt x="4779" y="73600"/>
                    <a:pt x="5408" y="73600"/>
                    <a:pt x="5408" y="73600"/>
                  </a:cubicBezTo>
                  <a:cubicBezTo>
                    <a:pt x="2263" y="72971"/>
                    <a:pt x="1634" y="72971"/>
                    <a:pt x="2263" y="72971"/>
                  </a:cubicBezTo>
                  <a:cubicBezTo>
                    <a:pt x="2263" y="73600"/>
                    <a:pt x="2892" y="73600"/>
                    <a:pt x="2263" y="73600"/>
                  </a:cubicBezTo>
                  <a:cubicBezTo>
                    <a:pt x="-3398" y="70455"/>
                    <a:pt x="2892" y="71712"/>
                    <a:pt x="6667" y="72341"/>
                  </a:cubicBezTo>
                  <a:cubicBezTo>
                    <a:pt x="5408" y="71712"/>
                    <a:pt x="4150" y="71712"/>
                    <a:pt x="2892" y="71083"/>
                  </a:cubicBezTo>
                  <a:cubicBezTo>
                    <a:pt x="2892" y="71083"/>
                    <a:pt x="2263" y="70455"/>
                    <a:pt x="2263" y="70455"/>
                  </a:cubicBezTo>
                  <a:cubicBezTo>
                    <a:pt x="2892" y="69826"/>
                    <a:pt x="2892" y="69196"/>
                    <a:pt x="3521" y="68567"/>
                  </a:cubicBezTo>
                  <a:cubicBezTo>
                    <a:pt x="3521" y="67938"/>
                    <a:pt x="2892" y="67309"/>
                    <a:pt x="4150" y="67309"/>
                  </a:cubicBezTo>
                  <a:cubicBezTo>
                    <a:pt x="5408" y="67309"/>
                    <a:pt x="2892" y="65422"/>
                    <a:pt x="5408" y="66051"/>
                  </a:cubicBezTo>
                  <a:cubicBezTo>
                    <a:pt x="6667" y="66051"/>
                    <a:pt x="6037" y="65422"/>
                    <a:pt x="3521" y="64164"/>
                  </a:cubicBezTo>
                  <a:cubicBezTo>
                    <a:pt x="1634" y="63535"/>
                    <a:pt x="2263" y="63535"/>
                    <a:pt x="2892" y="63535"/>
                  </a:cubicBezTo>
                  <a:cubicBezTo>
                    <a:pt x="4150" y="63535"/>
                    <a:pt x="4150" y="62905"/>
                    <a:pt x="4779" y="62905"/>
                  </a:cubicBezTo>
                  <a:cubicBezTo>
                    <a:pt x="4779" y="62905"/>
                    <a:pt x="5408" y="62905"/>
                    <a:pt x="4779" y="62905"/>
                  </a:cubicBezTo>
                  <a:cubicBezTo>
                    <a:pt x="376" y="61019"/>
                    <a:pt x="2892" y="61019"/>
                    <a:pt x="4779" y="61019"/>
                  </a:cubicBezTo>
                  <a:cubicBezTo>
                    <a:pt x="6037" y="61019"/>
                    <a:pt x="7925" y="61648"/>
                    <a:pt x="5408" y="59760"/>
                  </a:cubicBezTo>
                  <a:cubicBezTo>
                    <a:pt x="4150" y="59131"/>
                    <a:pt x="5408" y="59131"/>
                    <a:pt x="7296" y="59760"/>
                  </a:cubicBezTo>
                  <a:cubicBezTo>
                    <a:pt x="10441" y="60390"/>
                    <a:pt x="9812" y="59760"/>
                    <a:pt x="7925" y="59131"/>
                  </a:cubicBezTo>
                  <a:cubicBezTo>
                    <a:pt x="7296" y="58502"/>
                    <a:pt x="7296" y="58502"/>
                    <a:pt x="7296" y="58502"/>
                  </a:cubicBezTo>
                  <a:cubicBezTo>
                    <a:pt x="7296" y="58502"/>
                    <a:pt x="6667" y="57873"/>
                    <a:pt x="7296" y="57873"/>
                  </a:cubicBezTo>
                  <a:cubicBezTo>
                    <a:pt x="8554" y="57873"/>
                    <a:pt x="7296" y="57245"/>
                    <a:pt x="5408" y="56615"/>
                  </a:cubicBezTo>
                  <a:cubicBezTo>
                    <a:pt x="5408" y="56615"/>
                    <a:pt x="5408" y="56615"/>
                    <a:pt x="5408" y="56615"/>
                  </a:cubicBezTo>
                  <a:cubicBezTo>
                    <a:pt x="7296" y="56615"/>
                    <a:pt x="4779" y="55357"/>
                    <a:pt x="7925" y="55357"/>
                  </a:cubicBezTo>
                  <a:cubicBezTo>
                    <a:pt x="9183" y="55357"/>
                    <a:pt x="9183" y="55357"/>
                    <a:pt x="9183" y="55357"/>
                  </a:cubicBezTo>
                  <a:cubicBezTo>
                    <a:pt x="9183" y="55357"/>
                    <a:pt x="8554" y="54728"/>
                    <a:pt x="7925" y="54728"/>
                  </a:cubicBezTo>
                  <a:cubicBezTo>
                    <a:pt x="4150" y="53470"/>
                    <a:pt x="5408" y="53470"/>
                    <a:pt x="7296" y="54099"/>
                  </a:cubicBezTo>
                  <a:cubicBezTo>
                    <a:pt x="9183" y="54728"/>
                    <a:pt x="9812" y="54728"/>
                    <a:pt x="7296" y="53470"/>
                  </a:cubicBezTo>
                  <a:cubicBezTo>
                    <a:pt x="6667" y="52841"/>
                    <a:pt x="6667" y="52841"/>
                    <a:pt x="6667" y="52841"/>
                  </a:cubicBezTo>
                  <a:cubicBezTo>
                    <a:pt x="6037" y="52212"/>
                    <a:pt x="7925" y="52841"/>
                    <a:pt x="5408" y="51583"/>
                  </a:cubicBezTo>
                  <a:cubicBezTo>
                    <a:pt x="5408" y="51583"/>
                    <a:pt x="4779" y="51583"/>
                    <a:pt x="5408" y="51583"/>
                  </a:cubicBezTo>
                  <a:cubicBezTo>
                    <a:pt x="7925" y="52212"/>
                    <a:pt x="6037" y="50954"/>
                    <a:pt x="5408" y="50324"/>
                  </a:cubicBezTo>
                  <a:cubicBezTo>
                    <a:pt x="5408" y="50324"/>
                    <a:pt x="5408" y="50324"/>
                    <a:pt x="6037" y="50324"/>
                  </a:cubicBezTo>
                  <a:cubicBezTo>
                    <a:pt x="9812" y="50954"/>
                    <a:pt x="9812" y="50324"/>
                    <a:pt x="8554" y="49695"/>
                  </a:cubicBezTo>
                  <a:cubicBezTo>
                    <a:pt x="6667" y="48438"/>
                    <a:pt x="9812" y="49067"/>
                    <a:pt x="9812" y="48438"/>
                  </a:cubicBezTo>
                  <a:cubicBezTo>
                    <a:pt x="9812" y="48438"/>
                    <a:pt x="9812" y="48438"/>
                    <a:pt x="9812" y="48438"/>
                  </a:cubicBezTo>
                  <a:cubicBezTo>
                    <a:pt x="9812" y="48438"/>
                    <a:pt x="10441" y="47809"/>
                    <a:pt x="10441" y="47809"/>
                  </a:cubicBezTo>
                  <a:cubicBezTo>
                    <a:pt x="10441" y="47809"/>
                    <a:pt x="11699" y="47809"/>
                    <a:pt x="11070" y="47809"/>
                  </a:cubicBezTo>
                  <a:cubicBezTo>
                    <a:pt x="9183" y="46550"/>
                    <a:pt x="9812" y="46550"/>
                    <a:pt x="9812" y="46550"/>
                  </a:cubicBezTo>
                  <a:cubicBezTo>
                    <a:pt x="9183" y="45921"/>
                    <a:pt x="11699" y="45921"/>
                    <a:pt x="9812" y="44663"/>
                  </a:cubicBezTo>
                  <a:cubicBezTo>
                    <a:pt x="8554" y="43405"/>
                    <a:pt x="9183" y="44034"/>
                    <a:pt x="13586" y="45292"/>
                  </a:cubicBezTo>
                  <a:cubicBezTo>
                    <a:pt x="9183" y="43405"/>
                    <a:pt x="16102" y="45292"/>
                    <a:pt x="9812" y="42776"/>
                  </a:cubicBezTo>
                  <a:cubicBezTo>
                    <a:pt x="14844" y="44034"/>
                    <a:pt x="16102" y="44663"/>
                    <a:pt x="14215" y="43405"/>
                  </a:cubicBezTo>
                  <a:cubicBezTo>
                    <a:pt x="11699" y="42147"/>
                    <a:pt x="12957" y="42147"/>
                    <a:pt x="13586" y="42147"/>
                  </a:cubicBezTo>
                  <a:cubicBezTo>
                    <a:pt x="13586" y="42147"/>
                    <a:pt x="13586" y="41518"/>
                    <a:pt x="13586" y="41518"/>
                  </a:cubicBezTo>
                  <a:cubicBezTo>
                    <a:pt x="13586" y="40889"/>
                    <a:pt x="14215" y="40889"/>
                    <a:pt x="16102" y="40889"/>
                  </a:cubicBezTo>
                  <a:cubicBezTo>
                    <a:pt x="17360" y="40889"/>
                    <a:pt x="17360" y="40260"/>
                    <a:pt x="17989" y="40260"/>
                  </a:cubicBezTo>
                  <a:cubicBezTo>
                    <a:pt x="16731" y="39631"/>
                    <a:pt x="16102" y="39631"/>
                    <a:pt x="15473" y="39002"/>
                  </a:cubicBezTo>
                  <a:cubicBezTo>
                    <a:pt x="14215" y="38373"/>
                    <a:pt x="12957" y="37743"/>
                    <a:pt x="12328" y="37743"/>
                  </a:cubicBezTo>
                  <a:cubicBezTo>
                    <a:pt x="12957" y="37743"/>
                    <a:pt x="14215" y="38373"/>
                    <a:pt x="14215" y="38373"/>
                  </a:cubicBezTo>
                  <a:cubicBezTo>
                    <a:pt x="14844" y="38373"/>
                    <a:pt x="14844" y="38373"/>
                    <a:pt x="15473" y="38373"/>
                  </a:cubicBezTo>
                  <a:cubicBezTo>
                    <a:pt x="16102" y="38373"/>
                    <a:pt x="16102" y="39002"/>
                    <a:pt x="16731" y="39002"/>
                  </a:cubicBezTo>
                  <a:cubicBezTo>
                    <a:pt x="17360" y="39002"/>
                    <a:pt x="17360" y="39002"/>
                    <a:pt x="17989" y="39631"/>
                  </a:cubicBezTo>
                  <a:cubicBezTo>
                    <a:pt x="18619" y="39631"/>
                    <a:pt x="18619" y="39002"/>
                    <a:pt x="19248" y="39002"/>
                  </a:cubicBezTo>
                  <a:cubicBezTo>
                    <a:pt x="19248" y="39002"/>
                    <a:pt x="18619" y="38373"/>
                    <a:pt x="19248" y="38373"/>
                  </a:cubicBezTo>
                  <a:cubicBezTo>
                    <a:pt x="20506" y="38373"/>
                    <a:pt x="18619" y="37114"/>
                    <a:pt x="13586" y="35228"/>
                  </a:cubicBezTo>
                  <a:cubicBezTo>
                    <a:pt x="16102" y="35857"/>
                    <a:pt x="18619" y="36485"/>
                    <a:pt x="16731" y="35228"/>
                  </a:cubicBezTo>
                  <a:cubicBezTo>
                    <a:pt x="16731" y="35228"/>
                    <a:pt x="17360" y="35228"/>
                    <a:pt x="17989" y="35228"/>
                  </a:cubicBezTo>
                  <a:cubicBezTo>
                    <a:pt x="21135" y="35857"/>
                    <a:pt x="21135" y="35857"/>
                    <a:pt x="17360" y="34598"/>
                  </a:cubicBezTo>
                  <a:cubicBezTo>
                    <a:pt x="16731" y="33969"/>
                    <a:pt x="16102" y="33969"/>
                    <a:pt x="16102" y="33969"/>
                  </a:cubicBezTo>
                  <a:cubicBezTo>
                    <a:pt x="16102" y="33340"/>
                    <a:pt x="16102" y="33340"/>
                    <a:pt x="16731" y="33340"/>
                  </a:cubicBezTo>
                  <a:cubicBezTo>
                    <a:pt x="17360" y="33340"/>
                    <a:pt x="17360" y="32711"/>
                    <a:pt x="17360" y="32082"/>
                  </a:cubicBezTo>
                  <a:cubicBezTo>
                    <a:pt x="17360" y="32082"/>
                    <a:pt x="17360" y="32082"/>
                    <a:pt x="17360" y="31453"/>
                  </a:cubicBezTo>
                  <a:cubicBezTo>
                    <a:pt x="17989" y="30824"/>
                    <a:pt x="17360" y="30195"/>
                    <a:pt x="18619" y="30824"/>
                  </a:cubicBezTo>
                  <a:cubicBezTo>
                    <a:pt x="21135" y="30824"/>
                    <a:pt x="21135" y="30195"/>
                    <a:pt x="21135" y="30195"/>
                  </a:cubicBezTo>
                  <a:cubicBezTo>
                    <a:pt x="21135" y="30195"/>
                    <a:pt x="21764" y="30195"/>
                    <a:pt x="21135" y="29566"/>
                  </a:cubicBezTo>
                  <a:cubicBezTo>
                    <a:pt x="21135" y="29566"/>
                    <a:pt x="19877" y="28937"/>
                    <a:pt x="19248" y="28307"/>
                  </a:cubicBezTo>
                  <a:cubicBezTo>
                    <a:pt x="19248" y="28307"/>
                    <a:pt x="19248" y="28307"/>
                    <a:pt x="19248" y="28307"/>
                  </a:cubicBezTo>
                  <a:cubicBezTo>
                    <a:pt x="19248" y="28307"/>
                    <a:pt x="19248" y="28307"/>
                    <a:pt x="19248" y="28307"/>
                  </a:cubicBezTo>
                  <a:cubicBezTo>
                    <a:pt x="19877" y="28307"/>
                    <a:pt x="20506" y="28307"/>
                    <a:pt x="21764" y="28307"/>
                  </a:cubicBezTo>
                  <a:cubicBezTo>
                    <a:pt x="21135" y="28307"/>
                    <a:pt x="21135" y="27679"/>
                    <a:pt x="20506" y="27679"/>
                  </a:cubicBezTo>
                  <a:cubicBezTo>
                    <a:pt x="19877" y="27679"/>
                    <a:pt x="19877" y="27679"/>
                    <a:pt x="19248" y="27679"/>
                  </a:cubicBezTo>
                  <a:cubicBezTo>
                    <a:pt x="19248" y="27679"/>
                    <a:pt x="19248" y="27679"/>
                    <a:pt x="19248" y="27679"/>
                  </a:cubicBezTo>
                  <a:cubicBezTo>
                    <a:pt x="16731" y="26421"/>
                    <a:pt x="17989" y="26421"/>
                    <a:pt x="19877" y="27050"/>
                  </a:cubicBezTo>
                  <a:cubicBezTo>
                    <a:pt x="21135" y="27050"/>
                    <a:pt x="21764" y="27050"/>
                    <a:pt x="23022" y="27050"/>
                  </a:cubicBezTo>
                  <a:cubicBezTo>
                    <a:pt x="21135" y="26421"/>
                    <a:pt x="19877" y="25792"/>
                    <a:pt x="18619" y="25162"/>
                  </a:cubicBezTo>
                  <a:cubicBezTo>
                    <a:pt x="18619" y="25162"/>
                    <a:pt x="17989" y="25162"/>
                    <a:pt x="18619" y="25162"/>
                  </a:cubicBezTo>
                  <a:cubicBezTo>
                    <a:pt x="19248" y="25162"/>
                    <a:pt x="19877" y="24533"/>
                    <a:pt x="20506" y="24533"/>
                  </a:cubicBezTo>
                  <a:cubicBezTo>
                    <a:pt x="20506" y="24533"/>
                    <a:pt x="21135" y="24533"/>
                    <a:pt x="21764" y="24533"/>
                  </a:cubicBezTo>
                  <a:cubicBezTo>
                    <a:pt x="22393" y="24533"/>
                    <a:pt x="23651" y="25162"/>
                    <a:pt x="24280" y="24533"/>
                  </a:cubicBezTo>
                  <a:cubicBezTo>
                    <a:pt x="24909" y="23904"/>
                    <a:pt x="24909" y="23904"/>
                    <a:pt x="25538" y="23275"/>
                  </a:cubicBezTo>
                  <a:cubicBezTo>
                    <a:pt x="24280" y="23275"/>
                    <a:pt x="23651" y="23275"/>
                    <a:pt x="22393" y="23275"/>
                  </a:cubicBezTo>
                  <a:cubicBezTo>
                    <a:pt x="21764" y="23275"/>
                    <a:pt x="21135" y="22647"/>
                    <a:pt x="21135" y="22647"/>
                  </a:cubicBezTo>
                  <a:cubicBezTo>
                    <a:pt x="21135" y="22017"/>
                    <a:pt x="21135" y="22017"/>
                    <a:pt x="21764" y="21388"/>
                  </a:cubicBezTo>
                  <a:cubicBezTo>
                    <a:pt x="23022" y="22017"/>
                    <a:pt x="23651" y="22017"/>
                    <a:pt x="23651" y="22647"/>
                  </a:cubicBezTo>
                  <a:cubicBezTo>
                    <a:pt x="23651" y="22647"/>
                    <a:pt x="24280" y="22647"/>
                    <a:pt x="24909" y="23275"/>
                  </a:cubicBezTo>
                  <a:cubicBezTo>
                    <a:pt x="25538" y="22647"/>
                    <a:pt x="26167" y="22647"/>
                    <a:pt x="26796" y="22017"/>
                  </a:cubicBezTo>
                  <a:cubicBezTo>
                    <a:pt x="26167" y="22017"/>
                    <a:pt x="26167" y="22017"/>
                    <a:pt x="25538" y="21388"/>
                  </a:cubicBezTo>
                  <a:cubicBezTo>
                    <a:pt x="24909" y="21388"/>
                    <a:pt x="24280" y="21388"/>
                    <a:pt x="23022" y="21388"/>
                  </a:cubicBezTo>
                  <a:cubicBezTo>
                    <a:pt x="21135" y="20130"/>
                    <a:pt x="21135" y="20130"/>
                    <a:pt x="21764" y="19501"/>
                  </a:cubicBezTo>
                  <a:cubicBezTo>
                    <a:pt x="23651" y="18872"/>
                    <a:pt x="24280" y="18243"/>
                    <a:pt x="24280" y="16985"/>
                  </a:cubicBezTo>
                  <a:cubicBezTo>
                    <a:pt x="24280" y="16985"/>
                    <a:pt x="25538" y="16985"/>
                    <a:pt x="25538" y="16985"/>
                  </a:cubicBezTo>
                  <a:cubicBezTo>
                    <a:pt x="26167" y="16356"/>
                    <a:pt x="26796" y="15097"/>
                    <a:pt x="27425" y="13840"/>
                  </a:cubicBezTo>
                  <a:cubicBezTo>
                    <a:pt x="27425" y="13211"/>
                    <a:pt x="28054" y="13211"/>
                    <a:pt x="28054" y="12581"/>
                  </a:cubicBezTo>
                  <a:cubicBezTo>
                    <a:pt x="28054" y="12581"/>
                    <a:pt x="29313" y="12581"/>
                    <a:pt x="30571" y="13211"/>
                  </a:cubicBezTo>
                  <a:cubicBezTo>
                    <a:pt x="30571" y="13211"/>
                    <a:pt x="30571" y="13840"/>
                    <a:pt x="30571" y="13840"/>
                  </a:cubicBezTo>
                  <a:cubicBezTo>
                    <a:pt x="29941" y="14469"/>
                    <a:pt x="29313" y="14469"/>
                    <a:pt x="29941" y="15097"/>
                  </a:cubicBezTo>
                  <a:cubicBezTo>
                    <a:pt x="30571" y="15726"/>
                    <a:pt x="29313" y="16356"/>
                    <a:pt x="28683" y="16356"/>
                  </a:cubicBezTo>
                  <a:cubicBezTo>
                    <a:pt x="28054" y="16985"/>
                    <a:pt x="27425" y="17614"/>
                    <a:pt x="27425" y="17614"/>
                  </a:cubicBezTo>
                  <a:cubicBezTo>
                    <a:pt x="27425" y="17614"/>
                    <a:pt x="27425" y="17614"/>
                    <a:pt x="27425" y="17614"/>
                  </a:cubicBezTo>
                  <a:cubicBezTo>
                    <a:pt x="23651" y="16985"/>
                    <a:pt x="27425" y="18872"/>
                    <a:pt x="24909" y="18872"/>
                  </a:cubicBezTo>
                  <a:cubicBezTo>
                    <a:pt x="24280" y="18872"/>
                    <a:pt x="24909" y="19501"/>
                    <a:pt x="26167" y="19501"/>
                  </a:cubicBezTo>
                  <a:cubicBezTo>
                    <a:pt x="26796" y="19501"/>
                    <a:pt x="27425" y="18872"/>
                    <a:pt x="28054" y="18872"/>
                  </a:cubicBezTo>
                  <a:cubicBezTo>
                    <a:pt x="29941" y="17614"/>
                    <a:pt x="31829" y="16356"/>
                    <a:pt x="33716" y="15726"/>
                  </a:cubicBezTo>
                  <a:cubicBezTo>
                    <a:pt x="34345" y="15097"/>
                    <a:pt x="35603" y="15097"/>
                    <a:pt x="36861" y="15097"/>
                  </a:cubicBezTo>
                  <a:cubicBezTo>
                    <a:pt x="37490" y="15097"/>
                    <a:pt x="39377" y="15726"/>
                    <a:pt x="40006" y="15097"/>
                  </a:cubicBezTo>
                  <a:cubicBezTo>
                    <a:pt x="39377" y="15097"/>
                    <a:pt x="38119" y="14469"/>
                    <a:pt x="36861" y="14469"/>
                  </a:cubicBezTo>
                  <a:cubicBezTo>
                    <a:pt x="36861" y="13840"/>
                    <a:pt x="37490" y="13211"/>
                    <a:pt x="37490" y="11952"/>
                  </a:cubicBezTo>
                  <a:cubicBezTo>
                    <a:pt x="37490" y="11323"/>
                    <a:pt x="38119" y="11323"/>
                    <a:pt x="38119" y="10694"/>
                  </a:cubicBezTo>
                  <a:cubicBezTo>
                    <a:pt x="37490" y="10065"/>
                    <a:pt x="36861" y="8807"/>
                    <a:pt x="38119" y="8807"/>
                  </a:cubicBezTo>
                  <a:cubicBezTo>
                    <a:pt x="38748" y="8807"/>
                    <a:pt x="40635" y="8807"/>
                    <a:pt x="41265" y="8178"/>
                  </a:cubicBezTo>
                  <a:cubicBezTo>
                    <a:pt x="41894" y="8178"/>
                    <a:pt x="41265" y="7549"/>
                    <a:pt x="41265" y="7549"/>
                  </a:cubicBezTo>
                  <a:cubicBezTo>
                    <a:pt x="41894" y="6920"/>
                    <a:pt x="41894" y="6920"/>
                    <a:pt x="42523" y="6291"/>
                  </a:cubicBezTo>
                  <a:cubicBezTo>
                    <a:pt x="43781" y="5662"/>
                    <a:pt x="45039" y="5662"/>
                    <a:pt x="46297" y="5033"/>
                  </a:cubicBezTo>
                  <a:cubicBezTo>
                    <a:pt x="46297" y="5033"/>
                    <a:pt x="46297" y="5033"/>
                    <a:pt x="46297" y="4404"/>
                  </a:cubicBezTo>
                  <a:cubicBezTo>
                    <a:pt x="44410" y="4404"/>
                    <a:pt x="43152" y="4404"/>
                    <a:pt x="41894" y="4404"/>
                  </a:cubicBezTo>
                  <a:cubicBezTo>
                    <a:pt x="41265" y="4404"/>
                    <a:pt x="40006" y="3775"/>
                    <a:pt x="40635" y="3775"/>
                  </a:cubicBezTo>
                  <a:cubicBezTo>
                    <a:pt x="41894" y="3775"/>
                    <a:pt x="43781" y="3145"/>
                    <a:pt x="45039" y="3145"/>
                  </a:cubicBezTo>
                  <a:cubicBezTo>
                    <a:pt x="46297" y="2516"/>
                    <a:pt x="48184" y="3145"/>
                    <a:pt x="47555" y="1887"/>
                  </a:cubicBezTo>
                  <a:cubicBezTo>
                    <a:pt x="47555" y="1259"/>
                    <a:pt x="48813" y="1887"/>
                    <a:pt x="49442" y="1259"/>
                  </a:cubicBezTo>
                  <a:cubicBezTo>
                    <a:pt x="51329" y="630"/>
                    <a:pt x="53217" y="0"/>
                    <a:pt x="55104" y="0"/>
                  </a:cubicBezTo>
                  <a:cubicBezTo>
                    <a:pt x="55733" y="0"/>
                    <a:pt x="56991" y="0"/>
                    <a:pt x="59507" y="630"/>
                  </a:cubicBezTo>
                  <a:cubicBezTo>
                    <a:pt x="61394" y="1259"/>
                    <a:pt x="62023" y="630"/>
                    <a:pt x="63281" y="630"/>
                  </a:cubicBezTo>
                  <a:cubicBezTo>
                    <a:pt x="63281" y="1259"/>
                    <a:pt x="63911" y="1259"/>
                    <a:pt x="63911" y="1259"/>
                  </a:cubicBezTo>
                  <a:cubicBezTo>
                    <a:pt x="66427" y="1887"/>
                    <a:pt x="68943" y="2516"/>
                    <a:pt x="71459" y="3145"/>
                  </a:cubicBezTo>
                  <a:cubicBezTo>
                    <a:pt x="73975" y="6291"/>
                    <a:pt x="74604" y="6920"/>
                    <a:pt x="76492" y="7549"/>
                  </a:cubicBezTo>
                  <a:close/>
                  <a:moveTo>
                    <a:pt x="9812" y="72971"/>
                  </a:moveTo>
                  <a:cubicBezTo>
                    <a:pt x="9183" y="72971"/>
                    <a:pt x="9183" y="72971"/>
                    <a:pt x="9183" y="72341"/>
                  </a:cubicBezTo>
                  <a:cubicBezTo>
                    <a:pt x="9183" y="72341"/>
                    <a:pt x="9183" y="72971"/>
                    <a:pt x="9183" y="72971"/>
                  </a:cubicBezTo>
                  <a:cubicBezTo>
                    <a:pt x="9812" y="72971"/>
                    <a:pt x="9812" y="72971"/>
                    <a:pt x="10441" y="73600"/>
                  </a:cubicBezTo>
                  <a:cubicBezTo>
                    <a:pt x="9812" y="72971"/>
                    <a:pt x="9812" y="72971"/>
                    <a:pt x="9812" y="72971"/>
                  </a:cubicBezTo>
                  <a:close/>
                  <a:moveTo>
                    <a:pt x="14844" y="72971"/>
                  </a:moveTo>
                  <a:cubicBezTo>
                    <a:pt x="14844" y="72971"/>
                    <a:pt x="14215" y="72971"/>
                    <a:pt x="14215" y="72971"/>
                  </a:cubicBezTo>
                  <a:cubicBezTo>
                    <a:pt x="14215" y="72971"/>
                    <a:pt x="14215" y="73600"/>
                    <a:pt x="14844" y="72971"/>
                  </a:cubicBezTo>
                  <a:cubicBezTo>
                    <a:pt x="14844" y="72971"/>
                    <a:pt x="14844" y="72971"/>
                    <a:pt x="14844" y="72971"/>
                  </a:cubicBezTo>
                  <a:cubicBezTo>
                    <a:pt x="14844" y="72971"/>
                    <a:pt x="14844" y="72971"/>
                    <a:pt x="14844" y="72971"/>
                  </a:cubicBezTo>
                  <a:close/>
                  <a:moveTo>
                    <a:pt x="15473" y="69196"/>
                  </a:moveTo>
                  <a:cubicBezTo>
                    <a:pt x="15473" y="69196"/>
                    <a:pt x="14844" y="69196"/>
                    <a:pt x="14844" y="69196"/>
                  </a:cubicBezTo>
                  <a:cubicBezTo>
                    <a:pt x="15473" y="69196"/>
                    <a:pt x="16102" y="69826"/>
                    <a:pt x="16731" y="69826"/>
                  </a:cubicBezTo>
                  <a:cubicBezTo>
                    <a:pt x="17360" y="69826"/>
                    <a:pt x="17360" y="69826"/>
                    <a:pt x="17989" y="69826"/>
                  </a:cubicBezTo>
                  <a:cubicBezTo>
                    <a:pt x="16731" y="69196"/>
                    <a:pt x="16102" y="69196"/>
                    <a:pt x="15473" y="69196"/>
                  </a:cubicBezTo>
                  <a:close/>
                  <a:moveTo>
                    <a:pt x="11070" y="66680"/>
                  </a:moveTo>
                  <a:cubicBezTo>
                    <a:pt x="9812" y="67938"/>
                    <a:pt x="7296" y="69196"/>
                    <a:pt x="8554" y="71083"/>
                  </a:cubicBezTo>
                  <a:cubicBezTo>
                    <a:pt x="9183" y="70455"/>
                    <a:pt x="9812" y="70455"/>
                    <a:pt x="10441" y="69826"/>
                  </a:cubicBezTo>
                  <a:cubicBezTo>
                    <a:pt x="11070" y="69196"/>
                    <a:pt x="11699" y="69196"/>
                    <a:pt x="11699" y="68567"/>
                  </a:cubicBezTo>
                  <a:cubicBezTo>
                    <a:pt x="12328" y="67938"/>
                    <a:pt x="12328" y="67309"/>
                    <a:pt x="11070" y="66680"/>
                  </a:cubicBezTo>
                  <a:close/>
                  <a:moveTo>
                    <a:pt x="18619" y="65422"/>
                  </a:moveTo>
                  <a:cubicBezTo>
                    <a:pt x="14844" y="64793"/>
                    <a:pt x="16731" y="66051"/>
                    <a:pt x="16102" y="66680"/>
                  </a:cubicBezTo>
                  <a:cubicBezTo>
                    <a:pt x="15473" y="67309"/>
                    <a:pt x="16102" y="67938"/>
                    <a:pt x="16102" y="68567"/>
                  </a:cubicBezTo>
                  <a:cubicBezTo>
                    <a:pt x="16731" y="68567"/>
                    <a:pt x="16731" y="68567"/>
                    <a:pt x="17360" y="69196"/>
                  </a:cubicBezTo>
                  <a:cubicBezTo>
                    <a:pt x="19248" y="68567"/>
                    <a:pt x="19248" y="67309"/>
                    <a:pt x="18619" y="65422"/>
                  </a:cubicBezTo>
                  <a:close/>
                  <a:moveTo>
                    <a:pt x="17989" y="62905"/>
                  </a:moveTo>
                  <a:cubicBezTo>
                    <a:pt x="17360" y="63535"/>
                    <a:pt x="16731" y="63535"/>
                    <a:pt x="17360" y="64793"/>
                  </a:cubicBezTo>
                  <a:cubicBezTo>
                    <a:pt x="20506" y="65422"/>
                    <a:pt x="20506" y="64793"/>
                    <a:pt x="17989" y="62905"/>
                  </a:cubicBezTo>
                  <a:close/>
                  <a:moveTo>
                    <a:pt x="18619" y="61648"/>
                  </a:moveTo>
                  <a:cubicBezTo>
                    <a:pt x="17989" y="61648"/>
                    <a:pt x="17989" y="61648"/>
                    <a:pt x="17989" y="61648"/>
                  </a:cubicBezTo>
                  <a:cubicBezTo>
                    <a:pt x="17989" y="61648"/>
                    <a:pt x="18619" y="61648"/>
                    <a:pt x="19248" y="62277"/>
                  </a:cubicBezTo>
                  <a:cubicBezTo>
                    <a:pt x="19248" y="62277"/>
                    <a:pt x="19248" y="62277"/>
                    <a:pt x="18619" y="61648"/>
                  </a:cubicBezTo>
                  <a:cubicBezTo>
                    <a:pt x="18619" y="61648"/>
                    <a:pt x="18619" y="61648"/>
                    <a:pt x="18619" y="61648"/>
                  </a:cubicBezTo>
                  <a:close/>
                  <a:moveTo>
                    <a:pt x="18619" y="60390"/>
                  </a:moveTo>
                  <a:cubicBezTo>
                    <a:pt x="17360" y="60390"/>
                    <a:pt x="14844" y="59760"/>
                    <a:pt x="17989" y="61019"/>
                  </a:cubicBezTo>
                  <a:cubicBezTo>
                    <a:pt x="18619" y="61019"/>
                    <a:pt x="18619" y="60390"/>
                    <a:pt x="18619" y="60390"/>
                  </a:cubicBezTo>
                  <a:close/>
                  <a:moveTo>
                    <a:pt x="28683" y="59760"/>
                  </a:moveTo>
                  <a:cubicBezTo>
                    <a:pt x="28683" y="59760"/>
                    <a:pt x="28054" y="59760"/>
                    <a:pt x="28054" y="59760"/>
                  </a:cubicBezTo>
                  <a:cubicBezTo>
                    <a:pt x="28054" y="59760"/>
                    <a:pt x="28054" y="60390"/>
                    <a:pt x="28054" y="60390"/>
                  </a:cubicBezTo>
                  <a:cubicBezTo>
                    <a:pt x="28683" y="60390"/>
                    <a:pt x="29313" y="61019"/>
                    <a:pt x="29313" y="61019"/>
                  </a:cubicBezTo>
                  <a:cubicBezTo>
                    <a:pt x="28683" y="60390"/>
                    <a:pt x="28683" y="60390"/>
                    <a:pt x="28683" y="59760"/>
                  </a:cubicBezTo>
                  <a:cubicBezTo>
                    <a:pt x="28683" y="59760"/>
                    <a:pt x="28683" y="59760"/>
                    <a:pt x="28683" y="59760"/>
                  </a:cubicBezTo>
                  <a:close/>
                  <a:moveTo>
                    <a:pt x="20506" y="54728"/>
                  </a:moveTo>
                  <a:cubicBezTo>
                    <a:pt x="20506" y="54099"/>
                    <a:pt x="20506" y="54099"/>
                    <a:pt x="20506" y="53470"/>
                  </a:cubicBezTo>
                  <a:cubicBezTo>
                    <a:pt x="19877" y="53470"/>
                    <a:pt x="19877" y="53470"/>
                    <a:pt x="19248" y="52841"/>
                  </a:cubicBezTo>
                  <a:cubicBezTo>
                    <a:pt x="19248" y="53470"/>
                    <a:pt x="19248" y="53470"/>
                    <a:pt x="19877" y="54099"/>
                  </a:cubicBezTo>
                  <a:cubicBezTo>
                    <a:pt x="19877" y="54099"/>
                    <a:pt x="20506" y="54728"/>
                    <a:pt x="20506" y="54728"/>
                  </a:cubicBezTo>
                  <a:close/>
                  <a:moveTo>
                    <a:pt x="30571" y="56615"/>
                  </a:moveTo>
                  <a:cubicBezTo>
                    <a:pt x="29941" y="56615"/>
                    <a:pt x="29941" y="56615"/>
                    <a:pt x="29941" y="56615"/>
                  </a:cubicBezTo>
                  <a:cubicBezTo>
                    <a:pt x="29941" y="56615"/>
                    <a:pt x="30571" y="56615"/>
                    <a:pt x="30571" y="57245"/>
                  </a:cubicBezTo>
                  <a:cubicBezTo>
                    <a:pt x="30571" y="57245"/>
                    <a:pt x="30571" y="57245"/>
                    <a:pt x="30571" y="56615"/>
                  </a:cubicBezTo>
                  <a:close/>
                  <a:moveTo>
                    <a:pt x="29941" y="55357"/>
                  </a:moveTo>
                  <a:cubicBezTo>
                    <a:pt x="29941" y="55357"/>
                    <a:pt x="29941" y="55986"/>
                    <a:pt x="30571" y="55986"/>
                  </a:cubicBezTo>
                  <a:cubicBezTo>
                    <a:pt x="31200" y="55986"/>
                    <a:pt x="31829" y="55986"/>
                    <a:pt x="29941" y="55357"/>
                  </a:cubicBezTo>
                  <a:close/>
                  <a:moveTo>
                    <a:pt x="21764" y="51583"/>
                  </a:moveTo>
                  <a:cubicBezTo>
                    <a:pt x="21135" y="51583"/>
                    <a:pt x="21135" y="51583"/>
                    <a:pt x="21764" y="51583"/>
                  </a:cubicBezTo>
                  <a:cubicBezTo>
                    <a:pt x="21135" y="51583"/>
                    <a:pt x="21135" y="52212"/>
                    <a:pt x="21135" y="52212"/>
                  </a:cubicBezTo>
                  <a:cubicBezTo>
                    <a:pt x="21764" y="52212"/>
                    <a:pt x="21764" y="52841"/>
                    <a:pt x="22393" y="52841"/>
                  </a:cubicBezTo>
                  <a:cubicBezTo>
                    <a:pt x="21764" y="52212"/>
                    <a:pt x="21764" y="52212"/>
                    <a:pt x="21764" y="51583"/>
                  </a:cubicBezTo>
                  <a:close/>
                  <a:moveTo>
                    <a:pt x="26796" y="40260"/>
                  </a:moveTo>
                  <a:cubicBezTo>
                    <a:pt x="26796" y="40260"/>
                    <a:pt x="26167" y="39631"/>
                    <a:pt x="26167" y="39002"/>
                  </a:cubicBezTo>
                  <a:cubicBezTo>
                    <a:pt x="24909" y="38373"/>
                    <a:pt x="23651" y="38373"/>
                    <a:pt x="22393" y="37743"/>
                  </a:cubicBezTo>
                  <a:cubicBezTo>
                    <a:pt x="21764" y="37743"/>
                    <a:pt x="21764" y="38373"/>
                    <a:pt x="21135" y="38373"/>
                  </a:cubicBezTo>
                  <a:cubicBezTo>
                    <a:pt x="25538" y="40260"/>
                    <a:pt x="27425" y="40889"/>
                    <a:pt x="26796" y="40260"/>
                  </a:cubicBezTo>
                  <a:close/>
                  <a:moveTo>
                    <a:pt x="31829" y="39631"/>
                  </a:moveTo>
                  <a:cubicBezTo>
                    <a:pt x="31829" y="40260"/>
                    <a:pt x="31829" y="40260"/>
                    <a:pt x="31829" y="39631"/>
                  </a:cubicBezTo>
                  <a:cubicBezTo>
                    <a:pt x="32458" y="40889"/>
                    <a:pt x="29313" y="40260"/>
                    <a:pt x="31829" y="41518"/>
                  </a:cubicBezTo>
                  <a:cubicBezTo>
                    <a:pt x="33087" y="42147"/>
                    <a:pt x="33087" y="41518"/>
                    <a:pt x="31829" y="39631"/>
                  </a:cubicBezTo>
                  <a:cubicBezTo>
                    <a:pt x="31829" y="40260"/>
                    <a:pt x="31829" y="40260"/>
                    <a:pt x="31829" y="39631"/>
                  </a:cubicBezTo>
                  <a:close/>
                  <a:moveTo>
                    <a:pt x="28054" y="37114"/>
                  </a:moveTo>
                  <a:cubicBezTo>
                    <a:pt x="27425" y="37114"/>
                    <a:pt x="26796" y="37743"/>
                    <a:pt x="26167" y="37743"/>
                  </a:cubicBezTo>
                  <a:cubicBezTo>
                    <a:pt x="24909" y="37114"/>
                    <a:pt x="23651" y="37114"/>
                    <a:pt x="21764" y="36485"/>
                  </a:cubicBezTo>
                  <a:cubicBezTo>
                    <a:pt x="28054" y="39002"/>
                    <a:pt x="24909" y="38373"/>
                    <a:pt x="24909" y="39002"/>
                  </a:cubicBezTo>
                  <a:cubicBezTo>
                    <a:pt x="28683" y="40260"/>
                    <a:pt x="28054" y="40260"/>
                    <a:pt x="28683" y="39631"/>
                  </a:cubicBezTo>
                  <a:cubicBezTo>
                    <a:pt x="29313" y="39002"/>
                    <a:pt x="29313" y="38373"/>
                    <a:pt x="29313" y="37743"/>
                  </a:cubicBezTo>
                  <a:cubicBezTo>
                    <a:pt x="29313" y="37743"/>
                    <a:pt x="28683" y="37114"/>
                    <a:pt x="28054" y="37114"/>
                  </a:cubicBezTo>
                  <a:close/>
                  <a:moveTo>
                    <a:pt x="28054" y="34598"/>
                  </a:moveTo>
                  <a:cubicBezTo>
                    <a:pt x="26796" y="34598"/>
                    <a:pt x="25538" y="35228"/>
                    <a:pt x="24280" y="35228"/>
                  </a:cubicBezTo>
                  <a:cubicBezTo>
                    <a:pt x="28054" y="36485"/>
                    <a:pt x="29313" y="36485"/>
                    <a:pt x="29313" y="35857"/>
                  </a:cubicBezTo>
                  <a:cubicBezTo>
                    <a:pt x="29313" y="35228"/>
                    <a:pt x="29313" y="35228"/>
                    <a:pt x="29313" y="34598"/>
                  </a:cubicBezTo>
                  <a:cubicBezTo>
                    <a:pt x="28683" y="34598"/>
                    <a:pt x="28054" y="34598"/>
                    <a:pt x="28054" y="34598"/>
                  </a:cubicBezTo>
                  <a:close/>
                  <a:moveTo>
                    <a:pt x="33716" y="35228"/>
                  </a:moveTo>
                  <a:cubicBezTo>
                    <a:pt x="33716" y="35857"/>
                    <a:pt x="33716" y="35857"/>
                    <a:pt x="33087" y="36485"/>
                  </a:cubicBezTo>
                  <a:cubicBezTo>
                    <a:pt x="35603" y="36485"/>
                    <a:pt x="35603" y="35857"/>
                    <a:pt x="33716" y="35228"/>
                  </a:cubicBezTo>
                  <a:close/>
                  <a:moveTo>
                    <a:pt x="31200" y="33340"/>
                  </a:moveTo>
                  <a:cubicBezTo>
                    <a:pt x="29941" y="32711"/>
                    <a:pt x="28683" y="32711"/>
                    <a:pt x="28683" y="32711"/>
                  </a:cubicBezTo>
                  <a:cubicBezTo>
                    <a:pt x="27425" y="32711"/>
                    <a:pt x="26796" y="32711"/>
                    <a:pt x="26167" y="33340"/>
                  </a:cubicBezTo>
                  <a:cubicBezTo>
                    <a:pt x="26167" y="33340"/>
                    <a:pt x="26796" y="33969"/>
                    <a:pt x="28054" y="33969"/>
                  </a:cubicBezTo>
                  <a:cubicBezTo>
                    <a:pt x="31829" y="34598"/>
                    <a:pt x="28054" y="32711"/>
                    <a:pt x="31200" y="33340"/>
                  </a:cubicBezTo>
                  <a:close/>
                  <a:moveTo>
                    <a:pt x="31200" y="29566"/>
                  </a:moveTo>
                  <a:cubicBezTo>
                    <a:pt x="29941" y="28937"/>
                    <a:pt x="28054" y="28937"/>
                    <a:pt x="26796" y="28307"/>
                  </a:cubicBezTo>
                  <a:cubicBezTo>
                    <a:pt x="26167" y="28307"/>
                    <a:pt x="25538" y="28307"/>
                    <a:pt x="25538" y="28307"/>
                  </a:cubicBezTo>
                  <a:cubicBezTo>
                    <a:pt x="24909" y="28307"/>
                    <a:pt x="25538" y="28937"/>
                    <a:pt x="24909" y="28937"/>
                  </a:cubicBezTo>
                  <a:cubicBezTo>
                    <a:pt x="24909" y="28937"/>
                    <a:pt x="25538" y="29566"/>
                    <a:pt x="28683" y="30824"/>
                  </a:cubicBezTo>
                  <a:cubicBezTo>
                    <a:pt x="28054" y="30824"/>
                    <a:pt x="27425" y="30824"/>
                    <a:pt x="26796" y="31453"/>
                  </a:cubicBezTo>
                  <a:cubicBezTo>
                    <a:pt x="29941" y="32082"/>
                    <a:pt x="30571" y="32082"/>
                    <a:pt x="30571" y="32082"/>
                  </a:cubicBezTo>
                  <a:cubicBezTo>
                    <a:pt x="31200" y="30824"/>
                    <a:pt x="31829" y="30195"/>
                    <a:pt x="31200" y="29566"/>
                  </a:cubicBezTo>
                  <a:cubicBezTo>
                    <a:pt x="31829" y="29566"/>
                    <a:pt x="31829" y="29566"/>
                    <a:pt x="31200" y="29566"/>
                  </a:cubicBezTo>
                  <a:close/>
                  <a:moveTo>
                    <a:pt x="21764" y="25792"/>
                  </a:moveTo>
                  <a:cubicBezTo>
                    <a:pt x="21135" y="25792"/>
                    <a:pt x="19877" y="25792"/>
                    <a:pt x="23022" y="27050"/>
                  </a:cubicBezTo>
                  <a:cubicBezTo>
                    <a:pt x="23022" y="27050"/>
                    <a:pt x="23022" y="26421"/>
                    <a:pt x="23022" y="26421"/>
                  </a:cubicBezTo>
                  <a:cubicBezTo>
                    <a:pt x="23022" y="25792"/>
                    <a:pt x="22393" y="25792"/>
                    <a:pt x="21764" y="25792"/>
                  </a:cubicBezTo>
                  <a:close/>
                  <a:moveTo>
                    <a:pt x="36232" y="30195"/>
                  </a:moveTo>
                  <a:cubicBezTo>
                    <a:pt x="34974" y="29566"/>
                    <a:pt x="33087" y="29566"/>
                    <a:pt x="37490" y="30824"/>
                  </a:cubicBezTo>
                  <a:cubicBezTo>
                    <a:pt x="36861" y="30824"/>
                    <a:pt x="36232" y="30195"/>
                    <a:pt x="36232" y="30195"/>
                  </a:cubicBezTo>
                  <a:close/>
                  <a:moveTo>
                    <a:pt x="38119" y="28937"/>
                  </a:moveTo>
                  <a:cubicBezTo>
                    <a:pt x="38119" y="28937"/>
                    <a:pt x="37490" y="28937"/>
                    <a:pt x="37490" y="28937"/>
                  </a:cubicBezTo>
                  <a:cubicBezTo>
                    <a:pt x="36861" y="28937"/>
                    <a:pt x="36861" y="29566"/>
                    <a:pt x="36232" y="29566"/>
                  </a:cubicBezTo>
                  <a:cubicBezTo>
                    <a:pt x="36861" y="29566"/>
                    <a:pt x="37490" y="30195"/>
                    <a:pt x="37490" y="30195"/>
                  </a:cubicBezTo>
                  <a:cubicBezTo>
                    <a:pt x="38119" y="29566"/>
                    <a:pt x="38119" y="28937"/>
                    <a:pt x="38119" y="28937"/>
                  </a:cubicBezTo>
                  <a:close/>
                  <a:moveTo>
                    <a:pt x="34974" y="26421"/>
                  </a:moveTo>
                  <a:cubicBezTo>
                    <a:pt x="33716" y="26421"/>
                    <a:pt x="33087" y="26421"/>
                    <a:pt x="30571" y="26421"/>
                  </a:cubicBezTo>
                  <a:cubicBezTo>
                    <a:pt x="26796" y="25792"/>
                    <a:pt x="27425" y="26421"/>
                    <a:pt x="26796" y="27050"/>
                  </a:cubicBezTo>
                  <a:cubicBezTo>
                    <a:pt x="29941" y="27679"/>
                    <a:pt x="33087" y="28937"/>
                    <a:pt x="33716" y="28307"/>
                  </a:cubicBezTo>
                  <a:cubicBezTo>
                    <a:pt x="34974" y="28307"/>
                    <a:pt x="35603" y="27679"/>
                    <a:pt x="34974" y="26421"/>
                  </a:cubicBezTo>
                  <a:close/>
                  <a:moveTo>
                    <a:pt x="40635" y="22647"/>
                  </a:moveTo>
                  <a:cubicBezTo>
                    <a:pt x="40006" y="22647"/>
                    <a:pt x="39377" y="22017"/>
                    <a:pt x="39377" y="22017"/>
                  </a:cubicBezTo>
                  <a:cubicBezTo>
                    <a:pt x="37490" y="23275"/>
                    <a:pt x="36232" y="24533"/>
                    <a:pt x="36232" y="26421"/>
                  </a:cubicBezTo>
                  <a:cubicBezTo>
                    <a:pt x="37490" y="25162"/>
                    <a:pt x="39377" y="23904"/>
                    <a:pt x="40635" y="22647"/>
                  </a:cubicBezTo>
                  <a:close/>
                  <a:moveTo>
                    <a:pt x="39377" y="21388"/>
                  </a:moveTo>
                  <a:cubicBezTo>
                    <a:pt x="39377" y="21388"/>
                    <a:pt x="37490" y="20759"/>
                    <a:pt x="40006" y="22017"/>
                  </a:cubicBezTo>
                  <a:cubicBezTo>
                    <a:pt x="39377" y="22017"/>
                    <a:pt x="39377" y="21388"/>
                    <a:pt x="39377" y="21388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26" name="【公众号：阿拉丁PPT】1-88"/>
            <p:cNvSpPr/>
            <p:nvPr/>
          </p:nvSpPr>
          <p:spPr>
            <a:xfrm>
              <a:off x="1557194" y="61578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27" name="【公众号：阿拉丁PPT】1-89"/>
            <p:cNvSpPr/>
            <p:nvPr/>
          </p:nvSpPr>
          <p:spPr>
            <a:xfrm>
              <a:off x="1543984" y="6157881"/>
              <a:ext cx="13209" cy="8178"/>
            </a:xfrm>
            <a:custGeom>
              <a:avLst/>
              <a:gdLst>
                <a:gd name="connsiteX0" fmla="*/ 6919 w 13209"/>
                <a:gd name="connsiteY0" fmla="*/ 0 h 8178"/>
                <a:gd name="connsiteX1" fmla="*/ 7549 w 13209"/>
                <a:gd name="connsiteY1" fmla="*/ 1259 h 8178"/>
                <a:gd name="connsiteX2" fmla="*/ 5661 w 13209"/>
                <a:gd name="connsiteY2" fmla="*/ 2516 h 8178"/>
                <a:gd name="connsiteX3" fmla="*/ 1258 w 13209"/>
                <a:gd name="connsiteY3" fmla="*/ 5662 h 8178"/>
                <a:gd name="connsiteX4" fmla="*/ 0 w 13209"/>
                <a:gd name="connsiteY4" fmla="*/ 7549 h 8178"/>
                <a:gd name="connsiteX5" fmla="*/ 1258 w 13209"/>
                <a:gd name="connsiteY5" fmla="*/ 8178 h 8178"/>
                <a:gd name="connsiteX6" fmla="*/ 2516 w 13209"/>
                <a:gd name="connsiteY6" fmla="*/ 7549 h 8178"/>
                <a:gd name="connsiteX7" fmla="*/ 5661 w 13209"/>
                <a:gd name="connsiteY7" fmla="*/ 5033 h 8178"/>
                <a:gd name="connsiteX8" fmla="*/ 11323 w 13209"/>
                <a:gd name="connsiteY8" fmla="*/ 2516 h 8178"/>
                <a:gd name="connsiteX9" fmla="*/ 12581 w 13209"/>
                <a:gd name="connsiteY9" fmla="*/ 1887 h 8178"/>
                <a:gd name="connsiteX10" fmla="*/ 13210 w 13209"/>
                <a:gd name="connsiteY10" fmla="*/ 1259 h 8178"/>
                <a:gd name="connsiteX11" fmla="*/ 11323 w 13209"/>
                <a:gd name="connsiteY11" fmla="*/ 1259 h 8178"/>
                <a:gd name="connsiteX12" fmla="*/ 6919 w 13209"/>
                <a:gd name="connsiteY12" fmla="*/ 0 h 8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09" h="8178">
                  <a:moveTo>
                    <a:pt x="6919" y="0"/>
                  </a:moveTo>
                  <a:cubicBezTo>
                    <a:pt x="6919" y="630"/>
                    <a:pt x="7549" y="630"/>
                    <a:pt x="7549" y="1259"/>
                  </a:cubicBezTo>
                  <a:cubicBezTo>
                    <a:pt x="6919" y="1887"/>
                    <a:pt x="6291" y="1887"/>
                    <a:pt x="5661" y="2516"/>
                  </a:cubicBezTo>
                  <a:cubicBezTo>
                    <a:pt x="4403" y="3775"/>
                    <a:pt x="2516" y="4404"/>
                    <a:pt x="1258" y="5662"/>
                  </a:cubicBezTo>
                  <a:cubicBezTo>
                    <a:pt x="629" y="6291"/>
                    <a:pt x="1258" y="6920"/>
                    <a:pt x="0" y="7549"/>
                  </a:cubicBezTo>
                  <a:cubicBezTo>
                    <a:pt x="0" y="7549"/>
                    <a:pt x="629" y="8178"/>
                    <a:pt x="1258" y="8178"/>
                  </a:cubicBezTo>
                  <a:cubicBezTo>
                    <a:pt x="2516" y="8178"/>
                    <a:pt x="2516" y="7549"/>
                    <a:pt x="2516" y="7549"/>
                  </a:cubicBezTo>
                  <a:cubicBezTo>
                    <a:pt x="3774" y="6920"/>
                    <a:pt x="4403" y="5662"/>
                    <a:pt x="5661" y="5033"/>
                  </a:cubicBezTo>
                  <a:cubicBezTo>
                    <a:pt x="7549" y="4404"/>
                    <a:pt x="9436" y="3145"/>
                    <a:pt x="11323" y="2516"/>
                  </a:cubicBezTo>
                  <a:cubicBezTo>
                    <a:pt x="11952" y="2516"/>
                    <a:pt x="12581" y="2516"/>
                    <a:pt x="12581" y="1887"/>
                  </a:cubicBezTo>
                  <a:cubicBezTo>
                    <a:pt x="13210" y="1887"/>
                    <a:pt x="13210" y="1259"/>
                    <a:pt x="13210" y="1259"/>
                  </a:cubicBezTo>
                  <a:cubicBezTo>
                    <a:pt x="11952" y="1259"/>
                    <a:pt x="11323" y="1259"/>
                    <a:pt x="11323" y="1259"/>
                  </a:cubicBezTo>
                  <a:cubicBezTo>
                    <a:pt x="11323" y="630"/>
                    <a:pt x="10694" y="1259"/>
                    <a:pt x="691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28" name="【公众号：阿拉丁PPT】1-90"/>
            <p:cNvSpPr/>
            <p:nvPr/>
          </p:nvSpPr>
          <p:spPr>
            <a:xfrm>
              <a:off x="1557194" y="6157881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29" name="【公众号：阿拉丁PPT】1-91"/>
            <p:cNvSpPr/>
            <p:nvPr/>
          </p:nvSpPr>
          <p:spPr>
            <a:xfrm>
              <a:off x="1518448" y="6229594"/>
              <a:ext cx="4148" cy="2516"/>
            </a:xfrm>
            <a:custGeom>
              <a:avLst/>
              <a:gdLst>
                <a:gd name="connsiteX0" fmla="*/ 4148 w 4148"/>
                <a:gd name="connsiteY0" fmla="*/ 2516 h 2516"/>
                <a:gd name="connsiteX1" fmla="*/ 1003 w 4148"/>
                <a:gd name="connsiteY1" fmla="*/ 0 h 2516"/>
                <a:gd name="connsiteX2" fmla="*/ 4148 w 4148"/>
                <a:gd name="connsiteY2" fmla="*/ 2516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48" h="2516">
                  <a:moveTo>
                    <a:pt x="4148" y="2516"/>
                  </a:moveTo>
                  <a:cubicBezTo>
                    <a:pt x="2890" y="1259"/>
                    <a:pt x="2261" y="629"/>
                    <a:pt x="1003" y="0"/>
                  </a:cubicBezTo>
                  <a:cubicBezTo>
                    <a:pt x="-884" y="0"/>
                    <a:pt x="-255" y="629"/>
                    <a:pt x="4148" y="251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30" name="【公众号：阿拉丁PPT】1-92"/>
            <p:cNvSpPr/>
            <p:nvPr/>
          </p:nvSpPr>
          <p:spPr>
            <a:xfrm>
              <a:off x="1515677" y="6217642"/>
              <a:ext cx="1887" cy="629"/>
            </a:xfrm>
            <a:custGeom>
              <a:avLst/>
              <a:gdLst>
                <a:gd name="connsiteX0" fmla="*/ 629 w 1887"/>
                <a:gd name="connsiteY0" fmla="*/ 0 h 629"/>
                <a:gd name="connsiteX1" fmla="*/ 0 w 1887"/>
                <a:gd name="connsiteY1" fmla="*/ 0 h 629"/>
                <a:gd name="connsiteX2" fmla="*/ 1258 w 1887"/>
                <a:gd name="connsiteY2" fmla="*/ 630 h 629"/>
                <a:gd name="connsiteX3" fmla="*/ 1887 w 1887"/>
                <a:gd name="connsiteY3" fmla="*/ 630 h 629"/>
                <a:gd name="connsiteX4" fmla="*/ 629 w 1887"/>
                <a:gd name="connsiteY4" fmla="*/ 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629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629" y="0"/>
                    <a:pt x="629" y="0"/>
                    <a:pt x="1258" y="630"/>
                  </a:cubicBezTo>
                  <a:cubicBezTo>
                    <a:pt x="1258" y="630"/>
                    <a:pt x="1887" y="630"/>
                    <a:pt x="1887" y="630"/>
                  </a:cubicBezTo>
                  <a:cubicBezTo>
                    <a:pt x="1258" y="630"/>
                    <a:pt x="1258" y="63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31" name="【公众号：阿拉丁PPT】1-93"/>
            <p:cNvSpPr/>
            <p:nvPr/>
          </p:nvSpPr>
          <p:spPr>
            <a:xfrm>
              <a:off x="1783654" y="650637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32" name="【公众号：阿拉丁PPT】1-94"/>
            <p:cNvSpPr/>
            <p:nvPr/>
          </p:nvSpPr>
          <p:spPr>
            <a:xfrm>
              <a:off x="1714634" y="6498829"/>
              <a:ext cx="98585" cy="78002"/>
            </a:xfrm>
            <a:custGeom>
              <a:avLst/>
              <a:gdLst>
                <a:gd name="connsiteX0" fmla="*/ 96698 w 98585"/>
                <a:gd name="connsiteY0" fmla="*/ 25791 h 78002"/>
                <a:gd name="connsiteX1" fmla="*/ 98585 w 98585"/>
                <a:gd name="connsiteY1" fmla="*/ 27679 h 78002"/>
                <a:gd name="connsiteX2" fmla="*/ 97327 w 98585"/>
                <a:gd name="connsiteY2" fmla="*/ 28936 h 78002"/>
                <a:gd name="connsiteX3" fmla="*/ 97956 w 98585"/>
                <a:gd name="connsiteY3" fmla="*/ 32082 h 78002"/>
                <a:gd name="connsiteX4" fmla="*/ 97327 w 98585"/>
                <a:gd name="connsiteY4" fmla="*/ 32711 h 78002"/>
                <a:gd name="connsiteX5" fmla="*/ 94811 w 98585"/>
                <a:gd name="connsiteY5" fmla="*/ 33339 h 78002"/>
                <a:gd name="connsiteX6" fmla="*/ 93553 w 98585"/>
                <a:gd name="connsiteY6" fmla="*/ 33969 h 78002"/>
                <a:gd name="connsiteX7" fmla="*/ 91037 w 98585"/>
                <a:gd name="connsiteY7" fmla="*/ 33339 h 78002"/>
                <a:gd name="connsiteX8" fmla="*/ 89779 w 98585"/>
                <a:gd name="connsiteY8" fmla="*/ 34598 h 78002"/>
                <a:gd name="connsiteX9" fmla="*/ 89150 w 98585"/>
                <a:gd name="connsiteY9" fmla="*/ 35227 h 78002"/>
                <a:gd name="connsiteX10" fmla="*/ 88521 w 98585"/>
                <a:gd name="connsiteY10" fmla="*/ 37743 h 78002"/>
                <a:gd name="connsiteX11" fmla="*/ 86004 w 98585"/>
                <a:gd name="connsiteY11" fmla="*/ 39001 h 78002"/>
                <a:gd name="connsiteX12" fmla="*/ 86004 w 98585"/>
                <a:gd name="connsiteY12" fmla="*/ 40260 h 78002"/>
                <a:gd name="connsiteX13" fmla="*/ 86004 w 98585"/>
                <a:gd name="connsiteY13" fmla="*/ 40889 h 78002"/>
                <a:gd name="connsiteX14" fmla="*/ 83488 w 98585"/>
                <a:gd name="connsiteY14" fmla="*/ 38372 h 78002"/>
                <a:gd name="connsiteX15" fmla="*/ 81601 w 98585"/>
                <a:gd name="connsiteY15" fmla="*/ 40260 h 78002"/>
                <a:gd name="connsiteX16" fmla="*/ 80343 w 98585"/>
                <a:gd name="connsiteY16" fmla="*/ 40889 h 78002"/>
                <a:gd name="connsiteX17" fmla="*/ 77198 w 98585"/>
                <a:gd name="connsiteY17" fmla="*/ 42146 h 78002"/>
                <a:gd name="connsiteX18" fmla="*/ 76569 w 98585"/>
                <a:gd name="connsiteY18" fmla="*/ 44663 h 78002"/>
                <a:gd name="connsiteX19" fmla="*/ 72794 w 98585"/>
                <a:gd name="connsiteY19" fmla="*/ 45292 h 78002"/>
                <a:gd name="connsiteX20" fmla="*/ 69020 w 98585"/>
                <a:gd name="connsiteY20" fmla="*/ 46550 h 78002"/>
                <a:gd name="connsiteX21" fmla="*/ 65875 w 98585"/>
                <a:gd name="connsiteY21" fmla="*/ 46550 h 78002"/>
                <a:gd name="connsiteX22" fmla="*/ 63358 w 98585"/>
                <a:gd name="connsiteY22" fmla="*/ 47179 h 78002"/>
                <a:gd name="connsiteX23" fmla="*/ 62100 w 98585"/>
                <a:gd name="connsiteY23" fmla="*/ 49695 h 78002"/>
                <a:gd name="connsiteX24" fmla="*/ 60842 w 98585"/>
                <a:gd name="connsiteY24" fmla="*/ 49695 h 78002"/>
                <a:gd name="connsiteX25" fmla="*/ 59584 w 98585"/>
                <a:gd name="connsiteY25" fmla="*/ 50953 h 78002"/>
                <a:gd name="connsiteX26" fmla="*/ 58326 w 98585"/>
                <a:gd name="connsiteY26" fmla="*/ 52841 h 78002"/>
                <a:gd name="connsiteX27" fmla="*/ 57068 w 98585"/>
                <a:gd name="connsiteY27" fmla="*/ 54727 h 78002"/>
                <a:gd name="connsiteX28" fmla="*/ 55181 w 98585"/>
                <a:gd name="connsiteY28" fmla="*/ 55986 h 78002"/>
                <a:gd name="connsiteX29" fmla="*/ 52665 w 98585"/>
                <a:gd name="connsiteY29" fmla="*/ 59131 h 78002"/>
                <a:gd name="connsiteX30" fmla="*/ 50148 w 98585"/>
                <a:gd name="connsiteY30" fmla="*/ 59760 h 78002"/>
                <a:gd name="connsiteX31" fmla="*/ 49519 w 98585"/>
                <a:gd name="connsiteY31" fmla="*/ 61647 h 78002"/>
                <a:gd name="connsiteX32" fmla="*/ 47003 w 98585"/>
                <a:gd name="connsiteY32" fmla="*/ 64792 h 78002"/>
                <a:gd name="connsiteX33" fmla="*/ 43229 w 98585"/>
                <a:gd name="connsiteY33" fmla="*/ 69196 h 78002"/>
                <a:gd name="connsiteX34" fmla="*/ 39454 w 98585"/>
                <a:gd name="connsiteY34" fmla="*/ 72970 h 78002"/>
                <a:gd name="connsiteX35" fmla="*/ 32535 w 98585"/>
                <a:gd name="connsiteY35" fmla="*/ 77373 h 78002"/>
                <a:gd name="connsiteX36" fmla="*/ 28131 w 98585"/>
                <a:gd name="connsiteY36" fmla="*/ 78003 h 78002"/>
                <a:gd name="connsiteX37" fmla="*/ 18067 w 98585"/>
                <a:gd name="connsiteY37" fmla="*/ 69196 h 78002"/>
                <a:gd name="connsiteX38" fmla="*/ 11776 w 98585"/>
                <a:gd name="connsiteY38" fmla="*/ 62277 h 78002"/>
                <a:gd name="connsiteX39" fmla="*/ 7373 w 98585"/>
                <a:gd name="connsiteY39" fmla="*/ 56615 h 78002"/>
                <a:gd name="connsiteX40" fmla="*/ 9260 w 98585"/>
                <a:gd name="connsiteY40" fmla="*/ 56615 h 78002"/>
                <a:gd name="connsiteX41" fmla="*/ 4227 w 98585"/>
                <a:gd name="connsiteY41" fmla="*/ 50953 h 78002"/>
                <a:gd name="connsiteX42" fmla="*/ 5485 w 98585"/>
                <a:gd name="connsiteY42" fmla="*/ 51582 h 78002"/>
                <a:gd name="connsiteX43" fmla="*/ 6743 w 98585"/>
                <a:gd name="connsiteY43" fmla="*/ 50953 h 78002"/>
                <a:gd name="connsiteX44" fmla="*/ 4856 w 98585"/>
                <a:gd name="connsiteY44" fmla="*/ 47179 h 78002"/>
                <a:gd name="connsiteX45" fmla="*/ 5485 w 98585"/>
                <a:gd name="connsiteY45" fmla="*/ 46550 h 78002"/>
                <a:gd name="connsiteX46" fmla="*/ 2340 w 98585"/>
                <a:gd name="connsiteY46" fmla="*/ 42146 h 78002"/>
                <a:gd name="connsiteX47" fmla="*/ 3598 w 98585"/>
                <a:gd name="connsiteY47" fmla="*/ 42775 h 78002"/>
                <a:gd name="connsiteX48" fmla="*/ 1082 w 98585"/>
                <a:gd name="connsiteY48" fmla="*/ 40260 h 78002"/>
                <a:gd name="connsiteX49" fmla="*/ 1082 w 98585"/>
                <a:gd name="connsiteY49" fmla="*/ 40889 h 78002"/>
                <a:gd name="connsiteX50" fmla="*/ 5485 w 98585"/>
                <a:gd name="connsiteY50" fmla="*/ 42146 h 78002"/>
                <a:gd name="connsiteX51" fmla="*/ 2969 w 98585"/>
                <a:gd name="connsiteY51" fmla="*/ 39001 h 78002"/>
                <a:gd name="connsiteX52" fmla="*/ 2969 w 98585"/>
                <a:gd name="connsiteY52" fmla="*/ 38372 h 78002"/>
                <a:gd name="connsiteX53" fmla="*/ 4856 w 98585"/>
                <a:gd name="connsiteY53" fmla="*/ 37743 h 78002"/>
                <a:gd name="connsiteX54" fmla="*/ 6114 w 98585"/>
                <a:gd name="connsiteY54" fmla="*/ 36485 h 78002"/>
                <a:gd name="connsiteX55" fmla="*/ 7373 w 98585"/>
                <a:gd name="connsiteY55" fmla="*/ 35856 h 78002"/>
                <a:gd name="connsiteX56" fmla="*/ 6743 w 98585"/>
                <a:gd name="connsiteY56" fmla="*/ 33339 h 78002"/>
                <a:gd name="connsiteX57" fmla="*/ 6743 w 98585"/>
                <a:gd name="connsiteY57" fmla="*/ 32082 h 78002"/>
                <a:gd name="connsiteX58" fmla="*/ 8631 w 98585"/>
                <a:gd name="connsiteY58" fmla="*/ 32711 h 78002"/>
                <a:gd name="connsiteX59" fmla="*/ 8631 w 98585"/>
                <a:gd name="connsiteY59" fmla="*/ 32711 h 78002"/>
                <a:gd name="connsiteX60" fmla="*/ 9889 w 98585"/>
                <a:gd name="connsiteY60" fmla="*/ 31453 h 78002"/>
                <a:gd name="connsiteX61" fmla="*/ 10518 w 98585"/>
                <a:gd name="connsiteY61" fmla="*/ 30824 h 78002"/>
                <a:gd name="connsiteX62" fmla="*/ 12405 w 98585"/>
                <a:gd name="connsiteY62" fmla="*/ 31453 h 78002"/>
                <a:gd name="connsiteX63" fmla="*/ 13034 w 98585"/>
                <a:gd name="connsiteY63" fmla="*/ 30824 h 78002"/>
                <a:gd name="connsiteX64" fmla="*/ 12405 w 98585"/>
                <a:gd name="connsiteY64" fmla="*/ 29565 h 78002"/>
                <a:gd name="connsiteX65" fmla="*/ 13034 w 98585"/>
                <a:gd name="connsiteY65" fmla="*/ 28936 h 78002"/>
                <a:gd name="connsiteX66" fmla="*/ 12405 w 98585"/>
                <a:gd name="connsiteY66" fmla="*/ 27049 h 78002"/>
                <a:gd name="connsiteX67" fmla="*/ 12405 w 98585"/>
                <a:gd name="connsiteY67" fmla="*/ 27049 h 78002"/>
                <a:gd name="connsiteX68" fmla="*/ 14921 w 98585"/>
                <a:gd name="connsiteY68" fmla="*/ 27679 h 78002"/>
                <a:gd name="connsiteX69" fmla="*/ 16179 w 98585"/>
                <a:gd name="connsiteY69" fmla="*/ 28307 h 78002"/>
                <a:gd name="connsiteX70" fmla="*/ 15550 w 98585"/>
                <a:gd name="connsiteY70" fmla="*/ 27049 h 78002"/>
                <a:gd name="connsiteX71" fmla="*/ 15550 w 98585"/>
                <a:gd name="connsiteY71" fmla="*/ 25791 h 78002"/>
                <a:gd name="connsiteX72" fmla="*/ 15550 w 98585"/>
                <a:gd name="connsiteY72" fmla="*/ 25162 h 78002"/>
                <a:gd name="connsiteX73" fmla="*/ 14921 w 98585"/>
                <a:gd name="connsiteY73" fmla="*/ 23904 h 78002"/>
                <a:gd name="connsiteX74" fmla="*/ 14292 w 98585"/>
                <a:gd name="connsiteY74" fmla="*/ 22017 h 78002"/>
                <a:gd name="connsiteX75" fmla="*/ 14292 w 98585"/>
                <a:gd name="connsiteY75" fmla="*/ 21388 h 78002"/>
                <a:gd name="connsiteX76" fmla="*/ 14921 w 98585"/>
                <a:gd name="connsiteY76" fmla="*/ 20758 h 78002"/>
                <a:gd name="connsiteX77" fmla="*/ 15550 w 98585"/>
                <a:gd name="connsiteY77" fmla="*/ 21388 h 78002"/>
                <a:gd name="connsiteX78" fmla="*/ 18067 w 98585"/>
                <a:gd name="connsiteY78" fmla="*/ 22017 h 78002"/>
                <a:gd name="connsiteX79" fmla="*/ 19954 w 98585"/>
                <a:gd name="connsiteY79" fmla="*/ 21388 h 78002"/>
                <a:gd name="connsiteX80" fmla="*/ 19954 w 98585"/>
                <a:gd name="connsiteY80" fmla="*/ 21388 h 78002"/>
                <a:gd name="connsiteX81" fmla="*/ 21212 w 98585"/>
                <a:gd name="connsiteY81" fmla="*/ 20758 h 78002"/>
                <a:gd name="connsiteX82" fmla="*/ 21841 w 98585"/>
                <a:gd name="connsiteY82" fmla="*/ 20758 h 78002"/>
                <a:gd name="connsiteX83" fmla="*/ 21212 w 98585"/>
                <a:gd name="connsiteY83" fmla="*/ 18872 h 78002"/>
                <a:gd name="connsiteX84" fmla="*/ 21841 w 98585"/>
                <a:gd name="connsiteY84" fmla="*/ 17613 h 78002"/>
                <a:gd name="connsiteX85" fmla="*/ 24986 w 98585"/>
                <a:gd name="connsiteY85" fmla="*/ 20129 h 78002"/>
                <a:gd name="connsiteX86" fmla="*/ 23099 w 98585"/>
                <a:gd name="connsiteY86" fmla="*/ 16355 h 78002"/>
                <a:gd name="connsiteX87" fmla="*/ 26244 w 98585"/>
                <a:gd name="connsiteY87" fmla="*/ 18872 h 78002"/>
                <a:gd name="connsiteX88" fmla="*/ 26244 w 98585"/>
                <a:gd name="connsiteY88" fmla="*/ 17613 h 78002"/>
                <a:gd name="connsiteX89" fmla="*/ 26873 w 98585"/>
                <a:gd name="connsiteY89" fmla="*/ 16984 h 78002"/>
                <a:gd name="connsiteX90" fmla="*/ 29389 w 98585"/>
                <a:gd name="connsiteY90" fmla="*/ 17613 h 78002"/>
                <a:gd name="connsiteX91" fmla="*/ 31277 w 98585"/>
                <a:gd name="connsiteY91" fmla="*/ 18243 h 78002"/>
                <a:gd name="connsiteX92" fmla="*/ 29389 w 98585"/>
                <a:gd name="connsiteY92" fmla="*/ 15726 h 78002"/>
                <a:gd name="connsiteX93" fmla="*/ 27502 w 98585"/>
                <a:gd name="connsiteY93" fmla="*/ 12581 h 78002"/>
                <a:gd name="connsiteX94" fmla="*/ 28760 w 98585"/>
                <a:gd name="connsiteY94" fmla="*/ 14468 h 78002"/>
                <a:gd name="connsiteX95" fmla="*/ 30019 w 98585"/>
                <a:gd name="connsiteY95" fmla="*/ 15726 h 78002"/>
                <a:gd name="connsiteX96" fmla="*/ 30648 w 98585"/>
                <a:gd name="connsiteY96" fmla="*/ 16984 h 78002"/>
                <a:gd name="connsiteX97" fmla="*/ 31277 w 98585"/>
                <a:gd name="connsiteY97" fmla="*/ 17613 h 78002"/>
                <a:gd name="connsiteX98" fmla="*/ 32535 w 98585"/>
                <a:gd name="connsiteY98" fmla="*/ 17613 h 78002"/>
                <a:gd name="connsiteX99" fmla="*/ 32535 w 98585"/>
                <a:gd name="connsiteY99" fmla="*/ 16984 h 78002"/>
                <a:gd name="connsiteX100" fmla="*/ 29389 w 98585"/>
                <a:gd name="connsiteY100" fmla="*/ 11323 h 78002"/>
                <a:gd name="connsiteX101" fmla="*/ 32535 w 98585"/>
                <a:gd name="connsiteY101" fmla="*/ 13210 h 78002"/>
                <a:gd name="connsiteX102" fmla="*/ 33793 w 98585"/>
                <a:gd name="connsiteY102" fmla="*/ 13839 h 78002"/>
                <a:gd name="connsiteX103" fmla="*/ 33793 w 98585"/>
                <a:gd name="connsiteY103" fmla="*/ 12581 h 78002"/>
                <a:gd name="connsiteX104" fmla="*/ 33164 w 98585"/>
                <a:gd name="connsiteY104" fmla="*/ 11323 h 78002"/>
                <a:gd name="connsiteX105" fmla="*/ 33793 w 98585"/>
                <a:gd name="connsiteY105" fmla="*/ 10694 h 78002"/>
                <a:gd name="connsiteX106" fmla="*/ 35051 w 98585"/>
                <a:gd name="connsiteY106" fmla="*/ 10065 h 78002"/>
                <a:gd name="connsiteX107" fmla="*/ 35051 w 98585"/>
                <a:gd name="connsiteY107" fmla="*/ 10065 h 78002"/>
                <a:gd name="connsiteX108" fmla="*/ 36938 w 98585"/>
                <a:gd name="connsiteY108" fmla="*/ 10065 h 78002"/>
                <a:gd name="connsiteX109" fmla="*/ 39454 w 98585"/>
                <a:gd name="connsiteY109" fmla="*/ 10694 h 78002"/>
                <a:gd name="connsiteX110" fmla="*/ 40083 w 98585"/>
                <a:gd name="connsiteY110" fmla="*/ 10065 h 78002"/>
                <a:gd name="connsiteX111" fmla="*/ 38825 w 98585"/>
                <a:gd name="connsiteY111" fmla="*/ 8177 h 78002"/>
                <a:gd name="connsiteX112" fmla="*/ 38825 w 98585"/>
                <a:gd name="connsiteY112" fmla="*/ 8177 h 78002"/>
                <a:gd name="connsiteX113" fmla="*/ 38825 w 98585"/>
                <a:gd name="connsiteY113" fmla="*/ 8177 h 78002"/>
                <a:gd name="connsiteX114" fmla="*/ 40712 w 98585"/>
                <a:gd name="connsiteY114" fmla="*/ 9436 h 78002"/>
                <a:gd name="connsiteX115" fmla="*/ 40083 w 98585"/>
                <a:gd name="connsiteY115" fmla="*/ 8177 h 78002"/>
                <a:gd name="connsiteX116" fmla="*/ 39454 w 98585"/>
                <a:gd name="connsiteY116" fmla="*/ 7548 h 78002"/>
                <a:gd name="connsiteX117" fmla="*/ 39454 w 98585"/>
                <a:gd name="connsiteY117" fmla="*/ 7548 h 78002"/>
                <a:gd name="connsiteX118" fmla="*/ 40083 w 98585"/>
                <a:gd name="connsiteY118" fmla="*/ 6919 h 78002"/>
                <a:gd name="connsiteX119" fmla="*/ 42600 w 98585"/>
                <a:gd name="connsiteY119" fmla="*/ 8807 h 78002"/>
                <a:gd name="connsiteX120" fmla="*/ 40083 w 98585"/>
                <a:gd name="connsiteY120" fmla="*/ 5032 h 78002"/>
                <a:gd name="connsiteX121" fmla="*/ 40083 w 98585"/>
                <a:gd name="connsiteY121" fmla="*/ 4403 h 78002"/>
                <a:gd name="connsiteX122" fmla="*/ 41971 w 98585"/>
                <a:gd name="connsiteY122" fmla="*/ 5032 h 78002"/>
                <a:gd name="connsiteX123" fmla="*/ 43229 w 98585"/>
                <a:gd name="connsiteY123" fmla="*/ 5662 h 78002"/>
                <a:gd name="connsiteX124" fmla="*/ 45116 w 98585"/>
                <a:gd name="connsiteY124" fmla="*/ 6919 h 78002"/>
                <a:gd name="connsiteX125" fmla="*/ 47003 w 98585"/>
                <a:gd name="connsiteY125" fmla="*/ 6291 h 78002"/>
                <a:gd name="connsiteX126" fmla="*/ 44487 w 98585"/>
                <a:gd name="connsiteY126" fmla="*/ 4403 h 78002"/>
                <a:gd name="connsiteX127" fmla="*/ 43858 w 98585"/>
                <a:gd name="connsiteY127" fmla="*/ 3145 h 78002"/>
                <a:gd name="connsiteX128" fmla="*/ 44487 w 98585"/>
                <a:gd name="connsiteY128" fmla="*/ 2516 h 78002"/>
                <a:gd name="connsiteX129" fmla="*/ 45745 w 98585"/>
                <a:gd name="connsiteY129" fmla="*/ 4403 h 78002"/>
                <a:gd name="connsiteX130" fmla="*/ 46374 w 98585"/>
                <a:gd name="connsiteY130" fmla="*/ 5662 h 78002"/>
                <a:gd name="connsiteX131" fmla="*/ 48890 w 98585"/>
                <a:gd name="connsiteY131" fmla="*/ 5662 h 78002"/>
                <a:gd name="connsiteX132" fmla="*/ 48261 w 98585"/>
                <a:gd name="connsiteY132" fmla="*/ 5032 h 78002"/>
                <a:gd name="connsiteX133" fmla="*/ 46374 w 98585"/>
                <a:gd name="connsiteY133" fmla="*/ 3774 h 78002"/>
                <a:gd name="connsiteX134" fmla="*/ 46374 w 98585"/>
                <a:gd name="connsiteY134" fmla="*/ 1887 h 78002"/>
                <a:gd name="connsiteX135" fmla="*/ 49519 w 98585"/>
                <a:gd name="connsiteY135" fmla="*/ 1258 h 78002"/>
                <a:gd name="connsiteX136" fmla="*/ 50777 w 98585"/>
                <a:gd name="connsiteY136" fmla="*/ 1887 h 78002"/>
                <a:gd name="connsiteX137" fmla="*/ 53923 w 98585"/>
                <a:gd name="connsiteY137" fmla="*/ 629 h 78002"/>
                <a:gd name="connsiteX138" fmla="*/ 55181 w 98585"/>
                <a:gd name="connsiteY138" fmla="*/ 0 h 78002"/>
                <a:gd name="connsiteX139" fmla="*/ 57068 w 98585"/>
                <a:gd name="connsiteY139" fmla="*/ 1887 h 78002"/>
                <a:gd name="connsiteX140" fmla="*/ 57068 w 98585"/>
                <a:gd name="connsiteY140" fmla="*/ 2516 h 78002"/>
                <a:gd name="connsiteX141" fmla="*/ 55810 w 98585"/>
                <a:gd name="connsiteY141" fmla="*/ 3145 h 78002"/>
                <a:gd name="connsiteX142" fmla="*/ 53923 w 98585"/>
                <a:gd name="connsiteY142" fmla="*/ 3774 h 78002"/>
                <a:gd name="connsiteX143" fmla="*/ 52035 w 98585"/>
                <a:gd name="connsiteY143" fmla="*/ 4403 h 78002"/>
                <a:gd name="connsiteX144" fmla="*/ 52035 w 98585"/>
                <a:gd name="connsiteY144" fmla="*/ 4403 h 78002"/>
                <a:gd name="connsiteX145" fmla="*/ 48890 w 98585"/>
                <a:gd name="connsiteY145" fmla="*/ 4403 h 78002"/>
                <a:gd name="connsiteX146" fmla="*/ 49519 w 98585"/>
                <a:gd name="connsiteY146" fmla="*/ 5662 h 78002"/>
                <a:gd name="connsiteX147" fmla="*/ 51406 w 98585"/>
                <a:gd name="connsiteY147" fmla="*/ 6291 h 78002"/>
                <a:gd name="connsiteX148" fmla="*/ 57697 w 98585"/>
                <a:gd name="connsiteY148" fmla="*/ 6291 h 78002"/>
                <a:gd name="connsiteX149" fmla="*/ 60842 w 98585"/>
                <a:gd name="connsiteY149" fmla="*/ 7548 h 78002"/>
                <a:gd name="connsiteX150" fmla="*/ 63358 w 98585"/>
                <a:gd name="connsiteY150" fmla="*/ 9436 h 78002"/>
                <a:gd name="connsiteX151" fmla="*/ 60842 w 98585"/>
                <a:gd name="connsiteY151" fmla="*/ 6919 h 78002"/>
                <a:gd name="connsiteX152" fmla="*/ 62729 w 98585"/>
                <a:gd name="connsiteY152" fmla="*/ 5662 h 78002"/>
                <a:gd name="connsiteX153" fmla="*/ 63987 w 98585"/>
                <a:gd name="connsiteY153" fmla="*/ 4403 h 78002"/>
                <a:gd name="connsiteX154" fmla="*/ 64617 w 98585"/>
                <a:gd name="connsiteY154" fmla="*/ 2516 h 78002"/>
                <a:gd name="connsiteX155" fmla="*/ 67762 w 98585"/>
                <a:gd name="connsiteY155" fmla="*/ 3774 h 78002"/>
                <a:gd name="connsiteX156" fmla="*/ 68391 w 98585"/>
                <a:gd name="connsiteY156" fmla="*/ 3145 h 78002"/>
                <a:gd name="connsiteX157" fmla="*/ 70278 w 98585"/>
                <a:gd name="connsiteY157" fmla="*/ 3145 h 78002"/>
                <a:gd name="connsiteX158" fmla="*/ 74052 w 98585"/>
                <a:gd name="connsiteY158" fmla="*/ 4403 h 78002"/>
                <a:gd name="connsiteX159" fmla="*/ 74681 w 98585"/>
                <a:gd name="connsiteY159" fmla="*/ 4403 h 78002"/>
                <a:gd name="connsiteX160" fmla="*/ 70907 w 98585"/>
                <a:gd name="connsiteY160" fmla="*/ 1887 h 78002"/>
                <a:gd name="connsiteX161" fmla="*/ 70278 w 98585"/>
                <a:gd name="connsiteY161" fmla="*/ 629 h 78002"/>
                <a:gd name="connsiteX162" fmla="*/ 74681 w 98585"/>
                <a:gd name="connsiteY162" fmla="*/ 2516 h 78002"/>
                <a:gd name="connsiteX163" fmla="*/ 77198 w 98585"/>
                <a:gd name="connsiteY163" fmla="*/ 3145 h 78002"/>
                <a:gd name="connsiteX164" fmla="*/ 79085 w 98585"/>
                <a:gd name="connsiteY164" fmla="*/ 3774 h 78002"/>
                <a:gd name="connsiteX165" fmla="*/ 84746 w 98585"/>
                <a:gd name="connsiteY165" fmla="*/ 5662 h 78002"/>
                <a:gd name="connsiteX166" fmla="*/ 88521 w 98585"/>
                <a:gd name="connsiteY166" fmla="*/ 8177 h 78002"/>
                <a:gd name="connsiteX167" fmla="*/ 91666 w 98585"/>
                <a:gd name="connsiteY167" fmla="*/ 10065 h 78002"/>
                <a:gd name="connsiteX168" fmla="*/ 91666 w 98585"/>
                <a:gd name="connsiteY168" fmla="*/ 11323 h 78002"/>
                <a:gd name="connsiteX169" fmla="*/ 96698 w 98585"/>
                <a:gd name="connsiteY169" fmla="*/ 16984 h 78002"/>
                <a:gd name="connsiteX170" fmla="*/ 96698 w 98585"/>
                <a:gd name="connsiteY170" fmla="*/ 25791 h 78002"/>
                <a:gd name="connsiteX171" fmla="*/ 9260 w 98585"/>
                <a:gd name="connsiteY171" fmla="*/ 44663 h 78002"/>
                <a:gd name="connsiteX172" fmla="*/ 8631 w 98585"/>
                <a:gd name="connsiteY172" fmla="*/ 44034 h 78002"/>
                <a:gd name="connsiteX173" fmla="*/ 8631 w 98585"/>
                <a:gd name="connsiteY173" fmla="*/ 44663 h 78002"/>
                <a:gd name="connsiteX174" fmla="*/ 9260 w 98585"/>
                <a:gd name="connsiteY174" fmla="*/ 45292 h 78002"/>
                <a:gd name="connsiteX175" fmla="*/ 9260 w 98585"/>
                <a:gd name="connsiteY175" fmla="*/ 44663 h 78002"/>
                <a:gd name="connsiteX176" fmla="*/ 13663 w 98585"/>
                <a:gd name="connsiteY176" fmla="*/ 47808 h 78002"/>
                <a:gd name="connsiteX177" fmla="*/ 13034 w 98585"/>
                <a:gd name="connsiteY177" fmla="*/ 47808 h 78002"/>
                <a:gd name="connsiteX178" fmla="*/ 13663 w 98585"/>
                <a:gd name="connsiteY178" fmla="*/ 47808 h 78002"/>
                <a:gd name="connsiteX179" fmla="*/ 13663 w 98585"/>
                <a:gd name="connsiteY179" fmla="*/ 47808 h 78002"/>
                <a:gd name="connsiteX180" fmla="*/ 13663 w 98585"/>
                <a:gd name="connsiteY180" fmla="*/ 47808 h 78002"/>
                <a:gd name="connsiteX181" fmla="*/ 16179 w 98585"/>
                <a:gd name="connsiteY181" fmla="*/ 44663 h 78002"/>
                <a:gd name="connsiteX182" fmla="*/ 15550 w 98585"/>
                <a:gd name="connsiteY182" fmla="*/ 44034 h 78002"/>
                <a:gd name="connsiteX183" fmla="*/ 16808 w 98585"/>
                <a:gd name="connsiteY183" fmla="*/ 45292 h 78002"/>
                <a:gd name="connsiteX184" fmla="*/ 18067 w 98585"/>
                <a:gd name="connsiteY184" fmla="*/ 45921 h 78002"/>
                <a:gd name="connsiteX185" fmla="*/ 16179 w 98585"/>
                <a:gd name="connsiteY185" fmla="*/ 44663 h 78002"/>
                <a:gd name="connsiteX186" fmla="*/ 13034 w 98585"/>
                <a:gd name="connsiteY186" fmla="*/ 40260 h 78002"/>
                <a:gd name="connsiteX187" fmla="*/ 8631 w 98585"/>
                <a:gd name="connsiteY187" fmla="*/ 42775 h 78002"/>
                <a:gd name="connsiteX188" fmla="*/ 10518 w 98585"/>
                <a:gd name="connsiteY188" fmla="*/ 42775 h 78002"/>
                <a:gd name="connsiteX189" fmla="*/ 12405 w 98585"/>
                <a:gd name="connsiteY189" fmla="*/ 42775 h 78002"/>
                <a:gd name="connsiteX190" fmla="*/ 13034 w 98585"/>
                <a:gd name="connsiteY190" fmla="*/ 40260 h 78002"/>
                <a:gd name="connsiteX191" fmla="*/ 20583 w 98585"/>
                <a:gd name="connsiteY191" fmla="*/ 44034 h 78002"/>
                <a:gd name="connsiteX192" fmla="*/ 18067 w 98585"/>
                <a:gd name="connsiteY192" fmla="*/ 43405 h 78002"/>
                <a:gd name="connsiteX193" fmla="*/ 17437 w 98585"/>
                <a:gd name="connsiteY193" fmla="*/ 45292 h 78002"/>
                <a:gd name="connsiteX194" fmla="*/ 18067 w 98585"/>
                <a:gd name="connsiteY194" fmla="*/ 46550 h 78002"/>
                <a:gd name="connsiteX195" fmla="*/ 20583 w 98585"/>
                <a:gd name="connsiteY195" fmla="*/ 44034 h 78002"/>
                <a:gd name="connsiteX196" fmla="*/ 20583 w 98585"/>
                <a:gd name="connsiteY196" fmla="*/ 41517 h 78002"/>
                <a:gd name="connsiteX197" fmla="*/ 19325 w 98585"/>
                <a:gd name="connsiteY197" fmla="*/ 42775 h 78002"/>
                <a:gd name="connsiteX198" fmla="*/ 20583 w 98585"/>
                <a:gd name="connsiteY198" fmla="*/ 41517 h 78002"/>
                <a:gd name="connsiteX199" fmla="*/ 21841 w 98585"/>
                <a:gd name="connsiteY199" fmla="*/ 40260 h 78002"/>
                <a:gd name="connsiteX200" fmla="*/ 21212 w 98585"/>
                <a:gd name="connsiteY200" fmla="*/ 39630 h 78002"/>
                <a:gd name="connsiteX201" fmla="*/ 21841 w 98585"/>
                <a:gd name="connsiteY201" fmla="*/ 40889 h 78002"/>
                <a:gd name="connsiteX202" fmla="*/ 21841 w 98585"/>
                <a:gd name="connsiteY202" fmla="*/ 40260 h 78002"/>
                <a:gd name="connsiteX203" fmla="*/ 21841 w 98585"/>
                <a:gd name="connsiteY203" fmla="*/ 40260 h 78002"/>
                <a:gd name="connsiteX204" fmla="*/ 23099 w 98585"/>
                <a:gd name="connsiteY204" fmla="*/ 39001 h 78002"/>
                <a:gd name="connsiteX205" fmla="*/ 22470 w 98585"/>
                <a:gd name="connsiteY205" fmla="*/ 39630 h 78002"/>
                <a:gd name="connsiteX206" fmla="*/ 23099 w 98585"/>
                <a:gd name="connsiteY206" fmla="*/ 39001 h 78002"/>
                <a:gd name="connsiteX207" fmla="*/ 31277 w 98585"/>
                <a:gd name="connsiteY207" fmla="*/ 44034 h 78002"/>
                <a:gd name="connsiteX208" fmla="*/ 30648 w 98585"/>
                <a:gd name="connsiteY208" fmla="*/ 43405 h 78002"/>
                <a:gd name="connsiteX209" fmla="*/ 30019 w 98585"/>
                <a:gd name="connsiteY209" fmla="*/ 44034 h 78002"/>
                <a:gd name="connsiteX210" fmla="*/ 31277 w 98585"/>
                <a:gd name="connsiteY210" fmla="*/ 45292 h 78002"/>
                <a:gd name="connsiteX211" fmla="*/ 31277 w 98585"/>
                <a:gd name="connsiteY211" fmla="*/ 44034 h 78002"/>
                <a:gd name="connsiteX212" fmla="*/ 31277 w 98585"/>
                <a:gd name="connsiteY212" fmla="*/ 44034 h 78002"/>
                <a:gd name="connsiteX213" fmla="*/ 27502 w 98585"/>
                <a:gd name="connsiteY213" fmla="*/ 35856 h 78002"/>
                <a:gd name="connsiteX214" fmla="*/ 27502 w 98585"/>
                <a:gd name="connsiteY214" fmla="*/ 34598 h 78002"/>
                <a:gd name="connsiteX215" fmla="*/ 26873 w 98585"/>
                <a:gd name="connsiteY215" fmla="*/ 33339 h 78002"/>
                <a:gd name="connsiteX216" fmla="*/ 26873 w 98585"/>
                <a:gd name="connsiteY216" fmla="*/ 34598 h 78002"/>
                <a:gd name="connsiteX217" fmla="*/ 27502 w 98585"/>
                <a:gd name="connsiteY217" fmla="*/ 35856 h 78002"/>
                <a:gd name="connsiteX218" fmla="*/ 34422 w 98585"/>
                <a:gd name="connsiteY218" fmla="*/ 42775 h 78002"/>
                <a:gd name="connsiteX219" fmla="*/ 33793 w 98585"/>
                <a:gd name="connsiteY219" fmla="*/ 42775 h 78002"/>
                <a:gd name="connsiteX220" fmla="*/ 34422 w 98585"/>
                <a:gd name="connsiteY220" fmla="*/ 42775 h 78002"/>
                <a:gd name="connsiteX221" fmla="*/ 34422 w 98585"/>
                <a:gd name="connsiteY221" fmla="*/ 42775 h 78002"/>
                <a:gd name="connsiteX222" fmla="*/ 35051 w 98585"/>
                <a:gd name="connsiteY222" fmla="*/ 40889 h 78002"/>
                <a:gd name="connsiteX223" fmla="*/ 35051 w 98585"/>
                <a:gd name="connsiteY223" fmla="*/ 42146 h 78002"/>
                <a:gd name="connsiteX224" fmla="*/ 35051 w 98585"/>
                <a:gd name="connsiteY224" fmla="*/ 40889 h 78002"/>
                <a:gd name="connsiteX225" fmla="*/ 29389 w 98585"/>
                <a:gd name="connsiteY225" fmla="*/ 33969 h 78002"/>
                <a:gd name="connsiteX226" fmla="*/ 29389 w 98585"/>
                <a:gd name="connsiteY226" fmla="*/ 33969 h 78002"/>
                <a:gd name="connsiteX227" fmla="*/ 28131 w 98585"/>
                <a:gd name="connsiteY227" fmla="*/ 33969 h 78002"/>
                <a:gd name="connsiteX228" fmla="*/ 28760 w 98585"/>
                <a:gd name="connsiteY228" fmla="*/ 35227 h 78002"/>
                <a:gd name="connsiteX229" fmla="*/ 29389 w 98585"/>
                <a:gd name="connsiteY229" fmla="*/ 33969 h 78002"/>
                <a:gd name="connsiteX230" fmla="*/ 39454 w 98585"/>
                <a:gd name="connsiteY230" fmla="*/ 27049 h 78002"/>
                <a:gd name="connsiteX231" fmla="*/ 39454 w 98585"/>
                <a:gd name="connsiteY231" fmla="*/ 25791 h 78002"/>
                <a:gd name="connsiteX232" fmla="*/ 36938 w 98585"/>
                <a:gd name="connsiteY232" fmla="*/ 22646 h 78002"/>
                <a:gd name="connsiteX233" fmla="*/ 35680 w 98585"/>
                <a:gd name="connsiteY233" fmla="*/ 22646 h 78002"/>
                <a:gd name="connsiteX234" fmla="*/ 39454 w 98585"/>
                <a:gd name="connsiteY234" fmla="*/ 27049 h 78002"/>
                <a:gd name="connsiteX235" fmla="*/ 43858 w 98585"/>
                <a:gd name="connsiteY235" fmla="*/ 28936 h 78002"/>
                <a:gd name="connsiteX236" fmla="*/ 43858 w 98585"/>
                <a:gd name="connsiteY236" fmla="*/ 28936 h 78002"/>
                <a:gd name="connsiteX237" fmla="*/ 43229 w 98585"/>
                <a:gd name="connsiteY237" fmla="*/ 30824 h 78002"/>
                <a:gd name="connsiteX238" fmla="*/ 43858 w 98585"/>
                <a:gd name="connsiteY238" fmla="*/ 28936 h 78002"/>
                <a:gd name="connsiteX239" fmla="*/ 43858 w 98585"/>
                <a:gd name="connsiteY239" fmla="*/ 28936 h 78002"/>
                <a:gd name="connsiteX240" fmla="*/ 41971 w 98585"/>
                <a:gd name="connsiteY240" fmla="*/ 24533 h 78002"/>
                <a:gd name="connsiteX241" fmla="*/ 40083 w 98585"/>
                <a:gd name="connsiteY241" fmla="*/ 23904 h 78002"/>
                <a:gd name="connsiteX242" fmla="*/ 36938 w 98585"/>
                <a:gd name="connsiteY242" fmla="*/ 20129 h 78002"/>
                <a:gd name="connsiteX243" fmla="*/ 38196 w 98585"/>
                <a:gd name="connsiteY243" fmla="*/ 23904 h 78002"/>
                <a:gd name="connsiteX244" fmla="*/ 40712 w 98585"/>
                <a:gd name="connsiteY244" fmla="*/ 26420 h 78002"/>
                <a:gd name="connsiteX245" fmla="*/ 42600 w 98585"/>
                <a:gd name="connsiteY245" fmla="*/ 25162 h 78002"/>
                <a:gd name="connsiteX246" fmla="*/ 41971 w 98585"/>
                <a:gd name="connsiteY246" fmla="*/ 24533 h 78002"/>
                <a:gd name="connsiteX247" fmla="*/ 43229 w 98585"/>
                <a:gd name="connsiteY247" fmla="*/ 22646 h 78002"/>
                <a:gd name="connsiteX248" fmla="*/ 40083 w 98585"/>
                <a:gd name="connsiteY248" fmla="*/ 21388 h 78002"/>
                <a:gd name="connsiteX249" fmla="*/ 43858 w 98585"/>
                <a:gd name="connsiteY249" fmla="*/ 24533 h 78002"/>
                <a:gd name="connsiteX250" fmla="*/ 44487 w 98585"/>
                <a:gd name="connsiteY250" fmla="*/ 23275 h 78002"/>
                <a:gd name="connsiteX251" fmla="*/ 43229 w 98585"/>
                <a:gd name="connsiteY251" fmla="*/ 22646 h 78002"/>
                <a:gd name="connsiteX252" fmla="*/ 47632 w 98585"/>
                <a:gd name="connsiteY252" fmla="*/ 26420 h 78002"/>
                <a:gd name="connsiteX253" fmla="*/ 47003 w 98585"/>
                <a:gd name="connsiteY253" fmla="*/ 27049 h 78002"/>
                <a:gd name="connsiteX254" fmla="*/ 47632 w 98585"/>
                <a:gd name="connsiteY254" fmla="*/ 26420 h 78002"/>
                <a:gd name="connsiteX255" fmla="*/ 47003 w 98585"/>
                <a:gd name="connsiteY255" fmla="*/ 23275 h 78002"/>
                <a:gd name="connsiteX256" fmla="*/ 45116 w 98585"/>
                <a:gd name="connsiteY256" fmla="*/ 21388 h 78002"/>
                <a:gd name="connsiteX257" fmla="*/ 42600 w 98585"/>
                <a:gd name="connsiteY257" fmla="*/ 20129 h 78002"/>
                <a:gd name="connsiteX258" fmla="*/ 43858 w 98585"/>
                <a:gd name="connsiteY258" fmla="*/ 22017 h 78002"/>
                <a:gd name="connsiteX259" fmla="*/ 47003 w 98585"/>
                <a:gd name="connsiteY259" fmla="*/ 23275 h 78002"/>
                <a:gd name="connsiteX260" fmla="*/ 48261 w 98585"/>
                <a:gd name="connsiteY260" fmla="*/ 20129 h 78002"/>
                <a:gd name="connsiteX261" fmla="*/ 45116 w 98585"/>
                <a:gd name="connsiteY261" fmla="*/ 16984 h 78002"/>
                <a:gd name="connsiteX262" fmla="*/ 43858 w 98585"/>
                <a:gd name="connsiteY262" fmla="*/ 15726 h 78002"/>
                <a:gd name="connsiteX263" fmla="*/ 43229 w 98585"/>
                <a:gd name="connsiteY263" fmla="*/ 16355 h 78002"/>
                <a:gd name="connsiteX264" fmla="*/ 45745 w 98585"/>
                <a:gd name="connsiteY264" fmla="*/ 19501 h 78002"/>
                <a:gd name="connsiteX265" fmla="*/ 43858 w 98585"/>
                <a:gd name="connsiteY265" fmla="*/ 18872 h 78002"/>
                <a:gd name="connsiteX266" fmla="*/ 47003 w 98585"/>
                <a:gd name="connsiteY266" fmla="*/ 21388 h 78002"/>
                <a:gd name="connsiteX267" fmla="*/ 48261 w 98585"/>
                <a:gd name="connsiteY267" fmla="*/ 20129 h 78002"/>
                <a:gd name="connsiteX268" fmla="*/ 48261 w 98585"/>
                <a:gd name="connsiteY268" fmla="*/ 20129 h 78002"/>
                <a:gd name="connsiteX269" fmla="*/ 42600 w 98585"/>
                <a:gd name="connsiteY269" fmla="*/ 12581 h 78002"/>
                <a:gd name="connsiteX270" fmla="*/ 43229 w 98585"/>
                <a:gd name="connsiteY270" fmla="*/ 13839 h 78002"/>
                <a:gd name="connsiteX271" fmla="*/ 43858 w 98585"/>
                <a:gd name="connsiteY271" fmla="*/ 13210 h 78002"/>
                <a:gd name="connsiteX272" fmla="*/ 42600 w 98585"/>
                <a:gd name="connsiteY272" fmla="*/ 12581 h 78002"/>
                <a:gd name="connsiteX273" fmla="*/ 52035 w 98585"/>
                <a:gd name="connsiteY273" fmla="*/ 23275 h 78002"/>
                <a:gd name="connsiteX274" fmla="*/ 52665 w 98585"/>
                <a:gd name="connsiteY274" fmla="*/ 24533 h 78002"/>
                <a:gd name="connsiteX275" fmla="*/ 52035 w 98585"/>
                <a:gd name="connsiteY275" fmla="*/ 23275 h 78002"/>
                <a:gd name="connsiteX276" fmla="*/ 54552 w 98585"/>
                <a:gd name="connsiteY276" fmla="*/ 23275 h 78002"/>
                <a:gd name="connsiteX277" fmla="*/ 54552 w 98585"/>
                <a:gd name="connsiteY277" fmla="*/ 23275 h 78002"/>
                <a:gd name="connsiteX278" fmla="*/ 52665 w 98585"/>
                <a:gd name="connsiteY278" fmla="*/ 22646 h 78002"/>
                <a:gd name="connsiteX279" fmla="*/ 53923 w 98585"/>
                <a:gd name="connsiteY279" fmla="*/ 23904 h 78002"/>
                <a:gd name="connsiteX280" fmla="*/ 54552 w 98585"/>
                <a:gd name="connsiteY280" fmla="*/ 23275 h 78002"/>
                <a:gd name="connsiteX281" fmla="*/ 52665 w 98585"/>
                <a:gd name="connsiteY281" fmla="*/ 19501 h 78002"/>
                <a:gd name="connsiteX282" fmla="*/ 48890 w 98585"/>
                <a:gd name="connsiteY282" fmla="*/ 16984 h 78002"/>
                <a:gd name="connsiteX283" fmla="*/ 45745 w 98585"/>
                <a:gd name="connsiteY283" fmla="*/ 15097 h 78002"/>
                <a:gd name="connsiteX284" fmla="*/ 50777 w 98585"/>
                <a:gd name="connsiteY284" fmla="*/ 20129 h 78002"/>
                <a:gd name="connsiteX285" fmla="*/ 52665 w 98585"/>
                <a:gd name="connsiteY285" fmla="*/ 19501 h 78002"/>
                <a:gd name="connsiteX286" fmla="*/ 59584 w 98585"/>
                <a:gd name="connsiteY286" fmla="*/ 19501 h 78002"/>
                <a:gd name="connsiteX287" fmla="*/ 58326 w 98585"/>
                <a:gd name="connsiteY287" fmla="*/ 18243 h 78002"/>
                <a:gd name="connsiteX288" fmla="*/ 53923 w 98585"/>
                <a:gd name="connsiteY288" fmla="*/ 20129 h 78002"/>
                <a:gd name="connsiteX289" fmla="*/ 59584 w 98585"/>
                <a:gd name="connsiteY289" fmla="*/ 19501 h 78002"/>
                <a:gd name="connsiteX290" fmla="*/ 58955 w 98585"/>
                <a:gd name="connsiteY290" fmla="*/ 17613 h 78002"/>
                <a:gd name="connsiteX291" fmla="*/ 58955 w 98585"/>
                <a:gd name="connsiteY291" fmla="*/ 18872 h 78002"/>
                <a:gd name="connsiteX292" fmla="*/ 58955 w 98585"/>
                <a:gd name="connsiteY292" fmla="*/ 17613 h 7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8585" h="78002">
                  <a:moveTo>
                    <a:pt x="96698" y="25791"/>
                  </a:moveTo>
                  <a:cubicBezTo>
                    <a:pt x="97327" y="26420"/>
                    <a:pt x="97327" y="26420"/>
                    <a:pt x="98585" y="27679"/>
                  </a:cubicBezTo>
                  <a:cubicBezTo>
                    <a:pt x="97956" y="28307"/>
                    <a:pt x="97327" y="28307"/>
                    <a:pt x="97327" y="28936"/>
                  </a:cubicBezTo>
                  <a:cubicBezTo>
                    <a:pt x="97327" y="29565"/>
                    <a:pt x="97956" y="31453"/>
                    <a:pt x="97956" y="32082"/>
                  </a:cubicBezTo>
                  <a:cubicBezTo>
                    <a:pt x="97956" y="32711"/>
                    <a:pt x="97956" y="32711"/>
                    <a:pt x="97327" y="32711"/>
                  </a:cubicBezTo>
                  <a:cubicBezTo>
                    <a:pt x="96698" y="33339"/>
                    <a:pt x="96069" y="33969"/>
                    <a:pt x="94811" y="33339"/>
                  </a:cubicBezTo>
                  <a:cubicBezTo>
                    <a:pt x="94182" y="33339"/>
                    <a:pt x="94811" y="34598"/>
                    <a:pt x="93553" y="33969"/>
                  </a:cubicBezTo>
                  <a:cubicBezTo>
                    <a:pt x="92295" y="33339"/>
                    <a:pt x="91666" y="33339"/>
                    <a:pt x="91037" y="33339"/>
                  </a:cubicBezTo>
                  <a:cubicBezTo>
                    <a:pt x="90408" y="33339"/>
                    <a:pt x="90408" y="34598"/>
                    <a:pt x="89779" y="34598"/>
                  </a:cubicBezTo>
                  <a:cubicBezTo>
                    <a:pt x="89779" y="34598"/>
                    <a:pt x="89779" y="35227"/>
                    <a:pt x="89150" y="35227"/>
                  </a:cubicBezTo>
                  <a:cubicBezTo>
                    <a:pt x="89150" y="35856"/>
                    <a:pt x="89150" y="37114"/>
                    <a:pt x="88521" y="37743"/>
                  </a:cubicBezTo>
                  <a:cubicBezTo>
                    <a:pt x="87891" y="38372"/>
                    <a:pt x="86633" y="38372"/>
                    <a:pt x="86004" y="39001"/>
                  </a:cubicBezTo>
                  <a:cubicBezTo>
                    <a:pt x="86004" y="39001"/>
                    <a:pt x="86004" y="40260"/>
                    <a:pt x="86004" y="40260"/>
                  </a:cubicBezTo>
                  <a:cubicBezTo>
                    <a:pt x="86004" y="40260"/>
                    <a:pt x="86004" y="40889"/>
                    <a:pt x="86004" y="40889"/>
                  </a:cubicBezTo>
                  <a:cubicBezTo>
                    <a:pt x="84117" y="38372"/>
                    <a:pt x="83488" y="38372"/>
                    <a:pt x="83488" y="38372"/>
                  </a:cubicBezTo>
                  <a:cubicBezTo>
                    <a:pt x="82859" y="39001"/>
                    <a:pt x="82230" y="39630"/>
                    <a:pt x="81601" y="40260"/>
                  </a:cubicBezTo>
                  <a:cubicBezTo>
                    <a:pt x="80972" y="40889"/>
                    <a:pt x="80972" y="40889"/>
                    <a:pt x="80343" y="40889"/>
                  </a:cubicBezTo>
                  <a:cubicBezTo>
                    <a:pt x="79085" y="41517"/>
                    <a:pt x="77827" y="41517"/>
                    <a:pt x="77198" y="42146"/>
                  </a:cubicBezTo>
                  <a:cubicBezTo>
                    <a:pt x="76569" y="42775"/>
                    <a:pt x="77198" y="44034"/>
                    <a:pt x="76569" y="44663"/>
                  </a:cubicBezTo>
                  <a:cubicBezTo>
                    <a:pt x="75939" y="45921"/>
                    <a:pt x="74052" y="45921"/>
                    <a:pt x="72794" y="45292"/>
                  </a:cubicBezTo>
                  <a:cubicBezTo>
                    <a:pt x="70907" y="45292"/>
                    <a:pt x="70278" y="46550"/>
                    <a:pt x="69020" y="46550"/>
                  </a:cubicBezTo>
                  <a:cubicBezTo>
                    <a:pt x="68391" y="46550"/>
                    <a:pt x="67133" y="46550"/>
                    <a:pt x="65875" y="46550"/>
                  </a:cubicBezTo>
                  <a:cubicBezTo>
                    <a:pt x="65246" y="46550"/>
                    <a:pt x="63987" y="46550"/>
                    <a:pt x="63358" y="47179"/>
                  </a:cubicBezTo>
                  <a:cubicBezTo>
                    <a:pt x="62729" y="47808"/>
                    <a:pt x="62729" y="49066"/>
                    <a:pt x="62100" y="49695"/>
                  </a:cubicBezTo>
                  <a:cubicBezTo>
                    <a:pt x="62100" y="50324"/>
                    <a:pt x="60842" y="49695"/>
                    <a:pt x="60842" y="49695"/>
                  </a:cubicBezTo>
                  <a:cubicBezTo>
                    <a:pt x="60213" y="50324"/>
                    <a:pt x="60213" y="50953"/>
                    <a:pt x="59584" y="50953"/>
                  </a:cubicBezTo>
                  <a:cubicBezTo>
                    <a:pt x="58955" y="51582"/>
                    <a:pt x="58955" y="52211"/>
                    <a:pt x="58326" y="52841"/>
                  </a:cubicBezTo>
                  <a:cubicBezTo>
                    <a:pt x="57697" y="53470"/>
                    <a:pt x="57697" y="54099"/>
                    <a:pt x="57068" y="54727"/>
                  </a:cubicBezTo>
                  <a:cubicBezTo>
                    <a:pt x="56439" y="55356"/>
                    <a:pt x="56439" y="55986"/>
                    <a:pt x="55181" y="55986"/>
                  </a:cubicBezTo>
                  <a:cubicBezTo>
                    <a:pt x="53293" y="55986"/>
                    <a:pt x="53293" y="58502"/>
                    <a:pt x="52665" y="59131"/>
                  </a:cubicBezTo>
                  <a:cubicBezTo>
                    <a:pt x="52035" y="59760"/>
                    <a:pt x="50777" y="59760"/>
                    <a:pt x="50148" y="59760"/>
                  </a:cubicBezTo>
                  <a:cubicBezTo>
                    <a:pt x="49519" y="59760"/>
                    <a:pt x="49519" y="61018"/>
                    <a:pt x="49519" y="61647"/>
                  </a:cubicBezTo>
                  <a:cubicBezTo>
                    <a:pt x="48890" y="62905"/>
                    <a:pt x="47632" y="63534"/>
                    <a:pt x="47003" y="64792"/>
                  </a:cubicBezTo>
                  <a:cubicBezTo>
                    <a:pt x="45745" y="66051"/>
                    <a:pt x="44487" y="67937"/>
                    <a:pt x="43229" y="69196"/>
                  </a:cubicBezTo>
                  <a:cubicBezTo>
                    <a:pt x="41971" y="70454"/>
                    <a:pt x="40712" y="71712"/>
                    <a:pt x="39454" y="72970"/>
                  </a:cubicBezTo>
                  <a:cubicBezTo>
                    <a:pt x="37567" y="74858"/>
                    <a:pt x="35051" y="76115"/>
                    <a:pt x="32535" y="77373"/>
                  </a:cubicBezTo>
                  <a:cubicBezTo>
                    <a:pt x="31277" y="78003"/>
                    <a:pt x="30019" y="78003"/>
                    <a:pt x="28131" y="78003"/>
                  </a:cubicBezTo>
                  <a:cubicBezTo>
                    <a:pt x="26873" y="77373"/>
                    <a:pt x="23728" y="74858"/>
                    <a:pt x="18067" y="69196"/>
                  </a:cubicBezTo>
                  <a:cubicBezTo>
                    <a:pt x="16179" y="67309"/>
                    <a:pt x="14292" y="64792"/>
                    <a:pt x="11776" y="62277"/>
                  </a:cubicBezTo>
                  <a:cubicBezTo>
                    <a:pt x="10518" y="61018"/>
                    <a:pt x="9260" y="59131"/>
                    <a:pt x="7373" y="56615"/>
                  </a:cubicBezTo>
                  <a:cubicBezTo>
                    <a:pt x="10518" y="59131"/>
                    <a:pt x="9889" y="58502"/>
                    <a:pt x="9260" y="56615"/>
                  </a:cubicBezTo>
                  <a:cubicBezTo>
                    <a:pt x="7373" y="54099"/>
                    <a:pt x="5485" y="52211"/>
                    <a:pt x="4227" y="50953"/>
                  </a:cubicBezTo>
                  <a:cubicBezTo>
                    <a:pt x="4856" y="50953"/>
                    <a:pt x="4856" y="51582"/>
                    <a:pt x="5485" y="51582"/>
                  </a:cubicBezTo>
                  <a:cubicBezTo>
                    <a:pt x="6743" y="52841"/>
                    <a:pt x="8002" y="53470"/>
                    <a:pt x="6743" y="50953"/>
                  </a:cubicBezTo>
                  <a:cubicBezTo>
                    <a:pt x="6114" y="49695"/>
                    <a:pt x="7373" y="50324"/>
                    <a:pt x="4856" y="47179"/>
                  </a:cubicBezTo>
                  <a:cubicBezTo>
                    <a:pt x="4227" y="45921"/>
                    <a:pt x="4856" y="46550"/>
                    <a:pt x="5485" y="46550"/>
                  </a:cubicBezTo>
                  <a:cubicBezTo>
                    <a:pt x="4227" y="45292"/>
                    <a:pt x="3598" y="43405"/>
                    <a:pt x="2340" y="42146"/>
                  </a:cubicBezTo>
                  <a:cubicBezTo>
                    <a:pt x="2969" y="42146"/>
                    <a:pt x="2969" y="42775"/>
                    <a:pt x="3598" y="42775"/>
                  </a:cubicBezTo>
                  <a:cubicBezTo>
                    <a:pt x="1711" y="40889"/>
                    <a:pt x="1082" y="40260"/>
                    <a:pt x="1082" y="40260"/>
                  </a:cubicBezTo>
                  <a:cubicBezTo>
                    <a:pt x="1082" y="40889"/>
                    <a:pt x="1082" y="41517"/>
                    <a:pt x="1082" y="40889"/>
                  </a:cubicBezTo>
                  <a:cubicBezTo>
                    <a:pt x="-2063" y="35227"/>
                    <a:pt x="2340" y="39630"/>
                    <a:pt x="5485" y="42146"/>
                  </a:cubicBezTo>
                  <a:cubicBezTo>
                    <a:pt x="4227" y="40889"/>
                    <a:pt x="3598" y="40260"/>
                    <a:pt x="2969" y="39001"/>
                  </a:cubicBezTo>
                  <a:cubicBezTo>
                    <a:pt x="2969" y="39001"/>
                    <a:pt x="2340" y="38372"/>
                    <a:pt x="2969" y="38372"/>
                  </a:cubicBezTo>
                  <a:cubicBezTo>
                    <a:pt x="3598" y="37743"/>
                    <a:pt x="4227" y="37743"/>
                    <a:pt x="4856" y="37743"/>
                  </a:cubicBezTo>
                  <a:cubicBezTo>
                    <a:pt x="5485" y="37743"/>
                    <a:pt x="4856" y="36485"/>
                    <a:pt x="6114" y="36485"/>
                  </a:cubicBezTo>
                  <a:cubicBezTo>
                    <a:pt x="7373" y="37114"/>
                    <a:pt x="6114" y="34598"/>
                    <a:pt x="7373" y="35856"/>
                  </a:cubicBezTo>
                  <a:cubicBezTo>
                    <a:pt x="8631" y="36485"/>
                    <a:pt x="8002" y="35856"/>
                    <a:pt x="6743" y="33339"/>
                  </a:cubicBezTo>
                  <a:cubicBezTo>
                    <a:pt x="5485" y="31453"/>
                    <a:pt x="6114" y="32082"/>
                    <a:pt x="6743" y="32082"/>
                  </a:cubicBezTo>
                  <a:cubicBezTo>
                    <a:pt x="8002" y="32711"/>
                    <a:pt x="8002" y="32711"/>
                    <a:pt x="8631" y="32711"/>
                  </a:cubicBezTo>
                  <a:cubicBezTo>
                    <a:pt x="8631" y="32711"/>
                    <a:pt x="9260" y="32711"/>
                    <a:pt x="8631" y="32711"/>
                  </a:cubicBezTo>
                  <a:cubicBezTo>
                    <a:pt x="6114" y="28936"/>
                    <a:pt x="8002" y="30194"/>
                    <a:pt x="9889" y="31453"/>
                  </a:cubicBezTo>
                  <a:cubicBezTo>
                    <a:pt x="11147" y="32082"/>
                    <a:pt x="12405" y="33339"/>
                    <a:pt x="10518" y="30824"/>
                  </a:cubicBezTo>
                  <a:cubicBezTo>
                    <a:pt x="9889" y="29565"/>
                    <a:pt x="11147" y="30194"/>
                    <a:pt x="12405" y="31453"/>
                  </a:cubicBezTo>
                  <a:cubicBezTo>
                    <a:pt x="14921" y="33969"/>
                    <a:pt x="14292" y="32711"/>
                    <a:pt x="13034" y="30824"/>
                  </a:cubicBezTo>
                  <a:cubicBezTo>
                    <a:pt x="12405" y="30194"/>
                    <a:pt x="12405" y="30194"/>
                    <a:pt x="12405" y="29565"/>
                  </a:cubicBezTo>
                  <a:cubicBezTo>
                    <a:pt x="12405" y="29565"/>
                    <a:pt x="12405" y="28936"/>
                    <a:pt x="13034" y="28936"/>
                  </a:cubicBezTo>
                  <a:cubicBezTo>
                    <a:pt x="14292" y="29565"/>
                    <a:pt x="13034" y="28307"/>
                    <a:pt x="12405" y="27049"/>
                  </a:cubicBezTo>
                  <a:cubicBezTo>
                    <a:pt x="12405" y="27049"/>
                    <a:pt x="12405" y="27049"/>
                    <a:pt x="12405" y="27049"/>
                  </a:cubicBezTo>
                  <a:cubicBezTo>
                    <a:pt x="13663" y="27679"/>
                    <a:pt x="12405" y="25162"/>
                    <a:pt x="14921" y="27679"/>
                  </a:cubicBezTo>
                  <a:cubicBezTo>
                    <a:pt x="15550" y="28307"/>
                    <a:pt x="16179" y="28307"/>
                    <a:pt x="16179" y="28307"/>
                  </a:cubicBezTo>
                  <a:cubicBezTo>
                    <a:pt x="16179" y="28307"/>
                    <a:pt x="16179" y="27679"/>
                    <a:pt x="15550" y="27049"/>
                  </a:cubicBezTo>
                  <a:cubicBezTo>
                    <a:pt x="13034" y="23904"/>
                    <a:pt x="14292" y="24533"/>
                    <a:pt x="15550" y="25791"/>
                  </a:cubicBezTo>
                  <a:cubicBezTo>
                    <a:pt x="16808" y="27049"/>
                    <a:pt x="17437" y="27679"/>
                    <a:pt x="15550" y="25162"/>
                  </a:cubicBezTo>
                  <a:cubicBezTo>
                    <a:pt x="14921" y="24533"/>
                    <a:pt x="15550" y="24533"/>
                    <a:pt x="14921" y="23904"/>
                  </a:cubicBezTo>
                  <a:cubicBezTo>
                    <a:pt x="14921" y="23275"/>
                    <a:pt x="16179" y="24533"/>
                    <a:pt x="14292" y="22017"/>
                  </a:cubicBezTo>
                  <a:cubicBezTo>
                    <a:pt x="14292" y="22017"/>
                    <a:pt x="14292" y="21388"/>
                    <a:pt x="14292" y="21388"/>
                  </a:cubicBezTo>
                  <a:cubicBezTo>
                    <a:pt x="16179" y="23275"/>
                    <a:pt x="14921" y="21388"/>
                    <a:pt x="14921" y="20758"/>
                  </a:cubicBezTo>
                  <a:cubicBezTo>
                    <a:pt x="14921" y="20758"/>
                    <a:pt x="14921" y="20758"/>
                    <a:pt x="15550" y="21388"/>
                  </a:cubicBezTo>
                  <a:cubicBezTo>
                    <a:pt x="18067" y="23904"/>
                    <a:pt x="18695" y="23275"/>
                    <a:pt x="18067" y="22017"/>
                  </a:cubicBezTo>
                  <a:cubicBezTo>
                    <a:pt x="17437" y="20129"/>
                    <a:pt x="19325" y="22017"/>
                    <a:pt x="19954" y="21388"/>
                  </a:cubicBezTo>
                  <a:cubicBezTo>
                    <a:pt x="19954" y="21388"/>
                    <a:pt x="19954" y="21388"/>
                    <a:pt x="19954" y="21388"/>
                  </a:cubicBezTo>
                  <a:cubicBezTo>
                    <a:pt x="19954" y="21388"/>
                    <a:pt x="20583" y="21388"/>
                    <a:pt x="21212" y="20758"/>
                  </a:cubicBezTo>
                  <a:cubicBezTo>
                    <a:pt x="21212" y="20758"/>
                    <a:pt x="21841" y="21388"/>
                    <a:pt x="21841" y="20758"/>
                  </a:cubicBezTo>
                  <a:cubicBezTo>
                    <a:pt x="20583" y="18872"/>
                    <a:pt x="21212" y="19501"/>
                    <a:pt x="21212" y="18872"/>
                  </a:cubicBezTo>
                  <a:cubicBezTo>
                    <a:pt x="21212" y="18243"/>
                    <a:pt x="23099" y="19501"/>
                    <a:pt x="21841" y="17613"/>
                  </a:cubicBezTo>
                  <a:cubicBezTo>
                    <a:pt x="21212" y="16355"/>
                    <a:pt x="21841" y="16984"/>
                    <a:pt x="24986" y="20129"/>
                  </a:cubicBezTo>
                  <a:cubicBezTo>
                    <a:pt x="22470" y="16355"/>
                    <a:pt x="26873" y="21388"/>
                    <a:pt x="23099" y="16355"/>
                  </a:cubicBezTo>
                  <a:cubicBezTo>
                    <a:pt x="26244" y="20129"/>
                    <a:pt x="27502" y="21388"/>
                    <a:pt x="26244" y="18872"/>
                  </a:cubicBezTo>
                  <a:cubicBezTo>
                    <a:pt x="24986" y="16984"/>
                    <a:pt x="25615" y="16984"/>
                    <a:pt x="26244" y="17613"/>
                  </a:cubicBezTo>
                  <a:cubicBezTo>
                    <a:pt x="26244" y="17613"/>
                    <a:pt x="26873" y="17613"/>
                    <a:pt x="26873" y="16984"/>
                  </a:cubicBezTo>
                  <a:cubicBezTo>
                    <a:pt x="26873" y="16355"/>
                    <a:pt x="28131" y="16355"/>
                    <a:pt x="29389" y="17613"/>
                  </a:cubicBezTo>
                  <a:cubicBezTo>
                    <a:pt x="30648" y="18243"/>
                    <a:pt x="30648" y="18243"/>
                    <a:pt x="31277" y="18243"/>
                  </a:cubicBezTo>
                  <a:cubicBezTo>
                    <a:pt x="30648" y="16984"/>
                    <a:pt x="30019" y="16355"/>
                    <a:pt x="29389" y="15726"/>
                  </a:cubicBezTo>
                  <a:cubicBezTo>
                    <a:pt x="28760" y="14468"/>
                    <a:pt x="28131" y="13839"/>
                    <a:pt x="27502" y="12581"/>
                  </a:cubicBezTo>
                  <a:cubicBezTo>
                    <a:pt x="28131" y="13210"/>
                    <a:pt x="28760" y="13839"/>
                    <a:pt x="28760" y="14468"/>
                  </a:cubicBezTo>
                  <a:cubicBezTo>
                    <a:pt x="29389" y="15097"/>
                    <a:pt x="29389" y="14468"/>
                    <a:pt x="30019" y="15726"/>
                  </a:cubicBezTo>
                  <a:cubicBezTo>
                    <a:pt x="30019" y="16355"/>
                    <a:pt x="30019" y="16355"/>
                    <a:pt x="30648" y="16984"/>
                  </a:cubicBezTo>
                  <a:cubicBezTo>
                    <a:pt x="30648" y="16984"/>
                    <a:pt x="31277" y="17613"/>
                    <a:pt x="31277" y="17613"/>
                  </a:cubicBezTo>
                  <a:cubicBezTo>
                    <a:pt x="31906" y="17613"/>
                    <a:pt x="32535" y="17613"/>
                    <a:pt x="32535" y="17613"/>
                  </a:cubicBezTo>
                  <a:cubicBezTo>
                    <a:pt x="32535" y="17613"/>
                    <a:pt x="32535" y="16984"/>
                    <a:pt x="32535" y="16984"/>
                  </a:cubicBezTo>
                  <a:cubicBezTo>
                    <a:pt x="33793" y="17613"/>
                    <a:pt x="32535" y="15726"/>
                    <a:pt x="29389" y="11323"/>
                  </a:cubicBezTo>
                  <a:cubicBezTo>
                    <a:pt x="31277" y="13210"/>
                    <a:pt x="33164" y="14468"/>
                    <a:pt x="32535" y="13210"/>
                  </a:cubicBezTo>
                  <a:cubicBezTo>
                    <a:pt x="32535" y="13210"/>
                    <a:pt x="33164" y="13210"/>
                    <a:pt x="33793" y="13839"/>
                  </a:cubicBezTo>
                  <a:cubicBezTo>
                    <a:pt x="35680" y="15726"/>
                    <a:pt x="36309" y="15726"/>
                    <a:pt x="33793" y="12581"/>
                  </a:cubicBezTo>
                  <a:cubicBezTo>
                    <a:pt x="33164" y="11952"/>
                    <a:pt x="33164" y="11323"/>
                    <a:pt x="33164" y="11323"/>
                  </a:cubicBezTo>
                  <a:cubicBezTo>
                    <a:pt x="33164" y="11323"/>
                    <a:pt x="33164" y="10694"/>
                    <a:pt x="33793" y="10694"/>
                  </a:cubicBezTo>
                  <a:cubicBezTo>
                    <a:pt x="34422" y="11323"/>
                    <a:pt x="34422" y="10065"/>
                    <a:pt x="35051" y="10065"/>
                  </a:cubicBezTo>
                  <a:cubicBezTo>
                    <a:pt x="35051" y="10065"/>
                    <a:pt x="35051" y="10065"/>
                    <a:pt x="35051" y="10065"/>
                  </a:cubicBezTo>
                  <a:cubicBezTo>
                    <a:pt x="35680" y="10065"/>
                    <a:pt x="35680" y="8807"/>
                    <a:pt x="36938" y="10065"/>
                  </a:cubicBezTo>
                  <a:cubicBezTo>
                    <a:pt x="38825" y="11952"/>
                    <a:pt x="39454" y="10694"/>
                    <a:pt x="39454" y="10694"/>
                  </a:cubicBezTo>
                  <a:cubicBezTo>
                    <a:pt x="39454" y="10694"/>
                    <a:pt x="40083" y="10694"/>
                    <a:pt x="40083" y="10065"/>
                  </a:cubicBezTo>
                  <a:cubicBezTo>
                    <a:pt x="40083" y="10065"/>
                    <a:pt x="39454" y="8807"/>
                    <a:pt x="38825" y="8177"/>
                  </a:cubicBezTo>
                  <a:cubicBezTo>
                    <a:pt x="38825" y="8177"/>
                    <a:pt x="38825" y="8177"/>
                    <a:pt x="38825" y="8177"/>
                  </a:cubicBezTo>
                  <a:cubicBezTo>
                    <a:pt x="38825" y="8177"/>
                    <a:pt x="38825" y="8177"/>
                    <a:pt x="38825" y="8177"/>
                  </a:cubicBezTo>
                  <a:cubicBezTo>
                    <a:pt x="39454" y="8807"/>
                    <a:pt x="40083" y="9436"/>
                    <a:pt x="40712" y="9436"/>
                  </a:cubicBezTo>
                  <a:cubicBezTo>
                    <a:pt x="40712" y="8807"/>
                    <a:pt x="40083" y="8807"/>
                    <a:pt x="40083" y="8177"/>
                  </a:cubicBezTo>
                  <a:cubicBezTo>
                    <a:pt x="40083" y="8177"/>
                    <a:pt x="39454" y="8177"/>
                    <a:pt x="39454" y="7548"/>
                  </a:cubicBezTo>
                  <a:cubicBezTo>
                    <a:pt x="39454" y="7548"/>
                    <a:pt x="39454" y="7548"/>
                    <a:pt x="39454" y="7548"/>
                  </a:cubicBezTo>
                  <a:cubicBezTo>
                    <a:pt x="37567" y="5032"/>
                    <a:pt x="38825" y="6291"/>
                    <a:pt x="40083" y="6919"/>
                  </a:cubicBezTo>
                  <a:cubicBezTo>
                    <a:pt x="41341" y="7548"/>
                    <a:pt x="41341" y="8177"/>
                    <a:pt x="42600" y="8807"/>
                  </a:cubicBezTo>
                  <a:cubicBezTo>
                    <a:pt x="41341" y="6919"/>
                    <a:pt x="40712" y="6291"/>
                    <a:pt x="40083" y="5032"/>
                  </a:cubicBezTo>
                  <a:cubicBezTo>
                    <a:pt x="40083" y="5032"/>
                    <a:pt x="40083" y="4403"/>
                    <a:pt x="40083" y="4403"/>
                  </a:cubicBezTo>
                  <a:cubicBezTo>
                    <a:pt x="40712" y="4403"/>
                    <a:pt x="41341" y="4403"/>
                    <a:pt x="41971" y="5032"/>
                  </a:cubicBezTo>
                  <a:cubicBezTo>
                    <a:pt x="41971" y="5032"/>
                    <a:pt x="42600" y="5662"/>
                    <a:pt x="43229" y="5662"/>
                  </a:cubicBezTo>
                  <a:cubicBezTo>
                    <a:pt x="43858" y="6291"/>
                    <a:pt x="45116" y="6919"/>
                    <a:pt x="45116" y="6919"/>
                  </a:cubicBezTo>
                  <a:cubicBezTo>
                    <a:pt x="45745" y="6919"/>
                    <a:pt x="46374" y="6919"/>
                    <a:pt x="47003" y="6291"/>
                  </a:cubicBezTo>
                  <a:cubicBezTo>
                    <a:pt x="45745" y="5662"/>
                    <a:pt x="45116" y="5032"/>
                    <a:pt x="44487" y="4403"/>
                  </a:cubicBezTo>
                  <a:cubicBezTo>
                    <a:pt x="43858" y="3774"/>
                    <a:pt x="43858" y="3774"/>
                    <a:pt x="43858" y="3145"/>
                  </a:cubicBezTo>
                  <a:cubicBezTo>
                    <a:pt x="43858" y="3145"/>
                    <a:pt x="44487" y="2516"/>
                    <a:pt x="44487" y="2516"/>
                  </a:cubicBezTo>
                  <a:cubicBezTo>
                    <a:pt x="45116" y="3774"/>
                    <a:pt x="45116" y="3774"/>
                    <a:pt x="45745" y="4403"/>
                  </a:cubicBezTo>
                  <a:cubicBezTo>
                    <a:pt x="45745" y="4403"/>
                    <a:pt x="45745" y="4403"/>
                    <a:pt x="46374" y="5662"/>
                  </a:cubicBezTo>
                  <a:cubicBezTo>
                    <a:pt x="47003" y="5662"/>
                    <a:pt x="47632" y="5662"/>
                    <a:pt x="48890" y="5662"/>
                  </a:cubicBezTo>
                  <a:cubicBezTo>
                    <a:pt x="48890" y="5662"/>
                    <a:pt x="48261" y="5032"/>
                    <a:pt x="48261" y="5032"/>
                  </a:cubicBezTo>
                  <a:cubicBezTo>
                    <a:pt x="47632" y="4403"/>
                    <a:pt x="47003" y="4403"/>
                    <a:pt x="46374" y="3774"/>
                  </a:cubicBezTo>
                  <a:cubicBezTo>
                    <a:pt x="45116" y="1887"/>
                    <a:pt x="45745" y="1258"/>
                    <a:pt x="46374" y="1887"/>
                  </a:cubicBezTo>
                  <a:cubicBezTo>
                    <a:pt x="48261" y="2516"/>
                    <a:pt x="49519" y="2516"/>
                    <a:pt x="49519" y="1258"/>
                  </a:cubicBezTo>
                  <a:cubicBezTo>
                    <a:pt x="49519" y="1258"/>
                    <a:pt x="50777" y="1887"/>
                    <a:pt x="50777" y="1887"/>
                  </a:cubicBezTo>
                  <a:cubicBezTo>
                    <a:pt x="52035" y="1258"/>
                    <a:pt x="52665" y="1258"/>
                    <a:pt x="53923" y="629"/>
                  </a:cubicBezTo>
                  <a:cubicBezTo>
                    <a:pt x="54552" y="629"/>
                    <a:pt x="54552" y="0"/>
                    <a:pt x="55181" y="0"/>
                  </a:cubicBezTo>
                  <a:cubicBezTo>
                    <a:pt x="55181" y="0"/>
                    <a:pt x="55810" y="629"/>
                    <a:pt x="57068" y="1887"/>
                  </a:cubicBezTo>
                  <a:cubicBezTo>
                    <a:pt x="57068" y="1887"/>
                    <a:pt x="57068" y="2516"/>
                    <a:pt x="57068" y="2516"/>
                  </a:cubicBezTo>
                  <a:cubicBezTo>
                    <a:pt x="56439" y="2516"/>
                    <a:pt x="55810" y="2516"/>
                    <a:pt x="55810" y="3145"/>
                  </a:cubicBezTo>
                  <a:cubicBezTo>
                    <a:pt x="55810" y="3774"/>
                    <a:pt x="54552" y="3774"/>
                    <a:pt x="53923" y="3774"/>
                  </a:cubicBezTo>
                  <a:cubicBezTo>
                    <a:pt x="53293" y="3774"/>
                    <a:pt x="52665" y="3774"/>
                    <a:pt x="52035" y="4403"/>
                  </a:cubicBezTo>
                  <a:cubicBezTo>
                    <a:pt x="52035" y="4403"/>
                    <a:pt x="52035" y="4403"/>
                    <a:pt x="52035" y="4403"/>
                  </a:cubicBezTo>
                  <a:cubicBezTo>
                    <a:pt x="49519" y="1887"/>
                    <a:pt x="51406" y="5662"/>
                    <a:pt x="48890" y="4403"/>
                  </a:cubicBezTo>
                  <a:cubicBezTo>
                    <a:pt x="48261" y="3774"/>
                    <a:pt x="48890" y="4403"/>
                    <a:pt x="49519" y="5662"/>
                  </a:cubicBezTo>
                  <a:cubicBezTo>
                    <a:pt x="50148" y="5662"/>
                    <a:pt x="50777" y="6291"/>
                    <a:pt x="51406" y="6291"/>
                  </a:cubicBezTo>
                  <a:cubicBezTo>
                    <a:pt x="53293" y="6291"/>
                    <a:pt x="55810" y="6291"/>
                    <a:pt x="57697" y="6291"/>
                  </a:cubicBezTo>
                  <a:cubicBezTo>
                    <a:pt x="58326" y="6291"/>
                    <a:pt x="59584" y="6919"/>
                    <a:pt x="60842" y="7548"/>
                  </a:cubicBezTo>
                  <a:cubicBezTo>
                    <a:pt x="61471" y="8177"/>
                    <a:pt x="62729" y="9436"/>
                    <a:pt x="63358" y="9436"/>
                  </a:cubicBezTo>
                  <a:cubicBezTo>
                    <a:pt x="62729" y="8807"/>
                    <a:pt x="62100" y="8177"/>
                    <a:pt x="60842" y="6919"/>
                  </a:cubicBezTo>
                  <a:cubicBezTo>
                    <a:pt x="61471" y="6291"/>
                    <a:pt x="62100" y="5662"/>
                    <a:pt x="62729" y="5662"/>
                  </a:cubicBezTo>
                  <a:cubicBezTo>
                    <a:pt x="63358" y="5032"/>
                    <a:pt x="63987" y="5662"/>
                    <a:pt x="63987" y="4403"/>
                  </a:cubicBezTo>
                  <a:cubicBezTo>
                    <a:pt x="63987" y="3145"/>
                    <a:pt x="63987" y="2516"/>
                    <a:pt x="64617" y="2516"/>
                  </a:cubicBezTo>
                  <a:cubicBezTo>
                    <a:pt x="65246" y="2516"/>
                    <a:pt x="66504" y="3774"/>
                    <a:pt x="67762" y="3774"/>
                  </a:cubicBezTo>
                  <a:cubicBezTo>
                    <a:pt x="68391" y="3774"/>
                    <a:pt x="67762" y="3145"/>
                    <a:pt x="68391" y="3145"/>
                  </a:cubicBezTo>
                  <a:cubicBezTo>
                    <a:pt x="69020" y="3145"/>
                    <a:pt x="69020" y="3145"/>
                    <a:pt x="70278" y="3145"/>
                  </a:cubicBezTo>
                  <a:cubicBezTo>
                    <a:pt x="71536" y="3145"/>
                    <a:pt x="72794" y="3774"/>
                    <a:pt x="74052" y="4403"/>
                  </a:cubicBezTo>
                  <a:cubicBezTo>
                    <a:pt x="74052" y="4403"/>
                    <a:pt x="74052" y="4403"/>
                    <a:pt x="74681" y="4403"/>
                  </a:cubicBezTo>
                  <a:cubicBezTo>
                    <a:pt x="73423" y="3774"/>
                    <a:pt x="72165" y="2516"/>
                    <a:pt x="70907" y="1887"/>
                  </a:cubicBezTo>
                  <a:cubicBezTo>
                    <a:pt x="70278" y="1258"/>
                    <a:pt x="69649" y="629"/>
                    <a:pt x="70278" y="629"/>
                  </a:cubicBezTo>
                  <a:cubicBezTo>
                    <a:pt x="71536" y="1258"/>
                    <a:pt x="73423" y="1887"/>
                    <a:pt x="74681" y="2516"/>
                  </a:cubicBezTo>
                  <a:cubicBezTo>
                    <a:pt x="75939" y="2516"/>
                    <a:pt x="77198" y="3774"/>
                    <a:pt x="77198" y="3145"/>
                  </a:cubicBezTo>
                  <a:cubicBezTo>
                    <a:pt x="77198" y="2516"/>
                    <a:pt x="78456" y="3774"/>
                    <a:pt x="79085" y="3774"/>
                  </a:cubicBezTo>
                  <a:cubicBezTo>
                    <a:pt x="80972" y="4403"/>
                    <a:pt x="82859" y="5032"/>
                    <a:pt x="84746" y="5662"/>
                  </a:cubicBezTo>
                  <a:cubicBezTo>
                    <a:pt x="85375" y="5662"/>
                    <a:pt x="86633" y="6919"/>
                    <a:pt x="88521" y="8177"/>
                  </a:cubicBezTo>
                  <a:cubicBezTo>
                    <a:pt x="89779" y="9436"/>
                    <a:pt x="90408" y="9436"/>
                    <a:pt x="91666" y="10065"/>
                  </a:cubicBezTo>
                  <a:cubicBezTo>
                    <a:pt x="91666" y="10694"/>
                    <a:pt x="91666" y="10694"/>
                    <a:pt x="91666" y="11323"/>
                  </a:cubicBezTo>
                  <a:cubicBezTo>
                    <a:pt x="93553" y="13210"/>
                    <a:pt x="94811" y="15097"/>
                    <a:pt x="96698" y="16984"/>
                  </a:cubicBezTo>
                  <a:cubicBezTo>
                    <a:pt x="95440" y="23275"/>
                    <a:pt x="96069" y="24533"/>
                    <a:pt x="96698" y="25791"/>
                  </a:cubicBezTo>
                  <a:close/>
                  <a:moveTo>
                    <a:pt x="9260" y="44663"/>
                  </a:moveTo>
                  <a:cubicBezTo>
                    <a:pt x="9260" y="44663"/>
                    <a:pt x="8631" y="44034"/>
                    <a:pt x="8631" y="44034"/>
                  </a:cubicBezTo>
                  <a:cubicBezTo>
                    <a:pt x="8631" y="44034"/>
                    <a:pt x="8631" y="44663"/>
                    <a:pt x="8631" y="44663"/>
                  </a:cubicBezTo>
                  <a:cubicBezTo>
                    <a:pt x="8631" y="44663"/>
                    <a:pt x="9260" y="45292"/>
                    <a:pt x="9260" y="45292"/>
                  </a:cubicBezTo>
                  <a:cubicBezTo>
                    <a:pt x="9260" y="45292"/>
                    <a:pt x="9260" y="45292"/>
                    <a:pt x="9260" y="44663"/>
                  </a:cubicBezTo>
                  <a:close/>
                  <a:moveTo>
                    <a:pt x="13663" y="47808"/>
                  </a:moveTo>
                  <a:cubicBezTo>
                    <a:pt x="13663" y="47808"/>
                    <a:pt x="13034" y="47808"/>
                    <a:pt x="13034" y="47808"/>
                  </a:cubicBezTo>
                  <a:cubicBezTo>
                    <a:pt x="13034" y="47808"/>
                    <a:pt x="13034" y="47808"/>
                    <a:pt x="13663" y="47808"/>
                  </a:cubicBezTo>
                  <a:cubicBezTo>
                    <a:pt x="13034" y="47808"/>
                    <a:pt x="13663" y="47808"/>
                    <a:pt x="13663" y="47808"/>
                  </a:cubicBezTo>
                  <a:cubicBezTo>
                    <a:pt x="13663" y="47808"/>
                    <a:pt x="13663" y="47808"/>
                    <a:pt x="13663" y="47808"/>
                  </a:cubicBezTo>
                  <a:close/>
                  <a:moveTo>
                    <a:pt x="16179" y="44663"/>
                  </a:moveTo>
                  <a:cubicBezTo>
                    <a:pt x="16179" y="44663"/>
                    <a:pt x="15550" y="44663"/>
                    <a:pt x="15550" y="44034"/>
                  </a:cubicBezTo>
                  <a:cubicBezTo>
                    <a:pt x="16179" y="44663"/>
                    <a:pt x="16179" y="44663"/>
                    <a:pt x="16808" y="45292"/>
                  </a:cubicBezTo>
                  <a:cubicBezTo>
                    <a:pt x="17437" y="45292"/>
                    <a:pt x="17437" y="45921"/>
                    <a:pt x="18067" y="45921"/>
                  </a:cubicBezTo>
                  <a:cubicBezTo>
                    <a:pt x="16808" y="45921"/>
                    <a:pt x="16808" y="45292"/>
                    <a:pt x="16179" y="44663"/>
                  </a:cubicBezTo>
                  <a:close/>
                  <a:moveTo>
                    <a:pt x="13034" y="40260"/>
                  </a:moveTo>
                  <a:cubicBezTo>
                    <a:pt x="11147" y="40889"/>
                    <a:pt x="9260" y="40260"/>
                    <a:pt x="8631" y="42775"/>
                  </a:cubicBezTo>
                  <a:cubicBezTo>
                    <a:pt x="9260" y="42775"/>
                    <a:pt x="9889" y="42775"/>
                    <a:pt x="10518" y="42775"/>
                  </a:cubicBezTo>
                  <a:cubicBezTo>
                    <a:pt x="11147" y="42775"/>
                    <a:pt x="11776" y="42775"/>
                    <a:pt x="12405" y="42775"/>
                  </a:cubicBezTo>
                  <a:cubicBezTo>
                    <a:pt x="13663" y="42775"/>
                    <a:pt x="13663" y="41517"/>
                    <a:pt x="13034" y="40260"/>
                  </a:cubicBezTo>
                  <a:close/>
                  <a:moveTo>
                    <a:pt x="20583" y="44034"/>
                  </a:moveTo>
                  <a:cubicBezTo>
                    <a:pt x="18067" y="41517"/>
                    <a:pt x="18695" y="43405"/>
                    <a:pt x="18067" y="43405"/>
                  </a:cubicBezTo>
                  <a:cubicBezTo>
                    <a:pt x="17437" y="43405"/>
                    <a:pt x="17437" y="44663"/>
                    <a:pt x="17437" y="45292"/>
                  </a:cubicBezTo>
                  <a:cubicBezTo>
                    <a:pt x="17437" y="45921"/>
                    <a:pt x="18067" y="45921"/>
                    <a:pt x="18067" y="46550"/>
                  </a:cubicBezTo>
                  <a:cubicBezTo>
                    <a:pt x="19325" y="46550"/>
                    <a:pt x="19954" y="45292"/>
                    <a:pt x="20583" y="44034"/>
                  </a:cubicBezTo>
                  <a:close/>
                  <a:moveTo>
                    <a:pt x="20583" y="41517"/>
                  </a:moveTo>
                  <a:cubicBezTo>
                    <a:pt x="19954" y="41517"/>
                    <a:pt x="19325" y="41517"/>
                    <a:pt x="19325" y="42775"/>
                  </a:cubicBezTo>
                  <a:cubicBezTo>
                    <a:pt x="21841" y="44034"/>
                    <a:pt x="21841" y="44034"/>
                    <a:pt x="20583" y="41517"/>
                  </a:cubicBezTo>
                  <a:close/>
                  <a:moveTo>
                    <a:pt x="21841" y="40260"/>
                  </a:moveTo>
                  <a:cubicBezTo>
                    <a:pt x="21841" y="40260"/>
                    <a:pt x="21212" y="39630"/>
                    <a:pt x="21212" y="39630"/>
                  </a:cubicBezTo>
                  <a:cubicBezTo>
                    <a:pt x="21212" y="39630"/>
                    <a:pt x="21841" y="40260"/>
                    <a:pt x="21841" y="40889"/>
                  </a:cubicBezTo>
                  <a:cubicBezTo>
                    <a:pt x="21841" y="40889"/>
                    <a:pt x="22470" y="40889"/>
                    <a:pt x="21841" y="40260"/>
                  </a:cubicBezTo>
                  <a:cubicBezTo>
                    <a:pt x="22470" y="40889"/>
                    <a:pt x="21841" y="40260"/>
                    <a:pt x="21841" y="40260"/>
                  </a:cubicBezTo>
                  <a:close/>
                  <a:moveTo>
                    <a:pt x="23099" y="39001"/>
                  </a:moveTo>
                  <a:cubicBezTo>
                    <a:pt x="21841" y="38372"/>
                    <a:pt x="20583" y="36485"/>
                    <a:pt x="22470" y="39630"/>
                  </a:cubicBezTo>
                  <a:cubicBezTo>
                    <a:pt x="22470" y="39630"/>
                    <a:pt x="22470" y="39630"/>
                    <a:pt x="23099" y="39001"/>
                  </a:cubicBezTo>
                  <a:close/>
                  <a:moveTo>
                    <a:pt x="31277" y="44034"/>
                  </a:moveTo>
                  <a:cubicBezTo>
                    <a:pt x="31277" y="44034"/>
                    <a:pt x="30648" y="43405"/>
                    <a:pt x="30648" y="43405"/>
                  </a:cubicBezTo>
                  <a:cubicBezTo>
                    <a:pt x="30648" y="43405"/>
                    <a:pt x="30019" y="43405"/>
                    <a:pt x="30019" y="44034"/>
                  </a:cubicBezTo>
                  <a:cubicBezTo>
                    <a:pt x="30648" y="44663"/>
                    <a:pt x="30648" y="44663"/>
                    <a:pt x="31277" y="45292"/>
                  </a:cubicBezTo>
                  <a:cubicBezTo>
                    <a:pt x="31277" y="44663"/>
                    <a:pt x="31277" y="44663"/>
                    <a:pt x="31277" y="44034"/>
                  </a:cubicBezTo>
                  <a:cubicBezTo>
                    <a:pt x="31277" y="44034"/>
                    <a:pt x="31277" y="44034"/>
                    <a:pt x="31277" y="44034"/>
                  </a:cubicBezTo>
                  <a:close/>
                  <a:moveTo>
                    <a:pt x="27502" y="35856"/>
                  </a:moveTo>
                  <a:cubicBezTo>
                    <a:pt x="27502" y="35227"/>
                    <a:pt x="27502" y="35227"/>
                    <a:pt x="27502" y="34598"/>
                  </a:cubicBezTo>
                  <a:cubicBezTo>
                    <a:pt x="27502" y="33969"/>
                    <a:pt x="26873" y="33969"/>
                    <a:pt x="26873" y="33339"/>
                  </a:cubicBezTo>
                  <a:cubicBezTo>
                    <a:pt x="26873" y="33969"/>
                    <a:pt x="26873" y="33969"/>
                    <a:pt x="26873" y="34598"/>
                  </a:cubicBezTo>
                  <a:cubicBezTo>
                    <a:pt x="26873" y="35227"/>
                    <a:pt x="26873" y="35227"/>
                    <a:pt x="27502" y="35856"/>
                  </a:cubicBezTo>
                  <a:close/>
                  <a:moveTo>
                    <a:pt x="34422" y="42775"/>
                  </a:moveTo>
                  <a:cubicBezTo>
                    <a:pt x="33793" y="42146"/>
                    <a:pt x="33793" y="42146"/>
                    <a:pt x="33793" y="42775"/>
                  </a:cubicBezTo>
                  <a:cubicBezTo>
                    <a:pt x="33793" y="42146"/>
                    <a:pt x="33793" y="42775"/>
                    <a:pt x="34422" y="42775"/>
                  </a:cubicBezTo>
                  <a:cubicBezTo>
                    <a:pt x="34422" y="42775"/>
                    <a:pt x="34422" y="42775"/>
                    <a:pt x="34422" y="42775"/>
                  </a:cubicBezTo>
                  <a:close/>
                  <a:moveTo>
                    <a:pt x="35051" y="40889"/>
                  </a:moveTo>
                  <a:cubicBezTo>
                    <a:pt x="35051" y="41517"/>
                    <a:pt x="35051" y="41517"/>
                    <a:pt x="35051" y="42146"/>
                  </a:cubicBezTo>
                  <a:cubicBezTo>
                    <a:pt x="35051" y="42146"/>
                    <a:pt x="35680" y="42775"/>
                    <a:pt x="35051" y="40889"/>
                  </a:cubicBezTo>
                  <a:close/>
                  <a:moveTo>
                    <a:pt x="29389" y="33969"/>
                  </a:moveTo>
                  <a:cubicBezTo>
                    <a:pt x="29389" y="33339"/>
                    <a:pt x="29389" y="33339"/>
                    <a:pt x="29389" y="33969"/>
                  </a:cubicBezTo>
                  <a:cubicBezTo>
                    <a:pt x="28760" y="33969"/>
                    <a:pt x="28760" y="33969"/>
                    <a:pt x="28131" y="33969"/>
                  </a:cubicBezTo>
                  <a:cubicBezTo>
                    <a:pt x="28131" y="34598"/>
                    <a:pt x="28760" y="34598"/>
                    <a:pt x="28760" y="35227"/>
                  </a:cubicBezTo>
                  <a:cubicBezTo>
                    <a:pt x="29389" y="34598"/>
                    <a:pt x="29389" y="33969"/>
                    <a:pt x="29389" y="33969"/>
                  </a:cubicBezTo>
                  <a:close/>
                  <a:moveTo>
                    <a:pt x="39454" y="27049"/>
                  </a:moveTo>
                  <a:cubicBezTo>
                    <a:pt x="39454" y="27049"/>
                    <a:pt x="39454" y="26420"/>
                    <a:pt x="39454" y="25791"/>
                  </a:cubicBezTo>
                  <a:cubicBezTo>
                    <a:pt x="38825" y="25162"/>
                    <a:pt x="37567" y="23904"/>
                    <a:pt x="36938" y="22646"/>
                  </a:cubicBezTo>
                  <a:cubicBezTo>
                    <a:pt x="36309" y="22646"/>
                    <a:pt x="35680" y="22646"/>
                    <a:pt x="35680" y="22646"/>
                  </a:cubicBezTo>
                  <a:cubicBezTo>
                    <a:pt x="38196" y="26420"/>
                    <a:pt x="39454" y="27679"/>
                    <a:pt x="39454" y="27049"/>
                  </a:cubicBezTo>
                  <a:close/>
                  <a:moveTo>
                    <a:pt x="43858" y="28936"/>
                  </a:moveTo>
                  <a:cubicBezTo>
                    <a:pt x="43858" y="29565"/>
                    <a:pt x="43858" y="29565"/>
                    <a:pt x="43858" y="28936"/>
                  </a:cubicBezTo>
                  <a:cubicBezTo>
                    <a:pt x="43858" y="30194"/>
                    <a:pt x="41971" y="28307"/>
                    <a:pt x="43229" y="30824"/>
                  </a:cubicBezTo>
                  <a:cubicBezTo>
                    <a:pt x="43858" y="31453"/>
                    <a:pt x="44487" y="31453"/>
                    <a:pt x="43858" y="28936"/>
                  </a:cubicBezTo>
                  <a:cubicBezTo>
                    <a:pt x="43858" y="29565"/>
                    <a:pt x="43858" y="29565"/>
                    <a:pt x="43858" y="28936"/>
                  </a:cubicBezTo>
                  <a:close/>
                  <a:moveTo>
                    <a:pt x="41971" y="24533"/>
                  </a:moveTo>
                  <a:cubicBezTo>
                    <a:pt x="41341" y="24533"/>
                    <a:pt x="40712" y="23904"/>
                    <a:pt x="40083" y="23904"/>
                  </a:cubicBezTo>
                  <a:cubicBezTo>
                    <a:pt x="39454" y="23275"/>
                    <a:pt x="38196" y="22017"/>
                    <a:pt x="36938" y="20129"/>
                  </a:cubicBezTo>
                  <a:cubicBezTo>
                    <a:pt x="41341" y="25791"/>
                    <a:pt x="38825" y="23904"/>
                    <a:pt x="38196" y="23904"/>
                  </a:cubicBezTo>
                  <a:cubicBezTo>
                    <a:pt x="40712" y="27049"/>
                    <a:pt x="40712" y="26420"/>
                    <a:pt x="40712" y="26420"/>
                  </a:cubicBezTo>
                  <a:cubicBezTo>
                    <a:pt x="41341" y="26420"/>
                    <a:pt x="41971" y="25791"/>
                    <a:pt x="42600" y="25162"/>
                  </a:cubicBezTo>
                  <a:cubicBezTo>
                    <a:pt x="42600" y="25791"/>
                    <a:pt x="42600" y="25162"/>
                    <a:pt x="41971" y="24533"/>
                  </a:cubicBezTo>
                  <a:close/>
                  <a:moveTo>
                    <a:pt x="43229" y="22646"/>
                  </a:moveTo>
                  <a:cubicBezTo>
                    <a:pt x="41971" y="22017"/>
                    <a:pt x="41341" y="22017"/>
                    <a:pt x="40083" y="21388"/>
                  </a:cubicBezTo>
                  <a:cubicBezTo>
                    <a:pt x="42600" y="24533"/>
                    <a:pt x="43858" y="25162"/>
                    <a:pt x="43858" y="24533"/>
                  </a:cubicBezTo>
                  <a:cubicBezTo>
                    <a:pt x="43858" y="23904"/>
                    <a:pt x="43858" y="23904"/>
                    <a:pt x="44487" y="23275"/>
                  </a:cubicBezTo>
                  <a:cubicBezTo>
                    <a:pt x="43858" y="23275"/>
                    <a:pt x="43229" y="22646"/>
                    <a:pt x="43229" y="22646"/>
                  </a:cubicBezTo>
                  <a:close/>
                  <a:moveTo>
                    <a:pt x="47632" y="26420"/>
                  </a:moveTo>
                  <a:cubicBezTo>
                    <a:pt x="47632" y="26420"/>
                    <a:pt x="47003" y="27049"/>
                    <a:pt x="47003" y="27049"/>
                  </a:cubicBezTo>
                  <a:cubicBezTo>
                    <a:pt x="48890" y="28307"/>
                    <a:pt x="48890" y="28307"/>
                    <a:pt x="47632" y="26420"/>
                  </a:cubicBezTo>
                  <a:close/>
                  <a:moveTo>
                    <a:pt x="47003" y="23275"/>
                  </a:moveTo>
                  <a:cubicBezTo>
                    <a:pt x="46374" y="22646"/>
                    <a:pt x="45116" y="21388"/>
                    <a:pt x="45116" y="21388"/>
                  </a:cubicBezTo>
                  <a:cubicBezTo>
                    <a:pt x="44487" y="20758"/>
                    <a:pt x="43229" y="20758"/>
                    <a:pt x="42600" y="20129"/>
                  </a:cubicBezTo>
                  <a:cubicBezTo>
                    <a:pt x="42600" y="20129"/>
                    <a:pt x="43229" y="20758"/>
                    <a:pt x="43858" y="22017"/>
                  </a:cubicBezTo>
                  <a:cubicBezTo>
                    <a:pt x="46374" y="24533"/>
                    <a:pt x="44487" y="21388"/>
                    <a:pt x="47003" y="23275"/>
                  </a:cubicBezTo>
                  <a:close/>
                  <a:moveTo>
                    <a:pt x="48261" y="20129"/>
                  </a:moveTo>
                  <a:cubicBezTo>
                    <a:pt x="47003" y="18872"/>
                    <a:pt x="46374" y="18243"/>
                    <a:pt x="45116" y="16984"/>
                  </a:cubicBezTo>
                  <a:cubicBezTo>
                    <a:pt x="44487" y="16355"/>
                    <a:pt x="43858" y="15726"/>
                    <a:pt x="43858" y="15726"/>
                  </a:cubicBezTo>
                  <a:cubicBezTo>
                    <a:pt x="43229" y="15726"/>
                    <a:pt x="43229" y="16355"/>
                    <a:pt x="43229" y="16355"/>
                  </a:cubicBezTo>
                  <a:cubicBezTo>
                    <a:pt x="42600" y="16355"/>
                    <a:pt x="43858" y="17613"/>
                    <a:pt x="45745" y="19501"/>
                  </a:cubicBezTo>
                  <a:cubicBezTo>
                    <a:pt x="45116" y="19501"/>
                    <a:pt x="44487" y="18872"/>
                    <a:pt x="43858" y="18872"/>
                  </a:cubicBezTo>
                  <a:cubicBezTo>
                    <a:pt x="45745" y="21388"/>
                    <a:pt x="46374" y="21388"/>
                    <a:pt x="47003" y="21388"/>
                  </a:cubicBezTo>
                  <a:cubicBezTo>
                    <a:pt x="47632" y="21388"/>
                    <a:pt x="48261" y="21388"/>
                    <a:pt x="48261" y="20129"/>
                  </a:cubicBezTo>
                  <a:cubicBezTo>
                    <a:pt x="48890" y="20758"/>
                    <a:pt x="48261" y="20758"/>
                    <a:pt x="48261" y="20129"/>
                  </a:cubicBezTo>
                  <a:close/>
                  <a:moveTo>
                    <a:pt x="42600" y="12581"/>
                  </a:moveTo>
                  <a:cubicBezTo>
                    <a:pt x="41971" y="12581"/>
                    <a:pt x="40712" y="11323"/>
                    <a:pt x="43229" y="13839"/>
                  </a:cubicBezTo>
                  <a:cubicBezTo>
                    <a:pt x="43229" y="13839"/>
                    <a:pt x="43858" y="13839"/>
                    <a:pt x="43858" y="13210"/>
                  </a:cubicBezTo>
                  <a:cubicBezTo>
                    <a:pt x="43229" y="13210"/>
                    <a:pt x="42600" y="12581"/>
                    <a:pt x="42600" y="12581"/>
                  </a:cubicBezTo>
                  <a:close/>
                  <a:moveTo>
                    <a:pt x="52035" y="23275"/>
                  </a:moveTo>
                  <a:cubicBezTo>
                    <a:pt x="50777" y="22017"/>
                    <a:pt x="50148" y="21388"/>
                    <a:pt x="52665" y="24533"/>
                  </a:cubicBezTo>
                  <a:cubicBezTo>
                    <a:pt x="52665" y="24533"/>
                    <a:pt x="52665" y="23904"/>
                    <a:pt x="52035" y="23275"/>
                  </a:cubicBezTo>
                  <a:close/>
                  <a:moveTo>
                    <a:pt x="54552" y="23275"/>
                  </a:moveTo>
                  <a:cubicBezTo>
                    <a:pt x="54552" y="23275"/>
                    <a:pt x="54552" y="23275"/>
                    <a:pt x="54552" y="23275"/>
                  </a:cubicBezTo>
                  <a:cubicBezTo>
                    <a:pt x="53293" y="22646"/>
                    <a:pt x="53293" y="22646"/>
                    <a:pt x="52665" y="22646"/>
                  </a:cubicBezTo>
                  <a:cubicBezTo>
                    <a:pt x="53293" y="23275"/>
                    <a:pt x="53293" y="23275"/>
                    <a:pt x="53923" y="23904"/>
                  </a:cubicBezTo>
                  <a:cubicBezTo>
                    <a:pt x="53923" y="23904"/>
                    <a:pt x="54552" y="23904"/>
                    <a:pt x="54552" y="23275"/>
                  </a:cubicBezTo>
                  <a:close/>
                  <a:moveTo>
                    <a:pt x="52665" y="19501"/>
                  </a:moveTo>
                  <a:cubicBezTo>
                    <a:pt x="51406" y="18872"/>
                    <a:pt x="50777" y="18872"/>
                    <a:pt x="48890" y="16984"/>
                  </a:cubicBezTo>
                  <a:cubicBezTo>
                    <a:pt x="46374" y="14468"/>
                    <a:pt x="46374" y="15097"/>
                    <a:pt x="45745" y="15097"/>
                  </a:cubicBezTo>
                  <a:cubicBezTo>
                    <a:pt x="48261" y="17613"/>
                    <a:pt x="50148" y="19501"/>
                    <a:pt x="50777" y="20129"/>
                  </a:cubicBezTo>
                  <a:cubicBezTo>
                    <a:pt x="52035" y="21388"/>
                    <a:pt x="52665" y="20758"/>
                    <a:pt x="52665" y="19501"/>
                  </a:cubicBezTo>
                  <a:close/>
                  <a:moveTo>
                    <a:pt x="59584" y="19501"/>
                  </a:moveTo>
                  <a:cubicBezTo>
                    <a:pt x="58955" y="18872"/>
                    <a:pt x="58955" y="18872"/>
                    <a:pt x="58326" y="18243"/>
                  </a:cubicBezTo>
                  <a:cubicBezTo>
                    <a:pt x="55810" y="18243"/>
                    <a:pt x="54552" y="18872"/>
                    <a:pt x="53923" y="20129"/>
                  </a:cubicBezTo>
                  <a:cubicBezTo>
                    <a:pt x="55810" y="20129"/>
                    <a:pt x="57697" y="20129"/>
                    <a:pt x="59584" y="19501"/>
                  </a:cubicBezTo>
                  <a:close/>
                  <a:moveTo>
                    <a:pt x="58955" y="17613"/>
                  </a:moveTo>
                  <a:cubicBezTo>
                    <a:pt x="58955" y="18243"/>
                    <a:pt x="57068" y="16355"/>
                    <a:pt x="58955" y="18872"/>
                  </a:cubicBezTo>
                  <a:cubicBezTo>
                    <a:pt x="58955" y="18243"/>
                    <a:pt x="58955" y="18243"/>
                    <a:pt x="58955" y="17613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33" name="【公众号：阿拉丁PPT】1-95"/>
            <p:cNvSpPr/>
            <p:nvPr/>
          </p:nvSpPr>
          <p:spPr>
            <a:xfrm>
              <a:off x="1783654" y="650637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34" name="【公众号：阿拉丁PPT】1-96"/>
            <p:cNvSpPr/>
            <p:nvPr/>
          </p:nvSpPr>
          <p:spPr>
            <a:xfrm>
              <a:off x="1769815" y="6502604"/>
              <a:ext cx="13839" cy="4403"/>
            </a:xfrm>
            <a:custGeom>
              <a:avLst/>
              <a:gdLst>
                <a:gd name="connsiteX0" fmla="*/ 8807 w 13839"/>
                <a:gd name="connsiteY0" fmla="*/ 0 h 4403"/>
                <a:gd name="connsiteX1" fmla="*/ 8807 w 13839"/>
                <a:gd name="connsiteY1" fmla="*/ 1258 h 4403"/>
                <a:gd name="connsiteX2" fmla="*/ 6920 w 13839"/>
                <a:gd name="connsiteY2" fmla="*/ 1258 h 4403"/>
                <a:gd name="connsiteX3" fmla="*/ 1887 w 13839"/>
                <a:gd name="connsiteY3" fmla="*/ 1887 h 4403"/>
                <a:gd name="connsiteX4" fmla="*/ 0 w 13839"/>
                <a:gd name="connsiteY4" fmla="*/ 2516 h 4403"/>
                <a:gd name="connsiteX5" fmla="*/ 629 w 13839"/>
                <a:gd name="connsiteY5" fmla="*/ 3774 h 4403"/>
                <a:gd name="connsiteX6" fmla="*/ 1887 w 13839"/>
                <a:gd name="connsiteY6" fmla="*/ 3774 h 4403"/>
                <a:gd name="connsiteX7" fmla="*/ 5661 w 13839"/>
                <a:gd name="connsiteY7" fmla="*/ 3145 h 4403"/>
                <a:gd name="connsiteX8" fmla="*/ 11323 w 13839"/>
                <a:gd name="connsiteY8" fmla="*/ 3774 h 4403"/>
                <a:gd name="connsiteX9" fmla="*/ 12581 w 13839"/>
                <a:gd name="connsiteY9" fmla="*/ 4403 h 4403"/>
                <a:gd name="connsiteX10" fmla="*/ 13839 w 13839"/>
                <a:gd name="connsiteY10" fmla="*/ 4403 h 4403"/>
                <a:gd name="connsiteX11" fmla="*/ 11952 w 13839"/>
                <a:gd name="connsiteY11" fmla="*/ 3145 h 4403"/>
                <a:gd name="connsiteX12" fmla="*/ 8807 w 13839"/>
                <a:gd name="connsiteY12" fmla="*/ 0 h 4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403">
                  <a:moveTo>
                    <a:pt x="8807" y="0"/>
                  </a:moveTo>
                  <a:cubicBezTo>
                    <a:pt x="8807" y="629"/>
                    <a:pt x="8807" y="1258"/>
                    <a:pt x="8807" y="1258"/>
                  </a:cubicBezTo>
                  <a:cubicBezTo>
                    <a:pt x="8178" y="1258"/>
                    <a:pt x="7549" y="1258"/>
                    <a:pt x="6920" y="1258"/>
                  </a:cubicBezTo>
                  <a:cubicBezTo>
                    <a:pt x="5032" y="1258"/>
                    <a:pt x="3145" y="1258"/>
                    <a:pt x="1887" y="1887"/>
                  </a:cubicBezTo>
                  <a:cubicBezTo>
                    <a:pt x="1258" y="1887"/>
                    <a:pt x="1258" y="3145"/>
                    <a:pt x="0" y="2516"/>
                  </a:cubicBezTo>
                  <a:cubicBezTo>
                    <a:pt x="0" y="2516"/>
                    <a:pt x="629" y="3145"/>
                    <a:pt x="629" y="3774"/>
                  </a:cubicBezTo>
                  <a:cubicBezTo>
                    <a:pt x="1258" y="4403"/>
                    <a:pt x="1887" y="3774"/>
                    <a:pt x="1887" y="3774"/>
                  </a:cubicBezTo>
                  <a:cubicBezTo>
                    <a:pt x="3145" y="3774"/>
                    <a:pt x="4403" y="3145"/>
                    <a:pt x="5661" y="3145"/>
                  </a:cubicBezTo>
                  <a:cubicBezTo>
                    <a:pt x="7549" y="3145"/>
                    <a:pt x="9436" y="3774"/>
                    <a:pt x="11323" y="3774"/>
                  </a:cubicBezTo>
                  <a:cubicBezTo>
                    <a:pt x="11952" y="3774"/>
                    <a:pt x="11952" y="4403"/>
                    <a:pt x="12581" y="4403"/>
                  </a:cubicBezTo>
                  <a:cubicBezTo>
                    <a:pt x="13210" y="4403"/>
                    <a:pt x="13210" y="4403"/>
                    <a:pt x="13839" y="4403"/>
                  </a:cubicBezTo>
                  <a:cubicBezTo>
                    <a:pt x="12581" y="3774"/>
                    <a:pt x="11952" y="3145"/>
                    <a:pt x="11952" y="3145"/>
                  </a:cubicBezTo>
                  <a:cubicBezTo>
                    <a:pt x="11952" y="2516"/>
                    <a:pt x="11323" y="3145"/>
                    <a:pt x="8807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35" name="【公众号：阿拉丁PPT】1-97"/>
            <p:cNvSpPr/>
            <p:nvPr/>
          </p:nvSpPr>
          <p:spPr>
            <a:xfrm>
              <a:off x="1783654" y="650637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36" name="【公众号：阿拉丁PPT】1-98"/>
            <p:cNvSpPr/>
            <p:nvPr/>
          </p:nvSpPr>
          <p:spPr>
            <a:xfrm>
              <a:off x="1716148" y="6545167"/>
              <a:ext cx="2084" cy="3986"/>
            </a:xfrm>
            <a:custGeom>
              <a:avLst/>
              <a:gdLst>
                <a:gd name="connsiteX0" fmla="*/ 2084 w 2084"/>
                <a:gd name="connsiteY0" fmla="*/ 3987 h 3986"/>
                <a:gd name="connsiteX1" fmla="*/ 826 w 2084"/>
                <a:gd name="connsiteY1" fmla="*/ 213 h 3986"/>
                <a:gd name="connsiteX2" fmla="*/ 2084 w 2084"/>
                <a:gd name="connsiteY2" fmla="*/ 3987 h 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84" h="3986">
                  <a:moveTo>
                    <a:pt x="2084" y="3987"/>
                  </a:moveTo>
                  <a:cubicBezTo>
                    <a:pt x="1455" y="2728"/>
                    <a:pt x="1455" y="1471"/>
                    <a:pt x="826" y="213"/>
                  </a:cubicBezTo>
                  <a:cubicBezTo>
                    <a:pt x="-432" y="-417"/>
                    <a:pt x="-432" y="213"/>
                    <a:pt x="2084" y="398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37" name="【公众号：阿拉丁PPT】1-99"/>
            <p:cNvSpPr/>
            <p:nvPr/>
          </p:nvSpPr>
          <p:spPr>
            <a:xfrm>
              <a:off x="1719490" y="6534056"/>
              <a:ext cx="1257" cy="1257"/>
            </a:xfrm>
            <a:custGeom>
              <a:avLst/>
              <a:gdLst>
                <a:gd name="connsiteX0" fmla="*/ 629 w 1257"/>
                <a:gd name="connsiteY0" fmla="*/ 0 h 1257"/>
                <a:gd name="connsiteX1" fmla="*/ 0 w 1257"/>
                <a:gd name="connsiteY1" fmla="*/ 0 h 1257"/>
                <a:gd name="connsiteX2" fmla="*/ 629 w 1257"/>
                <a:gd name="connsiteY2" fmla="*/ 1258 h 1257"/>
                <a:gd name="connsiteX3" fmla="*/ 1258 w 1257"/>
                <a:gd name="connsiteY3" fmla="*/ 1258 h 1257"/>
                <a:gd name="connsiteX4" fmla="*/ 629 w 1257"/>
                <a:gd name="connsiteY4" fmla="*/ 0 h 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" h="1257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629"/>
                    <a:pt x="629" y="629"/>
                    <a:pt x="629" y="1258"/>
                  </a:cubicBezTo>
                  <a:cubicBezTo>
                    <a:pt x="629" y="1258"/>
                    <a:pt x="1258" y="1258"/>
                    <a:pt x="1258" y="1258"/>
                  </a:cubicBezTo>
                  <a:cubicBezTo>
                    <a:pt x="1258" y="629"/>
                    <a:pt x="1258" y="629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38" name="【公众号：阿拉丁PPT】1-100"/>
            <p:cNvSpPr/>
            <p:nvPr/>
          </p:nvSpPr>
          <p:spPr>
            <a:xfrm>
              <a:off x="2266139" y="596224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39" name="【公众号：阿拉丁PPT】1-101"/>
            <p:cNvSpPr/>
            <p:nvPr/>
          </p:nvSpPr>
          <p:spPr>
            <a:xfrm>
              <a:off x="2191832" y="5959100"/>
              <a:ext cx="107646" cy="89955"/>
            </a:xfrm>
            <a:custGeom>
              <a:avLst/>
              <a:gdLst>
                <a:gd name="connsiteX0" fmla="*/ 105131 w 107646"/>
                <a:gd name="connsiteY0" fmla="*/ 17614 h 89955"/>
                <a:gd name="connsiteX1" fmla="*/ 107647 w 107646"/>
                <a:gd name="connsiteY1" fmla="*/ 19501 h 89955"/>
                <a:gd name="connsiteX2" fmla="*/ 106389 w 107646"/>
                <a:gd name="connsiteY2" fmla="*/ 20759 h 89955"/>
                <a:gd name="connsiteX3" fmla="*/ 107018 w 107646"/>
                <a:gd name="connsiteY3" fmla="*/ 23904 h 89955"/>
                <a:gd name="connsiteX4" fmla="*/ 106389 w 107646"/>
                <a:gd name="connsiteY4" fmla="*/ 25162 h 89955"/>
                <a:gd name="connsiteX5" fmla="*/ 103244 w 107646"/>
                <a:gd name="connsiteY5" fmla="*/ 26421 h 89955"/>
                <a:gd name="connsiteX6" fmla="*/ 101985 w 107646"/>
                <a:gd name="connsiteY6" fmla="*/ 27679 h 89955"/>
                <a:gd name="connsiteX7" fmla="*/ 99469 w 107646"/>
                <a:gd name="connsiteY7" fmla="*/ 27679 h 89955"/>
                <a:gd name="connsiteX8" fmla="*/ 98211 w 107646"/>
                <a:gd name="connsiteY8" fmla="*/ 29566 h 89955"/>
                <a:gd name="connsiteX9" fmla="*/ 97582 w 107646"/>
                <a:gd name="connsiteY9" fmla="*/ 30824 h 89955"/>
                <a:gd name="connsiteX10" fmla="*/ 96953 w 107646"/>
                <a:gd name="connsiteY10" fmla="*/ 33969 h 89955"/>
                <a:gd name="connsiteX11" fmla="*/ 94437 w 107646"/>
                <a:gd name="connsiteY11" fmla="*/ 35857 h 89955"/>
                <a:gd name="connsiteX12" fmla="*/ 94437 w 107646"/>
                <a:gd name="connsiteY12" fmla="*/ 37743 h 89955"/>
                <a:gd name="connsiteX13" fmla="*/ 94437 w 107646"/>
                <a:gd name="connsiteY13" fmla="*/ 38372 h 89955"/>
                <a:gd name="connsiteX14" fmla="*/ 91921 w 107646"/>
                <a:gd name="connsiteY14" fmla="*/ 35857 h 89955"/>
                <a:gd name="connsiteX15" fmla="*/ 90033 w 107646"/>
                <a:gd name="connsiteY15" fmla="*/ 38372 h 89955"/>
                <a:gd name="connsiteX16" fmla="*/ 88775 w 107646"/>
                <a:gd name="connsiteY16" fmla="*/ 39631 h 89955"/>
                <a:gd name="connsiteX17" fmla="*/ 85001 w 107646"/>
                <a:gd name="connsiteY17" fmla="*/ 41517 h 89955"/>
                <a:gd name="connsiteX18" fmla="*/ 84372 w 107646"/>
                <a:gd name="connsiteY18" fmla="*/ 44034 h 89955"/>
                <a:gd name="connsiteX19" fmla="*/ 79969 w 107646"/>
                <a:gd name="connsiteY19" fmla="*/ 45921 h 89955"/>
                <a:gd name="connsiteX20" fmla="*/ 75565 w 107646"/>
                <a:gd name="connsiteY20" fmla="*/ 48438 h 89955"/>
                <a:gd name="connsiteX21" fmla="*/ 72420 w 107646"/>
                <a:gd name="connsiteY21" fmla="*/ 49067 h 89955"/>
                <a:gd name="connsiteX22" fmla="*/ 69904 w 107646"/>
                <a:gd name="connsiteY22" fmla="*/ 50324 h 89955"/>
                <a:gd name="connsiteX23" fmla="*/ 68646 w 107646"/>
                <a:gd name="connsiteY23" fmla="*/ 53470 h 89955"/>
                <a:gd name="connsiteX24" fmla="*/ 67387 w 107646"/>
                <a:gd name="connsiteY24" fmla="*/ 54099 h 89955"/>
                <a:gd name="connsiteX25" fmla="*/ 66129 w 107646"/>
                <a:gd name="connsiteY25" fmla="*/ 55986 h 89955"/>
                <a:gd name="connsiteX26" fmla="*/ 64871 w 107646"/>
                <a:gd name="connsiteY26" fmla="*/ 57873 h 89955"/>
                <a:gd name="connsiteX27" fmla="*/ 63613 w 107646"/>
                <a:gd name="connsiteY27" fmla="*/ 59760 h 89955"/>
                <a:gd name="connsiteX28" fmla="*/ 61726 w 107646"/>
                <a:gd name="connsiteY28" fmla="*/ 61019 h 89955"/>
                <a:gd name="connsiteX29" fmla="*/ 58581 w 107646"/>
                <a:gd name="connsiteY29" fmla="*/ 65422 h 89955"/>
                <a:gd name="connsiteX30" fmla="*/ 56065 w 107646"/>
                <a:gd name="connsiteY30" fmla="*/ 66680 h 89955"/>
                <a:gd name="connsiteX31" fmla="*/ 55435 w 107646"/>
                <a:gd name="connsiteY31" fmla="*/ 68567 h 89955"/>
                <a:gd name="connsiteX32" fmla="*/ 52290 w 107646"/>
                <a:gd name="connsiteY32" fmla="*/ 72341 h 89955"/>
                <a:gd name="connsiteX33" fmla="*/ 48516 w 107646"/>
                <a:gd name="connsiteY33" fmla="*/ 78003 h 89955"/>
                <a:gd name="connsiteX34" fmla="*/ 44113 w 107646"/>
                <a:gd name="connsiteY34" fmla="*/ 82406 h 89955"/>
                <a:gd name="connsiteX35" fmla="*/ 36564 w 107646"/>
                <a:gd name="connsiteY35" fmla="*/ 88697 h 89955"/>
                <a:gd name="connsiteX36" fmla="*/ 31531 w 107646"/>
                <a:gd name="connsiteY36" fmla="*/ 89955 h 89955"/>
                <a:gd name="connsiteX37" fmla="*/ 20208 w 107646"/>
                <a:gd name="connsiteY37" fmla="*/ 82406 h 89955"/>
                <a:gd name="connsiteX38" fmla="*/ 13289 w 107646"/>
                <a:gd name="connsiteY38" fmla="*/ 76115 h 89955"/>
                <a:gd name="connsiteX39" fmla="*/ 8256 w 107646"/>
                <a:gd name="connsiteY39" fmla="*/ 71083 h 89955"/>
                <a:gd name="connsiteX40" fmla="*/ 10143 w 107646"/>
                <a:gd name="connsiteY40" fmla="*/ 70455 h 89955"/>
                <a:gd name="connsiteX41" fmla="*/ 5111 w 107646"/>
                <a:gd name="connsiteY41" fmla="*/ 65422 h 89955"/>
                <a:gd name="connsiteX42" fmla="*/ 6369 w 107646"/>
                <a:gd name="connsiteY42" fmla="*/ 66051 h 89955"/>
                <a:gd name="connsiteX43" fmla="*/ 7627 w 107646"/>
                <a:gd name="connsiteY43" fmla="*/ 65422 h 89955"/>
                <a:gd name="connsiteX44" fmla="*/ 5740 w 107646"/>
                <a:gd name="connsiteY44" fmla="*/ 61648 h 89955"/>
                <a:gd name="connsiteX45" fmla="*/ 6369 w 107646"/>
                <a:gd name="connsiteY45" fmla="*/ 61019 h 89955"/>
                <a:gd name="connsiteX46" fmla="*/ 3224 w 107646"/>
                <a:gd name="connsiteY46" fmla="*/ 57244 h 89955"/>
                <a:gd name="connsiteX47" fmla="*/ 4482 w 107646"/>
                <a:gd name="connsiteY47" fmla="*/ 57873 h 89955"/>
                <a:gd name="connsiteX48" fmla="*/ 1337 w 107646"/>
                <a:gd name="connsiteY48" fmla="*/ 55986 h 89955"/>
                <a:gd name="connsiteX49" fmla="*/ 1337 w 107646"/>
                <a:gd name="connsiteY49" fmla="*/ 57244 h 89955"/>
                <a:gd name="connsiteX50" fmla="*/ 6369 w 107646"/>
                <a:gd name="connsiteY50" fmla="*/ 57244 h 89955"/>
                <a:gd name="connsiteX51" fmla="*/ 3224 w 107646"/>
                <a:gd name="connsiteY51" fmla="*/ 54099 h 89955"/>
                <a:gd name="connsiteX52" fmla="*/ 3224 w 107646"/>
                <a:gd name="connsiteY52" fmla="*/ 53470 h 89955"/>
                <a:gd name="connsiteX53" fmla="*/ 5111 w 107646"/>
                <a:gd name="connsiteY53" fmla="*/ 52212 h 89955"/>
                <a:gd name="connsiteX54" fmla="*/ 6369 w 107646"/>
                <a:gd name="connsiteY54" fmla="*/ 50953 h 89955"/>
                <a:gd name="connsiteX55" fmla="*/ 8256 w 107646"/>
                <a:gd name="connsiteY55" fmla="*/ 49695 h 89955"/>
                <a:gd name="connsiteX56" fmla="*/ 7627 w 107646"/>
                <a:gd name="connsiteY56" fmla="*/ 47179 h 89955"/>
                <a:gd name="connsiteX57" fmla="*/ 7627 w 107646"/>
                <a:gd name="connsiteY57" fmla="*/ 45921 h 89955"/>
                <a:gd name="connsiteX58" fmla="*/ 10143 w 107646"/>
                <a:gd name="connsiteY58" fmla="*/ 45921 h 89955"/>
                <a:gd name="connsiteX59" fmla="*/ 10143 w 107646"/>
                <a:gd name="connsiteY59" fmla="*/ 45921 h 89955"/>
                <a:gd name="connsiteX60" fmla="*/ 11402 w 107646"/>
                <a:gd name="connsiteY60" fmla="*/ 44034 h 89955"/>
                <a:gd name="connsiteX61" fmla="*/ 12031 w 107646"/>
                <a:gd name="connsiteY61" fmla="*/ 43405 h 89955"/>
                <a:gd name="connsiteX62" fmla="*/ 13918 w 107646"/>
                <a:gd name="connsiteY62" fmla="*/ 44034 h 89955"/>
                <a:gd name="connsiteX63" fmla="*/ 14547 w 107646"/>
                <a:gd name="connsiteY63" fmla="*/ 43405 h 89955"/>
                <a:gd name="connsiteX64" fmla="*/ 13918 w 107646"/>
                <a:gd name="connsiteY64" fmla="*/ 42147 h 89955"/>
                <a:gd name="connsiteX65" fmla="*/ 14547 w 107646"/>
                <a:gd name="connsiteY65" fmla="*/ 41517 h 89955"/>
                <a:gd name="connsiteX66" fmla="*/ 13918 w 107646"/>
                <a:gd name="connsiteY66" fmla="*/ 39631 h 89955"/>
                <a:gd name="connsiteX67" fmla="*/ 13918 w 107646"/>
                <a:gd name="connsiteY67" fmla="*/ 39631 h 89955"/>
                <a:gd name="connsiteX68" fmla="*/ 17063 w 107646"/>
                <a:gd name="connsiteY68" fmla="*/ 39631 h 89955"/>
                <a:gd name="connsiteX69" fmla="*/ 18321 w 107646"/>
                <a:gd name="connsiteY69" fmla="*/ 40260 h 89955"/>
                <a:gd name="connsiteX70" fmla="*/ 17692 w 107646"/>
                <a:gd name="connsiteY70" fmla="*/ 39002 h 89955"/>
                <a:gd name="connsiteX71" fmla="*/ 17692 w 107646"/>
                <a:gd name="connsiteY71" fmla="*/ 37743 h 89955"/>
                <a:gd name="connsiteX72" fmla="*/ 18321 w 107646"/>
                <a:gd name="connsiteY72" fmla="*/ 37114 h 89955"/>
                <a:gd name="connsiteX73" fmla="*/ 17692 w 107646"/>
                <a:gd name="connsiteY73" fmla="*/ 35857 h 89955"/>
                <a:gd name="connsiteX74" fmla="*/ 17063 w 107646"/>
                <a:gd name="connsiteY74" fmla="*/ 33969 h 89955"/>
                <a:gd name="connsiteX75" fmla="*/ 17063 w 107646"/>
                <a:gd name="connsiteY75" fmla="*/ 33340 h 89955"/>
                <a:gd name="connsiteX76" fmla="*/ 17692 w 107646"/>
                <a:gd name="connsiteY76" fmla="*/ 32711 h 89955"/>
                <a:gd name="connsiteX77" fmla="*/ 18321 w 107646"/>
                <a:gd name="connsiteY77" fmla="*/ 32711 h 89955"/>
                <a:gd name="connsiteX78" fmla="*/ 21467 w 107646"/>
                <a:gd name="connsiteY78" fmla="*/ 32711 h 89955"/>
                <a:gd name="connsiteX79" fmla="*/ 23354 w 107646"/>
                <a:gd name="connsiteY79" fmla="*/ 32082 h 89955"/>
                <a:gd name="connsiteX80" fmla="*/ 23354 w 107646"/>
                <a:gd name="connsiteY80" fmla="*/ 32082 h 89955"/>
                <a:gd name="connsiteX81" fmla="*/ 24612 w 107646"/>
                <a:gd name="connsiteY81" fmla="*/ 31453 h 89955"/>
                <a:gd name="connsiteX82" fmla="*/ 25241 w 107646"/>
                <a:gd name="connsiteY82" fmla="*/ 31453 h 89955"/>
                <a:gd name="connsiteX83" fmla="*/ 24612 w 107646"/>
                <a:gd name="connsiteY83" fmla="*/ 29566 h 89955"/>
                <a:gd name="connsiteX84" fmla="*/ 25241 w 107646"/>
                <a:gd name="connsiteY84" fmla="*/ 27679 h 89955"/>
                <a:gd name="connsiteX85" fmla="*/ 28386 w 107646"/>
                <a:gd name="connsiteY85" fmla="*/ 29566 h 89955"/>
                <a:gd name="connsiteX86" fmla="*/ 25870 w 107646"/>
                <a:gd name="connsiteY86" fmla="*/ 25791 h 89955"/>
                <a:gd name="connsiteX87" fmla="*/ 29644 w 107646"/>
                <a:gd name="connsiteY87" fmla="*/ 28307 h 89955"/>
                <a:gd name="connsiteX88" fmla="*/ 29644 w 107646"/>
                <a:gd name="connsiteY88" fmla="*/ 26421 h 89955"/>
                <a:gd name="connsiteX89" fmla="*/ 30273 w 107646"/>
                <a:gd name="connsiteY89" fmla="*/ 25791 h 89955"/>
                <a:gd name="connsiteX90" fmla="*/ 32789 w 107646"/>
                <a:gd name="connsiteY90" fmla="*/ 25791 h 89955"/>
                <a:gd name="connsiteX91" fmla="*/ 35306 w 107646"/>
                <a:gd name="connsiteY91" fmla="*/ 25791 h 89955"/>
                <a:gd name="connsiteX92" fmla="*/ 33419 w 107646"/>
                <a:gd name="connsiteY92" fmla="*/ 23904 h 89955"/>
                <a:gd name="connsiteX93" fmla="*/ 30902 w 107646"/>
                <a:gd name="connsiteY93" fmla="*/ 21388 h 89955"/>
                <a:gd name="connsiteX94" fmla="*/ 32789 w 107646"/>
                <a:gd name="connsiteY94" fmla="*/ 22646 h 89955"/>
                <a:gd name="connsiteX95" fmla="*/ 34048 w 107646"/>
                <a:gd name="connsiteY95" fmla="*/ 23275 h 89955"/>
                <a:gd name="connsiteX96" fmla="*/ 34677 w 107646"/>
                <a:gd name="connsiteY96" fmla="*/ 24533 h 89955"/>
                <a:gd name="connsiteX97" fmla="*/ 35306 w 107646"/>
                <a:gd name="connsiteY97" fmla="*/ 25162 h 89955"/>
                <a:gd name="connsiteX98" fmla="*/ 36564 w 107646"/>
                <a:gd name="connsiteY98" fmla="*/ 25162 h 89955"/>
                <a:gd name="connsiteX99" fmla="*/ 36564 w 107646"/>
                <a:gd name="connsiteY99" fmla="*/ 24533 h 89955"/>
                <a:gd name="connsiteX100" fmla="*/ 32789 w 107646"/>
                <a:gd name="connsiteY100" fmla="*/ 18872 h 89955"/>
                <a:gd name="connsiteX101" fmla="*/ 35935 w 107646"/>
                <a:gd name="connsiteY101" fmla="*/ 20130 h 89955"/>
                <a:gd name="connsiteX102" fmla="*/ 37193 w 107646"/>
                <a:gd name="connsiteY102" fmla="*/ 20759 h 89955"/>
                <a:gd name="connsiteX103" fmla="*/ 37193 w 107646"/>
                <a:gd name="connsiteY103" fmla="*/ 19501 h 89955"/>
                <a:gd name="connsiteX104" fmla="*/ 36564 w 107646"/>
                <a:gd name="connsiteY104" fmla="*/ 18243 h 89955"/>
                <a:gd name="connsiteX105" fmla="*/ 37193 w 107646"/>
                <a:gd name="connsiteY105" fmla="*/ 17614 h 89955"/>
                <a:gd name="connsiteX106" fmla="*/ 38451 w 107646"/>
                <a:gd name="connsiteY106" fmla="*/ 16355 h 89955"/>
                <a:gd name="connsiteX107" fmla="*/ 38451 w 107646"/>
                <a:gd name="connsiteY107" fmla="*/ 15726 h 89955"/>
                <a:gd name="connsiteX108" fmla="*/ 40338 w 107646"/>
                <a:gd name="connsiteY108" fmla="*/ 15726 h 89955"/>
                <a:gd name="connsiteX109" fmla="*/ 43483 w 107646"/>
                <a:gd name="connsiteY109" fmla="*/ 15726 h 89955"/>
                <a:gd name="connsiteX110" fmla="*/ 44113 w 107646"/>
                <a:gd name="connsiteY110" fmla="*/ 15097 h 89955"/>
                <a:gd name="connsiteX111" fmla="*/ 42854 w 107646"/>
                <a:gd name="connsiteY111" fmla="*/ 13210 h 89955"/>
                <a:gd name="connsiteX112" fmla="*/ 42854 w 107646"/>
                <a:gd name="connsiteY112" fmla="*/ 13210 h 89955"/>
                <a:gd name="connsiteX113" fmla="*/ 42854 w 107646"/>
                <a:gd name="connsiteY113" fmla="*/ 13210 h 89955"/>
                <a:gd name="connsiteX114" fmla="*/ 44741 w 107646"/>
                <a:gd name="connsiteY114" fmla="*/ 14469 h 89955"/>
                <a:gd name="connsiteX115" fmla="*/ 44113 w 107646"/>
                <a:gd name="connsiteY115" fmla="*/ 13210 h 89955"/>
                <a:gd name="connsiteX116" fmla="*/ 42854 w 107646"/>
                <a:gd name="connsiteY116" fmla="*/ 13210 h 89955"/>
                <a:gd name="connsiteX117" fmla="*/ 42854 w 107646"/>
                <a:gd name="connsiteY117" fmla="*/ 13210 h 89955"/>
                <a:gd name="connsiteX118" fmla="*/ 44113 w 107646"/>
                <a:gd name="connsiteY118" fmla="*/ 12581 h 89955"/>
                <a:gd name="connsiteX119" fmla="*/ 46629 w 107646"/>
                <a:gd name="connsiteY119" fmla="*/ 13840 h 89955"/>
                <a:gd name="connsiteX120" fmla="*/ 43483 w 107646"/>
                <a:gd name="connsiteY120" fmla="*/ 10694 h 89955"/>
                <a:gd name="connsiteX121" fmla="*/ 43483 w 107646"/>
                <a:gd name="connsiteY121" fmla="*/ 10065 h 89955"/>
                <a:gd name="connsiteX122" fmla="*/ 45371 w 107646"/>
                <a:gd name="connsiteY122" fmla="*/ 10065 h 89955"/>
                <a:gd name="connsiteX123" fmla="*/ 46629 w 107646"/>
                <a:gd name="connsiteY123" fmla="*/ 10694 h 89955"/>
                <a:gd name="connsiteX124" fmla="*/ 48516 w 107646"/>
                <a:gd name="connsiteY124" fmla="*/ 11952 h 89955"/>
                <a:gd name="connsiteX125" fmla="*/ 50403 w 107646"/>
                <a:gd name="connsiteY125" fmla="*/ 11323 h 89955"/>
                <a:gd name="connsiteX126" fmla="*/ 47887 w 107646"/>
                <a:gd name="connsiteY126" fmla="*/ 10065 h 89955"/>
                <a:gd name="connsiteX127" fmla="*/ 46629 w 107646"/>
                <a:gd name="connsiteY127" fmla="*/ 8807 h 89955"/>
                <a:gd name="connsiteX128" fmla="*/ 47887 w 107646"/>
                <a:gd name="connsiteY128" fmla="*/ 7549 h 89955"/>
                <a:gd name="connsiteX129" fmla="*/ 49145 w 107646"/>
                <a:gd name="connsiteY129" fmla="*/ 9436 h 89955"/>
                <a:gd name="connsiteX130" fmla="*/ 49774 w 107646"/>
                <a:gd name="connsiteY130" fmla="*/ 10065 h 89955"/>
                <a:gd name="connsiteX131" fmla="*/ 52290 w 107646"/>
                <a:gd name="connsiteY131" fmla="*/ 10065 h 89955"/>
                <a:gd name="connsiteX132" fmla="*/ 51661 w 107646"/>
                <a:gd name="connsiteY132" fmla="*/ 9436 h 89955"/>
                <a:gd name="connsiteX133" fmla="*/ 49145 w 107646"/>
                <a:gd name="connsiteY133" fmla="*/ 8807 h 89955"/>
                <a:gd name="connsiteX134" fmla="*/ 49145 w 107646"/>
                <a:gd name="connsiteY134" fmla="*/ 6291 h 89955"/>
                <a:gd name="connsiteX135" fmla="*/ 52919 w 107646"/>
                <a:gd name="connsiteY135" fmla="*/ 5033 h 89955"/>
                <a:gd name="connsiteX136" fmla="*/ 54806 w 107646"/>
                <a:gd name="connsiteY136" fmla="*/ 5662 h 89955"/>
                <a:gd name="connsiteX137" fmla="*/ 57952 w 107646"/>
                <a:gd name="connsiteY137" fmla="*/ 3774 h 89955"/>
                <a:gd name="connsiteX138" fmla="*/ 59210 w 107646"/>
                <a:gd name="connsiteY138" fmla="*/ 3145 h 89955"/>
                <a:gd name="connsiteX139" fmla="*/ 61726 w 107646"/>
                <a:gd name="connsiteY139" fmla="*/ 5033 h 89955"/>
                <a:gd name="connsiteX140" fmla="*/ 61726 w 107646"/>
                <a:gd name="connsiteY140" fmla="*/ 5662 h 89955"/>
                <a:gd name="connsiteX141" fmla="*/ 60468 w 107646"/>
                <a:gd name="connsiteY141" fmla="*/ 6919 h 89955"/>
                <a:gd name="connsiteX142" fmla="*/ 58581 w 107646"/>
                <a:gd name="connsiteY142" fmla="*/ 8178 h 89955"/>
                <a:gd name="connsiteX143" fmla="*/ 56694 w 107646"/>
                <a:gd name="connsiteY143" fmla="*/ 8807 h 89955"/>
                <a:gd name="connsiteX144" fmla="*/ 56694 w 107646"/>
                <a:gd name="connsiteY144" fmla="*/ 8807 h 89955"/>
                <a:gd name="connsiteX145" fmla="*/ 53548 w 107646"/>
                <a:gd name="connsiteY145" fmla="*/ 8807 h 89955"/>
                <a:gd name="connsiteX146" fmla="*/ 54177 w 107646"/>
                <a:gd name="connsiteY146" fmla="*/ 10065 h 89955"/>
                <a:gd name="connsiteX147" fmla="*/ 56065 w 107646"/>
                <a:gd name="connsiteY147" fmla="*/ 10065 h 89955"/>
                <a:gd name="connsiteX148" fmla="*/ 62984 w 107646"/>
                <a:gd name="connsiteY148" fmla="*/ 8807 h 89955"/>
                <a:gd name="connsiteX149" fmla="*/ 66129 w 107646"/>
                <a:gd name="connsiteY149" fmla="*/ 9436 h 89955"/>
                <a:gd name="connsiteX150" fmla="*/ 68646 w 107646"/>
                <a:gd name="connsiteY150" fmla="*/ 10694 h 89955"/>
                <a:gd name="connsiteX151" fmla="*/ 66129 w 107646"/>
                <a:gd name="connsiteY151" fmla="*/ 8807 h 89955"/>
                <a:gd name="connsiteX152" fmla="*/ 68017 w 107646"/>
                <a:gd name="connsiteY152" fmla="*/ 6919 h 89955"/>
                <a:gd name="connsiteX153" fmla="*/ 69275 w 107646"/>
                <a:gd name="connsiteY153" fmla="*/ 5662 h 89955"/>
                <a:gd name="connsiteX154" fmla="*/ 70533 w 107646"/>
                <a:gd name="connsiteY154" fmla="*/ 3774 h 89955"/>
                <a:gd name="connsiteX155" fmla="*/ 73678 w 107646"/>
                <a:gd name="connsiteY155" fmla="*/ 4404 h 89955"/>
                <a:gd name="connsiteX156" fmla="*/ 74307 w 107646"/>
                <a:gd name="connsiteY156" fmla="*/ 3774 h 89955"/>
                <a:gd name="connsiteX157" fmla="*/ 76194 w 107646"/>
                <a:gd name="connsiteY157" fmla="*/ 3145 h 89955"/>
                <a:gd name="connsiteX158" fmla="*/ 80598 w 107646"/>
                <a:gd name="connsiteY158" fmla="*/ 3774 h 89955"/>
                <a:gd name="connsiteX159" fmla="*/ 81227 w 107646"/>
                <a:gd name="connsiteY159" fmla="*/ 3145 h 89955"/>
                <a:gd name="connsiteX160" fmla="*/ 76823 w 107646"/>
                <a:gd name="connsiteY160" fmla="*/ 1259 h 89955"/>
                <a:gd name="connsiteX161" fmla="*/ 75565 w 107646"/>
                <a:gd name="connsiteY161" fmla="*/ 0 h 89955"/>
                <a:gd name="connsiteX162" fmla="*/ 79969 w 107646"/>
                <a:gd name="connsiteY162" fmla="*/ 1259 h 89955"/>
                <a:gd name="connsiteX163" fmla="*/ 83114 w 107646"/>
                <a:gd name="connsiteY163" fmla="*/ 1259 h 89955"/>
                <a:gd name="connsiteX164" fmla="*/ 85001 w 107646"/>
                <a:gd name="connsiteY164" fmla="*/ 1887 h 89955"/>
                <a:gd name="connsiteX165" fmla="*/ 91292 w 107646"/>
                <a:gd name="connsiteY165" fmla="*/ 2516 h 89955"/>
                <a:gd name="connsiteX166" fmla="*/ 95066 w 107646"/>
                <a:gd name="connsiteY166" fmla="*/ 4404 h 89955"/>
                <a:gd name="connsiteX167" fmla="*/ 98211 w 107646"/>
                <a:gd name="connsiteY167" fmla="*/ 6291 h 89955"/>
                <a:gd name="connsiteX168" fmla="*/ 98211 w 107646"/>
                <a:gd name="connsiteY168" fmla="*/ 7549 h 89955"/>
                <a:gd name="connsiteX169" fmla="*/ 103873 w 107646"/>
                <a:gd name="connsiteY169" fmla="*/ 12581 h 89955"/>
                <a:gd name="connsiteX170" fmla="*/ 105131 w 107646"/>
                <a:gd name="connsiteY170" fmla="*/ 17614 h 89955"/>
                <a:gd name="connsiteX171" fmla="*/ 8885 w 107646"/>
                <a:gd name="connsiteY171" fmla="*/ 55986 h 89955"/>
                <a:gd name="connsiteX172" fmla="*/ 8256 w 107646"/>
                <a:gd name="connsiteY172" fmla="*/ 55357 h 89955"/>
                <a:gd name="connsiteX173" fmla="*/ 8256 w 107646"/>
                <a:gd name="connsiteY173" fmla="*/ 55986 h 89955"/>
                <a:gd name="connsiteX174" fmla="*/ 8885 w 107646"/>
                <a:gd name="connsiteY174" fmla="*/ 56615 h 89955"/>
                <a:gd name="connsiteX175" fmla="*/ 8885 w 107646"/>
                <a:gd name="connsiteY175" fmla="*/ 55986 h 89955"/>
                <a:gd name="connsiteX176" fmla="*/ 13289 w 107646"/>
                <a:gd name="connsiteY176" fmla="*/ 57873 h 89955"/>
                <a:gd name="connsiteX177" fmla="*/ 12660 w 107646"/>
                <a:gd name="connsiteY177" fmla="*/ 57873 h 89955"/>
                <a:gd name="connsiteX178" fmla="*/ 13289 w 107646"/>
                <a:gd name="connsiteY178" fmla="*/ 58502 h 89955"/>
                <a:gd name="connsiteX179" fmla="*/ 13289 w 107646"/>
                <a:gd name="connsiteY179" fmla="*/ 57873 h 89955"/>
                <a:gd name="connsiteX180" fmla="*/ 13289 w 107646"/>
                <a:gd name="connsiteY180" fmla="*/ 57873 h 89955"/>
                <a:gd name="connsiteX181" fmla="*/ 16434 w 107646"/>
                <a:gd name="connsiteY181" fmla="*/ 54099 h 89955"/>
                <a:gd name="connsiteX182" fmla="*/ 15805 w 107646"/>
                <a:gd name="connsiteY182" fmla="*/ 54099 h 89955"/>
                <a:gd name="connsiteX183" fmla="*/ 17063 w 107646"/>
                <a:gd name="connsiteY183" fmla="*/ 55357 h 89955"/>
                <a:gd name="connsiteX184" fmla="*/ 18321 w 107646"/>
                <a:gd name="connsiteY184" fmla="*/ 55986 h 89955"/>
                <a:gd name="connsiteX185" fmla="*/ 16434 w 107646"/>
                <a:gd name="connsiteY185" fmla="*/ 54099 h 89955"/>
                <a:gd name="connsiteX186" fmla="*/ 13289 w 107646"/>
                <a:gd name="connsiteY186" fmla="*/ 50324 h 89955"/>
                <a:gd name="connsiteX187" fmla="*/ 8885 w 107646"/>
                <a:gd name="connsiteY187" fmla="*/ 54099 h 89955"/>
                <a:gd name="connsiteX188" fmla="*/ 10773 w 107646"/>
                <a:gd name="connsiteY188" fmla="*/ 53470 h 89955"/>
                <a:gd name="connsiteX189" fmla="*/ 12660 w 107646"/>
                <a:gd name="connsiteY189" fmla="*/ 52841 h 89955"/>
                <a:gd name="connsiteX190" fmla="*/ 13289 w 107646"/>
                <a:gd name="connsiteY190" fmla="*/ 50324 h 89955"/>
                <a:gd name="connsiteX191" fmla="*/ 20837 w 107646"/>
                <a:gd name="connsiteY191" fmla="*/ 52212 h 89955"/>
                <a:gd name="connsiteX192" fmla="*/ 18321 w 107646"/>
                <a:gd name="connsiteY192" fmla="*/ 52212 h 89955"/>
                <a:gd name="connsiteX193" fmla="*/ 17692 w 107646"/>
                <a:gd name="connsiteY193" fmla="*/ 54099 h 89955"/>
                <a:gd name="connsiteX194" fmla="*/ 18321 w 107646"/>
                <a:gd name="connsiteY194" fmla="*/ 54728 h 89955"/>
                <a:gd name="connsiteX195" fmla="*/ 20837 w 107646"/>
                <a:gd name="connsiteY195" fmla="*/ 52212 h 89955"/>
                <a:gd name="connsiteX196" fmla="*/ 21467 w 107646"/>
                <a:gd name="connsiteY196" fmla="*/ 49695 h 89955"/>
                <a:gd name="connsiteX197" fmla="*/ 20208 w 107646"/>
                <a:gd name="connsiteY197" fmla="*/ 50953 h 89955"/>
                <a:gd name="connsiteX198" fmla="*/ 21467 w 107646"/>
                <a:gd name="connsiteY198" fmla="*/ 49695 h 89955"/>
                <a:gd name="connsiteX199" fmla="*/ 22725 w 107646"/>
                <a:gd name="connsiteY199" fmla="*/ 48438 h 89955"/>
                <a:gd name="connsiteX200" fmla="*/ 22096 w 107646"/>
                <a:gd name="connsiteY200" fmla="*/ 48438 h 89955"/>
                <a:gd name="connsiteX201" fmla="*/ 22725 w 107646"/>
                <a:gd name="connsiteY201" fmla="*/ 49695 h 89955"/>
                <a:gd name="connsiteX202" fmla="*/ 22725 w 107646"/>
                <a:gd name="connsiteY202" fmla="*/ 48438 h 89955"/>
                <a:gd name="connsiteX203" fmla="*/ 22725 w 107646"/>
                <a:gd name="connsiteY203" fmla="*/ 48438 h 89955"/>
                <a:gd name="connsiteX204" fmla="*/ 23983 w 107646"/>
                <a:gd name="connsiteY204" fmla="*/ 47179 h 89955"/>
                <a:gd name="connsiteX205" fmla="*/ 23354 w 107646"/>
                <a:gd name="connsiteY205" fmla="*/ 47808 h 89955"/>
                <a:gd name="connsiteX206" fmla="*/ 23983 w 107646"/>
                <a:gd name="connsiteY206" fmla="*/ 47179 h 89955"/>
                <a:gd name="connsiteX207" fmla="*/ 33419 w 107646"/>
                <a:gd name="connsiteY207" fmla="*/ 50324 h 89955"/>
                <a:gd name="connsiteX208" fmla="*/ 33419 w 107646"/>
                <a:gd name="connsiteY208" fmla="*/ 50324 h 89955"/>
                <a:gd name="connsiteX209" fmla="*/ 32160 w 107646"/>
                <a:gd name="connsiteY209" fmla="*/ 50324 h 89955"/>
                <a:gd name="connsiteX210" fmla="*/ 33419 w 107646"/>
                <a:gd name="connsiteY210" fmla="*/ 51583 h 89955"/>
                <a:gd name="connsiteX211" fmla="*/ 33419 w 107646"/>
                <a:gd name="connsiteY211" fmla="*/ 50324 h 89955"/>
                <a:gd name="connsiteX212" fmla="*/ 33419 w 107646"/>
                <a:gd name="connsiteY212" fmla="*/ 50324 h 89955"/>
                <a:gd name="connsiteX213" fmla="*/ 28386 w 107646"/>
                <a:gd name="connsiteY213" fmla="*/ 42147 h 89955"/>
                <a:gd name="connsiteX214" fmla="*/ 29015 w 107646"/>
                <a:gd name="connsiteY214" fmla="*/ 40889 h 89955"/>
                <a:gd name="connsiteX215" fmla="*/ 27757 w 107646"/>
                <a:gd name="connsiteY215" fmla="*/ 39631 h 89955"/>
                <a:gd name="connsiteX216" fmla="*/ 27757 w 107646"/>
                <a:gd name="connsiteY216" fmla="*/ 40889 h 89955"/>
                <a:gd name="connsiteX217" fmla="*/ 28386 w 107646"/>
                <a:gd name="connsiteY217" fmla="*/ 42147 h 89955"/>
                <a:gd name="connsiteX218" fmla="*/ 36564 w 107646"/>
                <a:gd name="connsiteY218" fmla="*/ 48438 h 89955"/>
                <a:gd name="connsiteX219" fmla="*/ 35306 w 107646"/>
                <a:gd name="connsiteY219" fmla="*/ 48438 h 89955"/>
                <a:gd name="connsiteX220" fmla="*/ 36564 w 107646"/>
                <a:gd name="connsiteY220" fmla="*/ 48438 h 89955"/>
                <a:gd name="connsiteX221" fmla="*/ 36564 w 107646"/>
                <a:gd name="connsiteY221" fmla="*/ 48438 h 89955"/>
                <a:gd name="connsiteX222" fmla="*/ 37193 w 107646"/>
                <a:gd name="connsiteY222" fmla="*/ 46550 h 89955"/>
                <a:gd name="connsiteX223" fmla="*/ 37193 w 107646"/>
                <a:gd name="connsiteY223" fmla="*/ 47808 h 89955"/>
                <a:gd name="connsiteX224" fmla="*/ 37193 w 107646"/>
                <a:gd name="connsiteY224" fmla="*/ 46550 h 89955"/>
                <a:gd name="connsiteX225" fmla="*/ 30902 w 107646"/>
                <a:gd name="connsiteY225" fmla="*/ 39631 h 89955"/>
                <a:gd name="connsiteX226" fmla="*/ 30902 w 107646"/>
                <a:gd name="connsiteY226" fmla="*/ 39631 h 89955"/>
                <a:gd name="connsiteX227" fmla="*/ 29644 w 107646"/>
                <a:gd name="connsiteY227" fmla="*/ 40260 h 89955"/>
                <a:gd name="connsiteX228" fmla="*/ 30902 w 107646"/>
                <a:gd name="connsiteY228" fmla="*/ 41517 h 89955"/>
                <a:gd name="connsiteX229" fmla="*/ 30902 w 107646"/>
                <a:gd name="connsiteY229" fmla="*/ 39631 h 89955"/>
                <a:gd name="connsiteX230" fmla="*/ 42225 w 107646"/>
                <a:gd name="connsiteY230" fmla="*/ 30824 h 89955"/>
                <a:gd name="connsiteX231" fmla="*/ 42225 w 107646"/>
                <a:gd name="connsiteY231" fmla="*/ 29566 h 89955"/>
                <a:gd name="connsiteX232" fmla="*/ 39709 w 107646"/>
                <a:gd name="connsiteY232" fmla="*/ 26421 h 89955"/>
                <a:gd name="connsiteX233" fmla="*/ 37822 w 107646"/>
                <a:gd name="connsiteY233" fmla="*/ 27050 h 89955"/>
                <a:gd name="connsiteX234" fmla="*/ 42225 w 107646"/>
                <a:gd name="connsiteY234" fmla="*/ 30824 h 89955"/>
                <a:gd name="connsiteX235" fmla="*/ 46629 w 107646"/>
                <a:gd name="connsiteY235" fmla="*/ 32082 h 89955"/>
                <a:gd name="connsiteX236" fmla="*/ 46629 w 107646"/>
                <a:gd name="connsiteY236" fmla="*/ 32082 h 89955"/>
                <a:gd name="connsiteX237" fmla="*/ 46000 w 107646"/>
                <a:gd name="connsiteY237" fmla="*/ 33969 h 89955"/>
                <a:gd name="connsiteX238" fmla="*/ 46629 w 107646"/>
                <a:gd name="connsiteY238" fmla="*/ 32082 h 89955"/>
                <a:gd name="connsiteX239" fmla="*/ 46629 w 107646"/>
                <a:gd name="connsiteY239" fmla="*/ 32082 h 89955"/>
                <a:gd name="connsiteX240" fmla="*/ 44741 w 107646"/>
                <a:gd name="connsiteY240" fmla="*/ 27679 h 89955"/>
                <a:gd name="connsiteX241" fmla="*/ 42854 w 107646"/>
                <a:gd name="connsiteY241" fmla="*/ 27679 h 89955"/>
                <a:gd name="connsiteX242" fmla="*/ 39080 w 107646"/>
                <a:gd name="connsiteY242" fmla="*/ 24533 h 89955"/>
                <a:gd name="connsiteX243" fmla="*/ 40967 w 107646"/>
                <a:gd name="connsiteY243" fmla="*/ 28307 h 89955"/>
                <a:gd name="connsiteX244" fmla="*/ 44113 w 107646"/>
                <a:gd name="connsiteY244" fmla="*/ 30824 h 89955"/>
                <a:gd name="connsiteX245" fmla="*/ 46000 w 107646"/>
                <a:gd name="connsiteY245" fmla="*/ 29566 h 89955"/>
                <a:gd name="connsiteX246" fmla="*/ 44741 w 107646"/>
                <a:gd name="connsiteY246" fmla="*/ 27679 h 89955"/>
                <a:gd name="connsiteX247" fmla="*/ 46000 w 107646"/>
                <a:gd name="connsiteY247" fmla="*/ 25162 h 89955"/>
                <a:gd name="connsiteX248" fmla="*/ 42225 w 107646"/>
                <a:gd name="connsiteY248" fmla="*/ 24533 h 89955"/>
                <a:gd name="connsiteX249" fmla="*/ 46000 w 107646"/>
                <a:gd name="connsiteY249" fmla="*/ 27050 h 89955"/>
                <a:gd name="connsiteX250" fmla="*/ 46629 w 107646"/>
                <a:gd name="connsiteY250" fmla="*/ 25791 h 89955"/>
                <a:gd name="connsiteX251" fmla="*/ 46000 w 107646"/>
                <a:gd name="connsiteY251" fmla="*/ 25162 h 89955"/>
                <a:gd name="connsiteX252" fmla="*/ 51032 w 107646"/>
                <a:gd name="connsiteY252" fmla="*/ 27679 h 89955"/>
                <a:gd name="connsiteX253" fmla="*/ 50403 w 107646"/>
                <a:gd name="connsiteY253" fmla="*/ 28307 h 89955"/>
                <a:gd name="connsiteX254" fmla="*/ 51032 w 107646"/>
                <a:gd name="connsiteY254" fmla="*/ 27679 h 89955"/>
                <a:gd name="connsiteX255" fmla="*/ 49774 w 107646"/>
                <a:gd name="connsiteY255" fmla="*/ 25162 h 89955"/>
                <a:gd name="connsiteX256" fmla="*/ 47887 w 107646"/>
                <a:gd name="connsiteY256" fmla="*/ 23275 h 89955"/>
                <a:gd name="connsiteX257" fmla="*/ 45371 w 107646"/>
                <a:gd name="connsiteY257" fmla="*/ 22646 h 89955"/>
                <a:gd name="connsiteX258" fmla="*/ 46629 w 107646"/>
                <a:gd name="connsiteY258" fmla="*/ 24533 h 89955"/>
                <a:gd name="connsiteX259" fmla="*/ 49774 w 107646"/>
                <a:gd name="connsiteY259" fmla="*/ 25162 h 89955"/>
                <a:gd name="connsiteX260" fmla="*/ 51661 w 107646"/>
                <a:gd name="connsiteY260" fmla="*/ 21388 h 89955"/>
                <a:gd name="connsiteX261" fmla="*/ 47887 w 107646"/>
                <a:gd name="connsiteY261" fmla="*/ 18872 h 89955"/>
                <a:gd name="connsiteX262" fmla="*/ 46629 w 107646"/>
                <a:gd name="connsiteY262" fmla="*/ 18243 h 89955"/>
                <a:gd name="connsiteX263" fmla="*/ 45371 w 107646"/>
                <a:gd name="connsiteY263" fmla="*/ 18872 h 89955"/>
                <a:gd name="connsiteX264" fmla="*/ 47887 w 107646"/>
                <a:gd name="connsiteY264" fmla="*/ 22017 h 89955"/>
                <a:gd name="connsiteX265" fmla="*/ 46000 w 107646"/>
                <a:gd name="connsiteY265" fmla="*/ 22017 h 89955"/>
                <a:gd name="connsiteX266" fmla="*/ 49145 w 107646"/>
                <a:gd name="connsiteY266" fmla="*/ 23904 h 89955"/>
                <a:gd name="connsiteX267" fmla="*/ 51661 w 107646"/>
                <a:gd name="connsiteY267" fmla="*/ 21388 h 89955"/>
                <a:gd name="connsiteX268" fmla="*/ 51661 w 107646"/>
                <a:gd name="connsiteY268" fmla="*/ 21388 h 89955"/>
                <a:gd name="connsiteX269" fmla="*/ 44741 w 107646"/>
                <a:gd name="connsiteY269" fmla="*/ 13840 h 89955"/>
                <a:gd name="connsiteX270" fmla="*/ 45371 w 107646"/>
                <a:gd name="connsiteY270" fmla="*/ 15726 h 89955"/>
                <a:gd name="connsiteX271" fmla="*/ 46000 w 107646"/>
                <a:gd name="connsiteY271" fmla="*/ 15097 h 89955"/>
                <a:gd name="connsiteX272" fmla="*/ 44741 w 107646"/>
                <a:gd name="connsiteY272" fmla="*/ 13840 h 89955"/>
                <a:gd name="connsiteX273" fmla="*/ 56065 w 107646"/>
                <a:gd name="connsiteY273" fmla="*/ 23904 h 89955"/>
                <a:gd name="connsiteX274" fmla="*/ 56694 w 107646"/>
                <a:gd name="connsiteY274" fmla="*/ 25162 h 89955"/>
                <a:gd name="connsiteX275" fmla="*/ 56065 w 107646"/>
                <a:gd name="connsiteY275" fmla="*/ 23904 h 89955"/>
                <a:gd name="connsiteX276" fmla="*/ 58581 w 107646"/>
                <a:gd name="connsiteY276" fmla="*/ 23275 h 89955"/>
                <a:gd name="connsiteX277" fmla="*/ 58581 w 107646"/>
                <a:gd name="connsiteY277" fmla="*/ 23275 h 89955"/>
                <a:gd name="connsiteX278" fmla="*/ 56694 w 107646"/>
                <a:gd name="connsiteY278" fmla="*/ 23275 h 89955"/>
                <a:gd name="connsiteX279" fmla="*/ 57952 w 107646"/>
                <a:gd name="connsiteY279" fmla="*/ 24533 h 89955"/>
                <a:gd name="connsiteX280" fmla="*/ 58581 w 107646"/>
                <a:gd name="connsiteY280" fmla="*/ 23275 h 89955"/>
                <a:gd name="connsiteX281" fmla="*/ 56694 w 107646"/>
                <a:gd name="connsiteY281" fmla="*/ 20130 h 89955"/>
                <a:gd name="connsiteX282" fmla="*/ 52919 w 107646"/>
                <a:gd name="connsiteY282" fmla="*/ 18243 h 89955"/>
                <a:gd name="connsiteX283" fmla="*/ 49145 w 107646"/>
                <a:gd name="connsiteY283" fmla="*/ 16985 h 89955"/>
                <a:gd name="connsiteX284" fmla="*/ 54806 w 107646"/>
                <a:gd name="connsiteY284" fmla="*/ 21388 h 89955"/>
                <a:gd name="connsiteX285" fmla="*/ 56694 w 107646"/>
                <a:gd name="connsiteY285" fmla="*/ 20130 h 89955"/>
                <a:gd name="connsiteX286" fmla="*/ 63613 w 107646"/>
                <a:gd name="connsiteY286" fmla="*/ 18243 h 89955"/>
                <a:gd name="connsiteX287" fmla="*/ 62355 w 107646"/>
                <a:gd name="connsiteY287" fmla="*/ 16985 h 89955"/>
                <a:gd name="connsiteX288" fmla="*/ 57323 w 107646"/>
                <a:gd name="connsiteY288" fmla="*/ 20130 h 89955"/>
                <a:gd name="connsiteX289" fmla="*/ 63613 w 107646"/>
                <a:gd name="connsiteY289" fmla="*/ 18243 h 89955"/>
                <a:gd name="connsiteX290" fmla="*/ 62984 w 107646"/>
                <a:gd name="connsiteY290" fmla="*/ 16355 h 89955"/>
                <a:gd name="connsiteX291" fmla="*/ 63613 w 107646"/>
                <a:gd name="connsiteY291" fmla="*/ 17614 h 89955"/>
                <a:gd name="connsiteX292" fmla="*/ 62984 w 107646"/>
                <a:gd name="connsiteY292" fmla="*/ 16355 h 89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07646" h="89955">
                  <a:moveTo>
                    <a:pt x="105131" y="17614"/>
                  </a:moveTo>
                  <a:cubicBezTo>
                    <a:pt x="105760" y="18243"/>
                    <a:pt x="106389" y="18243"/>
                    <a:pt x="107647" y="19501"/>
                  </a:cubicBezTo>
                  <a:cubicBezTo>
                    <a:pt x="107018" y="20130"/>
                    <a:pt x="106389" y="20130"/>
                    <a:pt x="106389" y="20759"/>
                  </a:cubicBezTo>
                  <a:cubicBezTo>
                    <a:pt x="106389" y="21388"/>
                    <a:pt x="107018" y="23275"/>
                    <a:pt x="107018" y="23904"/>
                  </a:cubicBezTo>
                  <a:cubicBezTo>
                    <a:pt x="107018" y="24533"/>
                    <a:pt x="107018" y="24533"/>
                    <a:pt x="106389" y="25162"/>
                  </a:cubicBezTo>
                  <a:cubicBezTo>
                    <a:pt x="105760" y="25791"/>
                    <a:pt x="105131" y="26421"/>
                    <a:pt x="103244" y="26421"/>
                  </a:cubicBezTo>
                  <a:cubicBezTo>
                    <a:pt x="102615" y="26421"/>
                    <a:pt x="103244" y="28307"/>
                    <a:pt x="101985" y="27679"/>
                  </a:cubicBezTo>
                  <a:cubicBezTo>
                    <a:pt x="100727" y="27050"/>
                    <a:pt x="100098" y="27050"/>
                    <a:pt x="99469" y="27679"/>
                  </a:cubicBezTo>
                  <a:cubicBezTo>
                    <a:pt x="98840" y="28307"/>
                    <a:pt x="98840" y="28936"/>
                    <a:pt x="98211" y="29566"/>
                  </a:cubicBezTo>
                  <a:cubicBezTo>
                    <a:pt x="98211" y="30195"/>
                    <a:pt x="98211" y="30195"/>
                    <a:pt x="97582" y="30824"/>
                  </a:cubicBezTo>
                  <a:cubicBezTo>
                    <a:pt x="97582" y="32082"/>
                    <a:pt x="97582" y="33340"/>
                    <a:pt x="96953" y="33969"/>
                  </a:cubicBezTo>
                  <a:cubicBezTo>
                    <a:pt x="96324" y="34598"/>
                    <a:pt x="95066" y="35227"/>
                    <a:pt x="94437" y="35857"/>
                  </a:cubicBezTo>
                  <a:cubicBezTo>
                    <a:pt x="93808" y="35857"/>
                    <a:pt x="94437" y="37114"/>
                    <a:pt x="94437" y="37743"/>
                  </a:cubicBezTo>
                  <a:cubicBezTo>
                    <a:pt x="94437" y="37743"/>
                    <a:pt x="94437" y="38372"/>
                    <a:pt x="94437" y="38372"/>
                  </a:cubicBezTo>
                  <a:cubicBezTo>
                    <a:pt x="92550" y="36485"/>
                    <a:pt x="91921" y="35857"/>
                    <a:pt x="91921" y="35857"/>
                  </a:cubicBezTo>
                  <a:cubicBezTo>
                    <a:pt x="91292" y="36485"/>
                    <a:pt x="90663" y="37743"/>
                    <a:pt x="90033" y="38372"/>
                  </a:cubicBezTo>
                  <a:cubicBezTo>
                    <a:pt x="89404" y="39002"/>
                    <a:pt x="89404" y="39002"/>
                    <a:pt x="88775" y="39631"/>
                  </a:cubicBezTo>
                  <a:cubicBezTo>
                    <a:pt x="87517" y="40260"/>
                    <a:pt x="86259" y="40889"/>
                    <a:pt x="85001" y="41517"/>
                  </a:cubicBezTo>
                  <a:cubicBezTo>
                    <a:pt x="84372" y="42147"/>
                    <a:pt x="85001" y="43405"/>
                    <a:pt x="84372" y="44034"/>
                  </a:cubicBezTo>
                  <a:cubicBezTo>
                    <a:pt x="83743" y="45292"/>
                    <a:pt x="81856" y="45921"/>
                    <a:pt x="79969" y="45921"/>
                  </a:cubicBezTo>
                  <a:cubicBezTo>
                    <a:pt x="78081" y="45921"/>
                    <a:pt x="77452" y="47808"/>
                    <a:pt x="75565" y="48438"/>
                  </a:cubicBezTo>
                  <a:cubicBezTo>
                    <a:pt x="74936" y="49067"/>
                    <a:pt x="73049" y="49067"/>
                    <a:pt x="72420" y="49067"/>
                  </a:cubicBezTo>
                  <a:cubicBezTo>
                    <a:pt x="71162" y="49067"/>
                    <a:pt x="70533" y="49695"/>
                    <a:pt x="69904" y="50324"/>
                  </a:cubicBezTo>
                  <a:cubicBezTo>
                    <a:pt x="69275" y="50953"/>
                    <a:pt x="68646" y="52841"/>
                    <a:pt x="68646" y="53470"/>
                  </a:cubicBezTo>
                  <a:cubicBezTo>
                    <a:pt x="68646" y="54099"/>
                    <a:pt x="67387" y="53470"/>
                    <a:pt x="67387" y="54099"/>
                  </a:cubicBezTo>
                  <a:cubicBezTo>
                    <a:pt x="66758" y="54728"/>
                    <a:pt x="66758" y="55357"/>
                    <a:pt x="66129" y="55986"/>
                  </a:cubicBezTo>
                  <a:cubicBezTo>
                    <a:pt x="65500" y="56615"/>
                    <a:pt x="65500" y="57244"/>
                    <a:pt x="64871" y="57873"/>
                  </a:cubicBezTo>
                  <a:cubicBezTo>
                    <a:pt x="64242" y="58502"/>
                    <a:pt x="64242" y="59131"/>
                    <a:pt x="63613" y="59760"/>
                  </a:cubicBezTo>
                  <a:cubicBezTo>
                    <a:pt x="62984" y="60389"/>
                    <a:pt x="62984" y="61019"/>
                    <a:pt x="61726" y="61019"/>
                  </a:cubicBezTo>
                  <a:cubicBezTo>
                    <a:pt x="59839" y="61648"/>
                    <a:pt x="59839" y="64164"/>
                    <a:pt x="58581" y="65422"/>
                  </a:cubicBezTo>
                  <a:cubicBezTo>
                    <a:pt x="57952" y="66051"/>
                    <a:pt x="56694" y="66051"/>
                    <a:pt x="56065" y="66680"/>
                  </a:cubicBezTo>
                  <a:cubicBezTo>
                    <a:pt x="55435" y="67309"/>
                    <a:pt x="55435" y="67938"/>
                    <a:pt x="55435" y="68567"/>
                  </a:cubicBezTo>
                  <a:cubicBezTo>
                    <a:pt x="54177" y="69825"/>
                    <a:pt x="53548" y="71083"/>
                    <a:pt x="52290" y="72341"/>
                  </a:cubicBezTo>
                  <a:cubicBezTo>
                    <a:pt x="51032" y="74229"/>
                    <a:pt x="49774" y="76115"/>
                    <a:pt x="48516" y="78003"/>
                  </a:cubicBezTo>
                  <a:cubicBezTo>
                    <a:pt x="47258" y="79890"/>
                    <a:pt x="46000" y="81148"/>
                    <a:pt x="44113" y="82406"/>
                  </a:cubicBezTo>
                  <a:cubicBezTo>
                    <a:pt x="41596" y="84293"/>
                    <a:pt x="39709" y="86810"/>
                    <a:pt x="36564" y="88697"/>
                  </a:cubicBezTo>
                  <a:cubicBezTo>
                    <a:pt x="35306" y="89326"/>
                    <a:pt x="34048" y="89955"/>
                    <a:pt x="31531" y="89955"/>
                  </a:cubicBezTo>
                  <a:cubicBezTo>
                    <a:pt x="29644" y="89955"/>
                    <a:pt x="26499" y="87439"/>
                    <a:pt x="20208" y="82406"/>
                  </a:cubicBezTo>
                  <a:cubicBezTo>
                    <a:pt x="18321" y="81148"/>
                    <a:pt x="15805" y="78003"/>
                    <a:pt x="13289" y="76115"/>
                  </a:cubicBezTo>
                  <a:cubicBezTo>
                    <a:pt x="12031" y="74858"/>
                    <a:pt x="10143" y="72970"/>
                    <a:pt x="8256" y="71083"/>
                  </a:cubicBezTo>
                  <a:cubicBezTo>
                    <a:pt x="11402" y="73600"/>
                    <a:pt x="10773" y="72341"/>
                    <a:pt x="10143" y="70455"/>
                  </a:cubicBezTo>
                  <a:cubicBezTo>
                    <a:pt x="8256" y="68567"/>
                    <a:pt x="6369" y="66680"/>
                    <a:pt x="5111" y="65422"/>
                  </a:cubicBezTo>
                  <a:cubicBezTo>
                    <a:pt x="5740" y="65422"/>
                    <a:pt x="5740" y="65422"/>
                    <a:pt x="6369" y="66051"/>
                  </a:cubicBezTo>
                  <a:cubicBezTo>
                    <a:pt x="8256" y="67309"/>
                    <a:pt x="8885" y="67309"/>
                    <a:pt x="7627" y="65422"/>
                  </a:cubicBezTo>
                  <a:cubicBezTo>
                    <a:pt x="6998" y="64164"/>
                    <a:pt x="8256" y="64793"/>
                    <a:pt x="5740" y="61648"/>
                  </a:cubicBezTo>
                  <a:cubicBezTo>
                    <a:pt x="5111" y="60389"/>
                    <a:pt x="5740" y="61019"/>
                    <a:pt x="6369" y="61019"/>
                  </a:cubicBezTo>
                  <a:cubicBezTo>
                    <a:pt x="5111" y="59760"/>
                    <a:pt x="3853" y="58502"/>
                    <a:pt x="3224" y="57244"/>
                  </a:cubicBezTo>
                  <a:cubicBezTo>
                    <a:pt x="3853" y="57244"/>
                    <a:pt x="4482" y="57873"/>
                    <a:pt x="4482" y="57873"/>
                  </a:cubicBezTo>
                  <a:cubicBezTo>
                    <a:pt x="1966" y="55986"/>
                    <a:pt x="1337" y="55357"/>
                    <a:pt x="1337" y="55986"/>
                  </a:cubicBezTo>
                  <a:cubicBezTo>
                    <a:pt x="1337" y="56615"/>
                    <a:pt x="1337" y="57244"/>
                    <a:pt x="1337" y="57244"/>
                  </a:cubicBezTo>
                  <a:cubicBezTo>
                    <a:pt x="-2438" y="51583"/>
                    <a:pt x="2595" y="55986"/>
                    <a:pt x="6369" y="57244"/>
                  </a:cubicBezTo>
                  <a:cubicBezTo>
                    <a:pt x="5111" y="55986"/>
                    <a:pt x="4482" y="55357"/>
                    <a:pt x="3224" y="54099"/>
                  </a:cubicBezTo>
                  <a:cubicBezTo>
                    <a:pt x="3224" y="54099"/>
                    <a:pt x="2595" y="53470"/>
                    <a:pt x="3224" y="53470"/>
                  </a:cubicBezTo>
                  <a:cubicBezTo>
                    <a:pt x="3853" y="52841"/>
                    <a:pt x="4482" y="52841"/>
                    <a:pt x="5111" y="52212"/>
                  </a:cubicBezTo>
                  <a:cubicBezTo>
                    <a:pt x="5740" y="51583"/>
                    <a:pt x="5111" y="50953"/>
                    <a:pt x="6369" y="50953"/>
                  </a:cubicBezTo>
                  <a:cubicBezTo>
                    <a:pt x="7627" y="50953"/>
                    <a:pt x="5740" y="49067"/>
                    <a:pt x="8256" y="49695"/>
                  </a:cubicBezTo>
                  <a:cubicBezTo>
                    <a:pt x="9515" y="50324"/>
                    <a:pt x="9515" y="49695"/>
                    <a:pt x="7627" y="47179"/>
                  </a:cubicBezTo>
                  <a:cubicBezTo>
                    <a:pt x="6369" y="45292"/>
                    <a:pt x="6998" y="45921"/>
                    <a:pt x="7627" y="45921"/>
                  </a:cubicBezTo>
                  <a:cubicBezTo>
                    <a:pt x="8885" y="46550"/>
                    <a:pt x="8885" y="45921"/>
                    <a:pt x="10143" y="45921"/>
                  </a:cubicBezTo>
                  <a:cubicBezTo>
                    <a:pt x="10143" y="45921"/>
                    <a:pt x="10773" y="45921"/>
                    <a:pt x="10143" y="45921"/>
                  </a:cubicBezTo>
                  <a:cubicBezTo>
                    <a:pt x="6998" y="42147"/>
                    <a:pt x="9515" y="43405"/>
                    <a:pt x="11402" y="44034"/>
                  </a:cubicBezTo>
                  <a:cubicBezTo>
                    <a:pt x="12660" y="44663"/>
                    <a:pt x="13918" y="45921"/>
                    <a:pt x="12031" y="43405"/>
                  </a:cubicBezTo>
                  <a:cubicBezTo>
                    <a:pt x="11402" y="42147"/>
                    <a:pt x="12660" y="42776"/>
                    <a:pt x="13918" y="44034"/>
                  </a:cubicBezTo>
                  <a:cubicBezTo>
                    <a:pt x="16434" y="45921"/>
                    <a:pt x="16434" y="45292"/>
                    <a:pt x="14547" y="43405"/>
                  </a:cubicBezTo>
                  <a:cubicBezTo>
                    <a:pt x="13918" y="42776"/>
                    <a:pt x="13918" y="42776"/>
                    <a:pt x="13918" y="42147"/>
                  </a:cubicBezTo>
                  <a:cubicBezTo>
                    <a:pt x="13918" y="41517"/>
                    <a:pt x="13918" y="40889"/>
                    <a:pt x="14547" y="41517"/>
                  </a:cubicBezTo>
                  <a:cubicBezTo>
                    <a:pt x="15805" y="42147"/>
                    <a:pt x="14547" y="40889"/>
                    <a:pt x="13918" y="39631"/>
                  </a:cubicBezTo>
                  <a:cubicBezTo>
                    <a:pt x="13918" y="39631"/>
                    <a:pt x="13918" y="39631"/>
                    <a:pt x="13918" y="39631"/>
                  </a:cubicBezTo>
                  <a:cubicBezTo>
                    <a:pt x="15805" y="40260"/>
                    <a:pt x="13918" y="37743"/>
                    <a:pt x="17063" y="39631"/>
                  </a:cubicBezTo>
                  <a:cubicBezTo>
                    <a:pt x="17692" y="40260"/>
                    <a:pt x="18321" y="40260"/>
                    <a:pt x="18321" y="40260"/>
                  </a:cubicBezTo>
                  <a:cubicBezTo>
                    <a:pt x="18321" y="40260"/>
                    <a:pt x="18321" y="39631"/>
                    <a:pt x="17692" y="39002"/>
                  </a:cubicBezTo>
                  <a:cubicBezTo>
                    <a:pt x="15176" y="35857"/>
                    <a:pt x="16434" y="37114"/>
                    <a:pt x="17692" y="37743"/>
                  </a:cubicBezTo>
                  <a:cubicBezTo>
                    <a:pt x="18950" y="39002"/>
                    <a:pt x="19579" y="39002"/>
                    <a:pt x="18321" y="37114"/>
                  </a:cubicBezTo>
                  <a:cubicBezTo>
                    <a:pt x="17692" y="36485"/>
                    <a:pt x="18321" y="36485"/>
                    <a:pt x="17692" y="35857"/>
                  </a:cubicBezTo>
                  <a:cubicBezTo>
                    <a:pt x="17692" y="35227"/>
                    <a:pt x="18950" y="36485"/>
                    <a:pt x="17063" y="33969"/>
                  </a:cubicBezTo>
                  <a:cubicBezTo>
                    <a:pt x="17063" y="33969"/>
                    <a:pt x="17063" y="33340"/>
                    <a:pt x="17063" y="33340"/>
                  </a:cubicBezTo>
                  <a:cubicBezTo>
                    <a:pt x="18950" y="34598"/>
                    <a:pt x="17692" y="33340"/>
                    <a:pt x="17692" y="32711"/>
                  </a:cubicBezTo>
                  <a:cubicBezTo>
                    <a:pt x="17692" y="32711"/>
                    <a:pt x="17692" y="32711"/>
                    <a:pt x="18321" y="32711"/>
                  </a:cubicBezTo>
                  <a:cubicBezTo>
                    <a:pt x="21467" y="35227"/>
                    <a:pt x="22096" y="34598"/>
                    <a:pt x="21467" y="32711"/>
                  </a:cubicBezTo>
                  <a:cubicBezTo>
                    <a:pt x="20837" y="30824"/>
                    <a:pt x="22725" y="32082"/>
                    <a:pt x="23354" y="32082"/>
                  </a:cubicBezTo>
                  <a:cubicBezTo>
                    <a:pt x="23354" y="32082"/>
                    <a:pt x="23354" y="32082"/>
                    <a:pt x="23354" y="32082"/>
                  </a:cubicBezTo>
                  <a:cubicBezTo>
                    <a:pt x="23983" y="32082"/>
                    <a:pt x="23983" y="31453"/>
                    <a:pt x="24612" y="31453"/>
                  </a:cubicBezTo>
                  <a:cubicBezTo>
                    <a:pt x="24612" y="31453"/>
                    <a:pt x="25870" y="32082"/>
                    <a:pt x="25241" y="31453"/>
                  </a:cubicBezTo>
                  <a:cubicBezTo>
                    <a:pt x="23983" y="29566"/>
                    <a:pt x="24612" y="30195"/>
                    <a:pt x="24612" y="29566"/>
                  </a:cubicBezTo>
                  <a:cubicBezTo>
                    <a:pt x="24612" y="28936"/>
                    <a:pt x="26499" y="29566"/>
                    <a:pt x="25241" y="27679"/>
                  </a:cubicBezTo>
                  <a:cubicBezTo>
                    <a:pt x="24612" y="26421"/>
                    <a:pt x="25241" y="27050"/>
                    <a:pt x="28386" y="29566"/>
                  </a:cubicBezTo>
                  <a:cubicBezTo>
                    <a:pt x="25241" y="25791"/>
                    <a:pt x="30273" y="30824"/>
                    <a:pt x="25870" y="25791"/>
                  </a:cubicBezTo>
                  <a:cubicBezTo>
                    <a:pt x="29644" y="28936"/>
                    <a:pt x="30902" y="30195"/>
                    <a:pt x="29644" y="28307"/>
                  </a:cubicBezTo>
                  <a:cubicBezTo>
                    <a:pt x="28386" y="26421"/>
                    <a:pt x="29015" y="26421"/>
                    <a:pt x="29644" y="26421"/>
                  </a:cubicBezTo>
                  <a:cubicBezTo>
                    <a:pt x="30273" y="26421"/>
                    <a:pt x="30273" y="26421"/>
                    <a:pt x="30273" y="25791"/>
                  </a:cubicBezTo>
                  <a:cubicBezTo>
                    <a:pt x="30902" y="25162"/>
                    <a:pt x="31531" y="25162"/>
                    <a:pt x="32789" y="25791"/>
                  </a:cubicBezTo>
                  <a:cubicBezTo>
                    <a:pt x="34048" y="26421"/>
                    <a:pt x="34677" y="25791"/>
                    <a:pt x="35306" y="25791"/>
                  </a:cubicBezTo>
                  <a:cubicBezTo>
                    <a:pt x="34048" y="24533"/>
                    <a:pt x="34048" y="23904"/>
                    <a:pt x="33419" y="23904"/>
                  </a:cubicBezTo>
                  <a:cubicBezTo>
                    <a:pt x="32789" y="22646"/>
                    <a:pt x="32160" y="22017"/>
                    <a:pt x="30902" y="21388"/>
                  </a:cubicBezTo>
                  <a:cubicBezTo>
                    <a:pt x="31531" y="22017"/>
                    <a:pt x="32160" y="22646"/>
                    <a:pt x="32789" y="22646"/>
                  </a:cubicBezTo>
                  <a:cubicBezTo>
                    <a:pt x="33419" y="22646"/>
                    <a:pt x="33419" y="22646"/>
                    <a:pt x="34048" y="23275"/>
                  </a:cubicBezTo>
                  <a:cubicBezTo>
                    <a:pt x="34048" y="23904"/>
                    <a:pt x="34677" y="23904"/>
                    <a:pt x="34677" y="24533"/>
                  </a:cubicBezTo>
                  <a:cubicBezTo>
                    <a:pt x="34677" y="24533"/>
                    <a:pt x="35306" y="25162"/>
                    <a:pt x="35306" y="25162"/>
                  </a:cubicBezTo>
                  <a:cubicBezTo>
                    <a:pt x="35935" y="25162"/>
                    <a:pt x="36564" y="25162"/>
                    <a:pt x="36564" y="25162"/>
                  </a:cubicBezTo>
                  <a:cubicBezTo>
                    <a:pt x="36564" y="25162"/>
                    <a:pt x="36564" y="24533"/>
                    <a:pt x="36564" y="24533"/>
                  </a:cubicBezTo>
                  <a:cubicBezTo>
                    <a:pt x="37822" y="25162"/>
                    <a:pt x="36564" y="23275"/>
                    <a:pt x="32789" y="18872"/>
                  </a:cubicBezTo>
                  <a:cubicBezTo>
                    <a:pt x="34677" y="20759"/>
                    <a:pt x="37193" y="22017"/>
                    <a:pt x="35935" y="20130"/>
                  </a:cubicBezTo>
                  <a:cubicBezTo>
                    <a:pt x="35935" y="20130"/>
                    <a:pt x="36564" y="20130"/>
                    <a:pt x="37193" y="20759"/>
                  </a:cubicBezTo>
                  <a:cubicBezTo>
                    <a:pt x="39709" y="22646"/>
                    <a:pt x="39709" y="22646"/>
                    <a:pt x="37193" y="19501"/>
                  </a:cubicBezTo>
                  <a:cubicBezTo>
                    <a:pt x="36564" y="18872"/>
                    <a:pt x="36564" y="18243"/>
                    <a:pt x="36564" y="18243"/>
                  </a:cubicBezTo>
                  <a:cubicBezTo>
                    <a:pt x="36564" y="18243"/>
                    <a:pt x="36564" y="17614"/>
                    <a:pt x="37193" y="17614"/>
                  </a:cubicBezTo>
                  <a:cubicBezTo>
                    <a:pt x="38451" y="17614"/>
                    <a:pt x="37822" y="16985"/>
                    <a:pt x="38451" y="16355"/>
                  </a:cubicBezTo>
                  <a:cubicBezTo>
                    <a:pt x="38451" y="16355"/>
                    <a:pt x="38451" y="16355"/>
                    <a:pt x="38451" y="15726"/>
                  </a:cubicBezTo>
                  <a:cubicBezTo>
                    <a:pt x="39080" y="15726"/>
                    <a:pt x="39080" y="14469"/>
                    <a:pt x="40338" y="15726"/>
                  </a:cubicBezTo>
                  <a:cubicBezTo>
                    <a:pt x="42854" y="16985"/>
                    <a:pt x="42854" y="16355"/>
                    <a:pt x="43483" y="15726"/>
                  </a:cubicBezTo>
                  <a:cubicBezTo>
                    <a:pt x="43483" y="15726"/>
                    <a:pt x="44113" y="15726"/>
                    <a:pt x="44113" y="15097"/>
                  </a:cubicBezTo>
                  <a:cubicBezTo>
                    <a:pt x="44113" y="15097"/>
                    <a:pt x="42854" y="13840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3483" y="13840"/>
                    <a:pt x="44113" y="13840"/>
                    <a:pt x="44741" y="14469"/>
                  </a:cubicBezTo>
                  <a:cubicBezTo>
                    <a:pt x="44741" y="13840"/>
                    <a:pt x="44113" y="13840"/>
                    <a:pt x="44113" y="13210"/>
                  </a:cubicBezTo>
                  <a:cubicBezTo>
                    <a:pt x="43483" y="13210"/>
                    <a:pt x="43483" y="13210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0967" y="10694"/>
                    <a:pt x="42225" y="11952"/>
                    <a:pt x="44113" y="12581"/>
                  </a:cubicBezTo>
                  <a:cubicBezTo>
                    <a:pt x="45371" y="13210"/>
                    <a:pt x="46000" y="13210"/>
                    <a:pt x="46629" y="13840"/>
                  </a:cubicBezTo>
                  <a:cubicBezTo>
                    <a:pt x="45371" y="12581"/>
                    <a:pt x="44741" y="11323"/>
                    <a:pt x="43483" y="10694"/>
                  </a:cubicBezTo>
                  <a:cubicBezTo>
                    <a:pt x="43483" y="10694"/>
                    <a:pt x="43483" y="10065"/>
                    <a:pt x="43483" y="10065"/>
                  </a:cubicBezTo>
                  <a:cubicBezTo>
                    <a:pt x="44113" y="10065"/>
                    <a:pt x="44741" y="10065"/>
                    <a:pt x="45371" y="10065"/>
                  </a:cubicBezTo>
                  <a:cubicBezTo>
                    <a:pt x="45371" y="10065"/>
                    <a:pt x="46000" y="10694"/>
                    <a:pt x="46629" y="10694"/>
                  </a:cubicBezTo>
                  <a:cubicBezTo>
                    <a:pt x="47258" y="11323"/>
                    <a:pt x="48516" y="11952"/>
                    <a:pt x="48516" y="11952"/>
                  </a:cubicBezTo>
                  <a:cubicBezTo>
                    <a:pt x="49145" y="11952"/>
                    <a:pt x="49774" y="11323"/>
                    <a:pt x="50403" y="11323"/>
                  </a:cubicBezTo>
                  <a:cubicBezTo>
                    <a:pt x="49145" y="10694"/>
                    <a:pt x="48516" y="10065"/>
                    <a:pt x="47887" y="10065"/>
                  </a:cubicBezTo>
                  <a:cubicBezTo>
                    <a:pt x="47258" y="9436"/>
                    <a:pt x="47258" y="9436"/>
                    <a:pt x="46629" y="8807"/>
                  </a:cubicBezTo>
                  <a:cubicBezTo>
                    <a:pt x="47258" y="8807"/>
                    <a:pt x="47258" y="8178"/>
                    <a:pt x="47887" y="7549"/>
                  </a:cubicBezTo>
                  <a:cubicBezTo>
                    <a:pt x="48516" y="8807"/>
                    <a:pt x="49145" y="8807"/>
                    <a:pt x="49145" y="9436"/>
                  </a:cubicBezTo>
                  <a:cubicBezTo>
                    <a:pt x="49145" y="9436"/>
                    <a:pt x="49145" y="9436"/>
                    <a:pt x="49774" y="10065"/>
                  </a:cubicBezTo>
                  <a:cubicBezTo>
                    <a:pt x="50403" y="10065"/>
                    <a:pt x="51661" y="10065"/>
                    <a:pt x="52290" y="10065"/>
                  </a:cubicBezTo>
                  <a:cubicBezTo>
                    <a:pt x="52290" y="10065"/>
                    <a:pt x="51661" y="9436"/>
                    <a:pt x="51661" y="9436"/>
                  </a:cubicBezTo>
                  <a:cubicBezTo>
                    <a:pt x="51032" y="9436"/>
                    <a:pt x="50403" y="8807"/>
                    <a:pt x="49145" y="8807"/>
                  </a:cubicBezTo>
                  <a:cubicBezTo>
                    <a:pt x="47887" y="6919"/>
                    <a:pt x="47887" y="6291"/>
                    <a:pt x="49145" y="6291"/>
                  </a:cubicBezTo>
                  <a:cubicBezTo>
                    <a:pt x="51032" y="6291"/>
                    <a:pt x="52290" y="6291"/>
                    <a:pt x="52919" y="5033"/>
                  </a:cubicBezTo>
                  <a:cubicBezTo>
                    <a:pt x="52919" y="5033"/>
                    <a:pt x="54177" y="5662"/>
                    <a:pt x="54806" y="5662"/>
                  </a:cubicBezTo>
                  <a:cubicBezTo>
                    <a:pt x="56065" y="5033"/>
                    <a:pt x="56694" y="4404"/>
                    <a:pt x="57952" y="3774"/>
                  </a:cubicBezTo>
                  <a:cubicBezTo>
                    <a:pt x="58581" y="3774"/>
                    <a:pt x="58581" y="3145"/>
                    <a:pt x="59210" y="3145"/>
                  </a:cubicBezTo>
                  <a:cubicBezTo>
                    <a:pt x="59210" y="3145"/>
                    <a:pt x="59839" y="3774"/>
                    <a:pt x="61726" y="5033"/>
                  </a:cubicBezTo>
                  <a:cubicBezTo>
                    <a:pt x="61726" y="5033"/>
                    <a:pt x="61726" y="5662"/>
                    <a:pt x="61726" y="5662"/>
                  </a:cubicBezTo>
                  <a:cubicBezTo>
                    <a:pt x="61097" y="5662"/>
                    <a:pt x="60468" y="6291"/>
                    <a:pt x="60468" y="6919"/>
                  </a:cubicBezTo>
                  <a:cubicBezTo>
                    <a:pt x="60468" y="7549"/>
                    <a:pt x="59210" y="7549"/>
                    <a:pt x="58581" y="8178"/>
                  </a:cubicBezTo>
                  <a:cubicBezTo>
                    <a:pt x="57952" y="8178"/>
                    <a:pt x="57323" y="8807"/>
                    <a:pt x="56694" y="8807"/>
                  </a:cubicBezTo>
                  <a:cubicBezTo>
                    <a:pt x="56694" y="8807"/>
                    <a:pt x="56694" y="8807"/>
                    <a:pt x="56694" y="8807"/>
                  </a:cubicBezTo>
                  <a:cubicBezTo>
                    <a:pt x="53548" y="6919"/>
                    <a:pt x="56065" y="10694"/>
                    <a:pt x="53548" y="8807"/>
                  </a:cubicBezTo>
                  <a:cubicBezTo>
                    <a:pt x="52919" y="8807"/>
                    <a:pt x="53548" y="9436"/>
                    <a:pt x="54177" y="10065"/>
                  </a:cubicBezTo>
                  <a:cubicBezTo>
                    <a:pt x="54806" y="10065"/>
                    <a:pt x="56065" y="10065"/>
                    <a:pt x="56065" y="10065"/>
                  </a:cubicBezTo>
                  <a:cubicBezTo>
                    <a:pt x="58581" y="9436"/>
                    <a:pt x="60468" y="9436"/>
                    <a:pt x="62984" y="8807"/>
                  </a:cubicBezTo>
                  <a:cubicBezTo>
                    <a:pt x="63613" y="8807"/>
                    <a:pt x="64871" y="8807"/>
                    <a:pt x="66129" y="9436"/>
                  </a:cubicBezTo>
                  <a:cubicBezTo>
                    <a:pt x="66758" y="9436"/>
                    <a:pt x="68646" y="10694"/>
                    <a:pt x="68646" y="10694"/>
                  </a:cubicBezTo>
                  <a:cubicBezTo>
                    <a:pt x="68017" y="10065"/>
                    <a:pt x="67387" y="9436"/>
                    <a:pt x="66129" y="8807"/>
                  </a:cubicBezTo>
                  <a:cubicBezTo>
                    <a:pt x="66758" y="8178"/>
                    <a:pt x="67387" y="7549"/>
                    <a:pt x="68017" y="6919"/>
                  </a:cubicBezTo>
                  <a:cubicBezTo>
                    <a:pt x="68646" y="6291"/>
                    <a:pt x="69275" y="6291"/>
                    <a:pt x="69275" y="5662"/>
                  </a:cubicBezTo>
                  <a:cubicBezTo>
                    <a:pt x="69275" y="4404"/>
                    <a:pt x="69275" y="3774"/>
                    <a:pt x="70533" y="3774"/>
                  </a:cubicBezTo>
                  <a:cubicBezTo>
                    <a:pt x="71791" y="3774"/>
                    <a:pt x="73049" y="4404"/>
                    <a:pt x="73678" y="4404"/>
                  </a:cubicBezTo>
                  <a:cubicBezTo>
                    <a:pt x="74307" y="4404"/>
                    <a:pt x="73678" y="3774"/>
                    <a:pt x="74307" y="3774"/>
                  </a:cubicBezTo>
                  <a:cubicBezTo>
                    <a:pt x="74936" y="3774"/>
                    <a:pt x="75565" y="3145"/>
                    <a:pt x="76194" y="3145"/>
                  </a:cubicBezTo>
                  <a:cubicBezTo>
                    <a:pt x="77452" y="3145"/>
                    <a:pt x="79339" y="3145"/>
                    <a:pt x="80598" y="3774"/>
                  </a:cubicBezTo>
                  <a:cubicBezTo>
                    <a:pt x="80598" y="3774"/>
                    <a:pt x="80598" y="3774"/>
                    <a:pt x="81227" y="3145"/>
                  </a:cubicBezTo>
                  <a:cubicBezTo>
                    <a:pt x="79969" y="2516"/>
                    <a:pt x="78081" y="1887"/>
                    <a:pt x="76823" y="1259"/>
                  </a:cubicBezTo>
                  <a:cubicBezTo>
                    <a:pt x="76194" y="629"/>
                    <a:pt x="75565" y="0"/>
                    <a:pt x="75565" y="0"/>
                  </a:cubicBezTo>
                  <a:cubicBezTo>
                    <a:pt x="76823" y="0"/>
                    <a:pt x="78711" y="629"/>
                    <a:pt x="79969" y="1259"/>
                  </a:cubicBezTo>
                  <a:cubicBezTo>
                    <a:pt x="81227" y="1259"/>
                    <a:pt x="83114" y="1887"/>
                    <a:pt x="83114" y="1259"/>
                  </a:cubicBezTo>
                  <a:cubicBezTo>
                    <a:pt x="83114" y="629"/>
                    <a:pt x="84372" y="1259"/>
                    <a:pt x="85001" y="1887"/>
                  </a:cubicBezTo>
                  <a:cubicBezTo>
                    <a:pt x="86888" y="1887"/>
                    <a:pt x="89404" y="2516"/>
                    <a:pt x="91292" y="2516"/>
                  </a:cubicBezTo>
                  <a:cubicBezTo>
                    <a:pt x="91921" y="2516"/>
                    <a:pt x="93179" y="3145"/>
                    <a:pt x="95066" y="4404"/>
                  </a:cubicBezTo>
                  <a:cubicBezTo>
                    <a:pt x="96324" y="5662"/>
                    <a:pt x="96953" y="5662"/>
                    <a:pt x="98211" y="6291"/>
                  </a:cubicBezTo>
                  <a:cubicBezTo>
                    <a:pt x="98211" y="6919"/>
                    <a:pt x="98211" y="6919"/>
                    <a:pt x="98211" y="7549"/>
                  </a:cubicBezTo>
                  <a:cubicBezTo>
                    <a:pt x="100098" y="9436"/>
                    <a:pt x="101985" y="10694"/>
                    <a:pt x="103873" y="12581"/>
                  </a:cubicBezTo>
                  <a:cubicBezTo>
                    <a:pt x="103873" y="15097"/>
                    <a:pt x="104502" y="16355"/>
                    <a:pt x="105131" y="17614"/>
                  </a:cubicBezTo>
                  <a:close/>
                  <a:moveTo>
                    <a:pt x="8885" y="55986"/>
                  </a:moveTo>
                  <a:cubicBezTo>
                    <a:pt x="8885" y="55986"/>
                    <a:pt x="8256" y="55357"/>
                    <a:pt x="8256" y="55357"/>
                  </a:cubicBezTo>
                  <a:cubicBezTo>
                    <a:pt x="8256" y="55357"/>
                    <a:pt x="8256" y="55986"/>
                    <a:pt x="8256" y="55986"/>
                  </a:cubicBezTo>
                  <a:cubicBezTo>
                    <a:pt x="8256" y="55986"/>
                    <a:pt x="8885" y="56615"/>
                    <a:pt x="8885" y="56615"/>
                  </a:cubicBezTo>
                  <a:cubicBezTo>
                    <a:pt x="8885" y="56615"/>
                    <a:pt x="8885" y="55986"/>
                    <a:pt x="8885" y="55986"/>
                  </a:cubicBezTo>
                  <a:close/>
                  <a:moveTo>
                    <a:pt x="13289" y="57873"/>
                  </a:moveTo>
                  <a:cubicBezTo>
                    <a:pt x="13289" y="57873"/>
                    <a:pt x="12660" y="57873"/>
                    <a:pt x="12660" y="57873"/>
                  </a:cubicBezTo>
                  <a:cubicBezTo>
                    <a:pt x="12660" y="57873"/>
                    <a:pt x="13289" y="58502"/>
                    <a:pt x="13289" y="58502"/>
                  </a:cubicBezTo>
                  <a:cubicBezTo>
                    <a:pt x="13289" y="58502"/>
                    <a:pt x="13289" y="58502"/>
                    <a:pt x="13289" y="57873"/>
                  </a:cubicBezTo>
                  <a:cubicBezTo>
                    <a:pt x="13289" y="57873"/>
                    <a:pt x="13289" y="57873"/>
                    <a:pt x="13289" y="57873"/>
                  </a:cubicBezTo>
                  <a:close/>
                  <a:moveTo>
                    <a:pt x="16434" y="54099"/>
                  </a:moveTo>
                  <a:cubicBezTo>
                    <a:pt x="16434" y="54099"/>
                    <a:pt x="15805" y="54099"/>
                    <a:pt x="15805" y="54099"/>
                  </a:cubicBezTo>
                  <a:cubicBezTo>
                    <a:pt x="16434" y="54728"/>
                    <a:pt x="16434" y="54728"/>
                    <a:pt x="17063" y="55357"/>
                  </a:cubicBezTo>
                  <a:cubicBezTo>
                    <a:pt x="17692" y="55357"/>
                    <a:pt x="17692" y="55357"/>
                    <a:pt x="18321" y="55986"/>
                  </a:cubicBezTo>
                  <a:cubicBezTo>
                    <a:pt x="17063" y="55357"/>
                    <a:pt x="17063" y="54728"/>
                    <a:pt x="16434" y="54099"/>
                  </a:cubicBezTo>
                  <a:close/>
                  <a:moveTo>
                    <a:pt x="13289" y="50324"/>
                  </a:moveTo>
                  <a:cubicBezTo>
                    <a:pt x="11402" y="50953"/>
                    <a:pt x="8885" y="51583"/>
                    <a:pt x="8885" y="54099"/>
                  </a:cubicBezTo>
                  <a:cubicBezTo>
                    <a:pt x="9515" y="54099"/>
                    <a:pt x="10143" y="53470"/>
                    <a:pt x="10773" y="53470"/>
                  </a:cubicBezTo>
                  <a:cubicBezTo>
                    <a:pt x="11402" y="53470"/>
                    <a:pt x="12031" y="52841"/>
                    <a:pt x="12660" y="52841"/>
                  </a:cubicBezTo>
                  <a:cubicBezTo>
                    <a:pt x="13918" y="52212"/>
                    <a:pt x="13918" y="51583"/>
                    <a:pt x="13289" y="50324"/>
                  </a:cubicBezTo>
                  <a:close/>
                  <a:moveTo>
                    <a:pt x="20837" y="52212"/>
                  </a:moveTo>
                  <a:cubicBezTo>
                    <a:pt x="17692" y="50324"/>
                    <a:pt x="18950" y="52212"/>
                    <a:pt x="18321" y="52212"/>
                  </a:cubicBezTo>
                  <a:cubicBezTo>
                    <a:pt x="17692" y="52212"/>
                    <a:pt x="17692" y="53470"/>
                    <a:pt x="17692" y="54099"/>
                  </a:cubicBezTo>
                  <a:cubicBezTo>
                    <a:pt x="17692" y="54099"/>
                    <a:pt x="18321" y="54728"/>
                    <a:pt x="18321" y="54728"/>
                  </a:cubicBezTo>
                  <a:cubicBezTo>
                    <a:pt x="20208" y="55357"/>
                    <a:pt x="20837" y="54099"/>
                    <a:pt x="20837" y="52212"/>
                  </a:cubicBezTo>
                  <a:close/>
                  <a:moveTo>
                    <a:pt x="21467" y="49695"/>
                  </a:moveTo>
                  <a:cubicBezTo>
                    <a:pt x="20837" y="49695"/>
                    <a:pt x="19579" y="49695"/>
                    <a:pt x="20208" y="50953"/>
                  </a:cubicBezTo>
                  <a:cubicBezTo>
                    <a:pt x="22725" y="52841"/>
                    <a:pt x="22725" y="52212"/>
                    <a:pt x="21467" y="49695"/>
                  </a:cubicBezTo>
                  <a:close/>
                  <a:moveTo>
                    <a:pt x="22725" y="48438"/>
                  </a:moveTo>
                  <a:cubicBezTo>
                    <a:pt x="22725" y="48438"/>
                    <a:pt x="22096" y="48438"/>
                    <a:pt x="22096" y="48438"/>
                  </a:cubicBezTo>
                  <a:cubicBezTo>
                    <a:pt x="22096" y="48438"/>
                    <a:pt x="22725" y="49067"/>
                    <a:pt x="22725" y="49695"/>
                  </a:cubicBezTo>
                  <a:cubicBezTo>
                    <a:pt x="22725" y="49067"/>
                    <a:pt x="23354" y="49067"/>
                    <a:pt x="22725" y="48438"/>
                  </a:cubicBezTo>
                  <a:cubicBezTo>
                    <a:pt x="23354" y="48438"/>
                    <a:pt x="22725" y="48438"/>
                    <a:pt x="22725" y="48438"/>
                  </a:cubicBezTo>
                  <a:close/>
                  <a:moveTo>
                    <a:pt x="23983" y="47179"/>
                  </a:moveTo>
                  <a:cubicBezTo>
                    <a:pt x="22725" y="46550"/>
                    <a:pt x="20837" y="44663"/>
                    <a:pt x="23354" y="47808"/>
                  </a:cubicBezTo>
                  <a:cubicBezTo>
                    <a:pt x="23354" y="47179"/>
                    <a:pt x="23354" y="47179"/>
                    <a:pt x="23983" y="47179"/>
                  </a:cubicBezTo>
                  <a:close/>
                  <a:moveTo>
                    <a:pt x="33419" y="50324"/>
                  </a:moveTo>
                  <a:cubicBezTo>
                    <a:pt x="32789" y="50324"/>
                    <a:pt x="32789" y="50324"/>
                    <a:pt x="33419" y="50324"/>
                  </a:cubicBezTo>
                  <a:cubicBezTo>
                    <a:pt x="32789" y="49695"/>
                    <a:pt x="32160" y="50324"/>
                    <a:pt x="32160" y="50324"/>
                  </a:cubicBezTo>
                  <a:cubicBezTo>
                    <a:pt x="32789" y="50953"/>
                    <a:pt x="32789" y="50953"/>
                    <a:pt x="33419" y="51583"/>
                  </a:cubicBezTo>
                  <a:cubicBezTo>
                    <a:pt x="33419" y="51583"/>
                    <a:pt x="32789" y="50953"/>
                    <a:pt x="33419" y="50324"/>
                  </a:cubicBezTo>
                  <a:cubicBezTo>
                    <a:pt x="32789" y="50953"/>
                    <a:pt x="33419" y="50953"/>
                    <a:pt x="33419" y="50324"/>
                  </a:cubicBezTo>
                  <a:close/>
                  <a:moveTo>
                    <a:pt x="28386" y="42147"/>
                  </a:moveTo>
                  <a:cubicBezTo>
                    <a:pt x="28386" y="41517"/>
                    <a:pt x="28386" y="41517"/>
                    <a:pt x="29015" y="40889"/>
                  </a:cubicBezTo>
                  <a:cubicBezTo>
                    <a:pt x="28386" y="40260"/>
                    <a:pt x="28386" y="40260"/>
                    <a:pt x="27757" y="39631"/>
                  </a:cubicBezTo>
                  <a:cubicBezTo>
                    <a:pt x="27757" y="40260"/>
                    <a:pt x="27757" y="40260"/>
                    <a:pt x="27757" y="40889"/>
                  </a:cubicBezTo>
                  <a:cubicBezTo>
                    <a:pt x="27757" y="41517"/>
                    <a:pt x="28386" y="42147"/>
                    <a:pt x="28386" y="42147"/>
                  </a:cubicBezTo>
                  <a:close/>
                  <a:moveTo>
                    <a:pt x="36564" y="48438"/>
                  </a:moveTo>
                  <a:cubicBezTo>
                    <a:pt x="35935" y="47808"/>
                    <a:pt x="35935" y="47808"/>
                    <a:pt x="35306" y="48438"/>
                  </a:cubicBezTo>
                  <a:cubicBezTo>
                    <a:pt x="35935" y="48438"/>
                    <a:pt x="35935" y="48438"/>
                    <a:pt x="36564" y="48438"/>
                  </a:cubicBezTo>
                  <a:cubicBezTo>
                    <a:pt x="36564" y="48438"/>
                    <a:pt x="36564" y="48438"/>
                    <a:pt x="36564" y="48438"/>
                  </a:cubicBezTo>
                  <a:close/>
                  <a:moveTo>
                    <a:pt x="37193" y="46550"/>
                  </a:moveTo>
                  <a:cubicBezTo>
                    <a:pt x="37193" y="47179"/>
                    <a:pt x="37193" y="47179"/>
                    <a:pt x="37193" y="47808"/>
                  </a:cubicBezTo>
                  <a:cubicBezTo>
                    <a:pt x="37193" y="47808"/>
                    <a:pt x="37822" y="47808"/>
                    <a:pt x="37193" y="46550"/>
                  </a:cubicBezTo>
                  <a:close/>
                  <a:moveTo>
                    <a:pt x="30902" y="39631"/>
                  </a:moveTo>
                  <a:cubicBezTo>
                    <a:pt x="30902" y="39631"/>
                    <a:pt x="30902" y="39631"/>
                    <a:pt x="30902" y="39631"/>
                  </a:cubicBezTo>
                  <a:cubicBezTo>
                    <a:pt x="30273" y="39631"/>
                    <a:pt x="30273" y="39631"/>
                    <a:pt x="29644" y="40260"/>
                  </a:cubicBezTo>
                  <a:cubicBezTo>
                    <a:pt x="30273" y="40889"/>
                    <a:pt x="30273" y="40889"/>
                    <a:pt x="30902" y="41517"/>
                  </a:cubicBezTo>
                  <a:cubicBezTo>
                    <a:pt x="30902" y="40889"/>
                    <a:pt x="30902" y="40260"/>
                    <a:pt x="30902" y="39631"/>
                  </a:cubicBezTo>
                  <a:close/>
                  <a:moveTo>
                    <a:pt x="42225" y="30824"/>
                  </a:moveTo>
                  <a:cubicBezTo>
                    <a:pt x="42225" y="30195"/>
                    <a:pt x="42225" y="30195"/>
                    <a:pt x="42225" y="29566"/>
                  </a:cubicBezTo>
                  <a:cubicBezTo>
                    <a:pt x="41596" y="28936"/>
                    <a:pt x="40338" y="27679"/>
                    <a:pt x="39709" y="26421"/>
                  </a:cubicBezTo>
                  <a:cubicBezTo>
                    <a:pt x="39080" y="26421"/>
                    <a:pt x="38451" y="26421"/>
                    <a:pt x="37822" y="27050"/>
                  </a:cubicBezTo>
                  <a:cubicBezTo>
                    <a:pt x="40967" y="30195"/>
                    <a:pt x="41596" y="30824"/>
                    <a:pt x="42225" y="30824"/>
                  </a:cubicBezTo>
                  <a:close/>
                  <a:moveTo>
                    <a:pt x="46629" y="32082"/>
                  </a:moveTo>
                  <a:cubicBezTo>
                    <a:pt x="46629" y="32082"/>
                    <a:pt x="46629" y="32082"/>
                    <a:pt x="46629" y="32082"/>
                  </a:cubicBezTo>
                  <a:cubicBezTo>
                    <a:pt x="46629" y="33340"/>
                    <a:pt x="44113" y="31453"/>
                    <a:pt x="46000" y="33969"/>
                  </a:cubicBezTo>
                  <a:cubicBezTo>
                    <a:pt x="47258" y="34598"/>
                    <a:pt x="47258" y="33969"/>
                    <a:pt x="46629" y="32082"/>
                  </a:cubicBezTo>
                  <a:cubicBezTo>
                    <a:pt x="46629" y="32082"/>
                    <a:pt x="46629" y="32082"/>
                    <a:pt x="46629" y="32082"/>
                  </a:cubicBezTo>
                  <a:close/>
                  <a:moveTo>
                    <a:pt x="44741" y="27679"/>
                  </a:moveTo>
                  <a:cubicBezTo>
                    <a:pt x="44113" y="27679"/>
                    <a:pt x="43483" y="27679"/>
                    <a:pt x="42854" y="27679"/>
                  </a:cubicBezTo>
                  <a:cubicBezTo>
                    <a:pt x="42225" y="27050"/>
                    <a:pt x="40967" y="25791"/>
                    <a:pt x="39080" y="24533"/>
                  </a:cubicBezTo>
                  <a:cubicBezTo>
                    <a:pt x="43483" y="29566"/>
                    <a:pt x="40967" y="27679"/>
                    <a:pt x="40967" y="28307"/>
                  </a:cubicBezTo>
                  <a:cubicBezTo>
                    <a:pt x="43483" y="30824"/>
                    <a:pt x="43483" y="30824"/>
                    <a:pt x="44113" y="30824"/>
                  </a:cubicBezTo>
                  <a:cubicBezTo>
                    <a:pt x="44741" y="30195"/>
                    <a:pt x="45371" y="29566"/>
                    <a:pt x="46000" y="29566"/>
                  </a:cubicBezTo>
                  <a:cubicBezTo>
                    <a:pt x="45371" y="28307"/>
                    <a:pt x="44741" y="27679"/>
                    <a:pt x="44741" y="27679"/>
                  </a:cubicBezTo>
                  <a:close/>
                  <a:moveTo>
                    <a:pt x="46000" y="25162"/>
                  </a:moveTo>
                  <a:cubicBezTo>
                    <a:pt x="44741" y="25162"/>
                    <a:pt x="43483" y="24533"/>
                    <a:pt x="42225" y="24533"/>
                  </a:cubicBezTo>
                  <a:cubicBezTo>
                    <a:pt x="45371" y="27050"/>
                    <a:pt x="46000" y="27679"/>
                    <a:pt x="46000" y="27050"/>
                  </a:cubicBezTo>
                  <a:cubicBezTo>
                    <a:pt x="46000" y="26421"/>
                    <a:pt x="46000" y="26421"/>
                    <a:pt x="46629" y="25791"/>
                  </a:cubicBezTo>
                  <a:cubicBezTo>
                    <a:pt x="46629" y="25162"/>
                    <a:pt x="46000" y="25162"/>
                    <a:pt x="46000" y="25162"/>
                  </a:cubicBezTo>
                  <a:close/>
                  <a:moveTo>
                    <a:pt x="51032" y="27679"/>
                  </a:moveTo>
                  <a:cubicBezTo>
                    <a:pt x="51032" y="27679"/>
                    <a:pt x="50403" y="28307"/>
                    <a:pt x="50403" y="28307"/>
                  </a:cubicBezTo>
                  <a:cubicBezTo>
                    <a:pt x="52290" y="29566"/>
                    <a:pt x="52290" y="29566"/>
                    <a:pt x="51032" y="27679"/>
                  </a:cubicBezTo>
                  <a:close/>
                  <a:moveTo>
                    <a:pt x="49774" y="25162"/>
                  </a:moveTo>
                  <a:cubicBezTo>
                    <a:pt x="49145" y="24533"/>
                    <a:pt x="47887" y="23275"/>
                    <a:pt x="47887" y="23275"/>
                  </a:cubicBezTo>
                  <a:cubicBezTo>
                    <a:pt x="46629" y="22646"/>
                    <a:pt x="46000" y="22646"/>
                    <a:pt x="45371" y="22646"/>
                  </a:cubicBezTo>
                  <a:cubicBezTo>
                    <a:pt x="45371" y="22646"/>
                    <a:pt x="46000" y="23275"/>
                    <a:pt x="46629" y="24533"/>
                  </a:cubicBezTo>
                  <a:cubicBezTo>
                    <a:pt x="49145" y="26421"/>
                    <a:pt x="47258" y="23275"/>
                    <a:pt x="49774" y="25162"/>
                  </a:cubicBezTo>
                  <a:close/>
                  <a:moveTo>
                    <a:pt x="51661" y="21388"/>
                  </a:moveTo>
                  <a:cubicBezTo>
                    <a:pt x="50403" y="20130"/>
                    <a:pt x="49145" y="19501"/>
                    <a:pt x="47887" y="18872"/>
                  </a:cubicBezTo>
                  <a:cubicBezTo>
                    <a:pt x="47258" y="18243"/>
                    <a:pt x="46629" y="18243"/>
                    <a:pt x="46629" y="18243"/>
                  </a:cubicBezTo>
                  <a:cubicBezTo>
                    <a:pt x="46000" y="18243"/>
                    <a:pt x="46000" y="18872"/>
                    <a:pt x="45371" y="18872"/>
                  </a:cubicBezTo>
                  <a:cubicBezTo>
                    <a:pt x="44741" y="18872"/>
                    <a:pt x="46000" y="20130"/>
                    <a:pt x="47887" y="22017"/>
                  </a:cubicBezTo>
                  <a:cubicBezTo>
                    <a:pt x="47258" y="22017"/>
                    <a:pt x="46629" y="22017"/>
                    <a:pt x="46000" y="22017"/>
                  </a:cubicBezTo>
                  <a:cubicBezTo>
                    <a:pt x="48516" y="23904"/>
                    <a:pt x="49145" y="24533"/>
                    <a:pt x="49145" y="23904"/>
                  </a:cubicBezTo>
                  <a:cubicBezTo>
                    <a:pt x="51032" y="23275"/>
                    <a:pt x="51661" y="22646"/>
                    <a:pt x="51661" y="21388"/>
                  </a:cubicBezTo>
                  <a:cubicBezTo>
                    <a:pt x="52290" y="22017"/>
                    <a:pt x="51661" y="21388"/>
                    <a:pt x="51661" y="21388"/>
                  </a:cubicBezTo>
                  <a:close/>
                  <a:moveTo>
                    <a:pt x="44741" y="13840"/>
                  </a:moveTo>
                  <a:cubicBezTo>
                    <a:pt x="44113" y="13840"/>
                    <a:pt x="42854" y="12581"/>
                    <a:pt x="45371" y="15726"/>
                  </a:cubicBezTo>
                  <a:cubicBezTo>
                    <a:pt x="45371" y="15726"/>
                    <a:pt x="46000" y="15097"/>
                    <a:pt x="46000" y="15097"/>
                  </a:cubicBezTo>
                  <a:cubicBezTo>
                    <a:pt x="46000" y="14469"/>
                    <a:pt x="45371" y="14469"/>
                    <a:pt x="44741" y="13840"/>
                  </a:cubicBezTo>
                  <a:close/>
                  <a:moveTo>
                    <a:pt x="56065" y="23904"/>
                  </a:moveTo>
                  <a:cubicBezTo>
                    <a:pt x="54806" y="22646"/>
                    <a:pt x="53548" y="22017"/>
                    <a:pt x="56694" y="25162"/>
                  </a:cubicBezTo>
                  <a:cubicBezTo>
                    <a:pt x="56065" y="24533"/>
                    <a:pt x="56065" y="24533"/>
                    <a:pt x="56065" y="23904"/>
                  </a:cubicBezTo>
                  <a:close/>
                  <a:moveTo>
                    <a:pt x="58581" y="23275"/>
                  </a:moveTo>
                  <a:cubicBezTo>
                    <a:pt x="58581" y="23275"/>
                    <a:pt x="58581" y="23275"/>
                    <a:pt x="58581" y="23275"/>
                  </a:cubicBezTo>
                  <a:cubicBezTo>
                    <a:pt x="57323" y="22646"/>
                    <a:pt x="56694" y="23275"/>
                    <a:pt x="56694" y="23275"/>
                  </a:cubicBezTo>
                  <a:cubicBezTo>
                    <a:pt x="57323" y="23904"/>
                    <a:pt x="57323" y="23904"/>
                    <a:pt x="57952" y="24533"/>
                  </a:cubicBezTo>
                  <a:cubicBezTo>
                    <a:pt x="57952" y="23904"/>
                    <a:pt x="58581" y="23904"/>
                    <a:pt x="58581" y="23275"/>
                  </a:cubicBezTo>
                  <a:close/>
                  <a:moveTo>
                    <a:pt x="56694" y="20130"/>
                  </a:moveTo>
                  <a:cubicBezTo>
                    <a:pt x="55435" y="19501"/>
                    <a:pt x="54806" y="19501"/>
                    <a:pt x="52919" y="18243"/>
                  </a:cubicBezTo>
                  <a:cubicBezTo>
                    <a:pt x="49774" y="15726"/>
                    <a:pt x="49774" y="16985"/>
                    <a:pt x="49145" y="16985"/>
                  </a:cubicBezTo>
                  <a:cubicBezTo>
                    <a:pt x="51661" y="18872"/>
                    <a:pt x="54177" y="21388"/>
                    <a:pt x="54806" y="21388"/>
                  </a:cubicBezTo>
                  <a:cubicBezTo>
                    <a:pt x="56065" y="21388"/>
                    <a:pt x="56694" y="21388"/>
                    <a:pt x="56694" y="20130"/>
                  </a:cubicBezTo>
                  <a:close/>
                  <a:moveTo>
                    <a:pt x="63613" y="18243"/>
                  </a:moveTo>
                  <a:cubicBezTo>
                    <a:pt x="62984" y="17614"/>
                    <a:pt x="62984" y="17614"/>
                    <a:pt x="62355" y="16985"/>
                  </a:cubicBezTo>
                  <a:cubicBezTo>
                    <a:pt x="59839" y="16985"/>
                    <a:pt x="57952" y="18243"/>
                    <a:pt x="57323" y="20130"/>
                  </a:cubicBezTo>
                  <a:cubicBezTo>
                    <a:pt x="59839" y="19501"/>
                    <a:pt x="61726" y="18872"/>
                    <a:pt x="63613" y="18243"/>
                  </a:cubicBezTo>
                  <a:close/>
                  <a:moveTo>
                    <a:pt x="62984" y="16355"/>
                  </a:moveTo>
                  <a:cubicBezTo>
                    <a:pt x="62984" y="16985"/>
                    <a:pt x="61097" y="15097"/>
                    <a:pt x="63613" y="17614"/>
                  </a:cubicBezTo>
                  <a:cubicBezTo>
                    <a:pt x="63613" y="16985"/>
                    <a:pt x="63613" y="16985"/>
                    <a:pt x="62984" y="16355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40" name="【公众号：阿拉丁PPT】1-102"/>
            <p:cNvSpPr/>
            <p:nvPr/>
          </p:nvSpPr>
          <p:spPr>
            <a:xfrm>
              <a:off x="2266139" y="596224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41" name="【公众号：阿拉丁PPT】1-103"/>
            <p:cNvSpPr/>
            <p:nvPr/>
          </p:nvSpPr>
          <p:spPr>
            <a:xfrm>
              <a:off x="2249783" y="5959100"/>
              <a:ext cx="15097" cy="5941"/>
            </a:xfrm>
            <a:custGeom>
              <a:avLst/>
              <a:gdLst>
                <a:gd name="connsiteX0" fmla="*/ 10694 w 15097"/>
                <a:gd name="connsiteY0" fmla="*/ 0 h 5941"/>
                <a:gd name="connsiteX1" fmla="*/ 10694 w 15097"/>
                <a:gd name="connsiteY1" fmla="*/ 1259 h 5941"/>
                <a:gd name="connsiteX2" fmla="*/ 8178 w 15097"/>
                <a:gd name="connsiteY2" fmla="*/ 1887 h 5941"/>
                <a:gd name="connsiteX3" fmla="*/ 2516 w 15097"/>
                <a:gd name="connsiteY3" fmla="*/ 3145 h 5941"/>
                <a:gd name="connsiteX4" fmla="*/ 0 w 15097"/>
                <a:gd name="connsiteY4" fmla="*/ 4404 h 5941"/>
                <a:gd name="connsiteX5" fmla="*/ 629 w 15097"/>
                <a:gd name="connsiteY5" fmla="*/ 5662 h 5941"/>
                <a:gd name="connsiteX6" fmla="*/ 1887 w 15097"/>
                <a:gd name="connsiteY6" fmla="*/ 5662 h 5941"/>
                <a:gd name="connsiteX7" fmla="*/ 6291 w 15097"/>
                <a:gd name="connsiteY7" fmla="*/ 4404 h 5941"/>
                <a:gd name="connsiteX8" fmla="*/ 12581 w 15097"/>
                <a:gd name="connsiteY8" fmla="*/ 3774 h 5941"/>
                <a:gd name="connsiteX9" fmla="*/ 13839 w 15097"/>
                <a:gd name="connsiteY9" fmla="*/ 3774 h 5941"/>
                <a:gd name="connsiteX10" fmla="*/ 15097 w 15097"/>
                <a:gd name="connsiteY10" fmla="*/ 3145 h 5941"/>
                <a:gd name="connsiteX11" fmla="*/ 13210 w 15097"/>
                <a:gd name="connsiteY11" fmla="*/ 2516 h 5941"/>
                <a:gd name="connsiteX12" fmla="*/ 10694 w 15097"/>
                <a:gd name="connsiteY12" fmla="*/ 0 h 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97" h="5941">
                  <a:moveTo>
                    <a:pt x="10694" y="0"/>
                  </a:moveTo>
                  <a:cubicBezTo>
                    <a:pt x="10694" y="629"/>
                    <a:pt x="10694" y="1259"/>
                    <a:pt x="10694" y="1259"/>
                  </a:cubicBezTo>
                  <a:cubicBezTo>
                    <a:pt x="10065" y="1259"/>
                    <a:pt x="9436" y="1259"/>
                    <a:pt x="8178" y="1887"/>
                  </a:cubicBezTo>
                  <a:cubicBezTo>
                    <a:pt x="6291" y="2516"/>
                    <a:pt x="4403" y="2516"/>
                    <a:pt x="2516" y="3145"/>
                  </a:cubicBezTo>
                  <a:cubicBezTo>
                    <a:pt x="1887" y="3774"/>
                    <a:pt x="1887" y="4404"/>
                    <a:pt x="0" y="4404"/>
                  </a:cubicBezTo>
                  <a:cubicBezTo>
                    <a:pt x="0" y="4404"/>
                    <a:pt x="629" y="5033"/>
                    <a:pt x="629" y="5662"/>
                  </a:cubicBezTo>
                  <a:cubicBezTo>
                    <a:pt x="1887" y="6291"/>
                    <a:pt x="1887" y="5662"/>
                    <a:pt x="1887" y="5662"/>
                  </a:cubicBezTo>
                  <a:cubicBezTo>
                    <a:pt x="3145" y="5033"/>
                    <a:pt x="4403" y="4404"/>
                    <a:pt x="6291" y="4404"/>
                  </a:cubicBezTo>
                  <a:cubicBezTo>
                    <a:pt x="8178" y="4404"/>
                    <a:pt x="10694" y="4404"/>
                    <a:pt x="12581" y="3774"/>
                  </a:cubicBezTo>
                  <a:cubicBezTo>
                    <a:pt x="13210" y="3774"/>
                    <a:pt x="13839" y="3774"/>
                    <a:pt x="13839" y="3774"/>
                  </a:cubicBezTo>
                  <a:cubicBezTo>
                    <a:pt x="14468" y="3774"/>
                    <a:pt x="14468" y="3145"/>
                    <a:pt x="15097" y="3145"/>
                  </a:cubicBezTo>
                  <a:cubicBezTo>
                    <a:pt x="13839" y="2516"/>
                    <a:pt x="13210" y="1887"/>
                    <a:pt x="13210" y="2516"/>
                  </a:cubicBezTo>
                  <a:cubicBezTo>
                    <a:pt x="13839" y="2516"/>
                    <a:pt x="13839" y="3145"/>
                    <a:pt x="10694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42" name="【公众号：阿拉丁PPT】1-104"/>
            <p:cNvSpPr/>
            <p:nvPr/>
          </p:nvSpPr>
          <p:spPr>
            <a:xfrm>
              <a:off x="2266139" y="596224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43" name="【公众号：阿拉丁PPT】1-105"/>
            <p:cNvSpPr/>
            <p:nvPr/>
          </p:nvSpPr>
          <p:spPr>
            <a:xfrm>
              <a:off x="2192245" y="6018019"/>
              <a:ext cx="2810" cy="3986"/>
            </a:xfrm>
            <a:custGeom>
              <a:avLst/>
              <a:gdLst>
                <a:gd name="connsiteX0" fmla="*/ 2811 w 2810"/>
                <a:gd name="connsiteY0" fmla="*/ 3987 h 3986"/>
                <a:gd name="connsiteX1" fmla="*/ 1553 w 2810"/>
                <a:gd name="connsiteY1" fmla="*/ 212 h 3986"/>
                <a:gd name="connsiteX2" fmla="*/ 2811 w 2810"/>
                <a:gd name="connsiteY2" fmla="*/ 3987 h 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0" h="3986">
                  <a:moveTo>
                    <a:pt x="2811" y="3987"/>
                  </a:moveTo>
                  <a:cubicBezTo>
                    <a:pt x="2182" y="2729"/>
                    <a:pt x="2182" y="1470"/>
                    <a:pt x="1553" y="212"/>
                  </a:cubicBezTo>
                  <a:cubicBezTo>
                    <a:pt x="-964" y="-416"/>
                    <a:pt x="-335" y="212"/>
                    <a:pt x="2811" y="398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44" name="【公众号：阿拉丁PPT】1-106"/>
            <p:cNvSpPr/>
            <p:nvPr/>
          </p:nvSpPr>
          <p:spPr>
            <a:xfrm>
              <a:off x="2195684" y="6005651"/>
              <a:ext cx="1258" cy="628"/>
            </a:xfrm>
            <a:custGeom>
              <a:avLst/>
              <a:gdLst>
                <a:gd name="connsiteX0" fmla="*/ 629 w 1258"/>
                <a:gd name="connsiteY0" fmla="*/ 0 h 628"/>
                <a:gd name="connsiteX1" fmla="*/ 0 w 1258"/>
                <a:gd name="connsiteY1" fmla="*/ 0 h 628"/>
                <a:gd name="connsiteX2" fmla="*/ 629 w 1258"/>
                <a:gd name="connsiteY2" fmla="*/ 629 h 628"/>
                <a:gd name="connsiteX3" fmla="*/ 1258 w 1258"/>
                <a:gd name="connsiteY3" fmla="*/ 629 h 628"/>
                <a:gd name="connsiteX4" fmla="*/ 629 w 1258"/>
                <a:gd name="connsiteY4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628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0"/>
                    <a:pt x="629" y="629"/>
                    <a:pt x="629" y="629"/>
                  </a:cubicBezTo>
                  <a:cubicBezTo>
                    <a:pt x="629" y="629"/>
                    <a:pt x="1258" y="629"/>
                    <a:pt x="1258" y="629"/>
                  </a:cubicBezTo>
                  <a:cubicBezTo>
                    <a:pt x="1258" y="0"/>
                    <a:pt x="1258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45" name="【公众号：阿拉丁PPT】1-107"/>
            <p:cNvSpPr/>
            <p:nvPr/>
          </p:nvSpPr>
          <p:spPr>
            <a:xfrm>
              <a:off x="1531403" y="649882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46" name="【公众号：阿拉丁PPT】1-108"/>
            <p:cNvSpPr/>
            <p:nvPr/>
          </p:nvSpPr>
          <p:spPr>
            <a:xfrm>
              <a:off x="1456467" y="6495684"/>
              <a:ext cx="107646" cy="89954"/>
            </a:xfrm>
            <a:custGeom>
              <a:avLst/>
              <a:gdLst>
                <a:gd name="connsiteX0" fmla="*/ 105131 w 107646"/>
                <a:gd name="connsiteY0" fmla="*/ 17613 h 89954"/>
                <a:gd name="connsiteX1" fmla="*/ 107647 w 107646"/>
                <a:gd name="connsiteY1" fmla="*/ 19501 h 89954"/>
                <a:gd name="connsiteX2" fmla="*/ 106389 w 107646"/>
                <a:gd name="connsiteY2" fmla="*/ 20758 h 89954"/>
                <a:gd name="connsiteX3" fmla="*/ 107018 w 107646"/>
                <a:gd name="connsiteY3" fmla="*/ 23904 h 89954"/>
                <a:gd name="connsiteX4" fmla="*/ 106389 w 107646"/>
                <a:gd name="connsiteY4" fmla="*/ 25162 h 89954"/>
                <a:gd name="connsiteX5" fmla="*/ 103244 w 107646"/>
                <a:gd name="connsiteY5" fmla="*/ 26420 h 89954"/>
                <a:gd name="connsiteX6" fmla="*/ 101985 w 107646"/>
                <a:gd name="connsiteY6" fmla="*/ 27679 h 89954"/>
                <a:gd name="connsiteX7" fmla="*/ 99469 w 107646"/>
                <a:gd name="connsiteY7" fmla="*/ 27679 h 89954"/>
                <a:gd name="connsiteX8" fmla="*/ 98211 w 107646"/>
                <a:gd name="connsiteY8" fmla="*/ 29565 h 89954"/>
                <a:gd name="connsiteX9" fmla="*/ 97582 w 107646"/>
                <a:gd name="connsiteY9" fmla="*/ 30824 h 89954"/>
                <a:gd name="connsiteX10" fmla="*/ 96953 w 107646"/>
                <a:gd name="connsiteY10" fmla="*/ 33969 h 89954"/>
                <a:gd name="connsiteX11" fmla="*/ 94437 w 107646"/>
                <a:gd name="connsiteY11" fmla="*/ 35856 h 89954"/>
                <a:gd name="connsiteX12" fmla="*/ 94437 w 107646"/>
                <a:gd name="connsiteY12" fmla="*/ 37743 h 89954"/>
                <a:gd name="connsiteX13" fmla="*/ 94437 w 107646"/>
                <a:gd name="connsiteY13" fmla="*/ 38372 h 89954"/>
                <a:gd name="connsiteX14" fmla="*/ 91921 w 107646"/>
                <a:gd name="connsiteY14" fmla="*/ 35856 h 89954"/>
                <a:gd name="connsiteX15" fmla="*/ 90033 w 107646"/>
                <a:gd name="connsiteY15" fmla="*/ 38372 h 89954"/>
                <a:gd name="connsiteX16" fmla="*/ 88775 w 107646"/>
                <a:gd name="connsiteY16" fmla="*/ 39630 h 89954"/>
                <a:gd name="connsiteX17" fmla="*/ 85001 w 107646"/>
                <a:gd name="connsiteY17" fmla="*/ 41517 h 89954"/>
                <a:gd name="connsiteX18" fmla="*/ 84372 w 107646"/>
                <a:gd name="connsiteY18" fmla="*/ 44034 h 89954"/>
                <a:gd name="connsiteX19" fmla="*/ 79969 w 107646"/>
                <a:gd name="connsiteY19" fmla="*/ 45921 h 89954"/>
                <a:gd name="connsiteX20" fmla="*/ 75565 w 107646"/>
                <a:gd name="connsiteY20" fmla="*/ 48437 h 89954"/>
                <a:gd name="connsiteX21" fmla="*/ 72420 w 107646"/>
                <a:gd name="connsiteY21" fmla="*/ 49066 h 89954"/>
                <a:gd name="connsiteX22" fmla="*/ 69904 w 107646"/>
                <a:gd name="connsiteY22" fmla="*/ 50324 h 89954"/>
                <a:gd name="connsiteX23" fmla="*/ 68646 w 107646"/>
                <a:gd name="connsiteY23" fmla="*/ 53470 h 89954"/>
                <a:gd name="connsiteX24" fmla="*/ 67387 w 107646"/>
                <a:gd name="connsiteY24" fmla="*/ 54099 h 89954"/>
                <a:gd name="connsiteX25" fmla="*/ 66129 w 107646"/>
                <a:gd name="connsiteY25" fmla="*/ 55986 h 89954"/>
                <a:gd name="connsiteX26" fmla="*/ 64871 w 107646"/>
                <a:gd name="connsiteY26" fmla="*/ 57873 h 89954"/>
                <a:gd name="connsiteX27" fmla="*/ 63613 w 107646"/>
                <a:gd name="connsiteY27" fmla="*/ 59760 h 89954"/>
                <a:gd name="connsiteX28" fmla="*/ 61726 w 107646"/>
                <a:gd name="connsiteY28" fmla="*/ 61018 h 89954"/>
                <a:gd name="connsiteX29" fmla="*/ 58581 w 107646"/>
                <a:gd name="connsiteY29" fmla="*/ 65422 h 89954"/>
                <a:gd name="connsiteX30" fmla="*/ 56065 w 107646"/>
                <a:gd name="connsiteY30" fmla="*/ 66680 h 89954"/>
                <a:gd name="connsiteX31" fmla="*/ 55435 w 107646"/>
                <a:gd name="connsiteY31" fmla="*/ 68567 h 89954"/>
                <a:gd name="connsiteX32" fmla="*/ 52290 w 107646"/>
                <a:gd name="connsiteY32" fmla="*/ 72341 h 89954"/>
                <a:gd name="connsiteX33" fmla="*/ 48516 w 107646"/>
                <a:gd name="connsiteY33" fmla="*/ 78003 h 89954"/>
                <a:gd name="connsiteX34" fmla="*/ 44112 w 107646"/>
                <a:gd name="connsiteY34" fmla="*/ 82406 h 89954"/>
                <a:gd name="connsiteX35" fmla="*/ 36564 w 107646"/>
                <a:gd name="connsiteY35" fmla="*/ 88697 h 89954"/>
                <a:gd name="connsiteX36" fmla="*/ 31531 w 107646"/>
                <a:gd name="connsiteY36" fmla="*/ 89954 h 89954"/>
                <a:gd name="connsiteX37" fmla="*/ 20208 w 107646"/>
                <a:gd name="connsiteY37" fmla="*/ 82406 h 89954"/>
                <a:gd name="connsiteX38" fmla="*/ 13289 w 107646"/>
                <a:gd name="connsiteY38" fmla="*/ 76115 h 89954"/>
                <a:gd name="connsiteX39" fmla="*/ 8256 w 107646"/>
                <a:gd name="connsiteY39" fmla="*/ 71083 h 89954"/>
                <a:gd name="connsiteX40" fmla="*/ 10143 w 107646"/>
                <a:gd name="connsiteY40" fmla="*/ 70454 h 89954"/>
                <a:gd name="connsiteX41" fmla="*/ 5111 w 107646"/>
                <a:gd name="connsiteY41" fmla="*/ 65422 h 89954"/>
                <a:gd name="connsiteX42" fmla="*/ 6369 w 107646"/>
                <a:gd name="connsiteY42" fmla="*/ 66051 h 89954"/>
                <a:gd name="connsiteX43" fmla="*/ 7627 w 107646"/>
                <a:gd name="connsiteY43" fmla="*/ 65422 h 89954"/>
                <a:gd name="connsiteX44" fmla="*/ 5740 w 107646"/>
                <a:gd name="connsiteY44" fmla="*/ 61647 h 89954"/>
                <a:gd name="connsiteX45" fmla="*/ 6369 w 107646"/>
                <a:gd name="connsiteY45" fmla="*/ 61018 h 89954"/>
                <a:gd name="connsiteX46" fmla="*/ 3224 w 107646"/>
                <a:gd name="connsiteY46" fmla="*/ 57244 h 89954"/>
                <a:gd name="connsiteX47" fmla="*/ 4482 w 107646"/>
                <a:gd name="connsiteY47" fmla="*/ 57873 h 89954"/>
                <a:gd name="connsiteX48" fmla="*/ 1337 w 107646"/>
                <a:gd name="connsiteY48" fmla="*/ 55986 h 89954"/>
                <a:gd name="connsiteX49" fmla="*/ 1337 w 107646"/>
                <a:gd name="connsiteY49" fmla="*/ 57244 h 89954"/>
                <a:gd name="connsiteX50" fmla="*/ 6369 w 107646"/>
                <a:gd name="connsiteY50" fmla="*/ 57244 h 89954"/>
                <a:gd name="connsiteX51" fmla="*/ 3224 w 107646"/>
                <a:gd name="connsiteY51" fmla="*/ 54099 h 89954"/>
                <a:gd name="connsiteX52" fmla="*/ 3224 w 107646"/>
                <a:gd name="connsiteY52" fmla="*/ 53470 h 89954"/>
                <a:gd name="connsiteX53" fmla="*/ 5111 w 107646"/>
                <a:gd name="connsiteY53" fmla="*/ 52211 h 89954"/>
                <a:gd name="connsiteX54" fmla="*/ 6369 w 107646"/>
                <a:gd name="connsiteY54" fmla="*/ 50953 h 89954"/>
                <a:gd name="connsiteX55" fmla="*/ 8256 w 107646"/>
                <a:gd name="connsiteY55" fmla="*/ 49695 h 89954"/>
                <a:gd name="connsiteX56" fmla="*/ 7627 w 107646"/>
                <a:gd name="connsiteY56" fmla="*/ 47179 h 89954"/>
                <a:gd name="connsiteX57" fmla="*/ 7627 w 107646"/>
                <a:gd name="connsiteY57" fmla="*/ 45921 h 89954"/>
                <a:gd name="connsiteX58" fmla="*/ 10143 w 107646"/>
                <a:gd name="connsiteY58" fmla="*/ 45921 h 89954"/>
                <a:gd name="connsiteX59" fmla="*/ 10143 w 107646"/>
                <a:gd name="connsiteY59" fmla="*/ 45921 h 89954"/>
                <a:gd name="connsiteX60" fmla="*/ 11402 w 107646"/>
                <a:gd name="connsiteY60" fmla="*/ 44034 h 89954"/>
                <a:gd name="connsiteX61" fmla="*/ 12031 w 107646"/>
                <a:gd name="connsiteY61" fmla="*/ 43405 h 89954"/>
                <a:gd name="connsiteX62" fmla="*/ 13918 w 107646"/>
                <a:gd name="connsiteY62" fmla="*/ 44034 h 89954"/>
                <a:gd name="connsiteX63" fmla="*/ 14547 w 107646"/>
                <a:gd name="connsiteY63" fmla="*/ 43405 h 89954"/>
                <a:gd name="connsiteX64" fmla="*/ 13918 w 107646"/>
                <a:gd name="connsiteY64" fmla="*/ 42146 h 89954"/>
                <a:gd name="connsiteX65" fmla="*/ 14547 w 107646"/>
                <a:gd name="connsiteY65" fmla="*/ 41517 h 89954"/>
                <a:gd name="connsiteX66" fmla="*/ 13918 w 107646"/>
                <a:gd name="connsiteY66" fmla="*/ 39630 h 89954"/>
                <a:gd name="connsiteX67" fmla="*/ 13918 w 107646"/>
                <a:gd name="connsiteY67" fmla="*/ 39630 h 89954"/>
                <a:gd name="connsiteX68" fmla="*/ 17063 w 107646"/>
                <a:gd name="connsiteY68" fmla="*/ 39630 h 89954"/>
                <a:gd name="connsiteX69" fmla="*/ 18321 w 107646"/>
                <a:gd name="connsiteY69" fmla="*/ 40260 h 89954"/>
                <a:gd name="connsiteX70" fmla="*/ 17692 w 107646"/>
                <a:gd name="connsiteY70" fmla="*/ 39001 h 89954"/>
                <a:gd name="connsiteX71" fmla="*/ 17692 w 107646"/>
                <a:gd name="connsiteY71" fmla="*/ 37743 h 89954"/>
                <a:gd name="connsiteX72" fmla="*/ 18321 w 107646"/>
                <a:gd name="connsiteY72" fmla="*/ 37114 h 89954"/>
                <a:gd name="connsiteX73" fmla="*/ 17692 w 107646"/>
                <a:gd name="connsiteY73" fmla="*/ 35856 h 89954"/>
                <a:gd name="connsiteX74" fmla="*/ 17063 w 107646"/>
                <a:gd name="connsiteY74" fmla="*/ 33969 h 89954"/>
                <a:gd name="connsiteX75" fmla="*/ 17063 w 107646"/>
                <a:gd name="connsiteY75" fmla="*/ 33339 h 89954"/>
                <a:gd name="connsiteX76" fmla="*/ 17692 w 107646"/>
                <a:gd name="connsiteY76" fmla="*/ 32711 h 89954"/>
                <a:gd name="connsiteX77" fmla="*/ 18321 w 107646"/>
                <a:gd name="connsiteY77" fmla="*/ 32711 h 89954"/>
                <a:gd name="connsiteX78" fmla="*/ 21467 w 107646"/>
                <a:gd name="connsiteY78" fmla="*/ 32711 h 89954"/>
                <a:gd name="connsiteX79" fmla="*/ 23354 w 107646"/>
                <a:gd name="connsiteY79" fmla="*/ 32082 h 89954"/>
                <a:gd name="connsiteX80" fmla="*/ 23354 w 107646"/>
                <a:gd name="connsiteY80" fmla="*/ 32082 h 89954"/>
                <a:gd name="connsiteX81" fmla="*/ 24612 w 107646"/>
                <a:gd name="connsiteY81" fmla="*/ 31453 h 89954"/>
                <a:gd name="connsiteX82" fmla="*/ 25241 w 107646"/>
                <a:gd name="connsiteY82" fmla="*/ 31453 h 89954"/>
                <a:gd name="connsiteX83" fmla="*/ 24612 w 107646"/>
                <a:gd name="connsiteY83" fmla="*/ 29565 h 89954"/>
                <a:gd name="connsiteX84" fmla="*/ 25241 w 107646"/>
                <a:gd name="connsiteY84" fmla="*/ 27679 h 89954"/>
                <a:gd name="connsiteX85" fmla="*/ 28386 w 107646"/>
                <a:gd name="connsiteY85" fmla="*/ 29565 h 89954"/>
                <a:gd name="connsiteX86" fmla="*/ 25870 w 107646"/>
                <a:gd name="connsiteY86" fmla="*/ 25791 h 89954"/>
                <a:gd name="connsiteX87" fmla="*/ 29644 w 107646"/>
                <a:gd name="connsiteY87" fmla="*/ 28307 h 89954"/>
                <a:gd name="connsiteX88" fmla="*/ 29644 w 107646"/>
                <a:gd name="connsiteY88" fmla="*/ 26420 h 89954"/>
                <a:gd name="connsiteX89" fmla="*/ 30273 w 107646"/>
                <a:gd name="connsiteY89" fmla="*/ 25791 h 89954"/>
                <a:gd name="connsiteX90" fmla="*/ 32789 w 107646"/>
                <a:gd name="connsiteY90" fmla="*/ 25791 h 89954"/>
                <a:gd name="connsiteX91" fmla="*/ 35306 w 107646"/>
                <a:gd name="connsiteY91" fmla="*/ 25791 h 89954"/>
                <a:gd name="connsiteX92" fmla="*/ 33419 w 107646"/>
                <a:gd name="connsiteY92" fmla="*/ 23904 h 89954"/>
                <a:gd name="connsiteX93" fmla="*/ 30902 w 107646"/>
                <a:gd name="connsiteY93" fmla="*/ 21388 h 89954"/>
                <a:gd name="connsiteX94" fmla="*/ 32789 w 107646"/>
                <a:gd name="connsiteY94" fmla="*/ 22646 h 89954"/>
                <a:gd name="connsiteX95" fmla="*/ 34048 w 107646"/>
                <a:gd name="connsiteY95" fmla="*/ 23275 h 89954"/>
                <a:gd name="connsiteX96" fmla="*/ 34677 w 107646"/>
                <a:gd name="connsiteY96" fmla="*/ 24533 h 89954"/>
                <a:gd name="connsiteX97" fmla="*/ 35306 w 107646"/>
                <a:gd name="connsiteY97" fmla="*/ 25162 h 89954"/>
                <a:gd name="connsiteX98" fmla="*/ 36564 w 107646"/>
                <a:gd name="connsiteY98" fmla="*/ 25162 h 89954"/>
                <a:gd name="connsiteX99" fmla="*/ 36564 w 107646"/>
                <a:gd name="connsiteY99" fmla="*/ 24533 h 89954"/>
                <a:gd name="connsiteX100" fmla="*/ 32789 w 107646"/>
                <a:gd name="connsiteY100" fmla="*/ 18872 h 89954"/>
                <a:gd name="connsiteX101" fmla="*/ 35935 w 107646"/>
                <a:gd name="connsiteY101" fmla="*/ 20129 h 89954"/>
                <a:gd name="connsiteX102" fmla="*/ 37193 w 107646"/>
                <a:gd name="connsiteY102" fmla="*/ 20758 h 89954"/>
                <a:gd name="connsiteX103" fmla="*/ 37193 w 107646"/>
                <a:gd name="connsiteY103" fmla="*/ 19501 h 89954"/>
                <a:gd name="connsiteX104" fmla="*/ 36564 w 107646"/>
                <a:gd name="connsiteY104" fmla="*/ 18243 h 89954"/>
                <a:gd name="connsiteX105" fmla="*/ 37193 w 107646"/>
                <a:gd name="connsiteY105" fmla="*/ 17613 h 89954"/>
                <a:gd name="connsiteX106" fmla="*/ 38451 w 107646"/>
                <a:gd name="connsiteY106" fmla="*/ 16355 h 89954"/>
                <a:gd name="connsiteX107" fmla="*/ 38451 w 107646"/>
                <a:gd name="connsiteY107" fmla="*/ 15726 h 89954"/>
                <a:gd name="connsiteX108" fmla="*/ 40338 w 107646"/>
                <a:gd name="connsiteY108" fmla="*/ 15726 h 89954"/>
                <a:gd name="connsiteX109" fmla="*/ 43483 w 107646"/>
                <a:gd name="connsiteY109" fmla="*/ 15726 h 89954"/>
                <a:gd name="connsiteX110" fmla="*/ 44112 w 107646"/>
                <a:gd name="connsiteY110" fmla="*/ 15097 h 89954"/>
                <a:gd name="connsiteX111" fmla="*/ 42854 w 107646"/>
                <a:gd name="connsiteY111" fmla="*/ 13210 h 89954"/>
                <a:gd name="connsiteX112" fmla="*/ 42854 w 107646"/>
                <a:gd name="connsiteY112" fmla="*/ 13210 h 89954"/>
                <a:gd name="connsiteX113" fmla="*/ 42854 w 107646"/>
                <a:gd name="connsiteY113" fmla="*/ 13210 h 89954"/>
                <a:gd name="connsiteX114" fmla="*/ 44741 w 107646"/>
                <a:gd name="connsiteY114" fmla="*/ 14468 h 89954"/>
                <a:gd name="connsiteX115" fmla="*/ 44112 w 107646"/>
                <a:gd name="connsiteY115" fmla="*/ 13210 h 89954"/>
                <a:gd name="connsiteX116" fmla="*/ 42854 w 107646"/>
                <a:gd name="connsiteY116" fmla="*/ 13210 h 89954"/>
                <a:gd name="connsiteX117" fmla="*/ 42854 w 107646"/>
                <a:gd name="connsiteY117" fmla="*/ 13210 h 89954"/>
                <a:gd name="connsiteX118" fmla="*/ 44112 w 107646"/>
                <a:gd name="connsiteY118" fmla="*/ 12581 h 89954"/>
                <a:gd name="connsiteX119" fmla="*/ 46629 w 107646"/>
                <a:gd name="connsiteY119" fmla="*/ 13839 h 89954"/>
                <a:gd name="connsiteX120" fmla="*/ 43483 w 107646"/>
                <a:gd name="connsiteY120" fmla="*/ 10694 h 89954"/>
                <a:gd name="connsiteX121" fmla="*/ 43483 w 107646"/>
                <a:gd name="connsiteY121" fmla="*/ 10065 h 89954"/>
                <a:gd name="connsiteX122" fmla="*/ 45371 w 107646"/>
                <a:gd name="connsiteY122" fmla="*/ 10065 h 89954"/>
                <a:gd name="connsiteX123" fmla="*/ 46629 w 107646"/>
                <a:gd name="connsiteY123" fmla="*/ 10694 h 89954"/>
                <a:gd name="connsiteX124" fmla="*/ 48516 w 107646"/>
                <a:gd name="connsiteY124" fmla="*/ 11952 h 89954"/>
                <a:gd name="connsiteX125" fmla="*/ 50403 w 107646"/>
                <a:gd name="connsiteY125" fmla="*/ 11323 h 89954"/>
                <a:gd name="connsiteX126" fmla="*/ 47887 w 107646"/>
                <a:gd name="connsiteY126" fmla="*/ 10065 h 89954"/>
                <a:gd name="connsiteX127" fmla="*/ 46629 w 107646"/>
                <a:gd name="connsiteY127" fmla="*/ 8807 h 89954"/>
                <a:gd name="connsiteX128" fmla="*/ 47887 w 107646"/>
                <a:gd name="connsiteY128" fmla="*/ 7548 h 89954"/>
                <a:gd name="connsiteX129" fmla="*/ 49145 w 107646"/>
                <a:gd name="connsiteY129" fmla="*/ 9436 h 89954"/>
                <a:gd name="connsiteX130" fmla="*/ 49774 w 107646"/>
                <a:gd name="connsiteY130" fmla="*/ 10065 h 89954"/>
                <a:gd name="connsiteX131" fmla="*/ 52290 w 107646"/>
                <a:gd name="connsiteY131" fmla="*/ 10065 h 89954"/>
                <a:gd name="connsiteX132" fmla="*/ 51661 w 107646"/>
                <a:gd name="connsiteY132" fmla="*/ 9436 h 89954"/>
                <a:gd name="connsiteX133" fmla="*/ 49145 w 107646"/>
                <a:gd name="connsiteY133" fmla="*/ 8807 h 89954"/>
                <a:gd name="connsiteX134" fmla="*/ 49145 w 107646"/>
                <a:gd name="connsiteY134" fmla="*/ 6291 h 89954"/>
                <a:gd name="connsiteX135" fmla="*/ 52919 w 107646"/>
                <a:gd name="connsiteY135" fmla="*/ 5032 h 89954"/>
                <a:gd name="connsiteX136" fmla="*/ 54806 w 107646"/>
                <a:gd name="connsiteY136" fmla="*/ 5662 h 89954"/>
                <a:gd name="connsiteX137" fmla="*/ 57952 w 107646"/>
                <a:gd name="connsiteY137" fmla="*/ 3774 h 89954"/>
                <a:gd name="connsiteX138" fmla="*/ 59210 w 107646"/>
                <a:gd name="connsiteY138" fmla="*/ 3145 h 89954"/>
                <a:gd name="connsiteX139" fmla="*/ 61726 w 107646"/>
                <a:gd name="connsiteY139" fmla="*/ 5032 h 89954"/>
                <a:gd name="connsiteX140" fmla="*/ 61726 w 107646"/>
                <a:gd name="connsiteY140" fmla="*/ 5662 h 89954"/>
                <a:gd name="connsiteX141" fmla="*/ 60468 w 107646"/>
                <a:gd name="connsiteY141" fmla="*/ 6919 h 89954"/>
                <a:gd name="connsiteX142" fmla="*/ 58581 w 107646"/>
                <a:gd name="connsiteY142" fmla="*/ 8177 h 89954"/>
                <a:gd name="connsiteX143" fmla="*/ 56693 w 107646"/>
                <a:gd name="connsiteY143" fmla="*/ 8807 h 89954"/>
                <a:gd name="connsiteX144" fmla="*/ 56693 w 107646"/>
                <a:gd name="connsiteY144" fmla="*/ 8807 h 89954"/>
                <a:gd name="connsiteX145" fmla="*/ 53548 w 107646"/>
                <a:gd name="connsiteY145" fmla="*/ 8807 h 89954"/>
                <a:gd name="connsiteX146" fmla="*/ 54177 w 107646"/>
                <a:gd name="connsiteY146" fmla="*/ 10065 h 89954"/>
                <a:gd name="connsiteX147" fmla="*/ 56065 w 107646"/>
                <a:gd name="connsiteY147" fmla="*/ 10065 h 89954"/>
                <a:gd name="connsiteX148" fmla="*/ 62984 w 107646"/>
                <a:gd name="connsiteY148" fmla="*/ 8807 h 89954"/>
                <a:gd name="connsiteX149" fmla="*/ 66129 w 107646"/>
                <a:gd name="connsiteY149" fmla="*/ 9436 h 89954"/>
                <a:gd name="connsiteX150" fmla="*/ 68646 w 107646"/>
                <a:gd name="connsiteY150" fmla="*/ 10694 h 89954"/>
                <a:gd name="connsiteX151" fmla="*/ 66129 w 107646"/>
                <a:gd name="connsiteY151" fmla="*/ 8807 h 89954"/>
                <a:gd name="connsiteX152" fmla="*/ 68017 w 107646"/>
                <a:gd name="connsiteY152" fmla="*/ 6919 h 89954"/>
                <a:gd name="connsiteX153" fmla="*/ 69275 w 107646"/>
                <a:gd name="connsiteY153" fmla="*/ 5662 h 89954"/>
                <a:gd name="connsiteX154" fmla="*/ 70533 w 107646"/>
                <a:gd name="connsiteY154" fmla="*/ 3774 h 89954"/>
                <a:gd name="connsiteX155" fmla="*/ 73678 w 107646"/>
                <a:gd name="connsiteY155" fmla="*/ 4403 h 89954"/>
                <a:gd name="connsiteX156" fmla="*/ 74307 w 107646"/>
                <a:gd name="connsiteY156" fmla="*/ 3774 h 89954"/>
                <a:gd name="connsiteX157" fmla="*/ 76194 w 107646"/>
                <a:gd name="connsiteY157" fmla="*/ 3145 h 89954"/>
                <a:gd name="connsiteX158" fmla="*/ 80598 w 107646"/>
                <a:gd name="connsiteY158" fmla="*/ 3774 h 89954"/>
                <a:gd name="connsiteX159" fmla="*/ 81227 w 107646"/>
                <a:gd name="connsiteY159" fmla="*/ 3145 h 89954"/>
                <a:gd name="connsiteX160" fmla="*/ 76823 w 107646"/>
                <a:gd name="connsiteY160" fmla="*/ 1258 h 89954"/>
                <a:gd name="connsiteX161" fmla="*/ 75565 w 107646"/>
                <a:gd name="connsiteY161" fmla="*/ 0 h 89954"/>
                <a:gd name="connsiteX162" fmla="*/ 79969 w 107646"/>
                <a:gd name="connsiteY162" fmla="*/ 1258 h 89954"/>
                <a:gd name="connsiteX163" fmla="*/ 83114 w 107646"/>
                <a:gd name="connsiteY163" fmla="*/ 1258 h 89954"/>
                <a:gd name="connsiteX164" fmla="*/ 85001 w 107646"/>
                <a:gd name="connsiteY164" fmla="*/ 1887 h 89954"/>
                <a:gd name="connsiteX165" fmla="*/ 91291 w 107646"/>
                <a:gd name="connsiteY165" fmla="*/ 2516 h 89954"/>
                <a:gd name="connsiteX166" fmla="*/ 95066 w 107646"/>
                <a:gd name="connsiteY166" fmla="*/ 4403 h 89954"/>
                <a:gd name="connsiteX167" fmla="*/ 98211 w 107646"/>
                <a:gd name="connsiteY167" fmla="*/ 6291 h 89954"/>
                <a:gd name="connsiteX168" fmla="*/ 98211 w 107646"/>
                <a:gd name="connsiteY168" fmla="*/ 7548 h 89954"/>
                <a:gd name="connsiteX169" fmla="*/ 103873 w 107646"/>
                <a:gd name="connsiteY169" fmla="*/ 12581 h 89954"/>
                <a:gd name="connsiteX170" fmla="*/ 105131 w 107646"/>
                <a:gd name="connsiteY170" fmla="*/ 17613 h 89954"/>
                <a:gd name="connsiteX171" fmla="*/ 8885 w 107646"/>
                <a:gd name="connsiteY171" fmla="*/ 55986 h 89954"/>
                <a:gd name="connsiteX172" fmla="*/ 8256 w 107646"/>
                <a:gd name="connsiteY172" fmla="*/ 55356 h 89954"/>
                <a:gd name="connsiteX173" fmla="*/ 8256 w 107646"/>
                <a:gd name="connsiteY173" fmla="*/ 55986 h 89954"/>
                <a:gd name="connsiteX174" fmla="*/ 8885 w 107646"/>
                <a:gd name="connsiteY174" fmla="*/ 56615 h 89954"/>
                <a:gd name="connsiteX175" fmla="*/ 8885 w 107646"/>
                <a:gd name="connsiteY175" fmla="*/ 55986 h 89954"/>
                <a:gd name="connsiteX176" fmla="*/ 13289 w 107646"/>
                <a:gd name="connsiteY176" fmla="*/ 57873 h 89954"/>
                <a:gd name="connsiteX177" fmla="*/ 12660 w 107646"/>
                <a:gd name="connsiteY177" fmla="*/ 57873 h 89954"/>
                <a:gd name="connsiteX178" fmla="*/ 13289 w 107646"/>
                <a:gd name="connsiteY178" fmla="*/ 58502 h 89954"/>
                <a:gd name="connsiteX179" fmla="*/ 13289 w 107646"/>
                <a:gd name="connsiteY179" fmla="*/ 57873 h 89954"/>
                <a:gd name="connsiteX180" fmla="*/ 13289 w 107646"/>
                <a:gd name="connsiteY180" fmla="*/ 57873 h 89954"/>
                <a:gd name="connsiteX181" fmla="*/ 16434 w 107646"/>
                <a:gd name="connsiteY181" fmla="*/ 54099 h 89954"/>
                <a:gd name="connsiteX182" fmla="*/ 15805 w 107646"/>
                <a:gd name="connsiteY182" fmla="*/ 54099 h 89954"/>
                <a:gd name="connsiteX183" fmla="*/ 17063 w 107646"/>
                <a:gd name="connsiteY183" fmla="*/ 55356 h 89954"/>
                <a:gd name="connsiteX184" fmla="*/ 18321 w 107646"/>
                <a:gd name="connsiteY184" fmla="*/ 55986 h 89954"/>
                <a:gd name="connsiteX185" fmla="*/ 16434 w 107646"/>
                <a:gd name="connsiteY185" fmla="*/ 54099 h 89954"/>
                <a:gd name="connsiteX186" fmla="*/ 13289 w 107646"/>
                <a:gd name="connsiteY186" fmla="*/ 50324 h 89954"/>
                <a:gd name="connsiteX187" fmla="*/ 8885 w 107646"/>
                <a:gd name="connsiteY187" fmla="*/ 54099 h 89954"/>
                <a:gd name="connsiteX188" fmla="*/ 10773 w 107646"/>
                <a:gd name="connsiteY188" fmla="*/ 53470 h 89954"/>
                <a:gd name="connsiteX189" fmla="*/ 12660 w 107646"/>
                <a:gd name="connsiteY189" fmla="*/ 52841 h 89954"/>
                <a:gd name="connsiteX190" fmla="*/ 13289 w 107646"/>
                <a:gd name="connsiteY190" fmla="*/ 50324 h 89954"/>
                <a:gd name="connsiteX191" fmla="*/ 21467 w 107646"/>
                <a:gd name="connsiteY191" fmla="*/ 52211 h 89954"/>
                <a:gd name="connsiteX192" fmla="*/ 18950 w 107646"/>
                <a:gd name="connsiteY192" fmla="*/ 52211 h 89954"/>
                <a:gd name="connsiteX193" fmla="*/ 17692 w 107646"/>
                <a:gd name="connsiteY193" fmla="*/ 54099 h 89954"/>
                <a:gd name="connsiteX194" fmla="*/ 18321 w 107646"/>
                <a:gd name="connsiteY194" fmla="*/ 54727 h 89954"/>
                <a:gd name="connsiteX195" fmla="*/ 21467 w 107646"/>
                <a:gd name="connsiteY195" fmla="*/ 52211 h 89954"/>
                <a:gd name="connsiteX196" fmla="*/ 21467 w 107646"/>
                <a:gd name="connsiteY196" fmla="*/ 49695 h 89954"/>
                <a:gd name="connsiteX197" fmla="*/ 20208 w 107646"/>
                <a:gd name="connsiteY197" fmla="*/ 50953 h 89954"/>
                <a:gd name="connsiteX198" fmla="*/ 21467 w 107646"/>
                <a:gd name="connsiteY198" fmla="*/ 49695 h 89954"/>
                <a:gd name="connsiteX199" fmla="*/ 22725 w 107646"/>
                <a:gd name="connsiteY199" fmla="*/ 47808 h 89954"/>
                <a:gd name="connsiteX200" fmla="*/ 22095 w 107646"/>
                <a:gd name="connsiteY200" fmla="*/ 47808 h 89954"/>
                <a:gd name="connsiteX201" fmla="*/ 22725 w 107646"/>
                <a:gd name="connsiteY201" fmla="*/ 49066 h 89954"/>
                <a:gd name="connsiteX202" fmla="*/ 22725 w 107646"/>
                <a:gd name="connsiteY202" fmla="*/ 47808 h 89954"/>
                <a:gd name="connsiteX203" fmla="*/ 22725 w 107646"/>
                <a:gd name="connsiteY203" fmla="*/ 47808 h 89954"/>
                <a:gd name="connsiteX204" fmla="*/ 23983 w 107646"/>
                <a:gd name="connsiteY204" fmla="*/ 46550 h 89954"/>
                <a:gd name="connsiteX205" fmla="*/ 23354 w 107646"/>
                <a:gd name="connsiteY205" fmla="*/ 47179 h 89954"/>
                <a:gd name="connsiteX206" fmla="*/ 23983 w 107646"/>
                <a:gd name="connsiteY206" fmla="*/ 46550 h 89954"/>
                <a:gd name="connsiteX207" fmla="*/ 33419 w 107646"/>
                <a:gd name="connsiteY207" fmla="*/ 50324 h 89954"/>
                <a:gd name="connsiteX208" fmla="*/ 33419 w 107646"/>
                <a:gd name="connsiteY208" fmla="*/ 50324 h 89954"/>
                <a:gd name="connsiteX209" fmla="*/ 32160 w 107646"/>
                <a:gd name="connsiteY209" fmla="*/ 50324 h 89954"/>
                <a:gd name="connsiteX210" fmla="*/ 33419 w 107646"/>
                <a:gd name="connsiteY210" fmla="*/ 51582 h 89954"/>
                <a:gd name="connsiteX211" fmla="*/ 33419 w 107646"/>
                <a:gd name="connsiteY211" fmla="*/ 50324 h 89954"/>
                <a:gd name="connsiteX212" fmla="*/ 33419 w 107646"/>
                <a:gd name="connsiteY212" fmla="*/ 50324 h 89954"/>
                <a:gd name="connsiteX213" fmla="*/ 29015 w 107646"/>
                <a:gd name="connsiteY213" fmla="*/ 42146 h 89954"/>
                <a:gd name="connsiteX214" fmla="*/ 29644 w 107646"/>
                <a:gd name="connsiteY214" fmla="*/ 40889 h 89954"/>
                <a:gd name="connsiteX215" fmla="*/ 28386 w 107646"/>
                <a:gd name="connsiteY215" fmla="*/ 39630 h 89954"/>
                <a:gd name="connsiteX216" fmla="*/ 28386 w 107646"/>
                <a:gd name="connsiteY216" fmla="*/ 40889 h 89954"/>
                <a:gd name="connsiteX217" fmla="*/ 29015 w 107646"/>
                <a:gd name="connsiteY217" fmla="*/ 42146 h 89954"/>
                <a:gd name="connsiteX218" fmla="*/ 37193 w 107646"/>
                <a:gd name="connsiteY218" fmla="*/ 47808 h 89954"/>
                <a:gd name="connsiteX219" fmla="*/ 35935 w 107646"/>
                <a:gd name="connsiteY219" fmla="*/ 47808 h 89954"/>
                <a:gd name="connsiteX220" fmla="*/ 37193 w 107646"/>
                <a:gd name="connsiteY220" fmla="*/ 47808 h 89954"/>
                <a:gd name="connsiteX221" fmla="*/ 37193 w 107646"/>
                <a:gd name="connsiteY221" fmla="*/ 47808 h 89954"/>
                <a:gd name="connsiteX222" fmla="*/ 37193 w 107646"/>
                <a:gd name="connsiteY222" fmla="*/ 46550 h 89954"/>
                <a:gd name="connsiteX223" fmla="*/ 37193 w 107646"/>
                <a:gd name="connsiteY223" fmla="*/ 47808 h 89954"/>
                <a:gd name="connsiteX224" fmla="*/ 37193 w 107646"/>
                <a:gd name="connsiteY224" fmla="*/ 46550 h 89954"/>
                <a:gd name="connsiteX225" fmla="*/ 30902 w 107646"/>
                <a:gd name="connsiteY225" fmla="*/ 39630 h 89954"/>
                <a:gd name="connsiteX226" fmla="*/ 30902 w 107646"/>
                <a:gd name="connsiteY226" fmla="*/ 39630 h 89954"/>
                <a:gd name="connsiteX227" fmla="*/ 29644 w 107646"/>
                <a:gd name="connsiteY227" fmla="*/ 40260 h 89954"/>
                <a:gd name="connsiteX228" fmla="*/ 30902 w 107646"/>
                <a:gd name="connsiteY228" fmla="*/ 41517 h 89954"/>
                <a:gd name="connsiteX229" fmla="*/ 30902 w 107646"/>
                <a:gd name="connsiteY229" fmla="*/ 39630 h 89954"/>
                <a:gd name="connsiteX230" fmla="*/ 42225 w 107646"/>
                <a:gd name="connsiteY230" fmla="*/ 30824 h 89954"/>
                <a:gd name="connsiteX231" fmla="*/ 42225 w 107646"/>
                <a:gd name="connsiteY231" fmla="*/ 29565 h 89954"/>
                <a:gd name="connsiteX232" fmla="*/ 39709 w 107646"/>
                <a:gd name="connsiteY232" fmla="*/ 26420 h 89954"/>
                <a:gd name="connsiteX233" fmla="*/ 37822 w 107646"/>
                <a:gd name="connsiteY233" fmla="*/ 27049 h 89954"/>
                <a:gd name="connsiteX234" fmla="*/ 42225 w 107646"/>
                <a:gd name="connsiteY234" fmla="*/ 30824 h 89954"/>
                <a:gd name="connsiteX235" fmla="*/ 46629 w 107646"/>
                <a:gd name="connsiteY235" fmla="*/ 31453 h 89954"/>
                <a:gd name="connsiteX236" fmla="*/ 46629 w 107646"/>
                <a:gd name="connsiteY236" fmla="*/ 31453 h 89954"/>
                <a:gd name="connsiteX237" fmla="*/ 46000 w 107646"/>
                <a:gd name="connsiteY237" fmla="*/ 33339 h 89954"/>
                <a:gd name="connsiteX238" fmla="*/ 46629 w 107646"/>
                <a:gd name="connsiteY238" fmla="*/ 31453 h 89954"/>
                <a:gd name="connsiteX239" fmla="*/ 46629 w 107646"/>
                <a:gd name="connsiteY239" fmla="*/ 31453 h 89954"/>
                <a:gd name="connsiteX240" fmla="*/ 44741 w 107646"/>
                <a:gd name="connsiteY240" fmla="*/ 27049 h 89954"/>
                <a:gd name="connsiteX241" fmla="*/ 42854 w 107646"/>
                <a:gd name="connsiteY241" fmla="*/ 27049 h 89954"/>
                <a:gd name="connsiteX242" fmla="*/ 39080 w 107646"/>
                <a:gd name="connsiteY242" fmla="*/ 23904 h 89954"/>
                <a:gd name="connsiteX243" fmla="*/ 40967 w 107646"/>
                <a:gd name="connsiteY243" fmla="*/ 27679 h 89954"/>
                <a:gd name="connsiteX244" fmla="*/ 44112 w 107646"/>
                <a:gd name="connsiteY244" fmla="*/ 30194 h 89954"/>
                <a:gd name="connsiteX245" fmla="*/ 46000 w 107646"/>
                <a:gd name="connsiteY245" fmla="*/ 28936 h 89954"/>
                <a:gd name="connsiteX246" fmla="*/ 44741 w 107646"/>
                <a:gd name="connsiteY246" fmla="*/ 27049 h 89954"/>
                <a:gd name="connsiteX247" fmla="*/ 46000 w 107646"/>
                <a:gd name="connsiteY247" fmla="*/ 24533 h 89954"/>
                <a:gd name="connsiteX248" fmla="*/ 42225 w 107646"/>
                <a:gd name="connsiteY248" fmla="*/ 23904 h 89954"/>
                <a:gd name="connsiteX249" fmla="*/ 46000 w 107646"/>
                <a:gd name="connsiteY249" fmla="*/ 26420 h 89954"/>
                <a:gd name="connsiteX250" fmla="*/ 46629 w 107646"/>
                <a:gd name="connsiteY250" fmla="*/ 25162 h 89954"/>
                <a:gd name="connsiteX251" fmla="*/ 46000 w 107646"/>
                <a:gd name="connsiteY251" fmla="*/ 24533 h 89954"/>
                <a:gd name="connsiteX252" fmla="*/ 51661 w 107646"/>
                <a:gd name="connsiteY252" fmla="*/ 27679 h 89954"/>
                <a:gd name="connsiteX253" fmla="*/ 51032 w 107646"/>
                <a:gd name="connsiteY253" fmla="*/ 28307 h 89954"/>
                <a:gd name="connsiteX254" fmla="*/ 51661 w 107646"/>
                <a:gd name="connsiteY254" fmla="*/ 27679 h 89954"/>
                <a:gd name="connsiteX255" fmla="*/ 50403 w 107646"/>
                <a:gd name="connsiteY255" fmla="*/ 25162 h 89954"/>
                <a:gd name="connsiteX256" fmla="*/ 48516 w 107646"/>
                <a:gd name="connsiteY256" fmla="*/ 23275 h 89954"/>
                <a:gd name="connsiteX257" fmla="*/ 46000 w 107646"/>
                <a:gd name="connsiteY257" fmla="*/ 22646 h 89954"/>
                <a:gd name="connsiteX258" fmla="*/ 47258 w 107646"/>
                <a:gd name="connsiteY258" fmla="*/ 24533 h 89954"/>
                <a:gd name="connsiteX259" fmla="*/ 50403 w 107646"/>
                <a:gd name="connsiteY259" fmla="*/ 25162 h 89954"/>
                <a:gd name="connsiteX260" fmla="*/ 52290 w 107646"/>
                <a:gd name="connsiteY260" fmla="*/ 21388 h 89954"/>
                <a:gd name="connsiteX261" fmla="*/ 48516 w 107646"/>
                <a:gd name="connsiteY261" fmla="*/ 18872 h 89954"/>
                <a:gd name="connsiteX262" fmla="*/ 47258 w 107646"/>
                <a:gd name="connsiteY262" fmla="*/ 18243 h 89954"/>
                <a:gd name="connsiteX263" fmla="*/ 46000 w 107646"/>
                <a:gd name="connsiteY263" fmla="*/ 18872 h 89954"/>
                <a:gd name="connsiteX264" fmla="*/ 48516 w 107646"/>
                <a:gd name="connsiteY264" fmla="*/ 22017 h 89954"/>
                <a:gd name="connsiteX265" fmla="*/ 46629 w 107646"/>
                <a:gd name="connsiteY265" fmla="*/ 22017 h 89954"/>
                <a:gd name="connsiteX266" fmla="*/ 49774 w 107646"/>
                <a:gd name="connsiteY266" fmla="*/ 23904 h 89954"/>
                <a:gd name="connsiteX267" fmla="*/ 52290 w 107646"/>
                <a:gd name="connsiteY267" fmla="*/ 21388 h 89954"/>
                <a:gd name="connsiteX268" fmla="*/ 52290 w 107646"/>
                <a:gd name="connsiteY268" fmla="*/ 21388 h 89954"/>
                <a:gd name="connsiteX269" fmla="*/ 45371 w 107646"/>
                <a:gd name="connsiteY269" fmla="*/ 13839 h 89954"/>
                <a:gd name="connsiteX270" fmla="*/ 46000 w 107646"/>
                <a:gd name="connsiteY270" fmla="*/ 15726 h 89954"/>
                <a:gd name="connsiteX271" fmla="*/ 46629 w 107646"/>
                <a:gd name="connsiteY271" fmla="*/ 15097 h 89954"/>
                <a:gd name="connsiteX272" fmla="*/ 45371 w 107646"/>
                <a:gd name="connsiteY272" fmla="*/ 13839 h 89954"/>
                <a:gd name="connsiteX273" fmla="*/ 56065 w 107646"/>
                <a:gd name="connsiteY273" fmla="*/ 23904 h 89954"/>
                <a:gd name="connsiteX274" fmla="*/ 56693 w 107646"/>
                <a:gd name="connsiteY274" fmla="*/ 25162 h 89954"/>
                <a:gd name="connsiteX275" fmla="*/ 56065 w 107646"/>
                <a:gd name="connsiteY275" fmla="*/ 23904 h 89954"/>
                <a:gd name="connsiteX276" fmla="*/ 58581 w 107646"/>
                <a:gd name="connsiteY276" fmla="*/ 23275 h 89954"/>
                <a:gd name="connsiteX277" fmla="*/ 58581 w 107646"/>
                <a:gd name="connsiteY277" fmla="*/ 23275 h 89954"/>
                <a:gd name="connsiteX278" fmla="*/ 56693 w 107646"/>
                <a:gd name="connsiteY278" fmla="*/ 23275 h 89954"/>
                <a:gd name="connsiteX279" fmla="*/ 57952 w 107646"/>
                <a:gd name="connsiteY279" fmla="*/ 24533 h 89954"/>
                <a:gd name="connsiteX280" fmla="*/ 58581 w 107646"/>
                <a:gd name="connsiteY280" fmla="*/ 23275 h 89954"/>
                <a:gd name="connsiteX281" fmla="*/ 56693 w 107646"/>
                <a:gd name="connsiteY281" fmla="*/ 19501 h 89954"/>
                <a:gd name="connsiteX282" fmla="*/ 52919 w 107646"/>
                <a:gd name="connsiteY282" fmla="*/ 17613 h 89954"/>
                <a:gd name="connsiteX283" fmla="*/ 49145 w 107646"/>
                <a:gd name="connsiteY283" fmla="*/ 16355 h 89954"/>
                <a:gd name="connsiteX284" fmla="*/ 54806 w 107646"/>
                <a:gd name="connsiteY284" fmla="*/ 20758 h 89954"/>
                <a:gd name="connsiteX285" fmla="*/ 56693 w 107646"/>
                <a:gd name="connsiteY285" fmla="*/ 19501 h 89954"/>
                <a:gd name="connsiteX286" fmla="*/ 64242 w 107646"/>
                <a:gd name="connsiteY286" fmla="*/ 18243 h 89954"/>
                <a:gd name="connsiteX287" fmla="*/ 62984 w 107646"/>
                <a:gd name="connsiteY287" fmla="*/ 16984 h 89954"/>
                <a:gd name="connsiteX288" fmla="*/ 57952 w 107646"/>
                <a:gd name="connsiteY288" fmla="*/ 20129 h 89954"/>
                <a:gd name="connsiteX289" fmla="*/ 64242 w 107646"/>
                <a:gd name="connsiteY289" fmla="*/ 18243 h 89954"/>
                <a:gd name="connsiteX290" fmla="*/ 63613 w 107646"/>
                <a:gd name="connsiteY290" fmla="*/ 16355 h 89954"/>
                <a:gd name="connsiteX291" fmla="*/ 64242 w 107646"/>
                <a:gd name="connsiteY291" fmla="*/ 17613 h 89954"/>
                <a:gd name="connsiteX292" fmla="*/ 63613 w 107646"/>
                <a:gd name="connsiteY292" fmla="*/ 16355 h 89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07646" h="89954">
                  <a:moveTo>
                    <a:pt x="105131" y="17613"/>
                  </a:moveTo>
                  <a:cubicBezTo>
                    <a:pt x="105760" y="18243"/>
                    <a:pt x="106389" y="18243"/>
                    <a:pt x="107647" y="19501"/>
                  </a:cubicBezTo>
                  <a:cubicBezTo>
                    <a:pt x="107018" y="20129"/>
                    <a:pt x="106389" y="20129"/>
                    <a:pt x="106389" y="20758"/>
                  </a:cubicBezTo>
                  <a:cubicBezTo>
                    <a:pt x="106389" y="21388"/>
                    <a:pt x="107018" y="23275"/>
                    <a:pt x="107018" y="23904"/>
                  </a:cubicBezTo>
                  <a:cubicBezTo>
                    <a:pt x="107018" y="24533"/>
                    <a:pt x="107018" y="24533"/>
                    <a:pt x="106389" y="25162"/>
                  </a:cubicBezTo>
                  <a:cubicBezTo>
                    <a:pt x="105760" y="25791"/>
                    <a:pt x="105131" y="26420"/>
                    <a:pt x="103244" y="26420"/>
                  </a:cubicBezTo>
                  <a:cubicBezTo>
                    <a:pt x="102615" y="26420"/>
                    <a:pt x="103244" y="28307"/>
                    <a:pt x="101985" y="27679"/>
                  </a:cubicBezTo>
                  <a:cubicBezTo>
                    <a:pt x="100727" y="27049"/>
                    <a:pt x="100098" y="27049"/>
                    <a:pt x="99469" y="27679"/>
                  </a:cubicBezTo>
                  <a:cubicBezTo>
                    <a:pt x="98840" y="28307"/>
                    <a:pt x="98840" y="28936"/>
                    <a:pt x="98211" y="29565"/>
                  </a:cubicBezTo>
                  <a:cubicBezTo>
                    <a:pt x="98211" y="30194"/>
                    <a:pt x="98211" y="30194"/>
                    <a:pt x="97582" y="30824"/>
                  </a:cubicBezTo>
                  <a:cubicBezTo>
                    <a:pt x="97582" y="32082"/>
                    <a:pt x="97582" y="33339"/>
                    <a:pt x="96953" y="33969"/>
                  </a:cubicBezTo>
                  <a:cubicBezTo>
                    <a:pt x="96324" y="34598"/>
                    <a:pt x="95066" y="35227"/>
                    <a:pt x="94437" y="35856"/>
                  </a:cubicBezTo>
                  <a:cubicBezTo>
                    <a:pt x="93808" y="35856"/>
                    <a:pt x="94437" y="37114"/>
                    <a:pt x="94437" y="37743"/>
                  </a:cubicBezTo>
                  <a:cubicBezTo>
                    <a:pt x="94437" y="37743"/>
                    <a:pt x="94437" y="38372"/>
                    <a:pt x="94437" y="38372"/>
                  </a:cubicBezTo>
                  <a:cubicBezTo>
                    <a:pt x="92550" y="36485"/>
                    <a:pt x="91921" y="35856"/>
                    <a:pt x="91921" y="35856"/>
                  </a:cubicBezTo>
                  <a:cubicBezTo>
                    <a:pt x="91291" y="36485"/>
                    <a:pt x="90663" y="37743"/>
                    <a:pt x="90033" y="38372"/>
                  </a:cubicBezTo>
                  <a:cubicBezTo>
                    <a:pt x="89404" y="39001"/>
                    <a:pt x="89404" y="39001"/>
                    <a:pt x="88775" y="39630"/>
                  </a:cubicBezTo>
                  <a:cubicBezTo>
                    <a:pt x="87517" y="40260"/>
                    <a:pt x="86259" y="40889"/>
                    <a:pt x="85001" y="41517"/>
                  </a:cubicBezTo>
                  <a:cubicBezTo>
                    <a:pt x="84372" y="42146"/>
                    <a:pt x="85001" y="43405"/>
                    <a:pt x="84372" y="44034"/>
                  </a:cubicBezTo>
                  <a:cubicBezTo>
                    <a:pt x="83743" y="45292"/>
                    <a:pt x="81856" y="45921"/>
                    <a:pt x="79969" y="45921"/>
                  </a:cubicBezTo>
                  <a:cubicBezTo>
                    <a:pt x="78081" y="45921"/>
                    <a:pt x="77452" y="47808"/>
                    <a:pt x="75565" y="48437"/>
                  </a:cubicBezTo>
                  <a:cubicBezTo>
                    <a:pt x="74936" y="49066"/>
                    <a:pt x="73049" y="49066"/>
                    <a:pt x="72420" y="49066"/>
                  </a:cubicBezTo>
                  <a:cubicBezTo>
                    <a:pt x="71162" y="49066"/>
                    <a:pt x="70533" y="49695"/>
                    <a:pt x="69904" y="50324"/>
                  </a:cubicBezTo>
                  <a:cubicBezTo>
                    <a:pt x="69275" y="50953"/>
                    <a:pt x="68646" y="52841"/>
                    <a:pt x="68646" y="53470"/>
                  </a:cubicBezTo>
                  <a:cubicBezTo>
                    <a:pt x="68646" y="54099"/>
                    <a:pt x="67387" y="53470"/>
                    <a:pt x="67387" y="54099"/>
                  </a:cubicBezTo>
                  <a:cubicBezTo>
                    <a:pt x="66758" y="54727"/>
                    <a:pt x="66758" y="55356"/>
                    <a:pt x="66129" y="55986"/>
                  </a:cubicBezTo>
                  <a:cubicBezTo>
                    <a:pt x="65500" y="56615"/>
                    <a:pt x="65500" y="57244"/>
                    <a:pt x="64871" y="57873"/>
                  </a:cubicBezTo>
                  <a:cubicBezTo>
                    <a:pt x="64242" y="58502"/>
                    <a:pt x="64242" y="59131"/>
                    <a:pt x="63613" y="59760"/>
                  </a:cubicBezTo>
                  <a:cubicBezTo>
                    <a:pt x="62984" y="60389"/>
                    <a:pt x="62984" y="61018"/>
                    <a:pt x="61726" y="61018"/>
                  </a:cubicBezTo>
                  <a:cubicBezTo>
                    <a:pt x="59839" y="61647"/>
                    <a:pt x="59839" y="64163"/>
                    <a:pt x="58581" y="65422"/>
                  </a:cubicBezTo>
                  <a:cubicBezTo>
                    <a:pt x="57952" y="66051"/>
                    <a:pt x="56693" y="66051"/>
                    <a:pt x="56065" y="66680"/>
                  </a:cubicBezTo>
                  <a:cubicBezTo>
                    <a:pt x="55435" y="67309"/>
                    <a:pt x="55435" y="67937"/>
                    <a:pt x="55435" y="68567"/>
                  </a:cubicBezTo>
                  <a:cubicBezTo>
                    <a:pt x="54177" y="69825"/>
                    <a:pt x="53548" y="71083"/>
                    <a:pt x="52290" y="72341"/>
                  </a:cubicBezTo>
                  <a:cubicBezTo>
                    <a:pt x="51032" y="74228"/>
                    <a:pt x="49774" y="76115"/>
                    <a:pt x="48516" y="78003"/>
                  </a:cubicBezTo>
                  <a:cubicBezTo>
                    <a:pt x="47258" y="79890"/>
                    <a:pt x="46000" y="81148"/>
                    <a:pt x="44112" y="82406"/>
                  </a:cubicBezTo>
                  <a:cubicBezTo>
                    <a:pt x="41596" y="84293"/>
                    <a:pt x="39709" y="86809"/>
                    <a:pt x="36564" y="88697"/>
                  </a:cubicBezTo>
                  <a:cubicBezTo>
                    <a:pt x="35306" y="89325"/>
                    <a:pt x="34048" y="89954"/>
                    <a:pt x="31531" y="89954"/>
                  </a:cubicBezTo>
                  <a:cubicBezTo>
                    <a:pt x="29644" y="89954"/>
                    <a:pt x="26499" y="87439"/>
                    <a:pt x="20208" y="82406"/>
                  </a:cubicBezTo>
                  <a:cubicBezTo>
                    <a:pt x="18321" y="81148"/>
                    <a:pt x="15805" y="78003"/>
                    <a:pt x="13289" y="76115"/>
                  </a:cubicBezTo>
                  <a:cubicBezTo>
                    <a:pt x="12031" y="74858"/>
                    <a:pt x="10143" y="72970"/>
                    <a:pt x="8256" y="71083"/>
                  </a:cubicBezTo>
                  <a:cubicBezTo>
                    <a:pt x="11402" y="73599"/>
                    <a:pt x="10773" y="72341"/>
                    <a:pt x="10143" y="70454"/>
                  </a:cubicBezTo>
                  <a:cubicBezTo>
                    <a:pt x="8256" y="68567"/>
                    <a:pt x="6369" y="66680"/>
                    <a:pt x="5111" y="65422"/>
                  </a:cubicBezTo>
                  <a:cubicBezTo>
                    <a:pt x="5740" y="65422"/>
                    <a:pt x="5740" y="65422"/>
                    <a:pt x="6369" y="66051"/>
                  </a:cubicBezTo>
                  <a:cubicBezTo>
                    <a:pt x="8256" y="67309"/>
                    <a:pt x="8885" y="67309"/>
                    <a:pt x="7627" y="65422"/>
                  </a:cubicBezTo>
                  <a:cubicBezTo>
                    <a:pt x="6998" y="64163"/>
                    <a:pt x="8256" y="64792"/>
                    <a:pt x="5740" y="61647"/>
                  </a:cubicBezTo>
                  <a:cubicBezTo>
                    <a:pt x="5111" y="60389"/>
                    <a:pt x="5740" y="61018"/>
                    <a:pt x="6369" y="61018"/>
                  </a:cubicBezTo>
                  <a:cubicBezTo>
                    <a:pt x="5111" y="59760"/>
                    <a:pt x="3853" y="58502"/>
                    <a:pt x="3224" y="57244"/>
                  </a:cubicBezTo>
                  <a:cubicBezTo>
                    <a:pt x="3853" y="57244"/>
                    <a:pt x="4482" y="57873"/>
                    <a:pt x="4482" y="57873"/>
                  </a:cubicBezTo>
                  <a:cubicBezTo>
                    <a:pt x="1966" y="55986"/>
                    <a:pt x="1337" y="55356"/>
                    <a:pt x="1337" y="55986"/>
                  </a:cubicBezTo>
                  <a:cubicBezTo>
                    <a:pt x="1337" y="56615"/>
                    <a:pt x="1337" y="57244"/>
                    <a:pt x="1337" y="57244"/>
                  </a:cubicBezTo>
                  <a:cubicBezTo>
                    <a:pt x="-2438" y="51582"/>
                    <a:pt x="2595" y="55986"/>
                    <a:pt x="6369" y="57244"/>
                  </a:cubicBezTo>
                  <a:cubicBezTo>
                    <a:pt x="5111" y="55986"/>
                    <a:pt x="4482" y="55356"/>
                    <a:pt x="3224" y="54099"/>
                  </a:cubicBezTo>
                  <a:cubicBezTo>
                    <a:pt x="3224" y="54099"/>
                    <a:pt x="2595" y="53470"/>
                    <a:pt x="3224" y="53470"/>
                  </a:cubicBezTo>
                  <a:cubicBezTo>
                    <a:pt x="3853" y="52841"/>
                    <a:pt x="4482" y="52841"/>
                    <a:pt x="5111" y="52211"/>
                  </a:cubicBezTo>
                  <a:cubicBezTo>
                    <a:pt x="5740" y="51582"/>
                    <a:pt x="5111" y="50953"/>
                    <a:pt x="6369" y="50953"/>
                  </a:cubicBezTo>
                  <a:cubicBezTo>
                    <a:pt x="7627" y="50953"/>
                    <a:pt x="5740" y="49066"/>
                    <a:pt x="8256" y="49695"/>
                  </a:cubicBezTo>
                  <a:cubicBezTo>
                    <a:pt x="9514" y="50324"/>
                    <a:pt x="9514" y="49695"/>
                    <a:pt x="7627" y="47179"/>
                  </a:cubicBezTo>
                  <a:cubicBezTo>
                    <a:pt x="6369" y="45292"/>
                    <a:pt x="6998" y="45921"/>
                    <a:pt x="7627" y="45921"/>
                  </a:cubicBezTo>
                  <a:cubicBezTo>
                    <a:pt x="8885" y="46550"/>
                    <a:pt x="8885" y="45921"/>
                    <a:pt x="10143" y="45921"/>
                  </a:cubicBezTo>
                  <a:cubicBezTo>
                    <a:pt x="10143" y="45921"/>
                    <a:pt x="10773" y="45921"/>
                    <a:pt x="10143" y="45921"/>
                  </a:cubicBezTo>
                  <a:cubicBezTo>
                    <a:pt x="6998" y="42146"/>
                    <a:pt x="9514" y="43405"/>
                    <a:pt x="11402" y="44034"/>
                  </a:cubicBezTo>
                  <a:cubicBezTo>
                    <a:pt x="12660" y="44663"/>
                    <a:pt x="13918" y="45921"/>
                    <a:pt x="12031" y="43405"/>
                  </a:cubicBezTo>
                  <a:cubicBezTo>
                    <a:pt x="11402" y="42146"/>
                    <a:pt x="12660" y="42775"/>
                    <a:pt x="13918" y="44034"/>
                  </a:cubicBezTo>
                  <a:cubicBezTo>
                    <a:pt x="16434" y="45921"/>
                    <a:pt x="16434" y="45292"/>
                    <a:pt x="14547" y="43405"/>
                  </a:cubicBezTo>
                  <a:cubicBezTo>
                    <a:pt x="13918" y="42775"/>
                    <a:pt x="13918" y="42775"/>
                    <a:pt x="13918" y="42146"/>
                  </a:cubicBezTo>
                  <a:cubicBezTo>
                    <a:pt x="13918" y="41517"/>
                    <a:pt x="13918" y="40889"/>
                    <a:pt x="14547" y="41517"/>
                  </a:cubicBezTo>
                  <a:cubicBezTo>
                    <a:pt x="15805" y="42146"/>
                    <a:pt x="14547" y="40889"/>
                    <a:pt x="13918" y="39630"/>
                  </a:cubicBezTo>
                  <a:cubicBezTo>
                    <a:pt x="13918" y="39630"/>
                    <a:pt x="13918" y="39630"/>
                    <a:pt x="13918" y="39630"/>
                  </a:cubicBezTo>
                  <a:cubicBezTo>
                    <a:pt x="15805" y="40260"/>
                    <a:pt x="13918" y="37743"/>
                    <a:pt x="17063" y="39630"/>
                  </a:cubicBezTo>
                  <a:cubicBezTo>
                    <a:pt x="17692" y="40260"/>
                    <a:pt x="18321" y="40260"/>
                    <a:pt x="18321" y="40260"/>
                  </a:cubicBezTo>
                  <a:cubicBezTo>
                    <a:pt x="18321" y="40260"/>
                    <a:pt x="18321" y="39630"/>
                    <a:pt x="17692" y="39001"/>
                  </a:cubicBezTo>
                  <a:cubicBezTo>
                    <a:pt x="15176" y="35856"/>
                    <a:pt x="16434" y="37114"/>
                    <a:pt x="17692" y="37743"/>
                  </a:cubicBezTo>
                  <a:cubicBezTo>
                    <a:pt x="18950" y="39001"/>
                    <a:pt x="19579" y="39001"/>
                    <a:pt x="18321" y="37114"/>
                  </a:cubicBezTo>
                  <a:cubicBezTo>
                    <a:pt x="17692" y="36485"/>
                    <a:pt x="18321" y="36485"/>
                    <a:pt x="17692" y="35856"/>
                  </a:cubicBezTo>
                  <a:cubicBezTo>
                    <a:pt x="17692" y="35227"/>
                    <a:pt x="18950" y="36485"/>
                    <a:pt x="17063" y="33969"/>
                  </a:cubicBezTo>
                  <a:cubicBezTo>
                    <a:pt x="17063" y="33969"/>
                    <a:pt x="17063" y="33339"/>
                    <a:pt x="17063" y="33339"/>
                  </a:cubicBezTo>
                  <a:cubicBezTo>
                    <a:pt x="18950" y="34598"/>
                    <a:pt x="17692" y="33339"/>
                    <a:pt x="17692" y="32711"/>
                  </a:cubicBezTo>
                  <a:cubicBezTo>
                    <a:pt x="17692" y="32711"/>
                    <a:pt x="17692" y="32711"/>
                    <a:pt x="18321" y="32711"/>
                  </a:cubicBezTo>
                  <a:cubicBezTo>
                    <a:pt x="21467" y="35227"/>
                    <a:pt x="22095" y="34598"/>
                    <a:pt x="21467" y="32711"/>
                  </a:cubicBezTo>
                  <a:cubicBezTo>
                    <a:pt x="20837" y="30824"/>
                    <a:pt x="22725" y="32082"/>
                    <a:pt x="23354" y="32082"/>
                  </a:cubicBezTo>
                  <a:cubicBezTo>
                    <a:pt x="23354" y="32082"/>
                    <a:pt x="23354" y="32082"/>
                    <a:pt x="23354" y="32082"/>
                  </a:cubicBezTo>
                  <a:cubicBezTo>
                    <a:pt x="23983" y="32082"/>
                    <a:pt x="23983" y="31453"/>
                    <a:pt x="24612" y="31453"/>
                  </a:cubicBezTo>
                  <a:cubicBezTo>
                    <a:pt x="24612" y="31453"/>
                    <a:pt x="25870" y="32082"/>
                    <a:pt x="25241" y="31453"/>
                  </a:cubicBezTo>
                  <a:cubicBezTo>
                    <a:pt x="23983" y="29565"/>
                    <a:pt x="24612" y="30194"/>
                    <a:pt x="24612" y="29565"/>
                  </a:cubicBezTo>
                  <a:cubicBezTo>
                    <a:pt x="24612" y="28936"/>
                    <a:pt x="26499" y="29565"/>
                    <a:pt x="25241" y="27679"/>
                  </a:cubicBezTo>
                  <a:cubicBezTo>
                    <a:pt x="24612" y="26420"/>
                    <a:pt x="25241" y="27049"/>
                    <a:pt x="28386" y="29565"/>
                  </a:cubicBezTo>
                  <a:cubicBezTo>
                    <a:pt x="25241" y="25791"/>
                    <a:pt x="30273" y="30824"/>
                    <a:pt x="25870" y="25791"/>
                  </a:cubicBezTo>
                  <a:cubicBezTo>
                    <a:pt x="29644" y="28936"/>
                    <a:pt x="30902" y="30194"/>
                    <a:pt x="29644" y="28307"/>
                  </a:cubicBezTo>
                  <a:cubicBezTo>
                    <a:pt x="28386" y="26420"/>
                    <a:pt x="29015" y="26420"/>
                    <a:pt x="29644" y="26420"/>
                  </a:cubicBezTo>
                  <a:cubicBezTo>
                    <a:pt x="30273" y="26420"/>
                    <a:pt x="30273" y="26420"/>
                    <a:pt x="30273" y="25791"/>
                  </a:cubicBezTo>
                  <a:cubicBezTo>
                    <a:pt x="30902" y="25162"/>
                    <a:pt x="31531" y="25162"/>
                    <a:pt x="32789" y="25791"/>
                  </a:cubicBezTo>
                  <a:cubicBezTo>
                    <a:pt x="34048" y="26420"/>
                    <a:pt x="34677" y="25791"/>
                    <a:pt x="35306" y="25791"/>
                  </a:cubicBezTo>
                  <a:cubicBezTo>
                    <a:pt x="34048" y="24533"/>
                    <a:pt x="34048" y="23904"/>
                    <a:pt x="33419" y="23904"/>
                  </a:cubicBezTo>
                  <a:cubicBezTo>
                    <a:pt x="32789" y="22646"/>
                    <a:pt x="32160" y="22017"/>
                    <a:pt x="30902" y="21388"/>
                  </a:cubicBezTo>
                  <a:cubicBezTo>
                    <a:pt x="31531" y="22017"/>
                    <a:pt x="32160" y="22646"/>
                    <a:pt x="32789" y="22646"/>
                  </a:cubicBezTo>
                  <a:cubicBezTo>
                    <a:pt x="33419" y="22646"/>
                    <a:pt x="33419" y="22646"/>
                    <a:pt x="34048" y="23275"/>
                  </a:cubicBezTo>
                  <a:cubicBezTo>
                    <a:pt x="34048" y="23904"/>
                    <a:pt x="34677" y="23904"/>
                    <a:pt x="34677" y="24533"/>
                  </a:cubicBezTo>
                  <a:cubicBezTo>
                    <a:pt x="34677" y="24533"/>
                    <a:pt x="35306" y="25162"/>
                    <a:pt x="35306" y="25162"/>
                  </a:cubicBezTo>
                  <a:cubicBezTo>
                    <a:pt x="35935" y="25162"/>
                    <a:pt x="36564" y="25162"/>
                    <a:pt x="36564" y="25162"/>
                  </a:cubicBezTo>
                  <a:cubicBezTo>
                    <a:pt x="36564" y="25162"/>
                    <a:pt x="36564" y="24533"/>
                    <a:pt x="36564" y="24533"/>
                  </a:cubicBezTo>
                  <a:cubicBezTo>
                    <a:pt x="37822" y="25162"/>
                    <a:pt x="36564" y="23275"/>
                    <a:pt x="32789" y="18872"/>
                  </a:cubicBezTo>
                  <a:cubicBezTo>
                    <a:pt x="34677" y="20758"/>
                    <a:pt x="37193" y="22017"/>
                    <a:pt x="35935" y="20129"/>
                  </a:cubicBezTo>
                  <a:cubicBezTo>
                    <a:pt x="35935" y="20129"/>
                    <a:pt x="36564" y="20129"/>
                    <a:pt x="37193" y="20758"/>
                  </a:cubicBezTo>
                  <a:cubicBezTo>
                    <a:pt x="39709" y="22646"/>
                    <a:pt x="39709" y="22646"/>
                    <a:pt x="37193" y="19501"/>
                  </a:cubicBezTo>
                  <a:cubicBezTo>
                    <a:pt x="36564" y="18872"/>
                    <a:pt x="36564" y="18243"/>
                    <a:pt x="36564" y="18243"/>
                  </a:cubicBezTo>
                  <a:cubicBezTo>
                    <a:pt x="36564" y="18243"/>
                    <a:pt x="36564" y="17613"/>
                    <a:pt x="37193" y="17613"/>
                  </a:cubicBezTo>
                  <a:cubicBezTo>
                    <a:pt x="38451" y="17613"/>
                    <a:pt x="37822" y="16984"/>
                    <a:pt x="38451" y="16355"/>
                  </a:cubicBezTo>
                  <a:cubicBezTo>
                    <a:pt x="38451" y="16355"/>
                    <a:pt x="38451" y="16355"/>
                    <a:pt x="38451" y="15726"/>
                  </a:cubicBezTo>
                  <a:cubicBezTo>
                    <a:pt x="39080" y="15726"/>
                    <a:pt x="39080" y="14468"/>
                    <a:pt x="40338" y="15726"/>
                  </a:cubicBezTo>
                  <a:cubicBezTo>
                    <a:pt x="42854" y="16984"/>
                    <a:pt x="42854" y="16355"/>
                    <a:pt x="43483" y="15726"/>
                  </a:cubicBezTo>
                  <a:cubicBezTo>
                    <a:pt x="43483" y="15726"/>
                    <a:pt x="44112" y="15726"/>
                    <a:pt x="44112" y="15097"/>
                  </a:cubicBezTo>
                  <a:cubicBezTo>
                    <a:pt x="44112" y="15097"/>
                    <a:pt x="42854" y="13839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3483" y="13839"/>
                    <a:pt x="44112" y="13839"/>
                    <a:pt x="44741" y="14468"/>
                  </a:cubicBezTo>
                  <a:cubicBezTo>
                    <a:pt x="44741" y="13839"/>
                    <a:pt x="44112" y="13839"/>
                    <a:pt x="44112" y="13210"/>
                  </a:cubicBezTo>
                  <a:cubicBezTo>
                    <a:pt x="43483" y="13210"/>
                    <a:pt x="43483" y="13210"/>
                    <a:pt x="42854" y="13210"/>
                  </a:cubicBezTo>
                  <a:cubicBezTo>
                    <a:pt x="42854" y="13210"/>
                    <a:pt x="42854" y="13210"/>
                    <a:pt x="42854" y="13210"/>
                  </a:cubicBezTo>
                  <a:cubicBezTo>
                    <a:pt x="40967" y="10694"/>
                    <a:pt x="42225" y="11952"/>
                    <a:pt x="44112" y="12581"/>
                  </a:cubicBezTo>
                  <a:cubicBezTo>
                    <a:pt x="45371" y="13210"/>
                    <a:pt x="46000" y="13210"/>
                    <a:pt x="46629" y="13839"/>
                  </a:cubicBezTo>
                  <a:cubicBezTo>
                    <a:pt x="45371" y="12581"/>
                    <a:pt x="44741" y="11323"/>
                    <a:pt x="43483" y="10694"/>
                  </a:cubicBezTo>
                  <a:cubicBezTo>
                    <a:pt x="43483" y="10694"/>
                    <a:pt x="43483" y="10065"/>
                    <a:pt x="43483" y="10065"/>
                  </a:cubicBezTo>
                  <a:cubicBezTo>
                    <a:pt x="44112" y="10065"/>
                    <a:pt x="44741" y="10065"/>
                    <a:pt x="45371" y="10065"/>
                  </a:cubicBezTo>
                  <a:cubicBezTo>
                    <a:pt x="45371" y="10065"/>
                    <a:pt x="46000" y="10694"/>
                    <a:pt x="46629" y="10694"/>
                  </a:cubicBezTo>
                  <a:cubicBezTo>
                    <a:pt x="47258" y="11323"/>
                    <a:pt x="48516" y="11952"/>
                    <a:pt x="48516" y="11952"/>
                  </a:cubicBezTo>
                  <a:cubicBezTo>
                    <a:pt x="49145" y="11952"/>
                    <a:pt x="49774" y="11323"/>
                    <a:pt x="50403" y="11323"/>
                  </a:cubicBezTo>
                  <a:cubicBezTo>
                    <a:pt x="49145" y="10694"/>
                    <a:pt x="48516" y="10065"/>
                    <a:pt x="47887" y="10065"/>
                  </a:cubicBezTo>
                  <a:cubicBezTo>
                    <a:pt x="47258" y="9436"/>
                    <a:pt x="47258" y="9436"/>
                    <a:pt x="46629" y="8807"/>
                  </a:cubicBezTo>
                  <a:cubicBezTo>
                    <a:pt x="47258" y="8807"/>
                    <a:pt x="47258" y="8177"/>
                    <a:pt x="47887" y="7548"/>
                  </a:cubicBezTo>
                  <a:cubicBezTo>
                    <a:pt x="48516" y="8807"/>
                    <a:pt x="49145" y="8807"/>
                    <a:pt x="49145" y="9436"/>
                  </a:cubicBezTo>
                  <a:cubicBezTo>
                    <a:pt x="49145" y="9436"/>
                    <a:pt x="49145" y="9436"/>
                    <a:pt x="49774" y="10065"/>
                  </a:cubicBezTo>
                  <a:cubicBezTo>
                    <a:pt x="50403" y="10065"/>
                    <a:pt x="51661" y="10065"/>
                    <a:pt x="52290" y="10065"/>
                  </a:cubicBezTo>
                  <a:cubicBezTo>
                    <a:pt x="52290" y="10065"/>
                    <a:pt x="51661" y="9436"/>
                    <a:pt x="51661" y="9436"/>
                  </a:cubicBezTo>
                  <a:cubicBezTo>
                    <a:pt x="51032" y="9436"/>
                    <a:pt x="50403" y="8807"/>
                    <a:pt x="49145" y="8807"/>
                  </a:cubicBezTo>
                  <a:cubicBezTo>
                    <a:pt x="47887" y="6919"/>
                    <a:pt x="47887" y="6291"/>
                    <a:pt x="49145" y="6291"/>
                  </a:cubicBezTo>
                  <a:cubicBezTo>
                    <a:pt x="51032" y="6291"/>
                    <a:pt x="52290" y="6291"/>
                    <a:pt x="52919" y="5032"/>
                  </a:cubicBezTo>
                  <a:cubicBezTo>
                    <a:pt x="52919" y="5032"/>
                    <a:pt x="54177" y="5662"/>
                    <a:pt x="54806" y="5662"/>
                  </a:cubicBezTo>
                  <a:cubicBezTo>
                    <a:pt x="56065" y="5032"/>
                    <a:pt x="56693" y="4403"/>
                    <a:pt x="57952" y="3774"/>
                  </a:cubicBezTo>
                  <a:cubicBezTo>
                    <a:pt x="58581" y="3774"/>
                    <a:pt x="58581" y="3145"/>
                    <a:pt x="59210" y="3145"/>
                  </a:cubicBezTo>
                  <a:cubicBezTo>
                    <a:pt x="59210" y="3145"/>
                    <a:pt x="59839" y="3774"/>
                    <a:pt x="61726" y="5032"/>
                  </a:cubicBezTo>
                  <a:cubicBezTo>
                    <a:pt x="61726" y="5032"/>
                    <a:pt x="61726" y="5662"/>
                    <a:pt x="61726" y="5662"/>
                  </a:cubicBezTo>
                  <a:cubicBezTo>
                    <a:pt x="61097" y="5662"/>
                    <a:pt x="60468" y="6291"/>
                    <a:pt x="60468" y="6919"/>
                  </a:cubicBezTo>
                  <a:cubicBezTo>
                    <a:pt x="60468" y="7548"/>
                    <a:pt x="59210" y="7548"/>
                    <a:pt x="58581" y="8177"/>
                  </a:cubicBezTo>
                  <a:cubicBezTo>
                    <a:pt x="57952" y="8177"/>
                    <a:pt x="57323" y="8807"/>
                    <a:pt x="56693" y="8807"/>
                  </a:cubicBezTo>
                  <a:cubicBezTo>
                    <a:pt x="56693" y="8807"/>
                    <a:pt x="56693" y="8807"/>
                    <a:pt x="56693" y="8807"/>
                  </a:cubicBezTo>
                  <a:cubicBezTo>
                    <a:pt x="53548" y="6919"/>
                    <a:pt x="56065" y="10694"/>
                    <a:pt x="53548" y="8807"/>
                  </a:cubicBezTo>
                  <a:cubicBezTo>
                    <a:pt x="52919" y="8807"/>
                    <a:pt x="53548" y="9436"/>
                    <a:pt x="54177" y="10065"/>
                  </a:cubicBezTo>
                  <a:cubicBezTo>
                    <a:pt x="54806" y="10065"/>
                    <a:pt x="56065" y="10065"/>
                    <a:pt x="56065" y="10065"/>
                  </a:cubicBezTo>
                  <a:cubicBezTo>
                    <a:pt x="58581" y="9436"/>
                    <a:pt x="60468" y="9436"/>
                    <a:pt x="62984" y="8807"/>
                  </a:cubicBezTo>
                  <a:cubicBezTo>
                    <a:pt x="63613" y="8807"/>
                    <a:pt x="64871" y="8807"/>
                    <a:pt x="66129" y="9436"/>
                  </a:cubicBezTo>
                  <a:cubicBezTo>
                    <a:pt x="66758" y="9436"/>
                    <a:pt x="68017" y="10694"/>
                    <a:pt x="68646" y="10694"/>
                  </a:cubicBezTo>
                  <a:cubicBezTo>
                    <a:pt x="68017" y="10065"/>
                    <a:pt x="67387" y="9436"/>
                    <a:pt x="66129" y="8807"/>
                  </a:cubicBezTo>
                  <a:cubicBezTo>
                    <a:pt x="66758" y="8177"/>
                    <a:pt x="67387" y="7548"/>
                    <a:pt x="68017" y="6919"/>
                  </a:cubicBezTo>
                  <a:cubicBezTo>
                    <a:pt x="68646" y="6291"/>
                    <a:pt x="69275" y="6291"/>
                    <a:pt x="69275" y="5662"/>
                  </a:cubicBezTo>
                  <a:cubicBezTo>
                    <a:pt x="69275" y="4403"/>
                    <a:pt x="69275" y="3774"/>
                    <a:pt x="70533" y="3774"/>
                  </a:cubicBezTo>
                  <a:cubicBezTo>
                    <a:pt x="71791" y="3774"/>
                    <a:pt x="73049" y="4403"/>
                    <a:pt x="73678" y="4403"/>
                  </a:cubicBezTo>
                  <a:cubicBezTo>
                    <a:pt x="74307" y="4403"/>
                    <a:pt x="73678" y="3774"/>
                    <a:pt x="74307" y="3774"/>
                  </a:cubicBezTo>
                  <a:cubicBezTo>
                    <a:pt x="74936" y="3774"/>
                    <a:pt x="75565" y="3145"/>
                    <a:pt x="76194" y="3145"/>
                  </a:cubicBezTo>
                  <a:cubicBezTo>
                    <a:pt x="77452" y="3145"/>
                    <a:pt x="79339" y="3145"/>
                    <a:pt x="80598" y="3774"/>
                  </a:cubicBezTo>
                  <a:cubicBezTo>
                    <a:pt x="80598" y="3774"/>
                    <a:pt x="80598" y="3774"/>
                    <a:pt x="81227" y="3145"/>
                  </a:cubicBezTo>
                  <a:cubicBezTo>
                    <a:pt x="79969" y="2516"/>
                    <a:pt x="78081" y="1887"/>
                    <a:pt x="76823" y="1258"/>
                  </a:cubicBezTo>
                  <a:cubicBezTo>
                    <a:pt x="76194" y="629"/>
                    <a:pt x="75565" y="0"/>
                    <a:pt x="75565" y="0"/>
                  </a:cubicBezTo>
                  <a:cubicBezTo>
                    <a:pt x="76823" y="0"/>
                    <a:pt x="78710" y="629"/>
                    <a:pt x="79969" y="1258"/>
                  </a:cubicBezTo>
                  <a:cubicBezTo>
                    <a:pt x="81227" y="1258"/>
                    <a:pt x="83114" y="1887"/>
                    <a:pt x="83114" y="1258"/>
                  </a:cubicBezTo>
                  <a:cubicBezTo>
                    <a:pt x="83114" y="629"/>
                    <a:pt x="84372" y="1258"/>
                    <a:pt x="85001" y="1887"/>
                  </a:cubicBezTo>
                  <a:cubicBezTo>
                    <a:pt x="86888" y="1887"/>
                    <a:pt x="89404" y="2516"/>
                    <a:pt x="91291" y="2516"/>
                  </a:cubicBezTo>
                  <a:cubicBezTo>
                    <a:pt x="91921" y="2516"/>
                    <a:pt x="93179" y="3145"/>
                    <a:pt x="95066" y="4403"/>
                  </a:cubicBezTo>
                  <a:cubicBezTo>
                    <a:pt x="96324" y="5662"/>
                    <a:pt x="96953" y="5662"/>
                    <a:pt x="98211" y="6291"/>
                  </a:cubicBezTo>
                  <a:cubicBezTo>
                    <a:pt x="98211" y="6919"/>
                    <a:pt x="98211" y="6919"/>
                    <a:pt x="98211" y="7548"/>
                  </a:cubicBezTo>
                  <a:cubicBezTo>
                    <a:pt x="100098" y="9436"/>
                    <a:pt x="101985" y="10694"/>
                    <a:pt x="103873" y="12581"/>
                  </a:cubicBezTo>
                  <a:cubicBezTo>
                    <a:pt x="103873" y="15097"/>
                    <a:pt x="104502" y="16355"/>
                    <a:pt x="105131" y="17613"/>
                  </a:cubicBezTo>
                  <a:close/>
                  <a:moveTo>
                    <a:pt x="8885" y="55986"/>
                  </a:moveTo>
                  <a:cubicBezTo>
                    <a:pt x="8885" y="55986"/>
                    <a:pt x="8256" y="55356"/>
                    <a:pt x="8256" y="55356"/>
                  </a:cubicBezTo>
                  <a:cubicBezTo>
                    <a:pt x="8256" y="55356"/>
                    <a:pt x="8256" y="55986"/>
                    <a:pt x="8256" y="55986"/>
                  </a:cubicBezTo>
                  <a:cubicBezTo>
                    <a:pt x="8256" y="55986"/>
                    <a:pt x="8885" y="56615"/>
                    <a:pt x="8885" y="56615"/>
                  </a:cubicBezTo>
                  <a:cubicBezTo>
                    <a:pt x="8885" y="55986"/>
                    <a:pt x="8885" y="55986"/>
                    <a:pt x="8885" y="55986"/>
                  </a:cubicBezTo>
                  <a:close/>
                  <a:moveTo>
                    <a:pt x="13289" y="57873"/>
                  </a:moveTo>
                  <a:cubicBezTo>
                    <a:pt x="13289" y="57873"/>
                    <a:pt x="12660" y="57873"/>
                    <a:pt x="12660" y="57873"/>
                  </a:cubicBezTo>
                  <a:cubicBezTo>
                    <a:pt x="12660" y="57873"/>
                    <a:pt x="13289" y="58502"/>
                    <a:pt x="13289" y="58502"/>
                  </a:cubicBezTo>
                  <a:cubicBezTo>
                    <a:pt x="13289" y="58502"/>
                    <a:pt x="13918" y="57873"/>
                    <a:pt x="13289" y="57873"/>
                  </a:cubicBezTo>
                  <a:cubicBezTo>
                    <a:pt x="13918" y="57873"/>
                    <a:pt x="13918" y="57873"/>
                    <a:pt x="13289" y="57873"/>
                  </a:cubicBezTo>
                  <a:close/>
                  <a:moveTo>
                    <a:pt x="16434" y="54099"/>
                  </a:moveTo>
                  <a:cubicBezTo>
                    <a:pt x="16434" y="54099"/>
                    <a:pt x="15805" y="54099"/>
                    <a:pt x="15805" y="54099"/>
                  </a:cubicBezTo>
                  <a:cubicBezTo>
                    <a:pt x="16434" y="54727"/>
                    <a:pt x="16434" y="54727"/>
                    <a:pt x="17063" y="55356"/>
                  </a:cubicBezTo>
                  <a:cubicBezTo>
                    <a:pt x="17692" y="55356"/>
                    <a:pt x="17692" y="55356"/>
                    <a:pt x="18321" y="55986"/>
                  </a:cubicBezTo>
                  <a:cubicBezTo>
                    <a:pt x="17692" y="55356"/>
                    <a:pt x="17063" y="54727"/>
                    <a:pt x="16434" y="54099"/>
                  </a:cubicBezTo>
                  <a:close/>
                  <a:moveTo>
                    <a:pt x="13289" y="50324"/>
                  </a:moveTo>
                  <a:cubicBezTo>
                    <a:pt x="11402" y="50953"/>
                    <a:pt x="8885" y="51582"/>
                    <a:pt x="8885" y="54099"/>
                  </a:cubicBezTo>
                  <a:cubicBezTo>
                    <a:pt x="9514" y="54099"/>
                    <a:pt x="10143" y="53470"/>
                    <a:pt x="10773" y="53470"/>
                  </a:cubicBezTo>
                  <a:cubicBezTo>
                    <a:pt x="11402" y="53470"/>
                    <a:pt x="12031" y="52841"/>
                    <a:pt x="12660" y="52841"/>
                  </a:cubicBezTo>
                  <a:cubicBezTo>
                    <a:pt x="13918" y="52211"/>
                    <a:pt x="13918" y="50953"/>
                    <a:pt x="13289" y="50324"/>
                  </a:cubicBezTo>
                  <a:close/>
                  <a:moveTo>
                    <a:pt x="21467" y="52211"/>
                  </a:moveTo>
                  <a:cubicBezTo>
                    <a:pt x="18321" y="50324"/>
                    <a:pt x="19579" y="52211"/>
                    <a:pt x="18950" y="52211"/>
                  </a:cubicBezTo>
                  <a:cubicBezTo>
                    <a:pt x="18321" y="52211"/>
                    <a:pt x="18321" y="53470"/>
                    <a:pt x="17692" y="54099"/>
                  </a:cubicBezTo>
                  <a:cubicBezTo>
                    <a:pt x="17692" y="54099"/>
                    <a:pt x="18321" y="54727"/>
                    <a:pt x="18321" y="54727"/>
                  </a:cubicBezTo>
                  <a:cubicBezTo>
                    <a:pt x="20208" y="55356"/>
                    <a:pt x="20837" y="54099"/>
                    <a:pt x="21467" y="52211"/>
                  </a:cubicBezTo>
                  <a:close/>
                  <a:moveTo>
                    <a:pt x="21467" y="49695"/>
                  </a:moveTo>
                  <a:cubicBezTo>
                    <a:pt x="20837" y="49695"/>
                    <a:pt x="19579" y="49695"/>
                    <a:pt x="20208" y="50953"/>
                  </a:cubicBezTo>
                  <a:cubicBezTo>
                    <a:pt x="22725" y="52211"/>
                    <a:pt x="23354" y="52211"/>
                    <a:pt x="21467" y="49695"/>
                  </a:cubicBezTo>
                  <a:close/>
                  <a:moveTo>
                    <a:pt x="22725" y="47808"/>
                  </a:moveTo>
                  <a:cubicBezTo>
                    <a:pt x="22725" y="47808"/>
                    <a:pt x="22095" y="47808"/>
                    <a:pt x="22095" y="47808"/>
                  </a:cubicBezTo>
                  <a:cubicBezTo>
                    <a:pt x="22095" y="47808"/>
                    <a:pt x="22725" y="48437"/>
                    <a:pt x="22725" y="49066"/>
                  </a:cubicBezTo>
                  <a:cubicBezTo>
                    <a:pt x="23354" y="49066"/>
                    <a:pt x="23354" y="48437"/>
                    <a:pt x="22725" y="47808"/>
                  </a:cubicBezTo>
                  <a:cubicBezTo>
                    <a:pt x="23354" y="48437"/>
                    <a:pt x="23354" y="48437"/>
                    <a:pt x="22725" y="47808"/>
                  </a:cubicBezTo>
                  <a:close/>
                  <a:moveTo>
                    <a:pt x="23983" y="46550"/>
                  </a:moveTo>
                  <a:cubicBezTo>
                    <a:pt x="22725" y="45921"/>
                    <a:pt x="20837" y="44034"/>
                    <a:pt x="23354" y="47179"/>
                  </a:cubicBezTo>
                  <a:cubicBezTo>
                    <a:pt x="23354" y="47179"/>
                    <a:pt x="23983" y="47179"/>
                    <a:pt x="23983" y="46550"/>
                  </a:cubicBezTo>
                  <a:close/>
                  <a:moveTo>
                    <a:pt x="33419" y="50324"/>
                  </a:moveTo>
                  <a:cubicBezTo>
                    <a:pt x="33419" y="50324"/>
                    <a:pt x="33419" y="49695"/>
                    <a:pt x="33419" y="50324"/>
                  </a:cubicBezTo>
                  <a:cubicBezTo>
                    <a:pt x="32789" y="49695"/>
                    <a:pt x="32160" y="50324"/>
                    <a:pt x="32160" y="50324"/>
                  </a:cubicBezTo>
                  <a:cubicBezTo>
                    <a:pt x="32789" y="50953"/>
                    <a:pt x="32789" y="50953"/>
                    <a:pt x="33419" y="51582"/>
                  </a:cubicBezTo>
                  <a:cubicBezTo>
                    <a:pt x="33419" y="50953"/>
                    <a:pt x="33419" y="50953"/>
                    <a:pt x="33419" y="50324"/>
                  </a:cubicBezTo>
                  <a:cubicBezTo>
                    <a:pt x="33419" y="50324"/>
                    <a:pt x="33419" y="50324"/>
                    <a:pt x="33419" y="50324"/>
                  </a:cubicBezTo>
                  <a:close/>
                  <a:moveTo>
                    <a:pt x="29015" y="42146"/>
                  </a:moveTo>
                  <a:cubicBezTo>
                    <a:pt x="29015" y="41517"/>
                    <a:pt x="29015" y="41517"/>
                    <a:pt x="29644" y="40889"/>
                  </a:cubicBezTo>
                  <a:cubicBezTo>
                    <a:pt x="29015" y="40260"/>
                    <a:pt x="29015" y="40260"/>
                    <a:pt x="28386" y="39630"/>
                  </a:cubicBezTo>
                  <a:cubicBezTo>
                    <a:pt x="28386" y="40260"/>
                    <a:pt x="28386" y="40260"/>
                    <a:pt x="28386" y="40889"/>
                  </a:cubicBezTo>
                  <a:cubicBezTo>
                    <a:pt x="28386" y="41517"/>
                    <a:pt x="28386" y="41517"/>
                    <a:pt x="29015" y="42146"/>
                  </a:cubicBezTo>
                  <a:close/>
                  <a:moveTo>
                    <a:pt x="37193" y="47808"/>
                  </a:moveTo>
                  <a:cubicBezTo>
                    <a:pt x="36564" y="47179"/>
                    <a:pt x="36564" y="47179"/>
                    <a:pt x="35935" y="47808"/>
                  </a:cubicBezTo>
                  <a:cubicBezTo>
                    <a:pt x="35935" y="47808"/>
                    <a:pt x="35935" y="48437"/>
                    <a:pt x="37193" y="47808"/>
                  </a:cubicBezTo>
                  <a:cubicBezTo>
                    <a:pt x="36564" y="48437"/>
                    <a:pt x="36564" y="48437"/>
                    <a:pt x="37193" y="47808"/>
                  </a:cubicBezTo>
                  <a:close/>
                  <a:moveTo>
                    <a:pt x="37193" y="46550"/>
                  </a:moveTo>
                  <a:cubicBezTo>
                    <a:pt x="37193" y="47179"/>
                    <a:pt x="37193" y="47179"/>
                    <a:pt x="37193" y="47808"/>
                  </a:cubicBezTo>
                  <a:cubicBezTo>
                    <a:pt x="37822" y="47808"/>
                    <a:pt x="38451" y="47808"/>
                    <a:pt x="37193" y="46550"/>
                  </a:cubicBezTo>
                  <a:close/>
                  <a:moveTo>
                    <a:pt x="30902" y="39630"/>
                  </a:moveTo>
                  <a:cubicBezTo>
                    <a:pt x="30902" y="39630"/>
                    <a:pt x="30902" y="39001"/>
                    <a:pt x="30902" y="39630"/>
                  </a:cubicBezTo>
                  <a:cubicBezTo>
                    <a:pt x="30273" y="39630"/>
                    <a:pt x="30273" y="39630"/>
                    <a:pt x="29644" y="40260"/>
                  </a:cubicBezTo>
                  <a:cubicBezTo>
                    <a:pt x="30273" y="40889"/>
                    <a:pt x="30273" y="40889"/>
                    <a:pt x="30902" y="41517"/>
                  </a:cubicBezTo>
                  <a:cubicBezTo>
                    <a:pt x="30902" y="40260"/>
                    <a:pt x="30902" y="40260"/>
                    <a:pt x="30902" y="39630"/>
                  </a:cubicBezTo>
                  <a:close/>
                  <a:moveTo>
                    <a:pt x="42225" y="30824"/>
                  </a:moveTo>
                  <a:cubicBezTo>
                    <a:pt x="42225" y="30194"/>
                    <a:pt x="42225" y="30194"/>
                    <a:pt x="42225" y="29565"/>
                  </a:cubicBezTo>
                  <a:cubicBezTo>
                    <a:pt x="41596" y="28936"/>
                    <a:pt x="40338" y="27679"/>
                    <a:pt x="39709" y="26420"/>
                  </a:cubicBezTo>
                  <a:cubicBezTo>
                    <a:pt x="39080" y="26420"/>
                    <a:pt x="38451" y="26420"/>
                    <a:pt x="37822" y="27049"/>
                  </a:cubicBezTo>
                  <a:cubicBezTo>
                    <a:pt x="40967" y="30194"/>
                    <a:pt x="42225" y="30824"/>
                    <a:pt x="42225" y="30824"/>
                  </a:cubicBezTo>
                  <a:close/>
                  <a:moveTo>
                    <a:pt x="46629" y="31453"/>
                  </a:moveTo>
                  <a:cubicBezTo>
                    <a:pt x="46629" y="32082"/>
                    <a:pt x="46629" y="32082"/>
                    <a:pt x="46629" y="31453"/>
                  </a:cubicBezTo>
                  <a:cubicBezTo>
                    <a:pt x="46629" y="32711"/>
                    <a:pt x="44112" y="30824"/>
                    <a:pt x="46000" y="33339"/>
                  </a:cubicBezTo>
                  <a:cubicBezTo>
                    <a:pt x="47258" y="34598"/>
                    <a:pt x="47258" y="33969"/>
                    <a:pt x="46629" y="31453"/>
                  </a:cubicBezTo>
                  <a:cubicBezTo>
                    <a:pt x="46629" y="32082"/>
                    <a:pt x="46629" y="32082"/>
                    <a:pt x="46629" y="31453"/>
                  </a:cubicBezTo>
                  <a:close/>
                  <a:moveTo>
                    <a:pt x="44741" y="27049"/>
                  </a:moveTo>
                  <a:cubicBezTo>
                    <a:pt x="44112" y="27049"/>
                    <a:pt x="43483" y="27049"/>
                    <a:pt x="42854" y="27049"/>
                  </a:cubicBezTo>
                  <a:cubicBezTo>
                    <a:pt x="42225" y="26420"/>
                    <a:pt x="40967" y="25162"/>
                    <a:pt x="39080" y="23904"/>
                  </a:cubicBezTo>
                  <a:cubicBezTo>
                    <a:pt x="43483" y="28936"/>
                    <a:pt x="40967" y="27049"/>
                    <a:pt x="40967" y="27679"/>
                  </a:cubicBezTo>
                  <a:cubicBezTo>
                    <a:pt x="43483" y="30194"/>
                    <a:pt x="43483" y="30194"/>
                    <a:pt x="44112" y="30194"/>
                  </a:cubicBezTo>
                  <a:cubicBezTo>
                    <a:pt x="44741" y="29565"/>
                    <a:pt x="45371" y="28936"/>
                    <a:pt x="46000" y="28936"/>
                  </a:cubicBezTo>
                  <a:cubicBezTo>
                    <a:pt x="46000" y="28307"/>
                    <a:pt x="45371" y="27679"/>
                    <a:pt x="44741" y="27049"/>
                  </a:cubicBezTo>
                  <a:close/>
                  <a:moveTo>
                    <a:pt x="46000" y="24533"/>
                  </a:moveTo>
                  <a:cubicBezTo>
                    <a:pt x="44741" y="24533"/>
                    <a:pt x="43483" y="23904"/>
                    <a:pt x="42225" y="23904"/>
                  </a:cubicBezTo>
                  <a:cubicBezTo>
                    <a:pt x="45371" y="26420"/>
                    <a:pt x="46000" y="27049"/>
                    <a:pt x="46000" y="26420"/>
                  </a:cubicBezTo>
                  <a:cubicBezTo>
                    <a:pt x="46000" y="25791"/>
                    <a:pt x="46000" y="25791"/>
                    <a:pt x="46629" y="25162"/>
                  </a:cubicBezTo>
                  <a:cubicBezTo>
                    <a:pt x="46629" y="25162"/>
                    <a:pt x="46629" y="25162"/>
                    <a:pt x="46000" y="24533"/>
                  </a:cubicBezTo>
                  <a:close/>
                  <a:moveTo>
                    <a:pt x="51661" y="27679"/>
                  </a:moveTo>
                  <a:cubicBezTo>
                    <a:pt x="51661" y="27679"/>
                    <a:pt x="51032" y="28307"/>
                    <a:pt x="51032" y="28307"/>
                  </a:cubicBezTo>
                  <a:cubicBezTo>
                    <a:pt x="52290" y="29565"/>
                    <a:pt x="52290" y="29565"/>
                    <a:pt x="51661" y="27679"/>
                  </a:cubicBezTo>
                  <a:close/>
                  <a:moveTo>
                    <a:pt x="50403" y="25162"/>
                  </a:moveTo>
                  <a:cubicBezTo>
                    <a:pt x="49774" y="24533"/>
                    <a:pt x="48516" y="23275"/>
                    <a:pt x="48516" y="23275"/>
                  </a:cubicBezTo>
                  <a:cubicBezTo>
                    <a:pt x="47258" y="22646"/>
                    <a:pt x="46629" y="22646"/>
                    <a:pt x="46000" y="22646"/>
                  </a:cubicBezTo>
                  <a:cubicBezTo>
                    <a:pt x="46000" y="22646"/>
                    <a:pt x="46629" y="23275"/>
                    <a:pt x="47258" y="24533"/>
                  </a:cubicBezTo>
                  <a:cubicBezTo>
                    <a:pt x="49774" y="26420"/>
                    <a:pt x="47258" y="23275"/>
                    <a:pt x="50403" y="25162"/>
                  </a:cubicBezTo>
                  <a:close/>
                  <a:moveTo>
                    <a:pt x="52290" y="21388"/>
                  </a:moveTo>
                  <a:cubicBezTo>
                    <a:pt x="51032" y="20129"/>
                    <a:pt x="49774" y="19501"/>
                    <a:pt x="48516" y="18872"/>
                  </a:cubicBezTo>
                  <a:cubicBezTo>
                    <a:pt x="47887" y="18243"/>
                    <a:pt x="47258" y="18243"/>
                    <a:pt x="47258" y="18243"/>
                  </a:cubicBezTo>
                  <a:cubicBezTo>
                    <a:pt x="46629" y="18243"/>
                    <a:pt x="46629" y="18872"/>
                    <a:pt x="46000" y="18872"/>
                  </a:cubicBezTo>
                  <a:cubicBezTo>
                    <a:pt x="45371" y="18872"/>
                    <a:pt x="46629" y="20129"/>
                    <a:pt x="48516" y="22017"/>
                  </a:cubicBezTo>
                  <a:cubicBezTo>
                    <a:pt x="47887" y="22017"/>
                    <a:pt x="47258" y="22017"/>
                    <a:pt x="46629" y="22017"/>
                  </a:cubicBezTo>
                  <a:cubicBezTo>
                    <a:pt x="49145" y="23904"/>
                    <a:pt x="49774" y="24533"/>
                    <a:pt x="49774" y="23904"/>
                  </a:cubicBezTo>
                  <a:cubicBezTo>
                    <a:pt x="51032" y="22646"/>
                    <a:pt x="51661" y="22017"/>
                    <a:pt x="52290" y="21388"/>
                  </a:cubicBezTo>
                  <a:cubicBezTo>
                    <a:pt x="52290" y="22017"/>
                    <a:pt x="52290" y="21388"/>
                    <a:pt x="52290" y="21388"/>
                  </a:cubicBezTo>
                  <a:close/>
                  <a:moveTo>
                    <a:pt x="45371" y="13839"/>
                  </a:moveTo>
                  <a:cubicBezTo>
                    <a:pt x="44741" y="13839"/>
                    <a:pt x="43483" y="12581"/>
                    <a:pt x="46000" y="15726"/>
                  </a:cubicBezTo>
                  <a:cubicBezTo>
                    <a:pt x="46000" y="15726"/>
                    <a:pt x="46629" y="15097"/>
                    <a:pt x="46629" y="15097"/>
                  </a:cubicBezTo>
                  <a:cubicBezTo>
                    <a:pt x="46000" y="14468"/>
                    <a:pt x="45371" y="14468"/>
                    <a:pt x="45371" y="13839"/>
                  </a:cubicBezTo>
                  <a:close/>
                  <a:moveTo>
                    <a:pt x="56065" y="23904"/>
                  </a:moveTo>
                  <a:cubicBezTo>
                    <a:pt x="54806" y="22646"/>
                    <a:pt x="53548" y="22017"/>
                    <a:pt x="56693" y="25162"/>
                  </a:cubicBezTo>
                  <a:cubicBezTo>
                    <a:pt x="56693" y="24533"/>
                    <a:pt x="56693" y="24533"/>
                    <a:pt x="56065" y="23904"/>
                  </a:cubicBezTo>
                  <a:close/>
                  <a:moveTo>
                    <a:pt x="58581" y="23275"/>
                  </a:moveTo>
                  <a:cubicBezTo>
                    <a:pt x="58581" y="23275"/>
                    <a:pt x="58581" y="22646"/>
                    <a:pt x="58581" y="23275"/>
                  </a:cubicBezTo>
                  <a:cubicBezTo>
                    <a:pt x="57323" y="22646"/>
                    <a:pt x="56693" y="23275"/>
                    <a:pt x="56693" y="23275"/>
                  </a:cubicBezTo>
                  <a:cubicBezTo>
                    <a:pt x="57323" y="23904"/>
                    <a:pt x="57323" y="23904"/>
                    <a:pt x="57952" y="24533"/>
                  </a:cubicBezTo>
                  <a:cubicBezTo>
                    <a:pt x="57952" y="23904"/>
                    <a:pt x="58581" y="23275"/>
                    <a:pt x="58581" y="23275"/>
                  </a:cubicBezTo>
                  <a:close/>
                  <a:moveTo>
                    <a:pt x="56693" y="19501"/>
                  </a:moveTo>
                  <a:cubicBezTo>
                    <a:pt x="55435" y="18872"/>
                    <a:pt x="54806" y="18872"/>
                    <a:pt x="52919" y="17613"/>
                  </a:cubicBezTo>
                  <a:cubicBezTo>
                    <a:pt x="49774" y="15097"/>
                    <a:pt x="49774" y="16355"/>
                    <a:pt x="49145" y="16355"/>
                  </a:cubicBezTo>
                  <a:cubicBezTo>
                    <a:pt x="51661" y="18243"/>
                    <a:pt x="54177" y="20758"/>
                    <a:pt x="54806" y="20758"/>
                  </a:cubicBezTo>
                  <a:cubicBezTo>
                    <a:pt x="56065" y="21388"/>
                    <a:pt x="56693" y="20758"/>
                    <a:pt x="56693" y="19501"/>
                  </a:cubicBezTo>
                  <a:close/>
                  <a:moveTo>
                    <a:pt x="64242" y="18243"/>
                  </a:moveTo>
                  <a:cubicBezTo>
                    <a:pt x="63613" y="17613"/>
                    <a:pt x="63613" y="17613"/>
                    <a:pt x="62984" y="16984"/>
                  </a:cubicBezTo>
                  <a:cubicBezTo>
                    <a:pt x="60468" y="16984"/>
                    <a:pt x="58581" y="18243"/>
                    <a:pt x="57952" y="20129"/>
                  </a:cubicBezTo>
                  <a:cubicBezTo>
                    <a:pt x="59839" y="19501"/>
                    <a:pt x="62355" y="18872"/>
                    <a:pt x="64242" y="18243"/>
                  </a:cubicBezTo>
                  <a:close/>
                  <a:moveTo>
                    <a:pt x="63613" y="16355"/>
                  </a:moveTo>
                  <a:cubicBezTo>
                    <a:pt x="63613" y="16984"/>
                    <a:pt x="61726" y="15097"/>
                    <a:pt x="64242" y="17613"/>
                  </a:cubicBezTo>
                  <a:cubicBezTo>
                    <a:pt x="63613" y="16984"/>
                    <a:pt x="63613" y="16355"/>
                    <a:pt x="63613" y="16355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47" name="【公众号：阿拉丁PPT】1-109"/>
            <p:cNvSpPr/>
            <p:nvPr/>
          </p:nvSpPr>
          <p:spPr>
            <a:xfrm>
              <a:off x="1531403" y="649882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48" name="【公众号：阿拉丁PPT】1-110"/>
            <p:cNvSpPr/>
            <p:nvPr/>
          </p:nvSpPr>
          <p:spPr>
            <a:xfrm>
              <a:off x="1514419" y="6495684"/>
              <a:ext cx="15097" cy="5941"/>
            </a:xfrm>
            <a:custGeom>
              <a:avLst/>
              <a:gdLst>
                <a:gd name="connsiteX0" fmla="*/ 10694 w 15097"/>
                <a:gd name="connsiteY0" fmla="*/ 0 h 5941"/>
                <a:gd name="connsiteX1" fmla="*/ 10694 w 15097"/>
                <a:gd name="connsiteY1" fmla="*/ 1258 h 5941"/>
                <a:gd name="connsiteX2" fmla="*/ 8178 w 15097"/>
                <a:gd name="connsiteY2" fmla="*/ 1887 h 5941"/>
                <a:gd name="connsiteX3" fmla="*/ 2516 w 15097"/>
                <a:gd name="connsiteY3" fmla="*/ 3145 h 5941"/>
                <a:gd name="connsiteX4" fmla="*/ 0 w 15097"/>
                <a:gd name="connsiteY4" fmla="*/ 4403 h 5941"/>
                <a:gd name="connsiteX5" fmla="*/ 629 w 15097"/>
                <a:gd name="connsiteY5" fmla="*/ 5662 h 5941"/>
                <a:gd name="connsiteX6" fmla="*/ 1887 w 15097"/>
                <a:gd name="connsiteY6" fmla="*/ 5662 h 5941"/>
                <a:gd name="connsiteX7" fmla="*/ 6291 w 15097"/>
                <a:gd name="connsiteY7" fmla="*/ 4403 h 5941"/>
                <a:gd name="connsiteX8" fmla="*/ 12581 w 15097"/>
                <a:gd name="connsiteY8" fmla="*/ 3774 h 5941"/>
                <a:gd name="connsiteX9" fmla="*/ 13839 w 15097"/>
                <a:gd name="connsiteY9" fmla="*/ 3774 h 5941"/>
                <a:gd name="connsiteX10" fmla="*/ 15097 w 15097"/>
                <a:gd name="connsiteY10" fmla="*/ 3145 h 5941"/>
                <a:gd name="connsiteX11" fmla="*/ 13210 w 15097"/>
                <a:gd name="connsiteY11" fmla="*/ 2516 h 5941"/>
                <a:gd name="connsiteX12" fmla="*/ 10694 w 15097"/>
                <a:gd name="connsiteY12" fmla="*/ 0 h 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97" h="5941">
                  <a:moveTo>
                    <a:pt x="10694" y="0"/>
                  </a:moveTo>
                  <a:cubicBezTo>
                    <a:pt x="10694" y="629"/>
                    <a:pt x="10694" y="1258"/>
                    <a:pt x="10694" y="1258"/>
                  </a:cubicBezTo>
                  <a:cubicBezTo>
                    <a:pt x="10065" y="1258"/>
                    <a:pt x="9436" y="1258"/>
                    <a:pt x="8178" y="1887"/>
                  </a:cubicBezTo>
                  <a:cubicBezTo>
                    <a:pt x="6291" y="2516"/>
                    <a:pt x="4403" y="2516"/>
                    <a:pt x="2516" y="3145"/>
                  </a:cubicBezTo>
                  <a:cubicBezTo>
                    <a:pt x="1887" y="3774"/>
                    <a:pt x="1887" y="4403"/>
                    <a:pt x="0" y="4403"/>
                  </a:cubicBezTo>
                  <a:cubicBezTo>
                    <a:pt x="0" y="4403"/>
                    <a:pt x="629" y="5032"/>
                    <a:pt x="629" y="5662"/>
                  </a:cubicBezTo>
                  <a:cubicBezTo>
                    <a:pt x="1887" y="6291"/>
                    <a:pt x="1887" y="5662"/>
                    <a:pt x="1887" y="5662"/>
                  </a:cubicBezTo>
                  <a:cubicBezTo>
                    <a:pt x="3145" y="5032"/>
                    <a:pt x="4403" y="4403"/>
                    <a:pt x="6291" y="4403"/>
                  </a:cubicBezTo>
                  <a:cubicBezTo>
                    <a:pt x="8178" y="4403"/>
                    <a:pt x="10694" y="4403"/>
                    <a:pt x="12581" y="3774"/>
                  </a:cubicBezTo>
                  <a:cubicBezTo>
                    <a:pt x="13210" y="3774"/>
                    <a:pt x="13839" y="3774"/>
                    <a:pt x="13839" y="3774"/>
                  </a:cubicBezTo>
                  <a:cubicBezTo>
                    <a:pt x="14468" y="3774"/>
                    <a:pt x="14468" y="3145"/>
                    <a:pt x="15097" y="3145"/>
                  </a:cubicBezTo>
                  <a:cubicBezTo>
                    <a:pt x="13839" y="2516"/>
                    <a:pt x="13210" y="1887"/>
                    <a:pt x="13210" y="2516"/>
                  </a:cubicBezTo>
                  <a:cubicBezTo>
                    <a:pt x="14468" y="2516"/>
                    <a:pt x="13839" y="2516"/>
                    <a:pt x="10694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49" name="【公众号：阿拉丁PPT】1-111"/>
            <p:cNvSpPr/>
            <p:nvPr/>
          </p:nvSpPr>
          <p:spPr>
            <a:xfrm>
              <a:off x="1531403" y="649882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50" name="【公众号：阿拉丁PPT】1-112"/>
            <p:cNvSpPr/>
            <p:nvPr/>
          </p:nvSpPr>
          <p:spPr>
            <a:xfrm>
              <a:off x="1457145" y="6554343"/>
              <a:ext cx="2545" cy="4246"/>
            </a:xfrm>
            <a:custGeom>
              <a:avLst/>
              <a:gdLst>
                <a:gd name="connsiteX0" fmla="*/ 2546 w 2545"/>
                <a:gd name="connsiteY0" fmla="*/ 4246 h 4246"/>
                <a:gd name="connsiteX1" fmla="*/ 1288 w 2545"/>
                <a:gd name="connsiteY1" fmla="*/ 472 h 4246"/>
                <a:gd name="connsiteX2" fmla="*/ 2546 w 2545"/>
                <a:gd name="connsiteY2" fmla="*/ 4246 h 4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5" h="4246">
                  <a:moveTo>
                    <a:pt x="2546" y="4246"/>
                  </a:moveTo>
                  <a:cubicBezTo>
                    <a:pt x="1917" y="2988"/>
                    <a:pt x="1917" y="1730"/>
                    <a:pt x="1288" y="472"/>
                  </a:cubicBezTo>
                  <a:cubicBezTo>
                    <a:pt x="-599" y="-787"/>
                    <a:pt x="-599" y="472"/>
                    <a:pt x="2546" y="424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51" name="【公众号：阿拉丁PPT】1-113"/>
            <p:cNvSpPr/>
            <p:nvPr/>
          </p:nvSpPr>
          <p:spPr>
            <a:xfrm>
              <a:off x="1460949" y="6541605"/>
              <a:ext cx="1258" cy="629"/>
            </a:xfrm>
            <a:custGeom>
              <a:avLst/>
              <a:gdLst>
                <a:gd name="connsiteX0" fmla="*/ 629 w 1258"/>
                <a:gd name="connsiteY0" fmla="*/ 0 h 629"/>
                <a:gd name="connsiteX1" fmla="*/ 0 w 1258"/>
                <a:gd name="connsiteY1" fmla="*/ 0 h 629"/>
                <a:gd name="connsiteX2" fmla="*/ 629 w 1258"/>
                <a:gd name="connsiteY2" fmla="*/ 630 h 629"/>
                <a:gd name="connsiteX3" fmla="*/ 1258 w 1258"/>
                <a:gd name="connsiteY3" fmla="*/ 630 h 629"/>
                <a:gd name="connsiteX4" fmla="*/ 629 w 1258"/>
                <a:gd name="connsiteY4" fmla="*/ 0 h 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629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0"/>
                    <a:pt x="629" y="630"/>
                    <a:pt x="629" y="630"/>
                  </a:cubicBezTo>
                  <a:cubicBezTo>
                    <a:pt x="629" y="630"/>
                    <a:pt x="1258" y="630"/>
                    <a:pt x="1258" y="630"/>
                  </a:cubicBezTo>
                  <a:cubicBezTo>
                    <a:pt x="1258" y="630"/>
                    <a:pt x="629" y="63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52" name="【公众号：阿拉丁PPT】1-114"/>
            <p:cNvSpPr/>
            <p:nvPr/>
          </p:nvSpPr>
          <p:spPr>
            <a:xfrm>
              <a:off x="1998161" y="582762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53" name="【公众号：阿拉丁PPT】1-115"/>
            <p:cNvSpPr/>
            <p:nvPr/>
          </p:nvSpPr>
          <p:spPr>
            <a:xfrm>
              <a:off x="1972874" y="5825112"/>
              <a:ext cx="63939" cy="64409"/>
            </a:xfrm>
            <a:custGeom>
              <a:avLst/>
              <a:gdLst>
                <a:gd name="connsiteX0" fmla="*/ 57998 w 63939"/>
                <a:gd name="connsiteY0" fmla="*/ 1887 h 64409"/>
                <a:gd name="connsiteX1" fmla="*/ 61144 w 63939"/>
                <a:gd name="connsiteY1" fmla="*/ 2516 h 64409"/>
                <a:gd name="connsiteX2" fmla="*/ 61144 w 63939"/>
                <a:gd name="connsiteY2" fmla="*/ 3774 h 64409"/>
                <a:gd name="connsiteX3" fmla="*/ 63660 w 63939"/>
                <a:gd name="connsiteY3" fmla="*/ 5661 h 64409"/>
                <a:gd name="connsiteX4" fmla="*/ 63660 w 63939"/>
                <a:gd name="connsiteY4" fmla="*/ 6291 h 64409"/>
                <a:gd name="connsiteX5" fmla="*/ 62402 w 63939"/>
                <a:gd name="connsiteY5" fmla="*/ 8177 h 64409"/>
                <a:gd name="connsiteX6" fmla="*/ 62402 w 63939"/>
                <a:gd name="connsiteY6" fmla="*/ 9436 h 64409"/>
                <a:gd name="connsiteX7" fmla="*/ 60514 w 63939"/>
                <a:gd name="connsiteY7" fmla="*/ 10065 h 64409"/>
                <a:gd name="connsiteX8" fmla="*/ 60514 w 63939"/>
                <a:gd name="connsiteY8" fmla="*/ 11323 h 64409"/>
                <a:gd name="connsiteX9" fmla="*/ 61144 w 63939"/>
                <a:gd name="connsiteY9" fmla="*/ 11951 h 64409"/>
                <a:gd name="connsiteX10" fmla="*/ 62402 w 63939"/>
                <a:gd name="connsiteY10" fmla="*/ 13839 h 64409"/>
                <a:gd name="connsiteX11" fmla="*/ 61144 w 63939"/>
                <a:gd name="connsiteY11" fmla="*/ 15726 h 64409"/>
                <a:gd name="connsiteX12" fmla="*/ 61773 w 63939"/>
                <a:gd name="connsiteY12" fmla="*/ 16984 h 64409"/>
                <a:gd name="connsiteX13" fmla="*/ 62402 w 63939"/>
                <a:gd name="connsiteY13" fmla="*/ 17613 h 64409"/>
                <a:gd name="connsiteX14" fmla="*/ 59256 w 63939"/>
                <a:gd name="connsiteY14" fmla="*/ 16984 h 64409"/>
                <a:gd name="connsiteX15" fmla="*/ 59256 w 63939"/>
                <a:gd name="connsiteY15" fmla="*/ 18872 h 64409"/>
                <a:gd name="connsiteX16" fmla="*/ 59256 w 63939"/>
                <a:gd name="connsiteY16" fmla="*/ 20129 h 64409"/>
                <a:gd name="connsiteX17" fmla="*/ 57369 w 63939"/>
                <a:gd name="connsiteY17" fmla="*/ 22017 h 64409"/>
                <a:gd name="connsiteX18" fmla="*/ 58627 w 63939"/>
                <a:gd name="connsiteY18" fmla="*/ 23904 h 64409"/>
                <a:gd name="connsiteX19" fmla="*/ 56111 w 63939"/>
                <a:gd name="connsiteY19" fmla="*/ 26420 h 64409"/>
                <a:gd name="connsiteX20" fmla="*/ 54224 w 63939"/>
                <a:gd name="connsiteY20" fmla="*/ 28936 h 64409"/>
                <a:gd name="connsiteX21" fmla="*/ 52337 w 63939"/>
                <a:gd name="connsiteY21" fmla="*/ 30194 h 64409"/>
                <a:gd name="connsiteX22" fmla="*/ 51079 w 63939"/>
                <a:gd name="connsiteY22" fmla="*/ 31453 h 64409"/>
                <a:gd name="connsiteX23" fmla="*/ 51708 w 63939"/>
                <a:gd name="connsiteY23" fmla="*/ 33968 h 64409"/>
                <a:gd name="connsiteX24" fmla="*/ 51079 w 63939"/>
                <a:gd name="connsiteY24" fmla="*/ 34598 h 64409"/>
                <a:gd name="connsiteX25" fmla="*/ 51079 w 63939"/>
                <a:gd name="connsiteY25" fmla="*/ 35856 h 64409"/>
                <a:gd name="connsiteX26" fmla="*/ 51708 w 63939"/>
                <a:gd name="connsiteY26" fmla="*/ 37114 h 64409"/>
                <a:gd name="connsiteX27" fmla="*/ 52337 w 63939"/>
                <a:gd name="connsiteY27" fmla="*/ 38372 h 64409"/>
                <a:gd name="connsiteX28" fmla="*/ 51708 w 63939"/>
                <a:gd name="connsiteY28" fmla="*/ 39630 h 64409"/>
                <a:gd name="connsiteX29" fmla="*/ 52337 w 63939"/>
                <a:gd name="connsiteY29" fmla="*/ 42775 h 64409"/>
                <a:gd name="connsiteX30" fmla="*/ 51079 w 63939"/>
                <a:gd name="connsiteY30" fmla="*/ 44034 h 64409"/>
                <a:gd name="connsiteX31" fmla="*/ 51708 w 63939"/>
                <a:gd name="connsiteY31" fmla="*/ 45292 h 64409"/>
                <a:gd name="connsiteX32" fmla="*/ 51708 w 63939"/>
                <a:gd name="connsiteY32" fmla="*/ 48437 h 64409"/>
                <a:gd name="connsiteX33" fmla="*/ 52337 w 63939"/>
                <a:gd name="connsiteY33" fmla="*/ 52840 h 64409"/>
                <a:gd name="connsiteX34" fmla="*/ 51708 w 63939"/>
                <a:gd name="connsiteY34" fmla="*/ 56615 h 64409"/>
                <a:gd name="connsiteX35" fmla="*/ 49820 w 63939"/>
                <a:gd name="connsiteY35" fmla="*/ 62276 h 64409"/>
                <a:gd name="connsiteX36" fmla="*/ 46675 w 63939"/>
                <a:gd name="connsiteY36" fmla="*/ 64163 h 64409"/>
                <a:gd name="connsiteX37" fmla="*/ 33465 w 63939"/>
                <a:gd name="connsiteY37" fmla="*/ 62905 h 64409"/>
                <a:gd name="connsiteX38" fmla="*/ 24029 w 63939"/>
                <a:gd name="connsiteY38" fmla="*/ 61018 h 64409"/>
                <a:gd name="connsiteX39" fmla="*/ 17110 w 63939"/>
                <a:gd name="connsiteY39" fmla="*/ 59760 h 64409"/>
                <a:gd name="connsiteX40" fmla="*/ 18368 w 63939"/>
                <a:gd name="connsiteY40" fmla="*/ 59130 h 64409"/>
                <a:gd name="connsiteX41" fmla="*/ 11448 w 63939"/>
                <a:gd name="connsiteY41" fmla="*/ 57873 h 64409"/>
                <a:gd name="connsiteX42" fmla="*/ 12706 w 63939"/>
                <a:gd name="connsiteY42" fmla="*/ 57873 h 64409"/>
                <a:gd name="connsiteX43" fmla="*/ 13335 w 63939"/>
                <a:gd name="connsiteY43" fmla="*/ 57244 h 64409"/>
                <a:gd name="connsiteX44" fmla="*/ 9561 w 63939"/>
                <a:gd name="connsiteY44" fmla="*/ 55985 h 64409"/>
                <a:gd name="connsiteX45" fmla="*/ 9561 w 63939"/>
                <a:gd name="connsiteY45" fmla="*/ 55356 h 64409"/>
                <a:gd name="connsiteX46" fmla="*/ 4529 w 63939"/>
                <a:gd name="connsiteY46" fmla="*/ 54099 h 64409"/>
                <a:gd name="connsiteX47" fmla="*/ 5787 w 63939"/>
                <a:gd name="connsiteY47" fmla="*/ 54099 h 64409"/>
                <a:gd name="connsiteX48" fmla="*/ 2641 w 63939"/>
                <a:gd name="connsiteY48" fmla="*/ 54099 h 64409"/>
                <a:gd name="connsiteX49" fmla="*/ 3270 w 63939"/>
                <a:gd name="connsiteY49" fmla="*/ 54727 h 64409"/>
                <a:gd name="connsiteX50" fmla="*/ 7045 w 63939"/>
                <a:gd name="connsiteY50" fmla="*/ 53470 h 64409"/>
                <a:gd name="connsiteX51" fmla="*/ 2641 w 63939"/>
                <a:gd name="connsiteY51" fmla="*/ 52840 h 64409"/>
                <a:gd name="connsiteX52" fmla="*/ 2012 w 63939"/>
                <a:gd name="connsiteY52" fmla="*/ 52211 h 64409"/>
                <a:gd name="connsiteX53" fmla="*/ 2641 w 63939"/>
                <a:gd name="connsiteY53" fmla="*/ 50953 h 64409"/>
                <a:gd name="connsiteX54" fmla="*/ 2641 w 63939"/>
                <a:gd name="connsiteY54" fmla="*/ 49695 h 64409"/>
                <a:gd name="connsiteX55" fmla="*/ 3270 w 63939"/>
                <a:gd name="connsiteY55" fmla="*/ 48437 h 64409"/>
                <a:gd name="connsiteX56" fmla="*/ 1383 w 63939"/>
                <a:gd name="connsiteY56" fmla="*/ 47179 h 64409"/>
                <a:gd name="connsiteX57" fmla="*/ 754 w 63939"/>
                <a:gd name="connsiteY57" fmla="*/ 46549 h 64409"/>
                <a:gd name="connsiteX58" fmla="*/ 2641 w 63939"/>
                <a:gd name="connsiteY58" fmla="*/ 45921 h 64409"/>
                <a:gd name="connsiteX59" fmla="*/ 2641 w 63939"/>
                <a:gd name="connsiteY59" fmla="*/ 45921 h 64409"/>
                <a:gd name="connsiteX60" fmla="*/ 2641 w 63939"/>
                <a:gd name="connsiteY60" fmla="*/ 44663 h 64409"/>
                <a:gd name="connsiteX61" fmla="*/ 2641 w 63939"/>
                <a:gd name="connsiteY61" fmla="*/ 44034 h 64409"/>
                <a:gd name="connsiteX62" fmla="*/ 4529 w 63939"/>
                <a:gd name="connsiteY62" fmla="*/ 44034 h 64409"/>
                <a:gd name="connsiteX63" fmla="*/ 5158 w 63939"/>
                <a:gd name="connsiteY63" fmla="*/ 43404 h 64409"/>
                <a:gd name="connsiteX64" fmla="*/ 3900 w 63939"/>
                <a:gd name="connsiteY64" fmla="*/ 42775 h 64409"/>
                <a:gd name="connsiteX65" fmla="*/ 3900 w 63939"/>
                <a:gd name="connsiteY65" fmla="*/ 42146 h 64409"/>
                <a:gd name="connsiteX66" fmla="*/ 2012 w 63939"/>
                <a:gd name="connsiteY66" fmla="*/ 41517 h 64409"/>
                <a:gd name="connsiteX67" fmla="*/ 2012 w 63939"/>
                <a:gd name="connsiteY67" fmla="*/ 41517 h 64409"/>
                <a:gd name="connsiteX68" fmla="*/ 4529 w 63939"/>
                <a:gd name="connsiteY68" fmla="*/ 40889 h 64409"/>
                <a:gd name="connsiteX69" fmla="*/ 5787 w 63939"/>
                <a:gd name="connsiteY69" fmla="*/ 40889 h 64409"/>
                <a:gd name="connsiteX70" fmla="*/ 4529 w 63939"/>
                <a:gd name="connsiteY70" fmla="*/ 40259 h 64409"/>
                <a:gd name="connsiteX71" fmla="*/ 3270 w 63939"/>
                <a:gd name="connsiteY71" fmla="*/ 39630 h 64409"/>
                <a:gd name="connsiteX72" fmla="*/ 3270 w 63939"/>
                <a:gd name="connsiteY72" fmla="*/ 39001 h 64409"/>
                <a:gd name="connsiteX73" fmla="*/ 2641 w 63939"/>
                <a:gd name="connsiteY73" fmla="*/ 38372 h 64409"/>
                <a:gd name="connsiteX74" fmla="*/ 754 w 63939"/>
                <a:gd name="connsiteY74" fmla="*/ 37743 h 64409"/>
                <a:gd name="connsiteX75" fmla="*/ 125 w 63939"/>
                <a:gd name="connsiteY75" fmla="*/ 37743 h 64409"/>
                <a:gd name="connsiteX76" fmla="*/ 125 w 63939"/>
                <a:gd name="connsiteY76" fmla="*/ 37114 h 64409"/>
                <a:gd name="connsiteX77" fmla="*/ 754 w 63939"/>
                <a:gd name="connsiteY77" fmla="*/ 37114 h 64409"/>
                <a:gd name="connsiteX78" fmla="*/ 3270 w 63939"/>
                <a:gd name="connsiteY78" fmla="*/ 36485 h 64409"/>
                <a:gd name="connsiteX79" fmla="*/ 4529 w 63939"/>
                <a:gd name="connsiteY79" fmla="*/ 35227 h 64409"/>
                <a:gd name="connsiteX80" fmla="*/ 4529 w 63939"/>
                <a:gd name="connsiteY80" fmla="*/ 35227 h 64409"/>
                <a:gd name="connsiteX81" fmla="*/ 5158 w 63939"/>
                <a:gd name="connsiteY81" fmla="*/ 34598 h 64409"/>
                <a:gd name="connsiteX82" fmla="*/ 5787 w 63939"/>
                <a:gd name="connsiteY82" fmla="*/ 34598 h 64409"/>
                <a:gd name="connsiteX83" fmla="*/ 3900 w 63939"/>
                <a:gd name="connsiteY83" fmla="*/ 33339 h 64409"/>
                <a:gd name="connsiteX84" fmla="*/ 3270 w 63939"/>
                <a:gd name="connsiteY84" fmla="*/ 32082 h 64409"/>
                <a:gd name="connsiteX85" fmla="*/ 7045 w 63939"/>
                <a:gd name="connsiteY85" fmla="*/ 32082 h 64409"/>
                <a:gd name="connsiteX86" fmla="*/ 2641 w 63939"/>
                <a:gd name="connsiteY86" fmla="*/ 30823 h 64409"/>
                <a:gd name="connsiteX87" fmla="*/ 7045 w 63939"/>
                <a:gd name="connsiteY87" fmla="*/ 30823 h 64409"/>
                <a:gd name="connsiteX88" fmla="*/ 5787 w 63939"/>
                <a:gd name="connsiteY88" fmla="*/ 30194 h 64409"/>
                <a:gd name="connsiteX89" fmla="*/ 5787 w 63939"/>
                <a:gd name="connsiteY89" fmla="*/ 29565 h 64409"/>
                <a:gd name="connsiteX90" fmla="*/ 8303 w 63939"/>
                <a:gd name="connsiteY90" fmla="*/ 28936 h 64409"/>
                <a:gd name="connsiteX91" fmla="*/ 10190 w 63939"/>
                <a:gd name="connsiteY91" fmla="*/ 28307 h 64409"/>
                <a:gd name="connsiteX92" fmla="*/ 7045 w 63939"/>
                <a:gd name="connsiteY92" fmla="*/ 27678 h 64409"/>
                <a:gd name="connsiteX93" fmla="*/ 3270 w 63939"/>
                <a:gd name="connsiteY93" fmla="*/ 27049 h 64409"/>
                <a:gd name="connsiteX94" fmla="*/ 5158 w 63939"/>
                <a:gd name="connsiteY94" fmla="*/ 27049 h 64409"/>
                <a:gd name="connsiteX95" fmla="*/ 6416 w 63939"/>
                <a:gd name="connsiteY95" fmla="*/ 27049 h 64409"/>
                <a:gd name="connsiteX96" fmla="*/ 7674 w 63939"/>
                <a:gd name="connsiteY96" fmla="*/ 27678 h 64409"/>
                <a:gd name="connsiteX97" fmla="*/ 8932 w 63939"/>
                <a:gd name="connsiteY97" fmla="*/ 27678 h 64409"/>
                <a:gd name="connsiteX98" fmla="*/ 10190 w 63939"/>
                <a:gd name="connsiteY98" fmla="*/ 27049 h 64409"/>
                <a:gd name="connsiteX99" fmla="*/ 10190 w 63939"/>
                <a:gd name="connsiteY99" fmla="*/ 26420 h 64409"/>
                <a:gd name="connsiteX100" fmla="*/ 3900 w 63939"/>
                <a:gd name="connsiteY100" fmla="*/ 24533 h 64409"/>
                <a:gd name="connsiteX101" fmla="*/ 7045 w 63939"/>
                <a:gd name="connsiteY101" fmla="*/ 24533 h 64409"/>
                <a:gd name="connsiteX102" fmla="*/ 8303 w 63939"/>
                <a:gd name="connsiteY102" fmla="*/ 24533 h 64409"/>
                <a:gd name="connsiteX103" fmla="*/ 7674 w 63939"/>
                <a:gd name="connsiteY103" fmla="*/ 23904 h 64409"/>
                <a:gd name="connsiteX104" fmla="*/ 6416 w 63939"/>
                <a:gd name="connsiteY104" fmla="*/ 23275 h 64409"/>
                <a:gd name="connsiteX105" fmla="*/ 6416 w 63939"/>
                <a:gd name="connsiteY105" fmla="*/ 22646 h 64409"/>
                <a:gd name="connsiteX106" fmla="*/ 7045 w 63939"/>
                <a:gd name="connsiteY106" fmla="*/ 21387 h 64409"/>
                <a:gd name="connsiteX107" fmla="*/ 7045 w 63939"/>
                <a:gd name="connsiteY107" fmla="*/ 21387 h 64409"/>
                <a:gd name="connsiteX108" fmla="*/ 8303 w 63939"/>
                <a:gd name="connsiteY108" fmla="*/ 20758 h 64409"/>
                <a:gd name="connsiteX109" fmla="*/ 10819 w 63939"/>
                <a:gd name="connsiteY109" fmla="*/ 20129 h 64409"/>
                <a:gd name="connsiteX110" fmla="*/ 10819 w 63939"/>
                <a:gd name="connsiteY110" fmla="*/ 19501 h 64409"/>
                <a:gd name="connsiteX111" fmla="*/ 8303 w 63939"/>
                <a:gd name="connsiteY111" fmla="*/ 18872 h 64409"/>
                <a:gd name="connsiteX112" fmla="*/ 8303 w 63939"/>
                <a:gd name="connsiteY112" fmla="*/ 18872 h 64409"/>
                <a:gd name="connsiteX113" fmla="*/ 8303 w 63939"/>
                <a:gd name="connsiteY113" fmla="*/ 18872 h 64409"/>
                <a:gd name="connsiteX114" fmla="*/ 10819 w 63939"/>
                <a:gd name="connsiteY114" fmla="*/ 18872 h 64409"/>
                <a:gd name="connsiteX115" fmla="*/ 9561 w 63939"/>
                <a:gd name="connsiteY115" fmla="*/ 18872 h 64409"/>
                <a:gd name="connsiteX116" fmla="*/ 8932 w 63939"/>
                <a:gd name="connsiteY116" fmla="*/ 18872 h 64409"/>
                <a:gd name="connsiteX117" fmla="*/ 8932 w 63939"/>
                <a:gd name="connsiteY117" fmla="*/ 18872 h 64409"/>
                <a:gd name="connsiteX118" fmla="*/ 9561 w 63939"/>
                <a:gd name="connsiteY118" fmla="*/ 18242 h 64409"/>
                <a:gd name="connsiteX119" fmla="*/ 12706 w 63939"/>
                <a:gd name="connsiteY119" fmla="*/ 18242 h 64409"/>
                <a:gd name="connsiteX120" fmla="*/ 8303 w 63939"/>
                <a:gd name="connsiteY120" fmla="*/ 16984 h 64409"/>
                <a:gd name="connsiteX121" fmla="*/ 7674 w 63939"/>
                <a:gd name="connsiteY121" fmla="*/ 16984 h 64409"/>
                <a:gd name="connsiteX122" fmla="*/ 8932 w 63939"/>
                <a:gd name="connsiteY122" fmla="*/ 16355 h 64409"/>
                <a:gd name="connsiteX123" fmla="*/ 10190 w 63939"/>
                <a:gd name="connsiteY123" fmla="*/ 16355 h 64409"/>
                <a:gd name="connsiteX124" fmla="*/ 12706 w 63939"/>
                <a:gd name="connsiteY124" fmla="*/ 16355 h 64409"/>
                <a:gd name="connsiteX125" fmla="*/ 13964 w 63939"/>
                <a:gd name="connsiteY125" fmla="*/ 15097 h 64409"/>
                <a:gd name="connsiteX126" fmla="*/ 10819 w 63939"/>
                <a:gd name="connsiteY126" fmla="*/ 15097 h 64409"/>
                <a:gd name="connsiteX127" fmla="*/ 9561 w 63939"/>
                <a:gd name="connsiteY127" fmla="*/ 14468 h 64409"/>
                <a:gd name="connsiteX128" fmla="*/ 9561 w 63939"/>
                <a:gd name="connsiteY128" fmla="*/ 13839 h 64409"/>
                <a:gd name="connsiteX129" fmla="*/ 12077 w 63939"/>
                <a:gd name="connsiteY129" fmla="*/ 14468 h 64409"/>
                <a:gd name="connsiteX130" fmla="*/ 13335 w 63939"/>
                <a:gd name="connsiteY130" fmla="*/ 14468 h 64409"/>
                <a:gd name="connsiteX131" fmla="*/ 15222 w 63939"/>
                <a:gd name="connsiteY131" fmla="*/ 13839 h 64409"/>
                <a:gd name="connsiteX132" fmla="*/ 13964 w 63939"/>
                <a:gd name="connsiteY132" fmla="*/ 13839 h 64409"/>
                <a:gd name="connsiteX133" fmla="*/ 12077 w 63939"/>
                <a:gd name="connsiteY133" fmla="*/ 14468 h 64409"/>
                <a:gd name="connsiteX134" fmla="*/ 10819 w 63939"/>
                <a:gd name="connsiteY134" fmla="*/ 13210 h 64409"/>
                <a:gd name="connsiteX135" fmla="*/ 12706 w 63939"/>
                <a:gd name="connsiteY135" fmla="*/ 11323 h 64409"/>
                <a:gd name="connsiteX136" fmla="*/ 13964 w 63939"/>
                <a:gd name="connsiteY136" fmla="*/ 11323 h 64409"/>
                <a:gd name="connsiteX137" fmla="*/ 15222 w 63939"/>
                <a:gd name="connsiteY137" fmla="*/ 9436 h 64409"/>
                <a:gd name="connsiteX138" fmla="*/ 15852 w 63939"/>
                <a:gd name="connsiteY138" fmla="*/ 8806 h 64409"/>
                <a:gd name="connsiteX139" fmla="*/ 18997 w 63939"/>
                <a:gd name="connsiteY139" fmla="*/ 9436 h 64409"/>
                <a:gd name="connsiteX140" fmla="*/ 18997 w 63939"/>
                <a:gd name="connsiteY140" fmla="*/ 10065 h 64409"/>
                <a:gd name="connsiteX141" fmla="*/ 18368 w 63939"/>
                <a:gd name="connsiteY141" fmla="*/ 11323 h 64409"/>
                <a:gd name="connsiteX142" fmla="*/ 17739 w 63939"/>
                <a:gd name="connsiteY142" fmla="*/ 12581 h 64409"/>
                <a:gd name="connsiteX143" fmla="*/ 16481 w 63939"/>
                <a:gd name="connsiteY143" fmla="*/ 13839 h 64409"/>
                <a:gd name="connsiteX144" fmla="*/ 16481 w 63939"/>
                <a:gd name="connsiteY144" fmla="*/ 13839 h 64409"/>
                <a:gd name="connsiteX145" fmla="*/ 13964 w 63939"/>
                <a:gd name="connsiteY145" fmla="*/ 15097 h 64409"/>
                <a:gd name="connsiteX146" fmla="*/ 15222 w 63939"/>
                <a:gd name="connsiteY146" fmla="*/ 15726 h 64409"/>
                <a:gd name="connsiteX147" fmla="*/ 17110 w 63939"/>
                <a:gd name="connsiteY147" fmla="*/ 15097 h 64409"/>
                <a:gd name="connsiteX148" fmla="*/ 21513 w 63939"/>
                <a:gd name="connsiteY148" fmla="*/ 12581 h 64409"/>
                <a:gd name="connsiteX149" fmla="*/ 24658 w 63939"/>
                <a:gd name="connsiteY149" fmla="*/ 11951 h 64409"/>
                <a:gd name="connsiteX150" fmla="*/ 27804 w 63939"/>
                <a:gd name="connsiteY150" fmla="*/ 11951 h 64409"/>
                <a:gd name="connsiteX151" fmla="*/ 24658 w 63939"/>
                <a:gd name="connsiteY151" fmla="*/ 11323 h 64409"/>
                <a:gd name="connsiteX152" fmla="*/ 25287 w 63939"/>
                <a:gd name="connsiteY152" fmla="*/ 9436 h 64409"/>
                <a:gd name="connsiteX153" fmla="*/ 25287 w 63939"/>
                <a:gd name="connsiteY153" fmla="*/ 8177 h 64409"/>
                <a:gd name="connsiteX154" fmla="*/ 24658 w 63939"/>
                <a:gd name="connsiteY154" fmla="*/ 6919 h 64409"/>
                <a:gd name="connsiteX155" fmla="*/ 27804 w 63939"/>
                <a:gd name="connsiteY155" fmla="*/ 6291 h 64409"/>
                <a:gd name="connsiteX156" fmla="*/ 27804 w 63939"/>
                <a:gd name="connsiteY156" fmla="*/ 5661 h 64409"/>
                <a:gd name="connsiteX157" fmla="*/ 29062 w 63939"/>
                <a:gd name="connsiteY157" fmla="*/ 5032 h 64409"/>
                <a:gd name="connsiteX158" fmla="*/ 32836 w 63939"/>
                <a:gd name="connsiteY158" fmla="*/ 3774 h 64409"/>
                <a:gd name="connsiteX159" fmla="*/ 32836 w 63939"/>
                <a:gd name="connsiteY159" fmla="*/ 3145 h 64409"/>
                <a:gd name="connsiteX160" fmla="*/ 28433 w 63939"/>
                <a:gd name="connsiteY160" fmla="*/ 3145 h 64409"/>
                <a:gd name="connsiteX161" fmla="*/ 26546 w 63939"/>
                <a:gd name="connsiteY161" fmla="*/ 2516 h 64409"/>
                <a:gd name="connsiteX162" fmla="*/ 30949 w 63939"/>
                <a:gd name="connsiteY162" fmla="*/ 1887 h 64409"/>
                <a:gd name="connsiteX163" fmla="*/ 33465 w 63939"/>
                <a:gd name="connsiteY163" fmla="*/ 1258 h 64409"/>
                <a:gd name="connsiteX164" fmla="*/ 35352 w 63939"/>
                <a:gd name="connsiteY164" fmla="*/ 1258 h 64409"/>
                <a:gd name="connsiteX165" fmla="*/ 41014 w 63939"/>
                <a:gd name="connsiteY165" fmla="*/ 0 h 64409"/>
                <a:gd name="connsiteX166" fmla="*/ 45417 w 63939"/>
                <a:gd name="connsiteY166" fmla="*/ 0 h 64409"/>
                <a:gd name="connsiteX167" fmla="*/ 49192 w 63939"/>
                <a:gd name="connsiteY167" fmla="*/ 0 h 64409"/>
                <a:gd name="connsiteX168" fmla="*/ 49820 w 63939"/>
                <a:gd name="connsiteY168" fmla="*/ 629 h 64409"/>
                <a:gd name="connsiteX169" fmla="*/ 57369 w 63939"/>
                <a:gd name="connsiteY169" fmla="*/ 1887 h 64409"/>
                <a:gd name="connsiteX170" fmla="*/ 57998 w 63939"/>
                <a:gd name="connsiteY170" fmla="*/ 1887 h 64409"/>
                <a:gd name="connsiteX171" fmla="*/ 6416 w 63939"/>
                <a:gd name="connsiteY171" fmla="*/ 50324 h 64409"/>
                <a:gd name="connsiteX172" fmla="*/ 5158 w 63939"/>
                <a:gd name="connsiteY172" fmla="*/ 50324 h 64409"/>
                <a:gd name="connsiteX173" fmla="*/ 6416 w 63939"/>
                <a:gd name="connsiteY173" fmla="*/ 50324 h 64409"/>
                <a:gd name="connsiteX174" fmla="*/ 6416 w 63939"/>
                <a:gd name="connsiteY174" fmla="*/ 50324 h 64409"/>
                <a:gd name="connsiteX175" fmla="*/ 6416 w 63939"/>
                <a:gd name="connsiteY175" fmla="*/ 50324 h 64409"/>
                <a:gd name="connsiteX176" fmla="*/ 11448 w 63939"/>
                <a:gd name="connsiteY176" fmla="*/ 49695 h 64409"/>
                <a:gd name="connsiteX177" fmla="*/ 10819 w 63939"/>
                <a:gd name="connsiteY177" fmla="*/ 49695 h 64409"/>
                <a:gd name="connsiteX178" fmla="*/ 11448 w 63939"/>
                <a:gd name="connsiteY178" fmla="*/ 49695 h 64409"/>
                <a:gd name="connsiteX179" fmla="*/ 11448 w 63939"/>
                <a:gd name="connsiteY179" fmla="*/ 49695 h 64409"/>
                <a:gd name="connsiteX180" fmla="*/ 11448 w 63939"/>
                <a:gd name="connsiteY180" fmla="*/ 49695 h 64409"/>
                <a:gd name="connsiteX181" fmla="*/ 11448 w 63939"/>
                <a:gd name="connsiteY181" fmla="*/ 47179 h 64409"/>
                <a:gd name="connsiteX182" fmla="*/ 10819 w 63939"/>
                <a:gd name="connsiteY182" fmla="*/ 47179 h 64409"/>
                <a:gd name="connsiteX183" fmla="*/ 12706 w 63939"/>
                <a:gd name="connsiteY183" fmla="*/ 47808 h 64409"/>
                <a:gd name="connsiteX184" fmla="*/ 13964 w 63939"/>
                <a:gd name="connsiteY184" fmla="*/ 47808 h 64409"/>
                <a:gd name="connsiteX185" fmla="*/ 11448 w 63939"/>
                <a:gd name="connsiteY185" fmla="*/ 47179 h 64409"/>
                <a:gd name="connsiteX186" fmla="*/ 6416 w 63939"/>
                <a:gd name="connsiteY186" fmla="*/ 45921 h 64409"/>
                <a:gd name="connsiteX187" fmla="*/ 5158 w 63939"/>
                <a:gd name="connsiteY187" fmla="*/ 49066 h 64409"/>
                <a:gd name="connsiteX188" fmla="*/ 6416 w 63939"/>
                <a:gd name="connsiteY188" fmla="*/ 47808 h 64409"/>
                <a:gd name="connsiteX189" fmla="*/ 7674 w 63939"/>
                <a:gd name="connsiteY189" fmla="*/ 46549 h 64409"/>
                <a:gd name="connsiteX190" fmla="*/ 6416 w 63939"/>
                <a:gd name="connsiteY190" fmla="*/ 45921 h 64409"/>
                <a:gd name="connsiteX191" fmla="*/ 13964 w 63939"/>
                <a:gd name="connsiteY191" fmla="*/ 44663 h 64409"/>
                <a:gd name="connsiteX192" fmla="*/ 12077 w 63939"/>
                <a:gd name="connsiteY192" fmla="*/ 45292 h 64409"/>
                <a:gd name="connsiteX193" fmla="*/ 12706 w 63939"/>
                <a:gd name="connsiteY193" fmla="*/ 46549 h 64409"/>
                <a:gd name="connsiteX194" fmla="*/ 13964 w 63939"/>
                <a:gd name="connsiteY194" fmla="*/ 46549 h 64409"/>
                <a:gd name="connsiteX195" fmla="*/ 13964 w 63939"/>
                <a:gd name="connsiteY195" fmla="*/ 44663 h 64409"/>
                <a:gd name="connsiteX196" fmla="*/ 12706 w 63939"/>
                <a:gd name="connsiteY196" fmla="*/ 42775 h 64409"/>
                <a:gd name="connsiteX197" fmla="*/ 12706 w 63939"/>
                <a:gd name="connsiteY197" fmla="*/ 44034 h 64409"/>
                <a:gd name="connsiteX198" fmla="*/ 12706 w 63939"/>
                <a:gd name="connsiteY198" fmla="*/ 42775 h 64409"/>
                <a:gd name="connsiteX199" fmla="*/ 12706 w 63939"/>
                <a:gd name="connsiteY199" fmla="*/ 42146 h 64409"/>
                <a:gd name="connsiteX200" fmla="*/ 12077 w 63939"/>
                <a:gd name="connsiteY200" fmla="*/ 42146 h 64409"/>
                <a:gd name="connsiteX201" fmla="*/ 12706 w 63939"/>
                <a:gd name="connsiteY201" fmla="*/ 42146 h 64409"/>
                <a:gd name="connsiteX202" fmla="*/ 12706 w 63939"/>
                <a:gd name="connsiteY202" fmla="*/ 42146 h 64409"/>
                <a:gd name="connsiteX203" fmla="*/ 12706 w 63939"/>
                <a:gd name="connsiteY203" fmla="*/ 42146 h 64409"/>
                <a:gd name="connsiteX204" fmla="*/ 12706 w 63939"/>
                <a:gd name="connsiteY204" fmla="*/ 40889 h 64409"/>
                <a:gd name="connsiteX205" fmla="*/ 12706 w 63939"/>
                <a:gd name="connsiteY205" fmla="*/ 41517 h 64409"/>
                <a:gd name="connsiteX206" fmla="*/ 12706 w 63939"/>
                <a:gd name="connsiteY206" fmla="*/ 40889 h 64409"/>
                <a:gd name="connsiteX207" fmla="*/ 22142 w 63939"/>
                <a:gd name="connsiteY207" fmla="*/ 40259 h 64409"/>
                <a:gd name="connsiteX208" fmla="*/ 21513 w 63939"/>
                <a:gd name="connsiteY208" fmla="*/ 40259 h 64409"/>
                <a:gd name="connsiteX209" fmla="*/ 21513 w 63939"/>
                <a:gd name="connsiteY209" fmla="*/ 40889 h 64409"/>
                <a:gd name="connsiteX210" fmla="*/ 22142 w 63939"/>
                <a:gd name="connsiteY210" fmla="*/ 40259 h 64409"/>
                <a:gd name="connsiteX211" fmla="*/ 22142 w 63939"/>
                <a:gd name="connsiteY211" fmla="*/ 40259 h 64409"/>
                <a:gd name="connsiteX212" fmla="*/ 22142 w 63939"/>
                <a:gd name="connsiteY212" fmla="*/ 40259 h 64409"/>
                <a:gd name="connsiteX213" fmla="*/ 13964 w 63939"/>
                <a:gd name="connsiteY213" fmla="*/ 37114 h 64409"/>
                <a:gd name="connsiteX214" fmla="*/ 13335 w 63939"/>
                <a:gd name="connsiteY214" fmla="*/ 36485 h 64409"/>
                <a:gd name="connsiteX215" fmla="*/ 12077 w 63939"/>
                <a:gd name="connsiteY215" fmla="*/ 36485 h 64409"/>
                <a:gd name="connsiteX216" fmla="*/ 12706 w 63939"/>
                <a:gd name="connsiteY216" fmla="*/ 37114 h 64409"/>
                <a:gd name="connsiteX217" fmla="*/ 13964 w 63939"/>
                <a:gd name="connsiteY217" fmla="*/ 37114 h 64409"/>
                <a:gd name="connsiteX218" fmla="*/ 23400 w 63939"/>
                <a:gd name="connsiteY218" fmla="*/ 37743 h 64409"/>
                <a:gd name="connsiteX219" fmla="*/ 22771 w 63939"/>
                <a:gd name="connsiteY219" fmla="*/ 37743 h 64409"/>
                <a:gd name="connsiteX220" fmla="*/ 23400 w 63939"/>
                <a:gd name="connsiteY220" fmla="*/ 37743 h 64409"/>
                <a:gd name="connsiteX221" fmla="*/ 23400 w 63939"/>
                <a:gd name="connsiteY221" fmla="*/ 37743 h 64409"/>
                <a:gd name="connsiteX222" fmla="*/ 22771 w 63939"/>
                <a:gd name="connsiteY222" fmla="*/ 37114 h 64409"/>
                <a:gd name="connsiteX223" fmla="*/ 23400 w 63939"/>
                <a:gd name="connsiteY223" fmla="*/ 37743 h 64409"/>
                <a:gd name="connsiteX224" fmla="*/ 22771 w 63939"/>
                <a:gd name="connsiteY224" fmla="*/ 37114 h 64409"/>
                <a:gd name="connsiteX225" fmla="*/ 13964 w 63939"/>
                <a:gd name="connsiteY225" fmla="*/ 34598 h 64409"/>
                <a:gd name="connsiteX226" fmla="*/ 13964 w 63939"/>
                <a:gd name="connsiteY226" fmla="*/ 34598 h 64409"/>
                <a:gd name="connsiteX227" fmla="*/ 13964 w 63939"/>
                <a:gd name="connsiteY227" fmla="*/ 34598 h 64409"/>
                <a:gd name="connsiteX228" fmla="*/ 14594 w 63939"/>
                <a:gd name="connsiteY228" fmla="*/ 35227 h 64409"/>
                <a:gd name="connsiteX229" fmla="*/ 13964 w 63939"/>
                <a:gd name="connsiteY229" fmla="*/ 34598 h 64409"/>
                <a:gd name="connsiteX230" fmla="*/ 17110 w 63939"/>
                <a:gd name="connsiteY230" fmla="*/ 27049 h 64409"/>
                <a:gd name="connsiteX231" fmla="*/ 16481 w 63939"/>
                <a:gd name="connsiteY231" fmla="*/ 26420 h 64409"/>
                <a:gd name="connsiteX232" fmla="*/ 12706 w 63939"/>
                <a:gd name="connsiteY232" fmla="*/ 25791 h 64409"/>
                <a:gd name="connsiteX233" fmla="*/ 11448 w 63939"/>
                <a:gd name="connsiteY233" fmla="*/ 26420 h 64409"/>
                <a:gd name="connsiteX234" fmla="*/ 17110 w 63939"/>
                <a:gd name="connsiteY234" fmla="*/ 27049 h 64409"/>
                <a:gd name="connsiteX235" fmla="*/ 21513 w 63939"/>
                <a:gd name="connsiteY235" fmla="*/ 26420 h 64409"/>
                <a:gd name="connsiteX236" fmla="*/ 21513 w 63939"/>
                <a:gd name="connsiteY236" fmla="*/ 26420 h 64409"/>
                <a:gd name="connsiteX237" fmla="*/ 22142 w 63939"/>
                <a:gd name="connsiteY237" fmla="*/ 27678 h 64409"/>
                <a:gd name="connsiteX238" fmla="*/ 21513 w 63939"/>
                <a:gd name="connsiteY238" fmla="*/ 26420 h 64409"/>
                <a:gd name="connsiteX239" fmla="*/ 21513 w 63939"/>
                <a:gd name="connsiteY239" fmla="*/ 26420 h 64409"/>
                <a:gd name="connsiteX240" fmla="*/ 17110 w 63939"/>
                <a:gd name="connsiteY240" fmla="*/ 24533 h 64409"/>
                <a:gd name="connsiteX241" fmla="*/ 15222 w 63939"/>
                <a:gd name="connsiteY241" fmla="*/ 25162 h 64409"/>
                <a:gd name="connsiteX242" fmla="*/ 10819 w 63939"/>
                <a:gd name="connsiteY242" fmla="*/ 24533 h 64409"/>
                <a:gd name="connsiteX243" fmla="*/ 14594 w 63939"/>
                <a:gd name="connsiteY243" fmla="*/ 25791 h 64409"/>
                <a:gd name="connsiteX244" fmla="*/ 18368 w 63939"/>
                <a:gd name="connsiteY244" fmla="*/ 26420 h 64409"/>
                <a:gd name="connsiteX245" fmla="*/ 18997 w 63939"/>
                <a:gd name="connsiteY245" fmla="*/ 25162 h 64409"/>
                <a:gd name="connsiteX246" fmla="*/ 17110 w 63939"/>
                <a:gd name="connsiteY246" fmla="*/ 24533 h 64409"/>
                <a:gd name="connsiteX247" fmla="*/ 16481 w 63939"/>
                <a:gd name="connsiteY247" fmla="*/ 22646 h 64409"/>
                <a:gd name="connsiteX248" fmla="*/ 13335 w 63939"/>
                <a:gd name="connsiteY248" fmla="*/ 23275 h 64409"/>
                <a:gd name="connsiteX249" fmla="*/ 18368 w 63939"/>
                <a:gd name="connsiteY249" fmla="*/ 23904 h 64409"/>
                <a:gd name="connsiteX250" fmla="*/ 17739 w 63939"/>
                <a:gd name="connsiteY250" fmla="*/ 23275 h 64409"/>
                <a:gd name="connsiteX251" fmla="*/ 16481 w 63939"/>
                <a:gd name="connsiteY251" fmla="*/ 22646 h 64409"/>
                <a:gd name="connsiteX252" fmla="*/ 22142 w 63939"/>
                <a:gd name="connsiteY252" fmla="*/ 22646 h 64409"/>
                <a:gd name="connsiteX253" fmla="*/ 22142 w 63939"/>
                <a:gd name="connsiteY253" fmla="*/ 23275 h 64409"/>
                <a:gd name="connsiteX254" fmla="*/ 22142 w 63939"/>
                <a:gd name="connsiteY254" fmla="*/ 22646 h 64409"/>
                <a:gd name="connsiteX255" fmla="*/ 19626 w 63939"/>
                <a:gd name="connsiteY255" fmla="*/ 21387 h 64409"/>
                <a:gd name="connsiteX256" fmla="*/ 17110 w 63939"/>
                <a:gd name="connsiteY256" fmla="*/ 20758 h 64409"/>
                <a:gd name="connsiteX257" fmla="*/ 14594 w 63939"/>
                <a:gd name="connsiteY257" fmla="*/ 21387 h 64409"/>
                <a:gd name="connsiteX258" fmla="*/ 16481 w 63939"/>
                <a:gd name="connsiteY258" fmla="*/ 22017 h 64409"/>
                <a:gd name="connsiteX259" fmla="*/ 19626 w 63939"/>
                <a:gd name="connsiteY259" fmla="*/ 21387 h 64409"/>
                <a:gd name="connsiteX260" fmla="*/ 18997 w 63939"/>
                <a:gd name="connsiteY260" fmla="*/ 18872 h 64409"/>
                <a:gd name="connsiteX261" fmla="*/ 14594 w 63939"/>
                <a:gd name="connsiteY261" fmla="*/ 18242 h 64409"/>
                <a:gd name="connsiteX262" fmla="*/ 13335 w 63939"/>
                <a:gd name="connsiteY262" fmla="*/ 18242 h 64409"/>
                <a:gd name="connsiteX263" fmla="*/ 12706 w 63939"/>
                <a:gd name="connsiteY263" fmla="*/ 18872 h 64409"/>
                <a:gd name="connsiteX264" fmla="*/ 16481 w 63939"/>
                <a:gd name="connsiteY264" fmla="*/ 20129 h 64409"/>
                <a:gd name="connsiteX265" fmla="*/ 14594 w 63939"/>
                <a:gd name="connsiteY265" fmla="*/ 20758 h 64409"/>
                <a:gd name="connsiteX266" fmla="*/ 18368 w 63939"/>
                <a:gd name="connsiteY266" fmla="*/ 20758 h 64409"/>
                <a:gd name="connsiteX267" fmla="*/ 18997 w 63939"/>
                <a:gd name="connsiteY267" fmla="*/ 18872 h 64409"/>
                <a:gd name="connsiteX268" fmla="*/ 18997 w 63939"/>
                <a:gd name="connsiteY268" fmla="*/ 18872 h 64409"/>
                <a:gd name="connsiteX269" fmla="*/ 8932 w 63939"/>
                <a:gd name="connsiteY269" fmla="*/ 16984 h 64409"/>
                <a:gd name="connsiteX270" fmla="*/ 10190 w 63939"/>
                <a:gd name="connsiteY270" fmla="*/ 17613 h 64409"/>
                <a:gd name="connsiteX271" fmla="*/ 10190 w 63939"/>
                <a:gd name="connsiteY271" fmla="*/ 16984 h 64409"/>
                <a:gd name="connsiteX272" fmla="*/ 8932 w 63939"/>
                <a:gd name="connsiteY272" fmla="*/ 16984 h 64409"/>
                <a:gd name="connsiteX273" fmla="*/ 23400 w 63939"/>
                <a:gd name="connsiteY273" fmla="*/ 18872 h 64409"/>
                <a:gd name="connsiteX274" fmla="*/ 24658 w 63939"/>
                <a:gd name="connsiteY274" fmla="*/ 19501 h 64409"/>
                <a:gd name="connsiteX275" fmla="*/ 23400 w 63939"/>
                <a:gd name="connsiteY275" fmla="*/ 18872 h 64409"/>
                <a:gd name="connsiteX276" fmla="*/ 25287 w 63939"/>
                <a:gd name="connsiteY276" fmla="*/ 18242 h 64409"/>
                <a:gd name="connsiteX277" fmla="*/ 24658 w 63939"/>
                <a:gd name="connsiteY277" fmla="*/ 18242 h 64409"/>
                <a:gd name="connsiteX278" fmla="*/ 23400 w 63939"/>
                <a:gd name="connsiteY278" fmla="*/ 18872 h 64409"/>
                <a:gd name="connsiteX279" fmla="*/ 24658 w 63939"/>
                <a:gd name="connsiteY279" fmla="*/ 18872 h 64409"/>
                <a:gd name="connsiteX280" fmla="*/ 25287 w 63939"/>
                <a:gd name="connsiteY280" fmla="*/ 18242 h 64409"/>
                <a:gd name="connsiteX281" fmla="*/ 21513 w 63939"/>
                <a:gd name="connsiteY281" fmla="*/ 16984 h 64409"/>
                <a:gd name="connsiteX282" fmla="*/ 17110 w 63939"/>
                <a:gd name="connsiteY282" fmla="*/ 16984 h 64409"/>
                <a:gd name="connsiteX283" fmla="*/ 13335 w 63939"/>
                <a:gd name="connsiteY283" fmla="*/ 17613 h 64409"/>
                <a:gd name="connsiteX284" fmla="*/ 20255 w 63939"/>
                <a:gd name="connsiteY284" fmla="*/ 18242 h 64409"/>
                <a:gd name="connsiteX285" fmla="*/ 21513 w 63939"/>
                <a:gd name="connsiteY285" fmla="*/ 16984 h 64409"/>
                <a:gd name="connsiteX286" fmla="*/ 26546 w 63939"/>
                <a:gd name="connsiteY286" fmla="*/ 13839 h 64409"/>
                <a:gd name="connsiteX287" fmla="*/ 25287 w 63939"/>
                <a:gd name="connsiteY287" fmla="*/ 13839 h 64409"/>
                <a:gd name="connsiteX288" fmla="*/ 23400 w 63939"/>
                <a:gd name="connsiteY288" fmla="*/ 16984 h 64409"/>
                <a:gd name="connsiteX289" fmla="*/ 26546 w 63939"/>
                <a:gd name="connsiteY289" fmla="*/ 13839 h 64409"/>
                <a:gd name="connsiteX290" fmla="*/ 24658 w 63939"/>
                <a:gd name="connsiteY290" fmla="*/ 12581 h 64409"/>
                <a:gd name="connsiteX291" fmla="*/ 25916 w 63939"/>
                <a:gd name="connsiteY291" fmla="*/ 13210 h 64409"/>
                <a:gd name="connsiteX292" fmla="*/ 24658 w 63939"/>
                <a:gd name="connsiteY292" fmla="*/ 12581 h 64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63939" h="64409">
                  <a:moveTo>
                    <a:pt x="57998" y="1887"/>
                  </a:moveTo>
                  <a:cubicBezTo>
                    <a:pt x="58627" y="1887"/>
                    <a:pt x="59256" y="1887"/>
                    <a:pt x="61144" y="2516"/>
                  </a:cubicBezTo>
                  <a:cubicBezTo>
                    <a:pt x="61144" y="3145"/>
                    <a:pt x="60514" y="3145"/>
                    <a:pt x="61144" y="3774"/>
                  </a:cubicBezTo>
                  <a:cubicBezTo>
                    <a:pt x="61773" y="4403"/>
                    <a:pt x="63031" y="5032"/>
                    <a:pt x="63660" y="5661"/>
                  </a:cubicBezTo>
                  <a:cubicBezTo>
                    <a:pt x="64289" y="5661"/>
                    <a:pt x="63660" y="6291"/>
                    <a:pt x="63660" y="6291"/>
                  </a:cubicBezTo>
                  <a:cubicBezTo>
                    <a:pt x="63031" y="6919"/>
                    <a:pt x="63660" y="7548"/>
                    <a:pt x="62402" y="8177"/>
                  </a:cubicBezTo>
                  <a:cubicBezTo>
                    <a:pt x="61773" y="8177"/>
                    <a:pt x="63660" y="8806"/>
                    <a:pt x="62402" y="9436"/>
                  </a:cubicBezTo>
                  <a:cubicBezTo>
                    <a:pt x="61144" y="9436"/>
                    <a:pt x="60514" y="9436"/>
                    <a:pt x="60514" y="10065"/>
                  </a:cubicBezTo>
                  <a:cubicBezTo>
                    <a:pt x="60514" y="10694"/>
                    <a:pt x="60514" y="10694"/>
                    <a:pt x="60514" y="11323"/>
                  </a:cubicBezTo>
                  <a:cubicBezTo>
                    <a:pt x="60514" y="11323"/>
                    <a:pt x="60514" y="11951"/>
                    <a:pt x="61144" y="11951"/>
                  </a:cubicBezTo>
                  <a:cubicBezTo>
                    <a:pt x="61773" y="12581"/>
                    <a:pt x="62402" y="13210"/>
                    <a:pt x="62402" y="13839"/>
                  </a:cubicBezTo>
                  <a:cubicBezTo>
                    <a:pt x="62402" y="14468"/>
                    <a:pt x="61773" y="15097"/>
                    <a:pt x="61144" y="15726"/>
                  </a:cubicBezTo>
                  <a:cubicBezTo>
                    <a:pt x="61144" y="15726"/>
                    <a:pt x="61773" y="16355"/>
                    <a:pt x="61773" y="16984"/>
                  </a:cubicBezTo>
                  <a:cubicBezTo>
                    <a:pt x="61773" y="16984"/>
                    <a:pt x="62402" y="16984"/>
                    <a:pt x="62402" y="17613"/>
                  </a:cubicBezTo>
                  <a:cubicBezTo>
                    <a:pt x="59256" y="16984"/>
                    <a:pt x="59256" y="16984"/>
                    <a:pt x="59256" y="16984"/>
                  </a:cubicBezTo>
                  <a:cubicBezTo>
                    <a:pt x="59256" y="17613"/>
                    <a:pt x="59256" y="18242"/>
                    <a:pt x="59256" y="18872"/>
                  </a:cubicBezTo>
                  <a:cubicBezTo>
                    <a:pt x="59256" y="19501"/>
                    <a:pt x="59256" y="19501"/>
                    <a:pt x="59256" y="20129"/>
                  </a:cubicBezTo>
                  <a:cubicBezTo>
                    <a:pt x="58627" y="20758"/>
                    <a:pt x="57998" y="21387"/>
                    <a:pt x="57369" y="22017"/>
                  </a:cubicBezTo>
                  <a:cubicBezTo>
                    <a:pt x="57369" y="22646"/>
                    <a:pt x="58627" y="23275"/>
                    <a:pt x="58627" y="23904"/>
                  </a:cubicBezTo>
                  <a:cubicBezTo>
                    <a:pt x="59256" y="25162"/>
                    <a:pt x="57998" y="25791"/>
                    <a:pt x="56111" y="26420"/>
                  </a:cubicBezTo>
                  <a:cubicBezTo>
                    <a:pt x="54853" y="27049"/>
                    <a:pt x="54853" y="28307"/>
                    <a:pt x="54224" y="28936"/>
                  </a:cubicBezTo>
                  <a:cubicBezTo>
                    <a:pt x="53595" y="29565"/>
                    <a:pt x="52966" y="29565"/>
                    <a:pt x="52337" y="30194"/>
                  </a:cubicBezTo>
                  <a:cubicBezTo>
                    <a:pt x="51708" y="30823"/>
                    <a:pt x="51079" y="30823"/>
                    <a:pt x="51079" y="31453"/>
                  </a:cubicBezTo>
                  <a:cubicBezTo>
                    <a:pt x="51079" y="32082"/>
                    <a:pt x="51708" y="32711"/>
                    <a:pt x="51708" y="33968"/>
                  </a:cubicBezTo>
                  <a:cubicBezTo>
                    <a:pt x="51708" y="33968"/>
                    <a:pt x="51079" y="34598"/>
                    <a:pt x="51079" y="34598"/>
                  </a:cubicBezTo>
                  <a:cubicBezTo>
                    <a:pt x="51079" y="35227"/>
                    <a:pt x="51079" y="35856"/>
                    <a:pt x="51079" y="35856"/>
                  </a:cubicBezTo>
                  <a:cubicBezTo>
                    <a:pt x="51079" y="36485"/>
                    <a:pt x="51079" y="37114"/>
                    <a:pt x="51708" y="37114"/>
                  </a:cubicBezTo>
                  <a:cubicBezTo>
                    <a:pt x="51708" y="37743"/>
                    <a:pt x="52337" y="38372"/>
                    <a:pt x="52337" y="38372"/>
                  </a:cubicBezTo>
                  <a:cubicBezTo>
                    <a:pt x="52337" y="39001"/>
                    <a:pt x="52337" y="39630"/>
                    <a:pt x="51708" y="39630"/>
                  </a:cubicBezTo>
                  <a:cubicBezTo>
                    <a:pt x="50450" y="40259"/>
                    <a:pt x="51708" y="41517"/>
                    <a:pt x="52337" y="42775"/>
                  </a:cubicBezTo>
                  <a:cubicBezTo>
                    <a:pt x="52337" y="43404"/>
                    <a:pt x="51079" y="44034"/>
                    <a:pt x="51079" y="44034"/>
                  </a:cubicBezTo>
                  <a:cubicBezTo>
                    <a:pt x="51079" y="44663"/>
                    <a:pt x="51708" y="44663"/>
                    <a:pt x="51708" y="45292"/>
                  </a:cubicBezTo>
                  <a:cubicBezTo>
                    <a:pt x="51708" y="46549"/>
                    <a:pt x="51708" y="47179"/>
                    <a:pt x="51708" y="48437"/>
                  </a:cubicBezTo>
                  <a:cubicBezTo>
                    <a:pt x="51708" y="49695"/>
                    <a:pt x="52337" y="50953"/>
                    <a:pt x="52337" y="52840"/>
                  </a:cubicBezTo>
                  <a:cubicBezTo>
                    <a:pt x="52337" y="54099"/>
                    <a:pt x="52337" y="55356"/>
                    <a:pt x="51708" y="56615"/>
                  </a:cubicBezTo>
                  <a:cubicBezTo>
                    <a:pt x="51079" y="58502"/>
                    <a:pt x="51079" y="60389"/>
                    <a:pt x="49820" y="62276"/>
                  </a:cubicBezTo>
                  <a:cubicBezTo>
                    <a:pt x="49192" y="62905"/>
                    <a:pt x="48562" y="64163"/>
                    <a:pt x="46675" y="64163"/>
                  </a:cubicBezTo>
                  <a:cubicBezTo>
                    <a:pt x="45417" y="64792"/>
                    <a:pt x="41014" y="64163"/>
                    <a:pt x="33465" y="62905"/>
                  </a:cubicBezTo>
                  <a:cubicBezTo>
                    <a:pt x="30949" y="62276"/>
                    <a:pt x="27175" y="61647"/>
                    <a:pt x="24029" y="61018"/>
                  </a:cubicBezTo>
                  <a:cubicBezTo>
                    <a:pt x="22142" y="60389"/>
                    <a:pt x="20255" y="60389"/>
                    <a:pt x="17110" y="59760"/>
                  </a:cubicBezTo>
                  <a:cubicBezTo>
                    <a:pt x="20884" y="60389"/>
                    <a:pt x="20255" y="59760"/>
                    <a:pt x="18368" y="59130"/>
                  </a:cubicBezTo>
                  <a:cubicBezTo>
                    <a:pt x="15852" y="58502"/>
                    <a:pt x="12706" y="57873"/>
                    <a:pt x="11448" y="57873"/>
                  </a:cubicBezTo>
                  <a:cubicBezTo>
                    <a:pt x="12077" y="57873"/>
                    <a:pt x="12077" y="57873"/>
                    <a:pt x="12706" y="57873"/>
                  </a:cubicBezTo>
                  <a:cubicBezTo>
                    <a:pt x="14594" y="57873"/>
                    <a:pt x="15852" y="57873"/>
                    <a:pt x="13335" y="57244"/>
                  </a:cubicBezTo>
                  <a:cubicBezTo>
                    <a:pt x="12077" y="56615"/>
                    <a:pt x="13335" y="56615"/>
                    <a:pt x="9561" y="55985"/>
                  </a:cubicBezTo>
                  <a:cubicBezTo>
                    <a:pt x="8303" y="55985"/>
                    <a:pt x="9561" y="55356"/>
                    <a:pt x="9561" y="55356"/>
                  </a:cubicBezTo>
                  <a:cubicBezTo>
                    <a:pt x="7674" y="54727"/>
                    <a:pt x="6416" y="54727"/>
                    <a:pt x="4529" y="54099"/>
                  </a:cubicBezTo>
                  <a:cubicBezTo>
                    <a:pt x="5158" y="54099"/>
                    <a:pt x="5787" y="54099"/>
                    <a:pt x="5787" y="54099"/>
                  </a:cubicBezTo>
                  <a:cubicBezTo>
                    <a:pt x="2641" y="53470"/>
                    <a:pt x="2012" y="53470"/>
                    <a:pt x="2641" y="54099"/>
                  </a:cubicBezTo>
                  <a:cubicBezTo>
                    <a:pt x="2641" y="54099"/>
                    <a:pt x="3270" y="54727"/>
                    <a:pt x="3270" y="54727"/>
                  </a:cubicBezTo>
                  <a:cubicBezTo>
                    <a:pt x="-3020" y="52840"/>
                    <a:pt x="3270" y="53470"/>
                    <a:pt x="7045" y="53470"/>
                  </a:cubicBezTo>
                  <a:cubicBezTo>
                    <a:pt x="5787" y="53470"/>
                    <a:pt x="4529" y="52840"/>
                    <a:pt x="2641" y="52840"/>
                  </a:cubicBezTo>
                  <a:cubicBezTo>
                    <a:pt x="2641" y="52840"/>
                    <a:pt x="2012" y="52840"/>
                    <a:pt x="2012" y="52211"/>
                  </a:cubicBezTo>
                  <a:cubicBezTo>
                    <a:pt x="2012" y="51582"/>
                    <a:pt x="2641" y="51582"/>
                    <a:pt x="2641" y="50953"/>
                  </a:cubicBezTo>
                  <a:cubicBezTo>
                    <a:pt x="2641" y="50324"/>
                    <a:pt x="2012" y="50324"/>
                    <a:pt x="2641" y="49695"/>
                  </a:cubicBezTo>
                  <a:cubicBezTo>
                    <a:pt x="3900" y="49695"/>
                    <a:pt x="1383" y="48437"/>
                    <a:pt x="3270" y="48437"/>
                  </a:cubicBezTo>
                  <a:cubicBezTo>
                    <a:pt x="4529" y="48437"/>
                    <a:pt x="3900" y="47808"/>
                    <a:pt x="1383" y="47179"/>
                  </a:cubicBezTo>
                  <a:cubicBezTo>
                    <a:pt x="-504" y="46549"/>
                    <a:pt x="125" y="46549"/>
                    <a:pt x="754" y="46549"/>
                  </a:cubicBezTo>
                  <a:cubicBezTo>
                    <a:pt x="2012" y="46549"/>
                    <a:pt x="2012" y="46549"/>
                    <a:pt x="2641" y="45921"/>
                  </a:cubicBezTo>
                  <a:cubicBezTo>
                    <a:pt x="2641" y="45921"/>
                    <a:pt x="3270" y="45921"/>
                    <a:pt x="2641" y="45921"/>
                  </a:cubicBezTo>
                  <a:cubicBezTo>
                    <a:pt x="-1762" y="44663"/>
                    <a:pt x="125" y="44663"/>
                    <a:pt x="2641" y="44663"/>
                  </a:cubicBezTo>
                  <a:cubicBezTo>
                    <a:pt x="3900" y="44663"/>
                    <a:pt x="5787" y="44663"/>
                    <a:pt x="2641" y="44034"/>
                  </a:cubicBezTo>
                  <a:cubicBezTo>
                    <a:pt x="1383" y="43404"/>
                    <a:pt x="2641" y="43404"/>
                    <a:pt x="4529" y="44034"/>
                  </a:cubicBezTo>
                  <a:cubicBezTo>
                    <a:pt x="7674" y="44663"/>
                    <a:pt x="7045" y="44034"/>
                    <a:pt x="5158" y="43404"/>
                  </a:cubicBezTo>
                  <a:cubicBezTo>
                    <a:pt x="4529" y="43404"/>
                    <a:pt x="4529" y="42775"/>
                    <a:pt x="3900" y="42775"/>
                  </a:cubicBezTo>
                  <a:cubicBezTo>
                    <a:pt x="3900" y="42775"/>
                    <a:pt x="3270" y="42146"/>
                    <a:pt x="3900" y="42146"/>
                  </a:cubicBezTo>
                  <a:cubicBezTo>
                    <a:pt x="5158" y="42146"/>
                    <a:pt x="3270" y="41517"/>
                    <a:pt x="2012" y="41517"/>
                  </a:cubicBezTo>
                  <a:cubicBezTo>
                    <a:pt x="2012" y="41517"/>
                    <a:pt x="2012" y="41517"/>
                    <a:pt x="2012" y="41517"/>
                  </a:cubicBezTo>
                  <a:cubicBezTo>
                    <a:pt x="3900" y="41517"/>
                    <a:pt x="754" y="40259"/>
                    <a:pt x="4529" y="40889"/>
                  </a:cubicBezTo>
                  <a:cubicBezTo>
                    <a:pt x="5787" y="40889"/>
                    <a:pt x="5787" y="40889"/>
                    <a:pt x="5787" y="40889"/>
                  </a:cubicBezTo>
                  <a:cubicBezTo>
                    <a:pt x="5787" y="40889"/>
                    <a:pt x="5158" y="40889"/>
                    <a:pt x="4529" y="40259"/>
                  </a:cubicBezTo>
                  <a:cubicBezTo>
                    <a:pt x="754" y="39630"/>
                    <a:pt x="2012" y="39630"/>
                    <a:pt x="3270" y="39630"/>
                  </a:cubicBezTo>
                  <a:cubicBezTo>
                    <a:pt x="5158" y="39630"/>
                    <a:pt x="5787" y="39630"/>
                    <a:pt x="3270" y="39001"/>
                  </a:cubicBezTo>
                  <a:cubicBezTo>
                    <a:pt x="2641" y="39001"/>
                    <a:pt x="2641" y="39001"/>
                    <a:pt x="2641" y="38372"/>
                  </a:cubicBezTo>
                  <a:cubicBezTo>
                    <a:pt x="2012" y="38372"/>
                    <a:pt x="3900" y="38372"/>
                    <a:pt x="754" y="37743"/>
                  </a:cubicBezTo>
                  <a:cubicBezTo>
                    <a:pt x="754" y="37743"/>
                    <a:pt x="125" y="37743"/>
                    <a:pt x="125" y="37743"/>
                  </a:cubicBezTo>
                  <a:cubicBezTo>
                    <a:pt x="2641" y="37743"/>
                    <a:pt x="754" y="37114"/>
                    <a:pt x="125" y="37114"/>
                  </a:cubicBezTo>
                  <a:cubicBezTo>
                    <a:pt x="125" y="37114"/>
                    <a:pt x="125" y="37114"/>
                    <a:pt x="754" y="37114"/>
                  </a:cubicBezTo>
                  <a:cubicBezTo>
                    <a:pt x="4529" y="37743"/>
                    <a:pt x="4529" y="37114"/>
                    <a:pt x="3270" y="36485"/>
                  </a:cubicBezTo>
                  <a:cubicBezTo>
                    <a:pt x="1383" y="35856"/>
                    <a:pt x="4529" y="35856"/>
                    <a:pt x="4529" y="35227"/>
                  </a:cubicBezTo>
                  <a:cubicBezTo>
                    <a:pt x="4529" y="35227"/>
                    <a:pt x="4529" y="35227"/>
                    <a:pt x="4529" y="35227"/>
                  </a:cubicBezTo>
                  <a:cubicBezTo>
                    <a:pt x="4529" y="35227"/>
                    <a:pt x="4529" y="34598"/>
                    <a:pt x="5158" y="34598"/>
                  </a:cubicBezTo>
                  <a:cubicBezTo>
                    <a:pt x="5158" y="34598"/>
                    <a:pt x="6416" y="34598"/>
                    <a:pt x="5787" y="34598"/>
                  </a:cubicBezTo>
                  <a:cubicBezTo>
                    <a:pt x="3270" y="33968"/>
                    <a:pt x="4529" y="33968"/>
                    <a:pt x="3900" y="33339"/>
                  </a:cubicBezTo>
                  <a:cubicBezTo>
                    <a:pt x="3270" y="32711"/>
                    <a:pt x="5158" y="32711"/>
                    <a:pt x="3270" y="32082"/>
                  </a:cubicBezTo>
                  <a:cubicBezTo>
                    <a:pt x="2012" y="31453"/>
                    <a:pt x="2641" y="31453"/>
                    <a:pt x="7045" y="32082"/>
                  </a:cubicBezTo>
                  <a:cubicBezTo>
                    <a:pt x="2641" y="30823"/>
                    <a:pt x="9561" y="32082"/>
                    <a:pt x="2641" y="30823"/>
                  </a:cubicBezTo>
                  <a:cubicBezTo>
                    <a:pt x="7674" y="31453"/>
                    <a:pt x="9561" y="32082"/>
                    <a:pt x="7045" y="30823"/>
                  </a:cubicBezTo>
                  <a:cubicBezTo>
                    <a:pt x="4529" y="30194"/>
                    <a:pt x="5787" y="30194"/>
                    <a:pt x="5787" y="30194"/>
                  </a:cubicBezTo>
                  <a:cubicBezTo>
                    <a:pt x="5787" y="30194"/>
                    <a:pt x="5787" y="30194"/>
                    <a:pt x="5787" y="29565"/>
                  </a:cubicBezTo>
                  <a:cubicBezTo>
                    <a:pt x="5787" y="28936"/>
                    <a:pt x="6416" y="28936"/>
                    <a:pt x="8303" y="28936"/>
                  </a:cubicBezTo>
                  <a:cubicBezTo>
                    <a:pt x="9561" y="28936"/>
                    <a:pt x="9561" y="28307"/>
                    <a:pt x="10190" y="28307"/>
                  </a:cubicBezTo>
                  <a:cubicBezTo>
                    <a:pt x="8932" y="27678"/>
                    <a:pt x="7674" y="27678"/>
                    <a:pt x="7045" y="27678"/>
                  </a:cubicBezTo>
                  <a:cubicBezTo>
                    <a:pt x="5787" y="27678"/>
                    <a:pt x="4529" y="27049"/>
                    <a:pt x="3270" y="27049"/>
                  </a:cubicBezTo>
                  <a:cubicBezTo>
                    <a:pt x="3900" y="27049"/>
                    <a:pt x="5158" y="27049"/>
                    <a:pt x="5158" y="27049"/>
                  </a:cubicBezTo>
                  <a:cubicBezTo>
                    <a:pt x="5787" y="27049"/>
                    <a:pt x="5787" y="27049"/>
                    <a:pt x="6416" y="27049"/>
                  </a:cubicBezTo>
                  <a:cubicBezTo>
                    <a:pt x="7045" y="27049"/>
                    <a:pt x="7045" y="27678"/>
                    <a:pt x="7674" y="27678"/>
                  </a:cubicBezTo>
                  <a:cubicBezTo>
                    <a:pt x="8303" y="27678"/>
                    <a:pt x="8303" y="27678"/>
                    <a:pt x="8932" y="27678"/>
                  </a:cubicBezTo>
                  <a:cubicBezTo>
                    <a:pt x="9561" y="27678"/>
                    <a:pt x="9561" y="27678"/>
                    <a:pt x="10190" y="27049"/>
                  </a:cubicBezTo>
                  <a:cubicBezTo>
                    <a:pt x="10190" y="27049"/>
                    <a:pt x="9561" y="27049"/>
                    <a:pt x="10190" y="26420"/>
                  </a:cubicBezTo>
                  <a:cubicBezTo>
                    <a:pt x="11448" y="26420"/>
                    <a:pt x="8932" y="25791"/>
                    <a:pt x="3900" y="24533"/>
                  </a:cubicBezTo>
                  <a:cubicBezTo>
                    <a:pt x="6416" y="24533"/>
                    <a:pt x="8932" y="25162"/>
                    <a:pt x="7045" y="24533"/>
                  </a:cubicBezTo>
                  <a:cubicBezTo>
                    <a:pt x="6416" y="24533"/>
                    <a:pt x="7674" y="24533"/>
                    <a:pt x="8303" y="24533"/>
                  </a:cubicBezTo>
                  <a:cubicBezTo>
                    <a:pt x="11448" y="25162"/>
                    <a:pt x="11448" y="24533"/>
                    <a:pt x="7674" y="23904"/>
                  </a:cubicBezTo>
                  <a:cubicBezTo>
                    <a:pt x="7045" y="23904"/>
                    <a:pt x="6416" y="23275"/>
                    <a:pt x="6416" y="23275"/>
                  </a:cubicBezTo>
                  <a:cubicBezTo>
                    <a:pt x="6416" y="23275"/>
                    <a:pt x="6416" y="22646"/>
                    <a:pt x="6416" y="22646"/>
                  </a:cubicBezTo>
                  <a:cubicBezTo>
                    <a:pt x="7045" y="22646"/>
                    <a:pt x="7045" y="22017"/>
                    <a:pt x="7045" y="21387"/>
                  </a:cubicBezTo>
                  <a:cubicBezTo>
                    <a:pt x="7045" y="21387"/>
                    <a:pt x="7045" y="21387"/>
                    <a:pt x="7045" y="21387"/>
                  </a:cubicBezTo>
                  <a:cubicBezTo>
                    <a:pt x="7674" y="21387"/>
                    <a:pt x="6416" y="20758"/>
                    <a:pt x="8303" y="20758"/>
                  </a:cubicBezTo>
                  <a:cubicBezTo>
                    <a:pt x="10819" y="20758"/>
                    <a:pt x="10819" y="20129"/>
                    <a:pt x="10819" y="20129"/>
                  </a:cubicBezTo>
                  <a:cubicBezTo>
                    <a:pt x="10819" y="20129"/>
                    <a:pt x="10819" y="20129"/>
                    <a:pt x="10819" y="19501"/>
                  </a:cubicBezTo>
                  <a:cubicBezTo>
                    <a:pt x="10819" y="19501"/>
                    <a:pt x="9561" y="18872"/>
                    <a:pt x="8303" y="18872"/>
                  </a:cubicBezTo>
                  <a:cubicBezTo>
                    <a:pt x="8303" y="18872"/>
                    <a:pt x="8303" y="18872"/>
                    <a:pt x="8303" y="18872"/>
                  </a:cubicBezTo>
                  <a:cubicBezTo>
                    <a:pt x="8303" y="18872"/>
                    <a:pt x="8303" y="18872"/>
                    <a:pt x="8303" y="18872"/>
                  </a:cubicBezTo>
                  <a:cubicBezTo>
                    <a:pt x="8932" y="18872"/>
                    <a:pt x="9561" y="18872"/>
                    <a:pt x="10819" y="18872"/>
                  </a:cubicBezTo>
                  <a:cubicBezTo>
                    <a:pt x="10190" y="18872"/>
                    <a:pt x="10190" y="18872"/>
                    <a:pt x="9561" y="18872"/>
                  </a:cubicBezTo>
                  <a:cubicBezTo>
                    <a:pt x="9561" y="18872"/>
                    <a:pt x="8932" y="18872"/>
                    <a:pt x="8932" y="18872"/>
                  </a:cubicBezTo>
                  <a:cubicBezTo>
                    <a:pt x="8932" y="18872"/>
                    <a:pt x="8932" y="18872"/>
                    <a:pt x="8932" y="18872"/>
                  </a:cubicBezTo>
                  <a:cubicBezTo>
                    <a:pt x="5787" y="18242"/>
                    <a:pt x="7674" y="18242"/>
                    <a:pt x="9561" y="18242"/>
                  </a:cubicBezTo>
                  <a:cubicBezTo>
                    <a:pt x="10819" y="18242"/>
                    <a:pt x="11448" y="18242"/>
                    <a:pt x="12706" y="18242"/>
                  </a:cubicBezTo>
                  <a:cubicBezTo>
                    <a:pt x="10819" y="17613"/>
                    <a:pt x="9561" y="17613"/>
                    <a:pt x="8303" y="16984"/>
                  </a:cubicBezTo>
                  <a:cubicBezTo>
                    <a:pt x="8303" y="16984"/>
                    <a:pt x="7674" y="16984"/>
                    <a:pt x="7674" y="16984"/>
                  </a:cubicBezTo>
                  <a:cubicBezTo>
                    <a:pt x="8303" y="16984"/>
                    <a:pt x="8303" y="16355"/>
                    <a:pt x="8932" y="16355"/>
                  </a:cubicBezTo>
                  <a:cubicBezTo>
                    <a:pt x="8932" y="16355"/>
                    <a:pt x="9561" y="16355"/>
                    <a:pt x="10190" y="16355"/>
                  </a:cubicBezTo>
                  <a:cubicBezTo>
                    <a:pt x="10819" y="16355"/>
                    <a:pt x="12077" y="16355"/>
                    <a:pt x="12706" y="16355"/>
                  </a:cubicBezTo>
                  <a:cubicBezTo>
                    <a:pt x="13335" y="16355"/>
                    <a:pt x="13335" y="15726"/>
                    <a:pt x="13964" y="15097"/>
                  </a:cubicBezTo>
                  <a:cubicBezTo>
                    <a:pt x="12706" y="15097"/>
                    <a:pt x="12077" y="15097"/>
                    <a:pt x="10819" y="15097"/>
                  </a:cubicBezTo>
                  <a:cubicBezTo>
                    <a:pt x="10190" y="15097"/>
                    <a:pt x="9561" y="15097"/>
                    <a:pt x="9561" y="14468"/>
                  </a:cubicBezTo>
                  <a:cubicBezTo>
                    <a:pt x="9561" y="14468"/>
                    <a:pt x="9561" y="13839"/>
                    <a:pt x="9561" y="13839"/>
                  </a:cubicBezTo>
                  <a:cubicBezTo>
                    <a:pt x="10819" y="14468"/>
                    <a:pt x="11448" y="14468"/>
                    <a:pt x="12077" y="14468"/>
                  </a:cubicBezTo>
                  <a:cubicBezTo>
                    <a:pt x="12077" y="14468"/>
                    <a:pt x="12706" y="14468"/>
                    <a:pt x="13335" y="14468"/>
                  </a:cubicBezTo>
                  <a:cubicBezTo>
                    <a:pt x="13964" y="14468"/>
                    <a:pt x="14594" y="13839"/>
                    <a:pt x="15222" y="13839"/>
                  </a:cubicBezTo>
                  <a:cubicBezTo>
                    <a:pt x="14594" y="13839"/>
                    <a:pt x="14594" y="13839"/>
                    <a:pt x="13964" y="13839"/>
                  </a:cubicBezTo>
                  <a:cubicBezTo>
                    <a:pt x="13335" y="13839"/>
                    <a:pt x="12706" y="13839"/>
                    <a:pt x="12077" y="14468"/>
                  </a:cubicBezTo>
                  <a:cubicBezTo>
                    <a:pt x="10190" y="13839"/>
                    <a:pt x="10190" y="13210"/>
                    <a:pt x="10819" y="13210"/>
                  </a:cubicBezTo>
                  <a:cubicBezTo>
                    <a:pt x="12077" y="12581"/>
                    <a:pt x="13335" y="11951"/>
                    <a:pt x="12706" y="11323"/>
                  </a:cubicBezTo>
                  <a:cubicBezTo>
                    <a:pt x="12706" y="11323"/>
                    <a:pt x="13964" y="11323"/>
                    <a:pt x="13964" y="11323"/>
                  </a:cubicBezTo>
                  <a:cubicBezTo>
                    <a:pt x="14594" y="10694"/>
                    <a:pt x="14594" y="10065"/>
                    <a:pt x="15222" y="9436"/>
                  </a:cubicBezTo>
                  <a:cubicBezTo>
                    <a:pt x="15222" y="9436"/>
                    <a:pt x="15222" y="8806"/>
                    <a:pt x="15852" y="8806"/>
                  </a:cubicBezTo>
                  <a:cubicBezTo>
                    <a:pt x="15852" y="8806"/>
                    <a:pt x="17110" y="8806"/>
                    <a:pt x="18997" y="9436"/>
                  </a:cubicBezTo>
                  <a:cubicBezTo>
                    <a:pt x="18997" y="9436"/>
                    <a:pt x="19626" y="10065"/>
                    <a:pt x="18997" y="10065"/>
                  </a:cubicBezTo>
                  <a:cubicBezTo>
                    <a:pt x="18368" y="10065"/>
                    <a:pt x="18368" y="10694"/>
                    <a:pt x="18368" y="11323"/>
                  </a:cubicBezTo>
                  <a:cubicBezTo>
                    <a:pt x="18997" y="11951"/>
                    <a:pt x="17739" y="11951"/>
                    <a:pt x="17739" y="12581"/>
                  </a:cubicBezTo>
                  <a:cubicBezTo>
                    <a:pt x="17110" y="13210"/>
                    <a:pt x="17110" y="13210"/>
                    <a:pt x="16481" y="13839"/>
                  </a:cubicBezTo>
                  <a:cubicBezTo>
                    <a:pt x="16481" y="13839"/>
                    <a:pt x="16481" y="13839"/>
                    <a:pt x="16481" y="13839"/>
                  </a:cubicBezTo>
                  <a:cubicBezTo>
                    <a:pt x="12706" y="13839"/>
                    <a:pt x="17110" y="15097"/>
                    <a:pt x="13964" y="15097"/>
                  </a:cubicBezTo>
                  <a:cubicBezTo>
                    <a:pt x="13335" y="15097"/>
                    <a:pt x="13964" y="15097"/>
                    <a:pt x="15222" y="15726"/>
                  </a:cubicBezTo>
                  <a:cubicBezTo>
                    <a:pt x="15852" y="15726"/>
                    <a:pt x="16481" y="15726"/>
                    <a:pt x="17110" y="15097"/>
                  </a:cubicBezTo>
                  <a:cubicBezTo>
                    <a:pt x="18997" y="14468"/>
                    <a:pt x="20255" y="13210"/>
                    <a:pt x="21513" y="12581"/>
                  </a:cubicBezTo>
                  <a:cubicBezTo>
                    <a:pt x="22142" y="12581"/>
                    <a:pt x="22771" y="11951"/>
                    <a:pt x="24658" y="11951"/>
                  </a:cubicBezTo>
                  <a:cubicBezTo>
                    <a:pt x="25287" y="11951"/>
                    <a:pt x="27175" y="11951"/>
                    <a:pt x="27804" y="11951"/>
                  </a:cubicBezTo>
                  <a:cubicBezTo>
                    <a:pt x="27175" y="11951"/>
                    <a:pt x="25916" y="11951"/>
                    <a:pt x="24658" y="11323"/>
                  </a:cubicBezTo>
                  <a:cubicBezTo>
                    <a:pt x="24658" y="10694"/>
                    <a:pt x="24658" y="10065"/>
                    <a:pt x="25287" y="9436"/>
                  </a:cubicBezTo>
                  <a:cubicBezTo>
                    <a:pt x="25287" y="8806"/>
                    <a:pt x="25916" y="8806"/>
                    <a:pt x="25287" y="8177"/>
                  </a:cubicBezTo>
                  <a:cubicBezTo>
                    <a:pt x="24658" y="7548"/>
                    <a:pt x="24029" y="6919"/>
                    <a:pt x="24658" y="6919"/>
                  </a:cubicBezTo>
                  <a:cubicBezTo>
                    <a:pt x="25287" y="6919"/>
                    <a:pt x="27175" y="6291"/>
                    <a:pt x="27804" y="6291"/>
                  </a:cubicBezTo>
                  <a:cubicBezTo>
                    <a:pt x="28433" y="6291"/>
                    <a:pt x="27804" y="5661"/>
                    <a:pt x="27804" y="5661"/>
                  </a:cubicBezTo>
                  <a:cubicBezTo>
                    <a:pt x="27804" y="5661"/>
                    <a:pt x="28433" y="5032"/>
                    <a:pt x="29062" y="5032"/>
                  </a:cubicBezTo>
                  <a:cubicBezTo>
                    <a:pt x="30320" y="4403"/>
                    <a:pt x="31578" y="4403"/>
                    <a:pt x="32836" y="3774"/>
                  </a:cubicBezTo>
                  <a:cubicBezTo>
                    <a:pt x="32836" y="3774"/>
                    <a:pt x="32836" y="3774"/>
                    <a:pt x="32836" y="3145"/>
                  </a:cubicBezTo>
                  <a:cubicBezTo>
                    <a:pt x="30949" y="3145"/>
                    <a:pt x="29691" y="3145"/>
                    <a:pt x="28433" y="3145"/>
                  </a:cubicBezTo>
                  <a:cubicBezTo>
                    <a:pt x="27804" y="3145"/>
                    <a:pt x="26546" y="2516"/>
                    <a:pt x="26546" y="2516"/>
                  </a:cubicBezTo>
                  <a:cubicBezTo>
                    <a:pt x="27804" y="2516"/>
                    <a:pt x="29691" y="1887"/>
                    <a:pt x="30949" y="1887"/>
                  </a:cubicBezTo>
                  <a:cubicBezTo>
                    <a:pt x="31578" y="1887"/>
                    <a:pt x="33465" y="1258"/>
                    <a:pt x="33465" y="1258"/>
                  </a:cubicBezTo>
                  <a:cubicBezTo>
                    <a:pt x="33465" y="1258"/>
                    <a:pt x="34723" y="1258"/>
                    <a:pt x="35352" y="1258"/>
                  </a:cubicBezTo>
                  <a:cubicBezTo>
                    <a:pt x="37239" y="629"/>
                    <a:pt x="39127" y="629"/>
                    <a:pt x="41014" y="0"/>
                  </a:cubicBezTo>
                  <a:cubicBezTo>
                    <a:pt x="41643" y="0"/>
                    <a:pt x="42901" y="0"/>
                    <a:pt x="45417" y="0"/>
                  </a:cubicBezTo>
                  <a:cubicBezTo>
                    <a:pt x="47304" y="0"/>
                    <a:pt x="47933" y="0"/>
                    <a:pt x="49192" y="0"/>
                  </a:cubicBezTo>
                  <a:cubicBezTo>
                    <a:pt x="49820" y="0"/>
                    <a:pt x="49820" y="629"/>
                    <a:pt x="49820" y="629"/>
                  </a:cubicBezTo>
                  <a:cubicBezTo>
                    <a:pt x="52337" y="1258"/>
                    <a:pt x="54853" y="1258"/>
                    <a:pt x="57369" y="1887"/>
                  </a:cubicBezTo>
                  <a:cubicBezTo>
                    <a:pt x="54853" y="1258"/>
                    <a:pt x="56740" y="1258"/>
                    <a:pt x="57998" y="1887"/>
                  </a:cubicBezTo>
                  <a:close/>
                  <a:moveTo>
                    <a:pt x="6416" y="50324"/>
                  </a:moveTo>
                  <a:cubicBezTo>
                    <a:pt x="5787" y="50324"/>
                    <a:pt x="5787" y="50324"/>
                    <a:pt x="5158" y="50324"/>
                  </a:cubicBezTo>
                  <a:cubicBezTo>
                    <a:pt x="5787" y="50324"/>
                    <a:pt x="5787" y="50324"/>
                    <a:pt x="6416" y="50324"/>
                  </a:cubicBezTo>
                  <a:cubicBezTo>
                    <a:pt x="6416" y="50324"/>
                    <a:pt x="7045" y="50324"/>
                    <a:pt x="6416" y="50324"/>
                  </a:cubicBezTo>
                  <a:cubicBezTo>
                    <a:pt x="7045" y="50324"/>
                    <a:pt x="7045" y="50324"/>
                    <a:pt x="6416" y="50324"/>
                  </a:cubicBezTo>
                  <a:close/>
                  <a:moveTo>
                    <a:pt x="11448" y="49695"/>
                  </a:moveTo>
                  <a:cubicBezTo>
                    <a:pt x="11448" y="49695"/>
                    <a:pt x="10819" y="49695"/>
                    <a:pt x="10819" y="49695"/>
                  </a:cubicBezTo>
                  <a:cubicBezTo>
                    <a:pt x="10819" y="50324"/>
                    <a:pt x="11448" y="50324"/>
                    <a:pt x="11448" y="49695"/>
                  </a:cubicBezTo>
                  <a:cubicBezTo>
                    <a:pt x="12077" y="50324"/>
                    <a:pt x="12077" y="50324"/>
                    <a:pt x="11448" y="49695"/>
                  </a:cubicBezTo>
                  <a:cubicBezTo>
                    <a:pt x="11448" y="49695"/>
                    <a:pt x="11448" y="49695"/>
                    <a:pt x="11448" y="49695"/>
                  </a:cubicBezTo>
                  <a:close/>
                  <a:moveTo>
                    <a:pt x="11448" y="47179"/>
                  </a:moveTo>
                  <a:cubicBezTo>
                    <a:pt x="11448" y="47179"/>
                    <a:pt x="10819" y="47179"/>
                    <a:pt x="10819" y="47179"/>
                  </a:cubicBezTo>
                  <a:cubicBezTo>
                    <a:pt x="11448" y="47179"/>
                    <a:pt x="12077" y="47179"/>
                    <a:pt x="12706" y="47808"/>
                  </a:cubicBezTo>
                  <a:cubicBezTo>
                    <a:pt x="13335" y="47808"/>
                    <a:pt x="13335" y="47808"/>
                    <a:pt x="13964" y="47808"/>
                  </a:cubicBezTo>
                  <a:cubicBezTo>
                    <a:pt x="12706" y="47179"/>
                    <a:pt x="12077" y="47179"/>
                    <a:pt x="11448" y="47179"/>
                  </a:cubicBezTo>
                  <a:close/>
                  <a:moveTo>
                    <a:pt x="6416" y="45921"/>
                  </a:moveTo>
                  <a:cubicBezTo>
                    <a:pt x="5158" y="47179"/>
                    <a:pt x="3270" y="47808"/>
                    <a:pt x="5158" y="49066"/>
                  </a:cubicBezTo>
                  <a:cubicBezTo>
                    <a:pt x="5787" y="48437"/>
                    <a:pt x="5787" y="48437"/>
                    <a:pt x="6416" y="47808"/>
                  </a:cubicBezTo>
                  <a:cubicBezTo>
                    <a:pt x="7045" y="47179"/>
                    <a:pt x="7045" y="47179"/>
                    <a:pt x="7674" y="46549"/>
                  </a:cubicBezTo>
                  <a:cubicBezTo>
                    <a:pt x="8303" y="46549"/>
                    <a:pt x="7674" y="45921"/>
                    <a:pt x="6416" y="45921"/>
                  </a:cubicBezTo>
                  <a:close/>
                  <a:moveTo>
                    <a:pt x="13964" y="44663"/>
                  </a:moveTo>
                  <a:cubicBezTo>
                    <a:pt x="10190" y="44034"/>
                    <a:pt x="12077" y="45292"/>
                    <a:pt x="12077" y="45292"/>
                  </a:cubicBezTo>
                  <a:cubicBezTo>
                    <a:pt x="11448" y="45292"/>
                    <a:pt x="12077" y="45921"/>
                    <a:pt x="12706" y="46549"/>
                  </a:cubicBezTo>
                  <a:cubicBezTo>
                    <a:pt x="13335" y="46549"/>
                    <a:pt x="13335" y="46549"/>
                    <a:pt x="13964" y="46549"/>
                  </a:cubicBezTo>
                  <a:cubicBezTo>
                    <a:pt x="15222" y="46549"/>
                    <a:pt x="14594" y="45921"/>
                    <a:pt x="13964" y="44663"/>
                  </a:cubicBezTo>
                  <a:close/>
                  <a:moveTo>
                    <a:pt x="12706" y="42775"/>
                  </a:moveTo>
                  <a:cubicBezTo>
                    <a:pt x="12077" y="42775"/>
                    <a:pt x="11448" y="43404"/>
                    <a:pt x="12706" y="44034"/>
                  </a:cubicBezTo>
                  <a:cubicBezTo>
                    <a:pt x="15222" y="44663"/>
                    <a:pt x="15222" y="44034"/>
                    <a:pt x="12706" y="42775"/>
                  </a:cubicBezTo>
                  <a:close/>
                  <a:moveTo>
                    <a:pt x="12706" y="42146"/>
                  </a:moveTo>
                  <a:cubicBezTo>
                    <a:pt x="12706" y="42146"/>
                    <a:pt x="12077" y="42146"/>
                    <a:pt x="12077" y="42146"/>
                  </a:cubicBezTo>
                  <a:cubicBezTo>
                    <a:pt x="12077" y="42146"/>
                    <a:pt x="12706" y="42146"/>
                    <a:pt x="12706" y="42146"/>
                  </a:cubicBezTo>
                  <a:cubicBezTo>
                    <a:pt x="13335" y="42146"/>
                    <a:pt x="13335" y="42146"/>
                    <a:pt x="12706" y="42146"/>
                  </a:cubicBezTo>
                  <a:cubicBezTo>
                    <a:pt x="13335" y="42146"/>
                    <a:pt x="13335" y="42146"/>
                    <a:pt x="12706" y="42146"/>
                  </a:cubicBezTo>
                  <a:close/>
                  <a:moveTo>
                    <a:pt x="12706" y="40889"/>
                  </a:moveTo>
                  <a:cubicBezTo>
                    <a:pt x="11448" y="40889"/>
                    <a:pt x="8932" y="40259"/>
                    <a:pt x="12706" y="41517"/>
                  </a:cubicBezTo>
                  <a:cubicBezTo>
                    <a:pt x="12706" y="41517"/>
                    <a:pt x="12706" y="40889"/>
                    <a:pt x="12706" y="40889"/>
                  </a:cubicBezTo>
                  <a:close/>
                  <a:moveTo>
                    <a:pt x="22142" y="40259"/>
                  </a:moveTo>
                  <a:cubicBezTo>
                    <a:pt x="22142" y="40259"/>
                    <a:pt x="21513" y="40259"/>
                    <a:pt x="21513" y="40259"/>
                  </a:cubicBezTo>
                  <a:cubicBezTo>
                    <a:pt x="21513" y="40259"/>
                    <a:pt x="21513" y="40889"/>
                    <a:pt x="21513" y="40889"/>
                  </a:cubicBezTo>
                  <a:cubicBezTo>
                    <a:pt x="22142" y="40889"/>
                    <a:pt x="22142" y="40889"/>
                    <a:pt x="22142" y="40259"/>
                  </a:cubicBezTo>
                  <a:cubicBezTo>
                    <a:pt x="22771" y="40889"/>
                    <a:pt x="22771" y="40889"/>
                    <a:pt x="22142" y="40259"/>
                  </a:cubicBezTo>
                  <a:cubicBezTo>
                    <a:pt x="22142" y="40259"/>
                    <a:pt x="22142" y="40259"/>
                    <a:pt x="22142" y="40259"/>
                  </a:cubicBezTo>
                  <a:close/>
                  <a:moveTo>
                    <a:pt x="13964" y="37114"/>
                  </a:moveTo>
                  <a:cubicBezTo>
                    <a:pt x="13964" y="37114"/>
                    <a:pt x="13964" y="36485"/>
                    <a:pt x="13335" y="36485"/>
                  </a:cubicBezTo>
                  <a:cubicBezTo>
                    <a:pt x="12706" y="36485"/>
                    <a:pt x="12706" y="36485"/>
                    <a:pt x="12077" y="36485"/>
                  </a:cubicBezTo>
                  <a:cubicBezTo>
                    <a:pt x="12077" y="36485"/>
                    <a:pt x="12706" y="37114"/>
                    <a:pt x="12706" y="37114"/>
                  </a:cubicBezTo>
                  <a:cubicBezTo>
                    <a:pt x="12706" y="37114"/>
                    <a:pt x="13335" y="37114"/>
                    <a:pt x="13964" y="37114"/>
                  </a:cubicBezTo>
                  <a:close/>
                  <a:moveTo>
                    <a:pt x="23400" y="37743"/>
                  </a:moveTo>
                  <a:cubicBezTo>
                    <a:pt x="22771" y="37743"/>
                    <a:pt x="22771" y="37743"/>
                    <a:pt x="22771" y="37743"/>
                  </a:cubicBezTo>
                  <a:cubicBezTo>
                    <a:pt x="22771" y="38372"/>
                    <a:pt x="23400" y="38372"/>
                    <a:pt x="23400" y="37743"/>
                  </a:cubicBezTo>
                  <a:cubicBezTo>
                    <a:pt x="23400" y="38372"/>
                    <a:pt x="23400" y="38372"/>
                    <a:pt x="23400" y="37743"/>
                  </a:cubicBezTo>
                  <a:close/>
                  <a:moveTo>
                    <a:pt x="22771" y="37114"/>
                  </a:moveTo>
                  <a:cubicBezTo>
                    <a:pt x="22771" y="37114"/>
                    <a:pt x="23400" y="37743"/>
                    <a:pt x="23400" y="37743"/>
                  </a:cubicBezTo>
                  <a:cubicBezTo>
                    <a:pt x="24029" y="37743"/>
                    <a:pt x="24658" y="37743"/>
                    <a:pt x="22771" y="37114"/>
                  </a:cubicBezTo>
                  <a:close/>
                  <a:moveTo>
                    <a:pt x="13964" y="34598"/>
                  </a:moveTo>
                  <a:cubicBezTo>
                    <a:pt x="13964" y="34598"/>
                    <a:pt x="13335" y="34598"/>
                    <a:pt x="13964" y="34598"/>
                  </a:cubicBezTo>
                  <a:cubicBezTo>
                    <a:pt x="13335" y="35227"/>
                    <a:pt x="13335" y="35227"/>
                    <a:pt x="13964" y="34598"/>
                  </a:cubicBezTo>
                  <a:cubicBezTo>
                    <a:pt x="13964" y="35227"/>
                    <a:pt x="14594" y="35227"/>
                    <a:pt x="14594" y="35227"/>
                  </a:cubicBezTo>
                  <a:cubicBezTo>
                    <a:pt x="14594" y="35227"/>
                    <a:pt x="13964" y="35227"/>
                    <a:pt x="13964" y="34598"/>
                  </a:cubicBezTo>
                  <a:close/>
                  <a:moveTo>
                    <a:pt x="17110" y="27049"/>
                  </a:moveTo>
                  <a:cubicBezTo>
                    <a:pt x="17110" y="27049"/>
                    <a:pt x="16481" y="26420"/>
                    <a:pt x="16481" y="26420"/>
                  </a:cubicBezTo>
                  <a:cubicBezTo>
                    <a:pt x="15222" y="26420"/>
                    <a:pt x="13964" y="25791"/>
                    <a:pt x="12706" y="25791"/>
                  </a:cubicBezTo>
                  <a:cubicBezTo>
                    <a:pt x="12077" y="25791"/>
                    <a:pt x="12077" y="26420"/>
                    <a:pt x="11448" y="26420"/>
                  </a:cubicBezTo>
                  <a:cubicBezTo>
                    <a:pt x="15852" y="27049"/>
                    <a:pt x="17110" y="27049"/>
                    <a:pt x="17110" y="27049"/>
                  </a:cubicBezTo>
                  <a:close/>
                  <a:moveTo>
                    <a:pt x="21513" y="26420"/>
                  </a:moveTo>
                  <a:cubicBezTo>
                    <a:pt x="21513" y="26420"/>
                    <a:pt x="21513" y="26420"/>
                    <a:pt x="21513" y="26420"/>
                  </a:cubicBezTo>
                  <a:cubicBezTo>
                    <a:pt x="22771" y="27049"/>
                    <a:pt x="19626" y="27049"/>
                    <a:pt x="22142" y="27678"/>
                  </a:cubicBezTo>
                  <a:cubicBezTo>
                    <a:pt x="23400" y="27678"/>
                    <a:pt x="23400" y="27049"/>
                    <a:pt x="21513" y="26420"/>
                  </a:cubicBezTo>
                  <a:cubicBezTo>
                    <a:pt x="21513" y="26420"/>
                    <a:pt x="21513" y="26420"/>
                    <a:pt x="21513" y="26420"/>
                  </a:cubicBezTo>
                  <a:close/>
                  <a:moveTo>
                    <a:pt x="17110" y="24533"/>
                  </a:moveTo>
                  <a:cubicBezTo>
                    <a:pt x="16481" y="24533"/>
                    <a:pt x="15852" y="24533"/>
                    <a:pt x="15222" y="25162"/>
                  </a:cubicBezTo>
                  <a:cubicBezTo>
                    <a:pt x="13964" y="25162"/>
                    <a:pt x="12706" y="24533"/>
                    <a:pt x="10819" y="24533"/>
                  </a:cubicBezTo>
                  <a:cubicBezTo>
                    <a:pt x="17739" y="25791"/>
                    <a:pt x="14594" y="25791"/>
                    <a:pt x="14594" y="25791"/>
                  </a:cubicBezTo>
                  <a:cubicBezTo>
                    <a:pt x="18368" y="26420"/>
                    <a:pt x="18368" y="26420"/>
                    <a:pt x="18368" y="26420"/>
                  </a:cubicBezTo>
                  <a:cubicBezTo>
                    <a:pt x="18368" y="25791"/>
                    <a:pt x="18997" y="25791"/>
                    <a:pt x="18997" y="25162"/>
                  </a:cubicBezTo>
                  <a:cubicBezTo>
                    <a:pt x="18368" y="24533"/>
                    <a:pt x="17739" y="24533"/>
                    <a:pt x="17110" y="24533"/>
                  </a:cubicBezTo>
                  <a:close/>
                  <a:moveTo>
                    <a:pt x="16481" y="22646"/>
                  </a:moveTo>
                  <a:cubicBezTo>
                    <a:pt x="15222" y="22646"/>
                    <a:pt x="14594" y="23275"/>
                    <a:pt x="13335" y="23275"/>
                  </a:cubicBezTo>
                  <a:cubicBezTo>
                    <a:pt x="17110" y="23904"/>
                    <a:pt x="18368" y="23904"/>
                    <a:pt x="18368" y="23904"/>
                  </a:cubicBezTo>
                  <a:cubicBezTo>
                    <a:pt x="18368" y="23904"/>
                    <a:pt x="18368" y="23275"/>
                    <a:pt x="17739" y="23275"/>
                  </a:cubicBezTo>
                  <a:cubicBezTo>
                    <a:pt x="17110" y="22646"/>
                    <a:pt x="17110" y="22646"/>
                    <a:pt x="16481" y="22646"/>
                  </a:cubicBezTo>
                  <a:close/>
                  <a:moveTo>
                    <a:pt x="22142" y="22646"/>
                  </a:moveTo>
                  <a:cubicBezTo>
                    <a:pt x="22142" y="22646"/>
                    <a:pt x="22142" y="23275"/>
                    <a:pt x="22142" y="23275"/>
                  </a:cubicBezTo>
                  <a:cubicBezTo>
                    <a:pt x="24029" y="23275"/>
                    <a:pt x="24029" y="23275"/>
                    <a:pt x="22142" y="22646"/>
                  </a:cubicBezTo>
                  <a:close/>
                  <a:moveTo>
                    <a:pt x="19626" y="21387"/>
                  </a:moveTo>
                  <a:cubicBezTo>
                    <a:pt x="18368" y="21387"/>
                    <a:pt x="17110" y="20758"/>
                    <a:pt x="17110" y="20758"/>
                  </a:cubicBezTo>
                  <a:cubicBezTo>
                    <a:pt x="15852" y="20758"/>
                    <a:pt x="15222" y="20758"/>
                    <a:pt x="14594" y="21387"/>
                  </a:cubicBezTo>
                  <a:cubicBezTo>
                    <a:pt x="14594" y="21387"/>
                    <a:pt x="15222" y="21387"/>
                    <a:pt x="16481" y="22017"/>
                  </a:cubicBezTo>
                  <a:cubicBezTo>
                    <a:pt x="20255" y="22017"/>
                    <a:pt x="16481" y="21387"/>
                    <a:pt x="19626" y="21387"/>
                  </a:cubicBezTo>
                  <a:close/>
                  <a:moveTo>
                    <a:pt x="18997" y="18872"/>
                  </a:moveTo>
                  <a:cubicBezTo>
                    <a:pt x="17739" y="18872"/>
                    <a:pt x="15852" y="18242"/>
                    <a:pt x="14594" y="18242"/>
                  </a:cubicBezTo>
                  <a:cubicBezTo>
                    <a:pt x="13964" y="18242"/>
                    <a:pt x="13335" y="18242"/>
                    <a:pt x="13335" y="18242"/>
                  </a:cubicBezTo>
                  <a:cubicBezTo>
                    <a:pt x="13335" y="18242"/>
                    <a:pt x="13335" y="18872"/>
                    <a:pt x="12706" y="18872"/>
                  </a:cubicBezTo>
                  <a:cubicBezTo>
                    <a:pt x="12706" y="18872"/>
                    <a:pt x="13964" y="19501"/>
                    <a:pt x="16481" y="20129"/>
                  </a:cubicBezTo>
                  <a:cubicBezTo>
                    <a:pt x="15852" y="20129"/>
                    <a:pt x="15222" y="20129"/>
                    <a:pt x="14594" y="20758"/>
                  </a:cubicBezTo>
                  <a:cubicBezTo>
                    <a:pt x="17739" y="21387"/>
                    <a:pt x="18368" y="21387"/>
                    <a:pt x="18368" y="20758"/>
                  </a:cubicBezTo>
                  <a:cubicBezTo>
                    <a:pt x="18997" y="20129"/>
                    <a:pt x="18997" y="19501"/>
                    <a:pt x="18997" y="18872"/>
                  </a:cubicBezTo>
                  <a:cubicBezTo>
                    <a:pt x="19626" y="18872"/>
                    <a:pt x="18997" y="18872"/>
                    <a:pt x="18997" y="18872"/>
                  </a:cubicBezTo>
                  <a:close/>
                  <a:moveTo>
                    <a:pt x="8932" y="16984"/>
                  </a:moveTo>
                  <a:cubicBezTo>
                    <a:pt x="8303" y="16984"/>
                    <a:pt x="7045" y="16984"/>
                    <a:pt x="10190" y="17613"/>
                  </a:cubicBezTo>
                  <a:cubicBezTo>
                    <a:pt x="10190" y="17613"/>
                    <a:pt x="10190" y="17613"/>
                    <a:pt x="10190" y="16984"/>
                  </a:cubicBezTo>
                  <a:cubicBezTo>
                    <a:pt x="10190" y="16984"/>
                    <a:pt x="9561" y="16984"/>
                    <a:pt x="8932" y="16984"/>
                  </a:cubicBezTo>
                  <a:close/>
                  <a:moveTo>
                    <a:pt x="23400" y="18872"/>
                  </a:moveTo>
                  <a:cubicBezTo>
                    <a:pt x="21513" y="18872"/>
                    <a:pt x="20255" y="18242"/>
                    <a:pt x="24658" y="19501"/>
                  </a:cubicBezTo>
                  <a:cubicBezTo>
                    <a:pt x="24658" y="19501"/>
                    <a:pt x="24029" y="19501"/>
                    <a:pt x="23400" y="18872"/>
                  </a:cubicBezTo>
                  <a:close/>
                  <a:moveTo>
                    <a:pt x="25287" y="18242"/>
                  </a:moveTo>
                  <a:cubicBezTo>
                    <a:pt x="25287" y="18242"/>
                    <a:pt x="24658" y="18242"/>
                    <a:pt x="24658" y="18242"/>
                  </a:cubicBezTo>
                  <a:cubicBezTo>
                    <a:pt x="24029" y="18242"/>
                    <a:pt x="24029" y="18872"/>
                    <a:pt x="23400" y="18872"/>
                  </a:cubicBezTo>
                  <a:cubicBezTo>
                    <a:pt x="24029" y="18872"/>
                    <a:pt x="24658" y="18872"/>
                    <a:pt x="24658" y="18872"/>
                  </a:cubicBezTo>
                  <a:cubicBezTo>
                    <a:pt x="25287" y="18872"/>
                    <a:pt x="25287" y="18242"/>
                    <a:pt x="25287" y="18242"/>
                  </a:cubicBezTo>
                  <a:close/>
                  <a:moveTo>
                    <a:pt x="21513" y="16984"/>
                  </a:moveTo>
                  <a:cubicBezTo>
                    <a:pt x="20255" y="16984"/>
                    <a:pt x="19626" y="16984"/>
                    <a:pt x="17110" y="16984"/>
                  </a:cubicBezTo>
                  <a:cubicBezTo>
                    <a:pt x="13335" y="16355"/>
                    <a:pt x="13964" y="16984"/>
                    <a:pt x="13335" y="17613"/>
                  </a:cubicBezTo>
                  <a:cubicBezTo>
                    <a:pt x="16481" y="18242"/>
                    <a:pt x="19626" y="18242"/>
                    <a:pt x="20255" y="18242"/>
                  </a:cubicBezTo>
                  <a:cubicBezTo>
                    <a:pt x="22142" y="17613"/>
                    <a:pt x="22142" y="17613"/>
                    <a:pt x="21513" y="16984"/>
                  </a:cubicBezTo>
                  <a:close/>
                  <a:moveTo>
                    <a:pt x="26546" y="13839"/>
                  </a:moveTo>
                  <a:cubicBezTo>
                    <a:pt x="25916" y="13839"/>
                    <a:pt x="25287" y="13839"/>
                    <a:pt x="25287" y="13839"/>
                  </a:cubicBezTo>
                  <a:cubicBezTo>
                    <a:pt x="23400" y="14468"/>
                    <a:pt x="22771" y="15726"/>
                    <a:pt x="23400" y="16984"/>
                  </a:cubicBezTo>
                  <a:cubicBezTo>
                    <a:pt x="24029" y="15726"/>
                    <a:pt x="25287" y="15097"/>
                    <a:pt x="26546" y="13839"/>
                  </a:cubicBezTo>
                  <a:close/>
                  <a:moveTo>
                    <a:pt x="24658" y="12581"/>
                  </a:moveTo>
                  <a:cubicBezTo>
                    <a:pt x="24658" y="12581"/>
                    <a:pt x="22771" y="12581"/>
                    <a:pt x="25916" y="13210"/>
                  </a:cubicBezTo>
                  <a:cubicBezTo>
                    <a:pt x="25287" y="13210"/>
                    <a:pt x="24658" y="13210"/>
                    <a:pt x="24658" y="12581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54" name="【公众号：阿拉丁PPT】1-116"/>
            <p:cNvSpPr/>
            <p:nvPr/>
          </p:nvSpPr>
          <p:spPr>
            <a:xfrm>
              <a:off x="1998161" y="582762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55" name="【公众号：阿拉丁PPT】1-117"/>
            <p:cNvSpPr/>
            <p:nvPr/>
          </p:nvSpPr>
          <p:spPr>
            <a:xfrm>
              <a:off x="1986209" y="5827628"/>
              <a:ext cx="11951" cy="5661"/>
            </a:xfrm>
            <a:custGeom>
              <a:avLst/>
              <a:gdLst>
                <a:gd name="connsiteX0" fmla="*/ 5661 w 11951"/>
                <a:gd name="connsiteY0" fmla="*/ 0 h 5661"/>
                <a:gd name="connsiteX1" fmla="*/ 6291 w 11951"/>
                <a:gd name="connsiteY1" fmla="*/ 630 h 5661"/>
                <a:gd name="connsiteX2" fmla="*/ 5032 w 11951"/>
                <a:gd name="connsiteY2" fmla="*/ 1259 h 5661"/>
                <a:gd name="connsiteX3" fmla="*/ 1258 w 11951"/>
                <a:gd name="connsiteY3" fmla="*/ 3775 h 5661"/>
                <a:gd name="connsiteX4" fmla="*/ 0 w 11951"/>
                <a:gd name="connsiteY4" fmla="*/ 5033 h 5661"/>
                <a:gd name="connsiteX5" fmla="*/ 1258 w 11951"/>
                <a:gd name="connsiteY5" fmla="*/ 5662 h 5661"/>
                <a:gd name="connsiteX6" fmla="*/ 2516 w 11951"/>
                <a:gd name="connsiteY6" fmla="*/ 5033 h 5661"/>
                <a:gd name="connsiteX7" fmla="*/ 5032 w 11951"/>
                <a:gd name="connsiteY7" fmla="*/ 3145 h 5661"/>
                <a:gd name="connsiteX8" fmla="*/ 10065 w 11951"/>
                <a:gd name="connsiteY8" fmla="*/ 1259 h 5661"/>
                <a:gd name="connsiteX9" fmla="*/ 11323 w 11951"/>
                <a:gd name="connsiteY9" fmla="*/ 1259 h 5661"/>
                <a:gd name="connsiteX10" fmla="*/ 11952 w 11951"/>
                <a:gd name="connsiteY10" fmla="*/ 630 h 5661"/>
                <a:gd name="connsiteX11" fmla="*/ 10065 w 11951"/>
                <a:gd name="connsiteY11" fmla="*/ 630 h 5661"/>
                <a:gd name="connsiteX12" fmla="*/ 5661 w 11951"/>
                <a:gd name="connsiteY12" fmla="*/ 0 h 5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951" h="5661">
                  <a:moveTo>
                    <a:pt x="5661" y="0"/>
                  </a:moveTo>
                  <a:cubicBezTo>
                    <a:pt x="5661" y="0"/>
                    <a:pt x="6291" y="630"/>
                    <a:pt x="6291" y="630"/>
                  </a:cubicBezTo>
                  <a:cubicBezTo>
                    <a:pt x="6291" y="630"/>
                    <a:pt x="5032" y="1259"/>
                    <a:pt x="5032" y="1259"/>
                  </a:cubicBezTo>
                  <a:cubicBezTo>
                    <a:pt x="3774" y="1887"/>
                    <a:pt x="2516" y="2516"/>
                    <a:pt x="1258" y="3775"/>
                  </a:cubicBezTo>
                  <a:cubicBezTo>
                    <a:pt x="629" y="4404"/>
                    <a:pt x="1887" y="5033"/>
                    <a:pt x="0" y="5033"/>
                  </a:cubicBezTo>
                  <a:cubicBezTo>
                    <a:pt x="0" y="5033"/>
                    <a:pt x="1258" y="5033"/>
                    <a:pt x="1258" y="5662"/>
                  </a:cubicBezTo>
                  <a:cubicBezTo>
                    <a:pt x="2516" y="5662"/>
                    <a:pt x="2516" y="5662"/>
                    <a:pt x="2516" y="5033"/>
                  </a:cubicBezTo>
                  <a:cubicBezTo>
                    <a:pt x="3145" y="4404"/>
                    <a:pt x="3774" y="3775"/>
                    <a:pt x="5032" y="3145"/>
                  </a:cubicBezTo>
                  <a:cubicBezTo>
                    <a:pt x="6291" y="2516"/>
                    <a:pt x="8178" y="1887"/>
                    <a:pt x="10065" y="1259"/>
                  </a:cubicBezTo>
                  <a:cubicBezTo>
                    <a:pt x="10065" y="1259"/>
                    <a:pt x="10694" y="1259"/>
                    <a:pt x="11323" y="1259"/>
                  </a:cubicBezTo>
                  <a:cubicBezTo>
                    <a:pt x="11952" y="1259"/>
                    <a:pt x="11952" y="630"/>
                    <a:pt x="11952" y="630"/>
                  </a:cubicBezTo>
                  <a:cubicBezTo>
                    <a:pt x="10694" y="630"/>
                    <a:pt x="10065" y="630"/>
                    <a:pt x="10065" y="630"/>
                  </a:cubicBezTo>
                  <a:cubicBezTo>
                    <a:pt x="10065" y="630"/>
                    <a:pt x="9436" y="630"/>
                    <a:pt x="5661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56" name="【公众号：阿拉丁PPT】1-118"/>
            <p:cNvSpPr/>
            <p:nvPr/>
          </p:nvSpPr>
          <p:spPr>
            <a:xfrm>
              <a:off x="1998161" y="582762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57" name="【公众号：阿拉丁PPT】1-119"/>
            <p:cNvSpPr/>
            <p:nvPr/>
          </p:nvSpPr>
          <p:spPr>
            <a:xfrm>
              <a:off x="1975141" y="5878582"/>
              <a:ext cx="4148" cy="1886"/>
            </a:xfrm>
            <a:custGeom>
              <a:avLst/>
              <a:gdLst>
                <a:gd name="connsiteX0" fmla="*/ 4148 w 4148"/>
                <a:gd name="connsiteY0" fmla="*/ 1887 h 1886"/>
                <a:gd name="connsiteX1" fmla="*/ 1003 w 4148"/>
                <a:gd name="connsiteY1" fmla="*/ 0 h 1886"/>
                <a:gd name="connsiteX2" fmla="*/ 4148 w 4148"/>
                <a:gd name="connsiteY2" fmla="*/ 1887 h 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48" h="1886">
                  <a:moveTo>
                    <a:pt x="4148" y="1887"/>
                  </a:moveTo>
                  <a:cubicBezTo>
                    <a:pt x="2890" y="1258"/>
                    <a:pt x="1632" y="629"/>
                    <a:pt x="1003" y="0"/>
                  </a:cubicBezTo>
                  <a:cubicBezTo>
                    <a:pt x="-884" y="629"/>
                    <a:pt x="-255" y="629"/>
                    <a:pt x="4148" y="188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58" name="【公众号：阿拉丁PPT】1-120"/>
            <p:cNvSpPr/>
            <p:nvPr/>
          </p:nvSpPr>
          <p:spPr>
            <a:xfrm>
              <a:off x="1969854" y="5871033"/>
              <a:ext cx="1887" cy="279"/>
            </a:xfrm>
            <a:custGeom>
              <a:avLst/>
              <a:gdLst>
                <a:gd name="connsiteX0" fmla="*/ 629 w 1887"/>
                <a:gd name="connsiteY0" fmla="*/ 0 h 279"/>
                <a:gd name="connsiteX1" fmla="*/ 0 w 1887"/>
                <a:gd name="connsiteY1" fmla="*/ 0 h 279"/>
                <a:gd name="connsiteX2" fmla="*/ 629 w 1887"/>
                <a:gd name="connsiteY2" fmla="*/ 0 h 279"/>
                <a:gd name="connsiteX3" fmla="*/ 1887 w 1887"/>
                <a:gd name="connsiteY3" fmla="*/ 0 h 279"/>
                <a:gd name="connsiteX4" fmla="*/ 629 w 1887"/>
                <a:gd name="connsiteY4" fmla="*/ 0 h 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279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629" y="0"/>
                    <a:pt x="629" y="0"/>
                    <a:pt x="629" y="0"/>
                  </a:cubicBezTo>
                  <a:cubicBezTo>
                    <a:pt x="1258" y="629"/>
                    <a:pt x="1258" y="0"/>
                    <a:pt x="1887" y="0"/>
                  </a:cubicBezTo>
                  <a:cubicBezTo>
                    <a:pt x="1258" y="0"/>
                    <a:pt x="1258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59" name="【公众号：阿拉丁PPT】1-121"/>
            <p:cNvSpPr/>
            <p:nvPr/>
          </p:nvSpPr>
          <p:spPr>
            <a:xfrm>
              <a:off x="1493660" y="6741644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60" name="【公众号：阿拉丁PPT】1-122"/>
            <p:cNvSpPr/>
            <p:nvPr/>
          </p:nvSpPr>
          <p:spPr>
            <a:xfrm>
              <a:off x="1468372" y="6739128"/>
              <a:ext cx="63939" cy="64410"/>
            </a:xfrm>
            <a:custGeom>
              <a:avLst/>
              <a:gdLst>
                <a:gd name="connsiteX0" fmla="*/ 57998 w 63939"/>
                <a:gd name="connsiteY0" fmla="*/ 1887 h 64410"/>
                <a:gd name="connsiteX1" fmla="*/ 61143 w 63939"/>
                <a:gd name="connsiteY1" fmla="*/ 2516 h 64410"/>
                <a:gd name="connsiteX2" fmla="*/ 61143 w 63939"/>
                <a:gd name="connsiteY2" fmla="*/ 3774 h 64410"/>
                <a:gd name="connsiteX3" fmla="*/ 63660 w 63939"/>
                <a:gd name="connsiteY3" fmla="*/ 5662 h 64410"/>
                <a:gd name="connsiteX4" fmla="*/ 63660 w 63939"/>
                <a:gd name="connsiteY4" fmla="*/ 6291 h 64410"/>
                <a:gd name="connsiteX5" fmla="*/ 62402 w 63939"/>
                <a:gd name="connsiteY5" fmla="*/ 8178 h 64410"/>
                <a:gd name="connsiteX6" fmla="*/ 62402 w 63939"/>
                <a:gd name="connsiteY6" fmla="*/ 9436 h 64410"/>
                <a:gd name="connsiteX7" fmla="*/ 60514 w 63939"/>
                <a:gd name="connsiteY7" fmla="*/ 10065 h 64410"/>
                <a:gd name="connsiteX8" fmla="*/ 60514 w 63939"/>
                <a:gd name="connsiteY8" fmla="*/ 11323 h 64410"/>
                <a:gd name="connsiteX9" fmla="*/ 61143 w 63939"/>
                <a:gd name="connsiteY9" fmla="*/ 11952 h 64410"/>
                <a:gd name="connsiteX10" fmla="*/ 62402 w 63939"/>
                <a:gd name="connsiteY10" fmla="*/ 13840 h 64410"/>
                <a:gd name="connsiteX11" fmla="*/ 61143 w 63939"/>
                <a:gd name="connsiteY11" fmla="*/ 15726 h 64410"/>
                <a:gd name="connsiteX12" fmla="*/ 61773 w 63939"/>
                <a:gd name="connsiteY12" fmla="*/ 16985 h 64410"/>
                <a:gd name="connsiteX13" fmla="*/ 62402 w 63939"/>
                <a:gd name="connsiteY13" fmla="*/ 17614 h 64410"/>
                <a:gd name="connsiteX14" fmla="*/ 59256 w 63939"/>
                <a:gd name="connsiteY14" fmla="*/ 16985 h 64410"/>
                <a:gd name="connsiteX15" fmla="*/ 59256 w 63939"/>
                <a:gd name="connsiteY15" fmla="*/ 18872 h 64410"/>
                <a:gd name="connsiteX16" fmla="*/ 59256 w 63939"/>
                <a:gd name="connsiteY16" fmla="*/ 20130 h 64410"/>
                <a:gd name="connsiteX17" fmla="*/ 57369 w 63939"/>
                <a:gd name="connsiteY17" fmla="*/ 22017 h 64410"/>
                <a:gd name="connsiteX18" fmla="*/ 58627 w 63939"/>
                <a:gd name="connsiteY18" fmla="*/ 23904 h 64410"/>
                <a:gd name="connsiteX19" fmla="*/ 56111 w 63939"/>
                <a:gd name="connsiteY19" fmla="*/ 26421 h 64410"/>
                <a:gd name="connsiteX20" fmla="*/ 54224 w 63939"/>
                <a:gd name="connsiteY20" fmla="*/ 28936 h 64410"/>
                <a:gd name="connsiteX21" fmla="*/ 52337 w 63939"/>
                <a:gd name="connsiteY21" fmla="*/ 30195 h 64410"/>
                <a:gd name="connsiteX22" fmla="*/ 51079 w 63939"/>
                <a:gd name="connsiteY22" fmla="*/ 31453 h 64410"/>
                <a:gd name="connsiteX23" fmla="*/ 51708 w 63939"/>
                <a:gd name="connsiteY23" fmla="*/ 33969 h 64410"/>
                <a:gd name="connsiteX24" fmla="*/ 51079 w 63939"/>
                <a:gd name="connsiteY24" fmla="*/ 34598 h 64410"/>
                <a:gd name="connsiteX25" fmla="*/ 51079 w 63939"/>
                <a:gd name="connsiteY25" fmla="*/ 35857 h 64410"/>
                <a:gd name="connsiteX26" fmla="*/ 51708 w 63939"/>
                <a:gd name="connsiteY26" fmla="*/ 37114 h 64410"/>
                <a:gd name="connsiteX27" fmla="*/ 52337 w 63939"/>
                <a:gd name="connsiteY27" fmla="*/ 38372 h 64410"/>
                <a:gd name="connsiteX28" fmla="*/ 51708 w 63939"/>
                <a:gd name="connsiteY28" fmla="*/ 39631 h 64410"/>
                <a:gd name="connsiteX29" fmla="*/ 52337 w 63939"/>
                <a:gd name="connsiteY29" fmla="*/ 42776 h 64410"/>
                <a:gd name="connsiteX30" fmla="*/ 51079 w 63939"/>
                <a:gd name="connsiteY30" fmla="*/ 44034 h 64410"/>
                <a:gd name="connsiteX31" fmla="*/ 51708 w 63939"/>
                <a:gd name="connsiteY31" fmla="*/ 45292 h 64410"/>
                <a:gd name="connsiteX32" fmla="*/ 51708 w 63939"/>
                <a:gd name="connsiteY32" fmla="*/ 48438 h 64410"/>
                <a:gd name="connsiteX33" fmla="*/ 52337 w 63939"/>
                <a:gd name="connsiteY33" fmla="*/ 52841 h 64410"/>
                <a:gd name="connsiteX34" fmla="*/ 51708 w 63939"/>
                <a:gd name="connsiteY34" fmla="*/ 56615 h 64410"/>
                <a:gd name="connsiteX35" fmla="*/ 49821 w 63939"/>
                <a:gd name="connsiteY35" fmla="*/ 62277 h 64410"/>
                <a:gd name="connsiteX36" fmla="*/ 46675 w 63939"/>
                <a:gd name="connsiteY36" fmla="*/ 64164 h 64410"/>
                <a:gd name="connsiteX37" fmla="*/ 33465 w 63939"/>
                <a:gd name="connsiteY37" fmla="*/ 62905 h 64410"/>
                <a:gd name="connsiteX38" fmla="*/ 24029 w 63939"/>
                <a:gd name="connsiteY38" fmla="*/ 61019 h 64410"/>
                <a:gd name="connsiteX39" fmla="*/ 17110 w 63939"/>
                <a:gd name="connsiteY39" fmla="*/ 59760 h 64410"/>
                <a:gd name="connsiteX40" fmla="*/ 18368 w 63939"/>
                <a:gd name="connsiteY40" fmla="*/ 59131 h 64410"/>
                <a:gd name="connsiteX41" fmla="*/ 11448 w 63939"/>
                <a:gd name="connsiteY41" fmla="*/ 57873 h 64410"/>
                <a:gd name="connsiteX42" fmla="*/ 12706 w 63939"/>
                <a:gd name="connsiteY42" fmla="*/ 57873 h 64410"/>
                <a:gd name="connsiteX43" fmla="*/ 13335 w 63939"/>
                <a:gd name="connsiteY43" fmla="*/ 57244 h 64410"/>
                <a:gd name="connsiteX44" fmla="*/ 9561 w 63939"/>
                <a:gd name="connsiteY44" fmla="*/ 55986 h 64410"/>
                <a:gd name="connsiteX45" fmla="*/ 9561 w 63939"/>
                <a:gd name="connsiteY45" fmla="*/ 55357 h 64410"/>
                <a:gd name="connsiteX46" fmla="*/ 4529 w 63939"/>
                <a:gd name="connsiteY46" fmla="*/ 54099 h 64410"/>
                <a:gd name="connsiteX47" fmla="*/ 5787 w 63939"/>
                <a:gd name="connsiteY47" fmla="*/ 54099 h 64410"/>
                <a:gd name="connsiteX48" fmla="*/ 2641 w 63939"/>
                <a:gd name="connsiteY48" fmla="*/ 54099 h 64410"/>
                <a:gd name="connsiteX49" fmla="*/ 3271 w 63939"/>
                <a:gd name="connsiteY49" fmla="*/ 54728 h 64410"/>
                <a:gd name="connsiteX50" fmla="*/ 7045 w 63939"/>
                <a:gd name="connsiteY50" fmla="*/ 53470 h 64410"/>
                <a:gd name="connsiteX51" fmla="*/ 2641 w 63939"/>
                <a:gd name="connsiteY51" fmla="*/ 52841 h 64410"/>
                <a:gd name="connsiteX52" fmla="*/ 2012 w 63939"/>
                <a:gd name="connsiteY52" fmla="*/ 52212 h 64410"/>
                <a:gd name="connsiteX53" fmla="*/ 2641 w 63939"/>
                <a:gd name="connsiteY53" fmla="*/ 50953 h 64410"/>
                <a:gd name="connsiteX54" fmla="*/ 2641 w 63939"/>
                <a:gd name="connsiteY54" fmla="*/ 49695 h 64410"/>
                <a:gd name="connsiteX55" fmla="*/ 3271 w 63939"/>
                <a:gd name="connsiteY55" fmla="*/ 48438 h 64410"/>
                <a:gd name="connsiteX56" fmla="*/ 1383 w 63939"/>
                <a:gd name="connsiteY56" fmla="*/ 47179 h 64410"/>
                <a:gd name="connsiteX57" fmla="*/ 754 w 63939"/>
                <a:gd name="connsiteY57" fmla="*/ 46550 h 64410"/>
                <a:gd name="connsiteX58" fmla="*/ 2641 w 63939"/>
                <a:gd name="connsiteY58" fmla="*/ 45921 h 64410"/>
                <a:gd name="connsiteX59" fmla="*/ 2641 w 63939"/>
                <a:gd name="connsiteY59" fmla="*/ 45921 h 64410"/>
                <a:gd name="connsiteX60" fmla="*/ 2641 w 63939"/>
                <a:gd name="connsiteY60" fmla="*/ 44663 h 64410"/>
                <a:gd name="connsiteX61" fmla="*/ 2641 w 63939"/>
                <a:gd name="connsiteY61" fmla="*/ 44034 h 64410"/>
                <a:gd name="connsiteX62" fmla="*/ 4529 w 63939"/>
                <a:gd name="connsiteY62" fmla="*/ 44034 h 64410"/>
                <a:gd name="connsiteX63" fmla="*/ 5158 w 63939"/>
                <a:gd name="connsiteY63" fmla="*/ 43405 h 64410"/>
                <a:gd name="connsiteX64" fmla="*/ 3899 w 63939"/>
                <a:gd name="connsiteY64" fmla="*/ 42776 h 64410"/>
                <a:gd name="connsiteX65" fmla="*/ 3899 w 63939"/>
                <a:gd name="connsiteY65" fmla="*/ 42147 h 64410"/>
                <a:gd name="connsiteX66" fmla="*/ 2012 w 63939"/>
                <a:gd name="connsiteY66" fmla="*/ 41517 h 64410"/>
                <a:gd name="connsiteX67" fmla="*/ 2012 w 63939"/>
                <a:gd name="connsiteY67" fmla="*/ 41517 h 64410"/>
                <a:gd name="connsiteX68" fmla="*/ 4529 w 63939"/>
                <a:gd name="connsiteY68" fmla="*/ 40889 h 64410"/>
                <a:gd name="connsiteX69" fmla="*/ 5787 w 63939"/>
                <a:gd name="connsiteY69" fmla="*/ 40889 h 64410"/>
                <a:gd name="connsiteX70" fmla="*/ 4529 w 63939"/>
                <a:gd name="connsiteY70" fmla="*/ 40260 h 64410"/>
                <a:gd name="connsiteX71" fmla="*/ 3271 w 63939"/>
                <a:gd name="connsiteY71" fmla="*/ 39631 h 64410"/>
                <a:gd name="connsiteX72" fmla="*/ 3271 w 63939"/>
                <a:gd name="connsiteY72" fmla="*/ 39002 h 64410"/>
                <a:gd name="connsiteX73" fmla="*/ 2641 w 63939"/>
                <a:gd name="connsiteY73" fmla="*/ 38372 h 64410"/>
                <a:gd name="connsiteX74" fmla="*/ 754 w 63939"/>
                <a:gd name="connsiteY74" fmla="*/ 37743 h 64410"/>
                <a:gd name="connsiteX75" fmla="*/ 125 w 63939"/>
                <a:gd name="connsiteY75" fmla="*/ 37743 h 64410"/>
                <a:gd name="connsiteX76" fmla="*/ 125 w 63939"/>
                <a:gd name="connsiteY76" fmla="*/ 37114 h 64410"/>
                <a:gd name="connsiteX77" fmla="*/ 754 w 63939"/>
                <a:gd name="connsiteY77" fmla="*/ 37114 h 64410"/>
                <a:gd name="connsiteX78" fmla="*/ 3271 w 63939"/>
                <a:gd name="connsiteY78" fmla="*/ 36485 h 64410"/>
                <a:gd name="connsiteX79" fmla="*/ 4529 w 63939"/>
                <a:gd name="connsiteY79" fmla="*/ 35227 h 64410"/>
                <a:gd name="connsiteX80" fmla="*/ 4529 w 63939"/>
                <a:gd name="connsiteY80" fmla="*/ 35227 h 64410"/>
                <a:gd name="connsiteX81" fmla="*/ 5158 w 63939"/>
                <a:gd name="connsiteY81" fmla="*/ 34598 h 64410"/>
                <a:gd name="connsiteX82" fmla="*/ 5787 w 63939"/>
                <a:gd name="connsiteY82" fmla="*/ 34598 h 64410"/>
                <a:gd name="connsiteX83" fmla="*/ 3899 w 63939"/>
                <a:gd name="connsiteY83" fmla="*/ 33340 h 64410"/>
                <a:gd name="connsiteX84" fmla="*/ 3271 w 63939"/>
                <a:gd name="connsiteY84" fmla="*/ 32082 h 64410"/>
                <a:gd name="connsiteX85" fmla="*/ 7045 w 63939"/>
                <a:gd name="connsiteY85" fmla="*/ 32082 h 64410"/>
                <a:gd name="connsiteX86" fmla="*/ 2641 w 63939"/>
                <a:gd name="connsiteY86" fmla="*/ 30824 h 64410"/>
                <a:gd name="connsiteX87" fmla="*/ 7045 w 63939"/>
                <a:gd name="connsiteY87" fmla="*/ 30824 h 64410"/>
                <a:gd name="connsiteX88" fmla="*/ 5787 w 63939"/>
                <a:gd name="connsiteY88" fmla="*/ 30195 h 64410"/>
                <a:gd name="connsiteX89" fmla="*/ 5787 w 63939"/>
                <a:gd name="connsiteY89" fmla="*/ 29566 h 64410"/>
                <a:gd name="connsiteX90" fmla="*/ 8303 w 63939"/>
                <a:gd name="connsiteY90" fmla="*/ 28936 h 64410"/>
                <a:gd name="connsiteX91" fmla="*/ 10190 w 63939"/>
                <a:gd name="connsiteY91" fmla="*/ 28307 h 64410"/>
                <a:gd name="connsiteX92" fmla="*/ 7045 w 63939"/>
                <a:gd name="connsiteY92" fmla="*/ 27679 h 64410"/>
                <a:gd name="connsiteX93" fmla="*/ 3271 w 63939"/>
                <a:gd name="connsiteY93" fmla="*/ 27050 h 64410"/>
                <a:gd name="connsiteX94" fmla="*/ 5158 w 63939"/>
                <a:gd name="connsiteY94" fmla="*/ 27050 h 64410"/>
                <a:gd name="connsiteX95" fmla="*/ 6416 w 63939"/>
                <a:gd name="connsiteY95" fmla="*/ 27050 h 64410"/>
                <a:gd name="connsiteX96" fmla="*/ 7674 w 63939"/>
                <a:gd name="connsiteY96" fmla="*/ 27679 h 64410"/>
                <a:gd name="connsiteX97" fmla="*/ 8932 w 63939"/>
                <a:gd name="connsiteY97" fmla="*/ 27679 h 64410"/>
                <a:gd name="connsiteX98" fmla="*/ 10190 w 63939"/>
                <a:gd name="connsiteY98" fmla="*/ 27050 h 64410"/>
                <a:gd name="connsiteX99" fmla="*/ 10190 w 63939"/>
                <a:gd name="connsiteY99" fmla="*/ 26421 h 64410"/>
                <a:gd name="connsiteX100" fmla="*/ 3899 w 63939"/>
                <a:gd name="connsiteY100" fmla="*/ 24533 h 64410"/>
                <a:gd name="connsiteX101" fmla="*/ 7045 w 63939"/>
                <a:gd name="connsiteY101" fmla="*/ 24533 h 64410"/>
                <a:gd name="connsiteX102" fmla="*/ 8303 w 63939"/>
                <a:gd name="connsiteY102" fmla="*/ 24533 h 64410"/>
                <a:gd name="connsiteX103" fmla="*/ 7674 w 63939"/>
                <a:gd name="connsiteY103" fmla="*/ 23904 h 64410"/>
                <a:gd name="connsiteX104" fmla="*/ 6416 w 63939"/>
                <a:gd name="connsiteY104" fmla="*/ 23275 h 64410"/>
                <a:gd name="connsiteX105" fmla="*/ 6416 w 63939"/>
                <a:gd name="connsiteY105" fmla="*/ 22646 h 64410"/>
                <a:gd name="connsiteX106" fmla="*/ 7045 w 63939"/>
                <a:gd name="connsiteY106" fmla="*/ 21388 h 64410"/>
                <a:gd name="connsiteX107" fmla="*/ 7045 w 63939"/>
                <a:gd name="connsiteY107" fmla="*/ 21388 h 64410"/>
                <a:gd name="connsiteX108" fmla="*/ 8303 w 63939"/>
                <a:gd name="connsiteY108" fmla="*/ 20759 h 64410"/>
                <a:gd name="connsiteX109" fmla="*/ 10819 w 63939"/>
                <a:gd name="connsiteY109" fmla="*/ 20130 h 64410"/>
                <a:gd name="connsiteX110" fmla="*/ 10819 w 63939"/>
                <a:gd name="connsiteY110" fmla="*/ 19501 h 64410"/>
                <a:gd name="connsiteX111" fmla="*/ 8303 w 63939"/>
                <a:gd name="connsiteY111" fmla="*/ 18872 h 64410"/>
                <a:gd name="connsiteX112" fmla="*/ 8303 w 63939"/>
                <a:gd name="connsiteY112" fmla="*/ 18872 h 64410"/>
                <a:gd name="connsiteX113" fmla="*/ 8303 w 63939"/>
                <a:gd name="connsiteY113" fmla="*/ 18872 h 64410"/>
                <a:gd name="connsiteX114" fmla="*/ 10819 w 63939"/>
                <a:gd name="connsiteY114" fmla="*/ 18872 h 64410"/>
                <a:gd name="connsiteX115" fmla="*/ 9561 w 63939"/>
                <a:gd name="connsiteY115" fmla="*/ 18872 h 64410"/>
                <a:gd name="connsiteX116" fmla="*/ 8932 w 63939"/>
                <a:gd name="connsiteY116" fmla="*/ 18872 h 64410"/>
                <a:gd name="connsiteX117" fmla="*/ 8932 w 63939"/>
                <a:gd name="connsiteY117" fmla="*/ 18872 h 64410"/>
                <a:gd name="connsiteX118" fmla="*/ 9561 w 63939"/>
                <a:gd name="connsiteY118" fmla="*/ 18243 h 64410"/>
                <a:gd name="connsiteX119" fmla="*/ 12706 w 63939"/>
                <a:gd name="connsiteY119" fmla="*/ 18243 h 64410"/>
                <a:gd name="connsiteX120" fmla="*/ 8303 w 63939"/>
                <a:gd name="connsiteY120" fmla="*/ 16985 h 64410"/>
                <a:gd name="connsiteX121" fmla="*/ 7674 w 63939"/>
                <a:gd name="connsiteY121" fmla="*/ 16985 h 64410"/>
                <a:gd name="connsiteX122" fmla="*/ 8932 w 63939"/>
                <a:gd name="connsiteY122" fmla="*/ 16355 h 64410"/>
                <a:gd name="connsiteX123" fmla="*/ 10190 w 63939"/>
                <a:gd name="connsiteY123" fmla="*/ 16355 h 64410"/>
                <a:gd name="connsiteX124" fmla="*/ 12706 w 63939"/>
                <a:gd name="connsiteY124" fmla="*/ 16355 h 64410"/>
                <a:gd name="connsiteX125" fmla="*/ 13964 w 63939"/>
                <a:gd name="connsiteY125" fmla="*/ 15097 h 64410"/>
                <a:gd name="connsiteX126" fmla="*/ 10819 w 63939"/>
                <a:gd name="connsiteY126" fmla="*/ 15097 h 64410"/>
                <a:gd name="connsiteX127" fmla="*/ 9561 w 63939"/>
                <a:gd name="connsiteY127" fmla="*/ 14469 h 64410"/>
                <a:gd name="connsiteX128" fmla="*/ 9561 w 63939"/>
                <a:gd name="connsiteY128" fmla="*/ 13840 h 64410"/>
                <a:gd name="connsiteX129" fmla="*/ 12077 w 63939"/>
                <a:gd name="connsiteY129" fmla="*/ 14469 h 64410"/>
                <a:gd name="connsiteX130" fmla="*/ 13335 w 63939"/>
                <a:gd name="connsiteY130" fmla="*/ 14469 h 64410"/>
                <a:gd name="connsiteX131" fmla="*/ 15223 w 63939"/>
                <a:gd name="connsiteY131" fmla="*/ 13840 h 64410"/>
                <a:gd name="connsiteX132" fmla="*/ 13964 w 63939"/>
                <a:gd name="connsiteY132" fmla="*/ 13840 h 64410"/>
                <a:gd name="connsiteX133" fmla="*/ 12077 w 63939"/>
                <a:gd name="connsiteY133" fmla="*/ 14469 h 64410"/>
                <a:gd name="connsiteX134" fmla="*/ 10819 w 63939"/>
                <a:gd name="connsiteY134" fmla="*/ 13210 h 64410"/>
                <a:gd name="connsiteX135" fmla="*/ 12706 w 63939"/>
                <a:gd name="connsiteY135" fmla="*/ 11323 h 64410"/>
                <a:gd name="connsiteX136" fmla="*/ 13964 w 63939"/>
                <a:gd name="connsiteY136" fmla="*/ 11323 h 64410"/>
                <a:gd name="connsiteX137" fmla="*/ 15223 w 63939"/>
                <a:gd name="connsiteY137" fmla="*/ 9436 h 64410"/>
                <a:gd name="connsiteX138" fmla="*/ 15852 w 63939"/>
                <a:gd name="connsiteY138" fmla="*/ 8807 h 64410"/>
                <a:gd name="connsiteX139" fmla="*/ 18997 w 63939"/>
                <a:gd name="connsiteY139" fmla="*/ 9436 h 64410"/>
                <a:gd name="connsiteX140" fmla="*/ 18997 w 63939"/>
                <a:gd name="connsiteY140" fmla="*/ 10065 h 64410"/>
                <a:gd name="connsiteX141" fmla="*/ 18368 w 63939"/>
                <a:gd name="connsiteY141" fmla="*/ 11323 h 64410"/>
                <a:gd name="connsiteX142" fmla="*/ 17739 w 63939"/>
                <a:gd name="connsiteY142" fmla="*/ 12581 h 64410"/>
                <a:gd name="connsiteX143" fmla="*/ 16481 w 63939"/>
                <a:gd name="connsiteY143" fmla="*/ 13840 h 64410"/>
                <a:gd name="connsiteX144" fmla="*/ 16481 w 63939"/>
                <a:gd name="connsiteY144" fmla="*/ 13840 h 64410"/>
                <a:gd name="connsiteX145" fmla="*/ 13964 w 63939"/>
                <a:gd name="connsiteY145" fmla="*/ 15097 h 64410"/>
                <a:gd name="connsiteX146" fmla="*/ 15223 w 63939"/>
                <a:gd name="connsiteY146" fmla="*/ 15726 h 64410"/>
                <a:gd name="connsiteX147" fmla="*/ 17110 w 63939"/>
                <a:gd name="connsiteY147" fmla="*/ 15097 h 64410"/>
                <a:gd name="connsiteX148" fmla="*/ 21513 w 63939"/>
                <a:gd name="connsiteY148" fmla="*/ 12581 h 64410"/>
                <a:gd name="connsiteX149" fmla="*/ 24658 w 63939"/>
                <a:gd name="connsiteY149" fmla="*/ 11952 h 64410"/>
                <a:gd name="connsiteX150" fmla="*/ 27804 w 63939"/>
                <a:gd name="connsiteY150" fmla="*/ 11952 h 64410"/>
                <a:gd name="connsiteX151" fmla="*/ 24658 w 63939"/>
                <a:gd name="connsiteY151" fmla="*/ 11323 h 64410"/>
                <a:gd name="connsiteX152" fmla="*/ 25287 w 63939"/>
                <a:gd name="connsiteY152" fmla="*/ 9436 h 64410"/>
                <a:gd name="connsiteX153" fmla="*/ 25287 w 63939"/>
                <a:gd name="connsiteY153" fmla="*/ 8178 h 64410"/>
                <a:gd name="connsiteX154" fmla="*/ 24658 w 63939"/>
                <a:gd name="connsiteY154" fmla="*/ 6919 h 64410"/>
                <a:gd name="connsiteX155" fmla="*/ 27804 w 63939"/>
                <a:gd name="connsiteY155" fmla="*/ 6291 h 64410"/>
                <a:gd name="connsiteX156" fmla="*/ 27804 w 63939"/>
                <a:gd name="connsiteY156" fmla="*/ 5662 h 64410"/>
                <a:gd name="connsiteX157" fmla="*/ 29062 w 63939"/>
                <a:gd name="connsiteY157" fmla="*/ 5033 h 64410"/>
                <a:gd name="connsiteX158" fmla="*/ 32836 w 63939"/>
                <a:gd name="connsiteY158" fmla="*/ 3774 h 64410"/>
                <a:gd name="connsiteX159" fmla="*/ 32836 w 63939"/>
                <a:gd name="connsiteY159" fmla="*/ 3145 h 64410"/>
                <a:gd name="connsiteX160" fmla="*/ 28433 w 63939"/>
                <a:gd name="connsiteY160" fmla="*/ 3145 h 64410"/>
                <a:gd name="connsiteX161" fmla="*/ 26545 w 63939"/>
                <a:gd name="connsiteY161" fmla="*/ 2516 h 64410"/>
                <a:gd name="connsiteX162" fmla="*/ 30949 w 63939"/>
                <a:gd name="connsiteY162" fmla="*/ 1887 h 64410"/>
                <a:gd name="connsiteX163" fmla="*/ 33465 w 63939"/>
                <a:gd name="connsiteY163" fmla="*/ 1259 h 64410"/>
                <a:gd name="connsiteX164" fmla="*/ 35352 w 63939"/>
                <a:gd name="connsiteY164" fmla="*/ 1259 h 64410"/>
                <a:gd name="connsiteX165" fmla="*/ 41014 w 63939"/>
                <a:gd name="connsiteY165" fmla="*/ 0 h 64410"/>
                <a:gd name="connsiteX166" fmla="*/ 45417 w 63939"/>
                <a:gd name="connsiteY166" fmla="*/ 0 h 64410"/>
                <a:gd name="connsiteX167" fmla="*/ 49191 w 63939"/>
                <a:gd name="connsiteY167" fmla="*/ 0 h 64410"/>
                <a:gd name="connsiteX168" fmla="*/ 49821 w 63939"/>
                <a:gd name="connsiteY168" fmla="*/ 629 h 64410"/>
                <a:gd name="connsiteX169" fmla="*/ 57369 w 63939"/>
                <a:gd name="connsiteY169" fmla="*/ 1887 h 64410"/>
                <a:gd name="connsiteX170" fmla="*/ 57998 w 63939"/>
                <a:gd name="connsiteY170" fmla="*/ 1887 h 64410"/>
                <a:gd name="connsiteX171" fmla="*/ 6416 w 63939"/>
                <a:gd name="connsiteY171" fmla="*/ 50324 h 64410"/>
                <a:gd name="connsiteX172" fmla="*/ 5158 w 63939"/>
                <a:gd name="connsiteY172" fmla="*/ 50324 h 64410"/>
                <a:gd name="connsiteX173" fmla="*/ 6416 w 63939"/>
                <a:gd name="connsiteY173" fmla="*/ 50324 h 64410"/>
                <a:gd name="connsiteX174" fmla="*/ 6416 w 63939"/>
                <a:gd name="connsiteY174" fmla="*/ 50324 h 64410"/>
                <a:gd name="connsiteX175" fmla="*/ 6416 w 63939"/>
                <a:gd name="connsiteY175" fmla="*/ 50324 h 64410"/>
                <a:gd name="connsiteX176" fmla="*/ 11448 w 63939"/>
                <a:gd name="connsiteY176" fmla="*/ 50324 h 64410"/>
                <a:gd name="connsiteX177" fmla="*/ 10819 w 63939"/>
                <a:gd name="connsiteY177" fmla="*/ 50324 h 64410"/>
                <a:gd name="connsiteX178" fmla="*/ 11448 w 63939"/>
                <a:gd name="connsiteY178" fmla="*/ 50324 h 64410"/>
                <a:gd name="connsiteX179" fmla="*/ 11448 w 63939"/>
                <a:gd name="connsiteY179" fmla="*/ 50324 h 64410"/>
                <a:gd name="connsiteX180" fmla="*/ 11448 w 63939"/>
                <a:gd name="connsiteY180" fmla="*/ 50324 h 64410"/>
                <a:gd name="connsiteX181" fmla="*/ 11448 w 63939"/>
                <a:gd name="connsiteY181" fmla="*/ 47179 h 64410"/>
                <a:gd name="connsiteX182" fmla="*/ 10819 w 63939"/>
                <a:gd name="connsiteY182" fmla="*/ 47179 h 64410"/>
                <a:gd name="connsiteX183" fmla="*/ 12706 w 63939"/>
                <a:gd name="connsiteY183" fmla="*/ 47808 h 64410"/>
                <a:gd name="connsiteX184" fmla="*/ 13964 w 63939"/>
                <a:gd name="connsiteY184" fmla="*/ 47808 h 64410"/>
                <a:gd name="connsiteX185" fmla="*/ 11448 w 63939"/>
                <a:gd name="connsiteY185" fmla="*/ 47179 h 64410"/>
                <a:gd name="connsiteX186" fmla="*/ 6416 w 63939"/>
                <a:gd name="connsiteY186" fmla="*/ 45921 h 64410"/>
                <a:gd name="connsiteX187" fmla="*/ 5158 w 63939"/>
                <a:gd name="connsiteY187" fmla="*/ 49067 h 64410"/>
                <a:gd name="connsiteX188" fmla="*/ 6416 w 63939"/>
                <a:gd name="connsiteY188" fmla="*/ 48438 h 64410"/>
                <a:gd name="connsiteX189" fmla="*/ 7674 w 63939"/>
                <a:gd name="connsiteY189" fmla="*/ 47179 h 64410"/>
                <a:gd name="connsiteX190" fmla="*/ 6416 w 63939"/>
                <a:gd name="connsiteY190" fmla="*/ 45921 h 64410"/>
                <a:gd name="connsiteX191" fmla="*/ 13964 w 63939"/>
                <a:gd name="connsiteY191" fmla="*/ 44663 h 64410"/>
                <a:gd name="connsiteX192" fmla="*/ 12077 w 63939"/>
                <a:gd name="connsiteY192" fmla="*/ 45292 h 64410"/>
                <a:gd name="connsiteX193" fmla="*/ 12706 w 63939"/>
                <a:gd name="connsiteY193" fmla="*/ 46550 h 64410"/>
                <a:gd name="connsiteX194" fmla="*/ 13964 w 63939"/>
                <a:gd name="connsiteY194" fmla="*/ 46550 h 64410"/>
                <a:gd name="connsiteX195" fmla="*/ 13964 w 63939"/>
                <a:gd name="connsiteY195" fmla="*/ 44663 h 64410"/>
                <a:gd name="connsiteX196" fmla="*/ 12706 w 63939"/>
                <a:gd name="connsiteY196" fmla="*/ 43405 h 64410"/>
                <a:gd name="connsiteX197" fmla="*/ 12706 w 63939"/>
                <a:gd name="connsiteY197" fmla="*/ 44663 h 64410"/>
                <a:gd name="connsiteX198" fmla="*/ 12706 w 63939"/>
                <a:gd name="connsiteY198" fmla="*/ 43405 h 64410"/>
                <a:gd name="connsiteX199" fmla="*/ 12706 w 63939"/>
                <a:gd name="connsiteY199" fmla="*/ 42147 h 64410"/>
                <a:gd name="connsiteX200" fmla="*/ 12077 w 63939"/>
                <a:gd name="connsiteY200" fmla="*/ 42147 h 64410"/>
                <a:gd name="connsiteX201" fmla="*/ 12706 w 63939"/>
                <a:gd name="connsiteY201" fmla="*/ 42147 h 64410"/>
                <a:gd name="connsiteX202" fmla="*/ 12706 w 63939"/>
                <a:gd name="connsiteY202" fmla="*/ 42147 h 64410"/>
                <a:gd name="connsiteX203" fmla="*/ 12706 w 63939"/>
                <a:gd name="connsiteY203" fmla="*/ 42147 h 64410"/>
                <a:gd name="connsiteX204" fmla="*/ 12706 w 63939"/>
                <a:gd name="connsiteY204" fmla="*/ 40889 h 64410"/>
                <a:gd name="connsiteX205" fmla="*/ 12706 w 63939"/>
                <a:gd name="connsiteY205" fmla="*/ 41517 h 64410"/>
                <a:gd name="connsiteX206" fmla="*/ 12706 w 63939"/>
                <a:gd name="connsiteY206" fmla="*/ 40889 h 64410"/>
                <a:gd name="connsiteX207" fmla="*/ 22142 w 63939"/>
                <a:gd name="connsiteY207" fmla="*/ 40260 h 64410"/>
                <a:gd name="connsiteX208" fmla="*/ 21513 w 63939"/>
                <a:gd name="connsiteY208" fmla="*/ 40260 h 64410"/>
                <a:gd name="connsiteX209" fmla="*/ 21513 w 63939"/>
                <a:gd name="connsiteY209" fmla="*/ 40889 h 64410"/>
                <a:gd name="connsiteX210" fmla="*/ 22142 w 63939"/>
                <a:gd name="connsiteY210" fmla="*/ 40260 h 64410"/>
                <a:gd name="connsiteX211" fmla="*/ 22142 w 63939"/>
                <a:gd name="connsiteY211" fmla="*/ 40260 h 64410"/>
                <a:gd name="connsiteX212" fmla="*/ 22142 w 63939"/>
                <a:gd name="connsiteY212" fmla="*/ 40260 h 64410"/>
                <a:gd name="connsiteX213" fmla="*/ 13335 w 63939"/>
                <a:gd name="connsiteY213" fmla="*/ 37114 h 64410"/>
                <a:gd name="connsiteX214" fmla="*/ 12706 w 63939"/>
                <a:gd name="connsiteY214" fmla="*/ 36485 h 64410"/>
                <a:gd name="connsiteX215" fmla="*/ 11448 w 63939"/>
                <a:gd name="connsiteY215" fmla="*/ 36485 h 64410"/>
                <a:gd name="connsiteX216" fmla="*/ 12077 w 63939"/>
                <a:gd name="connsiteY216" fmla="*/ 37114 h 64410"/>
                <a:gd name="connsiteX217" fmla="*/ 13335 w 63939"/>
                <a:gd name="connsiteY217" fmla="*/ 37114 h 64410"/>
                <a:gd name="connsiteX218" fmla="*/ 23400 w 63939"/>
                <a:gd name="connsiteY218" fmla="*/ 38372 h 64410"/>
                <a:gd name="connsiteX219" fmla="*/ 22771 w 63939"/>
                <a:gd name="connsiteY219" fmla="*/ 38372 h 64410"/>
                <a:gd name="connsiteX220" fmla="*/ 23400 w 63939"/>
                <a:gd name="connsiteY220" fmla="*/ 38372 h 64410"/>
                <a:gd name="connsiteX221" fmla="*/ 23400 w 63939"/>
                <a:gd name="connsiteY221" fmla="*/ 38372 h 64410"/>
                <a:gd name="connsiteX222" fmla="*/ 22771 w 63939"/>
                <a:gd name="connsiteY222" fmla="*/ 37114 h 64410"/>
                <a:gd name="connsiteX223" fmla="*/ 23400 w 63939"/>
                <a:gd name="connsiteY223" fmla="*/ 37743 h 64410"/>
                <a:gd name="connsiteX224" fmla="*/ 22771 w 63939"/>
                <a:gd name="connsiteY224" fmla="*/ 37114 h 64410"/>
                <a:gd name="connsiteX225" fmla="*/ 13964 w 63939"/>
                <a:gd name="connsiteY225" fmla="*/ 35227 h 64410"/>
                <a:gd name="connsiteX226" fmla="*/ 13964 w 63939"/>
                <a:gd name="connsiteY226" fmla="*/ 35227 h 64410"/>
                <a:gd name="connsiteX227" fmla="*/ 13964 w 63939"/>
                <a:gd name="connsiteY227" fmla="*/ 35227 h 64410"/>
                <a:gd name="connsiteX228" fmla="*/ 14593 w 63939"/>
                <a:gd name="connsiteY228" fmla="*/ 35857 h 64410"/>
                <a:gd name="connsiteX229" fmla="*/ 13964 w 63939"/>
                <a:gd name="connsiteY229" fmla="*/ 35227 h 64410"/>
                <a:gd name="connsiteX230" fmla="*/ 17110 w 63939"/>
                <a:gd name="connsiteY230" fmla="*/ 27050 h 64410"/>
                <a:gd name="connsiteX231" fmla="*/ 16481 w 63939"/>
                <a:gd name="connsiteY231" fmla="*/ 26421 h 64410"/>
                <a:gd name="connsiteX232" fmla="*/ 12706 w 63939"/>
                <a:gd name="connsiteY232" fmla="*/ 25791 h 64410"/>
                <a:gd name="connsiteX233" fmla="*/ 11448 w 63939"/>
                <a:gd name="connsiteY233" fmla="*/ 26421 h 64410"/>
                <a:gd name="connsiteX234" fmla="*/ 17110 w 63939"/>
                <a:gd name="connsiteY234" fmla="*/ 27050 h 64410"/>
                <a:gd name="connsiteX235" fmla="*/ 20884 w 63939"/>
                <a:gd name="connsiteY235" fmla="*/ 26421 h 64410"/>
                <a:gd name="connsiteX236" fmla="*/ 20884 w 63939"/>
                <a:gd name="connsiteY236" fmla="*/ 26421 h 64410"/>
                <a:gd name="connsiteX237" fmla="*/ 21513 w 63939"/>
                <a:gd name="connsiteY237" fmla="*/ 27679 h 64410"/>
                <a:gd name="connsiteX238" fmla="*/ 20884 w 63939"/>
                <a:gd name="connsiteY238" fmla="*/ 26421 h 64410"/>
                <a:gd name="connsiteX239" fmla="*/ 20884 w 63939"/>
                <a:gd name="connsiteY239" fmla="*/ 26421 h 64410"/>
                <a:gd name="connsiteX240" fmla="*/ 17110 w 63939"/>
                <a:gd name="connsiteY240" fmla="*/ 24533 h 64410"/>
                <a:gd name="connsiteX241" fmla="*/ 15223 w 63939"/>
                <a:gd name="connsiteY241" fmla="*/ 25162 h 64410"/>
                <a:gd name="connsiteX242" fmla="*/ 10819 w 63939"/>
                <a:gd name="connsiteY242" fmla="*/ 24533 h 64410"/>
                <a:gd name="connsiteX243" fmla="*/ 14593 w 63939"/>
                <a:gd name="connsiteY243" fmla="*/ 25791 h 64410"/>
                <a:gd name="connsiteX244" fmla="*/ 18368 w 63939"/>
                <a:gd name="connsiteY244" fmla="*/ 26421 h 64410"/>
                <a:gd name="connsiteX245" fmla="*/ 18997 w 63939"/>
                <a:gd name="connsiteY245" fmla="*/ 25162 h 64410"/>
                <a:gd name="connsiteX246" fmla="*/ 17110 w 63939"/>
                <a:gd name="connsiteY246" fmla="*/ 24533 h 64410"/>
                <a:gd name="connsiteX247" fmla="*/ 16481 w 63939"/>
                <a:gd name="connsiteY247" fmla="*/ 22646 h 64410"/>
                <a:gd name="connsiteX248" fmla="*/ 13335 w 63939"/>
                <a:gd name="connsiteY248" fmla="*/ 23275 h 64410"/>
                <a:gd name="connsiteX249" fmla="*/ 18368 w 63939"/>
                <a:gd name="connsiteY249" fmla="*/ 23904 h 64410"/>
                <a:gd name="connsiteX250" fmla="*/ 17739 w 63939"/>
                <a:gd name="connsiteY250" fmla="*/ 23275 h 64410"/>
                <a:gd name="connsiteX251" fmla="*/ 16481 w 63939"/>
                <a:gd name="connsiteY251" fmla="*/ 22646 h 64410"/>
                <a:gd name="connsiteX252" fmla="*/ 22142 w 63939"/>
                <a:gd name="connsiteY252" fmla="*/ 22646 h 64410"/>
                <a:gd name="connsiteX253" fmla="*/ 22142 w 63939"/>
                <a:gd name="connsiteY253" fmla="*/ 23275 h 64410"/>
                <a:gd name="connsiteX254" fmla="*/ 22142 w 63939"/>
                <a:gd name="connsiteY254" fmla="*/ 22646 h 64410"/>
                <a:gd name="connsiteX255" fmla="*/ 19626 w 63939"/>
                <a:gd name="connsiteY255" fmla="*/ 22017 h 64410"/>
                <a:gd name="connsiteX256" fmla="*/ 17110 w 63939"/>
                <a:gd name="connsiteY256" fmla="*/ 21388 h 64410"/>
                <a:gd name="connsiteX257" fmla="*/ 14593 w 63939"/>
                <a:gd name="connsiteY257" fmla="*/ 22017 h 64410"/>
                <a:gd name="connsiteX258" fmla="*/ 16481 w 63939"/>
                <a:gd name="connsiteY258" fmla="*/ 22646 h 64410"/>
                <a:gd name="connsiteX259" fmla="*/ 19626 w 63939"/>
                <a:gd name="connsiteY259" fmla="*/ 22017 h 64410"/>
                <a:gd name="connsiteX260" fmla="*/ 18997 w 63939"/>
                <a:gd name="connsiteY260" fmla="*/ 18872 h 64410"/>
                <a:gd name="connsiteX261" fmla="*/ 14593 w 63939"/>
                <a:gd name="connsiteY261" fmla="*/ 18243 h 64410"/>
                <a:gd name="connsiteX262" fmla="*/ 13335 w 63939"/>
                <a:gd name="connsiteY262" fmla="*/ 18243 h 64410"/>
                <a:gd name="connsiteX263" fmla="*/ 12706 w 63939"/>
                <a:gd name="connsiteY263" fmla="*/ 18872 h 64410"/>
                <a:gd name="connsiteX264" fmla="*/ 16481 w 63939"/>
                <a:gd name="connsiteY264" fmla="*/ 20130 h 64410"/>
                <a:gd name="connsiteX265" fmla="*/ 14593 w 63939"/>
                <a:gd name="connsiteY265" fmla="*/ 20759 h 64410"/>
                <a:gd name="connsiteX266" fmla="*/ 18368 w 63939"/>
                <a:gd name="connsiteY266" fmla="*/ 20759 h 64410"/>
                <a:gd name="connsiteX267" fmla="*/ 18997 w 63939"/>
                <a:gd name="connsiteY267" fmla="*/ 18872 h 64410"/>
                <a:gd name="connsiteX268" fmla="*/ 18997 w 63939"/>
                <a:gd name="connsiteY268" fmla="*/ 18872 h 64410"/>
                <a:gd name="connsiteX269" fmla="*/ 8932 w 63939"/>
                <a:gd name="connsiteY269" fmla="*/ 16985 h 64410"/>
                <a:gd name="connsiteX270" fmla="*/ 10190 w 63939"/>
                <a:gd name="connsiteY270" fmla="*/ 17614 h 64410"/>
                <a:gd name="connsiteX271" fmla="*/ 10190 w 63939"/>
                <a:gd name="connsiteY271" fmla="*/ 16985 h 64410"/>
                <a:gd name="connsiteX272" fmla="*/ 8932 w 63939"/>
                <a:gd name="connsiteY272" fmla="*/ 16985 h 64410"/>
                <a:gd name="connsiteX273" fmla="*/ 23400 w 63939"/>
                <a:gd name="connsiteY273" fmla="*/ 19501 h 64410"/>
                <a:gd name="connsiteX274" fmla="*/ 24658 w 63939"/>
                <a:gd name="connsiteY274" fmla="*/ 20130 h 64410"/>
                <a:gd name="connsiteX275" fmla="*/ 23400 w 63939"/>
                <a:gd name="connsiteY275" fmla="*/ 19501 h 64410"/>
                <a:gd name="connsiteX276" fmla="*/ 25287 w 63939"/>
                <a:gd name="connsiteY276" fmla="*/ 18243 h 64410"/>
                <a:gd name="connsiteX277" fmla="*/ 24658 w 63939"/>
                <a:gd name="connsiteY277" fmla="*/ 18243 h 64410"/>
                <a:gd name="connsiteX278" fmla="*/ 23400 w 63939"/>
                <a:gd name="connsiteY278" fmla="*/ 18872 h 64410"/>
                <a:gd name="connsiteX279" fmla="*/ 24658 w 63939"/>
                <a:gd name="connsiteY279" fmla="*/ 18872 h 64410"/>
                <a:gd name="connsiteX280" fmla="*/ 25287 w 63939"/>
                <a:gd name="connsiteY280" fmla="*/ 18243 h 64410"/>
                <a:gd name="connsiteX281" fmla="*/ 21513 w 63939"/>
                <a:gd name="connsiteY281" fmla="*/ 16985 h 64410"/>
                <a:gd name="connsiteX282" fmla="*/ 17110 w 63939"/>
                <a:gd name="connsiteY282" fmla="*/ 16985 h 64410"/>
                <a:gd name="connsiteX283" fmla="*/ 13335 w 63939"/>
                <a:gd name="connsiteY283" fmla="*/ 17614 h 64410"/>
                <a:gd name="connsiteX284" fmla="*/ 20255 w 63939"/>
                <a:gd name="connsiteY284" fmla="*/ 18243 h 64410"/>
                <a:gd name="connsiteX285" fmla="*/ 21513 w 63939"/>
                <a:gd name="connsiteY285" fmla="*/ 16985 h 64410"/>
                <a:gd name="connsiteX286" fmla="*/ 26545 w 63939"/>
                <a:gd name="connsiteY286" fmla="*/ 14469 h 64410"/>
                <a:gd name="connsiteX287" fmla="*/ 25287 w 63939"/>
                <a:gd name="connsiteY287" fmla="*/ 14469 h 64410"/>
                <a:gd name="connsiteX288" fmla="*/ 23400 w 63939"/>
                <a:gd name="connsiteY288" fmla="*/ 17614 h 64410"/>
                <a:gd name="connsiteX289" fmla="*/ 26545 w 63939"/>
                <a:gd name="connsiteY289" fmla="*/ 14469 h 64410"/>
                <a:gd name="connsiteX290" fmla="*/ 24658 w 63939"/>
                <a:gd name="connsiteY290" fmla="*/ 13210 h 64410"/>
                <a:gd name="connsiteX291" fmla="*/ 25916 w 63939"/>
                <a:gd name="connsiteY291" fmla="*/ 13840 h 64410"/>
                <a:gd name="connsiteX292" fmla="*/ 24658 w 63939"/>
                <a:gd name="connsiteY292" fmla="*/ 13210 h 64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63939" h="64410">
                  <a:moveTo>
                    <a:pt x="57998" y="1887"/>
                  </a:moveTo>
                  <a:cubicBezTo>
                    <a:pt x="58627" y="1887"/>
                    <a:pt x="59256" y="1887"/>
                    <a:pt x="61143" y="2516"/>
                  </a:cubicBezTo>
                  <a:cubicBezTo>
                    <a:pt x="61143" y="3145"/>
                    <a:pt x="60514" y="3145"/>
                    <a:pt x="61143" y="3774"/>
                  </a:cubicBezTo>
                  <a:cubicBezTo>
                    <a:pt x="61773" y="4404"/>
                    <a:pt x="63031" y="5033"/>
                    <a:pt x="63660" y="5662"/>
                  </a:cubicBezTo>
                  <a:cubicBezTo>
                    <a:pt x="64289" y="5662"/>
                    <a:pt x="63660" y="6291"/>
                    <a:pt x="63660" y="6291"/>
                  </a:cubicBezTo>
                  <a:cubicBezTo>
                    <a:pt x="63031" y="6919"/>
                    <a:pt x="63660" y="7549"/>
                    <a:pt x="62402" y="8178"/>
                  </a:cubicBezTo>
                  <a:cubicBezTo>
                    <a:pt x="61773" y="8178"/>
                    <a:pt x="63660" y="8807"/>
                    <a:pt x="62402" y="9436"/>
                  </a:cubicBezTo>
                  <a:cubicBezTo>
                    <a:pt x="61143" y="9436"/>
                    <a:pt x="60514" y="9436"/>
                    <a:pt x="60514" y="10065"/>
                  </a:cubicBezTo>
                  <a:cubicBezTo>
                    <a:pt x="60514" y="10694"/>
                    <a:pt x="60514" y="10694"/>
                    <a:pt x="60514" y="11323"/>
                  </a:cubicBezTo>
                  <a:cubicBezTo>
                    <a:pt x="60514" y="11323"/>
                    <a:pt x="60514" y="11952"/>
                    <a:pt x="61143" y="11952"/>
                  </a:cubicBezTo>
                  <a:cubicBezTo>
                    <a:pt x="61773" y="12581"/>
                    <a:pt x="62402" y="13210"/>
                    <a:pt x="62402" y="13840"/>
                  </a:cubicBezTo>
                  <a:cubicBezTo>
                    <a:pt x="62402" y="14469"/>
                    <a:pt x="61773" y="15097"/>
                    <a:pt x="61143" y="15726"/>
                  </a:cubicBezTo>
                  <a:cubicBezTo>
                    <a:pt x="61143" y="15726"/>
                    <a:pt x="61773" y="16355"/>
                    <a:pt x="61773" y="16985"/>
                  </a:cubicBezTo>
                  <a:cubicBezTo>
                    <a:pt x="61773" y="16985"/>
                    <a:pt x="62402" y="16985"/>
                    <a:pt x="62402" y="17614"/>
                  </a:cubicBezTo>
                  <a:cubicBezTo>
                    <a:pt x="59256" y="16985"/>
                    <a:pt x="59256" y="16985"/>
                    <a:pt x="59256" y="16985"/>
                  </a:cubicBezTo>
                  <a:cubicBezTo>
                    <a:pt x="59256" y="17614"/>
                    <a:pt x="59256" y="18243"/>
                    <a:pt x="59256" y="18872"/>
                  </a:cubicBezTo>
                  <a:cubicBezTo>
                    <a:pt x="59256" y="19501"/>
                    <a:pt x="59256" y="19501"/>
                    <a:pt x="59256" y="20130"/>
                  </a:cubicBezTo>
                  <a:cubicBezTo>
                    <a:pt x="58627" y="20759"/>
                    <a:pt x="57998" y="21388"/>
                    <a:pt x="57369" y="22017"/>
                  </a:cubicBezTo>
                  <a:cubicBezTo>
                    <a:pt x="57369" y="22646"/>
                    <a:pt x="58627" y="23275"/>
                    <a:pt x="58627" y="23904"/>
                  </a:cubicBezTo>
                  <a:cubicBezTo>
                    <a:pt x="59256" y="25162"/>
                    <a:pt x="57998" y="25791"/>
                    <a:pt x="56111" y="26421"/>
                  </a:cubicBezTo>
                  <a:cubicBezTo>
                    <a:pt x="54853" y="27050"/>
                    <a:pt x="54853" y="28307"/>
                    <a:pt x="54224" y="28936"/>
                  </a:cubicBezTo>
                  <a:cubicBezTo>
                    <a:pt x="53595" y="29566"/>
                    <a:pt x="52966" y="29566"/>
                    <a:pt x="52337" y="30195"/>
                  </a:cubicBezTo>
                  <a:cubicBezTo>
                    <a:pt x="51708" y="30824"/>
                    <a:pt x="51079" y="30824"/>
                    <a:pt x="51079" y="31453"/>
                  </a:cubicBezTo>
                  <a:cubicBezTo>
                    <a:pt x="51079" y="32082"/>
                    <a:pt x="51708" y="32711"/>
                    <a:pt x="51708" y="33969"/>
                  </a:cubicBezTo>
                  <a:cubicBezTo>
                    <a:pt x="51708" y="33969"/>
                    <a:pt x="51079" y="34598"/>
                    <a:pt x="51079" y="34598"/>
                  </a:cubicBezTo>
                  <a:cubicBezTo>
                    <a:pt x="51079" y="35227"/>
                    <a:pt x="51079" y="35857"/>
                    <a:pt x="51079" y="35857"/>
                  </a:cubicBezTo>
                  <a:cubicBezTo>
                    <a:pt x="51079" y="36485"/>
                    <a:pt x="51079" y="37114"/>
                    <a:pt x="51708" y="37114"/>
                  </a:cubicBezTo>
                  <a:cubicBezTo>
                    <a:pt x="51708" y="37743"/>
                    <a:pt x="52337" y="38372"/>
                    <a:pt x="52337" y="38372"/>
                  </a:cubicBezTo>
                  <a:cubicBezTo>
                    <a:pt x="52337" y="39002"/>
                    <a:pt x="52337" y="39631"/>
                    <a:pt x="51708" y="39631"/>
                  </a:cubicBezTo>
                  <a:cubicBezTo>
                    <a:pt x="50450" y="40260"/>
                    <a:pt x="51708" y="41517"/>
                    <a:pt x="52337" y="42776"/>
                  </a:cubicBezTo>
                  <a:cubicBezTo>
                    <a:pt x="52337" y="43405"/>
                    <a:pt x="51079" y="44034"/>
                    <a:pt x="51079" y="44034"/>
                  </a:cubicBezTo>
                  <a:cubicBezTo>
                    <a:pt x="51079" y="44663"/>
                    <a:pt x="51708" y="44663"/>
                    <a:pt x="51708" y="45292"/>
                  </a:cubicBezTo>
                  <a:cubicBezTo>
                    <a:pt x="51708" y="46550"/>
                    <a:pt x="51708" y="47179"/>
                    <a:pt x="51708" y="48438"/>
                  </a:cubicBezTo>
                  <a:cubicBezTo>
                    <a:pt x="51708" y="49695"/>
                    <a:pt x="52337" y="50953"/>
                    <a:pt x="52337" y="52841"/>
                  </a:cubicBezTo>
                  <a:cubicBezTo>
                    <a:pt x="52337" y="54099"/>
                    <a:pt x="52337" y="55357"/>
                    <a:pt x="51708" y="56615"/>
                  </a:cubicBezTo>
                  <a:cubicBezTo>
                    <a:pt x="51079" y="58502"/>
                    <a:pt x="51079" y="60389"/>
                    <a:pt x="49821" y="62277"/>
                  </a:cubicBezTo>
                  <a:cubicBezTo>
                    <a:pt x="49191" y="62905"/>
                    <a:pt x="48562" y="63534"/>
                    <a:pt x="46675" y="64164"/>
                  </a:cubicBezTo>
                  <a:cubicBezTo>
                    <a:pt x="45417" y="64793"/>
                    <a:pt x="41014" y="64164"/>
                    <a:pt x="33465" y="62905"/>
                  </a:cubicBezTo>
                  <a:cubicBezTo>
                    <a:pt x="30949" y="62277"/>
                    <a:pt x="27175" y="61648"/>
                    <a:pt x="24029" y="61019"/>
                  </a:cubicBezTo>
                  <a:cubicBezTo>
                    <a:pt x="22142" y="60389"/>
                    <a:pt x="20255" y="60389"/>
                    <a:pt x="17110" y="59760"/>
                  </a:cubicBezTo>
                  <a:cubicBezTo>
                    <a:pt x="20884" y="60389"/>
                    <a:pt x="20255" y="59760"/>
                    <a:pt x="18368" y="59131"/>
                  </a:cubicBezTo>
                  <a:cubicBezTo>
                    <a:pt x="15852" y="58502"/>
                    <a:pt x="12706" y="57873"/>
                    <a:pt x="11448" y="57873"/>
                  </a:cubicBezTo>
                  <a:cubicBezTo>
                    <a:pt x="12077" y="57873"/>
                    <a:pt x="12077" y="57873"/>
                    <a:pt x="12706" y="57873"/>
                  </a:cubicBezTo>
                  <a:cubicBezTo>
                    <a:pt x="14593" y="57873"/>
                    <a:pt x="15852" y="57873"/>
                    <a:pt x="13335" y="57244"/>
                  </a:cubicBezTo>
                  <a:cubicBezTo>
                    <a:pt x="12077" y="56615"/>
                    <a:pt x="13335" y="56615"/>
                    <a:pt x="9561" y="55986"/>
                  </a:cubicBezTo>
                  <a:cubicBezTo>
                    <a:pt x="8303" y="55986"/>
                    <a:pt x="9561" y="55357"/>
                    <a:pt x="9561" y="55357"/>
                  </a:cubicBezTo>
                  <a:cubicBezTo>
                    <a:pt x="7674" y="54728"/>
                    <a:pt x="6416" y="54728"/>
                    <a:pt x="4529" y="54099"/>
                  </a:cubicBezTo>
                  <a:cubicBezTo>
                    <a:pt x="5158" y="54099"/>
                    <a:pt x="5787" y="54099"/>
                    <a:pt x="5787" y="54099"/>
                  </a:cubicBezTo>
                  <a:cubicBezTo>
                    <a:pt x="2641" y="53470"/>
                    <a:pt x="2012" y="53470"/>
                    <a:pt x="2641" y="54099"/>
                  </a:cubicBezTo>
                  <a:cubicBezTo>
                    <a:pt x="2641" y="54099"/>
                    <a:pt x="3271" y="54728"/>
                    <a:pt x="3271" y="54728"/>
                  </a:cubicBezTo>
                  <a:cubicBezTo>
                    <a:pt x="-3020" y="52841"/>
                    <a:pt x="3271" y="53470"/>
                    <a:pt x="7045" y="53470"/>
                  </a:cubicBezTo>
                  <a:cubicBezTo>
                    <a:pt x="5787" y="53470"/>
                    <a:pt x="4529" y="52841"/>
                    <a:pt x="2641" y="52841"/>
                  </a:cubicBezTo>
                  <a:cubicBezTo>
                    <a:pt x="2641" y="52841"/>
                    <a:pt x="2012" y="52841"/>
                    <a:pt x="2012" y="52212"/>
                  </a:cubicBezTo>
                  <a:cubicBezTo>
                    <a:pt x="2012" y="51583"/>
                    <a:pt x="2641" y="51583"/>
                    <a:pt x="2641" y="50953"/>
                  </a:cubicBezTo>
                  <a:cubicBezTo>
                    <a:pt x="2641" y="50324"/>
                    <a:pt x="2012" y="50324"/>
                    <a:pt x="2641" y="49695"/>
                  </a:cubicBezTo>
                  <a:cubicBezTo>
                    <a:pt x="3899" y="49695"/>
                    <a:pt x="1383" y="48438"/>
                    <a:pt x="3271" y="48438"/>
                  </a:cubicBezTo>
                  <a:cubicBezTo>
                    <a:pt x="4529" y="48438"/>
                    <a:pt x="3899" y="47808"/>
                    <a:pt x="1383" y="47179"/>
                  </a:cubicBezTo>
                  <a:cubicBezTo>
                    <a:pt x="-504" y="46550"/>
                    <a:pt x="125" y="46550"/>
                    <a:pt x="754" y="46550"/>
                  </a:cubicBezTo>
                  <a:cubicBezTo>
                    <a:pt x="2012" y="46550"/>
                    <a:pt x="2012" y="46550"/>
                    <a:pt x="2641" y="45921"/>
                  </a:cubicBezTo>
                  <a:cubicBezTo>
                    <a:pt x="2641" y="45921"/>
                    <a:pt x="3271" y="45921"/>
                    <a:pt x="2641" y="45921"/>
                  </a:cubicBezTo>
                  <a:cubicBezTo>
                    <a:pt x="-1762" y="44663"/>
                    <a:pt x="125" y="44663"/>
                    <a:pt x="2641" y="44663"/>
                  </a:cubicBezTo>
                  <a:cubicBezTo>
                    <a:pt x="3899" y="44663"/>
                    <a:pt x="5787" y="44663"/>
                    <a:pt x="2641" y="44034"/>
                  </a:cubicBezTo>
                  <a:cubicBezTo>
                    <a:pt x="1383" y="43405"/>
                    <a:pt x="2641" y="43405"/>
                    <a:pt x="4529" y="44034"/>
                  </a:cubicBezTo>
                  <a:cubicBezTo>
                    <a:pt x="7674" y="44663"/>
                    <a:pt x="7045" y="44034"/>
                    <a:pt x="5158" y="43405"/>
                  </a:cubicBezTo>
                  <a:cubicBezTo>
                    <a:pt x="4529" y="43405"/>
                    <a:pt x="4529" y="42776"/>
                    <a:pt x="3899" y="42776"/>
                  </a:cubicBezTo>
                  <a:cubicBezTo>
                    <a:pt x="3899" y="42776"/>
                    <a:pt x="3271" y="42147"/>
                    <a:pt x="3899" y="42147"/>
                  </a:cubicBezTo>
                  <a:cubicBezTo>
                    <a:pt x="5158" y="42147"/>
                    <a:pt x="3271" y="41517"/>
                    <a:pt x="2012" y="41517"/>
                  </a:cubicBezTo>
                  <a:cubicBezTo>
                    <a:pt x="2012" y="41517"/>
                    <a:pt x="2012" y="41517"/>
                    <a:pt x="2012" y="41517"/>
                  </a:cubicBezTo>
                  <a:cubicBezTo>
                    <a:pt x="3899" y="41517"/>
                    <a:pt x="754" y="40260"/>
                    <a:pt x="4529" y="40889"/>
                  </a:cubicBezTo>
                  <a:cubicBezTo>
                    <a:pt x="5787" y="40889"/>
                    <a:pt x="5787" y="40889"/>
                    <a:pt x="5787" y="40889"/>
                  </a:cubicBezTo>
                  <a:cubicBezTo>
                    <a:pt x="5787" y="40889"/>
                    <a:pt x="5158" y="40889"/>
                    <a:pt x="4529" y="40260"/>
                  </a:cubicBezTo>
                  <a:cubicBezTo>
                    <a:pt x="754" y="39631"/>
                    <a:pt x="2012" y="39631"/>
                    <a:pt x="3271" y="39631"/>
                  </a:cubicBezTo>
                  <a:cubicBezTo>
                    <a:pt x="5158" y="39631"/>
                    <a:pt x="5787" y="39631"/>
                    <a:pt x="3271" y="39002"/>
                  </a:cubicBezTo>
                  <a:cubicBezTo>
                    <a:pt x="2641" y="39002"/>
                    <a:pt x="2641" y="39002"/>
                    <a:pt x="2641" y="38372"/>
                  </a:cubicBezTo>
                  <a:cubicBezTo>
                    <a:pt x="2012" y="38372"/>
                    <a:pt x="3899" y="38372"/>
                    <a:pt x="754" y="37743"/>
                  </a:cubicBezTo>
                  <a:cubicBezTo>
                    <a:pt x="754" y="37743"/>
                    <a:pt x="125" y="37743"/>
                    <a:pt x="125" y="37743"/>
                  </a:cubicBezTo>
                  <a:cubicBezTo>
                    <a:pt x="2641" y="37743"/>
                    <a:pt x="754" y="37114"/>
                    <a:pt x="125" y="37114"/>
                  </a:cubicBezTo>
                  <a:cubicBezTo>
                    <a:pt x="125" y="37114"/>
                    <a:pt x="125" y="37114"/>
                    <a:pt x="754" y="37114"/>
                  </a:cubicBezTo>
                  <a:cubicBezTo>
                    <a:pt x="4529" y="37743"/>
                    <a:pt x="4529" y="37114"/>
                    <a:pt x="3271" y="36485"/>
                  </a:cubicBezTo>
                  <a:cubicBezTo>
                    <a:pt x="1383" y="35857"/>
                    <a:pt x="4529" y="35857"/>
                    <a:pt x="4529" y="35227"/>
                  </a:cubicBezTo>
                  <a:cubicBezTo>
                    <a:pt x="4529" y="35227"/>
                    <a:pt x="4529" y="35227"/>
                    <a:pt x="4529" y="35227"/>
                  </a:cubicBezTo>
                  <a:cubicBezTo>
                    <a:pt x="4529" y="35227"/>
                    <a:pt x="4529" y="34598"/>
                    <a:pt x="5158" y="34598"/>
                  </a:cubicBezTo>
                  <a:cubicBezTo>
                    <a:pt x="5158" y="34598"/>
                    <a:pt x="6416" y="34598"/>
                    <a:pt x="5787" y="34598"/>
                  </a:cubicBezTo>
                  <a:cubicBezTo>
                    <a:pt x="3271" y="33969"/>
                    <a:pt x="4529" y="33969"/>
                    <a:pt x="3899" y="33340"/>
                  </a:cubicBezTo>
                  <a:cubicBezTo>
                    <a:pt x="3271" y="32711"/>
                    <a:pt x="5158" y="32711"/>
                    <a:pt x="3271" y="32082"/>
                  </a:cubicBezTo>
                  <a:cubicBezTo>
                    <a:pt x="2012" y="31453"/>
                    <a:pt x="2641" y="31453"/>
                    <a:pt x="7045" y="32082"/>
                  </a:cubicBezTo>
                  <a:cubicBezTo>
                    <a:pt x="2641" y="30824"/>
                    <a:pt x="9561" y="32082"/>
                    <a:pt x="2641" y="30824"/>
                  </a:cubicBezTo>
                  <a:cubicBezTo>
                    <a:pt x="7674" y="31453"/>
                    <a:pt x="9561" y="32082"/>
                    <a:pt x="7045" y="30824"/>
                  </a:cubicBezTo>
                  <a:cubicBezTo>
                    <a:pt x="4529" y="30195"/>
                    <a:pt x="5787" y="30195"/>
                    <a:pt x="5787" y="30195"/>
                  </a:cubicBezTo>
                  <a:cubicBezTo>
                    <a:pt x="5787" y="30195"/>
                    <a:pt x="5787" y="30195"/>
                    <a:pt x="5787" y="29566"/>
                  </a:cubicBezTo>
                  <a:cubicBezTo>
                    <a:pt x="5787" y="28936"/>
                    <a:pt x="6416" y="28936"/>
                    <a:pt x="8303" y="28936"/>
                  </a:cubicBezTo>
                  <a:cubicBezTo>
                    <a:pt x="9561" y="28936"/>
                    <a:pt x="9561" y="28307"/>
                    <a:pt x="10190" y="28307"/>
                  </a:cubicBezTo>
                  <a:cubicBezTo>
                    <a:pt x="8932" y="27679"/>
                    <a:pt x="7674" y="27679"/>
                    <a:pt x="7045" y="27679"/>
                  </a:cubicBezTo>
                  <a:cubicBezTo>
                    <a:pt x="5787" y="27679"/>
                    <a:pt x="4529" y="27050"/>
                    <a:pt x="3271" y="27050"/>
                  </a:cubicBezTo>
                  <a:cubicBezTo>
                    <a:pt x="3899" y="27050"/>
                    <a:pt x="5158" y="27050"/>
                    <a:pt x="5158" y="27050"/>
                  </a:cubicBezTo>
                  <a:cubicBezTo>
                    <a:pt x="5787" y="27050"/>
                    <a:pt x="5787" y="27050"/>
                    <a:pt x="6416" y="27050"/>
                  </a:cubicBezTo>
                  <a:cubicBezTo>
                    <a:pt x="7045" y="27050"/>
                    <a:pt x="7045" y="27679"/>
                    <a:pt x="7674" y="27679"/>
                  </a:cubicBezTo>
                  <a:cubicBezTo>
                    <a:pt x="8303" y="27679"/>
                    <a:pt x="8303" y="27679"/>
                    <a:pt x="8932" y="27679"/>
                  </a:cubicBezTo>
                  <a:cubicBezTo>
                    <a:pt x="9561" y="27679"/>
                    <a:pt x="9561" y="27679"/>
                    <a:pt x="10190" y="27050"/>
                  </a:cubicBezTo>
                  <a:cubicBezTo>
                    <a:pt x="10190" y="27050"/>
                    <a:pt x="9561" y="27050"/>
                    <a:pt x="10190" y="26421"/>
                  </a:cubicBezTo>
                  <a:cubicBezTo>
                    <a:pt x="11448" y="26421"/>
                    <a:pt x="8932" y="25791"/>
                    <a:pt x="3899" y="24533"/>
                  </a:cubicBezTo>
                  <a:cubicBezTo>
                    <a:pt x="6416" y="24533"/>
                    <a:pt x="8932" y="25162"/>
                    <a:pt x="7045" y="24533"/>
                  </a:cubicBezTo>
                  <a:cubicBezTo>
                    <a:pt x="6416" y="24533"/>
                    <a:pt x="7674" y="24533"/>
                    <a:pt x="8303" y="24533"/>
                  </a:cubicBezTo>
                  <a:cubicBezTo>
                    <a:pt x="11448" y="25162"/>
                    <a:pt x="11448" y="24533"/>
                    <a:pt x="7674" y="23904"/>
                  </a:cubicBezTo>
                  <a:cubicBezTo>
                    <a:pt x="7045" y="23904"/>
                    <a:pt x="6416" y="23275"/>
                    <a:pt x="6416" y="23275"/>
                  </a:cubicBezTo>
                  <a:cubicBezTo>
                    <a:pt x="6416" y="23275"/>
                    <a:pt x="6416" y="22646"/>
                    <a:pt x="6416" y="22646"/>
                  </a:cubicBezTo>
                  <a:cubicBezTo>
                    <a:pt x="7045" y="22646"/>
                    <a:pt x="7045" y="22017"/>
                    <a:pt x="7045" y="21388"/>
                  </a:cubicBezTo>
                  <a:cubicBezTo>
                    <a:pt x="7045" y="21388"/>
                    <a:pt x="7045" y="21388"/>
                    <a:pt x="7045" y="21388"/>
                  </a:cubicBezTo>
                  <a:cubicBezTo>
                    <a:pt x="7674" y="21388"/>
                    <a:pt x="6416" y="20759"/>
                    <a:pt x="8303" y="20759"/>
                  </a:cubicBezTo>
                  <a:cubicBezTo>
                    <a:pt x="10819" y="20759"/>
                    <a:pt x="10819" y="20130"/>
                    <a:pt x="10819" y="20130"/>
                  </a:cubicBezTo>
                  <a:cubicBezTo>
                    <a:pt x="10819" y="20130"/>
                    <a:pt x="10819" y="20130"/>
                    <a:pt x="10819" y="19501"/>
                  </a:cubicBezTo>
                  <a:cubicBezTo>
                    <a:pt x="10819" y="19501"/>
                    <a:pt x="9561" y="18872"/>
                    <a:pt x="8303" y="18872"/>
                  </a:cubicBezTo>
                  <a:cubicBezTo>
                    <a:pt x="8303" y="18872"/>
                    <a:pt x="8303" y="18872"/>
                    <a:pt x="8303" y="18872"/>
                  </a:cubicBezTo>
                  <a:cubicBezTo>
                    <a:pt x="8303" y="18872"/>
                    <a:pt x="8303" y="18872"/>
                    <a:pt x="8303" y="18872"/>
                  </a:cubicBezTo>
                  <a:cubicBezTo>
                    <a:pt x="8932" y="18872"/>
                    <a:pt x="9561" y="18872"/>
                    <a:pt x="10819" y="18872"/>
                  </a:cubicBezTo>
                  <a:cubicBezTo>
                    <a:pt x="10190" y="18872"/>
                    <a:pt x="10190" y="18872"/>
                    <a:pt x="9561" y="18872"/>
                  </a:cubicBezTo>
                  <a:cubicBezTo>
                    <a:pt x="9561" y="18872"/>
                    <a:pt x="8932" y="18872"/>
                    <a:pt x="8932" y="18872"/>
                  </a:cubicBezTo>
                  <a:cubicBezTo>
                    <a:pt x="8932" y="18872"/>
                    <a:pt x="8932" y="18872"/>
                    <a:pt x="8932" y="18872"/>
                  </a:cubicBezTo>
                  <a:cubicBezTo>
                    <a:pt x="5787" y="18243"/>
                    <a:pt x="7674" y="18243"/>
                    <a:pt x="9561" y="18243"/>
                  </a:cubicBezTo>
                  <a:cubicBezTo>
                    <a:pt x="10819" y="18243"/>
                    <a:pt x="11448" y="18243"/>
                    <a:pt x="12706" y="18243"/>
                  </a:cubicBezTo>
                  <a:cubicBezTo>
                    <a:pt x="10819" y="17614"/>
                    <a:pt x="9561" y="17614"/>
                    <a:pt x="8303" y="16985"/>
                  </a:cubicBezTo>
                  <a:cubicBezTo>
                    <a:pt x="8303" y="16985"/>
                    <a:pt x="7674" y="16985"/>
                    <a:pt x="7674" y="16985"/>
                  </a:cubicBezTo>
                  <a:cubicBezTo>
                    <a:pt x="8303" y="16985"/>
                    <a:pt x="8303" y="16355"/>
                    <a:pt x="8932" y="16355"/>
                  </a:cubicBezTo>
                  <a:cubicBezTo>
                    <a:pt x="8932" y="16355"/>
                    <a:pt x="9561" y="16355"/>
                    <a:pt x="10190" y="16355"/>
                  </a:cubicBezTo>
                  <a:cubicBezTo>
                    <a:pt x="10819" y="16355"/>
                    <a:pt x="12077" y="16355"/>
                    <a:pt x="12706" y="16355"/>
                  </a:cubicBezTo>
                  <a:cubicBezTo>
                    <a:pt x="13335" y="16355"/>
                    <a:pt x="13335" y="15726"/>
                    <a:pt x="13964" y="15097"/>
                  </a:cubicBezTo>
                  <a:cubicBezTo>
                    <a:pt x="12706" y="15097"/>
                    <a:pt x="12077" y="15097"/>
                    <a:pt x="10819" y="15097"/>
                  </a:cubicBezTo>
                  <a:cubicBezTo>
                    <a:pt x="10190" y="15097"/>
                    <a:pt x="9561" y="15097"/>
                    <a:pt x="9561" y="14469"/>
                  </a:cubicBezTo>
                  <a:cubicBezTo>
                    <a:pt x="9561" y="14469"/>
                    <a:pt x="9561" y="13840"/>
                    <a:pt x="9561" y="13840"/>
                  </a:cubicBezTo>
                  <a:cubicBezTo>
                    <a:pt x="10819" y="14469"/>
                    <a:pt x="11448" y="14469"/>
                    <a:pt x="12077" y="14469"/>
                  </a:cubicBezTo>
                  <a:cubicBezTo>
                    <a:pt x="12077" y="14469"/>
                    <a:pt x="12706" y="14469"/>
                    <a:pt x="13335" y="14469"/>
                  </a:cubicBezTo>
                  <a:cubicBezTo>
                    <a:pt x="13964" y="14469"/>
                    <a:pt x="14593" y="13840"/>
                    <a:pt x="15223" y="13840"/>
                  </a:cubicBezTo>
                  <a:cubicBezTo>
                    <a:pt x="14593" y="13840"/>
                    <a:pt x="14593" y="13840"/>
                    <a:pt x="13964" y="13840"/>
                  </a:cubicBezTo>
                  <a:cubicBezTo>
                    <a:pt x="13335" y="13840"/>
                    <a:pt x="12706" y="13840"/>
                    <a:pt x="12077" y="14469"/>
                  </a:cubicBezTo>
                  <a:cubicBezTo>
                    <a:pt x="10190" y="13840"/>
                    <a:pt x="10190" y="13210"/>
                    <a:pt x="10819" y="13210"/>
                  </a:cubicBezTo>
                  <a:cubicBezTo>
                    <a:pt x="12077" y="12581"/>
                    <a:pt x="13335" y="11952"/>
                    <a:pt x="12706" y="11323"/>
                  </a:cubicBezTo>
                  <a:cubicBezTo>
                    <a:pt x="12706" y="11323"/>
                    <a:pt x="13964" y="11323"/>
                    <a:pt x="13964" y="11323"/>
                  </a:cubicBezTo>
                  <a:cubicBezTo>
                    <a:pt x="14593" y="10694"/>
                    <a:pt x="14593" y="10065"/>
                    <a:pt x="15223" y="9436"/>
                  </a:cubicBezTo>
                  <a:cubicBezTo>
                    <a:pt x="15223" y="9436"/>
                    <a:pt x="15223" y="8807"/>
                    <a:pt x="15852" y="8807"/>
                  </a:cubicBezTo>
                  <a:cubicBezTo>
                    <a:pt x="15852" y="8807"/>
                    <a:pt x="17110" y="8807"/>
                    <a:pt x="18997" y="9436"/>
                  </a:cubicBezTo>
                  <a:cubicBezTo>
                    <a:pt x="18997" y="9436"/>
                    <a:pt x="19626" y="10065"/>
                    <a:pt x="18997" y="10065"/>
                  </a:cubicBezTo>
                  <a:cubicBezTo>
                    <a:pt x="18368" y="10065"/>
                    <a:pt x="18368" y="10694"/>
                    <a:pt x="18368" y="11323"/>
                  </a:cubicBezTo>
                  <a:cubicBezTo>
                    <a:pt x="18997" y="11952"/>
                    <a:pt x="17739" y="11952"/>
                    <a:pt x="17739" y="12581"/>
                  </a:cubicBezTo>
                  <a:cubicBezTo>
                    <a:pt x="17110" y="13210"/>
                    <a:pt x="17110" y="13210"/>
                    <a:pt x="16481" y="13840"/>
                  </a:cubicBezTo>
                  <a:cubicBezTo>
                    <a:pt x="16481" y="13840"/>
                    <a:pt x="16481" y="13840"/>
                    <a:pt x="16481" y="13840"/>
                  </a:cubicBezTo>
                  <a:cubicBezTo>
                    <a:pt x="12706" y="13840"/>
                    <a:pt x="17110" y="15097"/>
                    <a:pt x="13964" y="15097"/>
                  </a:cubicBezTo>
                  <a:cubicBezTo>
                    <a:pt x="13335" y="15097"/>
                    <a:pt x="13964" y="15097"/>
                    <a:pt x="15223" y="15726"/>
                  </a:cubicBezTo>
                  <a:cubicBezTo>
                    <a:pt x="15852" y="15726"/>
                    <a:pt x="16481" y="15726"/>
                    <a:pt x="17110" y="15097"/>
                  </a:cubicBezTo>
                  <a:cubicBezTo>
                    <a:pt x="18997" y="14469"/>
                    <a:pt x="20255" y="13210"/>
                    <a:pt x="21513" y="12581"/>
                  </a:cubicBezTo>
                  <a:cubicBezTo>
                    <a:pt x="22142" y="12581"/>
                    <a:pt x="22771" y="11952"/>
                    <a:pt x="24658" y="11952"/>
                  </a:cubicBezTo>
                  <a:cubicBezTo>
                    <a:pt x="25287" y="11952"/>
                    <a:pt x="27175" y="11952"/>
                    <a:pt x="27804" y="11952"/>
                  </a:cubicBezTo>
                  <a:cubicBezTo>
                    <a:pt x="27175" y="11952"/>
                    <a:pt x="25916" y="11952"/>
                    <a:pt x="24658" y="11323"/>
                  </a:cubicBezTo>
                  <a:cubicBezTo>
                    <a:pt x="24658" y="10694"/>
                    <a:pt x="24658" y="10065"/>
                    <a:pt x="25287" y="9436"/>
                  </a:cubicBezTo>
                  <a:cubicBezTo>
                    <a:pt x="25287" y="8807"/>
                    <a:pt x="25916" y="8807"/>
                    <a:pt x="25287" y="8178"/>
                  </a:cubicBezTo>
                  <a:cubicBezTo>
                    <a:pt x="24658" y="7549"/>
                    <a:pt x="24029" y="6919"/>
                    <a:pt x="24658" y="6919"/>
                  </a:cubicBezTo>
                  <a:cubicBezTo>
                    <a:pt x="25287" y="6919"/>
                    <a:pt x="27175" y="6291"/>
                    <a:pt x="27804" y="6291"/>
                  </a:cubicBezTo>
                  <a:cubicBezTo>
                    <a:pt x="28433" y="6291"/>
                    <a:pt x="27804" y="5662"/>
                    <a:pt x="27804" y="5662"/>
                  </a:cubicBezTo>
                  <a:cubicBezTo>
                    <a:pt x="27804" y="5662"/>
                    <a:pt x="28433" y="5033"/>
                    <a:pt x="29062" y="5033"/>
                  </a:cubicBezTo>
                  <a:cubicBezTo>
                    <a:pt x="30320" y="4404"/>
                    <a:pt x="31578" y="4404"/>
                    <a:pt x="32836" y="3774"/>
                  </a:cubicBezTo>
                  <a:cubicBezTo>
                    <a:pt x="32836" y="3774"/>
                    <a:pt x="32836" y="3774"/>
                    <a:pt x="32836" y="3145"/>
                  </a:cubicBezTo>
                  <a:cubicBezTo>
                    <a:pt x="30949" y="3145"/>
                    <a:pt x="29691" y="3145"/>
                    <a:pt x="28433" y="3145"/>
                  </a:cubicBezTo>
                  <a:cubicBezTo>
                    <a:pt x="27804" y="3145"/>
                    <a:pt x="26545" y="2516"/>
                    <a:pt x="26545" y="2516"/>
                  </a:cubicBezTo>
                  <a:cubicBezTo>
                    <a:pt x="27804" y="2516"/>
                    <a:pt x="29691" y="1887"/>
                    <a:pt x="30949" y="1887"/>
                  </a:cubicBezTo>
                  <a:cubicBezTo>
                    <a:pt x="31578" y="1887"/>
                    <a:pt x="33465" y="1259"/>
                    <a:pt x="33465" y="1259"/>
                  </a:cubicBezTo>
                  <a:cubicBezTo>
                    <a:pt x="33465" y="1259"/>
                    <a:pt x="34723" y="1259"/>
                    <a:pt x="35352" y="1259"/>
                  </a:cubicBezTo>
                  <a:cubicBezTo>
                    <a:pt x="37239" y="629"/>
                    <a:pt x="39127" y="629"/>
                    <a:pt x="41014" y="0"/>
                  </a:cubicBezTo>
                  <a:cubicBezTo>
                    <a:pt x="41643" y="0"/>
                    <a:pt x="42901" y="0"/>
                    <a:pt x="45417" y="0"/>
                  </a:cubicBezTo>
                  <a:cubicBezTo>
                    <a:pt x="47304" y="0"/>
                    <a:pt x="47933" y="0"/>
                    <a:pt x="49191" y="0"/>
                  </a:cubicBezTo>
                  <a:cubicBezTo>
                    <a:pt x="49821" y="0"/>
                    <a:pt x="49821" y="629"/>
                    <a:pt x="49821" y="629"/>
                  </a:cubicBezTo>
                  <a:cubicBezTo>
                    <a:pt x="52337" y="1259"/>
                    <a:pt x="54853" y="1259"/>
                    <a:pt x="57369" y="1887"/>
                  </a:cubicBezTo>
                  <a:cubicBezTo>
                    <a:pt x="54853" y="1259"/>
                    <a:pt x="56111" y="1887"/>
                    <a:pt x="57998" y="1887"/>
                  </a:cubicBezTo>
                  <a:close/>
                  <a:moveTo>
                    <a:pt x="6416" y="50324"/>
                  </a:moveTo>
                  <a:cubicBezTo>
                    <a:pt x="5787" y="50324"/>
                    <a:pt x="5787" y="50324"/>
                    <a:pt x="5158" y="50324"/>
                  </a:cubicBezTo>
                  <a:cubicBezTo>
                    <a:pt x="5787" y="50324"/>
                    <a:pt x="5787" y="50324"/>
                    <a:pt x="6416" y="50324"/>
                  </a:cubicBezTo>
                  <a:cubicBezTo>
                    <a:pt x="6416" y="50324"/>
                    <a:pt x="6416" y="50953"/>
                    <a:pt x="6416" y="50324"/>
                  </a:cubicBezTo>
                  <a:cubicBezTo>
                    <a:pt x="7045" y="50324"/>
                    <a:pt x="6416" y="50324"/>
                    <a:pt x="6416" y="50324"/>
                  </a:cubicBezTo>
                  <a:close/>
                  <a:moveTo>
                    <a:pt x="11448" y="50324"/>
                  </a:moveTo>
                  <a:cubicBezTo>
                    <a:pt x="11448" y="50324"/>
                    <a:pt x="10819" y="50324"/>
                    <a:pt x="10819" y="50324"/>
                  </a:cubicBezTo>
                  <a:cubicBezTo>
                    <a:pt x="10819" y="50324"/>
                    <a:pt x="11448" y="50324"/>
                    <a:pt x="11448" y="50324"/>
                  </a:cubicBezTo>
                  <a:cubicBezTo>
                    <a:pt x="11448" y="50324"/>
                    <a:pt x="11448" y="50324"/>
                    <a:pt x="11448" y="50324"/>
                  </a:cubicBezTo>
                  <a:cubicBezTo>
                    <a:pt x="11448" y="50324"/>
                    <a:pt x="11448" y="50324"/>
                    <a:pt x="11448" y="50324"/>
                  </a:cubicBezTo>
                  <a:close/>
                  <a:moveTo>
                    <a:pt x="11448" y="47179"/>
                  </a:moveTo>
                  <a:cubicBezTo>
                    <a:pt x="11448" y="47179"/>
                    <a:pt x="10819" y="47179"/>
                    <a:pt x="10819" y="47179"/>
                  </a:cubicBezTo>
                  <a:cubicBezTo>
                    <a:pt x="11448" y="47179"/>
                    <a:pt x="12077" y="47179"/>
                    <a:pt x="12706" y="47808"/>
                  </a:cubicBezTo>
                  <a:cubicBezTo>
                    <a:pt x="13335" y="47808"/>
                    <a:pt x="13335" y="47808"/>
                    <a:pt x="13964" y="47808"/>
                  </a:cubicBezTo>
                  <a:cubicBezTo>
                    <a:pt x="12706" y="47808"/>
                    <a:pt x="12077" y="47808"/>
                    <a:pt x="11448" y="47179"/>
                  </a:cubicBezTo>
                  <a:close/>
                  <a:moveTo>
                    <a:pt x="6416" y="45921"/>
                  </a:moveTo>
                  <a:cubicBezTo>
                    <a:pt x="5158" y="47179"/>
                    <a:pt x="3271" y="47808"/>
                    <a:pt x="5158" y="49067"/>
                  </a:cubicBezTo>
                  <a:cubicBezTo>
                    <a:pt x="5787" y="48438"/>
                    <a:pt x="5787" y="48438"/>
                    <a:pt x="6416" y="48438"/>
                  </a:cubicBezTo>
                  <a:cubicBezTo>
                    <a:pt x="7045" y="47808"/>
                    <a:pt x="7045" y="47808"/>
                    <a:pt x="7674" y="47179"/>
                  </a:cubicBezTo>
                  <a:cubicBezTo>
                    <a:pt x="8303" y="47179"/>
                    <a:pt x="7674" y="46550"/>
                    <a:pt x="6416" y="45921"/>
                  </a:cubicBezTo>
                  <a:close/>
                  <a:moveTo>
                    <a:pt x="13964" y="44663"/>
                  </a:moveTo>
                  <a:cubicBezTo>
                    <a:pt x="10190" y="44034"/>
                    <a:pt x="12077" y="45292"/>
                    <a:pt x="12077" y="45292"/>
                  </a:cubicBezTo>
                  <a:cubicBezTo>
                    <a:pt x="11448" y="45292"/>
                    <a:pt x="12077" y="45921"/>
                    <a:pt x="12706" y="46550"/>
                  </a:cubicBezTo>
                  <a:cubicBezTo>
                    <a:pt x="13335" y="46550"/>
                    <a:pt x="13335" y="46550"/>
                    <a:pt x="13964" y="46550"/>
                  </a:cubicBezTo>
                  <a:cubicBezTo>
                    <a:pt x="15223" y="47179"/>
                    <a:pt x="14593" y="45921"/>
                    <a:pt x="13964" y="44663"/>
                  </a:cubicBezTo>
                  <a:close/>
                  <a:moveTo>
                    <a:pt x="12706" y="43405"/>
                  </a:moveTo>
                  <a:cubicBezTo>
                    <a:pt x="12077" y="43405"/>
                    <a:pt x="11448" y="44034"/>
                    <a:pt x="12706" y="44663"/>
                  </a:cubicBezTo>
                  <a:cubicBezTo>
                    <a:pt x="15223" y="44663"/>
                    <a:pt x="15223" y="44034"/>
                    <a:pt x="12706" y="43405"/>
                  </a:cubicBezTo>
                  <a:close/>
                  <a:moveTo>
                    <a:pt x="12706" y="42147"/>
                  </a:moveTo>
                  <a:cubicBezTo>
                    <a:pt x="12706" y="42147"/>
                    <a:pt x="12077" y="42147"/>
                    <a:pt x="12077" y="42147"/>
                  </a:cubicBezTo>
                  <a:cubicBezTo>
                    <a:pt x="12077" y="42147"/>
                    <a:pt x="12706" y="42776"/>
                    <a:pt x="12706" y="42147"/>
                  </a:cubicBezTo>
                  <a:cubicBezTo>
                    <a:pt x="13335" y="42776"/>
                    <a:pt x="13335" y="42147"/>
                    <a:pt x="12706" y="42147"/>
                  </a:cubicBezTo>
                  <a:cubicBezTo>
                    <a:pt x="13335" y="42147"/>
                    <a:pt x="12706" y="42147"/>
                    <a:pt x="12706" y="42147"/>
                  </a:cubicBezTo>
                  <a:close/>
                  <a:moveTo>
                    <a:pt x="12706" y="40889"/>
                  </a:moveTo>
                  <a:cubicBezTo>
                    <a:pt x="11448" y="40889"/>
                    <a:pt x="8932" y="40260"/>
                    <a:pt x="12706" y="41517"/>
                  </a:cubicBezTo>
                  <a:cubicBezTo>
                    <a:pt x="12706" y="41517"/>
                    <a:pt x="12706" y="41517"/>
                    <a:pt x="12706" y="40889"/>
                  </a:cubicBezTo>
                  <a:close/>
                  <a:moveTo>
                    <a:pt x="22142" y="40260"/>
                  </a:moveTo>
                  <a:cubicBezTo>
                    <a:pt x="22142" y="40260"/>
                    <a:pt x="21513" y="40260"/>
                    <a:pt x="21513" y="40260"/>
                  </a:cubicBezTo>
                  <a:cubicBezTo>
                    <a:pt x="21513" y="40260"/>
                    <a:pt x="21513" y="40889"/>
                    <a:pt x="21513" y="40889"/>
                  </a:cubicBezTo>
                  <a:cubicBezTo>
                    <a:pt x="22142" y="40889"/>
                    <a:pt x="22142" y="40889"/>
                    <a:pt x="22142" y="40260"/>
                  </a:cubicBezTo>
                  <a:cubicBezTo>
                    <a:pt x="22771" y="40889"/>
                    <a:pt x="22142" y="40889"/>
                    <a:pt x="22142" y="40260"/>
                  </a:cubicBezTo>
                  <a:cubicBezTo>
                    <a:pt x="22142" y="40889"/>
                    <a:pt x="22142" y="40889"/>
                    <a:pt x="22142" y="40260"/>
                  </a:cubicBezTo>
                  <a:close/>
                  <a:moveTo>
                    <a:pt x="13335" y="37114"/>
                  </a:moveTo>
                  <a:cubicBezTo>
                    <a:pt x="13335" y="37114"/>
                    <a:pt x="12706" y="36485"/>
                    <a:pt x="12706" y="36485"/>
                  </a:cubicBezTo>
                  <a:cubicBezTo>
                    <a:pt x="12077" y="36485"/>
                    <a:pt x="12077" y="36485"/>
                    <a:pt x="11448" y="36485"/>
                  </a:cubicBezTo>
                  <a:cubicBezTo>
                    <a:pt x="11448" y="36485"/>
                    <a:pt x="12077" y="37114"/>
                    <a:pt x="12077" y="37114"/>
                  </a:cubicBezTo>
                  <a:cubicBezTo>
                    <a:pt x="12706" y="37114"/>
                    <a:pt x="13335" y="37114"/>
                    <a:pt x="13335" y="37114"/>
                  </a:cubicBezTo>
                  <a:close/>
                  <a:moveTo>
                    <a:pt x="23400" y="38372"/>
                  </a:moveTo>
                  <a:cubicBezTo>
                    <a:pt x="22771" y="38372"/>
                    <a:pt x="22771" y="38372"/>
                    <a:pt x="22771" y="38372"/>
                  </a:cubicBezTo>
                  <a:cubicBezTo>
                    <a:pt x="22771" y="38372"/>
                    <a:pt x="23400" y="38372"/>
                    <a:pt x="23400" y="38372"/>
                  </a:cubicBezTo>
                  <a:cubicBezTo>
                    <a:pt x="23400" y="38372"/>
                    <a:pt x="23400" y="38372"/>
                    <a:pt x="23400" y="38372"/>
                  </a:cubicBezTo>
                  <a:close/>
                  <a:moveTo>
                    <a:pt x="22771" y="37114"/>
                  </a:moveTo>
                  <a:cubicBezTo>
                    <a:pt x="22771" y="37114"/>
                    <a:pt x="23400" y="37743"/>
                    <a:pt x="23400" y="37743"/>
                  </a:cubicBezTo>
                  <a:cubicBezTo>
                    <a:pt x="24029" y="37743"/>
                    <a:pt x="24658" y="37743"/>
                    <a:pt x="22771" y="37114"/>
                  </a:cubicBezTo>
                  <a:close/>
                  <a:moveTo>
                    <a:pt x="13964" y="35227"/>
                  </a:moveTo>
                  <a:cubicBezTo>
                    <a:pt x="13335" y="35227"/>
                    <a:pt x="13335" y="35227"/>
                    <a:pt x="13964" y="35227"/>
                  </a:cubicBezTo>
                  <a:cubicBezTo>
                    <a:pt x="13335" y="35227"/>
                    <a:pt x="13335" y="35227"/>
                    <a:pt x="13964" y="35227"/>
                  </a:cubicBezTo>
                  <a:cubicBezTo>
                    <a:pt x="13964" y="35857"/>
                    <a:pt x="14593" y="35857"/>
                    <a:pt x="14593" y="35857"/>
                  </a:cubicBezTo>
                  <a:cubicBezTo>
                    <a:pt x="14593" y="35857"/>
                    <a:pt x="13964" y="35227"/>
                    <a:pt x="13964" y="35227"/>
                  </a:cubicBezTo>
                  <a:close/>
                  <a:moveTo>
                    <a:pt x="17110" y="27050"/>
                  </a:moveTo>
                  <a:cubicBezTo>
                    <a:pt x="17110" y="27050"/>
                    <a:pt x="16481" y="26421"/>
                    <a:pt x="16481" y="26421"/>
                  </a:cubicBezTo>
                  <a:cubicBezTo>
                    <a:pt x="15223" y="26421"/>
                    <a:pt x="13964" y="25791"/>
                    <a:pt x="12706" y="25791"/>
                  </a:cubicBezTo>
                  <a:cubicBezTo>
                    <a:pt x="12077" y="25791"/>
                    <a:pt x="12077" y="26421"/>
                    <a:pt x="11448" y="26421"/>
                  </a:cubicBezTo>
                  <a:cubicBezTo>
                    <a:pt x="15852" y="27050"/>
                    <a:pt x="17110" y="27050"/>
                    <a:pt x="17110" y="27050"/>
                  </a:cubicBezTo>
                  <a:close/>
                  <a:moveTo>
                    <a:pt x="20884" y="26421"/>
                  </a:moveTo>
                  <a:cubicBezTo>
                    <a:pt x="21513" y="26421"/>
                    <a:pt x="21513" y="26421"/>
                    <a:pt x="20884" y="26421"/>
                  </a:cubicBezTo>
                  <a:cubicBezTo>
                    <a:pt x="22142" y="27050"/>
                    <a:pt x="18997" y="27050"/>
                    <a:pt x="21513" y="27679"/>
                  </a:cubicBezTo>
                  <a:cubicBezTo>
                    <a:pt x="22771" y="27679"/>
                    <a:pt x="22771" y="27679"/>
                    <a:pt x="20884" y="26421"/>
                  </a:cubicBezTo>
                  <a:cubicBezTo>
                    <a:pt x="21513" y="26421"/>
                    <a:pt x="21513" y="26421"/>
                    <a:pt x="20884" y="26421"/>
                  </a:cubicBezTo>
                  <a:close/>
                  <a:moveTo>
                    <a:pt x="17110" y="24533"/>
                  </a:moveTo>
                  <a:cubicBezTo>
                    <a:pt x="16481" y="24533"/>
                    <a:pt x="15852" y="24533"/>
                    <a:pt x="15223" y="25162"/>
                  </a:cubicBezTo>
                  <a:cubicBezTo>
                    <a:pt x="13964" y="25162"/>
                    <a:pt x="12706" y="24533"/>
                    <a:pt x="10819" y="24533"/>
                  </a:cubicBezTo>
                  <a:cubicBezTo>
                    <a:pt x="17739" y="25791"/>
                    <a:pt x="14593" y="25791"/>
                    <a:pt x="14593" y="25791"/>
                  </a:cubicBezTo>
                  <a:cubicBezTo>
                    <a:pt x="18368" y="26421"/>
                    <a:pt x="18368" y="26421"/>
                    <a:pt x="18368" y="26421"/>
                  </a:cubicBezTo>
                  <a:cubicBezTo>
                    <a:pt x="18368" y="25791"/>
                    <a:pt x="18997" y="25791"/>
                    <a:pt x="18997" y="25162"/>
                  </a:cubicBezTo>
                  <a:cubicBezTo>
                    <a:pt x="18368" y="24533"/>
                    <a:pt x="17739" y="24533"/>
                    <a:pt x="17110" y="24533"/>
                  </a:cubicBezTo>
                  <a:close/>
                  <a:moveTo>
                    <a:pt x="16481" y="22646"/>
                  </a:moveTo>
                  <a:cubicBezTo>
                    <a:pt x="15223" y="22646"/>
                    <a:pt x="14593" y="23275"/>
                    <a:pt x="13335" y="23275"/>
                  </a:cubicBezTo>
                  <a:cubicBezTo>
                    <a:pt x="17110" y="23904"/>
                    <a:pt x="18368" y="23904"/>
                    <a:pt x="18368" y="23904"/>
                  </a:cubicBezTo>
                  <a:cubicBezTo>
                    <a:pt x="18368" y="23904"/>
                    <a:pt x="18368" y="23275"/>
                    <a:pt x="17739" y="23275"/>
                  </a:cubicBezTo>
                  <a:cubicBezTo>
                    <a:pt x="17110" y="22646"/>
                    <a:pt x="17110" y="22646"/>
                    <a:pt x="16481" y="22646"/>
                  </a:cubicBezTo>
                  <a:close/>
                  <a:moveTo>
                    <a:pt x="22142" y="22646"/>
                  </a:moveTo>
                  <a:cubicBezTo>
                    <a:pt x="22142" y="22646"/>
                    <a:pt x="22142" y="23275"/>
                    <a:pt x="22142" y="23275"/>
                  </a:cubicBezTo>
                  <a:cubicBezTo>
                    <a:pt x="24029" y="23904"/>
                    <a:pt x="24029" y="23904"/>
                    <a:pt x="22142" y="22646"/>
                  </a:cubicBezTo>
                  <a:close/>
                  <a:moveTo>
                    <a:pt x="19626" y="22017"/>
                  </a:moveTo>
                  <a:cubicBezTo>
                    <a:pt x="18368" y="22017"/>
                    <a:pt x="17110" y="21388"/>
                    <a:pt x="17110" y="21388"/>
                  </a:cubicBezTo>
                  <a:cubicBezTo>
                    <a:pt x="15852" y="21388"/>
                    <a:pt x="15223" y="21388"/>
                    <a:pt x="14593" y="22017"/>
                  </a:cubicBezTo>
                  <a:cubicBezTo>
                    <a:pt x="14593" y="22017"/>
                    <a:pt x="15223" y="22017"/>
                    <a:pt x="16481" y="22646"/>
                  </a:cubicBezTo>
                  <a:cubicBezTo>
                    <a:pt x="20255" y="22646"/>
                    <a:pt x="16481" y="21388"/>
                    <a:pt x="19626" y="22017"/>
                  </a:cubicBezTo>
                  <a:close/>
                  <a:moveTo>
                    <a:pt x="18997" y="18872"/>
                  </a:moveTo>
                  <a:cubicBezTo>
                    <a:pt x="17739" y="18872"/>
                    <a:pt x="15852" y="18243"/>
                    <a:pt x="14593" y="18243"/>
                  </a:cubicBezTo>
                  <a:cubicBezTo>
                    <a:pt x="13964" y="18243"/>
                    <a:pt x="13335" y="18243"/>
                    <a:pt x="13335" y="18243"/>
                  </a:cubicBezTo>
                  <a:cubicBezTo>
                    <a:pt x="13335" y="18243"/>
                    <a:pt x="13335" y="18872"/>
                    <a:pt x="12706" y="18872"/>
                  </a:cubicBezTo>
                  <a:cubicBezTo>
                    <a:pt x="12706" y="18872"/>
                    <a:pt x="13964" y="19501"/>
                    <a:pt x="16481" y="20130"/>
                  </a:cubicBezTo>
                  <a:cubicBezTo>
                    <a:pt x="15852" y="20130"/>
                    <a:pt x="15223" y="20130"/>
                    <a:pt x="14593" y="20759"/>
                  </a:cubicBezTo>
                  <a:cubicBezTo>
                    <a:pt x="17739" y="21388"/>
                    <a:pt x="18368" y="21388"/>
                    <a:pt x="18368" y="20759"/>
                  </a:cubicBezTo>
                  <a:cubicBezTo>
                    <a:pt x="18997" y="20130"/>
                    <a:pt x="18997" y="20130"/>
                    <a:pt x="18997" y="18872"/>
                  </a:cubicBezTo>
                  <a:cubicBezTo>
                    <a:pt x="19626" y="19501"/>
                    <a:pt x="18997" y="19501"/>
                    <a:pt x="18997" y="18872"/>
                  </a:cubicBezTo>
                  <a:close/>
                  <a:moveTo>
                    <a:pt x="8932" y="16985"/>
                  </a:moveTo>
                  <a:cubicBezTo>
                    <a:pt x="8303" y="16985"/>
                    <a:pt x="7045" y="16985"/>
                    <a:pt x="10190" y="17614"/>
                  </a:cubicBezTo>
                  <a:cubicBezTo>
                    <a:pt x="10190" y="17614"/>
                    <a:pt x="10190" y="16985"/>
                    <a:pt x="10190" y="16985"/>
                  </a:cubicBezTo>
                  <a:cubicBezTo>
                    <a:pt x="10190" y="16985"/>
                    <a:pt x="9561" y="16985"/>
                    <a:pt x="8932" y="16985"/>
                  </a:cubicBezTo>
                  <a:close/>
                  <a:moveTo>
                    <a:pt x="23400" y="19501"/>
                  </a:moveTo>
                  <a:cubicBezTo>
                    <a:pt x="21513" y="19501"/>
                    <a:pt x="20255" y="18872"/>
                    <a:pt x="24658" y="20130"/>
                  </a:cubicBezTo>
                  <a:cubicBezTo>
                    <a:pt x="24029" y="19501"/>
                    <a:pt x="24029" y="19501"/>
                    <a:pt x="23400" y="19501"/>
                  </a:cubicBezTo>
                  <a:close/>
                  <a:moveTo>
                    <a:pt x="25287" y="18243"/>
                  </a:moveTo>
                  <a:cubicBezTo>
                    <a:pt x="25287" y="18243"/>
                    <a:pt x="24658" y="18243"/>
                    <a:pt x="24658" y="18243"/>
                  </a:cubicBezTo>
                  <a:cubicBezTo>
                    <a:pt x="24029" y="18243"/>
                    <a:pt x="24029" y="18872"/>
                    <a:pt x="23400" y="18872"/>
                  </a:cubicBezTo>
                  <a:cubicBezTo>
                    <a:pt x="24029" y="18872"/>
                    <a:pt x="24658" y="18872"/>
                    <a:pt x="24658" y="18872"/>
                  </a:cubicBezTo>
                  <a:cubicBezTo>
                    <a:pt x="25287" y="18872"/>
                    <a:pt x="25287" y="18872"/>
                    <a:pt x="25287" y="18243"/>
                  </a:cubicBezTo>
                  <a:close/>
                  <a:moveTo>
                    <a:pt x="21513" y="16985"/>
                  </a:moveTo>
                  <a:cubicBezTo>
                    <a:pt x="20255" y="16985"/>
                    <a:pt x="19626" y="16985"/>
                    <a:pt x="17110" y="16985"/>
                  </a:cubicBezTo>
                  <a:cubicBezTo>
                    <a:pt x="13335" y="16355"/>
                    <a:pt x="13964" y="16985"/>
                    <a:pt x="13335" y="17614"/>
                  </a:cubicBezTo>
                  <a:cubicBezTo>
                    <a:pt x="16481" y="18243"/>
                    <a:pt x="19626" y="18243"/>
                    <a:pt x="20255" y="18243"/>
                  </a:cubicBezTo>
                  <a:cubicBezTo>
                    <a:pt x="22142" y="18243"/>
                    <a:pt x="22142" y="17614"/>
                    <a:pt x="21513" y="16985"/>
                  </a:cubicBezTo>
                  <a:close/>
                  <a:moveTo>
                    <a:pt x="26545" y="14469"/>
                  </a:moveTo>
                  <a:cubicBezTo>
                    <a:pt x="25916" y="14469"/>
                    <a:pt x="25287" y="14469"/>
                    <a:pt x="25287" y="14469"/>
                  </a:cubicBezTo>
                  <a:cubicBezTo>
                    <a:pt x="23400" y="15097"/>
                    <a:pt x="22771" y="16355"/>
                    <a:pt x="23400" y="17614"/>
                  </a:cubicBezTo>
                  <a:cubicBezTo>
                    <a:pt x="24029" y="15726"/>
                    <a:pt x="25287" y="15097"/>
                    <a:pt x="26545" y="14469"/>
                  </a:cubicBezTo>
                  <a:close/>
                  <a:moveTo>
                    <a:pt x="24658" y="13210"/>
                  </a:moveTo>
                  <a:cubicBezTo>
                    <a:pt x="24658" y="13210"/>
                    <a:pt x="22771" y="13210"/>
                    <a:pt x="25916" y="13840"/>
                  </a:cubicBezTo>
                  <a:cubicBezTo>
                    <a:pt x="25287" y="13210"/>
                    <a:pt x="24658" y="13210"/>
                    <a:pt x="24658" y="1321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61" name="【公众号：阿拉丁PPT】1-123"/>
            <p:cNvSpPr/>
            <p:nvPr/>
          </p:nvSpPr>
          <p:spPr>
            <a:xfrm>
              <a:off x="1493660" y="6741644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62" name="【公众号：阿拉丁PPT】1-124"/>
            <p:cNvSpPr/>
            <p:nvPr/>
          </p:nvSpPr>
          <p:spPr>
            <a:xfrm>
              <a:off x="1481079" y="6741644"/>
              <a:ext cx="11951" cy="5661"/>
            </a:xfrm>
            <a:custGeom>
              <a:avLst/>
              <a:gdLst>
                <a:gd name="connsiteX0" fmla="*/ 5661 w 11951"/>
                <a:gd name="connsiteY0" fmla="*/ 0 h 5661"/>
                <a:gd name="connsiteX1" fmla="*/ 6291 w 11951"/>
                <a:gd name="connsiteY1" fmla="*/ 629 h 5661"/>
                <a:gd name="connsiteX2" fmla="*/ 5032 w 11951"/>
                <a:gd name="connsiteY2" fmla="*/ 1258 h 5661"/>
                <a:gd name="connsiteX3" fmla="*/ 1258 w 11951"/>
                <a:gd name="connsiteY3" fmla="*/ 3774 h 5661"/>
                <a:gd name="connsiteX4" fmla="*/ 0 w 11951"/>
                <a:gd name="connsiteY4" fmla="*/ 5033 h 5661"/>
                <a:gd name="connsiteX5" fmla="*/ 1258 w 11951"/>
                <a:gd name="connsiteY5" fmla="*/ 5662 h 5661"/>
                <a:gd name="connsiteX6" fmla="*/ 2516 w 11951"/>
                <a:gd name="connsiteY6" fmla="*/ 5033 h 5661"/>
                <a:gd name="connsiteX7" fmla="*/ 5032 w 11951"/>
                <a:gd name="connsiteY7" fmla="*/ 3145 h 5661"/>
                <a:gd name="connsiteX8" fmla="*/ 10065 w 11951"/>
                <a:gd name="connsiteY8" fmla="*/ 1258 h 5661"/>
                <a:gd name="connsiteX9" fmla="*/ 11323 w 11951"/>
                <a:gd name="connsiteY9" fmla="*/ 1258 h 5661"/>
                <a:gd name="connsiteX10" fmla="*/ 11952 w 11951"/>
                <a:gd name="connsiteY10" fmla="*/ 629 h 5661"/>
                <a:gd name="connsiteX11" fmla="*/ 10065 w 11951"/>
                <a:gd name="connsiteY11" fmla="*/ 629 h 5661"/>
                <a:gd name="connsiteX12" fmla="*/ 5661 w 11951"/>
                <a:gd name="connsiteY12" fmla="*/ 0 h 5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951" h="5661">
                  <a:moveTo>
                    <a:pt x="5661" y="0"/>
                  </a:moveTo>
                  <a:cubicBezTo>
                    <a:pt x="5661" y="0"/>
                    <a:pt x="6291" y="629"/>
                    <a:pt x="6291" y="629"/>
                  </a:cubicBezTo>
                  <a:cubicBezTo>
                    <a:pt x="5661" y="629"/>
                    <a:pt x="5032" y="1258"/>
                    <a:pt x="5032" y="1258"/>
                  </a:cubicBezTo>
                  <a:cubicBezTo>
                    <a:pt x="3774" y="1887"/>
                    <a:pt x="2516" y="2516"/>
                    <a:pt x="1258" y="3774"/>
                  </a:cubicBezTo>
                  <a:cubicBezTo>
                    <a:pt x="629" y="4403"/>
                    <a:pt x="1887" y="5033"/>
                    <a:pt x="0" y="5033"/>
                  </a:cubicBezTo>
                  <a:cubicBezTo>
                    <a:pt x="0" y="5033"/>
                    <a:pt x="1258" y="5033"/>
                    <a:pt x="1258" y="5662"/>
                  </a:cubicBezTo>
                  <a:cubicBezTo>
                    <a:pt x="2516" y="5662"/>
                    <a:pt x="2516" y="5662"/>
                    <a:pt x="2516" y="5033"/>
                  </a:cubicBezTo>
                  <a:cubicBezTo>
                    <a:pt x="3145" y="4403"/>
                    <a:pt x="3774" y="3774"/>
                    <a:pt x="5032" y="3145"/>
                  </a:cubicBezTo>
                  <a:cubicBezTo>
                    <a:pt x="6291" y="2516"/>
                    <a:pt x="8178" y="1887"/>
                    <a:pt x="10065" y="1258"/>
                  </a:cubicBezTo>
                  <a:cubicBezTo>
                    <a:pt x="10065" y="1258"/>
                    <a:pt x="10694" y="1258"/>
                    <a:pt x="11323" y="1258"/>
                  </a:cubicBezTo>
                  <a:cubicBezTo>
                    <a:pt x="11952" y="1258"/>
                    <a:pt x="11952" y="629"/>
                    <a:pt x="11952" y="629"/>
                  </a:cubicBezTo>
                  <a:cubicBezTo>
                    <a:pt x="10694" y="629"/>
                    <a:pt x="10065" y="629"/>
                    <a:pt x="10065" y="629"/>
                  </a:cubicBezTo>
                  <a:cubicBezTo>
                    <a:pt x="10065" y="629"/>
                    <a:pt x="10065" y="629"/>
                    <a:pt x="5661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63" name="【公众号：阿拉丁PPT】1-125"/>
            <p:cNvSpPr/>
            <p:nvPr/>
          </p:nvSpPr>
          <p:spPr>
            <a:xfrm>
              <a:off x="1493660" y="6741644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64" name="【公众号：阿拉丁PPT】1-126"/>
            <p:cNvSpPr/>
            <p:nvPr/>
          </p:nvSpPr>
          <p:spPr>
            <a:xfrm>
              <a:off x="1470205" y="6793226"/>
              <a:ext cx="4582" cy="1887"/>
            </a:xfrm>
            <a:custGeom>
              <a:avLst/>
              <a:gdLst>
                <a:gd name="connsiteX0" fmla="*/ 4583 w 4582"/>
                <a:gd name="connsiteY0" fmla="*/ 1887 h 1887"/>
                <a:gd name="connsiteX1" fmla="*/ 1438 w 4582"/>
                <a:gd name="connsiteY1" fmla="*/ 0 h 1887"/>
                <a:gd name="connsiteX2" fmla="*/ 4583 w 4582"/>
                <a:gd name="connsiteY2" fmla="*/ 1887 h 1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82" h="1887">
                  <a:moveTo>
                    <a:pt x="4583" y="1887"/>
                  </a:moveTo>
                  <a:cubicBezTo>
                    <a:pt x="3325" y="1259"/>
                    <a:pt x="2067" y="630"/>
                    <a:pt x="1438" y="0"/>
                  </a:cubicBezTo>
                  <a:cubicBezTo>
                    <a:pt x="-1079" y="0"/>
                    <a:pt x="-450" y="630"/>
                    <a:pt x="4583" y="1887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65" name="【公众号：阿拉丁PPT】1-127"/>
            <p:cNvSpPr/>
            <p:nvPr/>
          </p:nvSpPr>
          <p:spPr>
            <a:xfrm>
              <a:off x="1465352" y="6785049"/>
              <a:ext cx="1887" cy="471"/>
            </a:xfrm>
            <a:custGeom>
              <a:avLst/>
              <a:gdLst>
                <a:gd name="connsiteX0" fmla="*/ 629 w 1887"/>
                <a:gd name="connsiteY0" fmla="*/ 0 h 471"/>
                <a:gd name="connsiteX1" fmla="*/ 0 w 1887"/>
                <a:gd name="connsiteY1" fmla="*/ 0 h 471"/>
                <a:gd name="connsiteX2" fmla="*/ 629 w 1887"/>
                <a:gd name="connsiteY2" fmla="*/ 0 h 471"/>
                <a:gd name="connsiteX3" fmla="*/ 1887 w 1887"/>
                <a:gd name="connsiteY3" fmla="*/ 0 h 471"/>
                <a:gd name="connsiteX4" fmla="*/ 629 w 1887"/>
                <a:gd name="connsiteY4" fmla="*/ 0 h 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471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629" y="629"/>
                    <a:pt x="629" y="629"/>
                    <a:pt x="629" y="0"/>
                  </a:cubicBezTo>
                  <a:cubicBezTo>
                    <a:pt x="1258" y="629"/>
                    <a:pt x="1258" y="0"/>
                    <a:pt x="1887" y="0"/>
                  </a:cubicBezTo>
                  <a:cubicBezTo>
                    <a:pt x="1258" y="629"/>
                    <a:pt x="1258" y="0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66" name="【公众号：阿拉丁PPT】1-128"/>
            <p:cNvSpPr/>
            <p:nvPr/>
          </p:nvSpPr>
          <p:spPr>
            <a:xfrm>
              <a:off x="2255445" y="620065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67" name="【公众号：阿拉丁PPT】1-129"/>
            <p:cNvSpPr/>
            <p:nvPr/>
          </p:nvSpPr>
          <p:spPr>
            <a:xfrm>
              <a:off x="2184902" y="6196883"/>
              <a:ext cx="103253" cy="86180"/>
            </a:xfrm>
            <a:custGeom>
              <a:avLst/>
              <a:gdLst>
                <a:gd name="connsiteX0" fmla="*/ 100737 w 103253"/>
                <a:gd name="connsiteY0" fmla="*/ 18872 h 86180"/>
                <a:gd name="connsiteX1" fmla="*/ 103254 w 103253"/>
                <a:gd name="connsiteY1" fmla="*/ 20758 h 86180"/>
                <a:gd name="connsiteX2" fmla="*/ 101995 w 103253"/>
                <a:gd name="connsiteY2" fmla="*/ 22017 h 86180"/>
                <a:gd name="connsiteX3" fmla="*/ 102624 w 103253"/>
                <a:gd name="connsiteY3" fmla="*/ 25162 h 86180"/>
                <a:gd name="connsiteX4" fmla="*/ 101995 w 103253"/>
                <a:gd name="connsiteY4" fmla="*/ 25791 h 86180"/>
                <a:gd name="connsiteX5" fmla="*/ 98850 w 103253"/>
                <a:gd name="connsiteY5" fmla="*/ 27049 h 86180"/>
                <a:gd name="connsiteX6" fmla="*/ 97592 w 103253"/>
                <a:gd name="connsiteY6" fmla="*/ 28307 h 86180"/>
                <a:gd name="connsiteX7" fmla="*/ 95076 w 103253"/>
                <a:gd name="connsiteY7" fmla="*/ 27679 h 86180"/>
                <a:gd name="connsiteX8" fmla="*/ 93818 w 103253"/>
                <a:gd name="connsiteY8" fmla="*/ 29565 h 86180"/>
                <a:gd name="connsiteX9" fmla="*/ 93818 w 103253"/>
                <a:gd name="connsiteY9" fmla="*/ 30824 h 86180"/>
                <a:gd name="connsiteX10" fmla="*/ 93189 w 103253"/>
                <a:gd name="connsiteY10" fmla="*/ 33339 h 86180"/>
                <a:gd name="connsiteX11" fmla="*/ 90672 w 103253"/>
                <a:gd name="connsiteY11" fmla="*/ 34598 h 86180"/>
                <a:gd name="connsiteX12" fmla="*/ 90672 w 103253"/>
                <a:gd name="connsiteY12" fmla="*/ 36485 h 86180"/>
                <a:gd name="connsiteX13" fmla="*/ 90672 w 103253"/>
                <a:gd name="connsiteY13" fmla="*/ 37114 h 86180"/>
                <a:gd name="connsiteX14" fmla="*/ 88156 w 103253"/>
                <a:gd name="connsiteY14" fmla="*/ 34598 h 86180"/>
                <a:gd name="connsiteX15" fmla="*/ 86269 w 103253"/>
                <a:gd name="connsiteY15" fmla="*/ 37114 h 86180"/>
                <a:gd name="connsiteX16" fmla="*/ 85011 w 103253"/>
                <a:gd name="connsiteY16" fmla="*/ 38372 h 86180"/>
                <a:gd name="connsiteX17" fmla="*/ 81866 w 103253"/>
                <a:gd name="connsiteY17" fmla="*/ 40260 h 86180"/>
                <a:gd name="connsiteX18" fmla="*/ 81866 w 103253"/>
                <a:gd name="connsiteY18" fmla="*/ 42775 h 86180"/>
                <a:gd name="connsiteX19" fmla="*/ 77462 w 103253"/>
                <a:gd name="connsiteY19" fmla="*/ 44663 h 86180"/>
                <a:gd name="connsiteX20" fmla="*/ 73688 w 103253"/>
                <a:gd name="connsiteY20" fmla="*/ 46550 h 86180"/>
                <a:gd name="connsiteX21" fmla="*/ 70543 w 103253"/>
                <a:gd name="connsiteY21" fmla="*/ 47179 h 86180"/>
                <a:gd name="connsiteX22" fmla="*/ 68026 w 103253"/>
                <a:gd name="connsiteY22" fmla="*/ 48437 h 86180"/>
                <a:gd name="connsiteX23" fmla="*/ 66768 w 103253"/>
                <a:gd name="connsiteY23" fmla="*/ 51582 h 86180"/>
                <a:gd name="connsiteX24" fmla="*/ 65510 w 103253"/>
                <a:gd name="connsiteY24" fmla="*/ 52211 h 86180"/>
                <a:gd name="connsiteX25" fmla="*/ 64252 w 103253"/>
                <a:gd name="connsiteY25" fmla="*/ 54099 h 86180"/>
                <a:gd name="connsiteX26" fmla="*/ 62994 w 103253"/>
                <a:gd name="connsiteY26" fmla="*/ 55986 h 86180"/>
                <a:gd name="connsiteX27" fmla="*/ 61736 w 103253"/>
                <a:gd name="connsiteY27" fmla="*/ 57873 h 86180"/>
                <a:gd name="connsiteX28" fmla="*/ 59849 w 103253"/>
                <a:gd name="connsiteY28" fmla="*/ 59131 h 86180"/>
                <a:gd name="connsiteX29" fmla="*/ 57333 w 103253"/>
                <a:gd name="connsiteY29" fmla="*/ 62905 h 86180"/>
                <a:gd name="connsiteX30" fmla="*/ 54816 w 103253"/>
                <a:gd name="connsiteY30" fmla="*/ 64163 h 86180"/>
                <a:gd name="connsiteX31" fmla="*/ 54187 w 103253"/>
                <a:gd name="connsiteY31" fmla="*/ 66051 h 86180"/>
                <a:gd name="connsiteX32" fmla="*/ 51671 w 103253"/>
                <a:gd name="connsiteY32" fmla="*/ 69825 h 86180"/>
                <a:gd name="connsiteX33" fmla="*/ 47897 w 103253"/>
                <a:gd name="connsiteY33" fmla="*/ 74858 h 86180"/>
                <a:gd name="connsiteX34" fmla="*/ 44122 w 103253"/>
                <a:gd name="connsiteY34" fmla="*/ 79261 h 86180"/>
                <a:gd name="connsiteX35" fmla="*/ 37203 w 103253"/>
                <a:gd name="connsiteY35" fmla="*/ 84922 h 86180"/>
                <a:gd name="connsiteX36" fmla="*/ 32171 w 103253"/>
                <a:gd name="connsiteY36" fmla="*/ 86180 h 86180"/>
                <a:gd name="connsiteX37" fmla="*/ 20847 w 103253"/>
                <a:gd name="connsiteY37" fmla="*/ 78632 h 86180"/>
                <a:gd name="connsiteX38" fmla="*/ 13928 w 103253"/>
                <a:gd name="connsiteY38" fmla="*/ 72341 h 86180"/>
                <a:gd name="connsiteX39" fmla="*/ 8895 w 103253"/>
                <a:gd name="connsiteY39" fmla="*/ 67309 h 86180"/>
                <a:gd name="connsiteX40" fmla="*/ 10782 w 103253"/>
                <a:gd name="connsiteY40" fmla="*/ 67309 h 86180"/>
                <a:gd name="connsiteX41" fmla="*/ 5750 w 103253"/>
                <a:gd name="connsiteY41" fmla="*/ 62277 h 86180"/>
                <a:gd name="connsiteX42" fmla="*/ 7008 w 103253"/>
                <a:gd name="connsiteY42" fmla="*/ 62905 h 86180"/>
                <a:gd name="connsiteX43" fmla="*/ 8266 w 103253"/>
                <a:gd name="connsiteY43" fmla="*/ 62277 h 86180"/>
                <a:gd name="connsiteX44" fmla="*/ 5750 w 103253"/>
                <a:gd name="connsiteY44" fmla="*/ 58502 h 86180"/>
                <a:gd name="connsiteX45" fmla="*/ 6379 w 103253"/>
                <a:gd name="connsiteY45" fmla="*/ 57873 h 86180"/>
                <a:gd name="connsiteX46" fmla="*/ 3234 w 103253"/>
                <a:gd name="connsiteY46" fmla="*/ 54099 h 86180"/>
                <a:gd name="connsiteX47" fmla="*/ 4492 w 103253"/>
                <a:gd name="connsiteY47" fmla="*/ 54727 h 86180"/>
                <a:gd name="connsiteX48" fmla="*/ 1347 w 103253"/>
                <a:gd name="connsiteY48" fmla="*/ 52841 h 86180"/>
                <a:gd name="connsiteX49" fmla="*/ 1347 w 103253"/>
                <a:gd name="connsiteY49" fmla="*/ 53470 h 86180"/>
                <a:gd name="connsiteX50" fmla="*/ 5750 w 103253"/>
                <a:gd name="connsiteY50" fmla="*/ 54099 h 86180"/>
                <a:gd name="connsiteX51" fmla="*/ 2605 w 103253"/>
                <a:gd name="connsiteY51" fmla="*/ 50953 h 86180"/>
                <a:gd name="connsiteX52" fmla="*/ 1976 w 103253"/>
                <a:gd name="connsiteY52" fmla="*/ 50324 h 86180"/>
                <a:gd name="connsiteX53" fmla="*/ 3863 w 103253"/>
                <a:gd name="connsiteY53" fmla="*/ 49066 h 86180"/>
                <a:gd name="connsiteX54" fmla="*/ 5121 w 103253"/>
                <a:gd name="connsiteY54" fmla="*/ 47808 h 86180"/>
                <a:gd name="connsiteX55" fmla="*/ 6379 w 103253"/>
                <a:gd name="connsiteY55" fmla="*/ 47179 h 86180"/>
                <a:gd name="connsiteX56" fmla="*/ 5750 w 103253"/>
                <a:gd name="connsiteY56" fmla="*/ 44663 h 86180"/>
                <a:gd name="connsiteX57" fmla="*/ 5750 w 103253"/>
                <a:gd name="connsiteY57" fmla="*/ 43405 h 86180"/>
                <a:gd name="connsiteX58" fmla="*/ 8266 w 103253"/>
                <a:gd name="connsiteY58" fmla="*/ 44034 h 86180"/>
                <a:gd name="connsiteX59" fmla="*/ 8266 w 103253"/>
                <a:gd name="connsiteY59" fmla="*/ 44034 h 86180"/>
                <a:gd name="connsiteX60" fmla="*/ 9525 w 103253"/>
                <a:gd name="connsiteY60" fmla="*/ 42146 h 86180"/>
                <a:gd name="connsiteX61" fmla="*/ 10154 w 103253"/>
                <a:gd name="connsiteY61" fmla="*/ 41517 h 86180"/>
                <a:gd name="connsiteX62" fmla="*/ 12041 w 103253"/>
                <a:gd name="connsiteY62" fmla="*/ 42146 h 86180"/>
                <a:gd name="connsiteX63" fmla="*/ 12670 w 103253"/>
                <a:gd name="connsiteY63" fmla="*/ 41517 h 86180"/>
                <a:gd name="connsiteX64" fmla="*/ 12041 w 103253"/>
                <a:gd name="connsiteY64" fmla="*/ 40260 h 86180"/>
                <a:gd name="connsiteX65" fmla="*/ 12670 w 103253"/>
                <a:gd name="connsiteY65" fmla="*/ 39630 h 86180"/>
                <a:gd name="connsiteX66" fmla="*/ 12041 w 103253"/>
                <a:gd name="connsiteY66" fmla="*/ 37743 h 86180"/>
                <a:gd name="connsiteX67" fmla="*/ 12041 w 103253"/>
                <a:gd name="connsiteY67" fmla="*/ 37743 h 86180"/>
                <a:gd name="connsiteX68" fmla="*/ 14557 w 103253"/>
                <a:gd name="connsiteY68" fmla="*/ 37743 h 86180"/>
                <a:gd name="connsiteX69" fmla="*/ 15815 w 103253"/>
                <a:gd name="connsiteY69" fmla="*/ 38372 h 86180"/>
                <a:gd name="connsiteX70" fmla="*/ 15186 w 103253"/>
                <a:gd name="connsiteY70" fmla="*/ 37114 h 86180"/>
                <a:gd name="connsiteX71" fmla="*/ 14557 w 103253"/>
                <a:gd name="connsiteY71" fmla="*/ 35856 h 86180"/>
                <a:gd name="connsiteX72" fmla="*/ 14557 w 103253"/>
                <a:gd name="connsiteY72" fmla="*/ 35227 h 86180"/>
                <a:gd name="connsiteX73" fmla="*/ 13928 w 103253"/>
                <a:gd name="connsiteY73" fmla="*/ 33969 h 86180"/>
                <a:gd name="connsiteX74" fmla="*/ 13299 w 103253"/>
                <a:gd name="connsiteY74" fmla="*/ 32082 h 86180"/>
                <a:gd name="connsiteX75" fmla="*/ 13299 w 103253"/>
                <a:gd name="connsiteY75" fmla="*/ 31453 h 86180"/>
                <a:gd name="connsiteX76" fmla="*/ 13928 w 103253"/>
                <a:gd name="connsiteY76" fmla="*/ 30824 h 86180"/>
                <a:gd name="connsiteX77" fmla="*/ 14557 w 103253"/>
                <a:gd name="connsiteY77" fmla="*/ 30824 h 86180"/>
                <a:gd name="connsiteX78" fmla="*/ 17073 w 103253"/>
                <a:gd name="connsiteY78" fmla="*/ 30824 h 86180"/>
                <a:gd name="connsiteX79" fmla="*/ 18960 w 103253"/>
                <a:gd name="connsiteY79" fmla="*/ 30194 h 86180"/>
                <a:gd name="connsiteX80" fmla="*/ 18960 w 103253"/>
                <a:gd name="connsiteY80" fmla="*/ 30194 h 86180"/>
                <a:gd name="connsiteX81" fmla="*/ 20218 w 103253"/>
                <a:gd name="connsiteY81" fmla="*/ 29565 h 86180"/>
                <a:gd name="connsiteX82" fmla="*/ 20847 w 103253"/>
                <a:gd name="connsiteY82" fmla="*/ 29565 h 86180"/>
                <a:gd name="connsiteX83" fmla="*/ 20218 w 103253"/>
                <a:gd name="connsiteY83" fmla="*/ 27679 h 86180"/>
                <a:gd name="connsiteX84" fmla="*/ 20847 w 103253"/>
                <a:gd name="connsiteY84" fmla="*/ 25791 h 86180"/>
                <a:gd name="connsiteX85" fmla="*/ 23993 w 103253"/>
                <a:gd name="connsiteY85" fmla="*/ 27679 h 86180"/>
                <a:gd name="connsiteX86" fmla="*/ 21476 w 103253"/>
                <a:gd name="connsiteY86" fmla="*/ 23904 h 86180"/>
                <a:gd name="connsiteX87" fmla="*/ 25251 w 103253"/>
                <a:gd name="connsiteY87" fmla="*/ 26420 h 86180"/>
                <a:gd name="connsiteX88" fmla="*/ 25251 w 103253"/>
                <a:gd name="connsiteY88" fmla="*/ 25162 h 86180"/>
                <a:gd name="connsiteX89" fmla="*/ 25880 w 103253"/>
                <a:gd name="connsiteY89" fmla="*/ 24533 h 86180"/>
                <a:gd name="connsiteX90" fmla="*/ 28396 w 103253"/>
                <a:gd name="connsiteY90" fmla="*/ 25162 h 86180"/>
                <a:gd name="connsiteX91" fmla="*/ 30912 w 103253"/>
                <a:gd name="connsiteY91" fmla="*/ 25162 h 86180"/>
                <a:gd name="connsiteX92" fmla="*/ 29025 w 103253"/>
                <a:gd name="connsiteY92" fmla="*/ 23275 h 86180"/>
                <a:gd name="connsiteX93" fmla="*/ 26509 w 103253"/>
                <a:gd name="connsiteY93" fmla="*/ 20758 h 86180"/>
                <a:gd name="connsiteX94" fmla="*/ 28396 w 103253"/>
                <a:gd name="connsiteY94" fmla="*/ 22017 h 86180"/>
                <a:gd name="connsiteX95" fmla="*/ 29654 w 103253"/>
                <a:gd name="connsiteY95" fmla="*/ 22646 h 86180"/>
                <a:gd name="connsiteX96" fmla="*/ 30283 w 103253"/>
                <a:gd name="connsiteY96" fmla="*/ 23904 h 86180"/>
                <a:gd name="connsiteX97" fmla="*/ 30912 w 103253"/>
                <a:gd name="connsiteY97" fmla="*/ 24533 h 86180"/>
                <a:gd name="connsiteX98" fmla="*/ 32171 w 103253"/>
                <a:gd name="connsiteY98" fmla="*/ 24533 h 86180"/>
                <a:gd name="connsiteX99" fmla="*/ 32171 w 103253"/>
                <a:gd name="connsiteY99" fmla="*/ 23904 h 86180"/>
                <a:gd name="connsiteX100" fmla="*/ 28396 w 103253"/>
                <a:gd name="connsiteY100" fmla="*/ 18243 h 86180"/>
                <a:gd name="connsiteX101" fmla="*/ 31541 w 103253"/>
                <a:gd name="connsiteY101" fmla="*/ 19501 h 86180"/>
                <a:gd name="connsiteX102" fmla="*/ 32799 w 103253"/>
                <a:gd name="connsiteY102" fmla="*/ 20129 h 86180"/>
                <a:gd name="connsiteX103" fmla="*/ 32799 w 103253"/>
                <a:gd name="connsiteY103" fmla="*/ 18872 h 86180"/>
                <a:gd name="connsiteX104" fmla="*/ 32171 w 103253"/>
                <a:gd name="connsiteY104" fmla="*/ 17613 h 86180"/>
                <a:gd name="connsiteX105" fmla="*/ 32799 w 103253"/>
                <a:gd name="connsiteY105" fmla="*/ 16984 h 86180"/>
                <a:gd name="connsiteX106" fmla="*/ 34058 w 103253"/>
                <a:gd name="connsiteY106" fmla="*/ 15726 h 86180"/>
                <a:gd name="connsiteX107" fmla="*/ 34058 w 103253"/>
                <a:gd name="connsiteY107" fmla="*/ 15097 h 86180"/>
                <a:gd name="connsiteX108" fmla="*/ 35945 w 103253"/>
                <a:gd name="connsiteY108" fmla="*/ 15097 h 86180"/>
                <a:gd name="connsiteX109" fmla="*/ 39090 w 103253"/>
                <a:gd name="connsiteY109" fmla="*/ 15097 h 86180"/>
                <a:gd name="connsiteX110" fmla="*/ 39719 w 103253"/>
                <a:gd name="connsiteY110" fmla="*/ 14468 h 86180"/>
                <a:gd name="connsiteX111" fmla="*/ 38461 w 103253"/>
                <a:gd name="connsiteY111" fmla="*/ 12581 h 86180"/>
                <a:gd name="connsiteX112" fmla="*/ 38461 w 103253"/>
                <a:gd name="connsiteY112" fmla="*/ 12581 h 86180"/>
                <a:gd name="connsiteX113" fmla="*/ 38461 w 103253"/>
                <a:gd name="connsiteY113" fmla="*/ 12581 h 86180"/>
                <a:gd name="connsiteX114" fmla="*/ 40348 w 103253"/>
                <a:gd name="connsiteY114" fmla="*/ 13839 h 86180"/>
                <a:gd name="connsiteX115" fmla="*/ 39719 w 103253"/>
                <a:gd name="connsiteY115" fmla="*/ 12581 h 86180"/>
                <a:gd name="connsiteX116" fmla="*/ 38461 w 103253"/>
                <a:gd name="connsiteY116" fmla="*/ 12581 h 86180"/>
                <a:gd name="connsiteX117" fmla="*/ 38461 w 103253"/>
                <a:gd name="connsiteY117" fmla="*/ 12581 h 86180"/>
                <a:gd name="connsiteX118" fmla="*/ 39090 w 103253"/>
                <a:gd name="connsiteY118" fmla="*/ 11952 h 86180"/>
                <a:gd name="connsiteX119" fmla="*/ 41606 w 103253"/>
                <a:gd name="connsiteY119" fmla="*/ 13210 h 86180"/>
                <a:gd name="connsiteX120" fmla="*/ 38461 w 103253"/>
                <a:gd name="connsiteY120" fmla="*/ 10065 h 86180"/>
                <a:gd name="connsiteX121" fmla="*/ 38461 w 103253"/>
                <a:gd name="connsiteY121" fmla="*/ 9436 h 86180"/>
                <a:gd name="connsiteX122" fmla="*/ 40348 w 103253"/>
                <a:gd name="connsiteY122" fmla="*/ 9436 h 86180"/>
                <a:gd name="connsiteX123" fmla="*/ 41606 w 103253"/>
                <a:gd name="connsiteY123" fmla="*/ 10065 h 86180"/>
                <a:gd name="connsiteX124" fmla="*/ 43493 w 103253"/>
                <a:gd name="connsiteY124" fmla="*/ 11323 h 86180"/>
                <a:gd name="connsiteX125" fmla="*/ 45380 w 103253"/>
                <a:gd name="connsiteY125" fmla="*/ 10694 h 86180"/>
                <a:gd name="connsiteX126" fmla="*/ 42864 w 103253"/>
                <a:gd name="connsiteY126" fmla="*/ 9436 h 86180"/>
                <a:gd name="connsiteX127" fmla="*/ 41606 w 103253"/>
                <a:gd name="connsiteY127" fmla="*/ 8177 h 86180"/>
                <a:gd name="connsiteX128" fmla="*/ 42235 w 103253"/>
                <a:gd name="connsiteY128" fmla="*/ 7548 h 86180"/>
                <a:gd name="connsiteX129" fmla="*/ 43493 w 103253"/>
                <a:gd name="connsiteY129" fmla="*/ 9436 h 86180"/>
                <a:gd name="connsiteX130" fmla="*/ 44122 w 103253"/>
                <a:gd name="connsiteY130" fmla="*/ 10065 h 86180"/>
                <a:gd name="connsiteX131" fmla="*/ 46639 w 103253"/>
                <a:gd name="connsiteY131" fmla="*/ 10065 h 86180"/>
                <a:gd name="connsiteX132" fmla="*/ 46010 w 103253"/>
                <a:gd name="connsiteY132" fmla="*/ 9436 h 86180"/>
                <a:gd name="connsiteX133" fmla="*/ 43493 w 103253"/>
                <a:gd name="connsiteY133" fmla="*/ 8807 h 86180"/>
                <a:gd name="connsiteX134" fmla="*/ 42864 w 103253"/>
                <a:gd name="connsiteY134" fmla="*/ 6919 h 86180"/>
                <a:gd name="connsiteX135" fmla="*/ 46010 w 103253"/>
                <a:gd name="connsiteY135" fmla="*/ 5662 h 86180"/>
                <a:gd name="connsiteX136" fmla="*/ 47268 w 103253"/>
                <a:gd name="connsiteY136" fmla="*/ 6291 h 86180"/>
                <a:gd name="connsiteX137" fmla="*/ 50413 w 103253"/>
                <a:gd name="connsiteY137" fmla="*/ 4403 h 86180"/>
                <a:gd name="connsiteX138" fmla="*/ 51671 w 103253"/>
                <a:gd name="connsiteY138" fmla="*/ 3774 h 86180"/>
                <a:gd name="connsiteX139" fmla="*/ 54187 w 103253"/>
                <a:gd name="connsiteY139" fmla="*/ 5662 h 86180"/>
                <a:gd name="connsiteX140" fmla="*/ 54187 w 103253"/>
                <a:gd name="connsiteY140" fmla="*/ 6291 h 86180"/>
                <a:gd name="connsiteX141" fmla="*/ 52929 w 103253"/>
                <a:gd name="connsiteY141" fmla="*/ 7548 h 86180"/>
                <a:gd name="connsiteX142" fmla="*/ 51042 w 103253"/>
                <a:gd name="connsiteY142" fmla="*/ 8177 h 86180"/>
                <a:gd name="connsiteX143" fmla="*/ 49155 w 103253"/>
                <a:gd name="connsiteY143" fmla="*/ 8807 h 86180"/>
                <a:gd name="connsiteX144" fmla="*/ 49155 w 103253"/>
                <a:gd name="connsiteY144" fmla="*/ 8807 h 86180"/>
                <a:gd name="connsiteX145" fmla="*/ 46010 w 103253"/>
                <a:gd name="connsiteY145" fmla="*/ 8807 h 86180"/>
                <a:gd name="connsiteX146" fmla="*/ 46639 w 103253"/>
                <a:gd name="connsiteY146" fmla="*/ 10065 h 86180"/>
                <a:gd name="connsiteX147" fmla="*/ 48526 w 103253"/>
                <a:gd name="connsiteY147" fmla="*/ 10065 h 86180"/>
                <a:gd name="connsiteX148" fmla="*/ 54816 w 103253"/>
                <a:gd name="connsiteY148" fmla="*/ 8807 h 86180"/>
                <a:gd name="connsiteX149" fmla="*/ 57962 w 103253"/>
                <a:gd name="connsiteY149" fmla="*/ 9436 h 86180"/>
                <a:gd name="connsiteX150" fmla="*/ 60478 w 103253"/>
                <a:gd name="connsiteY150" fmla="*/ 10694 h 86180"/>
                <a:gd name="connsiteX151" fmla="*/ 57962 w 103253"/>
                <a:gd name="connsiteY151" fmla="*/ 8807 h 86180"/>
                <a:gd name="connsiteX152" fmla="*/ 59849 w 103253"/>
                <a:gd name="connsiteY152" fmla="*/ 6919 h 86180"/>
                <a:gd name="connsiteX153" fmla="*/ 61107 w 103253"/>
                <a:gd name="connsiteY153" fmla="*/ 5662 h 86180"/>
                <a:gd name="connsiteX154" fmla="*/ 61736 w 103253"/>
                <a:gd name="connsiteY154" fmla="*/ 3774 h 86180"/>
                <a:gd name="connsiteX155" fmla="*/ 64881 w 103253"/>
                <a:gd name="connsiteY155" fmla="*/ 4403 h 86180"/>
                <a:gd name="connsiteX156" fmla="*/ 65510 w 103253"/>
                <a:gd name="connsiteY156" fmla="*/ 3774 h 86180"/>
                <a:gd name="connsiteX157" fmla="*/ 67397 w 103253"/>
                <a:gd name="connsiteY157" fmla="*/ 3145 h 86180"/>
                <a:gd name="connsiteX158" fmla="*/ 71172 w 103253"/>
                <a:gd name="connsiteY158" fmla="*/ 3774 h 86180"/>
                <a:gd name="connsiteX159" fmla="*/ 71801 w 103253"/>
                <a:gd name="connsiteY159" fmla="*/ 3145 h 86180"/>
                <a:gd name="connsiteX160" fmla="*/ 67397 w 103253"/>
                <a:gd name="connsiteY160" fmla="*/ 1258 h 86180"/>
                <a:gd name="connsiteX161" fmla="*/ 66139 w 103253"/>
                <a:gd name="connsiteY161" fmla="*/ 0 h 86180"/>
                <a:gd name="connsiteX162" fmla="*/ 70543 w 103253"/>
                <a:gd name="connsiteY162" fmla="*/ 1258 h 86180"/>
                <a:gd name="connsiteX163" fmla="*/ 73688 w 103253"/>
                <a:gd name="connsiteY163" fmla="*/ 1258 h 86180"/>
                <a:gd name="connsiteX164" fmla="*/ 75575 w 103253"/>
                <a:gd name="connsiteY164" fmla="*/ 1887 h 86180"/>
                <a:gd name="connsiteX165" fmla="*/ 81866 w 103253"/>
                <a:gd name="connsiteY165" fmla="*/ 3145 h 86180"/>
                <a:gd name="connsiteX166" fmla="*/ 85640 w 103253"/>
                <a:gd name="connsiteY166" fmla="*/ 5032 h 86180"/>
                <a:gd name="connsiteX167" fmla="*/ 88785 w 103253"/>
                <a:gd name="connsiteY167" fmla="*/ 6919 h 86180"/>
                <a:gd name="connsiteX168" fmla="*/ 89414 w 103253"/>
                <a:gd name="connsiteY168" fmla="*/ 8177 h 86180"/>
                <a:gd name="connsiteX169" fmla="*/ 95076 w 103253"/>
                <a:gd name="connsiteY169" fmla="*/ 13210 h 86180"/>
                <a:gd name="connsiteX170" fmla="*/ 100737 w 103253"/>
                <a:gd name="connsiteY170" fmla="*/ 18872 h 86180"/>
                <a:gd name="connsiteX171" fmla="*/ 10154 w 103253"/>
                <a:gd name="connsiteY171" fmla="*/ 51582 h 86180"/>
                <a:gd name="connsiteX172" fmla="*/ 9525 w 103253"/>
                <a:gd name="connsiteY172" fmla="*/ 50953 h 86180"/>
                <a:gd name="connsiteX173" fmla="*/ 9525 w 103253"/>
                <a:gd name="connsiteY173" fmla="*/ 51582 h 86180"/>
                <a:gd name="connsiteX174" fmla="*/ 10154 w 103253"/>
                <a:gd name="connsiteY174" fmla="*/ 52211 h 86180"/>
                <a:gd name="connsiteX175" fmla="*/ 10154 w 103253"/>
                <a:gd name="connsiteY175" fmla="*/ 51582 h 86180"/>
                <a:gd name="connsiteX176" fmla="*/ 14557 w 103253"/>
                <a:gd name="connsiteY176" fmla="*/ 54099 h 86180"/>
                <a:gd name="connsiteX177" fmla="*/ 13928 w 103253"/>
                <a:gd name="connsiteY177" fmla="*/ 54099 h 86180"/>
                <a:gd name="connsiteX178" fmla="*/ 14557 w 103253"/>
                <a:gd name="connsiteY178" fmla="*/ 54099 h 86180"/>
                <a:gd name="connsiteX179" fmla="*/ 14557 w 103253"/>
                <a:gd name="connsiteY179" fmla="*/ 54099 h 86180"/>
                <a:gd name="connsiteX180" fmla="*/ 14557 w 103253"/>
                <a:gd name="connsiteY180" fmla="*/ 54099 h 86180"/>
                <a:gd name="connsiteX181" fmla="*/ 17073 w 103253"/>
                <a:gd name="connsiteY181" fmla="*/ 50324 h 86180"/>
                <a:gd name="connsiteX182" fmla="*/ 16444 w 103253"/>
                <a:gd name="connsiteY182" fmla="*/ 50324 h 86180"/>
                <a:gd name="connsiteX183" fmla="*/ 17702 w 103253"/>
                <a:gd name="connsiteY183" fmla="*/ 51582 h 86180"/>
                <a:gd name="connsiteX184" fmla="*/ 18960 w 103253"/>
                <a:gd name="connsiteY184" fmla="*/ 52211 h 86180"/>
                <a:gd name="connsiteX185" fmla="*/ 17073 w 103253"/>
                <a:gd name="connsiteY185" fmla="*/ 50324 h 86180"/>
                <a:gd name="connsiteX186" fmla="*/ 13928 w 103253"/>
                <a:gd name="connsiteY186" fmla="*/ 46550 h 86180"/>
                <a:gd name="connsiteX187" fmla="*/ 9525 w 103253"/>
                <a:gd name="connsiteY187" fmla="*/ 49695 h 86180"/>
                <a:gd name="connsiteX188" fmla="*/ 11412 w 103253"/>
                <a:gd name="connsiteY188" fmla="*/ 49066 h 86180"/>
                <a:gd name="connsiteX189" fmla="*/ 13299 w 103253"/>
                <a:gd name="connsiteY189" fmla="*/ 48437 h 86180"/>
                <a:gd name="connsiteX190" fmla="*/ 13928 w 103253"/>
                <a:gd name="connsiteY190" fmla="*/ 46550 h 86180"/>
                <a:gd name="connsiteX191" fmla="*/ 21476 w 103253"/>
                <a:gd name="connsiteY191" fmla="*/ 49066 h 86180"/>
                <a:gd name="connsiteX192" fmla="*/ 18960 w 103253"/>
                <a:gd name="connsiteY192" fmla="*/ 49066 h 86180"/>
                <a:gd name="connsiteX193" fmla="*/ 18331 w 103253"/>
                <a:gd name="connsiteY193" fmla="*/ 50953 h 86180"/>
                <a:gd name="connsiteX194" fmla="*/ 18960 w 103253"/>
                <a:gd name="connsiteY194" fmla="*/ 51582 h 86180"/>
                <a:gd name="connsiteX195" fmla="*/ 21476 w 103253"/>
                <a:gd name="connsiteY195" fmla="*/ 49066 h 86180"/>
                <a:gd name="connsiteX196" fmla="*/ 22106 w 103253"/>
                <a:gd name="connsiteY196" fmla="*/ 45921 h 86180"/>
                <a:gd name="connsiteX197" fmla="*/ 20847 w 103253"/>
                <a:gd name="connsiteY197" fmla="*/ 47179 h 86180"/>
                <a:gd name="connsiteX198" fmla="*/ 22106 w 103253"/>
                <a:gd name="connsiteY198" fmla="*/ 45921 h 86180"/>
                <a:gd name="connsiteX199" fmla="*/ 23364 w 103253"/>
                <a:gd name="connsiteY199" fmla="*/ 45292 h 86180"/>
                <a:gd name="connsiteX200" fmla="*/ 22735 w 103253"/>
                <a:gd name="connsiteY200" fmla="*/ 45292 h 86180"/>
                <a:gd name="connsiteX201" fmla="*/ 23364 w 103253"/>
                <a:gd name="connsiteY201" fmla="*/ 46550 h 86180"/>
                <a:gd name="connsiteX202" fmla="*/ 23364 w 103253"/>
                <a:gd name="connsiteY202" fmla="*/ 45292 h 86180"/>
                <a:gd name="connsiteX203" fmla="*/ 23364 w 103253"/>
                <a:gd name="connsiteY203" fmla="*/ 45292 h 86180"/>
                <a:gd name="connsiteX204" fmla="*/ 23993 w 103253"/>
                <a:gd name="connsiteY204" fmla="*/ 44034 h 86180"/>
                <a:gd name="connsiteX205" fmla="*/ 23364 w 103253"/>
                <a:gd name="connsiteY205" fmla="*/ 44663 h 86180"/>
                <a:gd name="connsiteX206" fmla="*/ 23993 w 103253"/>
                <a:gd name="connsiteY206" fmla="*/ 44034 h 86180"/>
                <a:gd name="connsiteX207" fmla="*/ 33428 w 103253"/>
                <a:gd name="connsiteY207" fmla="*/ 47808 h 86180"/>
                <a:gd name="connsiteX208" fmla="*/ 33428 w 103253"/>
                <a:gd name="connsiteY208" fmla="*/ 47808 h 86180"/>
                <a:gd name="connsiteX209" fmla="*/ 32171 w 103253"/>
                <a:gd name="connsiteY209" fmla="*/ 47808 h 86180"/>
                <a:gd name="connsiteX210" fmla="*/ 33428 w 103253"/>
                <a:gd name="connsiteY210" fmla="*/ 49066 h 86180"/>
                <a:gd name="connsiteX211" fmla="*/ 33428 w 103253"/>
                <a:gd name="connsiteY211" fmla="*/ 47808 h 86180"/>
                <a:gd name="connsiteX212" fmla="*/ 33428 w 103253"/>
                <a:gd name="connsiteY212" fmla="*/ 47808 h 86180"/>
                <a:gd name="connsiteX213" fmla="*/ 28396 w 103253"/>
                <a:gd name="connsiteY213" fmla="*/ 39630 h 86180"/>
                <a:gd name="connsiteX214" fmla="*/ 28396 w 103253"/>
                <a:gd name="connsiteY214" fmla="*/ 38372 h 86180"/>
                <a:gd name="connsiteX215" fmla="*/ 27138 w 103253"/>
                <a:gd name="connsiteY215" fmla="*/ 37114 h 86180"/>
                <a:gd name="connsiteX216" fmla="*/ 27138 w 103253"/>
                <a:gd name="connsiteY216" fmla="*/ 38372 h 86180"/>
                <a:gd name="connsiteX217" fmla="*/ 28396 w 103253"/>
                <a:gd name="connsiteY217" fmla="*/ 39630 h 86180"/>
                <a:gd name="connsiteX218" fmla="*/ 36574 w 103253"/>
                <a:gd name="connsiteY218" fmla="*/ 45292 h 86180"/>
                <a:gd name="connsiteX219" fmla="*/ 35945 w 103253"/>
                <a:gd name="connsiteY219" fmla="*/ 45292 h 86180"/>
                <a:gd name="connsiteX220" fmla="*/ 36574 w 103253"/>
                <a:gd name="connsiteY220" fmla="*/ 45292 h 86180"/>
                <a:gd name="connsiteX221" fmla="*/ 36574 w 103253"/>
                <a:gd name="connsiteY221" fmla="*/ 45292 h 86180"/>
                <a:gd name="connsiteX222" fmla="*/ 36574 w 103253"/>
                <a:gd name="connsiteY222" fmla="*/ 44034 h 86180"/>
                <a:gd name="connsiteX223" fmla="*/ 36574 w 103253"/>
                <a:gd name="connsiteY223" fmla="*/ 45292 h 86180"/>
                <a:gd name="connsiteX224" fmla="*/ 36574 w 103253"/>
                <a:gd name="connsiteY224" fmla="*/ 44034 h 86180"/>
                <a:gd name="connsiteX225" fmla="*/ 30283 w 103253"/>
                <a:gd name="connsiteY225" fmla="*/ 37114 h 86180"/>
                <a:gd name="connsiteX226" fmla="*/ 30283 w 103253"/>
                <a:gd name="connsiteY226" fmla="*/ 37114 h 86180"/>
                <a:gd name="connsiteX227" fmla="*/ 29025 w 103253"/>
                <a:gd name="connsiteY227" fmla="*/ 37114 h 86180"/>
                <a:gd name="connsiteX228" fmla="*/ 30283 w 103253"/>
                <a:gd name="connsiteY228" fmla="*/ 38372 h 86180"/>
                <a:gd name="connsiteX229" fmla="*/ 30283 w 103253"/>
                <a:gd name="connsiteY229" fmla="*/ 37114 h 86180"/>
                <a:gd name="connsiteX230" fmla="*/ 40977 w 103253"/>
                <a:gd name="connsiteY230" fmla="*/ 28936 h 86180"/>
                <a:gd name="connsiteX231" fmla="*/ 40977 w 103253"/>
                <a:gd name="connsiteY231" fmla="*/ 27679 h 86180"/>
                <a:gd name="connsiteX232" fmla="*/ 38461 w 103253"/>
                <a:gd name="connsiteY232" fmla="*/ 24533 h 86180"/>
                <a:gd name="connsiteX233" fmla="*/ 37203 w 103253"/>
                <a:gd name="connsiteY233" fmla="*/ 24533 h 86180"/>
                <a:gd name="connsiteX234" fmla="*/ 40977 w 103253"/>
                <a:gd name="connsiteY234" fmla="*/ 28936 h 86180"/>
                <a:gd name="connsiteX235" fmla="*/ 45380 w 103253"/>
                <a:gd name="connsiteY235" fmla="*/ 30194 h 86180"/>
                <a:gd name="connsiteX236" fmla="*/ 45380 w 103253"/>
                <a:gd name="connsiteY236" fmla="*/ 30194 h 86180"/>
                <a:gd name="connsiteX237" fmla="*/ 44752 w 103253"/>
                <a:gd name="connsiteY237" fmla="*/ 32082 h 86180"/>
                <a:gd name="connsiteX238" fmla="*/ 45380 w 103253"/>
                <a:gd name="connsiteY238" fmla="*/ 30194 h 86180"/>
                <a:gd name="connsiteX239" fmla="*/ 45380 w 103253"/>
                <a:gd name="connsiteY239" fmla="*/ 30194 h 86180"/>
                <a:gd name="connsiteX240" fmla="*/ 42864 w 103253"/>
                <a:gd name="connsiteY240" fmla="*/ 25791 h 86180"/>
                <a:gd name="connsiteX241" fmla="*/ 40977 w 103253"/>
                <a:gd name="connsiteY241" fmla="*/ 25162 h 86180"/>
                <a:gd name="connsiteX242" fmla="*/ 37203 w 103253"/>
                <a:gd name="connsiteY242" fmla="*/ 22017 h 86180"/>
                <a:gd name="connsiteX243" fmla="*/ 39090 w 103253"/>
                <a:gd name="connsiteY243" fmla="*/ 25791 h 86180"/>
                <a:gd name="connsiteX244" fmla="*/ 42235 w 103253"/>
                <a:gd name="connsiteY244" fmla="*/ 28307 h 86180"/>
                <a:gd name="connsiteX245" fmla="*/ 44122 w 103253"/>
                <a:gd name="connsiteY245" fmla="*/ 27049 h 86180"/>
                <a:gd name="connsiteX246" fmla="*/ 42864 w 103253"/>
                <a:gd name="connsiteY246" fmla="*/ 25791 h 86180"/>
                <a:gd name="connsiteX247" fmla="*/ 44122 w 103253"/>
                <a:gd name="connsiteY247" fmla="*/ 23275 h 86180"/>
                <a:gd name="connsiteX248" fmla="*/ 40348 w 103253"/>
                <a:gd name="connsiteY248" fmla="*/ 22646 h 86180"/>
                <a:gd name="connsiteX249" fmla="*/ 44122 w 103253"/>
                <a:gd name="connsiteY249" fmla="*/ 25162 h 86180"/>
                <a:gd name="connsiteX250" fmla="*/ 44752 w 103253"/>
                <a:gd name="connsiteY250" fmla="*/ 23904 h 86180"/>
                <a:gd name="connsiteX251" fmla="*/ 44122 w 103253"/>
                <a:gd name="connsiteY251" fmla="*/ 23275 h 86180"/>
                <a:gd name="connsiteX252" fmla="*/ 49155 w 103253"/>
                <a:gd name="connsiteY252" fmla="*/ 26420 h 86180"/>
                <a:gd name="connsiteX253" fmla="*/ 48526 w 103253"/>
                <a:gd name="connsiteY253" fmla="*/ 27049 h 86180"/>
                <a:gd name="connsiteX254" fmla="*/ 49155 w 103253"/>
                <a:gd name="connsiteY254" fmla="*/ 26420 h 86180"/>
                <a:gd name="connsiteX255" fmla="*/ 47897 w 103253"/>
                <a:gd name="connsiteY255" fmla="*/ 23904 h 86180"/>
                <a:gd name="connsiteX256" fmla="*/ 46010 w 103253"/>
                <a:gd name="connsiteY256" fmla="*/ 22017 h 86180"/>
                <a:gd name="connsiteX257" fmla="*/ 43493 w 103253"/>
                <a:gd name="connsiteY257" fmla="*/ 21388 h 86180"/>
                <a:gd name="connsiteX258" fmla="*/ 44752 w 103253"/>
                <a:gd name="connsiteY258" fmla="*/ 22646 h 86180"/>
                <a:gd name="connsiteX259" fmla="*/ 47897 w 103253"/>
                <a:gd name="connsiteY259" fmla="*/ 23904 h 86180"/>
                <a:gd name="connsiteX260" fmla="*/ 49784 w 103253"/>
                <a:gd name="connsiteY260" fmla="*/ 20129 h 86180"/>
                <a:gd name="connsiteX261" fmla="*/ 46010 w 103253"/>
                <a:gd name="connsiteY261" fmla="*/ 17613 h 86180"/>
                <a:gd name="connsiteX262" fmla="*/ 44752 w 103253"/>
                <a:gd name="connsiteY262" fmla="*/ 16984 h 86180"/>
                <a:gd name="connsiteX263" fmla="*/ 44122 w 103253"/>
                <a:gd name="connsiteY263" fmla="*/ 17613 h 86180"/>
                <a:gd name="connsiteX264" fmla="*/ 46639 w 103253"/>
                <a:gd name="connsiteY264" fmla="*/ 20758 h 86180"/>
                <a:gd name="connsiteX265" fmla="*/ 44752 w 103253"/>
                <a:gd name="connsiteY265" fmla="*/ 20129 h 86180"/>
                <a:gd name="connsiteX266" fmla="*/ 47897 w 103253"/>
                <a:gd name="connsiteY266" fmla="*/ 22017 h 86180"/>
                <a:gd name="connsiteX267" fmla="*/ 49784 w 103253"/>
                <a:gd name="connsiteY267" fmla="*/ 20129 h 86180"/>
                <a:gd name="connsiteX268" fmla="*/ 49784 w 103253"/>
                <a:gd name="connsiteY268" fmla="*/ 20129 h 86180"/>
                <a:gd name="connsiteX269" fmla="*/ 42864 w 103253"/>
                <a:gd name="connsiteY269" fmla="*/ 13210 h 86180"/>
                <a:gd name="connsiteX270" fmla="*/ 43493 w 103253"/>
                <a:gd name="connsiteY270" fmla="*/ 14468 h 86180"/>
                <a:gd name="connsiteX271" fmla="*/ 44122 w 103253"/>
                <a:gd name="connsiteY271" fmla="*/ 13839 h 86180"/>
                <a:gd name="connsiteX272" fmla="*/ 42864 w 103253"/>
                <a:gd name="connsiteY272" fmla="*/ 13210 h 86180"/>
                <a:gd name="connsiteX273" fmla="*/ 53558 w 103253"/>
                <a:gd name="connsiteY273" fmla="*/ 22646 h 86180"/>
                <a:gd name="connsiteX274" fmla="*/ 54187 w 103253"/>
                <a:gd name="connsiteY274" fmla="*/ 23904 h 86180"/>
                <a:gd name="connsiteX275" fmla="*/ 53558 w 103253"/>
                <a:gd name="connsiteY275" fmla="*/ 22646 h 86180"/>
                <a:gd name="connsiteX276" fmla="*/ 56074 w 103253"/>
                <a:gd name="connsiteY276" fmla="*/ 22646 h 86180"/>
                <a:gd name="connsiteX277" fmla="*/ 56074 w 103253"/>
                <a:gd name="connsiteY277" fmla="*/ 22646 h 86180"/>
                <a:gd name="connsiteX278" fmla="*/ 54187 w 103253"/>
                <a:gd name="connsiteY278" fmla="*/ 22646 h 86180"/>
                <a:gd name="connsiteX279" fmla="*/ 55445 w 103253"/>
                <a:gd name="connsiteY279" fmla="*/ 23904 h 86180"/>
                <a:gd name="connsiteX280" fmla="*/ 56074 w 103253"/>
                <a:gd name="connsiteY280" fmla="*/ 22646 h 86180"/>
                <a:gd name="connsiteX281" fmla="*/ 54187 w 103253"/>
                <a:gd name="connsiteY281" fmla="*/ 18872 h 86180"/>
                <a:gd name="connsiteX282" fmla="*/ 50413 w 103253"/>
                <a:gd name="connsiteY282" fmla="*/ 16984 h 86180"/>
                <a:gd name="connsiteX283" fmla="*/ 46639 w 103253"/>
                <a:gd name="connsiteY283" fmla="*/ 15726 h 86180"/>
                <a:gd name="connsiteX284" fmla="*/ 52300 w 103253"/>
                <a:gd name="connsiteY284" fmla="*/ 20129 h 86180"/>
                <a:gd name="connsiteX285" fmla="*/ 54187 w 103253"/>
                <a:gd name="connsiteY285" fmla="*/ 18872 h 86180"/>
                <a:gd name="connsiteX286" fmla="*/ 61107 w 103253"/>
                <a:gd name="connsiteY286" fmla="*/ 18243 h 86180"/>
                <a:gd name="connsiteX287" fmla="*/ 59849 w 103253"/>
                <a:gd name="connsiteY287" fmla="*/ 16984 h 86180"/>
                <a:gd name="connsiteX288" fmla="*/ 55445 w 103253"/>
                <a:gd name="connsiteY288" fmla="*/ 19501 h 86180"/>
                <a:gd name="connsiteX289" fmla="*/ 61107 w 103253"/>
                <a:gd name="connsiteY289" fmla="*/ 18243 h 86180"/>
                <a:gd name="connsiteX290" fmla="*/ 60478 w 103253"/>
                <a:gd name="connsiteY290" fmla="*/ 15726 h 86180"/>
                <a:gd name="connsiteX291" fmla="*/ 61107 w 103253"/>
                <a:gd name="connsiteY291" fmla="*/ 16984 h 86180"/>
                <a:gd name="connsiteX292" fmla="*/ 60478 w 103253"/>
                <a:gd name="connsiteY292" fmla="*/ 15726 h 86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03253" h="86180">
                  <a:moveTo>
                    <a:pt x="100737" y="18872"/>
                  </a:moveTo>
                  <a:cubicBezTo>
                    <a:pt x="101366" y="19501"/>
                    <a:pt x="101995" y="19501"/>
                    <a:pt x="103254" y="20758"/>
                  </a:cubicBezTo>
                  <a:cubicBezTo>
                    <a:pt x="102624" y="21388"/>
                    <a:pt x="101995" y="21388"/>
                    <a:pt x="101995" y="22017"/>
                  </a:cubicBezTo>
                  <a:cubicBezTo>
                    <a:pt x="101995" y="22646"/>
                    <a:pt x="102624" y="24533"/>
                    <a:pt x="102624" y="25162"/>
                  </a:cubicBezTo>
                  <a:cubicBezTo>
                    <a:pt x="102624" y="25791"/>
                    <a:pt x="102624" y="25791"/>
                    <a:pt x="101995" y="25791"/>
                  </a:cubicBezTo>
                  <a:cubicBezTo>
                    <a:pt x="101366" y="26420"/>
                    <a:pt x="100737" y="27049"/>
                    <a:pt x="98850" y="27049"/>
                  </a:cubicBezTo>
                  <a:cubicBezTo>
                    <a:pt x="98221" y="27049"/>
                    <a:pt x="98850" y="28307"/>
                    <a:pt x="97592" y="28307"/>
                  </a:cubicBezTo>
                  <a:cubicBezTo>
                    <a:pt x="96334" y="27679"/>
                    <a:pt x="95705" y="27679"/>
                    <a:pt x="95076" y="27679"/>
                  </a:cubicBezTo>
                  <a:cubicBezTo>
                    <a:pt x="94447" y="28307"/>
                    <a:pt x="94447" y="28936"/>
                    <a:pt x="93818" y="29565"/>
                  </a:cubicBezTo>
                  <a:cubicBezTo>
                    <a:pt x="93818" y="29565"/>
                    <a:pt x="93818" y="30194"/>
                    <a:pt x="93818" y="30824"/>
                  </a:cubicBezTo>
                  <a:cubicBezTo>
                    <a:pt x="93818" y="31453"/>
                    <a:pt x="93818" y="32711"/>
                    <a:pt x="93189" y="33339"/>
                  </a:cubicBezTo>
                  <a:cubicBezTo>
                    <a:pt x="92560" y="33969"/>
                    <a:pt x="91302" y="33969"/>
                    <a:pt x="90672" y="34598"/>
                  </a:cubicBezTo>
                  <a:cubicBezTo>
                    <a:pt x="90043" y="34598"/>
                    <a:pt x="90672" y="35856"/>
                    <a:pt x="90672" y="36485"/>
                  </a:cubicBezTo>
                  <a:cubicBezTo>
                    <a:pt x="90672" y="36485"/>
                    <a:pt x="90672" y="37114"/>
                    <a:pt x="90672" y="37114"/>
                  </a:cubicBezTo>
                  <a:cubicBezTo>
                    <a:pt x="88785" y="35227"/>
                    <a:pt x="88156" y="34598"/>
                    <a:pt x="88156" y="34598"/>
                  </a:cubicBezTo>
                  <a:cubicBezTo>
                    <a:pt x="87527" y="35227"/>
                    <a:pt x="86898" y="36485"/>
                    <a:pt x="86269" y="37114"/>
                  </a:cubicBezTo>
                  <a:cubicBezTo>
                    <a:pt x="85640" y="37743"/>
                    <a:pt x="85640" y="37743"/>
                    <a:pt x="85011" y="38372"/>
                  </a:cubicBezTo>
                  <a:cubicBezTo>
                    <a:pt x="83753" y="39001"/>
                    <a:pt x="82495" y="39001"/>
                    <a:pt x="81866" y="40260"/>
                  </a:cubicBezTo>
                  <a:cubicBezTo>
                    <a:pt x="81237" y="40889"/>
                    <a:pt x="81866" y="42146"/>
                    <a:pt x="81866" y="42775"/>
                  </a:cubicBezTo>
                  <a:cubicBezTo>
                    <a:pt x="81237" y="44034"/>
                    <a:pt x="79350" y="44034"/>
                    <a:pt x="77462" y="44663"/>
                  </a:cubicBezTo>
                  <a:cubicBezTo>
                    <a:pt x="75575" y="44663"/>
                    <a:pt x="74946" y="45921"/>
                    <a:pt x="73688" y="46550"/>
                  </a:cubicBezTo>
                  <a:cubicBezTo>
                    <a:pt x="73059" y="47179"/>
                    <a:pt x="71801" y="46550"/>
                    <a:pt x="70543" y="47179"/>
                  </a:cubicBezTo>
                  <a:cubicBezTo>
                    <a:pt x="69914" y="47179"/>
                    <a:pt x="68656" y="47808"/>
                    <a:pt x="68026" y="48437"/>
                  </a:cubicBezTo>
                  <a:cubicBezTo>
                    <a:pt x="67397" y="49066"/>
                    <a:pt x="67397" y="50324"/>
                    <a:pt x="66768" y="51582"/>
                  </a:cubicBezTo>
                  <a:cubicBezTo>
                    <a:pt x="66768" y="52211"/>
                    <a:pt x="65510" y="51582"/>
                    <a:pt x="65510" y="52211"/>
                  </a:cubicBezTo>
                  <a:cubicBezTo>
                    <a:pt x="64881" y="52841"/>
                    <a:pt x="64881" y="53470"/>
                    <a:pt x="64252" y="54099"/>
                  </a:cubicBezTo>
                  <a:cubicBezTo>
                    <a:pt x="63623" y="54727"/>
                    <a:pt x="63623" y="55356"/>
                    <a:pt x="62994" y="55986"/>
                  </a:cubicBezTo>
                  <a:cubicBezTo>
                    <a:pt x="62365" y="56615"/>
                    <a:pt x="62365" y="57244"/>
                    <a:pt x="61736" y="57873"/>
                  </a:cubicBezTo>
                  <a:cubicBezTo>
                    <a:pt x="61107" y="58502"/>
                    <a:pt x="61107" y="59131"/>
                    <a:pt x="59849" y="59131"/>
                  </a:cubicBezTo>
                  <a:cubicBezTo>
                    <a:pt x="57962" y="59760"/>
                    <a:pt x="57962" y="61647"/>
                    <a:pt x="57333" y="62905"/>
                  </a:cubicBezTo>
                  <a:cubicBezTo>
                    <a:pt x="56704" y="63534"/>
                    <a:pt x="55445" y="63534"/>
                    <a:pt x="54816" y="64163"/>
                  </a:cubicBezTo>
                  <a:cubicBezTo>
                    <a:pt x="54187" y="64792"/>
                    <a:pt x="54816" y="65422"/>
                    <a:pt x="54187" y="66051"/>
                  </a:cubicBezTo>
                  <a:cubicBezTo>
                    <a:pt x="53558" y="67309"/>
                    <a:pt x="52300" y="68567"/>
                    <a:pt x="51671" y="69825"/>
                  </a:cubicBezTo>
                  <a:cubicBezTo>
                    <a:pt x="50413" y="71712"/>
                    <a:pt x="49155" y="73599"/>
                    <a:pt x="47897" y="74858"/>
                  </a:cubicBezTo>
                  <a:cubicBezTo>
                    <a:pt x="46639" y="76115"/>
                    <a:pt x="45380" y="78003"/>
                    <a:pt x="44122" y="79261"/>
                  </a:cubicBezTo>
                  <a:cubicBezTo>
                    <a:pt x="42235" y="81148"/>
                    <a:pt x="39719" y="83035"/>
                    <a:pt x="37203" y="84922"/>
                  </a:cubicBezTo>
                  <a:cubicBezTo>
                    <a:pt x="35945" y="85551"/>
                    <a:pt x="34687" y="86180"/>
                    <a:pt x="32171" y="86180"/>
                  </a:cubicBezTo>
                  <a:cubicBezTo>
                    <a:pt x="30912" y="86180"/>
                    <a:pt x="27138" y="83664"/>
                    <a:pt x="20847" y="78632"/>
                  </a:cubicBezTo>
                  <a:cubicBezTo>
                    <a:pt x="18960" y="77373"/>
                    <a:pt x="16444" y="74228"/>
                    <a:pt x="13928" y="72341"/>
                  </a:cubicBezTo>
                  <a:cubicBezTo>
                    <a:pt x="12670" y="71083"/>
                    <a:pt x="10782" y="69196"/>
                    <a:pt x="8895" y="67309"/>
                  </a:cubicBezTo>
                  <a:cubicBezTo>
                    <a:pt x="12041" y="69825"/>
                    <a:pt x="11412" y="68567"/>
                    <a:pt x="10782" y="67309"/>
                  </a:cubicBezTo>
                  <a:cubicBezTo>
                    <a:pt x="8895" y="65422"/>
                    <a:pt x="7008" y="63534"/>
                    <a:pt x="5750" y="62277"/>
                  </a:cubicBezTo>
                  <a:cubicBezTo>
                    <a:pt x="6379" y="62277"/>
                    <a:pt x="6379" y="62277"/>
                    <a:pt x="7008" y="62905"/>
                  </a:cubicBezTo>
                  <a:cubicBezTo>
                    <a:pt x="8895" y="64163"/>
                    <a:pt x="9525" y="64163"/>
                    <a:pt x="8266" y="62277"/>
                  </a:cubicBezTo>
                  <a:cubicBezTo>
                    <a:pt x="7637" y="61018"/>
                    <a:pt x="8266" y="61647"/>
                    <a:pt x="5750" y="58502"/>
                  </a:cubicBezTo>
                  <a:cubicBezTo>
                    <a:pt x="5121" y="57244"/>
                    <a:pt x="5750" y="57873"/>
                    <a:pt x="6379" y="57873"/>
                  </a:cubicBezTo>
                  <a:cubicBezTo>
                    <a:pt x="5121" y="56615"/>
                    <a:pt x="3863" y="55356"/>
                    <a:pt x="3234" y="54099"/>
                  </a:cubicBezTo>
                  <a:cubicBezTo>
                    <a:pt x="3863" y="54099"/>
                    <a:pt x="4492" y="54727"/>
                    <a:pt x="4492" y="54727"/>
                  </a:cubicBezTo>
                  <a:cubicBezTo>
                    <a:pt x="1976" y="52841"/>
                    <a:pt x="1347" y="52211"/>
                    <a:pt x="1347" y="52841"/>
                  </a:cubicBezTo>
                  <a:cubicBezTo>
                    <a:pt x="1347" y="53470"/>
                    <a:pt x="1347" y="54099"/>
                    <a:pt x="1347" y="53470"/>
                  </a:cubicBezTo>
                  <a:cubicBezTo>
                    <a:pt x="-2427" y="47808"/>
                    <a:pt x="2605" y="52211"/>
                    <a:pt x="5750" y="54099"/>
                  </a:cubicBezTo>
                  <a:cubicBezTo>
                    <a:pt x="4492" y="52841"/>
                    <a:pt x="3863" y="52211"/>
                    <a:pt x="2605" y="50953"/>
                  </a:cubicBezTo>
                  <a:cubicBezTo>
                    <a:pt x="2605" y="50953"/>
                    <a:pt x="1976" y="50324"/>
                    <a:pt x="1976" y="50324"/>
                  </a:cubicBezTo>
                  <a:cubicBezTo>
                    <a:pt x="2605" y="49695"/>
                    <a:pt x="3234" y="49695"/>
                    <a:pt x="3863" y="49066"/>
                  </a:cubicBezTo>
                  <a:cubicBezTo>
                    <a:pt x="4492" y="48437"/>
                    <a:pt x="3863" y="47808"/>
                    <a:pt x="5121" y="47808"/>
                  </a:cubicBezTo>
                  <a:cubicBezTo>
                    <a:pt x="6379" y="47808"/>
                    <a:pt x="4492" y="45921"/>
                    <a:pt x="6379" y="47179"/>
                  </a:cubicBezTo>
                  <a:cubicBezTo>
                    <a:pt x="7637" y="47808"/>
                    <a:pt x="7008" y="47179"/>
                    <a:pt x="5750" y="44663"/>
                  </a:cubicBezTo>
                  <a:cubicBezTo>
                    <a:pt x="4492" y="42775"/>
                    <a:pt x="5121" y="43405"/>
                    <a:pt x="5750" y="43405"/>
                  </a:cubicBezTo>
                  <a:cubicBezTo>
                    <a:pt x="7008" y="44034"/>
                    <a:pt x="7008" y="43405"/>
                    <a:pt x="8266" y="44034"/>
                  </a:cubicBezTo>
                  <a:cubicBezTo>
                    <a:pt x="8266" y="44034"/>
                    <a:pt x="8895" y="44034"/>
                    <a:pt x="8266" y="44034"/>
                  </a:cubicBezTo>
                  <a:cubicBezTo>
                    <a:pt x="5121" y="40260"/>
                    <a:pt x="7008" y="41517"/>
                    <a:pt x="9525" y="42146"/>
                  </a:cubicBezTo>
                  <a:cubicBezTo>
                    <a:pt x="10782" y="42775"/>
                    <a:pt x="12041" y="44034"/>
                    <a:pt x="10154" y="41517"/>
                  </a:cubicBezTo>
                  <a:cubicBezTo>
                    <a:pt x="9525" y="40260"/>
                    <a:pt x="10782" y="40889"/>
                    <a:pt x="12041" y="42146"/>
                  </a:cubicBezTo>
                  <a:cubicBezTo>
                    <a:pt x="14557" y="44034"/>
                    <a:pt x="13928" y="43405"/>
                    <a:pt x="12670" y="41517"/>
                  </a:cubicBezTo>
                  <a:cubicBezTo>
                    <a:pt x="12041" y="40889"/>
                    <a:pt x="12041" y="40889"/>
                    <a:pt x="12041" y="40260"/>
                  </a:cubicBezTo>
                  <a:cubicBezTo>
                    <a:pt x="12041" y="39630"/>
                    <a:pt x="12041" y="39001"/>
                    <a:pt x="12670" y="39630"/>
                  </a:cubicBezTo>
                  <a:cubicBezTo>
                    <a:pt x="13928" y="40260"/>
                    <a:pt x="12670" y="39001"/>
                    <a:pt x="12041" y="37743"/>
                  </a:cubicBezTo>
                  <a:cubicBezTo>
                    <a:pt x="12041" y="37743"/>
                    <a:pt x="12041" y="37743"/>
                    <a:pt x="12041" y="37743"/>
                  </a:cubicBezTo>
                  <a:cubicBezTo>
                    <a:pt x="13299" y="38372"/>
                    <a:pt x="12041" y="35856"/>
                    <a:pt x="14557" y="37743"/>
                  </a:cubicBezTo>
                  <a:cubicBezTo>
                    <a:pt x="15186" y="38372"/>
                    <a:pt x="15815" y="38372"/>
                    <a:pt x="15815" y="38372"/>
                  </a:cubicBezTo>
                  <a:cubicBezTo>
                    <a:pt x="15815" y="38372"/>
                    <a:pt x="15815" y="37743"/>
                    <a:pt x="15186" y="37114"/>
                  </a:cubicBezTo>
                  <a:cubicBezTo>
                    <a:pt x="12670" y="33969"/>
                    <a:pt x="13928" y="35227"/>
                    <a:pt x="14557" y="35856"/>
                  </a:cubicBezTo>
                  <a:cubicBezTo>
                    <a:pt x="15815" y="37114"/>
                    <a:pt x="16444" y="37114"/>
                    <a:pt x="14557" y="35227"/>
                  </a:cubicBezTo>
                  <a:cubicBezTo>
                    <a:pt x="13928" y="34598"/>
                    <a:pt x="14557" y="34598"/>
                    <a:pt x="13928" y="33969"/>
                  </a:cubicBezTo>
                  <a:cubicBezTo>
                    <a:pt x="13928" y="33339"/>
                    <a:pt x="15186" y="34598"/>
                    <a:pt x="13299" y="32082"/>
                  </a:cubicBezTo>
                  <a:cubicBezTo>
                    <a:pt x="13299" y="32082"/>
                    <a:pt x="13299" y="31453"/>
                    <a:pt x="13299" y="31453"/>
                  </a:cubicBezTo>
                  <a:cubicBezTo>
                    <a:pt x="15186" y="32711"/>
                    <a:pt x="13928" y="31453"/>
                    <a:pt x="13928" y="30824"/>
                  </a:cubicBezTo>
                  <a:cubicBezTo>
                    <a:pt x="13928" y="30824"/>
                    <a:pt x="13928" y="30824"/>
                    <a:pt x="14557" y="30824"/>
                  </a:cubicBezTo>
                  <a:cubicBezTo>
                    <a:pt x="17702" y="33339"/>
                    <a:pt x="18331" y="32711"/>
                    <a:pt x="17073" y="30824"/>
                  </a:cubicBezTo>
                  <a:cubicBezTo>
                    <a:pt x="16444" y="28936"/>
                    <a:pt x="18331" y="30824"/>
                    <a:pt x="18960" y="30194"/>
                  </a:cubicBezTo>
                  <a:cubicBezTo>
                    <a:pt x="18960" y="30194"/>
                    <a:pt x="18960" y="30194"/>
                    <a:pt x="18960" y="30194"/>
                  </a:cubicBezTo>
                  <a:cubicBezTo>
                    <a:pt x="18960" y="30194"/>
                    <a:pt x="19589" y="29565"/>
                    <a:pt x="20218" y="29565"/>
                  </a:cubicBezTo>
                  <a:cubicBezTo>
                    <a:pt x="20218" y="29565"/>
                    <a:pt x="20847" y="30194"/>
                    <a:pt x="20847" y="29565"/>
                  </a:cubicBezTo>
                  <a:cubicBezTo>
                    <a:pt x="19589" y="27679"/>
                    <a:pt x="20218" y="28307"/>
                    <a:pt x="20218" y="27679"/>
                  </a:cubicBezTo>
                  <a:cubicBezTo>
                    <a:pt x="20218" y="27049"/>
                    <a:pt x="22106" y="27679"/>
                    <a:pt x="20847" y="25791"/>
                  </a:cubicBezTo>
                  <a:cubicBezTo>
                    <a:pt x="20218" y="24533"/>
                    <a:pt x="20847" y="25162"/>
                    <a:pt x="23993" y="27679"/>
                  </a:cubicBezTo>
                  <a:cubicBezTo>
                    <a:pt x="20847" y="24533"/>
                    <a:pt x="25880" y="28936"/>
                    <a:pt x="21476" y="23904"/>
                  </a:cubicBezTo>
                  <a:cubicBezTo>
                    <a:pt x="25251" y="27049"/>
                    <a:pt x="26509" y="28307"/>
                    <a:pt x="25251" y="26420"/>
                  </a:cubicBezTo>
                  <a:cubicBezTo>
                    <a:pt x="23993" y="24533"/>
                    <a:pt x="24622" y="24533"/>
                    <a:pt x="25251" y="25162"/>
                  </a:cubicBezTo>
                  <a:cubicBezTo>
                    <a:pt x="25880" y="25162"/>
                    <a:pt x="25880" y="25162"/>
                    <a:pt x="25880" y="24533"/>
                  </a:cubicBezTo>
                  <a:cubicBezTo>
                    <a:pt x="25880" y="23904"/>
                    <a:pt x="27138" y="23904"/>
                    <a:pt x="28396" y="25162"/>
                  </a:cubicBezTo>
                  <a:cubicBezTo>
                    <a:pt x="29654" y="25791"/>
                    <a:pt x="30283" y="25162"/>
                    <a:pt x="30912" y="25162"/>
                  </a:cubicBezTo>
                  <a:cubicBezTo>
                    <a:pt x="29654" y="23904"/>
                    <a:pt x="29654" y="23275"/>
                    <a:pt x="29025" y="23275"/>
                  </a:cubicBezTo>
                  <a:cubicBezTo>
                    <a:pt x="28396" y="22017"/>
                    <a:pt x="27138" y="21388"/>
                    <a:pt x="26509" y="20758"/>
                  </a:cubicBezTo>
                  <a:cubicBezTo>
                    <a:pt x="27138" y="21388"/>
                    <a:pt x="27767" y="22017"/>
                    <a:pt x="28396" y="22017"/>
                  </a:cubicBezTo>
                  <a:cubicBezTo>
                    <a:pt x="29025" y="22017"/>
                    <a:pt x="29025" y="22017"/>
                    <a:pt x="29654" y="22646"/>
                  </a:cubicBezTo>
                  <a:cubicBezTo>
                    <a:pt x="29654" y="23275"/>
                    <a:pt x="30283" y="23275"/>
                    <a:pt x="30283" y="23904"/>
                  </a:cubicBezTo>
                  <a:cubicBezTo>
                    <a:pt x="30283" y="23904"/>
                    <a:pt x="30912" y="24533"/>
                    <a:pt x="30912" y="24533"/>
                  </a:cubicBezTo>
                  <a:cubicBezTo>
                    <a:pt x="31541" y="24533"/>
                    <a:pt x="32171" y="24533"/>
                    <a:pt x="32171" y="24533"/>
                  </a:cubicBezTo>
                  <a:cubicBezTo>
                    <a:pt x="32171" y="24533"/>
                    <a:pt x="32171" y="23904"/>
                    <a:pt x="32171" y="23904"/>
                  </a:cubicBezTo>
                  <a:cubicBezTo>
                    <a:pt x="33428" y="24533"/>
                    <a:pt x="32171" y="22646"/>
                    <a:pt x="28396" y="18243"/>
                  </a:cubicBezTo>
                  <a:cubicBezTo>
                    <a:pt x="30283" y="20129"/>
                    <a:pt x="32799" y="21388"/>
                    <a:pt x="31541" y="19501"/>
                  </a:cubicBezTo>
                  <a:cubicBezTo>
                    <a:pt x="31541" y="19501"/>
                    <a:pt x="32171" y="19501"/>
                    <a:pt x="32799" y="20129"/>
                  </a:cubicBezTo>
                  <a:cubicBezTo>
                    <a:pt x="35316" y="22017"/>
                    <a:pt x="35316" y="22017"/>
                    <a:pt x="32799" y="18872"/>
                  </a:cubicBezTo>
                  <a:cubicBezTo>
                    <a:pt x="32171" y="18243"/>
                    <a:pt x="32171" y="17613"/>
                    <a:pt x="32171" y="17613"/>
                  </a:cubicBezTo>
                  <a:cubicBezTo>
                    <a:pt x="32171" y="17613"/>
                    <a:pt x="32171" y="16984"/>
                    <a:pt x="32799" y="16984"/>
                  </a:cubicBezTo>
                  <a:cubicBezTo>
                    <a:pt x="34058" y="16984"/>
                    <a:pt x="33428" y="16355"/>
                    <a:pt x="34058" y="15726"/>
                  </a:cubicBezTo>
                  <a:cubicBezTo>
                    <a:pt x="34058" y="15726"/>
                    <a:pt x="34058" y="15726"/>
                    <a:pt x="34058" y="15097"/>
                  </a:cubicBezTo>
                  <a:cubicBezTo>
                    <a:pt x="34687" y="15097"/>
                    <a:pt x="34058" y="13839"/>
                    <a:pt x="35945" y="15097"/>
                  </a:cubicBezTo>
                  <a:cubicBezTo>
                    <a:pt x="38461" y="16355"/>
                    <a:pt x="38461" y="15726"/>
                    <a:pt x="39090" y="15097"/>
                  </a:cubicBezTo>
                  <a:cubicBezTo>
                    <a:pt x="39090" y="15097"/>
                    <a:pt x="39719" y="15097"/>
                    <a:pt x="39719" y="14468"/>
                  </a:cubicBezTo>
                  <a:cubicBezTo>
                    <a:pt x="39719" y="14468"/>
                    <a:pt x="38461" y="13210"/>
                    <a:pt x="38461" y="12581"/>
                  </a:cubicBezTo>
                  <a:cubicBezTo>
                    <a:pt x="38461" y="12581"/>
                    <a:pt x="38461" y="12581"/>
                    <a:pt x="38461" y="12581"/>
                  </a:cubicBezTo>
                  <a:cubicBezTo>
                    <a:pt x="38461" y="12581"/>
                    <a:pt x="38461" y="12581"/>
                    <a:pt x="38461" y="12581"/>
                  </a:cubicBezTo>
                  <a:cubicBezTo>
                    <a:pt x="39090" y="13210"/>
                    <a:pt x="39719" y="13210"/>
                    <a:pt x="40348" y="13839"/>
                  </a:cubicBezTo>
                  <a:cubicBezTo>
                    <a:pt x="40348" y="13210"/>
                    <a:pt x="39719" y="13210"/>
                    <a:pt x="39719" y="12581"/>
                  </a:cubicBezTo>
                  <a:cubicBezTo>
                    <a:pt x="39090" y="12581"/>
                    <a:pt x="39090" y="12581"/>
                    <a:pt x="38461" y="12581"/>
                  </a:cubicBezTo>
                  <a:cubicBezTo>
                    <a:pt x="38461" y="12581"/>
                    <a:pt x="38461" y="12581"/>
                    <a:pt x="38461" y="12581"/>
                  </a:cubicBezTo>
                  <a:cubicBezTo>
                    <a:pt x="36574" y="10065"/>
                    <a:pt x="37832" y="11323"/>
                    <a:pt x="39090" y="11952"/>
                  </a:cubicBezTo>
                  <a:cubicBezTo>
                    <a:pt x="40348" y="12581"/>
                    <a:pt x="40977" y="12581"/>
                    <a:pt x="41606" y="13210"/>
                  </a:cubicBezTo>
                  <a:cubicBezTo>
                    <a:pt x="40348" y="11952"/>
                    <a:pt x="39719" y="10694"/>
                    <a:pt x="38461" y="10065"/>
                  </a:cubicBezTo>
                  <a:cubicBezTo>
                    <a:pt x="38461" y="10065"/>
                    <a:pt x="38461" y="9436"/>
                    <a:pt x="38461" y="9436"/>
                  </a:cubicBezTo>
                  <a:cubicBezTo>
                    <a:pt x="39090" y="9436"/>
                    <a:pt x="39719" y="9436"/>
                    <a:pt x="40348" y="9436"/>
                  </a:cubicBezTo>
                  <a:cubicBezTo>
                    <a:pt x="40348" y="9436"/>
                    <a:pt x="40977" y="10065"/>
                    <a:pt x="41606" y="10065"/>
                  </a:cubicBezTo>
                  <a:cubicBezTo>
                    <a:pt x="42235" y="10694"/>
                    <a:pt x="43493" y="11323"/>
                    <a:pt x="43493" y="11323"/>
                  </a:cubicBezTo>
                  <a:cubicBezTo>
                    <a:pt x="44122" y="11323"/>
                    <a:pt x="44752" y="10694"/>
                    <a:pt x="45380" y="10694"/>
                  </a:cubicBezTo>
                  <a:cubicBezTo>
                    <a:pt x="44122" y="10065"/>
                    <a:pt x="43493" y="9436"/>
                    <a:pt x="42864" y="9436"/>
                  </a:cubicBezTo>
                  <a:cubicBezTo>
                    <a:pt x="42235" y="8807"/>
                    <a:pt x="42235" y="8807"/>
                    <a:pt x="41606" y="8177"/>
                  </a:cubicBezTo>
                  <a:cubicBezTo>
                    <a:pt x="41606" y="8177"/>
                    <a:pt x="42235" y="7548"/>
                    <a:pt x="42235" y="7548"/>
                  </a:cubicBezTo>
                  <a:cubicBezTo>
                    <a:pt x="42864" y="8807"/>
                    <a:pt x="43493" y="8807"/>
                    <a:pt x="43493" y="9436"/>
                  </a:cubicBezTo>
                  <a:cubicBezTo>
                    <a:pt x="43493" y="9436"/>
                    <a:pt x="43493" y="9436"/>
                    <a:pt x="44122" y="10065"/>
                  </a:cubicBezTo>
                  <a:cubicBezTo>
                    <a:pt x="44752" y="10065"/>
                    <a:pt x="45380" y="10065"/>
                    <a:pt x="46639" y="10065"/>
                  </a:cubicBezTo>
                  <a:cubicBezTo>
                    <a:pt x="46639" y="10065"/>
                    <a:pt x="46010" y="9436"/>
                    <a:pt x="46010" y="9436"/>
                  </a:cubicBezTo>
                  <a:cubicBezTo>
                    <a:pt x="45380" y="9436"/>
                    <a:pt x="44752" y="8807"/>
                    <a:pt x="43493" y="8807"/>
                  </a:cubicBezTo>
                  <a:cubicBezTo>
                    <a:pt x="42235" y="6919"/>
                    <a:pt x="42235" y="6919"/>
                    <a:pt x="42864" y="6919"/>
                  </a:cubicBezTo>
                  <a:cubicBezTo>
                    <a:pt x="44752" y="6919"/>
                    <a:pt x="46010" y="6919"/>
                    <a:pt x="46010" y="5662"/>
                  </a:cubicBezTo>
                  <a:cubicBezTo>
                    <a:pt x="46010" y="5662"/>
                    <a:pt x="47268" y="6291"/>
                    <a:pt x="47268" y="6291"/>
                  </a:cubicBezTo>
                  <a:cubicBezTo>
                    <a:pt x="48526" y="5662"/>
                    <a:pt x="49155" y="5032"/>
                    <a:pt x="50413" y="4403"/>
                  </a:cubicBezTo>
                  <a:cubicBezTo>
                    <a:pt x="51042" y="4403"/>
                    <a:pt x="51042" y="3774"/>
                    <a:pt x="51671" y="3774"/>
                  </a:cubicBezTo>
                  <a:cubicBezTo>
                    <a:pt x="51671" y="3774"/>
                    <a:pt x="52300" y="4403"/>
                    <a:pt x="54187" y="5662"/>
                  </a:cubicBezTo>
                  <a:cubicBezTo>
                    <a:pt x="54187" y="5662"/>
                    <a:pt x="54187" y="6291"/>
                    <a:pt x="54187" y="6291"/>
                  </a:cubicBezTo>
                  <a:cubicBezTo>
                    <a:pt x="53558" y="6291"/>
                    <a:pt x="52929" y="6291"/>
                    <a:pt x="52929" y="7548"/>
                  </a:cubicBezTo>
                  <a:cubicBezTo>
                    <a:pt x="52929" y="8177"/>
                    <a:pt x="51671" y="8177"/>
                    <a:pt x="51042" y="8177"/>
                  </a:cubicBezTo>
                  <a:cubicBezTo>
                    <a:pt x="50413" y="8177"/>
                    <a:pt x="49784" y="8807"/>
                    <a:pt x="49155" y="8807"/>
                  </a:cubicBezTo>
                  <a:cubicBezTo>
                    <a:pt x="49155" y="8807"/>
                    <a:pt x="49155" y="8807"/>
                    <a:pt x="49155" y="8807"/>
                  </a:cubicBezTo>
                  <a:cubicBezTo>
                    <a:pt x="46010" y="6919"/>
                    <a:pt x="48526" y="10065"/>
                    <a:pt x="46010" y="8807"/>
                  </a:cubicBezTo>
                  <a:cubicBezTo>
                    <a:pt x="45380" y="8807"/>
                    <a:pt x="46010" y="8807"/>
                    <a:pt x="46639" y="10065"/>
                  </a:cubicBezTo>
                  <a:cubicBezTo>
                    <a:pt x="47268" y="10065"/>
                    <a:pt x="47897" y="10694"/>
                    <a:pt x="48526" y="10065"/>
                  </a:cubicBezTo>
                  <a:cubicBezTo>
                    <a:pt x="51042" y="10065"/>
                    <a:pt x="52929" y="9436"/>
                    <a:pt x="54816" y="8807"/>
                  </a:cubicBezTo>
                  <a:cubicBezTo>
                    <a:pt x="55445" y="8807"/>
                    <a:pt x="56704" y="8807"/>
                    <a:pt x="57962" y="9436"/>
                  </a:cubicBezTo>
                  <a:cubicBezTo>
                    <a:pt x="58591" y="9436"/>
                    <a:pt x="59849" y="10694"/>
                    <a:pt x="60478" y="10694"/>
                  </a:cubicBezTo>
                  <a:cubicBezTo>
                    <a:pt x="59849" y="10065"/>
                    <a:pt x="59220" y="9436"/>
                    <a:pt x="57962" y="8807"/>
                  </a:cubicBezTo>
                  <a:cubicBezTo>
                    <a:pt x="58591" y="8177"/>
                    <a:pt x="59220" y="7548"/>
                    <a:pt x="59849" y="6919"/>
                  </a:cubicBezTo>
                  <a:cubicBezTo>
                    <a:pt x="60478" y="6291"/>
                    <a:pt x="61107" y="6291"/>
                    <a:pt x="61107" y="5662"/>
                  </a:cubicBezTo>
                  <a:cubicBezTo>
                    <a:pt x="61107" y="4403"/>
                    <a:pt x="61107" y="3774"/>
                    <a:pt x="61736" y="3774"/>
                  </a:cubicBezTo>
                  <a:cubicBezTo>
                    <a:pt x="62994" y="3774"/>
                    <a:pt x="64252" y="4403"/>
                    <a:pt x="64881" y="4403"/>
                  </a:cubicBezTo>
                  <a:cubicBezTo>
                    <a:pt x="65510" y="4403"/>
                    <a:pt x="64881" y="3774"/>
                    <a:pt x="65510" y="3774"/>
                  </a:cubicBezTo>
                  <a:cubicBezTo>
                    <a:pt x="66139" y="3774"/>
                    <a:pt x="66768" y="3145"/>
                    <a:pt x="67397" y="3145"/>
                  </a:cubicBezTo>
                  <a:cubicBezTo>
                    <a:pt x="68656" y="3145"/>
                    <a:pt x="69914" y="3774"/>
                    <a:pt x="71172" y="3774"/>
                  </a:cubicBezTo>
                  <a:cubicBezTo>
                    <a:pt x="71172" y="3774"/>
                    <a:pt x="71172" y="3774"/>
                    <a:pt x="71801" y="3145"/>
                  </a:cubicBezTo>
                  <a:cubicBezTo>
                    <a:pt x="70543" y="2516"/>
                    <a:pt x="68656" y="1887"/>
                    <a:pt x="67397" y="1258"/>
                  </a:cubicBezTo>
                  <a:cubicBezTo>
                    <a:pt x="66768" y="629"/>
                    <a:pt x="66139" y="0"/>
                    <a:pt x="66139" y="0"/>
                  </a:cubicBezTo>
                  <a:cubicBezTo>
                    <a:pt x="67397" y="629"/>
                    <a:pt x="69285" y="1258"/>
                    <a:pt x="70543" y="1258"/>
                  </a:cubicBezTo>
                  <a:cubicBezTo>
                    <a:pt x="71801" y="1258"/>
                    <a:pt x="73059" y="1887"/>
                    <a:pt x="73688" y="1258"/>
                  </a:cubicBezTo>
                  <a:cubicBezTo>
                    <a:pt x="73688" y="629"/>
                    <a:pt x="74946" y="1887"/>
                    <a:pt x="75575" y="1887"/>
                  </a:cubicBezTo>
                  <a:cubicBezTo>
                    <a:pt x="77462" y="2516"/>
                    <a:pt x="79350" y="2516"/>
                    <a:pt x="81866" y="3145"/>
                  </a:cubicBezTo>
                  <a:cubicBezTo>
                    <a:pt x="82495" y="3145"/>
                    <a:pt x="83753" y="3774"/>
                    <a:pt x="85640" y="5032"/>
                  </a:cubicBezTo>
                  <a:cubicBezTo>
                    <a:pt x="86898" y="6291"/>
                    <a:pt x="87527" y="6291"/>
                    <a:pt x="88785" y="6919"/>
                  </a:cubicBezTo>
                  <a:cubicBezTo>
                    <a:pt x="88785" y="7548"/>
                    <a:pt x="88785" y="7548"/>
                    <a:pt x="89414" y="8177"/>
                  </a:cubicBezTo>
                  <a:cubicBezTo>
                    <a:pt x="91302" y="10065"/>
                    <a:pt x="93189" y="11323"/>
                    <a:pt x="95076" y="13210"/>
                  </a:cubicBezTo>
                  <a:cubicBezTo>
                    <a:pt x="98850" y="16355"/>
                    <a:pt x="100108" y="17613"/>
                    <a:pt x="100737" y="18872"/>
                  </a:cubicBezTo>
                  <a:close/>
                  <a:moveTo>
                    <a:pt x="10154" y="51582"/>
                  </a:moveTo>
                  <a:cubicBezTo>
                    <a:pt x="10154" y="51582"/>
                    <a:pt x="9525" y="50953"/>
                    <a:pt x="9525" y="50953"/>
                  </a:cubicBezTo>
                  <a:cubicBezTo>
                    <a:pt x="9525" y="50953"/>
                    <a:pt x="9525" y="51582"/>
                    <a:pt x="9525" y="51582"/>
                  </a:cubicBezTo>
                  <a:cubicBezTo>
                    <a:pt x="9525" y="51582"/>
                    <a:pt x="10154" y="52211"/>
                    <a:pt x="10154" y="52211"/>
                  </a:cubicBezTo>
                  <a:cubicBezTo>
                    <a:pt x="10154" y="52211"/>
                    <a:pt x="10154" y="52211"/>
                    <a:pt x="10154" y="51582"/>
                  </a:cubicBezTo>
                  <a:close/>
                  <a:moveTo>
                    <a:pt x="14557" y="54099"/>
                  </a:moveTo>
                  <a:cubicBezTo>
                    <a:pt x="14557" y="54099"/>
                    <a:pt x="13928" y="54099"/>
                    <a:pt x="13928" y="54099"/>
                  </a:cubicBezTo>
                  <a:cubicBezTo>
                    <a:pt x="13928" y="54099"/>
                    <a:pt x="13928" y="54099"/>
                    <a:pt x="14557" y="54099"/>
                  </a:cubicBezTo>
                  <a:cubicBezTo>
                    <a:pt x="14557" y="54099"/>
                    <a:pt x="14557" y="54099"/>
                    <a:pt x="14557" y="54099"/>
                  </a:cubicBezTo>
                  <a:cubicBezTo>
                    <a:pt x="14557" y="54099"/>
                    <a:pt x="14557" y="54099"/>
                    <a:pt x="14557" y="54099"/>
                  </a:cubicBezTo>
                  <a:close/>
                  <a:moveTo>
                    <a:pt x="17073" y="50324"/>
                  </a:moveTo>
                  <a:cubicBezTo>
                    <a:pt x="17073" y="50324"/>
                    <a:pt x="16444" y="50324"/>
                    <a:pt x="16444" y="50324"/>
                  </a:cubicBezTo>
                  <a:cubicBezTo>
                    <a:pt x="17073" y="50953"/>
                    <a:pt x="17073" y="50953"/>
                    <a:pt x="17702" y="51582"/>
                  </a:cubicBezTo>
                  <a:cubicBezTo>
                    <a:pt x="18331" y="51582"/>
                    <a:pt x="18331" y="52211"/>
                    <a:pt x="18960" y="52211"/>
                  </a:cubicBezTo>
                  <a:cubicBezTo>
                    <a:pt x="18331" y="51582"/>
                    <a:pt x="17702" y="50953"/>
                    <a:pt x="17073" y="50324"/>
                  </a:cubicBezTo>
                  <a:close/>
                  <a:moveTo>
                    <a:pt x="13928" y="46550"/>
                  </a:moveTo>
                  <a:cubicBezTo>
                    <a:pt x="12041" y="47179"/>
                    <a:pt x="9525" y="47179"/>
                    <a:pt x="9525" y="49695"/>
                  </a:cubicBezTo>
                  <a:cubicBezTo>
                    <a:pt x="10154" y="49695"/>
                    <a:pt x="10782" y="49066"/>
                    <a:pt x="11412" y="49066"/>
                  </a:cubicBezTo>
                  <a:cubicBezTo>
                    <a:pt x="12041" y="49066"/>
                    <a:pt x="12670" y="48437"/>
                    <a:pt x="13299" y="48437"/>
                  </a:cubicBezTo>
                  <a:cubicBezTo>
                    <a:pt x="14557" y="48437"/>
                    <a:pt x="14557" y="47808"/>
                    <a:pt x="13928" y="46550"/>
                  </a:cubicBezTo>
                  <a:close/>
                  <a:moveTo>
                    <a:pt x="21476" y="49066"/>
                  </a:moveTo>
                  <a:cubicBezTo>
                    <a:pt x="18331" y="46550"/>
                    <a:pt x="19589" y="49066"/>
                    <a:pt x="18960" y="49066"/>
                  </a:cubicBezTo>
                  <a:cubicBezTo>
                    <a:pt x="18331" y="49066"/>
                    <a:pt x="18331" y="50324"/>
                    <a:pt x="18331" y="50953"/>
                  </a:cubicBezTo>
                  <a:cubicBezTo>
                    <a:pt x="18331" y="50953"/>
                    <a:pt x="18960" y="51582"/>
                    <a:pt x="18960" y="51582"/>
                  </a:cubicBezTo>
                  <a:cubicBezTo>
                    <a:pt x="20847" y="51582"/>
                    <a:pt x="21476" y="50324"/>
                    <a:pt x="21476" y="49066"/>
                  </a:cubicBezTo>
                  <a:close/>
                  <a:moveTo>
                    <a:pt x="22106" y="45921"/>
                  </a:moveTo>
                  <a:cubicBezTo>
                    <a:pt x="21476" y="45921"/>
                    <a:pt x="20218" y="45921"/>
                    <a:pt x="20847" y="47179"/>
                  </a:cubicBezTo>
                  <a:cubicBezTo>
                    <a:pt x="23364" y="49066"/>
                    <a:pt x="23364" y="48437"/>
                    <a:pt x="22106" y="45921"/>
                  </a:cubicBezTo>
                  <a:close/>
                  <a:moveTo>
                    <a:pt x="23364" y="45292"/>
                  </a:moveTo>
                  <a:cubicBezTo>
                    <a:pt x="23364" y="45292"/>
                    <a:pt x="22735" y="45292"/>
                    <a:pt x="22735" y="45292"/>
                  </a:cubicBezTo>
                  <a:cubicBezTo>
                    <a:pt x="22735" y="45292"/>
                    <a:pt x="23364" y="45921"/>
                    <a:pt x="23364" y="46550"/>
                  </a:cubicBezTo>
                  <a:cubicBezTo>
                    <a:pt x="23364" y="45921"/>
                    <a:pt x="23364" y="45292"/>
                    <a:pt x="23364" y="45292"/>
                  </a:cubicBezTo>
                  <a:cubicBezTo>
                    <a:pt x="23364" y="45292"/>
                    <a:pt x="23364" y="45292"/>
                    <a:pt x="23364" y="45292"/>
                  </a:cubicBezTo>
                  <a:close/>
                  <a:moveTo>
                    <a:pt x="23993" y="44034"/>
                  </a:moveTo>
                  <a:cubicBezTo>
                    <a:pt x="22735" y="43405"/>
                    <a:pt x="20847" y="41517"/>
                    <a:pt x="23364" y="44663"/>
                  </a:cubicBezTo>
                  <a:cubicBezTo>
                    <a:pt x="23364" y="44034"/>
                    <a:pt x="23993" y="44034"/>
                    <a:pt x="23993" y="44034"/>
                  </a:cubicBezTo>
                  <a:close/>
                  <a:moveTo>
                    <a:pt x="33428" y="47808"/>
                  </a:moveTo>
                  <a:cubicBezTo>
                    <a:pt x="32799" y="47179"/>
                    <a:pt x="32799" y="47179"/>
                    <a:pt x="33428" y="47808"/>
                  </a:cubicBezTo>
                  <a:cubicBezTo>
                    <a:pt x="32799" y="47179"/>
                    <a:pt x="32171" y="47808"/>
                    <a:pt x="32171" y="47808"/>
                  </a:cubicBezTo>
                  <a:cubicBezTo>
                    <a:pt x="32799" y="48437"/>
                    <a:pt x="32799" y="48437"/>
                    <a:pt x="33428" y="49066"/>
                  </a:cubicBezTo>
                  <a:cubicBezTo>
                    <a:pt x="33428" y="48437"/>
                    <a:pt x="32799" y="47808"/>
                    <a:pt x="33428" y="47808"/>
                  </a:cubicBezTo>
                  <a:cubicBezTo>
                    <a:pt x="32799" y="47808"/>
                    <a:pt x="33428" y="47808"/>
                    <a:pt x="33428" y="47808"/>
                  </a:cubicBezTo>
                  <a:close/>
                  <a:moveTo>
                    <a:pt x="28396" y="39630"/>
                  </a:moveTo>
                  <a:cubicBezTo>
                    <a:pt x="28396" y="39001"/>
                    <a:pt x="28396" y="39001"/>
                    <a:pt x="28396" y="38372"/>
                  </a:cubicBezTo>
                  <a:cubicBezTo>
                    <a:pt x="27767" y="37743"/>
                    <a:pt x="27767" y="37743"/>
                    <a:pt x="27138" y="37114"/>
                  </a:cubicBezTo>
                  <a:cubicBezTo>
                    <a:pt x="27138" y="37743"/>
                    <a:pt x="27138" y="37743"/>
                    <a:pt x="27138" y="38372"/>
                  </a:cubicBezTo>
                  <a:cubicBezTo>
                    <a:pt x="27767" y="39001"/>
                    <a:pt x="28396" y="39001"/>
                    <a:pt x="28396" y="39630"/>
                  </a:cubicBezTo>
                  <a:close/>
                  <a:moveTo>
                    <a:pt x="36574" y="45292"/>
                  </a:moveTo>
                  <a:cubicBezTo>
                    <a:pt x="35945" y="44663"/>
                    <a:pt x="35945" y="44663"/>
                    <a:pt x="35945" y="45292"/>
                  </a:cubicBezTo>
                  <a:cubicBezTo>
                    <a:pt x="35316" y="45292"/>
                    <a:pt x="35945" y="45921"/>
                    <a:pt x="36574" y="45292"/>
                  </a:cubicBezTo>
                  <a:cubicBezTo>
                    <a:pt x="35945" y="45921"/>
                    <a:pt x="35945" y="45921"/>
                    <a:pt x="36574" y="45292"/>
                  </a:cubicBezTo>
                  <a:close/>
                  <a:moveTo>
                    <a:pt x="36574" y="44034"/>
                  </a:moveTo>
                  <a:cubicBezTo>
                    <a:pt x="36574" y="44663"/>
                    <a:pt x="36574" y="44663"/>
                    <a:pt x="36574" y="45292"/>
                  </a:cubicBezTo>
                  <a:cubicBezTo>
                    <a:pt x="37203" y="45292"/>
                    <a:pt x="37832" y="45292"/>
                    <a:pt x="36574" y="44034"/>
                  </a:cubicBezTo>
                  <a:close/>
                  <a:moveTo>
                    <a:pt x="30283" y="37114"/>
                  </a:moveTo>
                  <a:cubicBezTo>
                    <a:pt x="30283" y="37114"/>
                    <a:pt x="30283" y="37114"/>
                    <a:pt x="30283" y="37114"/>
                  </a:cubicBezTo>
                  <a:cubicBezTo>
                    <a:pt x="29654" y="37114"/>
                    <a:pt x="29654" y="37114"/>
                    <a:pt x="29025" y="37114"/>
                  </a:cubicBezTo>
                  <a:cubicBezTo>
                    <a:pt x="29654" y="37743"/>
                    <a:pt x="29654" y="37743"/>
                    <a:pt x="30283" y="38372"/>
                  </a:cubicBezTo>
                  <a:cubicBezTo>
                    <a:pt x="30283" y="37743"/>
                    <a:pt x="30283" y="37743"/>
                    <a:pt x="30283" y="37114"/>
                  </a:cubicBezTo>
                  <a:close/>
                  <a:moveTo>
                    <a:pt x="40977" y="28936"/>
                  </a:moveTo>
                  <a:cubicBezTo>
                    <a:pt x="40977" y="28307"/>
                    <a:pt x="40977" y="28307"/>
                    <a:pt x="40977" y="27679"/>
                  </a:cubicBezTo>
                  <a:cubicBezTo>
                    <a:pt x="40348" y="27049"/>
                    <a:pt x="39090" y="25791"/>
                    <a:pt x="38461" y="24533"/>
                  </a:cubicBezTo>
                  <a:cubicBezTo>
                    <a:pt x="37832" y="24533"/>
                    <a:pt x="37203" y="24533"/>
                    <a:pt x="37203" y="24533"/>
                  </a:cubicBezTo>
                  <a:cubicBezTo>
                    <a:pt x="39719" y="28307"/>
                    <a:pt x="40348" y="28936"/>
                    <a:pt x="40977" y="28936"/>
                  </a:cubicBezTo>
                  <a:close/>
                  <a:moveTo>
                    <a:pt x="45380" y="30194"/>
                  </a:moveTo>
                  <a:cubicBezTo>
                    <a:pt x="45380" y="30194"/>
                    <a:pt x="45380" y="30824"/>
                    <a:pt x="45380" y="30194"/>
                  </a:cubicBezTo>
                  <a:cubicBezTo>
                    <a:pt x="45380" y="31453"/>
                    <a:pt x="42864" y="29565"/>
                    <a:pt x="44752" y="32082"/>
                  </a:cubicBezTo>
                  <a:cubicBezTo>
                    <a:pt x="45380" y="32711"/>
                    <a:pt x="46010" y="32082"/>
                    <a:pt x="45380" y="30194"/>
                  </a:cubicBezTo>
                  <a:cubicBezTo>
                    <a:pt x="45380" y="30824"/>
                    <a:pt x="45380" y="30194"/>
                    <a:pt x="45380" y="30194"/>
                  </a:cubicBezTo>
                  <a:close/>
                  <a:moveTo>
                    <a:pt x="42864" y="25791"/>
                  </a:moveTo>
                  <a:cubicBezTo>
                    <a:pt x="42235" y="25791"/>
                    <a:pt x="41606" y="25791"/>
                    <a:pt x="40977" y="25162"/>
                  </a:cubicBezTo>
                  <a:cubicBezTo>
                    <a:pt x="40348" y="24533"/>
                    <a:pt x="39090" y="23275"/>
                    <a:pt x="37203" y="22017"/>
                  </a:cubicBezTo>
                  <a:cubicBezTo>
                    <a:pt x="41606" y="27049"/>
                    <a:pt x="39090" y="25162"/>
                    <a:pt x="39090" y="25791"/>
                  </a:cubicBezTo>
                  <a:cubicBezTo>
                    <a:pt x="41606" y="28307"/>
                    <a:pt x="41606" y="28307"/>
                    <a:pt x="42235" y="28307"/>
                  </a:cubicBezTo>
                  <a:cubicBezTo>
                    <a:pt x="42864" y="27679"/>
                    <a:pt x="43493" y="27679"/>
                    <a:pt x="44122" y="27049"/>
                  </a:cubicBezTo>
                  <a:cubicBezTo>
                    <a:pt x="44122" y="27049"/>
                    <a:pt x="43493" y="26420"/>
                    <a:pt x="42864" y="25791"/>
                  </a:cubicBezTo>
                  <a:close/>
                  <a:moveTo>
                    <a:pt x="44122" y="23275"/>
                  </a:moveTo>
                  <a:cubicBezTo>
                    <a:pt x="42864" y="23275"/>
                    <a:pt x="41606" y="22646"/>
                    <a:pt x="40348" y="22646"/>
                  </a:cubicBezTo>
                  <a:cubicBezTo>
                    <a:pt x="43493" y="25162"/>
                    <a:pt x="44122" y="25791"/>
                    <a:pt x="44122" y="25162"/>
                  </a:cubicBezTo>
                  <a:cubicBezTo>
                    <a:pt x="44122" y="24533"/>
                    <a:pt x="44122" y="24533"/>
                    <a:pt x="44752" y="23904"/>
                  </a:cubicBezTo>
                  <a:cubicBezTo>
                    <a:pt x="44752" y="23904"/>
                    <a:pt x="44752" y="23904"/>
                    <a:pt x="44122" y="23275"/>
                  </a:cubicBezTo>
                  <a:close/>
                  <a:moveTo>
                    <a:pt x="49155" y="26420"/>
                  </a:moveTo>
                  <a:cubicBezTo>
                    <a:pt x="49155" y="26420"/>
                    <a:pt x="48526" y="27049"/>
                    <a:pt x="48526" y="27049"/>
                  </a:cubicBezTo>
                  <a:cubicBezTo>
                    <a:pt x="50413" y="28307"/>
                    <a:pt x="50413" y="28307"/>
                    <a:pt x="49155" y="26420"/>
                  </a:cubicBezTo>
                  <a:close/>
                  <a:moveTo>
                    <a:pt x="47897" y="23904"/>
                  </a:moveTo>
                  <a:cubicBezTo>
                    <a:pt x="47268" y="23275"/>
                    <a:pt x="46010" y="22017"/>
                    <a:pt x="46010" y="22017"/>
                  </a:cubicBezTo>
                  <a:cubicBezTo>
                    <a:pt x="45380" y="21388"/>
                    <a:pt x="44122" y="21388"/>
                    <a:pt x="43493" y="21388"/>
                  </a:cubicBezTo>
                  <a:cubicBezTo>
                    <a:pt x="43493" y="21388"/>
                    <a:pt x="44122" y="22017"/>
                    <a:pt x="44752" y="22646"/>
                  </a:cubicBezTo>
                  <a:cubicBezTo>
                    <a:pt x="47897" y="25162"/>
                    <a:pt x="45380" y="22017"/>
                    <a:pt x="47897" y="23904"/>
                  </a:cubicBezTo>
                  <a:close/>
                  <a:moveTo>
                    <a:pt x="49784" y="20129"/>
                  </a:moveTo>
                  <a:cubicBezTo>
                    <a:pt x="48526" y="18872"/>
                    <a:pt x="47268" y="18243"/>
                    <a:pt x="46010" y="17613"/>
                  </a:cubicBezTo>
                  <a:cubicBezTo>
                    <a:pt x="45380" y="16984"/>
                    <a:pt x="44752" y="16984"/>
                    <a:pt x="44752" y="16984"/>
                  </a:cubicBezTo>
                  <a:cubicBezTo>
                    <a:pt x="44122" y="16984"/>
                    <a:pt x="44122" y="17613"/>
                    <a:pt x="44122" y="17613"/>
                  </a:cubicBezTo>
                  <a:cubicBezTo>
                    <a:pt x="43493" y="17613"/>
                    <a:pt x="44752" y="18872"/>
                    <a:pt x="46639" y="20758"/>
                  </a:cubicBezTo>
                  <a:cubicBezTo>
                    <a:pt x="46010" y="20758"/>
                    <a:pt x="45380" y="20758"/>
                    <a:pt x="44752" y="20129"/>
                  </a:cubicBezTo>
                  <a:cubicBezTo>
                    <a:pt x="47268" y="22017"/>
                    <a:pt x="47897" y="22646"/>
                    <a:pt x="47897" y="22017"/>
                  </a:cubicBezTo>
                  <a:cubicBezTo>
                    <a:pt x="48526" y="22017"/>
                    <a:pt x="49155" y="21388"/>
                    <a:pt x="49784" y="20129"/>
                  </a:cubicBezTo>
                  <a:cubicBezTo>
                    <a:pt x="50413" y="20758"/>
                    <a:pt x="49784" y="20758"/>
                    <a:pt x="49784" y="20129"/>
                  </a:cubicBezTo>
                  <a:close/>
                  <a:moveTo>
                    <a:pt x="42864" y="13210"/>
                  </a:moveTo>
                  <a:cubicBezTo>
                    <a:pt x="42235" y="13210"/>
                    <a:pt x="40977" y="11952"/>
                    <a:pt x="43493" y="14468"/>
                  </a:cubicBezTo>
                  <a:cubicBezTo>
                    <a:pt x="43493" y="14468"/>
                    <a:pt x="44122" y="13839"/>
                    <a:pt x="44122" y="13839"/>
                  </a:cubicBezTo>
                  <a:cubicBezTo>
                    <a:pt x="43493" y="13839"/>
                    <a:pt x="43493" y="13210"/>
                    <a:pt x="42864" y="13210"/>
                  </a:cubicBezTo>
                  <a:close/>
                  <a:moveTo>
                    <a:pt x="53558" y="22646"/>
                  </a:moveTo>
                  <a:cubicBezTo>
                    <a:pt x="52300" y="21388"/>
                    <a:pt x="51042" y="20758"/>
                    <a:pt x="54187" y="23904"/>
                  </a:cubicBezTo>
                  <a:cubicBezTo>
                    <a:pt x="54187" y="23904"/>
                    <a:pt x="54187" y="23275"/>
                    <a:pt x="53558" y="22646"/>
                  </a:cubicBezTo>
                  <a:close/>
                  <a:moveTo>
                    <a:pt x="56074" y="22646"/>
                  </a:moveTo>
                  <a:cubicBezTo>
                    <a:pt x="56074" y="22646"/>
                    <a:pt x="56074" y="22017"/>
                    <a:pt x="56074" y="22646"/>
                  </a:cubicBezTo>
                  <a:cubicBezTo>
                    <a:pt x="54816" y="22017"/>
                    <a:pt x="54816" y="22646"/>
                    <a:pt x="54187" y="22646"/>
                  </a:cubicBezTo>
                  <a:cubicBezTo>
                    <a:pt x="54816" y="23275"/>
                    <a:pt x="54816" y="23275"/>
                    <a:pt x="55445" y="23904"/>
                  </a:cubicBezTo>
                  <a:cubicBezTo>
                    <a:pt x="55445" y="23275"/>
                    <a:pt x="56074" y="22646"/>
                    <a:pt x="56074" y="22646"/>
                  </a:cubicBezTo>
                  <a:close/>
                  <a:moveTo>
                    <a:pt x="54187" y="18872"/>
                  </a:moveTo>
                  <a:cubicBezTo>
                    <a:pt x="52929" y="18243"/>
                    <a:pt x="52300" y="18243"/>
                    <a:pt x="50413" y="16984"/>
                  </a:cubicBezTo>
                  <a:cubicBezTo>
                    <a:pt x="47268" y="14468"/>
                    <a:pt x="47268" y="15726"/>
                    <a:pt x="46639" y="15726"/>
                  </a:cubicBezTo>
                  <a:cubicBezTo>
                    <a:pt x="49155" y="17613"/>
                    <a:pt x="51671" y="20129"/>
                    <a:pt x="52300" y="20129"/>
                  </a:cubicBezTo>
                  <a:cubicBezTo>
                    <a:pt x="53558" y="20758"/>
                    <a:pt x="54187" y="20129"/>
                    <a:pt x="54187" y="18872"/>
                  </a:cubicBezTo>
                  <a:close/>
                  <a:moveTo>
                    <a:pt x="61107" y="18243"/>
                  </a:moveTo>
                  <a:cubicBezTo>
                    <a:pt x="60478" y="17613"/>
                    <a:pt x="60478" y="17613"/>
                    <a:pt x="59849" y="16984"/>
                  </a:cubicBezTo>
                  <a:cubicBezTo>
                    <a:pt x="57333" y="16984"/>
                    <a:pt x="56074" y="17613"/>
                    <a:pt x="55445" y="19501"/>
                  </a:cubicBezTo>
                  <a:cubicBezTo>
                    <a:pt x="57333" y="18872"/>
                    <a:pt x="59220" y="18243"/>
                    <a:pt x="61107" y="18243"/>
                  </a:cubicBezTo>
                  <a:close/>
                  <a:moveTo>
                    <a:pt x="60478" y="15726"/>
                  </a:moveTo>
                  <a:cubicBezTo>
                    <a:pt x="60478" y="16355"/>
                    <a:pt x="58591" y="14468"/>
                    <a:pt x="61107" y="16984"/>
                  </a:cubicBezTo>
                  <a:cubicBezTo>
                    <a:pt x="60478" y="16355"/>
                    <a:pt x="60478" y="16355"/>
                    <a:pt x="60478" y="1572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68" name="【公众号：阿拉丁PPT】1-130"/>
            <p:cNvSpPr/>
            <p:nvPr/>
          </p:nvSpPr>
          <p:spPr>
            <a:xfrm>
              <a:off x="2255445" y="620065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69" name="【公众号：阿拉丁PPT】1-131"/>
            <p:cNvSpPr/>
            <p:nvPr/>
          </p:nvSpPr>
          <p:spPr>
            <a:xfrm>
              <a:off x="2240976" y="6197512"/>
              <a:ext cx="14468" cy="5312"/>
            </a:xfrm>
            <a:custGeom>
              <a:avLst/>
              <a:gdLst>
                <a:gd name="connsiteX0" fmla="*/ 8807 w 14468"/>
                <a:gd name="connsiteY0" fmla="*/ 0 h 5312"/>
                <a:gd name="connsiteX1" fmla="*/ 8807 w 14468"/>
                <a:gd name="connsiteY1" fmla="*/ 1258 h 5312"/>
                <a:gd name="connsiteX2" fmla="*/ 6920 w 14468"/>
                <a:gd name="connsiteY2" fmla="*/ 1258 h 5312"/>
                <a:gd name="connsiteX3" fmla="*/ 1887 w 14468"/>
                <a:gd name="connsiteY3" fmla="*/ 2516 h 5312"/>
                <a:gd name="connsiteX4" fmla="*/ 0 w 14468"/>
                <a:gd name="connsiteY4" fmla="*/ 3774 h 5312"/>
                <a:gd name="connsiteX5" fmla="*/ 629 w 14468"/>
                <a:gd name="connsiteY5" fmla="*/ 5033 h 5312"/>
                <a:gd name="connsiteX6" fmla="*/ 1887 w 14468"/>
                <a:gd name="connsiteY6" fmla="*/ 5033 h 5312"/>
                <a:gd name="connsiteX7" fmla="*/ 5661 w 14468"/>
                <a:gd name="connsiteY7" fmla="*/ 3774 h 5312"/>
                <a:gd name="connsiteX8" fmla="*/ 11952 w 14468"/>
                <a:gd name="connsiteY8" fmla="*/ 3774 h 5312"/>
                <a:gd name="connsiteX9" fmla="*/ 13210 w 14468"/>
                <a:gd name="connsiteY9" fmla="*/ 3774 h 5312"/>
                <a:gd name="connsiteX10" fmla="*/ 14468 w 14468"/>
                <a:gd name="connsiteY10" fmla="*/ 3145 h 5312"/>
                <a:gd name="connsiteX11" fmla="*/ 12581 w 14468"/>
                <a:gd name="connsiteY11" fmla="*/ 2516 h 5312"/>
                <a:gd name="connsiteX12" fmla="*/ 8807 w 14468"/>
                <a:gd name="connsiteY12" fmla="*/ 0 h 5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468" h="5312">
                  <a:moveTo>
                    <a:pt x="8807" y="0"/>
                  </a:moveTo>
                  <a:cubicBezTo>
                    <a:pt x="8807" y="629"/>
                    <a:pt x="8807" y="1258"/>
                    <a:pt x="8807" y="1258"/>
                  </a:cubicBezTo>
                  <a:cubicBezTo>
                    <a:pt x="8178" y="1258"/>
                    <a:pt x="7549" y="1258"/>
                    <a:pt x="6920" y="1258"/>
                  </a:cubicBezTo>
                  <a:cubicBezTo>
                    <a:pt x="5032" y="1887"/>
                    <a:pt x="3145" y="1887"/>
                    <a:pt x="1887" y="2516"/>
                  </a:cubicBezTo>
                  <a:cubicBezTo>
                    <a:pt x="1258" y="3145"/>
                    <a:pt x="1258" y="3774"/>
                    <a:pt x="0" y="3774"/>
                  </a:cubicBezTo>
                  <a:cubicBezTo>
                    <a:pt x="0" y="3774"/>
                    <a:pt x="629" y="4403"/>
                    <a:pt x="629" y="5033"/>
                  </a:cubicBezTo>
                  <a:cubicBezTo>
                    <a:pt x="1887" y="5662"/>
                    <a:pt x="1887" y="5033"/>
                    <a:pt x="1887" y="5033"/>
                  </a:cubicBezTo>
                  <a:cubicBezTo>
                    <a:pt x="3145" y="4403"/>
                    <a:pt x="4403" y="3774"/>
                    <a:pt x="5661" y="3774"/>
                  </a:cubicBezTo>
                  <a:cubicBezTo>
                    <a:pt x="7549" y="3774"/>
                    <a:pt x="10065" y="3774"/>
                    <a:pt x="11952" y="3774"/>
                  </a:cubicBezTo>
                  <a:cubicBezTo>
                    <a:pt x="12581" y="3774"/>
                    <a:pt x="13210" y="3774"/>
                    <a:pt x="13210" y="3774"/>
                  </a:cubicBezTo>
                  <a:cubicBezTo>
                    <a:pt x="13839" y="3774"/>
                    <a:pt x="13839" y="3774"/>
                    <a:pt x="14468" y="3145"/>
                  </a:cubicBezTo>
                  <a:cubicBezTo>
                    <a:pt x="13210" y="2516"/>
                    <a:pt x="12581" y="1887"/>
                    <a:pt x="12581" y="2516"/>
                  </a:cubicBezTo>
                  <a:cubicBezTo>
                    <a:pt x="11952" y="2516"/>
                    <a:pt x="11952" y="2516"/>
                    <a:pt x="8807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70" name="【公众号：阿拉丁PPT】1-132"/>
            <p:cNvSpPr/>
            <p:nvPr/>
          </p:nvSpPr>
          <p:spPr>
            <a:xfrm>
              <a:off x="2255445" y="620065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71" name="【公众号：阿拉丁PPT】1-133"/>
            <p:cNvSpPr/>
            <p:nvPr/>
          </p:nvSpPr>
          <p:spPr>
            <a:xfrm>
              <a:off x="2187039" y="6251139"/>
              <a:ext cx="2355" cy="4245"/>
            </a:xfrm>
            <a:custGeom>
              <a:avLst/>
              <a:gdLst>
                <a:gd name="connsiteX0" fmla="*/ 2355 w 2355"/>
                <a:gd name="connsiteY0" fmla="*/ 4246 h 4245"/>
                <a:gd name="connsiteX1" fmla="*/ 1097 w 2355"/>
                <a:gd name="connsiteY1" fmla="*/ 472 h 4245"/>
                <a:gd name="connsiteX2" fmla="*/ 2355 w 2355"/>
                <a:gd name="connsiteY2" fmla="*/ 4246 h 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5" h="4245">
                  <a:moveTo>
                    <a:pt x="2355" y="4246"/>
                  </a:moveTo>
                  <a:cubicBezTo>
                    <a:pt x="1726" y="2988"/>
                    <a:pt x="1097" y="1730"/>
                    <a:pt x="1097" y="472"/>
                  </a:cubicBezTo>
                  <a:cubicBezTo>
                    <a:pt x="-790" y="-786"/>
                    <a:pt x="-161" y="472"/>
                    <a:pt x="2355" y="4246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72" name="【公众号：阿拉丁PPT】1-134"/>
            <p:cNvSpPr/>
            <p:nvPr/>
          </p:nvSpPr>
          <p:spPr>
            <a:xfrm>
              <a:off x="2190023" y="6239030"/>
              <a:ext cx="1258" cy="628"/>
            </a:xfrm>
            <a:custGeom>
              <a:avLst/>
              <a:gdLst>
                <a:gd name="connsiteX0" fmla="*/ 629 w 1258"/>
                <a:gd name="connsiteY0" fmla="*/ 0 h 628"/>
                <a:gd name="connsiteX1" fmla="*/ 0 w 1258"/>
                <a:gd name="connsiteY1" fmla="*/ 0 h 628"/>
                <a:gd name="connsiteX2" fmla="*/ 629 w 1258"/>
                <a:gd name="connsiteY2" fmla="*/ 629 h 628"/>
                <a:gd name="connsiteX3" fmla="*/ 1258 w 1258"/>
                <a:gd name="connsiteY3" fmla="*/ 629 h 628"/>
                <a:gd name="connsiteX4" fmla="*/ 629 w 1258"/>
                <a:gd name="connsiteY4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8" h="628">
                  <a:moveTo>
                    <a:pt x="629" y="0"/>
                  </a:moveTo>
                  <a:cubicBezTo>
                    <a:pt x="629" y="0"/>
                    <a:pt x="0" y="0"/>
                    <a:pt x="0" y="0"/>
                  </a:cubicBezTo>
                  <a:cubicBezTo>
                    <a:pt x="0" y="0"/>
                    <a:pt x="629" y="629"/>
                    <a:pt x="629" y="629"/>
                  </a:cubicBezTo>
                  <a:cubicBezTo>
                    <a:pt x="629" y="629"/>
                    <a:pt x="1258" y="629"/>
                    <a:pt x="1258" y="629"/>
                  </a:cubicBezTo>
                  <a:cubicBezTo>
                    <a:pt x="1258" y="629"/>
                    <a:pt x="629" y="629"/>
                    <a:pt x="629" y="0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73" name="【公众号：阿拉丁PPT】1-135"/>
            <p:cNvSpPr/>
            <p:nvPr/>
          </p:nvSpPr>
          <p:spPr>
            <a:xfrm>
              <a:off x="237189" y="4057469"/>
              <a:ext cx="681515" cy="671114"/>
            </a:xfrm>
            <a:custGeom>
              <a:avLst/>
              <a:gdLst>
                <a:gd name="connsiteX0" fmla="*/ 239290 w 681515"/>
                <a:gd name="connsiteY0" fmla="*/ 0 h 671114"/>
                <a:gd name="connsiteX1" fmla="*/ 357552 w 681515"/>
                <a:gd name="connsiteY1" fmla="*/ 166071 h 671114"/>
                <a:gd name="connsiteX2" fmla="*/ 301566 w 681515"/>
                <a:gd name="connsiteY2" fmla="*/ 262945 h 671114"/>
                <a:gd name="connsiteX3" fmla="*/ 302196 w 681515"/>
                <a:gd name="connsiteY3" fmla="*/ 370513 h 671114"/>
                <a:gd name="connsiteX4" fmla="*/ 433039 w 681515"/>
                <a:gd name="connsiteY4" fmla="*/ 435306 h 671114"/>
                <a:gd name="connsiteX5" fmla="*/ 578979 w 681515"/>
                <a:gd name="connsiteY5" fmla="*/ 388127 h 671114"/>
                <a:gd name="connsiteX6" fmla="*/ 681515 w 681515"/>
                <a:gd name="connsiteY6" fmla="*/ 591311 h 671114"/>
                <a:gd name="connsiteX7" fmla="*/ 316664 w 681515"/>
                <a:gd name="connsiteY7" fmla="*/ 666169 h 671114"/>
                <a:gd name="connsiteX8" fmla="*/ 27928 w 681515"/>
                <a:gd name="connsiteY8" fmla="*/ 457952 h 671114"/>
                <a:gd name="connsiteX9" fmla="*/ 23524 w 681515"/>
                <a:gd name="connsiteY9" fmla="*/ 191862 h 671114"/>
                <a:gd name="connsiteX10" fmla="*/ 239290 w 681515"/>
                <a:gd name="connsiteY10" fmla="*/ 0 h 67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81515" h="671114">
                  <a:moveTo>
                    <a:pt x="239290" y="0"/>
                  </a:moveTo>
                  <a:cubicBezTo>
                    <a:pt x="278921" y="55357"/>
                    <a:pt x="317922" y="110714"/>
                    <a:pt x="357552" y="166071"/>
                  </a:cubicBezTo>
                  <a:cubicBezTo>
                    <a:pt x="335535" y="195636"/>
                    <a:pt x="314148" y="228347"/>
                    <a:pt x="301566" y="262945"/>
                  </a:cubicBezTo>
                  <a:cubicBezTo>
                    <a:pt x="288356" y="297543"/>
                    <a:pt x="285840" y="337802"/>
                    <a:pt x="302196" y="370513"/>
                  </a:cubicBezTo>
                  <a:cubicBezTo>
                    <a:pt x="325471" y="416434"/>
                    <a:pt x="381456" y="437822"/>
                    <a:pt x="433039" y="435306"/>
                  </a:cubicBezTo>
                  <a:cubicBezTo>
                    <a:pt x="484621" y="432789"/>
                    <a:pt x="532430" y="410144"/>
                    <a:pt x="578979" y="388127"/>
                  </a:cubicBezTo>
                  <a:cubicBezTo>
                    <a:pt x="616094" y="457323"/>
                    <a:pt x="645030" y="521486"/>
                    <a:pt x="681515" y="591311"/>
                  </a:cubicBezTo>
                  <a:cubicBezTo>
                    <a:pt x="570173" y="644781"/>
                    <a:pt x="438700" y="685669"/>
                    <a:pt x="316664" y="666169"/>
                  </a:cubicBezTo>
                  <a:cubicBezTo>
                    <a:pt x="194627" y="646039"/>
                    <a:pt x="77623" y="571181"/>
                    <a:pt x="27928" y="457952"/>
                  </a:cubicBezTo>
                  <a:cubicBezTo>
                    <a:pt x="-9186" y="374917"/>
                    <a:pt x="-7928" y="277413"/>
                    <a:pt x="23524" y="191862"/>
                  </a:cubicBezTo>
                  <a:cubicBezTo>
                    <a:pt x="54977" y="106310"/>
                    <a:pt x="166320" y="54728"/>
                    <a:pt x="239290" y="0"/>
                  </a:cubicBezTo>
                  <a:close/>
                </a:path>
              </a:pathLst>
            </a:custGeom>
            <a:solidFill>
              <a:srgbClr val="D6AB6C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74" name="【公众号：阿拉丁PPT】1-136"/>
            <p:cNvSpPr/>
            <p:nvPr/>
          </p:nvSpPr>
          <p:spPr>
            <a:xfrm>
              <a:off x="10687184" y="2142572"/>
              <a:ext cx="381895" cy="590482"/>
            </a:xfrm>
            <a:custGeom>
              <a:avLst/>
              <a:gdLst>
                <a:gd name="connsiteX0" fmla="*/ 0 w 381895"/>
                <a:gd name="connsiteY0" fmla="*/ 565520 h 590482"/>
                <a:gd name="connsiteX1" fmla="*/ 25791 w 381895"/>
                <a:gd name="connsiteY1" fmla="*/ 410144 h 590482"/>
                <a:gd name="connsiteX2" fmla="*/ 109456 w 381895"/>
                <a:gd name="connsiteY2" fmla="*/ 387498 h 590482"/>
                <a:gd name="connsiteX3" fmla="*/ 167958 w 381895"/>
                <a:gd name="connsiteY3" fmla="*/ 328366 h 590482"/>
                <a:gd name="connsiteX4" fmla="*/ 132101 w 381895"/>
                <a:gd name="connsiteY4" fmla="*/ 221427 h 590482"/>
                <a:gd name="connsiteX5" fmla="*/ 26421 w 381895"/>
                <a:gd name="connsiteY5" fmla="*/ 167329 h 590482"/>
                <a:gd name="connsiteX6" fmla="*/ 81148 w 381895"/>
                <a:gd name="connsiteY6" fmla="*/ 0 h 590482"/>
                <a:gd name="connsiteX7" fmla="*/ 321447 w 381895"/>
                <a:gd name="connsiteY7" fmla="*/ 158522 h 590482"/>
                <a:gd name="connsiteX8" fmla="*/ 365480 w 381895"/>
                <a:gd name="connsiteY8" fmla="*/ 430273 h 590482"/>
                <a:gd name="connsiteX9" fmla="*/ 222685 w 381895"/>
                <a:gd name="connsiteY9" fmla="*/ 578101 h 590482"/>
                <a:gd name="connsiteX10" fmla="*/ 0 w 381895"/>
                <a:gd name="connsiteY10" fmla="*/ 565520 h 590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1895" h="590482">
                  <a:moveTo>
                    <a:pt x="0" y="565520"/>
                  </a:moveTo>
                  <a:cubicBezTo>
                    <a:pt x="8807" y="513938"/>
                    <a:pt x="17614" y="462355"/>
                    <a:pt x="25791" y="410144"/>
                  </a:cubicBezTo>
                  <a:cubicBezTo>
                    <a:pt x="54099" y="405740"/>
                    <a:pt x="83665" y="399450"/>
                    <a:pt x="109456" y="387498"/>
                  </a:cubicBezTo>
                  <a:cubicBezTo>
                    <a:pt x="135247" y="375546"/>
                    <a:pt x="158522" y="355416"/>
                    <a:pt x="167958" y="328366"/>
                  </a:cubicBezTo>
                  <a:cubicBezTo>
                    <a:pt x="180539" y="290623"/>
                    <a:pt x="161667" y="247848"/>
                    <a:pt x="132101" y="221427"/>
                  </a:cubicBezTo>
                  <a:cubicBezTo>
                    <a:pt x="102536" y="195007"/>
                    <a:pt x="64164" y="180539"/>
                    <a:pt x="26421" y="167329"/>
                  </a:cubicBezTo>
                  <a:cubicBezTo>
                    <a:pt x="44034" y="109456"/>
                    <a:pt x="63534" y="58502"/>
                    <a:pt x="81148" y="0"/>
                  </a:cubicBezTo>
                  <a:cubicBezTo>
                    <a:pt x="171732" y="31453"/>
                    <a:pt x="265461" y="81148"/>
                    <a:pt x="321447" y="158522"/>
                  </a:cubicBezTo>
                  <a:cubicBezTo>
                    <a:pt x="377433" y="235895"/>
                    <a:pt x="400078" y="340948"/>
                    <a:pt x="365480" y="430273"/>
                  </a:cubicBezTo>
                  <a:cubicBezTo>
                    <a:pt x="340318" y="495695"/>
                    <a:pt x="286220" y="548536"/>
                    <a:pt x="222685" y="578101"/>
                  </a:cubicBezTo>
                  <a:cubicBezTo>
                    <a:pt x="159151" y="608296"/>
                    <a:pt x="69825" y="574956"/>
                    <a:pt x="0" y="565520"/>
                  </a:cubicBezTo>
                  <a:close/>
                </a:path>
              </a:pathLst>
            </a:custGeom>
            <a:solidFill>
              <a:srgbClr val="D6AB6C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75" name="【公众号：阿拉丁PPT】1-137"/>
            <p:cNvSpPr/>
            <p:nvPr/>
          </p:nvSpPr>
          <p:spPr>
            <a:xfrm>
              <a:off x="3329240" y="1"/>
              <a:ext cx="730691" cy="665689"/>
            </a:xfrm>
            <a:custGeom>
              <a:avLst/>
              <a:gdLst>
                <a:gd name="connsiteX0" fmla="*/ 433804 w 730691"/>
                <a:gd name="connsiteY0" fmla="*/ 0 h 665689"/>
                <a:gd name="connsiteX1" fmla="*/ 671504 w 730691"/>
                <a:gd name="connsiteY1" fmla="*/ 0 h 665689"/>
                <a:gd name="connsiteX2" fmla="*/ 703047 w 730691"/>
                <a:gd name="connsiteY2" fmla="*/ 81846 h 665689"/>
                <a:gd name="connsiteX3" fmla="*/ 729074 w 730691"/>
                <a:gd name="connsiteY3" fmla="*/ 286918 h 665689"/>
                <a:gd name="connsiteX4" fmla="*/ 522115 w 730691"/>
                <a:gd name="connsiteY4" fmla="*/ 622833 h 665689"/>
                <a:gd name="connsiteX5" fmla="*/ 228976 w 730691"/>
                <a:gd name="connsiteY5" fmla="*/ 649254 h 665689"/>
                <a:gd name="connsiteX6" fmla="*/ 0 w 730691"/>
                <a:gd name="connsiteY6" fmla="*/ 425939 h 665689"/>
                <a:gd name="connsiteX7" fmla="*/ 173619 w 730691"/>
                <a:gd name="connsiteY7" fmla="*/ 281886 h 665689"/>
                <a:gd name="connsiteX8" fmla="*/ 285591 w 730691"/>
                <a:gd name="connsiteY8" fmla="*/ 335985 h 665689"/>
                <a:gd name="connsiteX9" fmla="*/ 404482 w 730691"/>
                <a:gd name="connsiteY9" fmla="*/ 326549 h 665689"/>
                <a:gd name="connsiteX10" fmla="*/ 465500 w 730691"/>
                <a:gd name="connsiteY10" fmla="*/ 176834 h 665689"/>
                <a:gd name="connsiteX11" fmla="*/ 401337 w 730691"/>
                <a:gd name="connsiteY11" fmla="*/ 19570 h 66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30691" h="665689">
                  <a:moveTo>
                    <a:pt x="433804" y="0"/>
                  </a:moveTo>
                  <a:lnTo>
                    <a:pt x="671504" y="0"/>
                  </a:lnTo>
                  <a:lnTo>
                    <a:pt x="703047" y="81846"/>
                  </a:lnTo>
                  <a:cubicBezTo>
                    <a:pt x="724042" y="149155"/>
                    <a:pt x="735050" y="218666"/>
                    <a:pt x="729074" y="286918"/>
                  </a:cubicBezTo>
                  <a:cubicBezTo>
                    <a:pt x="717122" y="423423"/>
                    <a:pt x="642894" y="558670"/>
                    <a:pt x="522115" y="622833"/>
                  </a:cubicBezTo>
                  <a:cubicBezTo>
                    <a:pt x="433419" y="670641"/>
                    <a:pt x="325221" y="676932"/>
                    <a:pt x="228976" y="649254"/>
                  </a:cubicBezTo>
                  <a:cubicBezTo>
                    <a:pt x="132101" y="620946"/>
                    <a:pt x="66051" y="501426"/>
                    <a:pt x="0" y="425939"/>
                  </a:cubicBezTo>
                  <a:cubicBezTo>
                    <a:pt x="57873" y="378131"/>
                    <a:pt x="115746" y="330323"/>
                    <a:pt x="173619" y="281886"/>
                  </a:cubicBezTo>
                  <a:cubicBezTo>
                    <a:pt x="208217" y="303903"/>
                    <a:pt x="245960" y="324662"/>
                    <a:pt x="285591" y="335985"/>
                  </a:cubicBezTo>
                  <a:cubicBezTo>
                    <a:pt x="324592" y="347308"/>
                    <a:pt x="369255" y="347308"/>
                    <a:pt x="404482" y="326549"/>
                  </a:cubicBezTo>
                  <a:cubicBezTo>
                    <a:pt x="453548" y="296983"/>
                    <a:pt x="473049" y="233449"/>
                    <a:pt x="465500" y="176834"/>
                  </a:cubicBezTo>
                  <a:cubicBezTo>
                    <a:pt x="458581" y="120219"/>
                    <a:pt x="429644" y="68636"/>
                    <a:pt x="401337" y="19570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76" name="【公众号：阿拉丁PPT】1-138"/>
            <p:cNvSpPr/>
            <p:nvPr/>
          </p:nvSpPr>
          <p:spPr>
            <a:xfrm>
              <a:off x="9731571" y="0"/>
              <a:ext cx="2460429" cy="2494514"/>
            </a:xfrm>
            <a:custGeom>
              <a:avLst/>
              <a:gdLst>
                <a:gd name="connsiteX0" fmla="*/ 0 w 2460429"/>
                <a:gd name="connsiteY0" fmla="*/ 0 h 2494514"/>
                <a:gd name="connsiteX1" fmla="*/ 2460429 w 2460429"/>
                <a:gd name="connsiteY1" fmla="*/ 0 h 2494514"/>
                <a:gd name="connsiteX2" fmla="*/ 2460429 w 2460429"/>
                <a:gd name="connsiteY2" fmla="*/ 2489546 h 2494514"/>
                <a:gd name="connsiteX3" fmla="*/ 2455200 w 2460429"/>
                <a:gd name="connsiteY3" fmla="*/ 2492386 h 2494514"/>
                <a:gd name="connsiteX4" fmla="*/ 2386817 w 2460429"/>
                <a:gd name="connsiteY4" fmla="*/ 2487979 h 2494514"/>
                <a:gd name="connsiteX5" fmla="*/ 1843944 w 2460429"/>
                <a:gd name="connsiteY5" fmla="*/ 2171565 h 2494514"/>
                <a:gd name="connsiteX6" fmla="*/ 1489157 w 2460429"/>
                <a:gd name="connsiteY6" fmla="*/ 1573334 h 2494514"/>
                <a:gd name="connsiteX7" fmla="*/ 1019882 w 2460429"/>
                <a:gd name="connsiteY7" fmla="*/ 1074494 h 2494514"/>
                <a:gd name="connsiteX8" fmla="*/ 587721 w 2460429"/>
                <a:gd name="connsiteY8" fmla="*/ 913456 h 2494514"/>
                <a:gd name="connsiteX9" fmla="*/ 88076 w 2460429"/>
                <a:gd name="connsiteY9" fmla="*/ 84013 h 249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60429" h="2494514">
                  <a:moveTo>
                    <a:pt x="0" y="0"/>
                  </a:moveTo>
                  <a:lnTo>
                    <a:pt x="2460429" y="0"/>
                  </a:lnTo>
                  <a:lnTo>
                    <a:pt x="2460429" y="2489546"/>
                  </a:lnTo>
                  <a:lnTo>
                    <a:pt x="2455200" y="2492386"/>
                  </a:lnTo>
                  <a:cubicBezTo>
                    <a:pt x="2436424" y="2496157"/>
                    <a:pt x="2413866" y="2495056"/>
                    <a:pt x="2386817" y="2487979"/>
                  </a:cubicBezTo>
                  <a:cubicBezTo>
                    <a:pt x="2181746" y="2435139"/>
                    <a:pt x="1982336" y="2334490"/>
                    <a:pt x="1843944" y="2171565"/>
                  </a:cubicBezTo>
                  <a:cubicBezTo>
                    <a:pt x="1692971" y="1994801"/>
                    <a:pt x="1601758" y="1776519"/>
                    <a:pt x="1489157" y="1573334"/>
                  </a:cubicBezTo>
                  <a:cubicBezTo>
                    <a:pt x="1376556" y="1370150"/>
                    <a:pt x="1231873" y="1170111"/>
                    <a:pt x="1019882" y="1074494"/>
                  </a:cubicBezTo>
                  <a:cubicBezTo>
                    <a:pt x="879603" y="1010960"/>
                    <a:pt x="717307" y="997121"/>
                    <a:pt x="587721" y="913456"/>
                  </a:cubicBezTo>
                  <a:cubicBezTo>
                    <a:pt x="313611" y="736771"/>
                    <a:pt x="290906" y="330353"/>
                    <a:pt x="88076" y="84013"/>
                  </a:cubicBezTo>
                  <a:close/>
                </a:path>
              </a:pathLst>
            </a:custGeom>
            <a:solidFill>
              <a:srgbClr val="C3957D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77" name="【公众号：阿拉丁PPT】1-139"/>
            <p:cNvSpPr/>
            <p:nvPr/>
          </p:nvSpPr>
          <p:spPr>
            <a:xfrm>
              <a:off x="9953336" y="0"/>
              <a:ext cx="2238664" cy="2326408"/>
            </a:xfrm>
            <a:custGeom>
              <a:avLst/>
              <a:gdLst>
                <a:gd name="connsiteX0" fmla="*/ 0 w 2238664"/>
                <a:gd name="connsiteY0" fmla="*/ 0 h 2326408"/>
                <a:gd name="connsiteX1" fmla="*/ 34876 w 2238664"/>
                <a:gd name="connsiteY1" fmla="*/ 0 h 2326408"/>
                <a:gd name="connsiteX2" fmla="*/ 76670 w 2238664"/>
                <a:gd name="connsiteY2" fmla="*/ 79960 h 2326408"/>
                <a:gd name="connsiteX3" fmla="*/ 169691 w 2238664"/>
                <a:gd name="connsiteY3" fmla="*/ 247917 h 2326408"/>
                <a:gd name="connsiteX4" fmla="*/ 245178 w 2238664"/>
                <a:gd name="connsiteY4" fmla="*/ 433488 h 2326408"/>
                <a:gd name="connsiteX5" fmla="*/ 309341 w 2238664"/>
                <a:gd name="connsiteY5" fmla="*/ 594526 h 2326408"/>
                <a:gd name="connsiteX6" fmla="*/ 516300 w 2238664"/>
                <a:gd name="connsiteY6" fmla="*/ 753047 h 2326408"/>
                <a:gd name="connsiteX7" fmla="*/ 643999 w 2238664"/>
                <a:gd name="connsiteY7" fmla="*/ 807146 h 2326408"/>
                <a:gd name="connsiteX8" fmla="*/ 788052 w 2238664"/>
                <a:gd name="connsiteY8" fmla="*/ 876342 h 2326408"/>
                <a:gd name="connsiteX9" fmla="*/ 1362378 w 2238664"/>
                <a:gd name="connsiteY9" fmla="*/ 1303470 h 2326408"/>
                <a:gd name="connsiteX10" fmla="*/ 1491335 w 2238664"/>
                <a:gd name="connsiteY10" fmla="*/ 1445007 h 2326408"/>
                <a:gd name="connsiteX11" fmla="*/ 1602048 w 2238664"/>
                <a:gd name="connsiteY11" fmla="*/ 1601013 h 2326408"/>
                <a:gd name="connsiteX12" fmla="*/ 1682567 w 2238664"/>
                <a:gd name="connsiteY12" fmla="*/ 1765825 h 2326408"/>
                <a:gd name="connsiteX13" fmla="*/ 1770635 w 2238664"/>
                <a:gd name="connsiteY13" fmla="*/ 1918056 h 2326408"/>
                <a:gd name="connsiteX14" fmla="*/ 2113951 w 2238664"/>
                <a:gd name="connsiteY14" fmla="*/ 2222096 h 2326408"/>
                <a:gd name="connsiteX15" fmla="*/ 2238664 w 2238664"/>
                <a:gd name="connsiteY15" fmla="*/ 2285341 h 2326408"/>
                <a:gd name="connsiteX16" fmla="*/ 2238664 w 2238664"/>
                <a:gd name="connsiteY16" fmla="*/ 2326408 h 2326408"/>
                <a:gd name="connsiteX17" fmla="*/ 2160491 w 2238664"/>
                <a:gd name="connsiteY17" fmla="*/ 2299342 h 2326408"/>
                <a:gd name="connsiteX18" fmla="*/ 2016595 w 2238664"/>
                <a:gd name="connsiteY18" fmla="*/ 2226293 h 2326408"/>
                <a:gd name="connsiteX19" fmla="*/ 1776925 w 2238664"/>
                <a:gd name="connsiteY19" fmla="*/ 2020592 h 2326408"/>
                <a:gd name="connsiteX20" fmla="*/ 1680680 w 2238664"/>
                <a:gd name="connsiteY20" fmla="*/ 1885974 h 2326408"/>
                <a:gd name="connsiteX21" fmla="*/ 1597016 w 2238664"/>
                <a:gd name="connsiteY21" fmla="*/ 1719904 h 2326408"/>
                <a:gd name="connsiteX22" fmla="*/ 1507690 w 2238664"/>
                <a:gd name="connsiteY22" fmla="*/ 1559495 h 2326408"/>
                <a:gd name="connsiteX23" fmla="*/ 1390686 w 2238664"/>
                <a:gd name="connsiteY23" fmla="*/ 1413555 h 2326408"/>
                <a:gd name="connsiteX24" fmla="*/ 1131516 w 2238664"/>
                <a:gd name="connsiteY24" fmla="*/ 1144948 h 2326408"/>
                <a:gd name="connsiteX25" fmla="*/ 840263 w 2238664"/>
                <a:gd name="connsiteY25" fmla="*/ 937360 h 2326408"/>
                <a:gd name="connsiteX26" fmla="*/ 680483 w 2238664"/>
                <a:gd name="connsiteY26" fmla="*/ 855583 h 2326408"/>
                <a:gd name="connsiteX27" fmla="*/ 552157 w 2238664"/>
                <a:gd name="connsiteY27" fmla="*/ 804001 h 2326408"/>
                <a:gd name="connsiteX28" fmla="*/ 315003 w 2238664"/>
                <a:gd name="connsiteY28" fmla="*/ 669383 h 2326408"/>
                <a:gd name="connsiteX29" fmla="*/ 238887 w 2238664"/>
                <a:gd name="connsiteY29" fmla="*/ 546089 h 2326408"/>
                <a:gd name="connsiteX30" fmla="*/ 172837 w 2238664"/>
                <a:gd name="connsiteY30" fmla="*/ 356114 h 2326408"/>
                <a:gd name="connsiteX31" fmla="*/ 92947 w 2238664"/>
                <a:gd name="connsiteY31" fmla="*/ 175575 h 2326408"/>
                <a:gd name="connsiteX32" fmla="*/ 1734 w 2238664"/>
                <a:gd name="connsiteY32" fmla="*/ 3844 h 232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238664" h="2326408">
                  <a:moveTo>
                    <a:pt x="0" y="0"/>
                  </a:moveTo>
                  <a:lnTo>
                    <a:pt x="34876" y="0"/>
                  </a:lnTo>
                  <a:lnTo>
                    <a:pt x="76670" y="79960"/>
                  </a:lnTo>
                  <a:cubicBezTo>
                    <a:pt x="108987" y="135159"/>
                    <a:pt x="142013" y="190044"/>
                    <a:pt x="169691" y="247917"/>
                  </a:cubicBezTo>
                  <a:cubicBezTo>
                    <a:pt x="198628" y="308306"/>
                    <a:pt x="221903" y="370582"/>
                    <a:pt x="245178" y="433488"/>
                  </a:cubicBezTo>
                  <a:cubicBezTo>
                    <a:pt x="264678" y="487587"/>
                    <a:pt x="279776" y="545459"/>
                    <a:pt x="309341" y="594526"/>
                  </a:cubicBezTo>
                  <a:cubicBezTo>
                    <a:pt x="356520" y="671270"/>
                    <a:pt x="435782" y="717191"/>
                    <a:pt x="516300" y="753047"/>
                  </a:cubicBezTo>
                  <a:cubicBezTo>
                    <a:pt x="558447" y="771919"/>
                    <a:pt x="601223" y="789533"/>
                    <a:pt x="643999" y="807146"/>
                  </a:cubicBezTo>
                  <a:cubicBezTo>
                    <a:pt x="693064" y="827905"/>
                    <a:pt x="740873" y="851180"/>
                    <a:pt x="788052" y="876342"/>
                  </a:cubicBezTo>
                  <a:cubicBezTo>
                    <a:pt x="998785" y="988314"/>
                    <a:pt x="1193163" y="1134884"/>
                    <a:pt x="1362378" y="1303470"/>
                  </a:cubicBezTo>
                  <a:cubicBezTo>
                    <a:pt x="1407671" y="1348762"/>
                    <a:pt x="1451075" y="1395312"/>
                    <a:pt x="1491335" y="1445007"/>
                  </a:cubicBezTo>
                  <a:cubicBezTo>
                    <a:pt x="1531594" y="1494073"/>
                    <a:pt x="1570595" y="1545656"/>
                    <a:pt x="1602048" y="1601013"/>
                  </a:cubicBezTo>
                  <a:cubicBezTo>
                    <a:pt x="1631614" y="1654482"/>
                    <a:pt x="1656147" y="1711097"/>
                    <a:pt x="1682567" y="1765825"/>
                  </a:cubicBezTo>
                  <a:cubicBezTo>
                    <a:pt x="1708358" y="1818666"/>
                    <a:pt x="1736666" y="1870248"/>
                    <a:pt x="1770635" y="1918056"/>
                  </a:cubicBezTo>
                  <a:cubicBezTo>
                    <a:pt x="1859332" y="2043553"/>
                    <a:pt x="1980228" y="2144634"/>
                    <a:pt x="2113951" y="2222096"/>
                  </a:cubicBezTo>
                  <a:lnTo>
                    <a:pt x="2238664" y="2285341"/>
                  </a:lnTo>
                  <a:lnTo>
                    <a:pt x="2238664" y="2326408"/>
                  </a:lnTo>
                  <a:lnTo>
                    <a:pt x="2160491" y="2299342"/>
                  </a:lnTo>
                  <a:cubicBezTo>
                    <a:pt x="2110796" y="2278505"/>
                    <a:pt x="2062516" y="2254286"/>
                    <a:pt x="2016595" y="2226293"/>
                  </a:cubicBezTo>
                  <a:cubicBezTo>
                    <a:pt x="1926641" y="2170936"/>
                    <a:pt x="1844864" y="2101111"/>
                    <a:pt x="1776925" y="2020592"/>
                  </a:cubicBezTo>
                  <a:cubicBezTo>
                    <a:pt x="1741070" y="1978445"/>
                    <a:pt x="1708987" y="1933153"/>
                    <a:pt x="1680680" y="1885974"/>
                  </a:cubicBezTo>
                  <a:cubicBezTo>
                    <a:pt x="1648598" y="1832505"/>
                    <a:pt x="1623436" y="1775890"/>
                    <a:pt x="1597016" y="1719904"/>
                  </a:cubicBezTo>
                  <a:cubicBezTo>
                    <a:pt x="1571225" y="1664547"/>
                    <a:pt x="1543546" y="1609820"/>
                    <a:pt x="1507690" y="1559495"/>
                  </a:cubicBezTo>
                  <a:cubicBezTo>
                    <a:pt x="1471205" y="1509171"/>
                    <a:pt x="1432203" y="1460105"/>
                    <a:pt x="1390686" y="1413555"/>
                  </a:cubicBezTo>
                  <a:cubicBezTo>
                    <a:pt x="1308280" y="1319825"/>
                    <a:pt x="1224615" y="1227984"/>
                    <a:pt x="1131516" y="1144948"/>
                  </a:cubicBezTo>
                  <a:cubicBezTo>
                    <a:pt x="1042190" y="1065688"/>
                    <a:pt x="944057" y="997120"/>
                    <a:pt x="840263" y="937360"/>
                  </a:cubicBezTo>
                  <a:cubicBezTo>
                    <a:pt x="788052" y="907166"/>
                    <a:pt x="735211" y="880116"/>
                    <a:pt x="680483" y="855583"/>
                  </a:cubicBezTo>
                  <a:cubicBezTo>
                    <a:pt x="638337" y="836712"/>
                    <a:pt x="594932" y="820985"/>
                    <a:pt x="552157" y="804001"/>
                  </a:cubicBezTo>
                  <a:cubicBezTo>
                    <a:pt x="468492" y="771290"/>
                    <a:pt x="379167" y="734176"/>
                    <a:pt x="315003" y="669383"/>
                  </a:cubicBezTo>
                  <a:cubicBezTo>
                    <a:pt x="280405" y="634156"/>
                    <a:pt x="255872" y="592639"/>
                    <a:pt x="238887" y="546089"/>
                  </a:cubicBezTo>
                  <a:cubicBezTo>
                    <a:pt x="216242" y="482554"/>
                    <a:pt x="196111" y="419020"/>
                    <a:pt x="172837" y="356114"/>
                  </a:cubicBezTo>
                  <a:cubicBezTo>
                    <a:pt x="149562" y="294467"/>
                    <a:pt x="123770" y="234078"/>
                    <a:pt x="92947" y="175575"/>
                  </a:cubicBezTo>
                  <a:cubicBezTo>
                    <a:pt x="62752" y="118332"/>
                    <a:pt x="30671" y="61717"/>
                    <a:pt x="1734" y="3844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78" name="【公众号：阿拉丁PPT】1-140"/>
            <p:cNvSpPr/>
            <p:nvPr/>
          </p:nvSpPr>
          <p:spPr>
            <a:xfrm>
              <a:off x="11623322" y="1165706"/>
              <a:ext cx="628" cy="6290"/>
            </a:xfrm>
            <a:custGeom>
              <a:avLst/>
              <a:gdLst>
                <a:gd name="connsiteX0" fmla="*/ 629 w 628"/>
                <a:gd name="connsiteY0" fmla="*/ 0 h 6290"/>
                <a:gd name="connsiteX1" fmla="*/ 629 w 628"/>
                <a:gd name="connsiteY1" fmla="*/ 0 h 6290"/>
                <a:gd name="connsiteX2" fmla="*/ 629 w 628"/>
                <a:gd name="connsiteY2" fmla="*/ 0 h 6290"/>
                <a:gd name="connsiteX3" fmla="*/ 629 w 628"/>
                <a:gd name="connsiteY3" fmla="*/ 0 h 6290"/>
                <a:gd name="connsiteX4" fmla="*/ 0 w 628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8" h="6290">
                  <a:moveTo>
                    <a:pt x="629" y="0"/>
                  </a:moveTo>
                  <a:lnTo>
                    <a:pt x="629" y="0"/>
                  </a:lnTo>
                  <a:lnTo>
                    <a:pt x="629" y="0"/>
                  </a:lnTo>
                  <a:lnTo>
                    <a:pt x="62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79" name="【公众号：阿拉丁PPT】1-141"/>
            <p:cNvSpPr/>
            <p:nvPr/>
          </p:nvSpPr>
          <p:spPr>
            <a:xfrm>
              <a:off x="11563577" y="1090377"/>
              <a:ext cx="99376" cy="79732"/>
            </a:xfrm>
            <a:custGeom>
              <a:avLst/>
              <a:gdLst>
                <a:gd name="connsiteX0" fmla="*/ 94973 w 99376"/>
                <a:gd name="connsiteY0" fmla="*/ 51425 h 79732"/>
                <a:gd name="connsiteX1" fmla="*/ 98118 w 99376"/>
                <a:gd name="connsiteY1" fmla="*/ 48909 h 79732"/>
                <a:gd name="connsiteX2" fmla="*/ 97489 w 99376"/>
                <a:gd name="connsiteY2" fmla="*/ 47651 h 79732"/>
                <a:gd name="connsiteX3" fmla="*/ 99376 w 99376"/>
                <a:gd name="connsiteY3" fmla="*/ 43877 h 79732"/>
                <a:gd name="connsiteX4" fmla="*/ 98747 w 99376"/>
                <a:gd name="connsiteY4" fmla="*/ 43247 h 79732"/>
                <a:gd name="connsiteX5" fmla="*/ 96231 w 99376"/>
                <a:gd name="connsiteY5" fmla="*/ 42618 h 79732"/>
                <a:gd name="connsiteX6" fmla="*/ 95602 w 99376"/>
                <a:gd name="connsiteY6" fmla="*/ 41989 h 79732"/>
                <a:gd name="connsiteX7" fmla="*/ 93086 w 99376"/>
                <a:gd name="connsiteY7" fmla="*/ 43247 h 79732"/>
                <a:gd name="connsiteX8" fmla="*/ 92456 w 99376"/>
                <a:gd name="connsiteY8" fmla="*/ 41989 h 79732"/>
                <a:gd name="connsiteX9" fmla="*/ 92456 w 99376"/>
                <a:gd name="connsiteY9" fmla="*/ 40731 h 79732"/>
                <a:gd name="connsiteX10" fmla="*/ 92456 w 99376"/>
                <a:gd name="connsiteY10" fmla="*/ 38215 h 79732"/>
                <a:gd name="connsiteX11" fmla="*/ 89941 w 99376"/>
                <a:gd name="connsiteY11" fmla="*/ 37586 h 79732"/>
                <a:gd name="connsiteX12" fmla="*/ 89941 w 99376"/>
                <a:gd name="connsiteY12" fmla="*/ 35699 h 79732"/>
                <a:gd name="connsiteX13" fmla="*/ 89941 w 99376"/>
                <a:gd name="connsiteY13" fmla="*/ 35070 h 79732"/>
                <a:gd name="connsiteX14" fmla="*/ 86795 w 99376"/>
                <a:gd name="connsiteY14" fmla="*/ 38215 h 79732"/>
                <a:gd name="connsiteX15" fmla="*/ 85537 w 99376"/>
                <a:gd name="connsiteY15" fmla="*/ 36328 h 79732"/>
                <a:gd name="connsiteX16" fmla="*/ 84908 w 99376"/>
                <a:gd name="connsiteY16" fmla="*/ 35699 h 79732"/>
                <a:gd name="connsiteX17" fmla="*/ 81763 w 99376"/>
                <a:gd name="connsiteY17" fmla="*/ 35070 h 79732"/>
                <a:gd name="connsiteX18" fmla="*/ 81763 w 99376"/>
                <a:gd name="connsiteY18" fmla="*/ 32553 h 79732"/>
                <a:gd name="connsiteX19" fmla="*/ 77988 w 99376"/>
                <a:gd name="connsiteY19" fmla="*/ 31925 h 79732"/>
                <a:gd name="connsiteX20" fmla="*/ 74214 w 99376"/>
                <a:gd name="connsiteY20" fmla="*/ 30666 h 79732"/>
                <a:gd name="connsiteX21" fmla="*/ 71069 w 99376"/>
                <a:gd name="connsiteY21" fmla="*/ 31295 h 79732"/>
                <a:gd name="connsiteX22" fmla="*/ 68553 w 99376"/>
                <a:gd name="connsiteY22" fmla="*/ 30666 h 79732"/>
                <a:gd name="connsiteX23" fmla="*/ 67924 w 99376"/>
                <a:gd name="connsiteY23" fmla="*/ 27521 h 79732"/>
                <a:gd name="connsiteX24" fmla="*/ 66665 w 99376"/>
                <a:gd name="connsiteY24" fmla="*/ 27521 h 79732"/>
                <a:gd name="connsiteX25" fmla="*/ 66036 w 99376"/>
                <a:gd name="connsiteY25" fmla="*/ 26263 h 79732"/>
                <a:gd name="connsiteX26" fmla="*/ 65407 w 99376"/>
                <a:gd name="connsiteY26" fmla="*/ 24376 h 79732"/>
                <a:gd name="connsiteX27" fmla="*/ 64778 w 99376"/>
                <a:gd name="connsiteY27" fmla="*/ 22489 h 79732"/>
                <a:gd name="connsiteX28" fmla="*/ 63520 w 99376"/>
                <a:gd name="connsiteY28" fmla="*/ 21231 h 79732"/>
                <a:gd name="connsiteX29" fmla="*/ 61633 w 99376"/>
                <a:gd name="connsiteY29" fmla="*/ 18085 h 79732"/>
                <a:gd name="connsiteX30" fmla="*/ 59117 w 99376"/>
                <a:gd name="connsiteY30" fmla="*/ 17456 h 79732"/>
                <a:gd name="connsiteX31" fmla="*/ 59117 w 99376"/>
                <a:gd name="connsiteY31" fmla="*/ 15569 h 79732"/>
                <a:gd name="connsiteX32" fmla="*/ 57229 w 99376"/>
                <a:gd name="connsiteY32" fmla="*/ 12424 h 79732"/>
                <a:gd name="connsiteX33" fmla="*/ 54713 w 99376"/>
                <a:gd name="connsiteY33" fmla="*/ 8020 h 79732"/>
                <a:gd name="connsiteX34" fmla="*/ 51568 w 99376"/>
                <a:gd name="connsiteY34" fmla="*/ 4875 h 79732"/>
                <a:gd name="connsiteX35" fmla="*/ 45907 w 99376"/>
                <a:gd name="connsiteY35" fmla="*/ 472 h 79732"/>
                <a:gd name="connsiteX36" fmla="*/ 41503 w 99376"/>
                <a:gd name="connsiteY36" fmla="*/ 472 h 79732"/>
                <a:gd name="connsiteX37" fmla="*/ 28293 w 99376"/>
                <a:gd name="connsiteY37" fmla="*/ 11166 h 79732"/>
                <a:gd name="connsiteX38" fmla="*/ 19486 w 99376"/>
                <a:gd name="connsiteY38" fmla="*/ 19972 h 79732"/>
                <a:gd name="connsiteX39" fmla="*/ 13196 w 99376"/>
                <a:gd name="connsiteY39" fmla="*/ 26263 h 79732"/>
                <a:gd name="connsiteX40" fmla="*/ 15083 w 99376"/>
                <a:gd name="connsiteY40" fmla="*/ 26263 h 79732"/>
                <a:gd name="connsiteX41" fmla="*/ 8164 w 99376"/>
                <a:gd name="connsiteY41" fmla="*/ 32553 h 79732"/>
                <a:gd name="connsiteX42" fmla="*/ 9421 w 99376"/>
                <a:gd name="connsiteY42" fmla="*/ 31925 h 79732"/>
                <a:gd name="connsiteX43" fmla="*/ 10679 w 99376"/>
                <a:gd name="connsiteY43" fmla="*/ 32553 h 79732"/>
                <a:gd name="connsiteX44" fmla="*/ 7534 w 99376"/>
                <a:gd name="connsiteY44" fmla="*/ 36957 h 79732"/>
                <a:gd name="connsiteX45" fmla="*/ 7534 w 99376"/>
                <a:gd name="connsiteY45" fmla="*/ 37586 h 79732"/>
                <a:gd name="connsiteX46" fmla="*/ 3131 w 99376"/>
                <a:gd name="connsiteY46" fmla="*/ 42618 h 79732"/>
                <a:gd name="connsiteX47" fmla="*/ 5018 w 99376"/>
                <a:gd name="connsiteY47" fmla="*/ 41360 h 79732"/>
                <a:gd name="connsiteX48" fmla="*/ 1873 w 99376"/>
                <a:gd name="connsiteY48" fmla="*/ 43877 h 79732"/>
                <a:gd name="connsiteX49" fmla="*/ 1873 w 99376"/>
                <a:gd name="connsiteY49" fmla="*/ 43247 h 79732"/>
                <a:gd name="connsiteX50" fmla="*/ 6905 w 99376"/>
                <a:gd name="connsiteY50" fmla="*/ 41360 h 79732"/>
                <a:gd name="connsiteX51" fmla="*/ 3131 w 99376"/>
                <a:gd name="connsiteY51" fmla="*/ 45135 h 79732"/>
                <a:gd name="connsiteX52" fmla="*/ 2502 w 99376"/>
                <a:gd name="connsiteY52" fmla="*/ 45764 h 79732"/>
                <a:gd name="connsiteX53" fmla="*/ 4389 w 99376"/>
                <a:gd name="connsiteY53" fmla="*/ 46393 h 79732"/>
                <a:gd name="connsiteX54" fmla="*/ 5018 w 99376"/>
                <a:gd name="connsiteY54" fmla="*/ 47651 h 79732"/>
                <a:gd name="connsiteX55" fmla="*/ 6276 w 99376"/>
                <a:gd name="connsiteY55" fmla="*/ 48280 h 79732"/>
                <a:gd name="connsiteX56" fmla="*/ 5018 w 99376"/>
                <a:gd name="connsiteY56" fmla="*/ 50796 h 79732"/>
                <a:gd name="connsiteX57" fmla="*/ 4389 w 99376"/>
                <a:gd name="connsiteY57" fmla="*/ 52054 h 79732"/>
                <a:gd name="connsiteX58" fmla="*/ 6905 w 99376"/>
                <a:gd name="connsiteY58" fmla="*/ 50796 h 79732"/>
                <a:gd name="connsiteX59" fmla="*/ 6905 w 99376"/>
                <a:gd name="connsiteY59" fmla="*/ 50796 h 79732"/>
                <a:gd name="connsiteX60" fmla="*/ 7534 w 99376"/>
                <a:gd name="connsiteY60" fmla="*/ 52054 h 79732"/>
                <a:gd name="connsiteX61" fmla="*/ 8164 w 99376"/>
                <a:gd name="connsiteY61" fmla="*/ 52683 h 79732"/>
                <a:gd name="connsiteX62" fmla="*/ 10050 w 99376"/>
                <a:gd name="connsiteY62" fmla="*/ 51425 h 79732"/>
                <a:gd name="connsiteX63" fmla="*/ 10679 w 99376"/>
                <a:gd name="connsiteY63" fmla="*/ 51425 h 79732"/>
                <a:gd name="connsiteX64" fmla="*/ 10050 w 99376"/>
                <a:gd name="connsiteY64" fmla="*/ 52683 h 79732"/>
                <a:gd name="connsiteX65" fmla="*/ 10679 w 99376"/>
                <a:gd name="connsiteY65" fmla="*/ 53312 h 79732"/>
                <a:gd name="connsiteX66" fmla="*/ 9421 w 99376"/>
                <a:gd name="connsiteY66" fmla="*/ 55829 h 79732"/>
                <a:gd name="connsiteX67" fmla="*/ 9421 w 99376"/>
                <a:gd name="connsiteY67" fmla="*/ 55829 h 79732"/>
                <a:gd name="connsiteX68" fmla="*/ 12567 w 99376"/>
                <a:gd name="connsiteY68" fmla="*/ 55199 h 79732"/>
                <a:gd name="connsiteX69" fmla="*/ 14454 w 99376"/>
                <a:gd name="connsiteY69" fmla="*/ 53941 h 79732"/>
                <a:gd name="connsiteX70" fmla="*/ 13824 w 99376"/>
                <a:gd name="connsiteY70" fmla="*/ 55199 h 79732"/>
                <a:gd name="connsiteX71" fmla="*/ 13196 w 99376"/>
                <a:gd name="connsiteY71" fmla="*/ 56458 h 79732"/>
                <a:gd name="connsiteX72" fmla="*/ 13196 w 99376"/>
                <a:gd name="connsiteY72" fmla="*/ 57087 h 79732"/>
                <a:gd name="connsiteX73" fmla="*/ 12567 w 99376"/>
                <a:gd name="connsiteY73" fmla="*/ 58345 h 79732"/>
                <a:gd name="connsiteX74" fmla="*/ 11309 w 99376"/>
                <a:gd name="connsiteY74" fmla="*/ 60232 h 79732"/>
                <a:gd name="connsiteX75" fmla="*/ 11309 w 99376"/>
                <a:gd name="connsiteY75" fmla="*/ 60861 h 79732"/>
                <a:gd name="connsiteX76" fmla="*/ 11309 w 99376"/>
                <a:gd name="connsiteY76" fmla="*/ 61490 h 79732"/>
                <a:gd name="connsiteX77" fmla="*/ 11938 w 99376"/>
                <a:gd name="connsiteY77" fmla="*/ 60861 h 79732"/>
                <a:gd name="connsiteX78" fmla="*/ 15083 w 99376"/>
                <a:gd name="connsiteY78" fmla="*/ 59603 h 79732"/>
                <a:gd name="connsiteX79" fmla="*/ 16970 w 99376"/>
                <a:gd name="connsiteY79" fmla="*/ 59603 h 79732"/>
                <a:gd name="connsiteX80" fmla="*/ 16970 w 99376"/>
                <a:gd name="connsiteY80" fmla="*/ 59603 h 79732"/>
                <a:gd name="connsiteX81" fmla="*/ 17599 w 99376"/>
                <a:gd name="connsiteY81" fmla="*/ 59603 h 79732"/>
                <a:gd name="connsiteX82" fmla="*/ 18228 w 99376"/>
                <a:gd name="connsiteY82" fmla="*/ 59603 h 79732"/>
                <a:gd name="connsiteX83" fmla="*/ 16970 w 99376"/>
                <a:gd name="connsiteY83" fmla="*/ 62119 h 79732"/>
                <a:gd name="connsiteX84" fmla="*/ 17599 w 99376"/>
                <a:gd name="connsiteY84" fmla="*/ 63377 h 79732"/>
                <a:gd name="connsiteX85" fmla="*/ 21374 w 99376"/>
                <a:gd name="connsiteY85" fmla="*/ 60232 h 79732"/>
                <a:gd name="connsiteX86" fmla="*/ 17599 w 99376"/>
                <a:gd name="connsiteY86" fmla="*/ 64635 h 79732"/>
                <a:gd name="connsiteX87" fmla="*/ 22002 w 99376"/>
                <a:gd name="connsiteY87" fmla="*/ 61490 h 79732"/>
                <a:gd name="connsiteX88" fmla="*/ 21374 w 99376"/>
                <a:gd name="connsiteY88" fmla="*/ 63377 h 79732"/>
                <a:gd name="connsiteX89" fmla="*/ 22002 w 99376"/>
                <a:gd name="connsiteY89" fmla="*/ 64006 h 79732"/>
                <a:gd name="connsiteX90" fmla="*/ 25148 w 99376"/>
                <a:gd name="connsiteY90" fmla="*/ 62748 h 79732"/>
                <a:gd name="connsiteX91" fmla="*/ 27664 w 99376"/>
                <a:gd name="connsiteY91" fmla="*/ 62119 h 79732"/>
                <a:gd name="connsiteX92" fmla="*/ 25148 w 99376"/>
                <a:gd name="connsiteY92" fmla="*/ 64635 h 79732"/>
                <a:gd name="connsiteX93" fmla="*/ 22002 w 99376"/>
                <a:gd name="connsiteY93" fmla="*/ 68410 h 79732"/>
                <a:gd name="connsiteX94" fmla="*/ 23890 w 99376"/>
                <a:gd name="connsiteY94" fmla="*/ 66523 h 79732"/>
                <a:gd name="connsiteX95" fmla="*/ 25148 w 99376"/>
                <a:gd name="connsiteY95" fmla="*/ 65264 h 79732"/>
                <a:gd name="connsiteX96" fmla="*/ 25777 w 99376"/>
                <a:gd name="connsiteY96" fmla="*/ 64006 h 79732"/>
                <a:gd name="connsiteX97" fmla="*/ 27035 w 99376"/>
                <a:gd name="connsiteY97" fmla="*/ 62748 h 79732"/>
                <a:gd name="connsiteX98" fmla="*/ 28293 w 99376"/>
                <a:gd name="connsiteY98" fmla="*/ 62748 h 79732"/>
                <a:gd name="connsiteX99" fmla="*/ 28293 w 99376"/>
                <a:gd name="connsiteY99" fmla="*/ 63377 h 79732"/>
                <a:gd name="connsiteX100" fmla="*/ 23260 w 99376"/>
                <a:gd name="connsiteY100" fmla="*/ 70297 h 79732"/>
                <a:gd name="connsiteX101" fmla="*/ 27035 w 99376"/>
                <a:gd name="connsiteY101" fmla="*/ 68410 h 79732"/>
                <a:gd name="connsiteX102" fmla="*/ 28293 w 99376"/>
                <a:gd name="connsiteY102" fmla="*/ 67781 h 79732"/>
                <a:gd name="connsiteX103" fmla="*/ 28293 w 99376"/>
                <a:gd name="connsiteY103" fmla="*/ 69039 h 79732"/>
                <a:gd name="connsiteX104" fmla="*/ 27035 w 99376"/>
                <a:gd name="connsiteY104" fmla="*/ 70297 h 79732"/>
                <a:gd name="connsiteX105" fmla="*/ 27664 w 99376"/>
                <a:gd name="connsiteY105" fmla="*/ 70926 h 79732"/>
                <a:gd name="connsiteX106" fmla="*/ 28922 w 99376"/>
                <a:gd name="connsiteY106" fmla="*/ 71555 h 79732"/>
                <a:gd name="connsiteX107" fmla="*/ 28922 w 99376"/>
                <a:gd name="connsiteY107" fmla="*/ 71555 h 79732"/>
                <a:gd name="connsiteX108" fmla="*/ 30809 w 99376"/>
                <a:gd name="connsiteY108" fmla="*/ 71555 h 79732"/>
                <a:gd name="connsiteX109" fmla="*/ 33955 w 99376"/>
                <a:gd name="connsiteY109" fmla="*/ 70297 h 79732"/>
                <a:gd name="connsiteX110" fmla="*/ 33955 w 99376"/>
                <a:gd name="connsiteY110" fmla="*/ 70926 h 79732"/>
                <a:gd name="connsiteX111" fmla="*/ 32067 w 99376"/>
                <a:gd name="connsiteY111" fmla="*/ 73442 h 79732"/>
                <a:gd name="connsiteX112" fmla="*/ 32067 w 99376"/>
                <a:gd name="connsiteY112" fmla="*/ 73442 h 79732"/>
                <a:gd name="connsiteX113" fmla="*/ 32067 w 99376"/>
                <a:gd name="connsiteY113" fmla="*/ 73442 h 79732"/>
                <a:gd name="connsiteX114" fmla="*/ 34584 w 99376"/>
                <a:gd name="connsiteY114" fmla="*/ 71555 h 79732"/>
                <a:gd name="connsiteX115" fmla="*/ 33326 w 99376"/>
                <a:gd name="connsiteY115" fmla="*/ 72813 h 79732"/>
                <a:gd name="connsiteX116" fmla="*/ 32067 w 99376"/>
                <a:gd name="connsiteY116" fmla="*/ 73442 h 79732"/>
                <a:gd name="connsiteX117" fmla="*/ 32067 w 99376"/>
                <a:gd name="connsiteY117" fmla="*/ 73442 h 79732"/>
                <a:gd name="connsiteX118" fmla="*/ 32696 w 99376"/>
                <a:gd name="connsiteY118" fmla="*/ 73442 h 79732"/>
                <a:gd name="connsiteX119" fmla="*/ 35841 w 99376"/>
                <a:gd name="connsiteY119" fmla="*/ 71555 h 79732"/>
                <a:gd name="connsiteX120" fmla="*/ 32067 w 99376"/>
                <a:gd name="connsiteY120" fmla="*/ 75958 h 79732"/>
                <a:gd name="connsiteX121" fmla="*/ 32067 w 99376"/>
                <a:gd name="connsiteY121" fmla="*/ 76587 h 79732"/>
                <a:gd name="connsiteX122" fmla="*/ 33955 w 99376"/>
                <a:gd name="connsiteY122" fmla="*/ 75958 h 79732"/>
                <a:gd name="connsiteX123" fmla="*/ 35212 w 99376"/>
                <a:gd name="connsiteY123" fmla="*/ 74700 h 79732"/>
                <a:gd name="connsiteX124" fmla="*/ 37729 w 99376"/>
                <a:gd name="connsiteY124" fmla="*/ 72813 h 79732"/>
                <a:gd name="connsiteX125" fmla="*/ 39616 w 99376"/>
                <a:gd name="connsiteY125" fmla="*/ 73442 h 79732"/>
                <a:gd name="connsiteX126" fmla="*/ 36471 w 99376"/>
                <a:gd name="connsiteY126" fmla="*/ 75958 h 79732"/>
                <a:gd name="connsiteX127" fmla="*/ 35212 w 99376"/>
                <a:gd name="connsiteY127" fmla="*/ 77216 h 79732"/>
                <a:gd name="connsiteX128" fmla="*/ 35841 w 99376"/>
                <a:gd name="connsiteY128" fmla="*/ 77845 h 79732"/>
                <a:gd name="connsiteX129" fmla="*/ 37729 w 99376"/>
                <a:gd name="connsiteY129" fmla="*/ 75329 h 79732"/>
                <a:gd name="connsiteX130" fmla="*/ 38987 w 99376"/>
                <a:gd name="connsiteY130" fmla="*/ 74071 h 79732"/>
                <a:gd name="connsiteX131" fmla="*/ 41503 w 99376"/>
                <a:gd name="connsiteY131" fmla="*/ 73442 h 79732"/>
                <a:gd name="connsiteX132" fmla="*/ 40245 w 99376"/>
                <a:gd name="connsiteY132" fmla="*/ 74700 h 79732"/>
                <a:gd name="connsiteX133" fmla="*/ 37729 w 99376"/>
                <a:gd name="connsiteY133" fmla="*/ 75958 h 79732"/>
                <a:gd name="connsiteX134" fmla="*/ 37100 w 99376"/>
                <a:gd name="connsiteY134" fmla="*/ 78475 h 79732"/>
                <a:gd name="connsiteX135" fmla="*/ 40245 w 99376"/>
                <a:gd name="connsiteY135" fmla="*/ 78475 h 79732"/>
                <a:gd name="connsiteX136" fmla="*/ 42132 w 99376"/>
                <a:gd name="connsiteY136" fmla="*/ 77845 h 79732"/>
                <a:gd name="connsiteX137" fmla="*/ 44648 w 99376"/>
                <a:gd name="connsiteY137" fmla="*/ 79104 h 79732"/>
                <a:gd name="connsiteX138" fmla="*/ 45907 w 99376"/>
                <a:gd name="connsiteY138" fmla="*/ 79733 h 79732"/>
                <a:gd name="connsiteX139" fmla="*/ 48422 w 99376"/>
                <a:gd name="connsiteY139" fmla="*/ 77216 h 79732"/>
                <a:gd name="connsiteX140" fmla="*/ 48422 w 99376"/>
                <a:gd name="connsiteY140" fmla="*/ 76587 h 79732"/>
                <a:gd name="connsiteX141" fmla="*/ 47165 w 99376"/>
                <a:gd name="connsiteY141" fmla="*/ 75958 h 79732"/>
                <a:gd name="connsiteX142" fmla="*/ 45277 w 99376"/>
                <a:gd name="connsiteY142" fmla="*/ 75329 h 79732"/>
                <a:gd name="connsiteX143" fmla="*/ 43390 w 99376"/>
                <a:gd name="connsiteY143" fmla="*/ 75329 h 79732"/>
                <a:gd name="connsiteX144" fmla="*/ 43390 w 99376"/>
                <a:gd name="connsiteY144" fmla="*/ 75329 h 79732"/>
                <a:gd name="connsiteX145" fmla="*/ 40245 w 99376"/>
                <a:gd name="connsiteY145" fmla="*/ 75958 h 79732"/>
                <a:gd name="connsiteX146" fmla="*/ 40874 w 99376"/>
                <a:gd name="connsiteY146" fmla="*/ 74700 h 79732"/>
                <a:gd name="connsiteX147" fmla="*/ 42762 w 99376"/>
                <a:gd name="connsiteY147" fmla="*/ 74071 h 79732"/>
                <a:gd name="connsiteX148" fmla="*/ 49052 w 99376"/>
                <a:gd name="connsiteY148" fmla="*/ 73442 h 79732"/>
                <a:gd name="connsiteX149" fmla="*/ 52197 w 99376"/>
                <a:gd name="connsiteY149" fmla="*/ 72184 h 79732"/>
                <a:gd name="connsiteX150" fmla="*/ 55343 w 99376"/>
                <a:gd name="connsiteY150" fmla="*/ 69668 h 79732"/>
                <a:gd name="connsiteX151" fmla="*/ 52197 w 99376"/>
                <a:gd name="connsiteY151" fmla="*/ 72184 h 79732"/>
                <a:gd name="connsiteX152" fmla="*/ 53455 w 99376"/>
                <a:gd name="connsiteY152" fmla="*/ 73442 h 79732"/>
                <a:gd name="connsiteX153" fmla="*/ 54084 w 99376"/>
                <a:gd name="connsiteY153" fmla="*/ 74700 h 79732"/>
                <a:gd name="connsiteX154" fmla="*/ 54713 w 99376"/>
                <a:gd name="connsiteY154" fmla="*/ 76587 h 79732"/>
                <a:gd name="connsiteX155" fmla="*/ 58488 w 99376"/>
                <a:gd name="connsiteY155" fmla="*/ 74700 h 79732"/>
                <a:gd name="connsiteX156" fmla="*/ 58488 w 99376"/>
                <a:gd name="connsiteY156" fmla="*/ 75329 h 79732"/>
                <a:gd name="connsiteX157" fmla="*/ 60375 w 99376"/>
                <a:gd name="connsiteY157" fmla="*/ 75329 h 79732"/>
                <a:gd name="connsiteX158" fmla="*/ 64778 w 99376"/>
                <a:gd name="connsiteY158" fmla="*/ 73442 h 79732"/>
                <a:gd name="connsiteX159" fmla="*/ 65407 w 99376"/>
                <a:gd name="connsiteY159" fmla="*/ 73442 h 79732"/>
                <a:gd name="connsiteX160" fmla="*/ 60375 w 99376"/>
                <a:gd name="connsiteY160" fmla="*/ 76587 h 79732"/>
                <a:gd name="connsiteX161" fmla="*/ 59117 w 99376"/>
                <a:gd name="connsiteY161" fmla="*/ 78475 h 79732"/>
                <a:gd name="connsiteX162" fmla="*/ 64149 w 99376"/>
                <a:gd name="connsiteY162" fmla="*/ 75958 h 79732"/>
                <a:gd name="connsiteX163" fmla="*/ 67294 w 99376"/>
                <a:gd name="connsiteY163" fmla="*/ 75329 h 79732"/>
                <a:gd name="connsiteX164" fmla="*/ 69182 w 99376"/>
                <a:gd name="connsiteY164" fmla="*/ 74700 h 79732"/>
                <a:gd name="connsiteX165" fmla="*/ 75472 w 99376"/>
                <a:gd name="connsiteY165" fmla="*/ 72184 h 79732"/>
                <a:gd name="connsiteX166" fmla="*/ 79875 w 99376"/>
                <a:gd name="connsiteY166" fmla="*/ 69039 h 79732"/>
                <a:gd name="connsiteX167" fmla="*/ 83650 w 99376"/>
                <a:gd name="connsiteY167" fmla="*/ 66523 h 79732"/>
                <a:gd name="connsiteX168" fmla="*/ 84279 w 99376"/>
                <a:gd name="connsiteY168" fmla="*/ 65264 h 79732"/>
                <a:gd name="connsiteX169" fmla="*/ 91827 w 99376"/>
                <a:gd name="connsiteY169" fmla="*/ 58345 h 79732"/>
                <a:gd name="connsiteX170" fmla="*/ 94973 w 99376"/>
                <a:gd name="connsiteY170" fmla="*/ 51425 h 79732"/>
                <a:gd name="connsiteX171" fmla="*/ 8792 w 99376"/>
                <a:gd name="connsiteY171" fmla="*/ 41989 h 79732"/>
                <a:gd name="connsiteX172" fmla="*/ 8164 w 99376"/>
                <a:gd name="connsiteY172" fmla="*/ 42618 h 79732"/>
                <a:gd name="connsiteX173" fmla="*/ 8164 w 99376"/>
                <a:gd name="connsiteY173" fmla="*/ 41989 h 79732"/>
                <a:gd name="connsiteX174" fmla="*/ 9421 w 99376"/>
                <a:gd name="connsiteY174" fmla="*/ 40731 h 79732"/>
                <a:gd name="connsiteX175" fmla="*/ 8792 w 99376"/>
                <a:gd name="connsiteY175" fmla="*/ 41989 h 79732"/>
                <a:gd name="connsiteX176" fmla="*/ 14454 w 99376"/>
                <a:gd name="connsiteY176" fmla="*/ 38215 h 79732"/>
                <a:gd name="connsiteX177" fmla="*/ 13824 w 99376"/>
                <a:gd name="connsiteY177" fmla="*/ 38844 h 79732"/>
                <a:gd name="connsiteX178" fmla="*/ 14454 w 99376"/>
                <a:gd name="connsiteY178" fmla="*/ 38215 h 79732"/>
                <a:gd name="connsiteX179" fmla="*/ 14454 w 99376"/>
                <a:gd name="connsiteY179" fmla="*/ 38215 h 79732"/>
                <a:gd name="connsiteX180" fmla="*/ 14454 w 99376"/>
                <a:gd name="connsiteY180" fmla="*/ 38215 h 79732"/>
                <a:gd name="connsiteX181" fmla="*/ 16341 w 99376"/>
                <a:gd name="connsiteY181" fmla="*/ 41360 h 79732"/>
                <a:gd name="connsiteX182" fmla="*/ 15712 w 99376"/>
                <a:gd name="connsiteY182" fmla="*/ 41989 h 79732"/>
                <a:gd name="connsiteX183" fmla="*/ 17599 w 99376"/>
                <a:gd name="connsiteY183" fmla="*/ 40102 h 79732"/>
                <a:gd name="connsiteX184" fmla="*/ 18857 w 99376"/>
                <a:gd name="connsiteY184" fmla="*/ 39473 h 79732"/>
                <a:gd name="connsiteX185" fmla="*/ 16341 w 99376"/>
                <a:gd name="connsiteY185" fmla="*/ 41360 h 79732"/>
                <a:gd name="connsiteX186" fmla="*/ 11938 w 99376"/>
                <a:gd name="connsiteY186" fmla="*/ 46393 h 79732"/>
                <a:gd name="connsiteX187" fmla="*/ 8164 w 99376"/>
                <a:gd name="connsiteY187" fmla="*/ 43877 h 79732"/>
                <a:gd name="connsiteX188" fmla="*/ 10050 w 99376"/>
                <a:gd name="connsiteY188" fmla="*/ 43877 h 79732"/>
                <a:gd name="connsiteX189" fmla="*/ 11938 w 99376"/>
                <a:gd name="connsiteY189" fmla="*/ 43877 h 79732"/>
                <a:gd name="connsiteX190" fmla="*/ 11938 w 99376"/>
                <a:gd name="connsiteY190" fmla="*/ 46393 h 79732"/>
                <a:gd name="connsiteX191" fmla="*/ 20115 w 99376"/>
                <a:gd name="connsiteY191" fmla="*/ 41989 h 79732"/>
                <a:gd name="connsiteX192" fmla="*/ 17599 w 99376"/>
                <a:gd name="connsiteY192" fmla="*/ 42618 h 79732"/>
                <a:gd name="connsiteX193" fmla="*/ 16970 w 99376"/>
                <a:gd name="connsiteY193" fmla="*/ 40731 h 79732"/>
                <a:gd name="connsiteX194" fmla="*/ 18228 w 99376"/>
                <a:gd name="connsiteY194" fmla="*/ 39473 h 79732"/>
                <a:gd name="connsiteX195" fmla="*/ 20115 w 99376"/>
                <a:gd name="connsiteY195" fmla="*/ 41989 h 79732"/>
                <a:gd name="connsiteX196" fmla="*/ 20115 w 99376"/>
                <a:gd name="connsiteY196" fmla="*/ 44506 h 79732"/>
                <a:gd name="connsiteX197" fmla="*/ 19486 w 99376"/>
                <a:gd name="connsiteY197" fmla="*/ 43247 h 79732"/>
                <a:gd name="connsiteX198" fmla="*/ 20115 w 99376"/>
                <a:gd name="connsiteY198" fmla="*/ 44506 h 79732"/>
                <a:gd name="connsiteX199" fmla="*/ 20745 w 99376"/>
                <a:gd name="connsiteY199" fmla="*/ 45135 h 79732"/>
                <a:gd name="connsiteX200" fmla="*/ 19486 w 99376"/>
                <a:gd name="connsiteY200" fmla="*/ 45764 h 79732"/>
                <a:gd name="connsiteX201" fmla="*/ 20745 w 99376"/>
                <a:gd name="connsiteY201" fmla="*/ 44506 h 79732"/>
                <a:gd name="connsiteX202" fmla="*/ 20745 w 99376"/>
                <a:gd name="connsiteY202" fmla="*/ 45135 h 79732"/>
                <a:gd name="connsiteX203" fmla="*/ 20745 w 99376"/>
                <a:gd name="connsiteY203" fmla="*/ 45135 h 79732"/>
                <a:gd name="connsiteX204" fmla="*/ 21374 w 99376"/>
                <a:gd name="connsiteY204" fmla="*/ 46393 h 79732"/>
                <a:gd name="connsiteX205" fmla="*/ 21374 w 99376"/>
                <a:gd name="connsiteY205" fmla="*/ 46393 h 79732"/>
                <a:gd name="connsiteX206" fmla="*/ 21374 w 99376"/>
                <a:gd name="connsiteY206" fmla="*/ 46393 h 79732"/>
                <a:gd name="connsiteX207" fmla="*/ 32067 w 99376"/>
                <a:gd name="connsiteY207" fmla="*/ 40102 h 79732"/>
                <a:gd name="connsiteX208" fmla="*/ 31438 w 99376"/>
                <a:gd name="connsiteY208" fmla="*/ 40731 h 79732"/>
                <a:gd name="connsiteX209" fmla="*/ 30809 w 99376"/>
                <a:gd name="connsiteY209" fmla="*/ 40102 h 79732"/>
                <a:gd name="connsiteX210" fmla="*/ 32067 w 99376"/>
                <a:gd name="connsiteY210" fmla="*/ 38844 h 79732"/>
                <a:gd name="connsiteX211" fmla="*/ 32067 w 99376"/>
                <a:gd name="connsiteY211" fmla="*/ 40102 h 79732"/>
                <a:gd name="connsiteX212" fmla="*/ 32067 w 99376"/>
                <a:gd name="connsiteY212" fmla="*/ 40102 h 79732"/>
                <a:gd name="connsiteX213" fmla="*/ 25148 w 99376"/>
                <a:gd name="connsiteY213" fmla="*/ 49538 h 79732"/>
                <a:gd name="connsiteX214" fmla="*/ 25148 w 99376"/>
                <a:gd name="connsiteY214" fmla="*/ 50796 h 79732"/>
                <a:gd name="connsiteX215" fmla="*/ 23890 w 99376"/>
                <a:gd name="connsiteY215" fmla="*/ 52054 h 79732"/>
                <a:gd name="connsiteX216" fmla="*/ 23890 w 99376"/>
                <a:gd name="connsiteY216" fmla="*/ 50796 h 79732"/>
                <a:gd name="connsiteX217" fmla="*/ 25148 w 99376"/>
                <a:gd name="connsiteY217" fmla="*/ 49538 h 79732"/>
                <a:gd name="connsiteX218" fmla="*/ 34584 w 99376"/>
                <a:gd name="connsiteY218" fmla="*/ 41360 h 79732"/>
                <a:gd name="connsiteX219" fmla="*/ 33326 w 99376"/>
                <a:gd name="connsiteY219" fmla="*/ 41989 h 79732"/>
                <a:gd name="connsiteX220" fmla="*/ 34584 w 99376"/>
                <a:gd name="connsiteY220" fmla="*/ 41360 h 79732"/>
                <a:gd name="connsiteX221" fmla="*/ 34584 w 99376"/>
                <a:gd name="connsiteY221" fmla="*/ 41360 h 79732"/>
                <a:gd name="connsiteX222" fmla="*/ 34584 w 99376"/>
                <a:gd name="connsiteY222" fmla="*/ 43247 h 79732"/>
                <a:gd name="connsiteX223" fmla="*/ 34584 w 99376"/>
                <a:gd name="connsiteY223" fmla="*/ 41989 h 79732"/>
                <a:gd name="connsiteX224" fmla="*/ 34584 w 99376"/>
                <a:gd name="connsiteY224" fmla="*/ 43247 h 79732"/>
                <a:gd name="connsiteX225" fmla="*/ 26406 w 99376"/>
                <a:gd name="connsiteY225" fmla="*/ 51425 h 79732"/>
                <a:gd name="connsiteX226" fmla="*/ 26406 w 99376"/>
                <a:gd name="connsiteY226" fmla="*/ 51425 h 79732"/>
                <a:gd name="connsiteX227" fmla="*/ 25148 w 99376"/>
                <a:gd name="connsiteY227" fmla="*/ 51425 h 79732"/>
                <a:gd name="connsiteX228" fmla="*/ 26406 w 99376"/>
                <a:gd name="connsiteY228" fmla="*/ 50167 h 79732"/>
                <a:gd name="connsiteX229" fmla="*/ 26406 w 99376"/>
                <a:gd name="connsiteY229" fmla="*/ 51425 h 79732"/>
                <a:gd name="connsiteX230" fmla="*/ 35212 w 99376"/>
                <a:gd name="connsiteY230" fmla="*/ 57087 h 79732"/>
                <a:gd name="connsiteX231" fmla="*/ 34584 w 99376"/>
                <a:gd name="connsiteY231" fmla="*/ 58345 h 79732"/>
                <a:gd name="connsiteX232" fmla="*/ 30809 w 99376"/>
                <a:gd name="connsiteY232" fmla="*/ 62119 h 79732"/>
                <a:gd name="connsiteX233" fmla="*/ 29551 w 99376"/>
                <a:gd name="connsiteY233" fmla="*/ 62119 h 79732"/>
                <a:gd name="connsiteX234" fmla="*/ 35212 w 99376"/>
                <a:gd name="connsiteY234" fmla="*/ 57087 h 79732"/>
                <a:gd name="connsiteX235" fmla="*/ 40245 w 99376"/>
                <a:gd name="connsiteY235" fmla="*/ 54570 h 79732"/>
                <a:gd name="connsiteX236" fmla="*/ 40245 w 99376"/>
                <a:gd name="connsiteY236" fmla="*/ 54570 h 79732"/>
                <a:gd name="connsiteX237" fmla="*/ 39616 w 99376"/>
                <a:gd name="connsiteY237" fmla="*/ 52683 h 79732"/>
                <a:gd name="connsiteX238" fmla="*/ 40245 w 99376"/>
                <a:gd name="connsiteY238" fmla="*/ 54570 h 79732"/>
                <a:gd name="connsiteX239" fmla="*/ 40245 w 99376"/>
                <a:gd name="connsiteY239" fmla="*/ 54570 h 79732"/>
                <a:gd name="connsiteX240" fmla="*/ 37100 w 99376"/>
                <a:gd name="connsiteY240" fmla="*/ 59603 h 79732"/>
                <a:gd name="connsiteX241" fmla="*/ 35212 w 99376"/>
                <a:gd name="connsiteY241" fmla="*/ 60232 h 79732"/>
                <a:gd name="connsiteX242" fmla="*/ 30809 w 99376"/>
                <a:gd name="connsiteY242" fmla="*/ 64635 h 79732"/>
                <a:gd name="connsiteX243" fmla="*/ 33326 w 99376"/>
                <a:gd name="connsiteY243" fmla="*/ 60232 h 79732"/>
                <a:gd name="connsiteX244" fmla="*/ 37100 w 99376"/>
                <a:gd name="connsiteY244" fmla="*/ 57087 h 79732"/>
                <a:gd name="connsiteX245" fmla="*/ 38358 w 99376"/>
                <a:gd name="connsiteY245" fmla="*/ 58345 h 79732"/>
                <a:gd name="connsiteX246" fmla="*/ 37100 w 99376"/>
                <a:gd name="connsiteY246" fmla="*/ 59603 h 79732"/>
                <a:gd name="connsiteX247" fmla="*/ 37729 w 99376"/>
                <a:gd name="connsiteY247" fmla="*/ 62119 h 79732"/>
                <a:gd name="connsiteX248" fmla="*/ 33955 w 99376"/>
                <a:gd name="connsiteY248" fmla="*/ 64006 h 79732"/>
                <a:gd name="connsiteX249" fmla="*/ 38987 w 99376"/>
                <a:gd name="connsiteY249" fmla="*/ 60232 h 79732"/>
                <a:gd name="connsiteX250" fmla="*/ 38987 w 99376"/>
                <a:gd name="connsiteY250" fmla="*/ 61490 h 79732"/>
                <a:gd name="connsiteX251" fmla="*/ 37729 w 99376"/>
                <a:gd name="connsiteY251" fmla="*/ 62119 h 79732"/>
                <a:gd name="connsiteX252" fmla="*/ 43390 w 99376"/>
                <a:gd name="connsiteY252" fmla="*/ 57087 h 79732"/>
                <a:gd name="connsiteX253" fmla="*/ 43390 w 99376"/>
                <a:gd name="connsiteY253" fmla="*/ 57087 h 79732"/>
                <a:gd name="connsiteX254" fmla="*/ 43390 w 99376"/>
                <a:gd name="connsiteY254" fmla="*/ 57087 h 79732"/>
                <a:gd name="connsiteX255" fmla="*/ 41503 w 99376"/>
                <a:gd name="connsiteY255" fmla="*/ 60232 h 79732"/>
                <a:gd name="connsiteX256" fmla="*/ 38987 w 99376"/>
                <a:gd name="connsiteY256" fmla="*/ 62748 h 79732"/>
                <a:gd name="connsiteX257" fmla="*/ 36471 w 99376"/>
                <a:gd name="connsiteY257" fmla="*/ 64006 h 79732"/>
                <a:gd name="connsiteX258" fmla="*/ 37729 w 99376"/>
                <a:gd name="connsiteY258" fmla="*/ 62119 h 79732"/>
                <a:gd name="connsiteX259" fmla="*/ 41503 w 99376"/>
                <a:gd name="connsiteY259" fmla="*/ 60232 h 79732"/>
                <a:gd name="connsiteX260" fmla="*/ 42762 w 99376"/>
                <a:gd name="connsiteY260" fmla="*/ 64006 h 79732"/>
                <a:gd name="connsiteX261" fmla="*/ 38358 w 99376"/>
                <a:gd name="connsiteY261" fmla="*/ 67781 h 79732"/>
                <a:gd name="connsiteX262" fmla="*/ 36471 w 99376"/>
                <a:gd name="connsiteY262" fmla="*/ 69039 h 79732"/>
                <a:gd name="connsiteX263" fmla="*/ 35841 w 99376"/>
                <a:gd name="connsiteY263" fmla="*/ 69039 h 79732"/>
                <a:gd name="connsiteX264" fmla="*/ 38987 w 99376"/>
                <a:gd name="connsiteY264" fmla="*/ 65264 h 79732"/>
                <a:gd name="connsiteX265" fmla="*/ 37100 w 99376"/>
                <a:gd name="connsiteY265" fmla="*/ 65893 h 79732"/>
                <a:gd name="connsiteX266" fmla="*/ 40874 w 99376"/>
                <a:gd name="connsiteY266" fmla="*/ 62748 h 79732"/>
                <a:gd name="connsiteX267" fmla="*/ 42762 w 99376"/>
                <a:gd name="connsiteY267" fmla="*/ 63377 h 79732"/>
                <a:gd name="connsiteX268" fmla="*/ 42762 w 99376"/>
                <a:gd name="connsiteY268" fmla="*/ 64006 h 79732"/>
                <a:gd name="connsiteX269" fmla="*/ 33955 w 99376"/>
                <a:gd name="connsiteY269" fmla="*/ 73442 h 79732"/>
                <a:gd name="connsiteX270" fmla="*/ 34584 w 99376"/>
                <a:gd name="connsiteY270" fmla="*/ 71555 h 79732"/>
                <a:gd name="connsiteX271" fmla="*/ 35212 w 99376"/>
                <a:gd name="connsiteY271" fmla="*/ 72184 h 79732"/>
                <a:gd name="connsiteX272" fmla="*/ 33955 w 99376"/>
                <a:gd name="connsiteY272" fmla="*/ 73442 h 79732"/>
                <a:gd name="connsiteX273" fmla="*/ 47165 w 99376"/>
                <a:gd name="connsiteY273" fmla="*/ 60232 h 79732"/>
                <a:gd name="connsiteX274" fmla="*/ 48422 w 99376"/>
                <a:gd name="connsiteY274" fmla="*/ 58974 h 79732"/>
                <a:gd name="connsiteX275" fmla="*/ 47165 w 99376"/>
                <a:gd name="connsiteY275" fmla="*/ 60232 h 79732"/>
                <a:gd name="connsiteX276" fmla="*/ 49681 w 99376"/>
                <a:gd name="connsiteY276" fmla="*/ 59603 h 79732"/>
                <a:gd name="connsiteX277" fmla="*/ 49052 w 99376"/>
                <a:gd name="connsiteY277" fmla="*/ 60232 h 79732"/>
                <a:gd name="connsiteX278" fmla="*/ 47794 w 99376"/>
                <a:gd name="connsiteY278" fmla="*/ 60232 h 79732"/>
                <a:gd name="connsiteX279" fmla="*/ 49052 w 99376"/>
                <a:gd name="connsiteY279" fmla="*/ 58974 h 79732"/>
                <a:gd name="connsiteX280" fmla="*/ 49681 w 99376"/>
                <a:gd name="connsiteY280" fmla="*/ 59603 h 79732"/>
                <a:gd name="connsiteX281" fmla="*/ 46536 w 99376"/>
                <a:gd name="connsiteY281" fmla="*/ 64006 h 79732"/>
                <a:gd name="connsiteX282" fmla="*/ 42132 w 99376"/>
                <a:gd name="connsiteY282" fmla="*/ 67151 h 79732"/>
                <a:gd name="connsiteX283" fmla="*/ 38358 w 99376"/>
                <a:gd name="connsiteY283" fmla="*/ 69039 h 79732"/>
                <a:gd name="connsiteX284" fmla="*/ 45277 w 99376"/>
                <a:gd name="connsiteY284" fmla="*/ 62748 h 79732"/>
                <a:gd name="connsiteX285" fmla="*/ 46536 w 99376"/>
                <a:gd name="connsiteY285" fmla="*/ 64006 h 79732"/>
                <a:gd name="connsiteX286" fmla="*/ 53455 w 99376"/>
                <a:gd name="connsiteY286" fmla="*/ 63377 h 79732"/>
                <a:gd name="connsiteX287" fmla="*/ 52197 w 99376"/>
                <a:gd name="connsiteY287" fmla="*/ 64635 h 79732"/>
                <a:gd name="connsiteX288" fmla="*/ 47794 w 99376"/>
                <a:gd name="connsiteY288" fmla="*/ 63377 h 79732"/>
                <a:gd name="connsiteX289" fmla="*/ 53455 w 99376"/>
                <a:gd name="connsiteY289" fmla="*/ 63377 h 79732"/>
                <a:gd name="connsiteX290" fmla="*/ 52826 w 99376"/>
                <a:gd name="connsiteY290" fmla="*/ 65264 h 79732"/>
                <a:gd name="connsiteX291" fmla="*/ 53455 w 99376"/>
                <a:gd name="connsiteY291" fmla="*/ 64006 h 79732"/>
                <a:gd name="connsiteX292" fmla="*/ 52826 w 99376"/>
                <a:gd name="connsiteY292" fmla="*/ 65264 h 79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9376" h="79732">
                  <a:moveTo>
                    <a:pt x="94973" y="51425"/>
                  </a:moveTo>
                  <a:cubicBezTo>
                    <a:pt x="95602" y="50796"/>
                    <a:pt x="96231" y="50167"/>
                    <a:pt x="98118" y="48909"/>
                  </a:cubicBezTo>
                  <a:cubicBezTo>
                    <a:pt x="97489" y="48280"/>
                    <a:pt x="96860" y="48909"/>
                    <a:pt x="97489" y="47651"/>
                  </a:cubicBezTo>
                  <a:cubicBezTo>
                    <a:pt x="97489" y="47022"/>
                    <a:pt x="98747" y="45135"/>
                    <a:pt x="99376" y="43877"/>
                  </a:cubicBezTo>
                  <a:cubicBezTo>
                    <a:pt x="99376" y="43247"/>
                    <a:pt x="99376" y="43247"/>
                    <a:pt x="98747" y="43247"/>
                  </a:cubicBezTo>
                  <a:cubicBezTo>
                    <a:pt x="98118" y="43247"/>
                    <a:pt x="97489" y="41989"/>
                    <a:pt x="96231" y="42618"/>
                  </a:cubicBezTo>
                  <a:cubicBezTo>
                    <a:pt x="95602" y="43247"/>
                    <a:pt x="96860" y="40731"/>
                    <a:pt x="95602" y="41989"/>
                  </a:cubicBezTo>
                  <a:cubicBezTo>
                    <a:pt x="94344" y="42618"/>
                    <a:pt x="93715" y="43247"/>
                    <a:pt x="93086" y="43247"/>
                  </a:cubicBezTo>
                  <a:cubicBezTo>
                    <a:pt x="92456" y="43247"/>
                    <a:pt x="92456" y="41989"/>
                    <a:pt x="92456" y="41989"/>
                  </a:cubicBezTo>
                  <a:cubicBezTo>
                    <a:pt x="92456" y="41989"/>
                    <a:pt x="92456" y="41360"/>
                    <a:pt x="92456" y="40731"/>
                  </a:cubicBezTo>
                  <a:cubicBezTo>
                    <a:pt x="92456" y="40102"/>
                    <a:pt x="92456" y="38844"/>
                    <a:pt x="92456" y="38215"/>
                  </a:cubicBezTo>
                  <a:cubicBezTo>
                    <a:pt x="91827" y="37586"/>
                    <a:pt x="90570" y="37586"/>
                    <a:pt x="89941" y="37586"/>
                  </a:cubicBezTo>
                  <a:cubicBezTo>
                    <a:pt x="89941" y="37586"/>
                    <a:pt x="89941" y="36328"/>
                    <a:pt x="89941" y="35699"/>
                  </a:cubicBezTo>
                  <a:cubicBezTo>
                    <a:pt x="89941" y="35699"/>
                    <a:pt x="89941" y="35070"/>
                    <a:pt x="89941" y="35070"/>
                  </a:cubicBezTo>
                  <a:cubicBezTo>
                    <a:pt x="87424" y="37586"/>
                    <a:pt x="86795" y="38215"/>
                    <a:pt x="86795" y="38215"/>
                  </a:cubicBezTo>
                  <a:cubicBezTo>
                    <a:pt x="86166" y="37586"/>
                    <a:pt x="86166" y="36957"/>
                    <a:pt x="85537" y="36328"/>
                  </a:cubicBezTo>
                  <a:cubicBezTo>
                    <a:pt x="85537" y="35699"/>
                    <a:pt x="84908" y="35699"/>
                    <a:pt x="84908" y="35699"/>
                  </a:cubicBezTo>
                  <a:cubicBezTo>
                    <a:pt x="83650" y="35070"/>
                    <a:pt x="82392" y="35699"/>
                    <a:pt x="81763" y="35070"/>
                  </a:cubicBezTo>
                  <a:cubicBezTo>
                    <a:pt x="81134" y="34441"/>
                    <a:pt x="82392" y="33183"/>
                    <a:pt x="81763" y="32553"/>
                  </a:cubicBezTo>
                  <a:cubicBezTo>
                    <a:pt x="81763" y="31295"/>
                    <a:pt x="79875" y="31295"/>
                    <a:pt x="77988" y="31925"/>
                  </a:cubicBezTo>
                  <a:cubicBezTo>
                    <a:pt x="76101" y="32553"/>
                    <a:pt x="75472" y="31295"/>
                    <a:pt x="74214" y="30666"/>
                  </a:cubicBezTo>
                  <a:cubicBezTo>
                    <a:pt x="73585" y="30666"/>
                    <a:pt x="72327" y="30666"/>
                    <a:pt x="71069" y="31295"/>
                  </a:cubicBezTo>
                  <a:cubicBezTo>
                    <a:pt x="70439" y="31295"/>
                    <a:pt x="69182" y="31295"/>
                    <a:pt x="68553" y="30666"/>
                  </a:cubicBezTo>
                  <a:cubicBezTo>
                    <a:pt x="67924" y="30037"/>
                    <a:pt x="67924" y="28779"/>
                    <a:pt x="67924" y="27521"/>
                  </a:cubicBezTo>
                  <a:cubicBezTo>
                    <a:pt x="67924" y="26892"/>
                    <a:pt x="66665" y="27521"/>
                    <a:pt x="66665" y="27521"/>
                  </a:cubicBezTo>
                  <a:cubicBezTo>
                    <a:pt x="66036" y="26892"/>
                    <a:pt x="66036" y="26263"/>
                    <a:pt x="66036" y="26263"/>
                  </a:cubicBezTo>
                  <a:cubicBezTo>
                    <a:pt x="66036" y="25634"/>
                    <a:pt x="65407" y="25005"/>
                    <a:pt x="65407" y="24376"/>
                  </a:cubicBezTo>
                  <a:cubicBezTo>
                    <a:pt x="65407" y="23747"/>
                    <a:pt x="65407" y="23118"/>
                    <a:pt x="64778" y="22489"/>
                  </a:cubicBezTo>
                  <a:cubicBezTo>
                    <a:pt x="64778" y="21860"/>
                    <a:pt x="64149" y="21231"/>
                    <a:pt x="63520" y="21231"/>
                  </a:cubicBezTo>
                  <a:cubicBezTo>
                    <a:pt x="61633" y="21231"/>
                    <a:pt x="62262" y="18714"/>
                    <a:pt x="61633" y="18085"/>
                  </a:cubicBezTo>
                  <a:cubicBezTo>
                    <a:pt x="61004" y="17456"/>
                    <a:pt x="59746" y="18085"/>
                    <a:pt x="59117" y="17456"/>
                  </a:cubicBezTo>
                  <a:cubicBezTo>
                    <a:pt x="58488" y="17456"/>
                    <a:pt x="59117" y="16198"/>
                    <a:pt x="59117" y="15569"/>
                  </a:cubicBezTo>
                  <a:cubicBezTo>
                    <a:pt x="58488" y="14311"/>
                    <a:pt x="57858" y="13682"/>
                    <a:pt x="57229" y="12424"/>
                  </a:cubicBezTo>
                  <a:cubicBezTo>
                    <a:pt x="56600" y="11166"/>
                    <a:pt x="55972" y="9279"/>
                    <a:pt x="54713" y="8020"/>
                  </a:cubicBezTo>
                  <a:cubicBezTo>
                    <a:pt x="54084" y="6762"/>
                    <a:pt x="52826" y="5504"/>
                    <a:pt x="51568" y="4875"/>
                  </a:cubicBezTo>
                  <a:cubicBezTo>
                    <a:pt x="49681" y="3617"/>
                    <a:pt x="48422" y="1730"/>
                    <a:pt x="45907" y="472"/>
                  </a:cubicBezTo>
                  <a:cubicBezTo>
                    <a:pt x="44648" y="-157"/>
                    <a:pt x="43390" y="-157"/>
                    <a:pt x="41503" y="472"/>
                  </a:cubicBezTo>
                  <a:cubicBezTo>
                    <a:pt x="39616" y="1101"/>
                    <a:pt x="35841" y="4246"/>
                    <a:pt x="28293" y="11166"/>
                  </a:cubicBezTo>
                  <a:cubicBezTo>
                    <a:pt x="26406" y="13053"/>
                    <a:pt x="22631" y="16827"/>
                    <a:pt x="19486" y="19972"/>
                  </a:cubicBezTo>
                  <a:cubicBezTo>
                    <a:pt x="17599" y="21860"/>
                    <a:pt x="15712" y="23747"/>
                    <a:pt x="13196" y="26263"/>
                  </a:cubicBezTo>
                  <a:cubicBezTo>
                    <a:pt x="16970" y="23118"/>
                    <a:pt x="16341" y="24376"/>
                    <a:pt x="15083" y="26263"/>
                  </a:cubicBezTo>
                  <a:cubicBezTo>
                    <a:pt x="12567" y="28779"/>
                    <a:pt x="10050" y="31295"/>
                    <a:pt x="8164" y="32553"/>
                  </a:cubicBezTo>
                  <a:cubicBezTo>
                    <a:pt x="8792" y="32553"/>
                    <a:pt x="8792" y="31925"/>
                    <a:pt x="9421" y="31925"/>
                  </a:cubicBezTo>
                  <a:cubicBezTo>
                    <a:pt x="11309" y="30666"/>
                    <a:pt x="12567" y="30037"/>
                    <a:pt x="10679" y="32553"/>
                  </a:cubicBezTo>
                  <a:cubicBezTo>
                    <a:pt x="9421" y="33812"/>
                    <a:pt x="10679" y="33183"/>
                    <a:pt x="7534" y="36957"/>
                  </a:cubicBezTo>
                  <a:cubicBezTo>
                    <a:pt x="6276" y="38215"/>
                    <a:pt x="7534" y="37586"/>
                    <a:pt x="7534" y="37586"/>
                  </a:cubicBezTo>
                  <a:cubicBezTo>
                    <a:pt x="5647" y="39473"/>
                    <a:pt x="4389" y="40731"/>
                    <a:pt x="3131" y="42618"/>
                  </a:cubicBezTo>
                  <a:cubicBezTo>
                    <a:pt x="3760" y="41989"/>
                    <a:pt x="4389" y="41989"/>
                    <a:pt x="5018" y="41360"/>
                  </a:cubicBezTo>
                  <a:cubicBezTo>
                    <a:pt x="2502" y="43877"/>
                    <a:pt x="1243" y="44506"/>
                    <a:pt x="1873" y="43877"/>
                  </a:cubicBezTo>
                  <a:cubicBezTo>
                    <a:pt x="1873" y="43247"/>
                    <a:pt x="2502" y="42618"/>
                    <a:pt x="1873" y="43247"/>
                  </a:cubicBezTo>
                  <a:cubicBezTo>
                    <a:pt x="-3160" y="50167"/>
                    <a:pt x="3131" y="44506"/>
                    <a:pt x="6905" y="41360"/>
                  </a:cubicBezTo>
                  <a:cubicBezTo>
                    <a:pt x="5647" y="42618"/>
                    <a:pt x="4389" y="43877"/>
                    <a:pt x="3131" y="45135"/>
                  </a:cubicBezTo>
                  <a:cubicBezTo>
                    <a:pt x="3131" y="45135"/>
                    <a:pt x="2502" y="45764"/>
                    <a:pt x="2502" y="45764"/>
                  </a:cubicBezTo>
                  <a:cubicBezTo>
                    <a:pt x="3131" y="45764"/>
                    <a:pt x="3760" y="46393"/>
                    <a:pt x="4389" y="46393"/>
                  </a:cubicBezTo>
                  <a:cubicBezTo>
                    <a:pt x="5018" y="46393"/>
                    <a:pt x="4389" y="47651"/>
                    <a:pt x="5018" y="47651"/>
                  </a:cubicBezTo>
                  <a:cubicBezTo>
                    <a:pt x="6276" y="47022"/>
                    <a:pt x="4389" y="49538"/>
                    <a:pt x="6276" y="48280"/>
                  </a:cubicBezTo>
                  <a:cubicBezTo>
                    <a:pt x="7534" y="47022"/>
                    <a:pt x="6905" y="48280"/>
                    <a:pt x="5018" y="50796"/>
                  </a:cubicBezTo>
                  <a:cubicBezTo>
                    <a:pt x="3131" y="52683"/>
                    <a:pt x="3760" y="52683"/>
                    <a:pt x="4389" y="52054"/>
                  </a:cubicBezTo>
                  <a:cubicBezTo>
                    <a:pt x="5647" y="51425"/>
                    <a:pt x="6276" y="51425"/>
                    <a:pt x="6905" y="50796"/>
                  </a:cubicBezTo>
                  <a:cubicBezTo>
                    <a:pt x="6905" y="50796"/>
                    <a:pt x="7534" y="50796"/>
                    <a:pt x="6905" y="50796"/>
                  </a:cubicBezTo>
                  <a:cubicBezTo>
                    <a:pt x="3131" y="55829"/>
                    <a:pt x="5018" y="53941"/>
                    <a:pt x="7534" y="52054"/>
                  </a:cubicBezTo>
                  <a:cubicBezTo>
                    <a:pt x="8792" y="50796"/>
                    <a:pt x="10679" y="49538"/>
                    <a:pt x="8164" y="52683"/>
                  </a:cubicBezTo>
                  <a:cubicBezTo>
                    <a:pt x="6905" y="53941"/>
                    <a:pt x="8792" y="53312"/>
                    <a:pt x="10050" y="51425"/>
                  </a:cubicBezTo>
                  <a:cubicBezTo>
                    <a:pt x="13196" y="48909"/>
                    <a:pt x="12567" y="49538"/>
                    <a:pt x="10679" y="51425"/>
                  </a:cubicBezTo>
                  <a:cubicBezTo>
                    <a:pt x="10050" y="52054"/>
                    <a:pt x="10050" y="52683"/>
                    <a:pt x="10050" y="52683"/>
                  </a:cubicBezTo>
                  <a:cubicBezTo>
                    <a:pt x="10050" y="52683"/>
                    <a:pt x="9421" y="53941"/>
                    <a:pt x="10679" y="53312"/>
                  </a:cubicBezTo>
                  <a:cubicBezTo>
                    <a:pt x="11938" y="52683"/>
                    <a:pt x="10679" y="53941"/>
                    <a:pt x="9421" y="55829"/>
                  </a:cubicBezTo>
                  <a:cubicBezTo>
                    <a:pt x="9421" y="55829"/>
                    <a:pt x="9421" y="56458"/>
                    <a:pt x="9421" y="55829"/>
                  </a:cubicBezTo>
                  <a:cubicBezTo>
                    <a:pt x="11309" y="54570"/>
                    <a:pt x="8792" y="57716"/>
                    <a:pt x="12567" y="55199"/>
                  </a:cubicBezTo>
                  <a:cubicBezTo>
                    <a:pt x="13824" y="54570"/>
                    <a:pt x="13824" y="54570"/>
                    <a:pt x="14454" y="53941"/>
                  </a:cubicBezTo>
                  <a:cubicBezTo>
                    <a:pt x="14454" y="53941"/>
                    <a:pt x="13824" y="54570"/>
                    <a:pt x="13824" y="55199"/>
                  </a:cubicBezTo>
                  <a:cubicBezTo>
                    <a:pt x="10050" y="58974"/>
                    <a:pt x="11938" y="57716"/>
                    <a:pt x="13196" y="56458"/>
                  </a:cubicBezTo>
                  <a:cubicBezTo>
                    <a:pt x="15083" y="55199"/>
                    <a:pt x="15712" y="54570"/>
                    <a:pt x="13196" y="57087"/>
                  </a:cubicBezTo>
                  <a:cubicBezTo>
                    <a:pt x="12567" y="57716"/>
                    <a:pt x="12567" y="57716"/>
                    <a:pt x="12567" y="58345"/>
                  </a:cubicBezTo>
                  <a:cubicBezTo>
                    <a:pt x="11938" y="58974"/>
                    <a:pt x="13824" y="57716"/>
                    <a:pt x="11309" y="60232"/>
                  </a:cubicBezTo>
                  <a:cubicBezTo>
                    <a:pt x="11309" y="60232"/>
                    <a:pt x="10679" y="60861"/>
                    <a:pt x="11309" y="60861"/>
                  </a:cubicBezTo>
                  <a:cubicBezTo>
                    <a:pt x="13824" y="58974"/>
                    <a:pt x="11938" y="60861"/>
                    <a:pt x="11309" y="61490"/>
                  </a:cubicBezTo>
                  <a:cubicBezTo>
                    <a:pt x="11309" y="61490"/>
                    <a:pt x="11309" y="61490"/>
                    <a:pt x="11938" y="60861"/>
                  </a:cubicBezTo>
                  <a:cubicBezTo>
                    <a:pt x="15712" y="57716"/>
                    <a:pt x="15712" y="58345"/>
                    <a:pt x="15083" y="59603"/>
                  </a:cubicBezTo>
                  <a:cubicBezTo>
                    <a:pt x="13824" y="61490"/>
                    <a:pt x="16341" y="59603"/>
                    <a:pt x="16970" y="59603"/>
                  </a:cubicBezTo>
                  <a:cubicBezTo>
                    <a:pt x="16970" y="59603"/>
                    <a:pt x="16970" y="59603"/>
                    <a:pt x="16970" y="59603"/>
                  </a:cubicBezTo>
                  <a:cubicBezTo>
                    <a:pt x="16970" y="59603"/>
                    <a:pt x="17599" y="59603"/>
                    <a:pt x="17599" y="59603"/>
                  </a:cubicBezTo>
                  <a:cubicBezTo>
                    <a:pt x="17599" y="59603"/>
                    <a:pt x="18857" y="58974"/>
                    <a:pt x="18228" y="59603"/>
                  </a:cubicBezTo>
                  <a:cubicBezTo>
                    <a:pt x="16341" y="62119"/>
                    <a:pt x="17599" y="61490"/>
                    <a:pt x="16970" y="62119"/>
                  </a:cubicBezTo>
                  <a:cubicBezTo>
                    <a:pt x="16341" y="63377"/>
                    <a:pt x="18857" y="61490"/>
                    <a:pt x="17599" y="63377"/>
                  </a:cubicBezTo>
                  <a:cubicBezTo>
                    <a:pt x="16341" y="65264"/>
                    <a:pt x="17599" y="64006"/>
                    <a:pt x="21374" y="60232"/>
                  </a:cubicBezTo>
                  <a:cubicBezTo>
                    <a:pt x="17599" y="64635"/>
                    <a:pt x="23890" y="58345"/>
                    <a:pt x="17599" y="64635"/>
                  </a:cubicBezTo>
                  <a:cubicBezTo>
                    <a:pt x="22002" y="60232"/>
                    <a:pt x="23890" y="58345"/>
                    <a:pt x="22002" y="61490"/>
                  </a:cubicBezTo>
                  <a:cubicBezTo>
                    <a:pt x="20115" y="64006"/>
                    <a:pt x="20745" y="63377"/>
                    <a:pt x="21374" y="63377"/>
                  </a:cubicBezTo>
                  <a:cubicBezTo>
                    <a:pt x="22002" y="63377"/>
                    <a:pt x="22002" y="63377"/>
                    <a:pt x="22002" y="64006"/>
                  </a:cubicBezTo>
                  <a:cubicBezTo>
                    <a:pt x="22002" y="64635"/>
                    <a:pt x="22631" y="64006"/>
                    <a:pt x="25148" y="62748"/>
                  </a:cubicBezTo>
                  <a:cubicBezTo>
                    <a:pt x="27035" y="61490"/>
                    <a:pt x="27035" y="62119"/>
                    <a:pt x="27664" y="62119"/>
                  </a:cubicBezTo>
                  <a:cubicBezTo>
                    <a:pt x="26406" y="63377"/>
                    <a:pt x="25777" y="64006"/>
                    <a:pt x="25148" y="64635"/>
                  </a:cubicBezTo>
                  <a:cubicBezTo>
                    <a:pt x="23890" y="65893"/>
                    <a:pt x="23260" y="67151"/>
                    <a:pt x="22002" y="68410"/>
                  </a:cubicBezTo>
                  <a:cubicBezTo>
                    <a:pt x="22631" y="67781"/>
                    <a:pt x="23890" y="67151"/>
                    <a:pt x="23890" y="66523"/>
                  </a:cubicBezTo>
                  <a:cubicBezTo>
                    <a:pt x="24519" y="65893"/>
                    <a:pt x="24519" y="66523"/>
                    <a:pt x="25148" y="65264"/>
                  </a:cubicBezTo>
                  <a:cubicBezTo>
                    <a:pt x="25148" y="64635"/>
                    <a:pt x="25777" y="64006"/>
                    <a:pt x="25777" y="64006"/>
                  </a:cubicBezTo>
                  <a:cubicBezTo>
                    <a:pt x="26406" y="63377"/>
                    <a:pt x="26406" y="63377"/>
                    <a:pt x="27035" y="62748"/>
                  </a:cubicBezTo>
                  <a:cubicBezTo>
                    <a:pt x="27664" y="62748"/>
                    <a:pt x="28293" y="62748"/>
                    <a:pt x="28293" y="62748"/>
                  </a:cubicBezTo>
                  <a:cubicBezTo>
                    <a:pt x="28293" y="62748"/>
                    <a:pt x="28293" y="63377"/>
                    <a:pt x="28293" y="63377"/>
                  </a:cubicBezTo>
                  <a:cubicBezTo>
                    <a:pt x="29551" y="62748"/>
                    <a:pt x="27664" y="65264"/>
                    <a:pt x="23260" y="70297"/>
                  </a:cubicBezTo>
                  <a:cubicBezTo>
                    <a:pt x="25777" y="67781"/>
                    <a:pt x="28293" y="65893"/>
                    <a:pt x="27035" y="68410"/>
                  </a:cubicBezTo>
                  <a:cubicBezTo>
                    <a:pt x="27035" y="69039"/>
                    <a:pt x="27664" y="68410"/>
                    <a:pt x="28293" y="67781"/>
                  </a:cubicBezTo>
                  <a:cubicBezTo>
                    <a:pt x="31438" y="65264"/>
                    <a:pt x="31438" y="65264"/>
                    <a:pt x="28293" y="69039"/>
                  </a:cubicBezTo>
                  <a:cubicBezTo>
                    <a:pt x="27664" y="69668"/>
                    <a:pt x="27035" y="70297"/>
                    <a:pt x="27035" y="70297"/>
                  </a:cubicBezTo>
                  <a:cubicBezTo>
                    <a:pt x="27035" y="70297"/>
                    <a:pt x="27035" y="70926"/>
                    <a:pt x="27664" y="70926"/>
                  </a:cubicBezTo>
                  <a:cubicBezTo>
                    <a:pt x="28922" y="70297"/>
                    <a:pt x="28293" y="71555"/>
                    <a:pt x="28922" y="71555"/>
                  </a:cubicBezTo>
                  <a:cubicBezTo>
                    <a:pt x="28922" y="71555"/>
                    <a:pt x="28922" y="71555"/>
                    <a:pt x="28922" y="71555"/>
                  </a:cubicBezTo>
                  <a:cubicBezTo>
                    <a:pt x="29551" y="71555"/>
                    <a:pt x="28922" y="72813"/>
                    <a:pt x="30809" y="71555"/>
                  </a:cubicBezTo>
                  <a:cubicBezTo>
                    <a:pt x="33326" y="69668"/>
                    <a:pt x="33326" y="70297"/>
                    <a:pt x="33955" y="70297"/>
                  </a:cubicBezTo>
                  <a:cubicBezTo>
                    <a:pt x="33955" y="70297"/>
                    <a:pt x="34584" y="70297"/>
                    <a:pt x="33955" y="70926"/>
                  </a:cubicBezTo>
                  <a:cubicBezTo>
                    <a:pt x="33955" y="70926"/>
                    <a:pt x="32696" y="72184"/>
                    <a:pt x="32067" y="73442"/>
                  </a:cubicBezTo>
                  <a:cubicBezTo>
                    <a:pt x="32067" y="73442"/>
                    <a:pt x="32067" y="73442"/>
                    <a:pt x="32067" y="73442"/>
                  </a:cubicBezTo>
                  <a:cubicBezTo>
                    <a:pt x="32067" y="73442"/>
                    <a:pt x="32067" y="73442"/>
                    <a:pt x="32067" y="73442"/>
                  </a:cubicBezTo>
                  <a:cubicBezTo>
                    <a:pt x="32696" y="72813"/>
                    <a:pt x="33326" y="72184"/>
                    <a:pt x="34584" y="71555"/>
                  </a:cubicBezTo>
                  <a:cubicBezTo>
                    <a:pt x="33955" y="72184"/>
                    <a:pt x="33955" y="72184"/>
                    <a:pt x="33326" y="72813"/>
                  </a:cubicBezTo>
                  <a:cubicBezTo>
                    <a:pt x="32696" y="72813"/>
                    <a:pt x="32696" y="73442"/>
                    <a:pt x="32067" y="73442"/>
                  </a:cubicBezTo>
                  <a:cubicBezTo>
                    <a:pt x="32067" y="73442"/>
                    <a:pt x="32067" y="73442"/>
                    <a:pt x="32067" y="73442"/>
                  </a:cubicBezTo>
                  <a:cubicBezTo>
                    <a:pt x="29551" y="76587"/>
                    <a:pt x="31438" y="74700"/>
                    <a:pt x="32696" y="73442"/>
                  </a:cubicBezTo>
                  <a:cubicBezTo>
                    <a:pt x="33955" y="72184"/>
                    <a:pt x="34584" y="72184"/>
                    <a:pt x="35841" y="71555"/>
                  </a:cubicBezTo>
                  <a:cubicBezTo>
                    <a:pt x="33955" y="73442"/>
                    <a:pt x="33326" y="74700"/>
                    <a:pt x="32067" y="75958"/>
                  </a:cubicBezTo>
                  <a:cubicBezTo>
                    <a:pt x="32067" y="75958"/>
                    <a:pt x="31438" y="76587"/>
                    <a:pt x="32067" y="76587"/>
                  </a:cubicBezTo>
                  <a:cubicBezTo>
                    <a:pt x="32696" y="76587"/>
                    <a:pt x="33326" y="76587"/>
                    <a:pt x="33955" y="75958"/>
                  </a:cubicBezTo>
                  <a:cubicBezTo>
                    <a:pt x="33955" y="75958"/>
                    <a:pt x="34584" y="75329"/>
                    <a:pt x="35212" y="74700"/>
                  </a:cubicBezTo>
                  <a:cubicBezTo>
                    <a:pt x="35841" y="74071"/>
                    <a:pt x="37100" y="72813"/>
                    <a:pt x="37729" y="72813"/>
                  </a:cubicBezTo>
                  <a:cubicBezTo>
                    <a:pt x="38358" y="72813"/>
                    <a:pt x="38987" y="72813"/>
                    <a:pt x="39616" y="73442"/>
                  </a:cubicBezTo>
                  <a:cubicBezTo>
                    <a:pt x="38358" y="74071"/>
                    <a:pt x="37729" y="75329"/>
                    <a:pt x="36471" y="75958"/>
                  </a:cubicBezTo>
                  <a:cubicBezTo>
                    <a:pt x="35841" y="76587"/>
                    <a:pt x="35841" y="77216"/>
                    <a:pt x="35212" y="77216"/>
                  </a:cubicBezTo>
                  <a:cubicBezTo>
                    <a:pt x="35212" y="77216"/>
                    <a:pt x="35841" y="77845"/>
                    <a:pt x="35841" y="77845"/>
                  </a:cubicBezTo>
                  <a:cubicBezTo>
                    <a:pt x="37100" y="76587"/>
                    <a:pt x="37100" y="75958"/>
                    <a:pt x="37729" y="75329"/>
                  </a:cubicBezTo>
                  <a:cubicBezTo>
                    <a:pt x="37729" y="75329"/>
                    <a:pt x="38358" y="74700"/>
                    <a:pt x="38987" y="74071"/>
                  </a:cubicBezTo>
                  <a:cubicBezTo>
                    <a:pt x="39616" y="74071"/>
                    <a:pt x="40874" y="74071"/>
                    <a:pt x="41503" y="73442"/>
                  </a:cubicBezTo>
                  <a:cubicBezTo>
                    <a:pt x="40874" y="74071"/>
                    <a:pt x="40874" y="74071"/>
                    <a:pt x="40245" y="74700"/>
                  </a:cubicBezTo>
                  <a:cubicBezTo>
                    <a:pt x="39616" y="75329"/>
                    <a:pt x="38358" y="75329"/>
                    <a:pt x="37729" y="75958"/>
                  </a:cubicBezTo>
                  <a:cubicBezTo>
                    <a:pt x="35841" y="78475"/>
                    <a:pt x="35841" y="78475"/>
                    <a:pt x="37100" y="78475"/>
                  </a:cubicBezTo>
                  <a:cubicBezTo>
                    <a:pt x="38987" y="77845"/>
                    <a:pt x="40245" y="77845"/>
                    <a:pt x="40245" y="78475"/>
                  </a:cubicBezTo>
                  <a:cubicBezTo>
                    <a:pt x="40245" y="78475"/>
                    <a:pt x="41503" y="77845"/>
                    <a:pt x="42132" y="77845"/>
                  </a:cubicBezTo>
                  <a:cubicBezTo>
                    <a:pt x="43390" y="77845"/>
                    <a:pt x="44019" y="78475"/>
                    <a:pt x="44648" y="79104"/>
                  </a:cubicBezTo>
                  <a:cubicBezTo>
                    <a:pt x="45277" y="79104"/>
                    <a:pt x="45277" y="79733"/>
                    <a:pt x="45907" y="79733"/>
                  </a:cubicBezTo>
                  <a:cubicBezTo>
                    <a:pt x="45907" y="79733"/>
                    <a:pt x="47165" y="79104"/>
                    <a:pt x="48422" y="77216"/>
                  </a:cubicBezTo>
                  <a:cubicBezTo>
                    <a:pt x="48422" y="77216"/>
                    <a:pt x="48422" y="76587"/>
                    <a:pt x="48422" y="76587"/>
                  </a:cubicBezTo>
                  <a:cubicBezTo>
                    <a:pt x="47794" y="76587"/>
                    <a:pt x="47165" y="76587"/>
                    <a:pt x="47165" y="75958"/>
                  </a:cubicBezTo>
                  <a:cubicBezTo>
                    <a:pt x="47165" y="75329"/>
                    <a:pt x="45907" y="75329"/>
                    <a:pt x="45277" y="75329"/>
                  </a:cubicBezTo>
                  <a:cubicBezTo>
                    <a:pt x="44648" y="75329"/>
                    <a:pt x="44019" y="75329"/>
                    <a:pt x="43390" y="75329"/>
                  </a:cubicBezTo>
                  <a:cubicBezTo>
                    <a:pt x="43390" y="75329"/>
                    <a:pt x="43390" y="75329"/>
                    <a:pt x="43390" y="75329"/>
                  </a:cubicBezTo>
                  <a:cubicBezTo>
                    <a:pt x="39616" y="78475"/>
                    <a:pt x="43390" y="74071"/>
                    <a:pt x="40245" y="75958"/>
                  </a:cubicBezTo>
                  <a:cubicBezTo>
                    <a:pt x="39616" y="76587"/>
                    <a:pt x="40245" y="75958"/>
                    <a:pt x="40874" y="74700"/>
                  </a:cubicBezTo>
                  <a:cubicBezTo>
                    <a:pt x="41503" y="74700"/>
                    <a:pt x="42762" y="74071"/>
                    <a:pt x="42762" y="74071"/>
                  </a:cubicBezTo>
                  <a:cubicBezTo>
                    <a:pt x="45277" y="74071"/>
                    <a:pt x="47165" y="73442"/>
                    <a:pt x="49052" y="73442"/>
                  </a:cubicBezTo>
                  <a:cubicBezTo>
                    <a:pt x="49681" y="73442"/>
                    <a:pt x="50939" y="72813"/>
                    <a:pt x="52197" y="72184"/>
                  </a:cubicBezTo>
                  <a:cubicBezTo>
                    <a:pt x="52826" y="71555"/>
                    <a:pt x="54713" y="70297"/>
                    <a:pt x="55343" y="69668"/>
                  </a:cubicBezTo>
                  <a:cubicBezTo>
                    <a:pt x="54713" y="70297"/>
                    <a:pt x="53455" y="70926"/>
                    <a:pt x="52197" y="72184"/>
                  </a:cubicBezTo>
                  <a:cubicBezTo>
                    <a:pt x="52826" y="72813"/>
                    <a:pt x="53455" y="73442"/>
                    <a:pt x="53455" y="73442"/>
                  </a:cubicBezTo>
                  <a:cubicBezTo>
                    <a:pt x="53455" y="73442"/>
                    <a:pt x="54713" y="73442"/>
                    <a:pt x="54084" y="74700"/>
                  </a:cubicBezTo>
                  <a:cubicBezTo>
                    <a:pt x="54084" y="75958"/>
                    <a:pt x="53455" y="77216"/>
                    <a:pt x="54713" y="76587"/>
                  </a:cubicBezTo>
                  <a:cubicBezTo>
                    <a:pt x="55972" y="75958"/>
                    <a:pt x="57229" y="75329"/>
                    <a:pt x="58488" y="74700"/>
                  </a:cubicBezTo>
                  <a:cubicBezTo>
                    <a:pt x="59117" y="74700"/>
                    <a:pt x="58488" y="75329"/>
                    <a:pt x="58488" y="75329"/>
                  </a:cubicBezTo>
                  <a:cubicBezTo>
                    <a:pt x="59117" y="75329"/>
                    <a:pt x="59117" y="75329"/>
                    <a:pt x="60375" y="75329"/>
                  </a:cubicBezTo>
                  <a:cubicBezTo>
                    <a:pt x="61633" y="74700"/>
                    <a:pt x="63520" y="74071"/>
                    <a:pt x="64778" y="73442"/>
                  </a:cubicBezTo>
                  <a:cubicBezTo>
                    <a:pt x="64778" y="73442"/>
                    <a:pt x="64778" y="73442"/>
                    <a:pt x="65407" y="73442"/>
                  </a:cubicBezTo>
                  <a:cubicBezTo>
                    <a:pt x="63520" y="74700"/>
                    <a:pt x="62262" y="75958"/>
                    <a:pt x="60375" y="76587"/>
                  </a:cubicBezTo>
                  <a:cubicBezTo>
                    <a:pt x="59746" y="77216"/>
                    <a:pt x="59117" y="78475"/>
                    <a:pt x="59117" y="78475"/>
                  </a:cubicBezTo>
                  <a:cubicBezTo>
                    <a:pt x="61004" y="77845"/>
                    <a:pt x="62891" y="76587"/>
                    <a:pt x="64149" y="75958"/>
                  </a:cubicBezTo>
                  <a:cubicBezTo>
                    <a:pt x="65407" y="75329"/>
                    <a:pt x="67294" y="74071"/>
                    <a:pt x="67294" y="75329"/>
                  </a:cubicBezTo>
                  <a:cubicBezTo>
                    <a:pt x="67294" y="75958"/>
                    <a:pt x="68553" y="74700"/>
                    <a:pt x="69182" y="74700"/>
                  </a:cubicBezTo>
                  <a:cubicBezTo>
                    <a:pt x="71698" y="74071"/>
                    <a:pt x="73585" y="72813"/>
                    <a:pt x="75472" y="72184"/>
                  </a:cubicBezTo>
                  <a:cubicBezTo>
                    <a:pt x="76101" y="71555"/>
                    <a:pt x="77988" y="70926"/>
                    <a:pt x="79875" y="69039"/>
                  </a:cubicBezTo>
                  <a:cubicBezTo>
                    <a:pt x="81763" y="67781"/>
                    <a:pt x="82392" y="67151"/>
                    <a:pt x="83650" y="66523"/>
                  </a:cubicBezTo>
                  <a:cubicBezTo>
                    <a:pt x="83650" y="65893"/>
                    <a:pt x="84279" y="65893"/>
                    <a:pt x="84279" y="65264"/>
                  </a:cubicBezTo>
                  <a:cubicBezTo>
                    <a:pt x="86795" y="62748"/>
                    <a:pt x="88682" y="60861"/>
                    <a:pt x="91827" y="58345"/>
                  </a:cubicBezTo>
                  <a:cubicBezTo>
                    <a:pt x="92456" y="54570"/>
                    <a:pt x="93715" y="53312"/>
                    <a:pt x="94973" y="51425"/>
                  </a:cubicBezTo>
                  <a:close/>
                  <a:moveTo>
                    <a:pt x="8792" y="41989"/>
                  </a:moveTo>
                  <a:cubicBezTo>
                    <a:pt x="8792" y="41989"/>
                    <a:pt x="8164" y="42618"/>
                    <a:pt x="8164" y="42618"/>
                  </a:cubicBezTo>
                  <a:cubicBezTo>
                    <a:pt x="8164" y="42618"/>
                    <a:pt x="8164" y="41989"/>
                    <a:pt x="8164" y="41989"/>
                  </a:cubicBezTo>
                  <a:cubicBezTo>
                    <a:pt x="8792" y="41360"/>
                    <a:pt x="8792" y="41360"/>
                    <a:pt x="9421" y="40731"/>
                  </a:cubicBezTo>
                  <a:cubicBezTo>
                    <a:pt x="9421" y="41360"/>
                    <a:pt x="9421" y="41360"/>
                    <a:pt x="8792" y="41989"/>
                  </a:cubicBezTo>
                  <a:close/>
                  <a:moveTo>
                    <a:pt x="14454" y="38215"/>
                  </a:moveTo>
                  <a:cubicBezTo>
                    <a:pt x="14454" y="38215"/>
                    <a:pt x="13824" y="38215"/>
                    <a:pt x="13824" y="38844"/>
                  </a:cubicBezTo>
                  <a:cubicBezTo>
                    <a:pt x="13824" y="38215"/>
                    <a:pt x="13824" y="38215"/>
                    <a:pt x="14454" y="38215"/>
                  </a:cubicBezTo>
                  <a:cubicBezTo>
                    <a:pt x="14454" y="37586"/>
                    <a:pt x="14454" y="38215"/>
                    <a:pt x="14454" y="38215"/>
                  </a:cubicBezTo>
                  <a:cubicBezTo>
                    <a:pt x="14454" y="38215"/>
                    <a:pt x="14454" y="38215"/>
                    <a:pt x="14454" y="38215"/>
                  </a:cubicBezTo>
                  <a:close/>
                  <a:moveTo>
                    <a:pt x="16341" y="41360"/>
                  </a:moveTo>
                  <a:cubicBezTo>
                    <a:pt x="16341" y="41360"/>
                    <a:pt x="15712" y="41360"/>
                    <a:pt x="15712" y="41989"/>
                  </a:cubicBezTo>
                  <a:cubicBezTo>
                    <a:pt x="16341" y="41360"/>
                    <a:pt x="16970" y="40731"/>
                    <a:pt x="17599" y="40102"/>
                  </a:cubicBezTo>
                  <a:cubicBezTo>
                    <a:pt x="18228" y="40102"/>
                    <a:pt x="18228" y="39473"/>
                    <a:pt x="18857" y="39473"/>
                  </a:cubicBezTo>
                  <a:cubicBezTo>
                    <a:pt x="17599" y="39473"/>
                    <a:pt x="16970" y="40731"/>
                    <a:pt x="16341" y="41360"/>
                  </a:cubicBezTo>
                  <a:close/>
                  <a:moveTo>
                    <a:pt x="11938" y="46393"/>
                  </a:moveTo>
                  <a:cubicBezTo>
                    <a:pt x="10050" y="46393"/>
                    <a:pt x="7534" y="47022"/>
                    <a:pt x="8164" y="43877"/>
                  </a:cubicBezTo>
                  <a:cubicBezTo>
                    <a:pt x="8792" y="43877"/>
                    <a:pt x="9421" y="43877"/>
                    <a:pt x="10050" y="43877"/>
                  </a:cubicBezTo>
                  <a:cubicBezTo>
                    <a:pt x="10679" y="43877"/>
                    <a:pt x="11309" y="43877"/>
                    <a:pt x="11938" y="43877"/>
                  </a:cubicBezTo>
                  <a:cubicBezTo>
                    <a:pt x="13196" y="43877"/>
                    <a:pt x="13196" y="45135"/>
                    <a:pt x="11938" y="46393"/>
                  </a:cubicBezTo>
                  <a:close/>
                  <a:moveTo>
                    <a:pt x="20115" y="41989"/>
                  </a:moveTo>
                  <a:cubicBezTo>
                    <a:pt x="16341" y="45135"/>
                    <a:pt x="18228" y="42618"/>
                    <a:pt x="17599" y="42618"/>
                  </a:cubicBezTo>
                  <a:cubicBezTo>
                    <a:pt x="16970" y="42618"/>
                    <a:pt x="17599" y="41360"/>
                    <a:pt x="16970" y="40731"/>
                  </a:cubicBezTo>
                  <a:cubicBezTo>
                    <a:pt x="17599" y="40102"/>
                    <a:pt x="17599" y="40102"/>
                    <a:pt x="18228" y="39473"/>
                  </a:cubicBezTo>
                  <a:cubicBezTo>
                    <a:pt x="20115" y="38844"/>
                    <a:pt x="20115" y="40102"/>
                    <a:pt x="20115" y="41989"/>
                  </a:cubicBezTo>
                  <a:close/>
                  <a:moveTo>
                    <a:pt x="20115" y="44506"/>
                  </a:moveTo>
                  <a:cubicBezTo>
                    <a:pt x="19486" y="44506"/>
                    <a:pt x="18228" y="45135"/>
                    <a:pt x="19486" y="43247"/>
                  </a:cubicBezTo>
                  <a:cubicBezTo>
                    <a:pt x="22002" y="40731"/>
                    <a:pt x="22002" y="41360"/>
                    <a:pt x="20115" y="44506"/>
                  </a:cubicBezTo>
                  <a:close/>
                  <a:moveTo>
                    <a:pt x="20745" y="45135"/>
                  </a:moveTo>
                  <a:cubicBezTo>
                    <a:pt x="20115" y="45135"/>
                    <a:pt x="20115" y="45764"/>
                    <a:pt x="19486" y="45764"/>
                  </a:cubicBezTo>
                  <a:cubicBezTo>
                    <a:pt x="19486" y="45764"/>
                    <a:pt x="20115" y="45135"/>
                    <a:pt x="20745" y="44506"/>
                  </a:cubicBezTo>
                  <a:cubicBezTo>
                    <a:pt x="21374" y="44506"/>
                    <a:pt x="21374" y="44506"/>
                    <a:pt x="20745" y="45135"/>
                  </a:cubicBezTo>
                  <a:cubicBezTo>
                    <a:pt x="21374" y="45135"/>
                    <a:pt x="21374" y="45135"/>
                    <a:pt x="20745" y="45135"/>
                  </a:cubicBezTo>
                  <a:close/>
                  <a:moveTo>
                    <a:pt x="21374" y="46393"/>
                  </a:moveTo>
                  <a:cubicBezTo>
                    <a:pt x="20115" y="47651"/>
                    <a:pt x="18228" y="49538"/>
                    <a:pt x="21374" y="46393"/>
                  </a:cubicBezTo>
                  <a:cubicBezTo>
                    <a:pt x="21374" y="45764"/>
                    <a:pt x="21374" y="46393"/>
                    <a:pt x="21374" y="46393"/>
                  </a:cubicBezTo>
                  <a:close/>
                  <a:moveTo>
                    <a:pt x="32067" y="40102"/>
                  </a:moveTo>
                  <a:cubicBezTo>
                    <a:pt x="32067" y="40102"/>
                    <a:pt x="31438" y="40731"/>
                    <a:pt x="31438" y="40731"/>
                  </a:cubicBezTo>
                  <a:cubicBezTo>
                    <a:pt x="31438" y="40731"/>
                    <a:pt x="31438" y="40731"/>
                    <a:pt x="30809" y="40102"/>
                  </a:cubicBezTo>
                  <a:cubicBezTo>
                    <a:pt x="31438" y="39473"/>
                    <a:pt x="31438" y="39473"/>
                    <a:pt x="32067" y="38844"/>
                  </a:cubicBezTo>
                  <a:cubicBezTo>
                    <a:pt x="32067" y="39473"/>
                    <a:pt x="32067" y="39473"/>
                    <a:pt x="32067" y="40102"/>
                  </a:cubicBezTo>
                  <a:cubicBezTo>
                    <a:pt x="32067" y="40102"/>
                    <a:pt x="32067" y="40102"/>
                    <a:pt x="32067" y="40102"/>
                  </a:cubicBezTo>
                  <a:close/>
                  <a:moveTo>
                    <a:pt x="25148" y="49538"/>
                  </a:moveTo>
                  <a:cubicBezTo>
                    <a:pt x="25148" y="50167"/>
                    <a:pt x="25148" y="50167"/>
                    <a:pt x="25148" y="50796"/>
                  </a:cubicBezTo>
                  <a:cubicBezTo>
                    <a:pt x="24519" y="51425"/>
                    <a:pt x="24519" y="51425"/>
                    <a:pt x="23890" y="52054"/>
                  </a:cubicBezTo>
                  <a:cubicBezTo>
                    <a:pt x="23890" y="51425"/>
                    <a:pt x="23890" y="51425"/>
                    <a:pt x="23890" y="50796"/>
                  </a:cubicBezTo>
                  <a:cubicBezTo>
                    <a:pt x="24519" y="50167"/>
                    <a:pt x="24519" y="50167"/>
                    <a:pt x="25148" y="49538"/>
                  </a:cubicBezTo>
                  <a:close/>
                  <a:moveTo>
                    <a:pt x="34584" y="41360"/>
                  </a:moveTo>
                  <a:cubicBezTo>
                    <a:pt x="33955" y="41989"/>
                    <a:pt x="33326" y="41989"/>
                    <a:pt x="33326" y="41989"/>
                  </a:cubicBezTo>
                  <a:cubicBezTo>
                    <a:pt x="33955" y="41360"/>
                    <a:pt x="33955" y="41360"/>
                    <a:pt x="34584" y="41360"/>
                  </a:cubicBezTo>
                  <a:cubicBezTo>
                    <a:pt x="34584" y="40731"/>
                    <a:pt x="34584" y="41360"/>
                    <a:pt x="34584" y="41360"/>
                  </a:cubicBezTo>
                  <a:close/>
                  <a:moveTo>
                    <a:pt x="34584" y="43247"/>
                  </a:moveTo>
                  <a:cubicBezTo>
                    <a:pt x="34584" y="42618"/>
                    <a:pt x="34584" y="42618"/>
                    <a:pt x="34584" y="41989"/>
                  </a:cubicBezTo>
                  <a:cubicBezTo>
                    <a:pt x="35212" y="41360"/>
                    <a:pt x="36471" y="40731"/>
                    <a:pt x="34584" y="43247"/>
                  </a:cubicBezTo>
                  <a:close/>
                  <a:moveTo>
                    <a:pt x="26406" y="51425"/>
                  </a:moveTo>
                  <a:cubicBezTo>
                    <a:pt x="26406" y="52054"/>
                    <a:pt x="26406" y="52054"/>
                    <a:pt x="26406" y="51425"/>
                  </a:cubicBezTo>
                  <a:cubicBezTo>
                    <a:pt x="25777" y="51425"/>
                    <a:pt x="25777" y="51425"/>
                    <a:pt x="25148" y="51425"/>
                  </a:cubicBezTo>
                  <a:cubicBezTo>
                    <a:pt x="25777" y="50796"/>
                    <a:pt x="25777" y="50796"/>
                    <a:pt x="26406" y="50167"/>
                  </a:cubicBezTo>
                  <a:cubicBezTo>
                    <a:pt x="27035" y="50796"/>
                    <a:pt x="27035" y="51425"/>
                    <a:pt x="26406" y="51425"/>
                  </a:cubicBezTo>
                  <a:close/>
                  <a:moveTo>
                    <a:pt x="35212" y="57087"/>
                  </a:moveTo>
                  <a:cubicBezTo>
                    <a:pt x="35212" y="57087"/>
                    <a:pt x="35212" y="57716"/>
                    <a:pt x="34584" y="58345"/>
                  </a:cubicBezTo>
                  <a:cubicBezTo>
                    <a:pt x="33326" y="59603"/>
                    <a:pt x="32067" y="60861"/>
                    <a:pt x="30809" y="62119"/>
                  </a:cubicBezTo>
                  <a:cubicBezTo>
                    <a:pt x="30180" y="62119"/>
                    <a:pt x="29551" y="62119"/>
                    <a:pt x="29551" y="62119"/>
                  </a:cubicBezTo>
                  <a:cubicBezTo>
                    <a:pt x="33955" y="58345"/>
                    <a:pt x="35212" y="57087"/>
                    <a:pt x="35212" y="57087"/>
                  </a:cubicBezTo>
                  <a:close/>
                  <a:moveTo>
                    <a:pt x="40245" y="54570"/>
                  </a:moveTo>
                  <a:cubicBezTo>
                    <a:pt x="40245" y="54570"/>
                    <a:pt x="40245" y="54570"/>
                    <a:pt x="40245" y="54570"/>
                  </a:cubicBezTo>
                  <a:cubicBezTo>
                    <a:pt x="40874" y="53312"/>
                    <a:pt x="37729" y="55829"/>
                    <a:pt x="39616" y="52683"/>
                  </a:cubicBezTo>
                  <a:cubicBezTo>
                    <a:pt x="41503" y="52054"/>
                    <a:pt x="41503" y="52054"/>
                    <a:pt x="40245" y="54570"/>
                  </a:cubicBezTo>
                  <a:cubicBezTo>
                    <a:pt x="40245" y="54570"/>
                    <a:pt x="40245" y="54570"/>
                    <a:pt x="40245" y="54570"/>
                  </a:cubicBezTo>
                  <a:close/>
                  <a:moveTo>
                    <a:pt x="37100" y="59603"/>
                  </a:moveTo>
                  <a:cubicBezTo>
                    <a:pt x="36471" y="60232"/>
                    <a:pt x="35841" y="60232"/>
                    <a:pt x="35212" y="60232"/>
                  </a:cubicBezTo>
                  <a:cubicBezTo>
                    <a:pt x="33955" y="61490"/>
                    <a:pt x="32696" y="62119"/>
                    <a:pt x="30809" y="64635"/>
                  </a:cubicBezTo>
                  <a:cubicBezTo>
                    <a:pt x="37100" y="58345"/>
                    <a:pt x="33955" y="60861"/>
                    <a:pt x="33326" y="60232"/>
                  </a:cubicBezTo>
                  <a:cubicBezTo>
                    <a:pt x="36471" y="56458"/>
                    <a:pt x="36471" y="57087"/>
                    <a:pt x="37100" y="57087"/>
                  </a:cubicBezTo>
                  <a:cubicBezTo>
                    <a:pt x="37729" y="57087"/>
                    <a:pt x="38358" y="57716"/>
                    <a:pt x="38358" y="58345"/>
                  </a:cubicBezTo>
                  <a:cubicBezTo>
                    <a:pt x="38358" y="58345"/>
                    <a:pt x="37729" y="58974"/>
                    <a:pt x="37100" y="59603"/>
                  </a:cubicBezTo>
                  <a:close/>
                  <a:moveTo>
                    <a:pt x="37729" y="62119"/>
                  </a:moveTo>
                  <a:cubicBezTo>
                    <a:pt x="36471" y="62748"/>
                    <a:pt x="35212" y="63377"/>
                    <a:pt x="33955" y="64006"/>
                  </a:cubicBezTo>
                  <a:cubicBezTo>
                    <a:pt x="37729" y="60232"/>
                    <a:pt x="38987" y="59603"/>
                    <a:pt x="38987" y="60232"/>
                  </a:cubicBezTo>
                  <a:cubicBezTo>
                    <a:pt x="38987" y="60861"/>
                    <a:pt x="38987" y="60861"/>
                    <a:pt x="38987" y="61490"/>
                  </a:cubicBezTo>
                  <a:cubicBezTo>
                    <a:pt x="38358" y="61490"/>
                    <a:pt x="38358" y="61490"/>
                    <a:pt x="37729" y="62119"/>
                  </a:cubicBezTo>
                  <a:close/>
                  <a:moveTo>
                    <a:pt x="43390" y="57087"/>
                  </a:moveTo>
                  <a:cubicBezTo>
                    <a:pt x="43390" y="57087"/>
                    <a:pt x="43390" y="57087"/>
                    <a:pt x="43390" y="57087"/>
                  </a:cubicBezTo>
                  <a:cubicBezTo>
                    <a:pt x="45277" y="55199"/>
                    <a:pt x="45277" y="55199"/>
                    <a:pt x="43390" y="57087"/>
                  </a:cubicBezTo>
                  <a:close/>
                  <a:moveTo>
                    <a:pt x="41503" y="60232"/>
                  </a:moveTo>
                  <a:cubicBezTo>
                    <a:pt x="40245" y="61490"/>
                    <a:pt x="38987" y="62748"/>
                    <a:pt x="38987" y="62748"/>
                  </a:cubicBezTo>
                  <a:cubicBezTo>
                    <a:pt x="37729" y="63377"/>
                    <a:pt x="37100" y="64006"/>
                    <a:pt x="36471" y="64006"/>
                  </a:cubicBezTo>
                  <a:cubicBezTo>
                    <a:pt x="36471" y="64006"/>
                    <a:pt x="37100" y="62748"/>
                    <a:pt x="37729" y="62119"/>
                  </a:cubicBezTo>
                  <a:cubicBezTo>
                    <a:pt x="41503" y="59603"/>
                    <a:pt x="38358" y="63377"/>
                    <a:pt x="41503" y="60232"/>
                  </a:cubicBezTo>
                  <a:close/>
                  <a:moveTo>
                    <a:pt x="42762" y="64006"/>
                  </a:moveTo>
                  <a:cubicBezTo>
                    <a:pt x="41503" y="65264"/>
                    <a:pt x="39616" y="66523"/>
                    <a:pt x="38358" y="67781"/>
                  </a:cubicBezTo>
                  <a:cubicBezTo>
                    <a:pt x="37729" y="68410"/>
                    <a:pt x="37100" y="69039"/>
                    <a:pt x="36471" y="69039"/>
                  </a:cubicBezTo>
                  <a:cubicBezTo>
                    <a:pt x="35841" y="69039"/>
                    <a:pt x="35841" y="69039"/>
                    <a:pt x="35841" y="69039"/>
                  </a:cubicBezTo>
                  <a:cubicBezTo>
                    <a:pt x="35212" y="69039"/>
                    <a:pt x="36471" y="67781"/>
                    <a:pt x="38987" y="65264"/>
                  </a:cubicBezTo>
                  <a:cubicBezTo>
                    <a:pt x="38358" y="65264"/>
                    <a:pt x="37729" y="65893"/>
                    <a:pt x="37100" y="65893"/>
                  </a:cubicBezTo>
                  <a:cubicBezTo>
                    <a:pt x="40245" y="63377"/>
                    <a:pt x="40874" y="62748"/>
                    <a:pt x="40874" y="62748"/>
                  </a:cubicBezTo>
                  <a:cubicBezTo>
                    <a:pt x="41503" y="62748"/>
                    <a:pt x="42132" y="63377"/>
                    <a:pt x="42762" y="63377"/>
                  </a:cubicBezTo>
                  <a:cubicBezTo>
                    <a:pt x="42762" y="63377"/>
                    <a:pt x="42762" y="63377"/>
                    <a:pt x="42762" y="64006"/>
                  </a:cubicBezTo>
                  <a:close/>
                  <a:moveTo>
                    <a:pt x="33955" y="73442"/>
                  </a:moveTo>
                  <a:cubicBezTo>
                    <a:pt x="33326" y="74071"/>
                    <a:pt x="32067" y="75329"/>
                    <a:pt x="34584" y="71555"/>
                  </a:cubicBezTo>
                  <a:cubicBezTo>
                    <a:pt x="34584" y="71555"/>
                    <a:pt x="34584" y="71555"/>
                    <a:pt x="35212" y="72184"/>
                  </a:cubicBezTo>
                  <a:cubicBezTo>
                    <a:pt x="34584" y="72184"/>
                    <a:pt x="33955" y="72813"/>
                    <a:pt x="33955" y="73442"/>
                  </a:cubicBezTo>
                  <a:close/>
                  <a:moveTo>
                    <a:pt x="47165" y="60232"/>
                  </a:moveTo>
                  <a:cubicBezTo>
                    <a:pt x="45907" y="61490"/>
                    <a:pt x="44019" y="62748"/>
                    <a:pt x="48422" y="58974"/>
                  </a:cubicBezTo>
                  <a:cubicBezTo>
                    <a:pt x="47794" y="58974"/>
                    <a:pt x="47794" y="59603"/>
                    <a:pt x="47165" y="60232"/>
                  </a:cubicBezTo>
                  <a:close/>
                  <a:moveTo>
                    <a:pt x="49681" y="59603"/>
                  </a:moveTo>
                  <a:cubicBezTo>
                    <a:pt x="49681" y="59603"/>
                    <a:pt x="49052" y="60232"/>
                    <a:pt x="49052" y="60232"/>
                  </a:cubicBezTo>
                  <a:cubicBezTo>
                    <a:pt x="48422" y="60232"/>
                    <a:pt x="47794" y="60232"/>
                    <a:pt x="47794" y="60232"/>
                  </a:cubicBezTo>
                  <a:cubicBezTo>
                    <a:pt x="48422" y="59603"/>
                    <a:pt x="49052" y="58974"/>
                    <a:pt x="49052" y="58974"/>
                  </a:cubicBezTo>
                  <a:cubicBezTo>
                    <a:pt x="49052" y="58974"/>
                    <a:pt x="49681" y="59603"/>
                    <a:pt x="49681" y="59603"/>
                  </a:cubicBezTo>
                  <a:close/>
                  <a:moveTo>
                    <a:pt x="46536" y="64006"/>
                  </a:moveTo>
                  <a:cubicBezTo>
                    <a:pt x="44648" y="65264"/>
                    <a:pt x="44648" y="65264"/>
                    <a:pt x="42132" y="67151"/>
                  </a:cubicBezTo>
                  <a:cubicBezTo>
                    <a:pt x="38358" y="70297"/>
                    <a:pt x="38987" y="69668"/>
                    <a:pt x="38358" y="69039"/>
                  </a:cubicBezTo>
                  <a:cubicBezTo>
                    <a:pt x="41503" y="65893"/>
                    <a:pt x="44648" y="63377"/>
                    <a:pt x="45277" y="62748"/>
                  </a:cubicBezTo>
                  <a:cubicBezTo>
                    <a:pt x="46536" y="62748"/>
                    <a:pt x="47165" y="62748"/>
                    <a:pt x="46536" y="64006"/>
                  </a:cubicBezTo>
                  <a:close/>
                  <a:moveTo>
                    <a:pt x="53455" y="63377"/>
                  </a:moveTo>
                  <a:cubicBezTo>
                    <a:pt x="52826" y="64006"/>
                    <a:pt x="52197" y="64635"/>
                    <a:pt x="52197" y="64635"/>
                  </a:cubicBezTo>
                  <a:cubicBezTo>
                    <a:pt x="49681" y="65264"/>
                    <a:pt x="48422" y="64635"/>
                    <a:pt x="47794" y="63377"/>
                  </a:cubicBezTo>
                  <a:cubicBezTo>
                    <a:pt x="50310" y="63377"/>
                    <a:pt x="52197" y="63377"/>
                    <a:pt x="53455" y="63377"/>
                  </a:cubicBezTo>
                  <a:close/>
                  <a:moveTo>
                    <a:pt x="52826" y="65264"/>
                  </a:moveTo>
                  <a:cubicBezTo>
                    <a:pt x="52826" y="64635"/>
                    <a:pt x="50939" y="67151"/>
                    <a:pt x="53455" y="64006"/>
                  </a:cubicBezTo>
                  <a:cubicBezTo>
                    <a:pt x="52826" y="64635"/>
                    <a:pt x="52826" y="65264"/>
                    <a:pt x="52826" y="65264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80" name="【公众号：阿拉丁PPT】1-142"/>
            <p:cNvSpPr/>
            <p:nvPr/>
          </p:nvSpPr>
          <p:spPr>
            <a:xfrm>
              <a:off x="11623322" y="1165706"/>
              <a:ext cx="279" cy="6290"/>
            </a:xfrm>
            <a:custGeom>
              <a:avLst/>
              <a:gdLst>
                <a:gd name="connsiteX0" fmla="*/ 0 w 279"/>
                <a:gd name="connsiteY0" fmla="*/ 0 h 6290"/>
                <a:gd name="connsiteX1" fmla="*/ 0 w 279"/>
                <a:gd name="connsiteY1" fmla="*/ 0 h 6290"/>
                <a:gd name="connsiteX2" fmla="*/ 0 w 279"/>
                <a:gd name="connsiteY2" fmla="*/ 0 h 6290"/>
                <a:gd name="connsiteX3" fmla="*/ 0 w 279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" h="6290">
                  <a:moveTo>
                    <a:pt x="0" y="0"/>
                  </a:moveTo>
                  <a:cubicBezTo>
                    <a:pt x="0" y="0"/>
                    <a:pt x="629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81" name="【公众号：阿拉丁PPT】1-143"/>
            <p:cNvSpPr/>
            <p:nvPr/>
          </p:nvSpPr>
          <p:spPr>
            <a:xfrm>
              <a:off x="11608225" y="1164448"/>
              <a:ext cx="15097" cy="6290"/>
            </a:xfrm>
            <a:custGeom>
              <a:avLst/>
              <a:gdLst>
                <a:gd name="connsiteX0" fmla="*/ 8807 w 15097"/>
                <a:gd name="connsiteY0" fmla="*/ 6291 h 6290"/>
                <a:gd name="connsiteX1" fmla="*/ 8807 w 15097"/>
                <a:gd name="connsiteY1" fmla="*/ 5033 h 6290"/>
                <a:gd name="connsiteX2" fmla="*/ 6919 w 15097"/>
                <a:gd name="connsiteY2" fmla="*/ 5033 h 6290"/>
                <a:gd name="connsiteX3" fmla="*/ 1887 w 15097"/>
                <a:gd name="connsiteY3" fmla="*/ 5033 h 6290"/>
                <a:gd name="connsiteX4" fmla="*/ 0 w 15097"/>
                <a:gd name="connsiteY4" fmla="*/ 4403 h 6290"/>
                <a:gd name="connsiteX5" fmla="*/ 1259 w 15097"/>
                <a:gd name="connsiteY5" fmla="*/ 3145 h 6290"/>
                <a:gd name="connsiteX6" fmla="*/ 2516 w 15097"/>
                <a:gd name="connsiteY6" fmla="*/ 2516 h 6290"/>
                <a:gd name="connsiteX7" fmla="*/ 6291 w 15097"/>
                <a:gd name="connsiteY7" fmla="*/ 2516 h 6290"/>
                <a:gd name="connsiteX8" fmla="*/ 12581 w 15097"/>
                <a:gd name="connsiteY8" fmla="*/ 629 h 6290"/>
                <a:gd name="connsiteX9" fmla="*/ 13840 w 15097"/>
                <a:gd name="connsiteY9" fmla="*/ 0 h 6290"/>
                <a:gd name="connsiteX10" fmla="*/ 15097 w 15097"/>
                <a:gd name="connsiteY10" fmla="*/ 0 h 6290"/>
                <a:gd name="connsiteX11" fmla="*/ 12581 w 15097"/>
                <a:gd name="connsiteY11" fmla="*/ 1258 h 6290"/>
                <a:gd name="connsiteX12" fmla="*/ 8807 w 15097"/>
                <a:gd name="connsiteY12" fmla="*/ 6291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97" h="6290">
                  <a:moveTo>
                    <a:pt x="8807" y="6291"/>
                  </a:moveTo>
                  <a:cubicBezTo>
                    <a:pt x="8807" y="5661"/>
                    <a:pt x="9436" y="5033"/>
                    <a:pt x="8807" y="5033"/>
                  </a:cubicBezTo>
                  <a:cubicBezTo>
                    <a:pt x="8178" y="5033"/>
                    <a:pt x="7549" y="5033"/>
                    <a:pt x="6919" y="5033"/>
                  </a:cubicBezTo>
                  <a:cubicBezTo>
                    <a:pt x="5033" y="5033"/>
                    <a:pt x="3145" y="5661"/>
                    <a:pt x="1887" y="5033"/>
                  </a:cubicBezTo>
                  <a:cubicBezTo>
                    <a:pt x="1259" y="5033"/>
                    <a:pt x="1887" y="3774"/>
                    <a:pt x="0" y="4403"/>
                  </a:cubicBezTo>
                  <a:cubicBezTo>
                    <a:pt x="0" y="4403"/>
                    <a:pt x="629" y="3145"/>
                    <a:pt x="1259" y="3145"/>
                  </a:cubicBezTo>
                  <a:cubicBezTo>
                    <a:pt x="2516" y="2516"/>
                    <a:pt x="2516" y="2516"/>
                    <a:pt x="2516" y="2516"/>
                  </a:cubicBezTo>
                  <a:cubicBezTo>
                    <a:pt x="3774" y="2516"/>
                    <a:pt x="5033" y="3145"/>
                    <a:pt x="6291" y="2516"/>
                  </a:cubicBezTo>
                  <a:cubicBezTo>
                    <a:pt x="8178" y="2516"/>
                    <a:pt x="10694" y="1258"/>
                    <a:pt x="12581" y="629"/>
                  </a:cubicBezTo>
                  <a:cubicBezTo>
                    <a:pt x="13210" y="629"/>
                    <a:pt x="13840" y="0"/>
                    <a:pt x="13840" y="0"/>
                  </a:cubicBezTo>
                  <a:cubicBezTo>
                    <a:pt x="14469" y="0"/>
                    <a:pt x="14469" y="0"/>
                    <a:pt x="15097" y="0"/>
                  </a:cubicBezTo>
                  <a:cubicBezTo>
                    <a:pt x="13840" y="1258"/>
                    <a:pt x="13210" y="1258"/>
                    <a:pt x="12581" y="1258"/>
                  </a:cubicBezTo>
                  <a:cubicBezTo>
                    <a:pt x="13210" y="2516"/>
                    <a:pt x="12581" y="2516"/>
                    <a:pt x="8807" y="6291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82" name="【公众号：阿拉丁PPT】1-144"/>
            <p:cNvSpPr/>
            <p:nvPr/>
          </p:nvSpPr>
          <p:spPr>
            <a:xfrm>
              <a:off x="11623322" y="1165706"/>
              <a:ext cx="628" cy="6290"/>
            </a:xfrm>
            <a:custGeom>
              <a:avLst/>
              <a:gdLst>
                <a:gd name="connsiteX0" fmla="*/ 0 w 628"/>
                <a:gd name="connsiteY0" fmla="*/ 0 h 6290"/>
                <a:gd name="connsiteX1" fmla="*/ 629 w 628"/>
                <a:gd name="connsiteY1" fmla="*/ 0 h 6290"/>
                <a:gd name="connsiteX2" fmla="*/ 629 w 628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6290">
                  <a:moveTo>
                    <a:pt x="0" y="0"/>
                  </a:moveTo>
                  <a:lnTo>
                    <a:pt x="629" y="0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83" name="【公众号：阿拉丁PPT】1-145"/>
            <p:cNvSpPr/>
            <p:nvPr/>
          </p:nvSpPr>
          <p:spPr>
            <a:xfrm>
              <a:off x="11565048" y="1126705"/>
              <a:ext cx="3547" cy="4961"/>
            </a:xfrm>
            <a:custGeom>
              <a:avLst/>
              <a:gdLst>
                <a:gd name="connsiteX0" fmla="*/ 3547 w 3547"/>
                <a:gd name="connsiteY0" fmla="*/ 0 h 4961"/>
                <a:gd name="connsiteX1" fmla="*/ 1031 w 3547"/>
                <a:gd name="connsiteY1" fmla="*/ 4403 h 4961"/>
                <a:gd name="connsiteX2" fmla="*/ 3547 w 3547"/>
                <a:gd name="connsiteY2" fmla="*/ 0 h 4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47" h="4961">
                  <a:moveTo>
                    <a:pt x="3547" y="0"/>
                  </a:moveTo>
                  <a:cubicBezTo>
                    <a:pt x="2917" y="1258"/>
                    <a:pt x="2289" y="3145"/>
                    <a:pt x="1031" y="4403"/>
                  </a:cubicBezTo>
                  <a:cubicBezTo>
                    <a:pt x="-857" y="5661"/>
                    <a:pt x="-228" y="5033"/>
                    <a:pt x="3547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84" name="【公众号：阿拉丁PPT】1-146"/>
            <p:cNvSpPr/>
            <p:nvPr/>
          </p:nvSpPr>
          <p:spPr>
            <a:xfrm>
              <a:off x="11565450" y="1142431"/>
              <a:ext cx="1886" cy="1258"/>
            </a:xfrm>
            <a:custGeom>
              <a:avLst/>
              <a:gdLst>
                <a:gd name="connsiteX0" fmla="*/ 629 w 1886"/>
                <a:gd name="connsiteY0" fmla="*/ 629 h 1258"/>
                <a:gd name="connsiteX1" fmla="*/ 0 w 1886"/>
                <a:gd name="connsiteY1" fmla="*/ 1258 h 1258"/>
                <a:gd name="connsiteX2" fmla="*/ 1258 w 1886"/>
                <a:gd name="connsiteY2" fmla="*/ 0 h 1258"/>
                <a:gd name="connsiteX3" fmla="*/ 1887 w 1886"/>
                <a:gd name="connsiteY3" fmla="*/ 0 h 1258"/>
                <a:gd name="connsiteX4" fmla="*/ 629 w 1886"/>
                <a:gd name="connsiteY4" fmla="*/ 629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258">
                  <a:moveTo>
                    <a:pt x="629" y="629"/>
                  </a:moveTo>
                  <a:cubicBezTo>
                    <a:pt x="629" y="629"/>
                    <a:pt x="0" y="629"/>
                    <a:pt x="0" y="1258"/>
                  </a:cubicBezTo>
                  <a:cubicBezTo>
                    <a:pt x="629" y="629"/>
                    <a:pt x="629" y="629"/>
                    <a:pt x="1258" y="0"/>
                  </a:cubicBezTo>
                  <a:cubicBezTo>
                    <a:pt x="1258" y="0"/>
                    <a:pt x="1887" y="0"/>
                    <a:pt x="1887" y="0"/>
                  </a:cubicBezTo>
                  <a:cubicBezTo>
                    <a:pt x="1258" y="0"/>
                    <a:pt x="1258" y="0"/>
                    <a:pt x="629" y="629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85" name="【公众号：阿拉丁PPT】1-147"/>
            <p:cNvSpPr/>
            <p:nvPr/>
          </p:nvSpPr>
          <p:spPr>
            <a:xfrm>
              <a:off x="11600048" y="85180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86" name="【公众号：阿拉丁PPT】1-148"/>
            <p:cNvSpPr/>
            <p:nvPr/>
          </p:nvSpPr>
          <p:spPr>
            <a:xfrm>
              <a:off x="11579289" y="839227"/>
              <a:ext cx="92759" cy="74857"/>
            </a:xfrm>
            <a:custGeom>
              <a:avLst/>
              <a:gdLst>
                <a:gd name="connsiteX0" fmla="*/ 1258 w 92759"/>
                <a:gd name="connsiteY0" fmla="*/ 50324 h 74857"/>
                <a:gd name="connsiteX1" fmla="*/ 0 w 92759"/>
                <a:gd name="connsiteY1" fmla="*/ 54099 h 74857"/>
                <a:gd name="connsiteX2" fmla="*/ 1258 w 92759"/>
                <a:gd name="connsiteY2" fmla="*/ 54728 h 74857"/>
                <a:gd name="connsiteX3" fmla="*/ 1887 w 92759"/>
                <a:gd name="connsiteY3" fmla="*/ 59131 h 74857"/>
                <a:gd name="connsiteX4" fmla="*/ 2516 w 92759"/>
                <a:gd name="connsiteY4" fmla="*/ 59760 h 74857"/>
                <a:gd name="connsiteX5" fmla="*/ 5033 w 92759"/>
                <a:gd name="connsiteY5" fmla="*/ 59131 h 74857"/>
                <a:gd name="connsiteX6" fmla="*/ 6291 w 92759"/>
                <a:gd name="connsiteY6" fmla="*/ 59760 h 74857"/>
                <a:gd name="connsiteX7" fmla="*/ 8178 w 92759"/>
                <a:gd name="connsiteY7" fmla="*/ 57873 h 74857"/>
                <a:gd name="connsiteX8" fmla="*/ 9436 w 92759"/>
                <a:gd name="connsiteY8" fmla="*/ 59131 h 74857"/>
                <a:gd name="connsiteX9" fmla="*/ 10065 w 92759"/>
                <a:gd name="connsiteY9" fmla="*/ 59760 h 74857"/>
                <a:gd name="connsiteX10" fmla="*/ 11323 w 92759"/>
                <a:gd name="connsiteY10" fmla="*/ 62276 h 74857"/>
                <a:gd name="connsiteX11" fmla="*/ 13839 w 92759"/>
                <a:gd name="connsiteY11" fmla="*/ 61647 h 74857"/>
                <a:gd name="connsiteX12" fmla="*/ 14469 w 92759"/>
                <a:gd name="connsiteY12" fmla="*/ 63534 h 74857"/>
                <a:gd name="connsiteX13" fmla="*/ 14469 w 92759"/>
                <a:gd name="connsiteY13" fmla="*/ 64164 h 74857"/>
                <a:gd name="connsiteX14" fmla="*/ 15726 w 92759"/>
                <a:gd name="connsiteY14" fmla="*/ 59760 h 74857"/>
                <a:gd name="connsiteX15" fmla="*/ 18243 w 92759"/>
                <a:gd name="connsiteY15" fmla="*/ 61018 h 74857"/>
                <a:gd name="connsiteX16" fmla="*/ 19501 w 92759"/>
                <a:gd name="connsiteY16" fmla="*/ 61647 h 74857"/>
                <a:gd name="connsiteX17" fmla="*/ 22646 w 92759"/>
                <a:gd name="connsiteY17" fmla="*/ 61018 h 74857"/>
                <a:gd name="connsiteX18" fmla="*/ 23904 w 92759"/>
                <a:gd name="connsiteY18" fmla="*/ 63534 h 74857"/>
                <a:gd name="connsiteX19" fmla="*/ 27679 w 92759"/>
                <a:gd name="connsiteY19" fmla="*/ 62276 h 74857"/>
                <a:gd name="connsiteX20" fmla="*/ 31453 w 92759"/>
                <a:gd name="connsiteY20" fmla="*/ 61647 h 74857"/>
                <a:gd name="connsiteX21" fmla="*/ 33969 w 92759"/>
                <a:gd name="connsiteY21" fmla="*/ 59760 h 74857"/>
                <a:gd name="connsiteX22" fmla="*/ 36485 w 92759"/>
                <a:gd name="connsiteY22" fmla="*/ 59131 h 74857"/>
                <a:gd name="connsiteX23" fmla="*/ 38372 w 92759"/>
                <a:gd name="connsiteY23" fmla="*/ 61647 h 74857"/>
                <a:gd name="connsiteX24" fmla="*/ 39631 w 92759"/>
                <a:gd name="connsiteY24" fmla="*/ 61018 h 74857"/>
                <a:gd name="connsiteX25" fmla="*/ 41517 w 92759"/>
                <a:gd name="connsiteY25" fmla="*/ 62276 h 74857"/>
                <a:gd name="connsiteX26" fmla="*/ 43405 w 92759"/>
                <a:gd name="connsiteY26" fmla="*/ 63534 h 74857"/>
                <a:gd name="connsiteX27" fmla="*/ 44663 w 92759"/>
                <a:gd name="connsiteY27" fmla="*/ 64793 h 74857"/>
                <a:gd name="connsiteX28" fmla="*/ 46550 w 92759"/>
                <a:gd name="connsiteY28" fmla="*/ 64793 h 74857"/>
                <a:gd name="connsiteX29" fmla="*/ 50324 w 92759"/>
                <a:gd name="connsiteY29" fmla="*/ 67309 h 74857"/>
                <a:gd name="connsiteX30" fmla="*/ 52841 w 92759"/>
                <a:gd name="connsiteY30" fmla="*/ 66680 h 74857"/>
                <a:gd name="connsiteX31" fmla="*/ 54099 w 92759"/>
                <a:gd name="connsiteY31" fmla="*/ 67938 h 74857"/>
                <a:gd name="connsiteX32" fmla="*/ 57873 w 92759"/>
                <a:gd name="connsiteY32" fmla="*/ 69825 h 74857"/>
                <a:gd name="connsiteX33" fmla="*/ 62277 w 92759"/>
                <a:gd name="connsiteY33" fmla="*/ 72341 h 74857"/>
                <a:gd name="connsiteX34" fmla="*/ 66680 w 92759"/>
                <a:gd name="connsiteY34" fmla="*/ 73599 h 74857"/>
                <a:gd name="connsiteX35" fmla="*/ 74229 w 92759"/>
                <a:gd name="connsiteY35" fmla="*/ 74858 h 74857"/>
                <a:gd name="connsiteX36" fmla="*/ 78632 w 92759"/>
                <a:gd name="connsiteY36" fmla="*/ 72341 h 74857"/>
                <a:gd name="connsiteX37" fmla="*/ 84922 w 92759"/>
                <a:gd name="connsiteY37" fmla="*/ 56615 h 74857"/>
                <a:gd name="connsiteX38" fmla="*/ 88068 w 92759"/>
                <a:gd name="connsiteY38" fmla="*/ 44663 h 74857"/>
                <a:gd name="connsiteX39" fmla="*/ 90584 w 92759"/>
                <a:gd name="connsiteY39" fmla="*/ 35856 h 74857"/>
                <a:gd name="connsiteX40" fmla="*/ 89325 w 92759"/>
                <a:gd name="connsiteY40" fmla="*/ 37114 h 74857"/>
                <a:gd name="connsiteX41" fmla="*/ 91842 w 92759"/>
                <a:gd name="connsiteY41" fmla="*/ 28307 h 74857"/>
                <a:gd name="connsiteX42" fmla="*/ 91213 w 92759"/>
                <a:gd name="connsiteY42" fmla="*/ 29566 h 74857"/>
                <a:gd name="connsiteX43" fmla="*/ 89955 w 92759"/>
                <a:gd name="connsiteY43" fmla="*/ 29566 h 74857"/>
                <a:gd name="connsiteX44" fmla="*/ 90584 w 92759"/>
                <a:gd name="connsiteY44" fmla="*/ 24533 h 74857"/>
                <a:gd name="connsiteX45" fmla="*/ 89955 w 92759"/>
                <a:gd name="connsiteY45" fmla="*/ 23904 h 74857"/>
                <a:gd name="connsiteX46" fmla="*/ 91213 w 92759"/>
                <a:gd name="connsiteY46" fmla="*/ 16984 h 74857"/>
                <a:gd name="connsiteX47" fmla="*/ 89955 w 92759"/>
                <a:gd name="connsiteY47" fmla="*/ 18872 h 74857"/>
                <a:gd name="connsiteX48" fmla="*/ 91842 w 92759"/>
                <a:gd name="connsiteY48" fmla="*/ 15097 h 74857"/>
                <a:gd name="connsiteX49" fmla="*/ 92471 w 92759"/>
                <a:gd name="connsiteY49" fmla="*/ 15726 h 74857"/>
                <a:gd name="connsiteX50" fmla="*/ 88697 w 92759"/>
                <a:gd name="connsiteY50" fmla="*/ 19501 h 74857"/>
                <a:gd name="connsiteX51" fmla="*/ 89955 w 92759"/>
                <a:gd name="connsiteY51" fmla="*/ 14468 h 74857"/>
                <a:gd name="connsiteX52" fmla="*/ 89955 w 92759"/>
                <a:gd name="connsiteY52" fmla="*/ 13210 h 74857"/>
                <a:gd name="connsiteX53" fmla="*/ 88068 w 92759"/>
                <a:gd name="connsiteY53" fmla="*/ 13210 h 74857"/>
                <a:gd name="connsiteX54" fmla="*/ 86810 w 92759"/>
                <a:gd name="connsiteY54" fmla="*/ 12581 h 74857"/>
                <a:gd name="connsiteX55" fmla="*/ 85551 w 92759"/>
                <a:gd name="connsiteY55" fmla="*/ 12581 h 74857"/>
                <a:gd name="connsiteX56" fmla="*/ 85551 w 92759"/>
                <a:gd name="connsiteY56" fmla="*/ 9436 h 74857"/>
                <a:gd name="connsiteX57" fmla="*/ 85551 w 92759"/>
                <a:gd name="connsiteY57" fmla="*/ 8178 h 74857"/>
                <a:gd name="connsiteX58" fmla="*/ 83665 w 92759"/>
                <a:gd name="connsiteY58" fmla="*/ 10065 h 74857"/>
                <a:gd name="connsiteX59" fmla="*/ 83665 w 92759"/>
                <a:gd name="connsiteY59" fmla="*/ 10065 h 74857"/>
                <a:gd name="connsiteX60" fmla="*/ 82406 w 92759"/>
                <a:gd name="connsiteY60" fmla="*/ 8807 h 74857"/>
                <a:gd name="connsiteX61" fmla="*/ 81777 w 92759"/>
                <a:gd name="connsiteY61" fmla="*/ 8807 h 74857"/>
                <a:gd name="connsiteX62" fmla="*/ 80519 w 92759"/>
                <a:gd name="connsiteY62" fmla="*/ 10694 h 74857"/>
                <a:gd name="connsiteX63" fmla="*/ 79890 w 92759"/>
                <a:gd name="connsiteY63" fmla="*/ 10694 h 74857"/>
                <a:gd name="connsiteX64" fmla="*/ 79890 w 92759"/>
                <a:gd name="connsiteY64" fmla="*/ 9436 h 74857"/>
                <a:gd name="connsiteX65" fmla="*/ 79261 w 92759"/>
                <a:gd name="connsiteY65" fmla="*/ 9436 h 74857"/>
                <a:gd name="connsiteX66" fmla="*/ 79261 w 92759"/>
                <a:gd name="connsiteY66" fmla="*/ 6920 h 74857"/>
                <a:gd name="connsiteX67" fmla="*/ 79261 w 92759"/>
                <a:gd name="connsiteY67" fmla="*/ 6920 h 74857"/>
                <a:gd name="connsiteX68" fmla="*/ 76744 w 92759"/>
                <a:gd name="connsiteY68" fmla="*/ 8807 h 74857"/>
                <a:gd name="connsiteX69" fmla="*/ 75487 w 92759"/>
                <a:gd name="connsiteY69" fmla="*/ 10694 h 74857"/>
                <a:gd name="connsiteX70" fmla="*/ 75487 w 92759"/>
                <a:gd name="connsiteY70" fmla="*/ 9436 h 74857"/>
                <a:gd name="connsiteX71" fmla="*/ 75487 w 92759"/>
                <a:gd name="connsiteY71" fmla="*/ 8178 h 74857"/>
                <a:gd name="connsiteX72" fmla="*/ 74858 w 92759"/>
                <a:gd name="connsiteY72" fmla="*/ 7549 h 74857"/>
                <a:gd name="connsiteX73" fmla="*/ 74858 w 92759"/>
                <a:gd name="connsiteY73" fmla="*/ 6291 h 74857"/>
                <a:gd name="connsiteX74" fmla="*/ 74858 w 92759"/>
                <a:gd name="connsiteY74" fmla="*/ 3774 h 74857"/>
                <a:gd name="connsiteX75" fmla="*/ 74858 w 92759"/>
                <a:gd name="connsiteY75" fmla="*/ 3145 h 74857"/>
                <a:gd name="connsiteX76" fmla="*/ 74229 w 92759"/>
                <a:gd name="connsiteY76" fmla="*/ 2516 h 74857"/>
                <a:gd name="connsiteX77" fmla="*/ 73599 w 92759"/>
                <a:gd name="connsiteY77" fmla="*/ 3145 h 74857"/>
                <a:gd name="connsiteX78" fmla="*/ 71712 w 92759"/>
                <a:gd name="connsiteY78" fmla="*/ 5032 h 74857"/>
                <a:gd name="connsiteX79" fmla="*/ 69825 w 92759"/>
                <a:gd name="connsiteY79" fmla="*/ 5662 h 74857"/>
                <a:gd name="connsiteX80" fmla="*/ 69825 w 92759"/>
                <a:gd name="connsiteY80" fmla="*/ 5662 h 74857"/>
                <a:gd name="connsiteX81" fmla="*/ 68567 w 92759"/>
                <a:gd name="connsiteY81" fmla="*/ 5662 h 74857"/>
                <a:gd name="connsiteX82" fmla="*/ 67938 w 92759"/>
                <a:gd name="connsiteY82" fmla="*/ 6291 h 74857"/>
                <a:gd name="connsiteX83" fmla="*/ 67938 w 92759"/>
                <a:gd name="connsiteY83" fmla="*/ 3774 h 74857"/>
                <a:gd name="connsiteX84" fmla="*/ 66680 w 92759"/>
                <a:gd name="connsiteY84" fmla="*/ 2516 h 74857"/>
                <a:gd name="connsiteX85" fmla="*/ 64793 w 92759"/>
                <a:gd name="connsiteY85" fmla="*/ 6920 h 74857"/>
                <a:gd name="connsiteX86" fmla="*/ 65422 w 92759"/>
                <a:gd name="connsiteY86" fmla="*/ 1258 h 74857"/>
                <a:gd name="connsiteX87" fmla="*/ 63534 w 92759"/>
                <a:gd name="connsiteY87" fmla="*/ 6291 h 74857"/>
                <a:gd name="connsiteX88" fmla="*/ 62905 w 92759"/>
                <a:gd name="connsiteY88" fmla="*/ 4403 h 74857"/>
                <a:gd name="connsiteX89" fmla="*/ 62277 w 92759"/>
                <a:gd name="connsiteY89" fmla="*/ 4403 h 74857"/>
                <a:gd name="connsiteX90" fmla="*/ 60389 w 92759"/>
                <a:gd name="connsiteY90" fmla="*/ 6920 h 74857"/>
                <a:gd name="connsiteX91" fmla="*/ 58502 w 92759"/>
                <a:gd name="connsiteY91" fmla="*/ 8807 h 74857"/>
                <a:gd name="connsiteX92" fmla="*/ 59131 w 92759"/>
                <a:gd name="connsiteY92" fmla="*/ 5032 h 74857"/>
                <a:gd name="connsiteX93" fmla="*/ 60389 w 92759"/>
                <a:gd name="connsiteY93" fmla="*/ 629 h 74857"/>
                <a:gd name="connsiteX94" fmla="*/ 59760 w 92759"/>
                <a:gd name="connsiteY94" fmla="*/ 3145 h 74857"/>
                <a:gd name="connsiteX95" fmla="*/ 59131 w 92759"/>
                <a:gd name="connsiteY95" fmla="*/ 5032 h 74857"/>
                <a:gd name="connsiteX96" fmla="*/ 59131 w 92759"/>
                <a:gd name="connsiteY96" fmla="*/ 6920 h 74857"/>
                <a:gd name="connsiteX97" fmla="*/ 58502 w 92759"/>
                <a:gd name="connsiteY97" fmla="*/ 8178 h 74857"/>
                <a:gd name="connsiteX98" fmla="*/ 57244 w 92759"/>
                <a:gd name="connsiteY98" fmla="*/ 9436 h 74857"/>
                <a:gd name="connsiteX99" fmla="*/ 57244 w 92759"/>
                <a:gd name="connsiteY99" fmla="*/ 8807 h 74857"/>
                <a:gd name="connsiteX100" fmla="*/ 58502 w 92759"/>
                <a:gd name="connsiteY100" fmla="*/ 629 h 74857"/>
                <a:gd name="connsiteX101" fmla="*/ 56615 w 92759"/>
                <a:gd name="connsiteY101" fmla="*/ 4403 h 74857"/>
                <a:gd name="connsiteX102" fmla="*/ 55986 w 92759"/>
                <a:gd name="connsiteY102" fmla="*/ 5662 h 74857"/>
                <a:gd name="connsiteX103" fmla="*/ 55357 w 92759"/>
                <a:gd name="connsiteY103" fmla="*/ 4403 h 74857"/>
                <a:gd name="connsiteX104" fmla="*/ 55986 w 92759"/>
                <a:gd name="connsiteY104" fmla="*/ 2516 h 74857"/>
                <a:gd name="connsiteX105" fmla="*/ 55357 w 92759"/>
                <a:gd name="connsiteY105" fmla="*/ 2516 h 74857"/>
                <a:gd name="connsiteX106" fmla="*/ 54099 w 92759"/>
                <a:gd name="connsiteY106" fmla="*/ 2516 h 74857"/>
                <a:gd name="connsiteX107" fmla="*/ 54099 w 92759"/>
                <a:gd name="connsiteY107" fmla="*/ 2516 h 74857"/>
                <a:gd name="connsiteX108" fmla="*/ 52841 w 92759"/>
                <a:gd name="connsiteY108" fmla="*/ 3774 h 74857"/>
                <a:gd name="connsiteX109" fmla="*/ 50324 w 92759"/>
                <a:gd name="connsiteY109" fmla="*/ 6291 h 74857"/>
                <a:gd name="connsiteX110" fmla="*/ 49695 w 92759"/>
                <a:gd name="connsiteY110" fmla="*/ 6291 h 74857"/>
                <a:gd name="connsiteX111" fmla="*/ 50324 w 92759"/>
                <a:gd name="connsiteY111" fmla="*/ 3145 h 74857"/>
                <a:gd name="connsiteX112" fmla="*/ 50324 w 92759"/>
                <a:gd name="connsiteY112" fmla="*/ 3145 h 74857"/>
                <a:gd name="connsiteX113" fmla="*/ 50324 w 92759"/>
                <a:gd name="connsiteY113" fmla="*/ 3145 h 74857"/>
                <a:gd name="connsiteX114" fmla="*/ 49067 w 92759"/>
                <a:gd name="connsiteY114" fmla="*/ 5662 h 74857"/>
                <a:gd name="connsiteX115" fmla="*/ 49695 w 92759"/>
                <a:gd name="connsiteY115" fmla="*/ 3774 h 74857"/>
                <a:gd name="connsiteX116" fmla="*/ 50324 w 92759"/>
                <a:gd name="connsiteY116" fmla="*/ 3145 h 74857"/>
                <a:gd name="connsiteX117" fmla="*/ 50324 w 92759"/>
                <a:gd name="connsiteY117" fmla="*/ 3145 h 74857"/>
                <a:gd name="connsiteX118" fmla="*/ 49695 w 92759"/>
                <a:gd name="connsiteY118" fmla="*/ 3145 h 74857"/>
                <a:gd name="connsiteX119" fmla="*/ 47808 w 92759"/>
                <a:gd name="connsiteY119" fmla="*/ 6291 h 74857"/>
                <a:gd name="connsiteX120" fmla="*/ 49067 w 92759"/>
                <a:gd name="connsiteY120" fmla="*/ 629 h 74857"/>
                <a:gd name="connsiteX121" fmla="*/ 49067 w 92759"/>
                <a:gd name="connsiteY121" fmla="*/ 0 h 74857"/>
                <a:gd name="connsiteX122" fmla="*/ 47808 w 92759"/>
                <a:gd name="connsiteY122" fmla="*/ 1258 h 74857"/>
                <a:gd name="connsiteX123" fmla="*/ 47179 w 92759"/>
                <a:gd name="connsiteY123" fmla="*/ 2516 h 74857"/>
                <a:gd name="connsiteX124" fmla="*/ 45921 w 92759"/>
                <a:gd name="connsiteY124" fmla="*/ 5032 h 74857"/>
                <a:gd name="connsiteX125" fmla="*/ 44034 w 92759"/>
                <a:gd name="connsiteY125" fmla="*/ 5662 h 74857"/>
                <a:gd name="connsiteX126" fmla="*/ 45921 w 92759"/>
                <a:gd name="connsiteY126" fmla="*/ 2516 h 74857"/>
                <a:gd name="connsiteX127" fmla="*/ 46550 w 92759"/>
                <a:gd name="connsiteY127" fmla="*/ 629 h 74857"/>
                <a:gd name="connsiteX128" fmla="*/ 45292 w 92759"/>
                <a:gd name="connsiteY128" fmla="*/ 629 h 74857"/>
                <a:gd name="connsiteX129" fmla="*/ 44663 w 92759"/>
                <a:gd name="connsiteY129" fmla="*/ 3774 h 74857"/>
                <a:gd name="connsiteX130" fmla="*/ 44034 w 92759"/>
                <a:gd name="connsiteY130" fmla="*/ 5662 h 74857"/>
                <a:gd name="connsiteX131" fmla="*/ 42146 w 92759"/>
                <a:gd name="connsiteY131" fmla="*/ 6920 h 74857"/>
                <a:gd name="connsiteX132" fmla="*/ 42776 w 92759"/>
                <a:gd name="connsiteY132" fmla="*/ 5662 h 74857"/>
                <a:gd name="connsiteX133" fmla="*/ 44663 w 92759"/>
                <a:gd name="connsiteY133" fmla="*/ 3145 h 74857"/>
                <a:gd name="connsiteX134" fmla="*/ 44034 w 92759"/>
                <a:gd name="connsiteY134" fmla="*/ 629 h 74857"/>
                <a:gd name="connsiteX135" fmla="*/ 40889 w 92759"/>
                <a:gd name="connsiteY135" fmla="*/ 1887 h 74857"/>
                <a:gd name="connsiteX136" fmla="*/ 39631 w 92759"/>
                <a:gd name="connsiteY136" fmla="*/ 3145 h 74857"/>
                <a:gd name="connsiteX137" fmla="*/ 36485 w 92759"/>
                <a:gd name="connsiteY137" fmla="*/ 3145 h 74857"/>
                <a:gd name="connsiteX138" fmla="*/ 35227 w 92759"/>
                <a:gd name="connsiteY138" fmla="*/ 3145 h 74857"/>
                <a:gd name="connsiteX139" fmla="*/ 33969 w 92759"/>
                <a:gd name="connsiteY139" fmla="*/ 6920 h 74857"/>
                <a:gd name="connsiteX140" fmla="*/ 34598 w 92759"/>
                <a:gd name="connsiteY140" fmla="*/ 7549 h 74857"/>
                <a:gd name="connsiteX141" fmla="*/ 35856 w 92759"/>
                <a:gd name="connsiteY141" fmla="*/ 7549 h 74857"/>
                <a:gd name="connsiteX142" fmla="*/ 37743 w 92759"/>
                <a:gd name="connsiteY142" fmla="*/ 6920 h 74857"/>
                <a:gd name="connsiteX143" fmla="*/ 39631 w 92759"/>
                <a:gd name="connsiteY143" fmla="*/ 6291 h 74857"/>
                <a:gd name="connsiteX144" fmla="*/ 39631 w 92759"/>
                <a:gd name="connsiteY144" fmla="*/ 6291 h 74857"/>
                <a:gd name="connsiteX145" fmla="*/ 42146 w 92759"/>
                <a:gd name="connsiteY145" fmla="*/ 4403 h 74857"/>
                <a:gd name="connsiteX146" fmla="*/ 42146 w 92759"/>
                <a:gd name="connsiteY146" fmla="*/ 6291 h 74857"/>
                <a:gd name="connsiteX147" fmla="*/ 40260 w 92759"/>
                <a:gd name="connsiteY147" fmla="*/ 8178 h 74857"/>
                <a:gd name="connsiteX148" fmla="*/ 34598 w 92759"/>
                <a:gd name="connsiteY148" fmla="*/ 11952 h 74857"/>
                <a:gd name="connsiteX149" fmla="*/ 32082 w 92759"/>
                <a:gd name="connsiteY149" fmla="*/ 15097 h 74857"/>
                <a:gd name="connsiteX150" fmla="*/ 30195 w 92759"/>
                <a:gd name="connsiteY150" fmla="*/ 18243 h 74857"/>
                <a:gd name="connsiteX151" fmla="*/ 31453 w 92759"/>
                <a:gd name="connsiteY151" fmla="*/ 14468 h 74857"/>
                <a:gd name="connsiteX152" fmla="*/ 29565 w 92759"/>
                <a:gd name="connsiteY152" fmla="*/ 13839 h 74857"/>
                <a:gd name="connsiteX153" fmla="*/ 28307 w 92759"/>
                <a:gd name="connsiteY153" fmla="*/ 13210 h 74857"/>
                <a:gd name="connsiteX154" fmla="*/ 27050 w 92759"/>
                <a:gd name="connsiteY154" fmla="*/ 11952 h 74857"/>
                <a:gd name="connsiteX155" fmla="*/ 24533 w 92759"/>
                <a:gd name="connsiteY155" fmla="*/ 15097 h 74857"/>
                <a:gd name="connsiteX156" fmla="*/ 23904 w 92759"/>
                <a:gd name="connsiteY156" fmla="*/ 14468 h 74857"/>
                <a:gd name="connsiteX157" fmla="*/ 22646 w 92759"/>
                <a:gd name="connsiteY157" fmla="*/ 15097 h 74857"/>
                <a:gd name="connsiteX158" fmla="*/ 19501 w 92759"/>
                <a:gd name="connsiteY158" fmla="*/ 18872 h 74857"/>
                <a:gd name="connsiteX159" fmla="*/ 18872 w 92759"/>
                <a:gd name="connsiteY159" fmla="*/ 18872 h 74857"/>
                <a:gd name="connsiteX160" fmla="*/ 21388 w 92759"/>
                <a:gd name="connsiteY160" fmla="*/ 13839 h 74857"/>
                <a:gd name="connsiteX161" fmla="*/ 22017 w 92759"/>
                <a:gd name="connsiteY161" fmla="*/ 11952 h 74857"/>
                <a:gd name="connsiteX162" fmla="*/ 18872 w 92759"/>
                <a:gd name="connsiteY162" fmla="*/ 16355 h 74857"/>
                <a:gd name="connsiteX163" fmla="*/ 16355 w 92759"/>
                <a:gd name="connsiteY163" fmla="*/ 18243 h 74857"/>
                <a:gd name="connsiteX164" fmla="*/ 15097 w 92759"/>
                <a:gd name="connsiteY164" fmla="*/ 20130 h 74857"/>
                <a:gd name="connsiteX165" fmla="*/ 10694 w 92759"/>
                <a:gd name="connsiteY165" fmla="*/ 25791 h 74857"/>
                <a:gd name="connsiteX166" fmla="*/ 8178 w 92759"/>
                <a:gd name="connsiteY166" fmla="*/ 30824 h 74857"/>
                <a:gd name="connsiteX167" fmla="*/ 6291 w 92759"/>
                <a:gd name="connsiteY167" fmla="*/ 35227 h 74857"/>
                <a:gd name="connsiteX168" fmla="*/ 6291 w 92759"/>
                <a:gd name="connsiteY168" fmla="*/ 36485 h 74857"/>
                <a:gd name="connsiteX169" fmla="*/ 3145 w 92759"/>
                <a:gd name="connsiteY169" fmla="*/ 45921 h 74857"/>
                <a:gd name="connsiteX170" fmla="*/ 1258 w 92759"/>
                <a:gd name="connsiteY170" fmla="*/ 50324 h 74857"/>
                <a:gd name="connsiteX171" fmla="*/ 86810 w 92759"/>
                <a:gd name="connsiteY171" fmla="*/ 18872 h 74857"/>
                <a:gd name="connsiteX172" fmla="*/ 87439 w 92759"/>
                <a:gd name="connsiteY172" fmla="*/ 17614 h 74857"/>
                <a:gd name="connsiteX173" fmla="*/ 86810 w 92759"/>
                <a:gd name="connsiteY173" fmla="*/ 18872 h 74857"/>
                <a:gd name="connsiteX174" fmla="*/ 86810 w 92759"/>
                <a:gd name="connsiteY174" fmla="*/ 19501 h 74857"/>
                <a:gd name="connsiteX175" fmla="*/ 86810 w 92759"/>
                <a:gd name="connsiteY175" fmla="*/ 18872 h 74857"/>
                <a:gd name="connsiteX176" fmla="*/ 84293 w 92759"/>
                <a:gd name="connsiteY176" fmla="*/ 24533 h 74857"/>
                <a:gd name="connsiteX177" fmla="*/ 84922 w 92759"/>
                <a:gd name="connsiteY177" fmla="*/ 23904 h 74857"/>
                <a:gd name="connsiteX178" fmla="*/ 84293 w 92759"/>
                <a:gd name="connsiteY178" fmla="*/ 24533 h 74857"/>
                <a:gd name="connsiteX179" fmla="*/ 84293 w 92759"/>
                <a:gd name="connsiteY179" fmla="*/ 24533 h 74857"/>
                <a:gd name="connsiteX180" fmla="*/ 84293 w 92759"/>
                <a:gd name="connsiteY180" fmla="*/ 24533 h 74857"/>
                <a:gd name="connsiteX181" fmla="*/ 80519 w 92759"/>
                <a:gd name="connsiteY181" fmla="*/ 23275 h 74857"/>
                <a:gd name="connsiteX182" fmla="*/ 81148 w 92759"/>
                <a:gd name="connsiteY182" fmla="*/ 22646 h 74857"/>
                <a:gd name="connsiteX183" fmla="*/ 80519 w 92759"/>
                <a:gd name="connsiteY183" fmla="*/ 25162 h 74857"/>
                <a:gd name="connsiteX184" fmla="*/ 79890 w 92759"/>
                <a:gd name="connsiteY184" fmla="*/ 26420 h 74857"/>
                <a:gd name="connsiteX185" fmla="*/ 80519 w 92759"/>
                <a:gd name="connsiteY185" fmla="*/ 23275 h 74857"/>
                <a:gd name="connsiteX186" fmla="*/ 81777 w 92759"/>
                <a:gd name="connsiteY186" fmla="*/ 16355 h 74857"/>
                <a:gd name="connsiteX187" fmla="*/ 86180 w 92759"/>
                <a:gd name="connsiteY187" fmla="*/ 16984 h 74857"/>
                <a:gd name="connsiteX188" fmla="*/ 84293 w 92759"/>
                <a:gd name="connsiteY188" fmla="*/ 18243 h 74857"/>
                <a:gd name="connsiteX189" fmla="*/ 82406 w 92759"/>
                <a:gd name="connsiteY189" fmla="*/ 18872 h 74857"/>
                <a:gd name="connsiteX190" fmla="*/ 81777 w 92759"/>
                <a:gd name="connsiteY190" fmla="*/ 16355 h 74857"/>
                <a:gd name="connsiteX191" fmla="*/ 76744 w 92759"/>
                <a:gd name="connsiteY191" fmla="*/ 24533 h 74857"/>
                <a:gd name="connsiteX192" fmla="*/ 78632 w 92759"/>
                <a:gd name="connsiteY192" fmla="*/ 22646 h 74857"/>
                <a:gd name="connsiteX193" fmla="*/ 79890 w 92759"/>
                <a:gd name="connsiteY193" fmla="*/ 23904 h 74857"/>
                <a:gd name="connsiteX194" fmla="*/ 79261 w 92759"/>
                <a:gd name="connsiteY194" fmla="*/ 25791 h 74857"/>
                <a:gd name="connsiteX195" fmla="*/ 76744 w 92759"/>
                <a:gd name="connsiteY195" fmla="*/ 24533 h 74857"/>
                <a:gd name="connsiteX196" fmla="*/ 75487 w 92759"/>
                <a:gd name="connsiteY196" fmla="*/ 22017 h 74857"/>
                <a:gd name="connsiteX197" fmla="*/ 76744 w 92759"/>
                <a:gd name="connsiteY197" fmla="*/ 22646 h 74857"/>
                <a:gd name="connsiteX198" fmla="*/ 75487 w 92759"/>
                <a:gd name="connsiteY198" fmla="*/ 22017 h 74857"/>
                <a:gd name="connsiteX199" fmla="*/ 73599 w 92759"/>
                <a:gd name="connsiteY199" fmla="*/ 21388 h 74857"/>
                <a:gd name="connsiteX200" fmla="*/ 74229 w 92759"/>
                <a:gd name="connsiteY200" fmla="*/ 20130 h 74857"/>
                <a:gd name="connsiteX201" fmla="*/ 73599 w 92759"/>
                <a:gd name="connsiteY201" fmla="*/ 22017 h 74857"/>
                <a:gd name="connsiteX202" fmla="*/ 72970 w 92759"/>
                <a:gd name="connsiteY202" fmla="*/ 22017 h 74857"/>
                <a:gd name="connsiteX203" fmla="*/ 73599 w 92759"/>
                <a:gd name="connsiteY203" fmla="*/ 21388 h 74857"/>
                <a:gd name="connsiteX204" fmla="*/ 72970 w 92759"/>
                <a:gd name="connsiteY204" fmla="*/ 20759 h 74857"/>
                <a:gd name="connsiteX205" fmla="*/ 73599 w 92759"/>
                <a:gd name="connsiteY205" fmla="*/ 20759 h 74857"/>
                <a:gd name="connsiteX206" fmla="*/ 72970 w 92759"/>
                <a:gd name="connsiteY206" fmla="*/ 20759 h 74857"/>
                <a:gd name="connsiteX207" fmla="*/ 66680 w 92759"/>
                <a:gd name="connsiteY207" fmla="*/ 31453 h 74857"/>
                <a:gd name="connsiteX208" fmla="*/ 66680 w 92759"/>
                <a:gd name="connsiteY208" fmla="*/ 30195 h 74857"/>
                <a:gd name="connsiteX209" fmla="*/ 67309 w 92759"/>
                <a:gd name="connsiteY209" fmla="*/ 30195 h 74857"/>
                <a:gd name="connsiteX210" fmla="*/ 66680 w 92759"/>
                <a:gd name="connsiteY210" fmla="*/ 32082 h 74857"/>
                <a:gd name="connsiteX211" fmla="*/ 66680 w 92759"/>
                <a:gd name="connsiteY211" fmla="*/ 31453 h 74857"/>
                <a:gd name="connsiteX212" fmla="*/ 66680 w 92759"/>
                <a:gd name="connsiteY212" fmla="*/ 31453 h 74857"/>
                <a:gd name="connsiteX213" fmla="*/ 67938 w 92759"/>
                <a:gd name="connsiteY213" fmla="*/ 19501 h 74857"/>
                <a:gd name="connsiteX214" fmla="*/ 67309 w 92759"/>
                <a:gd name="connsiteY214" fmla="*/ 18243 h 74857"/>
                <a:gd name="connsiteX215" fmla="*/ 67938 w 92759"/>
                <a:gd name="connsiteY215" fmla="*/ 16355 h 74857"/>
                <a:gd name="connsiteX216" fmla="*/ 68567 w 92759"/>
                <a:gd name="connsiteY216" fmla="*/ 17614 h 74857"/>
                <a:gd name="connsiteX217" fmla="*/ 67938 w 92759"/>
                <a:gd name="connsiteY217" fmla="*/ 19501 h 74857"/>
                <a:gd name="connsiteX218" fmla="*/ 62905 w 92759"/>
                <a:gd name="connsiteY218" fmla="*/ 31453 h 74857"/>
                <a:gd name="connsiteX219" fmla="*/ 63534 w 92759"/>
                <a:gd name="connsiteY219" fmla="*/ 30824 h 74857"/>
                <a:gd name="connsiteX220" fmla="*/ 62905 w 92759"/>
                <a:gd name="connsiteY220" fmla="*/ 31453 h 74857"/>
                <a:gd name="connsiteX221" fmla="*/ 62905 w 92759"/>
                <a:gd name="connsiteY221" fmla="*/ 31453 h 74857"/>
                <a:gd name="connsiteX222" fmla="*/ 62277 w 92759"/>
                <a:gd name="connsiteY222" fmla="*/ 30195 h 74857"/>
                <a:gd name="connsiteX223" fmla="*/ 62905 w 92759"/>
                <a:gd name="connsiteY223" fmla="*/ 31453 h 74857"/>
                <a:gd name="connsiteX224" fmla="*/ 62277 w 92759"/>
                <a:gd name="connsiteY224" fmla="*/ 30195 h 74857"/>
                <a:gd name="connsiteX225" fmla="*/ 65422 w 92759"/>
                <a:gd name="connsiteY225" fmla="*/ 18243 h 74857"/>
                <a:gd name="connsiteX226" fmla="*/ 65422 w 92759"/>
                <a:gd name="connsiteY226" fmla="*/ 17614 h 74857"/>
                <a:gd name="connsiteX227" fmla="*/ 66051 w 92759"/>
                <a:gd name="connsiteY227" fmla="*/ 17614 h 74857"/>
                <a:gd name="connsiteX228" fmla="*/ 65422 w 92759"/>
                <a:gd name="connsiteY228" fmla="*/ 19501 h 74857"/>
                <a:gd name="connsiteX229" fmla="*/ 65422 w 92759"/>
                <a:gd name="connsiteY229" fmla="*/ 18243 h 74857"/>
                <a:gd name="connsiteX230" fmla="*/ 54099 w 92759"/>
                <a:gd name="connsiteY230" fmla="*/ 17614 h 74857"/>
                <a:gd name="connsiteX231" fmla="*/ 53470 w 92759"/>
                <a:gd name="connsiteY231" fmla="*/ 16355 h 74857"/>
                <a:gd name="connsiteX232" fmla="*/ 54727 w 92759"/>
                <a:gd name="connsiteY232" fmla="*/ 11323 h 74857"/>
                <a:gd name="connsiteX233" fmla="*/ 55986 w 92759"/>
                <a:gd name="connsiteY233" fmla="*/ 10694 h 74857"/>
                <a:gd name="connsiteX234" fmla="*/ 54099 w 92759"/>
                <a:gd name="connsiteY234" fmla="*/ 17614 h 74857"/>
                <a:gd name="connsiteX235" fmla="*/ 50953 w 92759"/>
                <a:gd name="connsiteY235" fmla="*/ 22017 h 74857"/>
                <a:gd name="connsiteX236" fmla="*/ 50953 w 92759"/>
                <a:gd name="connsiteY236" fmla="*/ 22646 h 74857"/>
                <a:gd name="connsiteX237" fmla="*/ 52212 w 92759"/>
                <a:gd name="connsiteY237" fmla="*/ 23275 h 74857"/>
                <a:gd name="connsiteX238" fmla="*/ 50953 w 92759"/>
                <a:gd name="connsiteY238" fmla="*/ 22646 h 74857"/>
                <a:gd name="connsiteX239" fmla="*/ 50953 w 92759"/>
                <a:gd name="connsiteY239" fmla="*/ 22017 h 74857"/>
                <a:gd name="connsiteX240" fmla="*/ 50953 w 92759"/>
                <a:gd name="connsiteY240" fmla="*/ 16355 h 74857"/>
                <a:gd name="connsiteX241" fmla="*/ 52212 w 92759"/>
                <a:gd name="connsiteY241" fmla="*/ 14468 h 74857"/>
                <a:gd name="connsiteX242" fmla="*/ 54099 w 92759"/>
                <a:gd name="connsiteY242" fmla="*/ 8807 h 74857"/>
                <a:gd name="connsiteX243" fmla="*/ 54099 w 92759"/>
                <a:gd name="connsiteY243" fmla="*/ 13839 h 74857"/>
                <a:gd name="connsiteX244" fmla="*/ 52841 w 92759"/>
                <a:gd name="connsiteY244" fmla="*/ 18243 h 74857"/>
                <a:gd name="connsiteX245" fmla="*/ 50953 w 92759"/>
                <a:gd name="connsiteY245" fmla="*/ 18243 h 74857"/>
                <a:gd name="connsiteX246" fmla="*/ 50953 w 92759"/>
                <a:gd name="connsiteY246" fmla="*/ 16355 h 74857"/>
                <a:gd name="connsiteX247" fmla="*/ 49067 w 92759"/>
                <a:gd name="connsiteY247" fmla="*/ 14468 h 74857"/>
                <a:gd name="connsiteX248" fmla="*/ 51582 w 92759"/>
                <a:gd name="connsiteY248" fmla="*/ 10694 h 74857"/>
                <a:gd name="connsiteX249" fmla="*/ 49067 w 92759"/>
                <a:gd name="connsiteY249" fmla="*/ 16355 h 74857"/>
                <a:gd name="connsiteX250" fmla="*/ 48437 w 92759"/>
                <a:gd name="connsiteY250" fmla="*/ 15726 h 74857"/>
                <a:gd name="connsiteX251" fmla="*/ 49067 w 92759"/>
                <a:gd name="connsiteY251" fmla="*/ 14468 h 74857"/>
                <a:gd name="connsiteX252" fmla="*/ 45921 w 92759"/>
                <a:gd name="connsiteY252" fmla="*/ 21388 h 74857"/>
                <a:gd name="connsiteX253" fmla="*/ 46550 w 92759"/>
                <a:gd name="connsiteY253" fmla="*/ 21388 h 74857"/>
                <a:gd name="connsiteX254" fmla="*/ 45921 w 92759"/>
                <a:gd name="connsiteY254" fmla="*/ 21388 h 74857"/>
                <a:gd name="connsiteX255" fmla="*/ 45921 w 92759"/>
                <a:gd name="connsiteY255" fmla="*/ 17614 h 74857"/>
                <a:gd name="connsiteX256" fmla="*/ 47179 w 92759"/>
                <a:gd name="connsiteY256" fmla="*/ 13839 h 74857"/>
                <a:gd name="connsiteX257" fmla="*/ 49067 w 92759"/>
                <a:gd name="connsiteY257" fmla="*/ 11323 h 74857"/>
                <a:gd name="connsiteX258" fmla="*/ 48437 w 92759"/>
                <a:gd name="connsiteY258" fmla="*/ 13839 h 74857"/>
                <a:gd name="connsiteX259" fmla="*/ 45921 w 92759"/>
                <a:gd name="connsiteY259" fmla="*/ 17614 h 74857"/>
                <a:gd name="connsiteX260" fmla="*/ 43405 w 92759"/>
                <a:gd name="connsiteY260" fmla="*/ 15097 h 74857"/>
                <a:gd name="connsiteX261" fmla="*/ 45292 w 92759"/>
                <a:gd name="connsiteY261" fmla="*/ 9436 h 74857"/>
                <a:gd name="connsiteX262" fmla="*/ 45921 w 92759"/>
                <a:gd name="connsiteY262" fmla="*/ 7549 h 74857"/>
                <a:gd name="connsiteX263" fmla="*/ 46550 w 92759"/>
                <a:gd name="connsiteY263" fmla="*/ 7549 h 74857"/>
                <a:gd name="connsiteX264" fmla="*/ 45292 w 92759"/>
                <a:gd name="connsiteY264" fmla="*/ 12581 h 74857"/>
                <a:gd name="connsiteX265" fmla="*/ 46550 w 92759"/>
                <a:gd name="connsiteY265" fmla="*/ 10694 h 74857"/>
                <a:gd name="connsiteX266" fmla="*/ 44663 w 92759"/>
                <a:gd name="connsiteY266" fmla="*/ 15097 h 74857"/>
                <a:gd name="connsiteX267" fmla="*/ 42776 w 92759"/>
                <a:gd name="connsiteY267" fmla="*/ 15097 h 74857"/>
                <a:gd name="connsiteX268" fmla="*/ 43405 w 92759"/>
                <a:gd name="connsiteY268" fmla="*/ 15097 h 74857"/>
                <a:gd name="connsiteX269" fmla="*/ 46550 w 92759"/>
                <a:gd name="connsiteY269" fmla="*/ 2516 h 74857"/>
                <a:gd name="connsiteX270" fmla="*/ 46550 w 92759"/>
                <a:gd name="connsiteY270" fmla="*/ 4403 h 74857"/>
                <a:gd name="connsiteX271" fmla="*/ 45921 w 92759"/>
                <a:gd name="connsiteY271" fmla="*/ 4403 h 74857"/>
                <a:gd name="connsiteX272" fmla="*/ 46550 w 92759"/>
                <a:gd name="connsiteY272" fmla="*/ 2516 h 74857"/>
                <a:gd name="connsiteX273" fmla="*/ 40889 w 92759"/>
                <a:gd name="connsiteY273" fmla="*/ 20759 h 74857"/>
                <a:gd name="connsiteX274" fmla="*/ 40889 w 92759"/>
                <a:gd name="connsiteY274" fmla="*/ 22646 h 74857"/>
                <a:gd name="connsiteX275" fmla="*/ 40889 w 92759"/>
                <a:gd name="connsiteY275" fmla="*/ 20759 h 74857"/>
                <a:gd name="connsiteX276" fmla="*/ 39001 w 92759"/>
                <a:gd name="connsiteY276" fmla="*/ 22017 h 74857"/>
                <a:gd name="connsiteX277" fmla="*/ 39001 w 92759"/>
                <a:gd name="connsiteY277" fmla="*/ 21388 h 74857"/>
                <a:gd name="connsiteX278" fmla="*/ 40260 w 92759"/>
                <a:gd name="connsiteY278" fmla="*/ 20759 h 74857"/>
                <a:gd name="connsiteX279" fmla="*/ 39631 w 92759"/>
                <a:gd name="connsiteY279" fmla="*/ 22646 h 74857"/>
                <a:gd name="connsiteX280" fmla="*/ 39001 w 92759"/>
                <a:gd name="connsiteY280" fmla="*/ 22017 h 74857"/>
                <a:gd name="connsiteX281" fmla="*/ 39631 w 92759"/>
                <a:gd name="connsiteY281" fmla="*/ 16984 h 74857"/>
                <a:gd name="connsiteX282" fmla="*/ 42146 w 92759"/>
                <a:gd name="connsiteY282" fmla="*/ 11952 h 74857"/>
                <a:gd name="connsiteX283" fmla="*/ 44663 w 92759"/>
                <a:gd name="connsiteY283" fmla="*/ 8178 h 74857"/>
                <a:gd name="connsiteX284" fmla="*/ 41517 w 92759"/>
                <a:gd name="connsiteY284" fmla="*/ 16984 h 74857"/>
                <a:gd name="connsiteX285" fmla="*/ 39631 w 92759"/>
                <a:gd name="connsiteY285" fmla="*/ 16984 h 74857"/>
                <a:gd name="connsiteX286" fmla="*/ 33340 w 92759"/>
                <a:gd name="connsiteY286" fmla="*/ 20759 h 74857"/>
                <a:gd name="connsiteX287" fmla="*/ 33969 w 92759"/>
                <a:gd name="connsiteY287" fmla="*/ 18872 h 74857"/>
                <a:gd name="connsiteX288" fmla="*/ 39001 w 92759"/>
                <a:gd name="connsiteY288" fmla="*/ 18243 h 74857"/>
                <a:gd name="connsiteX289" fmla="*/ 33340 w 92759"/>
                <a:gd name="connsiteY289" fmla="*/ 20759 h 74857"/>
                <a:gd name="connsiteX290" fmla="*/ 33340 w 92759"/>
                <a:gd name="connsiteY290" fmla="*/ 18243 h 74857"/>
                <a:gd name="connsiteX291" fmla="*/ 33340 w 92759"/>
                <a:gd name="connsiteY291" fmla="*/ 19501 h 74857"/>
                <a:gd name="connsiteX292" fmla="*/ 33340 w 92759"/>
                <a:gd name="connsiteY292" fmla="*/ 18243 h 7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2759" h="74857">
                  <a:moveTo>
                    <a:pt x="1258" y="50324"/>
                  </a:moveTo>
                  <a:cubicBezTo>
                    <a:pt x="1258" y="50953"/>
                    <a:pt x="629" y="51582"/>
                    <a:pt x="0" y="54099"/>
                  </a:cubicBezTo>
                  <a:cubicBezTo>
                    <a:pt x="629" y="54099"/>
                    <a:pt x="1258" y="54099"/>
                    <a:pt x="1258" y="54728"/>
                  </a:cubicBezTo>
                  <a:cubicBezTo>
                    <a:pt x="1258" y="55357"/>
                    <a:pt x="1258" y="57873"/>
                    <a:pt x="1887" y="59131"/>
                  </a:cubicBezTo>
                  <a:cubicBezTo>
                    <a:pt x="1887" y="59760"/>
                    <a:pt x="2516" y="59760"/>
                    <a:pt x="2516" y="59760"/>
                  </a:cubicBezTo>
                  <a:cubicBezTo>
                    <a:pt x="3145" y="59760"/>
                    <a:pt x="3774" y="60389"/>
                    <a:pt x="5033" y="59131"/>
                  </a:cubicBezTo>
                  <a:cubicBezTo>
                    <a:pt x="5662" y="58502"/>
                    <a:pt x="5662" y="61018"/>
                    <a:pt x="6291" y="59760"/>
                  </a:cubicBezTo>
                  <a:cubicBezTo>
                    <a:pt x="6919" y="58502"/>
                    <a:pt x="7548" y="57873"/>
                    <a:pt x="8178" y="57873"/>
                  </a:cubicBezTo>
                  <a:cubicBezTo>
                    <a:pt x="8807" y="57873"/>
                    <a:pt x="9436" y="58502"/>
                    <a:pt x="9436" y="59131"/>
                  </a:cubicBezTo>
                  <a:cubicBezTo>
                    <a:pt x="9436" y="59131"/>
                    <a:pt x="10065" y="59760"/>
                    <a:pt x="10065" y="59760"/>
                  </a:cubicBezTo>
                  <a:cubicBezTo>
                    <a:pt x="10694" y="60389"/>
                    <a:pt x="10694" y="61647"/>
                    <a:pt x="11323" y="62276"/>
                  </a:cubicBezTo>
                  <a:cubicBezTo>
                    <a:pt x="11952" y="62906"/>
                    <a:pt x="13210" y="61647"/>
                    <a:pt x="13839" y="61647"/>
                  </a:cubicBezTo>
                  <a:cubicBezTo>
                    <a:pt x="14469" y="61647"/>
                    <a:pt x="14469" y="62906"/>
                    <a:pt x="14469" y="63534"/>
                  </a:cubicBezTo>
                  <a:cubicBezTo>
                    <a:pt x="14469" y="63534"/>
                    <a:pt x="14469" y="64164"/>
                    <a:pt x="14469" y="64164"/>
                  </a:cubicBezTo>
                  <a:cubicBezTo>
                    <a:pt x="15097" y="60389"/>
                    <a:pt x="15726" y="59760"/>
                    <a:pt x="15726" y="59760"/>
                  </a:cubicBezTo>
                  <a:cubicBezTo>
                    <a:pt x="16355" y="60389"/>
                    <a:pt x="17614" y="60389"/>
                    <a:pt x="18243" y="61018"/>
                  </a:cubicBezTo>
                  <a:cubicBezTo>
                    <a:pt x="18872" y="61018"/>
                    <a:pt x="18872" y="61647"/>
                    <a:pt x="19501" y="61647"/>
                  </a:cubicBezTo>
                  <a:cubicBezTo>
                    <a:pt x="20759" y="61647"/>
                    <a:pt x="22017" y="61018"/>
                    <a:pt x="22646" y="61018"/>
                  </a:cubicBezTo>
                  <a:cubicBezTo>
                    <a:pt x="23275" y="61018"/>
                    <a:pt x="23275" y="62906"/>
                    <a:pt x="23904" y="63534"/>
                  </a:cubicBezTo>
                  <a:cubicBezTo>
                    <a:pt x="24533" y="64793"/>
                    <a:pt x="26420" y="63534"/>
                    <a:pt x="27679" y="62276"/>
                  </a:cubicBezTo>
                  <a:cubicBezTo>
                    <a:pt x="29565" y="61018"/>
                    <a:pt x="30195" y="62276"/>
                    <a:pt x="31453" y="61647"/>
                  </a:cubicBezTo>
                  <a:cubicBezTo>
                    <a:pt x="32082" y="61647"/>
                    <a:pt x="33340" y="60389"/>
                    <a:pt x="33969" y="59760"/>
                  </a:cubicBezTo>
                  <a:cubicBezTo>
                    <a:pt x="34598" y="59131"/>
                    <a:pt x="35856" y="58502"/>
                    <a:pt x="36485" y="59131"/>
                  </a:cubicBezTo>
                  <a:cubicBezTo>
                    <a:pt x="37114" y="59760"/>
                    <a:pt x="37743" y="61018"/>
                    <a:pt x="38372" y="61647"/>
                  </a:cubicBezTo>
                  <a:cubicBezTo>
                    <a:pt x="38372" y="61647"/>
                    <a:pt x="39001" y="61018"/>
                    <a:pt x="39631" y="61018"/>
                  </a:cubicBezTo>
                  <a:cubicBezTo>
                    <a:pt x="40260" y="61018"/>
                    <a:pt x="40889" y="61647"/>
                    <a:pt x="41517" y="62276"/>
                  </a:cubicBezTo>
                  <a:cubicBezTo>
                    <a:pt x="42146" y="62906"/>
                    <a:pt x="42776" y="62906"/>
                    <a:pt x="43405" y="63534"/>
                  </a:cubicBezTo>
                  <a:cubicBezTo>
                    <a:pt x="44034" y="64164"/>
                    <a:pt x="44663" y="64793"/>
                    <a:pt x="44663" y="64793"/>
                  </a:cubicBezTo>
                  <a:cubicBezTo>
                    <a:pt x="45292" y="64793"/>
                    <a:pt x="45921" y="65422"/>
                    <a:pt x="46550" y="64793"/>
                  </a:cubicBezTo>
                  <a:cubicBezTo>
                    <a:pt x="48437" y="64164"/>
                    <a:pt x="49067" y="66051"/>
                    <a:pt x="50324" y="67309"/>
                  </a:cubicBezTo>
                  <a:cubicBezTo>
                    <a:pt x="50953" y="67938"/>
                    <a:pt x="52212" y="66680"/>
                    <a:pt x="52841" y="66680"/>
                  </a:cubicBezTo>
                  <a:cubicBezTo>
                    <a:pt x="53470" y="66680"/>
                    <a:pt x="53470" y="67938"/>
                    <a:pt x="54099" y="67938"/>
                  </a:cubicBezTo>
                  <a:cubicBezTo>
                    <a:pt x="55357" y="68567"/>
                    <a:pt x="56615" y="69196"/>
                    <a:pt x="57873" y="69825"/>
                  </a:cubicBezTo>
                  <a:cubicBezTo>
                    <a:pt x="59131" y="70454"/>
                    <a:pt x="61018" y="71712"/>
                    <a:pt x="62277" y="72341"/>
                  </a:cubicBezTo>
                  <a:cubicBezTo>
                    <a:pt x="63534" y="72970"/>
                    <a:pt x="65422" y="73599"/>
                    <a:pt x="66680" y="73599"/>
                  </a:cubicBezTo>
                  <a:cubicBezTo>
                    <a:pt x="69196" y="74228"/>
                    <a:pt x="71712" y="74858"/>
                    <a:pt x="74229" y="74858"/>
                  </a:cubicBezTo>
                  <a:cubicBezTo>
                    <a:pt x="75487" y="74858"/>
                    <a:pt x="76744" y="74228"/>
                    <a:pt x="78632" y="72341"/>
                  </a:cubicBezTo>
                  <a:cubicBezTo>
                    <a:pt x="79890" y="71083"/>
                    <a:pt x="81777" y="66051"/>
                    <a:pt x="84922" y="56615"/>
                  </a:cubicBezTo>
                  <a:cubicBezTo>
                    <a:pt x="85551" y="54099"/>
                    <a:pt x="87439" y="49066"/>
                    <a:pt x="88068" y="44663"/>
                  </a:cubicBezTo>
                  <a:cubicBezTo>
                    <a:pt x="88697" y="42147"/>
                    <a:pt x="89325" y="39630"/>
                    <a:pt x="90584" y="35856"/>
                  </a:cubicBezTo>
                  <a:cubicBezTo>
                    <a:pt x="88697" y="40889"/>
                    <a:pt x="88697" y="39001"/>
                    <a:pt x="89325" y="37114"/>
                  </a:cubicBezTo>
                  <a:cubicBezTo>
                    <a:pt x="90584" y="33340"/>
                    <a:pt x="91213" y="30195"/>
                    <a:pt x="91842" y="28307"/>
                  </a:cubicBezTo>
                  <a:cubicBezTo>
                    <a:pt x="91842" y="28937"/>
                    <a:pt x="91213" y="28937"/>
                    <a:pt x="91213" y="29566"/>
                  </a:cubicBezTo>
                  <a:cubicBezTo>
                    <a:pt x="89955" y="32082"/>
                    <a:pt x="89325" y="32711"/>
                    <a:pt x="89955" y="29566"/>
                  </a:cubicBezTo>
                  <a:cubicBezTo>
                    <a:pt x="89955" y="27678"/>
                    <a:pt x="89325" y="28937"/>
                    <a:pt x="90584" y="24533"/>
                  </a:cubicBezTo>
                  <a:cubicBezTo>
                    <a:pt x="91213" y="22646"/>
                    <a:pt x="89955" y="23904"/>
                    <a:pt x="89955" y="23904"/>
                  </a:cubicBezTo>
                  <a:cubicBezTo>
                    <a:pt x="90584" y="21388"/>
                    <a:pt x="91213" y="19501"/>
                    <a:pt x="91213" y="16984"/>
                  </a:cubicBezTo>
                  <a:cubicBezTo>
                    <a:pt x="90584" y="17614"/>
                    <a:pt x="90584" y="18243"/>
                    <a:pt x="89955" y="18872"/>
                  </a:cubicBezTo>
                  <a:cubicBezTo>
                    <a:pt x="91213" y="15097"/>
                    <a:pt x="91213" y="14468"/>
                    <a:pt x="91842" y="15097"/>
                  </a:cubicBezTo>
                  <a:cubicBezTo>
                    <a:pt x="91842" y="15726"/>
                    <a:pt x="91842" y="16355"/>
                    <a:pt x="92471" y="15726"/>
                  </a:cubicBezTo>
                  <a:cubicBezTo>
                    <a:pt x="93729" y="7549"/>
                    <a:pt x="90584" y="15097"/>
                    <a:pt x="88697" y="19501"/>
                  </a:cubicBezTo>
                  <a:cubicBezTo>
                    <a:pt x="89325" y="17614"/>
                    <a:pt x="89325" y="16355"/>
                    <a:pt x="89955" y="14468"/>
                  </a:cubicBezTo>
                  <a:cubicBezTo>
                    <a:pt x="89955" y="13839"/>
                    <a:pt x="89955" y="13210"/>
                    <a:pt x="89955" y="13210"/>
                  </a:cubicBezTo>
                  <a:cubicBezTo>
                    <a:pt x="89325" y="13210"/>
                    <a:pt x="88697" y="13210"/>
                    <a:pt x="88068" y="13210"/>
                  </a:cubicBezTo>
                  <a:cubicBezTo>
                    <a:pt x="87439" y="13210"/>
                    <a:pt x="87439" y="11952"/>
                    <a:pt x="86810" y="12581"/>
                  </a:cubicBezTo>
                  <a:cubicBezTo>
                    <a:pt x="86180" y="13839"/>
                    <a:pt x="86180" y="10065"/>
                    <a:pt x="85551" y="12581"/>
                  </a:cubicBezTo>
                  <a:cubicBezTo>
                    <a:pt x="84922" y="13839"/>
                    <a:pt x="84922" y="13210"/>
                    <a:pt x="85551" y="9436"/>
                  </a:cubicBezTo>
                  <a:cubicBezTo>
                    <a:pt x="86180" y="6920"/>
                    <a:pt x="85551" y="7549"/>
                    <a:pt x="85551" y="8178"/>
                  </a:cubicBezTo>
                  <a:cubicBezTo>
                    <a:pt x="84922" y="9436"/>
                    <a:pt x="84293" y="9436"/>
                    <a:pt x="83665" y="10065"/>
                  </a:cubicBezTo>
                  <a:cubicBezTo>
                    <a:pt x="83665" y="10065"/>
                    <a:pt x="83665" y="10694"/>
                    <a:pt x="83665" y="10065"/>
                  </a:cubicBezTo>
                  <a:cubicBezTo>
                    <a:pt x="84922" y="3774"/>
                    <a:pt x="83665" y="6291"/>
                    <a:pt x="82406" y="8807"/>
                  </a:cubicBezTo>
                  <a:cubicBezTo>
                    <a:pt x="81777" y="10065"/>
                    <a:pt x="80519" y="12581"/>
                    <a:pt x="81777" y="8807"/>
                  </a:cubicBezTo>
                  <a:cubicBezTo>
                    <a:pt x="81777" y="7549"/>
                    <a:pt x="81148" y="8807"/>
                    <a:pt x="80519" y="10694"/>
                  </a:cubicBezTo>
                  <a:cubicBezTo>
                    <a:pt x="79261" y="14468"/>
                    <a:pt x="79261" y="13839"/>
                    <a:pt x="79890" y="10694"/>
                  </a:cubicBezTo>
                  <a:cubicBezTo>
                    <a:pt x="79890" y="10065"/>
                    <a:pt x="79890" y="9436"/>
                    <a:pt x="79890" y="9436"/>
                  </a:cubicBezTo>
                  <a:cubicBezTo>
                    <a:pt x="79890" y="9436"/>
                    <a:pt x="79890" y="8178"/>
                    <a:pt x="79261" y="9436"/>
                  </a:cubicBezTo>
                  <a:cubicBezTo>
                    <a:pt x="78632" y="10694"/>
                    <a:pt x="79261" y="8807"/>
                    <a:pt x="79261" y="6920"/>
                  </a:cubicBezTo>
                  <a:cubicBezTo>
                    <a:pt x="79261" y="6920"/>
                    <a:pt x="79261" y="6291"/>
                    <a:pt x="79261" y="6920"/>
                  </a:cubicBezTo>
                  <a:cubicBezTo>
                    <a:pt x="78003" y="8807"/>
                    <a:pt x="78632" y="5032"/>
                    <a:pt x="76744" y="8807"/>
                  </a:cubicBezTo>
                  <a:cubicBezTo>
                    <a:pt x="76115" y="10065"/>
                    <a:pt x="76115" y="10065"/>
                    <a:pt x="75487" y="10694"/>
                  </a:cubicBezTo>
                  <a:cubicBezTo>
                    <a:pt x="75487" y="10694"/>
                    <a:pt x="75487" y="10065"/>
                    <a:pt x="75487" y="9436"/>
                  </a:cubicBezTo>
                  <a:cubicBezTo>
                    <a:pt x="76744" y="4403"/>
                    <a:pt x="76115" y="6291"/>
                    <a:pt x="75487" y="8178"/>
                  </a:cubicBezTo>
                  <a:cubicBezTo>
                    <a:pt x="74858" y="10065"/>
                    <a:pt x="74229" y="11323"/>
                    <a:pt x="74858" y="7549"/>
                  </a:cubicBezTo>
                  <a:cubicBezTo>
                    <a:pt x="74858" y="6291"/>
                    <a:pt x="74858" y="6920"/>
                    <a:pt x="74858" y="6291"/>
                  </a:cubicBezTo>
                  <a:cubicBezTo>
                    <a:pt x="74858" y="5662"/>
                    <a:pt x="74229" y="7549"/>
                    <a:pt x="74858" y="3774"/>
                  </a:cubicBezTo>
                  <a:cubicBezTo>
                    <a:pt x="74858" y="3145"/>
                    <a:pt x="74858" y="3145"/>
                    <a:pt x="74858" y="3145"/>
                  </a:cubicBezTo>
                  <a:cubicBezTo>
                    <a:pt x="73599" y="6291"/>
                    <a:pt x="74229" y="3774"/>
                    <a:pt x="74229" y="2516"/>
                  </a:cubicBezTo>
                  <a:cubicBezTo>
                    <a:pt x="74229" y="2516"/>
                    <a:pt x="74229" y="2516"/>
                    <a:pt x="73599" y="3145"/>
                  </a:cubicBezTo>
                  <a:cubicBezTo>
                    <a:pt x="71712" y="7549"/>
                    <a:pt x="71083" y="7549"/>
                    <a:pt x="71712" y="5032"/>
                  </a:cubicBezTo>
                  <a:cubicBezTo>
                    <a:pt x="71712" y="2516"/>
                    <a:pt x="70454" y="5662"/>
                    <a:pt x="69825" y="5662"/>
                  </a:cubicBezTo>
                  <a:cubicBezTo>
                    <a:pt x="69825" y="5662"/>
                    <a:pt x="69825" y="5662"/>
                    <a:pt x="69825" y="5662"/>
                  </a:cubicBezTo>
                  <a:cubicBezTo>
                    <a:pt x="69196" y="5662"/>
                    <a:pt x="69196" y="5662"/>
                    <a:pt x="68567" y="5662"/>
                  </a:cubicBezTo>
                  <a:cubicBezTo>
                    <a:pt x="68567" y="5662"/>
                    <a:pt x="67938" y="6920"/>
                    <a:pt x="67938" y="6291"/>
                  </a:cubicBezTo>
                  <a:cubicBezTo>
                    <a:pt x="68567" y="3145"/>
                    <a:pt x="67938" y="4403"/>
                    <a:pt x="67938" y="3774"/>
                  </a:cubicBezTo>
                  <a:cubicBezTo>
                    <a:pt x="67938" y="2516"/>
                    <a:pt x="66680" y="5032"/>
                    <a:pt x="66680" y="2516"/>
                  </a:cubicBezTo>
                  <a:cubicBezTo>
                    <a:pt x="66680" y="629"/>
                    <a:pt x="66680" y="1887"/>
                    <a:pt x="64793" y="6920"/>
                  </a:cubicBezTo>
                  <a:cubicBezTo>
                    <a:pt x="66051" y="1258"/>
                    <a:pt x="63534" y="9436"/>
                    <a:pt x="65422" y="1258"/>
                  </a:cubicBezTo>
                  <a:cubicBezTo>
                    <a:pt x="63534" y="7549"/>
                    <a:pt x="62905" y="9436"/>
                    <a:pt x="63534" y="6291"/>
                  </a:cubicBezTo>
                  <a:cubicBezTo>
                    <a:pt x="64163" y="3145"/>
                    <a:pt x="63534" y="4403"/>
                    <a:pt x="62905" y="4403"/>
                  </a:cubicBezTo>
                  <a:cubicBezTo>
                    <a:pt x="62905" y="4403"/>
                    <a:pt x="62277" y="4403"/>
                    <a:pt x="62277" y="4403"/>
                  </a:cubicBezTo>
                  <a:cubicBezTo>
                    <a:pt x="61648" y="4403"/>
                    <a:pt x="61018" y="4403"/>
                    <a:pt x="60389" y="6920"/>
                  </a:cubicBezTo>
                  <a:cubicBezTo>
                    <a:pt x="59760" y="8807"/>
                    <a:pt x="59131" y="8178"/>
                    <a:pt x="58502" y="8807"/>
                  </a:cubicBezTo>
                  <a:cubicBezTo>
                    <a:pt x="59131" y="6920"/>
                    <a:pt x="59131" y="5662"/>
                    <a:pt x="59131" y="5032"/>
                  </a:cubicBezTo>
                  <a:cubicBezTo>
                    <a:pt x="59760" y="3145"/>
                    <a:pt x="59760" y="1887"/>
                    <a:pt x="60389" y="629"/>
                  </a:cubicBezTo>
                  <a:cubicBezTo>
                    <a:pt x="59760" y="1258"/>
                    <a:pt x="59760" y="2516"/>
                    <a:pt x="59760" y="3145"/>
                  </a:cubicBezTo>
                  <a:cubicBezTo>
                    <a:pt x="59760" y="3774"/>
                    <a:pt x="59131" y="3774"/>
                    <a:pt x="59131" y="5032"/>
                  </a:cubicBezTo>
                  <a:cubicBezTo>
                    <a:pt x="59131" y="5662"/>
                    <a:pt x="59131" y="6291"/>
                    <a:pt x="59131" y="6920"/>
                  </a:cubicBezTo>
                  <a:cubicBezTo>
                    <a:pt x="59131" y="7549"/>
                    <a:pt x="59131" y="8178"/>
                    <a:pt x="58502" y="8178"/>
                  </a:cubicBezTo>
                  <a:cubicBezTo>
                    <a:pt x="57873" y="8807"/>
                    <a:pt x="57873" y="8807"/>
                    <a:pt x="57244" y="9436"/>
                  </a:cubicBezTo>
                  <a:cubicBezTo>
                    <a:pt x="57244" y="9436"/>
                    <a:pt x="57244" y="8807"/>
                    <a:pt x="57244" y="8807"/>
                  </a:cubicBezTo>
                  <a:cubicBezTo>
                    <a:pt x="56615" y="10065"/>
                    <a:pt x="56615" y="6920"/>
                    <a:pt x="58502" y="629"/>
                  </a:cubicBezTo>
                  <a:cubicBezTo>
                    <a:pt x="57244" y="3774"/>
                    <a:pt x="55986" y="6920"/>
                    <a:pt x="56615" y="4403"/>
                  </a:cubicBezTo>
                  <a:cubicBezTo>
                    <a:pt x="56615" y="3774"/>
                    <a:pt x="55986" y="5032"/>
                    <a:pt x="55986" y="5662"/>
                  </a:cubicBezTo>
                  <a:cubicBezTo>
                    <a:pt x="54727" y="9436"/>
                    <a:pt x="54727" y="9436"/>
                    <a:pt x="55357" y="4403"/>
                  </a:cubicBezTo>
                  <a:cubicBezTo>
                    <a:pt x="55357" y="3145"/>
                    <a:pt x="55986" y="2516"/>
                    <a:pt x="55986" y="2516"/>
                  </a:cubicBezTo>
                  <a:cubicBezTo>
                    <a:pt x="55986" y="2516"/>
                    <a:pt x="55357" y="1887"/>
                    <a:pt x="55357" y="2516"/>
                  </a:cubicBezTo>
                  <a:cubicBezTo>
                    <a:pt x="54727" y="3145"/>
                    <a:pt x="54727" y="2516"/>
                    <a:pt x="54099" y="2516"/>
                  </a:cubicBezTo>
                  <a:cubicBezTo>
                    <a:pt x="54099" y="2516"/>
                    <a:pt x="54099" y="1887"/>
                    <a:pt x="54099" y="2516"/>
                  </a:cubicBezTo>
                  <a:cubicBezTo>
                    <a:pt x="53470" y="2516"/>
                    <a:pt x="53470" y="1887"/>
                    <a:pt x="52841" y="3774"/>
                  </a:cubicBezTo>
                  <a:cubicBezTo>
                    <a:pt x="51582" y="6920"/>
                    <a:pt x="50953" y="6291"/>
                    <a:pt x="50324" y="6291"/>
                  </a:cubicBezTo>
                  <a:cubicBezTo>
                    <a:pt x="50324" y="6291"/>
                    <a:pt x="49695" y="6291"/>
                    <a:pt x="49695" y="6291"/>
                  </a:cubicBezTo>
                  <a:cubicBezTo>
                    <a:pt x="49695" y="6291"/>
                    <a:pt x="50324" y="4403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49695" y="3774"/>
                    <a:pt x="49695" y="5032"/>
                    <a:pt x="49067" y="5662"/>
                  </a:cubicBezTo>
                  <a:cubicBezTo>
                    <a:pt x="49067" y="5032"/>
                    <a:pt x="49067" y="4403"/>
                    <a:pt x="49695" y="3774"/>
                  </a:cubicBezTo>
                  <a:cubicBezTo>
                    <a:pt x="49695" y="3145"/>
                    <a:pt x="50324" y="3145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50953" y="-629"/>
                    <a:pt x="50324" y="1258"/>
                    <a:pt x="49695" y="3145"/>
                  </a:cubicBezTo>
                  <a:cubicBezTo>
                    <a:pt x="49067" y="4403"/>
                    <a:pt x="48437" y="5032"/>
                    <a:pt x="47808" y="6291"/>
                  </a:cubicBezTo>
                  <a:cubicBezTo>
                    <a:pt x="48437" y="3774"/>
                    <a:pt x="49067" y="2516"/>
                    <a:pt x="49067" y="629"/>
                  </a:cubicBezTo>
                  <a:cubicBezTo>
                    <a:pt x="49067" y="629"/>
                    <a:pt x="49067" y="0"/>
                    <a:pt x="49067" y="0"/>
                  </a:cubicBezTo>
                  <a:cubicBezTo>
                    <a:pt x="48437" y="629"/>
                    <a:pt x="47808" y="629"/>
                    <a:pt x="47808" y="1258"/>
                  </a:cubicBezTo>
                  <a:cubicBezTo>
                    <a:pt x="47808" y="1258"/>
                    <a:pt x="47179" y="2516"/>
                    <a:pt x="47179" y="2516"/>
                  </a:cubicBezTo>
                  <a:cubicBezTo>
                    <a:pt x="46550" y="3774"/>
                    <a:pt x="45921" y="5032"/>
                    <a:pt x="45921" y="5032"/>
                  </a:cubicBezTo>
                  <a:cubicBezTo>
                    <a:pt x="45292" y="5662"/>
                    <a:pt x="44663" y="5662"/>
                    <a:pt x="44034" y="5662"/>
                  </a:cubicBezTo>
                  <a:cubicBezTo>
                    <a:pt x="44663" y="4403"/>
                    <a:pt x="45292" y="3145"/>
                    <a:pt x="45921" y="2516"/>
                  </a:cubicBezTo>
                  <a:cubicBezTo>
                    <a:pt x="45921" y="1887"/>
                    <a:pt x="46550" y="1258"/>
                    <a:pt x="46550" y="629"/>
                  </a:cubicBezTo>
                  <a:cubicBezTo>
                    <a:pt x="45921" y="629"/>
                    <a:pt x="45921" y="629"/>
                    <a:pt x="45292" y="629"/>
                  </a:cubicBezTo>
                  <a:cubicBezTo>
                    <a:pt x="45292" y="2516"/>
                    <a:pt x="44663" y="3145"/>
                    <a:pt x="44663" y="3774"/>
                  </a:cubicBezTo>
                  <a:cubicBezTo>
                    <a:pt x="44663" y="3774"/>
                    <a:pt x="44663" y="4403"/>
                    <a:pt x="44034" y="5662"/>
                  </a:cubicBezTo>
                  <a:cubicBezTo>
                    <a:pt x="43405" y="6291"/>
                    <a:pt x="42776" y="6920"/>
                    <a:pt x="42146" y="6920"/>
                  </a:cubicBezTo>
                  <a:cubicBezTo>
                    <a:pt x="42146" y="6291"/>
                    <a:pt x="42146" y="5662"/>
                    <a:pt x="42776" y="5662"/>
                  </a:cubicBezTo>
                  <a:cubicBezTo>
                    <a:pt x="43405" y="5032"/>
                    <a:pt x="44034" y="4403"/>
                    <a:pt x="44663" y="3145"/>
                  </a:cubicBezTo>
                  <a:cubicBezTo>
                    <a:pt x="45292" y="629"/>
                    <a:pt x="44663" y="0"/>
                    <a:pt x="44034" y="629"/>
                  </a:cubicBezTo>
                  <a:cubicBezTo>
                    <a:pt x="42776" y="1887"/>
                    <a:pt x="41517" y="3145"/>
                    <a:pt x="40889" y="1887"/>
                  </a:cubicBezTo>
                  <a:cubicBezTo>
                    <a:pt x="40889" y="1887"/>
                    <a:pt x="40260" y="3145"/>
                    <a:pt x="39631" y="3145"/>
                  </a:cubicBezTo>
                  <a:cubicBezTo>
                    <a:pt x="38372" y="3145"/>
                    <a:pt x="37743" y="3145"/>
                    <a:pt x="36485" y="3145"/>
                  </a:cubicBezTo>
                  <a:cubicBezTo>
                    <a:pt x="35856" y="3145"/>
                    <a:pt x="35856" y="3145"/>
                    <a:pt x="35227" y="3145"/>
                  </a:cubicBezTo>
                  <a:cubicBezTo>
                    <a:pt x="35227" y="3145"/>
                    <a:pt x="34598" y="4403"/>
                    <a:pt x="33969" y="6920"/>
                  </a:cubicBezTo>
                  <a:cubicBezTo>
                    <a:pt x="33969" y="6920"/>
                    <a:pt x="33969" y="7549"/>
                    <a:pt x="34598" y="7549"/>
                  </a:cubicBezTo>
                  <a:cubicBezTo>
                    <a:pt x="35227" y="7549"/>
                    <a:pt x="35856" y="6920"/>
                    <a:pt x="35856" y="7549"/>
                  </a:cubicBezTo>
                  <a:cubicBezTo>
                    <a:pt x="36485" y="8178"/>
                    <a:pt x="37114" y="7549"/>
                    <a:pt x="37743" y="6920"/>
                  </a:cubicBezTo>
                  <a:cubicBezTo>
                    <a:pt x="38372" y="6920"/>
                    <a:pt x="39001" y="6291"/>
                    <a:pt x="39631" y="6291"/>
                  </a:cubicBezTo>
                  <a:cubicBezTo>
                    <a:pt x="39631" y="6291"/>
                    <a:pt x="39631" y="6291"/>
                    <a:pt x="39631" y="6291"/>
                  </a:cubicBezTo>
                  <a:cubicBezTo>
                    <a:pt x="41517" y="1887"/>
                    <a:pt x="40889" y="7549"/>
                    <a:pt x="42146" y="4403"/>
                  </a:cubicBezTo>
                  <a:cubicBezTo>
                    <a:pt x="42146" y="3774"/>
                    <a:pt x="42146" y="4403"/>
                    <a:pt x="42146" y="6291"/>
                  </a:cubicBezTo>
                  <a:cubicBezTo>
                    <a:pt x="41517" y="6920"/>
                    <a:pt x="40889" y="7549"/>
                    <a:pt x="40260" y="8178"/>
                  </a:cubicBezTo>
                  <a:cubicBezTo>
                    <a:pt x="38372" y="9436"/>
                    <a:pt x="36485" y="10694"/>
                    <a:pt x="34598" y="11952"/>
                  </a:cubicBezTo>
                  <a:cubicBezTo>
                    <a:pt x="33969" y="12581"/>
                    <a:pt x="33340" y="13210"/>
                    <a:pt x="32082" y="15097"/>
                  </a:cubicBezTo>
                  <a:cubicBezTo>
                    <a:pt x="31453" y="15726"/>
                    <a:pt x="30824" y="18243"/>
                    <a:pt x="30195" y="18243"/>
                  </a:cubicBezTo>
                  <a:cubicBezTo>
                    <a:pt x="30824" y="16984"/>
                    <a:pt x="30824" y="16355"/>
                    <a:pt x="31453" y="14468"/>
                  </a:cubicBezTo>
                  <a:cubicBezTo>
                    <a:pt x="30824" y="14468"/>
                    <a:pt x="30195" y="13839"/>
                    <a:pt x="29565" y="13839"/>
                  </a:cubicBezTo>
                  <a:cubicBezTo>
                    <a:pt x="28936" y="13839"/>
                    <a:pt x="28307" y="14468"/>
                    <a:pt x="28307" y="13210"/>
                  </a:cubicBezTo>
                  <a:cubicBezTo>
                    <a:pt x="28307" y="11952"/>
                    <a:pt x="27679" y="10694"/>
                    <a:pt x="27050" y="11952"/>
                  </a:cubicBezTo>
                  <a:cubicBezTo>
                    <a:pt x="26420" y="12581"/>
                    <a:pt x="25162" y="14468"/>
                    <a:pt x="24533" y="15097"/>
                  </a:cubicBezTo>
                  <a:cubicBezTo>
                    <a:pt x="23904" y="15726"/>
                    <a:pt x="23904" y="14468"/>
                    <a:pt x="23904" y="14468"/>
                  </a:cubicBezTo>
                  <a:cubicBezTo>
                    <a:pt x="23275" y="14468"/>
                    <a:pt x="23275" y="14468"/>
                    <a:pt x="22646" y="15097"/>
                  </a:cubicBezTo>
                  <a:cubicBezTo>
                    <a:pt x="21388" y="16355"/>
                    <a:pt x="20759" y="17614"/>
                    <a:pt x="19501" y="18872"/>
                  </a:cubicBezTo>
                  <a:cubicBezTo>
                    <a:pt x="19501" y="18872"/>
                    <a:pt x="19501" y="18872"/>
                    <a:pt x="18872" y="18872"/>
                  </a:cubicBezTo>
                  <a:cubicBezTo>
                    <a:pt x="20129" y="16984"/>
                    <a:pt x="20759" y="15097"/>
                    <a:pt x="21388" y="13839"/>
                  </a:cubicBezTo>
                  <a:cubicBezTo>
                    <a:pt x="21388" y="13210"/>
                    <a:pt x="22017" y="11323"/>
                    <a:pt x="22017" y="11952"/>
                  </a:cubicBezTo>
                  <a:cubicBezTo>
                    <a:pt x="20759" y="13210"/>
                    <a:pt x="19501" y="15097"/>
                    <a:pt x="18872" y="16355"/>
                  </a:cubicBezTo>
                  <a:cubicBezTo>
                    <a:pt x="18243" y="16984"/>
                    <a:pt x="16984" y="19501"/>
                    <a:pt x="16355" y="18243"/>
                  </a:cubicBezTo>
                  <a:cubicBezTo>
                    <a:pt x="16355" y="17614"/>
                    <a:pt x="15726" y="19501"/>
                    <a:pt x="15097" y="20130"/>
                  </a:cubicBezTo>
                  <a:cubicBezTo>
                    <a:pt x="13839" y="22017"/>
                    <a:pt x="11952" y="23904"/>
                    <a:pt x="10694" y="25791"/>
                  </a:cubicBezTo>
                  <a:cubicBezTo>
                    <a:pt x="10065" y="26420"/>
                    <a:pt x="9436" y="28307"/>
                    <a:pt x="8178" y="30824"/>
                  </a:cubicBezTo>
                  <a:cubicBezTo>
                    <a:pt x="7548" y="32711"/>
                    <a:pt x="6919" y="33340"/>
                    <a:pt x="6291" y="35227"/>
                  </a:cubicBezTo>
                  <a:cubicBezTo>
                    <a:pt x="6291" y="35856"/>
                    <a:pt x="6291" y="35856"/>
                    <a:pt x="6291" y="36485"/>
                  </a:cubicBezTo>
                  <a:cubicBezTo>
                    <a:pt x="5033" y="39630"/>
                    <a:pt x="4403" y="42776"/>
                    <a:pt x="3145" y="45921"/>
                  </a:cubicBezTo>
                  <a:cubicBezTo>
                    <a:pt x="1887" y="46550"/>
                    <a:pt x="1258" y="48437"/>
                    <a:pt x="1258" y="50324"/>
                  </a:cubicBezTo>
                  <a:close/>
                  <a:moveTo>
                    <a:pt x="86810" y="18872"/>
                  </a:moveTo>
                  <a:cubicBezTo>
                    <a:pt x="86810" y="18243"/>
                    <a:pt x="86810" y="18243"/>
                    <a:pt x="87439" y="17614"/>
                  </a:cubicBezTo>
                  <a:cubicBezTo>
                    <a:pt x="87439" y="18243"/>
                    <a:pt x="87439" y="18243"/>
                    <a:pt x="86810" y="18872"/>
                  </a:cubicBezTo>
                  <a:cubicBezTo>
                    <a:pt x="87439" y="18872"/>
                    <a:pt x="87439" y="19501"/>
                    <a:pt x="86810" y="19501"/>
                  </a:cubicBezTo>
                  <a:cubicBezTo>
                    <a:pt x="86810" y="19501"/>
                    <a:pt x="86810" y="19501"/>
                    <a:pt x="86810" y="18872"/>
                  </a:cubicBezTo>
                  <a:close/>
                  <a:moveTo>
                    <a:pt x="84293" y="24533"/>
                  </a:moveTo>
                  <a:cubicBezTo>
                    <a:pt x="84293" y="24533"/>
                    <a:pt x="84922" y="23904"/>
                    <a:pt x="84922" y="23904"/>
                  </a:cubicBezTo>
                  <a:cubicBezTo>
                    <a:pt x="84293" y="23904"/>
                    <a:pt x="84293" y="24533"/>
                    <a:pt x="84293" y="24533"/>
                  </a:cubicBezTo>
                  <a:cubicBezTo>
                    <a:pt x="84293" y="25162"/>
                    <a:pt x="84293" y="25162"/>
                    <a:pt x="84293" y="24533"/>
                  </a:cubicBezTo>
                  <a:cubicBezTo>
                    <a:pt x="83665" y="24533"/>
                    <a:pt x="83665" y="24533"/>
                    <a:pt x="84293" y="24533"/>
                  </a:cubicBezTo>
                  <a:close/>
                  <a:moveTo>
                    <a:pt x="80519" y="23275"/>
                  </a:moveTo>
                  <a:cubicBezTo>
                    <a:pt x="80519" y="23275"/>
                    <a:pt x="81148" y="22646"/>
                    <a:pt x="81148" y="22646"/>
                  </a:cubicBezTo>
                  <a:cubicBezTo>
                    <a:pt x="81148" y="23275"/>
                    <a:pt x="80519" y="23904"/>
                    <a:pt x="80519" y="25162"/>
                  </a:cubicBezTo>
                  <a:cubicBezTo>
                    <a:pt x="80519" y="25791"/>
                    <a:pt x="79890" y="25791"/>
                    <a:pt x="79890" y="26420"/>
                  </a:cubicBezTo>
                  <a:cubicBezTo>
                    <a:pt x="80519" y="24533"/>
                    <a:pt x="80519" y="23904"/>
                    <a:pt x="80519" y="23275"/>
                  </a:cubicBezTo>
                  <a:close/>
                  <a:moveTo>
                    <a:pt x="81777" y="16355"/>
                  </a:moveTo>
                  <a:cubicBezTo>
                    <a:pt x="83665" y="15726"/>
                    <a:pt x="85551" y="13839"/>
                    <a:pt x="86180" y="16984"/>
                  </a:cubicBezTo>
                  <a:cubicBezTo>
                    <a:pt x="85551" y="17614"/>
                    <a:pt x="84922" y="17614"/>
                    <a:pt x="84293" y="18243"/>
                  </a:cubicBezTo>
                  <a:cubicBezTo>
                    <a:pt x="83665" y="18243"/>
                    <a:pt x="83035" y="18872"/>
                    <a:pt x="82406" y="18872"/>
                  </a:cubicBezTo>
                  <a:cubicBezTo>
                    <a:pt x="82406" y="18872"/>
                    <a:pt x="81777" y="18243"/>
                    <a:pt x="81777" y="16355"/>
                  </a:cubicBezTo>
                  <a:close/>
                  <a:moveTo>
                    <a:pt x="76744" y="24533"/>
                  </a:moveTo>
                  <a:cubicBezTo>
                    <a:pt x="78632" y="20130"/>
                    <a:pt x="78003" y="22646"/>
                    <a:pt x="78632" y="22646"/>
                  </a:cubicBezTo>
                  <a:cubicBezTo>
                    <a:pt x="79261" y="22017"/>
                    <a:pt x="79261" y="23275"/>
                    <a:pt x="79890" y="23904"/>
                  </a:cubicBezTo>
                  <a:cubicBezTo>
                    <a:pt x="79890" y="24533"/>
                    <a:pt x="79890" y="25162"/>
                    <a:pt x="79261" y="25791"/>
                  </a:cubicBezTo>
                  <a:cubicBezTo>
                    <a:pt x="78003" y="26420"/>
                    <a:pt x="77374" y="25791"/>
                    <a:pt x="76744" y="24533"/>
                  </a:cubicBezTo>
                  <a:close/>
                  <a:moveTo>
                    <a:pt x="75487" y="22017"/>
                  </a:moveTo>
                  <a:cubicBezTo>
                    <a:pt x="76115" y="21388"/>
                    <a:pt x="76744" y="20759"/>
                    <a:pt x="76744" y="22646"/>
                  </a:cubicBezTo>
                  <a:cubicBezTo>
                    <a:pt x="75487" y="25791"/>
                    <a:pt x="74858" y="25162"/>
                    <a:pt x="75487" y="22017"/>
                  </a:cubicBezTo>
                  <a:close/>
                  <a:moveTo>
                    <a:pt x="73599" y="21388"/>
                  </a:moveTo>
                  <a:cubicBezTo>
                    <a:pt x="73599" y="20759"/>
                    <a:pt x="74229" y="20759"/>
                    <a:pt x="74229" y="20130"/>
                  </a:cubicBezTo>
                  <a:cubicBezTo>
                    <a:pt x="74229" y="20130"/>
                    <a:pt x="74229" y="20759"/>
                    <a:pt x="73599" y="22017"/>
                  </a:cubicBezTo>
                  <a:cubicBezTo>
                    <a:pt x="73599" y="22017"/>
                    <a:pt x="72970" y="22017"/>
                    <a:pt x="72970" y="22017"/>
                  </a:cubicBezTo>
                  <a:cubicBezTo>
                    <a:pt x="73599" y="22017"/>
                    <a:pt x="73599" y="21388"/>
                    <a:pt x="73599" y="21388"/>
                  </a:cubicBezTo>
                  <a:close/>
                  <a:moveTo>
                    <a:pt x="72970" y="20759"/>
                  </a:moveTo>
                  <a:cubicBezTo>
                    <a:pt x="73599" y="18872"/>
                    <a:pt x="74858" y="16355"/>
                    <a:pt x="73599" y="20759"/>
                  </a:cubicBezTo>
                  <a:cubicBezTo>
                    <a:pt x="72970" y="20759"/>
                    <a:pt x="72970" y="20759"/>
                    <a:pt x="72970" y="20759"/>
                  </a:cubicBezTo>
                  <a:close/>
                  <a:moveTo>
                    <a:pt x="66680" y="31453"/>
                  </a:moveTo>
                  <a:cubicBezTo>
                    <a:pt x="66680" y="30824"/>
                    <a:pt x="66680" y="30824"/>
                    <a:pt x="66680" y="30195"/>
                  </a:cubicBezTo>
                  <a:cubicBezTo>
                    <a:pt x="66680" y="30195"/>
                    <a:pt x="67309" y="30195"/>
                    <a:pt x="67309" y="30195"/>
                  </a:cubicBezTo>
                  <a:cubicBezTo>
                    <a:pt x="67309" y="30824"/>
                    <a:pt x="66680" y="31453"/>
                    <a:pt x="66680" y="32082"/>
                  </a:cubicBezTo>
                  <a:cubicBezTo>
                    <a:pt x="66680" y="32082"/>
                    <a:pt x="66680" y="31453"/>
                    <a:pt x="66680" y="31453"/>
                  </a:cubicBezTo>
                  <a:cubicBezTo>
                    <a:pt x="66680" y="31453"/>
                    <a:pt x="66680" y="31453"/>
                    <a:pt x="66680" y="31453"/>
                  </a:cubicBezTo>
                  <a:close/>
                  <a:moveTo>
                    <a:pt x="67938" y="19501"/>
                  </a:moveTo>
                  <a:cubicBezTo>
                    <a:pt x="67938" y="18872"/>
                    <a:pt x="67309" y="18872"/>
                    <a:pt x="67309" y="18243"/>
                  </a:cubicBezTo>
                  <a:cubicBezTo>
                    <a:pt x="67309" y="17614"/>
                    <a:pt x="67938" y="16984"/>
                    <a:pt x="67938" y="16355"/>
                  </a:cubicBezTo>
                  <a:cubicBezTo>
                    <a:pt x="67938" y="16984"/>
                    <a:pt x="68567" y="16984"/>
                    <a:pt x="68567" y="17614"/>
                  </a:cubicBezTo>
                  <a:cubicBezTo>
                    <a:pt x="67938" y="18243"/>
                    <a:pt x="67938" y="18872"/>
                    <a:pt x="67938" y="19501"/>
                  </a:cubicBezTo>
                  <a:close/>
                  <a:moveTo>
                    <a:pt x="62905" y="31453"/>
                  </a:moveTo>
                  <a:cubicBezTo>
                    <a:pt x="63534" y="30824"/>
                    <a:pt x="63534" y="30195"/>
                    <a:pt x="63534" y="30824"/>
                  </a:cubicBezTo>
                  <a:cubicBezTo>
                    <a:pt x="64163" y="30824"/>
                    <a:pt x="63534" y="31453"/>
                    <a:pt x="62905" y="31453"/>
                  </a:cubicBezTo>
                  <a:cubicBezTo>
                    <a:pt x="63534" y="31453"/>
                    <a:pt x="63534" y="31453"/>
                    <a:pt x="62905" y="31453"/>
                  </a:cubicBezTo>
                  <a:close/>
                  <a:moveTo>
                    <a:pt x="62277" y="30195"/>
                  </a:moveTo>
                  <a:cubicBezTo>
                    <a:pt x="62277" y="30824"/>
                    <a:pt x="62277" y="30824"/>
                    <a:pt x="62905" y="31453"/>
                  </a:cubicBezTo>
                  <a:cubicBezTo>
                    <a:pt x="62277" y="31453"/>
                    <a:pt x="61648" y="32711"/>
                    <a:pt x="62277" y="30195"/>
                  </a:cubicBezTo>
                  <a:close/>
                  <a:moveTo>
                    <a:pt x="65422" y="18243"/>
                  </a:moveTo>
                  <a:cubicBezTo>
                    <a:pt x="65422" y="18243"/>
                    <a:pt x="65422" y="17614"/>
                    <a:pt x="65422" y="17614"/>
                  </a:cubicBezTo>
                  <a:cubicBezTo>
                    <a:pt x="65422" y="17614"/>
                    <a:pt x="66051" y="17614"/>
                    <a:pt x="66051" y="17614"/>
                  </a:cubicBezTo>
                  <a:cubicBezTo>
                    <a:pt x="66051" y="18243"/>
                    <a:pt x="65422" y="18872"/>
                    <a:pt x="65422" y="19501"/>
                  </a:cubicBezTo>
                  <a:cubicBezTo>
                    <a:pt x="65422" y="19501"/>
                    <a:pt x="65422" y="18872"/>
                    <a:pt x="65422" y="18243"/>
                  </a:cubicBezTo>
                  <a:close/>
                  <a:moveTo>
                    <a:pt x="54099" y="17614"/>
                  </a:moveTo>
                  <a:cubicBezTo>
                    <a:pt x="54099" y="17614"/>
                    <a:pt x="54099" y="16984"/>
                    <a:pt x="53470" y="16355"/>
                  </a:cubicBezTo>
                  <a:cubicBezTo>
                    <a:pt x="54099" y="15097"/>
                    <a:pt x="54099" y="13210"/>
                    <a:pt x="54727" y="11323"/>
                  </a:cubicBezTo>
                  <a:cubicBezTo>
                    <a:pt x="55357" y="11323"/>
                    <a:pt x="55357" y="10694"/>
                    <a:pt x="55986" y="10694"/>
                  </a:cubicBezTo>
                  <a:cubicBezTo>
                    <a:pt x="54727" y="15726"/>
                    <a:pt x="54099" y="17614"/>
                    <a:pt x="54099" y="17614"/>
                  </a:cubicBezTo>
                  <a:close/>
                  <a:moveTo>
                    <a:pt x="50953" y="22017"/>
                  </a:moveTo>
                  <a:cubicBezTo>
                    <a:pt x="50953" y="22017"/>
                    <a:pt x="50953" y="22646"/>
                    <a:pt x="50953" y="22646"/>
                  </a:cubicBezTo>
                  <a:cubicBezTo>
                    <a:pt x="50953" y="23275"/>
                    <a:pt x="52841" y="19501"/>
                    <a:pt x="52212" y="23275"/>
                  </a:cubicBezTo>
                  <a:cubicBezTo>
                    <a:pt x="51582" y="25162"/>
                    <a:pt x="50953" y="24533"/>
                    <a:pt x="50953" y="22646"/>
                  </a:cubicBezTo>
                  <a:cubicBezTo>
                    <a:pt x="50953" y="22646"/>
                    <a:pt x="50953" y="22017"/>
                    <a:pt x="50953" y="22017"/>
                  </a:cubicBezTo>
                  <a:close/>
                  <a:moveTo>
                    <a:pt x="50953" y="16355"/>
                  </a:moveTo>
                  <a:cubicBezTo>
                    <a:pt x="51582" y="15726"/>
                    <a:pt x="52212" y="15097"/>
                    <a:pt x="52212" y="14468"/>
                  </a:cubicBezTo>
                  <a:cubicBezTo>
                    <a:pt x="52841" y="13210"/>
                    <a:pt x="52841" y="11323"/>
                    <a:pt x="54099" y="8807"/>
                  </a:cubicBezTo>
                  <a:cubicBezTo>
                    <a:pt x="52212" y="17614"/>
                    <a:pt x="53470" y="13839"/>
                    <a:pt x="54099" y="13839"/>
                  </a:cubicBezTo>
                  <a:cubicBezTo>
                    <a:pt x="52841" y="18243"/>
                    <a:pt x="52841" y="18243"/>
                    <a:pt x="52841" y="18243"/>
                  </a:cubicBezTo>
                  <a:cubicBezTo>
                    <a:pt x="52212" y="18243"/>
                    <a:pt x="51582" y="18243"/>
                    <a:pt x="50953" y="18243"/>
                  </a:cubicBezTo>
                  <a:cubicBezTo>
                    <a:pt x="50324" y="17614"/>
                    <a:pt x="50953" y="16984"/>
                    <a:pt x="50953" y="16355"/>
                  </a:cubicBezTo>
                  <a:close/>
                  <a:moveTo>
                    <a:pt x="49067" y="14468"/>
                  </a:moveTo>
                  <a:cubicBezTo>
                    <a:pt x="49695" y="13210"/>
                    <a:pt x="50953" y="11952"/>
                    <a:pt x="51582" y="10694"/>
                  </a:cubicBezTo>
                  <a:cubicBezTo>
                    <a:pt x="50324" y="15726"/>
                    <a:pt x="49695" y="16984"/>
                    <a:pt x="49067" y="16355"/>
                  </a:cubicBezTo>
                  <a:cubicBezTo>
                    <a:pt x="49067" y="15726"/>
                    <a:pt x="48437" y="15726"/>
                    <a:pt x="48437" y="15726"/>
                  </a:cubicBezTo>
                  <a:cubicBezTo>
                    <a:pt x="49067" y="15097"/>
                    <a:pt x="49067" y="15097"/>
                    <a:pt x="49067" y="14468"/>
                  </a:cubicBezTo>
                  <a:close/>
                  <a:moveTo>
                    <a:pt x="45921" y="21388"/>
                  </a:moveTo>
                  <a:cubicBezTo>
                    <a:pt x="46550" y="21388"/>
                    <a:pt x="46550" y="21388"/>
                    <a:pt x="46550" y="21388"/>
                  </a:cubicBezTo>
                  <a:cubicBezTo>
                    <a:pt x="45921" y="23904"/>
                    <a:pt x="45921" y="23904"/>
                    <a:pt x="45921" y="21388"/>
                  </a:cubicBezTo>
                  <a:close/>
                  <a:moveTo>
                    <a:pt x="45921" y="17614"/>
                  </a:moveTo>
                  <a:cubicBezTo>
                    <a:pt x="46550" y="16355"/>
                    <a:pt x="47179" y="14468"/>
                    <a:pt x="47179" y="13839"/>
                  </a:cubicBezTo>
                  <a:cubicBezTo>
                    <a:pt x="47808" y="12581"/>
                    <a:pt x="48437" y="11952"/>
                    <a:pt x="49067" y="11323"/>
                  </a:cubicBezTo>
                  <a:cubicBezTo>
                    <a:pt x="49067" y="11323"/>
                    <a:pt x="49067" y="12581"/>
                    <a:pt x="48437" y="13839"/>
                  </a:cubicBezTo>
                  <a:cubicBezTo>
                    <a:pt x="47179" y="18243"/>
                    <a:pt x="47808" y="13210"/>
                    <a:pt x="45921" y="17614"/>
                  </a:cubicBezTo>
                  <a:close/>
                  <a:moveTo>
                    <a:pt x="43405" y="15097"/>
                  </a:moveTo>
                  <a:cubicBezTo>
                    <a:pt x="44034" y="13210"/>
                    <a:pt x="44663" y="11323"/>
                    <a:pt x="45292" y="9436"/>
                  </a:cubicBezTo>
                  <a:cubicBezTo>
                    <a:pt x="45921" y="8807"/>
                    <a:pt x="45921" y="7549"/>
                    <a:pt x="45921" y="7549"/>
                  </a:cubicBezTo>
                  <a:cubicBezTo>
                    <a:pt x="46550" y="7549"/>
                    <a:pt x="46550" y="7549"/>
                    <a:pt x="46550" y="7549"/>
                  </a:cubicBezTo>
                  <a:cubicBezTo>
                    <a:pt x="46550" y="7549"/>
                    <a:pt x="46550" y="8807"/>
                    <a:pt x="45292" y="12581"/>
                  </a:cubicBezTo>
                  <a:cubicBezTo>
                    <a:pt x="45921" y="11952"/>
                    <a:pt x="45921" y="11323"/>
                    <a:pt x="46550" y="10694"/>
                  </a:cubicBezTo>
                  <a:cubicBezTo>
                    <a:pt x="45292" y="14468"/>
                    <a:pt x="44663" y="15097"/>
                    <a:pt x="44663" y="15097"/>
                  </a:cubicBezTo>
                  <a:cubicBezTo>
                    <a:pt x="44034" y="15097"/>
                    <a:pt x="43405" y="15097"/>
                    <a:pt x="42776" y="15097"/>
                  </a:cubicBezTo>
                  <a:cubicBezTo>
                    <a:pt x="43405" y="15726"/>
                    <a:pt x="43405" y="15097"/>
                    <a:pt x="43405" y="15097"/>
                  </a:cubicBezTo>
                  <a:close/>
                  <a:moveTo>
                    <a:pt x="46550" y="2516"/>
                  </a:moveTo>
                  <a:cubicBezTo>
                    <a:pt x="47179" y="1887"/>
                    <a:pt x="47808" y="0"/>
                    <a:pt x="46550" y="4403"/>
                  </a:cubicBezTo>
                  <a:cubicBezTo>
                    <a:pt x="46550" y="4403"/>
                    <a:pt x="45921" y="4403"/>
                    <a:pt x="45921" y="4403"/>
                  </a:cubicBezTo>
                  <a:cubicBezTo>
                    <a:pt x="46550" y="3774"/>
                    <a:pt x="46550" y="3145"/>
                    <a:pt x="46550" y="2516"/>
                  </a:cubicBezTo>
                  <a:close/>
                  <a:moveTo>
                    <a:pt x="40889" y="20759"/>
                  </a:moveTo>
                  <a:cubicBezTo>
                    <a:pt x="41517" y="18872"/>
                    <a:pt x="42146" y="16984"/>
                    <a:pt x="40889" y="22646"/>
                  </a:cubicBezTo>
                  <a:cubicBezTo>
                    <a:pt x="40889" y="22017"/>
                    <a:pt x="40889" y="21388"/>
                    <a:pt x="40889" y="20759"/>
                  </a:cubicBezTo>
                  <a:close/>
                  <a:moveTo>
                    <a:pt x="39001" y="22017"/>
                  </a:moveTo>
                  <a:cubicBezTo>
                    <a:pt x="39001" y="22017"/>
                    <a:pt x="39001" y="21388"/>
                    <a:pt x="39001" y="21388"/>
                  </a:cubicBezTo>
                  <a:cubicBezTo>
                    <a:pt x="39631" y="21388"/>
                    <a:pt x="39631" y="20759"/>
                    <a:pt x="40260" y="20759"/>
                  </a:cubicBezTo>
                  <a:cubicBezTo>
                    <a:pt x="40260" y="21388"/>
                    <a:pt x="39631" y="22017"/>
                    <a:pt x="39631" y="22646"/>
                  </a:cubicBezTo>
                  <a:cubicBezTo>
                    <a:pt x="39631" y="22017"/>
                    <a:pt x="39001" y="22017"/>
                    <a:pt x="39001" y="22017"/>
                  </a:cubicBezTo>
                  <a:close/>
                  <a:moveTo>
                    <a:pt x="39631" y="16984"/>
                  </a:moveTo>
                  <a:cubicBezTo>
                    <a:pt x="40260" y="15097"/>
                    <a:pt x="40889" y="15097"/>
                    <a:pt x="42146" y="11952"/>
                  </a:cubicBezTo>
                  <a:cubicBezTo>
                    <a:pt x="44034" y="7549"/>
                    <a:pt x="44034" y="8178"/>
                    <a:pt x="44663" y="8178"/>
                  </a:cubicBezTo>
                  <a:cubicBezTo>
                    <a:pt x="43405" y="12581"/>
                    <a:pt x="42146" y="15726"/>
                    <a:pt x="41517" y="16984"/>
                  </a:cubicBezTo>
                  <a:cubicBezTo>
                    <a:pt x="40260" y="18243"/>
                    <a:pt x="39631" y="18243"/>
                    <a:pt x="39631" y="16984"/>
                  </a:cubicBezTo>
                  <a:close/>
                  <a:moveTo>
                    <a:pt x="33340" y="20759"/>
                  </a:moveTo>
                  <a:cubicBezTo>
                    <a:pt x="33340" y="20130"/>
                    <a:pt x="33969" y="19501"/>
                    <a:pt x="33969" y="18872"/>
                  </a:cubicBezTo>
                  <a:cubicBezTo>
                    <a:pt x="35856" y="16984"/>
                    <a:pt x="37743" y="16984"/>
                    <a:pt x="39001" y="18243"/>
                  </a:cubicBezTo>
                  <a:cubicBezTo>
                    <a:pt x="37114" y="18872"/>
                    <a:pt x="35227" y="20130"/>
                    <a:pt x="33340" y="20759"/>
                  </a:cubicBezTo>
                  <a:close/>
                  <a:moveTo>
                    <a:pt x="33340" y="18243"/>
                  </a:moveTo>
                  <a:cubicBezTo>
                    <a:pt x="33340" y="18872"/>
                    <a:pt x="34598" y="15726"/>
                    <a:pt x="33340" y="19501"/>
                  </a:cubicBezTo>
                  <a:cubicBezTo>
                    <a:pt x="33340" y="18872"/>
                    <a:pt x="33340" y="18872"/>
                    <a:pt x="33340" y="18243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87" name="【公众号：阿拉丁PPT】1-149"/>
            <p:cNvSpPr/>
            <p:nvPr/>
          </p:nvSpPr>
          <p:spPr>
            <a:xfrm>
              <a:off x="11600048" y="85180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88" name="【公众号：阿拉丁PPT】1-150"/>
            <p:cNvSpPr/>
            <p:nvPr/>
          </p:nvSpPr>
          <p:spPr>
            <a:xfrm>
              <a:off x="11599418" y="841114"/>
              <a:ext cx="13210" cy="11322"/>
            </a:xfrm>
            <a:custGeom>
              <a:avLst/>
              <a:gdLst>
                <a:gd name="connsiteX0" fmla="*/ 4404 w 13210"/>
                <a:gd name="connsiteY0" fmla="*/ 3145 h 11322"/>
                <a:gd name="connsiteX1" fmla="*/ 5033 w 13210"/>
                <a:gd name="connsiteY1" fmla="*/ 4403 h 11322"/>
                <a:gd name="connsiteX2" fmla="*/ 6920 w 13210"/>
                <a:gd name="connsiteY2" fmla="*/ 3145 h 11322"/>
                <a:gd name="connsiteX3" fmla="*/ 11323 w 13210"/>
                <a:gd name="connsiteY3" fmla="*/ 629 h 11322"/>
                <a:gd name="connsiteX4" fmla="*/ 13211 w 13210"/>
                <a:gd name="connsiteY4" fmla="*/ 0 h 11322"/>
                <a:gd name="connsiteX5" fmla="*/ 12581 w 13210"/>
                <a:gd name="connsiteY5" fmla="*/ 1887 h 11322"/>
                <a:gd name="connsiteX6" fmla="*/ 11323 w 13210"/>
                <a:gd name="connsiteY6" fmla="*/ 3145 h 11322"/>
                <a:gd name="connsiteX7" fmla="*/ 7549 w 13210"/>
                <a:gd name="connsiteY7" fmla="*/ 5032 h 11322"/>
                <a:gd name="connsiteX8" fmla="*/ 2516 w 13210"/>
                <a:gd name="connsiteY8" fmla="*/ 9436 h 11322"/>
                <a:gd name="connsiteX9" fmla="*/ 1259 w 13210"/>
                <a:gd name="connsiteY9" fmla="*/ 10694 h 11322"/>
                <a:gd name="connsiteX10" fmla="*/ 0 w 13210"/>
                <a:gd name="connsiteY10" fmla="*/ 11323 h 11322"/>
                <a:gd name="connsiteX11" fmla="*/ 1259 w 13210"/>
                <a:gd name="connsiteY11" fmla="*/ 8807 h 11322"/>
                <a:gd name="connsiteX12" fmla="*/ 4404 w 13210"/>
                <a:gd name="connsiteY12" fmla="*/ 3145 h 1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10" h="11322">
                  <a:moveTo>
                    <a:pt x="4404" y="3145"/>
                  </a:moveTo>
                  <a:cubicBezTo>
                    <a:pt x="4404" y="3774"/>
                    <a:pt x="4404" y="4403"/>
                    <a:pt x="5033" y="4403"/>
                  </a:cubicBezTo>
                  <a:cubicBezTo>
                    <a:pt x="5662" y="4403"/>
                    <a:pt x="6291" y="3774"/>
                    <a:pt x="6920" y="3145"/>
                  </a:cubicBezTo>
                  <a:cubicBezTo>
                    <a:pt x="8807" y="1887"/>
                    <a:pt x="10065" y="629"/>
                    <a:pt x="11323" y="629"/>
                  </a:cubicBezTo>
                  <a:cubicBezTo>
                    <a:pt x="11952" y="629"/>
                    <a:pt x="12581" y="1887"/>
                    <a:pt x="13211" y="0"/>
                  </a:cubicBezTo>
                  <a:cubicBezTo>
                    <a:pt x="13211" y="0"/>
                    <a:pt x="13211" y="1258"/>
                    <a:pt x="12581" y="1887"/>
                  </a:cubicBezTo>
                  <a:cubicBezTo>
                    <a:pt x="11952" y="3145"/>
                    <a:pt x="11952" y="2516"/>
                    <a:pt x="11323" y="3145"/>
                  </a:cubicBezTo>
                  <a:cubicBezTo>
                    <a:pt x="10065" y="3774"/>
                    <a:pt x="8807" y="3774"/>
                    <a:pt x="7549" y="5032"/>
                  </a:cubicBezTo>
                  <a:cubicBezTo>
                    <a:pt x="5662" y="6291"/>
                    <a:pt x="4404" y="8178"/>
                    <a:pt x="2516" y="9436"/>
                  </a:cubicBezTo>
                  <a:cubicBezTo>
                    <a:pt x="2516" y="9436"/>
                    <a:pt x="1887" y="10065"/>
                    <a:pt x="1259" y="10694"/>
                  </a:cubicBezTo>
                  <a:cubicBezTo>
                    <a:pt x="630" y="10694"/>
                    <a:pt x="630" y="11323"/>
                    <a:pt x="0" y="11323"/>
                  </a:cubicBezTo>
                  <a:cubicBezTo>
                    <a:pt x="630" y="10065"/>
                    <a:pt x="1259" y="8807"/>
                    <a:pt x="1259" y="8807"/>
                  </a:cubicBezTo>
                  <a:cubicBezTo>
                    <a:pt x="2516" y="8807"/>
                    <a:pt x="2516" y="8807"/>
                    <a:pt x="4404" y="3145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89" name="【公众号：阿拉丁PPT】1-151"/>
            <p:cNvSpPr/>
            <p:nvPr/>
          </p:nvSpPr>
          <p:spPr>
            <a:xfrm>
              <a:off x="11600048" y="85180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90" name="【公众号：阿拉丁PPT】1-152"/>
            <p:cNvSpPr/>
            <p:nvPr/>
          </p:nvSpPr>
          <p:spPr>
            <a:xfrm>
              <a:off x="11673018" y="855276"/>
              <a:ext cx="943" cy="5968"/>
            </a:xfrm>
            <a:custGeom>
              <a:avLst/>
              <a:gdLst>
                <a:gd name="connsiteX0" fmla="*/ 0 w 943"/>
                <a:gd name="connsiteY0" fmla="*/ 5968 h 5968"/>
                <a:gd name="connsiteX1" fmla="*/ 0 w 943"/>
                <a:gd name="connsiteY1" fmla="*/ 936 h 5968"/>
                <a:gd name="connsiteX2" fmla="*/ 0 w 943"/>
                <a:gd name="connsiteY2" fmla="*/ 5968 h 5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5968">
                  <a:moveTo>
                    <a:pt x="0" y="5968"/>
                  </a:moveTo>
                  <a:cubicBezTo>
                    <a:pt x="0" y="4081"/>
                    <a:pt x="0" y="2823"/>
                    <a:pt x="0" y="936"/>
                  </a:cubicBezTo>
                  <a:cubicBezTo>
                    <a:pt x="1258" y="-951"/>
                    <a:pt x="1258" y="-322"/>
                    <a:pt x="0" y="596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91" name="【公众号：阿拉丁PPT】1-153"/>
            <p:cNvSpPr/>
            <p:nvPr/>
          </p:nvSpPr>
          <p:spPr>
            <a:xfrm>
              <a:off x="11666098" y="844889"/>
              <a:ext cx="1257" cy="2516"/>
            </a:xfrm>
            <a:custGeom>
              <a:avLst/>
              <a:gdLst>
                <a:gd name="connsiteX0" fmla="*/ 629 w 1257"/>
                <a:gd name="connsiteY0" fmla="*/ 629 h 2516"/>
                <a:gd name="connsiteX1" fmla="*/ 1258 w 1257"/>
                <a:gd name="connsiteY1" fmla="*/ 0 h 2516"/>
                <a:gd name="connsiteX2" fmla="*/ 629 w 1257"/>
                <a:gd name="connsiteY2" fmla="*/ 1887 h 2516"/>
                <a:gd name="connsiteX3" fmla="*/ 0 w 1257"/>
                <a:gd name="connsiteY3" fmla="*/ 2516 h 2516"/>
                <a:gd name="connsiteX4" fmla="*/ 629 w 1257"/>
                <a:gd name="connsiteY4" fmla="*/ 629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" h="2516">
                  <a:moveTo>
                    <a:pt x="629" y="629"/>
                  </a:moveTo>
                  <a:cubicBezTo>
                    <a:pt x="629" y="629"/>
                    <a:pt x="1258" y="0"/>
                    <a:pt x="1258" y="0"/>
                  </a:cubicBezTo>
                  <a:cubicBezTo>
                    <a:pt x="1258" y="629"/>
                    <a:pt x="1258" y="1258"/>
                    <a:pt x="629" y="1887"/>
                  </a:cubicBezTo>
                  <a:cubicBezTo>
                    <a:pt x="629" y="1887"/>
                    <a:pt x="0" y="2516"/>
                    <a:pt x="0" y="2516"/>
                  </a:cubicBezTo>
                  <a:cubicBezTo>
                    <a:pt x="0" y="1258"/>
                    <a:pt x="0" y="1258"/>
                    <a:pt x="629" y="629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92" name="【公众号：阿拉丁PPT】1-154"/>
            <p:cNvSpPr/>
            <p:nvPr/>
          </p:nvSpPr>
          <p:spPr>
            <a:xfrm>
              <a:off x="11135805" y="476263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93" name="【公众号：阿拉丁PPT】1-155"/>
            <p:cNvSpPr/>
            <p:nvPr/>
          </p:nvSpPr>
          <p:spPr>
            <a:xfrm>
              <a:off x="11115046" y="463053"/>
              <a:ext cx="92760" cy="74857"/>
            </a:xfrm>
            <a:custGeom>
              <a:avLst/>
              <a:gdLst>
                <a:gd name="connsiteX0" fmla="*/ 1259 w 92760"/>
                <a:gd name="connsiteY0" fmla="*/ 50324 h 74857"/>
                <a:gd name="connsiteX1" fmla="*/ 0 w 92760"/>
                <a:gd name="connsiteY1" fmla="*/ 54099 h 74857"/>
                <a:gd name="connsiteX2" fmla="*/ 1259 w 92760"/>
                <a:gd name="connsiteY2" fmla="*/ 54728 h 74857"/>
                <a:gd name="connsiteX3" fmla="*/ 1887 w 92760"/>
                <a:gd name="connsiteY3" fmla="*/ 59131 h 74857"/>
                <a:gd name="connsiteX4" fmla="*/ 2516 w 92760"/>
                <a:gd name="connsiteY4" fmla="*/ 59760 h 74857"/>
                <a:gd name="connsiteX5" fmla="*/ 5033 w 92760"/>
                <a:gd name="connsiteY5" fmla="*/ 59131 h 74857"/>
                <a:gd name="connsiteX6" fmla="*/ 6291 w 92760"/>
                <a:gd name="connsiteY6" fmla="*/ 59760 h 74857"/>
                <a:gd name="connsiteX7" fmla="*/ 8178 w 92760"/>
                <a:gd name="connsiteY7" fmla="*/ 57873 h 74857"/>
                <a:gd name="connsiteX8" fmla="*/ 9436 w 92760"/>
                <a:gd name="connsiteY8" fmla="*/ 59131 h 74857"/>
                <a:gd name="connsiteX9" fmla="*/ 10065 w 92760"/>
                <a:gd name="connsiteY9" fmla="*/ 59760 h 74857"/>
                <a:gd name="connsiteX10" fmla="*/ 11323 w 92760"/>
                <a:gd name="connsiteY10" fmla="*/ 62276 h 74857"/>
                <a:gd name="connsiteX11" fmla="*/ 13840 w 92760"/>
                <a:gd name="connsiteY11" fmla="*/ 61647 h 74857"/>
                <a:gd name="connsiteX12" fmla="*/ 14469 w 92760"/>
                <a:gd name="connsiteY12" fmla="*/ 63535 h 74857"/>
                <a:gd name="connsiteX13" fmla="*/ 14469 w 92760"/>
                <a:gd name="connsiteY13" fmla="*/ 64164 h 74857"/>
                <a:gd name="connsiteX14" fmla="*/ 15726 w 92760"/>
                <a:gd name="connsiteY14" fmla="*/ 59760 h 74857"/>
                <a:gd name="connsiteX15" fmla="*/ 18243 w 92760"/>
                <a:gd name="connsiteY15" fmla="*/ 61018 h 74857"/>
                <a:gd name="connsiteX16" fmla="*/ 19501 w 92760"/>
                <a:gd name="connsiteY16" fmla="*/ 61647 h 74857"/>
                <a:gd name="connsiteX17" fmla="*/ 22647 w 92760"/>
                <a:gd name="connsiteY17" fmla="*/ 61018 h 74857"/>
                <a:gd name="connsiteX18" fmla="*/ 23904 w 92760"/>
                <a:gd name="connsiteY18" fmla="*/ 63535 h 74857"/>
                <a:gd name="connsiteX19" fmla="*/ 27679 w 92760"/>
                <a:gd name="connsiteY19" fmla="*/ 62276 h 74857"/>
                <a:gd name="connsiteX20" fmla="*/ 31453 w 92760"/>
                <a:gd name="connsiteY20" fmla="*/ 61647 h 74857"/>
                <a:gd name="connsiteX21" fmla="*/ 33969 w 92760"/>
                <a:gd name="connsiteY21" fmla="*/ 59760 h 74857"/>
                <a:gd name="connsiteX22" fmla="*/ 36485 w 92760"/>
                <a:gd name="connsiteY22" fmla="*/ 59131 h 74857"/>
                <a:gd name="connsiteX23" fmla="*/ 38373 w 92760"/>
                <a:gd name="connsiteY23" fmla="*/ 61647 h 74857"/>
                <a:gd name="connsiteX24" fmla="*/ 39631 w 92760"/>
                <a:gd name="connsiteY24" fmla="*/ 61018 h 74857"/>
                <a:gd name="connsiteX25" fmla="*/ 41518 w 92760"/>
                <a:gd name="connsiteY25" fmla="*/ 62276 h 74857"/>
                <a:gd name="connsiteX26" fmla="*/ 43405 w 92760"/>
                <a:gd name="connsiteY26" fmla="*/ 63535 h 74857"/>
                <a:gd name="connsiteX27" fmla="*/ 44663 w 92760"/>
                <a:gd name="connsiteY27" fmla="*/ 64793 h 74857"/>
                <a:gd name="connsiteX28" fmla="*/ 46550 w 92760"/>
                <a:gd name="connsiteY28" fmla="*/ 64793 h 74857"/>
                <a:gd name="connsiteX29" fmla="*/ 50324 w 92760"/>
                <a:gd name="connsiteY29" fmla="*/ 67309 h 74857"/>
                <a:gd name="connsiteX30" fmla="*/ 52841 w 92760"/>
                <a:gd name="connsiteY30" fmla="*/ 66680 h 74857"/>
                <a:gd name="connsiteX31" fmla="*/ 54099 w 92760"/>
                <a:gd name="connsiteY31" fmla="*/ 67938 h 74857"/>
                <a:gd name="connsiteX32" fmla="*/ 57873 w 92760"/>
                <a:gd name="connsiteY32" fmla="*/ 69825 h 74857"/>
                <a:gd name="connsiteX33" fmla="*/ 62277 w 92760"/>
                <a:gd name="connsiteY33" fmla="*/ 72341 h 74857"/>
                <a:gd name="connsiteX34" fmla="*/ 66680 w 92760"/>
                <a:gd name="connsiteY34" fmla="*/ 73599 h 74857"/>
                <a:gd name="connsiteX35" fmla="*/ 74229 w 92760"/>
                <a:gd name="connsiteY35" fmla="*/ 74858 h 74857"/>
                <a:gd name="connsiteX36" fmla="*/ 78632 w 92760"/>
                <a:gd name="connsiteY36" fmla="*/ 72341 h 74857"/>
                <a:gd name="connsiteX37" fmla="*/ 84922 w 92760"/>
                <a:gd name="connsiteY37" fmla="*/ 56615 h 74857"/>
                <a:gd name="connsiteX38" fmla="*/ 88068 w 92760"/>
                <a:gd name="connsiteY38" fmla="*/ 44663 h 74857"/>
                <a:gd name="connsiteX39" fmla="*/ 90584 w 92760"/>
                <a:gd name="connsiteY39" fmla="*/ 35856 h 74857"/>
                <a:gd name="connsiteX40" fmla="*/ 89326 w 92760"/>
                <a:gd name="connsiteY40" fmla="*/ 37114 h 74857"/>
                <a:gd name="connsiteX41" fmla="*/ 91843 w 92760"/>
                <a:gd name="connsiteY41" fmla="*/ 28307 h 74857"/>
                <a:gd name="connsiteX42" fmla="*/ 91213 w 92760"/>
                <a:gd name="connsiteY42" fmla="*/ 29566 h 74857"/>
                <a:gd name="connsiteX43" fmla="*/ 89955 w 92760"/>
                <a:gd name="connsiteY43" fmla="*/ 29566 h 74857"/>
                <a:gd name="connsiteX44" fmla="*/ 90584 w 92760"/>
                <a:gd name="connsiteY44" fmla="*/ 24533 h 74857"/>
                <a:gd name="connsiteX45" fmla="*/ 89955 w 92760"/>
                <a:gd name="connsiteY45" fmla="*/ 23904 h 74857"/>
                <a:gd name="connsiteX46" fmla="*/ 91213 w 92760"/>
                <a:gd name="connsiteY46" fmla="*/ 16985 h 74857"/>
                <a:gd name="connsiteX47" fmla="*/ 89955 w 92760"/>
                <a:gd name="connsiteY47" fmla="*/ 18872 h 74857"/>
                <a:gd name="connsiteX48" fmla="*/ 91843 w 92760"/>
                <a:gd name="connsiteY48" fmla="*/ 15097 h 74857"/>
                <a:gd name="connsiteX49" fmla="*/ 92471 w 92760"/>
                <a:gd name="connsiteY49" fmla="*/ 15726 h 74857"/>
                <a:gd name="connsiteX50" fmla="*/ 88697 w 92760"/>
                <a:gd name="connsiteY50" fmla="*/ 19501 h 74857"/>
                <a:gd name="connsiteX51" fmla="*/ 89955 w 92760"/>
                <a:gd name="connsiteY51" fmla="*/ 14468 h 74857"/>
                <a:gd name="connsiteX52" fmla="*/ 89955 w 92760"/>
                <a:gd name="connsiteY52" fmla="*/ 13210 h 74857"/>
                <a:gd name="connsiteX53" fmla="*/ 88068 w 92760"/>
                <a:gd name="connsiteY53" fmla="*/ 13210 h 74857"/>
                <a:gd name="connsiteX54" fmla="*/ 86810 w 92760"/>
                <a:gd name="connsiteY54" fmla="*/ 12581 h 74857"/>
                <a:gd name="connsiteX55" fmla="*/ 85552 w 92760"/>
                <a:gd name="connsiteY55" fmla="*/ 12581 h 74857"/>
                <a:gd name="connsiteX56" fmla="*/ 85552 w 92760"/>
                <a:gd name="connsiteY56" fmla="*/ 9436 h 74857"/>
                <a:gd name="connsiteX57" fmla="*/ 85552 w 92760"/>
                <a:gd name="connsiteY57" fmla="*/ 8178 h 74857"/>
                <a:gd name="connsiteX58" fmla="*/ 83665 w 92760"/>
                <a:gd name="connsiteY58" fmla="*/ 10065 h 74857"/>
                <a:gd name="connsiteX59" fmla="*/ 83665 w 92760"/>
                <a:gd name="connsiteY59" fmla="*/ 10065 h 74857"/>
                <a:gd name="connsiteX60" fmla="*/ 82407 w 92760"/>
                <a:gd name="connsiteY60" fmla="*/ 8807 h 74857"/>
                <a:gd name="connsiteX61" fmla="*/ 81777 w 92760"/>
                <a:gd name="connsiteY61" fmla="*/ 8807 h 74857"/>
                <a:gd name="connsiteX62" fmla="*/ 80519 w 92760"/>
                <a:gd name="connsiteY62" fmla="*/ 10694 h 74857"/>
                <a:gd name="connsiteX63" fmla="*/ 79890 w 92760"/>
                <a:gd name="connsiteY63" fmla="*/ 10694 h 74857"/>
                <a:gd name="connsiteX64" fmla="*/ 79890 w 92760"/>
                <a:gd name="connsiteY64" fmla="*/ 9436 h 74857"/>
                <a:gd name="connsiteX65" fmla="*/ 79261 w 92760"/>
                <a:gd name="connsiteY65" fmla="*/ 9436 h 74857"/>
                <a:gd name="connsiteX66" fmla="*/ 79261 w 92760"/>
                <a:gd name="connsiteY66" fmla="*/ 6920 h 74857"/>
                <a:gd name="connsiteX67" fmla="*/ 79261 w 92760"/>
                <a:gd name="connsiteY67" fmla="*/ 6920 h 74857"/>
                <a:gd name="connsiteX68" fmla="*/ 76745 w 92760"/>
                <a:gd name="connsiteY68" fmla="*/ 8807 h 74857"/>
                <a:gd name="connsiteX69" fmla="*/ 75487 w 92760"/>
                <a:gd name="connsiteY69" fmla="*/ 10694 h 74857"/>
                <a:gd name="connsiteX70" fmla="*/ 75487 w 92760"/>
                <a:gd name="connsiteY70" fmla="*/ 9436 h 74857"/>
                <a:gd name="connsiteX71" fmla="*/ 75487 w 92760"/>
                <a:gd name="connsiteY71" fmla="*/ 8178 h 74857"/>
                <a:gd name="connsiteX72" fmla="*/ 74858 w 92760"/>
                <a:gd name="connsiteY72" fmla="*/ 7549 h 74857"/>
                <a:gd name="connsiteX73" fmla="*/ 74858 w 92760"/>
                <a:gd name="connsiteY73" fmla="*/ 6291 h 74857"/>
                <a:gd name="connsiteX74" fmla="*/ 74858 w 92760"/>
                <a:gd name="connsiteY74" fmla="*/ 3774 h 74857"/>
                <a:gd name="connsiteX75" fmla="*/ 74858 w 92760"/>
                <a:gd name="connsiteY75" fmla="*/ 3145 h 74857"/>
                <a:gd name="connsiteX76" fmla="*/ 74229 w 92760"/>
                <a:gd name="connsiteY76" fmla="*/ 2516 h 74857"/>
                <a:gd name="connsiteX77" fmla="*/ 73600 w 92760"/>
                <a:gd name="connsiteY77" fmla="*/ 3145 h 74857"/>
                <a:gd name="connsiteX78" fmla="*/ 71712 w 92760"/>
                <a:gd name="connsiteY78" fmla="*/ 5032 h 74857"/>
                <a:gd name="connsiteX79" fmla="*/ 69826 w 92760"/>
                <a:gd name="connsiteY79" fmla="*/ 5662 h 74857"/>
                <a:gd name="connsiteX80" fmla="*/ 69826 w 92760"/>
                <a:gd name="connsiteY80" fmla="*/ 5662 h 74857"/>
                <a:gd name="connsiteX81" fmla="*/ 68567 w 92760"/>
                <a:gd name="connsiteY81" fmla="*/ 5662 h 74857"/>
                <a:gd name="connsiteX82" fmla="*/ 67938 w 92760"/>
                <a:gd name="connsiteY82" fmla="*/ 6291 h 74857"/>
                <a:gd name="connsiteX83" fmla="*/ 67938 w 92760"/>
                <a:gd name="connsiteY83" fmla="*/ 3774 h 74857"/>
                <a:gd name="connsiteX84" fmla="*/ 66680 w 92760"/>
                <a:gd name="connsiteY84" fmla="*/ 2516 h 74857"/>
                <a:gd name="connsiteX85" fmla="*/ 64793 w 92760"/>
                <a:gd name="connsiteY85" fmla="*/ 6920 h 74857"/>
                <a:gd name="connsiteX86" fmla="*/ 65422 w 92760"/>
                <a:gd name="connsiteY86" fmla="*/ 1258 h 74857"/>
                <a:gd name="connsiteX87" fmla="*/ 63535 w 92760"/>
                <a:gd name="connsiteY87" fmla="*/ 6291 h 74857"/>
                <a:gd name="connsiteX88" fmla="*/ 62905 w 92760"/>
                <a:gd name="connsiteY88" fmla="*/ 4403 h 74857"/>
                <a:gd name="connsiteX89" fmla="*/ 62277 w 92760"/>
                <a:gd name="connsiteY89" fmla="*/ 4403 h 74857"/>
                <a:gd name="connsiteX90" fmla="*/ 60390 w 92760"/>
                <a:gd name="connsiteY90" fmla="*/ 6920 h 74857"/>
                <a:gd name="connsiteX91" fmla="*/ 58502 w 92760"/>
                <a:gd name="connsiteY91" fmla="*/ 8807 h 74857"/>
                <a:gd name="connsiteX92" fmla="*/ 59131 w 92760"/>
                <a:gd name="connsiteY92" fmla="*/ 5032 h 74857"/>
                <a:gd name="connsiteX93" fmla="*/ 60390 w 92760"/>
                <a:gd name="connsiteY93" fmla="*/ 629 h 74857"/>
                <a:gd name="connsiteX94" fmla="*/ 59760 w 92760"/>
                <a:gd name="connsiteY94" fmla="*/ 3145 h 74857"/>
                <a:gd name="connsiteX95" fmla="*/ 59131 w 92760"/>
                <a:gd name="connsiteY95" fmla="*/ 5032 h 74857"/>
                <a:gd name="connsiteX96" fmla="*/ 59131 w 92760"/>
                <a:gd name="connsiteY96" fmla="*/ 6920 h 74857"/>
                <a:gd name="connsiteX97" fmla="*/ 58502 w 92760"/>
                <a:gd name="connsiteY97" fmla="*/ 8178 h 74857"/>
                <a:gd name="connsiteX98" fmla="*/ 57245 w 92760"/>
                <a:gd name="connsiteY98" fmla="*/ 9436 h 74857"/>
                <a:gd name="connsiteX99" fmla="*/ 57245 w 92760"/>
                <a:gd name="connsiteY99" fmla="*/ 8807 h 74857"/>
                <a:gd name="connsiteX100" fmla="*/ 58502 w 92760"/>
                <a:gd name="connsiteY100" fmla="*/ 629 h 74857"/>
                <a:gd name="connsiteX101" fmla="*/ 56615 w 92760"/>
                <a:gd name="connsiteY101" fmla="*/ 4403 h 74857"/>
                <a:gd name="connsiteX102" fmla="*/ 55986 w 92760"/>
                <a:gd name="connsiteY102" fmla="*/ 5662 h 74857"/>
                <a:gd name="connsiteX103" fmla="*/ 55357 w 92760"/>
                <a:gd name="connsiteY103" fmla="*/ 4403 h 74857"/>
                <a:gd name="connsiteX104" fmla="*/ 55986 w 92760"/>
                <a:gd name="connsiteY104" fmla="*/ 2516 h 74857"/>
                <a:gd name="connsiteX105" fmla="*/ 55357 w 92760"/>
                <a:gd name="connsiteY105" fmla="*/ 2516 h 74857"/>
                <a:gd name="connsiteX106" fmla="*/ 54099 w 92760"/>
                <a:gd name="connsiteY106" fmla="*/ 2516 h 74857"/>
                <a:gd name="connsiteX107" fmla="*/ 54099 w 92760"/>
                <a:gd name="connsiteY107" fmla="*/ 2516 h 74857"/>
                <a:gd name="connsiteX108" fmla="*/ 52841 w 92760"/>
                <a:gd name="connsiteY108" fmla="*/ 3774 h 74857"/>
                <a:gd name="connsiteX109" fmla="*/ 50324 w 92760"/>
                <a:gd name="connsiteY109" fmla="*/ 6291 h 74857"/>
                <a:gd name="connsiteX110" fmla="*/ 49695 w 92760"/>
                <a:gd name="connsiteY110" fmla="*/ 6291 h 74857"/>
                <a:gd name="connsiteX111" fmla="*/ 50324 w 92760"/>
                <a:gd name="connsiteY111" fmla="*/ 3145 h 74857"/>
                <a:gd name="connsiteX112" fmla="*/ 50324 w 92760"/>
                <a:gd name="connsiteY112" fmla="*/ 3145 h 74857"/>
                <a:gd name="connsiteX113" fmla="*/ 50324 w 92760"/>
                <a:gd name="connsiteY113" fmla="*/ 3145 h 74857"/>
                <a:gd name="connsiteX114" fmla="*/ 49067 w 92760"/>
                <a:gd name="connsiteY114" fmla="*/ 5662 h 74857"/>
                <a:gd name="connsiteX115" fmla="*/ 49695 w 92760"/>
                <a:gd name="connsiteY115" fmla="*/ 3774 h 74857"/>
                <a:gd name="connsiteX116" fmla="*/ 50324 w 92760"/>
                <a:gd name="connsiteY116" fmla="*/ 3145 h 74857"/>
                <a:gd name="connsiteX117" fmla="*/ 50324 w 92760"/>
                <a:gd name="connsiteY117" fmla="*/ 3145 h 74857"/>
                <a:gd name="connsiteX118" fmla="*/ 49695 w 92760"/>
                <a:gd name="connsiteY118" fmla="*/ 3145 h 74857"/>
                <a:gd name="connsiteX119" fmla="*/ 47809 w 92760"/>
                <a:gd name="connsiteY119" fmla="*/ 6291 h 74857"/>
                <a:gd name="connsiteX120" fmla="*/ 49067 w 92760"/>
                <a:gd name="connsiteY120" fmla="*/ 629 h 74857"/>
                <a:gd name="connsiteX121" fmla="*/ 49067 w 92760"/>
                <a:gd name="connsiteY121" fmla="*/ 0 h 74857"/>
                <a:gd name="connsiteX122" fmla="*/ 47809 w 92760"/>
                <a:gd name="connsiteY122" fmla="*/ 1258 h 74857"/>
                <a:gd name="connsiteX123" fmla="*/ 47179 w 92760"/>
                <a:gd name="connsiteY123" fmla="*/ 2516 h 74857"/>
                <a:gd name="connsiteX124" fmla="*/ 45921 w 92760"/>
                <a:gd name="connsiteY124" fmla="*/ 5032 h 74857"/>
                <a:gd name="connsiteX125" fmla="*/ 44034 w 92760"/>
                <a:gd name="connsiteY125" fmla="*/ 5662 h 74857"/>
                <a:gd name="connsiteX126" fmla="*/ 45921 w 92760"/>
                <a:gd name="connsiteY126" fmla="*/ 2516 h 74857"/>
                <a:gd name="connsiteX127" fmla="*/ 46550 w 92760"/>
                <a:gd name="connsiteY127" fmla="*/ 629 h 74857"/>
                <a:gd name="connsiteX128" fmla="*/ 45292 w 92760"/>
                <a:gd name="connsiteY128" fmla="*/ 629 h 74857"/>
                <a:gd name="connsiteX129" fmla="*/ 44663 w 92760"/>
                <a:gd name="connsiteY129" fmla="*/ 3774 h 74857"/>
                <a:gd name="connsiteX130" fmla="*/ 44034 w 92760"/>
                <a:gd name="connsiteY130" fmla="*/ 5662 h 74857"/>
                <a:gd name="connsiteX131" fmla="*/ 42147 w 92760"/>
                <a:gd name="connsiteY131" fmla="*/ 6920 h 74857"/>
                <a:gd name="connsiteX132" fmla="*/ 42776 w 92760"/>
                <a:gd name="connsiteY132" fmla="*/ 5662 h 74857"/>
                <a:gd name="connsiteX133" fmla="*/ 44663 w 92760"/>
                <a:gd name="connsiteY133" fmla="*/ 3145 h 74857"/>
                <a:gd name="connsiteX134" fmla="*/ 44034 w 92760"/>
                <a:gd name="connsiteY134" fmla="*/ 629 h 74857"/>
                <a:gd name="connsiteX135" fmla="*/ 40889 w 92760"/>
                <a:gd name="connsiteY135" fmla="*/ 1887 h 74857"/>
                <a:gd name="connsiteX136" fmla="*/ 39631 w 92760"/>
                <a:gd name="connsiteY136" fmla="*/ 3145 h 74857"/>
                <a:gd name="connsiteX137" fmla="*/ 36485 w 92760"/>
                <a:gd name="connsiteY137" fmla="*/ 3145 h 74857"/>
                <a:gd name="connsiteX138" fmla="*/ 35228 w 92760"/>
                <a:gd name="connsiteY138" fmla="*/ 3145 h 74857"/>
                <a:gd name="connsiteX139" fmla="*/ 33969 w 92760"/>
                <a:gd name="connsiteY139" fmla="*/ 6920 h 74857"/>
                <a:gd name="connsiteX140" fmla="*/ 34598 w 92760"/>
                <a:gd name="connsiteY140" fmla="*/ 7549 h 74857"/>
                <a:gd name="connsiteX141" fmla="*/ 35857 w 92760"/>
                <a:gd name="connsiteY141" fmla="*/ 7549 h 74857"/>
                <a:gd name="connsiteX142" fmla="*/ 37743 w 92760"/>
                <a:gd name="connsiteY142" fmla="*/ 6920 h 74857"/>
                <a:gd name="connsiteX143" fmla="*/ 39631 w 92760"/>
                <a:gd name="connsiteY143" fmla="*/ 6291 h 74857"/>
                <a:gd name="connsiteX144" fmla="*/ 39631 w 92760"/>
                <a:gd name="connsiteY144" fmla="*/ 6291 h 74857"/>
                <a:gd name="connsiteX145" fmla="*/ 42147 w 92760"/>
                <a:gd name="connsiteY145" fmla="*/ 4403 h 74857"/>
                <a:gd name="connsiteX146" fmla="*/ 42147 w 92760"/>
                <a:gd name="connsiteY146" fmla="*/ 6291 h 74857"/>
                <a:gd name="connsiteX147" fmla="*/ 40260 w 92760"/>
                <a:gd name="connsiteY147" fmla="*/ 8178 h 74857"/>
                <a:gd name="connsiteX148" fmla="*/ 34598 w 92760"/>
                <a:gd name="connsiteY148" fmla="*/ 11952 h 74857"/>
                <a:gd name="connsiteX149" fmla="*/ 32082 w 92760"/>
                <a:gd name="connsiteY149" fmla="*/ 15097 h 74857"/>
                <a:gd name="connsiteX150" fmla="*/ 30195 w 92760"/>
                <a:gd name="connsiteY150" fmla="*/ 18872 h 74857"/>
                <a:gd name="connsiteX151" fmla="*/ 31453 w 92760"/>
                <a:gd name="connsiteY151" fmla="*/ 15097 h 74857"/>
                <a:gd name="connsiteX152" fmla="*/ 29566 w 92760"/>
                <a:gd name="connsiteY152" fmla="*/ 14468 h 74857"/>
                <a:gd name="connsiteX153" fmla="*/ 28307 w 92760"/>
                <a:gd name="connsiteY153" fmla="*/ 13839 h 74857"/>
                <a:gd name="connsiteX154" fmla="*/ 27050 w 92760"/>
                <a:gd name="connsiteY154" fmla="*/ 12581 h 74857"/>
                <a:gd name="connsiteX155" fmla="*/ 24533 w 92760"/>
                <a:gd name="connsiteY155" fmla="*/ 15726 h 74857"/>
                <a:gd name="connsiteX156" fmla="*/ 23904 w 92760"/>
                <a:gd name="connsiteY156" fmla="*/ 15097 h 74857"/>
                <a:gd name="connsiteX157" fmla="*/ 22647 w 92760"/>
                <a:gd name="connsiteY157" fmla="*/ 15726 h 74857"/>
                <a:gd name="connsiteX158" fmla="*/ 19501 w 92760"/>
                <a:gd name="connsiteY158" fmla="*/ 19501 h 74857"/>
                <a:gd name="connsiteX159" fmla="*/ 18872 w 92760"/>
                <a:gd name="connsiteY159" fmla="*/ 19501 h 74857"/>
                <a:gd name="connsiteX160" fmla="*/ 21388 w 92760"/>
                <a:gd name="connsiteY160" fmla="*/ 14468 h 74857"/>
                <a:gd name="connsiteX161" fmla="*/ 22017 w 92760"/>
                <a:gd name="connsiteY161" fmla="*/ 12581 h 74857"/>
                <a:gd name="connsiteX162" fmla="*/ 18872 w 92760"/>
                <a:gd name="connsiteY162" fmla="*/ 16985 h 74857"/>
                <a:gd name="connsiteX163" fmla="*/ 16356 w 92760"/>
                <a:gd name="connsiteY163" fmla="*/ 18872 h 74857"/>
                <a:gd name="connsiteX164" fmla="*/ 15097 w 92760"/>
                <a:gd name="connsiteY164" fmla="*/ 20759 h 74857"/>
                <a:gd name="connsiteX165" fmla="*/ 10694 w 92760"/>
                <a:gd name="connsiteY165" fmla="*/ 26420 h 74857"/>
                <a:gd name="connsiteX166" fmla="*/ 8178 w 92760"/>
                <a:gd name="connsiteY166" fmla="*/ 31453 h 74857"/>
                <a:gd name="connsiteX167" fmla="*/ 6291 w 92760"/>
                <a:gd name="connsiteY167" fmla="*/ 35856 h 74857"/>
                <a:gd name="connsiteX168" fmla="*/ 6291 w 92760"/>
                <a:gd name="connsiteY168" fmla="*/ 37114 h 74857"/>
                <a:gd name="connsiteX169" fmla="*/ 3145 w 92760"/>
                <a:gd name="connsiteY169" fmla="*/ 46550 h 74857"/>
                <a:gd name="connsiteX170" fmla="*/ 1259 w 92760"/>
                <a:gd name="connsiteY170" fmla="*/ 50324 h 74857"/>
                <a:gd name="connsiteX171" fmla="*/ 87439 w 92760"/>
                <a:gd name="connsiteY171" fmla="*/ 19501 h 74857"/>
                <a:gd name="connsiteX172" fmla="*/ 88068 w 92760"/>
                <a:gd name="connsiteY172" fmla="*/ 18243 h 74857"/>
                <a:gd name="connsiteX173" fmla="*/ 87439 w 92760"/>
                <a:gd name="connsiteY173" fmla="*/ 19501 h 74857"/>
                <a:gd name="connsiteX174" fmla="*/ 87439 w 92760"/>
                <a:gd name="connsiteY174" fmla="*/ 20130 h 74857"/>
                <a:gd name="connsiteX175" fmla="*/ 87439 w 92760"/>
                <a:gd name="connsiteY175" fmla="*/ 19501 h 74857"/>
                <a:gd name="connsiteX176" fmla="*/ 84293 w 92760"/>
                <a:gd name="connsiteY176" fmla="*/ 25162 h 74857"/>
                <a:gd name="connsiteX177" fmla="*/ 84922 w 92760"/>
                <a:gd name="connsiteY177" fmla="*/ 24533 h 74857"/>
                <a:gd name="connsiteX178" fmla="*/ 84293 w 92760"/>
                <a:gd name="connsiteY178" fmla="*/ 25162 h 74857"/>
                <a:gd name="connsiteX179" fmla="*/ 84293 w 92760"/>
                <a:gd name="connsiteY179" fmla="*/ 25162 h 74857"/>
                <a:gd name="connsiteX180" fmla="*/ 84293 w 92760"/>
                <a:gd name="connsiteY180" fmla="*/ 25162 h 74857"/>
                <a:gd name="connsiteX181" fmla="*/ 81148 w 92760"/>
                <a:gd name="connsiteY181" fmla="*/ 23275 h 74857"/>
                <a:gd name="connsiteX182" fmla="*/ 81777 w 92760"/>
                <a:gd name="connsiteY182" fmla="*/ 22646 h 74857"/>
                <a:gd name="connsiteX183" fmla="*/ 81148 w 92760"/>
                <a:gd name="connsiteY183" fmla="*/ 25162 h 74857"/>
                <a:gd name="connsiteX184" fmla="*/ 80519 w 92760"/>
                <a:gd name="connsiteY184" fmla="*/ 26420 h 74857"/>
                <a:gd name="connsiteX185" fmla="*/ 81148 w 92760"/>
                <a:gd name="connsiteY185" fmla="*/ 23275 h 74857"/>
                <a:gd name="connsiteX186" fmla="*/ 82407 w 92760"/>
                <a:gd name="connsiteY186" fmla="*/ 16985 h 74857"/>
                <a:gd name="connsiteX187" fmla="*/ 86810 w 92760"/>
                <a:gd name="connsiteY187" fmla="*/ 17614 h 74857"/>
                <a:gd name="connsiteX188" fmla="*/ 84922 w 92760"/>
                <a:gd name="connsiteY188" fmla="*/ 18872 h 74857"/>
                <a:gd name="connsiteX189" fmla="*/ 83036 w 92760"/>
                <a:gd name="connsiteY189" fmla="*/ 19501 h 74857"/>
                <a:gd name="connsiteX190" fmla="*/ 82407 w 92760"/>
                <a:gd name="connsiteY190" fmla="*/ 16985 h 74857"/>
                <a:gd name="connsiteX191" fmla="*/ 76745 w 92760"/>
                <a:gd name="connsiteY191" fmla="*/ 24533 h 74857"/>
                <a:gd name="connsiteX192" fmla="*/ 78632 w 92760"/>
                <a:gd name="connsiteY192" fmla="*/ 22646 h 74857"/>
                <a:gd name="connsiteX193" fmla="*/ 79890 w 92760"/>
                <a:gd name="connsiteY193" fmla="*/ 23904 h 74857"/>
                <a:gd name="connsiteX194" fmla="*/ 79261 w 92760"/>
                <a:gd name="connsiteY194" fmla="*/ 25791 h 74857"/>
                <a:gd name="connsiteX195" fmla="*/ 76745 w 92760"/>
                <a:gd name="connsiteY195" fmla="*/ 24533 h 74857"/>
                <a:gd name="connsiteX196" fmla="*/ 75487 w 92760"/>
                <a:gd name="connsiteY196" fmla="*/ 22017 h 74857"/>
                <a:gd name="connsiteX197" fmla="*/ 76745 w 92760"/>
                <a:gd name="connsiteY197" fmla="*/ 22646 h 74857"/>
                <a:gd name="connsiteX198" fmla="*/ 75487 w 92760"/>
                <a:gd name="connsiteY198" fmla="*/ 22017 h 74857"/>
                <a:gd name="connsiteX199" fmla="*/ 74229 w 92760"/>
                <a:gd name="connsiteY199" fmla="*/ 22017 h 74857"/>
                <a:gd name="connsiteX200" fmla="*/ 74858 w 92760"/>
                <a:gd name="connsiteY200" fmla="*/ 20759 h 74857"/>
                <a:gd name="connsiteX201" fmla="*/ 74229 w 92760"/>
                <a:gd name="connsiteY201" fmla="*/ 22646 h 74857"/>
                <a:gd name="connsiteX202" fmla="*/ 73600 w 92760"/>
                <a:gd name="connsiteY202" fmla="*/ 22646 h 74857"/>
                <a:gd name="connsiteX203" fmla="*/ 74229 w 92760"/>
                <a:gd name="connsiteY203" fmla="*/ 22017 h 74857"/>
                <a:gd name="connsiteX204" fmla="*/ 72971 w 92760"/>
                <a:gd name="connsiteY204" fmla="*/ 21388 h 74857"/>
                <a:gd name="connsiteX205" fmla="*/ 73600 w 92760"/>
                <a:gd name="connsiteY205" fmla="*/ 21388 h 74857"/>
                <a:gd name="connsiteX206" fmla="*/ 72971 w 92760"/>
                <a:gd name="connsiteY206" fmla="*/ 21388 h 74857"/>
                <a:gd name="connsiteX207" fmla="*/ 66680 w 92760"/>
                <a:gd name="connsiteY207" fmla="*/ 32082 h 74857"/>
                <a:gd name="connsiteX208" fmla="*/ 66680 w 92760"/>
                <a:gd name="connsiteY208" fmla="*/ 30824 h 74857"/>
                <a:gd name="connsiteX209" fmla="*/ 67309 w 92760"/>
                <a:gd name="connsiteY209" fmla="*/ 30824 h 74857"/>
                <a:gd name="connsiteX210" fmla="*/ 66680 w 92760"/>
                <a:gd name="connsiteY210" fmla="*/ 32711 h 74857"/>
                <a:gd name="connsiteX211" fmla="*/ 66680 w 92760"/>
                <a:gd name="connsiteY211" fmla="*/ 32082 h 74857"/>
                <a:gd name="connsiteX212" fmla="*/ 66680 w 92760"/>
                <a:gd name="connsiteY212" fmla="*/ 32082 h 74857"/>
                <a:gd name="connsiteX213" fmla="*/ 67938 w 92760"/>
                <a:gd name="connsiteY213" fmla="*/ 20130 h 74857"/>
                <a:gd name="connsiteX214" fmla="*/ 67309 w 92760"/>
                <a:gd name="connsiteY214" fmla="*/ 18872 h 74857"/>
                <a:gd name="connsiteX215" fmla="*/ 67938 w 92760"/>
                <a:gd name="connsiteY215" fmla="*/ 16985 h 74857"/>
                <a:gd name="connsiteX216" fmla="*/ 68567 w 92760"/>
                <a:gd name="connsiteY216" fmla="*/ 18243 h 74857"/>
                <a:gd name="connsiteX217" fmla="*/ 67938 w 92760"/>
                <a:gd name="connsiteY217" fmla="*/ 20130 h 74857"/>
                <a:gd name="connsiteX218" fmla="*/ 63535 w 92760"/>
                <a:gd name="connsiteY218" fmla="*/ 32082 h 74857"/>
                <a:gd name="connsiteX219" fmla="*/ 64164 w 92760"/>
                <a:gd name="connsiteY219" fmla="*/ 31453 h 74857"/>
                <a:gd name="connsiteX220" fmla="*/ 63535 w 92760"/>
                <a:gd name="connsiteY220" fmla="*/ 32082 h 74857"/>
                <a:gd name="connsiteX221" fmla="*/ 63535 w 92760"/>
                <a:gd name="connsiteY221" fmla="*/ 32082 h 74857"/>
                <a:gd name="connsiteX222" fmla="*/ 62905 w 92760"/>
                <a:gd name="connsiteY222" fmla="*/ 30195 h 74857"/>
                <a:gd name="connsiteX223" fmla="*/ 63535 w 92760"/>
                <a:gd name="connsiteY223" fmla="*/ 31453 h 74857"/>
                <a:gd name="connsiteX224" fmla="*/ 62905 w 92760"/>
                <a:gd name="connsiteY224" fmla="*/ 30195 h 74857"/>
                <a:gd name="connsiteX225" fmla="*/ 65422 w 92760"/>
                <a:gd name="connsiteY225" fmla="*/ 18872 h 74857"/>
                <a:gd name="connsiteX226" fmla="*/ 65422 w 92760"/>
                <a:gd name="connsiteY226" fmla="*/ 18243 h 74857"/>
                <a:gd name="connsiteX227" fmla="*/ 66051 w 92760"/>
                <a:gd name="connsiteY227" fmla="*/ 18243 h 74857"/>
                <a:gd name="connsiteX228" fmla="*/ 65422 w 92760"/>
                <a:gd name="connsiteY228" fmla="*/ 20130 h 74857"/>
                <a:gd name="connsiteX229" fmla="*/ 65422 w 92760"/>
                <a:gd name="connsiteY229" fmla="*/ 18872 h 74857"/>
                <a:gd name="connsiteX230" fmla="*/ 54099 w 92760"/>
                <a:gd name="connsiteY230" fmla="*/ 17614 h 74857"/>
                <a:gd name="connsiteX231" fmla="*/ 53470 w 92760"/>
                <a:gd name="connsiteY231" fmla="*/ 16355 h 74857"/>
                <a:gd name="connsiteX232" fmla="*/ 54728 w 92760"/>
                <a:gd name="connsiteY232" fmla="*/ 11323 h 74857"/>
                <a:gd name="connsiteX233" fmla="*/ 55986 w 92760"/>
                <a:gd name="connsiteY233" fmla="*/ 10694 h 74857"/>
                <a:gd name="connsiteX234" fmla="*/ 54099 w 92760"/>
                <a:gd name="connsiteY234" fmla="*/ 17614 h 74857"/>
                <a:gd name="connsiteX235" fmla="*/ 50954 w 92760"/>
                <a:gd name="connsiteY235" fmla="*/ 22646 h 74857"/>
                <a:gd name="connsiteX236" fmla="*/ 50954 w 92760"/>
                <a:gd name="connsiteY236" fmla="*/ 23275 h 74857"/>
                <a:gd name="connsiteX237" fmla="*/ 52212 w 92760"/>
                <a:gd name="connsiteY237" fmla="*/ 23904 h 74857"/>
                <a:gd name="connsiteX238" fmla="*/ 50954 w 92760"/>
                <a:gd name="connsiteY238" fmla="*/ 23275 h 74857"/>
                <a:gd name="connsiteX239" fmla="*/ 50954 w 92760"/>
                <a:gd name="connsiteY239" fmla="*/ 22646 h 74857"/>
                <a:gd name="connsiteX240" fmla="*/ 50954 w 92760"/>
                <a:gd name="connsiteY240" fmla="*/ 16355 h 74857"/>
                <a:gd name="connsiteX241" fmla="*/ 52212 w 92760"/>
                <a:gd name="connsiteY241" fmla="*/ 14468 h 74857"/>
                <a:gd name="connsiteX242" fmla="*/ 54099 w 92760"/>
                <a:gd name="connsiteY242" fmla="*/ 8807 h 74857"/>
                <a:gd name="connsiteX243" fmla="*/ 54099 w 92760"/>
                <a:gd name="connsiteY243" fmla="*/ 13839 h 74857"/>
                <a:gd name="connsiteX244" fmla="*/ 52841 w 92760"/>
                <a:gd name="connsiteY244" fmla="*/ 18243 h 74857"/>
                <a:gd name="connsiteX245" fmla="*/ 50954 w 92760"/>
                <a:gd name="connsiteY245" fmla="*/ 18243 h 74857"/>
                <a:gd name="connsiteX246" fmla="*/ 50954 w 92760"/>
                <a:gd name="connsiteY246" fmla="*/ 16355 h 74857"/>
                <a:gd name="connsiteX247" fmla="*/ 49067 w 92760"/>
                <a:gd name="connsiteY247" fmla="*/ 15097 h 74857"/>
                <a:gd name="connsiteX248" fmla="*/ 51583 w 92760"/>
                <a:gd name="connsiteY248" fmla="*/ 11323 h 74857"/>
                <a:gd name="connsiteX249" fmla="*/ 49067 w 92760"/>
                <a:gd name="connsiteY249" fmla="*/ 16985 h 74857"/>
                <a:gd name="connsiteX250" fmla="*/ 48438 w 92760"/>
                <a:gd name="connsiteY250" fmla="*/ 16355 h 74857"/>
                <a:gd name="connsiteX251" fmla="*/ 49067 w 92760"/>
                <a:gd name="connsiteY251" fmla="*/ 15097 h 74857"/>
                <a:gd name="connsiteX252" fmla="*/ 45921 w 92760"/>
                <a:gd name="connsiteY252" fmla="*/ 21388 h 74857"/>
                <a:gd name="connsiteX253" fmla="*/ 46550 w 92760"/>
                <a:gd name="connsiteY253" fmla="*/ 21388 h 74857"/>
                <a:gd name="connsiteX254" fmla="*/ 45921 w 92760"/>
                <a:gd name="connsiteY254" fmla="*/ 21388 h 74857"/>
                <a:gd name="connsiteX255" fmla="*/ 46550 w 92760"/>
                <a:gd name="connsiteY255" fmla="*/ 18243 h 74857"/>
                <a:gd name="connsiteX256" fmla="*/ 47809 w 92760"/>
                <a:gd name="connsiteY256" fmla="*/ 14468 h 74857"/>
                <a:gd name="connsiteX257" fmla="*/ 49695 w 92760"/>
                <a:gd name="connsiteY257" fmla="*/ 11952 h 74857"/>
                <a:gd name="connsiteX258" fmla="*/ 49067 w 92760"/>
                <a:gd name="connsiteY258" fmla="*/ 14468 h 74857"/>
                <a:gd name="connsiteX259" fmla="*/ 46550 w 92760"/>
                <a:gd name="connsiteY259" fmla="*/ 18243 h 74857"/>
                <a:gd name="connsiteX260" fmla="*/ 44034 w 92760"/>
                <a:gd name="connsiteY260" fmla="*/ 15726 h 74857"/>
                <a:gd name="connsiteX261" fmla="*/ 45921 w 92760"/>
                <a:gd name="connsiteY261" fmla="*/ 10065 h 74857"/>
                <a:gd name="connsiteX262" fmla="*/ 46550 w 92760"/>
                <a:gd name="connsiteY262" fmla="*/ 8178 h 74857"/>
                <a:gd name="connsiteX263" fmla="*/ 47179 w 92760"/>
                <a:gd name="connsiteY263" fmla="*/ 8178 h 74857"/>
                <a:gd name="connsiteX264" fmla="*/ 45921 w 92760"/>
                <a:gd name="connsiteY264" fmla="*/ 13210 h 74857"/>
                <a:gd name="connsiteX265" fmla="*/ 47179 w 92760"/>
                <a:gd name="connsiteY265" fmla="*/ 11323 h 74857"/>
                <a:gd name="connsiteX266" fmla="*/ 45292 w 92760"/>
                <a:gd name="connsiteY266" fmla="*/ 15726 h 74857"/>
                <a:gd name="connsiteX267" fmla="*/ 43405 w 92760"/>
                <a:gd name="connsiteY267" fmla="*/ 15726 h 74857"/>
                <a:gd name="connsiteX268" fmla="*/ 44034 w 92760"/>
                <a:gd name="connsiteY268" fmla="*/ 15726 h 74857"/>
                <a:gd name="connsiteX269" fmla="*/ 47179 w 92760"/>
                <a:gd name="connsiteY269" fmla="*/ 3145 h 74857"/>
                <a:gd name="connsiteX270" fmla="*/ 47179 w 92760"/>
                <a:gd name="connsiteY270" fmla="*/ 5032 h 74857"/>
                <a:gd name="connsiteX271" fmla="*/ 46550 w 92760"/>
                <a:gd name="connsiteY271" fmla="*/ 5032 h 74857"/>
                <a:gd name="connsiteX272" fmla="*/ 47179 w 92760"/>
                <a:gd name="connsiteY272" fmla="*/ 3145 h 74857"/>
                <a:gd name="connsiteX273" fmla="*/ 41518 w 92760"/>
                <a:gd name="connsiteY273" fmla="*/ 20759 h 74857"/>
                <a:gd name="connsiteX274" fmla="*/ 41518 w 92760"/>
                <a:gd name="connsiteY274" fmla="*/ 22646 h 74857"/>
                <a:gd name="connsiteX275" fmla="*/ 41518 w 92760"/>
                <a:gd name="connsiteY275" fmla="*/ 20759 h 74857"/>
                <a:gd name="connsiteX276" fmla="*/ 39002 w 92760"/>
                <a:gd name="connsiteY276" fmla="*/ 22646 h 74857"/>
                <a:gd name="connsiteX277" fmla="*/ 39002 w 92760"/>
                <a:gd name="connsiteY277" fmla="*/ 22017 h 74857"/>
                <a:gd name="connsiteX278" fmla="*/ 40260 w 92760"/>
                <a:gd name="connsiteY278" fmla="*/ 21388 h 74857"/>
                <a:gd name="connsiteX279" fmla="*/ 39631 w 92760"/>
                <a:gd name="connsiteY279" fmla="*/ 23275 h 74857"/>
                <a:gd name="connsiteX280" fmla="*/ 39002 w 92760"/>
                <a:gd name="connsiteY280" fmla="*/ 22646 h 74857"/>
                <a:gd name="connsiteX281" fmla="*/ 39631 w 92760"/>
                <a:gd name="connsiteY281" fmla="*/ 16985 h 74857"/>
                <a:gd name="connsiteX282" fmla="*/ 42147 w 92760"/>
                <a:gd name="connsiteY282" fmla="*/ 11952 h 74857"/>
                <a:gd name="connsiteX283" fmla="*/ 44663 w 92760"/>
                <a:gd name="connsiteY283" fmla="*/ 8178 h 74857"/>
                <a:gd name="connsiteX284" fmla="*/ 41518 w 92760"/>
                <a:gd name="connsiteY284" fmla="*/ 16985 h 74857"/>
                <a:gd name="connsiteX285" fmla="*/ 39631 w 92760"/>
                <a:gd name="connsiteY285" fmla="*/ 16985 h 74857"/>
                <a:gd name="connsiteX286" fmla="*/ 33340 w 92760"/>
                <a:gd name="connsiteY286" fmla="*/ 21388 h 74857"/>
                <a:gd name="connsiteX287" fmla="*/ 33969 w 92760"/>
                <a:gd name="connsiteY287" fmla="*/ 19501 h 74857"/>
                <a:gd name="connsiteX288" fmla="*/ 39002 w 92760"/>
                <a:gd name="connsiteY288" fmla="*/ 18872 h 74857"/>
                <a:gd name="connsiteX289" fmla="*/ 33340 w 92760"/>
                <a:gd name="connsiteY289" fmla="*/ 21388 h 74857"/>
                <a:gd name="connsiteX290" fmla="*/ 33340 w 92760"/>
                <a:gd name="connsiteY290" fmla="*/ 18872 h 74857"/>
                <a:gd name="connsiteX291" fmla="*/ 33340 w 92760"/>
                <a:gd name="connsiteY291" fmla="*/ 20130 h 74857"/>
                <a:gd name="connsiteX292" fmla="*/ 33340 w 92760"/>
                <a:gd name="connsiteY292" fmla="*/ 18872 h 7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2760" h="74857">
                  <a:moveTo>
                    <a:pt x="1259" y="50324"/>
                  </a:moveTo>
                  <a:cubicBezTo>
                    <a:pt x="1259" y="50953"/>
                    <a:pt x="630" y="51583"/>
                    <a:pt x="0" y="54099"/>
                  </a:cubicBezTo>
                  <a:cubicBezTo>
                    <a:pt x="630" y="54099"/>
                    <a:pt x="1259" y="54099"/>
                    <a:pt x="1259" y="54728"/>
                  </a:cubicBezTo>
                  <a:cubicBezTo>
                    <a:pt x="1259" y="55357"/>
                    <a:pt x="1259" y="57873"/>
                    <a:pt x="1887" y="59131"/>
                  </a:cubicBezTo>
                  <a:cubicBezTo>
                    <a:pt x="1887" y="59760"/>
                    <a:pt x="2516" y="59760"/>
                    <a:pt x="2516" y="59760"/>
                  </a:cubicBezTo>
                  <a:cubicBezTo>
                    <a:pt x="3145" y="59760"/>
                    <a:pt x="3775" y="60389"/>
                    <a:pt x="5033" y="59131"/>
                  </a:cubicBezTo>
                  <a:cubicBezTo>
                    <a:pt x="5662" y="58502"/>
                    <a:pt x="5662" y="61018"/>
                    <a:pt x="6291" y="59760"/>
                  </a:cubicBezTo>
                  <a:cubicBezTo>
                    <a:pt x="6920" y="58502"/>
                    <a:pt x="7549" y="57873"/>
                    <a:pt x="8178" y="57873"/>
                  </a:cubicBezTo>
                  <a:cubicBezTo>
                    <a:pt x="8807" y="57873"/>
                    <a:pt x="9436" y="58502"/>
                    <a:pt x="9436" y="59131"/>
                  </a:cubicBezTo>
                  <a:cubicBezTo>
                    <a:pt x="9436" y="59131"/>
                    <a:pt x="10065" y="59760"/>
                    <a:pt x="10065" y="59760"/>
                  </a:cubicBezTo>
                  <a:cubicBezTo>
                    <a:pt x="10694" y="60389"/>
                    <a:pt x="10694" y="61647"/>
                    <a:pt x="11323" y="62276"/>
                  </a:cubicBezTo>
                  <a:cubicBezTo>
                    <a:pt x="11952" y="62905"/>
                    <a:pt x="13211" y="61647"/>
                    <a:pt x="13840" y="61647"/>
                  </a:cubicBezTo>
                  <a:cubicBezTo>
                    <a:pt x="14469" y="61647"/>
                    <a:pt x="14469" y="62905"/>
                    <a:pt x="14469" y="63535"/>
                  </a:cubicBezTo>
                  <a:cubicBezTo>
                    <a:pt x="14469" y="63535"/>
                    <a:pt x="14469" y="64164"/>
                    <a:pt x="14469" y="64164"/>
                  </a:cubicBezTo>
                  <a:cubicBezTo>
                    <a:pt x="15097" y="60389"/>
                    <a:pt x="15726" y="59760"/>
                    <a:pt x="15726" y="59760"/>
                  </a:cubicBezTo>
                  <a:cubicBezTo>
                    <a:pt x="16356" y="60389"/>
                    <a:pt x="17614" y="60389"/>
                    <a:pt x="18243" y="61018"/>
                  </a:cubicBezTo>
                  <a:cubicBezTo>
                    <a:pt x="18872" y="61018"/>
                    <a:pt x="18872" y="61647"/>
                    <a:pt x="19501" y="61647"/>
                  </a:cubicBezTo>
                  <a:cubicBezTo>
                    <a:pt x="20759" y="61647"/>
                    <a:pt x="22017" y="61018"/>
                    <a:pt x="22647" y="61018"/>
                  </a:cubicBezTo>
                  <a:cubicBezTo>
                    <a:pt x="23275" y="61018"/>
                    <a:pt x="23275" y="62905"/>
                    <a:pt x="23904" y="63535"/>
                  </a:cubicBezTo>
                  <a:cubicBezTo>
                    <a:pt x="24533" y="64793"/>
                    <a:pt x="26421" y="63535"/>
                    <a:pt x="27679" y="62276"/>
                  </a:cubicBezTo>
                  <a:cubicBezTo>
                    <a:pt x="29566" y="61018"/>
                    <a:pt x="30195" y="62276"/>
                    <a:pt x="31453" y="61647"/>
                  </a:cubicBezTo>
                  <a:cubicBezTo>
                    <a:pt x="32082" y="61647"/>
                    <a:pt x="33340" y="60389"/>
                    <a:pt x="33969" y="59760"/>
                  </a:cubicBezTo>
                  <a:cubicBezTo>
                    <a:pt x="34598" y="59131"/>
                    <a:pt x="35857" y="58502"/>
                    <a:pt x="36485" y="59131"/>
                  </a:cubicBezTo>
                  <a:cubicBezTo>
                    <a:pt x="37114" y="59760"/>
                    <a:pt x="37743" y="61018"/>
                    <a:pt x="38373" y="61647"/>
                  </a:cubicBezTo>
                  <a:cubicBezTo>
                    <a:pt x="38373" y="61647"/>
                    <a:pt x="39002" y="61018"/>
                    <a:pt x="39631" y="61018"/>
                  </a:cubicBezTo>
                  <a:cubicBezTo>
                    <a:pt x="40260" y="61018"/>
                    <a:pt x="40889" y="61647"/>
                    <a:pt x="41518" y="62276"/>
                  </a:cubicBezTo>
                  <a:cubicBezTo>
                    <a:pt x="42147" y="62905"/>
                    <a:pt x="42776" y="62905"/>
                    <a:pt x="43405" y="63535"/>
                  </a:cubicBezTo>
                  <a:cubicBezTo>
                    <a:pt x="44034" y="64164"/>
                    <a:pt x="44663" y="64793"/>
                    <a:pt x="44663" y="64793"/>
                  </a:cubicBezTo>
                  <a:cubicBezTo>
                    <a:pt x="45292" y="64793"/>
                    <a:pt x="45921" y="65422"/>
                    <a:pt x="46550" y="64793"/>
                  </a:cubicBezTo>
                  <a:cubicBezTo>
                    <a:pt x="48438" y="64164"/>
                    <a:pt x="49067" y="66051"/>
                    <a:pt x="50324" y="67309"/>
                  </a:cubicBezTo>
                  <a:cubicBezTo>
                    <a:pt x="50954" y="67938"/>
                    <a:pt x="52212" y="66680"/>
                    <a:pt x="52841" y="66680"/>
                  </a:cubicBezTo>
                  <a:cubicBezTo>
                    <a:pt x="53470" y="66680"/>
                    <a:pt x="53470" y="67938"/>
                    <a:pt x="54099" y="67938"/>
                  </a:cubicBezTo>
                  <a:cubicBezTo>
                    <a:pt x="55357" y="68567"/>
                    <a:pt x="56615" y="69196"/>
                    <a:pt x="57873" y="69825"/>
                  </a:cubicBezTo>
                  <a:cubicBezTo>
                    <a:pt x="59131" y="70454"/>
                    <a:pt x="61019" y="71712"/>
                    <a:pt x="62277" y="72341"/>
                  </a:cubicBezTo>
                  <a:cubicBezTo>
                    <a:pt x="63535" y="72970"/>
                    <a:pt x="65422" y="73599"/>
                    <a:pt x="66680" y="73599"/>
                  </a:cubicBezTo>
                  <a:cubicBezTo>
                    <a:pt x="69196" y="74228"/>
                    <a:pt x="71712" y="74858"/>
                    <a:pt x="74229" y="74858"/>
                  </a:cubicBezTo>
                  <a:cubicBezTo>
                    <a:pt x="75487" y="74858"/>
                    <a:pt x="76745" y="74228"/>
                    <a:pt x="78632" y="72341"/>
                  </a:cubicBezTo>
                  <a:cubicBezTo>
                    <a:pt x="79890" y="71083"/>
                    <a:pt x="81777" y="66051"/>
                    <a:pt x="84922" y="56615"/>
                  </a:cubicBezTo>
                  <a:cubicBezTo>
                    <a:pt x="85552" y="54099"/>
                    <a:pt x="87439" y="49066"/>
                    <a:pt x="88068" y="44663"/>
                  </a:cubicBezTo>
                  <a:cubicBezTo>
                    <a:pt x="88697" y="42147"/>
                    <a:pt x="89326" y="39630"/>
                    <a:pt x="90584" y="35856"/>
                  </a:cubicBezTo>
                  <a:cubicBezTo>
                    <a:pt x="88697" y="40889"/>
                    <a:pt x="88697" y="39001"/>
                    <a:pt x="89326" y="37114"/>
                  </a:cubicBezTo>
                  <a:cubicBezTo>
                    <a:pt x="90584" y="33340"/>
                    <a:pt x="91213" y="30195"/>
                    <a:pt x="91843" y="28307"/>
                  </a:cubicBezTo>
                  <a:cubicBezTo>
                    <a:pt x="91843" y="28937"/>
                    <a:pt x="91213" y="28937"/>
                    <a:pt x="91213" y="29566"/>
                  </a:cubicBezTo>
                  <a:cubicBezTo>
                    <a:pt x="89955" y="32082"/>
                    <a:pt x="89326" y="32711"/>
                    <a:pt x="89955" y="29566"/>
                  </a:cubicBezTo>
                  <a:cubicBezTo>
                    <a:pt x="89955" y="27678"/>
                    <a:pt x="89326" y="28937"/>
                    <a:pt x="90584" y="24533"/>
                  </a:cubicBezTo>
                  <a:cubicBezTo>
                    <a:pt x="91213" y="22646"/>
                    <a:pt x="89955" y="23904"/>
                    <a:pt x="89955" y="23904"/>
                  </a:cubicBezTo>
                  <a:cubicBezTo>
                    <a:pt x="90584" y="21388"/>
                    <a:pt x="91213" y="19501"/>
                    <a:pt x="91213" y="16985"/>
                  </a:cubicBezTo>
                  <a:cubicBezTo>
                    <a:pt x="90584" y="17614"/>
                    <a:pt x="90584" y="18243"/>
                    <a:pt x="89955" y="18872"/>
                  </a:cubicBezTo>
                  <a:cubicBezTo>
                    <a:pt x="91213" y="15097"/>
                    <a:pt x="91213" y="14468"/>
                    <a:pt x="91843" y="15097"/>
                  </a:cubicBezTo>
                  <a:cubicBezTo>
                    <a:pt x="91843" y="15726"/>
                    <a:pt x="91843" y="16355"/>
                    <a:pt x="92471" y="15726"/>
                  </a:cubicBezTo>
                  <a:cubicBezTo>
                    <a:pt x="93729" y="7549"/>
                    <a:pt x="90584" y="15097"/>
                    <a:pt x="88697" y="19501"/>
                  </a:cubicBezTo>
                  <a:cubicBezTo>
                    <a:pt x="89326" y="17614"/>
                    <a:pt x="89326" y="16355"/>
                    <a:pt x="89955" y="14468"/>
                  </a:cubicBezTo>
                  <a:cubicBezTo>
                    <a:pt x="89955" y="13839"/>
                    <a:pt x="89955" y="13210"/>
                    <a:pt x="89955" y="13210"/>
                  </a:cubicBezTo>
                  <a:cubicBezTo>
                    <a:pt x="89326" y="13210"/>
                    <a:pt x="88697" y="13210"/>
                    <a:pt x="88068" y="13210"/>
                  </a:cubicBezTo>
                  <a:cubicBezTo>
                    <a:pt x="87439" y="13210"/>
                    <a:pt x="87439" y="11952"/>
                    <a:pt x="86810" y="12581"/>
                  </a:cubicBezTo>
                  <a:cubicBezTo>
                    <a:pt x="86181" y="13839"/>
                    <a:pt x="86181" y="10065"/>
                    <a:pt x="85552" y="12581"/>
                  </a:cubicBezTo>
                  <a:cubicBezTo>
                    <a:pt x="84922" y="13839"/>
                    <a:pt x="84922" y="13210"/>
                    <a:pt x="85552" y="9436"/>
                  </a:cubicBezTo>
                  <a:cubicBezTo>
                    <a:pt x="86181" y="6920"/>
                    <a:pt x="85552" y="7549"/>
                    <a:pt x="85552" y="8178"/>
                  </a:cubicBezTo>
                  <a:cubicBezTo>
                    <a:pt x="84922" y="9436"/>
                    <a:pt x="84293" y="9436"/>
                    <a:pt x="83665" y="10065"/>
                  </a:cubicBezTo>
                  <a:cubicBezTo>
                    <a:pt x="83665" y="10065"/>
                    <a:pt x="83665" y="10694"/>
                    <a:pt x="83665" y="10065"/>
                  </a:cubicBezTo>
                  <a:cubicBezTo>
                    <a:pt x="84922" y="3774"/>
                    <a:pt x="83665" y="6291"/>
                    <a:pt x="82407" y="8807"/>
                  </a:cubicBezTo>
                  <a:cubicBezTo>
                    <a:pt x="81777" y="10065"/>
                    <a:pt x="80519" y="12581"/>
                    <a:pt x="81777" y="8807"/>
                  </a:cubicBezTo>
                  <a:cubicBezTo>
                    <a:pt x="81777" y="7549"/>
                    <a:pt x="81148" y="8807"/>
                    <a:pt x="80519" y="10694"/>
                  </a:cubicBezTo>
                  <a:cubicBezTo>
                    <a:pt x="79261" y="14468"/>
                    <a:pt x="79261" y="13839"/>
                    <a:pt x="79890" y="10694"/>
                  </a:cubicBezTo>
                  <a:cubicBezTo>
                    <a:pt x="79890" y="10065"/>
                    <a:pt x="79890" y="9436"/>
                    <a:pt x="79890" y="9436"/>
                  </a:cubicBezTo>
                  <a:cubicBezTo>
                    <a:pt x="79890" y="9436"/>
                    <a:pt x="79890" y="8178"/>
                    <a:pt x="79261" y="9436"/>
                  </a:cubicBezTo>
                  <a:cubicBezTo>
                    <a:pt x="78632" y="10694"/>
                    <a:pt x="79261" y="8807"/>
                    <a:pt x="79261" y="6920"/>
                  </a:cubicBezTo>
                  <a:cubicBezTo>
                    <a:pt x="79261" y="6920"/>
                    <a:pt x="79261" y="6291"/>
                    <a:pt x="79261" y="6920"/>
                  </a:cubicBezTo>
                  <a:cubicBezTo>
                    <a:pt x="78003" y="8807"/>
                    <a:pt x="78632" y="5032"/>
                    <a:pt x="76745" y="8807"/>
                  </a:cubicBezTo>
                  <a:cubicBezTo>
                    <a:pt x="76116" y="10065"/>
                    <a:pt x="76116" y="10065"/>
                    <a:pt x="75487" y="10694"/>
                  </a:cubicBezTo>
                  <a:cubicBezTo>
                    <a:pt x="75487" y="10694"/>
                    <a:pt x="75487" y="10065"/>
                    <a:pt x="75487" y="9436"/>
                  </a:cubicBezTo>
                  <a:cubicBezTo>
                    <a:pt x="76745" y="4403"/>
                    <a:pt x="76116" y="6291"/>
                    <a:pt x="75487" y="8178"/>
                  </a:cubicBezTo>
                  <a:cubicBezTo>
                    <a:pt x="74858" y="10065"/>
                    <a:pt x="74229" y="11323"/>
                    <a:pt x="74858" y="7549"/>
                  </a:cubicBezTo>
                  <a:cubicBezTo>
                    <a:pt x="74858" y="6291"/>
                    <a:pt x="74858" y="6920"/>
                    <a:pt x="74858" y="6291"/>
                  </a:cubicBezTo>
                  <a:cubicBezTo>
                    <a:pt x="74858" y="5662"/>
                    <a:pt x="74229" y="7549"/>
                    <a:pt x="74858" y="3774"/>
                  </a:cubicBezTo>
                  <a:cubicBezTo>
                    <a:pt x="74858" y="3145"/>
                    <a:pt x="74858" y="3145"/>
                    <a:pt x="74858" y="3145"/>
                  </a:cubicBezTo>
                  <a:cubicBezTo>
                    <a:pt x="73600" y="6291"/>
                    <a:pt x="74229" y="3774"/>
                    <a:pt x="74229" y="2516"/>
                  </a:cubicBezTo>
                  <a:cubicBezTo>
                    <a:pt x="74229" y="2516"/>
                    <a:pt x="74229" y="2516"/>
                    <a:pt x="73600" y="3145"/>
                  </a:cubicBezTo>
                  <a:cubicBezTo>
                    <a:pt x="71712" y="7549"/>
                    <a:pt x="71083" y="7549"/>
                    <a:pt x="71712" y="5032"/>
                  </a:cubicBezTo>
                  <a:cubicBezTo>
                    <a:pt x="71712" y="2516"/>
                    <a:pt x="70455" y="5662"/>
                    <a:pt x="69826" y="5662"/>
                  </a:cubicBezTo>
                  <a:cubicBezTo>
                    <a:pt x="69826" y="5662"/>
                    <a:pt x="69826" y="5662"/>
                    <a:pt x="69826" y="5662"/>
                  </a:cubicBezTo>
                  <a:cubicBezTo>
                    <a:pt x="69196" y="5662"/>
                    <a:pt x="69196" y="5662"/>
                    <a:pt x="68567" y="5662"/>
                  </a:cubicBezTo>
                  <a:cubicBezTo>
                    <a:pt x="68567" y="5662"/>
                    <a:pt x="67938" y="6920"/>
                    <a:pt x="67938" y="6291"/>
                  </a:cubicBezTo>
                  <a:cubicBezTo>
                    <a:pt x="68567" y="3145"/>
                    <a:pt x="67938" y="4403"/>
                    <a:pt x="67938" y="3774"/>
                  </a:cubicBezTo>
                  <a:cubicBezTo>
                    <a:pt x="67938" y="2516"/>
                    <a:pt x="66680" y="5032"/>
                    <a:pt x="66680" y="2516"/>
                  </a:cubicBezTo>
                  <a:cubicBezTo>
                    <a:pt x="66680" y="629"/>
                    <a:pt x="66680" y="1887"/>
                    <a:pt x="64793" y="6920"/>
                  </a:cubicBezTo>
                  <a:cubicBezTo>
                    <a:pt x="66051" y="1258"/>
                    <a:pt x="63535" y="9436"/>
                    <a:pt x="65422" y="1258"/>
                  </a:cubicBezTo>
                  <a:cubicBezTo>
                    <a:pt x="63535" y="7549"/>
                    <a:pt x="62905" y="9436"/>
                    <a:pt x="63535" y="6291"/>
                  </a:cubicBezTo>
                  <a:cubicBezTo>
                    <a:pt x="64164" y="3145"/>
                    <a:pt x="63535" y="4403"/>
                    <a:pt x="62905" y="4403"/>
                  </a:cubicBezTo>
                  <a:cubicBezTo>
                    <a:pt x="62905" y="4403"/>
                    <a:pt x="62277" y="4403"/>
                    <a:pt x="62277" y="4403"/>
                  </a:cubicBezTo>
                  <a:cubicBezTo>
                    <a:pt x="61648" y="4403"/>
                    <a:pt x="61019" y="4403"/>
                    <a:pt x="60390" y="6920"/>
                  </a:cubicBezTo>
                  <a:cubicBezTo>
                    <a:pt x="59760" y="8807"/>
                    <a:pt x="59131" y="8178"/>
                    <a:pt x="58502" y="8807"/>
                  </a:cubicBezTo>
                  <a:cubicBezTo>
                    <a:pt x="59131" y="6920"/>
                    <a:pt x="59131" y="5662"/>
                    <a:pt x="59131" y="5032"/>
                  </a:cubicBezTo>
                  <a:cubicBezTo>
                    <a:pt x="59760" y="3145"/>
                    <a:pt x="59760" y="1887"/>
                    <a:pt x="60390" y="629"/>
                  </a:cubicBezTo>
                  <a:cubicBezTo>
                    <a:pt x="59760" y="1258"/>
                    <a:pt x="59760" y="2516"/>
                    <a:pt x="59760" y="3145"/>
                  </a:cubicBezTo>
                  <a:cubicBezTo>
                    <a:pt x="59760" y="3774"/>
                    <a:pt x="59131" y="3774"/>
                    <a:pt x="59131" y="5032"/>
                  </a:cubicBezTo>
                  <a:cubicBezTo>
                    <a:pt x="59131" y="5662"/>
                    <a:pt x="59131" y="6291"/>
                    <a:pt x="59131" y="6920"/>
                  </a:cubicBezTo>
                  <a:cubicBezTo>
                    <a:pt x="59131" y="7549"/>
                    <a:pt x="59131" y="8178"/>
                    <a:pt x="58502" y="8178"/>
                  </a:cubicBezTo>
                  <a:cubicBezTo>
                    <a:pt x="57873" y="8807"/>
                    <a:pt x="57873" y="8807"/>
                    <a:pt x="57245" y="9436"/>
                  </a:cubicBezTo>
                  <a:cubicBezTo>
                    <a:pt x="57245" y="9436"/>
                    <a:pt x="57245" y="8807"/>
                    <a:pt x="57245" y="8807"/>
                  </a:cubicBezTo>
                  <a:cubicBezTo>
                    <a:pt x="56615" y="10065"/>
                    <a:pt x="56615" y="6920"/>
                    <a:pt x="58502" y="629"/>
                  </a:cubicBezTo>
                  <a:cubicBezTo>
                    <a:pt x="57245" y="3774"/>
                    <a:pt x="55986" y="6920"/>
                    <a:pt x="56615" y="4403"/>
                  </a:cubicBezTo>
                  <a:cubicBezTo>
                    <a:pt x="56615" y="3774"/>
                    <a:pt x="55986" y="5032"/>
                    <a:pt x="55986" y="5662"/>
                  </a:cubicBezTo>
                  <a:cubicBezTo>
                    <a:pt x="54728" y="9436"/>
                    <a:pt x="54728" y="9436"/>
                    <a:pt x="55357" y="4403"/>
                  </a:cubicBezTo>
                  <a:cubicBezTo>
                    <a:pt x="55357" y="3145"/>
                    <a:pt x="55986" y="2516"/>
                    <a:pt x="55986" y="2516"/>
                  </a:cubicBezTo>
                  <a:cubicBezTo>
                    <a:pt x="55986" y="2516"/>
                    <a:pt x="55357" y="1887"/>
                    <a:pt x="55357" y="2516"/>
                  </a:cubicBezTo>
                  <a:cubicBezTo>
                    <a:pt x="54728" y="3145"/>
                    <a:pt x="54728" y="2516"/>
                    <a:pt x="54099" y="2516"/>
                  </a:cubicBezTo>
                  <a:cubicBezTo>
                    <a:pt x="54099" y="2516"/>
                    <a:pt x="54099" y="1887"/>
                    <a:pt x="54099" y="2516"/>
                  </a:cubicBezTo>
                  <a:cubicBezTo>
                    <a:pt x="53470" y="2516"/>
                    <a:pt x="53470" y="1887"/>
                    <a:pt x="52841" y="3774"/>
                  </a:cubicBezTo>
                  <a:cubicBezTo>
                    <a:pt x="51583" y="6920"/>
                    <a:pt x="50954" y="6291"/>
                    <a:pt x="50324" y="6291"/>
                  </a:cubicBezTo>
                  <a:cubicBezTo>
                    <a:pt x="50324" y="6291"/>
                    <a:pt x="49695" y="6291"/>
                    <a:pt x="49695" y="6291"/>
                  </a:cubicBezTo>
                  <a:cubicBezTo>
                    <a:pt x="49695" y="6291"/>
                    <a:pt x="50324" y="4403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49695" y="3774"/>
                    <a:pt x="49695" y="5032"/>
                    <a:pt x="49067" y="5662"/>
                  </a:cubicBezTo>
                  <a:cubicBezTo>
                    <a:pt x="49067" y="5032"/>
                    <a:pt x="49067" y="4403"/>
                    <a:pt x="49695" y="3774"/>
                  </a:cubicBezTo>
                  <a:cubicBezTo>
                    <a:pt x="49695" y="3145"/>
                    <a:pt x="50324" y="3145"/>
                    <a:pt x="50324" y="3145"/>
                  </a:cubicBezTo>
                  <a:cubicBezTo>
                    <a:pt x="50324" y="3145"/>
                    <a:pt x="50324" y="3145"/>
                    <a:pt x="50324" y="3145"/>
                  </a:cubicBezTo>
                  <a:cubicBezTo>
                    <a:pt x="50954" y="-629"/>
                    <a:pt x="50324" y="1258"/>
                    <a:pt x="49695" y="3145"/>
                  </a:cubicBezTo>
                  <a:cubicBezTo>
                    <a:pt x="49067" y="4403"/>
                    <a:pt x="48438" y="5032"/>
                    <a:pt x="47809" y="6291"/>
                  </a:cubicBezTo>
                  <a:cubicBezTo>
                    <a:pt x="48438" y="3774"/>
                    <a:pt x="49067" y="2516"/>
                    <a:pt x="49067" y="629"/>
                  </a:cubicBezTo>
                  <a:cubicBezTo>
                    <a:pt x="49067" y="629"/>
                    <a:pt x="49067" y="0"/>
                    <a:pt x="49067" y="0"/>
                  </a:cubicBezTo>
                  <a:cubicBezTo>
                    <a:pt x="48438" y="629"/>
                    <a:pt x="47809" y="629"/>
                    <a:pt x="47809" y="1258"/>
                  </a:cubicBezTo>
                  <a:cubicBezTo>
                    <a:pt x="47809" y="1258"/>
                    <a:pt x="47179" y="2516"/>
                    <a:pt x="47179" y="2516"/>
                  </a:cubicBezTo>
                  <a:cubicBezTo>
                    <a:pt x="46550" y="3774"/>
                    <a:pt x="45921" y="5032"/>
                    <a:pt x="45921" y="5032"/>
                  </a:cubicBezTo>
                  <a:cubicBezTo>
                    <a:pt x="45292" y="5662"/>
                    <a:pt x="44663" y="5662"/>
                    <a:pt x="44034" y="5662"/>
                  </a:cubicBezTo>
                  <a:cubicBezTo>
                    <a:pt x="44663" y="4403"/>
                    <a:pt x="45292" y="3145"/>
                    <a:pt x="45921" y="2516"/>
                  </a:cubicBezTo>
                  <a:cubicBezTo>
                    <a:pt x="45921" y="1887"/>
                    <a:pt x="46550" y="1258"/>
                    <a:pt x="46550" y="629"/>
                  </a:cubicBezTo>
                  <a:cubicBezTo>
                    <a:pt x="45921" y="629"/>
                    <a:pt x="45921" y="629"/>
                    <a:pt x="45292" y="629"/>
                  </a:cubicBezTo>
                  <a:cubicBezTo>
                    <a:pt x="45292" y="2516"/>
                    <a:pt x="44663" y="3145"/>
                    <a:pt x="44663" y="3774"/>
                  </a:cubicBezTo>
                  <a:cubicBezTo>
                    <a:pt x="44663" y="3774"/>
                    <a:pt x="44663" y="4403"/>
                    <a:pt x="44034" y="5662"/>
                  </a:cubicBezTo>
                  <a:cubicBezTo>
                    <a:pt x="43405" y="6291"/>
                    <a:pt x="42776" y="6920"/>
                    <a:pt x="42147" y="6920"/>
                  </a:cubicBezTo>
                  <a:cubicBezTo>
                    <a:pt x="42147" y="6291"/>
                    <a:pt x="42147" y="5662"/>
                    <a:pt x="42776" y="5662"/>
                  </a:cubicBezTo>
                  <a:cubicBezTo>
                    <a:pt x="43405" y="5032"/>
                    <a:pt x="44034" y="4403"/>
                    <a:pt x="44663" y="3145"/>
                  </a:cubicBezTo>
                  <a:cubicBezTo>
                    <a:pt x="45292" y="629"/>
                    <a:pt x="44663" y="0"/>
                    <a:pt x="44034" y="629"/>
                  </a:cubicBezTo>
                  <a:cubicBezTo>
                    <a:pt x="42776" y="1887"/>
                    <a:pt x="41518" y="3145"/>
                    <a:pt x="40889" y="1887"/>
                  </a:cubicBezTo>
                  <a:cubicBezTo>
                    <a:pt x="40889" y="1887"/>
                    <a:pt x="40260" y="3145"/>
                    <a:pt x="39631" y="3145"/>
                  </a:cubicBezTo>
                  <a:cubicBezTo>
                    <a:pt x="38373" y="3145"/>
                    <a:pt x="37743" y="3145"/>
                    <a:pt x="36485" y="3145"/>
                  </a:cubicBezTo>
                  <a:cubicBezTo>
                    <a:pt x="35857" y="3145"/>
                    <a:pt x="35857" y="3145"/>
                    <a:pt x="35228" y="3145"/>
                  </a:cubicBezTo>
                  <a:cubicBezTo>
                    <a:pt x="35228" y="3145"/>
                    <a:pt x="34598" y="4403"/>
                    <a:pt x="33969" y="6920"/>
                  </a:cubicBezTo>
                  <a:cubicBezTo>
                    <a:pt x="33969" y="6920"/>
                    <a:pt x="33969" y="7549"/>
                    <a:pt x="34598" y="7549"/>
                  </a:cubicBezTo>
                  <a:cubicBezTo>
                    <a:pt x="35228" y="7549"/>
                    <a:pt x="35857" y="6920"/>
                    <a:pt x="35857" y="7549"/>
                  </a:cubicBezTo>
                  <a:cubicBezTo>
                    <a:pt x="36485" y="8178"/>
                    <a:pt x="37114" y="7549"/>
                    <a:pt x="37743" y="6920"/>
                  </a:cubicBezTo>
                  <a:cubicBezTo>
                    <a:pt x="38373" y="6920"/>
                    <a:pt x="39002" y="6291"/>
                    <a:pt x="39631" y="6291"/>
                  </a:cubicBezTo>
                  <a:cubicBezTo>
                    <a:pt x="39631" y="6291"/>
                    <a:pt x="39631" y="6291"/>
                    <a:pt x="39631" y="6291"/>
                  </a:cubicBezTo>
                  <a:cubicBezTo>
                    <a:pt x="41518" y="1887"/>
                    <a:pt x="40889" y="7549"/>
                    <a:pt x="42147" y="4403"/>
                  </a:cubicBezTo>
                  <a:cubicBezTo>
                    <a:pt x="42147" y="3774"/>
                    <a:pt x="42147" y="4403"/>
                    <a:pt x="42147" y="6291"/>
                  </a:cubicBezTo>
                  <a:cubicBezTo>
                    <a:pt x="41518" y="6920"/>
                    <a:pt x="40889" y="7549"/>
                    <a:pt x="40260" y="8178"/>
                  </a:cubicBezTo>
                  <a:cubicBezTo>
                    <a:pt x="38373" y="9436"/>
                    <a:pt x="36485" y="10694"/>
                    <a:pt x="34598" y="11952"/>
                  </a:cubicBezTo>
                  <a:cubicBezTo>
                    <a:pt x="33969" y="12581"/>
                    <a:pt x="33340" y="13210"/>
                    <a:pt x="32082" y="15097"/>
                  </a:cubicBezTo>
                  <a:cubicBezTo>
                    <a:pt x="31453" y="15726"/>
                    <a:pt x="30824" y="18243"/>
                    <a:pt x="30195" y="18872"/>
                  </a:cubicBezTo>
                  <a:cubicBezTo>
                    <a:pt x="30824" y="17614"/>
                    <a:pt x="30824" y="16985"/>
                    <a:pt x="31453" y="15097"/>
                  </a:cubicBezTo>
                  <a:cubicBezTo>
                    <a:pt x="30824" y="15097"/>
                    <a:pt x="30195" y="14468"/>
                    <a:pt x="29566" y="14468"/>
                  </a:cubicBezTo>
                  <a:cubicBezTo>
                    <a:pt x="28937" y="14468"/>
                    <a:pt x="28307" y="15097"/>
                    <a:pt x="28307" y="13839"/>
                  </a:cubicBezTo>
                  <a:cubicBezTo>
                    <a:pt x="28307" y="12581"/>
                    <a:pt x="27679" y="11323"/>
                    <a:pt x="27050" y="12581"/>
                  </a:cubicBezTo>
                  <a:cubicBezTo>
                    <a:pt x="26421" y="13210"/>
                    <a:pt x="25162" y="15097"/>
                    <a:pt x="24533" y="15726"/>
                  </a:cubicBezTo>
                  <a:cubicBezTo>
                    <a:pt x="23904" y="16355"/>
                    <a:pt x="23904" y="15097"/>
                    <a:pt x="23904" y="15097"/>
                  </a:cubicBezTo>
                  <a:cubicBezTo>
                    <a:pt x="23275" y="15097"/>
                    <a:pt x="23275" y="15097"/>
                    <a:pt x="22647" y="15726"/>
                  </a:cubicBezTo>
                  <a:cubicBezTo>
                    <a:pt x="21388" y="16985"/>
                    <a:pt x="20759" y="18243"/>
                    <a:pt x="19501" y="19501"/>
                  </a:cubicBezTo>
                  <a:cubicBezTo>
                    <a:pt x="19501" y="19501"/>
                    <a:pt x="19501" y="19501"/>
                    <a:pt x="18872" y="19501"/>
                  </a:cubicBezTo>
                  <a:cubicBezTo>
                    <a:pt x="20130" y="17614"/>
                    <a:pt x="20759" y="15726"/>
                    <a:pt x="21388" y="14468"/>
                  </a:cubicBezTo>
                  <a:cubicBezTo>
                    <a:pt x="21388" y="13839"/>
                    <a:pt x="22017" y="11952"/>
                    <a:pt x="22017" y="12581"/>
                  </a:cubicBezTo>
                  <a:cubicBezTo>
                    <a:pt x="20759" y="13839"/>
                    <a:pt x="19501" y="15726"/>
                    <a:pt x="18872" y="16985"/>
                  </a:cubicBezTo>
                  <a:cubicBezTo>
                    <a:pt x="18243" y="17614"/>
                    <a:pt x="16985" y="20130"/>
                    <a:pt x="16356" y="18872"/>
                  </a:cubicBezTo>
                  <a:cubicBezTo>
                    <a:pt x="16356" y="18243"/>
                    <a:pt x="15726" y="20130"/>
                    <a:pt x="15097" y="20759"/>
                  </a:cubicBezTo>
                  <a:cubicBezTo>
                    <a:pt x="13840" y="22646"/>
                    <a:pt x="11952" y="24533"/>
                    <a:pt x="10694" y="26420"/>
                  </a:cubicBezTo>
                  <a:cubicBezTo>
                    <a:pt x="10065" y="27049"/>
                    <a:pt x="9436" y="28937"/>
                    <a:pt x="8178" y="31453"/>
                  </a:cubicBezTo>
                  <a:cubicBezTo>
                    <a:pt x="7549" y="33340"/>
                    <a:pt x="6920" y="33969"/>
                    <a:pt x="6291" y="35856"/>
                  </a:cubicBezTo>
                  <a:cubicBezTo>
                    <a:pt x="6291" y="36485"/>
                    <a:pt x="6291" y="36485"/>
                    <a:pt x="6291" y="37114"/>
                  </a:cubicBezTo>
                  <a:cubicBezTo>
                    <a:pt x="5033" y="40260"/>
                    <a:pt x="4404" y="43405"/>
                    <a:pt x="3145" y="46550"/>
                  </a:cubicBezTo>
                  <a:cubicBezTo>
                    <a:pt x="1887" y="47179"/>
                    <a:pt x="1887" y="48437"/>
                    <a:pt x="1259" y="50324"/>
                  </a:cubicBezTo>
                  <a:close/>
                  <a:moveTo>
                    <a:pt x="87439" y="19501"/>
                  </a:moveTo>
                  <a:cubicBezTo>
                    <a:pt x="87439" y="18872"/>
                    <a:pt x="87439" y="18872"/>
                    <a:pt x="88068" y="18243"/>
                  </a:cubicBezTo>
                  <a:cubicBezTo>
                    <a:pt x="87439" y="18243"/>
                    <a:pt x="87439" y="18872"/>
                    <a:pt x="87439" y="19501"/>
                  </a:cubicBezTo>
                  <a:cubicBezTo>
                    <a:pt x="88068" y="19501"/>
                    <a:pt x="88068" y="20130"/>
                    <a:pt x="87439" y="20130"/>
                  </a:cubicBezTo>
                  <a:cubicBezTo>
                    <a:pt x="87439" y="20130"/>
                    <a:pt x="87439" y="19501"/>
                    <a:pt x="87439" y="19501"/>
                  </a:cubicBezTo>
                  <a:close/>
                  <a:moveTo>
                    <a:pt x="84293" y="25162"/>
                  </a:moveTo>
                  <a:cubicBezTo>
                    <a:pt x="84293" y="25162"/>
                    <a:pt x="84922" y="24533"/>
                    <a:pt x="84922" y="24533"/>
                  </a:cubicBezTo>
                  <a:cubicBezTo>
                    <a:pt x="84922" y="24533"/>
                    <a:pt x="84293" y="25162"/>
                    <a:pt x="84293" y="25162"/>
                  </a:cubicBezTo>
                  <a:cubicBezTo>
                    <a:pt x="84293" y="25162"/>
                    <a:pt x="84293" y="25162"/>
                    <a:pt x="84293" y="25162"/>
                  </a:cubicBezTo>
                  <a:cubicBezTo>
                    <a:pt x="84293" y="25162"/>
                    <a:pt x="84293" y="25162"/>
                    <a:pt x="84293" y="25162"/>
                  </a:cubicBezTo>
                  <a:close/>
                  <a:moveTo>
                    <a:pt x="81148" y="23275"/>
                  </a:moveTo>
                  <a:cubicBezTo>
                    <a:pt x="81148" y="23275"/>
                    <a:pt x="81777" y="22646"/>
                    <a:pt x="81777" y="22646"/>
                  </a:cubicBezTo>
                  <a:cubicBezTo>
                    <a:pt x="81777" y="23275"/>
                    <a:pt x="81148" y="23904"/>
                    <a:pt x="81148" y="25162"/>
                  </a:cubicBezTo>
                  <a:cubicBezTo>
                    <a:pt x="81148" y="25791"/>
                    <a:pt x="80519" y="25791"/>
                    <a:pt x="80519" y="26420"/>
                  </a:cubicBezTo>
                  <a:cubicBezTo>
                    <a:pt x="80519" y="25162"/>
                    <a:pt x="80519" y="24533"/>
                    <a:pt x="81148" y="23275"/>
                  </a:cubicBezTo>
                  <a:close/>
                  <a:moveTo>
                    <a:pt x="82407" y="16985"/>
                  </a:moveTo>
                  <a:cubicBezTo>
                    <a:pt x="84293" y="16355"/>
                    <a:pt x="86181" y="14468"/>
                    <a:pt x="86810" y="17614"/>
                  </a:cubicBezTo>
                  <a:cubicBezTo>
                    <a:pt x="86181" y="18243"/>
                    <a:pt x="85552" y="18243"/>
                    <a:pt x="84922" y="18872"/>
                  </a:cubicBezTo>
                  <a:cubicBezTo>
                    <a:pt x="84293" y="18872"/>
                    <a:pt x="83665" y="19501"/>
                    <a:pt x="83036" y="19501"/>
                  </a:cubicBezTo>
                  <a:cubicBezTo>
                    <a:pt x="82407" y="19501"/>
                    <a:pt x="81777" y="18243"/>
                    <a:pt x="82407" y="16985"/>
                  </a:cubicBezTo>
                  <a:close/>
                  <a:moveTo>
                    <a:pt x="76745" y="24533"/>
                  </a:moveTo>
                  <a:cubicBezTo>
                    <a:pt x="78632" y="20130"/>
                    <a:pt x="78003" y="22646"/>
                    <a:pt x="78632" y="22646"/>
                  </a:cubicBezTo>
                  <a:cubicBezTo>
                    <a:pt x="79261" y="22017"/>
                    <a:pt x="79261" y="23275"/>
                    <a:pt x="79890" y="23904"/>
                  </a:cubicBezTo>
                  <a:cubicBezTo>
                    <a:pt x="79890" y="24533"/>
                    <a:pt x="79890" y="25162"/>
                    <a:pt x="79261" y="25791"/>
                  </a:cubicBezTo>
                  <a:cubicBezTo>
                    <a:pt x="78003" y="27049"/>
                    <a:pt x="77374" y="25791"/>
                    <a:pt x="76745" y="24533"/>
                  </a:cubicBezTo>
                  <a:close/>
                  <a:moveTo>
                    <a:pt x="75487" y="22017"/>
                  </a:moveTo>
                  <a:cubicBezTo>
                    <a:pt x="76116" y="21388"/>
                    <a:pt x="76745" y="20759"/>
                    <a:pt x="76745" y="22646"/>
                  </a:cubicBezTo>
                  <a:cubicBezTo>
                    <a:pt x="75487" y="26420"/>
                    <a:pt x="74858" y="25791"/>
                    <a:pt x="75487" y="22017"/>
                  </a:cubicBezTo>
                  <a:close/>
                  <a:moveTo>
                    <a:pt x="74229" y="22017"/>
                  </a:moveTo>
                  <a:cubicBezTo>
                    <a:pt x="74229" y="21388"/>
                    <a:pt x="74858" y="21388"/>
                    <a:pt x="74858" y="20759"/>
                  </a:cubicBezTo>
                  <a:cubicBezTo>
                    <a:pt x="74858" y="20759"/>
                    <a:pt x="74858" y="21388"/>
                    <a:pt x="74229" y="22646"/>
                  </a:cubicBezTo>
                  <a:cubicBezTo>
                    <a:pt x="74229" y="22646"/>
                    <a:pt x="73600" y="22646"/>
                    <a:pt x="73600" y="22646"/>
                  </a:cubicBezTo>
                  <a:cubicBezTo>
                    <a:pt x="74229" y="22646"/>
                    <a:pt x="74229" y="22017"/>
                    <a:pt x="74229" y="22017"/>
                  </a:cubicBezTo>
                  <a:close/>
                  <a:moveTo>
                    <a:pt x="72971" y="21388"/>
                  </a:moveTo>
                  <a:cubicBezTo>
                    <a:pt x="73600" y="19501"/>
                    <a:pt x="74858" y="16985"/>
                    <a:pt x="73600" y="21388"/>
                  </a:cubicBezTo>
                  <a:cubicBezTo>
                    <a:pt x="73600" y="21388"/>
                    <a:pt x="72971" y="21388"/>
                    <a:pt x="72971" y="21388"/>
                  </a:cubicBezTo>
                  <a:close/>
                  <a:moveTo>
                    <a:pt x="66680" y="32082"/>
                  </a:moveTo>
                  <a:cubicBezTo>
                    <a:pt x="66680" y="31453"/>
                    <a:pt x="66680" y="31453"/>
                    <a:pt x="66680" y="30824"/>
                  </a:cubicBezTo>
                  <a:cubicBezTo>
                    <a:pt x="66680" y="30824"/>
                    <a:pt x="67309" y="30824"/>
                    <a:pt x="67309" y="30824"/>
                  </a:cubicBezTo>
                  <a:cubicBezTo>
                    <a:pt x="67309" y="31453"/>
                    <a:pt x="66680" y="32082"/>
                    <a:pt x="66680" y="32711"/>
                  </a:cubicBezTo>
                  <a:cubicBezTo>
                    <a:pt x="66680" y="32711"/>
                    <a:pt x="66680" y="32082"/>
                    <a:pt x="66680" y="32082"/>
                  </a:cubicBezTo>
                  <a:cubicBezTo>
                    <a:pt x="66680" y="32082"/>
                    <a:pt x="66680" y="32082"/>
                    <a:pt x="66680" y="32082"/>
                  </a:cubicBezTo>
                  <a:close/>
                  <a:moveTo>
                    <a:pt x="67938" y="20130"/>
                  </a:moveTo>
                  <a:cubicBezTo>
                    <a:pt x="67938" y="19501"/>
                    <a:pt x="67309" y="19501"/>
                    <a:pt x="67309" y="18872"/>
                  </a:cubicBezTo>
                  <a:cubicBezTo>
                    <a:pt x="67309" y="18243"/>
                    <a:pt x="67938" y="17614"/>
                    <a:pt x="67938" y="16985"/>
                  </a:cubicBezTo>
                  <a:cubicBezTo>
                    <a:pt x="67938" y="17614"/>
                    <a:pt x="68567" y="17614"/>
                    <a:pt x="68567" y="18243"/>
                  </a:cubicBezTo>
                  <a:cubicBezTo>
                    <a:pt x="67938" y="18872"/>
                    <a:pt x="67938" y="19501"/>
                    <a:pt x="67938" y="20130"/>
                  </a:cubicBezTo>
                  <a:close/>
                  <a:moveTo>
                    <a:pt x="63535" y="32082"/>
                  </a:moveTo>
                  <a:cubicBezTo>
                    <a:pt x="64164" y="31453"/>
                    <a:pt x="64164" y="30824"/>
                    <a:pt x="64164" y="31453"/>
                  </a:cubicBezTo>
                  <a:cubicBezTo>
                    <a:pt x="64164" y="31453"/>
                    <a:pt x="64164" y="31453"/>
                    <a:pt x="63535" y="32082"/>
                  </a:cubicBezTo>
                  <a:cubicBezTo>
                    <a:pt x="63535" y="32082"/>
                    <a:pt x="63535" y="32082"/>
                    <a:pt x="63535" y="32082"/>
                  </a:cubicBezTo>
                  <a:close/>
                  <a:moveTo>
                    <a:pt x="62905" y="30195"/>
                  </a:moveTo>
                  <a:cubicBezTo>
                    <a:pt x="62905" y="30824"/>
                    <a:pt x="62905" y="30824"/>
                    <a:pt x="63535" y="31453"/>
                  </a:cubicBezTo>
                  <a:cubicBezTo>
                    <a:pt x="62277" y="32082"/>
                    <a:pt x="62277" y="32711"/>
                    <a:pt x="62905" y="30195"/>
                  </a:cubicBezTo>
                  <a:close/>
                  <a:moveTo>
                    <a:pt x="65422" y="18872"/>
                  </a:moveTo>
                  <a:cubicBezTo>
                    <a:pt x="65422" y="18872"/>
                    <a:pt x="65422" y="18243"/>
                    <a:pt x="65422" y="18243"/>
                  </a:cubicBezTo>
                  <a:cubicBezTo>
                    <a:pt x="65422" y="18243"/>
                    <a:pt x="66051" y="18243"/>
                    <a:pt x="66051" y="18243"/>
                  </a:cubicBezTo>
                  <a:cubicBezTo>
                    <a:pt x="66051" y="18872"/>
                    <a:pt x="65422" y="19501"/>
                    <a:pt x="65422" y="20130"/>
                  </a:cubicBezTo>
                  <a:cubicBezTo>
                    <a:pt x="65422" y="20130"/>
                    <a:pt x="65422" y="19501"/>
                    <a:pt x="65422" y="18872"/>
                  </a:cubicBezTo>
                  <a:close/>
                  <a:moveTo>
                    <a:pt x="54099" y="17614"/>
                  </a:moveTo>
                  <a:cubicBezTo>
                    <a:pt x="54099" y="17614"/>
                    <a:pt x="54099" y="16985"/>
                    <a:pt x="53470" y="16355"/>
                  </a:cubicBezTo>
                  <a:cubicBezTo>
                    <a:pt x="54099" y="15097"/>
                    <a:pt x="54099" y="13210"/>
                    <a:pt x="54728" y="11323"/>
                  </a:cubicBezTo>
                  <a:cubicBezTo>
                    <a:pt x="55357" y="11323"/>
                    <a:pt x="55357" y="10694"/>
                    <a:pt x="55986" y="10694"/>
                  </a:cubicBezTo>
                  <a:cubicBezTo>
                    <a:pt x="54728" y="16355"/>
                    <a:pt x="54099" y="18243"/>
                    <a:pt x="54099" y="17614"/>
                  </a:cubicBezTo>
                  <a:close/>
                  <a:moveTo>
                    <a:pt x="50954" y="22646"/>
                  </a:moveTo>
                  <a:cubicBezTo>
                    <a:pt x="50954" y="22646"/>
                    <a:pt x="50954" y="23275"/>
                    <a:pt x="50954" y="23275"/>
                  </a:cubicBezTo>
                  <a:cubicBezTo>
                    <a:pt x="50954" y="23904"/>
                    <a:pt x="52841" y="20130"/>
                    <a:pt x="52212" y="23904"/>
                  </a:cubicBezTo>
                  <a:cubicBezTo>
                    <a:pt x="51583" y="25791"/>
                    <a:pt x="50954" y="25162"/>
                    <a:pt x="50954" y="23275"/>
                  </a:cubicBezTo>
                  <a:cubicBezTo>
                    <a:pt x="50954" y="22646"/>
                    <a:pt x="50954" y="22646"/>
                    <a:pt x="50954" y="22646"/>
                  </a:cubicBezTo>
                  <a:close/>
                  <a:moveTo>
                    <a:pt x="50954" y="16355"/>
                  </a:moveTo>
                  <a:cubicBezTo>
                    <a:pt x="51583" y="15726"/>
                    <a:pt x="52212" y="15097"/>
                    <a:pt x="52212" y="14468"/>
                  </a:cubicBezTo>
                  <a:cubicBezTo>
                    <a:pt x="52841" y="13210"/>
                    <a:pt x="52841" y="11323"/>
                    <a:pt x="54099" y="8807"/>
                  </a:cubicBezTo>
                  <a:cubicBezTo>
                    <a:pt x="52212" y="17614"/>
                    <a:pt x="53470" y="13839"/>
                    <a:pt x="54099" y="13839"/>
                  </a:cubicBezTo>
                  <a:cubicBezTo>
                    <a:pt x="52841" y="18243"/>
                    <a:pt x="52841" y="18243"/>
                    <a:pt x="52841" y="18243"/>
                  </a:cubicBezTo>
                  <a:cubicBezTo>
                    <a:pt x="52212" y="18243"/>
                    <a:pt x="51583" y="18243"/>
                    <a:pt x="50954" y="18243"/>
                  </a:cubicBezTo>
                  <a:cubicBezTo>
                    <a:pt x="50954" y="18243"/>
                    <a:pt x="50954" y="16985"/>
                    <a:pt x="50954" y="16355"/>
                  </a:cubicBezTo>
                  <a:close/>
                  <a:moveTo>
                    <a:pt x="49067" y="15097"/>
                  </a:moveTo>
                  <a:cubicBezTo>
                    <a:pt x="49695" y="13839"/>
                    <a:pt x="50954" y="12581"/>
                    <a:pt x="51583" y="11323"/>
                  </a:cubicBezTo>
                  <a:cubicBezTo>
                    <a:pt x="50324" y="16355"/>
                    <a:pt x="49695" y="17614"/>
                    <a:pt x="49067" y="16985"/>
                  </a:cubicBezTo>
                  <a:cubicBezTo>
                    <a:pt x="49067" y="16355"/>
                    <a:pt x="48438" y="16355"/>
                    <a:pt x="48438" y="16355"/>
                  </a:cubicBezTo>
                  <a:cubicBezTo>
                    <a:pt x="49067" y="15726"/>
                    <a:pt x="49067" y="15097"/>
                    <a:pt x="49067" y="15097"/>
                  </a:cubicBezTo>
                  <a:close/>
                  <a:moveTo>
                    <a:pt x="45921" y="21388"/>
                  </a:moveTo>
                  <a:cubicBezTo>
                    <a:pt x="46550" y="21388"/>
                    <a:pt x="46550" y="21388"/>
                    <a:pt x="46550" y="21388"/>
                  </a:cubicBezTo>
                  <a:cubicBezTo>
                    <a:pt x="45921" y="24533"/>
                    <a:pt x="45921" y="24533"/>
                    <a:pt x="45921" y="21388"/>
                  </a:cubicBezTo>
                  <a:close/>
                  <a:moveTo>
                    <a:pt x="46550" y="18243"/>
                  </a:moveTo>
                  <a:cubicBezTo>
                    <a:pt x="47179" y="16985"/>
                    <a:pt x="47809" y="15097"/>
                    <a:pt x="47809" y="14468"/>
                  </a:cubicBezTo>
                  <a:cubicBezTo>
                    <a:pt x="48438" y="13210"/>
                    <a:pt x="49067" y="12581"/>
                    <a:pt x="49695" y="11952"/>
                  </a:cubicBezTo>
                  <a:cubicBezTo>
                    <a:pt x="49695" y="11952"/>
                    <a:pt x="49695" y="13210"/>
                    <a:pt x="49067" y="14468"/>
                  </a:cubicBezTo>
                  <a:cubicBezTo>
                    <a:pt x="47179" y="18872"/>
                    <a:pt x="47809" y="13839"/>
                    <a:pt x="46550" y="18243"/>
                  </a:cubicBezTo>
                  <a:close/>
                  <a:moveTo>
                    <a:pt x="44034" y="15726"/>
                  </a:moveTo>
                  <a:cubicBezTo>
                    <a:pt x="44663" y="13839"/>
                    <a:pt x="45292" y="11952"/>
                    <a:pt x="45921" y="10065"/>
                  </a:cubicBezTo>
                  <a:cubicBezTo>
                    <a:pt x="46550" y="9436"/>
                    <a:pt x="46550" y="8178"/>
                    <a:pt x="46550" y="8178"/>
                  </a:cubicBezTo>
                  <a:cubicBezTo>
                    <a:pt x="47179" y="8178"/>
                    <a:pt x="47179" y="8178"/>
                    <a:pt x="47179" y="8178"/>
                  </a:cubicBezTo>
                  <a:cubicBezTo>
                    <a:pt x="47179" y="8178"/>
                    <a:pt x="47179" y="9436"/>
                    <a:pt x="45921" y="13210"/>
                  </a:cubicBezTo>
                  <a:cubicBezTo>
                    <a:pt x="46550" y="12581"/>
                    <a:pt x="46550" y="11952"/>
                    <a:pt x="47179" y="11323"/>
                  </a:cubicBezTo>
                  <a:cubicBezTo>
                    <a:pt x="45921" y="15097"/>
                    <a:pt x="45292" y="15726"/>
                    <a:pt x="45292" y="15726"/>
                  </a:cubicBezTo>
                  <a:cubicBezTo>
                    <a:pt x="44663" y="15726"/>
                    <a:pt x="44034" y="15726"/>
                    <a:pt x="43405" y="15726"/>
                  </a:cubicBezTo>
                  <a:cubicBezTo>
                    <a:pt x="43405" y="16355"/>
                    <a:pt x="44034" y="15726"/>
                    <a:pt x="44034" y="15726"/>
                  </a:cubicBezTo>
                  <a:close/>
                  <a:moveTo>
                    <a:pt x="47179" y="3145"/>
                  </a:moveTo>
                  <a:cubicBezTo>
                    <a:pt x="47809" y="2516"/>
                    <a:pt x="48438" y="629"/>
                    <a:pt x="47179" y="5032"/>
                  </a:cubicBezTo>
                  <a:cubicBezTo>
                    <a:pt x="47179" y="5032"/>
                    <a:pt x="46550" y="5032"/>
                    <a:pt x="46550" y="5032"/>
                  </a:cubicBezTo>
                  <a:cubicBezTo>
                    <a:pt x="46550" y="3774"/>
                    <a:pt x="46550" y="3774"/>
                    <a:pt x="47179" y="3145"/>
                  </a:cubicBezTo>
                  <a:close/>
                  <a:moveTo>
                    <a:pt x="41518" y="20759"/>
                  </a:moveTo>
                  <a:cubicBezTo>
                    <a:pt x="42147" y="18872"/>
                    <a:pt x="42776" y="16985"/>
                    <a:pt x="41518" y="22646"/>
                  </a:cubicBezTo>
                  <a:cubicBezTo>
                    <a:pt x="41518" y="22017"/>
                    <a:pt x="41518" y="21388"/>
                    <a:pt x="41518" y="20759"/>
                  </a:cubicBezTo>
                  <a:close/>
                  <a:moveTo>
                    <a:pt x="39002" y="22646"/>
                  </a:moveTo>
                  <a:cubicBezTo>
                    <a:pt x="39002" y="22646"/>
                    <a:pt x="39002" y="22017"/>
                    <a:pt x="39002" y="22017"/>
                  </a:cubicBezTo>
                  <a:cubicBezTo>
                    <a:pt x="39631" y="22017"/>
                    <a:pt x="39631" y="21388"/>
                    <a:pt x="40260" y="21388"/>
                  </a:cubicBezTo>
                  <a:cubicBezTo>
                    <a:pt x="40260" y="22017"/>
                    <a:pt x="39631" y="22646"/>
                    <a:pt x="39631" y="23275"/>
                  </a:cubicBezTo>
                  <a:cubicBezTo>
                    <a:pt x="39631" y="22646"/>
                    <a:pt x="39631" y="22646"/>
                    <a:pt x="39002" y="22646"/>
                  </a:cubicBezTo>
                  <a:close/>
                  <a:moveTo>
                    <a:pt x="39631" y="16985"/>
                  </a:moveTo>
                  <a:cubicBezTo>
                    <a:pt x="40260" y="15097"/>
                    <a:pt x="40889" y="15097"/>
                    <a:pt x="42147" y="11952"/>
                  </a:cubicBezTo>
                  <a:cubicBezTo>
                    <a:pt x="44034" y="7549"/>
                    <a:pt x="44034" y="8178"/>
                    <a:pt x="44663" y="8178"/>
                  </a:cubicBezTo>
                  <a:cubicBezTo>
                    <a:pt x="43405" y="12581"/>
                    <a:pt x="42147" y="15726"/>
                    <a:pt x="41518" y="16985"/>
                  </a:cubicBezTo>
                  <a:cubicBezTo>
                    <a:pt x="40889" y="18243"/>
                    <a:pt x="40260" y="18872"/>
                    <a:pt x="39631" y="16985"/>
                  </a:cubicBezTo>
                  <a:close/>
                  <a:moveTo>
                    <a:pt x="33340" y="21388"/>
                  </a:moveTo>
                  <a:cubicBezTo>
                    <a:pt x="33340" y="20759"/>
                    <a:pt x="33969" y="20130"/>
                    <a:pt x="33969" y="19501"/>
                  </a:cubicBezTo>
                  <a:cubicBezTo>
                    <a:pt x="35857" y="17614"/>
                    <a:pt x="37743" y="17614"/>
                    <a:pt x="39002" y="18872"/>
                  </a:cubicBezTo>
                  <a:cubicBezTo>
                    <a:pt x="37114" y="19501"/>
                    <a:pt x="35228" y="20130"/>
                    <a:pt x="33340" y="21388"/>
                  </a:cubicBezTo>
                  <a:close/>
                  <a:moveTo>
                    <a:pt x="33340" y="18872"/>
                  </a:moveTo>
                  <a:cubicBezTo>
                    <a:pt x="33340" y="19501"/>
                    <a:pt x="34598" y="16355"/>
                    <a:pt x="33340" y="20130"/>
                  </a:cubicBezTo>
                  <a:cubicBezTo>
                    <a:pt x="33340" y="19501"/>
                    <a:pt x="33340" y="18872"/>
                    <a:pt x="33340" y="18872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94" name="【公众号：阿拉丁PPT】1-156"/>
            <p:cNvSpPr/>
            <p:nvPr/>
          </p:nvSpPr>
          <p:spPr>
            <a:xfrm>
              <a:off x="11135805" y="476263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95" name="【公众号：阿拉丁PPT】1-157"/>
            <p:cNvSpPr/>
            <p:nvPr/>
          </p:nvSpPr>
          <p:spPr>
            <a:xfrm>
              <a:off x="11135176" y="465569"/>
              <a:ext cx="13209" cy="11322"/>
            </a:xfrm>
            <a:custGeom>
              <a:avLst/>
              <a:gdLst>
                <a:gd name="connsiteX0" fmla="*/ 4403 w 13209"/>
                <a:gd name="connsiteY0" fmla="*/ 3145 h 11322"/>
                <a:gd name="connsiteX1" fmla="*/ 5032 w 13209"/>
                <a:gd name="connsiteY1" fmla="*/ 4403 h 11322"/>
                <a:gd name="connsiteX2" fmla="*/ 6919 w 13209"/>
                <a:gd name="connsiteY2" fmla="*/ 3145 h 11322"/>
                <a:gd name="connsiteX3" fmla="*/ 11323 w 13209"/>
                <a:gd name="connsiteY3" fmla="*/ 629 h 11322"/>
                <a:gd name="connsiteX4" fmla="*/ 13210 w 13209"/>
                <a:gd name="connsiteY4" fmla="*/ 0 h 11322"/>
                <a:gd name="connsiteX5" fmla="*/ 12581 w 13209"/>
                <a:gd name="connsiteY5" fmla="*/ 1887 h 11322"/>
                <a:gd name="connsiteX6" fmla="*/ 11323 w 13209"/>
                <a:gd name="connsiteY6" fmla="*/ 3145 h 11322"/>
                <a:gd name="connsiteX7" fmla="*/ 7548 w 13209"/>
                <a:gd name="connsiteY7" fmla="*/ 5032 h 11322"/>
                <a:gd name="connsiteX8" fmla="*/ 2516 w 13209"/>
                <a:gd name="connsiteY8" fmla="*/ 9436 h 11322"/>
                <a:gd name="connsiteX9" fmla="*/ 1258 w 13209"/>
                <a:gd name="connsiteY9" fmla="*/ 10694 h 11322"/>
                <a:gd name="connsiteX10" fmla="*/ 0 w 13209"/>
                <a:gd name="connsiteY10" fmla="*/ 11323 h 11322"/>
                <a:gd name="connsiteX11" fmla="*/ 1258 w 13209"/>
                <a:gd name="connsiteY11" fmla="*/ 8807 h 11322"/>
                <a:gd name="connsiteX12" fmla="*/ 4403 w 13209"/>
                <a:gd name="connsiteY12" fmla="*/ 3145 h 11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209" h="11322">
                  <a:moveTo>
                    <a:pt x="4403" y="3145"/>
                  </a:moveTo>
                  <a:cubicBezTo>
                    <a:pt x="4403" y="3774"/>
                    <a:pt x="4403" y="4403"/>
                    <a:pt x="5032" y="4403"/>
                  </a:cubicBezTo>
                  <a:cubicBezTo>
                    <a:pt x="5662" y="4403"/>
                    <a:pt x="6291" y="3774"/>
                    <a:pt x="6919" y="3145"/>
                  </a:cubicBezTo>
                  <a:cubicBezTo>
                    <a:pt x="8807" y="1887"/>
                    <a:pt x="10065" y="629"/>
                    <a:pt x="11323" y="629"/>
                  </a:cubicBezTo>
                  <a:cubicBezTo>
                    <a:pt x="11952" y="629"/>
                    <a:pt x="12581" y="1887"/>
                    <a:pt x="13210" y="0"/>
                  </a:cubicBezTo>
                  <a:cubicBezTo>
                    <a:pt x="13210" y="0"/>
                    <a:pt x="13210" y="1258"/>
                    <a:pt x="12581" y="1887"/>
                  </a:cubicBezTo>
                  <a:cubicBezTo>
                    <a:pt x="11952" y="3145"/>
                    <a:pt x="11952" y="2516"/>
                    <a:pt x="11323" y="3145"/>
                  </a:cubicBezTo>
                  <a:cubicBezTo>
                    <a:pt x="10065" y="3774"/>
                    <a:pt x="8807" y="3774"/>
                    <a:pt x="7548" y="5032"/>
                  </a:cubicBezTo>
                  <a:cubicBezTo>
                    <a:pt x="5662" y="6291"/>
                    <a:pt x="4403" y="8178"/>
                    <a:pt x="2516" y="9436"/>
                  </a:cubicBezTo>
                  <a:cubicBezTo>
                    <a:pt x="2516" y="9436"/>
                    <a:pt x="1887" y="10065"/>
                    <a:pt x="1258" y="10694"/>
                  </a:cubicBezTo>
                  <a:cubicBezTo>
                    <a:pt x="629" y="10694"/>
                    <a:pt x="629" y="11323"/>
                    <a:pt x="0" y="11323"/>
                  </a:cubicBezTo>
                  <a:cubicBezTo>
                    <a:pt x="629" y="10065"/>
                    <a:pt x="1258" y="8807"/>
                    <a:pt x="1258" y="8807"/>
                  </a:cubicBezTo>
                  <a:cubicBezTo>
                    <a:pt x="2516" y="8807"/>
                    <a:pt x="3145" y="8178"/>
                    <a:pt x="4403" y="3145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96" name="【公众号：阿拉丁PPT】1-158"/>
            <p:cNvSpPr/>
            <p:nvPr/>
          </p:nvSpPr>
          <p:spPr>
            <a:xfrm>
              <a:off x="11135805" y="476263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97" name="【公众号：阿拉丁PPT】1-159"/>
            <p:cNvSpPr/>
            <p:nvPr/>
          </p:nvSpPr>
          <p:spPr>
            <a:xfrm>
              <a:off x="11208775" y="479219"/>
              <a:ext cx="943" cy="5850"/>
            </a:xfrm>
            <a:custGeom>
              <a:avLst/>
              <a:gdLst>
                <a:gd name="connsiteX0" fmla="*/ 0 w 943"/>
                <a:gd name="connsiteY0" fmla="*/ 5850 h 5850"/>
                <a:gd name="connsiteX1" fmla="*/ 0 w 943"/>
                <a:gd name="connsiteY1" fmla="*/ 818 h 5850"/>
                <a:gd name="connsiteX2" fmla="*/ 0 w 943"/>
                <a:gd name="connsiteY2" fmla="*/ 5850 h 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43" h="5850">
                  <a:moveTo>
                    <a:pt x="0" y="5850"/>
                  </a:moveTo>
                  <a:cubicBezTo>
                    <a:pt x="0" y="3963"/>
                    <a:pt x="0" y="2705"/>
                    <a:pt x="0" y="818"/>
                  </a:cubicBezTo>
                  <a:cubicBezTo>
                    <a:pt x="1259" y="-1069"/>
                    <a:pt x="1259" y="189"/>
                    <a:pt x="0" y="585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98" name="【公众号：阿拉丁PPT】1-160"/>
            <p:cNvSpPr/>
            <p:nvPr/>
          </p:nvSpPr>
          <p:spPr>
            <a:xfrm>
              <a:off x="11201856" y="469343"/>
              <a:ext cx="1257" cy="2516"/>
            </a:xfrm>
            <a:custGeom>
              <a:avLst/>
              <a:gdLst>
                <a:gd name="connsiteX0" fmla="*/ 629 w 1257"/>
                <a:gd name="connsiteY0" fmla="*/ 629 h 2516"/>
                <a:gd name="connsiteX1" fmla="*/ 1258 w 1257"/>
                <a:gd name="connsiteY1" fmla="*/ 0 h 2516"/>
                <a:gd name="connsiteX2" fmla="*/ 629 w 1257"/>
                <a:gd name="connsiteY2" fmla="*/ 1887 h 2516"/>
                <a:gd name="connsiteX3" fmla="*/ 0 w 1257"/>
                <a:gd name="connsiteY3" fmla="*/ 2516 h 2516"/>
                <a:gd name="connsiteX4" fmla="*/ 629 w 1257"/>
                <a:gd name="connsiteY4" fmla="*/ 629 h 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" h="2516">
                  <a:moveTo>
                    <a:pt x="629" y="629"/>
                  </a:moveTo>
                  <a:cubicBezTo>
                    <a:pt x="629" y="629"/>
                    <a:pt x="1258" y="0"/>
                    <a:pt x="1258" y="0"/>
                  </a:cubicBezTo>
                  <a:cubicBezTo>
                    <a:pt x="1258" y="629"/>
                    <a:pt x="1258" y="1258"/>
                    <a:pt x="629" y="1887"/>
                  </a:cubicBezTo>
                  <a:cubicBezTo>
                    <a:pt x="629" y="1887"/>
                    <a:pt x="0" y="2516"/>
                    <a:pt x="0" y="2516"/>
                  </a:cubicBezTo>
                  <a:cubicBezTo>
                    <a:pt x="629" y="1258"/>
                    <a:pt x="629" y="629"/>
                    <a:pt x="629" y="629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499" name="【公众号：阿拉丁PPT】1-161"/>
            <p:cNvSpPr/>
            <p:nvPr/>
          </p:nvSpPr>
          <p:spPr>
            <a:xfrm>
              <a:off x="11899477" y="1095252"/>
              <a:ext cx="628" cy="6290"/>
            </a:xfrm>
            <a:custGeom>
              <a:avLst/>
              <a:gdLst>
                <a:gd name="connsiteX0" fmla="*/ 629 w 628"/>
                <a:gd name="connsiteY0" fmla="*/ 0 h 6290"/>
                <a:gd name="connsiteX1" fmla="*/ 629 w 628"/>
                <a:gd name="connsiteY1" fmla="*/ 0 h 6290"/>
                <a:gd name="connsiteX2" fmla="*/ 629 w 628"/>
                <a:gd name="connsiteY2" fmla="*/ 0 h 6290"/>
                <a:gd name="connsiteX3" fmla="*/ 0 w 628"/>
                <a:gd name="connsiteY3" fmla="*/ 0 h 6290"/>
                <a:gd name="connsiteX4" fmla="*/ 0 w 628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8" h="6290">
                  <a:moveTo>
                    <a:pt x="629" y="0"/>
                  </a:moveTo>
                  <a:lnTo>
                    <a:pt x="629" y="0"/>
                  </a:lnTo>
                  <a:lnTo>
                    <a:pt x="62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00" name="【公众号：阿拉丁PPT】1-162"/>
            <p:cNvSpPr/>
            <p:nvPr/>
          </p:nvSpPr>
          <p:spPr>
            <a:xfrm>
              <a:off x="11837629" y="1033605"/>
              <a:ext cx="86381" cy="76342"/>
            </a:xfrm>
            <a:custGeom>
              <a:avLst/>
              <a:gdLst>
                <a:gd name="connsiteX0" fmla="*/ 84494 w 86381"/>
                <a:gd name="connsiteY0" fmla="*/ 26420 h 76342"/>
                <a:gd name="connsiteX1" fmla="*/ 86381 w 86381"/>
                <a:gd name="connsiteY1" fmla="*/ 23275 h 76342"/>
                <a:gd name="connsiteX2" fmla="*/ 85123 w 86381"/>
                <a:gd name="connsiteY2" fmla="*/ 22646 h 76342"/>
                <a:gd name="connsiteX3" fmla="*/ 85123 w 86381"/>
                <a:gd name="connsiteY3" fmla="*/ 18872 h 76342"/>
                <a:gd name="connsiteX4" fmla="*/ 84494 w 86381"/>
                <a:gd name="connsiteY4" fmla="*/ 18243 h 76342"/>
                <a:gd name="connsiteX5" fmla="*/ 81978 w 86381"/>
                <a:gd name="connsiteY5" fmla="*/ 18872 h 76342"/>
                <a:gd name="connsiteX6" fmla="*/ 81349 w 86381"/>
                <a:gd name="connsiteY6" fmla="*/ 18243 h 76342"/>
                <a:gd name="connsiteX7" fmla="*/ 79461 w 86381"/>
                <a:gd name="connsiteY7" fmla="*/ 20130 h 76342"/>
                <a:gd name="connsiteX8" fmla="*/ 78203 w 86381"/>
                <a:gd name="connsiteY8" fmla="*/ 18872 h 76342"/>
                <a:gd name="connsiteX9" fmla="*/ 77575 w 86381"/>
                <a:gd name="connsiteY9" fmla="*/ 18243 h 76342"/>
                <a:gd name="connsiteX10" fmla="*/ 76316 w 86381"/>
                <a:gd name="connsiteY10" fmla="*/ 15726 h 76342"/>
                <a:gd name="connsiteX11" fmla="*/ 73800 w 86381"/>
                <a:gd name="connsiteY11" fmla="*/ 15726 h 76342"/>
                <a:gd name="connsiteX12" fmla="*/ 73800 w 86381"/>
                <a:gd name="connsiteY12" fmla="*/ 13839 h 76342"/>
                <a:gd name="connsiteX13" fmla="*/ 73800 w 86381"/>
                <a:gd name="connsiteY13" fmla="*/ 13210 h 76342"/>
                <a:gd name="connsiteX14" fmla="*/ 71913 w 86381"/>
                <a:gd name="connsiteY14" fmla="*/ 16984 h 76342"/>
                <a:gd name="connsiteX15" fmla="*/ 70025 w 86381"/>
                <a:gd name="connsiteY15" fmla="*/ 15726 h 76342"/>
                <a:gd name="connsiteX16" fmla="*/ 68768 w 86381"/>
                <a:gd name="connsiteY16" fmla="*/ 15097 h 76342"/>
                <a:gd name="connsiteX17" fmla="*/ 65622 w 86381"/>
                <a:gd name="connsiteY17" fmla="*/ 15726 h 76342"/>
                <a:gd name="connsiteX18" fmla="*/ 64993 w 86381"/>
                <a:gd name="connsiteY18" fmla="*/ 13210 h 76342"/>
                <a:gd name="connsiteX19" fmla="*/ 61219 w 86381"/>
                <a:gd name="connsiteY19" fmla="*/ 14468 h 76342"/>
                <a:gd name="connsiteX20" fmla="*/ 57444 w 86381"/>
                <a:gd name="connsiteY20" fmla="*/ 15097 h 76342"/>
                <a:gd name="connsiteX21" fmla="*/ 54929 w 86381"/>
                <a:gd name="connsiteY21" fmla="*/ 16984 h 76342"/>
                <a:gd name="connsiteX22" fmla="*/ 53041 w 86381"/>
                <a:gd name="connsiteY22" fmla="*/ 17613 h 76342"/>
                <a:gd name="connsiteX23" fmla="*/ 51784 w 86381"/>
                <a:gd name="connsiteY23" fmla="*/ 15097 h 76342"/>
                <a:gd name="connsiteX24" fmla="*/ 50525 w 86381"/>
                <a:gd name="connsiteY24" fmla="*/ 15726 h 76342"/>
                <a:gd name="connsiteX25" fmla="*/ 49267 w 86381"/>
                <a:gd name="connsiteY25" fmla="*/ 14468 h 76342"/>
                <a:gd name="connsiteX26" fmla="*/ 48009 w 86381"/>
                <a:gd name="connsiteY26" fmla="*/ 13210 h 76342"/>
                <a:gd name="connsiteX27" fmla="*/ 46751 w 86381"/>
                <a:gd name="connsiteY27" fmla="*/ 11952 h 76342"/>
                <a:gd name="connsiteX28" fmla="*/ 45493 w 86381"/>
                <a:gd name="connsiteY28" fmla="*/ 11323 h 76342"/>
                <a:gd name="connsiteX29" fmla="*/ 42977 w 86381"/>
                <a:gd name="connsiteY29" fmla="*/ 8807 h 76342"/>
                <a:gd name="connsiteX30" fmla="*/ 41089 w 86381"/>
                <a:gd name="connsiteY30" fmla="*/ 9436 h 76342"/>
                <a:gd name="connsiteX31" fmla="*/ 40460 w 86381"/>
                <a:gd name="connsiteY31" fmla="*/ 8178 h 76342"/>
                <a:gd name="connsiteX32" fmla="*/ 37944 w 86381"/>
                <a:gd name="connsiteY32" fmla="*/ 6291 h 76342"/>
                <a:gd name="connsiteX33" fmla="*/ 34170 w 86381"/>
                <a:gd name="connsiteY33" fmla="*/ 3145 h 76342"/>
                <a:gd name="connsiteX34" fmla="*/ 30396 w 86381"/>
                <a:gd name="connsiteY34" fmla="*/ 1258 h 76342"/>
                <a:gd name="connsiteX35" fmla="*/ 24105 w 86381"/>
                <a:gd name="connsiteY35" fmla="*/ 0 h 76342"/>
                <a:gd name="connsiteX36" fmla="*/ 20331 w 86381"/>
                <a:gd name="connsiteY36" fmla="*/ 1887 h 76342"/>
                <a:gd name="connsiteX37" fmla="*/ 12153 w 86381"/>
                <a:gd name="connsiteY37" fmla="*/ 16984 h 76342"/>
                <a:gd name="connsiteX38" fmla="*/ 7750 w 86381"/>
                <a:gd name="connsiteY38" fmla="*/ 28307 h 76342"/>
                <a:gd name="connsiteX39" fmla="*/ 4604 w 86381"/>
                <a:gd name="connsiteY39" fmla="*/ 36485 h 76342"/>
                <a:gd name="connsiteX40" fmla="*/ 5862 w 86381"/>
                <a:gd name="connsiteY40" fmla="*/ 35856 h 76342"/>
                <a:gd name="connsiteX41" fmla="*/ 2088 w 86381"/>
                <a:gd name="connsiteY41" fmla="*/ 44663 h 76342"/>
                <a:gd name="connsiteX42" fmla="*/ 3346 w 86381"/>
                <a:gd name="connsiteY42" fmla="*/ 43405 h 76342"/>
                <a:gd name="connsiteX43" fmla="*/ 4604 w 86381"/>
                <a:gd name="connsiteY43" fmla="*/ 43405 h 76342"/>
                <a:gd name="connsiteX44" fmla="*/ 3346 w 86381"/>
                <a:gd name="connsiteY44" fmla="*/ 48437 h 76342"/>
                <a:gd name="connsiteX45" fmla="*/ 3975 w 86381"/>
                <a:gd name="connsiteY45" fmla="*/ 49066 h 76342"/>
                <a:gd name="connsiteX46" fmla="*/ 1459 w 86381"/>
                <a:gd name="connsiteY46" fmla="*/ 55357 h 76342"/>
                <a:gd name="connsiteX47" fmla="*/ 2717 w 86381"/>
                <a:gd name="connsiteY47" fmla="*/ 54099 h 76342"/>
                <a:gd name="connsiteX48" fmla="*/ 829 w 86381"/>
                <a:gd name="connsiteY48" fmla="*/ 57873 h 76342"/>
                <a:gd name="connsiteX49" fmla="*/ 829 w 86381"/>
                <a:gd name="connsiteY49" fmla="*/ 57244 h 76342"/>
                <a:gd name="connsiteX50" fmla="*/ 4604 w 86381"/>
                <a:gd name="connsiteY50" fmla="*/ 53470 h 76342"/>
                <a:gd name="connsiteX51" fmla="*/ 2717 w 86381"/>
                <a:gd name="connsiteY51" fmla="*/ 58502 h 76342"/>
                <a:gd name="connsiteX52" fmla="*/ 2717 w 86381"/>
                <a:gd name="connsiteY52" fmla="*/ 59760 h 76342"/>
                <a:gd name="connsiteX53" fmla="*/ 4604 w 86381"/>
                <a:gd name="connsiteY53" fmla="*/ 59760 h 76342"/>
                <a:gd name="connsiteX54" fmla="*/ 5862 w 86381"/>
                <a:gd name="connsiteY54" fmla="*/ 60389 h 76342"/>
                <a:gd name="connsiteX55" fmla="*/ 7120 w 86381"/>
                <a:gd name="connsiteY55" fmla="*/ 60389 h 76342"/>
                <a:gd name="connsiteX56" fmla="*/ 6491 w 86381"/>
                <a:gd name="connsiteY56" fmla="*/ 63535 h 76342"/>
                <a:gd name="connsiteX57" fmla="*/ 6491 w 86381"/>
                <a:gd name="connsiteY57" fmla="*/ 64793 h 76342"/>
                <a:gd name="connsiteX58" fmla="*/ 8379 w 86381"/>
                <a:gd name="connsiteY58" fmla="*/ 62905 h 76342"/>
                <a:gd name="connsiteX59" fmla="*/ 8379 w 86381"/>
                <a:gd name="connsiteY59" fmla="*/ 62905 h 76342"/>
                <a:gd name="connsiteX60" fmla="*/ 9636 w 86381"/>
                <a:gd name="connsiteY60" fmla="*/ 64163 h 76342"/>
                <a:gd name="connsiteX61" fmla="*/ 10265 w 86381"/>
                <a:gd name="connsiteY61" fmla="*/ 64793 h 76342"/>
                <a:gd name="connsiteX62" fmla="*/ 11524 w 86381"/>
                <a:gd name="connsiteY62" fmla="*/ 62905 h 76342"/>
                <a:gd name="connsiteX63" fmla="*/ 12153 w 86381"/>
                <a:gd name="connsiteY63" fmla="*/ 62905 h 76342"/>
                <a:gd name="connsiteX64" fmla="*/ 12153 w 86381"/>
                <a:gd name="connsiteY64" fmla="*/ 64163 h 76342"/>
                <a:gd name="connsiteX65" fmla="*/ 12782 w 86381"/>
                <a:gd name="connsiteY65" fmla="*/ 64163 h 76342"/>
                <a:gd name="connsiteX66" fmla="*/ 12153 w 86381"/>
                <a:gd name="connsiteY66" fmla="*/ 66680 h 76342"/>
                <a:gd name="connsiteX67" fmla="*/ 12153 w 86381"/>
                <a:gd name="connsiteY67" fmla="*/ 66680 h 76342"/>
                <a:gd name="connsiteX68" fmla="*/ 14669 w 86381"/>
                <a:gd name="connsiteY68" fmla="*/ 64793 h 76342"/>
                <a:gd name="connsiteX69" fmla="*/ 15927 w 86381"/>
                <a:gd name="connsiteY69" fmla="*/ 63535 h 76342"/>
                <a:gd name="connsiteX70" fmla="*/ 15298 w 86381"/>
                <a:gd name="connsiteY70" fmla="*/ 64793 h 76342"/>
                <a:gd name="connsiteX71" fmla="*/ 15298 w 86381"/>
                <a:gd name="connsiteY71" fmla="*/ 66051 h 76342"/>
                <a:gd name="connsiteX72" fmla="*/ 15298 w 86381"/>
                <a:gd name="connsiteY72" fmla="*/ 66680 h 76342"/>
                <a:gd name="connsiteX73" fmla="*/ 15298 w 86381"/>
                <a:gd name="connsiteY73" fmla="*/ 67938 h 76342"/>
                <a:gd name="connsiteX74" fmla="*/ 14669 w 86381"/>
                <a:gd name="connsiteY74" fmla="*/ 70454 h 76342"/>
                <a:gd name="connsiteX75" fmla="*/ 14669 w 86381"/>
                <a:gd name="connsiteY75" fmla="*/ 71083 h 76342"/>
                <a:gd name="connsiteX76" fmla="*/ 15298 w 86381"/>
                <a:gd name="connsiteY76" fmla="*/ 71712 h 76342"/>
                <a:gd name="connsiteX77" fmla="*/ 15927 w 86381"/>
                <a:gd name="connsiteY77" fmla="*/ 71083 h 76342"/>
                <a:gd name="connsiteX78" fmla="*/ 17814 w 86381"/>
                <a:gd name="connsiteY78" fmla="*/ 69196 h 76342"/>
                <a:gd name="connsiteX79" fmla="*/ 19072 w 86381"/>
                <a:gd name="connsiteY79" fmla="*/ 68567 h 76342"/>
                <a:gd name="connsiteX80" fmla="*/ 19072 w 86381"/>
                <a:gd name="connsiteY80" fmla="*/ 68567 h 76342"/>
                <a:gd name="connsiteX81" fmla="*/ 19701 w 86381"/>
                <a:gd name="connsiteY81" fmla="*/ 68567 h 76342"/>
                <a:gd name="connsiteX82" fmla="*/ 20331 w 86381"/>
                <a:gd name="connsiteY82" fmla="*/ 68567 h 76342"/>
                <a:gd name="connsiteX83" fmla="*/ 20331 w 86381"/>
                <a:gd name="connsiteY83" fmla="*/ 71083 h 76342"/>
                <a:gd name="connsiteX84" fmla="*/ 20960 w 86381"/>
                <a:gd name="connsiteY84" fmla="*/ 72341 h 76342"/>
                <a:gd name="connsiteX85" fmla="*/ 23476 w 86381"/>
                <a:gd name="connsiteY85" fmla="*/ 67938 h 76342"/>
                <a:gd name="connsiteX86" fmla="*/ 22217 w 86381"/>
                <a:gd name="connsiteY86" fmla="*/ 73599 h 76342"/>
                <a:gd name="connsiteX87" fmla="*/ 24734 w 86381"/>
                <a:gd name="connsiteY87" fmla="*/ 68567 h 76342"/>
                <a:gd name="connsiteX88" fmla="*/ 24734 w 86381"/>
                <a:gd name="connsiteY88" fmla="*/ 70454 h 76342"/>
                <a:gd name="connsiteX89" fmla="*/ 25363 w 86381"/>
                <a:gd name="connsiteY89" fmla="*/ 70454 h 76342"/>
                <a:gd name="connsiteX90" fmla="*/ 27250 w 86381"/>
                <a:gd name="connsiteY90" fmla="*/ 68567 h 76342"/>
                <a:gd name="connsiteX91" fmla="*/ 29137 w 86381"/>
                <a:gd name="connsiteY91" fmla="*/ 66680 h 76342"/>
                <a:gd name="connsiteX92" fmla="*/ 27879 w 86381"/>
                <a:gd name="connsiteY92" fmla="*/ 70454 h 76342"/>
                <a:gd name="connsiteX93" fmla="*/ 26621 w 86381"/>
                <a:gd name="connsiteY93" fmla="*/ 74857 h 76342"/>
                <a:gd name="connsiteX94" fmla="*/ 27879 w 86381"/>
                <a:gd name="connsiteY94" fmla="*/ 72341 h 76342"/>
                <a:gd name="connsiteX95" fmla="*/ 28508 w 86381"/>
                <a:gd name="connsiteY95" fmla="*/ 70454 h 76342"/>
                <a:gd name="connsiteX96" fmla="*/ 28508 w 86381"/>
                <a:gd name="connsiteY96" fmla="*/ 68567 h 76342"/>
                <a:gd name="connsiteX97" fmla="*/ 29137 w 86381"/>
                <a:gd name="connsiteY97" fmla="*/ 67309 h 76342"/>
                <a:gd name="connsiteX98" fmla="*/ 30396 w 86381"/>
                <a:gd name="connsiteY98" fmla="*/ 66680 h 76342"/>
                <a:gd name="connsiteX99" fmla="*/ 30396 w 86381"/>
                <a:gd name="connsiteY99" fmla="*/ 67309 h 76342"/>
                <a:gd name="connsiteX100" fmla="*/ 27879 w 86381"/>
                <a:gd name="connsiteY100" fmla="*/ 75487 h 76342"/>
                <a:gd name="connsiteX101" fmla="*/ 30396 w 86381"/>
                <a:gd name="connsiteY101" fmla="*/ 72341 h 76342"/>
                <a:gd name="connsiteX102" fmla="*/ 31024 w 86381"/>
                <a:gd name="connsiteY102" fmla="*/ 71083 h 76342"/>
                <a:gd name="connsiteX103" fmla="*/ 31024 w 86381"/>
                <a:gd name="connsiteY103" fmla="*/ 72341 h 76342"/>
                <a:gd name="connsiteX104" fmla="*/ 30396 w 86381"/>
                <a:gd name="connsiteY104" fmla="*/ 74228 h 76342"/>
                <a:gd name="connsiteX105" fmla="*/ 31024 w 86381"/>
                <a:gd name="connsiteY105" fmla="*/ 74228 h 76342"/>
                <a:gd name="connsiteX106" fmla="*/ 32282 w 86381"/>
                <a:gd name="connsiteY106" fmla="*/ 74228 h 76342"/>
                <a:gd name="connsiteX107" fmla="*/ 32282 w 86381"/>
                <a:gd name="connsiteY107" fmla="*/ 74228 h 76342"/>
                <a:gd name="connsiteX108" fmla="*/ 33541 w 86381"/>
                <a:gd name="connsiteY108" fmla="*/ 72970 h 76342"/>
                <a:gd name="connsiteX109" fmla="*/ 36057 w 86381"/>
                <a:gd name="connsiteY109" fmla="*/ 70454 h 76342"/>
                <a:gd name="connsiteX110" fmla="*/ 36686 w 86381"/>
                <a:gd name="connsiteY110" fmla="*/ 70454 h 76342"/>
                <a:gd name="connsiteX111" fmla="*/ 35427 w 86381"/>
                <a:gd name="connsiteY111" fmla="*/ 73599 h 76342"/>
                <a:gd name="connsiteX112" fmla="*/ 35427 w 86381"/>
                <a:gd name="connsiteY112" fmla="*/ 73599 h 76342"/>
                <a:gd name="connsiteX113" fmla="*/ 35427 w 86381"/>
                <a:gd name="connsiteY113" fmla="*/ 73599 h 76342"/>
                <a:gd name="connsiteX114" fmla="*/ 36686 w 86381"/>
                <a:gd name="connsiteY114" fmla="*/ 71083 h 76342"/>
                <a:gd name="connsiteX115" fmla="*/ 36057 w 86381"/>
                <a:gd name="connsiteY115" fmla="*/ 72970 h 76342"/>
                <a:gd name="connsiteX116" fmla="*/ 35427 w 86381"/>
                <a:gd name="connsiteY116" fmla="*/ 73599 h 76342"/>
                <a:gd name="connsiteX117" fmla="*/ 35427 w 86381"/>
                <a:gd name="connsiteY117" fmla="*/ 73599 h 76342"/>
                <a:gd name="connsiteX118" fmla="*/ 36057 w 86381"/>
                <a:gd name="connsiteY118" fmla="*/ 73599 h 76342"/>
                <a:gd name="connsiteX119" fmla="*/ 37944 w 86381"/>
                <a:gd name="connsiteY119" fmla="*/ 70454 h 76342"/>
                <a:gd name="connsiteX120" fmla="*/ 36057 w 86381"/>
                <a:gd name="connsiteY120" fmla="*/ 75487 h 76342"/>
                <a:gd name="connsiteX121" fmla="*/ 36057 w 86381"/>
                <a:gd name="connsiteY121" fmla="*/ 76116 h 76342"/>
                <a:gd name="connsiteX122" fmla="*/ 37315 w 86381"/>
                <a:gd name="connsiteY122" fmla="*/ 74857 h 76342"/>
                <a:gd name="connsiteX123" fmla="*/ 37944 w 86381"/>
                <a:gd name="connsiteY123" fmla="*/ 73599 h 76342"/>
                <a:gd name="connsiteX124" fmla="*/ 39202 w 86381"/>
                <a:gd name="connsiteY124" fmla="*/ 71083 h 76342"/>
                <a:gd name="connsiteX125" fmla="*/ 41089 w 86381"/>
                <a:gd name="connsiteY125" fmla="*/ 70454 h 76342"/>
                <a:gd name="connsiteX126" fmla="*/ 39202 w 86381"/>
                <a:gd name="connsiteY126" fmla="*/ 73599 h 76342"/>
                <a:gd name="connsiteX127" fmla="*/ 38573 w 86381"/>
                <a:gd name="connsiteY127" fmla="*/ 75487 h 76342"/>
                <a:gd name="connsiteX128" fmla="*/ 39202 w 86381"/>
                <a:gd name="connsiteY128" fmla="*/ 76116 h 76342"/>
                <a:gd name="connsiteX129" fmla="*/ 39831 w 86381"/>
                <a:gd name="connsiteY129" fmla="*/ 72970 h 76342"/>
                <a:gd name="connsiteX130" fmla="*/ 40460 w 86381"/>
                <a:gd name="connsiteY130" fmla="*/ 71712 h 76342"/>
                <a:gd name="connsiteX131" fmla="*/ 42348 w 86381"/>
                <a:gd name="connsiteY131" fmla="*/ 70454 h 76342"/>
                <a:gd name="connsiteX132" fmla="*/ 41718 w 86381"/>
                <a:gd name="connsiteY132" fmla="*/ 71712 h 76342"/>
                <a:gd name="connsiteX133" fmla="*/ 39831 w 86381"/>
                <a:gd name="connsiteY133" fmla="*/ 73599 h 76342"/>
                <a:gd name="connsiteX134" fmla="*/ 39831 w 86381"/>
                <a:gd name="connsiteY134" fmla="*/ 76116 h 76342"/>
                <a:gd name="connsiteX135" fmla="*/ 42977 w 86381"/>
                <a:gd name="connsiteY135" fmla="*/ 74857 h 76342"/>
                <a:gd name="connsiteX136" fmla="*/ 44234 w 86381"/>
                <a:gd name="connsiteY136" fmla="*/ 73599 h 76342"/>
                <a:gd name="connsiteX137" fmla="*/ 46751 w 86381"/>
                <a:gd name="connsiteY137" fmla="*/ 73599 h 76342"/>
                <a:gd name="connsiteX138" fmla="*/ 48009 w 86381"/>
                <a:gd name="connsiteY138" fmla="*/ 73599 h 76342"/>
                <a:gd name="connsiteX139" fmla="*/ 49267 w 86381"/>
                <a:gd name="connsiteY139" fmla="*/ 70454 h 76342"/>
                <a:gd name="connsiteX140" fmla="*/ 49267 w 86381"/>
                <a:gd name="connsiteY140" fmla="*/ 69825 h 76342"/>
                <a:gd name="connsiteX141" fmla="*/ 48009 w 86381"/>
                <a:gd name="connsiteY141" fmla="*/ 69825 h 76342"/>
                <a:gd name="connsiteX142" fmla="*/ 46122 w 86381"/>
                <a:gd name="connsiteY142" fmla="*/ 70454 h 76342"/>
                <a:gd name="connsiteX143" fmla="*/ 44234 w 86381"/>
                <a:gd name="connsiteY143" fmla="*/ 71083 h 76342"/>
                <a:gd name="connsiteX144" fmla="*/ 44234 w 86381"/>
                <a:gd name="connsiteY144" fmla="*/ 71083 h 76342"/>
                <a:gd name="connsiteX145" fmla="*/ 41718 w 86381"/>
                <a:gd name="connsiteY145" fmla="*/ 72970 h 76342"/>
                <a:gd name="connsiteX146" fmla="*/ 41718 w 86381"/>
                <a:gd name="connsiteY146" fmla="*/ 71083 h 76342"/>
                <a:gd name="connsiteX147" fmla="*/ 43605 w 86381"/>
                <a:gd name="connsiteY147" fmla="*/ 69196 h 76342"/>
                <a:gd name="connsiteX148" fmla="*/ 49267 w 86381"/>
                <a:gd name="connsiteY148" fmla="*/ 66051 h 76342"/>
                <a:gd name="connsiteX149" fmla="*/ 51784 w 86381"/>
                <a:gd name="connsiteY149" fmla="*/ 63535 h 76342"/>
                <a:gd name="connsiteX150" fmla="*/ 53670 w 86381"/>
                <a:gd name="connsiteY150" fmla="*/ 60389 h 76342"/>
                <a:gd name="connsiteX151" fmla="*/ 51784 w 86381"/>
                <a:gd name="connsiteY151" fmla="*/ 64163 h 76342"/>
                <a:gd name="connsiteX152" fmla="*/ 53670 w 86381"/>
                <a:gd name="connsiteY152" fmla="*/ 64793 h 76342"/>
                <a:gd name="connsiteX153" fmla="*/ 54929 w 86381"/>
                <a:gd name="connsiteY153" fmla="*/ 65422 h 76342"/>
                <a:gd name="connsiteX154" fmla="*/ 56187 w 86381"/>
                <a:gd name="connsiteY154" fmla="*/ 66680 h 76342"/>
                <a:gd name="connsiteX155" fmla="*/ 58703 w 86381"/>
                <a:gd name="connsiteY155" fmla="*/ 63535 h 76342"/>
                <a:gd name="connsiteX156" fmla="*/ 59332 w 86381"/>
                <a:gd name="connsiteY156" fmla="*/ 64163 h 76342"/>
                <a:gd name="connsiteX157" fmla="*/ 60590 w 86381"/>
                <a:gd name="connsiteY157" fmla="*/ 63535 h 76342"/>
                <a:gd name="connsiteX158" fmla="*/ 63735 w 86381"/>
                <a:gd name="connsiteY158" fmla="*/ 60389 h 76342"/>
                <a:gd name="connsiteX159" fmla="*/ 64365 w 86381"/>
                <a:gd name="connsiteY159" fmla="*/ 60389 h 76342"/>
                <a:gd name="connsiteX160" fmla="*/ 61219 w 86381"/>
                <a:gd name="connsiteY160" fmla="*/ 65422 h 76342"/>
                <a:gd name="connsiteX161" fmla="*/ 60590 w 86381"/>
                <a:gd name="connsiteY161" fmla="*/ 67309 h 76342"/>
                <a:gd name="connsiteX162" fmla="*/ 64365 w 86381"/>
                <a:gd name="connsiteY162" fmla="*/ 62905 h 76342"/>
                <a:gd name="connsiteX163" fmla="*/ 66880 w 86381"/>
                <a:gd name="connsiteY163" fmla="*/ 61018 h 76342"/>
                <a:gd name="connsiteX164" fmla="*/ 68139 w 86381"/>
                <a:gd name="connsiteY164" fmla="*/ 59760 h 76342"/>
                <a:gd name="connsiteX165" fmla="*/ 73171 w 86381"/>
                <a:gd name="connsiteY165" fmla="*/ 54728 h 76342"/>
                <a:gd name="connsiteX166" fmla="*/ 76316 w 86381"/>
                <a:gd name="connsiteY166" fmla="*/ 49695 h 76342"/>
                <a:gd name="connsiteX167" fmla="*/ 78832 w 86381"/>
                <a:gd name="connsiteY167" fmla="*/ 45921 h 76342"/>
                <a:gd name="connsiteX168" fmla="*/ 78832 w 86381"/>
                <a:gd name="connsiteY168" fmla="*/ 44663 h 76342"/>
                <a:gd name="connsiteX169" fmla="*/ 82607 w 86381"/>
                <a:gd name="connsiteY169" fmla="*/ 35856 h 76342"/>
                <a:gd name="connsiteX170" fmla="*/ 84494 w 86381"/>
                <a:gd name="connsiteY170" fmla="*/ 26420 h 76342"/>
                <a:gd name="connsiteX171" fmla="*/ 7120 w 86381"/>
                <a:gd name="connsiteY171" fmla="*/ 52211 h 76342"/>
                <a:gd name="connsiteX172" fmla="*/ 6491 w 86381"/>
                <a:gd name="connsiteY172" fmla="*/ 53470 h 76342"/>
                <a:gd name="connsiteX173" fmla="*/ 7120 w 86381"/>
                <a:gd name="connsiteY173" fmla="*/ 52211 h 76342"/>
                <a:gd name="connsiteX174" fmla="*/ 7120 w 86381"/>
                <a:gd name="connsiteY174" fmla="*/ 51582 h 76342"/>
                <a:gd name="connsiteX175" fmla="*/ 7120 w 86381"/>
                <a:gd name="connsiteY175" fmla="*/ 52211 h 76342"/>
                <a:gd name="connsiteX176" fmla="*/ 10265 w 86381"/>
                <a:gd name="connsiteY176" fmla="*/ 47179 h 76342"/>
                <a:gd name="connsiteX177" fmla="*/ 9636 w 86381"/>
                <a:gd name="connsiteY177" fmla="*/ 47808 h 76342"/>
                <a:gd name="connsiteX178" fmla="*/ 10265 w 86381"/>
                <a:gd name="connsiteY178" fmla="*/ 47179 h 76342"/>
                <a:gd name="connsiteX179" fmla="*/ 10265 w 86381"/>
                <a:gd name="connsiteY179" fmla="*/ 47179 h 76342"/>
                <a:gd name="connsiteX180" fmla="*/ 10265 w 86381"/>
                <a:gd name="connsiteY180" fmla="*/ 47179 h 76342"/>
                <a:gd name="connsiteX181" fmla="*/ 12782 w 86381"/>
                <a:gd name="connsiteY181" fmla="*/ 48437 h 76342"/>
                <a:gd name="connsiteX182" fmla="*/ 12153 w 86381"/>
                <a:gd name="connsiteY182" fmla="*/ 49066 h 76342"/>
                <a:gd name="connsiteX183" fmla="*/ 12782 w 86381"/>
                <a:gd name="connsiteY183" fmla="*/ 47179 h 76342"/>
                <a:gd name="connsiteX184" fmla="*/ 13411 w 86381"/>
                <a:gd name="connsiteY184" fmla="*/ 45921 h 76342"/>
                <a:gd name="connsiteX185" fmla="*/ 12782 w 86381"/>
                <a:gd name="connsiteY185" fmla="*/ 48437 h 76342"/>
                <a:gd name="connsiteX186" fmla="*/ 10895 w 86381"/>
                <a:gd name="connsiteY186" fmla="*/ 54728 h 76342"/>
                <a:gd name="connsiteX187" fmla="*/ 7120 w 86381"/>
                <a:gd name="connsiteY187" fmla="*/ 54099 h 76342"/>
                <a:gd name="connsiteX188" fmla="*/ 9008 w 86381"/>
                <a:gd name="connsiteY188" fmla="*/ 53470 h 76342"/>
                <a:gd name="connsiteX189" fmla="*/ 10895 w 86381"/>
                <a:gd name="connsiteY189" fmla="*/ 52841 h 76342"/>
                <a:gd name="connsiteX190" fmla="*/ 10895 w 86381"/>
                <a:gd name="connsiteY190" fmla="*/ 54728 h 76342"/>
                <a:gd name="connsiteX191" fmla="*/ 16556 w 86381"/>
                <a:gd name="connsiteY191" fmla="*/ 47179 h 76342"/>
                <a:gd name="connsiteX192" fmla="*/ 14669 w 86381"/>
                <a:gd name="connsiteY192" fmla="*/ 49066 h 76342"/>
                <a:gd name="connsiteX193" fmla="*/ 14040 w 86381"/>
                <a:gd name="connsiteY193" fmla="*/ 47808 h 76342"/>
                <a:gd name="connsiteX194" fmla="*/ 14669 w 86381"/>
                <a:gd name="connsiteY194" fmla="*/ 46550 h 76342"/>
                <a:gd name="connsiteX195" fmla="*/ 16556 w 86381"/>
                <a:gd name="connsiteY195" fmla="*/ 47179 h 76342"/>
                <a:gd name="connsiteX196" fmla="*/ 17186 w 86381"/>
                <a:gd name="connsiteY196" fmla="*/ 50324 h 76342"/>
                <a:gd name="connsiteX197" fmla="*/ 15927 w 86381"/>
                <a:gd name="connsiteY197" fmla="*/ 49695 h 76342"/>
                <a:gd name="connsiteX198" fmla="*/ 17186 w 86381"/>
                <a:gd name="connsiteY198" fmla="*/ 50324 h 76342"/>
                <a:gd name="connsiteX199" fmla="*/ 18443 w 86381"/>
                <a:gd name="connsiteY199" fmla="*/ 50324 h 76342"/>
                <a:gd name="connsiteX200" fmla="*/ 17814 w 86381"/>
                <a:gd name="connsiteY200" fmla="*/ 50953 h 76342"/>
                <a:gd name="connsiteX201" fmla="*/ 18443 w 86381"/>
                <a:gd name="connsiteY201" fmla="*/ 49066 h 76342"/>
                <a:gd name="connsiteX202" fmla="*/ 19072 w 86381"/>
                <a:gd name="connsiteY202" fmla="*/ 49066 h 76342"/>
                <a:gd name="connsiteX203" fmla="*/ 18443 w 86381"/>
                <a:gd name="connsiteY203" fmla="*/ 50324 h 76342"/>
                <a:gd name="connsiteX204" fmla="*/ 19701 w 86381"/>
                <a:gd name="connsiteY204" fmla="*/ 50953 h 76342"/>
                <a:gd name="connsiteX205" fmla="*/ 19072 w 86381"/>
                <a:gd name="connsiteY205" fmla="*/ 50953 h 76342"/>
                <a:gd name="connsiteX206" fmla="*/ 19701 w 86381"/>
                <a:gd name="connsiteY206" fmla="*/ 50953 h 76342"/>
                <a:gd name="connsiteX207" fmla="*/ 26621 w 86381"/>
                <a:gd name="connsiteY207" fmla="*/ 40889 h 76342"/>
                <a:gd name="connsiteX208" fmla="*/ 25992 w 86381"/>
                <a:gd name="connsiteY208" fmla="*/ 42147 h 76342"/>
                <a:gd name="connsiteX209" fmla="*/ 25363 w 86381"/>
                <a:gd name="connsiteY209" fmla="*/ 42147 h 76342"/>
                <a:gd name="connsiteX210" fmla="*/ 25992 w 86381"/>
                <a:gd name="connsiteY210" fmla="*/ 40259 h 76342"/>
                <a:gd name="connsiteX211" fmla="*/ 26621 w 86381"/>
                <a:gd name="connsiteY211" fmla="*/ 40889 h 76342"/>
                <a:gd name="connsiteX212" fmla="*/ 26621 w 86381"/>
                <a:gd name="connsiteY212" fmla="*/ 40889 h 76342"/>
                <a:gd name="connsiteX213" fmla="*/ 23476 w 86381"/>
                <a:gd name="connsiteY213" fmla="*/ 52841 h 76342"/>
                <a:gd name="connsiteX214" fmla="*/ 24105 w 86381"/>
                <a:gd name="connsiteY214" fmla="*/ 54099 h 76342"/>
                <a:gd name="connsiteX215" fmla="*/ 23476 w 86381"/>
                <a:gd name="connsiteY215" fmla="*/ 55986 h 76342"/>
                <a:gd name="connsiteX216" fmla="*/ 23476 w 86381"/>
                <a:gd name="connsiteY216" fmla="*/ 54728 h 76342"/>
                <a:gd name="connsiteX217" fmla="*/ 23476 w 86381"/>
                <a:gd name="connsiteY217" fmla="*/ 52841 h 76342"/>
                <a:gd name="connsiteX218" fmla="*/ 29137 w 86381"/>
                <a:gd name="connsiteY218" fmla="*/ 40889 h 76342"/>
                <a:gd name="connsiteX219" fmla="*/ 28508 w 86381"/>
                <a:gd name="connsiteY219" fmla="*/ 41518 h 76342"/>
                <a:gd name="connsiteX220" fmla="*/ 29137 w 86381"/>
                <a:gd name="connsiteY220" fmla="*/ 40889 h 76342"/>
                <a:gd name="connsiteX221" fmla="*/ 29137 w 86381"/>
                <a:gd name="connsiteY221" fmla="*/ 40889 h 76342"/>
                <a:gd name="connsiteX222" fmla="*/ 29767 w 86381"/>
                <a:gd name="connsiteY222" fmla="*/ 42776 h 76342"/>
                <a:gd name="connsiteX223" fmla="*/ 29767 w 86381"/>
                <a:gd name="connsiteY223" fmla="*/ 41518 h 76342"/>
                <a:gd name="connsiteX224" fmla="*/ 29767 w 86381"/>
                <a:gd name="connsiteY224" fmla="*/ 42776 h 76342"/>
                <a:gd name="connsiteX225" fmla="*/ 25363 w 86381"/>
                <a:gd name="connsiteY225" fmla="*/ 53470 h 76342"/>
                <a:gd name="connsiteX226" fmla="*/ 25363 w 86381"/>
                <a:gd name="connsiteY226" fmla="*/ 53470 h 76342"/>
                <a:gd name="connsiteX227" fmla="*/ 24734 w 86381"/>
                <a:gd name="connsiteY227" fmla="*/ 54099 h 76342"/>
                <a:gd name="connsiteX228" fmla="*/ 25363 w 86381"/>
                <a:gd name="connsiteY228" fmla="*/ 52211 h 76342"/>
                <a:gd name="connsiteX229" fmla="*/ 25363 w 86381"/>
                <a:gd name="connsiteY229" fmla="*/ 53470 h 76342"/>
                <a:gd name="connsiteX230" fmla="*/ 34799 w 86381"/>
                <a:gd name="connsiteY230" fmla="*/ 55357 h 76342"/>
                <a:gd name="connsiteX231" fmla="*/ 34799 w 86381"/>
                <a:gd name="connsiteY231" fmla="*/ 56615 h 76342"/>
                <a:gd name="connsiteX232" fmla="*/ 32912 w 86381"/>
                <a:gd name="connsiteY232" fmla="*/ 61647 h 76342"/>
                <a:gd name="connsiteX233" fmla="*/ 31653 w 86381"/>
                <a:gd name="connsiteY233" fmla="*/ 62276 h 76342"/>
                <a:gd name="connsiteX234" fmla="*/ 34799 w 86381"/>
                <a:gd name="connsiteY234" fmla="*/ 55357 h 76342"/>
                <a:gd name="connsiteX235" fmla="*/ 37944 w 86381"/>
                <a:gd name="connsiteY235" fmla="*/ 50953 h 76342"/>
                <a:gd name="connsiteX236" fmla="*/ 37944 w 86381"/>
                <a:gd name="connsiteY236" fmla="*/ 50324 h 76342"/>
                <a:gd name="connsiteX237" fmla="*/ 36686 w 86381"/>
                <a:gd name="connsiteY237" fmla="*/ 49695 h 76342"/>
                <a:gd name="connsiteX238" fmla="*/ 37944 w 86381"/>
                <a:gd name="connsiteY238" fmla="*/ 50324 h 76342"/>
                <a:gd name="connsiteX239" fmla="*/ 37944 w 86381"/>
                <a:gd name="connsiteY239" fmla="*/ 50953 h 76342"/>
                <a:gd name="connsiteX240" fmla="*/ 37315 w 86381"/>
                <a:gd name="connsiteY240" fmla="*/ 56615 h 76342"/>
                <a:gd name="connsiteX241" fmla="*/ 36057 w 86381"/>
                <a:gd name="connsiteY241" fmla="*/ 58502 h 76342"/>
                <a:gd name="connsiteX242" fmla="*/ 33541 w 86381"/>
                <a:gd name="connsiteY242" fmla="*/ 64163 h 76342"/>
                <a:gd name="connsiteX243" fmla="*/ 34170 w 86381"/>
                <a:gd name="connsiteY243" fmla="*/ 59131 h 76342"/>
                <a:gd name="connsiteX244" fmla="*/ 36057 w 86381"/>
                <a:gd name="connsiteY244" fmla="*/ 54728 h 76342"/>
                <a:gd name="connsiteX245" fmla="*/ 37944 w 86381"/>
                <a:gd name="connsiteY245" fmla="*/ 54728 h 76342"/>
                <a:gd name="connsiteX246" fmla="*/ 37315 w 86381"/>
                <a:gd name="connsiteY246" fmla="*/ 56615 h 76342"/>
                <a:gd name="connsiteX247" fmla="*/ 38573 w 86381"/>
                <a:gd name="connsiteY247" fmla="*/ 58502 h 76342"/>
                <a:gd name="connsiteX248" fmla="*/ 36057 w 86381"/>
                <a:gd name="connsiteY248" fmla="*/ 61647 h 76342"/>
                <a:gd name="connsiteX249" fmla="*/ 38573 w 86381"/>
                <a:gd name="connsiteY249" fmla="*/ 55986 h 76342"/>
                <a:gd name="connsiteX250" fmla="*/ 39202 w 86381"/>
                <a:gd name="connsiteY250" fmla="*/ 56615 h 76342"/>
                <a:gd name="connsiteX251" fmla="*/ 38573 w 86381"/>
                <a:gd name="connsiteY251" fmla="*/ 58502 h 76342"/>
                <a:gd name="connsiteX252" fmla="*/ 42348 w 86381"/>
                <a:gd name="connsiteY252" fmla="*/ 52211 h 76342"/>
                <a:gd name="connsiteX253" fmla="*/ 41718 w 86381"/>
                <a:gd name="connsiteY253" fmla="*/ 52211 h 76342"/>
                <a:gd name="connsiteX254" fmla="*/ 42348 w 86381"/>
                <a:gd name="connsiteY254" fmla="*/ 52211 h 76342"/>
                <a:gd name="connsiteX255" fmla="*/ 41089 w 86381"/>
                <a:gd name="connsiteY255" fmla="*/ 55986 h 76342"/>
                <a:gd name="connsiteX256" fmla="*/ 39831 w 86381"/>
                <a:gd name="connsiteY256" fmla="*/ 59131 h 76342"/>
                <a:gd name="connsiteX257" fmla="*/ 37944 w 86381"/>
                <a:gd name="connsiteY257" fmla="*/ 61647 h 76342"/>
                <a:gd name="connsiteX258" fmla="*/ 38573 w 86381"/>
                <a:gd name="connsiteY258" fmla="*/ 59131 h 76342"/>
                <a:gd name="connsiteX259" fmla="*/ 41089 w 86381"/>
                <a:gd name="connsiteY259" fmla="*/ 55986 h 76342"/>
                <a:gd name="connsiteX260" fmla="*/ 42977 w 86381"/>
                <a:gd name="connsiteY260" fmla="*/ 58502 h 76342"/>
                <a:gd name="connsiteX261" fmla="*/ 40460 w 86381"/>
                <a:gd name="connsiteY261" fmla="*/ 63535 h 76342"/>
                <a:gd name="connsiteX262" fmla="*/ 39202 w 86381"/>
                <a:gd name="connsiteY262" fmla="*/ 65422 h 76342"/>
                <a:gd name="connsiteX263" fmla="*/ 38573 w 86381"/>
                <a:gd name="connsiteY263" fmla="*/ 65422 h 76342"/>
                <a:gd name="connsiteX264" fmla="*/ 40460 w 86381"/>
                <a:gd name="connsiteY264" fmla="*/ 60389 h 76342"/>
                <a:gd name="connsiteX265" fmla="*/ 39202 w 86381"/>
                <a:gd name="connsiteY265" fmla="*/ 61647 h 76342"/>
                <a:gd name="connsiteX266" fmla="*/ 41718 w 86381"/>
                <a:gd name="connsiteY266" fmla="*/ 57244 h 76342"/>
                <a:gd name="connsiteX267" fmla="*/ 43605 w 86381"/>
                <a:gd name="connsiteY267" fmla="*/ 57244 h 76342"/>
                <a:gd name="connsiteX268" fmla="*/ 42977 w 86381"/>
                <a:gd name="connsiteY268" fmla="*/ 58502 h 76342"/>
                <a:gd name="connsiteX269" fmla="*/ 38573 w 86381"/>
                <a:gd name="connsiteY269" fmla="*/ 70454 h 76342"/>
                <a:gd name="connsiteX270" fmla="*/ 38573 w 86381"/>
                <a:gd name="connsiteY270" fmla="*/ 68567 h 76342"/>
                <a:gd name="connsiteX271" fmla="*/ 39202 w 86381"/>
                <a:gd name="connsiteY271" fmla="*/ 68567 h 76342"/>
                <a:gd name="connsiteX272" fmla="*/ 38573 w 86381"/>
                <a:gd name="connsiteY272" fmla="*/ 70454 h 76342"/>
                <a:gd name="connsiteX273" fmla="*/ 46122 w 86381"/>
                <a:gd name="connsiteY273" fmla="*/ 52841 h 76342"/>
                <a:gd name="connsiteX274" fmla="*/ 46751 w 86381"/>
                <a:gd name="connsiteY274" fmla="*/ 50953 h 76342"/>
                <a:gd name="connsiteX275" fmla="*/ 46122 w 86381"/>
                <a:gd name="connsiteY275" fmla="*/ 52841 h 76342"/>
                <a:gd name="connsiteX276" fmla="*/ 48009 w 86381"/>
                <a:gd name="connsiteY276" fmla="*/ 51582 h 76342"/>
                <a:gd name="connsiteX277" fmla="*/ 47380 w 86381"/>
                <a:gd name="connsiteY277" fmla="*/ 52211 h 76342"/>
                <a:gd name="connsiteX278" fmla="*/ 46122 w 86381"/>
                <a:gd name="connsiteY278" fmla="*/ 52841 h 76342"/>
                <a:gd name="connsiteX279" fmla="*/ 46751 w 86381"/>
                <a:gd name="connsiteY279" fmla="*/ 50953 h 76342"/>
                <a:gd name="connsiteX280" fmla="*/ 48009 w 86381"/>
                <a:gd name="connsiteY280" fmla="*/ 51582 h 76342"/>
                <a:gd name="connsiteX281" fmla="*/ 46751 w 86381"/>
                <a:gd name="connsiteY281" fmla="*/ 56615 h 76342"/>
                <a:gd name="connsiteX282" fmla="*/ 44234 w 86381"/>
                <a:gd name="connsiteY282" fmla="*/ 61018 h 76342"/>
                <a:gd name="connsiteX283" fmla="*/ 41718 w 86381"/>
                <a:gd name="connsiteY283" fmla="*/ 64793 h 76342"/>
                <a:gd name="connsiteX284" fmla="*/ 45493 w 86381"/>
                <a:gd name="connsiteY284" fmla="*/ 56615 h 76342"/>
                <a:gd name="connsiteX285" fmla="*/ 46751 w 86381"/>
                <a:gd name="connsiteY285" fmla="*/ 56615 h 76342"/>
                <a:gd name="connsiteX286" fmla="*/ 52412 w 86381"/>
                <a:gd name="connsiteY286" fmla="*/ 52841 h 76342"/>
                <a:gd name="connsiteX287" fmla="*/ 51784 w 86381"/>
                <a:gd name="connsiteY287" fmla="*/ 54728 h 76342"/>
                <a:gd name="connsiteX288" fmla="*/ 47380 w 86381"/>
                <a:gd name="connsiteY288" fmla="*/ 55357 h 76342"/>
                <a:gd name="connsiteX289" fmla="*/ 52412 w 86381"/>
                <a:gd name="connsiteY289" fmla="*/ 52841 h 76342"/>
                <a:gd name="connsiteX290" fmla="*/ 52412 w 86381"/>
                <a:gd name="connsiteY290" fmla="*/ 55986 h 76342"/>
                <a:gd name="connsiteX291" fmla="*/ 52412 w 86381"/>
                <a:gd name="connsiteY291" fmla="*/ 54728 h 76342"/>
                <a:gd name="connsiteX292" fmla="*/ 52412 w 86381"/>
                <a:gd name="connsiteY292" fmla="*/ 55986 h 7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86381" h="76342">
                  <a:moveTo>
                    <a:pt x="84494" y="26420"/>
                  </a:moveTo>
                  <a:cubicBezTo>
                    <a:pt x="84494" y="25791"/>
                    <a:pt x="85123" y="25162"/>
                    <a:pt x="86381" y="23275"/>
                  </a:cubicBezTo>
                  <a:cubicBezTo>
                    <a:pt x="85752" y="23275"/>
                    <a:pt x="85123" y="23275"/>
                    <a:pt x="85123" y="22646"/>
                  </a:cubicBezTo>
                  <a:cubicBezTo>
                    <a:pt x="85123" y="22017"/>
                    <a:pt x="85123" y="19501"/>
                    <a:pt x="85123" y="18872"/>
                  </a:cubicBezTo>
                  <a:cubicBezTo>
                    <a:pt x="85123" y="18243"/>
                    <a:pt x="85123" y="18243"/>
                    <a:pt x="84494" y="18243"/>
                  </a:cubicBezTo>
                  <a:cubicBezTo>
                    <a:pt x="83865" y="18243"/>
                    <a:pt x="83236" y="17613"/>
                    <a:pt x="81978" y="18872"/>
                  </a:cubicBezTo>
                  <a:cubicBezTo>
                    <a:pt x="81349" y="19501"/>
                    <a:pt x="81978" y="16984"/>
                    <a:pt x="81349" y="18243"/>
                  </a:cubicBezTo>
                  <a:cubicBezTo>
                    <a:pt x="80720" y="19501"/>
                    <a:pt x="80091" y="20130"/>
                    <a:pt x="79461" y="20130"/>
                  </a:cubicBezTo>
                  <a:cubicBezTo>
                    <a:pt x="78832" y="20130"/>
                    <a:pt x="78832" y="19501"/>
                    <a:pt x="78203" y="18872"/>
                  </a:cubicBezTo>
                  <a:cubicBezTo>
                    <a:pt x="78203" y="18872"/>
                    <a:pt x="78203" y="18243"/>
                    <a:pt x="77575" y="18243"/>
                  </a:cubicBezTo>
                  <a:cubicBezTo>
                    <a:pt x="77575" y="17613"/>
                    <a:pt x="76946" y="16355"/>
                    <a:pt x="76316" y="15726"/>
                  </a:cubicBezTo>
                  <a:cubicBezTo>
                    <a:pt x="75687" y="15097"/>
                    <a:pt x="74429" y="16355"/>
                    <a:pt x="73800" y="15726"/>
                  </a:cubicBezTo>
                  <a:cubicBezTo>
                    <a:pt x="73800" y="15726"/>
                    <a:pt x="73800" y="14468"/>
                    <a:pt x="73800" y="13839"/>
                  </a:cubicBezTo>
                  <a:cubicBezTo>
                    <a:pt x="73800" y="13839"/>
                    <a:pt x="73800" y="13210"/>
                    <a:pt x="73800" y="13210"/>
                  </a:cubicBezTo>
                  <a:cubicBezTo>
                    <a:pt x="72542" y="16984"/>
                    <a:pt x="71913" y="17613"/>
                    <a:pt x="71913" y="16984"/>
                  </a:cubicBezTo>
                  <a:cubicBezTo>
                    <a:pt x="71284" y="16355"/>
                    <a:pt x="70655" y="16355"/>
                    <a:pt x="70025" y="15726"/>
                  </a:cubicBezTo>
                  <a:cubicBezTo>
                    <a:pt x="69397" y="15726"/>
                    <a:pt x="69397" y="15097"/>
                    <a:pt x="68768" y="15097"/>
                  </a:cubicBezTo>
                  <a:cubicBezTo>
                    <a:pt x="67510" y="15097"/>
                    <a:pt x="66880" y="15726"/>
                    <a:pt x="65622" y="15726"/>
                  </a:cubicBezTo>
                  <a:cubicBezTo>
                    <a:pt x="64993" y="15726"/>
                    <a:pt x="65622" y="13839"/>
                    <a:pt x="64993" y="13210"/>
                  </a:cubicBezTo>
                  <a:cubicBezTo>
                    <a:pt x="64365" y="11952"/>
                    <a:pt x="63106" y="13210"/>
                    <a:pt x="61219" y="14468"/>
                  </a:cubicBezTo>
                  <a:cubicBezTo>
                    <a:pt x="59332" y="15726"/>
                    <a:pt x="58703" y="14468"/>
                    <a:pt x="57444" y="15097"/>
                  </a:cubicBezTo>
                  <a:cubicBezTo>
                    <a:pt x="56815" y="15097"/>
                    <a:pt x="55558" y="16355"/>
                    <a:pt x="54929" y="16984"/>
                  </a:cubicBezTo>
                  <a:cubicBezTo>
                    <a:pt x="54299" y="17613"/>
                    <a:pt x="53041" y="17613"/>
                    <a:pt x="53041" y="17613"/>
                  </a:cubicBezTo>
                  <a:cubicBezTo>
                    <a:pt x="52412" y="16984"/>
                    <a:pt x="52412" y="15726"/>
                    <a:pt x="51784" y="15097"/>
                  </a:cubicBezTo>
                  <a:cubicBezTo>
                    <a:pt x="51784" y="15097"/>
                    <a:pt x="51154" y="15726"/>
                    <a:pt x="50525" y="15726"/>
                  </a:cubicBezTo>
                  <a:cubicBezTo>
                    <a:pt x="49896" y="15726"/>
                    <a:pt x="49896" y="15097"/>
                    <a:pt x="49267" y="14468"/>
                  </a:cubicBezTo>
                  <a:cubicBezTo>
                    <a:pt x="48638" y="13839"/>
                    <a:pt x="48638" y="13839"/>
                    <a:pt x="48009" y="13210"/>
                  </a:cubicBezTo>
                  <a:cubicBezTo>
                    <a:pt x="47380" y="12581"/>
                    <a:pt x="47380" y="11952"/>
                    <a:pt x="46751" y="11952"/>
                  </a:cubicBezTo>
                  <a:cubicBezTo>
                    <a:pt x="46122" y="11952"/>
                    <a:pt x="46122" y="11323"/>
                    <a:pt x="45493" y="11323"/>
                  </a:cubicBezTo>
                  <a:cubicBezTo>
                    <a:pt x="44234" y="11952"/>
                    <a:pt x="43605" y="10065"/>
                    <a:pt x="42977" y="8807"/>
                  </a:cubicBezTo>
                  <a:cubicBezTo>
                    <a:pt x="42348" y="8178"/>
                    <a:pt x="41718" y="9436"/>
                    <a:pt x="41089" y="9436"/>
                  </a:cubicBezTo>
                  <a:cubicBezTo>
                    <a:pt x="40460" y="9436"/>
                    <a:pt x="40460" y="8178"/>
                    <a:pt x="40460" y="8178"/>
                  </a:cubicBezTo>
                  <a:cubicBezTo>
                    <a:pt x="39831" y="7549"/>
                    <a:pt x="38573" y="6920"/>
                    <a:pt x="37944" y="6291"/>
                  </a:cubicBezTo>
                  <a:cubicBezTo>
                    <a:pt x="36686" y="5032"/>
                    <a:pt x="35427" y="4403"/>
                    <a:pt x="34170" y="3145"/>
                  </a:cubicBezTo>
                  <a:cubicBezTo>
                    <a:pt x="32912" y="2516"/>
                    <a:pt x="31653" y="1887"/>
                    <a:pt x="30396" y="1258"/>
                  </a:cubicBezTo>
                  <a:cubicBezTo>
                    <a:pt x="28508" y="629"/>
                    <a:pt x="26621" y="0"/>
                    <a:pt x="24105" y="0"/>
                  </a:cubicBezTo>
                  <a:cubicBezTo>
                    <a:pt x="22846" y="0"/>
                    <a:pt x="21589" y="629"/>
                    <a:pt x="20331" y="1887"/>
                  </a:cubicBezTo>
                  <a:cubicBezTo>
                    <a:pt x="19072" y="3145"/>
                    <a:pt x="16556" y="7549"/>
                    <a:pt x="12153" y="16984"/>
                  </a:cubicBezTo>
                  <a:cubicBezTo>
                    <a:pt x="10895" y="19501"/>
                    <a:pt x="9008" y="24533"/>
                    <a:pt x="7750" y="28307"/>
                  </a:cubicBezTo>
                  <a:cubicBezTo>
                    <a:pt x="6491" y="30824"/>
                    <a:pt x="5862" y="33340"/>
                    <a:pt x="4604" y="36485"/>
                  </a:cubicBezTo>
                  <a:cubicBezTo>
                    <a:pt x="7120" y="32082"/>
                    <a:pt x="6491" y="33340"/>
                    <a:pt x="5862" y="35856"/>
                  </a:cubicBezTo>
                  <a:cubicBezTo>
                    <a:pt x="4604" y="39001"/>
                    <a:pt x="3346" y="42776"/>
                    <a:pt x="2088" y="44663"/>
                  </a:cubicBezTo>
                  <a:cubicBezTo>
                    <a:pt x="2717" y="44034"/>
                    <a:pt x="2717" y="44034"/>
                    <a:pt x="3346" y="43405"/>
                  </a:cubicBezTo>
                  <a:cubicBezTo>
                    <a:pt x="4604" y="41518"/>
                    <a:pt x="5233" y="40259"/>
                    <a:pt x="4604" y="43405"/>
                  </a:cubicBezTo>
                  <a:cubicBezTo>
                    <a:pt x="3975" y="45292"/>
                    <a:pt x="5233" y="44034"/>
                    <a:pt x="3346" y="48437"/>
                  </a:cubicBezTo>
                  <a:cubicBezTo>
                    <a:pt x="2717" y="50324"/>
                    <a:pt x="3346" y="49066"/>
                    <a:pt x="3975" y="49066"/>
                  </a:cubicBezTo>
                  <a:cubicBezTo>
                    <a:pt x="3346" y="51582"/>
                    <a:pt x="2717" y="53470"/>
                    <a:pt x="1459" y="55357"/>
                  </a:cubicBezTo>
                  <a:cubicBezTo>
                    <a:pt x="2088" y="54728"/>
                    <a:pt x="2088" y="54099"/>
                    <a:pt x="2717" y="54099"/>
                  </a:cubicBezTo>
                  <a:cubicBezTo>
                    <a:pt x="1459" y="57873"/>
                    <a:pt x="829" y="58502"/>
                    <a:pt x="829" y="57873"/>
                  </a:cubicBezTo>
                  <a:cubicBezTo>
                    <a:pt x="829" y="57244"/>
                    <a:pt x="829" y="56615"/>
                    <a:pt x="829" y="57244"/>
                  </a:cubicBezTo>
                  <a:cubicBezTo>
                    <a:pt x="-1686" y="65422"/>
                    <a:pt x="2088" y="57873"/>
                    <a:pt x="4604" y="53470"/>
                  </a:cubicBezTo>
                  <a:cubicBezTo>
                    <a:pt x="3975" y="55357"/>
                    <a:pt x="3346" y="56615"/>
                    <a:pt x="2717" y="58502"/>
                  </a:cubicBezTo>
                  <a:cubicBezTo>
                    <a:pt x="2717" y="59131"/>
                    <a:pt x="2717" y="59760"/>
                    <a:pt x="2717" y="59760"/>
                  </a:cubicBezTo>
                  <a:cubicBezTo>
                    <a:pt x="3346" y="59760"/>
                    <a:pt x="3975" y="59760"/>
                    <a:pt x="4604" y="59760"/>
                  </a:cubicBezTo>
                  <a:cubicBezTo>
                    <a:pt x="5233" y="59760"/>
                    <a:pt x="4604" y="61018"/>
                    <a:pt x="5862" y="60389"/>
                  </a:cubicBezTo>
                  <a:cubicBezTo>
                    <a:pt x="6491" y="59131"/>
                    <a:pt x="5862" y="62905"/>
                    <a:pt x="7120" y="60389"/>
                  </a:cubicBezTo>
                  <a:cubicBezTo>
                    <a:pt x="7750" y="59131"/>
                    <a:pt x="7750" y="59760"/>
                    <a:pt x="6491" y="63535"/>
                  </a:cubicBezTo>
                  <a:cubicBezTo>
                    <a:pt x="5862" y="66051"/>
                    <a:pt x="5862" y="65422"/>
                    <a:pt x="6491" y="64793"/>
                  </a:cubicBezTo>
                  <a:cubicBezTo>
                    <a:pt x="7120" y="63535"/>
                    <a:pt x="7750" y="63535"/>
                    <a:pt x="8379" y="62905"/>
                  </a:cubicBezTo>
                  <a:cubicBezTo>
                    <a:pt x="8379" y="62905"/>
                    <a:pt x="8379" y="62276"/>
                    <a:pt x="8379" y="62905"/>
                  </a:cubicBezTo>
                  <a:cubicBezTo>
                    <a:pt x="6491" y="68567"/>
                    <a:pt x="7750" y="66680"/>
                    <a:pt x="9636" y="64163"/>
                  </a:cubicBezTo>
                  <a:cubicBezTo>
                    <a:pt x="10265" y="62905"/>
                    <a:pt x="11524" y="61018"/>
                    <a:pt x="10265" y="64793"/>
                  </a:cubicBezTo>
                  <a:cubicBezTo>
                    <a:pt x="9636" y="66051"/>
                    <a:pt x="10895" y="64793"/>
                    <a:pt x="11524" y="62905"/>
                  </a:cubicBezTo>
                  <a:cubicBezTo>
                    <a:pt x="13411" y="59131"/>
                    <a:pt x="12782" y="60389"/>
                    <a:pt x="12153" y="62905"/>
                  </a:cubicBezTo>
                  <a:cubicBezTo>
                    <a:pt x="12153" y="63535"/>
                    <a:pt x="12153" y="64163"/>
                    <a:pt x="12153" y="64163"/>
                  </a:cubicBezTo>
                  <a:cubicBezTo>
                    <a:pt x="12153" y="64163"/>
                    <a:pt x="12153" y="65422"/>
                    <a:pt x="12782" y="64163"/>
                  </a:cubicBezTo>
                  <a:cubicBezTo>
                    <a:pt x="13411" y="62905"/>
                    <a:pt x="12782" y="64793"/>
                    <a:pt x="12153" y="66680"/>
                  </a:cubicBezTo>
                  <a:cubicBezTo>
                    <a:pt x="12153" y="66680"/>
                    <a:pt x="12153" y="67309"/>
                    <a:pt x="12153" y="66680"/>
                  </a:cubicBezTo>
                  <a:cubicBezTo>
                    <a:pt x="13411" y="64793"/>
                    <a:pt x="12153" y="68567"/>
                    <a:pt x="14669" y="64793"/>
                  </a:cubicBezTo>
                  <a:cubicBezTo>
                    <a:pt x="15298" y="63535"/>
                    <a:pt x="15298" y="63535"/>
                    <a:pt x="15927" y="63535"/>
                  </a:cubicBezTo>
                  <a:cubicBezTo>
                    <a:pt x="15927" y="63535"/>
                    <a:pt x="15927" y="64163"/>
                    <a:pt x="15298" y="64793"/>
                  </a:cubicBezTo>
                  <a:cubicBezTo>
                    <a:pt x="13411" y="69825"/>
                    <a:pt x="14040" y="67938"/>
                    <a:pt x="15298" y="66051"/>
                  </a:cubicBezTo>
                  <a:cubicBezTo>
                    <a:pt x="16556" y="64163"/>
                    <a:pt x="16556" y="63535"/>
                    <a:pt x="15298" y="66680"/>
                  </a:cubicBezTo>
                  <a:cubicBezTo>
                    <a:pt x="14669" y="67938"/>
                    <a:pt x="15298" y="67309"/>
                    <a:pt x="15298" y="67938"/>
                  </a:cubicBezTo>
                  <a:cubicBezTo>
                    <a:pt x="15298" y="68567"/>
                    <a:pt x="15927" y="66680"/>
                    <a:pt x="14669" y="70454"/>
                  </a:cubicBezTo>
                  <a:cubicBezTo>
                    <a:pt x="14669" y="71083"/>
                    <a:pt x="14669" y="71083"/>
                    <a:pt x="14669" y="71083"/>
                  </a:cubicBezTo>
                  <a:cubicBezTo>
                    <a:pt x="15927" y="68567"/>
                    <a:pt x="15298" y="70454"/>
                    <a:pt x="15298" y="71712"/>
                  </a:cubicBezTo>
                  <a:cubicBezTo>
                    <a:pt x="15298" y="71712"/>
                    <a:pt x="15298" y="71712"/>
                    <a:pt x="15927" y="71083"/>
                  </a:cubicBezTo>
                  <a:cubicBezTo>
                    <a:pt x="17814" y="66680"/>
                    <a:pt x="18443" y="66680"/>
                    <a:pt x="17814" y="69196"/>
                  </a:cubicBezTo>
                  <a:cubicBezTo>
                    <a:pt x="17186" y="71712"/>
                    <a:pt x="19072" y="68567"/>
                    <a:pt x="19072" y="68567"/>
                  </a:cubicBezTo>
                  <a:cubicBezTo>
                    <a:pt x="19072" y="68567"/>
                    <a:pt x="19072" y="68567"/>
                    <a:pt x="19072" y="68567"/>
                  </a:cubicBezTo>
                  <a:cubicBezTo>
                    <a:pt x="19072" y="68567"/>
                    <a:pt x="19701" y="68567"/>
                    <a:pt x="19701" y="68567"/>
                  </a:cubicBezTo>
                  <a:cubicBezTo>
                    <a:pt x="19701" y="68567"/>
                    <a:pt x="20331" y="67309"/>
                    <a:pt x="20331" y="68567"/>
                  </a:cubicBezTo>
                  <a:cubicBezTo>
                    <a:pt x="19701" y="71712"/>
                    <a:pt x="20331" y="70454"/>
                    <a:pt x="20331" y="71083"/>
                  </a:cubicBezTo>
                  <a:cubicBezTo>
                    <a:pt x="20331" y="72341"/>
                    <a:pt x="21589" y="69825"/>
                    <a:pt x="20960" y="72341"/>
                  </a:cubicBezTo>
                  <a:cubicBezTo>
                    <a:pt x="20331" y="74228"/>
                    <a:pt x="20960" y="72970"/>
                    <a:pt x="23476" y="67938"/>
                  </a:cubicBezTo>
                  <a:cubicBezTo>
                    <a:pt x="21589" y="73599"/>
                    <a:pt x="25363" y="65422"/>
                    <a:pt x="22217" y="73599"/>
                  </a:cubicBezTo>
                  <a:cubicBezTo>
                    <a:pt x="24734" y="67309"/>
                    <a:pt x="25992" y="65422"/>
                    <a:pt x="24734" y="68567"/>
                  </a:cubicBezTo>
                  <a:cubicBezTo>
                    <a:pt x="24105" y="71712"/>
                    <a:pt x="24734" y="70454"/>
                    <a:pt x="24734" y="70454"/>
                  </a:cubicBezTo>
                  <a:cubicBezTo>
                    <a:pt x="24734" y="70454"/>
                    <a:pt x="25363" y="70454"/>
                    <a:pt x="25363" y="70454"/>
                  </a:cubicBezTo>
                  <a:cubicBezTo>
                    <a:pt x="25363" y="70454"/>
                    <a:pt x="25992" y="70454"/>
                    <a:pt x="27250" y="68567"/>
                  </a:cubicBezTo>
                  <a:cubicBezTo>
                    <a:pt x="28508" y="66680"/>
                    <a:pt x="28508" y="67309"/>
                    <a:pt x="29137" y="66680"/>
                  </a:cubicBezTo>
                  <a:cubicBezTo>
                    <a:pt x="28508" y="68567"/>
                    <a:pt x="27879" y="69196"/>
                    <a:pt x="27879" y="70454"/>
                  </a:cubicBezTo>
                  <a:cubicBezTo>
                    <a:pt x="27250" y="71712"/>
                    <a:pt x="26621" y="73599"/>
                    <a:pt x="26621" y="74857"/>
                  </a:cubicBezTo>
                  <a:cubicBezTo>
                    <a:pt x="27250" y="74228"/>
                    <a:pt x="27250" y="72970"/>
                    <a:pt x="27879" y="72341"/>
                  </a:cubicBezTo>
                  <a:cubicBezTo>
                    <a:pt x="27879" y="71712"/>
                    <a:pt x="28508" y="71712"/>
                    <a:pt x="28508" y="70454"/>
                  </a:cubicBezTo>
                  <a:cubicBezTo>
                    <a:pt x="28508" y="69825"/>
                    <a:pt x="28508" y="69196"/>
                    <a:pt x="28508" y="68567"/>
                  </a:cubicBezTo>
                  <a:cubicBezTo>
                    <a:pt x="28508" y="67938"/>
                    <a:pt x="29137" y="67309"/>
                    <a:pt x="29137" y="67309"/>
                  </a:cubicBezTo>
                  <a:cubicBezTo>
                    <a:pt x="29767" y="67309"/>
                    <a:pt x="29767" y="66680"/>
                    <a:pt x="30396" y="66680"/>
                  </a:cubicBezTo>
                  <a:cubicBezTo>
                    <a:pt x="30396" y="66680"/>
                    <a:pt x="30396" y="67309"/>
                    <a:pt x="30396" y="67309"/>
                  </a:cubicBezTo>
                  <a:cubicBezTo>
                    <a:pt x="31024" y="66051"/>
                    <a:pt x="30396" y="69196"/>
                    <a:pt x="27879" y="75487"/>
                  </a:cubicBezTo>
                  <a:cubicBezTo>
                    <a:pt x="29137" y="72341"/>
                    <a:pt x="31024" y="69825"/>
                    <a:pt x="30396" y="72341"/>
                  </a:cubicBezTo>
                  <a:cubicBezTo>
                    <a:pt x="30396" y="72970"/>
                    <a:pt x="31024" y="71712"/>
                    <a:pt x="31024" y="71083"/>
                  </a:cubicBezTo>
                  <a:cubicBezTo>
                    <a:pt x="32912" y="67309"/>
                    <a:pt x="32912" y="67938"/>
                    <a:pt x="31024" y="72341"/>
                  </a:cubicBezTo>
                  <a:cubicBezTo>
                    <a:pt x="30396" y="73599"/>
                    <a:pt x="30396" y="74228"/>
                    <a:pt x="30396" y="74228"/>
                  </a:cubicBezTo>
                  <a:cubicBezTo>
                    <a:pt x="30396" y="74228"/>
                    <a:pt x="30396" y="74857"/>
                    <a:pt x="31024" y="74228"/>
                  </a:cubicBezTo>
                  <a:cubicBezTo>
                    <a:pt x="31653" y="73599"/>
                    <a:pt x="31653" y="74228"/>
                    <a:pt x="32282" y="74228"/>
                  </a:cubicBezTo>
                  <a:cubicBezTo>
                    <a:pt x="32282" y="74228"/>
                    <a:pt x="32282" y="74857"/>
                    <a:pt x="32282" y="74228"/>
                  </a:cubicBezTo>
                  <a:cubicBezTo>
                    <a:pt x="32912" y="74228"/>
                    <a:pt x="32912" y="74857"/>
                    <a:pt x="33541" y="72970"/>
                  </a:cubicBezTo>
                  <a:cubicBezTo>
                    <a:pt x="35427" y="69825"/>
                    <a:pt x="35427" y="71083"/>
                    <a:pt x="36057" y="70454"/>
                  </a:cubicBezTo>
                  <a:cubicBezTo>
                    <a:pt x="36057" y="70454"/>
                    <a:pt x="36686" y="70454"/>
                    <a:pt x="36686" y="70454"/>
                  </a:cubicBezTo>
                  <a:cubicBezTo>
                    <a:pt x="36686" y="70454"/>
                    <a:pt x="36057" y="72341"/>
                    <a:pt x="35427" y="73599"/>
                  </a:cubicBezTo>
                  <a:cubicBezTo>
                    <a:pt x="35427" y="73599"/>
                    <a:pt x="35427" y="73599"/>
                    <a:pt x="35427" y="73599"/>
                  </a:cubicBezTo>
                  <a:cubicBezTo>
                    <a:pt x="35427" y="73599"/>
                    <a:pt x="35427" y="73599"/>
                    <a:pt x="35427" y="73599"/>
                  </a:cubicBezTo>
                  <a:cubicBezTo>
                    <a:pt x="36057" y="72970"/>
                    <a:pt x="36057" y="71712"/>
                    <a:pt x="36686" y="71083"/>
                  </a:cubicBezTo>
                  <a:cubicBezTo>
                    <a:pt x="36686" y="71712"/>
                    <a:pt x="36057" y="72341"/>
                    <a:pt x="36057" y="72970"/>
                  </a:cubicBezTo>
                  <a:cubicBezTo>
                    <a:pt x="36057" y="72970"/>
                    <a:pt x="35427" y="73599"/>
                    <a:pt x="35427" y="73599"/>
                  </a:cubicBezTo>
                  <a:cubicBezTo>
                    <a:pt x="35427" y="73599"/>
                    <a:pt x="35427" y="73599"/>
                    <a:pt x="35427" y="73599"/>
                  </a:cubicBezTo>
                  <a:cubicBezTo>
                    <a:pt x="34170" y="77374"/>
                    <a:pt x="35427" y="75487"/>
                    <a:pt x="36057" y="73599"/>
                  </a:cubicBezTo>
                  <a:cubicBezTo>
                    <a:pt x="36686" y="72341"/>
                    <a:pt x="37315" y="71712"/>
                    <a:pt x="37944" y="70454"/>
                  </a:cubicBezTo>
                  <a:cubicBezTo>
                    <a:pt x="37315" y="72970"/>
                    <a:pt x="36686" y="74228"/>
                    <a:pt x="36057" y="75487"/>
                  </a:cubicBezTo>
                  <a:cubicBezTo>
                    <a:pt x="36057" y="75487"/>
                    <a:pt x="36057" y="76116"/>
                    <a:pt x="36057" y="76116"/>
                  </a:cubicBezTo>
                  <a:cubicBezTo>
                    <a:pt x="36686" y="75487"/>
                    <a:pt x="37315" y="75487"/>
                    <a:pt x="37315" y="74857"/>
                  </a:cubicBezTo>
                  <a:cubicBezTo>
                    <a:pt x="37315" y="74857"/>
                    <a:pt x="37944" y="74228"/>
                    <a:pt x="37944" y="73599"/>
                  </a:cubicBezTo>
                  <a:cubicBezTo>
                    <a:pt x="38573" y="72970"/>
                    <a:pt x="39202" y="71083"/>
                    <a:pt x="39202" y="71083"/>
                  </a:cubicBezTo>
                  <a:cubicBezTo>
                    <a:pt x="39831" y="70454"/>
                    <a:pt x="40460" y="71083"/>
                    <a:pt x="41089" y="70454"/>
                  </a:cubicBezTo>
                  <a:cubicBezTo>
                    <a:pt x="40460" y="71712"/>
                    <a:pt x="39831" y="72970"/>
                    <a:pt x="39202" y="73599"/>
                  </a:cubicBezTo>
                  <a:cubicBezTo>
                    <a:pt x="39202" y="74228"/>
                    <a:pt x="38573" y="74857"/>
                    <a:pt x="38573" y="75487"/>
                  </a:cubicBezTo>
                  <a:cubicBezTo>
                    <a:pt x="38573" y="75487"/>
                    <a:pt x="39202" y="75487"/>
                    <a:pt x="39202" y="76116"/>
                  </a:cubicBezTo>
                  <a:cubicBezTo>
                    <a:pt x="39831" y="74857"/>
                    <a:pt x="39831" y="74228"/>
                    <a:pt x="39831" y="72970"/>
                  </a:cubicBezTo>
                  <a:cubicBezTo>
                    <a:pt x="39831" y="72970"/>
                    <a:pt x="39831" y="72341"/>
                    <a:pt x="40460" y="71712"/>
                  </a:cubicBezTo>
                  <a:cubicBezTo>
                    <a:pt x="41089" y="71083"/>
                    <a:pt x="41718" y="71083"/>
                    <a:pt x="42348" y="70454"/>
                  </a:cubicBezTo>
                  <a:cubicBezTo>
                    <a:pt x="42348" y="71083"/>
                    <a:pt x="41718" y="71083"/>
                    <a:pt x="41718" y="71712"/>
                  </a:cubicBezTo>
                  <a:cubicBezTo>
                    <a:pt x="41089" y="72341"/>
                    <a:pt x="40460" y="72970"/>
                    <a:pt x="39831" y="73599"/>
                  </a:cubicBezTo>
                  <a:cubicBezTo>
                    <a:pt x="39202" y="76116"/>
                    <a:pt x="39202" y="76745"/>
                    <a:pt x="39831" y="76116"/>
                  </a:cubicBezTo>
                  <a:cubicBezTo>
                    <a:pt x="41089" y="74857"/>
                    <a:pt x="42348" y="74228"/>
                    <a:pt x="42977" y="74857"/>
                  </a:cubicBezTo>
                  <a:cubicBezTo>
                    <a:pt x="42977" y="74857"/>
                    <a:pt x="44234" y="73599"/>
                    <a:pt x="44234" y="73599"/>
                  </a:cubicBezTo>
                  <a:cubicBezTo>
                    <a:pt x="45493" y="73599"/>
                    <a:pt x="46122" y="73599"/>
                    <a:pt x="46751" y="73599"/>
                  </a:cubicBezTo>
                  <a:cubicBezTo>
                    <a:pt x="47380" y="73599"/>
                    <a:pt x="47380" y="73599"/>
                    <a:pt x="48009" y="73599"/>
                  </a:cubicBezTo>
                  <a:cubicBezTo>
                    <a:pt x="48009" y="73599"/>
                    <a:pt x="48638" y="72341"/>
                    <a:pt x="49267" y="70454"/>
                  </a:cubicBezTo>
                  <a:cubicBezTo>
                    <a:pt x="49267" y="70454"/>
                    <a:pt x="49267" y="69825"/>
                    <a:pt x="49267" y="69825"/>
                  </a:cubicBezTo>
                  <a:cubicBezTo>
                    <a:pt x="48638" y="69825"/>
                    <a:pt x="48009" y="70454"/>
                    <a:pt x="48009" y="69825"/>
                  </a:cubicBezTo>
                  <a:cubicBezTo>
                    <a:pt x="48009" y="69196"/>
                    <a:pt x="46751" y="69825"/>
                    <a:pt x="46122" y="70454"/>
                  </a:cubicBezTo>
                  <a:cubicBezTo>
                    <a:pt x="45493" y="70454"/>
                    <a:pt x="44863" y="71083"/>
                    <a:pt x="44234" y="71083"/>
                  </a:cubicBezTo>
                  <a:cubicBezTo>
                    <a:pt x="44234" y="71083"/>
                    <a:pt x="44234" y="71083"/>
                    <a:pt x="44234" y="71083"/>
                  </a:cubicBezTo>
                  <a:cubicBezTo>
                    <a:pt x="42348" y="75487"/>
                    <a:pt x="43605" y="69825"/>
                    <a:pt x="41718" y="72970"/>
                  </a:cubicBezTo>
                  <a:cubicBezTo>
                    <a:pt x="41089" y="73599"/>
                    <a:pt x="41718" y="72970"/>
                    <a:pt x="41718" y="71083"/>
                  </a:cubicBezTo>
                  <a:cubicBezTo>
                    <a:pt x="42348" y="70454"/>
                    <a:pt x="42977" y="69825"/>
                    <a:pt x="43605" y="69196"/>
                  </a:cubicBezTo>
                  <a:cubicBezTo>
                    <a:pt x="45493" y="67938"/>
                    <a:pt x="47380" y="67309"/>
                    <a:pt x="49267" y="66051"/>
                  </a:cubicBezTo>
                  <a:cubicBezTo>
                    <a:pt x="49896" y="65422"/>
                    <a:pt x="50525" y="64793"/>
                    <a:pt x="51784" y="63535"/>
                  </a:cubicBezTo>
                  <a:cubicBezTo>
                    <a:pt x="52412" y="62905"/>
                    <a:pt x="53041" y="60389"/>
                    <a:pt x="53670" y="60389"/>
                  </a:cubicBezTo>
                  <a:cubicBezTo>
                    <a:pt x="53041" y="61647"/>
                    <a:pt x="53041" y="62276"/>
                    <a:pt x="51784" y="64163"/>
                  </a:cubicBezTo>
                  <a:cubicBezTo>
                    <a:pt x="52412" y="64163"/>
                    <a:pt x="53041" y="64793"/>
                    <a:pt x="53670" y="64793"/>
                  </a:cubicBezTo>
                  <a:cubicBezTo>
                    <a:pt x="54299" y="64793"/>
                    <a:pt x="54929" y="64163"/>
                    <a:pt x="54929" y="65422"/>
                  </a:cubicBezTo>
                  <a:cubicBezTo>
                    <a:pt x="54929" y="66680"/>
                    <a:pt x="54929" y="67938"/>
                    <a:pt x="56187" y="66680"/>
                  </a:cubicBezTo>
                  <a:cubicBezTo>
                    <a:pt x="56815" y="66051"/>
                    <a:pt x="58074" y="64163"/>
                    <a:pt x="58703" y="63535"/>
                  </a:cubicBezTo>
                  <a:cubicBezTo>
                    <a:pt x="59332" y="62905"/>
                    <a:pt x="58703" y="64163"/>
                    <a:pt x="59332" y="64163"/>
                  </a:cubicBezTo>
                  <a:cubicBezTo>
                    <a:pt x="59961" y="64163"/>
                    <a:pt x="59961" y="64163"/>
                    <a:pt x="60590" y="63535"/>
                  </a:cubicBezTo>
                  <a:cubicBezTo>
                    <a:pt x="61848" y="62905"/>
                    <a:pt x="62477" y="61018"/>
                    <a:pt x="63735" y="60389"/>
                  </a:cubicBezTo>
                  <a:cubicBezTo>
                    <a:pt x="63735" y="60389"/>
                    <a:pt x="63735" y="60389"/>
                    <a:pt x="64365" y="60389"/>
                  </a:cubicBezTo>
                  <a:cubicBezTo>
                    <a:pt x="63106" y="62276"/>
                    <a:pt x="62477" y="63535"/>
                    <a:pt x="61219" y="65422"/>
                  </a:cubicBezTo>
                  <a:cubicBezTo>
                    <a:pt x="61219" y="66051"/>
                    <a:pt x="60590" y="67309"/>
                    <a:pt x="60590" y="67309"/>
                  </a:cubicBezTo>
                  <a:cubicBezTo>
                    <a:pt x="61848" y="66051"/>
                    <a:pt x="63106" y="64163"/>
                    <a:pt x="64365" y="62905"/>
                  </a:cubicBezTo>
                  <a:cubicBezTo>
                    <a:pt x="64993" y="62276"/>
                    <a:pt x="66251" y="60389"/>
                    <a:pt x="66880" y="61018"/>
                  </a:cubicBezTo>
                  <a:cubicBezTo>
                    <a:pt x="66880" y="61647"/>
                    <a:pt x="67510" y="59760"/>
                    <a:pt x="68139" y="59760"/>
                  </a:cubicBezTo>
                  <a:cubicBezTo>
                    <a:pt x="70025" y="57873"/>
                    <a:pt x="71284" y="56615"/>
                    <a:pt x="73171" y="54728"/>
                  </a:cubicBezTo>
                  <a:cubicBezTo>
                    <a:pt x="73800" y="54099"/>
                    <a:pt x="74429" y="52841"/>
                    <a:pt x="76316" y="49695"/>
                  </a:cubicBezTo>
                  <a:cubicBezTo>
                    <a:pt x="77575" y="47808"/>
                    <a:pt x="77575" y="47179"/>
                    <a:pt x="78832" y="45921"/>
                  </a:cubicBezTo>
                  <a:cubicBezTo>
                    <a:pt x="78832" y="45292"/>
                    <a:pt x="78832" y="45292"/>
                    <a:pt x="78832" y="44663"/>
                  </a:cubicBezTo>
                  <a:cubicBezTo>
                    <a:pt x="80091" y="41518"/>
                    <a:pt x="81349" y="39001"/>
                    <a:pt x="82607" y="35856"/>
                  </a:cubicBezTo>
                  <a:cubicBezTo>
                    <a:pt x="83236" y="29565"/>
                    <a:pt x="83865" y="28307"/>
                    <a:pt x="84494" y="26420"/>
                  </a:cubicBezTo>
                  <a:close/>
                  <a:moveTo>
                    <a:pt x="7120" y="52211"/>
                  </a:moveTo>
                  <a:cubicBezTo>
                    <a:pt x="7120" y="52841"/>
                    <a:pt x="6491" y="52841"/>
                    <a:pt x="6491" y="53470"/>
                  </a:cubicBezTo>
                  <a:cubicBezTo>
                    <a:pt x="6491" y="52841"/>
                    <a:pt x="6491" y="52841"/>
                    <a:pt x="7120" y="52211"/>
                  </a:cubicBezTo>
                  <a:cubicBezTo>
                    <a:pt x="6491" y="52211"/>
                    <a:pt x="7120" y="51582"/>
                    <a:pt x="7120" y="51582"/>
                  </a:cubicBezTo>
                  <a:cubicBezTo>
                    <a:pt x="7120" y="51582"/>
                    <a:pt x="7120" y="51582"/>
                    <a:pt x="7120" y="52211"/>
                  </a:cubicBezTo>
                  <a:close/>
                  <a:moveTo>
                    <a:pt x="10265" y="47179"/>
                  </a:moveTo>
                  <a:cubicBezTo>
                    <a:pt x="10265" y="47179"/>
                    <a:pt x="9636" y="47808"/>
                    <a:pt x="9636" y="47808"/>
                  </a:cubicBezTo>
                  <a:cubicBezTo>
                    <a:pt x="9636" y="47179"/>
                    <a:pt x="10265" y="46550"/>
                    <a:pt x="10265" y="47179"/>
                  </a:cubicBezTo>
                  <a:cubicBezTo>
                    <a:pt x="10265" y="46550"/>
                    <a:pt x="10265" y="46550"/>
                    <a:pt x="10265" y="47179"/>
                  </a:cubicBezTo>
                  <a:cubicBezTo>
                    <a:pt x="10265" y="46550"/>
                    <a:pt x="10265" y="46550"/>
                    <a:pt x="10265" y="47179"/>
                  </a:cubicBezTo>
                  <a:close/>
                  <a:moveTo>
                    <a:pt x="12782" y="48437"/>
                  </a:moveTo>
                  <a:cubicBezTo>
                    <a:pt x="12782" y="48437"/>
                    <a:pt x="12153" y="49066"/>
                    <a:pt x="12153" y="49066"/>
                  </a:cubicBezTo>
                  <a:cubicBezTo>
                    <a:pt x="12153" y="48437"/>
                    <a:pt x="12782" y="47808"/>
                    <a:pt x="12782" y="47179"/>
                  </a:cubicBezTo>
                  <a:cubicBezTo>
                    <a:pt x="12782" y="46550"/>
                    <a:pt x="13411" y="46550"/>
                    <a:pt x="13411" y="45921"/>
                  </a:cubicBezTo>
                  <a:cubicBezTo>
                    <a:pt x="13411" y="46550"/>
                    <a:pt x="13411" y="47808"/>
                    <a:pt x="12782" y="48437"/>
                  </a:cubicBezTo>
                  <a:close/>
                  <a:moveTo>
                    <a:pt x="10895" y="54728"/>
                  </a:moveTo>
                  <a:cubicBezTo>
                    <a:pt x="9008" y="55357"/>
                    <a:pt x="7120" y="56615"/>
                    <a:pt x="7120" y="54099"/>
                  </a:cubicBezTo>
                  <a:cubicBezTo>
                    <a:pt x="7750" y="54099"/>
                    <a:pt x="8379" y="53470"/>
                    <a:pt x="9008" y="53470"/>
                  </a:cubicBezTo>
                  <a:cubicBezTo>
                    <a:pt x="9636" y="53470"/>
                    <a:pt x="10265" y="52841"/>
                    <a:pt x="10895" y="52841"/>
                  </a:cubicBezTo>
                  <a:cubicBezTo>
                    <a:pt x="10895" y="52211"/>
                    <a:pt x="11524" y="53470"/>
                    <a:pt x="10895" y="54728"/>
                  </a:cubicBezTo>
                  <a:close/>
                  <a:moveTo>
                    <a:pt x="16556" y="47179"/>
                  </a:moveTo>
                  <a:cubicBezTo>
                    <a:pt x="14669" y="51582"/>
                    <a:pt x="15298" y="48437"/>
                    <a:pt x="14669" y="49066"/>
                  </a:cubicBezTo>
                  <a:cubicBezTo>
                    <a:pt x="14040" y="49695"/>
                    <a:pt x="14040" y="48437"/>
                    <a:pt x="14040" y="47808"/>
                  </a:cubicBezTo>
                  <a:cubicBezTo>
                    <a:pt x="14040" y="47179"/>
                    <a:pt x="14669" y="46550"/>
                    <a:pt x="14669" y="46550"/>
                  </a:cubicBezTo>
                  <a:cubicBezTo>
                    <a:pt x="15927" y="45292"/>
                    <a:pt x="16556" y="45921"/>
                    <a:pt x="16556" y="47179"/>
                  </a:cubicBezTo>
                  <a:close/>
                  <a:moveTo>
                    <a:pt x="17186" y="50324"/>
                  </a:moveTo>
                  <a:cubicBezTo>
                    <a:pt x="16556" y="50953"/>
                    <a:pt x="15927" y="51582"/>
                    <a:pt x="15927" y="49695"/>
                  </a:cubicBezTo>
                  <a:cubicBezTo>
                    <a:pt x="17814" y="45921"/>
                    <a:pt x="18443" y="46550"/>
                    <a:pt x="17186" y="50324"/>
                  </a:cubicBezTo>
                  <a:close/>
                  <a:moveTo>
                    <a:pt x="18443" y="50324"/>
                  </a:moveTo>
                  <a:cubicBezTo>
                    <a:pt x="18443" y="50953"/>
                    <a:pt x="17814" y="50953"/>
                    <a:pt x="17814" y="50953"/>
                  </a:cubicBezTo>
                  <a:cubicBezTo>
                    <a:pt x="17814" y="50953"/>
                    <a:pt x="17814" y="50324"/>
                    <a:pt x="18443" y="49066"/>
                  </a:cubicBezTo>
                  <a:cubicBezTo>
                    <a:pt x="18443" y="49066"/>
                    <a:pt x="18443" y="49066"/>
                    <a:pt x="19072" y="49066"/>
                  </a:cubicBezTo>
                  <a:cubicBezTo>
                    <a:pt x="18443" y="49695"/>
                    <a:pt x="18443" y="50324"/>
                    <a:pt x="18443" y="50324"/>
                  </a:cubicBezTo>
                  <a:close/>
                  <a:moveTo>
                    <a:pt x="19701" y="50953"/>
                  </a:moveTo>
                  <a:cubicBezTo>
                    <a:pt x="19072" y="52211"/>
                    <a:pt x="17814" y="55357"/>
                    <a:pt x="19072" y="50953"/>
                  </a:cubicBezTo>
                  <a:cubicBezTo>
                    <a:pt x="19072" y="50953"/>
                    <a:pt x="19072" y="50953"/>
                    <a:pt x="19701" y="50953"/>
                  </a:cubicBezTo>
                  <a:close/>
                  <a:moveTo>
                    <a:pt x="26621" y="40889"/>
                  </a:moveTo>
                  <a:cubicBezTo>
                    <a:pt x="26621" y="41518"/>
                    <a:pt x="26621" y="41518"/>
                    <a:pt x="25992" y="42147"/>
                  </a:cubicBezTo>
                  <a:cubicBezTo>
                    <a:pt x="25992" y="42147"/>
                    <a:pt x="25363" y="42147"/>
                    <a:pt x="25363" y="42147"/>
                  </a:cubicBezTo>
                  <a:cubicBezTo>
                    <a:pt x="25363" y="41518"/>
                    <a:pt x="25992" y="40889"/>
                    <a:pt x="25992" y="40259"/>
                  </a:cubicBezTo>
                  <a:cubicBezTo>
                    <a:pt x="25992" y="40259"/>
                    <a:pt x="25992" y="40889"/>
                    <a:pt x="26621" y="40889"/>
                  </a:cubicBezTo>
                  <a:cubicBezTo>
                    <a:pt x="25992" y="40889"/>
                    <a:pt x="25992" y="40889"/>
                    <a:pt x="26621" y="40889"/>
                  </a:cubicBezTo>
                  <a:close/>
                  <a:moveTo>
                    <a:pt x="23476" y="52841"/>
                  </a:moveTo>
                  <a:cubicBezTo>
                    <a:pt x="23476" y="53470"/>
                    <a:pt x="23476" y="53470"/>
                    <a:pt x="24105" y="54099"/>
                  </a:cubicBezTo>
                  <a:cubicBezTo>
                    <a:pt x="24105" y="54728"/>
                    <a:pt x="23476" y="55357"/>
                    <a:pt x="23476" y="55986"/>
                  </a:cubicBezTo>
                  <a:cubicBezTo>
                    <a:pt x="23476" y="55357"/>
                    <a:pt x="23476" y="55357"/>
                    <a:pt x="23476" y="54728"/>
                  </a:cubicBezTo>
                  <a:cubicBezTo>
                    <a:pt x="22846" y="53470"/>
                    <a:pt x="23476" y="52841"/>
                    <a:pt x="23476" y="52841"/>
                  </a:cubicBezTo>
                  <a:close/>
                  <a:moveTo>
                    <a:pt x="29137" y="40889"/>
                  </a:moveTo>
                  <a:cubicBezTo>
                    <a:pt x="28508" y="41518"/>
                    <a:pt x="28508" y="41518"/>
                    <a:pt x="28508" y="41518"/>
                  </a:cubicBezTo>
                  <a:cubicBezTo>
                    <a:pt x="28508" y="41518"/>
                    <a:pt x="28508" y="41518"/>
                    <a:pt x="29137" y="40889"/>
                  </a:cubicBezTo>
                  <a:cubicBezTo>
                    <a:pt x="28508" y="40889"/>
                    <a:pt x="29137" y="40889"/>
                    <a:pt x="29137" y="40889"/>
                  </a:cubicBezTo>
                  <a:close/>
                  <a:moveTo>
                    <a:pt x="29767" y="42776"/>
                  </a:moveTo>
                  <a:cubicBezTo>
                    <a:pt x="29767" y="42147"/>
                    <a:pt x="29767" y="42147"/>
                    <a:pt x="29767" y="41518"/>
                  </a:cubicBezTo>
                  <a:cubicBezTo>
                    <a:pt x="29767" y="40889"/>
                    <a:pt x="30396" y="40259"/>
                    <a:pt x="29767" y="42776"/>
                  </a:cubicBezTo>
                  <a:close/>
                  <a:moveTo>
                    <a:pt x="25363" y="53470"/>
                  </a:moveTo>
                  <a:cubicBezTo>
                    <a:pt x="25363" y="54099"/>
                    <a:pt x="25363" y="54099"/>
                    <a:pt x="25363" y="53470"/>
                  </a:cubicBezTo>
                  <a:cubicBezTo>
                    <a:pt x="24734" y="54099"/>
                    <a:pt x="24734" y="54099"/>
                    <a:pt x="24734" y="54099"/>
                  </a:cubicBezTo>
                  <a:cubicBezTo>
                    <a:pt x="24734" y="53470"/>
                    <a:pt x="25363" y="52841"/>
                    <a:pt x="25363" y="52211"/>
                  </a:cubicBezTo>
                  <a:cubicBezTo>
                    <a:pt x="25363" y="52841"/>
                    <a:pt x="25363" y="53470"/>
                    <a:pt x="25363" y="53470"/>
                  </a:cubicBezTo>
                  <a:close/>
                  <a:moveTo>
                    <a:pt x="34799" y="55357"/>
                  </a:moveTo>
                  <a:cubicBezTo>
                    <a:pt x="34799" y="55357"/>
                    <a:pt x="34799" y="55986"/>
                    <a:pt x="34799" y="56615"/>
                  </a:cubicBezTo>
                  <a:cubicBezTo>
                    <a:pt x="34170" y="57873"/>
                    <a:pt x="33541" y="59760"/>
                    <a:pt x="32912" y="61647"/>
                  </a:cubicBezTo>
                  <a:cubicBezTo>
                    <a:pt x="32282" y="61647"/>
                    <a:pt x="32282" y="62276"/>
                    <a:pt x="31653" y="62276"/>
                  </a:cubicBezTo>
                  <a:cubicBezTo>
                    <a:pt x="34170" y="56615"/>
                    <a:pt x="34799" y="55357"/>
                    <a:pt x="34799" y="55357"/>
                  </a:cubicBezTo>
                  <a:close/>
                  <a:moveTo>
                    <a:pt x="37944" y="50953"/>
                  </a:moveTo>
                  <a:cubicBezTo>
                    <a:pt x="37944" y="50953"/>
                    <a:pt x="37944" y="50324"/>
                    <a:pt x="37944" y="50324"/>
                  </a:cubicBezTo>
                  <a:cubicBezTo>
                    <a:pt x="37944" y="49695"/>
                    <a:pt x="36057" y="52841"/>
                    <a:pt x="36686" y="49695"/>
                  </a:cubicBezTo>
                  <a:cubicBezTo>
                    <a:pt x="37315" y="48437"/>
                    <a:pt x="37944" y="48437"/>
                    <a:pt x="37944" y="50324"/>
                  </a:cubicBezTo>
                  <a:cubicBezTo>
                    <a:pt x="37944" y="50953"/>
                    <a:pt x="37944" y="50953"/>
                    <a:pt x="37944" y="50953"/>
                  </a:cubicBezTo>
                  <a:close/>
                  <a:moveTo>
                    <a:pt x="37315" y="56615"/>
                  </a:moveTo>
                  <a:cubicBezTo>
                    <a:pt x="36686" y="57244"/>
                    <a:pt x="36057" y="57873"/>
                    <a:pt x="36057" y="58502"/>
                  </a:cubicBezTo>
                  <a:cubicBezTo>
                    <a:pt x="35427" y="59760"/>
                    <a:pt x="34799" y="61647"/>
                    <a:pt x="33541" y="64163"/>
                  </a:cubicBezTo>
                  <a:cubicBezTo>
                    <a:pt x="36686" y="55986"/>
                    <a:pt x="34799" y="59131"/>
                    <a:pt x="34170" y="59131"/>
                  </a:cubicBezTo>
                  <a:cubicBezTo>
                    <a:pt x="36057" y="54728"/>
                    <a:pt x="36057" y="54728"/>
                    <a:pt x="36057" y="54728"/>
                  </a:cubicBezTo>
                  <a:cubicBezTo>
                    <a:pt x="36686" y="54728"/>
                    <a:pt x="37315" y="54728"/>
                    <a:pt x="37944" y="54728"/>
                  </a:cubicBezTo>
                  <a:cubicBezTo>
                    <a:pt x="37944" y="55357"/>
                    <a:pt x="37315" y="55986"/>
                    <a:pt x="37315" y="56615"/>
                  </a:cubicBezTo>
                  <a:close/>
                  <a:moveTo>
                    <a:pt x="38573" y="58502"/>
                  </a:moveTo>
                  <a:cubicBezTo>
                    <a:pt x="37944" y="59760"/>
                    <a:pt x="36686" y="60389"/>
                    <a:pt x="36057" y="61647"/>
                  </a:cubicBezTo>
                  <a:cubicBezTo>
                    <a:pt x="37944" y="56615"/>
                    <a:pt x="38573" y="55986"/>
                    <a:pt x="38573" y="55986"/>
                  </a:cubicBezTo>
                  <a:cubicBezTo>
                    <a:pt x="38573" y="56615"/>
                    <a:pt x="38573" y="56615"/>
                    <a:pt x="39202" y="56615"/>
                  </a:cubicBezTo>
                  <a:cubicBezTo>
                    <a:pt x="38573" y="57873"/>
                    <a:pt x="38573" y="57873"/>
                    <a:pt x="38573" y="58502"/>
                  </a:cubicBezTo>
                  <a:close/>
                  <a:moveTo>
                    <a:pt x="42348" y="52211"/>
                  </a:moveTo>
                  <a:cubicBezTo>
                    <a:pt x="42348" y="52211"/>
                    <a:pt x="41718" y="52211"/>
                    <a:pt x="41718" y="52211"/>
                  </a:cubicBezTo>
                  <a:cubicBezTo>
                    <a:pt x="42977" y="49695"/>
                    <a:pt x="42977" y="49695"/>
                    <a:pt x="42348" y="52211"/>
                  </a:cubicBezTo>
                  <a:close/>
                  <a:moveTo>
                    <a:pt x="41089" y="55986"/>
                  </a:moveTo>
                  <a:cubicBezTo>
                    <a:pt x="40460" y="57244"/>
                    <a:pt x="39831" y="59131"/>
                    <a:pt x="39831" y="59131"/>
                  </a:cubicBezTo>
                  <a:cubicBezTo>
                    <a:pt x="39202" y="60389"/>
                    <a:pt x="38573" y="61018"/>
                    <a:pt x="37944" y="61647"/>
                  </a:cubicBezTo>
                  <a:cubicBezTo>
                    <a:pt x="37944" y="61647"/>
                    <a:pt x="38573" y="60389"/>
                    <a:pt x="38573" y="59131"/>
                  </a:cubicBezTo>
                  <a:cubicBezTo>
                    <a:pt x="41089" y="54728"/>
                    <a:pt x="39202" y="59760"/>
                    <a:pt x="41089" y="55986"/>
                  </a:cubicBezTo>
                  <a:close/>
                  <a:moveTo>
                    <a:pt x="42977" y="58502"/>
                  </a:moveTo>
                  <a:cubicBezTo>
                    <a:pt x="42348" y="60389"/>
                    <a:pt x="41089" y="62276"/>
                    <a:pt x="40460" y="63535"/>
                  </a:cubicBezTo>
                  <a:cubicBezTo>
                    <a:pt x="39831" y="64163"/>
                    <a:pt x="39831" y="65422"/>
                    <a:pt x="39202" y="65422"/>
                  </a:cubicBezTo>
                  <a:cubicBezTo>
                    <a:pt x="38573" y="65422"/>
                    <a:pt x="38573" y="65422"/>
                    <a:pt x="38573" y="65422"/>
                  </a:cubicBezTo>
                  <a:cubicBezTo>
                    <a:pt x="38573" y="65422"/>
                    <a:pt x="38573" y="64163"/>
                    <a:pt x="40460" y="60389"/>
                  </a:cubicBezTo>
                  <a:cubicBezTo>
                    <a:pt x="39831" y="61018"/>
                    <a:pt x="39831" y="61647"/>
                    <a:pt x="39202" y="61647"/>
                  </a:cubicBezTo>
                  <a:cubicBezTo>
                    <a:pt x="41089" y="57873"/>
                    <a:pt x="41089" y="57244"/>
                    <a:pt x="41718" y="57244"/>
                  </a:cubicBezTo>
                  <a:cubicBezTo>
                    <a:pt x="42348" y="57244"/>
                    <a:pt x="42977" y="57244"/>
                    <a:pt x="43605" y="57244"/>
                  </a:cubicBezTo>
                  <a:cubicBezTo>
                    <a:pt x="43605" y="57244"/>
                    <a:pt x="42977" y="57873"/>
                    <a:pt x="42977" y="58502"/>
                  </a:cubicBezTo>
                  <a:close/>
                  <a:moveTo>
                    <a:pt x="38573" y="70454"/>
                  </a:moveTo>
                  <a:cubicBezTo>
                    <a:pt x="37944" y="71083"/>
                    <a:pt x="37315" y="72970"/>
                    <a:pt x="38573" y="68567"/>
                  </a:cubicBezTo>
                  <a:cubicBezTo>
                    <a:pt x="38573" y="68567"/>
                    <a:pt x="39202" y="68567"/>
                    <a:pt x="39202" y="68567"/>
                  </a:cubicBezTo>
                  <a:cubicBezTo>
                    <a:pt x="39202" y="69196"/>
                    <a:pt x="39202" y="69825"/>
                    <a:pt x="38573" y="70454"/>
                  </a:cubicBezTo>
                  <a:close/>
                  <a:moveTo>
                    <a:pt x="46122" y="52841"/>
                  </a:moveTo>
                  <a:cubicBezTo>
                    <a:pt x="45493" y="54728"/>
                    <a:pt x="44234" y="56615"/>
                    <a:pt x="46751" y="50953"/>
                  </a:cubicBezTo>
                  <a:cubicBezTo>
                    <a:pt x="46122" y="51582"/>
                    <a:pt x="46122" y="52211"/>
                    <a:pt x="46122" y="52841"/>
                  </a:cubicBezTo>
                  <a:close/>
                  <a:moveTo>
                    <a:pt x="48009" y="51582"/>
                  </a:moveTo>
                  <a:cubicBezTo>
                    <a:pt x="48009" y="51582"/>
                    <a:pt x="48009" y="52211"/>
                    <a:pt x="47380" y="52211"/>
                  </a:cubicBezTo>
                  <a:cubicBezTo>
                    <a:pt x="46751" y="52211"/>
                    <a:pt x="46751" y="52841"/>
                    <a:pt x="46122" y="52841"/>
                  </a:cubicBezTo>
                  <a:cubicBezTo>
                    <a:pt x="46122" y="52211"/>
                    <a:pt x="46751" y="51582"/>
                    <a:pt x="46751" y="50953"/>
                  </a:cubicBezTo>
                  <a:cubicBezTo>
                    <a:pt x="47380" y="51582"/>
                    <a:pt x="48009" y="51582"/>
                    <a:pt x="48009" y="51582"/>
                  </a:cubicBezTo>
                  <a:close/>
                  <a:moveTo>
                    <a:pt x="46751" y="56615"/>
                  </a:moveTo>
                  <a:cubicBezTo>
                    <a:pt x="45493" y="58502"/>
                    <a:pt x="45493" y="58502"/>
                    <a:pt x="44234" y="61018"/>
                  </a:cubicBezTo>
                  <a:cubicBezTo>
                    <a:pt x="42348" y="65422"/>
                    <a:pt x="42348" y="64163"/>
                    <a:pt x="41718" y="64793"/>
                  </a:cubicBezTo>
                  <a:cubicBezTo>
                    <a:pt x="43605" y="61018"/>
                    <a:pt x="44863" y="57244"/>
                    <a:pt x="45493" y="56615"/>
                  </a:cubicBezTo>
                  <a:cubicBezTo>
                    <a:pt x="46122" y="55357"/>
                    <a:pt x="46751" y="55357"/>
                    <a:pt x="46751" y="56615"/>
                  </a:cubicBezTo>
                  <a:close/>
                  <a:moveTo>
                    <a:pt x="52412" y="52841"/>
                  </a:moveTo>
                  <a:cubicBezTo>
                    <a:pt x="52412" y="53470"/>
                    <a:pt x="51784" y="54099"/>
                    <a:pt x="51784" y="54728"/>
                  </a:cubicBezTo>
                  <a:cubicBezTo>
                    <a:pt x="49896" y="55986"/>
                    <a:pt x="48638" y="56615"/>
                    <a:pt x="47380" y="55357"/>
                  </a:cubicBezTo>
                  <a:cubicBezTo>
                    <a:pt x="49267" y="54728"/>
                    <a:pt x="51154" y="54099"/>
                    <a:pt x="52412" y="52841"/>
                  </a:cubicBezTo>
                  <a:close/>
                  <a:moveTo>
                    <a:pt x="52412" y="55986"/>
                  </a:moveTo>
                  <a:cubicBezTo>
                    <a:pt x="52412" y="55357"/>
                    <a:pt x="51154" y="58502"/>
                    <a:pt x="52412" y="54728"/>
                  </a:cubicBezTo>
                  <a:cubicBezTo>
                    <a:pt x="52412" y="54728"/>
                    <a:pt x="52412" y="55357"/>
                    <a:pt x="52412" y="5598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01" name="【公众号：阿拉丁PPT】1-163"/>
            <p:cNvSpPr/>
            <p:nvPr/>
          </p:nvSpPr>
          <p:spPr>
            <a:xfrm>
              <a:off x="11899477" y="1095252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02" name="【公众号：阿拉丁PPT】1-164"/>
            <p:cNvSpPr/>
            <p:nvPr/>
          </p:nvSpPr>
          <p:spPr>
            <a:xfrm>
              <a:off x="11887525" y="1095252"/>
              <a:ext cx="12581" cy="10064"/>
            </a:xfrm>
            <a:custGeom>
              <a:avLst/>
              <a:gdLst>
                <a:gd name="connsiteX0" fmla="*/ 8178 w 12581"/>
                <a:gd name="connsiteY0" fmla="*/ 6920 h 10064"/>
                <a:gd name="connsiteX1" fmla="*/ 8178 w 12581"/>
                <a:gd name="connsiteY1" fmla="*/ 5661 h 10064"/>
                <a:gd name="connsiteX2" fmla="*/ 6291 w 12581"/>
                <a:gd name="connsiteY2" fmla="*/ 6920 h 10064"/>
                <a:gd name="connsiteX3" fmla="*/ 1887 w 12581"/>
                <a:gd name="connsiteY3" fmla="*/ 9436 h 10064"/>
                <a:gd name="connsiteX4" fmla="*/ 0 w 12581"/>
                <a:gd name="connsiteY4" fmla="*/ 10065 h 10064"/>
                <a:gd name="connsiteX5" fmla="*/ 629 w 12581"/>
                <a:gd name="connsiteY5" fmla="*/ 8178 h 10064"/>
                <a:gd name="connsiteX6" fmla="*/ 1887 w 12581"/>
                <a:gd name="connsiteY6" fmla="*/ 6920 h 10064"/>
                <a:gd name="connsiteX7" fmla="*/ 5033 w 12581"/>
                <a:gd name="connsiteY7" fmla="*/ 5661 h 10064"/>
                <a:gd name="connsiteX8" fmla="*/ 10065 w 12581"/>
                <a:gd name="connsiteY8" fmla="*/ 1887 h 10064"/>
                <a:gd name="connsiteX9" fmla="*/ 11323 w 12581"/>
                <a:gd name="connsiteY9" fmla="*/ 629 h 10064"/>
                <a:gd name="connsiteX10" fmla="*/ 12581 w 12581"/>
                <a:gd name="connsiteY10" fmla="*/ 0 h 10064"/>
                <a:gd name="connsiteX11" fmla="*/ 11323 w 12581"/>
                <a:gd name="connsiteY11" fmla="*/ 1887 h 10064"/>
                <a:gd name="connsiteX12" fmla="*/ 8178 w 12581"/>
                <a:gd name="connsiteY12" fmla="*/ 6920 h 1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1" h="10064">
                  <a:moveTo>
                    <a:pt x="8178" y="6920"/>
                  </a:moveTo>
                  <a:cubicBezTo>
                    <a:pt x="8178" y="6291"/>
                    <a:pt x="8178" y="5661"/>
                    <a:pt x="8178" y="5661"/>
                  </a:cubicBezTo>
                  <a:cubicBezTo>
                    <a:pt x="7548" y="5661"/>
                    <a:pt x="6919" y="6291"/>
                    <a:pt x="6291" y="6920"/>
                  </a:cubicBezTo>
                  <a:cubicBezTo>
                    <a:pt x="5033" y="7549"/>
                    <a:pt x="3145" y="8807"/>
                    <a:pt x="1887" y="9436"/>
                  </a:cubicBezTo>
                  <a:cubicBezTo>
                    <a:pt x="1258" y="9436"/>
                    <a:pt x="1258" y="8178"/>
                    <a:pt x="0" y="10065"/>
                  </a:cubicBezTo>
                  <a:cubicBezTo>
                    <a:pt x="0" y="10065"/>
                    <a:pt x="629" y="8807"/>
                    <a:pt x="629" y="8178"/>
                  </a:cubicBezTo>
                  <a:cubicBezTo>
                    <a:pt x="1258" y="6920"/>
                    <a:pt x="1258" y="7549"/>
                    <a:pt x="1887" y="6920"/>
                  </a:cubicBezTo>
                  <a:cubicBezTo>
                    <a:pt x="3145" y="6291"/>
                    <a:pt x="3774" y="6291"/>
                    <a:pt x="5033" y="5661"/>
                  </a:cubicBezTo>
                  <a:cubicBezTo>
                    <a:pt x="6291" y="4403"/>
                    <a:pt x="8178" y="3145"/>
                    <a:pt x="10065" y="1887"/>
                  </a:cubicBezTo>
                  <a:cubicBezTo>
                    <a:pt x="10065" y="1887"/>
                    <a:pt x="10694" y="1258"/>
                    <a:pt x="11323" y="629"/>
                  </a:cubicBezTo>
                  <a:cubicBezTo>
                    <a:pt x="11952" y="629"/>
                    <a:pt x="11952" y="629"/>
                    <a:pt x="12581" y="0"/>
                  </a:cubicBezTo>
                  <a:cubicBezTo>
                    <a:pt x="11952" y="1258"/>
                    <a:pt x="11323" y="2516"/>
                    <a:pt x="11323" y="1887"/>
                  </a:cubicBezTo>
                  <a:cubicBezTo>
                    <a:pt x="10694" y="1887"/>
                    <a:pt x="10065" y="1887"/>
                    <a:pt x="8178" y="692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03" name="【公众号：阿拉丁PPT】1-165"/>
            <p:cNvSpPr/>
            <p:nvPr/>
          </p:nvSpPr>
          <p:spPr>
            <a:xfrm>
              <a:off x="11899477" y="1095252"/>
              <a:ext cx="628" cy="6290"/>
            </a:xfrm>
            <a:custGeom>
              <a:avLst/>
              <a:gdLst>
                <a:gd name="connsiteX0" fmla="*/ 0 w 628"/>
                <a:gd name="connsiteY0" fmla="*/ 0 h 6290"/>
                <a:gd name="connsiteX1" fmla="*/ 629 w 628"/>
                <a:gd name="connsiteY1" fmla="*/ 0 h 6290"/>
                <a:gd name="connsiteX2" fmla="*/ 629 w 628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8" h="6290">
                  <a:moveTo>
                    <a:pt x="0" y="0"/>
                  </a:moveTo>
                  <a:lnTo>
                    <a:pt x="629" y="0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04" name="【公众号：阿拉丁PPT】1-166"/>
            <p:cNvSpPr/>
            <p:nvPr/>
          </p:nvSpPr>
          <p:spPr>
            <a:xfrm>
              <a:off x="11838211" y="1082671"/>
              <a:ext cx="1506" cy="5639"/>
            </a:xfrm>
            <a:custGeom>
              <a:avLst/>
              <a:gdLst>
                <a:gd name="connsiteX0" fmla="*/ 1506 w 1506"/>
                <a:gd name="connsiteY0" fmla="*/ 0 h 5639"/>
                <a:gd name="connsiteX1" fmla="*/ 877 w 1506"/>
                <a:gd name="connsiteY1" fmla="*/ 4403 h 5639"/>
                <a:gd name="connsiteX2" fmla="*/ 1506 w 1506"/>
                <a:gd name="connsiteY2" fmla="*/ 0 h 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6" h="5639">
                  <a:moveTo>
                    <a:pt x="1506" y="0"/>
                  </a:moveTo>
                  <a:cubicBezTo>
                    <a:pt x="1506" y="1887"/>
                    <a:pt x="877" y="3145"/>
                    <a:pt x="877" y="4403"/>
                  </a:cubicBezTo>
                  <a:cubicBezTo>
                    <a:pt x="-381" y="6920"/>
                    <a:pt x="-381" y="5661"/>
                    <a:pt x="1506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05" name="【公众号：阿拉丁PPT】1-167"/>
            <p:cNvSpPr/>
            <p:nvPr/>
          </p:nvSpPr>
          <p:spPr>
            <a:xfrm>
              <a:off x="11842391" y="1097140"/>
              <a:ext cx="1100" cy="1257"/>
            </a:xfrm>
            <a:custGeom>
              <a:avLst/>
              <a:gdLst>
                <a:gd name="connsiteX0" fmla="*/ 472 w 1100"/>
                <a:gd name="connsiteY0" fmla="*/ 1258 h 1257"/>
                <a:gd name="connsiteX1" fmla="*/ 472 w 1100"/>
                <a:gd name="connsiteY1" fmla="*/ 1258 h 1257"/>
                <a:gd name="connsiteX2" fmla="*/ 472 w 1100"/>
                <a:gd name="connsiteY2" fmla="*/ 629 h 1257"/>
                <a:gd name="connsiteX3" fmla="*/ 1101 w 1100"/>
                <a:gd name="connsiteY3" fmla="*/ 0 h 1257"/>
                <a:gd name="connsiteX4" fmla="*/ 472 w 1100"/>
                <a:gd name="connsiteY4" fmla="*/ 1258 h 1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" h="1257">
                  <a:moveTo>
                    <a:pt x="472" y="1258"/>
                  </a:moveTo>
                  <a:cubicBezTo>
                    <a:pt x="-157" y="1258"/>
                    <a:pt x="-157" y="1258"/>
                    <a:pt x="472" y="1258"/>
                  </a:cubicBezTo>
                  <a:cubicBezTo>
                    <a:pt x="-157" y="1258"/>
                    <a:pt x="472" y="629"/>
                    <a:pt x="472" y="629"/>
                  </a:cubicBezTo>
                  <a:cubicBezTo>
                    <a:pt x="472" y="629"/>
                    <a:pt x="1101" y="629"/>
                    <a:pt x="1101" y="0"/>
                  </a:cubicBezTo>
                  <a:cubicBezTo>
                    <a:pt x="472" y="0"/>
                    <a:pt x="472" y="629"/>
                    <a:pt x="472" y="125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06" name="【公众号：阿拉丁PPT】1-168"/>
            <p:cNvSpPr/>
            <p:nvPr/>
          </p:nvSpPr>
          <p:spPr>
            <a:xfrm>
              <a:off x="11294327" y="80022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07" name="【公众号：阿拉丁PPT】1-169"/>
            <p:cNvSpPr/>
            <p:nvPr/>
          </p:nvSpPr>
          <p:spPr>
            <a:xfrm>
              <a:off x="11231850" y="737950"/>
              <a:ext cx="86381" cy="76342"/>
            </a:xfrm>
            <a:custGeom>
              <a:avLst/>
              <a:gdLst>
                <a:gd name="connsiteX0" fmla="*/ 84494 w 86381"/>
                <a:gd name="connsiteY0" fmla="*/ 26420 h 76342"/>
                <a:gd name="connsiteX1" fmla="*/ 86381 w 86381"/>
                <a:gd name="connsiteY1" fmla="*/ 23275 h 76342"/>
                <a:gd name="connsiteX2" fmla="*/ 85123 w 86381"/>
                <a:gd name="connsiteY2" fmla="*/ 22646 h 76342"/>
                <a:gd name="connsiteX3" fmla="*/ 85123 w 86381"/>
                <a:gd name="connsiteY3" fmla="*/ 18872 h 76342"/>
                <a:gd name="connsiteX4" fmla="*/ 84494 w 86381"/>
                <a:gd name="connsiteY4" fmla="*/ 18243 h 76342"/>
                <a:gd name="connsiteX5" fmla="*/ 81978 w 86381"/>
                <a:gd name="connsiteY5" fmla="*/ 18872 h 76342"/>
                <a:gd name="connsiteX6" fmla="*/ 81348 w 86381"/>
                <a:gd name="connsiteY6" fmla="*/ 18243 h 76342"/>
                <a:gd name="connsiteX7" fmla="*/ 79462 w 86381"/>
                <a:gd name="connsiteY7" fmla="*/ 20130 h 76342"/>
                <a:gd name="connsiteX8" fmla="*/ 78203 w 86381"/>
                <a:gd name="connsiteY8" fmla="*/ 18872 h 76342"/>
                <a:gd name="connsiteX9" fmla="*/ 77574 w 86381"/>
                <a:gd name="connsiteY9" fmla="*/ 18243 h 76342"/>
                <a:gd name="connsiteX10" fmla="*/ 76316 w 86381"/>
                <a:gd name="connsiteY10" fmla="*/ 15726 h 76342"/>
                <a:gd name="connsiteX11" fmla="*/ 73800 w 86381"/>
                <a:gd name="connsiteY11" fmla="*/ 15726 h 76342"/>
                <a:gd name="connsiteX12" fmla="*/ 73800 w 86381"/>
                <a:gd name="connsiteY12" fmla="*/ 13839 h 76342"/>
                <a:gd name="connsiteX13" fmla="*/ 73800 w 86381"/>
                <a:gd name="connsiteY13" fmla="*/ 13210 h 76342"/>
                <a:gd name="connsiteX14" fmla="*/ 71913 w 86381"/>
                <a:gd name="connsiteY14" fmla="*/ 16984 h 76342"/>
                <a:gd name="connsiteX15" fmla="*/ 70026 w 86381"/>
                <a:gd name="connsiteY15" fmla="*/ 15726 h 76342"/>
                <a:gd name="connsiteX16" fmla="*/ 68767 w 86381"/>
                <a:gd name="connsiteY16" fmla="*/ 15097 h 76342"/>
                <a:gd name="connsiteX17" fmla="*/ 65622 w 86381"/>
                <a:gd name="connsiteY17" fmla="*/ 15726 h 76342"/>
                <a:gd name="connsiteX18" fmla="*/ 64993 w 86381"/>
                <a:gd name="connsiteY18" fmla="*/ 13210 h 76342"/>
                <a:gd name="connsiteX19" fmla="*/ 61219 w 86381"/>
                <a:gd name="connsiteY19" fmla="*/ 14468 h 76342"/>
                <a:gd name="connsiteX20" fmla="*/ 57445 w 86381"/>
                <a:gd name="connsiteY20" fmla="*/ 15097 h 76342"/>
                <a:gd name="connsiteX21" fmla="*/ 54928 w 86381"/>
                <a:gd name="connsiteY21" fmla="*/ 16984 h 76342"/>
                <a:gd name="connsiteX22" fmla="*/ 53041 w 86381"/>
                <a:gd name="connsiteY22" fmla="*/ 17613 h 76342"/>
                <a:gd name="connsiteX23" fmla="*/ 51783 w 86381"/>
                <a:gd name="connsiteY23" fmla="*/ 15097 h 76342"/>
                <a:gd name="connsiteX24" fmla="*/ 50525 w 86381"/>
                <a:gd name="connsiteY24" fmla="*/ 15726 h 76342"/>
                <a:gd name="connsiteX25" fmla="*/ 49267 w 86381"/>
                <a:gd name="connsiteY25" fmla="*/ 14468 h 76342"/>
                <a:gd name="connsiteX26" fmla="*/ 48009 w 86381"/>
                <a:gd name="connsiteY26" fmla="*/ 13210 h 76342"/>
                <a:gd name="connsiteX27" fmla="*/ 46750 w 86381"/>
                <a:gd name="connsiteY27" fmla="*/ 11952 h 76342"/>
                <a:gd name="connsiteX28" fmla="*/ 45493 w 86381"/>
                <a:gd name="connsiteY28" fmla="*/ 11323 h 76342"/>
                <a:gd name="connsiteX29" fmla="*/ 42976 w 86381"/>
                <a:gd name="connsiteY29" fmla="*/ 8807 h 76342"/>
                <a:gd name="connsiteX30" fmla="*/ 41090 w 86381"/>
                <a:gd name="connsiteY30" fmla="*/ 9436 h 76342"/>
                <a:gd name="connsiteX31" fmla="*/ 40460 w 86381"/>
                <a:gd name="connsiteY31" fmla="*/ 8178 h 76342"/>
                <a:gd name="connsiteX32" fmla="*/ 37944 w 86381"/>
                <a:gd name="connsiteY32" fmla="*/ 6291 h 76342"/>
                <a:gd name="connsiteX33" fmla="*/ 34169 w 86381"/>
                <a:gd name="connsiteY33" fmla="*/ 3145 h 76342"/>
                <a:gd name="connsiteX34" fmla="*/ 30395 w 86381"/>
                <a:gd name="connsiteY34" fmla="*/ 1258 h 76342"/>
                <a:gd name="connsiteX35" fmla="*/ 24105 w 86381"/>
                <a:gd name="connsiteY35" fmla="*/ 0 h 76342"/>
                <a:gd name="connsiteX36" fmla="*/ 20330 w 86381"/>
                <a:gd name="connsiteY36" fmla="*/ 1887 h 76342"/>
                <a:gd name="connsiteX37" fmla="*/ 12152 w 86381"/>
                <a:gd name="connsiteY37" fmla="*/ 16984 h 76342"/>
                <a:gd name="connsiteX38" fmla="*/ 7749 w 86381"/>
                <a:gd name="connsiteY38" fmla="*/ 28307 h 76342"/>
                <a:gd name="connsiteX39" fmla="*/ 4604 w 86381"/>
                <a:gd name="connsiteY39" fmla="*/ 36485 h 76342"/>
                <a:gd name="connsiteX40" fmla="*/ 5862 w 86381"/>
                <a:gd name="connsiteY40" fmla="*/ 35856 h 76342"/>
                <a:gd name="connsiteX41" fmla="*/ 2088 w 86381"/>
                <a:gd name="connsiteY41" fmla="*/ 44663 h 76342"/>
                <a:gd name="connsiteX42" fmla="*/ 3346 w 86381"/>
                <a:gd name="connsiteY42" fmla="*/ 43405 h 76342"/>
                <a:gd name="connsiteX43" fmla="*/ 4604 w 86381"/>
                <a:gd name="connsiteY43" fmla="*/ 43405 h 76342"/>
                <a:gd name="connsiteX44" fmla="*/ 3346 w 86381"/>
                <a:gd name="connsiteY44" fmla="*/ 48437 h 76342"/>
                <a:gd name="connsiteX45" fmla="*/ 3975 w 86381"/>
                <a:gd name="connsiteY45" fmla="*/ 49066 h 76342"/>
                <a:gd name="connsiteX46" fmla="*/ 1459 w 86381"/>
                <a:gd name="connsiteY46" fmla="*/ 55357 h 76342"/>
                <a:gd name="connsiteX47" fmla="*/ 2717 w 86381"/>
                <a:gd name="connsiteY47" fmla="*/ 54099 h 76342"/>
                <a:gd name="connsiteX48" fmla="*/ 830 w 86381"/>
                <a:gd name="connsiteY48" fmla="*/ 57873 h 76342"/>
                <a:gd name="connsiteX49" fmla="*/ 830 w 86381"/>
                <a:gd name="connsiteY49" fmla="*/ 57244 h 76342"/>
                <a:gd name="connsiteX50" fmla="*/ 4604 w 86381"/>
                <a:gd name="connsiteY50" fmla="*/ 53470 h 76342"/>
                <a:gd name="connsiteX51" fmla="*/ 2717 w 86381"/>
                <a:gd name="connsiteY51" fmla="*/ 58502 h 76342"/>
                <a:gd name="connsiteX52" fmla="*/ 2717 w 86381"/>
                <a:gd name="connsiteY52" fmla="*/ 59760 h 76342"/>
                <a:gd name="connsiteX53" fmla="*/ 4604 w 86381"/>
                <a:gd name="connsiteY53" fmla="*/ 59760 h 76342"/>
                <a:gd name="connsiteX54" fmla="*/ 5862 w 86381"/>
                <a:gd name="connsiteY54" fmla="*/ 60389 h 76342"/>
                <a:gd name="connsiteX55" fmla="*/ 7120 w 86381"/>
                <a:gd name="connsiteY55" fmla="*/ 60389 h 76342"/>
                <a:gd name="connsiteX56" fmla="*/ 6492 w 86381"/>
                <a:gd name="connsiteY56" fmla="*/ 63534 h 76342"/>
                <a:gd name="connsiteX57" fmla="*/ 6492 w 86381"/>
                <a:gd name="connsiteY57" fmla="*/ 64793 h 76342"/>
                <a:gd name="connsiteX58" fmla="*/ 8378 w 86381"/>
                <a:gd name="connsiteY58" fmla="*/ 62905 h 76342"/>
                <a:gd name="connsiteX59" fmla="*/ 8378 w 86381"/>
                <a:gd name="connsiteY59" fmla="*/ 62905 h 76342"/>
                <a:gd name="connsiteX60" fmla="*/ 9637 w 86381"/>
                <a:gd name="connsiteY60" fmla="*/ 64164 h 76342"/>
                <a:gd name="connsiteX61" fmla="*/ 10266 w 86381"/>
                <a:gd name="connsiteY61" fmla="*/ 64793 h 76342"/>
                <a:gd name="connsiteX62" fmla="*/ 11524 w 86381"/>
                <a:gd name="connsiteY62" fmla="*/ 62905 h 76342"/>
                <a:gd name="connsiteX63" fmla="*/ 12152 w 86381"/>
                <a:gd name="connsiteY63" fmla="*/ 62905 h 76342"/>
                <a:gd name="connsiteX64" fmla="*/ 12152 w 86381"/>
                <a:gd name="connsiteY64" fmla="*/ 64164 h 76342"/>
                <a:gd name="connsiteX65" fmla="*/ 12782 w 86381"/>
                <a:gd name="connsiteY65" fmla="*/ 64164 h 76342"/>
                <a:gd name="connsiteX66" fmla="*/ 12152 w 86381"/>
                <a:gd name="connsiteY66" fmla="*/ 66680 h 76342"/>
                <a:gd name="connsiteX67" fmla="*/ 12152 w 86381"/>
                <a:gd name="connsiteY67" fmla="*/ 66680 h 76342"/>
                <a:gd name="connsiteX68" fmla="*/ 14669 w 86381"/>
                <a:gd name="connsiteY68" fmla="*/ 64793 h 76342"/>
                <a:gd name="connsiteX69" fmla="*/ 15927 w 86381"/>
                <a:gd name="connsiteY69" fmla="*/ 63534 h 76342"/>
                <a:gd name="connsiteX70" fmla="*/ 15298 w 86381"/>
                <a:gd name="connsiteY70" fmla="*/ 64793 h 76342"/>
                <a:gd name="connsiteX71" fmla="*/ 15298 w 86381"/>
                <a:gd name="connsiteY71" fmla="*/ 66051 h 76342"/>
                <a:gd name="connsiteX72" fmla="*/ 15298 w 86381"/>
                <a:gd name="connsiteY72" fmla="*/ 66680 h 76342"/>
                <a:gd name="connsiteX73" fmla="*/ 15298 w 86381"/>
                <a:gd name="connsiteY73" fmla="*/ 67938 h 76342"/>
                <a:gd name="connsiteX74" fmla="*/ 14669 w 86381"/>
                <a:gd name="connsiteY74" fmla="*/ 70454 h 76342"/>
                <a:gd name="connsiteX75" fmla="*/ 14669 w 86381"/>
                <a:gd name="connsiteY75" fmla="*/ 71083 h 76342"/>
                <a:gd name="connsiteX76" fmla="*/ 15298 w 86381"/>
                <a:gd name="connsiteY76" fmla="*/ 71712 h 76342"/>
                <a:gd name="connsiteX77" fmla="*/ 15927 w 86381"/>
                <a:gd name="connsiteY77" fmla="*/ 71083 h 76342"/>
                <a:gd name="connsiteX78" fmla="*/ 17814 w 86381"/>
                <a:gd name="connsiteY78" fmla="*/ 69196 h 76342"/>
                <a:gd name="connsiteX79" fmla="*/ 19073 w 86381"/>
                <a:gd name="connsiteY79" fmla="*/ 68567 h 76342"/>
                <a:gd name="connsiteX80" fmla="*/ 19073 w 86381"/>
                <a:gd name="connsiteY80" fmla="*/ 68567 h 76342"/>
                <a:gd name="connsiteX81" fmla="*/ 19702 w 86381"/>
                <a:gd name="connsiteY81" fmla="*/ 68567 h 76342"/>
                <a:gd name="connsiteX82" fmla="*/ 20330 w 86381"/>
                <a:gd name="connsiteY82" fmla="*/ 68567 h 76342"/>
                <a:gd name="connsiteX83" fmla="*/ 20330 w 86381"/>
                <a:gd name="connsiteY83" fmla="*/ 71083 h 76342"/>
                <a:gd name="connsiteX84" fmla="*/ 20959 w 86381"/>
                <a:gd name="connsiteY84" fmla="*/ 72341 h 76342"/>
                <a:gd name="connsiteX85" fmla="*/ 23476 w 86381"/>
                <a:gd name="connsiteY85" fmla="*/ 67938 h 76342"/>
                <a:gd name="connsiteX86" fmla="*/ 22218 w 86381"/>
                <a:gd name="connsiteY86" fmla="*/ 73599 h 76342"/>
                <a:gd name="connsiteX87" fmla="*/ 24734 w 86381"/>
                <a:gd name="connsiteY87" fmla="*/ 68567 h 76342"/>
                <a:gd name="connsiteX88" fmla="*/ 24734 w 86381"/>
                <a:gd name="connsiteY88" fmla="*/ 70454 h 76342"/>
                <a:gd name="connsiteX89" fmla="*/ 25363 w 86381"/>
                <a:gd name="connsiteY89" fmla="*/ 70454 h 76342"/>
                <a:gd name="connsiteX90" fmla="*/ 27250 w 86381"/>
                <a:gd name="connsiteY90" fmla="*/ 68567 h 76342"/>
                <a:gd name="connsiteX91" fmla="*/ 29137 w 86381"/>
                <a:gd name="connsiteY91" fmla="*/ 66680 h 76342"/>
                <a:gd name="connsiteX92" fmla="*/ 27879 w 86381"/>
                <a:gd name="connsiteY92" fmla="*/ 70454 h 76342"/>
                <a:gd name="connsiteX93" fmla="*/ 26621 w 86381"/>
                <a:gd name="connsiteY93" fmla="*/ 74857 h 76342"/>
                <a:gd name="connsiteX94" fmla="*/ 27879 w 86381"/>
                <a:gd name="connsiteY94" fmla="*/ 72341 h 76342"/>
                <a:gd name="connsiteX95" fmla="*/ 28508 w 86381"/>
                <a:gd name="connsiteY95" fmla="*/ 70454 h 76342"/>
                <a:gd name="connsiteX96" fmla="*/ 28508 w 86381"/>
                <a:gd name="connsiteY96" fmla="*/ 68567 h 76342"/>
                <a:gd name="connsiteX97" fmla="*/ 29137 w 86381"/>
                <a:gd name="connsiteY97" fmla="*/ 67309 h 76342"/>
                <a:gd name="connsiteX98" fmla="*/ 30395 w 86381"/>
                <a:gd name="connsiteY98" fmla="*/ 66680 h 76342"/>
                <a:gd name="connsiteX99" fmla="*/ 30395 w 86381"/>
                <a:gd name="connsiteY99" fmla="*/ 67309 h 76342"/>
                <a:gd name="connsiteX100" fmla="*/ 27879 w 86381"/>
                <a:gd name="connsiteY100" fmla="*/ 75487 h 76342"/>
                <a:gd name="connsiteX101" fmla="*/ 30395 w 86381"/>
                <a:gd name="connsiteY101" fmla="*/ 72341 h 76342"/>
                <a:gd name="connsiteX102" fmla="*/ 31024 w 86381"/>
                <a:gd name="connsiteY102" fmla="*/ 71083 h 76342"/>
                <a:gd name="connsiteX103" fmla="*/ 31024 w 86381"/>
                <a:gd name="connsiteY103" fmla="*/ 72341 h 76342"/>
                <a:gd name="connsiteX104" fmla="*/ 30395 w 86381"/>
                <a:gd name="connsiteY104" fmla="*/ 74228 h 76342"/>
                <a:gd name="connsiteX105" fmla="*/ 31024 w 86381"/>
                <a:gd name="connsiteY105" fmla="*/ 74228 h 76342"/>
                <a:gd name="connsiteX106" fmla="*/ 32283 w 86381"/>
                <a:gd name="connsiteY106" fmla="*/ 74228 h 76342"/>
                <a:gd name="connsiteX107" fmla="*/ 32283 w 86381"/>
                <a:gd name="connsiteY107" fmla="*/ 74228 h 76342"/>
                <a:gd name="connsiteX108" fmla="*/ 33540 w 86381"/>
                <a:gd name="connsiteY108" fmla="*/ 72970 h 76342"/>
                <a:gd name="connsiteX109" fmla="*/ 36057 w 86381"/>
                <a:gd name="connsiteY109" fmla="*/ 70454 h 76342"/>
                <a:gd name="connsiteX110" fmla="*/ 36057 w 86381"/>
                <a:gd name="connsiteY110" fmla="*/ 70454 h 76342"/>
                <a:gd name="connsiteX111" fmla="*/ 34799 w 86381"/>
                <a:gd name="connsiteY111" fmla="*/ 73599 h 76342"/>
                <a:gd name="connsiteX112" fmla="*/ 34799 w 86381"/>
                <a:gd name="connsiteY112" fmla="*/ 73599 h 76342"/>
                <a:gd name="connsiteX113" fmla="*/ 34799 w 86381"/>
                <a:gd name="connsiteY113" fmla="*/ 73599 h 76342"/>
                <a:gd name="connsiteX114" fmla="*/ 36057 w 86381"/>
                <a:gd name="connsiteY114" fmla="*/ 71083 h 76342"/>
                <a:gd name="connsiteX115" fmla="*/ 35428 w 86381"/>
                <a:gd name="connsiteY115" fmla="*/ 72970 h 76342"/>
                <a:gd name="connsiteX116" fmla="*/ 34799 w 86381"/>
                <a:gd name="connsiteY116" fmla="*/ 73599 h 76342"/>
                <a:gd name="connsiteX117" fmla="*/ 34799 w 86381"/>
                <a:gd name="connsiteY117" fmla="*/ 73599 h 76342"/>
                <a:gd name="connsiteX118" fmla="*/ 35428 w 86381"/>
                <a:gd name="connsiteY118" fmla="*/ 73599 h 76342"/>
                <a:gd name="connsiteX119" fmla="*/ 37315 w 86381"/>
                <a:gd name="connsiteY119" fmla="*/ 70454 h 76342"/>
                <a:gd name="connsiteX120" fmla="*/ 35428 w 86381"/>
                <a:gd name="connsiteY120" fmla="*/ 75487 h 76342"/>
                <a:gd name="connsiteX121" fmla="*/ 35428 w 86381"/>
                <a:gd name="connsiteY121" fmla="*/ 76116 h 76342"/>
                <a:gd name="connsiteX122" fmla="*/ 36686 w 86381"/>
                <a:gd name="connsiteY122" fmla="*/ 74857 h 76342"/>
                <a:gd name="connsiteX123" fmla="*/ 37315 w 86381"/>
                <a:gd name="connsiteY123" fmla="*/ 73599 h 76342"/>
                <a:gd name="connsiteX124" fmla="*/ 38573 w 86381"/>
                <a:gd name="connsiteY124" fmla="*/ 71083 h 76342"/>
                <a:gd name="connsiteX125" fmla="*/ 40460 w 86381"/>
                <a:gd name="connsiteY125" fmla="*/ 70454 h 76342"/>
                <a:gd name="connsiteX126" fmla="*/ 38573 w 86381"/>
                <a:gd name="connsiteY126" fmla="*/ 73599 h 76342"/>
                <a:gd name="connsiteX127" fmla="*/ 37944 w 86381"/>
                <a:gd name="connsiteY127" fmla="*/ 75487 h 76342"/>
                <a:gd name="connsiteX128" fmla="*/ 38573 w 86381"/>
                <a:gd name="connsiteY128" fmla="*/ 76116 h 76342"/>
                <a:gd name="connsiteX129" fmla="*/ 39202 w 86381"/>
                <a:gd name="connsiteY129" fmla="*/ 72970 h 76342"/>
                <a:gd name="connsiteX130" fmla="*/ 39831 w 86381"/>
                <a:gd name="connsiteY130" fmla="*/ 71712 h 76342"/>
                <a:gd name="connsiteX131" fmla="*/ 41718 w 86381"/>
                <a:gd name="connsiteY131" fmla="*/ 70454 h 76342"/>
                <a:gd name="connsiteX132" fmla="*/ 41090 w 86381"/>
                <a:gd name="connsiteY132" fmla="*/ 71712 h 76342"/>
                <a:gd name="connsiteX133" fmla="*/ 39202 w 86381"/>
                <a:gd name="connsiteY133" fmla="*/ 73599 h 76342"/>
                <a:gd name="connsiteX134" fmla="*/ 39202 w 86381"/>
                <a:gd name="connsiteY134" fmla="*/ 76116 h 76342"/>
                <a:gd name="connsiteX135" fmla="*/ 42347 w 86381"/>
                <a:gd name="connsiteY135" fmla="*/ 74857 h 76342"/>
                <a:gd name="connsiteX136" fmla="*/ 43605 w 86381"/>
                <a:gd name="connsiteY136" fmla="*/ 73599 h 76342"/>
                <a:gd name="connsiteX137" fmla="*/ 46122 w 86381"/>
                <a:gd name="connsiteY137" fmla="*/ 73599 h 76342"/>
                <a:gd name="connsiteX138" fmla="*/ 47380 w 86381"/>
                <a:gd name="connsiteY138" fmla="*/ 73599 h 76342"/>
                <a:gd name="connsiteX139" fmla="*/ 48638 w 86381"/>
                <a:gd name="connsiteY139" fmla="*/ 70454 h 76342"/>
                <a:gd name="connsiteX140" fmla="*/ 48638 w 86381"/>
                <a:gd name="connsiteY140" fmla="*/ 69825 h 76342"/>
                <a:gd name="connsiteX141" fmla="*/ 47380 w 86381"/>
                <a:gd name="connsiteY141" fmla="*/ 69825 h 76342"/>
                <a:gd name="connsiteX142" fmla="*/ 45493 w 86381"/>
                <a:gd name="connsiteY142" fmla="*/ 70454 h 76342"/>
                <a:gd name="connsiteX143" fmla="*/ 43605 w 86381"/>
                <a:gd name="connsiteY143" fmla="*/ 71083 h 76342"/>
                <a:gd name="connsiteX144" fmla="*/ 43605 w 86381"/>
                <a:gd name="connsiteY144" fmla="*/ 71083 h 76342"/>
                <a:gd name="connsiteX145" fmla="*/ 41090 w 86381"/>
                <a:gd name="connsiteY145" fmla="*/ 72970 h 76342"/>
                <a:gd name="connsiteX146" fmla="*/ 41090 w 86381"/>
                <a:gd name="connsiteY146" fmla="*/ 71083 h 76342"/>
                <a:gd name="connsiteX147" fmla="*/ 42976 w 86381"/>
                <a:gd name="connsiteY147" fmla="*/ 69196 h 76342"/>
                <a:gd name="connsiteX148" fmla="*/ 48638 w 86381"/>
                <a:gd name="connsiteY148" fmla="*/ 66051 h 76342"/>
                <a:gd name="connsiteX149" fmla="*/ 51154 w 86381"/>
                <a:gd name="connsiteY149" fmla="*/ 63534 h 76342"/>
                <a:gd name="connsiteX150" fmla="*/ 53041 w 86381"/>
                <a:gd name="connsiteY150" fmla="*/ 60389 h 76342"/>
                <a:gd name="connsiteX151" fmla="*/ 51154 w 86381"/>
                <a:gd name="connsiteY151" fmla="*/ 64164 h 76342"/>
                <a:gd name="connsiteX152" fmla="*/ 53041 w 86381"/>
                <a:gd name="connsiteY152" fmla="*/ 64793 h 76342"/>
                <a:gd name="connsiteX153" fmla="*/ 54300 w 86381"/>
                <a:gd name="connsiteY153" fmla="*/ 65422 h 76342"/>
                <a:gd name="connsiteX154" fmla="*/ 55557 w 86381"/>
                <a:gd name="connsiteY154" fmla="*/ 66680 h 76342"/>
                <a:gd name="connsiteX155" fmla="*/ 58074 w 86381"/>
                <a:gd name="connsiteY155" fmla="*/ 63534 h 76342"/>
                <a:gd name="connsiteX156" fmla="*/ 58703 w 86381"/>
                <a:gd name="connsiteY156" fmla="*/ 64164 h 76342"/>
                <a:gd name="connsiteX157" fmla="*/ 59961 w 86381"/>
                <a:gd name="connsiteY157" fmla="*/ 63534 h 76342"/>
                <a:gd name="connsiteX158" fmla="*/ 63106 w 86381"/>
                <a:gd name="connsiteY158" fmla="*/ 60389 h 76342"/>
                <a:gd name="connsiteX159" fmla="*/ 63735 w 86381"/>
                <a:gd name="connsiteY159" fmla="*/ 60389 h 76342"/>
                <a:gd name="connsiteX160" fmla="*/ 60590 w 86381"/>
                <a:gd name="connsiteY160" fmla="*/ 65422 h 76342"/>
                <a:gd name="connsiteX161" fmla="*/ 59961 w 86381"/>
                <a:gd name="connsiteY161" fmla="*/ 67309 h 76342"/>
                <a:gd name="connsiteX162" fmla="*/ 63735 w 86381"/>
                <a:gd name="connsiteY162" fmla="*/ 62905 h 76342"/>
                <a:gd name="connsiteX163" fmla="*/ 66252 w 86381"/>
                <a:gd name="connsiteY163" fmla="*/ 61018 h 76342"/>
                <a:gd name="connsiteX164" fmla="*/ 67510 w 86381"/>
                <a:gd name="connsiteY164" fmla="*/ 59760 h 76342"/>
                <a:gd name="connsiteX165" fmla="*/ 72542 w 86381"/>
                <a:gd name="connsiteY165" fmla="*/ 54728 h 76342"/>
                <a:gd name="connsiteX166" fmla="*/ 75688 w 86381"/>
                <a:gd name="connsiteY166" fmla="*/ 49695 h 76342"/>
                <a:gd name="connsiteX167" fmla="*/ 78203 w 86381"/>
                <a:gd name="connsiteY167" fmla="*/ 45921 h 76342"/>
                <a:gd name="connsiteX168" fmla="*/ 78203 w 86381"/>
                <a:gd name="connsiteY168" fmla="*/ 44663 h 76342"/>
                <a:gd name="connsiteX169" fmla="*/ 81978 w 86381"/>
                <a:gd name="connsiteY169" fmla="*/ 35856 h 76342"/>
                <a:gd name="connsiteX170" fmla="*/ 84494 w 86381"/>
                <a:gd name="connsiteY170" fmla="*/ 26420 h 76342"/>
                <a:gd name="connsiteX171" fmla="*/ 7120 w 86381"/>
                <a:gd name="connsiteY171" fmla="*/ 52841 h 76342"/>
                <a:gd name="connsiteX172" fmla="*/ 6492 w 86381"/>
                <a:gd name="connsiteY172" fmla="*/ 54099 h 76342"/>
                <a:gd name="connsiteX173" fmla="*/ 7120 w 86381"/>
                <a:gd name="connsiteY173" fmla="*/ 52841 h 76342"/>
                <a:gd name="connsiteX174" fmla="*/ 7120 w 86381"/>
                <a:gd name="connsiteY174" fmla="*/ 52211 h 76342"/>
                <a:gd name="connsiteX175" fmla="*/ 7120 w 86381"/>
                <a:gd name="connsiteY175" fmla="*/ 52841 h 76342"/>
                <a:gd name="connsiteX176" fmla="*/ 10266 w 86381"/>
                <a:gd name="connsiteY176" fmla="*/ 47179 h 76342"/>
                <a:gd name="connsiteX177" fmla="*/ 9637 w 86381"/>
                <a:gd name="connsiteY177" fmla="*/ 47808 h 76342"/>
                <a:gd name="connsiteX178" fmla="*/ 10266 w 86381"/>
                <a:gd name="connsiteY178" fmla="*/ 47179 h 76342"/>
                <a:gd name="connsiteX179" fmla="*/ 10266 w 86381"/>
                <a:gd name="connsiteY179" fmla="*/ 47179 h 76342"/>
                <a:gd name="connsiteX180" fmla="*/ 10266 w 86381"/>
                <a:gd name="connsiteY180" fmla="*/ 47179 h 76342"/>
                <a:gd name="connsiteX181" fmla="*/ 13411 w 86381"/>
                <a:gd name="connsiteY181" fmla="*/ 49066 h 76342"/>
                <a:gd name="connsiteX182" fmla="*/ 12782 w 86381"/>
                <a:gd name="connsiteY182" fmla="*/ 49695 h 76342"/>
                <a:gd name="connsiteX183" fmla="*/ 13411 w 86381"/>
                <a:gd name="connsiteY183" fmla="*/ 47808 h 76342"/>
                <a:gd name="connsiteX184" fmla="*/ 14040 w 86381"/>
                <a:gd name="connsiteY184" fmla="*/ 46550 h 76342"/>
                <a:gd name="connsiteX185" fmla="*/ 13411 w 86381"/>
                <a:gd name="connsiteY185" fmla="*/ 49066 h 76342"/>
                <a:gd name="connsiteX186" fmla="*/ 10895 w 86381"/>
                <a:gd name="connsiteY186" fmla="*/ 55357 h 76342"/>
                <a:gd name="connsiteX187" fmla="*/ 7120 w 86381"/>
                <a:gd name="connsiteY187" fmla="*/ 54728 h 76342"/>
                <a:gd name="connsiteX188" fmla="*/ 9007 w 86381"/>
                <a:gd name="connsiteY188" fmla="*/ 54099 h 76342"/>
                <a:gd name="connsiteX189" fmla="*/ 10895 w 86381"/>
                <a:gd name="connsiteY189" fmla="*/ 53470 h 76342"/>
                <a:gd name="connsiteX190" fmla="*/ 10895 w 86381"/>
                <a:gd name="connsiteY190" fmla="*/ 55357 h 76342"/>
                <a:gd name="connsiteX191" fmla="*/ 16556 w 86381"/>
                <a:gd name="connsiteY191" fmla="*/ 47808 h 76342"/>
                <a:gd name="connsiteX192" fmla="*/ 14669 w 86381"/>
                <a:gd name="connsiteY192" fmla="*/ 49695 h 76342"/>
                <a:gd name="connsiteX193" fmla="*/ 14040 w 86381"/>
                <a:gd name="connsiteY193" fmla="*/ 48437 h 76342"/>
                <a:gd name="connsiteX194" fmla="*/ 14669 w 86381"/>
                <a:gd name="connsiteY194" fmla="*/ 47179 h 76342"/>
                <a:gd name="connsiteX195" fmla="*/ 16556 w 86381"/>
                <a:gd name="connsiteY195" fmla="*/ 47808 h 76342"/>
                <a:gd name="connsiteX196" fmla="*/ 17185 w 86381"/>
                <a:gd name="connsiteY196" fmla="*/ 50324 h 76342"/>
                <a:gd name="connsiteX197" fmla="*/ 15927 w 86381"/>
                <a:gd name="connsiteY197" fmla="*/ 49695 h 76342"/>
                <a:gd name="connsiteX198" fmla="*/ 17185 w 86381"/>
                <a:gd name="connsiteY198" fmla="*/ 50324 h 76342"/>
                <a:gd name="connsiteX199" fmla="*/ 18443 w 86381"/>
                <a:gd name="connsiteY199" fmla="*/ 50953 h 76342"/>
                <a:gd name="connsiteX200" fmla="*/ 17814 w 86381"/>
                <a:gd name="connsiteY200" fmla="*/ 51582 h 76342"/>
                <a:gd name="connsiteX201" fmla="*/ 18443 w 86381"/>
                <a:gd name="connsiteY201" fmla="*/ 49695 h 76342"/>
                <a:gd name="connsiteX202" fmla="*/ 19073 w 86381"/>
                <a:gd name="connsiteY202" fmla="*/ 49695 h 76342"/>
                <a:gd name="connsiteX203" fmla="*/ 18443 w 86381"/>
                <a:gd name="connsiteY203" fmla="*/ 50953 h 76342"/>
                <a:gd name="connsiteX204" fmla="*/ 19702 w 86381"/>
                <a:gd name="connsiteY204" fmla="*/ 51582 h 76342"/>
                <a:gd name="connsiteX205" fmla="*/ 19073 w 86381"/>
                <a:gd name="connsiteY205" fmla="*/ 51582 h 76342"/>
                <a:gd name="connsiteX206" fmla="*/ 19702 w 86381"/>
                <a:gd name="connsiteY206" fmla="*/ 51582 h 76342"/>
                <a:gd name="connsiteX207" fmla="*/ 26621 w 86381"/>
                <a:gd name="connsiteY207" fmla="*/ 41518 h 76342"/>
                <a:gd name="connsiteX208" fmla="*/ 25992 w 86381"/>
                <a:gd name="connsiteY208" fmla="*/ 42776 h 76342"/>
                <a:gd name="connsiteX209" fmla="*/ 25363 w 86381"/>
                <a:gd name="connsiteY209" fmla="*/ 42776 h 76342"/>
                <a:gd name="connsiteX210" fmla="*/ 25992 w 86381"/>
                <a:gd name="connsiteY210" fmla="*/ 40889 h 76342"/>
                <a:gd name="connsiteX211" fmla="*/ 26621 w 86381"/>
                <a:gd name="connsiteY211" fmla="*/ 41518 h 76342"/>
                <a:gd name="connsiteX212" fmla="*/ 26621 w 86381"/>
                <a:gd name="connsiteY212" fmla="*/ 41518 h 76342"/>
                <a:gd name="connsiteX213" fmla="*/ 23476 w 86381"/>
                <a:gd name="connsiteY213" fmla="*/ 52841 h 76342"/>
                <a:gd name="connsiteX214" fmla="*/ 24105 w 86381"/>
                <a:gd name="connsiteY214" fmla="*/ 54099 h 76342"/>
                <a:gd name="connsiteX215" fmla="*/ 23476 w 86381"/>
                <a:gd name="connsiteY215" fmla="*/ 55986 h 76342"/>
                <a:gd name="connsiteX216" fmla="*/ 23476 w 86381"/>
                <a:gd name="connsiteY216" fmla="*/ 54728 h 76342"/>
                <a:gd name="connsiteX217" fmla="*/ 23476 w 86381"/>
                <a:gd name="connsiteY217" fmla="*/ 52841 h 76342"/>
                <a:gd name="connsiteX218" fmla="*/ 29137 w 86381"/>
                <a:gd name="connsiteY218" fmla="*/ 41518 h 76342"/>
                <a:gd name="connsiteX219" fmla="*/ 28508 w 86381"/>
                <a:gd name="connsiteY219" fmla="*/ 42147 h 76342"/>
                <a:gd name="connsiteX220" fmla="*/ 29137 w 86381"/>
                <a:gd name="connsiteY220" fmla="*/ 41518 h 76342"/>
                <a:gd name="connsiteX221" fmla="*/ 29137 w 86381"/>
                <a:gd name="connsiteY221" fmla="*/ 41518 h 76342"/>
                <a:gd name="connsiteX222" fmla="*/ 29766 w 86381"/>
                <a:gd name="connsiteY222" fmla="*/ 43405 h 76342"/>
                <a:gd name="connsiteX223" fmla="*/ 29766 w 86381"/>
                <a:gd name="connsiteY223" fmla="*/ 42147 h 76342"/>
                <a:gd name="connsiteX224" fmla="*/ 29766 w 86381"/>
                <a:gd name="connsiteY224" fmla="*/ 43405 h 76342"/>
                <a:gd name="connsiteX225" fmla="*/ 25363 w 86381"/>
                <a:gd name="connsiteY225" fmla="*/ 54099 h 76342"/>
                <a:gd name="connsiteX226" fmla="*/ 25363 w 86381"/>
                <a:gd name="connsiteY226" fmla="*/ 54099 h 76342"/>
                <a:gd name="connsiteX227" fmla="*/ 24734 w 86381"/>
                <a:gd name="connsiteY227" fmla="*/ 54728 h 76342"/>
                <a:gd name="connsiteX228" fmla="*/ 25363 w 86381"/>
                <a:gd name="connsiteY228" fmla="*/ 52841 h 76342"/>
                <a:gd name="connsiteX229" fmla="*/ 25363 w 86381"/>
                <a:gd name="connsiteY229" fmla="*/ 54099 h 76342"/>
                <a:gd name="connsiteX230" fmla="*/ 34799 w 86381"/>
                <a:gd name="connsiteY230" fmla="*/ 55986 h 76342"/>
                <a:gd name="connsiteX231" fmla="*/ 34799 w 86381"/>
                <a:gd name="connsiteY231" fmla="*/ 57244 h 76342"/>
                <a:gd name="connsiteX232" fmla="*/ 32912 w 86381"/>
                <a:gd name="connsiteY232" fmla="*/ 62276 h 76342"/>
                <a:gd name="connsiteX233" fmla="*/ 31654 w 86381"/>
                <a:gd name="connsiteY233" fmla="*/ 62905 h 76342"/>
                <a:gd name="connsiteX234" fmla="*/ 34799 w 86381"/>
                <a:gd name="connsiteY234" fmla="*/ 55986 h 76342"/>
                <a:gd name="connsiteX235" fmla="*/ 38573 w 86381"/>
                <a:gd name="connsiteY235" fmla="*/ 51582 h 76342"/>
                <a:gd name="connsiteX236" fmla="*/ 38573 w 86381"/>
                <a:gd name="connsiteY236" fmla="*/ 50953 h 76342"/>
                <a:gd name="connsiteX237" fmla="*/ 37315 w 86381"/>
                <a:gd name="connsiteY237" fmla="*/ 50324 h 76342"/>
                <a:gd name="connsiteX238" fmla="*/ 38573 w 86381"/>
                <a:gd name="connsiteY238" fmla="*/ 50953 h 76342"/>
                <a:gd name="connsiteX239" fmla="*/ 38573 w 86381"/>
                <a:gd name="connsiteY239" fmla="*/ 51582 h 76342"/>
                <a:gd name="connsiteX240" fmla="*/ 37315 w 86381"/>
                <a:gd name="connsiteY240" fmla="*/ 57244 h 76342"/>
                <a:gd name="connsiteX241" fmla="*/ 36057 w 86381"/>
                <a:gd name="connsiteY241" fmla="*/ 59131 h 76342"/>
                <a:gd name="connsiteX242" fmla="*/ 33540 w 86381"/>
                <a:gd name="connsiteY242" fmla="*/ 64793 h 76342"/>
                <a:gd name="connsiteX243" fmla="*/ 34169 w 86381"/>
                <a:gd name="connsiteY243" fmla="*/ 59760 h 76342"/>
                <a:gd name="connsiteX244" fmla="*/ 36057 w 86381"/>
                <a:gd name="connsiteY244" fmla="*/ 55357 h 76342"/>
                <a:gd name="connsiteX245" fmla="*/ 37944 w 86381"/>
                <a:gd name="connsiteY245" fmla="*/ 55357 h 76342"/>
                <a:gd name="connsiteX246" fmla="*/ 37315 w 86381"/>
                <a:gd name="connsiteY246" fmla="*/ 57244 h 76342"/>
                <a:gd name="connsiteX247" fmla="*/ 38573 w 86381"/>
                <a:gd name="connsiteY247" fmla="*/ 59131 h 76342"/>
                <a:gd name="connsiteX248" fmla="*/ 36057 w 86381"/>
                <a:gd name="connsiteY248" fmla="*/ 62276 h 76342"/>
                <a:gd name="connsiteX249" fmla="*/ 38573 w 86381"/>
                <a:gd name="connsiteY249" fmla="*/ 56615 h 76342"/>
                <a:gd name="connsiteX250" fmla="*/ 39202 w 86381"/>
                <a:gd name="connsiteY250" fmla="*/ 57244 h 76342"/>
                <a:gd name="connsiteX251" fmla="*/ 38573 w 86381"/>
                <a:gd name="connsiteY251" fmla="*/ 59131 h 76342"/>
                <a:gd name="connsiteX252" fmla="*/ 42347 w 86381"/>
                <a:gd name="connsiteY252" fmla="*/ 52211 h 76342"/>
                <a:gd name="connsiteX253" fmla="*/ 41718 w 86381"/>
                <a:gd name="connsiteY253" fmla="*/ 52211 h 76342"/>
                <a:gd name="connsiteX254" fmla="*/ 42347 w 86381"/>
                <a:gd name="connsiteY254" fmla="*/ 52211 h 76342"/>
                <a:gd name="connsiteX255" fmla="*/ 41718 w 86381"/>
                <a:gd name="connsiteY255" fmla="*/ 55986 h 76342"/>
                <a:gd name="connsiteX256" fmla="*/ 40460 w 86381"/>
                <a:gd name="connsiteY256" fmla="*/ 59131 h 76342"/>
                <a:gd name="connsiteX257" fmla="*/ 38573 w 86381"/>
                <a:gd name="connsiteY257" fmla="*/ 61647 h 76342"/>
                <a:gd name="connsiteX258" fmla="*/ 39202 w 86381"/>
                <a:gd name="connsiteY258" fmla="*/ 59131 h 76342"/>
                <a:gd name="connsiteX259" fmla="*/ 41718 w 86381"/>
                <a:gd name="connsiteY259" fmla="*/ 55986 h 76342"/>
                <a:gd name="connsiteX260" fmla="*/ 42976 w 86381"/>
                <a:gd name="connsiteY260" fmla="*/ 58502 h 76342"/>
                <a:gd name="connsiteX261" fmla="*/ 40460 w 86381"/>
                <a:gd name="connsiteY261" fmla="*/ 63534 h 76342"/>
                <a:gd name="connsiteX262" fmla="*/ 39202 w 86381"/>
                <a:gd name="connsiteY262" fmla="*/ 65422 h 76342"/>
                <a:gd name="connsiteX263" fmla="*/ 38573 w 86381"/>
                <a:gd name="connsiteY263" fmla="*/ 65422 h 76342"/>
                <a:gd name="connsiteX264" fmla="*/ 40460 w 86381"/>
                <a:gd name="connsiteY264" fmla="*/ 60389 h 76342"/>
                <a:gd name="connsiteX265" fmla="*/ 39202 w 86381"/>
                <a:gd name="connsiteY265" fmla="*/ 61647 h 76342"/>
                <a:gd name="connsiteX266" fmla="*/ 41718 w 86381"/>
                <a:gd name="connsiteY266" fmla="*/ 57244 h 76342"/>
                <a:gd name="connsiteX267" fmla="*/ 43605 w 86381"/>
                <a:gd name="connsiteY267" fmla="*/ 57244 h 76342"/>
                <a:gd name="connsiteX268" fmla="*/ 42976 w 86381"/>
                <a:gd name="connsiteY268" fmla="*/ 58502 h 76342"/>
                <a:gd name="connsiteX269" fmla="*/ 38573 w 86381"/>
                <a:gd name="connsiteY269" fmla="*/ 71083 h 76342"/>
                <a:gd name="connsiteX270" fmla="*/ 38573 w 86381"/>
                <a:gd name="connsiteY270" fmla="*/ 69196 h 76342"/>
                <a:gd name="connsiteX271" fmla="*/ 39202 w 86381"/>
                <a:gd name="connsiteY271" fmla="*/ 69196 h 76342"/>
                <a:gd name="connsiteX272" fmla="*/ 38573 w 86381"/>
                <a:gd name="connsiteY272" fmla="*/ 71083 h 76342"/>
                <a:gd name="connsiteX273" fmla="*/ 46122 w 86381"/>
                <a:gd name="connsiteY273" fmla="*/ 53470 h 76342"/>
                <a:gd name="connsiteX274" fmla="*/ 46750 w 86381"/>
                <a:gd name="connsiteY274" fmla="*/ 51582 h 76342"/>
                <a:gd name="connsiteX275" fmla="*/ 46122 w 86381"/>
                <a:gd name="connsiteY275" fmla="*/ 53470 h 76342"/>
                <a:gd name="connsiteX276" fmla="*/ 48009 w 86381"/>
                <a:gd name="connsiteY276" fmla="*/ 52211 h 76342"/>
                <a:gd name="connsiteX277" fmla="*/ 47380 w 86381"/>
                <a:gd name="connsiteY277" fmla="*/ 52841 h 76342"/>
                <a:gd name="connsiteX278" fmla="*/ 46122 w 86381"/>
                <a:gd name="connsiteY278" fmla="*/ 53470 h 76342"/>
                <a:gd name="connsiteX279" fmla="*/ 46750 w 86381"/>
                <a:gd name="connsiteY279" fmla="*/ 51582 h 76342"/>
                <a:gd name="connsiteX280" fmla="*/ 48009 w 86381"/>
                <a:gd name="connsiteY280" fmla="*/ 52211 h 76342"/>
                <a:gd name="connsiteX281" fmla="*/ 46750 w 86381"/>
                <a:gd name="connsiteY281" fmla="*/ 57244 h 76342"/>
                <a:gd name="connsiteX282" fmla="*/ 44235 w 86381"/>
                <a:gd name="connsiteY282" fmla="*/ 61647 h 76342"/>
                <a:gd name="connsiteX283" fmla="*/ 41718 w 86381"/>
                <a:gd name="connsiteY283" fmla="*/ 65422 h 76342"/>
                <a:gd name="connsiteX284" fmla="*/ 45493 w 86381"/>
                <a:gd name="connsiteY284" fmla="*/ 57244 h 76342"/>
                <a:gd name="connsiteX285" fmla="*/ 46750 w 86381"/>
                <a:gd name="connsiteY285" fmla="*/ 57244 h 76342"/>
                <a:gd name="connsiteX286" fmla="*/ 53041 w 86381"/>
                <a:gd name="connsiteY286" fmla="*/ 53470 h 76342"/>
                <a:gd name="connsiteX287" fmla="*/ 52412 w 86381"/>
                <a:gd name="connsiteY287" fmla="*/ 55357 h 76342"/>
                <a:gd name="connsiteX288" fmla="*/ 48009 w 86381"/>
                <a:gd name="connsiteY288" fmla="*/ 55986 h 76342"/>
                <a:gd name="connsiteX289" fmla="*/ 53041 w 86381"/>
                <a:gd name="connsiteY289" fmla="*/ 53470 h 76342"/>
                <a:gd name="connsiteX290" fmla="*/ 52412 w 86381"/>
                <a:gd name="connsiteY290" fmla="*/ 55986 h 76342"/>
                <a:gd name="connsiteX291" fmla="*/ 52412 w 86381"/>
                <a:gd name="connsiteY291" fmla="*/ 54728 h 76342"/>
                <a:gd name="connsiteX292" fmla="*/ 52412 w 86381"/>
                <a:gd name="connsiteY292" fmla="*/ 55986 h 7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86381" h="76342">
                  <a:moveTo>
                    <a:pt x="84494" y="26420"/>
                  </a:moveTo>
                  <a:cubicBezTo>
                    <a:pt x="84494" y="25791"/>
                    <a:pt x="85123" y="25162"/>
                    <a:pt x="86381" y="23275"/>
                  </a:cubicBezTo>
                  <a:cubicBezTo>
                    <a:pt x="85752" y="23275"/>
                    <a:pt x="85123" y="23275"/>
                    <a:pt x="85123" y="22646"/>
                  </a:cubicBezTo>
                  <a:cubicBezTo>
                    <a:pt x="85123" y="22017"/>
                    <a:pt x="85123" y="19501"/>
                    <a:pt x="85123" y="18872"/>
                  </a:cubicBezTo>
                  <a:cubicBezTo>
                    <a:pt x="85123" y="18243"/>
                    <a:pt x="85123" y="18243"/>
                    <a:pt x="84494" y="18243"/>
                  </a:cubicBezTo>
                  <a:cubicBezTo>
                    <a:pt x="83865" y="18243"/>
                    <a:pt x="83236" y="17613"/>
                    <a:pt x="81978" y="18872"/>
                  </a:cubicBezTo>
                  <a:cubicBezTo>
                    <a:pt x="81348" y="19501"/>
                    <a:pt x="81978" y="16984"/>
                    <a:pt x="81348" y="18243"/>
                  </a:cubicBezTo>
                  <a:cubicBezTo>
                    <a:pt x="80720" y="19501"/>
                    <a:pt x="80091" y="20130"/>
                    <a:pt x="79462" y="20130"/>
                  </a:cubicBezTo>
                  <a:cubicBezTo>
                    <a:pt x="78833" y="20130"/>
                    <a:pt x="78833" y="19501"/>
                    <a:pt x="78203" y="18872"/>
                  </a:cubicBezTo>
                  <a:cubicBezTo>
                    <a:pt x="78203" y="18872"/>
                    <a:pt x="78203" y="18243"/>
                    <a:pt x="77574" y="18243"/>
                  </a:cubicBezTo>
                  <a:cubicBezTo>
                    <a:pt x="77574" y="17613"/>
                    <a:pt x="76945" y="16355"/>
                    <a:pt x="76316" y="15726"/>
                  </a:cubicBezTo>
                  <a:cubicBezTo>
                    <a:pt x="75688" y="15097"/>
                    <a:pt x="74429" y="16355"/>
                    <a:pt x="73800" y="15726"/>
                  </a:cubicBezTo>
                  <a:cubicBezTo>
                    <a:pt x="73800" y="15726"/>
                    <a:pt x="73800" y="14468"/>
                    <a:pt x="73800" y="13839"/>
                  </a:cubicBezTo>
                  <a:cubicBezTo>
                    <a:pt x="73800" y="13839"/>
                    <a:pt x="73800" y="13210"/>
                    <a:pt x="73800" y="13210"/>
                  </a:cubicBezTo>
                  <a:cubicBezTo>
                    <a:pt x="72542" y="16984"/>
                    <a:pt x="71913" y="17613"/>
                    <a:pt x="71913" y="16984"/>
                  </a:cubicBezTo>
                  <a:cubicBezTo>
                    <a:pt x="71284" y="16355"/>
                    <a:pt x="70655" y="16355"/>
                    <a:pt x="70026" y="15726"/>
                  </a:cubicBezTo>
                  <a:cubicBezTo>
                    <a:pt x="69397" y="15726"/>
                    <a:pt x="69397" y="15097"/>
                    <a:pt x="68767" y="15097"/>
                  </a:cubicBezTo>
                  <a:cubicBezTo>
                    <a:pt x="67510" y="15097"/>
                    <a:pt x="66881" y="15726"/>
                    <a:pt x="65622" y="15726"/>
                  </a:cubicBezTo>
                  <a:cubicBezTo>
                    <a:pt x="64993" y="15726"/>
                    <a:pt x="65622" y="13839"/>
                    <a:pt x="64993" y="13210"/>
                  </a:cubicBezTo>
                  <a:cubicBezTo>
                    <a:pt x="64364" y="11952"/>
                    <a:pt x="63106" y="13210"/>
                    <a:pt x="61219" y="14468"/>
                  </a:cubicBezTo>
                  <a:cubicBezTo>
                    <a:pt x="59332" y="15726"/>
                    <a:pt x="58703" y="14468"/>
                    <a:pt x="57445" y="15097"/>
                  </a:cubicBezTo>
                  <a:cubicBezTo>
                    <a:pt x="56816" y="15097"/>
                    <a:pt x="55557" y="16355"/>
                    <a:pt x="54928" y="16984"/>
                  </a:cubicBezTo>
                  <a:cubicBezTo>
                    <a:pt x="54300" y="17613"/>
                    <a:pt x="53041" y="17613"/>
                    <a:pt x="53041" y="17613"/>
                  </a:cubicBezTo>
                  <a:cubicBezTo>
                    <a:pt x="52412" y="16984"/>
                    <a:pt x="52412" y="15726"/>
                    <a:pt x="51783" y="15097"/>
                  </a:cubicBezTo>
                  <a:cubicBezTo>
                    <a:pt x="51783" y="15097"/>
                    <a:pt x="51154" y="15726"/>
                    <a:pt x="50525" y="15726"/>
                  </a:cubicBezTo>
                  <a:cubicBezTo>
                    <a:pt x="49896" y="15726"/>
                    <a:pt x="49896" y="15097"/>
                    <a:pt x="49267" y="14468"/>
                  </a:cubicBezTo>
                  <a:cubicBezTo>
                    <a:pt x="48638" y="13839"/>
                    <a:pt x="48638" y="13839"/>
                    <a:pt x="48009" y="13210"/>
                  </a:cubicBezTo>
                  <a:cubicBezTo>
                    <a:pt x="47380" y="12581"/>
                    <a:pt x="47380" y="11952"/>
                    <a:pt x="46750" y="11952"/>
                  </a:cubicBezTo>
                  <a:cubicBezTo>
                    <a:pt x="46122" y="11952"/>
                    <a:pt x="46122" y="11323"/>
                    <a:pt x="45493" y="11323"/>
                  </a:cubicBezTo>
                  <a:cubicBezTo>
                    <a:pt x="44235" y="11952"/>
                    <a:pt x="43605" y="10065"/>
                    <a:pt x="42976" y="8807"/>
                  </a:cubicBezTo>
                  <a:cubicBezTo>
                    <a:pt x="42347" y="8178"/>
                    <a:pt x="41718" y="9436"/>
                    <a:pt x="41090" y="9436"/>
                  </a:cubicBezTo>
                  <a:cubicBezTo>
                    <a:pt x="40460" y="9436"/>
                    <a:pt x="40460" y="8178"/>
                    <a:pt x="40460" y="8178"/>
                  </a:cubicBezTo>
                  <a:cubicBezTo>
                    <a:pt x="39831" y="7549"/>
                    <a:pt x="38573" y="6920"/>
                    <a:pt x="37944" y="6291"/>
                  </a:cubicBezTo>
                  <a:cubicBezTo>
                    <a:pt x="36686" y="5032"/>
                    <a:pt x="35428" y="4403"/>
                    <a:pt x="34169" y="3145"/>
                  </a:cubicBezTo>
                  <a:cubicBezTo>
                    <a:pt x="32912" y="2516"/>
                    <a:pt x="31654" y="1887"/>
                    <a:pt x="30395" y="1258"/>
                  </a:cubicBezTo>
                  <a:cubicBezTo>
                    <a:pt x="28508" y="629"/>
                    <a:pt x="26621" y="0"/>
                    <a:pt x="24105" y="0"/>
                  </a:cubicBezTo>
                  <a:cubicBezTo>
                    <a:pt x="22847" y="0"/>
                    <a:pt x="21588" y="629"/>
                    <a:pt x="20330" y="1887"/>
                  </a:cubicBezTo>
                  <a:cubicBezTo>
                    <a:pt x="19073" y="3145"/>
                    <a:pt x="16556" y="7549"/>
                    <a:pt x="12152" y="16984"/>
                  </a:cubicBezTo>
                  <a:cubicBezTo>
                    <a:pt x="10895" y="19501"/>
                    <a:pt x="9007" y="24533"/>
                    <a:pt x="7749" y="28307"/>
                  </a:cubicBezTo>
                  <a:cubicBezTo>
                    <a:pt x="6492" y="30824"/>
                    <a:pt x="5862" y="33340"/>
                    <a:pt x="4604" y="36485"/>
                  </a:cubicBezTo>
                  <a:cubicBezTo>
                    <a:pt x="7120" y="32082"/>
                    <a:pt x="6492" y="33340"/>
                    <a:pt x="5862" y="35856"/>
                  </a:cubicBezTo>
                  <a:cubicBezTo>
                    <a:pt x="4604" y="39001"/>
                    <a:pt x="3346" y="42776"/>
                    <a:pt x="2088" y="44663"/>
                  </a:cubicBezTo>
                  <a:cubicBezTo>
                    <a:pt x="2717" y="44034"/>
                    <a:pt x="2717" y="44034"/>
                    <a:pt x="3346" y="43405"/>
                  </a:cubicBezTo>
                  <a:cubicBezTo>
                    <a:pt x="4604" y="41518"/>
                    <a:pt x="5233" y="40259"/>
                    <a:pt x="4604" y="43405"/>
                  </a:cubicBezTo>
                  <a:cubicBezTo>
                    <a:pt x="3975" y="45292"/>
                    <a:pt x="5233" y="44034"/>
                    <a:pt x="3346" y="48437"/>
                  </a:cubicBezTo>
                  <a:cubicBezTo>
                    <a:pt x="2717" y="50324"/>
                    <a:pt x="3346" y="49066"/>
                    <a:pt x="3975" y="49066"/>
                  </a:cubicBezTo>
                  <a:cubicBezTo>
                    <a:pt x="3346" y="51582"/>
                    <a:pt x="2717" y="53470"/>
                    <a:pt x="1459" y="55357"/>
                  </a:cubicBezTo>
                  <a:cubicBezTo>
                    <a:pt x="2088" y="54728"/>
                    <a:pt x="2088" y="54099"/>
                    <a:pt x="2717" y="54099"/>
                  </a:cubicBezTo>
                  <a:cubicBezTo>
                    <a:pt x="1459" y="57873"/>
                    <a:pt x="830" y="58502"/>
                    <a:pt x="830" y="57873"/>
                  </a:cubicBezTo>
                  <a:cubicBezTo>
                    <a:pt x="830" y="57244"/>
                    <a:pt x="830" y="56615"/>
                    <a:pt x="830" y="57244"/>
                  </a:cubicBezTo>
                  <a:cubicBezTo>
                    <a:pt x="-1686" y="65422"/>
                    <a:pt x="2088" y="57873"/>
                    <a:pt x="4604" y="53470"/>
                  </a:cubicBezTo>
                  <a:cubicBezTo>
                    <a:pt x="3975" y="55357"/>
                    <a:pt x="3346" y="56615"/>
                    <a:pt x="2717" y="58502"/>
                  </a:cubicBezTo>
                  <a:cubicBezTo>
                    <a:pt x="2717" y="59131"/>
                    <a:pt x="2717" y="59760"/>
                    <a:pt x="2717" y="59760"/>
                  </a:cubicBezTo>
                  <a:cubicBezTo>
                    <a:pt x="3346" y="59760"/>
                    <a:pt x="3975" y="59760"/>
                    <a:pt x="4604" y="59760"/>
                  </a:cubicBezTo>
                  <a:cubicBezTo>
                    <a:pt x="5233" y="59760"/>
                    <a:pt x="4604" y="61018"/>
                    <a:pt x="5862" y="60389"/>
                  </a:cubicBezTo>
                  <a:cubicBezTo>
                    <a:pt x="6492" y="59131"/>
                    <a:pt x="5862" y="62905"/>
                    <a:pt x="7120" y="60389"/>
                  </a:cubicBezTo>
                  <a:cubicBezTo>
                    <a:pt x="7749" y="59131"/>
                    <a:pt x="7749" y="59760"/>
                    <a:pt x="6492" y="63534"/>
                  </a:cubicBezTo>
                  <a:cubicBezTo>
                    <a:pt x="5862" y="66051"/>
                    <a:pt x="5862" y="65422"/>
                    <a:pt x="6492" y="64793"/>
                  </a:cubicBezTo>
                  <a:cubicBezTo>
                    <a:pt x="7120" y="63534"/>
                    <a:pt x="7749" y="63534"/>
                    <a:pt x="8378" y="62905"/>
                  </a:cubicBezTo>
                  <a:cubicBezTo>
                    <a:pt x="8378" y="62905"/>
                    <a:pt x="8378" y="62276"/>
                    <a:pt x="8378" y="62905"/>
                  </a:cubicBezTo>
                  <a:cubicBezTo>
                    <a:pt x="6492" y="68567"/>
                    <a:pt x="7749" y="66680"/>
                    <a:pt x="9637" y="64164"/>
                  </a:cubicBezTo>
                  <a:cubicBezTo>
                    <a:pt x="10266" y="62905"/>
                    <a:pt x="11524" y="61018"/>
                    <a:pt x="10266" y="64793"/>
                  </a:cubicBezTo>
                  <a:cubicBezTo>
                    <a:pt x="9637" y="66051"/>
                    <a:pt x="10895" y="64793"/>
                    <a:pt x="11524" y="62905"/>
                  </a:cubicBezTo>
                  <a:cubicBezTo>
                    <a:pt x="13411" y="59131"/>
                    <a:pt x="12782" y="60389"/>
                    <a:pt x="12152" y="62905"/>
                  </a:cubicBezTo>
                  <a:cubicBezTo>
                    <a:pt x="12152" y="63534"/>
                    <a:pt x="12152" y="64164"/>
                    <a:pt x="12152" y="64164"/>
                  </a:cubicBezTo>
                  <a:cubicBezTo>
                    <a:pt x="12152" y="64164"/>
                    <a:pt x="12152" y="65422"/>
                    <a:pt x="12782" y="64164"/>
                  </a:cubicBezTo>
                  <a:cubicBezTo>
                    <a:pt x="13411" y="62905"/>
                    <a:pt x="12782" y="64793"/>
                    <a:pt x="12152" y="66680"/>
                  </a:cubicBezTo>
                  <a:cubicBezTo>
                    <a:pt x="12152" y="66680"/>
                    <a:pt x="12152" y="67309"/>
                    <a:pt x="12152" y="66680"/>
                  </a:cubicBezTo>
                  <a:cubicBezTo>
                    <a:pt x="13411" y="64793"/>
                    <a:pt x="12152" y="68567"/>
                    <a:pt x="14669" y="64793"/>
                  </a:cubicBezTo>
                  <a:cubicBezTo>
                    <a:pt x="15298" y="63534"/>
                    <a:pt x="15298" y="63534"/>
                    <a:pt x="15927" y="63534"/>
                  </a:cubicBezTo>
                  <a:cubicBezTo>
                    <a:pt x="15927" y="63534"/>
                    <a:pt x="15927" y="64164"/>
                    <a:pt x="15298" y="64793"/>
                  </a:cubicBezTo>
                  <a:cubicBezTo>
                    <a:pt x="13411" y="69825"/>
                    <a:pt x="14040" y="67938"/>
                    <a:pt x="15298" y="66051"/>
                  </a:cubicBezTo>
                  <a:cubicBezTo>
                    <a:pt x="16556" y="64164"/>
                    <a:pt x="16556" y="63534"/>
                    <a:pt x="15298" y="66680"/>
                  </a:cubicBezTo>
                  <a:cubicBezTo>
                    <a:pt x="14669" y="67938"/>
                    <a:pt x="15298" y="67309"/>
                    <a:pt x="15298" y="67938"/>
                  </a:cubicBezTo>
                  <a:cubicBezTo>
                    <a:pt x="15298" y="68567"/>
                    <a:pt x="15927" y="66680"/>
                    <a:pt x="14669" y="70454"/>
                  </a:cubicBezTo>
                  <a:cubicBezTo>
                    <a:pt x="14669" y="71083"/>
                    <a:pt x="14669" y="71083"/>
                    <a:pt x="14669" y="71083"/>
                  </a:cubicBezTo>
                  <a:cubicBezTo>
                    <a:pt x="15927" y="68567"/>
                    <a:pt x="15298" y="70454"/>
                    <a:pt x="15298" y="71712"/>
                  </a:cubicBezTo>
                  <a:cubicBezTo>
                    <a:pt x="15298" y="71712"/>
                    <a:pt x="15298" y="71712"/>
                    <a:pt x="15927" y="71083"/>
                  </a:cubicBezTo>
                  <a:cubicBezTo>
                    <a:pt x="17814" y="66680"/>
                    <a:pt x="18443" y="66680"/>
                    <a:pt x="17814" y="69196"/>
                  </a:cubicBezTo>
                  <a:cubicBezTo>
                    <a:pt x="17185" y="71712"/>
                    <a:pt x="19073" y="68567"/>
                    <a:pt x="19073" y="68567"/>
                  </a:cubicBezTo>
                  <a:cubicBezTo>
                    <a:pt x="19073" y="68567"/>
                    <a:pt x="19073" y="68567"/>
                    <a:pt x="19073" y="68567"/>
                  </a:cubicBezTo>
                  <a:cubicBezTo>
                    <a:pt x="19073" y="68567"/>
                    <a:pt x="19702" y="68567"/>
                    <a:pt x="19702" y="68567"/>
                  </a:cubicBezTo>
                  <a:cubicBezTo>
                    <a:pt x="19702" y="68567"/>
                    <a:pt x="20330" y="67309"/>
                    <a:pt x="20330" y="68567"/>
                  </a:cubicBezTo>
                  <a:cubicBezTo>
                    <a:pt x="19702" y="71712"/>
                    <a:pt x="20330" y="70454"/>
                    <a:pt x="20330" y="71083"/>
                  </a:cubicBezTo>
                  <a:cubicBezTo>
                    <a:pt x="20330" y="72341"/>
                    <a:pt x="21588" y="69825"/>
                    <a:pt x="20959" y="72341"/>
                  </a:cubicBezTo>
                  <a:cubicBezTo>
                    <a:pt x="20330" y="74228"/>
                    <a:pt x="20959" y="72970"/>
                    <a:pt x="23476" y="67938"/>
                  </a:cubicBezTo>
                  <a:cubicBezTo>
                    <a:pt x="21588" y="73599"/>
                    <a:pt x="24734" y="65422"/>
                    <a:pt x="22218" y="73599"/>
                  </a:cubicBezTo>
                  <a:cubicBezTo>
                    <a:pt x="24734" y="67309"/>
                    <a:pt x="25992" y="65422"/>
                    <a:pt x="24734" y="68567"/>
                  </a:cubicBezTo>
                  <a:cubicBezTo>
                    <a:pt x="24105" y="71712"/>
                    <a:pt x="24734" y="70454"/>
                    <a:pt x="24734" y="70454"/>
                  </a:cubicBezTo>
                  <a:cubicBezTo>
                    <a:pt x="24734" y="70454"/>
                    <a:pt x="25363" y="70454"/>
                    <a:pt x="25363" y="70454"/>
                  </a:cubicBezTo>
                  <a:cubicBezTo>
                    <a:pt x="25363" y="70454"/>
                    <a:pt x="25992" y="70454"/>
                    <a:pt x="27250" y="68567"/>
                  </a:cubicBezTo>
                  <a:cubicBezTo>
                    <a:pt x="28508" y="66680"/>
                    <a:pt x="28508" y="67309"/>
                    <a:pt x="29137" y="66680"/>
                  </a:cubicBezTo>
                  <a:cubicBezTo>
                    <a:pt x="28508" y="68567"/>
                    <a:pt x="27879" y="69196"/>
                    <a:pt x="27879" y="70454"/>
                  </a:cubicBezTo>
                  <a:cubicBezTo>
                    <a:pt x="27250" y="71712"/>
                    <a:pt x="26621" y="73599"/>
                    <a:pt x="26621" y="74857"/>
                  </a:cubicBezTo>
                  <a:cubicBezTo>
                    <a:pt x="27250" y="74228"/>
                    <a:pt x="27250" y="72970"/>
                    <a:pt x="27879" y="72341"/>
                  </a:cubicBezTo>
                  <a:cubicBezTo>
                    <a:pt x="27879" y="71712"/>
                    <a:pt x="28508" y="71712"/>
                    <a:pt x="28508" y="70454"/>
                  </a:cubicBezTo>
                  <a:cubicBezTo>
                    <a:pt x="28508" y="69825"/>
                    <a:pt x="28508" y="69196"/>
                    <a:pt x="28508" y="68567"/>
                  </a:cubicBezTo>
                  <a:cubicBezTo>
                    <a:pt x="28508" y="67938"/>
                    <a:pt x="29137" y="67309"/>
                    <a:pt x="29137" y="67309"/>
                  </a:cubicBezTo>
                  <a:cubicBezTo>
                    <a:pt x="29766" y="67309"/>
                    <a:pt x="29766" y="66680"/>
                    <a:pt x="30395" y="66680"/>
                  </a:cubicBezTo>
                  <a:cubicBezTo>
                    <a:pt x="30395" y="66680"/>
                    <a:pt x="30395" y="67309"/>
                    <a:pt x="30395" y="67309"/>
                  </a:cubicBezTo>
                  <a:cubicBezTo>
                    <a:pt x="31024" y="66051"/>
                    <a:pt x="30395" y="69196"/>
                    <a:pt x="27879" y="75487"/>
                  </a:cubicBezTo>
                  <a:cubicBezTo>
                    <a:pt x="29137" y="72341"/>
                    <a:pt x="31024" y="69825"/>
                    <a:pt x="30395" y="72341"/>
                  </a:cubicBezTo>
                  <a:cubicBezTo>
                    <a:pt x="30395" y="72970"/>
                    <a:pt x="31024" y="71712"/>
                    <a:pt x="31024" y="71083"/>
                  </a:cubicBezTo>
                  <a:cubicBezTo>
                    <a:pt x="32912" y="67309"/>
                    <a:pt x="32912" y="67938"/>
                    <a:pt x="31024" y="72341"/>
                  </a:cubicBezTo>
                  <a:cubicBezTo>
                    <a:pt x="30395" y="73599"/>
                    <a:pt x="30395" y="74228"/>
                    <a:pt x="30395" y="74228"/>
                  </a:cubicBezTo>
                  <a:cubicBezTo>
                    <a:pt x="30395" y="74228"/>
                    <a:pt x="30395" y="74857"/>
                    <a:pt x="31024" y="74228"/>
                  </a:cubicBezTo>
                  <a:cubicBezTo>
                    <a:pt x="31654" y="73599"/>
                    <a:pt x="31654" y="74228"/>
                    <a:pt x="32283" y="74228"/>
                  </a:cubicBezTo>
                  <a:cubicBezTo>
                    <a:pt x="32283" y="74228"/>
                    <a:pt x="32283" y="74857"/>
                    <a:pt x="32283" y="74228"/>
                  </a:cubicBezTo>
                  <a:cubicBezTo>
                    <a:pt x="32912" y="74228"/>
                    <a:pt x="32912" y="74857"/>
                    <a:pt x="33540" y="72970"/>
                  </a:cubicBezTo>
                  <a:cubicBezTo>
                    <a:pt x="35428" y="69825"/>
                    <a:pt x="35428" y="71083"/>
                    <a:pt x="36057" y="70454"/>
                  </a:cubicBezTo>
                  <a:cubicBezTo>
                    <a:pt x="36057" y="70454"/>
                    <a:pt x="36686" y="70454"/>
                    <a:pt x="36057" y="70454"/>
                  </a:cubicBezTo>
                  <a:cubicBezTo>
                    <a:pt x="36057" y="70454"/>
                    <a:pt x="35428" y="72341"/>
                    <a:pt x="34799" y="73599"/>
                  </a:cubicBezTo>
                  <a:cubicBezTo>
                    <a:pt x="34799" y="73599"/>
                    <a:pt x="34799" y="73599"/>
                    <a:pt x="34799" y="73599"/>
                  </a:cubicBezTo>
                  <a:cubicBezTo>
                    <a:pt x="34799" y="73599"/>
                    <a:pt x="34799" y="73599"/>
                    <a:pt x="34799" y="73599"/>
                  </a:cubicBezTo>
                  <a:cubicBezTo>
                    <a:pt x="35428" y="72970"/>
                    <a:pt x="35428" y="71712"/>
                    <a:pt x="36057" y="71083"/>
                  </a:cubicBezTo>
                  <a:cubicBezTo>
                    <a:pt x="36057" y="71712"/>
                    <a:pt x="35428" y="72341"/>
                    <a:pt x="35428" y="72970"/>
                  </a:cubicBezTo>
                  <a:cubicBezTo>
                    <a:pt x="35428" y="72970"/>
                    <a:pt x="34799" y="73599"/>
                    <a:pt x="34799" y="73599"/>
                  </a:cubicBezTo>
                  <a:cubicBezTo>
                    <a:pt x="34799" y="73599"/>
                    <a:pt x="34799" y="73599"/>
                    <a:pt x="34799" y="73599"/>
                  </a:cubicBezTo>
                  <a:cubicBezTo>
                    <a:pt x="33540" y="77374"/>
                    <a:pt x="34799" y="75487"/>
                    <a:pt x="35428" y="73599"/>
                  </a:cubicBezTo>
                  <a:cubicBezTo>
                    <a:pt x="36057" y="72341"/>
                    <a:pt x="36686" y="71712"/>
                    <a:pt x="37315" y="70454"/>
                  </a:cubicBezTo>
                  <a:cubicBezTo>
                    <a:pt x="36686" y="72970"/>
                    <a:pt x="36057" y="74228"/>
                    <a:pt x="35428" y="75487"/>
                  </a:cubicBezTo>
                  <a:cubicBezTo>
                    <a:pt x="35428" y="75487"/>
                    <a:pt x="35428" y="76116"/>
                    <a:pt x="35428" y="76116"/>
                  </a:cubicBezTo>
                  <a:cubicBezTo>
                    <a:pt x="36057" y="75487"/>
                    <a:pt x="36686" y="75487"/>
                    <a:pt x="36686" y="74857"/>
                  </a:cubicBezTo>
                  <a:cubicBezTo>
                    <a:pt x="36686" y="74857"/>
                    <a:pt x="37315" y="74228"/>
                    <a:pt x="37315" y="73599"/>
                  </a:cubicBezTo>
                  <a:cubicBezTo>
                    <a:pt x="37944" y="72970"/>
                    <a:pt x="38573" y="71083"/>
                    <a:pt x="38573" y="71083"/>
                  </a:cubicBezTo>
                  <a:cubicBezTo>
                    <a:pt x="39202" y="70454"/>
                    <a:pt x="39831" y="71083"/>
                    <a:pt x="40460" y="70454"/>
                  </a:cubicBezTo>
                  <a:cubicBezTo>
                    <a:pt x="39831" y="71712"/>
                    <a:pt x="39202" y="72970"/>
                    <a:pt x="38573" y="73599"/>
                  </a:cubicBezTo>
                  <a:cubicBezTo>
                    <a:pt x="38573" y="74228"/>
                    <a:pt x="37944" y="74857"/>
                    <a:pt x="37944" y="75487"/>
                  </a:cubicBezTo>
                  <a:cubicBezTo>
                    <a:pt x="37944" y="75487"/>
                    <a:pt x="38573" y="75487"/>
                    <a:pt x="38573" y="76116"/>
                  </a:cubicBezTo>
                  <a:cubicBezTo>
                    <a:pt x="39202" y="74857"/>
                    <a:pt x="39202" y="74228"/>
                    <a:pt x="39202" y="72970"/>
                  </a:cubicBezTo>
                  <a:cubicBezTo>
                    <a:pt x="39202" y="72970"/>
                    <a:pt x="39202" y="72341"/>
                    <a:pt x="39831" y="71712"/>
                  </a:cubicBezTo>
                  <a:cubicBezTo>
                    <a:pt x="40460" y="71083"/>
                    <a:pt x="41090" y="71083"/>
                    <a:pt x="41718" y="70454"/>
                  </a:cubicBezTo>
                  <a:cubicBezTo>
                    <a:pt x="41718" y="71083"/>
                    <a:pt x="41090" y="71083"/>
                    <a:pt x="41090" y="71712"/>
                  </a:cubicBezTo>
                  <a:cubicBezTo>
                    <a:pt x="40460" y="72341"/>
                    <a:pt x="39831" y="72970"/>
                    <a:pt x="39202" y="73599"/>
                  </a:cubicBezTo>
                  <a:cubicBezTo>
                    <a:pt x="38573" y="76116"/>
                    <a:pt x="38573" y="76745"/>
                    <a:pt x="39202" y="76116"/>
                  </a:cubicBezTo>
                  <a:cubicBezTo>
                    <a:pt x="40460" y="74857"/>
                    <a:pt x="41718" y="74228"/>
                    <a:pt x="42347" y="74857"/>
                  </a:cubicBezTo>
                  <a:cubicBezTo>
                    <a:pt x="42347" y="74857"/>
                    <a:pt x="43605" y="73599"/>
                    <a:pt x="43605" y="73599"/>
                  </a:cubicBezTo>
                  <a:cubicBezTo>
                    <a:pt x="44864" y="73599"/>
                    <a:pt x="45493" y="73599"/>
                    <a:pt x="46122" y="73599"/>
                  </a:cubicBezTo>
                  <a:cubicBezTo>
                    <a:pt x="46750" y="73599"/>
                    <a:pt x="46750" y="73599"/>
                    <a:pt x="47380" y="73599"/>
                  </a:cubicBezTo>
                  <a:cubicBezTo>
                    <a:pt x="47380" y="73599"/>
                    <a:pt x="48009" y="72341"/>
                    <a:pt x="48638" y="70454"/>
                  </a:cubicBezTo>
                  <a:cubicBezTo>
                    <a:pt x="48638" y="70454"/>
                    <a:pt x="48638" y="69825"/>
                    <a:pt x="48638" y="69825"/>
                  </a:cubicBezTo>
                  <a:cubicBezTo>
                    <a:pt x="48009" y="69825"/>
                    <a:pt x="47380" y="70454"/>
                    <a:pt x="47380" y="69825"/>
                  </a:cubicBezTo>
                  <a:cubicBezTo>
                    <a:pt x="47380" y="69196"/>
                    <a:pt x="46122" y="69825"/>
                    <a:pt x="45493" y="70454"/>
                  </a:cubicBezTo>
                  <a:cubicBezTo>
                    <a:pt x="44864" y="70454"/>
                    <a:pt x="44235" y="71083"/>
                    <a:pt x="43605" y="71083"/>
                  </a:cubicBezTo>
                  <a:cubicBezTo>
                    <a:pt x="43605" y="71083"/>
                    <a:pt x="43605" y="71083"/>
                    <a:pt x="43605" y="71083"/>
                  </a:cubicBezTo>
                  <a:cubicBezTo>
                    <a:pt x="41718" y="75487"/>
                    <a:pt x="42976" y="69825"/>
                    <a:pt x="41090" y="72970"/>
                  </a:cubicBezTo>
                  <a:cubicBezTo>
                    <a:pt x="40460" y="73599"/>
                    <a:pt x="41090" y="72970"/>
                    <a:pt x="41090" y="71083"/>
                  </a:cubicBezTo>
                  <a:cubicBezTo>
                    <a:pt x="41718" y="70454"/>
                    <a:pt x="42347" y="69825"/>
                    <a:pt x="42976" y="69196"/>
                  </a:cubicBezTo>
                  <a:cubicBezTo>
                    <a:pt x="44864" y="67938"/>
                    <a:pt x="46750" y="67309"/>
                    <a:pt x="48638" y="66051"/>
                  </a:cubicBezTo>
                  <a:cubicBezTo>
                    <a:pt x="49267" y="65422"/>
                    <a:pt x="49896" y="64793"/>
                    <a:pt x="51154" y="63534"/>
                  </a:cubicBezTo>
                  <a:cubicBezTo>
                    <a:pt x="51783" y="62905"/>
                    <a:pt x="52412" y="60389"/>
                    <a:pt x="53041" y="60389"/>
                  </a:cubicBezTo>
                  <a:cubicBezTo>
                    <a:pt x="52412" y="61647"/>
                    <a:pt x="52412" y="62276"/>
                    <a:pt x="51154" y="64164"/>
                  </a:cubicBezTo>
                  <a:cubicBezTo>
                    <a:pt x="51783" y="64164"/>
                    <a:pt x="52412" y="64793"/>
                    <a:pt x="53041" y="64793"/>
                  </a:cubicBezTo>
                  <a:cubicBezTo>
                    <a:pt x="53671" y="64793"/>
                    <a:pt x="54300" y="64164"/>
                    <a:pt x="54300" y="65422"/>
                  </a:cubicBezTo>
                  <a:cubicBezTo>
                    <a:pt x="54300" y="66680"/>
                    <a:pt x="54300" y="67938"/>
                    <a:pt x="55557" y="66680"/>
                  </a:cubicBezTo>
                  <a:cubicBezTo>
                    <a:pt x="56186" y="66051"/>
                    <a:pt x="57445" y="64164"/>
                    <a:pt x="58074" y="63534"/>
                  </a:cubicBezTo>
                  <a:cubicBezTo>
                    <a:pt x="58703" y="62905"/>
                    <a:pt x="58074" y="64164"/>
                    <a:pt x="58703" y="64164"/>
                  </a:cubicBezTo>
                  <a:cubicBezTo>
                    <a:pt x="59332" y="64164"/>
                    <a:pt x="59332" y="64164"/>
                    <a:pt x="59961" y="63534"/>
                  </a:cubicBezTo>
                  <a:cubicBezTo>
                    <a:pt x="61219" y="62905"/>
                    <a:pt x="61848" y="61018"/>
                    <a:pt x="63106" y="60389"/>
                  </a:cubicBezTo>
                  <a:cubicBezTo>
                    <a:pt x="63106" y="60389"/>
                    <a:pt x="63106" y="60389"/>
                    <a:pt x="63735" y="60389"/>
                  </a:cubicBezTo>
                  <a:cubicBezTo>
                    <a:pt x="62477" y="62276"/>
                    <a:pt x="61848" y="63534"/>
                    <a:pt x="60590" y="65422"/>
                  </a:cubicBezTo>
                  <a:cubicBezTo>
                    <a:pt x="60590" y="66051"/>
                    <a:pt x="59961" y="67309"/>
                    <a:pt x="59961" y="67309"/>
                  </a:cubicBezTo>
                  <a:cubicBezTo>
                    <a:pt x="61219" y="66051"/>
                    <a:pt x="62477" y="64164"/>
                    <a:pt x="63735" y="62905"/>
                  </a:cubicBezTo>
                  <a:cubicBezTo>
                    <a:pt x="64364" y="62276"/>
                    <a:pt x="65622" y="60389"/>
                    <a:pt x="66252" y="61018"/>
                  </a:cubicBezTo>
                  <a:cubicBezTo>
                    <a:pt x="66252" y="61647"/>
                    <a:pt x="66881" y="59760"/>
                    <a:pt x="67510" y="59760"/>
                  </a:cubicBezTo>
                  <a:cubicBezTo>
                    <a:pt x="69397" y="57873"/>
                    <a:pt x="70655" y="56615"/>
                    <a:pt x="72542" y="54728"/>
                  </a:cubicBezTo>
                  <a:cubicBezTo>
                    <a:pt x="73171" y="54099"/>
                    <a:pt x="73800" y="52841"/>
                    <a:pt x="75688" y="49695"/>
                  </a:cubicBezTo>
                  <a:cubicBezTo>
                    <a:pt x="76945" y="47808"/>
                    <a:pt x="76945" y="47179"/>
                    <a:pt x="78203" y="45921"/>
                  </a:cubicBezTo>
                  <a:cubicBezTo>
                    <a:pt x="78203" y="45292"/>
                    <a:pt x="78203" y="45292"/>
                    <a:pt x="78203" y="44663"/>
                  </a:cubicBezTo>
                  <a:cubicBezTo>
                    <a:pt x="79462" y="41518"/>
                    <a:pt x="80720" y="39001"/>
                    <a:pt x="81978" y="35856"/>
                  </a:cubicBezTo>
                  <a:cubicBezTo>
                    <a:pt x="83236" y="30195"/>
                    <a:pt x="83865" y="28307"/>
                    <a:pt x="84494" y="26420"/>
                  </a:cubicBezTo>
                  <a:close/>
                  <a:moveTo>
                    <a:pt x="7120" y="52841"/>
                  </a:moveTo>
                  <a:cubicBezTo>
                    <a:pt x="7120" y="53470"/>
                    <a:pt x="6492" y="53470"/>
                    <a:pt x="6492" y="54099"/>
                  </a:cubicBezTo>
                  <a:cubicBezTo>
                    <a:pt x="6492" y="53470"/>
                    <a:pt x="6492" y="53470"/>
                    <a:pt x="7120" y="52841"/>
                  </a:cubicBezTo>
                  <a:cubicBezTo>
                    <a:pt x="6492" y="52841"/>
                    <a:pt x="7120" y="52211"/>
                    <a:pt x="7120" y="52211"/>
                  </a:cubicBezTo>
                  <a:cubicBezTo>
                    <a:pt x="7120" y="52211"/>
                    <a:pt x="7120" y="52211"/>
                    <a:pt x="7120" y="52841"/>
                  </a:cubicBezTo>
                  <a:close/>
                  <a:moveTo>
                    <a:pt x="10266" y="47179"/>
                  </a:moveTo>
                  <a:cubicBezTo>
                    <a:pt x="10266" y="47179"/>
                    <a:pt x="9637" y="47808"/>
                    <a:pt x="9637" y="47808"/>
                  </a:cubicBezTo>
                  <a:cubicBezTo>
                    <a:pt x="10266" y="47808"/>
                    <a:pt x="10266" y="47179"/>
                    <a:pt x="10266" y="47179"/>
                  </a:cubicBezTo>
                  <a:cubicBezTo>
                    <a:pt x="10266" y="47179"/>
                    <a:pt x="10266" y="47179"/>
                    <a:pt x="10266" y="47179"/>
                  </a:cubicBezTo>
                  <a:cubicBezTo>
                    <a:pt x="10895" y="47179"/>
                    <a:pt x="10266" y="47179"/>
                    <a:pt x="10266" y="47179"/>
                  </a:cubicBezTo>
                  <a:close/>
                  <a:moveTo>
                    <a:pt x="13411" y="49066"/>
                  </a:moveTo>
                  <a:cubicBezTo>
                    <a:pt x="13411" y="49066"/>
                    <a:pt x="12782" y="49695"/>
                    <a:pt x="12782" y="49695"/>
                  </a:cubicBezTo>
                  <a:cubicBezTo>
                    <a:pt x="12782" y="49066"/>
                    <a:pt x="13411" y="48437"/>
                    <a:pt x="13411" y="47808"/>
                  </a:cubicBezTo>
                  <a:cubicBezTo>
                    <a:pt x="13411" y="47179"/>
                    <a:pt x="14040" y="47179"/>
                    <a:pt x="14040" y="46550"/>
                  </a:cubicBezTo>
                  <a:cubicBezTo>
                    <a:pt x="14040" y="47179"/>
                    <a:pt x="13411" y="48437"/>
                    <a:pt x="13411" y="49066"/>
                  </a:cubicBezTo>
                  <a:close/>
                  <a:moveTo>
                    <a:pt x="10895" y="55357"/>
                  </a:moveTo>
                  <a:cubicBezTo>
                    <a:pt x="9007" y="55986"/>
                    <a:pt x="7120" y="57244"/>
                    <a:pt x="7120" y="54728"/>
                  </a:cubicBezTo>
                  <a:cubicBezTo>
                    <a:pt x="7749" y="54728"/>
                    <a:pt x="8378" y="54099"/>
                    <a:pt x="9007" y="54099"/>
                  </a:cubicBezTo>
                  <a:cubicBezTo>
                    <a:pt x="9637" y="54099"/>
                    <a:pt x="10266" y="53470"/>
                    <a:pt x="10895" y="53470"/>
                  </a:cubicBezTo>
                  <a:cubicBezTo>
                    <a:pt x="11524" y="52841"/>
                    <a:pt x="11524" y="53470"/>
                    <a:pt x="10895" y="55357"/>
                  </a:cubicBezTo>
                  <a:close/>
                  <a:moveTo>
                    <a:pt x="16556" y="47808"/>
                  </a:moveTo>
                  <a:cubicBezTo>
                    <a:pt x="14669" y="52211"/>
                    <a:pt x="15298" y="49066"/>
                    <a:pt x="14669" y="49695"/>
                  </a:cubicBezTo>
                  <a:cubicBezTo>
                    <a:pt x="14040" y="50324"/>
                    <a:pt x="14040" y="49066"/>
                    <a:pt x="14040" y="48437"/>
                  </a:cubicBezTo>
                  <a:cubicBezTo>
                    <a:pt x="14040" y="47808"/>
                    <a:pt x="14669" y="47179"/>
                    <a:pt x="14669" y="47179"/>
                  </a:cubicBezTo>
                  <a:cubicBezTo>
                    <a:pt x="15927" y="45292"/>
                    <a:pt x="16556" y="46550"/>
                    <a:pt x="16556" y="47808"/>
                  </a:cubicBezTo>
                  <a:close/>
                  <a:moveTo>
                    <a:pt x="17185" y="50324"/>
                  </a:moveTo>
                  <a:cubicBezTo>
                    <a:pt x="16556" y="50953"/>
                    <a:pt x="15927" y="51582"/>
                    <a:pt x="15927" y="49695"/>
                  </a:cubicBezTo>
                  <a:cubicBezTo>
                    <a:pt x="18443" y="46550"/>
                    <a:pt x="18443" y="47179"/>
                    <a:pt x="17185" y="50324"/>
                  </a:cubicBezTo>
                  <a:close/>
                  <a:moveTo>
                    <a:pt x="18443" y="50953"/>
                  </a:moveTo>
                  <a:cubicBezTo>
                    <a:pt x="18443" y="51582"/>
                    <a:pt x="17814" y="51582"/>
                    <a:pt x="17814" y="51582"/>
                  </a:cubicBezTo>
                  <a:cubicBezTo>
                    <a:pt x="17814" y="51582"/>
                    <a:pt x="17814" y="50953"/>
                    <a:pt x="18443" y="49695"/>
                  </a:cubicBezTo>
                  <a:cubicBezTo>
                    <a:pt x="18443" y="49695"/>
                    <a:pt x="18443" y="49695"/>
                    <a:pt x="19073" y="49695"/>
                  </a:cubicBezTo>
                  <a:cubicBezTo>
                    <a:pt x="19073" y="50324"/>
                    <a:pt x="18443" y="50324"/>
                    <a:pt x="18443" y="50953"/>
                  </a:cubicBezTo>
                  <a:close/>
                  <a:moveTo>
                    <a:pt x="19702" y="51582"/>
                  </a:moveTo>
                  <a:cubicBezTo>
                    <a:pt x="19073" y="52841"/>
                    <a:pt x="17814" y="55986"/>
                    <a:pt x="19073" y="51582"/>
                  </a:cubicBezTo>
                  <a:cubicBezTo>
                    <a:pt x="19073" y="51582"/>
                    <a:pt x="19073" y="51582"/>
                    <a:pt x="19702" y="51582"/>
                  </a:cubicBezTo>
                  <a:close/>
                  <a:moveTo>
                    <a:pt x="26621" y="41518"/>
                  </a:moveTo>
                  <a:cubicBezTo>
                    <a:pt x="26621" y="42147"/>
                    <a:pt x="26621" y="42147"/>
                    <a:pt x="25992" y="42776"/>
                  </a:cubicBezTo>
                  <a:cubicBezTo>
                    <a:pt x="25992" y="42776"/>
                    <a:pt x="25363" y="42776"/>
                    <a:pt x="25363" y="42776"/>
                  </a:cubicBezTo>
                  <a:cubicBezTo>
                    <a:pt x="25363" y="42147"/>
                    <a:pt x="25992" y="41518"/>
                    <a:pt x="25992" y="40889"/>
                  </a:cubicBezTo>
                  <a:cubicBezTo>
                    <a:pt x="25992" y="40889"/>
                    <a:pt x="25992" y="40889"/>
                    <a:pt x="26621" y="41518"/>
                  </a:cubicBezTo>
                  <a:cubicBezTo>
                    <a:pt x="25992" y="41518"/>
                    <a:pt x="26621" y="41518"/>
                    <a:pt x="26621" y="41518"/>
                  </a:cubicBezTo>
                  <a:close/>
                  <a:moveTo>
                    <a:pt x="23476" y="52841"/>
                  </a:moveTo>
                  <a:cubicBezTo>
                    <a:pt x="23476" y="53470"/>
                    <a:pt x="23476" y="53470"/>
                    <a:pt x="24105" y="54099"/>
                  </a:cubicBezTo>
                  <a:cubicBezTo>
                    <a:pt x="24105" y="54728"/>
                    <a:pt x="23476" y="55357"/>
                    <a:pt x="23476" y="55986"/>
                  </a:cubicBezTo>
                  <a:cubicBezTo>
                    <a:pt x="23476" y="55357"/>
                    <a:pt x="23476" y="55357"/>
                    <a:pt x="23476" y="54728"/>
                  </a:cubicBezTo>
                  <a:cubicBezTo>
                    <a:pt x="23476" y="54099"/>
                    <a:pt x="23476" y="53470"/>
                    <a:pt x="23476" y="52841"/>
                  </a:cubicBezTo>
                  <a:close/>
                  <a:moveTo>
                    <a:pt x="29137" y="41518"/>
                  </a:moveTo>
                  <a:cubicBezTo>
                    <a:pt x="28508" y="42147"/>
                    <a:pt x="28508" y="42147"/>
                    <a:pt x="28508" y="42147"/>
                  </a:cubicBezTo>
                  <a:cubicBezTo>
                    <a:pt x="28508" y="42147"/>
                    <a:pt x="28508" y="41518"/>
                    <a:pt x="29137" y="41518"/>
                  </a:cubicBezTo>
                  <a:cubicBezTo>
                    <a:pt x="29137" y="41518"/>
                    <a:pt x="29137" y="41518"/>
                    <a:pt x="29137" y="41518"/>
                  </a:cubicBezTo>
                  <a:close/>
                  <a:moveTo>
                    <a:pt x="29766" y="43405"/>
                  </a:moveTo>
                  <a:cubicBezTo>
                    <a:pt x="29766" y="42776"/>
                    <a:pt x="29766" y="42776"/>
                    <a:pt x="29766" y="42147"/>
                  </a:cubicBezTo>
                  <a:cubicBezTo>
                    <a:pt x="29766" y="41518"/>
                    <a:pt x="30395" y="40889"/>
                    <a:pt x="29766" y="43405"/>
                  </a:cubicBezTo>
                  <a:close/>
                  <a:moveTo>
                    <a:pt x="25363" y="54099"/>
                  </a:moveTo>
                  <a:cubicBezTo>
                    <a:pt x="25363" y="54728"/>
                    <a:pt x="25363" y="54728"/>
                    <a:pt x="25363" y="54099"/>
                  </a:cubicBezTo>
                  <a:cubicBezTo>
                    <a:pt x="24734" y="54728"/>
                    <a:pt x="24734" y="54728"/>
                    <a:pt x="24734" y="54728"/>
                  </a:cubicBezTo>
                  <a:cubicBezTo>
                    <a:pt x="24734" y="54099"/>
                    <a:pt x="25363" y="53470"/>
                    <a:pt x="25363" y="52841"/>
                  </a:cubicBezTo>
                  <a:cubicBezTo>
                    <a:pt x="25363" y="53470"/>
                    <a:pt x="25363" y="53470"/>
                    <a:pt x="25363" y="54099"/>
                  </a:cubicBezTo>
                  <a:close/>
                  <a:moveTo>
                    <a:pt x="34799" y="55986"/>
                  </a:moveTo>
                  <a:cubicBezTo>
                    <a:pt x="34799" y="55986"/>
                    <a:pt x="34799" y="56615"/>
                    <a:pt x="34799" y="57244"/>
                  </a:cubicBezTo>
                  <a:cubicBezTo>
                    <a:pt x="34169" y="58502"/>
                    <a:pt x="33540" y="60389"/>
                    <a:pt x="32912" y="62276"/>
                  </a:cubicBezTo>
                  <a:cubicBezTo>
                    <a:pt x="32283" y="62276"/>
                    <a:pt x="32283" y="62905"/>
                    <a:pt x="31654" y="62905"/>
                  </a:cubicBezTo>
                  <a:cubicBezTo>
                    <a:pt x="34169" y="57244"/>
                    <a:pt x="34799" y="55357"/>
                    <a:pt x="34799" y="55986"/>
                  </a:cubicBezTo>
                  <a:close/>
                  <a:moveTo>
                    <a:pt x="38573" y="51582"/>
                  </a:moveTo>
                  <a:cubicBezTo>
                    <a:pt x="38573" y="51582"/>
                    <a:pt x="38573" y="50953"/>
                    <a:pt x="38573" y="50953"/>
                  </a:cubicBezTo>
                  <a:cubicBezTo>
                    <a:pt x="38573" y="50324"/>
                    <a:pt x="36686" y="53470"/>
                    <a:pt x="37315" y="50324"/>
                  </a:cubicBezTo>
                  <a:cubicBezTo>
                    <a:pt x="37944" y="49066"/>
                    <a:pt x="38573" y="49066"/>
                    <a:pt x="38573" y="50953"/>
                  </a:cubicBezTo>
                  <a:cubicBezTo>
                    <a:pt x="38573" y="50953"/>
                    <a:pt x="38573" y="51582"/>
                    <a:pt x="38573" y="51582"/>
                  </a:cubicBezTo>
                  <a:close/>
                  <a:moveTo>
                    <a:pt x="37315" y="57244"/>
                  </a:moveTo>
                  <a:cubicBezTo>
                    <a:pt x="36686" y="57873"/>
                    <a:pt x="36057" y="58502"/>
                    <a:pt x="36057" y="59131"/>
                  </a:cubicBezTo>
                  <a:cubicBezTo>
                    <a:pt x="35428" y="60389"/>
                    <a:pt x="34799" y="62276"/>
                    <a:pt x="33540" y="64793"/>
                  </a:cubicBezTo>
                  <a:cubicBezTo>
                    <a:pt x="36686" y="56615"/>
                    <a:pt x="34799" y="59760"/>
                    <a:pt x="34169" y="59760"/>
                  </a:cubicBezTo>
                  <a:cubicBezTo>
                    <a:pt x="36057" y="55357"/>
                    <a:pt x="36057" y="55357"/>
                    <a:pt x="36057" y="55357"/>
                  </a:cubicBezTo>
                  <a:cubicBezTo>
                    <a:pt x="36686" y="55357"/>
                    <a:pt x="37315" y="55357"/>
                    <a:pt x="37944" y="55357"/>
                  </a:cubicBezTo>
                  <a:cubicBezTo>
                    <a:pt x="37944" y="55986"/>
                    <a:pt x="37315" y="56615"/>
                    <a:pt x="37315" y="57244"/>
                  </a:cubicBezTo>
                  <a:close/>
                  <a:moveTo>
                    <a:pt x="38573" y="59131"/>
                  </a:moveTo>
                  <a:cubicBezTo>
                    <a:pt x="37944" y="60389"/>
                    <a:pt x="36686" y="61018"/>
                    <a:pt x="36057" y="62276"/>
                  </a:cubicBezTo>
                  <a:cubicBezTo>
                    <a:pt x="37944" y="57244"/>
                    <a:pt x="38573" y="56615"/>
                    <a:pt x="38573" y="56615"/>
                  </a:cubicBezTo>
                  <a:cubicBezTo>
                    <a:pt x="38573" y="57244"/>
                    <a:pt x="38573" y="57244"/>
                    <a:pt x="39202" y="57244"/>
                  </a:cubicBezTo>
                  <a:cubicBezTo>
                    <a:pt x="39202" y="57873"/>
                    <a:pt x="38573" y="58502"/>
                    <a:pt x="38573" y="59131"/>
                  </a:cubicBezTo>
                  <a:close/>
                  <a:moveTo>
                    <a:pt x="42347" y="52211"/>
                  </a:moveTo>
                  <a:cubicBezTo>
                    <a:pt x="42347" y="52211"/>
                    <a:pt x="41718" y="52211"/>
                    <a:pt x="41718" y="52211"/>
                  </a:cubicBezTo>
                  <a:cubicBezTo>
                    <a:pt x="42976" y="49695"/>
                    <a:pt x="42976" y="49695"/>
                    <a:pt x="42347" y="52211"/>
                  </a:cubicBezTo>
                  <a:close/>
                  <a:moveTo>
                    <a:pt x="41718" y="55986"/>
                  </a:moveTo>
                  <a:cubicBezTo>
                    <a:pt x="41090" y="57244"/>
                    <a:pt x="40460" y="59131"/>
                    <a:pt x="40460" y="59131"/>
                  </a:cubicBezTo>
                  <a:cubicBezTo>
                    <a:pt x="39831" y="60389"/>
                    <a:pt x="39202" y="61018"/>
                    <a:pt x="38573" y="61647"/>
                  </a:cubicBezTo>
                  <a:cubicBezTo>
                    <a:pt x="38573" y="61647"/>
                    <a:pt x="39202" y="60389"/>
                    <a:pt x="39202" y="59131"/>
                  </a:cubicBezTo>
                  <a:cubicBezTo>
                    <a:pt x="41090" y="55357"/>
                    <a:pt x="39831" y="60389"/>
                    <a:pt x="41718" y="55986"/>
                  </a:cubicBezTo>
                  <a:close/>
                  <a:moveTo>
                    <a:pt x="42976" y="58502"/>
                  </a:moveTo>
                  <a:cubicBezTo>
                    <a:pt x="42347" y="60389"/>
                    <a:pt x="41090" y="62276"/>
                    <a:pt x="40460" y="63534"/>
                  </a:cubicBezTo>
                  <a:cubicBezTo>
                    <a:pt x="39831" y="64164"/>
                    <a:pt x="39831" y="65422"/>
                    <a:pt x="39202" y="65422"/>
                  </a:cubicBezTo>
                  <a:cubicBezTo>
                    <a:pt x="38573" y="65422"/>
                    <a:pt x="38573" y="65422"/>
                    <a:pt x="38573" y="65422"/>
                  </a:cubicBezTo>
                  <a:cubicBezTo>
                    <a:pt x="38573" y="65422"/>
                    <a:pt x="38573" y="64164"/>
                    <a:pt x="40460" y="60389"/>
                  </a:cubicBezTo>
                  <a:cubicBezTo>
                    <a:pt x="39831" y="61018"/>
                    <a:pt x="39831" y="61647"/>
                    <a:pt x="39202" y="61647"/>
                  </a:cubicBezTo>
                  <a:cubicBezTo>
                    <a:pt x="41090" y="57873"/>
                    <a:pt x="41090" y="57244"/>
                    <a:pt x="41718" y="57244"/>
                  </a:cubicBezTo>
                  <a:cubicBezTo>
                    <a:pt x="42347" y="57244"/>
                    <a:pt x="42976" y="57244"/>
                    <a:pt x="43605" y="57244"/>
                  </a:cubicBezTo>
                  <a:cubicBezTo>
                    <a:pt x="43605" y="57873"/>
                    <a:pt x="43605" y="58502"/>
                    <a:pt x="42976" y="58502"/>
                  </a:cubicBezTo>
                  <a:close/>
                  <a:moveTo>
                    <a:pt x="38573" y="71083"/>
                  </a:moveTo>
                  <a:cubicBezTo>
                    <a:pt x="37944" y="71712"/>
                    <a:pt x="37315" y="73599"/>
                    <a:pt x="38573" y="69196"/>
                  </a:cubicBezTo>
                  <a:cubicBezTo>
                    <a:pt x="38573" y="69196"/>
                    <a:pt x="39202" y="69196"/>
                    <a:pt x="39202" y="69196"/>
                  </a:cubicBezTo>
                  <a:cubicBezTo>
                    <a:pt x="39202" y="69825"/>
                    <a:pt x="39202" y="70454"/>
                    <a:pt x="38573" y="71083"/>
                  </a:cubicBezTo>
                  <a:close/>
                  <a:moveTo>
                    <a:pt x="46122" y="53470"/>
                  </a:moveTo>
                  <a:cubicBezTo>
                    <a:pt x="45493" y="55357"/>
                    <a:pt x="44235" y="57244"/>
                    <a:pt x="46750" y="51582"/>
                  </a:cubicBezTo>
                  <a:cubicBezTo>
                    <a:pt x="46122" y="52211"/>
                    <a:pt x="46122" y="52841"/>
                    <a:pt x="46122" y="53470"/>
                  </a:cubicBezTo>
                  <a:close/>
                  <a:moveTo>
                    <a:pt x="48009" y="52211"/>
                  </a:moveTo>
                  <a:cubicBezTo>
                    <a:pt x="48009" y="52211"/>
                    <a:pt x="48009" y="52841"/>
                    <a:pt x="47380" y="52841"/>
                  </a:cubicBezTo>
                  <a:cubicBezTo>
                    <a:pt x="46750" y="52841"/>
                    <a:pt x="46750" y="53470"/>
                    <a:pt x="46122" y="53470"/>
                  </a:cubicBezTo>
                  <a:cubicBezTo>
                    <a:pt x="46122" y="52841"/>
                    <a:pt x="46750" y="52211"/>
                    <a:pt x="46750" y="51582"/>
                  </a:cubicBezTo>
                  <a:cubicBezTo>
                    <a:pt x="48009" y="51582"/>
                    <a:pt x="48009" y="52211"/>
                    <a:pt x="48009" y="52211"/>
                  </a:cubicBezTo>
                  <a:close/>
                  <a:moveTo>
                    <a:pt x="46750" y="57244"/>
                  </a:moveTo>
                  <a:cubicBezTo>
                    <a:pt x="45493" y="59131"/>
                    <a:pt x="45493" y="59131"/>
                    <a:pt x="44235" y="61647"/>
                  </a:cubicBezTo>
                  <a:cubicBezTo>
                    <a:pt x="42347" y="66051"/>
                    <a:pt x="42347" y="64793"/>
                    <a:pt x="41718" y="65422"/>
                  </a:cubicBezTo>
                  <a:cubicBezTo>
                    <a:pt x="43605" y="61647"/>
                    <a:pt x="44864" y="57873"/>
                    <a:pt x="45493" y="57244"/>
                  </a:cubicBezTo>
                  <a:cubicBezTo>
                    <a:pt x="46122" y="55986"/>
                    <a:pt x="46750" y="55986"/>
                    <a:pt x="46750" y="57244"/>
                  </a:cubicBezTo>
                  <a:close/>
                  <a:moveTo>
                    <a:pt x="53041" y="53470"/>
                  </a:moveTo>
                  <a:cubicBezTo>
                    <a:pt x="53041" y="54099"/>
                    <a:pt x="52412" y="54728"/>
                    <a:pt x="52412" y="55357"/>
                  </a:cubicBezTo>
                  <a:cubicBezTo>
                    <a:pt x="50525" y="56615"/>
                    <a:pt x="49267" y="57244"/>
                    <a:pt x="48009" y="55986"/>
                  </a:cubicBezTo>
                  <a:cubicBezTo>
                    <a:pt x="49267" y="55357"/>
                    <a:pt x="51154" y="54099"/>
                    <a:pt x="53041" y="53470"/>
                  </a:cubicBezTo>
                  <a:close/>
                  <a:moveTo>
                    <a:pt x="52412" y="55986"/>
                  </a:moveTo>
                  <a:cubicBezTo>
                    <a:pt x="52412" y="55357"/>
                    <a:pt x="51154" y="58502"/>
                    <a:pt x="52412" y="54728"/>
                  </a:cubicBezTo>
                  <a:cubicBezTo>
                    <a:pt x="52412" y="55357"/>
                    <a:pt x="52412" y="55986"/>
                    <a:pt x="52412" y="5598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08" name="【公众号：阿拉丁PPT】1-170"/>
            <p:cNvSpPr/>
            <p:nvPr/>
          </p:nvSpPr>
          <p:spPr>
            <a:xfrm>
              <a:off x="11294327" y="80022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09" name="【公众号：阿拉丁PPT】1-171"/>
            <p:cNvSpPr/>
            <p:nvPr/>
          </p:nvSpPr>
          <p:spPr>
            <a:xfrm>
              <a:off x="11281746" y="800226"/>
              <a:ext cx="12581" cy="10064"/>
            </a:xfrm>
            <a:custGeom>
              <a:avLst/>
              <a:gdLst>
                <a:gd name="connsiteX0" fmla="*/ 8178 w 12581"/>
                <a:gd name="connsiteY0" fmla="*/ 6920 h 10064"/>
                <a:gd name="connsiteX1" fmla="*/ 8178 w 12581"/>
                <a:gd name="connsiteY1" fmla="*/ 5661 h 10064"/>
                <a:gd name="connsiteX2" fmla="*/ 6291 w 12581"/>
                <a:gd name="connsiteY2" fmla="*/ 6920 h 10064"/>
                <a:gd name="connsiteX3" fmla="*/ 1887 w 12581"/>
                <a:gd name="connsiteY3" fmla="*/ 9436 h 10064"/>
                <a:gd name="connsiteX4" fmla="*/ 0 w 12581"/>
                <a:gd name="connsiteY4" fmla="*/ 10065 h 10064"/>
                <a:gd name="connsiteX5" fmla="*/ 630 w 12581"/>
                <a:gd name="connsiteY5" fmla="*/ 8178 h 10064"/>
                <a:gd name="connsiteX6" fmla="*/ 1887 w 12581"/>
                <a:gd name="connsiteY6" fmla="*/ 6920 h 10064"/>
                <a:gd name="connsiteX7" fmla="*/ 5033 w 12581"/>
                <a:gd name="connsiteY7" fmla="*/ 5661 h 10064"/>
                <a:gd name="connsiteX8" fmla="*/ 10065 w 12581"/>
                <a:gd name="connsiteY8" fmla="*/ 1887 h 10064"/>
                <a:gd name="connsiteX9" fmla="*/ 11323 w 12581"/>
                <a:gd name="connsiteY9" fmla="*/ 629 h 10064"/>
                <a:gd name="connsiteX10" fmla="*/ 12581 w 12581"/>
                <a:gd name="connsiteY10" fmla="*/ 0 h 10064"/>
                <a:gd name="connsiteX11" fmla="*/ 11323 w 12581"/>
                <a:gd name="connsiteY11" fmla="*/ 1887 h 10064"/>
                <a:gd name="connsiteX12" fmla="*/ 8178 w 12581"/>
                <a:gd name="connsiteY12" fmla="*/ 6920 h 10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81" h="10064">
                  <a:moveTo>
                    <a:pt x="8178" y="6920"/>
                  </a:moveTo>
                  <a:cubicBezTo>
                    <a:pt x="8178" y="6291"/>
                    <a:pt x="8178" y="5661"/>
                    <a:pt x="8178" y="5661"/>
                  </a:cubicBezTo>
                  <a:cubicBezTo>
                    <a:pt x="7549" y="5661"/>
                    <a:pt x="6920" y="6291"/>
                    <a:pt x="6291" y="6920"/>
                  </a:cubicBezTo>
                  <a:cubicBezTo>
                    <a:pt x="5033" y="7549"/>
                    <a:pt x="3145" y="8807"/>
                    <a:pt x="1887" y="9436"/>
                  </a:cubicBezTo>
                  <a:cubicBezTo>
                    <a:pt x="1259" y="9436"/>
                    <a:pt x="1259" y="8178"/>
                    <a:pt x="0" y="10065"/>
                  </a:cubicBezTo>
                  <a:cubicBezTo>
                    <a:pt x="0" y="10065"/>
                    <a:pt x="630" y="8807"/>
                    <a:pt x="630" y="8178"/>
                  </a:cubicBezTo>
                  <a:cubicBezTo>
                    <a:pt x="1259" y="6920"/>
                    <a:pt x="1259" y="7549"/>
                    <a:pt x="1887" y="6920"/>
                  </a:cubicBezTo>
                  <a:cubicBezTo>
                    <a:pt x="3145" y="6291"/>
                    <a:pt x="3775" y="6291"/>
                    <a:pt x="5033" y="5661"/>
                  </a:cubicBezTo>
                  <a:cubicBezTo>
                    <a:pt x="6291" y="4403"/>
                    <a:pt x="8178" y="3145"/>
                    <a:pt x="10065" y="1887"/>
                  </a:cubicBezTo>
                  <a:cubicBezTo>
                    <a:pt x="10065" y="1887"/>
                    <a:pt x="10694" y="1258"/>
                    <a:pt x="11323" y="629"/>
                  </a:cubicBezTo>
                  <a:cubicBezTo>
                    <a:pt x="11952" y="629"/>
                    <a:pt x="11952" y="629"/>
                    <a:pt x="12581" y="0"/>
                  </a:cubicBezTo>
                  <a:cubicBezTo>
                    <a:pt x="11952" y="1258"/>
                    <a:pt x="11323" y="2516"/>
                    <a:pt x="11323" y="1887"/>
                  </a:cubicBezTo>
                  <a:cubicBezTo>
                    <a:pt x="10694" y="1887"/>
                    <a:pt x="10065" y="1887"/>
                    <a:pt x="8178" y="692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10" name="【公众号：阿拉丁PPT】1-172"/>
            <p:cNvSpPr/>
            <p:nvPr/>
          </p:nvSpPr>
          <p:spPr>
            <a:xfrm>
              <a:off x="11294327" y="800226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11" name="【公众号：阿拉丁PPT】1-173"/>
            <p:cNvSpPr/>
            <p:nvPr/>
          </p:nvSpPr>
          <p:spPr>
            <a:xfrm>
              <a:off x="11232432" y="787645"/>
              <a:ext cx="1505" cy="5359"/>
            </a:xfrm>
            <a:custGeom>
              <a:avLst/>
              <a:gdLst>
                <a:gd name="connsiteX0" fmla="*/ 1506 w 1505"/>
                <a:gd name="connsiteY0" fmla="*/ 0 h 5359"/>
                <a:gd name="connsiteX1" fmla="*/ 877 w 1505"/>
                <a:gd name="connsiteY1" fmla="*/ 4403 h 5359"/>
                <a:gd name="connsiteX2" fmla="*/ 1506 w 1505"/>
                <a:gd name="connsiteY2" fmla="*/ 0 h 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05" h="5359">
                  <a:moveTo>
                    <a:pt x="1506" y="0"/>
                  </a:moveTo>
                  <a:cubicBezTo>
                    <a:pt x="1506" y="1887"/>
                    <a:pt x="877" y="3145"/>
                    <a:pt x="877" y="4403"/>
                  </a:cubicBezTo>
                  <a:cubicBezTo>
                    <a:pt x="-381" y="6291"/>
                    <a:pt x="-381" y="5661"/>
                    <a:pt x="1506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12" name="【公众号：阿拉丁PPT】1-174"/>
            <p:cNvSpPr/>
            <p:nvPr/>
          </p:nvSpPr>
          <p:spPr>
            <a:xfrm>
              <a:off x="11236611" y="801484"/>
              <a:ext cx="1100" cy="1729"/>
            </a:xfrm>
            <a:custGeom>
              <a:avLst/>
              <a:gdLst>
                <a:gd name="connsiteX0" fmla="*/ 472 w 1100"/>
                <a:gd name="connsiteY0" fmla="*/ 1258 h 1729"/>
                <a:gd name="connsiteX1" fmla="*/ 472 w 1100"/>
                <a:gd name="connsiteY1" fmla="*/ 1258 h 1729"/>
                <a:gd name="connsiteX2" fmla="*/ 472 w 1100"/>
                <a:gd name="connsiteY2" fmla="*/ 629 h 1729"/>
                <a:gd name="connsiteX3" fmla="*/ 1101 w 1100"/>
                <a:gd name="connsiteY3" fmla="*/ 0 h 1729"/>
                <a:gd name="connsiteX4" fmla="*/ 472 w 1100"/>
                <a:gd name="connsiteY4" fmla="*/ 1258 h 1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" h="1729">
                  <a:moveTo>
                    <a:pt x="472" y="1258"/>
                  </a:moveTo>
                  <a:cubicBezTo>
                    <a:pt x="-157" y="1887"/>
                    <a:pt x="-157" y="1887"/>
                    <a:pt x="472" y="1258"/>
                  </a:cubicBezTo>
                  <a:cubicBezTo>
                    <a:pt x="-157" y="1258"/>
                    <a:pt x="472" y="629"/>
                    <a:pt x="472" y="629"/>
                  </a:cubicBezTo>
                  <a:cubicBezTo>
                    <a:pt x="472" y="629"/>
                    <a:pt x="1101" y="629"/>
                    <a:pt x="1101" y="0"/>
                  </a:cubicBezTo>
                  <a:cubicBezTo>
                    <a:pt x="472" y="629"/>
                    <a:pt x="472" y="1258"/>
                    <a:pt x="472" y="125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13" name="【公众号：阿拉丁PPT】1-175"/>
            <p:cNvSpPr/>
            <p:nvPr/>
          </p:nvSpPr>
          <p:spPr>
            <a:xfrm>
              <a:off x="11857330" y="744869"/>
              <a:ext cx="629" cy="6290"/>
            </a:xfrm>
            <a:custGeom>
              <a:avLst/>
              <a:gdLst>
                <a:gd name="connsiteX0" fmla="*/ 0 w 629"/>
                <a:gd name="connsiteY0" fmla="*/ 0 h 6290"/>
                <a:gd name="connsiteX1" fmla="*/ 0 w 629"/>
                <a:gd name="connsiteY1" fmla="*/ 0 h 6290"/>
                <a:gd name="connsiteX2" fmla="*/ 0 w 629"/>
                <a:gd name="connsiteY2" fmla="*/ 0 h 6290"/>
                <a:gd name="connsiteX3" fmla="*/ 0 w 629"/>
                <a:gd name="connsiteY3" fmla="*/ 0 h 6290"/>
                <a:gd name="connsiteX4" fmla="*/ 630 w 629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14" name="【公众号：阿拉丁PPT】1-176"/>
            <p:cNvSpPr/>
            <p:nvPr/>
          </p:nvSpPr>
          <p:spPr>
            <a:xfrm>
              <a:off x="11821475" y="738579"/>
              <a:ext cx="94984" cy="75270"/>
            </a:xfrm>
            <a:custGeom>
              <a:avLst/>
              <a:gdLst>
                <a:gd name="connsiteX0" fmla="*/ 3774 w 94984"/>
                <a:gd name="connsiteY0" fmla="*/ 32082 h 75270"/>
                <a:gd name="connsiteX1" fmla="*/ 1258 w 94984"/>
                <a:gd name="connsiteY1" fmla="*/ 34598 h 75270"/>
                <a:gd name="connsiteX2" fmla="*/ 1887 w 94984"/>
                <a:gd name="connsiteY2" fmla="*/ 35227 h 75270"/>
                <a:gd name="connsiteX3" fmla="*/ 0 w 94984"/>
                <a:gd name="connsiteY3" fmla="*/ 39001 h 75270"/>
                <a:gd name="connsiteX4" fmla="*/ 629 w 94984"/>
                <a:gd name="connsiteY4" fmla="*/ 39630 h 75270"/>
                <a:gd name="connsiteX5" fmla="*/ 3145 w 94984"/>
                <a:gd name="connsiteY5" fmla="*/ 39630 h 75270"/>
                <a:gd name="connsiteX6" fmla="*/ 3774 w 94984"/>
                <a:gd name="connsiteY6" fmla="*/ 40260 h 75270"/>
                <a:gd name="connsiteX7" fmla="*/ 6291 w 94984"/>
                <a:gd name="connsiteY7" fmla="*/ 39001 h 75270"/>
                <a:gd name="connsiteX8" fmla="*/ 6919 w 94984"/>
                <a:gd name="connsiteY8" fmla="*/ 40260 h 75270"/>
                <a:gd name="connsiteX9" fmla="*/ 6919 w 94984"/>
                <a:gd name="connsiteY9" fmla="*/ 40889 h 75270"/>
                <a:gd name="connsiteX10" fmla="*/ 6919 w 94984"/>
                <a:gd name="connsiteY10" fmla="*/ 43405 h 75270"/>
                <a:gd name="connsiteX11" fmla="*/ 8807 w 94984"/>
                <a:gd name="connsiteY11" fmla="*/ 44034 h 75270"/>
                <a:gd name="connsiteX12" fmla="*/ 8807 w 94984"/>
                <a:gd name="connsiteY12" fmla="*/ 45921 h 75270"/>
                <a:gd name="connsiteX13" fmla="*/ 8807 w 94984"/>
                <a:gd name="connsiteY13" fmla="*/ 46550 h 75270"/>
                <a:gd name="connsiteX14" fmla="*/ 11952 w 94984"/>
                <a:gd name="connsiteY14" fmla="*/ 43405 h 75270"/>
                <a:gd name="connsiteX15" fmla="*/ 13210 w 94984"/>
                <a:gd name="connsiteY15" fmla="*/ 45292 h 75270"/>
                <a:gd name="connsiteX16" fmla="*/ 13839 w 94984"/>
                <a:gd name="connsiteY16" fmla="*/ 45921 h 75270"/>
                <a:gd name="connsiteX17" fmla="*/ 16984 w 94984"/>
                <a:gd name="connsiteY17" fmla="*/ 46550 h 75270"/>
                <a:gd name="connsiteX18" fmla="*/ 16984 w 94984"/>
                <a:gd name="connsiteY18" fmla="*/ 49066 h 75270"/>
                <a:gd name="connsiteX19" fmla="*/ 20759 w 94984"/>
                <a:gd name="connsiteY19" fmla="*/ 49066 h 75270"/>
                <a:gd name="connsiteX20" fmla="*/ 23904 w 94984"/>
                <a:gd name="connsiteY20" fmla="*/ 49695 h 75270"/>
                <a:gd name="connsiteX21" fmla="*/ 27050 w 94984"/>
                <a:gd name="connsiteY21" fmla="*/ 49066 h 75270"/>
                <a:gd name="connsiteX22" fmla="*/ 28936 w 94984"/>
                <a:gd name="connsiteY22" fmla="*/ 49066 h 75270"/>
                <a:gd name="connsiteX23" fmla="*/ 29565 w 94984"/>
                <a:gd name="connsiteY23" fmla="*/ 51582 h 75270"/>
                <a:gd name="connsiteX24" fmla="*/ 30824 w 94984"/>
                <a:gd name="connsiteY24" fmla="*/ 51582 h 75270"/>
                <a:gd name="connsiteX25" fmla="*/ 31453 w 94984"/>
                <a:gd name="connsiteY25" fmla="*/ 52841 h 75270"/>
                <a:gd name="connsiteX26" fmla="*/ 32082 w 94984"/>
                <a:gd name="connsiteY26" fmla="*/ 54728 h 75270"/>
                <a:gd name="connsiteX27" fmla="*/ 32711 w 94984"/>
                <a:gd name="connsiteY27" fmla="*/ 56615 h 75270"/>
                <a:gd name="connsiteX28" fmla="*/ 33969 w 94984"/>
                <a:gd name="connsiteY28" fmla="*/ 57244 h 75270"/>
                <a:gd name="connsiteX29" fmla="*/ 35856 w 94984"/>
                <a:gd name="connsiteY29" fmla="*/ 60389 h 75270"/>
                <a:gd name="connsiteX30" fmla="*/ 38372 w 94984"/>
                <a:gd name="connsiteY30" fmla="*/ 60389 h 75270"/>
                <a:gd name="connsiteX31" fmla="*/ 38372 w 94984"/>
                <a:gd name="connsiteY31" fmla="*/ 62276 h 75270"/>
                <a:gd name="connsiteX32" fmla="*/ 40260 w 94984"/>
                <a:gd name="connsiteY32" fmla="*/ 64793 h 75270"/>
                <a:gd name="connsiteX33" fmla="*/ 42776 w 94984"/>
                <a:gd name="connsiteY33" fmla="*/ 68567 h 75270"/>
                <a:gd name="connsiteX34" fmla="*/ 45921 w 94984"/>
                <a:gd name="connsiteY34" fmla="*/ 71712 h 75270"/>
                <a:gd name="connsiteX35" fmla="*/ 50953 w 94984"/>
                <a:gd name="connsiteY35" fmla="*/ 74858 h 75270"/>
                <a:gd name="connsiteX36" fmla="*/ 55357 w 94984"/>
                <a:gd name="connsiteY36" fmla="*/ 74228 h 75270"/>
                <a:gd name="connsiteX37" fmla="*/ 67938 w 94984"/>
                <a:gd name="connsiteY37" fmla="*/ 62276 h 75270"/>
                <a:gd name="connsiteX38" fmla="*/ 76115 w 94984"/>
                <a:gd name="connsiteY38" fmla="*/ 53470 h 75270"/>
                <a:gd name="connsiteX39" fmla="*/ 81777 w 94984"/>
                <a:gd name="connsiteY39" fmla="*/ 46550 h 75270"/>
                <a:gd name="connsiteX40" fmla="*/ 79890 w 94984"/>
                <a:gd name="connsiteY40" fmla="*/ 47179 h 75270"/>
                <a:gd name="connsiteX41" fmla="*/ 86180 w 94984"/>
                <a:gd name="connsiteY41" fmla="*/ 40260 h 75270"/>
                <a:gd name="connsiteX42" fmla="*/ 84922 w 94984"/>
                <a:gd name="connsiteY42" fmla="*/ 41518 h 75270"/>
                <a:gd name="connsiteX43" fmla="*/ 83665 w 94984"/>
                <a:gd name="connsiteY43" fmla="*/ 40889 h 75270"/>
                <a:gd name="connsiteX44" fmla="*/ 86810 w 94984"/>
                <a:gd name="connsiteY44" fmla="*/ 36485 h 75270"/>
                <a:gd name="connsiteX45" fmla="*/ 86810 w 94984"/>
                <a:gd name="connsiteY45" fmla="*/ 35856 h 75270"/>
                <a:gd name="connsiteX46" fmla="*/ 91213 w 94984"/>
                <a:gd name="connsiteY46" fmla="*/ 30824 h 75270"/>
                <a:gd name="connsiteX47" fmla="*/ 89955 w 94984"/>
                <a:gd name="connsiteY47" fmla="*/ 32082 h 75270"/>
                <a:gd name="connsiteX48" fmla="*/ 93100 w 94984"/>
                <a:gd name="connsiteY48" fmla="*/ 28937 h 75270"/>
                <a:gd name="connsiteX49" fmla="*/ 93100 w 94984"/>
                <a:gd name="connsiteY49" fmla="*/ 29566 h 75270"/>
                <a:gd name="connsiteX50" fmla="*/ 88697 w 94984"/>
                <a:gd name="connsiteY50" fmla="*/ 31453 h 75270"/>
                <a:gd name="connsiteX51" fmla="*/ 92471 w 94984"/>
                <a:gd name="connsiteY51" fmla="*/ 27678 h 75270"/>
                <a:gd name="connsiteX52" fmla="*/ 93100 w 94984"/>
                <a:gd name="connsiteY52" fmla="*/ 27049 h 75270"/>
                <a:gd name="connsiteX53" fmla="*/ 91842 w 94984"/>
                <a:gd name="connsiteY53" fmla="*/ 26420 h 75270"/>
                <a:gd name="connsiteX54" fmla="*/ 91213 w 94984"/>
                <a:gd name="connsiteY54" fmla="*/ 25791 h 75270"/>
                <a:gd name="connsiteX55" fmla="*/ 89955 w 94984"/>
                <a:gd name="connsiteY55" fmla="*/ 25162 h 75270"/>
                <a:gd name="connsiteX56" fmla="*/ 91213 w 94984"/>
                <a:gd name="connsiteY56" fmla="*/ 22646 h 75270"/>
                <a:gd name="connsiteX57" fmla="*/ 91842 w 94984"/>
                <a:gd name="connsiteY57" fmla="*/ 21388 h 75270"/>
                <a:gd name="connsiteX58" fmla="*/ 89325 w 94984"/>
                <a:gd name="connsiteY58" fmla="*/ 22646 h 75270"/>
                <a:gd name="connsiteX59" fmla="*/ 89325 w 94984"/>
                <a:gd name="connsiteY59" fmla="*/ 22646 h 75270"/>
                <a:gd name="connsiteX60" fmla="*/ 88697 w 94984"/>
                <a:gd name="connsiteY60" fmla="*/ 21388 h 75270"/>
                <a:gd name="connsiteX61" fmla="*/ 88068 w 94984"/>
                <a:gd name="connsiteY61" fmla="*/ 20759 h 75270"/>
                <a:gd name="connsiteX62" fmla="*/ 86180 w 94984"/>
                <a:gd name="connsiteY62" fmla="*/ 22017 h 75270"/>
                <a:gd name="connsiteX63" fmla="*/ 85551 w 94984"/>
                <a:gd name="connsiteY63" fmla="*/ 22017 h 75270"/>
                <a:gd name="connsiteX64" fmla="*/ 86180 w 94984"/>
                <a:gd name="connsiteY64" fmla="*/ 20759 h 75270"/>
                <a:gd name="connsiteX65" fmla="*/ 85551 w 94984"/>
                <a:gd name="connsiteY65" fmla="*/ 20130 h 75270"/>
                <a:gd name="connsiteX66" fmla="*/ 86810 w 94984"/>
                <a:gd name="connsiteY66" fmla="*/ 17614 h 75270"/>
                <a:gd name="connsiteX67" fmla="*/ 86810 w 94984"/>
                <a:gd name="connsiteY67" fmla="*/ 17614 h 75270"/>
                <a:gd name="connsiteX68" fmla="*/ 84293 w 94984"/>
                <a:gd name="connsiteY68" fmla="*/ 18872 h 75270"/>
                <a:gd name="connsiteX69" fmla="*/ 83035 w 94984"/>
                <a:gd name="connsiteY69" fmla="*/ 20130 h 75270"/>
                <a:gd name="connsiteX70" fmla="*/ 83665 w 94984"/>
                <a:gd name="connsiteY70" fmla="*/ 18872 h 75270"/>
                <a:gd name="connsiteX71" fmla="*/ 84293 w 94984"/>
                <a:gd name="connsiteY71" fmla="*/ 17614 h 75270"/>
                <a:gd name="connsiteX72" fmla="*/ 84293 w 94984"/>
                <a:gd name="connsiteY72" fmla="*/ 16984 h 75270"/>
                <a:gd name="connsiteX73" fmla="*/ 84922 w 94984"/>
                <a:gd name="connsiteY73" fmla="*/ 15726 h 75270"/>
                <a:gd name="connsiteX74" fmla="*/ 86180 w 94984"/>
                <a:gd name="connsiteY74" fmla="*/ 13839 h 75270"/>
                <a:gd name="connsiteX75" fmla="*/ 86180 w 94984"/>
                <a:gd name="connsiteY75" fmla="*/ 13210 h 75270"/>
                <a:gd name="connsiteX76" fmla="*/ 86180 w 94984"/>
                <a:gd name="connsiteY76" fmla="*/ 12581 h 75270"/>
                <a:gd name="connsiteX77" fmla="*/ 85551 w 94984"/>
                <a:gd name="connsiteY77" fmla="*/ 13210 h 75270"/>
                <a:gd name="connsiteX78" fmla="*/ 83035 w 94984"/>
                <a:gd name="connsiteY78" fmla="*/ 14468 h 75270"/>
                <a:gd name="connsiteX79" fmla="*/ 81148 w 94984"/>
                <a:gd name="connsiteY79" fmla="*/ 14468 h 75270"/>
                <a:gd name="connsiteX80" fmla="*/ 81148 w 94984"/>
                <a:gd name="connsiteY80" fmla="*/ 14468 h 75270"/>
                <a:gd name="connsiteX81" fmla="*/ 80519 w 94984"/>
                <a:gd name="connsiteY81" fmla="*/ 14468 h 75270"/>
                <a:gd name="connsiteX82" fmla="*/ 79890 w 94984"/>
                <a:gd name="connsiteY82" fmla="*/ 14468 h 75270"/>
                <a:gd name="connsiteX83" fmla="*/ 81148 w 94984"/>
                <a:gd name="connsiteY83" fmla="*/ 11952 h 75270"/>
                <a:gd name="connsiteX84" fmla="*/ 80519 w 94984"/>
                <a:gd name="connsiteY84" fmla="*/ 10694 h 75270"/>
                <a:gd name="connsiteX85" fmla="*/ 76744 w 94984"/>
                <a:gd name="connsiteY85" fmla="*/ 13839 h 75270"/>
                <a:gd name="connsiteX86" fmla="*/ 79890 w 94984"/>
                <a:gd name="connsiteY86" fmla="*/ 8807 h 75270"/>
                <a:gd name="connsiteX87" fmla="*/ 76115 w 94984"/>
                <a:gd name="connsiteY87" fmla="*/ 12581 h 75270"/>
                <a:gd name="connsiteX88" fmla="*/ 76744 w 94984"/>
                <a:gd name="connsiteY88" fmla="*/ 10694 h 75270"/>
                <a:gd name="connsiteX89" fmla="*/ 76115 w 94984"/>
                <a:gd name="connsiteY89" fmla="*/ 10694 h 75270"/>
                <a:gd name="connsiteX90" fmla="*/ 73599 w 94984"/>
                <a:gd name="connsiteY90" fmla="*/ 11952 h 75270"/>
                <a:gd name="connsiteX91" fmla="*/ 71083 w 94984"/>
                <a:gd name="connsiteY91" fmla="*/ 13210 h 75270"/>
                <a:gd name="connsiteX92" fmla="*/ 73599 w 94984"/>
                <a:gd name="connsiteY92" fmla="*/ 10065 h 75270"/>
                <a:gd name="connsiteX93" fmla="*/ 76744 w 94984"/>
                <a:gd name="connsiteY93" fmla="*/ 6291 h 75270"/>
                <a:gd name="connsiteX94" fmla="*/ 74858 w 94984"/>
                <a:gd name="connsiteY94" fmla="*/ 8178 h 75270"/>
                <a:gd name="connsiteX95" fmla="*/ 73599 w 94984"/>
                <a:gd name="connsiteY95" fmla="*/ 9436 h 75270"/>
                <a:gd name="connsiteX96" fmla="*/ 72970 w 94984"/>
                <a:gd name="connsiteY96" fmla="*/ 10694 h 75270"/>
                <a:gd name="connsiteX97" fmla="*/ 71712 w 94984"/>
                <a:gd name="connsiteY97" fmla="*/ 11952 h 75270"/>
                <a:gd name="connsiteX98" fmla="*/ 70454 w 94984"/>
                <a:gd name="connsiteY98" fmla="*/ 12581 h 75270"/>
                <a:gd name="connsiteX99" fmla="*/ 70454 w 94984"/>
                <a:gd name="connsiteY99" fmla="*/ 11952 h 75270"/>
                <a:gd name="connsiteX100" fmla="*/ 75487 w 94984"/>
                <a:gd name="connsiteY100" fmla="*/ 5032 h 75270"/>
                <a:gd name="connsiteX101" fmla="*/ 72341 w 94984"/>
                <a:gd name="connsiteY101" fmla="*/ 7549 h 75270"/>
                <a:gd name="connsiteX102" fmla="*/ 71083 w 94984"/>
                <a:gd name="connsiteY102" fmla="*/ 8807 h 75270"/>
                <a:gd name="connsiteX103" fmla="*/ 71083 w 94984"/>
                <a:gd name="connsiteY103" fmla="*/ 7549 h 75270"/>
                <a:gd name="connsiteX104" fmla="*/ 72341 w 94984"/>
                <a:gd name="connsiteY104" fmla="*/ 6291 h 75270"/>
                <a:gd name="connsiteX105" fmla="*/ 71712 w 94984"/>
                <a:gd name="connsiteY105" fmla="*/ 5662 h 75270"/>
                <a:gd name="connsiteX106" fmla="*/ 70454 w 94984"/>
                <a:gd name="connsiteY106" fmla="*/ 5032 h 75270"/>
                <a:gd name="connsiteX107" fmla="*/ 70454 w 94984"/>
                <a:gd name="connsiteY107" fmla="*/ 5032 h 75270"/>
                <a:gd name="connsiteX108" fmla="*/ 68567 w 94984"/>
                <a:gd name="connsiteY108" fmla="*/ 5662 h 75270"/>
                <a:gd name="connsiteX109" fmla="*/ 65422 w 94984"/>
                <a:gd name="connsiteY109" fmla="*/ 6920 h 75270"/>
                <a:gd name="connsiteX110" fmla="*/ 65422 w 94984"/>
                <a:gd name="connsiteY110" fmla="*/ 6291 h 75270"/>
                <a:gd name="connsiteX111" fmla="*/ 67309 w 94984"/>
                <a:gd name="connsiteY111" fmla="*/ 3774 h 75270"/>
                <a:gd name="connsiteX112" fmla="*/ 67309 w 94984"/>
                <a:gd name="connsiteY112" fmla="*/ 3774 h 75270"/>
                <a:gd name="connsiteX113" fmla="*/ 67309 w 94984"/>
                <a:gd name="connsiteY113" fmla="*/ 3774 h 75270"/>
                <a:gd name="connsiteX114" fmla="*/ 65422 w 94984"/>
                <a:gd name="connsiteY114" fmla="*/ 5662 h 75270"/>
                <a:gd name="connsiteX115" fmla="*/ 66680 w 94984"/>
                <a:gd name="connsiteY115" fmla="*/ 4403 h 75270"/>
                <a:gd name="connsiteX116" fmla="*/ 67938 w 94984"/>
                <a:gd name="connsiteY116" fmla="*/ 3774 h 75270"/>
                <a:gd name="connsiteX117" fmla="*/ 67938 w 94984"/>
                <a:gd name="connsiteY117" fmla="*/ 3774 h 75270"/>
                <a:gd name="connsiteX118" fmla="*/ 67309 w 94984"/>
                <a:gd name="connsiteY118" fmla="*/ 3774 h 75270"/>
                <a:gd name="connsiteX119" fmla="*/ 64163 w 94984"/>
                <a:gd name="connsiteY119" fmla="*/ 6291 h 75270"/>
                <a:gd name="connsiteX120" fmla="*/ 67938 w 94984"/>
                <a:gd name="connsiteY120" fmla="*/ 1887 h 75270"/>
                <a:gd name="connsiteX121" fmla="*/ 67938 w 94984"/>
                <a:gd name="connsiteY121" fmla="*/ 1258 h 75270"/>
                <a:gd name="connsiteX122" fmla="*/ 66051 w 94984"/>
                <a:gd name="connsiteY122" fmla="*/ 1887 h 75270"/>
                <a:gd name="connsiteX123" fmla="*/ 64793 w 94984"/>
                <a:gd name="connsiteY123" fmla="*/ 3145 h 75270"/>
                <a:gd name="connsiteX124" fmla="*/ 62277 w 94984"/>
                <a:gd name="connsiteY124" fmla="*/ 5032 h 75270"/>
                <a:gd name="connsiteX125" fmla="*/ 60389 w 94984"/>
                <a:gd name="connsiteY125" fmla="*/ 5032 h 75270"/>
                <a:gd name="connsiteX126" fmla="*/ 63534 w 94984"/>
                <a:gd name="connsiteY126" fmla="*/ 2516 h 75270"/>
                <a:gd name="connsiteX127" fmla="*/ 64793 w 94984"/>
                <a:gd name="connsiteY127" fmla="*/ 1258 h 75270"/>
                <a:gd name="connsiteX128" fmla="*/ 64163 w 94984"/>
                <a:gd name="connsiteY128" fmla="*/ 629 h 75270"/>
                <a:gd name="connsiteX129" fmla="*/ 62277 w 94984"/>
                <a:gd name="connsiteY129" fmla="*/ 3145 h 75270"/>
                <a:gd name="connsiteX130" fmla="*/ 61018 w 94984"/>
                <a:gd name="connsiteY130" fmla="*/ 4403 h 75270"/>
                <a:gd name="connsiteX131" fmla="*/ 58502 w 94984"/>
                <a:gd name="connsiteY131" fmla="*/ 5032 h 75270"/>
                <a:gd name="connsiteX132" fmla="*/ 59760 w 94984"/>
                <a:gd name="connsiteY132" fmla="*/ 3774 h 75270"/>
                <a:gd name="connsiteX133" fmla="*/ 62277 w 94984"/>
                <a:gd name="connsiteY133" fmla="*/ 2516 h 75270"/>
                <a:gd name="connsiteX134" fmla="*/ 62905 w 94984"/>
                <a:gd name="connsiteY134" fmla="*/ 0 h 75270"/>
                <a:gd name="connsiteX135" fmla="*/ 59760 w 94984"/>
                <a:gd name="connsiteY135" fmla="*/ 0 h 75270"/>
                <a:gd name="connsiteX136" fmla="*/ 57873 w 94984"/>
                <a:gd name="connsiteY136" fmla="*/ 1258 h 75270"/>
                <a:gd name="connsiteX137" fmla="*/ 55357 w 94984"/>
                <a:gd name="connsiteY137" fmla="*/ 629 h 75270"/>
                <a:gd name="connsiteX138" fmla="*/ 54099 w 94984"/>
                <a:gd name="connsiteY138" fmla="*/ 629 h 75270"/>
                <a:gd name="connsiteX139" fmla="*/ 51582 w 94984"/>
                <a:gd name="connsiteY139" fmla="*/ 3145 h 75270"/>
                <a:gd name="connsiteX140" fmla="*/ 51582 w 94984"/>
                <a:gd name="connsiteY140" fmla="*/ 3774 h 75270"/>
                <a:gd name="connsiteX141" fmla="*/ 52841 w 94984"/>
                <a:gd name="connsiteY141" fmla="*/ 4403 h 75270"/>
                <a:gd name="connsiteX142" fmla="*/ 54727 w 94984"/>
                <a:gd name="connsiteY142" fmla="*/ 4403 h 75270"/>
                <a:gd name="connsiteX143" fmla="*/ 56615 w 94984"/>
                <a:gd name="connsiteY143" fmla="*/ 4403 h 75270"/>
                <a:gd name="connsiteX144" fmla="*/ 56615 w 94984"/>
                <a:gd name="connsiteY144" fmla="*/ 4403 h 75270"/>
                <a:gd name="connsiteX145" fmla="*/ 59760 w 94984"/>
                <a:gd name="connsiteY145" fmla="*/ 3145 h 75270"/>
                <a:gd name="connsiteX146" fmla="*/ 59131 w 94984"/>
                <a:gd name="connsiteY146" fmla="*/ 4403 h 75270"/>
                <a:gd name="connsiteX147" fmla="*/ 57244 w 94984"/>
                <a:gd name="connsiteY147" fmla="*/ 5662 h 75270"/>
                <a:gd name="connsiteX148" fmla="*/ 50953 w 94984"/>
                <a:gd name="connsiteY148" fmla="*/ 6920 h 75270"/>
                <a:gd name="connsiteX149" fmla="*/ 47808 w 94984"/>
                <a:gd name="connsiteY149" fmla="*/ 8807 h 75270"/>
                <a:gd name="connsiteX150" fmla="*/ 44663 w 94984"/>
                <a:gd name="connsiteY150" fmla="*/ 11323 h 75270"/>
                <a:gd name="connsiteX151" fmla="*/ 47808 w 94984"/>
                <a:gd name="connsiteY151" fmla="*/ 8178 h 75270"/>
                <a:gd name="connsiteX152" fmla="*/ 46550 w 94984"/>
                <a:gd name="connsiteY152" fmla="*/ 6920 h 75270"/>
                <a:gd name="connsiteX153" fmla="*/ 45921 w 94984"/>
                <a:gd name="connsiteY153" fmla="*/ 6291 h 75270"/>
                <a:gd name="connsiteX154" fmla="*/ 45292 w 94984"/>
                <a:gd name="connsiteY154" fmla="*/ 4403 h 75270"/>
                <a:gd name="connsiteX155" fmla="*/ 42146 w 94984"/>
                <a:gd name="connsiteY155" fmla="*/ 6291 h 75270"/>
                <a:gd name="connsiteX156" fmla="*/ 42146 w 94984"/>
                <a:gd name="connsiteY156" fmla="*/ 5662 h 75270"/>
                <a:gd name="connsiteX157" fmla="*/ 40889 w 94984"/>
                <a:gd name="connsiteY157" fmla="*/ 5662 h 75270"/>
                <a:gd name="connsiteX158" fmla="*/ 36485 w 94984"/>
                <a:gd name="connsiteY158" fmla="*/ 7549 h 75270"/>
                <a:gd name="connsiteX159" fmla="*/ 35856 w 94984"/>
                <a:gd name="connsiteY159" fmla="*/ 7549 h 75270"/>
                <a:gd name="connsiteX160" fmla="*/ 40260 w 94984"/>
                <a:gd name="connsiteY160" fmla="*/ 3774 h 75270"/>
                <a:gd name="connsiteX161" fmla="*/ 41517 w 94984"/>
                <a:gd name="connsiteY161" fmla="*/ 1887 h 75270"/>
                <a:gd name="connsiteX162" fmla="*/ 37114 w 94984"/>
                <a:gd name="connsiteY162" fmla="*/ 4403 h 75270"/>
                <a:gd name="connsiteX163" fmla="*/ 34598 w 94984"/>
                <a:gd name="connsiteY163" fmla="*/ 5662 h 75270"/>
                <a:gd name="connsiteX164" fmla="*/ 32711 w 94984"/>
                <a:gd name="connsiteY164" fmla="*/ 6920 h 75270"/>
                <a:gd name="connsiteX165" fmla="*/ 26420 w 94984"/>
                <a:gd name="connsiteY165" fmla="*/ 10065 h 75270"/>
                <a:gd name="connsiteX166" fmla="*/ 22017 w 94984"/>
                <a:gd name="connsiteY166" fmla="*/ 13839 h 75270"/>
                <a:gd name="connsiteX167" fmla="*/ 18243 w 94984"/>
                <a:gd name="connsiteY167" fmla="*/ 16984 h 75270"/>
                <a:gd name="connsiteX168" fmla="*/ 17614 w 94984"/>
                <a:gd name="connsiteY168" fmla="*/ 18243 h 75270"/>
                <a:gd name="connsiteX169" fmla="*/ 10694 w 94984"/>
                <a:gd name="connsiteY169" fmla="*/ 25162 h 75270"/>
                <a:gd name="connsiteX170" fmla="*/ 3774 w 94984"/>
                <a:gd name="connsiteY170" fmla="*/ 32082 h 75270"/>
                <a:gd name="connsiteX171" fmla="*/ 84922 w 94984"/>
                <a:gd name="connsiteY171" fmla="*/ 33340 h 75270"/>
                <a:gd name="connsiteX172" fmla="*/ 85551 w 94984"/>
                <a:gd name="connsiteY172" fmla="*/ 32082 h 75270"/>
                <a:gd name="connsiteX173" fmla="*/ 85551 w 94984"/>
                <a:gd name="connsiteY173" fmla="*/ 32711 h 75270"/>
                <a:gd name="connsiteX174" fmla="*/ 84922 w 94984"/>
                <a:gd name="connsiteY174" fmla="*/ 33969 h 75270"/>
                <a:gd name="connsiteX175" fmla="*/ 84922 w 94984"/>
                <a:gd name="connsiteY175" fmla="*/ 33340 h 75270"/>
                <a:gd name="connsiteX176" fmla="*/ 79890 w 94984"/>
                <a:gd name="connsiteY176" fmla="*/ 37114 h 75270"/>
                <a:gd name="connsiteX177" fmla="*/ 80519 w 94984"/>
                <a:gd name="connsiteY177" fmla="*/ 36485 h 75270"/>
                <a:gd name="connsiteX178" fmla="*/ 79890 w 94984"/>
                <a:gd name="connsiteY178" fmla="*/ 37114 h 75270"/>
                <a:gd name="connsiteX179" fmla="*/ 79890 w 94984"/>
                <a:gd name="connsiteY179" fmla="*/ 37114 h 75270"/>
                <a:gd name="connsiteX180" fmla="*/ 79890 w 94984"/>
                <a:gd name="connsiteY180" fmla="*/ 37114 h 75270"/>
                <a:gd name="connsiteX181" fmla="*/ 78003 w 94984"/>
                <a:gd name="connsiteY181" fmla="*/ 34598 h 75270"/>
                <a:gd name="connsiteX182" fmla="*/ 78632 w 94984"/>
                <a:gd name="connsiteY182" fmla="*/ 33969 h 75270"/>
                <a:gd name="connsiteX183" fmla="*/ 77374 w 94984"/>
                <a:gd name="connsiteY183" fmla="*/ 35856 h 75270"/>
                <a:gd name="connsiteX184" fmla="*/ 76115 w 94984"/>
                <a:gd name="connsiteY184" fmla="*/ 36485 h 75270"/>
                <a:gd name="connsiteX185" fmla="*/ 78003 w 94984"/>
                <a:gd name="connsiteY185" fmla="*/ 34598 h 75270"/>
                <a:gd name="connsiteX186" fmla="*/ 82406 w 94984"/>
                <a:gd name="connsiteY186" fmla="*/ 29566 h 75270"/>
                <a:gd name="connsiteX187" fmla="*/ 85551 w 94984"/>
                <a:gd name="connsiteY187" fmla="*/ 31453 h 75270"/>
                <a:gd name="connsiteX188" fmla="*/ 83665 w 94984"/>
                <a:gd name="connsiteY188" fmla="*/ 31453 h 75270"/>
                <a:gd name="connsiteX189" fmla="*/ 81777 w 94984"/>
                <a:gd name="connsiteY189" fmla="*/ 31453 h 75270"/>
                <a:gd name="connsiteX190" fmla="*/ 82406 w 94984"/>
                <a:gd name="connsiteY190" fmla="*/ 29566 h 75270"/>
                <a:gd name="connsiteX191" fmla="*/ 74229 w 94984"/>
                <a:gd name="connsiteY191" fmla="*/ 34598 h 75270"/>
                <a:gd name="connsiteX192" fmla="*/ 76744 w 94984"/>
                <a:gd name="connsiteY192" fmla="*/ 33340 h 75270"/>
                <a:gd name="connsiteX193" fmla="*/ 77374 w 94984"/>
                <a:gd name="connsiteY193" fmla="*/ 35227 h 75270"/>
                <a:gd name="connsiteX194" fmla="*/ 76115 w 94984"/>
                <a:gd name="connsiteY194" fmla="*/ 36485 h 75270"/>
                <a:gd name="connsiteX195" fmla="*/ 74229 w 94984"/>
                <a:gd name="connsiteY195" fmla="*/ 34598 h 75270"/>
                <a:gd name="connsiteX196" fmla="*/ 74858 w 94984"/>
                <a:gd name="connsiteY196" fmla="*/ 32082 h 75270"/>
                <a:gd name="connsiteX197" fmla="*/ 75487 w 94984"/>
                <a:gd name="connsiteY197" fmla="*/ 33340 h 75270"/>
                <a:gd name="connsiteX198" fmla="*/ 74858 w 94984"/>
                <a:gd name="connsiteY198" fmla="*/ 32082 h 75270"/>
                <a:gd name="connsiteX199" fmla="*/ 73599 w 94984"/>
                <a:gd name="connsiteY199" fmla="*/ 31453 h 75270"/>
                <a:gd name="connsiteX200" fmla="*/ 74229 w 94984"/>
                <a:gd name="connsiteY200" fmla="*/ 30824 h 75270"/>
                <a:gd name="connsiteX201" fmla="*/ 72970 w 94984"/>
                <a:gd name="connsiteY201" fmla="*/ 32082 h 75270"/>
                <a:gd name="connsiteX202" fmla="*/ 73599 w 94984"/>
                <a:gd name="connsiteY202" fmla="*/ 31453 h 75270"/>
                <a:gd name="connsiteX203" fmla="*/ 73599 w 94984"/>
                <a:gd name="connsiteY203" fmla="*/ 31453 h 75270"/>
                <a:gd name="connsiteX204" fmla="*/ 72970 w 94984"/>
                <a:gd name="connsiteY204" fmla="*/ 30195 h 75270"/>
                <a:gd name="connsiteX205" fmla="*/ 72970 w 94984"/>
                <a:gd name="connsiteY205" fmla="*/ 30195 h 75270"/>
                <a:gd name="connsiteX206" fmla="*/ 72970 w 94984"/>
                <a:gd name="connsiteY206" fmla="*/ 30195 h 75270"/>
                <a:gd name="connsiteX207" fmla="*/ 62905 w 94984"/>
                <a:gd name="connsiteY207" fmla="*/ 37743 h 75270"/>
                <a:gd name="connsiteX208" fmla="*/ 63534 w 94984"/>
                <a:gd name="connsiteY208" fmla="*/ 37114 h 75270"/>
                <a:gd name="connsiteX209" fmla="*/ 64163 w 94984"/>
                <a:gd name="connsiteY209" fmla="*/ 37743 h 75270"/>
                <a:gd name="connsiteX210" fmla="*/ 62905 w 94984"/>
                <a:gd name="connsiteY210" fmla="*/ 39001 h 75270"/>
                <a:gd name="connsiteX211" fmla="*/ 62905 w 94984"/>
                <a:gd name="connsiteY211" fmla="*/ 37743 h 75270"/>
                <a:gd name="connsiteX212" fmla="*/ 62905 w 94984"/>
                <a:gd name="connsiteY212" fmla="*/ 37743 h 75270"/>
                <a:gd name="connsiteX213" fmla="*/ 69825 w 94984"/>
                <a:gd name="connsiteY213" fmla="*/ 27678 h 75270"/>
                <a:gd name="connsiteX214" fmla="*/ 69825 w 94984"/>
                <a:gd name="connsiteY214" fmla="*/ 26420 h 75270"/>
                <a:gd name="connsiteX215" fmla="*/ 71083 w 94984"/>
                <a:gd name="connsiteY215" fmla="*/ 25162 h 75270"/>
                <a:gd name="connsiteX216" fmla="*/ 71083 w 94984"/>
                <a:gd name="connsiteY216" fmla="*/ 26420 h 75270"/>
                <a:gd name="connsiteX217" fmla="*/ 69825 w 94984"/>
                <a:gd name="connsiteY217" fmla="*/ 27678 h 75270"/>
                <a:gd name="connsiteX218" fmla="*/ 60389 w 94984"/>
                <a:gd name="connsiteY218" fmla="*/ 36485 h 75270"/>
                <a:gd name="connsiteX219" fmla="*/ 61018 w 94984"/>
                <a:gd name="connsiteY219" fmla="*/ 35856 h 75270"/>
                <a:gd name="connsiteX220" fmla="*/ 60389 w 94984"/>
                <a:gd name="connsiteY220" fmla="*/ 36485 h 75270"/>
                <a:gd name="connsiteX221" fmla="*/ 60389 w 94984"/>
                <a:gd name="connsiteY221" fmla="*/ 36485 h 75270"/>
                <a:gd name="connsiteX222" fmla="*/ 61018 w 94984"/>
                <a:gd name="connsiteY222" fmla="*/ 34598 h 75270"/>
                <a:gd name="connsiteX223" fmla="*/ 61018 w 94984"/>
                <a:gd name="connsiteY223" fmla="*/ 35856 h 75270"/>
                <a:gd name="connsiteX224" fmla="*/ 61018 w 94984"/>
                <a:gd name="connsiteY224" fmla="*/ 34598 h 75270"/>
                <a:gd name="connsiteX225" fmla="*/ 67938 w 94984"/>
                <a:gd name="connsiteY225" fmla="*/ 25791 h 75270"/>
                <a:gd name="connsiteX226" fmla="*/ 67938 w 94984"/>
                <a:gd name="connsiteY226" fmla="*/ 25791 h 75270"/>
                <a:gd name="connsiteX227" fmla="*/ 68567 w 94984"/>
                <a:gd name="connsiteY227" fmla="*/ 25791 h 75270"/>
                <a:gd name="connsiteX228" fmla="*/ 67309 w 94984"/>
                <a:gd name="connsiteY228" fmla="*/ 27049 h 75270"/>
                <a:gd name="connsiteX229" fmla="*/ 67938 w 94984"/>
                <a:gd name="connsiteY229" fmla="*/ 25791 h 75270"/>
                <a:gd name="connsiteX230" fmla="*/ 59760 w 94984"/>
                <a:gd name="connsiteY230" fmla="*/ 21388 h 75270"/>
                <a:gd name="connsiteX231" fmla="*/ 60389 w 94984"/>
                <a:gd name="connsiteY231" fmla="*/ 20130 h 75270"/>
                <a:gd name="connsiteX232" fmla="*/ 63534 w 94984"/>
                <a:gd name="connsiteY232" fmla="*/ 16355 h 75270"/>
                <a:gd name="connsiteX233" fmla="*/ 64793 w 94984"/>
                <a:gd name="connsiteY233" fmla="*/ 16355 h 75270"/>
                <a:gd name="connsiteX234" fmla="*/ 59760 w 94984"/>
                <a:gd name="connsiteY234" fmla="*/ 21388 h 75270"/>
                <a:gd name="connsiteX235" fmla="*/ 55357 w 94984"/>
                <a:gd name="connsiteY235" fmla="*/ 23904 h 75270"/>
                <a:gd name="connsiteX236" fmla="*/ 55357 w 94984"/>
                <a:gd name="connsiteY236" fmla="*/ 23904 h 75270"/>
                <a:gd name="connsiteX237" fmla="*/ 55986 w 94984"/>
                <a:gd name="connsiteY237" fmla="*/ 25791 h 75270"/>
                <a:gd name="connsiteX238" fmla="*/ 55357 w 94984"/>
                <a:gd name="connsiteY238" fmla="*/ 23904 h 75270"/>
                <a:gd name="connsiteX239" fmla="*/ 55357 w 94984"/>
                <a:gd name="connsiteY239" fmla="*/ 23904 h 75270"/>
                <a:gd name="connsiteX240" fmla="*/ 58502 w 94984"/>
                <a:gd name="connsiteY240" fmla="*/ 18872 h 75270"/>
                <a:gd name="connsiteX241" fmla="*/ 60389 w 94984"/>
                <a:gd name="connsiteY241" fmla="*/ 17614 h 75270"/>
                <a:gd name="connsiteX242" fmla="*/ 64793 w 94984"/>
                <a:gd name="connsiteY242" fmla="*/ 13210 h 75270"/>
                <a:gd name="connsiteX243" fmla="*/ 62277 w 94984"/>
                <a:gd name="connsiteY243" fmla="*/ 17614 h 75270"/>
                <a:gd name="connsiteX244" fmla="*/ 59131 w 94984"/>
                <a:gd name="connsiteY244" fmla="*/ 20759 h 75270"/>
                <a:gd name="connsiteX245" fmla="*/ 57873 w 94984"/>
                <a:gd name="connsiteY245" fmla="*/ 20130 h 75270"/>
                <a:gd name="connsiteX246" fmla="*/ 58502 w 94984"/>
                <a:gd name="connsiteY246" fmla="*/ 18872 h 75270"/>
                <a:gd name="connsiteX247" fmla="*/ 57873 w 94984"/>
                <a:gd name="connsiteY247" fmla="*/ 16984 h 75270"/>
                <a:gd name="connsiteX248" fmla="*/ 61648 w 94984"/>
                <a:gd name="connsiteY248" fmla="*/ 15097 h 75270"/>
                <a:gd name="connsiteX249" fmla="*/ 57244 w 94984"/>
                <a:gd name="connsiteY249" fmla="*/ 19501 h 75270"/>
                <a:gd name="connsiteX250" fmla="*/ 57244 w 94984"/>
                <a:gd name="connsiteY250" fmla="*/ 18872 h 75270"/>
                <a:gd name="connsiteX251" fmla="*/ 57873 w 94984"/>
                <a:gd name="connsiteY251" fmla="*/ 16984 h 75270"/>
                <a:gd name="connsiteX252" fmla="*/ 52212 w 94984"/>
                <a:gd name="connsiteY252" fmla="*/ 22017 h 75270"/>
                <a:gd name="connsiteX253" fmla="*/ 52212 w 94984"/>
                <a:gd name="connsiteY253" fmla="*/ 22017 h 75270"/>
                <a:gd name="connsiteX254" fmla="*/ 52212 w 94984"/>
                <a:gd name="connsiteY254" fmla="*/ 22017 h 75270"/>
                <a:gd name="connsiteX255" fmla="*/ 54099 w 94984"/>
                <a:gd name="connsiteY255" fmla="*/ 18872 h 75270"/>
                <a:gd name="connsiteX256" fmla="*/ 56615 w 94984"/>
                <a:gd name="connsiteY256" fmla="*/ 16355 h 75270"/>
                <a:gd name="connsiteX257" fmla="*/ 59131 w 94984"/>
                <a:gd name="connsiteY257" fmla="*/ 15097 h 75270"/>
                <a:gd name="connsiteX258" fmla="*/ 57873 w 94984"/>
                <a:gd name="connsiteY258" fmla="*/ 16984 h 75270"/>
                <a:gd name="connsiteX259" fmla="*/ 54099 w 94984"/>
                <a:gd name="connsiteY259" fmla="*/ 18872 h 75270"/>
                <a:gd name="connsiteX260" fmla="*/ 52841 w 94984"/>
                <a:gd name="connsiteY260" fmla="*/ 15726 h 75270"/>
                <a:gd name="connsiteX261" fmla="*/ 56615 w 94984"/>
                <a:gd name="connsiteY261" fmla="*/ 11952 h 75270"/>
                <a:gd name="connsiteX262" fmla="*/ 57873 w 94984"/>
                <a:gd name="connsiteY262" fmla="*/ 10694 h 75270"/>
                <a:gd name="connsiteX263" fmla="*/ 58502 w 94984"/>
                <a:gd name="connsiteY263" fmla="*/ 10694 h 75270"/>
                <a:gd name="connsiteX264" fmla="*/ 55357 w 94984"/>
                <a:gd name="connsiteY264" fmla="*/ 15097 h 75270"/>
                <a:gd name="connsiteX265" fmla="*/ 57244 w 94984"/>
                <a:gd name="connsiteY265" fmla="*/ 13839 h 75270"/>
                <a:gd name="connsiteX266" fmla="*/ 53470 w 94984"/>
                <a:gd name="connsiteY266" fmla="*/ 16984 h 75270"/>
                <a:gd name="connsiteX267" fmla="*/ 51582 w 94984"/>
                <a:gd name="connsiteY267" fmla="*/ 16355 h 75270"/>
                <a:gd name="connsiteX268" fmla="*/ 52841 w 94984"/>
                <a:gd name="connsiteY268" fmla="*/ 15726 h 75270"/>
                <a:gd name="connsiteX269" fmla="*/ 61018 w 94984"/>
                <a:gd name="connsiteY269" fmla="*/ 5662 h 75270"/>
                <a:gd name="connsiteX270" fmla="*/ 60389 w 94984"/>
                <a:gd name="connsiteY270" fmla="*/ 7549 h 75270"/>
                <a:gd name="connsiteX271" fmla="*/ 59760 w 94984"/>
                <a:gd name="connsiteY271" fmla="*/ 6920 h 75270"/>
                <a:gd name="connsiteX272" fmla="*/ 61018 w 94984"/>
                <a:gd name="connsiteY272" fmla="*/ 5662 h 75270"/>
                <a:gd name="connsiteX273" fmla="*/ 48437 w 94984"/>
                <a:gd name="connsiteY273" fmla="*/ 19501 h 75270"/>
                <a:gd name="connsiteX274" fmla="*/ 47808 w 94984"/>
                <a:gd name="connsiteY274" fmla="*/ 21388 h 75270"/>
                <a:gd name="connsiteX275" fmla="*/ 48437 w 94984"/>
                <a:gd name="connsiteY275" fmla="*/ 19501 h 75270"/>
                <a:gd name="connsiteX276" fmla="*/ 45921 w 94984"/>
                <a:gd name="connsiteY276" fmla="*/ 20130 h 75270"/>
                <a:gd name="connsiteX277" fmla="*/ 46550 w 94984"/>
                <a:gd name="connsiteY277" fmla="*/ 19501 h 75270"/>
                <a:gd name="connsiteX278" fmla="*/ 47808 w 94984"/>
                <a:gd name="connsiteY278" fmla="*/ 19501 h 75270"/>
                <a:gd name="connsiteX279" fmla="*/ 46550 w 94984"/>
                <a:gd name="connsiteY279" fmla="*/ 20759 h 75270"/>
                <a:gd name="connsiteX280" fmla="*/ 45921 w 94984"/>
                <a:gd name="connsiteY280" fmla="*/ 20130 h 75270"/>
                <a:gd name="connsiteX281" fmla="*/ 49067 w 94984"/>
                <a:gd name="connsiteY281" fmla="*/ 15726 h 75270"/>
                <a:gd name="connsiteX282" fmla="*/ 53470 w 94984"/>
                <a:gd name="connsiteY282" fmla="*/ 12581 h 75270"/>
                <a:gd name="connsiteX283" fmla="*/ 57244 w 94984"/>
                <a:gd name="connsiteY283" fmla="*/ 10065 h 75270"/>
                <a:gd name="connsiteX284" fmla="*/ 50953 w 94984"/>
                <a:gd name="connsiteY284" fmla="*/ 16355 h 75270"/>
                <a:gd name="connsiteX285" fmla="*/ 49067 w 94984"/>
                <a:gd name="connsiteY285" fmla="*/ 15726 h 75270"/>
                <a:gd name="connsiteX286" fmla="*/ 42146 w 94984"/>
                <a:gd name="connsiteY286" fmla="*/ 17614 h 75270"/>
                <a:gd name="connsiteX287" fmla="*/ 43405 w 94984"/>
                <a:gd name="connsiteY287" fmla="*/ 16355 h 75270"/>
                <a:gd name="connsiteX288" fmla="*/ 47179 w 94984"/>
                <a:gd name="connsiteY288" fmla="*/ 17614 h 75270"/>
                <a:gd name="connsiteX289" fmla="*/ 42146 w 94984"/>
                <a:gd name="connsiteY289" fmla="*/ 17614 h 75270"/>
                <a:gd name="connsiteX290" fmla="*/ 43405 w 94984"/>
                <a:gd name="connsiteY290" fmla="*/ 15097 h 75270"/>
                <a:gd name="connsiteX291" fmla="*/ 42776 w 94984"/>
                <a:gd name="connsiteY291" fmla="*/ 16355 h 75270"/>
                <a:gd name="connsiteX292" fmla="*/ 43405 w 94984"/>
                <a:gd name="connsiteY292" fmla="*/ 15097 h 75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4984" h="75270">
                  <a:moveTo>
                    <a:pt x="3774" y="32082"/>
                  </a:moveTo>
                  <a:cubicBezTo>
                    <a:pt x="3145" y="32711"/>
                    <a:pt x="2516" y="33340"/>
                    <a:pt x="1258" y="34598"/>
                  </a:cubicBezTo>
                  <a:cubicBezTo>
                    <a:pt x="1887" y="34598"/>
                    <a:pt x="2516" y="34598"/>
                    <a:pt x="1887" y="35227"/>
                  </a:cubicBezTo>
                  <a:cubicBezTo>
                    <a:pt x="1887" y="35856"/>
                    <a:pt x="629" y="37743"/>
                    <a:pt x="0" y="39001"/>
                  </a:cubicBezTo>
                  <a:cubicBezTo>
                    <a:pt x="0" y="39630"/>
                    <a:pt x="0" y="39630"/>
                    <a:pt x="629" y="39630"/>
                  </a:cubicBezTo>
                  <a:cubicBezTo>
                    <a:pt x="1258" y="39630"/>
                    <a:pt x="1887" y="40889"/>
                    <a:pt x="3145" y="39630"/>
                  </a:cubicBezTo>
                  <a:cubicBezTo>
                    <a:pt x="3774" y="39001"/>
                    <a:pt x="2516" y="41518"/>
                    <a:pt x="3774" y="40260"/>
                  </a:cubicBezTo>
                  <a:cubicBezTo>
                    <a:pt x="5033" y="39630"/>
                    <a:pt x="5662" y="39001"/>
                    <a:pt x="6291" y="39001"/>
                  </a:cubicBezTo>
                  <a:cubicBezTo>
                    <a:pt x="6919" y="39001"/>
                    <a:pt x="6919" y="39630"/>
                    <a:pt x="6919" y="40260"/>
                  </a:cubicBezTo>
                  <a:cubicBezTo>
                    <a:pt x="6919" y="40260"/>
                    <a:pt x="6919" y="40889"/>
                    <a:pt x="6919" y="40889"/>
                  </a:cubicBezTo>
                  <a:cubicBezTo>
                    <a:pt x="6919" y="41518"/>
                    <a:pt x="6919" y="42776"/>
                    <a:pt x="6919" y="43405"/>
                  </a:cubicBezTo>
                  <a:cubicBezTo>
                    <a:pt x="7548" y="44034"/>
                    <a:pt x="8807" y="43405"/>
                    <a:pt x="8807" y="44034"/>
                  </a:cubicBezTo>
                  <a:cubicBezTo>
                    <a:pt x="8807" y="44034"/>
                    <a:pt x="8807" y="45292"/>
                    <a:pt x="8807" y="45921"/>
                  </a:cubicBezTo>
                  <a:cubicBezTo>
                    <a:pt x="8807" y="45921"/>
                    <a:pt x="8807" y="46550"/>
                    <a:pt x="8807" y="46550"/>
                  </a:cubicBezTo>
                  <a:cubicBezTo>
                    <a:pt x="11323" y="43405"/>
                    <a:pt x="11952" y="43405"/>
                    <a:pt x="11952" y="43405"/>
                  </a:cubicBezTo>
                  <a:cubicBezTo>
                    <a:pt x="12581" y="44034"/>
                    <a:pt x="12581" y="44663"/>
                    <a:pt x="13210" y="45292"/>
                  </a:cubicBezTo>
                  <a:cubicBezTo>
                    <a:pt x="13210" y="45292"/>
                    <a:pt x="13839" y="45921"/>
                    <a:pt x="13839" y="45921"/>
                  </a:cubicBezTo>
                  <a:cubicBezTo>
                    <a:pt x="14469" y="45921"/>
                    <a:pt x="16355" y="45921"/>
                    <a:pt x="16984" y="46550"/>
                  </a:cubicBezTo>
                  <a:cubicBezTo>
                    <a:pt x="17614" y="46550"/>
                    <a:pt x="16355" y="48437"/>
                    <a:pt x="16984" y="49066"/>
                  </a:cubicBezTo>
                  <a:cubicBezTo>
                    <a:pt x="16984" y="50324"/>
                    <a:pt x="18872" y="49695"/>
                    <a:pt x="20759" y="49066"/>
                  </a:cubicBezTo>
                  <a:cubicBezTo>
                    <a:pt x="22646" y="48437"/>
                    <a:pt x="22646" y="49695"/>
                    <a:pt x="23904" y="49695"/>
                  </a:cubicBezTo>
                  <a:cubicBezTo>
                    <a:pt x="24533" y="49695"/>
                    <a:pt x="25791" y="49066"/>
                    <a:pt x="27050" y="49066"/>
                  </a:cubicBezTo>
                  <a:cubicBezTo>
                    <a:pt x="27679" y="49066"/>
                    <a:pt x="28936" y="48437"/>
                    <a:pt x="28936" y="49066"/>
                  </a:cubicBezTo>
                  <a:cubicBezTo>
                    <a:pt x="29565" y="49695"/>
                    <a:pt x="29565" y="50953"/>
                    <a:pt x="29565" y="51582"/>
                  </a:cubicBezTo>
                  <a:cubicBezTo>
                    <a:pt x="29565" y="51582"/>
                    <a:pt x="30824" y="51582"/>
                    <a:pt x="30824" y="51582"/>
                  </a:cubicBezTo>
                  <a:cubicBezTo>
                    <a:pt x="31453" y="52212"/>
                    <a:pt x="31453" y="52212"/>
                    <a:pt x="31453" y="52841"/>
                  </a:cubicBezTo>
                  <a:cubicBezTo>
                    <a:pt x="31453" y="53470"/>
                    <a:pt x="32082" y="54099"/>
                    <a:pt x="32082" y="54728"/>
                  </a:cubicBezTo>
                  <a:cubicBezTo>
                    <a:pt x="32082" y="55357"/>
                    <a:pt x="32082" y="55986"/>
                    <a:pt x="32711" y="56615"/>
                  </a:cubicBezTo>
                  <a:cubicBezTo>
                    <a:pt x="32711" y="57244"/>
                    <a:pt x="33340" y="57244"/>
                    <a:pt x="33969" y="57244"/>
                  </a:cubicBezTo>
                  <a:cubicBezTo>
                    <a:pt x="35856" y="57244"/>
                    <a:pt x="35227" y="59131"/>
                    <a:pt x="35856" y="60389"/>
                  </a:cubicBezTo>
                  <a:cubicBezTo>
                    <a:pt x="35856" y="61018"/>
                    <a:pt x="37743" y="60389"/>
                    <a:pt x="38372" y="60389"/>
                  </a:cubicBezTo>
                  <a:cubicBezTo>
                    <a:pt x="39001" y="60389"/>
                    <a:pt x="38372" y="61647"/>
                    <a:pt x="38372" y="62276"/>
                  </a:cubicBezTo>
                  <a:cubicBezTo>
                    <a:pt x="39001" y="63535"/>
                    <a:pt x="39631" y="64164"/>
                    <a:pt x="40260" y="64793"/>
                  </a:cubicBezTo>
                  <a:cubicBezTo>
                    <a:pt x="40889" y="66051"/>
                    <a:pt x="41517" y="67309"/>
                    <a:pt x="42776" y="68567"/>
                  </a:cubicBezTo>
                  <a:cubicBezTo>
                    <a:pt x="43405" y="69825"/>
                    <a:pt x="44663" y="70454"/>
                    <a:pt x="45921" y="71712"/>
                  </a:cubicBezTo>
                  <a:cubicBezTo>
                    <a:pt x="47808" y="72970"/>
                    <a:pt x="49067" y="74228"/>
                    <a:pt x="50953" y="74858"/>
                  </a:cubicBezTo>
                  <a:cubicBezTo>
                    <a:pt x="51582" y="75487"/>
                    <a:pt x="53470" y="75487"/>
                    <a:pt x="55357" y="74228"/>
                  </a:cubicBezTo>
                  <a:cubicBezTo>
                    <a:pt x="56615" y="73599"/>
                    <a:pt x="61018" y="69825"/>
                    <a:pt x="67938" y="62276"/>
                  </a:cubicBezTo>
                  <a:cubicBezTo>
                    <a:pt x="69825" y="60389"/>
                    <a:pt x="72970" y="56615"/>
                    <a:pt x="76115" y="53470"/>
                  </a:cubicBezTo>
                  <a:cubicBezTo>
                    <a:pt x="78003" y="51582"/>
                    <a:pt x="79261" y="49695"/>
                    <a:pt x="81777" y="46550"/>
                  </a:cubicBezTo>
                  <a:cubicBezTo>
                    <a:pt x="78003" y="50324"/>
                    <a:pt x="78632" y="49066"/>
                    <a:pt x="79890" y="47179"/>
                  </a:cubicBezTo>
                  <a:cubicBezTo>
                    <a:pt x="82406" y="44663"/>
                    <a:pt x="84922" y="41518"/>
                    <a:pt x="86180" y="40260"/>
                  </a:cubicBezTo>
                  <a:cubicBezTo>
                    <a:pt x="85551" y="40889"/>
                    <a:pt x="85551" y="40889"/>
                    <a:pt x="84922" y="41518"/>
                  </a:cubicBezTo>
                  <a:cubicBezTo>
                    <a:pt x="83035" y="43405"/>
                    <a:pt x="81777" y="44034"/>
                    <a:pt x="83665" y="40889"/>
                  </a:cubicBezTo>
                  <a:cubicBezTo>
                    <a:pt x="84922" y="39630"/>
                    <a:pt x="83665" y="40260"/>
                    <a:pt x="86810" y="36485"/>
                  </a:cubicBezTo>
                  <a:cubicBezTo>
                    <a:pt x="88068" y="35227"/>
                    <a:pt x="86810" y="35856"/>
                    <a:pt x="86810" y="35856"/>
                  </a:cubicBezTo>
                  <a:cubicBezTo>
                    <a:pt x="88068" y="33969"/>
                    <a:pt x="89325" y="32082"/>
                    <a:pt x="91213" y="30824"/>
                  </a:cubicBezTo>
                  <a:cubicBezTo>
                    <a:pt x="90584" y="31453"/>
                    <a:pt x="89955" y="31453"/>
                    <a:pt x="89955" y="32082"/>
                  </a:cubicBezTo>
                  <a:cubicBezTo>
                    <a:pt x="92471" y="29566"/>
                    <a:pt x="93100" y="28937"/>
                    <a:pt x="93100" y="28937"/>
                  </a:cubicBezTo>
                  <a:cubicBezTo>
                    <a:pt x="93100" y="29566"/>
                    <a:pt x="92471" y="30195"/>
                    <a:pt x="93100" y="29566"/>
                  </a:cubicBezTo>
                  <a:cubicBezTo>
                    <a:pt x="98132" y="22646"/>
                    <a:pt x="91842" y="28937"/>
                    <a:pt x="88697" y="31453"/>
                  </a:cubicBezTo>
                  <a:cubicBezTo>
                    <a:pt x="89955" y="30195"/>
                    <a:pt x="91213" y="28937"/>
                    <a:pt x="92471" y="27678"/>
                  </a:cubicBezTo>
                  <a:cubicBezTo>
                    <a:pt x="92471" y="27678"/>
                    <a:pt x="93100" y="27049"/>
                    <a:pt x="93100" y="27049"/>
                  </a:cubicBezTo>
                  <a:cubicBezTo>
                    <a:pt x="92471" y="27049"/>
                    <a:pt x="91842" y="27049"/>
                    <a:pt x="91842" y="26420"/>
                  </a:cubicBezTo>
                  <a:cubicBezTo>
                    <a:pt x="91213" y="26420"/>
                    <a:pt x="91842" y="25162"/>
                    <a:pt x="91213" y="25791"/>
                  </a:cubicBezTo>
                  <a:cubicBezTo>
                    <a:pt x="89955" y="26420"/>
                    <a:pt x="91842" y="23904"/>
                    <a:pt x="89955" y="25162"/>
                  </a:cubicBezTo>
                  <a:cubicBezTo>
                    <a:pt x="88697" y="26420"/>
                    <a:pt x="89325" y="25162"/>
                    <a:pt x="91213" y="22646"/>
                  </a:cubicBezTo>
                  <a:cubicBezTo>
                    <a:pt x="93100" y="20759"/>
                    <a:pt x="92471" y="20759"/>
                    <a:pt x="91842" y="21388"/>
                  </a:cubicBezTo>
                  <a:cubicBezTo>
                    <a:pt x="90584" y="22017"/>
                    <a:pt x="90584" y="22017"/>
                    <a:pt x="89325" y="22646"/>
                  </a:cubicBezTo>
                  <a:cubicBezTo>
                    <a:pt x="89325" y="22646"/>
                    <a:pt x="88697" y="22646"/>
                    <a:pt x="89325" y="22646"/>
                  </a:cubicBezTo>
                  <a:cubicBezTo>
                    <a:pt x="93100" y="17614"/>
                    <a:pt x="90584" y="19501"/>
                    <a:pt x="88697" y="21388"/>
                  </a:cubicBezTo>
                  <a:cubicBezTo>
                    <a:pt x="87439" y="22646"/>
                    <a:pt x="85551" y="23904"/>
                    <a:pt x="88068" y="20759"/>
                  </a:cubicBezTo>
                  <a:cubicBezTo>
                    <a:pt x="88697" y="19501"/>
                    <a:pt x="88068" y="20130"/>
                    <a:pt x="86180" y="22017"/>
                  </a:cubicBezTo>
                  <a:cubicBezTo>
                    <a:pt x="83665" y="25162"/>
                    <a:pt x="83665" y="23904"/>
                    <a:pt x="85551" y="22017"/>
                  </a:cubicBezTo>
                  <a:cubicBezTo>
                    <a:pt x="86180" y="21388"/>
                    <a:pt x="86180" y="20759"/>
                    <a:pt x="86180" y="20759"/>
                  </a:cubicBezTo>
                  <a:cubicBezTo>
                    <a:pt x="86180" y="20759"/>
                    <a:pt x="86810" y="19501"/>
                    <a:pt x="85551" y="20130"/>
                  </a:cubicBezTo>
                  <a:cubicBezTo>
                    <a:pt x="84293" y="21388"/>
                    <a:pt x="85551" y="19501"/>
                    <a:pt x="86810" y="17614"/>
                  </a:cubicBezTo>
                  <a:cubicBezTo>
                    <a:pt x="86810" y="17614"/>
                    <a:pt x="86810" y="16984"/>
                    <a:pt x="86810" y="17614"/>
                  </a:cubicBezTo>
                  <a:cubicBezTo>
                    <a:pt x="84922" y="18872"/>
                    <a:pt x="86810" y="15726"/>
                    <a:pt x="84293" y="18872"/>
                  </a:cubicBezTo>
                  <a:cubicBezTo>
                    <a:pt x="83035" y="19501"/>
                    <a:pt x="83035" y="19501"/>
                    <a:pt x="83035" y="20130"/>
                  </a:cubicBezTo>
                  <a:cubicBezTo>
                    <a:pt x="83035" y="20130"/>
                    <a:pt x="83035" y="19501"/>
                    <a:pt x="83665" y="18872"/>
                  </a:cubicBezTo>
                  <a:cubicBezTo>
                    <a:pt x="86810" y="15097"/>
                    <a:pt x="85551" y="16355"/>
                    <a:pt x="84293" y="17614"/>
                  </a:cubicBezTo>
                  <a:cubicBezTo>
                    <a:pt x="83035" y="18872"/>
                    <a:pt x="81777" y="19501"/>
                    <a:pt x="84293" y="16984"/>
                  </a:cubicBezTo>
                  <a:cubicBezTo>
                    <a:pt x="84922" y="16355"/>
                    <a:pt x="84922" y="16355"/>
                    <a:pt x="84922" y="15726"/>
                  </a:cubicBezTo>
                  <a:cubicBezTo>
                    <a:pt x="85551" y="15097"/>
                    <a:pt x="83665" y="16355"/>
                    <a:pt x="86180" y="13839"/>
                  </a:cubicBezTo>
                  <a:cubicBezTo>
                    <a:pt x="86180" y="13839"/>
                    <a:pt x="86810" y="13210"/>
                    <a:pt x="86180" y="13210"/>
                  </a:cubicBezTo>
                  <a:cubicBezTo>
                    <a:pt x="84293" y="15097"/>
                    <a:pt x="85551" y="13210"/>
                    <a:pt x="86180" y="12581"/>
                  </a:cubicBezTo>
                  <a:cubicBezTo>
                    <a:pt x="86180" y="12581"/>
                    <a:pt x="86180" y="12581"/>
                    <a:pt x="85551" y="13210"/>
                  </a:cubicBezTo>
                  <a:cubicBezTo>
                    <a:pt x="82406" y="16355"/>
                    <a:pt x="81777" y="16355"/>
                    <a:pt x="83035" y="14468"/>
                  </a:cubicBezTo>
                  <a:cubicBezTo>
                    <a:pt x="84293" y="11952"/>
                    <a:pt x="81777" y="14468"/>
                    <a:pt x="81148" y="14468"/>
                  </a:cubicBezTo>
                  <a:cubicBezTo>
                    <a:pt x="81148" y="14468"/>
                    <a:pt x="81148" y="14468"/>
                    <a:pt x="81148" y="14468"/>
                  </a:cubicBezTo>
                  <a:cubicBezTo>
                    <a:pt x="81148" y="14468"/>
                    <a:pt x="80519" y="14468"/>
                    <a:pt x="80519" y="14468"/>
                  </a:cubicBezTo>
                  <a:cubicBezTo>
                    <a:pt x="80519" y="14468"/>
                    <a:pt x="79261" y="15097"/>
                    <a:pt x="79890" y="14468"/>
                  </a:cubicBezTo>
                  <a:cubicBezTo>
                    <a:pt x="81777" y="11952"/>
                    <a:pt x="80519" y="12581"/>
                    <a:pt x="81148" y="11952"/>
                  </a:cubicBezTo>
                  <a:cubicBezTo>
                    <a:pt x="81148" y="11323"/>
                    <a:pt x="79261" y="12581"/>
                    <a:pt x="80519" y="10694"/>
                  </a:cubicBezTo>
                  <a:cubicBezTo>
                    <a:pt x="81777" y="8807"/>
                    <a:pt x="80519" y="10065"/>
                    <a:pt x="76744" y="13839"/>
                  </a:cubicBezTo>
                  <a:cubicBezTo>
                    <a:pt x="80519" y="9436"/>
                    <a:pt x="74229" y="15726"/>
                    <a:pt x="79890" y="8807"/>
                  </a:cubicBezTo>
                  <a:cubicBezTo>
                    <a:pt x="75487" y="13839"/>
                    <a:pt x="73599" y="15097"/>
                    <a:pt x="76115" y="12581"/>
                  </a:cubicBezTo>
                  <a:cubicBezTo>
                    <a:pt x="78003" y="10065"/>
                    <a:pt x="77374" y="10694"/>
                    <a:pt x="76744" y="10694"/>
                  </a:cubicBezTo>
                  <a:cubicBezTo>
                    <a:pt x="76115" y="10694"/>
                    <a:pt x="76115" y="10694"/>
                    <a:pt x="76115" y="10694"/>
                  </a:cubicBezTo>
                  <a:cubicBezTo>
                    <a:pt x="76115" y="10065"/>
                    <a:pt x="75487" y="10694"/>
                    <a:pt x="73599" y="11952"/>
                  </a:cubicBezTo>
                  <a:cubicBezTo>
                    <a:pt x="72341" y="13210"/>
                    <a:pt x="71712" y="12581"/>
                    <a:pt x="71083" y="13210"/>
                  </a:cubicBezTo>
                  <a:cubicBezTo>
                    <a:pt x="72341" y="11952"/>
                    <a:pt x="72970" y="10694"/>
                    <a:pt x="73599" y="10065"/>
                  </a:cubicBezTo>
                  <a:cubicBezTo>
                    <a:pt x="74858" y="8807"/>
                    <a:pt x="75487" y="7549"/>
                    <a:pt x="76744" y="6291"/>
                  </a:cubicBezTo>
                  <a:cubicBezTo>
                    <a:pt x="76115" y="6920"/>
                    <a:pt x="75487" y="8178"/>
                    <a:pt x="74858" y="8178"/>
                  </a:cubicBezTo>
                  <a:cubicBezTo>
                    <a:pt x="74229" y="8807"/>
                    <a:pt x="74229" y="8178"/>
                    <a:pt x="73599" y="9436"/>
                  </a:cubicBezTo>
                  <a:cubicBezTo>
                    <a:pt x="73599" y="10065"/>
                    <a:pt x="72970" y="10694"/>
                    <a:pt x="72970" y="10694"/>
                  </a:cubicBezTo>
                  <a:cubicBezTo>
                    <a:pt x="72341" y="11323"/>
                    <a:pt x="72341" y="11323"/>
                    <a:pt x="71712" y="11952"/>
                  </a:cubicBezTo>
                  <a:cubicBezTo>
                    <a:pt x="71083" y="11952"/>
                    <a:pt x="70454" y="12581"/>
                    <a:pt x="70454" y="12581"/>
                  </a:cubicBezTo>
                  <a:cubicBezTo>
                    <a:pt x="70454" y="12581"/>
                    <a:pt x="70454" y="11952"/>
                    <a:pt x="70454" y="11952"/>
                  </a:cubicBezTo>
                  <a:cubicBezTo>
                    <a:pt x="69196" y="12581"/>
                    <a:pt x="71083" y="10694"/>
                    <a:pt x="75487" y="5032"/>
                  </a:cubicBezTo>
                  <a:cubicBezTo>
                    <a:pt x="72970" y="7549"/>
                    <a:pt x="71083" y="9436"/>
                    <a:pt x="72341" y="7549"/>
                  </a:cubicBezTo>
                  <a:cubicBezTo>
                    <a:pt x="72341" y="6920"/>
                    <a:pt x="71712" y="8178"/>
                    <a:pt x="71083" y="8807"/>
                  </a:cubicBezTo>
                  <a:cubicBezTo>
                    <a:pt x="68567" y="11323"/>
                    <a:pt x="68567" y="11323"/>
                    <a:pt x="71083" y="7549"/>
                  </a:cubicBezTo>
                  <a:cubicBezTo>
                    <a:pt x="71712" y="6920"/>
                    <a:pt x="72341" y="6291"/>
                    <a:pt x="72341" y="6291"/>
                  </a:cubicBezTo>
                  <a:cubicBezTo>
                    <a:pt x="72341" y="6291"/>
                    <a:pt x="72341" y="5662"/>
                    <a:pt x="71712" y="5662"/>
                  </a:cubicBezTo>
                  <a:cubicBezTo>
                    <a:pt x="70454" y="6291"/>
                    <a:pt x="71083" y="5662"/>
                    <a:pt x="70454" y="5032"/>
                  </a:cubicBezTo>
                  <a:cubicBezTo>
                    <a:pt x="70454" y="5032"/>
                    <a:pt x="70454" y="5032"/>
                    <a:pt x="70454" y="5032"/>
                  </a:cubicBezTo>
                  <a:cubicBezTo>
                    <a:pt x="69825" y="5032"/>
                    <a:pt x="70454" y="3774"/>
                    <a:pt x="68567" y="5662"/>
                  </a:cubicBezTo>
                  <a:cubicBezTo>
                    <a:pt x="66051" y="7549"/>
                    <a:pt x="66051" y="6920"/>
                    <a:pt x="65422" y="6920"/>
                  </a:cubicBezTo>
                  <a:cubicBezTo>
                    <a:pt x="65422" y="6920"/>
                    <a:pt x="64793" y="6920"/>
                    <a:pt x="65422" y="6291"/>
                  </a:cubicBezTo>
                  <a:cubicBezTo>
                    <a:pt x="65422" y="6291"/>
                    <a:pt x="66680" y="5032"/>
                    <a:pt x="67309" y="3774"/>
                  </a:cubicBezTo>
                  <a:cubicBezTo>
                    <a:pt x="67309" y="3774"/>
                    <a:pt x="67309" y="3774"/>
                    <a:pt x="67309" y="3774"/>
                  </a:cubicBezTo>
                  <a:cubicBezTo>
                    <a:pt x="67309" y="3774"/>
                    <a:pt x="67309" y="3774"/>
                    <a:pt x="67309" y="3774"/>
                  </a:cubicBezTo>
                  <a:cubicBezTo>
                    <a:pt x="66680" y="4403"/>
                    <a:pt x="66051" y="5032"/>
                    <a:pt x="65422" y="5662"/>
                  </a:cubicBezTo>
                  <a:cubicBezTo>
                    <a:pt x="66051" y="5032"/>
                    <a:pt x="66051" y="5032"/>
                    <a:pt x="66680" y="4403"/>
                  </a:cubicBezTo>
                  <a:cubicBezTo>
                    <a:pt x="67309" y="4403"/>
                    <a:pt x="67309" y="3774"/>
                    <a:pt x="67938" y="3774"/>
                  </a:cubicBezTo>
                  <a:cubicBezTo>
                    <a:pt x="67938" y="3774"/>
                    <a:pt x="67938" y="3774"/>
                    <a:pt x="67938" y="3774"/>
                  </a:cubicBezTo>
                  <a:cubicBezTo>
                    <a:pt x="70454" y="629"/>
                    <a:pt x="68567" y="1887"/>
                    <a:pt x="67309" y="3774"/>
                  </a:cubicBezTo>
                  <a:cubicBezTo>
                    <a:pt x="66051" y="5032"/>
                    <a:pt x="65422" y="5032"/>
                    <a:pt x="64163" y="6291"/>
                  </a:cubicBezTo>
                  <a:cubicBezTo>
                    <a:pt x="66051" y="4403"/>
                    <a:pt x="66680" y="3145"/>
                    <a:pt x="67938" y="1887"/>
                  </a:cubicBezTo>
                  <a:cubicBezTo>
                    <a:pt x="67938" y="1887"/>
                    <a:pt x="67938" y="1258"/>
                    <a:pt x="67938" y="1258"/>
                  </a:cubicBezTo>
                  <a:cubicBezTo>
                    <a:pt x="67309" y="1258"/>
                    <a:pt x="66680" y="1887"/>
                    <a:pt x="66051" y="1887"/>
                  </a:cubicBezTo>
                  <a:cubicBezTo>
                    <a:pt x="66051" y="1887"/>
                    <a:pt x="65422" y="2516"/>
                    <a:pt x="64793" y="3145"/>
                  </a:cubicBezTo>
                  <a:cubicBezTo>
                    <a:pt x="64163" y="3774"/>
                    <a:pt x="62905" y="5032"/>
                    <a:pt x="62277" y="5032"/>
                  </a:cubicBezTo>
                  <a:cubicBezTo>
                    <a:pt x="61648" y="5032"/>
                    <a:pt x="61018" y="5032"/>
                    <a:pt x="60389" y="5032"/>
                  </a:cubicBezTo>
                  <a:cubicBezTo>
                    <a:pt x="61648" y="3774"/>
                    <a:pt x="62277" y="3145"/>
                    <a:pt x="63534" y="2516"/>
                  </a:cubicBezTo>
                  <a:cubicBezTo>
                    <a:pt x="64163" y="1887"/>
                    <a:pt x="64163" y="1258"/>
                    <a:pt x="64793" y="1258"/>
                  </a:cubicBezTo>
                  <a:cubicBezTo>
                    <a:pt x="64793" y="1258"/>
                    <a:pt x="64163" y="629"/>
                    <a:pt x="64163" y="629"/>
                  </a:cubicBezTo>
                  <a:cubicBezTo>
                    <a:pt x="63534" y="1887"/>
                    <a:pt x="62905" y="2516"/>
                    <a:pt x="62277" y="3145"/>
                  </a:cubicBezTo>
                  <a:cubicBezTo>
                    <a:pt x="62277" y="3145"/>
                    <a:pt x="61648" y="3774"/>
                    <a:pt x="61018" y="4403"/>
                  </a:cubicBezTo>
                  <a:cubicBezTo>
                    <a:pt x="60389" y="4403"/>
                    <a:pt x="59760" y="5032"/>
                    <a:pt x="58502" y="5032"/>
                  </a:cubicBezTo>
                  <a:cubicBezTo>
                    <a:pt x="59131" y="4403"/>
                    <a:pt x="59131" y="4403"/>
                    <a:pt x="59760" y="3774"/>
                  </a:cubicBezTo>
                  <a:cubicBezTo>
                    <a:pt x="60389" y="3145"/>
                    <a:pt x="61648" y="2516"/>
                    <a:pt x="62277" y="2516"/>
                  </a:cubicBezTo>
                  <a:cubicBezTo>
                    <a:pt x="64163" y="0"/>
                    <a:pt x="63534" y="0"/>
                    <a:pt x="62905" y="0"/>
                  </a:cubicBezTo>
                  <a:cubicBezTo>
                    <a:pt x="61018" y="629"/>
                    <a:pt x="59760" y="1258"/>
                    <a:pt x="59760" y="0"/>
                  </a:cubicBezTo>
                  <a:cubicBezTo>
                    <a:pt x="59760" y="0"/>
                    <a:pt x="58502" y="1258"/>
                    <a:pt x="57873" y="1258"/>
                  </a:cubicBezTo>
                  <a:cubicBezTo>
                    <a:pt x="56615" y="1258"/>
                    <a:pt x="55986" y="629"/>
                    <a:pt x="55357" y="629"/>
                  </a:cubicBezTo>
                  <a:cubicBezTo>
                    <a:pt x="54727" y="629"/>
                    <a:pt x="54727" y="629"/>
                    <a:pt x="54099" y="629"/>
                  </a:cubicBezTo>
                  <a:cubicBezTo>
                    <a:pt x="54099" y="629"/>
                    <a:pt x="52841" y="1887"/>
                    <a:pt x="51582" y="3145"/>
                  </a:cubicBezTo>
                  <a:cubicBezTo>
                    <a:pt x="51582" y="3145"/>
                    <a:pt x="51582" y="3774"/>
                    <a:pt x="51582" y="3774"/>
                  </a:cubicBezTo>
                  <a:cubicBezTo>
                    <a:pt x="52212" y="3774"/>
                    <a:pt x="52841" y="3774"/>
                    <a:pt x="52841" y="4403"/>
                  </a:cubicBezTo>
                  <a:cubicBezTo>
                    <a:pt x="52841" y="5032"/>
                    <a:pt x="54099" y="4403"/>
                    <a:pt x="54727" y="4403"/>
                  </a:cubicBezTo>
                  <a:cubicBezTo>
                    <a:pt x="55357" y="4403"/>
                    <a:pt x="55986" y="4403"/>
                    <a:pt x="56615" y="4403"/>
                  </a:cubicBezTo>
                  <a:cubicBezTo>
                    <a:pt x="56615" y="4403"/>
                    <a:pt x="56615" y="4403"/>
                    <a:pt x="56615" y="4403"/>
                  </a:cubicBezTo>
                  <a:cubicBezTo>
                    <a:pt x="59760" y="1258"/>
                    <a:pt x="56615" y="5662"/>
                    <a:pt x="59760" y="3145"/>
                  </a:cubicBezTo>
                  <a:cubicBezTo>
                    <a:pt x="60389" y="2516"/>
                    <a:pt x="59760" y="3145"/>
                    <a:pt x="59131" y="4403"/>
                  </a:cubicBezTo>
                  <a:cubicBezTo>
                    <a:pt x="58502" y="5032"/>
                    <a:pt x="57873" y="5032"/>
                    <a:pt x="57244" y="5662"/>
                  </a:cubicBezTo>
                  <a:cubicBezTo>
                    <a:pt x="55357" y="6291"/>
                    <a:pt x="53470" y="6291"/>
                    <a:pt x="50953" y="6920"/>
                  </a:cubicBezTo>
                  <a:cubicBezTo>
                    <a:pt x="50324" y="6920"/>
                    <a:pt x="49067" y="7549"/>
                    <a:pt x="47808" y="8807"/>
                  </a:cubicBezTo>
                  <a:cubicBezTo>
                    <a:pt x="47179" y="9436"/>
                    <a:pt x="45292" y="11323"/>
                    <a:pt x="44663" y="11323"/>
                  </a:cubicBezTo>
                  <a:cubicBezTo>
                    <a:pt x="45292" y="10694"/>
                    <a:pt x="45921" y="9436"/>
                    <a:pt x="47808" y="8178"/>
                  </a:cubicBezTo>
                  <a:cubicBezTo>
                    <a:pt x="47179" y="7549"/>
                    <a:pt x="47179" y="7549"/>
                    <a:pt x="46550" y="6920"/>
                  </a:cubicBezTo>
                  <a:cubicBezTo>
                    <a:pt x="46550" y="6920"/>
                    <a:pt x="45292" y="6920"/>
                    <a:pt x="45921" y="6291"/>
                  </a:cubicBezTo>
                  <a:cubicBezTo>
                    <a:pt x="45921" y="5032"/>
                    <a:pt x="46550" y="4403"/>
                    <a:pt x="45292" y="4403"/>
                  </a:cubicBezTo>
                  <a:cubicBezTo>
                    <a:pt x="44034" y="5032"/>
                    <a:pt x="42776" y="5662"/>
                    <a:pt x="42146" y="6291"/>
                  </a:cubicBezTo>
                  <a:cubicBezTo>
                    <a:pt x="41517" y="6291"/>
                    <a:pt x="42146" y="5662"/>
                    <a:pt x="42146" y="5662"/>
                  </a:cubicBezTo>
                  <a:cubicBezTo>
                    <a:pt x="41517" y="5662"/>
                    <a:pt x="41517" y="5662"/>
                    <a:pt x="40889" y="5662"/>
                  </a:cubicBezTo>
                  <a:cubicBezTo>
                    <a:pt x="39631" y="6291"/>
                    <a:pt x="38372" y="6920"/>
                    <a:pt x="36485" y="7549"/>
                  </a:cubicBezTo>
                  <a:cubicBezTo>
                    <a:pt x="36485" y="7549"/>
                    <a:pt x="36485" y="7549"/>
                    <a:pt x="35856" y="7549"/>
                  </a:cubicBezTo>
                  <a:cubicBezTo>
                    <a:pt x="37743" y="6291"/>
                    <a:pt x="39001" y="5032"/>
                    <a:pt x="40260" y="3774"/>
                  </a:cubicBezTo>
                  <a:cubicBezTo>
                    <a:pt x="40889" y="3145"/>
                    <a:pt x="41517" y="1887"/>
                    <a:pt x="41517" y="1887"/>
                  </a:cubicBezTo>
                  <a:cubicBezTo>
                    <a:pt x="40260" y="2516"/>
                    <a:pt x="38372" y="3774"/>
                    <a:pt x="37114" y="4403"/>
                  </a:cubicBezTo>
                  <a:cubicBezTo>
                    <a:pt x="35856" y="5032"/>
                    <a:pt x="33969" y="6291"/>
                    <a:pt x="34598" y="5662"/>
                  </a:cubicBezTo>
                  <a:cubicBezTo>
                    <a:pt x="34598" y="5032"/>
                    <a:pt x="33340" y="6291"/>
                    <a:pt x="32711" y="6920"/>
                  </a:cubicBezTo>
                  <a:cubicBezTo>
                    <a:pt x="30824" y="8178"/>
                    <a:pt x="28307" y="8807"/>
                    <a:pt x="26420" y="10065"/>
                  </a:cubicBezTo>
                  <a:cubicBezTo>
                    <a:pt x="25791" y="10694"/>
                    <a:pt x="24533" y="11323"/>
                    <a:pt x="22017" y="13839"/>
                  </a:cubicBezTo>
                  <a:cubicBezTo>
                    <a:pt x="20759" y="15097"/>
                    <a:pt x="19501" y="15726"/>
                    <a:pt x="18243" y="16984"/>
                  </a:cubicBezTo>
                  <a:cubicBezTo>
                    <a:pt x="18243" y="17614"/>
                    <a:pt x="17614" y="17614"/>
                    <a:pt x="17614" y="18243"/>
                  </a:cubicBezTo>
                  <a:cubicBezTo>
                    <a:pt x="15097" y="20759"/>
                    <a:pt x="13210" y="22646"/>
                    <a:pt x="10694" y="25162"/>
                  </a:cubicBezTo>
                  <a:cubicBezTo>
                    <a:pt x="5662" y="29566"/>
                    <a:pt x="4403" y="30824"/>
                    <a:pt x="3774" y="32082"/>
                  </a:cubicBezTo>
                  <a:close/>
                  <a:moveTo>
                    <a:pt x="84922" y="33340"/>
                  </a:moveTo>
                  <a:cubicBezTo>
                    <a:pt x="84922" y="32711"/>
                    <a:pt x="85551" y="32711"/>
                    <a:pt x="85551" y="32082"/>
                  </a:cubicBezTo>
                  <a:cubicBezTo>
                    <a:pt x="85551" y="32082"/>
                    <a:pt x="85551" y="32711"/>
                    <a:pt x="85551" y="32711"/>
                  </a:cubicBezTo>
                  <a:cubicBezTo>
                    <a:pt x="85551" y="33340"/>
                    <a:pt x="84922" y="33340"/>
                    <a:pt x="84922" y="33969"/>
                  </a:cubicBezTo>
                  <a:cubicBezTo>
                    <a:pt x="84922" y="33969"/>
                    <a:pt x="84922" y="33340"/>
                    <a:pt x="84922" y="33340"/>
                  </a:cubicBezTo>
                  <a:close/>
                  <a:moveTo>
                    <a:pt x="79890" y="37114"/>
                  </a:moveTo>
                  <a:cubicBezTo>
                    <a:pt x="79890" y="37114"/>
                    <a:pt x="80519" y="37114"/>
                    <a:pt x="80519" y="36485"/>
                  </a:cubicBezTo>
                  <a:cubicBezTo>
                    <a:pt x="80519" y="37114"/>
                    <a:pt x="80519" y="37114"/>
                    <a:pt x="79890" y="37114"/>
                  </a:cubicBezTo>
                  <a:cubicBezTo>
                    <a:pt x="79890" y="37743"/>
                    <a:pt x="79890" y="37743"/>
                    <a:pt x="79890" y="37114"/>
                  </a:cubicBezTo>
                  <a:cubicBezTo>
                    <a:pt x="79890" y="37114"/>
                    <a:pt x="79890" y="37114"/>
                    <a:pt x="79890" y="37114"/>
                  </a:cubicBezTo>
                  <a:close/>
                  <a:moveTo>
                    <a:pt x="78003" y="34598"/>
                  </a:moveTo>
                  <a:cubicBezTo>
                    <a:pt x="78003" y="34598"/>
                    <a:pt x="78632" y="33969"/>
                    <a:pt x="78632" y="33969"/>
                  </a:cubicBezTo>
                  <a:cubicBezTo>
                    <a:pt x="78003" y="34598"/>
                    <a:pt x="77374" y="35227"/>
                    <a:pt x="77374" y="35856"/>
                  </a:cubicBezTo>
                  <a:cubicBezTo>
                    <a:pt x="76744" y="35856"/>
                    <a:pt x="76744" y="36485"/>
                    <a:pt x="76115" y="36485"/>
                  </a:cubicBezTo>
                  <a:cubicBezTo>
                    <a:pt x="77374" y="35856"/>
                    <a:pt x="77374" y="35227"/>
                    <a:pt x="78003" y="34598"/>
                  </a:cubicBezTo>
                  <a:close/>
                  <a:moveTo>
                    <a:pt x="82406" y="29566"/>
                  </a:moveTo>
                  <a:cubicBezTo>
                    <a:pt x="84293" y="29566"/>
                    <a:pt x="86180" y="28937"/>
                    <a:pt x="85551" y="31453"/>
                  </a:cubicBezTo>
                  <a:cubicBezTo>
                    <a:pt x="84922" y="31453"/>
                    <a:pt x="84293" y="31453"/>
                    <a:pt x="83665" y="31453"/>
                  </a:cubicBezTo>
                  <a:cubicBezTo>
                    <a:pt x="83035" y="31453"/>
                    <a:pt x="82406" y="31453"/>
                    <a:pt x="81777" y="31453"/>
                  </a:cubicBezTo>
                  <a:cubicBezTo>
                    <a:pt x="81148" y="32082"/>
                    <a:pt x="81148" y="30824"/>
                    <a:pt x="82406" y="29566"/>
                  </a:cubicBezTo>
                  <a:close/>
                  <a:moveTo>
                    <a:pt x="74229" y="34598"/>
                  </a:moveTo>
                  <a:cubicBezTo>
                    <a:pt x="77374" y="31453"/>
                    <a:pt x="76115" y="33969"/>
                    <a:pt x="76744" y="33340"/>
                  </a:cubicBezTo>
                  <a:cubicBezTo>
                    <a:pt x="77374" y="33340"/>
                    <a:pt x="76744" y="34598"/>
                    <a:pt x="77374" y="35227"/>
                  </a:cubicBezTo>
                  <a:cubicBezTo>
                    <a:pt x="76744" y="35856"/>
                    <a:pt x="76744" y="35856"/>
                    <a:pt x="76115" y="36485"/>
                  </a:cubicBezTo>
                  <a:cubicBezTo>
                    <a:pt x="74229" y="37114"/>
                    <a:pt x="74229" y="35856"/>
                    <a:pt x="74229" y="34598"/>
                  </a:cubicBezTo>
                  <a:close/>
                  <a:moveTo>
                    <a:pt x="74858" y="32082"/>
                  </a:moveTo>
                  <a:cubicBezTo>
                    <a:pt x="75487" y="32082"/>
                    <a:pt x="76115" y="31453"/>
                    <a:pt x="75487" y="33340"/>
                  </a:cubicBezTo>
                  <a:cubicBezTo>
                    <a:pt x="72970" y="35227"/>
                    <a:pt x="72341" y="35227"/>
                    <a:pt x="74858" y="32082"/>
                  </a:cubicBezTo>
                  <a:close/>
                  <a:moveTo>
                    <a:pt x="73599" y="31453"/>
                  </a:moveTo>
                  <a:cubicBezTo>
                    <a:pt x="74229" y="31453"/>
                    <a:pt x="74229" y="30824"/>
                    <a:pt x="74229" y="30824"/>
                  </a:cubicBezTo>
                  <a:cubicBezTo>
                    <a:pt x="74229" y="30824"/>
                    <a:pt x="73599" y="31453"/>
                    <a:pt x="72970" y="32082"/>
                  </a:cubicBezTo>
                  <a:cubicBezTo>
                    <a:pt x="73599" y="32082"/>
                    <a:pt x="72970" y="32082"/>
                    <a:pt x="73599" y="31453"/>
                  </a:cubicBezTo>
                  <a:cubicBezTo>
                    <a:pt x="73599" y="31453"/>
                    <a:pt x="73599" y="31453"/>
                    <a:pt x="73599" y="31453"/>
                  </a:cubicBezTo>
                  <a:close/>
                  <a:moveTo>
                    <a:pt x="72970" y="30195"/>
                  </a:moveTo>
                  <a:cubicBezTo>
                    <a:pt x="74229" y="28937"/>
                    <a:pt x="76744" y="27049"/>
                    <a:pt x="72970" y="30195"/>
                  </a:cubicBezTo>
                  <a:cubicBezTo>
                    <a:pt x="73599" y="30824"/>
                    <a:pt x="72970" y="30195"/>
                    <a:pt x="72970" y="30195"/>
                  </a:cubicBezTo>
                  <a:close/>
                  <a:moveTo>
                    <a:pt x="62905" y="37743"/>
                  </a:moveTo>
                  <a:cubicBezTo>
                    <a:pt x="62905" y="37743"/>
                    <a:pt x="63534" y="37114"/>
                    <a:pt x="63534" y="37114"/>
                  </a:cubicBezTo>
                  <a:cubicBezTo>
                    <a:pt x="63534" y="37114"/>
                    <a:pt x="63534" y="37114"/>
                    <a:pt x="64163" y="37743"/>
                  </a:cubicBezTo>
                  <a:cubicBezTo>
                    <a:pt x="63534" y="38372"/>
                    <a:pt x="63534" y="39001"/>
                    <a:pt x="62905" y="39001"/>
                  </a:cubicBezTo>
                  <a:cubicBezTo>
                    <a:pt x="62905" y="38372"/>
                    <a:pt x="63534" y="37743"/>
                    <a:pt x="62905" y="37743"/>
                  </a:cubicBezTo>
                  <a:cubicBezTo>
                    <a:pt x="63534" y="37743"/>
                    <a:pt x="63534" y="37743"/>
                    <a:pt x="62905" y="37743"/>
                  </a:cubicBezTo>
                  <a:close/>
                  <a:moveTo>
                    <a:pt x="69825" y="27678"/>
                  </a:moveTo>
                  <a:cubicBezTo>
                    <a:pt x="69825" y="27049"/>
                    <a:pt x="69825" y="27049"/>
                    <a:pt x="69825" y="26420"/>
                  </a:cubicBezTo>
                  <a:cubicBezTo>
                    <a:pt x="70454" y="25791"/>
                    <a:pt x="70454" y="25791"/>
                    <a:pt x="71083" y="25162"/>
                  </a:cubicBezTo>
                  <a:cubicBezTo>
                    <a:pt x="71083" y="25791"/>
                    <a:pt x="71083" y="25791"/>
                    <a:pt x="71083" y="26420"/>
                  </a:cubicBezTo>
                  <a:cubicBezTo>
                    <a:pt x="70454" y="26420"/>
                    <a:pt x="69825" y="27049"/>
                    <a:pt x="69825" y="27678"/>
                  </a:cubicBezTo>
                  <a:close/>
                  <a:moveTo>
                    <a:pt x="60389" y="36485"/>
                  </a:moveTo>
                  <a:cubicBezTo>
                    <a:pt x="61018" y="35856"/>
                    <a:pt x="61018" y="35856"/>
                    <a:pt x="61018" y="35856"/>
                  </a:cubicBezTo>
                  <a:cubicBezTo>
                    <a:pt x="61648" y="35856"/>
                    <a:pt x="61018" y="36485"/>
                    <a:pt x="60389" y="36485"/>
                  </a:cubicBezTo>
                  <a:cubicBezTo>
                    <a:pt x="61018" y="36485"/>
                    <a:pt x="60389" y="36485"/>
                    <a:pt x="60389" y="36485"/>
                  </a:cubicBezTo>
                  <a:close/>
                  <a:moveTo>
                    <a:pt x="61018" y="34598"/>
                  </a:moveTo>
                  <a:cubicBezTo>
                    <a:pt x="61018" y="35227"/>
                    <a:pt x="61018" y="35227"/>
                    <a:pt x="61018" y="35856"/>
                  </a:cubicBezTo>
                  <a:cubicBezTo>
                    <a:pt x="59760" y="36485"/>
                    <a:pt x="59131" y="37114"/>
                    <a:pt x="61018" y="34598"/>
                  </a:cubicBezTo>
                  <a:close/>
                  <a:moveTo>
                    <a:pt x="67938" y="25791"/>
                  </a:moveTo>
                  <a:cubicBezTo>
                    <a:pt x="68567" y="25791"/>
                    <a:pt x="68567" y="25162"/>
                    <a:pt x="67938" y="25791"/>
                  </a:cubicBezTo>
                  <a:cubicBezTo>
                    <a:pt x="68567" y="25162"/>
                    <a:pt x="68567" y="25791"/>
                    <a:pt x="68567" y="25791"/>
                  </a:cubicBezTo>
                  <a:cubicBezTo>
                    <a:pt x="67938" y="26420"/>
                    <a:pt x="67938" y="27049"/>
                    <a:pt x="67309" y="27049"/>
                  </a:cubicBezTo>
                  <a:cubicBezTo>
                    <a:pt x="67938" y="26420"/>
                    <a:pt x="67938" y="26420"/>
                    <a:pt x="67938" y="25791"/>
                  </a:cubicBezTo>
                  <a:close/>
                  <a:moveTo>
                    <a:pt x="59760" y="21388"/>
                  </a:moveTo>
                  <a:cubicBezTo>
                    <a:pt x="59760" y="21388"/>
                    <a:pt x="59760" y="20759"/>
                    <a:pt x="60389" y="20130"/>
                  </a:cubicBezTo>
                  <a:cubicBezTo>
                    <a:pt x="61018" y="18872"/>
                    <a:pt x="62277" y="17614"/>
                    <a:pt x="63534" y="16355"/>
                  </a:cubicBezTo>
                  <a:cubicBezTo>
                    <a:pt x="64163" y="16355"/>
                    <a:pt x="64793" y="16355"/>
                    <a:pt x="64793" y="16355"/>
                  </a:cubicBezTo>
                  <a:cubicBezTo>
                    <a:pt x="61018" y="20130"/>
                    <a:pt x="59760" y="21388"/>
                    <a:pt x="59760" y="21388"/>
                  </a:cubicBezTo>
                  <a:close/>
                  <a:moveTo>
                    <a:pt x="55357" y="23904"/>
                  </a:moveTo>
                  <a:cubicBezTo>
                    <a:pt x="55357" y="24533"/>
                    <a:pt x="55357" y="24533"/>
                    <a:pt x="55357" y="23904"/>
                  </a:cubicBezTo>
                  <a:cubicBezTo>
                    <a:pt x="54727" y="25162"/>
                    <a:pt x="57873" y="22646"/>
                    <a:pt x="55986" y="25791"/>
                  </a:cubicBezTo>
                  <a:cubicBezTo>
                    <a:pt x="54099" y="27049"/>
                    <a:pt x="54099" y="26420"/>
                    <a:pt x="55357" y="23904"/>
                  </a:cubicBezTo>
                  <a:cubicBezTo>
                    <a:pt x="55357" y="24533"/>
                    <a:pt x="55357" y="24533"/>
                    <a:pt x="55357" y="23904"/>
                  </a:cubicBezTo>
                  <a:close/>
                  <a:moveTo>
                    <a:pt x="58502" y="18872"/>
                  </a:moveTo>
                  <a:cubicBezTo>
                    <a:pt x="59131" y="18243"/>
                    <a:pt x="59760" y="18243"/>
                    <a:pt x="60389" y="17614"/>
                  </a:cubicBezTo>
                  <a:cubicBezTo>
                    <a:pt x="61648" y="16355"/>
                    <a:pt x="62277" y="15097"/>
                    <a:pt x="64793" y="13210"/>
                  </a:cubicBezTo>
                  <a:cubicBezTo>
                    <a:pt x="59131" y="20130"/>
                    <a:pt x="61648" y="17614"/>
                    <a:pt x="62277" y="17614"/>
                  </a:cubicBezTo>
                  <a:cubicBezTo>
                    <a:pt x="59131" y="21388"/>
                    <a:pt x="59131" y="20759"/>
                    <a:pt x="59131" y="20759"/>
                  </a:cubicBezTo>
                  <a:cubicBezTo>
                    <a:pt x="58502" y="20759"/>
                    <a:pt x="57873" y="20130"/>
                    <a:pt x="57873" y="20130"/>
                  </a:cubicBezTo>
                  <a:cubicBezTo>
                    <a:pt x="57244" y="20130"/>
                    <a:pt x="57873" y="19501"/>
                    <a:pt x="58502" y="18872"/>
                  </a:cubicBezTo>
                  <a:close/>
                  <a:moveTo>
                    <a:pt x="57873" y="16984"/>
                  </a:moveTo>
                  <a:cubicBezTo>
                    <a:pt x="59131" y="16355"/>
                    <a:pt x="60389" y="15726"/>
                    <a:pt x="61648" y="15097"/>
                  </a:cubicBezTo>
                  <a:cubicBezTo>
                    <a:pt x="58502" y="18872"/>
                    <a:pt x="57244" y="20130"/>
                    <a:pt x="57244" y="19501"/>
                  </a:cubicBezTo>
                  <a:cubicBezTo>
                    <a:pt x="57244" y="18872"/>
                    <a:pt x="57244" y="18872"/>
                    <a:pt x="57244" y="18872"/>
                  </a:cubicBezTo>
                  <a:cubicBezTo>
                    <a:pt x="56615" y="17614"/>
                    <a:pt x="57244" y="16984"/>
                    <a:pt x="57873" y="16984"/>
                  </a:cubicBezTo>
                  <a:close/>
                  <a:moveTo>
                    <a:pt x="52212" y="22017"/>
                  </a:moveTo>
                  <a:cubicBezTo>
                    <a:pt x="52212" y="22017"/>
                    <a:pt x="52212" y="22017"/>
                    <a:pt x="52212" y="22017"/>
                  </a:cubicBezTo>
                  <a:cubicBezTo>
                    <a:pt x="50324" y="23904"/>
                    <a:pt x="50324" y="23904"/>
                    <a:pt x="52212" y="22017"/>
                  </a:cubicBezTo>
                  <a:close/>
                  <a:moveTo>
                    <a:pt x="54099" y="18872"/>
                  </a:moveTo>
                  <a:cubicBezTo>
                    <a:pt x="55357" y="17614"/>
                    <a:pt x="56615" y="16355"/>
                    <a:pt x="56615" y="16355"/>
                  </a:cubicBezTo>
                  <a:cubicBezTo>
                    <a:pt x="57873" y="15726"/>
                    <a:pt x="58502" y="15097"/>
                    <a:pt x="59131" y="15097"/>
                  </a:cubicBezTo>
                  <a:cubicBezTo>
                    <a:pt x="59131" y="15097"/>
                    <a:pt x="58502" y="16355"/>
                    <a:pt x="57873" y="16984"/>
                  </a:cubicBezTo>
                  <a:cubicBezTo>
                    <a:pt x="54099" y="19501"/>
                    <a:pt x="56615" y="15726"/>
                    <a:pt x="54099" y="18872"/>
                  </a:cubicBezTo>
                  <a:close/>
                  <a:moveTo>
                    <a:pt x="52841" y="15726"/>
                  </a:moveTo>
                  <a:cubicBezTo>
                    <a:pt x="54099" y="14468"/>
                    <a:pt x="55357" y="12581"/>
                    <a:pt x="56615" y="11952"/>
                  </a:cubicBezTo>
                  <a:cubicBezTo>
                    <a:pt x="57244" y="11323"/>
                    <a:pt x="57873" y="10694"/>
                    <a:pt x="57873" y="10694"/>
                  </a:cubicBezTo>
                  <a:cubicBezTo>
                    <a:pt x="58502" y="10694"/>
                    <a:pt x="58502" y="10694"/>
                    <a:pt x="58502" y="10694"/>
                  </a:cubicBezTo>
                  <a:cubicBezTo>
                    <a:pt x="59131" y="10694"/>
                    <a:pt x="57873" y="11952"/>
                    <a:pt x="55357" y="15097"/>
                  </a:cubicBezTo>
                  <a:cubicBezTo>
                    <a:pt x="55986" y="14468"/>
                    <a:pt x="56615" y="14468"/>
                    <a:pt x="57244" y="13839"/>
                  </a:cubicBezTo>
                  <a:cubicBezTo>
                    <a:pt x="54727" y="16984"/>
                    <a:pt x="54099" y="17614"/>
                    <a:pt x="53470" y="16984"/>
                  </a:cubicBezTo>
                  <a:cubicBezTo>
                    <a:pt x="52841" y="16984"/>
                    <a:pt x="52212" y="16355"/>
                    <a:pt x="51582" y="16355"/>
                  </a:cubicBezTo>
                  <a:cubicBezTo>
                    <a:pt x="52212" y="16355"/>
                    <a:pt x="52841" y="15726"/>
                    <a:pt x="52841" y="15726"/>
                  </a:cubicBezTo>
                  <a:close/>
                  <a:moveTo>
                    <a:pt x="61018" y="5662"/>
                  </a:moveTo>
                  <a:cubicBezTo>
                    <a:pt x="61648" y="5032"/>
                    <a:pt x="62905" y="3774"/>
                    <a:pt x="60389" y="7549"/>
                  </a:cubicBezTo>
                  <a:cubicBezTo>
                    <a:pt x="60389" y="7549"/>
                    <a:pt x="60389" y="7549"/>
                    <a:pt x="59760" y="6920"/>
                  </a:cubicBezTo>
                  <a:cubicBezTo>
                    <a:pt x="60389" y="6291"/>
                    <a:pt x="61018" y="6291"/>
                    <a:pt x="61018" y="5662"/>
                  </a:cubicBezTo>
                  <a:close/>
                  <a:moveTo>
                    <a:pt x="48437" y="19501"/>
                  </a:moveTo>
                  <a:cubicBezTo>
                    <a:pt x="49695" y="18243"/>
                    <a:pt x="50953" y="16984"/>
                    <a:pt x="47808" y="21388"/>
                  </a:cubicBezTo>
                  <a:cubicBezTo>
                    <a:pt x="47808" y="20759"/>
                    <a:pt x="48437" y="20130"/>
                    <a:pt x="48437" y="19501"/>
                  </a:cubicBezTo>
                  <a:close/>
                  <a:moveTo>
                    <a:pt x="45921" y="20130"/>
                  </a:moveTo>
                  <a:cubicBezTo>
                    <a:pt x="45921" y="20130"/>
                    <a:pt x="46550" y="19501"/>
                    <a:pt x="46550" y="19501"/>
                  </a:cubicBezTo>
                  <a:cubicBezTo>
                    <a:pt x="47179" y="19501"/>
                    <a:pt x="47808" y="19501"/>
                    <a:pt x="47808" y="19501"/>
                  </a:cubicBezTo>
                  <a:cubicBezTo>
                    <a:pt x="47179" y="20130"/>
                    <a:pt x="47179" y="20759"/>
                    <a:pt x="46550" y="20759"/>
                  </a:cubicBezTo>
                  <a:cubicBezTo>
                    <a:pt x="46550" y="20759"/>
                    <a:pt x="46550" y="20130"/>
                    <a:pt x="45921" y="20130"/>
                  </a:cubicBezTo>
                  <a:close/>
                  <a:moveTo>
                    <a:pt x="49067" y="15726"/>
                  </a:moveTo>
                  <a:cubicBezTo>
                    <a:pt x="50324" y="14468"/>
                    <a:pt x="50953" y="14468"/>
                    <a:pt x="53470" y="12581"/>
                  </a:cubicBezTo>
                  <a:cubicBezTo>
                    <a:pt x="57244" y="9436"/>
                    <a:pt x="56615" y="10065"/>
                    <a:pt x="57244" y="10065"/>
                  </a:cubicBezTo>
                  <a:cubicBezTo>
                    <a:pt x="54099" y="13210"/>
                    <a:pt x="51582" y="16355"/>
                    <a:pt x="50953" y="16355"/>
                  </a:cubicBezTo>
                  <a:cubicBezTo>
                    <a:pt x="49067" y="16984"/>
                    <a:pt x="48437" y="16984"/>
                    <a:pt x="49067" y="15726"/>
                  </a:cubicBezTo>
                  <a:close/>
                  <a:moveTo>
                    <a:pt x="42146" y="17614"/>
                  </a:moveTo>
                  <a:cubicBezTo>
                    <a:pt x="42776" y="16984"/>
                    <a:pt x="42776" y="16355"/>
                    <a:pt x="43405" y="16355"/>
                  </a:cubicBezTo>
                  <a:cubicBezTo>
                    <a:pt x="45921" y="15726"/>
                    <a:pt x="47179" y="15726"/>
                    <a:pt x="47179" y="17614"/>
                  </a:cubicBezTo>
                  <a:cubicBezTo>
                    <a:pt x="45921" y="16984"/>
                    <a:pt x="44034" y="16984"/>
                    <a:pt x="42146" y="17614"/>
                  </a:cubicBezTo>
                  <a:close/>
                  <a:moveTo>
                    <a:pt x="43405" y="15097"/>
                  </a:moveTo>
                  <a:cubicBezTo>
                    <a:pt x="43405" y="15726"/>
                    <a:pt x="45292" y="13210"/>
                    <a:pt x="42776" y="16355"/>
                  </a:cubicBezTo>
                  <a:cubicBezTo>
                    <a:pt x="42776" y="15726"/>
                    <a:pt x="43405" y="15097"/>
                    <a:pt x="43405" y="15097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15" name="【公众号：阿拉丁PPT】1-177"/>
            <p:cNvSpPr/>
            <p:nvPr/>
          </p:nvSpPr>
          <p:spPr>
            <a:xfrm>
              <a:off x="11857960" y="74486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16" name="【公众号：阿拉丁PPT】1-178"/>
            <p:cNvSpPr/>
            <p:nvPr/>
          </p:nvSpPr>
          <p:spPr>
            <a:xfrm>
              <a:off x="11857960" y="739208"/>
              <a:ext cx="15096" cy="5032"/>
            </a:xfrm>
            <a:custGeom>
              <a:avLst/>
              <a:gdLst>
                <a:gd name="connsiteX0" fmla="*/ 6291 w 15096"/>
                <a:gd name="connsiteY0" fmla="*/ 0 h 5032"/>
                <a:gd name="connsiteX1" fmla="*/ 6291 w 15096"/>
                <a:gd name="connsiteY1" fmla="*/ 1258 h 5032"/>
                <a:gd name="connsiteX2" fmla="*/ 8177 w 15096"/>
                <a:gd name="connsiteY2" fmla="*/ 629 h 5032"/>
                <a:gd name="connsiteX3" fmla="*/ 13210 w 15096"/>
                <a:gd name="connsiteY3" fmla="*/ 0 h 5032"/>
                <a:gd name="connsiteX4" fmla="*/ 15097 w 15096"/>
                <a:gd name="connsiteY4" fmla="*/ 0 h 5032"/>
                <a:gd name="connsiteX5" fmla="*/ 13839 w 15096"/>
                <a:gd name="connsiteY5" fmla="*/ 1887 h 5032"/>
                <a:gd name="connsiteX6" fmla="*/ 12581 w 15096"/>
                <a:gd name="connsiteY6" fmla="*/ 2516 h 5032"/>
                <a:gd name="connsiteX7" fmla="*/ 8806 w 15096"/>
                <a:gd name="connsiteY7" fmla="*/ 2516 h 5032"/>
                <a:gd name="connsiteX8" fmla="*/ 2516 w 15096"/>
                <a:gd name="connsiteY8" fmla="*/ 4403 h 5032"/>
                <a:gd name="connsiteX9" fmla="*/ 1258 w 15096"/>
                <a:gd name="connsiteY9" fmla="*/ 5032 h 5032"/>
                <a:gd name="connsiteX10" fmla="*/ 0 w 15096"/>
                <a:gd name="connsiteY10" fmla="*/ 5032 h 5032"/>
                <a:gd name="connsiteX11" fmla="*/ 1887 w 15096"/>
                <a:gd name="connsiteY11" fmla="*/ 3774 h 5032"/>
                <a:gd name="connsiteX12" fmla="*/ 6291 w 15096"/>
                <a:gd name="connsiteY12" fmla="*/ 0 h 5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096" h="5032">
                  <a:moveTo>
                    <a:pt x="6291" y="0"/>
                  </a:moveTo>
                  <a:cubicBezTo>
                    <a:pt x="6291" y="629"/>
                    <a:pt x="5661" y="1258"/>
                    <a:pt x="6291" y="1258"/>
                  </a:cubicBezTo>
                  <a:cubicBezTo>
                    <a:pt x="6919" y="1258"/>
                    <a:pt x="7548" y="629"/>
                    <a:pt x="8177" y="629"/>
                  </a:cubicBezTo>
                  <a:cubicBezTo>
                    <a:pt x="10065" y="0"/>
                    <a:pt x="11951" y="0"/>
                    <a:pt x="13210" y="0"/>
                  </a:cubicBezTo>
                  <a:cubicBezTo>
                    <a:pt x="13839" y="0"/>
                    <a:pt x="13210" y="1258"/>
                    <a:pt x="15097" y="0"/>
                  </a:cubicBezTo>
                  <a:cubicBezTo>
                    <a:pt x="15097" y="0"/>
                    <a:pt x="14468" y="1258"/>
                    <a:pt x="13839" y="1887"/>
                  </a:cubicBezTo>
                  <a:cubicBezTo>
                    <a:pt x="12581" y="2516"/>
                    <a:pt x="12581" y="2516"/>
                    <a:pt x="12581" y="2516"/>
                  </a:cubicBezTo>
                  <a:cubicBezTo>
                    <a:pt x="11323" y="2516"/>
                    <a:pt x="10065" y="2516"/>
                    <a:pt x="8806" y="2516"/>
                  </a:cubicBezTo>
                  <a:cubicBezTo>
                    <a:pt x="6919" y="3145"/>
                    <a:pt x="5032" y="3774"/>
                    <a:pt x="2516" y="4403"/>
                  </a:cubicBezTo>
                  <a:cubicBezTo>
                    <a:pt x="1887" y="4403"/>
                    <a:pt x="1258" y="5032"/>
                    <a:pt x="1258" y="5032"/>
                  </a:cubicBezTo>
                  <a:cubicBezTo>
                    <a:pt x="629" y="5032"/>
                    <a:pt x="629" y="5032"/>
                    <a:pt x="0" y="5032"/>
                  </a:cubicBezTo>
                  <a:cubicBezTo>
                    <a:pt x="1258" y="3774"/>
                    <a:pt x="1887" y="3145"/>
                    <a:pt x="1887" y="3774"/>
                  </a:cubicBezTo>
                  <a:cubicBezTo>
                    <a:pt x="1887" y="4403"/>
                    <a:pt x="2516" y="4403"/>
                    <a:pt x="6291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17" name="【公众号：阿拉丁PPT】1-179"/>
            <p:cNvSpPr/>
            <p:nvPr/>
          </p:nvSpPr>
          <p:spPr>
            <a:xfrm>
              <a:off x="11857330" y="744869"/>
              <a:ext cx="629" cy="6290"/>
            </a:xfrm>
            <a:custGeom>
              <a:avLst/>
              <a:gdLst>
                <a:gd name="connsiteX0" fmla="*/ 630 w 629"/>
                <a:gd name="connsiteY0" fmla="*/ 0 h 6290"/>
                <a:gd name="connsiteX1" fmla="*/ 0 w 629"/>
                <a:gd name="connsiteY1" fmla="*/ 0 h 6290"/>
                <a:gd name="connsiteX2" fmla="*/ 0 w 629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" h="6290">
                  <a:moveTo>
                    <a:pt x="63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18" name="【公众号：阿拉丁PPT】1-180"/>
            <p:cNvSpPr/>
            <p:nvPr/>
          </p:nvSpPr>
          <p:spPr>
            <a:xfrm>
              <a:off x="11910171" y="771456"/>
              <a:ext cx="3397" cy="4865"/>
            </a:xfrm>
            <a:custGeom>
              <a:avLst/>
              <a:gdLst>
                <a:gd name="connsiteX0" fmla="*/ 0 w 3397"/>
                <a:gd name="connsiteY0" fmla="*/ 4866 h 4865"/>
                <a:gd name="connsiteX1" fmla="*/ 1887 w 3397"/>
                <a:gd name="connsiteY1" fmla="*/ 462 h 4865"/>
                <a:gd name="connsiteX2" fmla="*/ 0 w 3397"/>
                <a:gd name="connsiteY2" fmla="*/ 4866 h 4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97" h="4865">
                  <a:moveTo>
                    <a:pt x="0" y="4866"/>
                  </a:moveTo>
                  <a:cubicBezTo>
                    <a:pt x="629" y="3608"/>
                    <a:pt x="1259" y="1720"/>
                    <a:pt x="1887" y="462"/>
                  </a:cubicBezTo>
                  <a:cubicBezTo>
                    <a:pt x="4404" y="-796"/>
                    <a:pt x="3774" y="462"/>
                    <a:pt x="0" y="486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19" name="【公众号：阿拉丁PPT】1-181"/>
            <p:cNvSpPr/>
            <p:nvPr/>
          </p:nvSpPr>
          <p:spPr>
            <a:xfrm>
              <a:off x="11911430" y="759966"/>
              <a:ext cx="1886" cy="1518"/>
            </a:xfrm>
            <a:custGeom>
              <a:avLst/>
              <a:gdLst>
                <a:gd name="connsiteX0" fmla="*/ 1258 w 1886"/>
                <a:gd name="connsiteY0" fmla="*/ 629 h 1518"/>
                <a:gd name="connsiteX1" fmla="*/ 1887 w 1886"/>
                <a:gd name="connsiteY1" fmla="*/ 0 h 1518"/>
                <a:gd name="connsiteX2" fmla="*/ 629 w 1886"/>
                <a:gd name="connsiteY2" fmla="*/ 1258 h 1518"/>
                <a:gd name="connsiteX3" fmla="*/ 0 w 1886"/>
                <a:gd name="connsiteY3" fmla="*/ 1258 h 1518"/>
                <a:gd name="connsiteX4" fmla="*/ 1258 w 1886"/>
                <a:gd name="connsiteY4" fmla="*/ 629 h 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518">
                  <a:moveTo>
                    <a:pt x="1258" y="629"/>
                  </a:moveTo>
                  <a:cubicBezTo>
                    <a:pt x="1258" y="629"/>
                    <a:pt x="1887" y="629"/>
                    <a:pt x="1887" y="0"/>
                  </a:cubicBezTo>
                  <a:cubicBezTo>
                    <a:pt x="1258" y="629"/>
                    <a:pt x="1258" y="629"/>
                    <a:pt x="629" y="1258"/>
                  </a:cubicBezTo>
                  <a:cubicBezTo>
                    <a:pt x="629" y="1258"/>
                    <a:pt x="0" y="1258"/>
                    <a:pt x="0" y="1258"/>
                  </a:cubicBezTo>
                  <a:cubicBezTo>
                    <a:pt x="629" y="1887"/>
                    <a:pt x="629" y="1258"/>
                    <a:pt x="1258" y="629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20" name="【公众号：阿拉丁PPT】1-182"/>
            <p:cNvSpPr/>
            <p:nvPr/>
          </p:nvSpPr>
          <p:spPr>
            <a:xfrm>
              <a:off x="11734036" y="61905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21" name="【公众号：阿拉丁PPT】1-183"/>
            <p:cNvSpPr/>
            <p:nvPr/>
          </p:nvSpPr>
          <p:spPr>
            <a:xfrm>
              <a:off x="11676892" y="537650"/>
              <a:ext cx="99290" cy="82037"/>
            </a:xfrm>
            <a:custGeom>
              <a:avLst/>
              <a:gdLst>
                <a:gd name="connsiteX0" fmla="*/ 94887 w 99290"/>
                <a:gd name="connsiteY0" fmla="*/ 62537 h 82037"/>
                <a:gd name="connsiteX1" fmla="*/ 98032 w 99290"/>
                <a:gd name="connsiteY1" fmla="*/ 60650 h 82037"/>
                <a:gd name="connsiteX2" fmla="*/ 97403 w 99290"/>
                <a:gd name="connsiteY2" fmla="*/ 59392 h 82037"/>
                <a:gd name="connsiteX3" fmla="*/ 99291 w 99290"/>
                <a:gd name="connsiteY3" fmla="*/ 55617 h 82037"/>
                <a:gd name="connsiteX4" fmla="*/ 99291 w 99290"/>
                <a:gd name="connsiteY4" fmla="*/ 54988 h 82037"/>
                <a:gd name="connsiteX5" fmla="*/ 96774 w 99290"/>
                <a:gd name="connsiteY5" fmla="*/ 54359 h 82037"/>
                <a:gd name="connsiteX6" fmla="*/ 96146 w 99290"/>
                <a:gd name="connsiteY6" fmla="*/ 53101 h 82037"/>
                <a:gd name="connsiteX7" fmla="*/ 93629 w 99290"/>
                <a:gd name="connsiteY7" fmla="*/ 53730 h 82037"/>
                <a:gd name="connsiteX8" fmla="*/ 93000 w 99290"/>
                <a:gd name="connsiteY8" fmla="*/ 51843 h 82037"/>
                <a:gd name="connsiteX9" fmla="*/ 93000 w 99290"/>
                <a:gd name="connsiteY9" fmla="*/ 50585 h 82037"/>
                <a:gd name="connsiteX10" fmla="*/ 93000 w 99290"/>
                <a:gd name="connsiteY10" fmla="*/ 48069 h 82037"/>
                <a:gd name="connsiteX11" fmla="*/ 90484 w 99290"/>
                <a:gd name="connsiteY11" fmla="*/ 46811 h 82037"/>
                <a:gd name="connsiteX12" fmla="*/ 91113 w 99290"/>
                <a:gd name="connsiteY12" fmla="*/ 44923 h 82037"/>
                <a:gd name="connsiteX13" fmla="*/ 91742 w 99290"/>
                <a:gd name="connsiteY13" fmla="*/ 44294 h 82037"/>
                <a:gd name="connsiteX14" fmla="*/ 87968 w 99290"/>
                <a:gd name="connsiteY14" fmla="*/ 46811 h 82037"/>
                <a:gd name="connsiteX15" fmla="*/ 86710 w 99290"/>
                <a:gd name="connsiteY15" fmla="*/ 44294 h 82037"/>
                <a:gd name="connsiteX16" fmla="*/ 86080 w 99290"/>
                <a:gd name="connsiteY16" fmla="*/ 43036 h 82037"/>
                <a:gd name="connsiteX17" fmla="*/ 82935 w 99290"/>
                <a:gd name="connsiteY17" fmla="*/ 41778 h 82037"/>
                <a:gd name="connsiteX18" fmla="*/ 83564 w 99290"/>
                <a:gd name="connsiteY18" fmla="*/ 39262 h 82037"/>
                <a:gd name="connsiteX19" fmla="*/ 79790 w 99290"/>
                <a:gd name="connsiteY19" fmla="*/ 38004 h 82037"/>
                <a:gd name="connsiteX20" fmla="*/ 76015 w 99290"/>
                <a:gd name="connsiteY20" fmla="*/ 36117 h 82037"/>
                <a:gd name="connsiteX21" fmla="*/ 72870 w 99290"/>
                <a:gd name="connsiteY21" fmla="*/ 36117 h 82037"/>
                <a:gd name="connsiteX22" fmla="*/ 70354 w 99290"/>
                <a:gd name="connsiteY22" fmla="*/ 35488 h 82037"/>
                <a:gd name="connsiteX23" fmla="*/ 70354 w 99290"/>
                <a:gd name="connsiteY23" fmla="*/ 32342 h 82037"/>
                <a:gd name="connsiteX24" fmla="*/ 69096 w 99290"/>
                <a:gd name="connsiteY24" fmla="*/ 31713 h 82037"/>
                <a:gd name="connsiteX25" fmla="*/ 68467 w 99290"/>
                <a:gd name="connsiteY25" fmla="*/ 29826 h 82037"/>
                <a:gd name="connsiteX26" fmla="*/ 67838 w 99290"/>
                <a:gd name="connsiteY26" fmla="*/ 27939 h 82037"/>
                <a:gd name="connsiteX27" fmla="*/ 67208 w 99290"/>
                <a:gd name="connsiteY27" fmla="*/ 26052 h 82037"/>
                <a:gd name="connsiteX28" fmla="*/ 65951 w 99290"/>
                <a:gd name="connsiteY28" fmla="*/ 24794 h 82037"/>
                <a:gd name="connsiteX29" fmla="*/ 64693 w 99290"/>
                <a:gd name="connsiteY29" fmla="*/ 21019 h 82037"/>
                <a:gd name="connsiteX30" fmla="*/ 62176 w 99290"/>
                <a:gd name="connsiteY30" fmla="*/ 20390 h 82037"/>
                <a:gd name="connsiteX31" fmla="*/ 62176 w 99290"/>
                <a:gd name="connsiteY31" fmla="*/ 18503 h 82037"/>
                <a:gd name="connsiteX32" fmla="*/ 60289 w 99290"/>
                <a:gd name="connsiteY32" fmla="*/ 14729 h 82037"/>
                <a:gd name="connsiteX33" fmla="*/ 58402 w 99290"/>
                <a:gd name="connsiteY33" fmla="*/ 9696 h 82037"/>
                <a:gd name="connsiteX34" fmla="*/ 55886 w 99290"/>
                <a:gd name="connsiteY34" fmla="*/ 5922 h 82037"/>
                <a:gd name="connsiteX35" fmla="*/ 50853 w 99290"/>
                <a:gd name="connsiteY35" fmla="*/ 890 h 82037"/>
                <a:gd name="connsiteX36" fmla="*/ 46450 w 99290"/>
                <a:gd name="connsiteY36" fmla="*/ 261 h 82037"/>
                <a:gd name="connsiteX37" fmla="*/ 31982 w 99290"/>
                <a:gd name="connsiteY37" fmla="*/ 9067 h 82037"/>
                <a:gd name="connsiteX38" fmla="*/ 22546 w 99290"/>
                <a:gd name="connsiteY38" fmla="*/ 16616 h 82037"/>
                <a:gd name="connsiteX39" fmla="*/ 15626 w 99290"/>
                <a:gd name="connsiteY39" fmla="*/ 22277 h 82037"/>
                <a:gd name="connsiteX40" fmla="*/ 17514 w 99290"/>
                <a:gd name="connsiteY40" fmla="*/ 22277 h 82037"/>
                <a:gd name="connsiteX41" fmla="*/ 9965 w 99290"/>
                <a:gd name="connsiteY41" fmla="*/ 27939 h 82037"/>
                <a:gd name="connsiteX42" fmla="*/ 11852 w 99290"/>
                <a:gd name="connsiteY42" fmla="*/ 27310 h 82037"/>
                <a:gd name="connsiteX43" fmla="*/ 13110 w 99290"/>
                <a:gd name="connsiteY43" fmla="*/ 27939 h 82037"/>
                <a:gd name="connsiteX44" fmla="*/ 9336 w 99290"/>
                <a:gd name="connsiteY44" fmla="*/ 31713 h 82037"/>
                <a:gd name="connsiteX45" fmla="*/ 9336 w 99290"/>
                <a:gd name="connsiteY45" fmla="*/ 32342 h 82037"/>
                <a:gd name="connsiteX46" fmla="*/ 4303 w 99290"/>
                <a:gd name="connsiteY46" fmla="*/ 36746 h 82037"/>
                <a:gd name="connsiteX47" fmla="*/ 6190 w 99290"/>
                <a:gd name="connsiteY47" fmla="*/ 36117 h 82037"/>
                <a:gd name="connsiteX48" fmla="*/ 2416 w 99290"/>
                <a:gd name="connsiteY48" fmla="*/ 38633 h 82037"/>
                <a:gd name="connsiteX49" fmla="*/ 2416 w 99290"/>
                <a:gd name="connsiteY49" fmla="*/ 38004 h 82037"/>
                <a:gd name="connsiteX50" fmla="*/ 7448 w 99290"/>
                <a:gd name="connsiteY50" fmla="*/ 37375 h 82037"/>
                <a:gd name="connsiteX51" fmla="*/ 3045 w 99290"/>
                <a:gd name="connsiteY51" fmla="*/ 40520 h 82037"/>
                <a:gd name="connsiteX52" fmla="*/ 2416 w 99290"/>
                <a:gd name="connsiteY52" fmla="*/ 41149 h 82037"/>
                <a:gd name="connsiteX53" fmla="*/ 3674 w 99290"/>
                <a:gd name="connsiteY53" fmla="*/ 42407 h 82037"/>
                <a:gd name="connsiteX54" fmla="*/ 4303 w 99290"/>
                <a:gd name="connsiteY54" fmla="*/ 43665 h 82037"/>
                <a:gd name="connsiteX55" fmla="*/ 5562 w 99290"/>
                <a:gd name="connsiteY55" fmla="*/ 44294 h 82037"/>
                <a:gd name="connsiteX56" fmla="*/ 3674 w 99290"/>
                <a:gd name="connsiteY56" fmla="*/ 46811 h 82037"/>
                <a:gd name="connsiteX57" fmla="*/ 3045 w 99290"/>
                <a:gd name="connsiteY57" fmla="*/ 48069 h 82037"/>
                <a:gd name="connsiteX58" fmla="*/ 5562 w 99290"/>
                <a:gd name="connsiteY58" fmla="*/ 47440 h 82037"/>
                <a:gd name="connsiteX59" fmla="*/ 5562 w 99290"/>
                <a:gd name="connsiteY59" fmla="*/ 47440 h 82037"/>
                <a:gd name="connsiteX60" fmla="*/ 6190 w 99290"/>
                <a:gd name="connsiteY60" fmla="*/ 48698 h 82037"/>
                <a:gd name="connsiteX61" fmla="*/ 6819 w 99290"/>
                <a:gd name="connsiteY61" fmla="*/ 49327 h 82037"/>
                <a:gd name="connsiteX62" fmla="*/ 8707 w 99290"/>
                <a:gd name="connsiteY62" fmla="*/ 48698 h 82037"/>
                <a:gd name="connsiteX63" fmla="*/ 9336 w 99290"/>
                <a:gd name="connsiteY63" fmla="*/ 49327 h 82037"/>
                <a:gd name="connsiteX64" fmla="*/ 8707 w 99290"/>
                <a:gd name="connsiteY64" fmla="*/ 50585 h 82037"/>
                <a:gd name="connsiteX65" fmla="*/ 9336 w 99290"/>
                <a:gd name="connsiteY65" fmla="*/ 51214 h 82037"/>
                <a:gd name="connsiteX66" fmla="*/ 7448 w 99290"/>
                <a:gd name="connsiteY66" fmla="*/ 53101 h 82037"/>
                <a:gd name="connsiteX67" fmla="*/ 7448 w 99290"/>
                <a:gd name="connsiteY67" fmla="*/ 53101 h 82037"/>
                <a:gd name="connsiteX68" fmla="*/ 10594 w 99290"/>
                <a:gd name="connsiteY68" fmla="*/ 52472 h 82037"/>
                <a:gd name="connsiteX69" fmla="*/ 12481 w 99290"/>
                <a:gd name="connsiteY69" fmla="*/ 51843 h 82037"/>
                <a:gd name="connsiteX70" fmla="*/ 11223 w 99290"/>
                <a:gd name="connsiteY70" fmla="*/ 53101 h 82037"/>
                <a:gd name="connsiteX71" fmla="*/ 10594 w 99290"/>
                <a:gd name="connsiteY71" fmla="*/ 54359 h 82037"/>
                <a:gd name="connsiteX72" fmla="*/ 10594 w 99290"/>
                <a:gd name="connsiteY72" fmla="*/ 54988 h 82037"/>
                <a:gd name="connsiteX73" fmla="*/ 9965 w 99290"/>
                <a:gd name="connsiteY73" fmla="*/ 56246 h 82037"/>
                <a:gd name="connsiteX74" fmla="*/ 8707 w 99290"/>
                <a:gd name="connsiteY74" fmla="*/ 58134 h 82037"/>
                <a:gd name="connsiteX75" fmla="*/ 8707 w 99290"/>
                <a:gd name="connsiteY75" fmla="*/ 58763 h 82037"/>
                <a:gd name="connsiteX76" fmla="*/ 8707 w 99290"/>
                <a:gd name="connsiteY76" fmla="*/ 59392 h 82037"/>
                <a:gd name="connsiteX77" fmla="*/ 9336 w 99290"/>
                <a:gd name="connsiteY77" fmla="*/ 58763 h 82037"/>
                <a:gd name="connsiteX78" fmla="*/ 12481 w 99290"/>
                <a:gd name="connsiteY78" fmla="*/ 58134 h 82037"/>
                <a:gd name="connsiteX79" fmla="*/ 14368 w 99290"/>
                <a:gd name="connsiteY79" fmla="*/ 58763 h 82037"/>
                <a:gd name="connsiteX80" fmla="*/ 14368 w 99290"/>
                <a:gd name="connsiteY80" fmla="*/ 58763 h 82037"/>
                <a:gd name="connsiteX81" fmla="*/ 14997 w 99290"/>
                <a:gd name="connsiteY81" fmla="*/ 59392 h 82037"/>
                <a:gd name="connsiteX82" fmla="*/ 15626 w 99290"/>
                <a:gd name="connsiteY82" fmla="*/ 59392 h 82037"/>
                <a:gd name="connsiteX83" fmla="*/ 14368 w 99290"/>
                <a:gd name="connsiteY83" fmla="*/ 61279 h 82037"/>
                <a:gd name="connsiteX84" fmla="*/ 14368 w 99290"/>
                <a:gd name="connsiteY84" fmla="*/ 62537 h 82037"/>
                <a:gd name="connsiteX85" fmla="*/ 18772 w 99290"/>
                <a:gd name="connsiteY85" fmla="*/ 60021 h 82037"/>
                <a:gd name="connsiteX86" fmla="*/ 14997 w 99290"/>
                <a:gd name="connsiteY86" fmla="*/ 63795 h 82037"/>
                <a:gd name="connsiteX87" fmla="*/ 19400 w 99290"/>
                <a:gd name="connsiteY87" fmla="*/ 61279 h 82037"/>
                <a:gd name="connsiteX88" fmla="*/ 18772 w 99290"/>
                <a:gd name="connsiteY88" fmla="*/ 63166 h 82037"/>
                <a:gd name="connsiteX89" fmla="*/ 19400 w 99290"/>
                <a:gd name="connsiteY89" fmla="*/ 63795 h 82037"/>
                <a:gd name="connsiteX90" fmla="*/ 22546 w 99290"/>
                <a:gd name="connsiteY90" fmla="*/ 63166 h 82037"/>
                <a:gd name="connsiteX91" fmla="*/ 25062 w 99290"/>
                <a:gd name="connsiteY91" fmla="*/ 62537 h 82037"/>
                <a:gd name="connsiteX92" fmla="*/ 21917 w 99290"/>
                <a:gd name="connsiteY92" fmla="*/ 65053 h 82037"/>
                <a:gd name="connsiteX93" fmla="*/ 18143 w 99290"/>
                <a:gd name="connsiteY93" fmla="*/ 68198 h 82037"/>
                <a:gd name="connsiteX94" fmla="*/ 20659 w 99290"/>
                <a:gd name="connsiteY94" fmla="*/ 66311 h 82037"/>
                <a:gd name="connsiteX95" fmla="*/ 22546 w 99290"/>
                <a:gd name="connsiteY95" fmla="*/ 65053 h 82037"/>
                <a:gd name="connsiteX96" fmla="*/ 23804 w 99290"/>
                <a:gd name="connsiteY96" fmla="*/ 63795 h 82037"/>
                <a:gd name="connsiteX97" fmla="*/ 25062 w 99290"/>
                <a:gd name="connsiteY97" fmla="*/ 62537 h 82037"/>
                <a:gd name="connsiteX98" fmla="*/ 26320 w 99290"/>
                <a:gd name="connsiteY98" fmla="*/ 62537 h 82037"/>
                <a:gd name="connsiteX99" fmla="*/ 26320 w 99290"/>
                <a:gd name="connsiteY99" fmla="*/ 63166 h 82037"/>
                <a:gd name="connsiteX100" fmla="*/ 20659 w 99290"/>
                <a:gd name="connsiteY100" fmla="*/ 68827 h 82037"/>
                <a:gd name="connsiteX101" fmla="*/ 24433 w 99290"/>
                <a:gd name="connsiteY101" fmla="*/ 66940 h 82037"/>
                <a:gd name="connsiteX102" fmla="*/ 25691 w 99290"/>
                <a:gd name="connsiteY102" fmla="*/ 66311 h 82037"/>
                <a:gd name="connsiteX103" fmla="*/ 25062 w 99290"/>
                <a:gd name="connsiteY103" fmla="*/ 67569 h 82037"/>
                <a:gd name="connsiteX104" fmla="*/ 23804 w 99290"/>
                <a:gd name="connsiteY104" fmla="*/ 68827 h 82037"/>
                <a:gd name="connsiteX105" fmla="*/ 24433 w 99290"/>
                <a:gd name="connsiteY105" fmla="*/ 69457 h 82037"/>
                <a:gd name="connsiteX106" fmla="*/ 25062 w 99290"/>
                <a:gd name="connsiteY106" fmla="*/ 70086 h 82037"/>
                <a:gd name="connsiteX107" fmla="*/ 25062 w 99290"/>
                <a:gd name="connsiteY107" fmla="*/ 70715 h 82037"/>
                <a:gd name="connsiteX108" fmla="*/ 26950 w 99290"/>
                <a:gd name="connsiteY108" fmla="*/ 70715 h 82037"/>
                <a:gd name="connsiteX109" fmla="*/ 30095 w 99290"/>
                <a:gd name="connsiteY109" fmla="*/ 70086 h 82037"/>
                <a:gd name="connsiteX110" fmla="*/ 30095 w 99290"/>
                <a:gd name="connsiteY110" fmla="*/ 70715 h 82037"/>
                <a:gd name="connsiteX111" fmla="*/ 27578 w 99290"/>
                <a:gd name="connsiteY111" fmla="*/ 72602 h 82037"/>
                <a:gd name="connsiteX112" fmla="*/ 27578 w 99290"/>
                <a:gd name="connsiteY112" fmla="*/ 72602 h 82037"/>
                <a:gd name="connsiteX113" fmla="*/ 27578 w 99290"/>
                <a:gd name="connsiteY113" fmla="*/ 72602 h 82037"/>
                <a:gd name="connsiteX114" fmla="*/ 30095 w 99290"/>
                <a:gd name="connsiteY114" fmla="*/ 71344 h 82037"/>
                <a:gd name="connsiteX115" fmla="*/ 28836 w 99290"/>
                <a:gd name="connsiteY115" fmla="*/ 72602 h 82037"/>
                <a:gd name="connsiteX116" fmla="*/ 27578 w 99290"/>
                <a:gd name="connsiteY116" fmla="*/ 73231 h 82037"/>
                <a:gd name="connsiteX117" fmla="*/ 27578 w 99290"/>
                <a:gd name="connsiteY117" fmla="*/ 73231 h 82037"/>
                <a:gd name="connsiteX118" fmla="*/ 28207 w 99290"/>
                <a:gd name="connsiteY118" fmla="*/ 73860 h 82037"/>
                <a:gd name="connsiteX119" fmla="*/ 31353 w 99290"/>
                <a:gd name="connsiteY119" fmla="*/ 71973 h 82037"/>
                <a:gd name="connsiteX120" fmla="*/ 26950 w 99290"/>
                <a:gd name="connsiteY120" fmla="*/ 75747 h 82037"/>
                <a:gd name="connsiteX121" fmla="*/ 26950 w 99290"/>
                <a:gd name="connsiteY121" fmla="*/ 76376 h 82037"/>
                <a:gd name="connsiteX122" fmla="*/ 28836 w 99290"/>
                <a:gd name="connsiteY122" fmla="*/ 76376 h 82037"/>
                <a:gd name="connsiteX123" fmla="*/ 30095 w 99290"/>
                <a:gd name="connsiteY123" fmla="*/ 75747 h 82037"/>
                <a:gd name="connsiteX124" fmla="*/ 32610 w 99290"/>
                <a:gd name="connsiteY124" fmla="*/ 74489 h 82037"/>
                <a:gd name="connsiteX125" fmla="*/ 34498 w 99290"/>
                <a:gd name="connsiteY125" fmla="*/ 75118 h 82037"/>
                <a:gd name="connsiteX126" fmla="*/ 31353 w 99290"/>
                <a:gd name="connsiteY126" fmla="*/ 77005 h 82037"/>
                <a:gd name="connsiteX127" fmla="*/ 30095 w 99290"/>
                <a:gd name="connsiteY127" fmla="*/ 78263 h 82037"/>
                <a:gd name="connsiteX128" fmla="*/ 30724 w 99290"/>
                <a:gd name="connsiteY128" fmla="*/ 78892 h 82037"/>
                <a:gd name="connsiteX129" fmla="*/ 33240 w 99290"/>
                <a:gd name="connsiteY129" fmla="*/ 77005 h 82037"/>
                <a:gd name="connsiteX130" fmla="*/ 34498 w 99290"/>
                <a:gd name="connsiteY130" fmla="*/ 75747 h 82037"/>
                <a:gd name="connsiteX131" fmla="*/ 37014 w 99290"/>
                <a:gd name="connsiteY131" fmla="*/ 75747 h 82037"/>
                <a:gd name="connsiteX132" fmla="*/ 35756 w 99290"/>
                <a:gd name="connsiteY132" fmla="*/ 76376 h 82037"/>
                <a:gd name="connsiteX133" fmla="*/ 33240 w 99290"/>
                <a:gd name="connsiteY133" fmla="*/ 77005 h 82037"/>
                <a:gd name="connsiteX134" fmla="*/ 31982 w 99290"/>
                <a:gd name="connsiteY134" fmla="*/ 78892 h 82037"/>
                <a:gd name="connsiteX135" fmla="*/ 35127 w 99290"/>
                <a:gd name="connsiteY135" fmla="*/ 79521 h 82037"/>
                <a:gd name="connsiteX136" fmla="*/ 37014 w 99290"/>
                <a:gd name="connsiteY136" fmla="*/ 78892 h 82037"/>
                <a:gd name="connsiteX137" fmla="*/ 39531 w 99290"/>
                <a:gd name="connsiteY137" fmla="*/ 80780 h 82037"/>
                <a:gd name="connsiteX138" fmla="*/ 40788 w 99290"/>
                <a:gd name="connsiteY138" fmla="*/ 81409 h 82037"/>
                <a:gd name="connsiteX139" fmla="*/ 43934 w 99290"/>
                <a:gd name="connsiteY139" fmla="*/ 79521 h 82037"/>
                <a:gd name="connsiteX140" fmla="*/ 43934 w 99290"/>
                <a:gd name="connsiteY140" fmla="*/ 78892 h 82037"/>
                <a:gd name="connsiteX141" fmla="*/ 42676 w 99290"/>
                <a:gd name="connsiteY141" fmla="*/ 78263 h 82037"/>
                <a:gd name="connsiteX142" fmla="*/ 40788 w 99290"/>
                <a:gd name="connsiteY142" fmla="*/ 77634 h 82037"/>
                <a:gd name="connsiteX143" fmla="*/ 38901 w 99290"/>
                <a:gd name="connsiteY143" fmla="*/ 77005 h 82037"/>
                <a:gd name="connsiteX144" fmla="*/ 38901 w 99290"/>
                <a:gd name="connsiteY144" fmla="*/ 77005 h 82037"/>
                <a:gd name="connsiteX145" fmla="*/ 35756 w 99290"/>
                <a:gd name="connsiteY145" fmla="*/ 77005 h 82037"/>
                <a:gd name="connsiteX146" fmla="*/ 37014 w 99290"/>
                <a:gd name="connsiteY146" fmla="*/ 75747 h 82037"/>
                <a:gd name="connsiteX147" fmla="*/ 39531 w 99290"/>
                <a:gd name="connsiteY147" fmla="*/ 75118 h 82037"/>
                <a:gd name="connsiteX148" fmla="*/ 46450 w 99290"/>
                <a:gd name="connsiteY148" fmla="*/ 75118 h 82037"/>
                <a:gd name="connsiteX149" fmla="*/ 50224 w 99290"/>
                <a:gd name="connsiteY149" fmla="*/ 73860 h 82037"/>
                <a:gd name="connsiteX150" fmla="*/ 53370 w 99290"/>
                <a:gd name="connsiteY150" fmla="*/ 71973 h 82037"/>
                <a:gd name="connsiteX151" fmla="*/ 50224 w 99290"/>
                <a:gd name="connsiteY151" fmla="*/ 74489 h 82037"/>
                <a:gd name="connsiteX152" fmla="*/ 51482 w 99290"/>
                <a:gd name="connsiteY152" fmla="*/ 76376 h 82037"/>
                <a:gd name="connsiteX153" fmla="*/ 52112 w 99290"/>
                <a:gd name="connsiteY153" fmla="*/ 77634 h 82037"/>
                <a:gd name="connsiteX154" fmla="*/ 52112 w 99290"/>
                <a:gd name="connsiteY154" fmla="*/ 79521 h 82037"/>
                <a:gd name="connsiteX155" fmla="*/ 55886 w 99290"/>
                <a:gd name="connsiteY155" fmla="*/ 78263 h 82037"/>
                <a:gd name="connsiteX156" fmla="*/ 55886 w 99290"/>
                <a:gd name="connsiteY156" fmla="*/ 78892 h 82037"/>
                <a:gd name="connsiteX157" fmla="*/ 57773 w 99290"/>
                <a:gd name="connsiteY157" fmla="*/ 78892 h 82037"/>
                <a:gd name="connsiteX158" fmla="*/ 62176 w 99290"/>
                <a:gd name="connsiteY158" fmla="*/ 77634 h 82037"/>
                <a:gd name="connsiteX159" fmla="*/ 62176 w 99290"/>
                <a:gd name="connsiteY159" fmla="*/ 78263 h 82037"/>
                <a:gd name="connsiteX160" fmla="*/ 57144 w 99290"/>
                <a:gd name="connsiteY160" fmla="*/ 80780 h 82037"/>
                <a:gd name="connsiteX161" fmla="*/ 55886 w 99290"/>
                <a:gd name="connsiteY161" fmla="*/ 82038 h 82037"/>
                <a:gd name="connsiteX162" fmla="*/ 60918 w 99290"/>
                <a:gd name="connsiteY162" fmla="*/ 80150 h 82037"/>
                <a:gd name="connsiteX163" fmla="*/ 64063 w 99290"/>
                <a:gd name="connsiteY163" fmla="*/ 79521 h 82037"/>
                <a:gd name="connsiteX164" fmla="*/ 65951 w 99290"/>
                <a:gd name="connsiteY164" fmla="*/ 78892 h 82037"/>
                <a:gd name="connsiteX165" fmla="*/ 72870 w 99290"/>
                <a:gd name="connsiteY165" fmla="*/ 77005 h 82037"/>
                <a:gd name="connsiteX166" fmla="*/ 77903 w 99290"/>
                <a:gd name="connsiteY166" fmla="*/ 74489 h 82037"/>
                <a:gd name="connsiteX167" fmla="*/ 81677 w 99290"/>
                <a:gd name="connsiteY167" fmla="*/ 72602 h 82037"/>
                <a:gd name="connsiteX168" fmla="*/ 82306 w 99290"/>
                <a:gd name="connsiteY168" fmla="*/ 71344 h 82037"/>
                <a:gd name="connsiteX169" fmla="*/ 90484 w 99290"/>
                <a:gd name="connsiteY169" fmla="*/ 65682 h 82037"/>
                <a:gd name="connsiteX170" fmla="*/ 94887 w 99290"/>
                <a:gd name="connsiteY170" fmla="*/ 62537 h 82037"/>
                <a:gd name="connsiteX171" fmla="*/ 9965 w 99290"/>
                <a:gd name="connsiteY171" fmla="*/ 38633 h 82037"/>
                <a:gd name="connsiteX172" fmla="*/ 8707 w 99290"/>
                <a:gd name="connsiteY172" fmla="*/ 39262 h 82037"/>
                <a:gd name="connsiteX173" fmla="*/ 8707 w 99290"/>
                <a:gd name="connsiteY173" fmla="*/ 38633 h 82037"/>
                <a:gd name="connsiteX174" fmla="*/ 9965 w 99290"/>
                <a:gd name="connsiteY174" fmla="*/ 38004 h 82037"/>
                <a:gd name="connsiteX175" fmla="*/ 9965 w 99290"/>
                <a:gd name="connsiteY175" fmla="*/ 38633 h 82037"/>
                <a:gd name="connsiteX176" fmla="*/ 15626 w 99290"/>
                <a:gd name="connsiteY176" fmla="*/ 36117 h 82037"/>
                <a:gd name="connsiteX177" fmla="*/ 14368 w 99290"/>
                <a:gd name="connsiteY177" fmla="*/ 36117 h 82037"/>
                <a:gd name="connsiteX178" fmla="*/ 15626 w 99290"/>
                <a:gd name="connsiteY178" fmla="*/ 36117 h 82037"/>
                <a:gd name="connsiteX179" fmla="*/ 15626 w 99290"/>
                <a:gd name="connsiteY179" fmla="*/ 36117 h 82037"/>
                <a:gd name="connsiteX180" fmla="*/ 15626 w 99290"/>
                <a:gd name="connsiteY180" fmla="*/ 36117 h 82037"/>
                <a:gd name="connsiteX181" fmla="*/ 16884 w 99290"/>
                <a:gd name="connsiteY181" fmla="*/ 39262 h 82037"/>
                <a:gd name="connsiteX182" fmla="*/ 15626 w 99290"/>
                <a:gd name="connsiteY182" fmla="*/ 39891 h 82037"/>
                <a:gd name="connsiteX183" fmla="*/ 17514 w 99290"/>
                <a:gd name="connsiteY183" fmla="*/ 38633 h 82037"/>
                <a:gd name="connsiteX184" fmla="*/ 18772 w 99290"/>
                <a:gd name="connsiteY184" fmla="*/ 38004 h 82037"/>
                <a:gd name="connsiteX185" fmla="*/ 16884 w 99290"/>
                <a:gd name="connsiteY185" fmla="*/ 39262 h 82037"/>
                <a:gd name="connsiteX186" fmla="*/ 11852 w 99290"/>
                <a:gd name="connsiteY186" fmla="*/ 43665 h 82037"/>
                <a:gd name="connsiteX187" fmla="*/ 8707 w 99290"/>
                <a:gd name="connsiteY187" fmla="*/ 40520 h 82037"/>
                <a:gd name="connsiteX188" fmla="*/ 10594 w 99290"/>
                <a:gd name="connsiteY188" fmla="*/ 40520 h 82037"/>
                <a:gd name="connsiteX189" fmla="*/ 12481 w 99290"/>
                <a:gd name="connsiteY189" fmla="*/ 41149 h 82037"/>
                <a:gd name="connsiteX190" fmla="*/ 11852 w 99290"/>
                <a:gd name="connsiteY190" fmla="*/ 43665 h 82037"/>
                <a:gd name="connsiteX191" fmla="*/ 21288 w 99290"/>
                <a:gd name="connsiteY191" fmla="*/ 40520 h 82037"/>
                <a:gd name="connsiteX192" fmla="*/ 18143 w 99290"/>
                <a:gd name="connsiteY192" fmla="*/ 41149 h 82037"/>
                <a:gd name="connsiteX193" fmla="*/ 18143 w 99290"/>
                <a:gd name="connsiteY193" fmla="*/ 39262 h 82037"/>
                <a:gd name="connsiteX194" fmla="*/ 19400 w 99290"/>
                <a:gd name="connsiteY194" fmla="*/ 38004 h 82037"/>
                <a:gd name="connsiteX195" fmla="*/ 21288 w 99290"/>
                <a:gd name="connsiteY195" fmla="*/ 40520 h 82037"/>
                <a:gd name="connsiteX196" fmla="*/ 20659 w 99290"/>
                <a:gd name="connsiteY196" fmla="*/ 43036 h 82037"/>
                <a:gd name="connsiteX197" fmla="*/ 20029 w 99290"/>
                <a:gd name="connsiteY197" fmla="*/ 41778 h 82037"/>
                <a:gd name="connsiteX198" fmla="*/ 20659 w 99290"/>
                <a:gd name="connsiteY198" fmla="*/ 43036 h 82037"/>
                <a:gd name="connsiteX199" fmla="*/ 21288 w 99290"/>
                <a:gd name="connsiteY199" fmla="*/ 44294 h 82037"/>
                <a:gd name="connsiteX200" fmla="*/ 20029 w 99290"/>
                <a:gd name="connsiteY200" fmla="*/ 44923 h 82037"/>
                <a:gd name="connsiteX201" fmla="*/ 21288 w 99290"/>
                <a:gd name="connsiteY201" fmla="*/ 43665 h 82037"/>
                <a:gd name="connsiteX202" fmla="*/ 21288 w 99290"/>
                <a:gd name="connsiteY202" fmla="*/ 44294 h 82037"/>
                <a:gd name="connsiteX203" fmla="*/ 21288 w 99290"/>
                <a:gd name="connsiteY203" fmla="*/ 44294 h 82037"/>
                <a:gd name="connsiteX204" fmla="*/ 21917 w 99290"/>
                <a:gd name="connsiteY204" fmla="*/ 45552 h 82037"/>
                <a:gd name="connsiteX205" fmla="*/ 21288 w 99290"/>
                <a:gd name="connsiteY205" fmla="*/ 44923 h 82037"/>
                <a:gd name="connsiteX206" fmla="*/ 21917 w 99290"/>
                <a:gd name="connsiteY206" fmla="*/ 45552 h 82037"/>
                <a:gd name="connsiteX207" fmla="*/ 33240 w 99290"/>
                <a:gd name="connsiteY207" fmla="*/ 40520 h 82037"/>
                <a:gd name="connsiteX208" fmla="*/ 32610 w 99290"/>
                <a:gd name="connsiteY208" fmla="*/ 41149 h 82037"/>
                <a:gd name="connsiteX209" fmla="*/ 31982 w 99290"/>
                <a:gd name="connsiteY209" fmla="*/ 40520 h 82037"/>
                <a:gd name="connsiteX210" fmla="*/ 33240 w 99290"/>
                <a:gd name="connsiteY210" fmla="*/ 39262 h 82037"/>
                <a:gd name="connsiteX211" fmla="*/ 33240 w 99290"/>
                <a:gd name="connsiteY211" fmla="*/ 40520 h 82037"/>
                <a:gd name="connsiteX212" fmla="*/ 33240 w 99290"/>
                <a:gd name="connsiteY212" fmla="*/ 40520 h 82037"/>
                <a:gd name="connsiteX213" fmla="*/ 25062 w 99290"/>
                <a:gd name="connsiteY213" fmla="*/ 49327 h 82037"/>
                <a:gd name="connsiteX214" fmla="*/ 25062 w 99290"/>
                <a:gd name="connsiteY214" fmla="*/ 50585 h 82037"/>
                <a:gd name="connsiteX215" fmla="*/ 23804 w 99290"/>
                <a:gd name="connsiteY215" fmla="*/ 51843 h 82037"/>
                <a:gd name="connsiteX216" fmla="*/ 23804 w 99290"/>
                <a:gd name="connsiteY216" fmla="*/ 50585 h 82037"/>
                <a:gd name="connsiteX217" fmla="*/ 25062 w 99290"/>
                <a:gd name="connsiteY217" fmla="*/ 49327 h 82037"/>
                <a:gd name="connsiteX218" fmla="*/ 35756 w 99290"/>
                <a:gd name="connsiteY218" fmla="*/ 42407 h 82037"/>
                <a:gd name="connsiteX219" fmla="*/ 34498 w 99290"/>
                <a:gd name="connsiteY219" fmla="*/ 42407 h 82037"/>
                <a:gd name="connsiteX220" fmla="*/ 35756 w 99290"/>
                <a:gd name="connsiteY220" fmla="*/ 42407 h 82037"/>
                <a:gd name="connsiteX221" fmla="*/ 35756 w 99290"/>
                <a:gd name="connsiteY221" fmla="*/ 42407 h 82037"/>
                <a:gd name="connsiteX222" fmla="*/ 35127 w 99290"/>
                <a:gd name="connsiteY222" fmla="*/ 44294 h 82037"/>
                <a:gd name="connsiteX223" fmla="*/ 35756 w 99290"/>
                <a:gd name="connsiteY223" fmla="*/ 43036 h 82037"/>
                <a:gd name="connsiteX224" fmla="*/ 35127 w 99290"/>
                <a:gd name="connsiteY224" fmla="*/ 44294 h 82037"/>
                <a:gd name="connsiteX225" fmla="*/ 26320 w 99290"/>
                <a:gd name="connsiteY225" fmla="*/ 51214 h 82037"/>
                <a:gd name="connsiteX226" fmla="*/ 26320 w 99290"/>
                <a:gd name="connsiteY226" fmla="*/ 51214 h 82037"/>
                <a:gd name="connsiteX227" fmla="*/ 25062 w 99290"/>
                <a:gd name="connsiteY227" fmla="*/ 51214 h 82037"/>
                <a:gd name="connsiteX228" fmla="*/ 26320 w 99290"/>
                <a:gd name="connsiteY228" fmla="*/ 49956 h 82037"/>
                <a:gd name="connsiteX229" fmla="*/ 26320 w 99290"/>
                <a:gd name="connsiteY229" fmla="*/ 51214 h 82037"/>
                <a:gd name="connsiteX230" fmla="*/ 34498 w 99290"/>
                <a:gd name="connsiteY230" fmla="*/ 58763 h 82037"/>
                <a:gd name="connsiteX231" fmla="*/ 33869 w 99290"/>
                <a:gd name="connsiteY231" fmla="*/ 60021 h 82037"/>
                <a:gd name="connsiteX232" fmla="*/ 30095 w 99290"/>
                <a:gd name="connsiteY232" fmla="*/ 63166 h 82037"/>
                <a:gd name="connsiteX233" fmla="*/ 28836 w 99290"/>
                <a:gd name="connsiteY233" fmla="*/ 63166 h 82037"/>
                <a:gd name="connsiteX234" fmla="*/ 34498 w 99290"/>
                <a:gd name="connsiteY234" fmla="*/ 58763 h 82037"/>
                <a:gd name="connsiteX235" fmla="*/ 39531 w 99290"/>
                <a:gd name="connsiteY235" fmla="*/ 56875 h 82037"/>
                <a:gd name="connsiteX236" fmla="*/ 39531 w 99290"/>
                <a:gd name="connsiteY236" fmla="*/ 56875 h 82037"/>
                <a:gd name="connsiteX237" fmla="*/ 39531 w 99290"/>
                <a:gd name="connsiteY237" fmla="*/ 54988 h 82037"/>
                <a:gd name="connsiteX238" fmla="*/ 39531 w 99290"/>
                <a:gd name="connsiteY238" fmla="*/ 56875 h 82037"/>
                <a:gd name="connsiteX239" fmla="*/ 39531 w 99290"/>
                <a:gd name="connsiteY239" fmla="*/ 56875 h 82037"/>
                <a:gd name="connsiteX240" fmla="*/ 35756 w 99290"/>
                <a:gd name="connsiteY240" fmla="*/ 61279 h 82037"/>
                <a:gd name="connsiteX241" fmla="*/ 33240 w 99290"/>
                <a:gd name="connsiteY241" fmla="*/ 61908 h 82037"/>
                <a:gd name="connsiteX242" fmla="*/ 28207 w 99290"/>
                <a:gd name="connsiteY242" fmla="*/ 65682 h 82037"/>
                <a:gd name="connsiteX243" fmla="*/ 31353 w 99290"/>
                <a:gd name="connsiteY243" fmla="*/ 61908 h 82037"/>
                <a:gd name="connsiteX244" fmla="*/ 35127 w 99290"/>
                <a:gd name="connsiteY244" fmla="*/ 59392 h 82037"/>
                <a:gd name="connsiteX245" fmla="*/ 36385 w 99290"/>
                <a:gd name="connsiteY245" fmla="*/ 60650 h 82037"/>
                <a:gd name="connsiteX246" fmla="*/ 35756 w 99290"/>
                <a:gd name="connsiteY246" fmla="*/ 61279 h 82037"/>
                <a:gd name="connsiteX247" fmla="*/ 36385 w 99290"/>
                <a:gd name="connsiteY247" fmla="*/ 63795 h 82037"/>
                <a:gd name="connsiteX248" fmla="*/ 31982 w 99290"/>
                <a:gd name="connsiteY248" fmla="*/ 65053 h 82037"/>
                <a:gd name="connsiteX249" fmla="*/ 37014 w 99290"/>
                <a:gd name="connsiteY249" fmla="*/ 61908 h 82037"/>
                <a:gd name="connsiteX250" fmla="*/ 37014 w 99290"/>
                <a:gd name="connsiteY250" fmla="*/ 63166 h 82037"/>
                <a:gd name="connsiteX251" fmla="*/ 36385 w 99290"/>
                <a:gd name="connsiteY251" fmla="*/ 63795 h 82037"/>
                <a:gd name="connsiteX252" fmla="*/ 42676 w 99290"/>
                <a:gd name="connsiteY252" fmla="*/ 60021 h 82037"/>
                <a:gd name="connsiteX253" fmla="*/ 42046 w 99290"/>
                <a:gd name="connsiteY253" fmla="*/ 59392 h 82037"/>
                <a:gd name="connsiteX254" fmla="*/ 42676 w 99290"/>
                <a:gd name="connsiteY254" fmla="*/ 60021 h 82037"/>
                <a:gd name="connsiteX255" fmla="*/ 40788 w 99290"/>
                <a:gd name="connsiteY255" fmla="*/ 63166 h 82037"/>
                <a:gd name="connsiteX256" fmla="*/ 37643 w 99290"/>
                <a:gd name="connsiteY256" fmla="*/ 65053 h 82037"/>
                <a:gd name="connsiteX257" fmla="*/ 35127 w 99290"/>
                <a:gd name="connsiteY257" fmla="*/ 66311 h 82037"/>
                <a:gd name="connsiteX258" fmla="*/ 37014 w 99290"/>
                <a:gd name="connsiteY258" fmla="*/ 64424 h 82037"/>
                <a:gd name="connsiteX259" fmla="*/ 40788 w 99290"/>
                <a:gd name="connsiteY259" fmla="*/ 63166 h 82037"/>
                <a:gd name="connsiteX260" fmla="*/ 40788 w 99290"/>
                <a:gd name="connsiteY260" fmla="*/ 66311 h 82037"/>
                <a:gd name="connsiteX261" fmla="*/ 35756 w 99290"/>
                <a:gd name="connsiteY261" fmla="*/ 69457 h 82037"/>
                <a:gd name="connsiteX262" fmla="*/ 33869 w 99290"/>
                <a:gd name="connsiteY262" fmla="*/ 70715 h 82037"/>
                <a:gd name="connsiteX263" fmla="*/ 33240 w 99290"/>
                <a:gd name="connsiteY263" fmla="*/ 70086 h 82037"/>
                <a:gd name="connsiteX264" fmla="*/ 37014 w 99290"/>
                <a:gd name="connsiteY264" fmla="*/ 66311 h 82037"/>
                <a:gd name="connsiteX265" fmla="*/ 35127 w 99290"/>
                <a:gd name="connsiteY265" fmla="*/ 66940 h 82037"/>
                <a:gd name="connsiteX266" fmla="*/ 39531 w 99290"/>
                <a:gd name="connsiteY266" fmla="*/ 64424 h 82037"/>
                <a:gd name="connsiteX267" fmla="*/ 40788 w 99290"/>
                <a:gd name="connsiteY267" fmla="*/ 66311 h 82037"/>
                <a:gd name="connsiteX268" fmla="*/ 40788 w 99290"/>
                <a:gd name="connsiteY268" fmla="*/ 66311 h 82037"/>
                <a:gd name="connsiteX269" fmla="*/ 30724 w 99290"/>
                <a:gd name="connsiteY269" fmla="*/ 74489 h 82037"/>
                <a:gd name="connsiteX270" fmla="*/ 31982 w 99290"/>
                <a:gd name="connsiteY270" fmla="*/ 72602 h 82037"/>
                <a:gd name="connsiteX271" fmla="*/ 32610 w 99290"/>
                <a:gd name="connsiteY271" fmla="*/ 73231 h 82037"/>
                <a:gd name="connsiteX272" fmla="*/ 30724 w 99290"/>
                <a:gd name="connsiteY272" fmla="*/ 74489 h 82037"/>
                <a:gd name="connsiteX273" fmla="*/ 46450 w 99290"/>
                <a:gd name="connsiteY273" fmla="*/ 63166 h 82037"/>
                <a:gd name="connsiteX274" fmla="*/ 47708 w 99290"/>
                <a:gd name="connsiteY274" fmla="*/ 61908 h 82037"/>
                <a:gd name="connsiteX275" fmla="*/ 46450 w 99290"/>
                <a:gd name="connsiteY275" fmla="*/ 63166 h 82037"/>
                <a:gd name="connsiteX276" fmla="*/ 48966 w 99290"/>
                <a:gd name="connsiteY276" fmla="*/ 63795 h 82037"/>
                <a:gd name="connsiteX277" fmla="*/ 48337 w 99290"/>
                <a:gd name="connsiteY277" fmla="*/ 64424 h 82037"/>
                <a:gd name="connsiteX278" fmla="*/ 47079 w 99290"/>
                <a:gd name="connsiteY278" fmla="*/ 64424 h 82037"/>
                <a:gd name="connsiteX279" fmla="*/ 48966 w 99290"/>
                <a:gd name="connsiteY279" fmla="*/ 63166 h 82037"/>
                <a:gd name="connsiteX280" fmla="*/ 48966 w 99290"/>
                <a:gd name="connsiteY280" fmla="*/ 63795 h 82037"/>
                <a:gd name="connsiteX281" fmla="*/ 45192 w 99290"/>
                <a:gd name="connsiteY281" fmla="*/ 67569 h 82037"/>
                <a:gd name="connsiteX282" fmla="*/ 40160 w 99290"/>
                <a:gd name="connsiteY282" fmla="*/ 70086 h 82037"/>
                <a:gd name="connsiteX283" fmla="*/ 35756 w 99290"/>
                <a:gd name="connsiteY283" fmla="*/ 71344 h 82037"/>
                <a:gd name="connsiteX284" fmla="*/ 43305 w 99290"/>
                <a:gd name="connsiteY284" fmla="*/ 66311 h 82037"/>
                <a:gd name="connsiteX285" fmla="*/ 45192 w 99290"/>
                <a:gd name="connsiteY285" fmla="*/ 67569 h 82037"/>
                <a:gd name="connsiteX286" fmla="*/ 52112 w 99290"/>
                <a:gd name="connsiteY286" fmla="*/ 67569 h 82037"/>
                <a:gd name="connsiteX287" fmla="*/ 50224 w 99290"/>
                <a:gd name="connsiteY287" fmla="*/ 68827 h 82037"/>
                <a:gd name="connsiteX288" fmla="*/ 46450 w 99290"/>
                <a:gd name="connsiteY288" fmla="*/ 66311 h 82037"/>
                <a:gd name="connsiteX289" fmla="*/ 52112 w 99290"/>
                <a:gd name="connsiteY289" fmla="*/ 67569 h 82037"/>
                <a:gd name="connsiteX290" fmla="*/ 50853 w 99290"/>
                <a:gd name="connsiteY290" fmla="*/ 70086 h 82037"/>
                <a:gd name="connsiteX291" fmla="*/ 51482 w 99290"/>
                <a:gd name="connsiteY291" fmla="*/ 68827 h 82037"/>
                <a:gd name="connsiteX292" fmla="*/ 50853 w 99290"/>
                <a:gd name="connsiteY292" fmla="*/ 70086 h 8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99290" h="82037">
                  <a:moveTo>
                    <a:pt x="94887" y="62537"/>
                  </a:moveTo>
                  <a:cubicBezTo>
                    <a:pt x="95516" y="61908"/>
                    <a:pt x="96146" y="61908"/>
                    <a:pt x="98032" y="60650"/>
                  </a:cubicBezTo>
                  <a:cubicBezTo>
                    <a:pt x="97403" y="60021"/>
                    <a:pt x="96774" y="60021"/>
                    <a:pt x="97403" y="59392"/>
                  </a:cubicBezTo>
                  <a:cubicBezTo>
                    <a:pt x="97403" y="58763"/>
                    <a:pt x="99291" y="56875"/>
                    <a:pt x="99291" y="55617"/>
                  </a:cubicBezTo>
                  <a:cubicBezTo>
                    <a:pt x="99291" y="54988"/>
                    <a:pt x="99291" y="54988"/>
                    <a:pt x="99291" y="54988"/>
                  </a:cubicBezTo>
                  <a:cubicBezTo>
                    <a:pt x="98661" y="54359"/>
                    <a:pt x="98661" y="53730"/>
                    <a:pt x="96774" y="54359"/>
                  </a:cubicBezTo>
                  <a:cubicBezTo>
                    <a:pt x="95516" y="54359"/>
                    <a:pt x="97403" y="53101"/>
                    <a:pt x="96146" y="53101"/>
                  </a:cubicBezTo>
                  <a:cubicBezTo>
                    <a:pt x="94887" y="53730"/>
                    <a:pt x="93629" y="53730"/>
                    <a:pt x="93629" y="53730"/>
                  </a:cubicBezTo>
                  <a:cubicBezTo>
                    <a:pt x="93000" y="53730"/>
                    <a:pt x="93000" y="52472"/>
                    <a:pt x="93000" y="51843"/>
                  </a:cubicBezTo>
                  <a:cubicBezTo>
                    <a:pt x="93000" y="51843"/>
                    <a:pt x="93000" y="51214"/>
                    <a:pt x="93000" y="50585"/>
                  </a:cubicBezTo>
                  <a:cubicBezTo>
                    <a:pt x="93000" y="49956"/>
                    <a:pt x="93629" y="48698"/>
                    <a:pt x="93000" y="48069"/>
                  </a:cubicBezTo>
                  <a:cubicBezTo>
                    <a:pt x="92371" y="47440"/>
                    <a:pt x="91113" y="47440"/>
                    <a:pt x="90484" y="46811"/>
                  </a:cubicBezTo>
                  <a:cubicBezTo>
                    <a:pt x="90484" y="46811"/>
                    <a:pt x="90484" y="45552"/>
                    <a:pt x="91113" y="44923"/>
                  </a:cubicBezTo>
                  <a:cubicBezTo>
                    <a:pt x="91113" y="44923"/>
                    <a:pt x="91113" y="44294"/>
                    <a:pt x="91742" y="44294"/>
                  </a:cubicBezTo>
                  <a:cubicBezTo>
                    <a:pt x="88596" y="46811"/>
                    <a:pt x="87968" y="46811"/>
                    <a:pt x="87968" y="46811"/>
                  </a:cubicBezTo>
                  <a:cubicBezTo>
                    <a:pt x="87339" y="46182"/>
                    <a:pt x="87339" y="45552"/>
                    <a:pt x="86710" y="44294"/>
                  </a:cubicBezTo>
                  <a:cubicBezTo>
                    <a:pt x="86710" y="43665"/>
                    <a:pt x="86080" y="43665"/>
                    <a:pt x="86080" y="43036"/>
                  </a:cubicBezTo>
                  <a:cubicBezTo>
                    <a:pt x="84822" y="42407"/>
                    <a:pt x="83564" y="42407"/>
                    <a:pt x="82935" y="41778"/>
                  </a:cubicBezTo>
                  <a:cubicBezTo>
                    <a:pt x="82306" y="41149"/>
                    <a:pt x="83564" y="39891"/>
                    <a:pt x="83564" y="39262"/>
                  </a:cubicBezTo>
                  <a:cubicBezTo>
                    <a:pt x="83564" y="38004"/>
                    <a:pt x="81677" y="38004"/>
                    <a:pt x="79790" y="38004"/>
                  </a:cubicBezTo>
                  <a:cubicBezTo>
                    <a:pt x="77903" y="38004"/>
                    <a:pt x="77274" y="36746"/>
                    <a:pt x="76015" y="36117"/>
                  </a:cubicBezTo>
                  <a:cubicBezTo>
                    <a:pt x="75386" y="36117"/>
                    <a:pt x="73499" y="36117"/>
                    <a:pt x="72870" y="36117"/>
                  </a:cubicBezTo>
                  <a:cubicBezTo>
                    <a:pt x="72241" y="36117"/>
                    <a:pt x="70983" y="36117"/>
                    <a:pt x="70354" y="35488"/>
                  </a:cubicBezTo>
                  <a:cubicBezTo>
                    <a:pt x="69725" y="34859"/>
                    <a:pt x="70354" y="33600"/>
                    <a:pt x="70354" y="32342"/>
                  </a:cubicBezTo>
                  <a:cubicBezTo>
                    <a:pt x="70354" y="31713"/>
                    <a:pt x="69096" y="32342"/>
                    <a:pt x="69096" y="31713"/>
                  </a:cubicBezTo>
                  <a:cubicBezTo>
                    <a:pt x="68467" y="31084"/>
                    <a:pt x="68467" y="30455"/>
                    <a:pt x="68467" y="29826"/>
                  </a:cubicBezTo>
                  <a:cubicBezTo>
                    <a:pt x="68467" y="29197"/>
                    <a:pt x="67838" y="28568"/>
                    <a:pt x="67838" y="27939"/>
                  </a:cubicBezTo>
                  <a:cubicBezTo>
                    <a:pt x="67838" y="27310"/>
                    <a:pt x="67838" y="26681"/>
                    <a:pt x="67208" y="26052"/>
                  </a:cubicBezTo>
                  <a:cubicBezTo>
                    <a:pt x="67208" y="25423"/>
                    <a:pt x="66580" y="24794"/>
                    <a:pt x="65951" y="24794"/>
                  </a:cubicBezTo>
                  <a:cubicBezTo>
                    <a:pt x="64063" y="24794"/>
                    <a:pt x="64693" y="22277"/>
                    <a:pt x="64693" y="21019"/>
                  </a:cubicBezTo>
                  <a:cubicBezTo>
                    <a:pt x="64693" y="20390"/>
                    <a:pt x="62805" y="20390"/>
                    <a:pt x="62176" y="20390"/>
                  </a:cubicBezTo>
                  <a:cubicBezTo>
                    <a:pt x="61548" y="20390"/>
                    <a:pt x="62176" y="19132"/>
                    <a:pt x="62176" y="18503"/>
                  </a:cubicBezTo>
                  <a:cubicBezTo>
                    <a:pt x="61548" y="17245"/>
                    <a:pt x="60918" y="15987"/>
                    <a:pt x="60289" y="14729"/>
                  </a:cubicBezTo>
                  <a:cubicBezTo>
                    <a:pt x="59660" y="12842"/>
                    <a:pt x="59031" y="11584"/>
                    <a:pt x="58402" y="9696"/>
                  </a:cubicBezTo>
                  <a:cubicBezTo>
                    <a:pt x="57773" y="8438"/>
                    <a:pt x="56515" y="7180"/>
                    <a:pt x="55886" y="5922"/>
                  </a:cubicBezTo>
                  <a:cubicBezTo>
                    <a:pt x="53998" y="4035"/>
                    <a:pt x="52741" y="2148"/>
                    <a:pt x="50853" y="890"/>
                  </a:cubicBezTo>
                  <a:cubicBezTo>
                    <a:pt x="50224" y="261"/>
                    <a:pt x="48337" y="-369"/>
                    <a:pt x="46450" y="261"/>
                  </a:cubicBezTo>
                  <a:cubicBezTo>
                    <a:pt x="44563" y="890"/>
                    <a:pt x="40160" y="3406"/>
                    <a:pt x="31982" y="9067"/>
                  </a:cubicBezTo>
                  <a:cubicBezTo>
                    <a:pt x="29465" y="10954"/>
                    <a:pt x="25691" y="14100"/>
                    <a:pt x="22546" y="16616"/>
                  </a:cubicBezTo>
                  <a:cubicBezTo>
                    <a:pt x="20659" y="17874"/>
                    <a:pt x="18143" y="19761"/>
                    <a:pt x="15626" y="22277"/>
                  </a:cubicBezTo>
                  <a:cubicBezTo>
                    <a:pt x="20029" y="19132"/>
                    <a:pt x="18772" y="20390"/>
                    <a:pt x="17514" y="22277"/>
                  </a:cubicBezTo>
                  <a:cubicBezTo>
                    <a:pt x="14368" y="24794"/>
                    <a:pt x="11852" y="26681"/>
                    <a:pt x="9965" y="27939"/>
                  </a:cubicBezTo>
                  <a:cubicBezTo>
                    <a:pt x="10594" y="27939"/>
                    <a:pt x="10594" y="27939"/>
                    <a:pt x="11852" y="27310"/>
                  </a:cubicBezTo>
                  <a:cubicBezTo>
                    <a:pt x="13739" y="26052"/>
                    <a:pt x="14997" y="25423"/>
                    <a:pt x="13110" y="27939"/>
                  </a:cubicBezTo>
                  <a:cubicBezTo>
                    <a:pt x="11852" y="29197"/>
                    <a:pt x="13110" y="28568"/>
                    <a:pt x="9336" y="31713"/>
                  </a:cubicBezTo>
                  <a:cubicBezTo>
                    <a:pt x="8078" y="32971"/>
                    <a:pt x="9336" y="32342"/>
                    <a:pt x="9336" y="32342"/>
                  </a:cubicBezTo>
                  <a:cubicBezTo>
                    <a:pt x="7448" y="34229"/>
                    <a:pt x="6190" y="35488"/>
                    <a:pt x="4303" y="36746"/>
                  </a:cubicBezTo>
                  <a:cubicBezTo>
                    <a:pt x="4933" y="36746"/>
                    <a:pt x="5562" y="36117"/>
                    <a:pt x="6190" y="36117"/>
                  </a:cubicBezTo>
                  <a:cubicBezTo>
                    <a:pt x="3045" y="38004"/>
                    <a:pt x="2416" y="38633"/>
                    <a:pt x="2416" y="38633"/>
                  </a:cubicBezTo>
                  <a:cubicBezTo>
                    <a:pt x="2416" y="38004"/>
                    <a:pt x="3045" y="37375"/>
                    <a:pt x="2416" y="38004"/>
                  </a:cubicBezTo>
                  <a:cubicBezTo>
                    <a:pt x="-3874" y="43665"/>
                    <a:pt x="3674" y="39262"/>
                    <a:pt x="7448" y="37375"/>
                  </a:cubicBezTo>
                  <a:cubicBezTo>
                    <a:pt x="6190" y="38633"/>
                    <a:pt x="4933" y="39262"/>
                    <a:pt x="3045" y="40520"/>
                  </a:cubicBezTo>
                  <a:cubicBezTo>
                    <a:pt x="3045" y="40520"/>
                    <a:pt x="2416" y="41149"/>
                    <a:pt x="2416" y="41149"/>
                  </a:cubicBezTo>
                  <a:cubicBezTo>
                    <a:pt x="3045" y="41778"/>
                    <a:pt x="3674" y="41778"/>
                    <a:pt x="3674" y="42407"/>
                  </a:cubicBezTo>
                  <a:cubicBezTo>
                    <a:pt x="3674" y="43036"/>
                    <a:pt x="3045" y="43665"/>
                    <a:pt x="4303" y="43665"/>
                  </a:cubicBezTo>
                  <a:cubicBezTo>
                    <a:pt x="5562" y="43036"/>
                    <a:pt x="3045" y="45552"/>
                    <a:pt x="5562" y="44294"/>
                  </a:cubicBezTo>
                  <a:cubicBezTo>
                    <a:pt x="6819" y="43665"/>
                    <a:pt x="6819" y="44294"/>
                    <a:pt x="3674" y="46811"/>
                  </a:cubicBezTo>
                  <a:cubicBezTo>
                    <a:pt x="1787" y="48698"/>
                    <a:pt x="2416" y="48069"/>
                    <a:pt x="3045" y="48069"/>
                  </a:cubicBezTo>
                  <a:cubicBezTo>
                    <a:pt x="4303" y="47440"/>
                    <a:pt x="4933" y="47440"/>
                    <a:pt x="5562" y="47440"/>
                  </a:cubicBezTo>
                  <a:cubicBezTo>
                    <a:pt x="5562" y="47440"/>
                    <a:pt x="6190" y="47440"/>
                    <a:pt x="5562" y="47440"/>
                  </a:cubicBezTo>
                  <a:cubicBezTo>
                    <a:pt x="1158" y="51843"/>
                    <a:pt x="3674" y="50585"/>
                    <a:pt x="6190" y="48698"/>
                  </a:cubicBezTo>
                  <a:cubicBezTo>
                    <a:pt x="7448" y="48069"/>
                    <a:pt x="9336" y="46811"/>
                    <a:pt x="6819" y="49327"/>
                  </a:cubicBezTo>
                  <a:cubicBezTo>
                    <a:pt x="5562" y="50585"/>
                    <a:pt x="6819" y="49956"/>
                    <a:pt x="8707" y="48698"/>
                  </a:cubicBezTo>
                  <a:cubicBezTo>
                    <a:pt x="11852" y="46182"/>
                    <a:pt x="11223" y="47440"/>
                    <a:pt x="9336" y="49327"/>
                  </a:cubicBezTo>
                  <a:cubicBezTo>
                    <a:pt x="8707" y="49956"/>
                    <a:pt x="8707" y="49956"/>
                    <a:pt x="8707" y="50585"/>
                  </a:cubicBezTo>
                  <a:cubicBezTo>
                    <a:pt x="8707" y="51214"/>
                    <a:pt x="8078" y="51843"/>
                    <a:pt x="9336" y="51214"/>
                  </a:cubicBezTo>
                  <a:cubicBezTo>
                    <a:pt x="10594" y="50585"/>
                    <a:pt x="9336" y="51843"/>
                    <a:pt x="7448" y="53101"/>
                  </a:cubicBezTo>
                  <a:cubicBezTo>
                    <a:pt x="7448" y="53101"/>
                    <a:pt x="7448" y="53101"/>
                    <a:pt x="7448" y="53101"/>
                  </a:cubicBezTo>
                  <a:cubicBezTo>
                    <a:pt x="9336" y="52472"/>
                    <a:pt x="6819" y="54988"/>
                    <a:pt x="10594" y="52472"/>
                  </a:cubicBezTo>
                  <a:cubicBezTo>
                    <a:pt x="11852" y="51843"/>
                    <a:pt x="11852" y="51843"/>
                    <a:pt x="12481" y="51843"/>
                  </a:cubicBezTo>
                  <a:cubicBezTo>
                    <a:pt x="12481" y="51843"/>
                    <a:pt x="11852" y="52472"/>
                    <a:pt x="11223" y="53101"/>
                  </a:cubicBezTo>
                  <a:cubicBezTo>
                    <a:pt x="7448" y="56246"/>
                    <a:pt x="8707" y="55617"/>
                    <a:pt x="10594" y="54359"/>
                  </a:cubicBezTo>
                  <a:cubicBezTo>
                    <a:pt x="12481" y="53101"/>
                    <a:pt x="13110" y="52472"/>
                    <a:pt x="10594" y="54988"/>
                  </a:cubicBezTo>
                  <a:cubicBezTo>
                    <a:pt x="9965" y="55617"/>
                    <a:pt x="9965" y="55617"/>
                    <a:pt x="9965" y="56246"/>
                  </a:cubicBezTo>
                  <a:cubicBezTo>
                    <a:pt x="9336" y="56875"/>
                    <a:pt x="11223" y="55617"/>
                    <a:pt x="8707" y="58134"/>
                  </a:cubicBezTo>
                  <a:cubicBezTo>
                    <a:pt x="8707" y="58134"/>
                    <a:pt x="8078" y="58763"/>
                    <a:pt x="8707" y="58763"/>
                  </a:cubicBezTo>
                  <a:cubicBezTo>
                    <a:pt x="11223" y="56875"/>
                    <a:pt x="9336" y="58763"/>
                    <a:pt x="8707" y="59392"/>
                  </a:cubicBezTo>
                  <a:cubicBezTo>
                    <a:pt x="8707" y="59392"/>
                    <a:pt x="8707" y="59392"/>
                    <a:pt x="9336" y="58763"/>
                  </a:cubicBezTo>
                  <a:cubicBezTo>
                    <a:pt x="13110" y="56246"/>
                    <a:pt x="13739" y="56875"/>
                    <a:pt x="12481" y="58134"/>
                  </a:cubicBezTo>
                  <a:cubicBezTo>
                    <a:pt x="10594" y="60021"/>
                    <a:pt x="13739" y="58134"/>
                    <a:pt x="14368" y="58763"/>
                  </a:cubicBezTo>
                  <a:cubicBezTo>
                    <a:pt x="14368" y="58763"/>
                    <a:pt x="14368" y="58763"/>
                    <a:pt x="14368" y="58763"/>
                  </a:cubicBezTo>
                  <a:cubicBezTo>
                    <a:pt x="14368" y="58763"/>
                    <a:pt x="14997" y="59392"/>
                    <a:pt x="14997" y="59392"/>
                  </a:cubicBezTo>
                  <a:cubicBezTo>
                    <a:pt x="14997" y="59392"/>
                    <a:pt x="16255" y="58763"/>
                    <a:pt x="15626" y="59392"/>
                  </a:cubicBezTo>
                  <a:cubicBezTo>
                    <a:pt x="13110" y="61279"/>
                    <a:pt x="14368" y="60650"/>
                    <a:pt x="14368" y="61279"/>
                  </a:cubicBezTo>
                  <a:cubicBezTo>
                    <a:pt x="13739" y="61908"/>
                    <a:pt x="16255" y="60650"/>
                    <a:pt x="14368" y="62537"/>
                  </a:cubicBezTo>
                  <a:cubicBezTo>
                    <a:pt x="13110" y="64424"/>
                    <a:pt x="13739" y="63166"/>
                    <a:pt x="18772" y="60021"/>
                  </a:cubicBezTo>
                  <a:cubicBezTo>
                    <a:pt x="14368" y="63795"/>
                    <a:pt x="21288" y="58763"/>
                    <a:pt x="14997" y="63795"/>
                  </a:cubicBezTo>
                  <a:cubicBezTo>
                    <a:pt x="20029" y="60021"/>
                    <a:pt x="21917" y="58763"/>
                    <a:pt x="19400" y="61279"/>
                  </a:cubicBezTo>
                  <a:cubicBezTo>
                    <a:pt x="16884" y="63166"/>
                    <a:pt x="18143" y="63166"/>
                    <a:pt x="18772" y="63166"/>
                  </a:cubicBezTo>
                  <a:cubicBezTo>
                    <a:pt x="19400" y="63166"/>
                    <a:pt x="18772" y="63166"/>
                    <a:pt x="19400" y="63795"/>
                  </a:cubicBezTo>
                  <a:cubicBezTo>
                    <a:pt x="19400" y="64424"/>
                    <a:pt x="20029" y="64424"/>
                    <a:pt x="22546" y="63166"/>
                  </a:cubicBezTo>
                  <a:cubicBezTo>
                    <a:pt x="24433" y="62537"/>
                    <a:pt x="24433" y="62537"/>
                    <a:pt x="25062" y="62537"/>
                  </a:cubicBezTo>
                  <a:cubicBezTo>
                    <a:pt x="23804" y="63795"/>
                    <a:pt x="22546" y="64424"/>
                    <a:pt x="21917" y="65053"/>
                  </a:cubicBezTo>
                  <a:cubicBezTo>
                    <a:pt x="20659" y="66311"/>
                    <a:pt x="19400" y="66940"/>
                    <a:pt x="18143" y="68198"/>
                  </a:cubicBezTo>
                  <a:cubicBezTo>
                    <a:pt x="18772" y="67569"/>
                    <a:pt x="20029" y="66940"/>
                    <a:pt x="20659" y="66311"/>
                  </a:cubicBezTo>
                  <a:cubicBezTo>
                    <a:pt x="21288" y="65682"/>
                    <a:pt x="21288" y="66311"/>
                    <a:pt x="22546" y="65053"/>
                  </a:cubicBezTo>
                  <a:cubicBezTo>
                    <a:pt x="23175" y="64424"/>
                    <a:pt x="23175" y="64424"/>
                    <a:pt x="23804" y="63795"/>
                  </a:cubicBezTo>
                  <a:cubicBezTo>
                    <a:pt x="24433" y="63166"/>
                    <a:pt x="24433" y="63166"/>
                    <a:pt x="25062" y="62537"/>
                  </a:cubicBezTo>
                  <a:cubicBezTo>
                    <a:pt x="25691" y="62537"/>
                    <a:pt x="26320" y="62537"/>
                    <a:pt x="26320" y="62537"/>
                  </a:cubicBezTo>
                  <a:cubicBezTo>
                    <a:pt x="26320" y="62537"/>
                    <a:pt x="25691" y="63166"/>
                    <a:pt x="26320" y="63166"/>
                  </a:cubicBezTo>
                  <a:cubicBezTo>
                    <a:pt x="27578" y="62537"/>
                    <a:pt x="25691" y="64424"/>
                    <a:pt x="20659" y="68827"/>
                  </a:cubicBezTo>
                  <a:cubicBezTo>
                    <a:pt x="23804" y="66940"/>
                    <a:pt x="26320" y="65053"/>
                    <a:pt x="24433" y="66940"/>
                  </a:cubicBezTo>
                  <a:cubicBezTo>
                    <a:pt x="24433" y="67569"/>
                    <a:pt x="25062" y="66940"/>
                    <a:pt x="25691" y="66311"/>
                  </a:cubicBezTo>
                  <a:cubicBezTo>
                    <a:pt x="28836" y="64424"/>
                    <a:pt x="28836" y="64424"/>
                    <a:pt x="25062" y="67569"/>
                  </a:cubicBezTo>
                  <a:cubicBezTo>
                    <a:pt x="24433" y="68198"/>
                    <a:pt x="23804" y="68827"/>
                    <a:pt x="23804" y="68827"/>
                  </a:cubicBezTo>
                  <a:cubicBezTo>
                    <a:pt x="23804" y="68827"/>
                    <a:pt x="23804" y="69457"/>
                    <a:pt x="24433" y="69457"/>
                  </a:cubicBezTo>
                  <a:cubicBezTo>
                    <a:pt x="25691" y="68827"/>
                    <a:pt x="25062" y="70086"/>
                    <a:pt x="25062" y="70086"/>
                  </a:cubicBezTo>
                  <a:cubicBezTo>
                    <a:pt x="25062" y="70086"/>
                    <a:pt x="25062" y="70086"/>
                    <a:pt x="25062" y="70715"/>
                  </a:cubicBezTo>
                  <a:cubicBezTo>
                    <a:pt x="25691" y="70715"/>
                    <a:pt x="25062" y="71973"/>
                    <a:pt x="26950" y="70715"/>
                  </a:cubicBezTo>
                  <a:cubicBezTo>
                    <a:pt x="30095" y="68827"/>
                    <a:pt x="29465" y="70086"/>
                    <a:pt x="30095" y="70086"/>
                  </a:cubicBezTo>
                  <a:cubicBezTo>
                    <a:pt x="30095" y="70086"/>
                    <a:pt x="30724" y="70086"/>
                    <a:pt x="30095" y="70715"/>
                  </a:cubicBezTo>
                  <a:cubicBezTo>
                    <a:pt x="30095" y="70715"/>
                    <a:pt x="28836" y="71973"/>
                    <a:pt x="27578" y="72602"/>
                  </a:cubicBezTo>
                  <a:cubicBezTo>
                    <a:pt x="27578" y="72602"/>
                    <a:pt x="27578" y="72602"/>
                    <a:pt x="27578" y="72602"/>
                  </a:cubicBezTo>
                  <a:cubicBezTo>
                    <a:pt x="27578" y="72602"/>
                    <a:pt x="27578" y="72602"/>
                    <a:pt x="27578" y="72602"/>
                  </a:cubicBezTo>
                  <a:cubicBezTo>
                    <a:pt x="28207" y="71973"/>
                    <a:pt x="29465" y="71344"/>
                    <a:pt x="30095" y="71344"/>
                  </a:cubicBezTo>
                  <a:cubicBezTo>
                    <a:pt x="29465" y="71973"/>
                    <a:pt x="29465" y="71973"/>
                    <a:pt x="28836" y="72602"/>
                  </a:cubicBezTo>
                  <a:cubicBezTo>
                    <a:pt x="28207" y="72602"/>
                    <a:pt x="28207" y="72602"/>
                    <a:pt x="27578" y="73231"/>
                  </a:cubicBezTo>
                  <a:cubicBezTo>
                    <a:pt x="27578" y="73231"/>
                    <a:pt x="27578" y="73231"/>
                    <a:pt x="27578" y="73231"/>
                  </a:cubicBezTo>
                  <a:cubicBezTo>
                    <a:pt x="24433" y="75747"/>
                    <a:pt x="26320" y="74489"/>
                    <a:pt x="28207" y="73860"/>
                  </a:cubicBezTo>
                  <a:cubicBezTo>
                    <a:pt x="29465" y="73231"/>
                    <a:pt x="30095" y="72602"/>
                    <a:pt x="31353" y="71973"/>
                  </a:cubicBezTo>
                  <a:cubicBezTo>
                    <a:pt x="29465" y="73860"/>
                    <a:pt x="28207" y="74489"/>
                    <a:pt x="26950" y="75747"/>
                  </a:cubicBezTo>
                  <a:cubicBezTo>
                    <a:pt x="26950" y="75747"/>
                    <a:pt x="26320" y="76376"/>
                    <a:pt x="26950" y="76376"/>
                  </a:cubicBezTo>
                  <a:cubicBezTo>
                    <a:pt x="27578" y="76376"/>
                    <a:pt x="28207" y="76376"/>
                    <a:pt x="28836" y="76376"/>
                  </a:cubicBezTo>
                  <a:cubicBezTo>
                    <a:pt x="28836" y="76376"/>
                    <a:pt x="29465" y="75747"/>
                    <a:pt x="30095" y="75747"/>
                  </a:cubicBezTo>
                  <a:cubicBezTo>
                    <a:pt x="30724" y="75118"/>
                    <a:pt x="32610" y="74489"/>
                    <a:pt x="32610" y="74489"/>
                  </a:cubicBezTo>
                  <a:cubicBezTo>
                    <a:pt x="33240" y="74489"/>
                    <a:pt x="33869" y="75118"/>
                    <a:pt x="34498" y="75118"/>
                  </a:cubicBezTo>
                  <a:cubicBezTo>
                    <a:pt x="33240" y="75747"/>
                    <a:pt x="31982" y="76376"/>
                    <a:pt x="31353" y="77005"/>
                  </a:cubicBezTo>
                  <a:cubicBezTo>
                    <a:pt x="30724" y="77634"/>
                    <a:pt x="30095" y="77634"/>
                    <a:pt x="30095" y="78263"/>
                  </a:cubicBezTo>
                  <a:cubicBezTo>
                    <a:pt x="30095" y="78263"/>
                    <a:pt x="30724" y="78892"/>
                    <a:pt x="30724" y="78892"/>
                  </a:cubicBezTo>
                  <a:cubicBezTo>
                    <a:pt x="31982" y="77634"/>
                    <a:pt x="32610" y="77634"/>
                    <a:pt x="33240" y="77005"/>
                  </a:cubicBezTo>
                  <a:cubicBezTo>
                    <a:pt x="33240" y="77005"/>
                    <a:pt x="33869" y="77005"/>
                    <a:pt x="34498" y="75747"/>
                  </a:cubicBezTo>
                  <a:cubicBezTo>
                    <a:pt x="35127" y="75747"/>
                    <a:pt x="36385" y="75747"/>
                    <a:pt x="37014" y="75747"/>
                  </a:cubicBezTo>
                  <a:cubicBezTo>
                    <a:pt x="36385" y="75747"/>
                    <a:pt x="36385" y="76376"/>
                    <a:pt x="35756" y="76376"/>
                  </a:cubicBezTo>
                  <a:cubicBezTo>
                    <a:pt x="35127" y="76376"/>
                    <a:pt x="33869" y="77005"/>
                    <a:pt x="33240" y="77005"/>
                  </a:cubicBezTo>
                  <a:cubicBezTo>
                    <a:pt x="31353" y="78892"/>
                    <a:pt x="31353" y="79521"/>
                    <a:pt x="31982" y="78892"/>
                  </a:cubicBezTo>
                  <a:cubicBezTo>
                    <a:pt x="33869" y="78263"/>
                    <a:pt x="35127" y="78263"/>
                    <a:pt x="35127" y="79521"/>
                  </a:cubicBezTo>
                  <a:cubicBezTo>
                    <a:pt x="35127" y="79521"/>
                    <a:pt x="36385" y="78892"/>
                    <a:pt x="37014" y="78892"/>
                  </a:cubicBezTo>
                  <a:cubicBezTo>
                    <a:pt x="38272" y="79521"/>
                    <a:pt x="38901" y="80150"/>
                    <a:pt x="39531" y="80780"/>
                  </a:cubicBezTo>
                  <a:cubicBezTo>
                    <a:pt x="40160" y="80780"/>
                    <a:pt x="40160" y="81409"/>
                    <a:pt x="40788" y="81409"/>
                  </a:cubicBezTo>
                  <a:cubicBezTo>
                    <a:pt x="40788" y="81409"/>
                    <a:pt x="42046" y="80780"/>
                    <a:pt x="43934" y="79521"/>
                  </a:cubicBezTo>
                  <a:cubicBezTo>
                    <a:pt x="43934" y="79521"/>
                    <a:pt x="43934" y="78892"/>
                    <a:pt x="43934" y="78892"/>
                  </a:cubicBezTo>
                  <a:cubicBezTo>
                    <a:pt x="43305" y="78892"/>
                    <a:pt x="42676" y="78892"/>
                    <a:pt x="42676" y="78263"/>
                  </a:cubicBezTo>
                  <a:cubicBezTo>
                    <a:pt x="42676" y="77634"/>
                    <a:pt x="41417" y="77634"/>
                    <a:pt x="40788" y="77634"/>
                  </a:cubicBezTo>
                  <a:cubicBezTo>
                    <a:pt x="40160" y="77634"/>
                    <a:pt x="39531" y="77005"/>
                    <a:pt x="38901" y="77005"/>
                  </a:cubicBezTo>
                  <a:cubicBezTo>
                    <a:pt x="38901" y="77005"/>
                    <a:pt x="38901" y="77005"/>
                    <a:pt x="38901" y="77005"/>
                  </a:cubicBezTo>
                  <a:cubicBezTo>
                    <a:pt x="35127" y="79521"/>
                    <a:pt x="38901" y="75747"/>
                    <a:pt x="35756" y="77005"/>
                  </a:cubicBezTo>
                  <a:cubicBezTo>
                    <a:pt x="35127" y="77634"/>
                    <a:pt x="35756" y="77005"/>
                    <a:pt x="37014" y="75747"/>
                  </a:cubicBezTo>
                  <a:cubicBezTo>
                    <a:pt x="37643" y="75747"/>
                    <a:pt x="38901" y="75118"/>
                    <a:pt x="39531" y="75118"/>
                  </a:cubicBezTo>
                  <a:cubicBezTo>
                    <a:pt x="42046" y="75118"/>
                    <a:pt x="43934" y="75118"/>
                    <a:pt x="46450" y="75118"/>
                  </a:cubicBezTo>
                  <a:cubicBezTo>
                    <a:pt x="47079" y="75118"/>
                    <a:pt x="48337" y="74489"/>
                    <a:pt x="50224" y="73860"/>
                  </a:cubicBezTo>
                  <a:cubicBezTo>
                    <a:pt x="50853" y="73231"/>
                    <a:pt x="53370" y="71973"/>
                    <a:pt x="53370" y="71973"/>
                  </a:cubicBezTo>
                  <a:cubicBezTo>
                    <a:pt x="52741" y="72602"/>
                    <a:pt x="51482" y="73231"/>
                    <a:pt x="50224" y="74489"/>
                  </a:cubicBezTo>
                  <a:cubicBezTo>
                    <a:pt x="50853" y="75118"/>
                    <a:pt x="50853" y="75747"/>
                    <a:pt x="51482" y="76376"/>
                  </a:cubicBezTo>
                  <a:cubicBezTo>
                    <a:pt x="51482" y="77005"/>
                    <a:pt x="52741" y="76376"/>
                    <a:pt x="52112" y="77634"/>
                  </a:cubicBezTo>
                  <a:cubicBezTo>
                    <a:pt x="51482" y="78892"/>
                    <a:pt x="50853" y="79521"/>
                    <a:pt x="52112" y="79521"/>
                  </a:cubicBezTo>
                  <a:cubicBezTo>
                    <a:pt x="53370" y="79521"/>
                    <a:pt x="54627" y="78263"/>
                    <a:pt x="55886" y="78263"/>
                  </a:cubicBezTo>
                  <a:cubicBezTo>
                    <a:pt x="56515" y="78263"/>
                    <a:pt x="55886" y="78892"/>
                    <a:pt x="55886" y="78892"/>
                  </a:cubicBezTo>
                  <a:cubicBezTo>
                    <a:pt x="56515" y="78892"/>
                    <a:pt x="56515" y="79521"/>
                    <a:pt x="57773" y="78892"/>
                  </a:cubicBezTo>
                  <a:cubicBezTo>
                    <a:pt x="59031" y="78892"/>
                    <a:pt x="60918" y="78263"/>
                    <a:pt x="62176" y="77634"/>
                  </a:cubicBezTo>
                  <a:cubicBezTo>
                    <a:pt x="62176" y="77634"/>
                    <a:pt x="62176" y="77634"/>
                    <a:pt x="62176" y="78263"/>
                  </a:cubicBezTo>
                  <a:cubicBezTo>
                    <a:pt x="60289" y="78892"/>
                    <a:pt x="58402" y="80150"/>
                    <a:pt x="57144" y="80780"/>
                  </a:cubicBezTo>
                  <a:cubicBezTo>
                    <a:pt x="56515" y="81409"/>
                    <a:pt x="55257" y="82038"/>
                    <a:pt x="55886" y="82038"/>
                  </a:cubicBezTo>
                  <a:cubicBezTo>
                    <a:pt x="57773" y="81409"/>
                    <a:pt x="59660" y="80780"/>
                    <a:pt x="60918" y="80150"/>
                  </a:cubicBezTo>
                  <a:cubicBezTo>
                    <a:pt x="62176" y="80150"/>
                    <a:pt x="64063" y="78892"/>
                    <a:pt x="64063" y="79521"/>
                  </a:cubicBezTo>
                  <a:cubicBezTo>
                    <a:pt x="64063" y="80150"/>
                    <a:pt x="65322" y="78892"/>
                    <a:pt x="65951" y="78892"/>
                  </a:cubicBezTo>
                  <a:cubicBezTo>
                    <a:pt x="68467" y="78263"/>
                    <a:pt x="70354" y="77634"/>
                    <a:pt x="72870" y="77005"/>
                  </a:cubicBezTo>
                  <a:cubicBezTo>
                    <a:pt x="73499" y="77005"/>
                    <a:pt x="75386" y="75747"/>
                    <a:pt x="77903" y="74489"/>
                  </a:cubicBezTo>
                  <a:cubicBezTo>
                    <a:pt x="79790" y="73231"/>
                    <a:pt x="80419" y="73231"/>
                    <a:pt x="81677" y="72602"/>
                  </a:cubicBezTo>
                  <a:cubicBezTo>
                    <a:pt x="81677" y="71973"/>
                    <a:pt x="82306" y="71973"/>
                    <a:pt x="82306" y="71344"/>
                  </a:cubicBezTo>
                  <a:cubicBezTo>
                    <a:pt x="85451" y="69457"/>
                    <a:pt x="87339" y="67569"/>
                    <a:pt x="90484" y="65682"/>
                  </a:cubicBezTo>
                  <a:cubicBezTo>
                    <a:pt x="92371" y="65682"/>
                    <a:pt x="93629" y="64424"/>
                    <a:pt x="94887" y="62537"/>
                  </a:cubicBezTo>
                  <a:close/>
                  <a:moveTo>
                    <a:pt x="9965" y="38633"/>
                  </a:moveTo>
                  <a:cubicBezTo>
                    <a:pt x="9336" y="38633"/>
                    <a:pt x="9336" y="39262"/>
                    <a:pt x="8707" y="39262"/>
                  </a:cubicBezTo>
                  <a:cubicBezTo>
                    <a:pt x="8707" y="39262"/>
                    <a:pt x="8707" y="38633"/>
                    <a:pt x="8707" y="38633"/>
                  </a:cubicBezTo>
                  <a:cubicBezTo>
                    <a:pt x="9336" y="38633"/>
                    <a:pt x="9336" y="38004"/>
                    <a:pt x="9965" y="38004"/>
                  </a:cubicBezTo>
                  <a:cubicBezTo>
                    <a:pt x="9965" y="38004"/>
                    <a:pt x="9965" y="38633"/>
                    <a:pt x="9965" y="38633"/>
                  </a:cubicBezTo>
                  <a:close/>
                  <a:moveTo>
                    <a:pt x="15626" y="36117"/>
                  </a:moveTo>
                  <a:cubicBezTo>
                    <a:pt x="15626" y="36117"/>
                    <a:pt x="14997" y="36117"/>
                    <a:pt x="14368" y="36117"/>
                  </a:cubicBezTo>
                  <a:cubicBezTo>
                    <a:pt x="14997" y="36117"/>
                    <a:pt x="14997" y="35488"/>
                    <a:pt x="15626" y="36117"/>
                  </a:cubicBezTo>
                  <a:cubicBezTo>
                    <a:pt x="15626" y="35488"/>
                    <a:pt x="15626" y="35488"/>
                    <a:pt x="15626" y="36117"/>
                  </a:cubicBezTo>
                  <a:cubicBezTo>
                    <a:pt x="15626" y="36117"/>
                    <a:pt x="15626" y="36117"/>
                    <a:pt x="15626" y="36117"/>
                  </a:cubicBezTo>
                  <a:close/>
                  <a:moveTo>
                    <a:pt x="16884" y="39262"/>
                  </a:moveTo>
                  <a:cubicBezTo>
                    <a:pt x="16255" y="39262"/>
                    <a:pt x="16255" y="39262"/>
                    <a:pt x="15626" y="39891"/>
                  </a:cubicBezTo>
                  <a:cubicBezTo>
                    <a:pt x="16255" y="39262"/>
                    <a:pt x="16884" y="38633"/>
                    <a:pt x="17514" y="38633"/>
                  </a:cubicBezTo>
                  <a:cubicBezTo>
                    <a:pt x="18143" y="38633"/>
                    <a:pt x="18143" y="38004"/>
                    <a:pt x="18772" y="38004"/>
                  </a:cubicBezTo>
                  <a:cubicBezTo>
                    <a:pt x="18772" y="38004"/>
                    <a:pt x="17514" y="38633"/>
                    <a:pt x="16884" y="39262"/>
                  </a:cubicBezTo>
                  <a:close/>
                  <a:moveTo>
                    <a:pt x="11852" y="43665"/>
                  </a:moveTo>
                  <a:cubicBezTo>
                    <a:pt x="9965" y="43036"/>
                    <a:pt x="7448" y="43036"/>
                    <a:pt x="8707" y="40520"/>
                  </a:cubicBezTo>
                  <a:cubicBezTo>
                    <a:pt x="9336" y="40520"/>
                    <a:pt x="9965" y="40520"/>
                    <a:pt x="10594" y="40520"/>
                  </a:cubicBezTo>
                  <a:cubicBezTo>
                    <a:pt x="11223" y="40520"/>
                    <a:pt x="11852" y="40520"/>
                    <a:pt x="12481" y="41149"/>
                  </a:cubicBezTo>
                  <a:cubicBezTo>
                    <a:pt x="13739" y="41149"/>
                    <a:pt x="13110" y="42407"/>
                    <a:pt x="11852" y="43665"/>
                  </a:cubicBezTo>
                  <a:close/>
                  <a:moveTo>
                    <a:pt x="21288" y="40520"/>
                  </a:moveTo>
                  <a:cubicBezTo>
                    <a:pt x="17514" y="43036"/>
                    <a:pt x="19400" y="41149"/>
                    <a:pt x="18143" y="41149"/>
                  </a:cubicBezTo>
                  <a:cubicBezTo>
                    <a:pt x="17514" y="41149"/>
                    <a:pt x="18143" y="39891"/>
                    <a:pt x="18143" y="39262"/>
                  </a:cubicBezTo>
                  <a:cubicBezTo>
                    <a:pt x="18772" y="38633"/>
                    <a:pt x="18772" y="38633"/>
                    <a:pt x="19400" y="38004"/>
                  </a:cubicBezTo>
                  <a:cubicBezTo>
                    <a:pt x="21288" y="37375"/>
                    <a:pt x="21288" y="38633"/>
                    <a:pt x="21288" y="40520"/>
                  </a:cubicBezTo>
                  <a:close/>
                  <a:moveTo>
                    <a:pt x="20659" y="43036"/>
                  </a:moveTo>
                  <a:cubicBezTo>
                    <a:pt x="20029" y="43036"/>
                    <a:pt x="18772" y="43036"/>
                    <a:pt x="20029" y="41778"/>
                  </a:cubicBezTo>
                  <a:cubicBezTo>
                    <a:pt x="23175" y="39891"/>
                    <a:pt x="23175" y="40520"/>
                    <a:pt x="20659" y="43036"/>
                  </a:cubicBezTo>
                  <a:close/>
                  <a:moveTo>
                    <a:pt x="21288" y="44294"/>
                  </a:moveTo>
                  <a:cubicBezTo>
                    <a:pt x="20659" y="44294"/>
                    <a:pt x="20659" y="44923"/>
                    <a:pt x="20029" y="44923"/>
                  </a:cubicBezTo>
                  <a:cubicBezTo>
                    <a:pt x="20029" y="44923"/>
                    <a:pt x="20659" y="44294"/>
                    <a:pt x="21288" y="43665"/>
                  </a:cubicBezTo>
                  <a:cubicBezTo>
                    <a:pt x="21288" y="43665"/>
                    <a:pt x="21288" y="43665"/>
                    <a:pt x="21288" y="44294"/>
                  </a:cubicBezTo>
                  <a:cubicBezTo>
                    <a:pt x="21917" y="43665"/>
                    <a:pt x="21917" y="44294"/>
                    <a:pt x="21288" y="44294"/>
                  </a:cubicBezTo>
                  <a:close/>
                  <a:moveTo>
                    <a:pt x="21917" y="45552"/>
                  </a:moveTo>
                  <a:cubicBezTo>
                    <a:pt x="20659" y="46182"/>
                    <a:pt x="17514" y="48069"/>
                    <a:pt x="21288" y="44923"/>
                  </a:cubicBezTo>
                  <a:cubicBezTo>
                    <a:pt x="21917" y="44923"/>
                    <a:pt x="21917" y="44923"/>
                    <a:pt x="21917" y="45552"/>
                  </a:cubicBezTo>
                  <a:close/>
                  <a:moveTo>
                    <a:pt x="33240" y="40520"/>
                  </a:moveTo>
                  <a:cubicBezTo>
                    <a:pt x="33240" y="40520"/>
                    <a:pt x="32610" y="41149"/>
                    <a:pt x="32610" y="41149"/>
                  </a:cubicBezTo>
                  <a:cubicBezTo>
                    <a:pt x="32610" y="41149"/>
                    <a:pt x="32610" y="40520"/>
                    <a:pt x="31982" y="40520"/>
                  </a:cubicBezTo>
                  <a:cubicBezTo>
                    <a:pt x="32610" y="39891"/>
                    <a:pt x="33240" y="39891"/>
                    <a:pt x="33240" y="39262"/>
                  </a:cubicBezTo>
                  <a:cubicBezTo>
                    <a:pt x="33240" y="39891"/>
                    <a:pt x="33240" y="39891"/>
                    <a:pt x="33240" y="40520"/>
                  </a:cubicBezTo>
                  <a:cubicBezTo>
                    <a:pt x="33240" y="40520"/>
                    <a:pt x="33240" y="40520"/>
                    <a:pt x="33240" y="40520"/>
                  </a:cubicBezTo>
                  <a:close/>
                  <a:moveTo>
                    <a:pt x="25062" y="49327"/>
                  </a:moveTo>
                  <a:cubicBezTo>
                    <a:pt x="25062" y="49956"/>
                    <a:pt x="25062" y="49956"/>
                    <a:pt x="25062" y="50585"/>
                  </a:cubicBezTo>
                  <a:cubicBezTo>
                    <a:pt x="24433" y="51214"/>
                    <a:pt x="23804" y="51214"/>
                    <a:pt x="23804" y="51843"/>
                  </a:cubicBezTo>
                  <a:cubicBezTo>
                    <a:pt x="23804" y="51214"/>
                    <a:pt x="23804" y="51214"/>
                    <a:pt x="23804" y="50585"/>
                  </a:cubicBezTo>
                  <a:cubicBezTo>
                    <a:pt x="24433" y="49956"/>
                    <a:pt x="24433" y="49327"/>
                    <a:pt x="25062" y="49327"/>
                  </a:cubicBezTo>
                  <a:close/>
                  <a:moveTo>
                    <a:pt x="35756" y="42407"/>
                  </a:moveTo>
                  <a:cubicBezTo>
                    <a:pt x="35127" y="43036"/>
                    <a:pt x="34498" y="43036"/>
                    <a:pt x="34498" y="42407"/>
                  </a:cubicBezTo>
                  <a:cubicBezTo>
                    <a:pt x="35127" y="42407"/>
                    <a:pt x="35127" y="41778"/>
                    <a:pt x="35756" y="42407"/>
                  </a:cubicBezTo>
                  <a:cubicBezTo>
                    <a:pt x="35756" y="41778"/>
                    <a:pt x="35756" y="42407"/>
                    <a:pt x="35756" y="42407"/>
                  </a:cubicBezTo>
                  <a:close/>
                  <a:moveTo>
                    <a:pt x="35127" y="44294"/>
                  </a:moveTo>
                  <a:cubicBezTo>
                    <a:pt x="35127" y="43665"/>
                    <a:pt x="35127" y="43665"/>
                    <a:pt x="35756" y="43036"/>
                  </a:cubicBezTo>
                  <a:cubicBezTo>
                    <a:pt x="36385" y="42407"/>
                    <a:pt x="37014" y="42407"/>
                    <a:pt x="35127" y="44294"/>
                  </a:cubicBezTo>
                  <a:close/>
                  <a:moveTo>
                    <a:pt x="26320" y="51214"/>
                  </a:moveTo>
                  <a:cubicBezTo>
                    <a:pt x="26320" y="51843"/>
                    <a:pt x="26320" y="51843"/>
                    <a:pt x="26320" y="51214"/>
                  </a:cubicBezTo>
                  <a:cubicBezTo>
                    <a:pt x="25691" y="51214"/>
                    <a:pt x="25691" y="51214"/>
                    <a:pt x="25062" y="51214"/>
                  </a:cubicBezTo>
                  <a:cubicBezTo>
                    <a:pt x="25691" y="50585"/>
                    <a:pt x="26320" y="50585"/>
                    <a:pt x="26320" y="49956"/>
                  </a:cubicBezTo>
                  <a:cubicBezTo>
                    <a:pt x="26950" y="50585"/>
                    <a:pt x="26320" y="51214"/>
                    <a:pt x="26320" y="51214"/>
                  </a:cubicBezTo>
                  <a:close/>
                  <a:moveTo>
                    <a:pt x="34498" y="58763"/>
                  </a:moveTo>
                  <a:cubicBezTo>
                    <a:pt x="34498" y="58763"/>
                    <a:pt x="33869" y="59392"/>
                    <a:pt x="33869" y="60021"/>
                  </a:cubicBezTo>
                  <a:cubicBezTo>
                    <a:pt x="32610" y="60650"/>
                    <a:pt x="31353" y="61908"/>
                    <a:pt x="30095" y="63166"/>
                  </a:cubicBezTo>
                  <a:cubicBezTo>
                    <a:pt x="29465" y="63166"/>
                    <a:pt x="28836" y="63166"/>
                    <a:pt x="28836" y="63166"/>
                  </a:cubicBezTo>
                  <a:cubicBezTo>
                    <a:pt x="32610" y="59392"/>
                    <a:pt x="34498" y="58134"/>
                    <a:pt x="34498" y="58763"/>
                  </a:cubicBezTo>
                  <a:close/>
                  <a:moveTo>
                    <a:pt x="39531" y="56875"/>
                  </a:moveTo>
                  <a:cubicBezTo>
                    <a:pt x="39531" y="56875"/>
                    <a:pt x="40160" y="56246"/>
                    <a:pt x="39531" y="56875"/>
                  </a:cubicBezTo>
                  <a:cubicBezTo>
                    <a:pt x="40160" y="55617"/>
                    <a:pt x="37014" y="57504"/>
                    <a:pt x="39531" y="54988"/>
                  </a:cubicBezTo>
                  <a:cubicBezTo>
                    <a:pt x="40788" y="54359"/>
                    <a:pt x="41417" y="54359"/>
                    <a:pt x="39531" y="56875"/>
                  </a:cubicBezTo>
                  <a:cubicBezTo>
                    <a:pt x="40160" y="56246"/>
                    <a:pt x="39531" y="56875"/>
                    <a:pt x="39531" y="56875"/>
                  </a:cubicBezTo>
                  <a:close/>
                  <a:moveTo>
                    <a:pt x="35756" y="61279"/>
                  </a:moveTo>
                  <a:cubicBezTo>
                    <a:pt x="35127" y="61279"/>
                    <a:pt x="34498" y="61908"/>
                    <a:pt x="33240" y="61908"/>
                  </a:cubicBezTo>
                  <a:cubicBezTo>
                    <a:pt x="31982" y="62537"/>
                    <a:pt x="30724" y="63795"/>
                    <a:pt x="28207" y="65682"/>
                  </a:cubicBezTo>
                  <a:cubicBezTo>
                    <a:pt x="35127" y="60021"/>
                    <a:pt x="31982" y="61908"/>
                    <a:pt x="31353" y="61908"/>
                  </a:cubicBezTo>
                  <a:cubicBezTo>
                    <a:pt x="35127" y="58763"/>
                    <a:pt x="35127" y="59392"/>
                    <a:pt x="35127" y="59392"/>
                  </a:cubicBezTo>
                  <a:cubicBezTo>
                    <a:pt x="35756" y="60021"/>
                    <a:pt x="36385" y="60021"/>
                    <a:pt x="36385" y="60650"/>
                  </a:cubicBezTo>
                  <a:cubicBezTo>
                    <a:pt x="37014" y="60650"/>
                    <a:pt x="36385" y="60650"/>
                    <a:pt x="35756" y="61279"/>
                  </a:cubicBezTo>
                  <a:close/>
                  <a:moveTo>
                    <a:pt x="36385" y="63795"/>
                  </a:moveTo>
                  <a:cubicBezTo>
                    <a:pt x="35127" y="64424"/>
                    <a:pt x="33869" y="64424"/>
                    <a:pt x="31982" y="65053"/>
                  </a:cubicBezTo>
                  <a:cubicBezTo>
                    <a:pt x="36385" y="61908"/>
                    <a:pt x="37643" y="61279"/>
                    <a:pt x="37014" y="61908"/>
                  </a:cubicBezTo>
                  <a:cubicBezTo>
                    <a:pt x="37014" y="62537"/>
                    <a:pt x="37014" y="62537"/>
                    <a:pt x="37014" y="63166"/>
                  </a:cubicBezTo>
                  <a:cubicBezTo>
                    <a:pt x="37014" y="63166"/>
                    <a:pt x="36385" y="63795"/>
                    <a:pt x="36385" y="63795"/>
                  </a:cubicBezTo>
                  <a:close/>
                  <a:moveTo>
                    <a:pt x="42676" y="60021"/>
                  </a:moveTo>
                  <a:cubicBezTo>
                    <a:pt x="42676" y="60021"/>
                    <a:pt x="42046" y="59392"/>
                    <a:pt x="42046" y="59392"/>
                  </a:cubicBezTo>
                  <a:cubicBezTo>
                    <a:pt x="44563" y="58134"/>
                    <a:pt x="44563" y="58134"/>
                    <a:pt x="42676" y="60021"/>
                  </a:cubicBezTo>
                  <a:close/>
                  <a:moveTo>
                    <a:pt x="40788" y="63166"/>
                  </a:moveTo>
                  <a:cubicBezTo>
                    <a:pt x="39531" y="63795"/>
                    <a:pt x="38272" y="65053"/>
                    <a:pt x="37643" y="65053"/>
                  </a:cubicBezTo>
                  <a:cubicBezTo>
                    <a:pt x="36385" y="65682"/>
                    <a:pt x="35756" y="65682"/>
                    <a:pt x="35127" y="66311"/>
                  </a:cubicBezTo>
                  <a:cubicBezTo>
                    <a:pt x="35127" y="66311"/>
                    <a:pt x="35756" y="65682"/>
                    <a:pt x="37014" y="64424"/>
                  </a:cubicBezTo>
                  <a:cubicBezTo>
                    <a:pt x="40160" y="61908"/>
                    <a:pt x="37014" y="65682"/>
                    <a:pt x="40788" y="63166"/>
                  </a:cubicBezTo>
                  <a:close/>
                  <a:moveTo>
                    <a:pt x="40788" y="66311"/>
                  </a:moveTo>
                  <a:cubicBezTo>
                    <a:pt x="38901" y="67569"/>
                    <a:pt x="37643" y="68827"/>
                    <a:pt x="35756" y="69457"/>
                  </a:cubicBezTo>
                  <a:cubicBezTo>
                    <a:pt x="35127" y="70086"/>
                    <a:pt x="33869" y="70715"/>
                    <a:pt x="33869" y="70715"/>
                  </a:cubicBezTo>
                  <a:cubicBezTo>
                    <a:pt x="33240" y="70715"/>
                    <a:pt x="33240" y="70086"/>
                    <a:pt x="33240" y="70086"/>
                  </a:cubicBezTo>
                  <a:cubicBezTo>
                    <a:pt x="32610" y="70086"/>
                    <a:pt x="33869" y="68827"/>
                    <a:pt x="37014" y="66311"/>
                  </a:cubicBezTo>
                  <a:cubicBezTo>
                    <a:pt x="36385" y="66311"/>
                    <a:pt x="35756" y="66940"/>
                    <a:pt x="35127" y="66940"/>
                  </a:cubicBezTo>
                  <a:cubicBezTo>
                    <a:pt x="38272" y="64424"/>
                    <a:pt x="38901" y="64424"/>
                    <a:pt x="39531" y="64424"/>
                  </a:cubicBezTo>
                  <a:cubicBezTo>
                    <a:pt x="40788" y="65053"/>
                    <a:pt x="40788" y="65682"/>
                    <a:pt x="40788" y="66311"/>
                  </a:cubicBezTo>
                  <a:cubicBezTo>
                    <a:pt x="41417" y="65682"/>
                    <a:pt x="40788" y="66311"/>
                    <a:pt x="40788" y="66311"/>
                  </a:cubicBezTo>
                  <a:close/>
                  <a:moveTo>
                    <a:pt x="30724" y="74489"/>
                  </a:moveTo>
                  <a:cubicBezTo>
                    <a:pt x="30095" y="74489"/>
                    <a:pt x="28207" y="75747"/>
                    <a:pt x="31982" y="72602"/>
                  </a:cubicBezTo>
                  <a:cubicBezTo>
                    <a:pt x="31982" y="72602"/>
                    <a:pt x="31982" y="73231"/>
                    <a:pt x="32610" y="73231"/>
                  </a:cubicBezTo>
                  <a:cubicBezTo>
                    <a:pt x="31982" y="73860"/>
                    <a:pt x="31353" y="74489"/>
                    <a:pt x="30724" y="74489"/>
                  </a:cubicBezTo>
                  <a:close/>
                  <a:moveTo>
                    <a:pt x="46450" y="63166"/>
                  </a:moveTo>
                  <a:cubicBezTo>
                    <a:pt x="44563" y="64424"/>
                    <a:pt x="43305" y="65053"/>
                    <a:pt x="47708" y="61908"/>
                  </a:cubicBezTo>
                  <a:cubicBezTo>
                    <a:pt x="47079" y="62537"/>
                    <a:pt x="46450" y="63166"/>
                    <a:pt x="46450" y="63166"/>
                  </a:cubicBezTo>
                  <a:close/>
                  <a:moveTo>
                    <a:pt x="48966" y="63795"/>
                  </a:moveTo>
                  <a:cubicBezTo>
                    <a:pt x="48966" y="63795"/>
                    <a:pt x="48337" y="64424"/>
                    <a:pt x="48337" y="64424"/>
                  </a:cubicBezTo>
                  <a:cubicBezTo>
                    <a:pt x="47708" y="64424"/>
                    <a:pt x="47079" y="64424"/>
                    <a:pt x="47079" y="64424"/>
                  </a:cubicBezTo>
                  <a:cubicBezTo>
                    <a:pt x="47708" y="63795"/>
                    <a:pt x="48337" y="63795"/>
                    <a:pt x="48966" y="63166"/>
                  </a:cubicBezTo>
                  <a:cubicBezTo>
                    <a:pt x="48337" y="63166"/>
                    <a:pt x="48337" y="63166"/>
                    <a:pt x="48966" y="63795"/>
                  </a:cubicBezTo>
                  <a:close/>
                  <a:moveTo>
                    <a:pt x="45192" y="67569"/>
                  </a:moveTo>
                  <a:cubicBezTo>
                    <a:pt x="43305" y="68198"/>
                    <a:pt x="42676" y="68198"/>
                    <a:pt x="40160" y="70086"/>
                  </a:cubicBezTo>
                  <a:cubicBezTo>
                    <a:pt x="35756" y="72602"/>
                    <a:pt x="36385" y="71973"/>
                    <a:pt x="35756" y="71344"/>
                  </a:cubicBezTo>
                  <a:cubicBezTo>
                    <a:pt x="39531" y="68827"/>
                    <a:pt x="42676" y="66940"/>
                    <a:pt x="43305" y="66311"/>
                  </a:cubicBezTo>
                  <a:cubicBezTo>
                    <a:pt x="45192" y="65682"/>
                    <a:pt x="45821" y="66311"/>
                    <a:pt x="45192" y="67569"/>
                  </a:cubicBezTo>
                  <a:close/>
                  <a:moveTo>
                    <a:pt x="52112" y="67569"/>
                  </a:moveTo>
                  <a:cubicBezTo>
                    <a:pt x="51482" y="68198"/>
                    <a:pt x="50853" y="68198"/>
                    <a:pt x="50224" y="68827"/>
                  </a:cubicBezTo>
                  <a:cubicBezTo>
                    <a:pt x="47708" y="68827"/>
                    <a:pt x="46450" y="68198"/>
                    <a:pt x="46450" y="66311"/>
                  </a:cubicBezTo>
                  <a:cubicBezTo>
                    <a:pt x="48337" y="66940"/>
                    <a:pt x="50224" y="67569"/>
                    <a:pt x="52112" y="67569"/>
                  </a:cubicBezTo>
                  <a:close/>
                  <a:moveTo>
                    <a:pt x="50853" y="70086"/>
                  </a:moveTo>
                  <a:cubicBezTo>
                    <a:pt x="50853" y="69457"/>
                    <a:pt x="48337" y="71344"/>
                    <a:pt x="51482" y="68827"/>
                  </a:cubicBezTo>
                  <a:cubicBezTo>
                    <a:pt x="51482" y="68827"/>
                    <a:pt x="50853" y="69457"/>
                    <a:pt x="50853" y="7008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22" name="【公众号：阿拉丁PPT】1-184"/>
            <p:cNvSpPr/>
            <p:nvPr/>
          </p:nvSpPr>
          <p:spPr>
            <a:xfrm>
              <a:off x="11734036" y="61905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23" name="【公众号：阿拉丁PPT】1-185"/>
            <p:cNvSpPr/>
            <p:nvPr/>
          </p:nvSpPr>
          <p:spPr>
            <a:xfrm>
              <a:off x="11717681" y="618429"/>
              <a:ext cx="16355" cy="4403"/>
            </a:xfrm>
            <a:custGeom>
              <a:avLst/>
              <a:gdLst>
                <a:gd name="connsiteX0" fmla="*/ 8807 w 16355"/>
                <a:gd name="connsiteY0" fmla="*/ 4403 h 4403"/>
                <a:gd name="connsiteX1" fmla="*/ 8807 w 16355"/>
                <a:gd name="connsiteY1" fmla="*/ 3145 h 4403"/>
                <a:gd name="connsiteX2" fmla="*/ 6919 w 16355"/>
                <a:gd name="connsiteY2" fmla="*/ 3145 h 4403"/>
                <a:gd name="connsiteX3" fmla="*/ 1887 w 16355"/>
                <a:gd name="connsiteY3" fmla="*/ 2516 h 4403"/>
                <a:gd name="connsiteX4" fmla="*/ 0 w 16355"/>
                <a:gd name="connsiteY4" fmla="*/ 1887 h 4403"/>
                <a:gd name="connsiteX5" fmla="*/ 1258 w 16355"/>
                <a:gd name="connsiteY5" fmla="*/ 629 h 4403"/>
                <a:gd name="connsiteX6" fmla="*/ 3145 w 16355"/>
                <a:gd name="connsiteY6" fmla="*/ 629 h 4403"/>
                <a:gd name="connsiteX7" fmla="*/ 6919 w 16355"/>
                <a:gd name="connsiteY7" fmla="*/ 1258 h 4403"/>
                <a:gd name="connsiteX8" fmla="*/ 13839 w 16355"/>
                <a:gd name="connsiteY8" fmla="*/ 629 h 4403"/>
                <a:gd name="connsiteX9" fmla="*/ 15097 w 16355"/>
                <a:gd name="connsiteY9" fmla="*/ 0 h 4403"/>
                <a:gd name="connsiteX10" fmla="*/ 16355 w 16355"/>
                <a:gd name="connsiteY10" fmla="*/ 629 h 4403"/>
                <a:gd name="connsiteX11" fmla="*/ 13839 w 16355"/>
                <a:gd name="connsiteY11" fmla="*/ 1887 h 4403"/>
                <a:gd name="connsiteX12" fmla="*/ 8807 w 16355"/>
                <a:gd name="connsiteY12" fmla="*/ 4403 h 4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355" h="4403">
                  <a:moveTo>
                    <a:pt x="8807" y="4403"/>
                  </a:moveTo>
                  <a:cubicBezTo>
                    <a:pt x="8807" y="3774"/>
                    <a:pt x="9436" y="3145"/>
                    <a:pt x="8807" y="3145"/>
                  </a:cubicBezTo>
                  <a:cubicBezTo>
                    <a:pt x="8178" y="3145"/>
                    <a:pt x="7548" y="3145"/>
                    <a:pt x="6919" y="3145"/>
                  </a:cubicBezTo>
                  <a:cubicBezTo>
                    <a:pt x="5033" y="3145"/>
                    <a:pt x="3145" y="3145"/>
                    <a:pt x="1887" y="2516"/>
                  </a:cubicBezTo>
                  <a:cubicBezTo>
                    <a:pt x="1258" y="2516"/>
                    <a:pt x="1887" y="1258"/>
                    <a:pt x="0" y="1887"/>
                  </a:cubicBezTo>
                  <a:cubicBezTo>
                    <a:pt x="0" y="1887"/>
                    <a:pt x="1258" y="1258"/>
                    <a:pt x="1258" y="629"/>
                  </a:cubicBezTo>
                  <a:cubicBezTo>
                    <a:pt x="2516" y="0"/>
                    <a:pt x="2516" y="629"/>
                    <a:pt x="3145" y="629"/>
                  </a:cubicBezTo>
                  <a:cubicBezTo>
                    <a:pt x="4403" y="1258"/>
                    <a:pt x="5662" y="1258"/>
                    <a:pt x="6919" y="1258"/>
                  </a:cubicBezTo>
                  <a:cubicBezTo>
                    <a:pt x="8807" y="1258"/>
                    <a:pt x="11323" y="629"/>
                    <a:pt x="13839" y="629"/>
                  </a:cubicBezTo>
                  <a:cubicBezTo>
                    <a:pt x="14469" y="629"/>
                    <a:pt x="15097" y="0"/>
                    <a:pt x="15097" y="0"/>
                  </a:cubicBezTo>
                  <a:cubicBezTo>
                    <a:pt x="15726" y="0"/>
                    <a:pt x="15726" y="0"/>
                    <a:pt x="16355" y="629"/>
                  </a:cubicBezTo>
                  <a:cubicBezTo>
                    <a:pt x="15097" y="1258"/>
                    <a:pt x="13839" y="1887"/>
                    <a:pt x="13839" y="1887"/>
                  </a:cubicBezTo>
                  <a:cubicBezTo>
                    <a:pt x="13839" y="1258"/>
                    <a:pt x="13210" y="1258"/>
                    <a:pt x="8807" y="4403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24" name="【公众号：阿拉丁PPT】1-186"/>
            <p:cNvSpPr/>
            <p:nvPr/>
          </p:nvSpPr>
          <p:spPr>
            <a:xfrm>
              <a:off x="11734036" y="61905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25" name="【公众号：阿拉丁PPT】1-187"/>
            <p:cNvSpPr/>
            <p:nvPr/>
          </p:nvSpPr>
          <p:spPr>
            <a:xfrm>
              <a:off x="11679273" y="570621"/>
              <a:ext cx="4438" cy="3986"/>
            </a:xfrm>
            <a:custGeom>
              <a:avLst/>
              <a:gdLst>
                <a:gd name="connsiteX0" fmla="*/ 4439 w 4438"/>
                <a:gd name="connsiteY0" fmla="*/ 0 h 3986"/>
                <a:gd name="connsiteX1" fmla="*/ 1922 w 4438"/>
                <a:gd name="connsiteY1" fmla="*/ 3774 h 3986"/>
                <a:gd name="connsiteX2" fmla="*/ 4439 w 4438"/>
                <a:gd name="connsiteY2" fmla="*/ 0 h 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38" h="3986">
                  <a:moveTo>
                    <a:pt x="4439" y="0"/>
                  </a:moveTo>
                  <a:cubicBezTo>
                    <a:pt x="3181" y="1258"/>
                    <a:pt x="2552" y="2516"/>
                    <a:pt x="1922" y="3774"/>
                  </a:cubicBezTo>
                  <a:cubicBezTo>
                    <a:pt x="-1223" y="4403"/>
                    <a:pt x="-593" y="3774"/>
                    <a:pt x="4439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26" name="【公众号：阿拉丁PPT】1-188"/>
            <p:cNvSpPr/>
            <p:nvPr/>
          </p:nvSpPr>
          <p:spPr>
            <a:xfrm>
              <a:off x="11678050" y="585089"/>
              <a:ext cx="1887" cy="1258"/>
            </a:xfrm>
            <a:custGeom>
              <a:avLst/>
              <a:gdLst>
                <a:gd name="connsiteX0" fmla="*/ 630 w 1887"/>
                <a:gd name="connsiteY0" fmla="*/ 1258 h 1258"/>
                <a:gd name="connsiteX1" fmla="*/ 0 w 1887"/>
                <a:gd name="connsiteY1" fmla="*/ 1258 h 1258"/>
                <a:gd name="connsiteX2" fmla="*/ 1259 w 1887"/>
                <a:gd name="connsiteY2" fmla="*/ 0 h 1258"/>
                <a:gd name="connsiteX3" fmla="*/ 1887 w 1887"/>
                <a:gd name="connsiteY3" fmla="*/ 0 h 1258"/>
                <a:gd name="connsiteX4" fmla="*/ 630 w 1887"/>
                <a:gd name="connsiteY4" fmla="*/ 1258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1258">
                  <a:moveTo>
                    <a:pt x="630" y="1258"/>
                  </a:moveTo>
                  <a:cubicBezTo>
                    <a:pt x="630" y="1258"/>
                    <a:pt x="0" y="1258"/>
                    <a:pt x="0" y="1258"/>
                  </a:cubicBezTo>
                  <a:cubicBezTo>
                    <a:pt x="630" y="629"/>
                    <a:pt x="630" y="629"/>
                    <a:pt x="1259" y="0"/>
                  </a:cubicBezTo>
                  <a:cubicBezTo>
                    <a:pt x="1259" y="0"/>
                    <a:pt x="1887" y="0"/>
                    <a:pt x="1887" y="0"/>
                  </a:cubicBezTo>
                  <a:cubicBezTo>
                    <a:pt x="1259" y="629"/>
                    <a:pt x="1259" y="629"/>
                    <a:pt x="630" y="125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27" name="【公众号：阿拉丁PPT】1-189"/>
            <p:cNvSpPr/>
            <p:nvPr/>
          </p:nvSpPr>
          <p:spPr>
            <a:xfrm>
              <a:off x="11394346" y="103863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28" name="【公众号：阿拉丁PPT】1-190"/>
            <p:cNvSpPr/>
            <p:nvPr/>
          </p:nvSpPr>
          <p:spPr>
            <a:xfrm>
              <a:off x="11322020" y="952825"/>
              <a:ext cx="111957" cy="92731"/>
            </a:xfrm>
            <a:custGeom>
              <a:avLst/>
              <a:gdLst>
                <a:gd name="connsiteX0" fmla="*/ 108812 w 111957"/>
                <a:gd name="connsiteY0" fmla="*/ 63795 h 92731"/>
                <a:gd name="connsiteX1" fmla="*/ 111958 w 111957"/>
                <a:gd name="connsiteY1" fmla="*/ 61279 h 92731"/>
                <a:gd name="connsiteX2" fmla="*/ 110699 w 111957"/>
                <a:gd name="connsiteY2" fmla="*/ 60021 h 92731"/>
                <a:gd name="connsiteX3" fmla="*/ 111958 w 111957"/>
                <a:gd name="connsiteY3" fmla="*/ 56246 h 92731"/>
                <a:gd name="connsiteX4" fmla="*/ 111329 w 111957"/>
                <a:gd name="connsiteY4" fmla="*/ 55617 h 92731"/>
                <a:gd name="connsiteX5" fmla="*/ 108183 w 111957"/>
                <a:gd name="connsiteY5" fmla="*/ 54988 h 92731"/>
                <a:gd name="connsiteX6" fmla="*/ 107554 w 111957"/>
                <a:gd name="connsiteY6" fmla="*/ 53730 h 92731"/>
                <a:gd name="connsiteX7" fmla="*/ 105038 w 111957"/>
                <a:gd name="connsiteY7" fmla="*/ 54359 h 92731"/>
                <a:gd name="connsiteX8" fmla="*/ 104408 w 111957"/>
                <a:gd name="connsiteY8" fmla="*/ 52472 h 92731"/>
                <a:gd name="connsiteX9" fmla="*/ 104408 w 111957"/>
                <a:gd name="connsiteY9" fmla="*/ 51214 h 92731"/>
                <a:gd name="connsiteX10" fmla="*/ 103780 w 111957"/>
                <a:gd name="connsiteY10" fmla="*/ 48069 h 92731"/>
                <a:gd name="connsiteX11" fmla="*/ 101263 w 111957"/>
                <a:gd name="connsiteY11" fmla="*/ 46811 h 92731"/>
                <a:gd name="connsiteX12" fmla="*/ 101263 w 111957"/>
                <a:gd name="connsiteY12" fmla="*/ 44923 h 92731"/>
                <a:gd name="connsiteX13" fmla="*/ 101263 w 111957"/>
                <a:gd name="connsiteY13" fmla="*/ 44294 h 92731"/>
                <a:gd name="connsiteX14" fmla="*/ 98118 w 111957"/>
                <a:gd name="connsiteY14" fmla="*/ 47440 h 92731"/>
                <a:gd name="connsiteX15" fmla="*/ 96231 w 111957"/>
                <a:gd name="connsiteY15" fmla="*/ 44923 h 92731"/>
                <a:gd name="connsiteX16" fmla="*/ 94973 w 111957"/>
                <a:gd name="connsiteY16" fmla="*/ 43665 h 92731"/>
                <a:gd name="connsiteX17" fmla="*/ 91198 w 111957"/>
                <a:gd name="connsiteY17" fmla="*/ 42407 h 92731"/>
                <a:gd name="connsiteX18" fmla="*/ 91198 w 111957"/>
                <a:gd name="connsiteY18" fmla="*/ 39891 h 92731"/>
                <a:gd name="connsiteX19" fmla="*/ 86795 w 111957"/>
                <a:gd name="connsiteY19" fmla="*/ 38633 h 92731"/>
                <a:gd name="connsiteX20" fmla="*/ 82392 w 111957"/>
                <a:gd name="connsiteY20" fmla="*/ 36746 h 92731"/>
                <a:gd name="connsiteX21" fmla="*/ 78617 w 111957"/>
                <a:gd name="connsiteY21" fmla="*/ 36746 h 92731"/>
                <a:gd name="connsiteX22" fmla="*/ 76101 w 111957"/>
                <a:gd name="connsiteY22" fmla="*/ 36117 h 92731"/>
                <a:gd name="connsiteX23" fmla="*/ 74843 w 111957"/>
                <a:gd name="connsiteY23" fmla="*/ 32971 h 92731"/>
                <a:gd name="connsiteX24" fmla="*/ 73585 w 111957"/>
                <a:gd name="connsiteY24" fmla="*/ 32971 h 92731"/>
                <a:gd name="connsiteX25" fmla="*/ 72327 w 111957"/>
                <a:gd name="connsiteY25" fmla="*/ 31084 h 92731"/>
                <a:gd name="connsiteX26" fmla="*/ 71698 w 111957"/>
                <a:gd name="connsiteY26" fmla="*/ 29197 h 92731"/>
                <a:gd name="connsiteX27" fmla="*/ 71069 w 111957"/>
                <a:gd name="connsiteY27" fmla="*/ 27310 h 92731"/>
                <a:gd name="connsiteX28" fmla="*/ 69182 w 111957"/>
                <a:gd name="connsiteY28" fmla="*/ 26052 h 92731"/>
                <a:gd name="connsiteX29" fmla="*/ 66665 w 111957"/>
                <a:gd name="connsiteY29" fmla="*/ 22277 h 92731"/>
                <a:gd name="connsiteX30" fmla="*/ 64150 w 111957"/>
                <a:gd name="connsiteY30" fmla="*/ 21648 h 92731"/>
                <a:gd name="connsiteX31" fmla="*/ 63520 w 111957"/>
                <a:gd name="connsiteY31" fmla="*/ 19761 h 92731"/>
                <a:gd name="connsiteX32" fmla="*/ 61004 w 111957"/>
                <a:gd name="connsiteY32" fmla="*/ 15987 h 92731"/>
                <a:gd name="connsiteX33" fmla="*/ 57859 w 111957"/>
                <a:gd name="connsiteY33" fmla="*/ 10954 h 92731"/>
                <a:gd name="connsiteX34" fmla="*/ 54084 w 111957"/>
                <a:gd name="connsiteY34" fmla="*/ 6551 h 92731"/>
                <a:gd name="connsiteX35" fmla="*/ 47165 w 111957"/>
                <a:gd name="connsiteY35" fmla="*/ 890 h 92731"/>
                <a:gd name="connsiteX36" fmla="*/ 42133 w 111957"/>
                <a:gd name="connsiteY36" fmla="*/ 260 h 92731"/>
                <a:gd name="connsiteX37" fmla="*/ 28293 w 111957"/>
                <a:gd name="connsiteY37" fmla="*/ 10325 h 92731"/>
                <a:gd name="connsiteX38" fmla="*/ 19486 w 111957"/>
                <a:gd name="connsiteY38" fmla="*/ 18503 h 92731"/>
                <a:gd name="connsiteX39" fmla="*/ 13196 w 111957"/>
                <a:gd name="connsiteY39" fmla="*/ 24794 h 92731"/>
                <a:gd name="connsiteX40" fmla="*/ 15083 w 111957"/>
                <a:gd name="connsiteY40" fmla="*/ 24794 h 92731"/>
                <a:gd name="connsiteX41" fmla="*/ 8164 w 111957"/>
                <a:gd name="connsiteY41" fmla="*/ 31084 h 92731"/>
                <a:gd name="connsiteX42" fmla="*/ 9421 w 111957"/>
                <a:gd name="connsiteY42" fmla="*/ 30455 h 92731"/>
                <a:gd name="connsiteX43" fmla="*/ 10680 w 111957"/>
                <a:gd name="connsiteY43" fmla="*/ 31084 h 92731"/>
                <a:gd name="connsiteX44" fmla="*/ 7535 w 111957"/>
                <a:gd name="connsiteY44" fmla="*/ 35488 h 92731"/>
                <a:gd name="connsiteX45" fmla="*/ 8164 w 111957"/>
                <a:gd name="connsiteY45" fmla="*/ 36117 h 92731"/>
                <a:gd name="connsiteX46" fmla="*/ 3760 w 111957"/>
                <a:gd name="connsiteY46" fmla="*/ 41149 h 92731"/>
                <a:gd name="connsiteX47" fmla="*/ 5647 w 111957"/>
                <a:gd name="connsiteY47" fmla="*/ 40520 h 92731"/>
                <a:gd name="connsiteX48" fmla="*/ 1873 w 111957"/>
                <a:gd name="connsiteY48" fmla="*/ 43036 h 92731"/>
                <a:gd name="connsiteX49" fmla="*/ 1873 w 111957"/>
                <a:gd name="connsiteY49" fmla="*/ 41778 h 92731"/>
                <a:gd name="connsiteX50" fmla="*/ 6905 w 111957"/>
                <a:gd name="connsiteY50" fmla="*/ 40520 h 92731"/>
                <a:gd name="connsiteX51" fmla="*/ 3131 w 111957"/>
                <a:gd name="connsiteY51" fmla="*/ 44294 h 92731"/>
                <a:gd name="connsiteX52" fmla="*/ 2502 w 111957"/>
                <a:gd name="connsiteY52" fmla="*/ 44923 h 92731"/>
                <a:gd name="connsiteX53" fmla="*/ 4389 w 111957"/>
                <a:gd name="connsiteY53" fmla="*/ 46182 h 92731"/>
                <a:gd name="connsiteX54" fmla="*/ 5647 w 111957"/>
                <a:gd name="connsiteY54" fmla="*/ 47440 h 92731"/>
                <a:gd name="connsiteX55" fmla="*/ 6905 w 111957"/>
                <a:gd name="connsiteY55" fmla="*/ 48069 h 92731"/>
                <a:gd name="connsiteX56" fmla="*/ 5647 w 111957"/>
                <a:gd name="connsiteY56" fmla="*/ 50585 h 92731"/>
                <a:gd name="connsiteX57" fmla="*/ 5018 w 111957"/>
                <a:gd name="connsiteY57" fmla="*/ 51843 h 92731"/>
                <a:gd name="connsiteX58" fmla="*/ 7535 w 111957"/>
                <a:gd name="connsiteY58" fmla="*/ 51214 h 92731"/>
                <a:gd name="connsiteX59" fmla="*/ 7535 w 111957"/>
                <a:gd name="connsiteY59" fmla="*/ 51214 h 92731"/>
                <a:gd name="connsiteX60" fmla="*/ 8164 w 111957"/>
                <a:gd name="connsiteY60" fmla="*/ 53101 h 92731"/>
                <a:gd name="connsiteX61" fmla="*/ 8792 w 111957"/>
                <a:gd name="connsiteY61" fmla="*/ 53730 h 92731"/>
                <a:gd name="connsiteX62" fmla="*/ 10680 w 111957"/>
                <a:gd name="connsiteY62" fmla="*/ 52472 h 92731"/>
                <a:gd name="connsiteX63" fmla="*/ 11309 w 111957"/>
                <a:gd name="connsiteY63" fmla="*/ 53101 h 92731"/>
                <a:gd name="connsiteX64" fmla="*/ 10680 w 111957"/>
                <a:gd name="connsiteY64" fmla="*/ 54359 h 92731"/>
                <a:gd name="connsiteX65" fmla="*/ 11309 w 111957"/>
                <a:gd name="connsiteY65" fmla="*/ 54988 h 92731"/>
                <a:gd name="connsiteX66" fmla="*/ 10050 w 111957"/>
                <a:gd name="connsiteY66" fmla="*/ 57504 h 92731"/>
                <a:gd name="connsiteX67" fmla="*/ 10050 w 111957"/>
                <a:gd name="connsiteY67" fmla="*/ 57504 h 92731"/>
                <a:gd name="connsiteX68" fmla="*/ 13196 w 111957"/>
                <a:gd name="connsiteY68" fmla="*/ 56875 h 92731"/>
                <a:gd name="connsiteX69" fmla="*/ 15083 w 111957"/>
                <a:gd name="connsiteY69" fmla="*/ 56246 h 92731"/>
                <a:gd name="connsiteX70" fmla="*/ 14454 w 111957"/>
                <a:gd name="connsiteY70" fmla="*/ 57504 h 92731"/>
                <a:gd name="connsiteX71" fmla="*/ 13825 w 111957"/>
                <a:gd name="connsiteY71" fmla="*/ 58763 h 92731"/>
                <a:gd name="connsiteX72" fmla="*/ 13825 w 111957"/>
                <a:gd name="connsiteY72" fmla="*/ 59392 h 92731"/>
                <a:gd name="connsiteX73" fmla="*/ 13196 w 111957"/>
                <a:gd name="connsiteY73" fmla="*/ 60650 h 92731"/>
                <a:gd name="connsiteX74" fmla="*/ 11938 w 111957"/>
                <a:gd name="connsiteY74" fmla="*/ 63166 h 92731"/>
                <a:gd name="connsiteX75" fmla="*/ 11938 w 111957"/>
                <a:gd name="connsiteY75" fmla="*/ 63795 h 92731"/>
                <a:gd name="connsiteX76" fmla="*/ 12567 w 111957"/>
                <a:gd name="connsiteY76" fmla="*/ 64424 h 92731"/>
                <a:gd name="connsiteX77" fmla="*/ 13196 w 111957"/>
                <a:gd name="connsiteY77" fmla="*/ 63795 h 92731"/>
                <a:gd name="connsiteX78" fmla="*/ 16341 w 111957"/>
                <a:gd name="connsiteY78" fmla="*/ 63166 h 92731"/>
                <a:gd name="connsiteX79" fmla="*/ 18228 w 111957"/>
                <a:gd name="connsiteY79" fmla="*/ 63795 h 92731"/>
                <a:gd name="connsiteX80" fmla="*/ 18228 w 111957"/>
                <a:gd name="connsiteY80" fmla="*/ 64424 h 92731"/>
                <a:gd name="connsiteX81" fmla="*/ 19486 w 111957"/>
                <a:gd name="connsiteY81" fmla="*/ 65053 h 92731"/>
                <a:gd name="connsiteX82" fmla="*/ 20116 w 111957"/>
                <a:gd name="connsiteY82" fmla="*/ 65053 h 92731"/>
                <a:gd name="connsiteX83" fmla="*/ 18857 w 111957"/>
                <a:gd name="connsiteY83" fmla="*/ 67569 h 92731"/>
                <a:gd name="connsiteX84" fmla="*/ 19486 w 111957"/>
                <a:gd name="connsiteY84" fmla="*/ 69456 h 92731"/>
                <a:gd name="connsiteX85" fmla="*/ 23261 w 111957"/>
                <a:gd name="connsiteY85" fmla="*/ 66940 h 92731"/>
                <a:gd name="connsiteX86" fmla="*/ 20116 w 111957"/>
                <a:gd name="connsiteY86" fmla="*/ 71344 h 92731"/>
                <a:gd name="connsiteX87" fmla="*/ 24519 w 111957"/>
                <a:gd name="connsiteY87" fmla="*/ 68198 h 92731"/>
                <a:gd name="connsiteX88" fmla="*/ 23890 w 111957"/>
                <a:gd name="connsiteY88" fmla="*/ 70086 h 92731"/>
                <a:gd name="connsiteX89" fmla="*/ 24519 w 111957"/>
                <a:gd name="connsiteY89" fmla="*/ 70715 h 92731"/>
                <a:gd name="connsiteX90" fmla="*/ 27664 w 111957"/>
                <a:gd name="connsiteY90" fmla="*/ 70086 h 92731"/>
                <a:gd name="connsiteX91" fmla="*/ 30180 w 111957"/>
                <a:gd name="connsiteY91" fmla="*/ 69456 h 92731"/>
                <a:gd name="connsiteX92" fmla="*/ 27664 w 111957"/>
                <a:gd name="connsiteY92" fmla="*/ 71973 h 92731"/>
                <a:gd name="connsiteX93" fmla="*/ 24519 w 111957"/>
                <a:gd name="connsiteY93" fmla="*/ 75747 h 92731"/>
                <a:gd name="connsiteX94" fmla="*/ 26406 w 111957"/>
                <a:gd name="connsiteY94" fmla="*/ 73860 h 92731"/>
                <a:gd name="connsiteX95" fmla="*/ 28293 w 111957"/>
                <a:gd name="connsiteY95" fmla="*/ 72602 h 92731"/>
                <a:gd name="connsiteX96" fmla="*/ 28922 w 111957"/>
                <a:gd name="connsiteY96" fmla="*/ 71344 h 92731"/>
                <a:gd name="connsiteX97" fmla="*/ 30180 w 111957"/>
                <a:gd name="connsiteY97" fmla="*/ 70086 h 92731"/>
                <a:gd name="connsiteX98" fmla="*/ 32067 w 111957"/>
                <a:gd name="connsiteY98" fmla="*/ 70086 h 92731"/>
                <a:gd name="connsiteX99" fmla="*/ 32067 w 111957"/>
                <a:gd name="connsiteY99" fmla="*/ 70715 h 92731"/>
                <a:gd name="connsiteX100" fmla="*/ 27035 w 111957"/>
                <a:gd name="connsiteY100" fmla="*/ 77634 h 92731"/>
                <a:gd name="connsiteX101" fmla="*/ 30809 w 111957"/>
                <a:gd name="connsiteY101" fmla="*/ 75747 h 92731"/>
                <a:gd name="connsiteX102" fmla="*/ 32067 w 111957"/>
                <a:gd name="connsiteY102" fmla="*/ 75118 h 92731"/>
                <a:gd name="connsiteX103" fmla="*/ 32067 w 111957"/>
                <a:gd name="connsiteY103" fmla="*/ 76376 h 92731"/>
                <a:gd name="connsiteX104" fmla="*/ 30809 w 111957"/>
                <a:gd name="connsiteY104" fmla="*/ 77634 h 92731"/>
                <a:gd name="connsiteX105" fmla="*/ 31438 w 111957"/>
                <a:gd name="connsiteY105" fmla="*/ 78263 h 92731"/>
                <a:gd name="connsiteX106" fmla="*/ 32697 w 111957"/>
                <a:gd name="connsiteY106" fmla="*/ 78892 h 92731"/>
                <a:gd name="connsiteX107" fmla="*/ 32697 w 111957"/>
                <a:gd name="connsiteY107" fmla="*/ 79521 h 92731"/>
                <a:gd name="connsiteX108" fmla="*/ 34584 w 111957"/>
                <a:gd name="connsiteY108" fmla="*/ 79521 h 92731"/>
                <a:gd name="connsiteX109" fmla="*/ 37729 w 111957"/>
                <a:gd name="connsiteY109" fmla="*/ 78892 h 92731"/>
                <a:gd name="connsiteX110" fmla="*/ 37729 w 111957"/>
                <a:gd name="connsiteY110" fmla="*/ 79521 h 92731"/>
                <a:gd name="connsiteX111" fmla="*/ 35842 w 111957"/>
                <a:gd name="connsiteY111" fmla="*/ 82038 h 92731"/>
                <a:gd name="connsiteX112" fmla="*/ 35842 w 111957"/>
                <a:gd name="connsiteY112" fmla="*/ 82038 h 92731"/>
                <a:gd name="connsiteX113" fmla="*/ 35842 w 111957"/>
                <a:gd name="connsiteY113" fmla="*/ 82038 h 92731"/>
                <a:gd name="connsiteX114" fmla="*/ 38358 w 111957"/>
                <a:gd name="connsiteY114" fmla="*/ 80150 h 92731"/>
                <a:gd name="connsiteX115" fmla="*/ 37100 w 111957"/>
                <a:gd name="connsiteY115" fmla="*/ 81409 h 92731"/>
                <a:gd name="connsiteX116" fmla="*/ 35842 w 111957"/>
                <a:gd name="connsiteY116" fmla="*/ 82038 h 92731"/>
                <a:gd name="connsiteX117" fmla="*/ 35842 w 111957"/>
                <a:gd name="connsiteY117" fmla="*/ 82038 h 92731"/>
                <a:gd name="connsiteX118" fmla="*/ 37100 w 111957"/>
                <a:gd name="connsiteY118" fmla="*/ 82667 h 92731"/>
                <a:gd name="connsiteX119" fmla="*/ 40245 w 111957"/>
                <a:gd name="connsiteY119" fmla="*/ 80780 h 92731"/>
                <a:gd name="connsiteX120" fmla="*/ 36471 w 111957"/>
                <a:gd name="connsiteY120" fmla="*/ 85183 h 92731"/>
                <a:gd name="connsiteX121" fmla="*/ 36471 w 111957"/>
                <a:gd name="connsiteY121" fmla="*/ 85812 h 92731"/>
                <a:gd name="connsiteX122" fmla="*/ 38358 w 111957"/>
                <a:gd name="connsiteY122" fmla="*/ 85183 h 92731"/>
                <a:gd name="connsiteX123" fmla="*/ 39616 w 111957"/>
                <a:gd name="connsiteY123" fmla="*/ 84554 h 92731"/>
                <a:gd name="connsiteX124" fmla="*/ 42133 w 111957"/>
                <a:gd name="connsiteY124" fmla="*/ 82667 h 92731"/>
                <a:gd name="connsiteX125" fmla="*/ 44019 w 111957"/>
                <a:gd name="connsiteY125" fmla="*/ 83296 h 92731"/>
                <a:gd name="connsiteX126" fmla="*/ 40874 w 111957"/>
                <a:gd name="connsiteY126" fmla="*/ 85183 h 92731"/>
                <a:gd name="connsiteX127" fmla="*/ 39616 w 111957"/>
                <a:gd name="connsiteY127" fmla="*/ 86441 h 92731"/>
                <a:gd name="connsiteX128" fmla="*/ 40245 w 111957"/>
                <a:gd name="connsiteY128" fmla="*/ 87070 h 92731"/>
                <a:gd name="connsiteX129" fmla="*/ 42133 w 111957"/>
                <a:gd name="connsiteY129" fmla="*/ 84554 h 92731"/>
                <a:gd name="connsiteX130" fmla="*/ 43390 w 111957"/>
                <a:gd name="connsiteY130" fmla="*/ 83296 h 92731"/>
                <a:gd name="connsiteX131" fmla="*/ 45907 w 111957"/>
                <a:gd name="connsiteY131" fmla="*/ 83296 h 92731"/>
                <a:gd name="connsiteX132" fmla="*/ 44648 w 111957"/>
                <a:gd name="connsiteY132" fmla="*/ 84554 h 92731"/>
                <a:gd name="connsiteX133" fmla="*/ 42133 w 111957"/>
                <a:gd name="connsiteY133" fmla="*/ 85812 h 92731"/>
                <a:gd name="connsiteX134" fmla="*/ 41503 w 111957"/>
                <a:gd name="connsiteY134" fmla="*/ 88328 h 92731"/>
                <a:gd name="connsiteX135" fmla="*/ 45278 w 111957"/>
                <a:gd name="connsiteY135" fmla="*/ 88957 h 92731"/>
                <a:gd name="connsiteX136" fmla="*/ 47165 w 111957"/>
                <a:gd name="connsiteY136" fmla="*/ 88328 h 92731"/>
                <a:gd name="connsiteX137" fmla="*/ 50310 w 111957"/>
                <a:gd name="connsiteY137" fmla="*/ 90215 h 92731"/>
                <a:gd name="connsiteX138" fmla="*/ 51568 w 111957"/>
                <a:gd name="connsiteY138" fmla="*/ 90844 h 92731"/>
                <a:gd name="connsiteX139" fmla="*/ 54084 w 111957"/>
                <a:gd name="connsiteY139" fmla="*/ 88328 h 92731"/>
                <a:gd name="connsiteX140" fmla="*/ 54084 w 111957"/>
                <a:gd name="connsiteY140" fmla="*/ 87699 h 92731"/>
                <a:gd name="connsiteX141" fmla="*/ 52826 w 111957"/>
                <a:gd name="connsiteY141" fmla="*/ 87070 h 92731"/>
                <a:gd name="connsiteX142" fmla="*/ 50939 w 111957"/>
                <a:gd name="connsiteY142" fmla="*/ 86441 h 92731"/>
                <a:gd name="connsiteX143" fmla="*/ 49052 w 111957"/>
                <a:gd name="connsiteY143" fmla="*/ 85812 h 92731"/>
                <a:gd name="connsiteX144" fmla="*/ 49052 w 111957"/>
                <a:gd name="connsiteY144" fmla="*/ 85812 h 92731"/>
                <a:gd name="connsiteX145" fmla="*/ 45907 w 111957"/>
                <a:gd name="connsiteY145" fmla="*/ 86441 h 92731"/>
                <a:gd name="connsiteX146" fmla="*/ 46536 w 111957"/>
                <a:gd name="connsiteY146" fmla="*/ 85183 h 92731"/>
                <a:gd name="connsiteX147" fmla="*/ 49052 w 111957"/>
                <a:gd name="connsiteY147" fmla="*/ 84554 h 92731"/>
                <a:gd name="connsiteX148" fmla="*/ 56600 w 111957"/>
                <a:gd name="connsiteY148" fmla="*/ 84554 h 92731"/>
                <a:gd name="connsiteX149" fmla="*/ 60375 w 111957"/>
                <a:gd name="connsiteY149" fmla="*/ 83296 h 92731"/>
                <a:gd name="connsiteX150" fmla="*/ 63520 w 111957"/>
                <a:gd name="connsiteY150" fmla="*/ 81409 h 92731"/>
                <a:gd name="connsiteX151" fmla="*/ 60375 w 111957"/>
                <a:gd name="connsiteY151" fmla="*/ 83925 h 92731"/>
                <a:gd name="connsiteX152" fmla="*/ 62262 w 111957"/>
                <a:gd name="connsiteY152" fmla="*/ 85812 h 92731"/>
                <a:gd name="connsiteX153" fmla="*/ 63520 w 111957"/>
                <a:gd name="connsiteY153" fmla="*/ 87070 h 92731"/>
                <a:gd name="connsiteX154" fmla="*/ 64150 w 111957"/>
                <a:gd name="connsiteY154" fmla="*/ 88957 h 92731"/>
                <a:gd name="connsiteX155" fmla="*/ 67924 w 111957"/>
                <a:gd name="connsiteY155" fmla="*/ 87699 h 92731"/>
                <a:gd name="connsiteX156" fmla="*/ 68553 w 111957"/>
                <a:gd name="connsiteY156" fmla="*/ 88328 h 92731"/>
                <a:gd name="connsiteX157" fmla="*/ 70440 w 111957"/>
                <a:gd name="connsiteY157" fmla="*/ 88328 h 92731"/>
                <a:gd name="connsiteX158" fmla="*/ 74843 w 111957"/>
                <a:gd name="connsiteY158" fmla="*/ 87070 h 92731"/>
                <a:gd name="connsiteX159" fmla="*/ 75472 w 111957"/>
                <a:gd name="connsiteY159" fmla="*/ 87699 h 92731"/>
                <a:gd name="connsiteX160" fmla="*/ 70440 w 111957"/>
                <a:gd name="connsiteY160" fmla="*/ 90844 h 92731"/>
                <a:gd name="connsiteX161" fmla="*/ 69182 w 111957"/>
                <a:gd name="connsiteY161" fmla="*/ 92732 h 92731"/>
                <a:gd name="connsiteX162" fmla="*/ 74214 w 111957"/>
                <a:gd name="connsiteY162" fmla="*/ 90844 h 92731"/>
                <a:gd name="connsiteX163" fmla="*/ 77360 w 111957"/>
                <a:gd name="connsiteY163" fmla="*/ 90215 h 92731"/>
                <a:gd name="connsiteX164" fmla="*/ 79246 w 111957"/>
                <a:gd name="connsiteY164" fmla="*/ 89586 h 92731"/>
                <a:gd name="connsiteX165" fmla="*/ 86166 w 111957"/>
                <a:gd name="connsiteY165" fmla="*/ 87699 h 92731"/>
                <a:gd name="connsiteX166" fmla="*/ 91198 w 111957"/>
                <a:gd name="connsiteY166" fmla="*/ 84554 h 92731"/>
                <a:gd name="connsiteX167" fmla="*/ 94973 w 111957"/>
                <a:gd name="connsiteY167" fmla="*/ 82038 h 92731"/>
                <a:gd name="connsiteX168" fmla="*/ 95602 w 111957"/>
                <a:gd name="connsiteY168" fmla="*/ 80780 h 92731"/>
                <a:gd name="connsiteX169" fmla="*/ 103151 w 111957"/>
                <a:gd name="connsiteY169" fmla="*/ 74489 h 92731"/>
                <a:gd name="connsiteX170" fmla="*/ 108812 w 111957"/>
                <a:gd name="connsiteY170" fmla="*/ 63795 h 92731"/>
                <a:gd name="connsiteX171" fmla="*/ 11938 w 111957"/>
                <a:gd name="connsiteY171" fmla="*/ 41149 h 92731"/>
                <a:gd name="connsiteX172" fmla="*/ 11309 w 111957"/>
                <a:gd name="connsiteY172" fmla="*/ 41778 h 92731"/>
                <a:gd name="connsiteX173" fmla="*/ 11309 w 111957"/>
                <a:gd name="connsiteY173" fmla="*/ 41149 h 92731"/>
                <a:gd name="connsiteX174" fmla="*/ 12567 w 111957"/>
                <a:gd name="connsiteY174" fmla="*/ 39891 h 92731"/>
                <a:gd name="connsiteX175" fmla="*/ 11938 w 111957"/>
                <a:gd name="connsiteY175" fmla="*/ 41149 h 92731"/>
                <a:gd name="connsiteX176" fmla="*/ 16971 w 111957"/>
                <a:gd name="connsiteY176" fmla="*/ 38004 h 92731"/>
                <a:gd name="connsiteX177" fmla="*/ 15712 w 111957"/>
                <a:gd name="connsiteY177" fmla="*/ 38004 h 92731"/>
                <a:gd name="connsiteX178" fmla="*/ 16341 w 111957"/>
                <a:gd name="connsiteY178" fmla="*/ 37375 h 92731"/>
                <a:gd name="connsiteX179" fmla="*/ 16971 w 111957"/>
                <a:gd name="connsiteY179" fmla="*/ 38004 h 92731"/>
                <a:gd name="connsiteX180" fmla="*/ 16971 w 111957"/>
                <a:gd name="connsiteY180" fmla="*/ 38004 h 92731"/>
                <a:gd name="connsiteX181" fmla="*/ 19486 w 111957"/>
                <a:gd name="connsiteY181" fmla="*/ 41778 h 92731"/>
                <a:gd name="connsiteX182" fmla="*/ 18228 w 111957"/>
                <a:gd name="connsiteY182" fmla="*/ 42407 h 92731"/>
                <a:gd name="connsiteX183" fmla="*/ 20116 w 111957"/>
                <a:gd name="connsiteY183" fmla="*/ 40520 h 92731"/>
                <a:gd name="connsiteX184" fmla="*/ 21374 w 111957"/>
                <a:gd name="connsiteY184" fmla="*/ 39891 h 92731"/>
                <a:gd name="connsiteX185" fmla="*/ 19486 w 111957"/>
                <a:gd name="connsiteY185" fmla="*/ 41778 h 92731"/>
                <a:gd name="connsiteX186" fmla="*/ 15083 w 111957"/>
                <a:gd name="connsiteY186" fmla="*/ 46811 h 92731"/>
                <a:gd name="connsiteX187" fmla="*/ 10680 w 111957"/>
                <a:gd name="connsiteY187" fmla="*/ 43665 h 92731"/>
                <a:gd name="connsiteX188" fmla="*/ 13196 w 111957"/>
                <a:gd name="connsiteY188" fmla="*/ 43665 h 92731"/>
                <a:gd name="connsiteX189" fmla="*/ 15083 w 111957"/>
                <a:gd name="connsiteY189" fmla="*/ 43665 h 92731"/>
                <a:gd name="connsiteX190" fmla="*/ 15083 w 111957"/>
                <a:gd name="connsiteY190" fmla="*/ 46811 h 92731"/>
                <a:gd name="connsiteX191" fmla="*/ 24519 w 111957"/>
                <a:gd name="connsiteY191" fmla="*/ 43036 h 92731"/>
                <a:gd name="connsiteX192" fmla="*/ 21374 w 111957"/>
                <a:gd name="connsiteY192" fmla="*/ 43665 h 92731"/>
                <a:gd name="connsiteX193" fmla="*/ 20745 w 111957"/>
                <a:gd name="connsiteY193" fmla="*/ 41778 h 92731"/>
                <a:gd name="connsiteX194" fmla="*/ 22002 w 111957"/>
                <a:gd name="connsiteY194" fmla="*/ 40520 h 92731"/>
                <a:gd name="connsiteX195" fmla="*/ 24519 w 111957"/>
                <a:gd name="connsiteY195" fmla="*/ 43036 h 92731"/>
                <a:gd name="connsiteX196" fmla="*/ 23890 w 111957"/>
                <a:gd name="connsiteY196" fmla="*/ 45552 h 92731"/>
                <a:gd name="connsiteX197" fmla="*/ 22631 w 111957"/>
                <a:gd name="connsiteY197" fmla="*/ 44294 h 92731"/>
                <a:gd name="connsiteX198" fmla="*/ 23890 w 111957"/>
                <a:gd name="connsiteY198" fmla="*/ 45552 h 92731"/>
                <a:gd name="connsiteX199" fmla="*/ 25148 w 111957"/>
                <a:gd name="connsiteY199" fmla="*/ 46811 h 92731"/>
                <a:gd name="connsiteX200" fmla="*/ 23890 w 111957"/>
                <a:gd name="connsiteY200" fmla="*/ 47440 h 92731"/>
                <a:gd name="connsiteX201" fmla="*/ 25148 w 111957"/>
                <a:gd name="connsiteY201" fmla="*/ 46182 h 92731"/>
                <a:gd name="connsiteX202" fmla="*/ 25148 w 111957"/>
                <a:gd name="connsiteY202" fmla="*/ 46811 h 92731"/>
                <a:gd name="connsiteX203" fmla="*/ 25148 w 111957"/>
                <a:gd name="connsiteY203" fmla="*/ 46811 h 92731"/>
                <a:gd name="connsiteX204" fmla="*/ 26406 w 111957"/>
                <a:gd name="connsiteY204" fmla="*/ 48069 h 92731"/>
                <a:gd name="connsiteX205" fmla="*/ 25777 w 111957"/>
                <a:gd name="connsiteY205" fmla="*/ 47440 h 92731"/>
                <a:gd name="connsiteX206" fmla="*/ 26406 w 111957"/>
                <a:gd name="connsiteY206" fmla="*/ 48069 h 92731"/>
                <a:gd name="connsiteX207" fmla="*/ 37100 w 111957"/>
                <a:gd name="connsiteY207" fmla="*/ 42407 h 92731"/>
                <a:gd name="connsiteX208" fmla="*/ 36471 w 111957"/>
                <a:gd name="connsiteY208" fmla="*/ 43036 h 92731"/>
                <a:gd name="connsiteX209" fmla="*/ 35842 w 111957"/>
                <a:gd name="connsiteY209" fmla="*/ 42407 h 92731"/>
                <a:gd name="connsiteX210" fmla="*/ 37100 w 111957"/>
                <a:gd name="connsiteY210" fmla="*/ 41149 h 92731"/>
                <a:gd name="connsiteX211" fmla="*/ 37100 w 111957"/>
                <a:gd name="connsiteY211" fmla="*/ 42407 h 92731"/>
                <a:gd name="connsiteX212" fmla="*/ 37100 w 111957"/>
                <a:gd name="connsiteY212" fmla="*/ 42407 h 92731"/>
                <a:gd name="connsiteX213" fmla="*/ 30180 w 111957"/>
                <a:gd name="connsiteY213" fmla="*/ 52472 h 92731"/>
                <a:gd name="connsiteX214" fmla="*/ 30180 w 111957"/>
                <a:gd name="connsiteY214" fmla="*/ 53730 h 92731"/>
                <a:gd name="connsiteX215" fmla="*/ 28922 w 111957"/>
                <a:gd name="connsiteY215" fmla="*/ 54988 h 92731"/>
                <a:gd name="connsiteX216" fmla="*/ 28922 w 111957"/>
                <a:gd name="connsiteY216" fmla="*/ 53730 h 92731"/>
                <a:gd name="connsiteX217" fmla="*/ 30180 w 111957"/>
                <a:gd name="connsiteY217" fmla="*/ 52472 h 92731"/>
                <a:gd name="connsiteX218" fmla="*/ 40245 w 111957"/>
                <a:gd name="connsiteY218" fmla="*/ 44294 h 92731"/>
                <a:gd name="connsiteX219" fmla="*/ 38987 w 111957"/>
                <a:gd name="connsiteY219" fmla="*/ 44923 h 92731"/>
                <a:gd name="connsiteX220" fmla="*/ 40245 w 111957"/>
                <a:gd name="connsiteY220" fmla="*/ 44294 h 92731"/>
                <a:gd name="connsiteX221" fmla="*/ 40245 w 111957"/>
                <a:gd name="connsiteY221" fmla="*/ 44294 h 92731"/>
                <a:gd name="connsiteX222" fmla="*/ 40245 w 111957"/>
                <a:gd name="connsiteY222" fmla="*/ 46182 h 92731"/>
                <a:gd name="connsiteX223" fmla="*/ 40245 w 111957"/>
                <a:gd name="connsiteY223" fmla="*/ 44923 h 92731"/>
                <a:gd name="connsiteX224" fmla="*/ 40245 w 111957"/>
                <a:gd name="connsiteY224" fmla="*/ 46182 h 92731"/>
                <a:gd name="connsiteX225" fmla="*/ 32067 w 111957"/>
                <a:gd name="connsiteY225" fmla="*/ 54988 h 92731"/>
                <a:gd name="connsiteX226" fmla="*/ 32067 w 111957"/>
                <a:gd name="connsiteY226" fmla="*/ 54988 h 92731"/>
                <a:gd name="connsiteX227" fmla="*/ 30809 w 111957"/>
                <a:gd name="connsiteY227" fmla="*/ 54988 h 92731"/>
                <a:gd name="connsiteX228" fmla="*/ 32067 w 111957"/>
                <a:gd name="connsiteY228" fmla="*/ 53730 h 92731"/>
                <a:gd name="connsiteX229" fmla="*/ 32067 w 111957"/>
                <a:gd name="connsiteY229" fmla="*/ 54988 h 92731"/>
                <a:gd name="connsiteX230" fmla="*/ 42762 w 111957"/>
                <a:gd name="connsiteY230" fmla="*/ 62537 h 92731"/>
                <a:gd name="connsiteX231" fmla="*/ 42762 w 111957"/>
                <a:gd name="connsiteY231" fmla="*/ 63795 h 92731"/>
                <a:gd name="connsiteX232" fmla="*/ 38987 w 111957"/>
                <a:gd name="connsiteY232" fmla="*/ 67569 h 92731"/>
                <a:gd name="connsiteX233" fmla="*/ 37100 w 111957"/>
                <a:gd name="connsiteY233" fmla="*/ 67569 h 92731"/>
                <a:gd name="connsiteX234" fmla="*/ 42762 w 111957"/>
                <a:gd name="connsiteY234" fmla="*/ 62537 h 92731"/>
                <a:gd name="connsiteX235" fmla="*/ 47794 w 111957"/>
                <a:gd name="connsiteY235" fmla="*/ 60021 h 92731"/>
                <a:gd name="connsiteX236" fmla="*/ 47794 w 111957"/>
                <a:gd name="connsiteY236" fmla="*/ 60021 h 92731"/>
                <a:gd name="connsiteX237" fmla="*/ 47165 w 111957"/>
                <a:gd name="connsiteY237" fmla="*/ 58134 h 92731"/>
                <a:gd name="connsiteX238" fmla="*/ 47794 w 111957"/>
                <a:gd name="connsiteY238" fmla="*/ 60021 h 92731"/>
                <a:gd name="connsiteX239" fmla="*/ 47794 w 111957"/>
                <a:gd name="connsiteY239" fmla="*/ 60021 h 92731"/>
                <a:gd name="connsiteX240" fmla="*/ 44648 w 111957"/>
                <a:gd name="connsiteY240" fmla="*/ 65053 h 92731"/>
                <a:gd name="connsiteX241" fmla="*/ 42133 w 111957"/>
                <a:gd name="connsiteY241" fmla="*/ 65682 h 92731"/>
                <a:gd name="connsiteX242" fmla="*/ 37729 w 111957"/>
                <a:gd name="connsiteY242" fmla="*/ 69456 h 92731"/>
                <a:gd name="connsiteX243" fmla="*/ 40245 w 111957"/>
                <a:gd name="connsiteY243" fmla="*/ 65053 h 92731"/>
                <a:gd name="connsiteX244" fmla="*/ 44019 w 111957"/>
                <a:gd name="connsiteY244" fmla="*/ 61908 h 92731"/>
                <a:gd name="connsiteX245" fmla="*/ 45907 w 111957"/>
                <a:gd name="connsiteY245" fmla="*/ 63166 h 92731"/>
                <a:gd name="connsiteX246" fmla="*/ 44648 w 111957"/>
                <a:gd name="connsiteY246" fmla="*/ 65053 h 92731"/>
                <a:gd name="connsiteX247" fmla="*/ 45907 w 111957"/>
                <a:gd name="connsiteY247" fmla="*/ 67569 h 92731"/>
                <a:gd name="connsiteX248" fmla="*/ 41503 w 111957"/>
                <a:gd name="connsiteY248" fmla="*/ 68828 h 92731"/>
                <a:gd name="connsiteX249" fmla="*/ 46536 w 111957"/>
                <a:gd name="connsiteY249" fmla="*/ 65053 h 92731"/>
                <a:gd name="connsiteX250" fmla="*/ 46536 w 111957"/>
                <a:gd name="connsiteY250" fmla="*/ 66311 h 92731"/>
                <a:gd name="connsiteX251" fmla="*/ 45907 w 111957"/>
                <a:gd name="connsiteY251" fmla="*/ 67569 h 92731"/>
                <a:gd name="connsiteX252" fmla="*/ 52197 w 111957"/>
                <a:gd name="connsiteY252" fmla="*/ 63795 h 92731"/>
                <a:gd name="connsiteX253" fmla="*/ 51568 w 111957"/>
                <a:gd name="connsiteY253" fmla="*/ 63166 h 92731"/>
                <a:gd name="connsiteX254" fmla="*/ 52197 w 111957"/>
                <a:gd name="connsiteY254" fmla="*/ 63795 h 92731"/>
                <a:gd name="connsiteX255" fmla="*/ 50310 w 111957"/>
                <a:gd name="connsiteY255" fmla="*/ 66940 h 92731"/>
                <a:gd name="connsiteX256" fmla="*/ 47794 w 111957"/>
                <a:gd name="connsiteY256" fmla="*/ 69456 h 92731"/>
                <a:gd name="connsiteX257" fmla="*/ 45278 w 111957"/>
                <a:gd name="connsiteY257" fmla="*/ 70715 h 92731"/>
                <a:gd name="connsiteX258" fmla="*/ 46536 w 111957"/>
                <a:gd name="connsiteY258" fmla="*/ 68828 h 92731"/>
                <a:gd name="connsiteX259" fmla="*/ 50310 w 111957"/>
                <a:gd name="connsiteY259" fmla="*/ 66940 h 92731"/>
                <a:gd name="connsiteX260" fmla="*/ 51568 w 111957"/>
                <a:gd name="connsiteY260" fmla="*/ 70715 h 92731"/>
                <a:gd name="connsiteX261" fmla="*/ 47165 w 111957"/>
                <a:gd name="connsiteY261" fmla="*/ 74489 h 92731"/>
                <a:gd name="connsiteX262" fmla="*/ 45278 w 111957"/>
                <a:gd name="connsiteY262" fmla="*/ 75747 h 92731"/>
                <a:gd name="connsiteX263" fmla="*/ 44019 w 111957"/>
                <a:gd name="connsiteY263" fmla="*/ 75118 h 92731"/>
                <a:gd name="connsiteX264" fmla="*/ 47165 w 111957"/>
                <a:gd name="connsiteY264" fmla="*/ 71344 h 92731"/>
                <a:gd name="connsiteX265" fmla="*/ 45278 w 111957"/>
                <a:gd name="connsiteY265" fmla="*/ 71973 h 92731"/>
                <a:gd name="connsiteX266" fmla="*/ 49681 w 111957"/>
                <a:gd name="connsiteY266" fmla="*/ 68828 h 92731"/>
                <a:gd name="connsiteX267" fmla="*/ 51568 w 111957"/>
                <a:gd name="connsiteY267" fmla="*/ 70086 h 92731"/>
                <a:gd name="connsiteX268" fmla="*/ 51568 w 111957"/>
                <a:gd name="connsiteY268" fmla="*/ 70715 h 92731"/>
                <a:gd name="connsiteX269" fmla="*/ 42133 w 111957"/>
                <a:gd name="connsiteY269" fmla="*/ 80150 h 92731"/>
                <a:gd name="connsiteX270" fmla="*/ 42762 w 111957"/>
                <a:gd name="connsiteY270" fmla="*/ 78263 h 92731"/>
                <a:gd name="connsiteX271" fmla="*/ 43390 w 111957"/>
                <a:gd name="connsiteY271" fmla="*/ 78892 h 92731"/>
                <a:gd name="connsiteX272" fmla="*/ 42133 w 111957"/>
                <a:gd name="connsiteY272" fmla="*/ 80150 h 92731"/>
                <a:gd name="connsiteX273" fmla="*/ 56600 w 111957"/>
                <a:gd name="connsiteY273" fmla="*/ 66940 h 92731"/>
                <a:gd name="connsiteX274" fmla="*/ 57229 w 111957"/>
                <a:gd name="connsiteY274" fmla="*/ 65053 h 92731"/>
                <a:gd name="connsiteX275" fmla="*/ 56600 w 111957"/>
                <a:gd name="connsiteY275" fmla="*/ 66940 h 92731"/>
                <a:gd name="connsiteX276" fmla="*/ 59117 w 111957"/>
                <a:gd name="connsiteY276" fmla="*/ 66940 h 92731"/>
                <a:gd name="connsiteX277" fmla="*/ 58488 w 111957"/>
                <a:gd name="connsiteY277" fmla="*/ 67569 h 92731"/>
                <a:gd name="connsiteX278" fmla="*/ 56600 w 111957"/>
                <a:gd name="connsiteY278" fmla="*/ 67569 h 92731"/>
                <a:gd name="connsiteX279" fmla="*/ 57859 w 111957"/>
                <a:gd name="connsiteY279" fmla="*/ 66311 h 92731"/>
                <a:gd name="connsiteX280" fmla="*/ 59117 w 111957"/>
                <a:gd name="connsiteY280" fmla="*/ 66940 h 92731"/>
                <a:gd name="connsiteX281" fmla="*/ 55972 w 111957"/>
                <a:gd name="connsiteY281" fmla="*/ 71344 h 92731"/>
                <a:gd name="connsiteX282" fmla="*/ 51568 w 111957"/>
                <a:gd name="connsiteY282" fmla="*/ 74489 h 92731"/>
                <a:gd name="connsiteX283" fmla="*/ 47165 w 111957"/>
                <a:gd name="connsiteY283" fmla="*/ 76376 h 92731"/>
                <a:gd name="connsiteX284" fmla="*/ 54084 w 111957"/>
                <a:gd name="connsiteY284" fmla="*/ 70715 h 92731"/>
                <a:gd name="connsiteX285" fmla="*/ 55972 w 111957"/>
                <a:gd name="connsiteY285" fmla="*/ 71344 h 92731"/>
                <a:gd name="connsiteX286" fmla="*/ 64150 w 111957"/>
                <a:gd name="connsiteY286" fmla="*/ 71344 h 92731"/>
                <a:gd name="connsiteX287" fmla="*/ 62891 w 111957"/>
                <a:gd name="connsiteY287" fmla="*/ 72602 h 92731"/>
                <a:gd name="connsiteX288" fmla="*/ 57859 w 111957"/>
                <a:gd name="connsiteY288" fmla="*/ 70086 h 92731"/>
                <a:gd name="connsiteX289" fmla="*/ 64150 w 111957"/>
                <a:gd name="connsiteY289" fmla="*/ 71344 h 92731"/>
                <a:gd name="connsiteX290" fmla="*/ 62891 w 111957"/>
                <a:gd name="connsiteY290" fmla="*/ 73860 h 92731"/>
                <a:gd name="connsiteX291" fmla="*/ 63520 w 111957"/>
                <a:gd name="connsiteY291" fmla="*/ 72602 h 92731"/>
                <a:gd name="connsiteX292" fmla="*/ 62891 w 111957"/>
                <a:gd name="connsiteY292" fmla="*/ 73860 h 9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11957" h="92731">
                  <a:moveTo>
                    <a:pt x="108812" y="63795"/>
                  </a:moveTo>
                  <a:cubicBezTo>
                    <a:pt x="109441" y="63166"/>
                    <a:pt x="110070" y="62537"/>
                    <a:pt x="111958" y="61279"/>
                  </a:cubicBezTo>
                  <a:cubicBezTo>
                    <a:pt x="111329" y="60650"/>
                    <a:pt x="110699" y="60650"/>
                    <a:pt x="110699" y="60021"/>
                  </a:cubicBezTo>
                  <a:cubicBezTo>
                    <a:pt x="110699" y="59392"/>
                    <a:pt x="111958" y="57504"/>
                    <a:pt x="111958" y="56246"/>
                  </a:cubicBezTo>
                  <a:cubicBezTo>
                    <a:pt x="111958" y="55617"/>
                    <a:pt x="111958" y="55617"/>
                    <a:pt x="111329" y="55617"/>
                  </a:cubicBezTo>
                  <a:cubicBezTo>
                    <a:pt x="110699" y="54988"/>
                    <a:pt x="110070" y="54359"/>
                    <a:pt x="108183" y="54988"/>
                  </a:cubicBezTo>
                  <a:cubicBezTo>
                    <a:pt x="106925" y="54988"/>
                    <a:pt x="108812" y="53101"/>
                    <a:pt x="107554" y="53730"/>
                  </a:cubicBezTo>
                  <a:cubicBezTo>
                    <a:pt x="106296" y="54359"/>
                    <a:pt x="105038" y="54988"/>
                    <a:pt x="105038" y="54359"/>
                  </a:cubicBezTo>
                  <a:cubicBezTo>
                    <a:pt x="104408" y="54359"/>
                    <a:pt x="104408" y="53101"/>
                    <a:pt x="104408" y="52472"/>
                  </a:cubicBezTo>
                  <a:cubicBezTo>
                    <a:pt x="104408" y="52472"/>
                    <a:pt x="104408" y="51843"/>
                    <a:pt x="104408" y="51214"/>
                  </a:cubicBezTo>
                  <a:cubicBezTo>
                    <a:pt x="104408" y="49956"/>
                    <a:pt x="104408" y="48698"/>
                    <a:pt x="103780" y="48069"/>
                  </a:cubicBezTo>
                  <a:cubicBezTo>
                    <a:pt x="103151" y="47440"/>
                    <a:pt x="101893" y="47440"/>
                    <a:pt x="101263" y="46811"/>
                  </a:cubicBezTo>
                  <a:cubicBezTo>
                    <a:pt x="100634" y="46811"/>
                    <a:pt x="101263" y="45552"/>
                    <a:pt x="101263" y="44923"/>
                  </a:cubicBezTo>
                  <a:cubicBezTo>
                    <a:pt x="101263" y="44923"/>
                    <a:pt x="101263" y="44294"/>
                    <a:pt x="101263" y="44294"/>
                  </a:cubicBezTo>
                  <a:cubicBezTo>
                    <a:pt x="98748" y="46811"/>
                    <a:pt x="98118" y="47440"/>
                    <a:pt x="98118" y="47440"/>
                  </a:cubicBezTo>
                  <a:cubicBezTo>
                    <a:pt x="97489" y="46811"/>
                    <a:pt x="96860" y="45552"/>
                    <a:pt x="96231" y="44923"/>
                  </a:cubicBezTo>
                  <a:cubicBezTo>
                    <a:pt x="95602" y="44294"/>
                    <a:pt x="95602" y="44294"/>
                    <a:pt x="94973" y="43665"/>
                  </a:cubicBezTo>
                  <a:cubicBezTo>
                    <a:pt x="93715" y="43036"/>
                    <a:pt x="92457" y="43036"/>
                    <a:pt x="91198" y="42407"/>
                  </a:cubicBezTo>
                  <a:cubicBezTo>
                    <a:pt x="90570" y="41778"/>
                    <a:pt x="91198" y="40520"/>
                    <a:pt x="91198" y="39891"/>
                  </a:cubicBezTo>
                  <a:cubicBezTo>
                    <a:pt x="91198" y="38004"/>
                    <a:pt x="88682" y="38633"/>
                    <a:pt x="86795" y="38633"/>
                  </a:cubicBezTo>
                  <a:cubicBezTo>
                    <a:pt x="84279" y="38633"/>
                    <a:pt x="84279" y="37375"/>
                    <a:pt x="82392" y="36746"/>
                  </a:cubicBezTo>
                  <a:cubicBezTo>
                    <a:pt x="81763" y="36746"/>
                    <a:pt x="79876" y="36746"/>
                    <a:pt x="78617" y="36746"/>
                  </a:cubicBezTo>
                  <a:cubicBezTo>
                    <a:pt x="77360" y="36746"/>
                    <a:pt x="76731" y="36746"/>
                    <a:pt x="76101" y="36117"/>
                  </a:cubicBezTo>
                  <a:cubicBezTo>
                    <a:pt x="75472" y="35488"/>
                    <a:pt x="75472" y="33600"/>
                    <a:pt x="74843" y="32971"/>
                  </a:cubicBezTo>
                  <a:cubicBezTo>
                    <a:pt x="74843" y="32342"/>
                    <a:pt x="73585" y="32971"/>
                    <a:pt x="73585" y="32971"/>
                  </a:cubicBezTo>
                  <a:cubicBezTo>
                    <a:pt x="72956" y="32342"/>
                    <a:pt x="72956" y="31713"/>
                    <a:pt x="72327" y="31084"/>
                  </a:cubicBezTo>
                  <a:cubicBezTo>
                    <a:pt x="71698" y="30455"/>
                    <a:pt x="71698" y="29826"/>
                    <a:pt x="71698" y="29197"/>
                  </a:cubicBezTo>
                  <a:cubicBezTo>
                    <a:pt x="71698" y="28568"/>
                    <a:pt x="71069" y="27939"/>
                    <a:pt x="71069" y="27310"/>
                  </a:cubicBezTo>
                  <a:cubicBezTo>
                    <a:pt x="70440" y="26681"/>
                    <a:pt x="70440" y="26052"/>
                    <a:pt x="69182" y="26052"/>
                  </a:cubicBezTo>
                  <a:cubicBezTo>
                    <a:pt x="67295" y="26052"/>
                    <a:pt x="67295" y="23536"/>
                    <a:pt x="66665" y="22277"/>
                  </a:cubicBezTo>
                  <a:cubicBezTo>
                    <a:pt x="66036" y="21648"/>
                    <a:pt x="64778" y="21648"/>
                    <a:pt x="64150" y="21648"/>
                  </a:cubicBezTo>
                  <a:cubicBezTo>
                    <a:pt x="63520" y="21019"/>
                    <a:pt x="64150" y="20390"/>
                    <a:pt x="63520" y="19761"/>
                  </a:cubicBezTo>
                  <a:cubicBezTo>
                    <a:pt x="62891" y="18503"/>
                    <a:pt x="61633" y="17245"/>
                    <a:pt x="61004" y="15987"/>
                  </a:cubicBezTo>
                  <a:cubicBezTo>
                    <a:pt x="59746" y="14100"/>
                    <a:pt x="59117" y="12213"/>
                    <a:pt x="57859" y="10954"/>
                  </a:cubicBezTo>
                  <a:cubicBezTo>
                    <a:pt x="56600" y="9696"/>
                    <a:pt x="55343" y="7809"/>
                    <a:pt x="54084" y="6551"/>
                  </a:cubicBezTo>
                  <a:cubicBezTo>
                    <a:pt x="52197" y="4664"/>
                    <a:pt x="49681" y="2777"/>
                    <a:pt x="47165" y="890"/>
                  </a:cubicBezTo>
                  <a:cubicBezTo>
                    <a:pt x="45907" y="260"/>
                    <a:pt x="44648" y="-368"/>
                    <a:pt x="42133" y="260"/>
                  </a:cubicBezTo>
                  <a:cubicBezTo>
                    <a:pt x="40245" y="890"/>
                    <a:pt x="35842" y="3406"/>
                    <a:pt x="28293" y="10325"/>
                  </a:cubicBezTo>
                  <a:cubicBezTo>
                    <a:pt x="25777" y="12213"/>
                    <a:pt x="22631" y="15987"/>
                    <a:pt x="19486" y="18503"/>
                  </a:cubicBezTo>
                  <a:cubicBezTo>
                    <a:pt x="17599" y="20390"/>
                    <a:pt x="15712" y="22277"/>
                    <a:pt x="13196" y="24794"/>
                  </a:cubicBezTo>
                  <a:cubicBezTo>
                    <a:pt x="16971" y="21648"/>
                    <a:pt x="16341" y="22906"/>
                    <a:pt x="15083" y="24794"/>
                  </a:cubicBezTo>
                  <a:cubicBezTo>
                    <a:pt x="12567" y="27310"/>
                    <a:pt x="10050" y="29826"/>
                    <a:pt x="8164" y="31084"/>
                  </a:cubicBezTo>
                  <a:cubicBezTo>
                    <a:pt x="8792" y="31084"/>
                    <a:pt x="8792" y="30455"/>
                    <a:pt x="9421" y="30455"/>
                  </a:cubicBezTo>
                  <a:cubicBezTo>
                    <a:pt x="11309" y="29197"/>
                    <a:pt x="12567" y="28568"/>
                    <a:pt x="10680" y="31084"/>
                  </a:cubicBezTo>
                  <a:cubicBezTo>
                    <a:pt x="9421" y="32342"/>
                    <a:pt x="10680" y="31713"/>
                    <a:pt x="7535" y="35488"/>
                  </a:cubicBezTo>
                  <a:cubicBezTo>
                    <a:pt x="6276" y="36746"/>
                    <a:pt x="7535" y="36117"/>
                    <a:pt x="8164" y="36117"/>
                  </a:cubicBezTo>
                  <a:cubicBezTo>
                    <a:pt x="6276" y="38004"/>
                    <a:pt x="5018" y="39262"/>
                    <a:pt x="3760" y="41149"/>
                  </a:cubicBezTo>
                  <a:cubicBezTo>
                    <a:pt x="4389" y="41149"/>
                    <a:pt x="5018" y="40520"/>
                    <a:pt x="5647" y="40520"/>
                  </a:cubicBezTo>
                  <a:cubicBezTo>
                    <a:pt x="2502" y="43036"/>
                    <a:pt x="1873" y="43665"/>
                    <a:pt x="1873" y="43036"/>
                  </a:cubicBezTo>
                  <a:cubicBezTo>
                    <a:pt x="1873" y="42407"/>
                    <a:pt x="2502" y="41778"/>
                    <a:pt x="1873" y="41778"/>
                  </a:cubicBezTo>
                  <a:cubicBezTo>
                    <a:pt x="-3160" y="48698"/>
                    <a:pt x="3131" y="43036"/>
                    <a:pt x="6905" y="40520"/>
                  </a:cubicBezTo>
                  <a:cubicBezTo>
                    <a:pt x="5647" y="41778"/>
                    <a:pt x="4389" y="43036"/>
                    <a:pt x="3131" y="44294"/>
                  </a:cubicBezTo>
                  <a:cubicBezTo>
                    <a:pt x="3131" y="44923"/>
                    <a:pt x="2502" y="44923"/>
                    <a:pt x="2502" y="44923"/>
                  </a:cubicBezTo>
                  <a:cubicBezTo>
                    <a:pt x="3131" y="45552"/>
                    <a:pt x="3760" y="45552"/>
                    <a:pt x="4389" y="46182"/>
                  </a:cubicBezTo>
                  <a:cubicBezTo>
                    <a:pt x="5018" y="46811"/>
                    <a:pt x="4389" y="48069"/>
                    <a:pt x="5647" y="47440"/>
                  </a:cubicBezTo>
                  <a:cubicBezTo>
                    <a:pt x="6905" y="46811"/>
                    <a:pt x="5018" y="49956"/>
                    <a:pt x="6905" y="48069"/>
                  </a:cubicBezTo>
                  <a:cubicBezTo>
                    <a:pt x="8164" y="47440"/>
                    <a:pt x="8164" y="48069"/>
                    <a:pt x="5647" y="50585"/>
                  </a:cubicBezTo>
                  <a:cubicBezTo>
                    <a:pt x="3760" y="52472"/>
                    <a:pt x="4389" y="52472"/>
                    <a:pt x="5018" y="51843"/>
                  </a:cubicBezTo>
                  <a:cubicBezTo>
                    <a:pt x="6276" y="51214"/>
                    <a:pt x="6905" y="51214"/>
                    <a:pt x="7535" y="51214"/>
                  </a:cubicBezTo>
                  <a:cubicBezTo>
                    <a:pt x="7535" y="51214"/>
                    <a:pt x="8164" y="51214"/>
                    <a:pt x="7535" y="51214"/>
                  </a:cubicBezTo>
                  <a:cubicBezTo>
                    <a:pt x="3760" y="56246"/>
                    <a:pt x="5647" y="54359"/>
                    <a:pt x="8164" y="53101"/>
                  </a:cubicBezTo>
                  <a:cubicBezTo>
                    <a:pt x="9421" y="52472"/>
                    <a:pt x="11309" y="50585"/>
                    <a:pt x="8792" y="53730"/>
                  </a:cubicBezTo>
                  <a:cubicBezTo>
                    <a:pt x="7535" y="54988"/>
                    <a:pt x="9421" y="54359"/>
                    <a:pt x="10680" y="52472"/>
                  </a:cubicBezTo>
                  <a:cubicBezTo>
                    <a:pt x="13825" y="49956"/>
                    <a:pt x="13196" y="50585"/>
                    <a:pt x="11309" y="53101"/>
                  </a:cubicBezTo>
                  <a:cubicBezTo>
                    <a:pt x="10680" y="53730"/>
                    <a:pt x="10680" y="54359"/>
                    <a:pt x="10680" y="54359"/>
                  </a:cubicBezTo>
                  <a:cubicBezTo>
                    <a:pt x="10680" y="54988"/>
                    <a:pt x="10050" y="55617"/>
                    <a:pt x="11309" y="54988"/>
                  </a:cubicBezTo>
                  <a:cubicBezTo>
                    <a:pt x="12567" y="54359"/>
                    <a:pt x="11309" y="55617"/>
                    <a:pt x="10050" y="57504"/>
                  </a:cubicBezTo>
                  <a:cubicBezTo>
                    <a:pt x="10050" y="57504"/>
                    <a:pt x="10050" y="58134"/>
                    <a:pt x="10050" y="57504"/>
                  </a:cubicBezTo>
                  <a:cubicBezTo>
                    <a:pt x="11938" y="56246"/>
                    <a:pt x="10050" y="59392"/>
                    <a:pt x="13196" y="56875"/>
                  </a:cubicBezTo>
                  <a:cubicBezTo>
                    <a:pt x="14454" y="56246"/>
                    <a:pt x="14454" y="56246"/>
                    <a:pt x="15083" y="56246"/>
                  </a:cubicBezTo>
                  <a:cubicBezTo>
                    <a:pt x="15083" y="56246"/>
                    <a:pt x="15083" y="56875"/>
                    <a:pt x="14454" y="57504"/>
                  </a:cubicBezTo>
                  <a:cubicBezTo>
                    <a:pt x="10680" y="61279"/>
                    <a:pt x="12567" y="60021"/>
                    <a:pt x="13825" y="58763"/>
                  </a:cubicBezTo>
                  <a:cubicBezTo>
                    <a:pt x="15712" y="57504"/>
                    <a:pt x="16341" y="56875"/>
                    <a:pt x="13825" y="59392"/>
                  </a:cubicBezTo>
                  <a:cubicBezTo>
                    <a:pt x="13196" y="60021"/>
                    <a:pt x="13196" y="60021"/>
                    <a:pt x="13196" y="60650"/>
                  </a:cubicBezTo>
                  <a:cubicBezTo>
                    <a:pt x="12567" y="61279"/>
                    <a:pt x="14454" y="60021"/>
                    <a:pt x="11938" y="63166"/>
                  </a:cubicBezTo>
                  <a:cubicBezTo>
                    <a:pt x="11938" y="63166"/>
                    <a:pt x="11309" y="63795"/>
                    <a:pt x="11938" y="63795"/>
                  </a:cubicBezTo>
                  <a:cubicBezTo>
                    <a:pt x="14454" y="61908"/>
                    <a:pt x="12567" y="63795"/>
                    <a:pt x="12567" y="64424"/>
                  </a:cubicBezTo>
                  <a:cubicBezTo>
                    <a:pt x="12567" y="64424"/>
                    <a:pt x="12567" y="64424"/>
                    <a:pt x="13196" y="63795"/>
                  </a:cubicBezTo>
                  <a:cubicBezTo>
                    <a:pt x="16971" y="60650"/>
                    <a:pt x="17599" y="61279"/>
                    <a:pt x="16341" y="63166"/>
                  </a:cubicBezTo>
                  <a:cubicBezTo>
                    <a:pt x="15083" y="65682"/>
                    <a:pt x="18228" y="63166"/>
                    <a:pt x="18228" y="63795"/>
                  </a:cubicBezTo>
                  <a:cubicBezTo>
                    <a:pt x="18228" y="63795"/>
                    <a:pt x="18228" y="63795"/>
                    <a:pt x="18228" y="64424"/>
                  </a:cubicBezTo>
                  <a:cubicBezTo>
                    <a:pt x="18857" y="64424"/>
                    <a:pt x="18857" y="65053"/>
                    <a:pt x="19486" y="65053"/>
                  </a:cubicBezTo>
                  <a:cubicBezTo>
                    <a:pt x="19486" y="65053"/>
                    <a:pt x="20745" y="64424"/>
                    <a:pt x="20116" y="65053"/>
                  </a:cubicBezTo>
                  <a:cubicBezTo>
                    <a:pt x="18228" y="67569"/>
                    <a:pt x="19486" y="66940"/>
                    <a:pt x="18857" y="67569"/>
                  </a:cubicBezTo>
                  <a:cubicBezTo>
                    <a:pt x="18857" y="68828"/>
                    <a:pt x="20745" y="66940"/>
                    <a:pt x="19486" y="69456"/>
                  </a:cubicBezTo>
                  <a:cubicBezTo>
                    <a:pt x="18228" y="71344"/>
                    <a:pt x="19486" y="70086"/>
                    <a:pt x="23261" y="66940"/>
                  </a:cubicBezTo>
                  <a:cubicBezTo>
                    <a:pt x="18857" y="71344"/>
                    <a:pt x="25777" y="65682"/>
                    <a:pt x="20116" y="71344"/>
                  </a:cubicBezTo>
                  <a:cubicBezTo>
                    <a:pt x="25148" y="66940"/>
                    <a:pt x="26406" y="65682"/>
                    <a:pt x="24519" y="68198"/>
                  </a:cubicBezTo>
                  <a:cubicBezTo>
                    <a:pt x="22631" y="70715"/>
                    <a:pt x="23261" y="70086"/>
                    <a:pt x="23890" y="70086"/>
                  </a:cubicBezTo>
                  <a:cubicBezTo>
                    <a:pt x="24519" y="70086"/>
                    <a:pt x="24519" y="70086"/>
                    <a:pt x="24519" y="70715"/>
                  </a:cubicBezTo>
                  <a:cubicBezTo>
                    <a:pt x="24519" y="71344"/>
                    <a:pt x="25777" y="71344"/>
                    <a:pt x="27664" y="70086"/>
                  </a:cubicBezTo>
                  <a:cubicBezTo>
                    <a:pt x="29552" y="68828"/>
                    <a:pt x="29552" y="69456"/>
                    <a:pt x="30180" y="69456"/>
                  </a:cubicBezTo>
                  <a:cubicBezTo>
                    <a:pt x="28922" y="70715"/>
                    <a:pt x="28293" y="71344"/>
                    <a:pt x="27664" y="71973"/>
                  </a:cubicBezTo>
                  <a:cubicBezTo>
                    <a:pt x="26406" y="73231"/>
                    <a:pt x="25777" y="74489"/>
                    <a:pt x="24519" y="75747"/>
                  </a:cubicBezTo>
                  <a:cubicBezTo>
                    <a:pt x="25148" y="75118"/>
                    <a:pt x="26406" y="74489"/>
                    <a:pt x="26406" y="73860"/>
                  </a:cubicBezTo>
                  <a:cubicBezTo>
                    <a:pt x="27035" y="73231"/>
                    <a:pt x="27035" y="73860"/>
                    <a:pt x="28293" y="72602"/>
                  </a:cubicBezTo>
                  <a:cubicBezTo>
                    <a:pt x="28293" y="71973"/>
                    <a:pt x="28922" y="71344"/>
                    <a:pt x="28922" y="71344"/>
                  </a:cubicBezTo>
                  <a:cubicBezTo>
                    <a:pt x="29552" y="70715"/>
                    <a:pt x="29552" y="70715"/>
                    <a:pt x="30180" y="70086"/>
                  </a:cubicBezTo>
                  <a:cubicBezTo>
                    <a:pt x="30809" y="70086"/>
                    <a:pt x="31438" y="70086"/>
                    <a:pt x="32067" y="70086"/>
                  </a:cubicBezTo>
                  <a:cubicBezTo>
                    <a:pt x="32067" y="70086"/>
                    <a:pt x="32067" y="70715"/>
                    <a:pt x="32067" y="70715"/>
                  </a:cubicBezTo>
                  <a:cubicBezTo>
                    <a:pt x="33326" y="70086"/>
                    <a:pt x="31438" y="72602"/>
                    <a:pt x="27035" y="77634"/>
                  </a:cubicBezTo>
                  <a:cubicBezTo>
                    <a:pt x="29552" y="75747"/>
                    <a:pt x="32067" y="73860"/>
                    <a:pt x="30809" y="75747"/>
                  </a:cubicBezTo>
                  <a:cubicBezTo>
                    <a:pt x="30809" y="76376"/>
                    <a:pt x="31438" y="75747"/>
                    <a:pt x="32067" y="75118"/>
                  </a:cubicBezTo>
                  <a:cubicBezTo>
                    <a:pt x="35212" y="72602"/>
                    <a:pt x="35212" y="72602"/>
                    <a:pt x="32067" y="76376"/>
                  </a:cubicBezTo>
                  <a:cubicBezTo>
                    <a:pt x="31438" y="77005"/>
                    <a:pt x="30809" y="77634"/>
                    <a:pt x="30809" y="77634"/>
                  </a:cubicBezTo>
                  <a:cubicBezTo>
                    <a:pt x="30809" y="77634"/>
                    <a:pt x="30809" y="78263"/>
                    <a:pt x="31438" y="78263"/>
                  </a:cubicBezTo>
                  <a:cubicBezTo>
                    <a:pt x="32697" y="77634"/>
                    <a:pt x="32067" y="78892"/>
                    <a:pt x="32697" y="78892"/>
                  </a:cubicBezTo>
                  <a:cubicBezTo>
                    <a:pt x="32697" y="78892"/>
                    <a:pt x="32697" y="79521"/>
                    <a:pt x="32697" y="79521"/>
                  </a:cubicBezTo>
                  <a:cubicBezTo>
                    <a:pt x="33326" y="79521"/>
                    <a:pt x="32697" y="80780"/>
                    <a:pt x="34584" y="79521"/>
                  </a:cubicBezTo>
                  <a:cubicBezTo>
                    <a:pt x="37100" y="77634"/>
                    <a:pt x="37100" y="78263"/>
                    <a:pt x="37729" y="78892"/>
                  </a:cubicBezTo>
                  <a:cubicBezTo>
                    <a:pt x="37729" y="78892"/>
                    <a:pt x="38358" y="78892"/>
                    <a:pt x="37729" y="79521"/>
                  </a:cubicBezTo>
                  <a:cubicBezTo>
                    <a:pt x="37729" y="79521"/>
                    <a:pt x="36471" y="80780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6471" y="81409"/>
                    <a:pt x="37100" y="80780"/>
                    <a:pt x="38358" y="80150"/>
                  </a:cubicBezTo>
                  <a:cubicBezTo>
                    <a:pt x="37729" y="80780"/>
                    <a:pt x="37729" y="80780"/>
                    <a:pt x="37100" y="81409"/>
                  </a:cubicBezTo>
                  <a:cubicBezTo>
                    <a:pt x="36471" y="81409"/>
                    <a:pt x="36471" y="81409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3326" y="85183"/>
                    <a:pt x="35212" y="83925"/>
                    <a:pt x="37100" y="82667"/>
                  </a:cubicBezTo>
                  <a:cubicBezTo>
                    <a:pt x="38358" y="82038"/>
                    <a:pt x="38987" y="81409"/>
                    <a:pt x="40245" y="80780"/>
                  </a:cubicBezTo>
                  <a:cubicBezTo>
                    <a:pt x="38358" y="82667"/>
                    <a:pt x="37100" y="83925"/>
                    <a:pt x="36471" y="85183"/>
                  </a:cubicBezTo>
                  <a:cubicBezTo>
                    <a:pt x="36471" y="85183"/>
                    <a:pt x="35842" y="85812"/>
                    <a:pt x="36471" y="85812"/>
                  </a:cubicBezTo>
                  <a:cubicBezTo>
                    <a:pt x="37100" y="85812"/>
                    <a:pt x="37729" y="85812"/>
                    <a:pt x="38358" y="85183"/>
                  </a:cubicBezTo>
                  <a:cubicBezTo>
                    <a:pt x="38358" y="85183"/>
                    <a:pt x="38987" y="84554"/>
                    <a:pt x="39616" y="84554"/>
                  </a:cubicBezTo>
                  <a:cubicBezTo>
                    <a:pt x="40245" y="83925"/>
                    <a:pt x="42133" y="82667"/>
                    <a:pt x="42133" y="82667"/>
                  </a:cubicBezTo>
                  <a:cubicBezTo>
                    <a:pt x="42762" y="82667"/>
                    <a:pt x="43390" y="83296"/>
                    <a:pt x="44019" y="83296"/>
                  </a:cubicBezTo>
                  <a:cubicBezTo>
                    <a:pt x="42762" y="83925"/>
                    <a:pt x="41503" y="84554"/>
                    <a:pt x="40874" y="85183"/>
                  </a:cubicBezTo>
                  <a:cubicBezTo>
                    <a:pt x="40245" y="85812"/>
                    <a:pt x="40245" y="85812"/>
                    <a:pt x="39616" y="86441"/>
                  </a:cubicBezTo>
                  <a:cubicBezTo>
                    <a:pt x="39616" y="86441"/>
                    <a:pt x="40245" y="87070"/>
                    <a:pt x="40245" y="87070"/>
                  </a:cubicBezTo>
                  <a:cubicBezTo>
                    <a:pt x="41503" y="85812"/>
                    <a:pt x="41503" y="85183"/>
                    <a:pt x="42133" y="84554"/>
                  </a:cubicBezTo>
                  <a:cubicBezTo>
                    <a:pt x="42133" y="84554"/>
                    <a:pt x="42762" y="83925"/>
                    <a:pt x="43390" y="83296"/>
                  </a:cubicBezTo>
                  <a:cubicBezTo>
                    <a:pt x="44019" y="83296"/>
                    <a:pt x="45278" y="83296"/>
                    <a:pt x="45907" y="83296"/>
                  </a:cubicBezTo>
                  <a:cubicBezTo>
                    <a:pt x="45278" y="83925"/>
                    <a:pt x="45278" y="83925"/>
                    <a:pt x="44648" y="84554"/>
                  </a:cubicBezTo>
                  <a:cubicBezTo>
                    <a:pt x="44019" y="85183"/>
                    <a:pt x="42762" y="85183"/>
                    <a:pt x="42133" y="85812"/>
                  </a:cubicBezTo>
                  <a:cubicBezTo>
                    <a:pt x="40245" y="88328"/>
                    <a:pt x="40874" y="88328"/>
                    <a:pt x="41503" y="88328"/>
                  </a:cubicBezTo>
                  <a:cubicBezTo>
                    <a:pt x="43390" y="87699"/>
                    <a:pt x="45278" y="87699"/>
                    <a:pt x="45278" y="88957"/>
                  </a:cubicBezTo>
                  <a:cubicBezTo>
                    <a:pt x="45278" y="88957"/>
                    <a:pt x="46536" y="88328"/>
                    <a:pt x="47165" y="88328"/>
                  </a:cubicBezTo>
                  <a:cubicBezTo>
                    <a:pt x="48423" y="88957"/>
                    <a:pt x="49052" y="89586"/>
                    <a:pt x="50310" y="90215"/>
                  </a:cubicBezTo>
                  <a:cubicBezTo>
                    <a:pt x="50939" y="90215"/>
                    <a:pt x="50939" y="90844"/>
                    <a:pt x="51568" y="90844"/>
                  </a:cubicBezTo>
                  <a:cubicBezTo>
                    <a:pt x="51568" y="90844"/>
                    <a:pt x="52826" y="90215"/>
                    <a:pt x="54084" y="88328"/>
                  </a:cubicBezTo>
                  <a:cubicBezTo>
                    <a:pt x="54084" y="88328"/>
                    <a:pt x="54084" y="87699"/>
                    <a:pt x="54084" y="87699"/>
                  </a:cubicBezTo>
                  <a:cubicBezTo>
                    <a:pt x="53455" y="87699"/>
                    <a:pt x="52826" y="87699"/>
                    <a:pt x="52826" y="87070"/>
                  </a:cubicBezTo>
                  <a:cubicBezTo>
                    <a:pt x="52826" y="85812"/>
                    <a:pt x="51568" y="86441"/>
                    <a:pt x="50939" y="86441"/>
                  </a:cubicBezTo>
                  <a:cubicBezTo>
                    <a:pt x="50310" y="86441"/>
                    <a:pt x="49681" y="85812"/>
                    <a:pt x="49052" y="85812"/>
                  </a:cubicBezTo>
                  <a:cubicBezTo>
                    <a:pt x="49052" y="85812"/>
                    <a:pt x="49052" y="85812"/>
                    <a:pt x="49052" y="85812"/>
                  </a:cubicBezTo>
                  <a:cubicBezTo>
                    <a:pt x="45278" y="88328"/>
                    <a:pt x="48423" y="83925"/>
                    <a:pt x="45907" y="86441"/>
                  </a:cubicBezTo>
                  <a:cubicBezTo>
                    <a:pt x="45278" y="87070"/>
                    <a:pt x="45907" y="85812"/>
                    <a:pt x="46536" y="85183"/>
                  </a:cubicBezTo>
                  <a:cubicBezTo>
                    <a:pt x="47165" y="85183"/>
                    <a:pt x="48423" y="84554"/>
                    <a:pt x="49052" y="84554"/>
                  </a:cubicBezTo>
                  <a:cubicBezTo>
                    <a:pt x="51568" y="84554"/>
                    <a:pt x="54084" y="84554"/>
                    <a:pt x="56600" y="84554"/>
                  </a:cubicBezTo>
                  <a:cubicBezTo>
                    <a:pt x="57229" y="84554"/>
                    <a:pt x="58488" y="83925"/>
                    <a:pt x="60375" y="83296"/>
                  </a:cubicBezTo>
                  <a:cubicBezTo>
                    <a:pt x="61004" y="82667"/>
                    <a:pt x="62891" y="81409"/>
                    <a:pt x="63520" y="81409"/>
                  </a:cubicBezTo>
                  <a:cubicBezTo>
                    <a:pt x="62891" y="82038"/>
                    <a:pt x="61633" y="82667"/>
                    <a:pt x="60375" y="83925"/>
                  </a:cubicBezTo>
                  <a:cubicBezTo>
                    <a:pt x="61004" y="84554"/>
                    <a:pt x="61633" y="85183"/>
                    <a:pt x="62262" y="85812"/>
                  </a:cubicBezTo>
                  <a:cubicBezTo>
                    <a:pt x="62891" y="86441"/>
                    <a:pt x="63520" y="85812"/>
                    <a:pt x="63520" y="87070"/>
                  </a:cubicBezTo>
                  <a:cubicBezTo>
                    <a:pt x="63520" y="88328"/>
                    <a:pt x="62891" y="89586"/>
                    <a:pt x="64150" y="88957"/>
                  </a:cubicBezTo>
                  <a:cubicBezTo>
                    <a:pt x="65407" y="88957"/>
                    <a:pt x="66665" y="87699"/>
                    <a:pt x="67924" y="87699"/>
                  </a:cubicBezTo>
                  <a:cubicBezTo>
                    <a:pt x="68553" y="87699"/>
                    <a:pt x="67924" y="88328"/>
                    <a:pt x="68553" y="88328"/>
                  </a:cubicBezTo>
                  <a:cubicBezTo>
                    <a:pt x="69182" y="88328"/>
                    <a:pt x="69810" y="88957"/>
                    <a:pt x="70440" y="88328"/>
                  </a:cubicBezTo>
                  <a:cubicBezTo>
                    <a:pt x="71698" y="88328"/>
                    <a:pt x="73585" y="87699"/>
                    <a:pt x="74843" y="87070"/>
                  </a:cubicBezTo>
                  <a:cubicBezTo>
                    <a:pt x="74843" y="87070"/>
                    <a:pt x="74843" y="87070"/>
                    <a:pt x="75472" y="87699"/>
                  </a:cubicBezTo>
                  <a:cubicBezTo>
                    <a:pt x="73585" y="88957"/>
                    <a:pt x="71698" y="89586"/>
                    <a:pt x="70440" y="90844"/>
                  </a:cubicBezTo>
                  <a:cubicBezTo>
                    <a:pt x="69810" y="91473"/>
                    <a:pt x="69182" y="92732"/>
                    <a:pt x="69182" y="92732"/>
                  </a:cubicBezTo>
                  <a:cubicBezTo>
                    <a:pt x="71069" y="92102"/>
                    <a:pt x="72956" y="90844"/>
                    <a:pt x="74214" y="90844"/>
                  </a:cubicBezTo>
                  <a:cubicBezTo>
                    <a:pt x="75472" y="90844"/>
                    <a:pt x="77360" y="89586"/>
                    <a:pt x="77360" y="90215"/>
                  </a:cubicBezTo>
                  <a:cubicBezTo>
                    <a:pt x="77360" y="90844"/>
                    <a:pt x="78617" y="89586"/>
                    <a:pt x="79246" y="89586"/>
                  </a:cubicBezTo>
                  <a:cubicBezTo>
                    <a:pt x="81763" y="88957"/>
                    <a:pt x="83650" y="88328"/>
                    <a:pt x="86166" y="87699"/>
                  </a:cubicBezTo>
                  <a:cubicBezTo>
                    <a:pt x="86795" y="87699"/>
                    <a:pt x="88682" y="86441"/>
                    <a:pt x="91198" y="84554"/>
                  </a:cubicBezTo>
                  <a:cubicBezTo>
                    <a:pt x="93086" y="83296"/>
                    <a:pt x="93715" y="82667"/>
                    <a:pt x="94973" y="82038"/>
                  </a:cubicBezTo>
                  <a:cubicBezTo>
                    <a:pt x="94973" y="81409"/>
                    <a:pt x="95602" y="81409"/>
                    <a:pt x="95602" y="80780"/>
                  </a:cubicBezTo>
                  <a:cubicBezTo>
                    <a:pt x="98118" y="78263"/>
                    <a:pt x="100634" y="76376"/>
                    <a:pt x="103151" y="74489"/>
                  </a:cubicBezTo>
                  <a:cubicBezTo>
                    <a:pt x="106296" y="66940"/>
                    <a:pt x="107554" y="65682"/>
                    <a:pt x="108812" y="63795"/>
                  </a:cubicBezTo>
                  <a:close/>
                  <a:moveTo>
                    <a:pt x="11938" y="41149"/>
                  </a:moveTo>
                  <a:cubicBezTo>
                    <a:pt x="11938" y="41149"/>
                    <a:pt x="11309" y="41778"/>
                    <a:pt x="11309" y="41778"/>
                  </a:cubicBezTo>
                  <a:cubicBezTo>
                    <a:pt x="11309" y="41778"/>
                    <a:pt x="11309" y="41149"/>
                    <a:pt x="11309" y="41149"/>
                  </a:cubicBezTo>
                  <a:cubicBezTo>
                    <a:pt x="11938" y="40520"/>
                    <a:pt x="11938" y="40520"/>
                    <a:pt x="12567" y="39891"/>
                  </a:cubicBezTo>
                  <a:cubicBezTo>
                    <a:pt x="11938" y="41149"/>
                    <a:pt x="11938" y="41149"/>
                    <a:pt x="11938" y="41149"/>
                  </a:cubicBezTo>
                  <a:close/>
                  <a:moveTo>
                    <a:pt x="16971" y="38004"/>
                  </a:moveTo>
                  <a:cubicBezTo>
                    <a:pt x="16341" y="38004"/>
                    <a:pt x="16341" y="38004"/>
                    <a:pt x="15712" y="38004"/>
                  </a:cubicBezTo>
                  <a:cubicBezTo>
                    <a:pt x="15712" y="38004"/>
                    <a:pt x="16341" y="37375"/>
                    <a:pt x="16341" y="37375"/>
                  </a:cubicBezTo>
                  <a:cubicBezTo>
                    <a:pt x="16971" y="38004"/>
                    <a:pt x="17599" y="38004"/>
                    <a:pt x="16971" y="38004"/>
                  </a:cubicBezTo>
                  <a:cubicBezTo>
                    <a:pt x="17599" y="38004"/>
                    <a:pt x="16971" y="38004"/>
                    <a:pt x="16971" y="38004"/>
                  </a:cubicBezTo>
                  <a:close/>
                  <a:moveTo>
                    <a:pt x="19486" y="41778"/>
                  </a:moveTo>
                  <a:cubicBezTo>
                    <a:pt x="18857" y="41778"/>
                    <a:pt x="18857" y="41778"/>
                    <a:pt x="18228" y="42407"/>
                  </a:cubicBezTo>
                  <a:cubicBezTo>
                    <a:pt x="18857" y="41778"/>
                    <a:pt x="19486" y="41149"/>
                    <a:pt x="20116" y="40520"/>
                  </a:cubicBezTo>
                  <a:cubicBezTo>
                    <a:pt x="20745" y="40520"/>
                    <a:pt x="20745" y="39891"/>
                    <a:pt x="21374" y="39891"/>
                  </a:cubicBezTo>
                  <a:cubicBezTo>
                    <a:pt x="20745" y="40520"/>
                    <a:pt x="20116" y="41149"/>
                    <a:pt x="19486" y="41778"/>
                  </a:cubicBezTo>
                  <a:close/>
                  <a:moveTo>
                    <a:pt x="15083" y="46811"/>
                  </a:moveTo>
                  <a:cubicBezTo>
                    <a:pt x="13196" y="46182"/>
                    <a:pt x="10680" y="46811"/>
                    <a:pt x="10680" y="43665"/>
                  </a:cubicBezTo>
                  <a:cubicBezTo>
                    <a:pt x="11309" y="43665"/>
                    <a:pt x="11938" y="43665"/>
                    <a:pt x="13196" y="43665"/>
                  </a:cubicBezTo>
                  <a:cubicBezTo>
                    <a:pt x="13825" y="43665"/>
                    <a:pt x="14454" y="43665"/>
                    <a:pt x="15083" y="43665"/>
                  </a:cubicBezTo>
                  <a:cubicBezTo>
                    <a:pt x="16341" y="44294"/>
                    <a:pt x="16341" y="45552"/>
                    <a:pt x="15083" y="46811"/>
                  </a:cubicBezTo>
                  <a:close/>
                  <a:moveTo>
                    <a:pt x="24519" y="43036"/>
                  </a:moveTo>
                  <a:cubicBezTo>
                    <a:pt x="20745" y="46182"/>
                    <a:pt x="22002" y="43665"/>
                    <a:pt x="21374" y="43665"/>
                  </a:cubicBezTo>
                  <a:cubicBezTo>
                    <a:pt x="20745" y="43665"/>
                    <a:pt x="20745" y="42407"/>
                    <a:pt x="20745" y="41778"/>
                  </a:cubicBezTo>
                  <a:cubicBezTo>
                    <a:pt x="21374" y="41149"/>
                    <a:pt x="21374" y="41149"/>
                    <a:pt x="22002" y="40520"/>
                  </a:cubicBezTo>
                  <a:cubicBezTo>
                    <a:pt x="23890" y="39891"/>
                    <a:pt x="23890" y="41149"/>
                    <a:pt x="24519" y="43036"/>
                  </a:cubicBezTo>
                  <a:close/>
                  <a:moveTo>
                    <a:pt x="23890" y="45552"/>
                  </a:moveTo>
                  <a:cubicBezTo>
                    <a:pt x="23261" y="45552"/>
                    <a:pt x="22002" y="45552"/>
                    <a:pt x="22631" y="44294"/>
                  </a:cubicBezTo>
                  <a:cubicBezTo>
                    <a:pt x="26406" y="42407"/>
                    <a:pt x="26406" y="43036"/>
                    <a:pt x="23890" y="45552"/>
                  </a:cubicBezTo>
                  <a:close/>
                  <a:moveTo>
                    <a:pt x="25148" y="46811"/>
                  </a:moveTo>
                  <a:cubicBezTo>
                    <a:pt x="24519" y="46811"/>
                    <a:pt x="24519" y="47440"/>
                    <a:pt x="23890" y="47440"/>
                  </a:cubicBezTo>
                  <a:cubicBezTo>
                    <a:pt x="23890" y="47440"/>
                    <a:pt x="24519" y="46811"/>
                    <a:pt x="25148" y="46182"/>
                  </a:cubicBezTo>
                  <a:cubicBezTo>
                    <a:pt x="25777" y="46182"/>
                    <a:pt x="25777" y="46182"/>
                    <a:pt x="25148" y="46811"/>
                  </a:cubicBezTo>
                  <a:cubicBezTo>
                    <a:pt x="25777" y="46811"/>
                    <a:pt x="25777" y="46811"/>
                    <a:pt x="25148" y="46811"/>
                  </a:cubicBezTo>
                  <a:close/>
                  <a:moveTo>
                    <a:pt x="26406" y="48069"/>
                  </a:moveTo>
                  <a:cubicBezTo>
                    <a:pt x="25148" y="49327"/>
                    <a:pt x="22631" y="51214"/>
                    <a:pt x="25777" y="47440"/>
                  </a:cubicBezTo>
                  <a:cubicBezTo>
                    <a:pt x="25777" y="47440"/>
                    <a:pt x="25777" y="48069"/>
                    <a:pt x="26406" y="48069"/>
                  </a:cubicBezTo>
                  <a:close/>
                  <a:moveTo>
                    <a:pt x="37100" y="42407"/>
                  </a:moveTo>
                  <a:cubicBezTo>
                    <a:pt x="37100" y="42407"/>
                    <a:pt x="36471" y="43036"/>
                    <a:pt x="36471" y="43036"/>
                  </a:cubicBezTo>
                  <a:cubicBezTo>
                    <a:pt x="36471" y="43036"/>
                    <a:pt x="35842" y="42407"/>
                    <a:pt x="35842" y="42407"/>
                  </a:cubicBezTo>
                  <a:cubicBezTo>
                    <a:pt x="36471" y="41778"/>
                    <a:pt x="36471" y="41778"/>
                    <a:pt x="37100" y="41149"/>
                  </a:cubicBezTo>
                  <a:cubicBezTo>
                    <a:pt x="37100" y="41778"/>
                    <a:pt x="37100" y="41778"/>
                    <a:pt x="37100" y="42407"/>
                  </a:cubicBezTo>
                  <a:cubicBezTo>
                    <a:pt x="37100" y="42407"/>
                    <a:pt x="37100" y="42407"/>
                    <a:pt x="37100" y="42407"/>
                  </a:cubicBezTo>
                  <a:close/>
                  <a:moveTo>
                    <a:pt x="30180" y="52472"/>
                  </a:moveTo>
                  <a:cubicBezTo>
                    <a:pt x="30180" y="53101"/>
                    <a:pt x="30180" y="53101"/>
                    <a:pt x="30180" y="53730"/>
                  </a:cubicBezTo>
                  <a:cubicBezTo>
                    <a:pt x="29552" y="54359"/>
                    <a:pt x="29552" y="54359"/>
                    <a:pt x="28922" y="54988"/>
                  </a:cubicBezTo>
                  <a:cubicBezTo>
                    <a:pt x="28922" y="54359"/>
                    <a:pt x="28922" y="54359"/>
                    <a:pt x="28922" y="53730"/>
                  </a:cubicBezTo>
                  <a:cubicBezTo>
                    <a:pt x="29552" y="53101"/>
                    <a:pt x="30180" y="52472"/>
                    <a:pt x="30180" y="52472"/>
                  </a:cubicBezTo>
                  <a:close/>
                  <a:moveTo>
                    <a:pt x="40245" y="44294"/>
                  </a:moveTo>
                  <a:cubicBezTo>
                    <a:pt x="39616" y="44923"/>
                    <a:pt x="38987" y="44923"/>
                    <a:pt x="38987" y="44923"/>
                  </a:cubicBezTo>
                  <a:cubicBezTo>
                    <a:pt x="39616" y="44294"/>
                    <a:pt x="39616" y="44294"/>
                    <a:pt x="40245" y="44294"/>
                  </a:cubicBezTo>
                  <a:cubicBezTo>
                    <a:pt x="40245" y="43665"/>
                    <a:pt x="40245" y="44294"/>
                    <a:pt x="40245" y="44294"/>
                  </a:cubicBezTo>
                  <a:close/>
                  <a:moveTo>
                    <a:pt x="40245" y="46182"/>
                  </a:moveTo>
                  <a:cubicBezTo>
                    <a:pt x="40245" y="45552"/>
                    <a:pt x="40245" y="45552"/>
                    <a:pt x="40245" y="44923"/>
                  </a:cubicBezTo>
                  <a:cubicBezTo>
                    <a:pt x="41503" y="44294"/>
                    <a:pt x="42133" y="44294"/>
                    <a:pt x="40245" y="46182"/>
                  </a:cubicBezTo>
                  <a:close/>
                  <a:moveTo>
                    <a:pt x="32067" y="54988"/>
                  </a:moveTo>
                  <a:cubicBezTo>
                    <a:pt x="32067" y="54988"/>
                    <a:pt x="32067" y="54988"/>
                    <a:pt x="32067" y="54988"/>
                  </a:cubicBezTo>
                  <a:cubicBezTo>
                    <a:pt x="31438" y="54988"/>
                    <a:pt x="31438" y="54988"/>
                    <a:pt x="30809" y="54988"/>
                  </a:cubicBezTo>
                  <a:cubicBezTo>
                    <a:pt x="31438" y="54359"/>
                    <a:pt x="31438" y="54359"/>
                    <a:pt x="32067" y="53730"/>
                  </a:cubicBezTo>
                  <a:cubicBezTo>
                    <a:pt x="32697" y="53730"/>
                    <a:pt x="32697" y="54359"/>
                    <a:pt x="32067" y="54988"/>
                  </a:cubicBezTo>
                  <a:close/>
                  <a:moveTo>
                    <a:pt x="42762" y="62537"/>
                  </a:moveTo>
                  <a:cubicBezTo>
                    <a:pt x="42762" y="63166"/>
                    <a:pt x="42762" y="63166"/>
                    <a:pt x="42762" y="63795"/>
                  </a:cubicBezTo>
                  <a:cubicBezTo>
                    <a:pt x="41503" y="65053"/>
                    <a:pt x="40245" y="66311"/>
                    <a:pt x="38987" y="67569"/>
                  </a:cubicBezTo>
                  <a:cubicBezTo>
                    <a:pt x="38358" y="67569"/>
                    <a:pt x="37729" y="67569"/>
                    <a:pt x="37100" y="67569"/>
                  </a:cubicBezTo>
                  <a:cubicBezTo>
                    <a:pt x="40874" y="63166"/>
                    <a:pt x="42762" y="61908"/>
                    <a:pt x="42762" y="62537"/>
                  </a:cubicBezTo>
                  <a:close/>
                  <a:moveTo>
                    <a:pt x="47794" y="60021"/>
                  </a:moveTo>
                  <a:cubicBezTo>
                    <a:pt x="47794" y="60021"/>
                    <a:pt x="47794" y="59392"/>
                    <a:pt x="47794" y="60021"/>
                  </a:cubicBezTo>
                  <a:cubicBezTo>
                    <a:pt x="48423" y="58763"/>
                    <a:pt x="45278" y="60650"/>
                    <a:pt x="47165" y="58134"/>
                  </a:cubicBezTo>
                  <a:cubicBezTo>
                    <a:pt x="49052" y="56875"/>
                    <a:pt x="49052" y="57504"/>
                    <a:pt x="47794" y="60021"/>
                  </a:cubicBezTo>
                  <a:cubicBezTo>
                    <a:pt x="47794" y="59392"/>
                    <a:pt x="47794" y="60021"/>
                    <a:pt x="47794" y="60021"/>
                  </a:cubicBezTo>
                  <a:close/>
                  <a:moveTo>
                    <a:pt x="44648" y="65053"/>
                  </a:moveTo>
                  <a:cubicBezTo>
                    <a:pt x="44019" y="65053"/>
                    <a:pt x="43390" y="65682"/>
                    <a:pt x="42133" y="65682"/>
                  </a:cubicBezTo>
                  <a:cubicBezTo>
                    <a:pt x="40874" y="66940"/>
                    <a:pt x="39616" y="67569"/>
                    <a:pt x="37729" y="69456"/>
                  </a:cubicBezTo>
                  <a:cubicBezTo>
                    <a:pt x="44019" y="63166"/>
                    <a:pt x="40874" y="65053"/>
                    <a:pt x="40245" y="65053"/>
                  </a:cubicBezTo>
                  <a:cubicBezTo>
                    <a:pt x="43390" y="61908"/>
                    <a:pt x="43390" y="61908"/>
                    <a:pt x="44019" y="61908"/>
                  </a:cubicBezTo>
                  <a:cubicBezTo>
                    <a:pt x="44648" y="62537"/>
                    <a:pt x="45278" y="62537"/>
                    <a:pt x="45907" y="63166"/>
                  </a:cubicBezTo>
                  <a:cubicBezTo>
                    <a:pt x="45907" y="63795"/>
                    <a:pt x="45278" y="64424"/>
                    <a:pt x="44648" y="65053"/>
                  </a:cubicBezTo>
                  <a:close/>
                  <a:moveTo>
                    <a:pt x="45907" y="67569"/>
                  </a:moveTo>
                  <a:cubicBezTo>
                    <a:pt x="44648" y="68198"/>
                    <a:pt x="43390" y="68828"/>
                    <a:pt x="41503" y="68828"/>
                  </a:cubicBezTo>
                  <a:cubicBezTo>
                    <a:pt x="45278" y="65053"/>
                    <a:pt x="46536" y="64424"/>
                    <a:pt x="46536" y="65053"/>
                  </a:cubicBezTo>
                  <a:cubicBezTo>
                    <a:pt x="46536" y="65682"/>
                    <a:pt x="46536" y="65682"/>
                    <a:pt x="46536" y="66311"/>
                  </a:cubicBezTo>
                  <a:cubicBezTo>
                    <a:pt x="46536" y="66940"/>
                    <a:pt x="45907" y="67569"/>
                    <a:pt x="45907" y="67569"/>
                  </a:cubicBezTo>
                  <a:close/>
                  <a:moveTo>
                    <a:pt x="52197" y="63795"/>
                  </a:moveTo>
                  <a:cubicBezTo>
                    <a:pt x="52197" y="63795"/>
                    <a:pt x="51568" y="63166"/>
                    <a:pt x="51568" y="63166"/>
                  </a:cubicBezTo>
                  <a:cubicBezTo>
                    <a:pt x="53455" y="61279"/>
                    <a:pt x="53455" y="61279"/>
                    <a:pt x="52197" y="63795"/>
                  </a:cubicBezTo>
                  <a:close/>
                  <a:moveTo>
                    <a:pt x="50310" y="66940"/>
                  </a:moveTo>
                  <a:cubicBezTo>
                    <a:pt x="49052" y="68198"/>
                    <a:pt x="47794" y="69456"/>
                    <a:pt x="47794" y="69456"/>
                  </a:cubicBezTo>
                  <a:cubicBezTo>
                    <a:pt x="46536" y="70086"/>
                    <a:pt x="45907" y="70715"/>
                    <a:pt x="45278" y="70715"/>
                  </a:cubicBezTo>
                  <a:cubicBezTo>
                    <a:pt x="45278" y="70715"/>
                    <a:pt x="45907" y="69456"/>
                    <a:pt x="46536" y="68828"/>
                  </a:cubicBezTo>
                  <a:cubicBezTo>
                    <a:pt x="49681" y="65682"/>
                    <a:pt x="46536" y="69456"/>
                    <a:pt x="50310" y="66940"/>
                  </a:cubicBezTo>
                  <a:close/>
                  <a:moveTo>
                    <a:pt x="51568" y="70715"/>
                  </a:moveTo>
                  <a:cubicBezTo>
                    <a:pt x="50310" y="71973"/>
                    <a:pt x="48423" y="73231"/>
                    <a:pt x="47165" y="74489"/>
                  </a:cubicBezTo>
                  <a:cubicBezTo>
                    <a:pt x="46536" y="75118"/>
                    <a:pt x="45907" y="75747"/>
                    <a:pt x="45278" y="75747"/>
                  </a:cubicBezTo>
                  <a:cubicBezTo>
                    <a:pt x="44648" y="75747"/>
                    <a:pt x="44648" y="75118"/>
                    <a:pt x="44019" y="75118"/>
                  </a:cubicBezTo>
                  <a:cubicBezTo>
                    <a:pt x="43390" y="75118"/>
                    <a:pt x="44648" y="73860"/>
                    <a:pt x="47165" y="71344"/>
                  </a:cubicBezTo>
                  <a:cubicBezTo>
                    <a:pt x="46536" y="71344"/>
                    <a:pt x="45907" y="71973"/>
                    <a:pt x="45278" y="71973"/>
                  </a:cubicBezTo>
                  <a:cubicBezTo>
                    <a:pt x="48423" y="69456"/>
                    <a:pt x="49052" y="68828"/>
                    <a:pt x="49681" y="68828"/>
                  </a:cubicBezTo>
                  <a:cubicBezTo>
                    <a:pt x="50310" y="68828"/>
                    <a:pt x="50939" y="69456"/>
                    <a:pt x="51568" y="70086"/>
                  </a:cubicBezTo>
                  <a:cubicBezTo>
                    <a:pt x="51568" y="69456"/>
                    <a:pt x="51568" y="70086"/>
                    <a:pt x="51568" y="70715"/>
                  </a:cubicBezTo>
                  <a:close/>
                  <a:moveTo>
                    <a:pt x="42133" y="80150"/>
                  </a:moveTo>
                  <a:cubicBezTo>
                    <a:pt x="41503" y="80780"/>
                    <a:pt x="39616" y="82038"/>
                    <a:pt x="42762" y="78263"/>
                  </a:cubicBezTo>
                  <a:cubicBezTo>
                    <a:pt x="42762" y="78263"/>
                    <a:pt x="43390" y="78892"/>
                    <a:pt x="43390" y="78892"/>
                  </a:cubicBezTo>
                  <a:cubicBezTo>
                    <a:pt x="43390" y="78892"/>
                    <a:pt x="42762" y="79521"/>
                    <a:pt x="42133" y="80150"/>
                  </a:cubicBezTo>
                  <a:close/>
                  <a:moveTo>
                    <a:pt x="56600" y="66940"/>
                  </a:moveTo>
                  <a:cubicBezTo>
                    <a:pt x="54714" y="68198"/>
                    <a:pt x="53455" y="69456"/>
                    <a:pt x="57229" y="65053"/>
                  </a:cubicBezTo>
                  <a:cubicBezTo>
                    <a:pt x="56600" y="65682"/>
                    <a:pt x="56600" y="66311"/>
                    <a:pt x="56600" y="66940"/>
                  </a:cubicBezTo>
                  <a:close/>
                  <a:moveTo>
                    <a:pt x="59117" y="66940"/>
                  </a:moveTo>
                  <a:cubicBezTo>
                    <a:pt x="59117" y="66940"/>
                    <a:pt x="58488" y="67569"/>
                    <a:pt x="58488" y="67569"/>
                  </a:cubicBezTo>
                  <a:cubicBezTo>
                    <a:pt x="57859" y="67569"/>
                    <a:pt x="57229" y="67569"/>
                    <a:pt x="56600" y="67569"/>
                  </a:cubicBezTo>
                  <a:cubicBezTo>
                    <a:pt x="57229" y="66940"/>
                    <a:pt x="57859" y="66311"/>
                    <a:pt x="57859" y="66311"/>
                  </a:cubicBezTo>
                  <a:cubicBezTo>
                    <a:pt x="58488" y="66311"/>
                    <a:pt x="59117" y="66940"/>
                    <a:pt x="59117" y="66940"/>
                  </a:cubicBezTo>
                  <a:close/>
                  <a:moveTo>
                    <a:pt x="55972" y="71344"/>
                  </a:moveTo>
                  <a:cubicBezTo>
                    <a:pt x="54084" y="72602"/>
                    <a:pt x="53455" y="71973"/>
                    <a:pt x="51568" y="74489"/>
                  </a:cubicBezTo>
                  <a:cubicBezTo>
                    <a:pt x="47794" y="77634"/>
                    <a:pt x="47794" y="76376"/>
                    <a:pt x="47165" y="76376"/>
                  </a:cubicBezTo>
                  <a:cubicBezTo>
                    <a:pt x="50310" y="73231"/>
                    <a:pt x="53455" y="70715"/>
                    <a:pt x="54084" y="70715"/>
                  </a:cubicBezTo>
                  <a:cubicBezTo>
                    <a:pt x="55972" y="69456"/>
                    <a:pt x="56600" y="70086"/>
                    <a:pt x="55972" y="71344"/>
                  </a:cubicBezTo>
                  <a:close/>
                  <a:moveTo>
                    <a:pt x="64150" y="71344"/>
                  </a:moveTo>
                  <a:cubicBezTo>
                    <a:pt x="63520" y="71973"/>
                    <a:pt x="62891" y="72602"/>
                    <a:pt x="62891" y="72602"/>
                  </a:cubicBezTo>
                  <a:cubicBezTo>
                    <a:pt x="60375" y="72602"/>
                    <a:pt x="58488" y="71973"/>
                    <a:pt x="57859" y="70086"/>
                  </a:cubicBezTo>
                  <a:cubicBezTo>
                    <a:pt x="59746" y="70715"/>
                    <a:pt x="61633" y="70715"/>
                    <a:pt x="64150" y="71344"/>
                  </a:cubicBezTo>
                  <a:close/>
                  <a:moveTo>
                    <a:pt x="62891" y="73860"/>
                  </a:moveTo>
                  <a:cubicBezTo>
                    <a:pt x="62891" y="73231"/>
                    <a:pt x="61004" y="75747"/>
                    <a:pt x="63520" y="72602"/>
                  </a:cubicBezTo>
                  <a:cubicBezTo>
                    <a:pt x="62891" y="72602"/>
                    <a:pt x="62891" y="73231"/>
                    <a:pt x="62891" y="7386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29" name="【公众号：阿拉丁PPT】1-191"/>
            <p:cNvSpPr/>
            <p:nvPr/>
          </p:nvSpPr>
          <p:spPr>
            <a:xfrm>
              <a:off x="11394346" y="103863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30" name="【公众号：阿拉丁PPT】1-192"/>
            <p:cNvSpPr/>
            <p:nvPr/>
          </p:nvSpPr>
          <p:spPr>
            <a:xfrm>
              <a:off x="11377362" y="1038008"/>
              <a:ext cx="16984" cy="5032"/>
            </a:xfrm>
            <a:custGeom>
              <a:avLst/>
              <a:gdLst>
                <a:gd name="connsiteX0" fmla="*/ 10065 w 16984"/>
                <a:gd name="connsiteY0" fmla="*/ 5033 h 5032"/>
                <a:gd name="connsiteX1" fmla="*/ 10065 w 16984"/>
                <a:gd name="connsiteY1" fmla="*/ 3774 h 5032"/>
                <a:gd name="connsiteX2" fmla="*/ 7548 w 16984"/>
                <a:gd name="connsiteY2" fmla="*/ 3774 h 5032"/>
                <a:gd name="connsiteX3" fmla="*/ 1887 w 16984"/>
                <a:gd name="connsiteY3" fmla="*/ 3145 h 5032"/>
                <a:gd name="connsiteX4" fmla="*/ 0 w 16984"/>
                <a:gd name="connsiteY4" fmla="*/ 2516 h 5032"/>
                <a:gd name="connsiteX5" fmla="*/ 1258 w 16984"/>
                <a:gd name="connsiteY5" fmla="*/ 629 h 5032"/>
                <a:gd name="connsiteX6" fmla="*/ 3145 w 16984"/>
                <a:gd name="connsiteY6" fmla="*/ 629 h 5032"/>
                <a:gd name="connsiteX7" fmla="*/ 7548 w 16984"/>
                <a:gd name="connsiteY7" fmla="*/ 1258 h 5032"/>
                <a:gd name="connsiteX8" fmla="*/ 14468 w 16984"/>
                <a:gd name="connsiteY8" fmla="*/ 629 h 5032"/>
                <a:gd name="connsiteX9" fmla="*/ 15726 w 16984"/>
                <a:gd name="connsiteY9" fmla="*/ 0 h 5032"/>
                <a:gd name="connsiteX10" fmla="*/ 16984 w 16984"/>
                <a:gd name="connsiteY10" fmla="*/ 0 h 5032"/>
                <a:gd name="connsiteX11" fmla="*/ 14468 w 16984"/>
                <a:gd name="connsiteY11" fmla="*/ 1258 h 5032"/>
                <a:gd name="connsiteX12" fmla="*/ 10065 w 16984"/>
                <a:gd name="connsiteY12" fmla="*/ 5033 h 5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84" h="5032">
                  <a:moveTo>
                    <a:pt x="10065" y="5033"/>
                  </a:moveTo>
                  <a:cubicBezTo>
                    <a:pt x="10065" y="4403"/>
                    <a:pt x="10694" y="3774"/>
                    <a:pt x="10065" y="3774"/>
                  </a:cubicBezTo>
                  <a:cubicBezTo>
                    <a:pt x="9436" y="3774"/>
                    <a:pt x="8807" y="3774"/>
                    <a:pt x="7548" y="3774"/>
                  </a:cubicBezTo>
                  <a:cubicBezTo>
                    <a:pt x="5662" y="3774"/>
                    <a:pt x="3145" y="3774"/>
                    <a:pt x="1887" y="3145"/>
                  </a:cubicBezTo>
                  <a:cubicBezTo>
                    <a:pt x="1258" y="3145"/>
                    <a:pt x="1258" y="1887"/>
                    <a:pt x="0" y="2516"/>
                  </a:cubicBezTo>
                  <a:cubicBezTo>
                    <a:pt x="0" y="2516"/>
                    <a:pt x="629" y="1258"/>
                    <a:pt x="1258" y="629"/>
                  </a:cubicBezTo>
                  <a:cubicBezTo>
                    <a:pt x="2516" y="0"/>
                    <a:pt x="2516" y="629"/>
                    <a:pt x="3145" y="629"/>
                  </a:cubicBezTo>
                  <a:cubicBezTo>
                    <a:pt x="4403" y="629"/>
                    <a:pt x="5662" y="1258"/>
                    <a:pt x="7548" y="1258"/>
                  </a:cubicBezTo>
                  <a:cubicBezTo>
                    <a:pt x="9436" y="1258"/>
                    <a:pt x="11952" y="629"/>
                    <a:pt x="14468" y="629"/>
                  </a:cubicBezTo>
                  <a:cubicBezTo>
                    <a:pt x="15097" y="629"/>
                    <a:pt x="15726" y="0"/>
                    <a:pt x="15726" y="0"/>
                  </a:cubicBezTo>
                  <a:cubicBezTo>
                    <a:pt x="16355" y="0"/>
                    <a:pt x="16355" y="0"/>
                    <a:pt x="16984" y="0"/>
                  </a:cubicBezTo>
                  <a:cubicBezTo>
                    <a:pt x="15726" y="1258"/>
                    <a:pt x="14468" y="1258"/>
                    <a:pt x="14468" y="1258"/>
                  </a:cubicBezTo>
                  <a:cubicBezTo>
                    <a:pt x="13839" y="1887"/>
                    <a:pt x="13839" y="1258"/>
                    <a:pt x="10065" y="5033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31" name="【公众号：阿拉丁PPT】1-193"/>
            <p:cNvSpPr/>
            <p:nvPr/>
          </p:nvSpPr>
          <p:spPr>
            <a:xfrm>
              <a:off x="11394346" y="1038637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32" name="【公众号：阿拉丁PPT】1-194"/>
            <p:cNvSpPr/>
            <p:nvPr/>
          </p:nvSpPr>
          <p:spPr>
            <a:xfrm>
              <a:off x="11325338" y="987684"/>
              <a:ext cx="3586" cy="4961"/>
            </a:xfrm>
            <a:custGeom>
              <a:avLst/>
              <a:gdLst>
                <a:gd name="connsiteX0" fmla="*/ 3587 w 3586"/>
                <a:gd name="connsiteY0" fmla="*/ 0 h 4961"/>
                <a:gd name="connsiteX1" fmla="*/ 1700 w 3586"/>
                <a:gd name="connsiteY1" fmla="*/ 4403 h 4961"/>
                <a:gd name="connsiteX2" fmla="*/ 3587 w 3586"/>
                <a:gd name="connsiteY2" fmla="*/ 0 h 4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586" h="4961">
                  <a:moveTo>
                    <a:pt x="3587" y="0"/>
                  </a:moveTo>
                  <a:cubicBezTo>
                    <a:pt x="2958" y="1887"/>
                    <a:pt x="2329" y="3145"/>
                    <a:pt x="1700" y="4403"/>
                  </a:cubicBezTo>
                  <a:cubicBezTo>
                    <a:pt x="-816" y="5662"/>
                    <a:pt x="-816" y="5033"/>
                    <a:pt x="3587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33" name="【公众号：阿拉丁PPT】1-195"/>
            <p:cNvSpPr/>
            <p:nvPr/>
          </p:nvSpPr>
          <p:spPr>
            <a:xfrm>
              <a:off x="11327038" y="1004039"/>
              <a:ext cx="1886" cy="1258"/>
            </a:xfrm>
            <a:custGeom>
              <a:avLst/>
              <a:gdLst>
                <a:gd name="connsiteX0" fmla="*/ 629 w 1886"/>
                <a:gd name="connsiteY0" fmla="*/ 1258 h 1258"/>
                <a:gd name="connsiteX1" fmla="*/ 0 w 1886"/>
                <a:gd name="connsiteY1" fmla="*/ 1258 h 1258"/>
                <a:gd name="connsiteX2" fmla="*/ 1258 w 1886"/>
                <a:gd name="connsiteY2" fmla="*/ 0 h 1258"/>
                <a:gd name="connsiteX3" fmla="*/ 1887 w 1886"/>
                <a:gd name="connsiteY3" fmla="*/ 0 h 1258"/>
                <a:gd name="connsiteX4" fmla="*/ 629 w 1886"/>
                <a:gd name="connsiteY4" fmla="*/ 1258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258">
                  <a:moveTo>
                    <a:pt x="629" y="1258"/>
                  </a:moveTo>
                  <a:cubicBezTo>
                    <a:pt x="629" y="1258"/>
                    <a:pt x="0" y="1258"/>
                    <a:pt x="0" y="1258"/>
                  </a:cubicBezTo>
                  <a:cubicBezTo>
                    <a:pt x="629" y="629"/>
                    <a:pt x="629" y="629"/>
                    <a:pt x="1258" y="0"/>
                  </a:cubicBezTo>
                  <a:cubicBezTo>
                    <a:pt x="1258" y="0"/>
                    <a:pt x="1887" y="0"/>
                    <a:pt x="1887" y="0"/>
                  </a:cubicBezTo>
                  <a:cubicBezTo>
                    <a:pt x="1258" y="629"/>
                    <a:pt x="629" y="1258"/>
                    <a:pt x="629" y="125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34" name="【公众号：阿拉丁PPT】1-196"/>
            <p:cNvSpPr/>
            <p:nvPr/>
          </p:nvSpPr>
          <p:spPr>
            <a:xfrm>
              <a:off x="11488705" y="42530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35" name="【公众号：阿拉丁PPT】1-197"/>
            <p:cNvSpPr/>
            <p:nvPr/>
          </p:nvSpPr>
          <p:spPr>
            <a:xfrm>
              <a:off x="11416378" y="340127"/>
              <a:ext cx="111957" cy="92731"/>
            </a:xfrm>
            <a:custGeom>
              <a:avLst/>
              <a:gdLst>
                <a:gd name="connsiteX0" fmla="*/ 108812 w 111957"/>
                <a:gd name="connsiteY0" fmla="*/ 63795 h 92731"/>
                <a:gd name="connsiteX1" fmla="*/ 111958 w 111957"/>
                <a:gd name="connsiteY1" fmla="*/ 61279 h 92731"/>
                <a:gd name="connsiteX2" fmla="*/ 110699 w 111957"/>
                <a:gd name="connsiteY2" fmla="*/ 60021 h 92731"/>
                <a:gd name="connsiteX3" fmla="*/ 111958 w 111957"/>
                <a:gd name="connsiteY3" fmla="*/ 56246 h 92731"/>
                <a:gd name="connsiteX4" fmla="*/ 111329 w 111957"/>
                <a:gd name="connsiteY4" fmla="*/ 55617 h 92731"/>
                <a:gd name="connsiteX5" fmla="*/ 108183 w 111957"/>
                <a:gd name="connsiteY5" fmla="*/ 54988 h 92731"/>
                <a:gd name="connsiteX6" fmla="*/ 107554 w 111957"/>
                <a:gd name="connsiteY6" fmla="*/ 53730 h 92731"/>
                <a:gd name="connsiteX7" fmla="*/ 105038 w 111957"/>
                <a:gd name="connsiteY7" fmla="*/ 54359 h 92731"/>
                <a:gd name="connsiteX8" fmla="*/ 104408 w 111957"/>
                <a:gd name="connsiteY8" fmla="*/ 52472 h 92731"/>
                <a:gd name="connsiteX9" fmla="*/ 104408 w 111957"/>
                <a:gd name="connsiteY9" fmla="*/ 51214 h 92731"/>
                <a:gd name="connsiteX10" fmla="*/ 103780 w 111957"/>
                <a:gd name="connsiteY10" fmla="*/ 48069 h 92731"/>
                <a:gd name="connsiteX11" fmla="*/ 101263 w 111957"/>
                <a:gd name="connsiteY11" fmla="*/ 46811 h 92731"/>
                <a:gd name="connsiteX12" fmla="*/ 101263 w 111957"/>
                <a:gd name="connsiteY12" fmla="*/ 44923 h 92731"/>
                <a:gd name="connsiteX13" fmla="*/ 101263 w 111957"/>
                <a:gd name="connsiteY13" fmla="*/ 44294 h 92731"/>
                <a:gd name="connsiteX14" fmla="*/ 98118 w 111957"/>
                <a:gd name="connsiteY14" fmla="*/ 47440 h 92731"/>
                <a:gd name="connsiteX15" fmla="*/ 96231 w 111957"/>
                <a:gd name="connsiteY15" fmla="*/ 44923 h 92731"/>
                <a:gd name="connsiteX16" fmla="*/ 94973 w 111957"/>
                <a:gd name="connsiteY16" fmla="*/ 43665 h 92731"/>
                <a:gd name="connsiteX17" fmla="*/ 91198 w 111957"/>
                <a:gd name="connsiteY17" fmla="*/ 42407 h 92731"/>
                <a:gd name="connsiteX18" fmla="*/ 91198 w 111957"/>
                <a:gd name="connsiteY18" fmla="*/ 39891 h 92731"/>
                <a:gd name="connsiteX19" fmla="*/ 86795 w 111957"/>
                <a:gd name="connsiteY19" fmla="*/ 38633 h 92731"/>
                <a:gd name="connsiteX20" fmla="*/ 82392 w 111957"/>
                <a:gd name="connsiteY20" fmla="*/ 36746 h 92731"/>
                <a:gd name="connsiteX21" fmla="*/ 78617 w 111957"/>
                <a:gd name="connsiteY21" fmla="*/ 36746 h 92731"/>
                <a:gd name="connsiteX22" fmla="*/ 76101 w 111957"/>
                <a:gd name="connsiteY22" fmla="*/ 36117 h 92731"/>
                <a:gd name="connsiteX23" fmla="*/ 74843 w 111957"/>
                <a:gd name="connsiteY23" fmla="*/ 32971 h 92731"/>
                <a:gd name="connsiteX24" fmla="*/ 73585 w 111957"/>
                <a:gd name="connsiteY24" fmla="*/ 32971 h 92731"/>
                <a:gd name="connsiteX25" fmla="*/ 72327 w 111957"/>
                <a:gd name="connsiteY25" fmla="*/ 31084 h 92731"/>
                <a:gd name="connsiteX26" fmla="*/ 71698 w 111957"/>
                <a:gd name="connsiteY26" fmla="*/ 29197 h 92731"/>
                <a:gd name="connsiteX27" fmla="*/ 71069 w 111957"/>
                <a:gd name="connsiteY27" fmla="*/ 27310 h 92731"/>
                <a:gd name="connsiteX28" fmla="*/ 69182 w 111957"/>
                <a:gd name="connsiteY28" fmla="*/ 26052 h 92731"/>
                <a:gd name="connsiteX29" fmla="*/ 66665 w 111957"/>
                <a:gd name="connsiteY29" fmla="*/ 22277 h 92731"/>
                <a:gd name="connsiteX30" fmla="*/ 64150 w 111957"/>
                <a:gd name="connsiteY30" fmla="*/ 21648 h 92731"/>
                <a:gd name="connsiteX31" fmla="*/ 63520 w 111957"/>
                <a:gd name="connsiteY31" fmla="*/ 19761 h 92731"/>
                <a:gd name="connsiteX32" fmla="*/ 61004 w 111957"/>
                <a:gd name="connsiteY32" fmla="*/ 15987 h 92731"/>
                <a:gd name="connsiteX33" fmla="*/ 57859 w 111957"/>
                <a:gd name="connsiteY33" fmla="*/ 10955 h 92731"/>
                <a:gd name="connsiteX34" fmla="*/ 54084 w 111957"/>
                <a:gd name="connsiteY34" fmla="*/ 6551 h 92731"/>
                <a:gd name="connsiteX35" fmla="*/ 47165 w 111957"/>
                <a:gd name="connsiteY35" fmla="*/ 890 h 92731"/>
                <a:gd name="connsiteX36" fmla="*/ 42133 w 111957"/>
                <a:gd name="connsiteY36" fmla="*/ 261 h 92731"/>
                <a:gd name="connsiteX37" fmla="*/ 28293 w 111957"/>
                <a:gd name="connsiteY37" fmla="*/ 10325 h 92731"/>
                <a:gd name="connsiteX38" fmla="*/ 19486 w 111957"/>
                <a:gd name="connsiteY38" fmla="*/ 18503 h 92731"/>
                <a:gd name="connsiteX39" fmla="*/ 13196 w 111957"/>
                <a:gd name="connsiteY39" fmla="*/ 24794 h 92731"/>
                <a:gd name="connsiteX40" fmla="*/ 15083 w 111957"/>
                <a:gd name="connsiteY40" fmla="*/ 24794 h 92731"/>
                <a:gd name="connsiteX41" fmla="*/ 8164 w 111957"/>
                <a:gd name="connsiteY41" fmla="*/ 31084 h 92731"/>
                <a:gd name="connsiteX42" fmla="*/ 9421 w 111957"/>
                <a:gd name="connsiteY42" fmla="*/ 30455 h 92731"/>
                <a:gd name="connsiteX43" fmla="*/ 10680 w 111957"/>
                <a:gd name="connsiteY43" fmla="*/ 31084 h 92731"/>
                <a:gd name="connsiteX44" fmla="*/ 7535 w 111957"/>
                <a:gd name="connsiteY44" fmla="*/ 35488 h 92731"/>
                <a:gd name="connsiteX45" fmla="*/ 8164 w 111957"/>
                <a:gd name="connsiteY45" fmla="*/ 36117 h 92731"/>
                <a:gd name="connsiteX46" fmla="*/ 3760 w 111957"/>
                <a:gd name="connsiteY46" fmla="*/ 41149 h 92731"/>
                <a:gd name="connsiteX47" fmla="*/ 5647 w 111957"/>
                <a:gd name="connsiteY47" fmla="*/ 40520 h 92731"/>
                <a:gd name="connsiteX48" fmla="*/ 1873 w 111957"/>
                <a:gd name="connsiteY48" fmla="*/ 43036 h 92731"/>
                <a:gd name="connsiteX49" fmla="*/ 1873 w 111957"/>
                <a:gd name="connsiteY49" fmla="*/ 41778 h 92731"/>
                <a:gd name="connsiteX50" fmla="*/ 6905 w 111957"/>
                <a:gd name="connsiteY50" fmla="*/ 40520 h 92731"/>
                <a:gd name="connsiteX51" fmla="*/ 3131 w 111957"/>
                <a:gd name="connsiteY51" fmla="*/ 44294 h 92731"/>
                <a:gd name="connsiteX52" fmla="*/ 2502 w 111957"/>
                <a:gd name="connsiteY52" fmla="*/ 44923 h 92731"/>
                <a:gd name="connsiteX53" fmla="*/ 4389 w 111957"/>
                <a:gd name="connsiteY53" fmla="*/ 46182 h 92731"/>
                <a:gd name="connsiteX54" fmla="*/ 5647 w 111957"/>
                <a:gd name="connsiteY54" fmla="*/ 47440 h 92731"/>
                <a:gd name="connsiteX55" fmla="*/ 6905 w 111957"/>
                <a:gd name="connsiteY55" fmla="*/ 48069 h 92731"/>
                <a:gd name="connsiteX56" fmla="*/ 5647 w 111957"/>
                <a:gd name="connsiteY56" fmla="*/ 50585 h 92731"/>
                <a:gd name="connsiteX57" fmla="*/ 5018 w 111957"/>
                <a:gd name="connsiteY57" fmla="*/ 51843 h 92731"/>
                <a:gd name="connsiteX58" fmla="*/ 7535 w 111957"/>
                <a:gd name="connsiteY58" fmla="*/ 51214 h 92731"/>
                <a:gd name="connsiteX59" fmla="*/ 7535 w 111957"/>
                <a:gd name="connsiteY59" fmla="*/ 51214 h 92731"/>
                <a:gd name="connsiteX60" fmla="*/ 8164 w 111957"/>
                <a:gd name="connsiteY60" fmla="*/ 53101 h 92731"/>
                <a:gd name="connsiteX61" fmla="*/ 8792 w 111957"/>
                <a:gd name="connsiteY61" fmla="*/ 53730 h 92731"/>
                <a:gd name="connsiteX62" fmla="*/ 10680 w 111957"/>
                <a:gd name="connsiteY62" fmla="*/ 52472 h 92731"/>
                <a:gd name="connsiteX63" fmla="*/ 11309 w 111957"/>
                <a:gd name="connsiteY63" fmla="*/ 53101 h 92731"/>
                <a:gd name="connsiteX64" fmla="*/ 10680 w 111957"/>
                <a:gd name="connsiteY64" fmla="*/ 54359 h 92731"/>
                <a:gd name="connsiteX65" fmla="*/ 11309 w 111957"/>
                <a:gd name="connsiteY65" fmla="*/ 54988 h 92731"/>
                <a:gd name="connsiteX66" fmla="*/ 10050 w 111957"/>
                <a:gd name="connsiteY66" fmla="*/ 57505 h 92731"/>
                <a:gd name="connsiteX67" fmla="*/ 10050 w 111957"/>
                <a:gd name="connsiteY67" fmla="*/ 57505 h 92731"/>
                <a:gd name="connsiteX68" fmla="*/ 13196 w 111957"/>
                <a:gd name="connsiteY68" fmla="*/ 56875 h 92731"/>
                <a:gd name="connsiteX69" fmla="*/ 15083 w 111957"/>
                <a:gd name="connsiteY69" fmla="*/ 56246 h 92731"/>
                <a:gd name="connsiteX70" fmla="*/ 14454 w 111957"/>
                <a:gd name="connsiteY70" fmla="*/ 57505 h 92731"/>
                <a:gd name="connsiteX71" fmla="*/ 13825 w 111957"/>
                <a:gd name="connsiteY71" fmla="*/ 58763 h 92731"/>
                <a:gd name="connsiteX72" fmla="*/ 13825 w 111957"/>
                <a:gd name="connsiteY72" fmla="*/ 59392 h 92731"/>
                <a:gd name="connsiteX73" fmla="*/ 13196 w 111957"/>
                <a:gd name="connsiteY73" fmla="*/ 60650 h 92731"/>
                <a:gd name="connsiteX74" fmla="*/ 11938 w 111957"/>
                <a:gd name="connsiteY74" fmla="*/ 63166 h 92731"/>
                <a:gd name="connsiteX75" fmla="*/ 11938 w 111957"/>
                <a:gd name="connsiteY75" fmla="*/ 63795 h 92731"/>
                <a:gd name="connsiteX76" fmla="*/ 12567 w 111957"/>
                <a:gd name="connsiteY76" fmla="*/ 64424 h 92731"/>
                <a:gd name="connsiteX77" fmla="*/ 13196 w 111957"/>
                <a:gd name="connsiteY77" fmla="*/ 63795 h 92731"/>
                <a:gd name="connsiteX78" fmla="*/ 16341 w 111957"/>
                <a:gd name="connsiteY78" fmla="*/ 63166 h 92731"/>
                <a:gd name="connsiteX79" fmla="*/ 18228 w 111957"/>
                <a:gd name="connsiteY79" fmla="*/ 63795 h 92731"/>
                <a:gd name="connsiteX80" fmla="*/ 18228 w 111957"/>
                <a:gd name="connsiteY80" fmla="*/ 64424 h 92731"/>
                <a:gd name="connsiteX81" fmla="*/ 19486 w 111957"/>
                <a:gd name="connsiteY81" fmla="*/ 65053 h 92731"/>
                <a:gd name="connsiteX82" fmla="*/ 20116 w 111957"/>
                <a:gd name="connsiteY82" fmla="*/ 65053 h 92731"/>
                <a:gd name="connsiteX83" fmla="*/ 18857 w 111957"/>
                <a:gd name="connsiteY83" fmla="*/ 67569 h 92731"/>
                <a:gd name="connsiteX84" fmla="*/ 19486 w 111957"/>
                <a:gd name="connsiteY84" fmla="*/ 69457 h 92731"/>
                <a:gd name="connsiteX85" fmla="*/ 23261 w 111957"/>
                <a:gd name="connsiteY85" fmla="*/ 66940 h 92731"/>
                <a:gd name="connsiteX86" fmla="*/ 20116 w 111957"/>
                <a:gd name="connsiteY86" fmla="*/ 71344 h 92731"/>
                <a:gd name="connsiteX87" fmla="*/ 24519 w 111957"/>
                <a:gd name="connsiteY87" fmla="*/ 68198 h 92731"/>
                <a:gd name="connsiteX88" fmla="*/ 23890 w 111957"/>
                <a:gd name="connsiteY88" fmla="*/ 70086 h 92731"/>
                <a:gd name="connsiteX89" fmla="*/ 24519 w 111957"/>
                <a:gd name="connsiteY89" fmla="*/ 70715 h 92731"/>
                <a:gd name="connsiteX90" fmla="*/ 27664 w 111957"/>
                <a:gd name="connsiteY90" fmla="*/ 70086 h 92731"/>
                <a:gd name="connsiteX91" fmla="*/ 30180 w 111957"/>
                <a:gd name="connsiteY91" fmla="*/ 69457 h 92731"/>
                <a:gd name="connsiteX92" fmla="*/ 27664 w 111957"/>
                <a:gd name="connsiteY92" fmla="*/ 71973 h 92731"/>
                <a:gd name="connsiteX93" fmla="*/ 24519 w 111957"/>
                <a:gd name="connsiteY93" fmla="*/ 75747 h 92731"/>
                <a:gd name="connsiteX94" fmla="*/ 26406 w 111957"/>
                <a:gd name="connsiteY94" fmla="*/ 73860 h 92731"/>
                <a:gd name="connsiteX95" fmla="*/ 28293 w 111957"/>
                <a:gd name="connsiteY95" fmla="*/ 72602 h 92731"/>
                <a:gd name="connsiteX96" fmla="*/ 28922 w 111957"/>
                <a:gd name="connsiteY96" fmla="*/ 71344 h 92731"/>
                <a:gd name="connsiteX97" fmla="*/ 30180 w 111957"/>
                <a:gd name="connsiteY97" fmla="*/ 70086 h 92731"/>
                <a:gd name="connsiteX98" fmla="*/ 32067 w 111957"/>
                <a:gd name="connsiteY98" fmla="*/ 70086 h 92731"/>
                <a:gd name="connsiteX99" fmla="*/ 32067 w 111957"/>
                <a:gd name="connsiteY99" fmla="*/ 70715 h 92731"/>
                <a:gd name="connsiteX100" fmla="*/ 27035 w 111957"/>
                <a:gd name="connsiteY100" fmla="*/ 77634 h 92731"/>
                <a:gd name="connsiteX101" fmla="*/ 30809 w 111957"/>
                <a:gd name="connsiteY101" fmla="*/ 75747 h 92731"/>
                <a:gd name="connsiteX102" fmla="*/ 32067 w 111957"/>
                <a:gd name="connsiteY102" fmla="*/ 75118 h 92731"/>
                <a:gd name="connsiteX103" fmla="*/ 32067 w 111957"/>
                <a:gd name="connsiteY103" fmla="*/ 76376 h 92731"/>
                <a:gd name="connsiteX104" fmla="*/ 30809 w 111957"/>
                <a:gd name="connsiteY104" fmla="*/ 77634 h 92731"/>
                <a:gd name="connsiteX105" fmla="*/ 31438 w 111957"/>
                <a:gd name="connsiteY105" fmla="*/ 78263 h 92731"/>
                <a:gd name="connsiteX106" fmla="*/ 32697 w 111957"/>
                <a:gd name="connsiteY106" fmla="*/ 78892 h 92731"/>
                <a:gd name="connsiteX107" fmla="*/ 32697 w 111957"/>
                <a:gd name="connsiteY107" fmla="*/ 79521 h 92731"/>
                <a:gd name="connsiteX108" fmla="*/ 34584 w 111957"/>
                <a:gd name="connsiteY108" fmla="*/ 79521 h 92731"/>
                <a:gd name="connsiteX109" fmla="*/ 37729 w 111957"/>
                <a:gd name="connsiteY109" fmla="*/ 78892 h 92731"/>
                <a:gd name="connsiteX110" fmla="*/ 37729 w 111957"/>
                <a:gd name="connsiteY110" fmla="*/ 79521 h 92731"/>
                <a:gd name="connsiteX111" fmla="*/ 35842 w 111957"/>
                <a:gd name="connsiteY111" fmla="*/ 82038 h 92731"/>
                <a:gd name="connsiteX112" fmla="*/ 35842 w 111957"/>
                <a:gd name="connsiteY112" fmla="*/ 82038 h 92731"/>
                <a:gd name="connsiteX113" fmla="*/ 35842 w 111957"/>
                <a:gd name="connsiteY113" fmla="*/ 82038 h 92731"/>
                <a:gd name="connsiteX114" fmla="*/ 38358 w 111957"/>
                <a:gd name="connsiteY114" fmla="*/ 80151 h 92731"/>
                <a:gd name="connsiteX115" fmla="*/ 37100 w 111957"/>
                <a:gd name="connsiteY115" fmla="*/ 81409 h 92731"/>
                <a:gd name="connsiteX116" fmla="*/ 35842 w 111957"/>
                <a:gd name="connsiteY116" fmla="*/ 82038 h 92731"/>
                <a:gd name="connsiteX117" fmla="*/ 35842 w 111957"/>
                <a:gd name="connsiteY117" fmla="*/ 82038 h 92731"/>
                <a:gd name="connsiteX118" fmla="*/ 37100 w 111957"/>
                <a:gd name="connsiteY118" fmla="*/ 82667 h 92731"/>
                <a:gd name="connsiteX119" fmla="*/ 40245 w 111957"/>
                <a:gd name="connsiteY119" fmla="*/ 80780 h 92731"/>
                <a:gd name="connsiteX120" fmla="*/ 36471 w 111957"/>
                <a:gd name="connsiteY120" fmla="*/ 85183 h 92731"/>
                <a:gd name="connsiteX121" fmla="*/ 36471 w 111957"/>
                <a:gd name="connsiteY121" fmla="*/ 85812 h 92731"/>
                <a:gd name="connsiteX122" fmla="*/ 38358 w 111957"/>
                <a:gd name="connsiteY122" fmla="*/ 85183 h 92731"/>
                <a:gd name="connsiteX123" fmla="*/ 39616 w 111957"/>
                <a:gd name="connsiteY123" fmla="*/ 84554 h 92731"/>
                <a:gd name="connsiteX124" fmla="*/ 42133 w 111957"/>
                <a:gd name="connsiteY124" fmla="*/ 82667 h 92731"/>
                <a:gd name="connsiteX125" fmla="*/ 44019 w 111957"/>
                <a:gd name="connsiteY125" fmla="*/ 83296 h 92731"/>
                <a:gd name="connsiteX126" fmla="*/ 40874 w 111957"/>
                <a:gd name="connsiteY126" fmla="*/ 85183 h 92731"/>
                <a:gd name="connsiteX127" fmla="*/ 39616 w 111957"/>
                <a:gd name="connsiteY127" fmla="*/ 86441 h 92731"/>
                <a:gd name="connsiteX128" fmla="*/ 40245 w 111957"/>
                <a:gd name="connsiteY128" fmla="*/ 87070 h 92731"/>
                <a:gd name="connsiteX129" fmla="*/ 42133 w 111957"/>
                <a:gd name="connsiteY129" fmla="*/ 84554 h 92731"/>
                <a:gd name="connsiteX130" fmla="*/ 43390 w 111957"/>
                <a:gd name="connsiteY130" fmla="*/ 83296 h 92731"/>
                <a:gd name="connsiteX131" fmla="*/ 45907 w 111957"/>
                <a:gd name="connsiteY131" fmla="*/ 83296 h 92731"/>
                <a:gd name="connsiteX132" fmla="*/ 44648 w 111957"/>
                <a:gd name="connsiteY132" fmla="*/ 84554 h 92731"/>
                <a:gd name="connsiteX133" fmla="*/ 42133 w 111957"/>
                <a:gd name="connsiteY133" fmla="*/ 85812 h 92731"/>
                <a:gd name="connsiteX134" fmla="*/ 41503 w 111957"/>
                <a:gd name="connsiteY134" fmla="*/ 88328 h 92731"/>
                <a:gd name="connsiteX135" fmla="*/ 45278 w 111957"/>
                <a:gd name="connsiteY135" fmla="*/ 88957 h 92731"/>
                <a:gd name="connsiteX136" fmla="*/ 47165 w 111957"/>
                <a:gd name="connsiteY136" fmla="*/ 88328 h 92731"/>
                <a:gd name="connsiteX137" fmla="*/ 50310 w 111957"/>
                <a:gd name="connsiteY137" fmla="*/ 90215 h 92731"/>
                <a:gd name="connsiteX138" fmla="*/ 51568 w 111957"/>
                <a:gd name="connsiteY138" fmla="*/ 90844 h 92731"/>
                <a:gd name="connsiteX139" fmla="*/ 54084 w 111957"/>
                <a:gd name="connsiteY139" fmla="*/ 88328 h 92731"/>
                <a:gd name="connsiteX140" fmla="*/ 54084 w 111957"/>
                <a:gd name="connsiteY140" fmla="*/ 87699 h 92731"/>
                <a:gd name="connsiteX141" fmla="*/ 52826 w 111957"/>
                <a:gd name="connsiteY141" fmla="*/ 87070 h 92731"/>
                <a:gd name="connsiteX142" fmla="*/ 50939 w 111957"/>
                <a:gd name="connsiteY142" fmla="*/ 86441 h 92731"/>
                <a:gd name="connsiteX143" fmla="*/ 49052 w 111957"/>
                <a:gd name="connsiteY143" fmla="*/ 85812 h 92731"/>
                <a:gd name="connsiteX144" fmla="*/ 49052 w 111957"/>
                <a:gd name="connsiteY144" fmla="*/ 85812 h 92731"/>
                <a:gd name="connsiteX145" fmla="*/ 45907 w 111957"/>
                <a:gd name="connsiteY145" fmla="*/ 86441 h 92731"/>
                <a:gd name="connsiteX146" fmla="*/ 46536 w 111957"/>
                <a:gd name="connsiteY146" fmla="*/ 85183 h 92731"/>
                <a:gd name="connsiteX147" fmla="*/ 49052 w 111957"/>
                <a:gd name="connsiteY147" fmla="*/ 84554 h 92731"/>
                <a:gd name="connsiteX148" fmla="*/ 56600 w 111957"/>
                <a:gd name="connsiteY148" fmla="*/ 84554 h 92731"/>
                <a:gd name="connsiteX149" fmla="*/ 60375 w 111957"/>
                <a:gd name="connsiteY149" fmla="*/ 83296 h 92731"/>
                <a:gd name="connsiteX150" fmla="*/ 63520 w 111957"/>
                <a:gd name="connsiteY150" fmla="*/ 81409 h 92731"/>
                <a:gd name="connsiteX151" fmla="*/ 60375 w 111957"/>
                <a:gd name="connsiteY151" fmla="*/ 83925 h 92731"/>
                <a:gd name="connsiteX152" fmla="*/ 62262 w 111957"/>
                <a:gd name="connsiteY152" fmla="*/ 85812 h 92731"/>
                <a:gd name="connsiteX153" fmla="*/ 63520 w 111957"/>
                <a:gd name="connsiteY153" fmla="*/ 87070 h 92731"/>
                <a:gd name="connsiteX154" fmla="*/ 64150 w 111957"/>
                <a:gd name="connsiteY154" fmla="*/ 88957 h 92731"/>
                <a:gd name="connsiteX155" fmla="*/ 67924 w 111957"/>
                <a:gd name="connsiteY155" fmla="*/ 87699 h 92731"/>
                <a:gd name="connsiteX156" fmla="*/ 68553 w 111957"/>
                <a:gd name="connsiteY156" fmla="*/ 88328 h 92731"/>
                <a:gd name="connsiteX157" fmla="*/ 70440 w 111957"/>
                <a:gd name="connsiteY157" fmla="*/ 88328 h 92731"/>
                <a:gd name="connsiteX158" fmla="*/ 74843 w 111957"/>
                <a:gd name="connsiteY158" fmla="*/ 87070 h 92731"/>
                <a:gd name="connsiteX159" fmla="*/ 75472 w 111957"/>
                <a:gd name="connsiteY159" fmla="*/ 87699 h 92731"/>
                <a:gd name="connsiteX160" fmla="*/ 70440 w 111957"/>
                <a:gd name="connsiteY160" fmla="*/ 90844 h 92731"/>
                <a:gd name="connsiteX161" fmla="*/ 69182 w 111957"/>
                <a:gd name="connsiteY161" fmla="*/ 92732 h 92731"/>
                <a:gd name="connsiteX162" fmla="*/ 74214 w 111957"/>
                <a:gd name="connsiteY162" fmla="*/ 90844 h 92731"/>
                <a:gd name="connsiteX163" fmla="*/ 77360 w 111957"/>
                <a:gd name="connsiteY163" fmla="*/ 90215 h 92731"/>
                <a:gd name="connsiteX164" fmla="*/ 79246 w 111957"/>
                <a:gd name="connsiteY164" fmla="*/ 89586 h 92731"/>
                <a:gd name="connsiteX165" fmla="*/ 86166 w 111957"/>
                <a:gd name="connsiteY165" fmla="*/ 87699 h 92731"/>
                <a:gd name="connsiteX166" fmla="*/ 91198 w 111957"/>
                <a:gd name="connsiteY166" fmla="*/ 84554 h 92731"/>
                <a:gd name="connsiteX167" fmla="*/ 94973 w 111957"/>
                <a:gd name="connsiteY167" fmla="*/ 82038 h 92731"/>
                <a:gd name="connsiteX168" fmla="*/ 95602 w 111957"/>
                <a:gd name="connsiteY168" fmla="*/ 80780 h 92731"/>
                <a:gd name="connsiteX169" fmla="*/ 103151 w 111957"/>
                <a:gd name="connsiteY169" fmla="*/ 74489 h 92731"/>
                <a:gd name="connsiteX170" fmla="*/ 108812 w 111957"/>
                <a:gd name="connsiteY170" fmla="*/ 63795 h 92731"/>
                <a:gd name="connsiteX171" fmla="*/ 11938 w 111957"/>
                <a:gd name="connsiteY171" fmla="*/ 41149 h 92731"/>
                <a:gd name="connsiteX172" fmla="*/ 11309 w 111957"/>
                <a:gd name="connsiteY172" fmla="*/ 41778 h 92731"/>
                <a:gd name="connsiteX173" fmla="*/ 11309 w 111957"/>
                <a:gd name="connsiteY173" fmla="*/ 41149 h 92731"/>
                <a:gd name="connsiteX174" fmla="*/ 12567 w 111957"/>
                <a:gd name="connsiteY174" fmla="*/ 39891 h 92731"/>
                <a:gd name="connsiteX175" fmla="*/ 11938 w 111957"/>
                <a:gd name="connsiteY175" fmla="*/ 41149 h 92731"/>
                <a:gd name="connsiteX176" fmla="*/ 16971 w 111957"/>
                <a:gd name="connsiteY176" fmla="*/ 38004 h 92731"/>
                <a:gd name="connsiteX177" fmla="*/ 15712 w 111957"/>
                <a:gd name="connsiteY177" fmla="*/ 38004 h 92731"/>
                <a:gd name="connsiteX178" fmla="*/ 16341 w 111957"/>
                <a:gd name="connsiteY178" fmla="*/ 37375 h 92731"/>
                <a:gd name="connsiteX179" fmla="*/ 16971 w 111957"/>
                <a:gd name="connsiteY179" fmla="*/ 38004 h 92731"/>
                <a:gd name="connsiteX180" fmla="*/ 16971 w 111957"/>
                <a:gd name="connsiteY180" fmla="*/ 38004 h 92731"/>
                <a:gd name="connsiteX181" fmla="*/ 19486 w 111957"/>
                <a:gd name="connsiteY181" fmla="*/ 41149 h 92731"/>
                <a:gd name="connsiteX182" fmla="*/ 18228 w 111957"/>
                <a:gd name="connsiteY182" fmla="*/ 41778 h 92731"/>
                <a:gd name="connsiteX183" fmla="*/ 20116 w 111957"/>
                <a:gd name="connsiteY183" fmla="*/ 39891 h 92731"/>
                <a:gd name="connsiteX184" fmla="*/ 21374 w 111957"/>
                <a:gd name="connsiteY184" fmla="*/ 39262 h 92731"/>
                <a:gd name="connsiteX185" fmla="*/ 19486 w 111957"/>
                <a:gd name="connsiteY185" fmla="*/ 41149 h 92731"/>
                <a:gd name="connsiteX186" fmla="*/ 15083 w 111957"/>
                <a:gd name="connsiteY186" fmla="*/ 46182 h 92731"/>
                <a:gd name="connsiteX187" fmla="*/ 10680 w 111957"/>
                <a:gd name="connsiteY187" fmla="*/ 43036 h 92731"/>
                <a:gd name="connsiteX188" fmla="*/ 13196 w 111957"/>
                <a:gd name="connsiteY188" fmla="*/ 43036 h 92731"/>
                <a:gd name="connsiteX189" fmla="*/ 15083 w 111957"/>
                <a:gd name="connsiteY189" fmla="*/ 43036 h 92731"/>
                <a:gd name="connsiteX190" fmla="*/ 15083 w 111957"/>
                <a:gd name="connsiteY190" fmla="*/ 46182 h 92731"/>
                <a:gd name="connsiteX191" fmla="*/ 24519 w 111957"/>
                <a:gd name="connsiteY191" fmla="*/ 42407 h 92731"/>
                <a:gd name="connsiteX192" fmla="*/ 21374 w 111957"/>
                <a:gd name="connsiteY192" fmla="*/ 43036 h 92731"/>
                <a:gd name="connsiteX193" fmla="*/ 20745 w 111957"/>
                <a:gd name="connsiteY193" fmla="*/ 41149 h 92731"/>
                <a:gd name="connsiteX194" fmla="*/ 22002 w 111957"/>
                <a:gd name="connsiteY194" fmla="*/ 39891 h 92731"/>
                <a:gd name="connsiteX195" fmla="*/ 24519 w 111957"/>
                <a:gd name="connsiteY195" fmla="*/ 42407 h 92731"/>
                <a:gd name="connsiteX196" fmla="*/ 24519 w 111957"/>
                <a:gd name="connsiteY196" fmla="*/ 45553 h 92731"/>
                <a:gd name="connsiteX197" fmla="*/ 23261 w 111957"/>
                <a:gd name="connsiteY197" fmla="*/ 44294 h 92731"/>
                <a:gd name="connsiteX198" fmla="*/ 24519 w 111957"/>
                <a:gd name="connsiteY198" fmla="*/ 45553 h 92731"/>
                <a:gd name="connsiteX199" fmla="*/ 25777 w 111957"/>
                <a:gd name="connsiteY199" fmla="*/ 46811 h 92731"/>
                <a:gd name="connsiteX200" fmla="*/ 24519 w 111957"/>
                <a:gd name="connsiteY200" fmla="*/ 47440 h 92731"/>
                <a:gd name="connsiteX201" fmla="*/ 25777 w 111957"/>
                <a:gd name="connsiteY201" fmla="*/ 46182 h 92731"/>
                <a:gd name="connsiteX202" fmla="*/ 25777 w 111957"/>
                <a:gd name="connsiteY202" fmla="*/ 46811 h 92731"/>
                <a:gd name="connsiteX203" fmla="*/ 25777 w 111957"/>
                <a:gd name="connsiteY203" fmla="*/ 46811 h 92731"/>
                <a:gd name="connsiteX204" fmla="*/ 26406 w 111957"/>
                <a:gd name="connsiteY204" fmla="*/ 47440 h 92731"/>
                <a:gd name="connsiteX205" fmla="*/ 25777 w 111957"/>
                <a:gd name="connsiteY205" fmla="*/ 46811 h 92731"/>
                <a:gd name="connsiteX206" fmla="*/ 26406 w 111957"/>
                <a:gd name="connsiteY206" fmla="*/ 47440 h 92731"/>
                <a:gd name="connsiteX207" fmla="*/ 37100 w 111957"/>
                <a:gd name="connsiteY207" fmla="*/ 41778 h 92731"/>
                <a:gd name="connsiteX208" fmla="*/ 36471 w 111957"/>
                <a:gd name="connsiteY208" fmla="*/ 42407 h 92731"/>
                <a:gd name="connsiteX209" fmla="*/ 35842 w 111957"/>
                <a:gd name="connsiteY209" fmla="*/ 41778 h 92731"/>
                <a:gd name="connsiteX210" fmla="*/ 37100 w 111957"/>
                <a:gd name="connsiteY210" fmla="*/ 40520 h 92731"/>
                <a:gd name="connsiteX211" fmla="*/ 37100 w 111957"/>
                <a:gd name="connsiteY211" fmla="*/ 41778 h 92731"/>
                <a:gd name="connsiteX212" fmla="*/ 37100 w 111957"/>
                <a:gd name="connsiteY212" fmla="*/ 41778 h 92731"/>
                <a:gd name="connsiteX213" fmla="*/ 30809 w 111957"/>
                <a:gd name="connsiteY213" fmla="*/ 51843 h 92731"/>
                <a:gd name="connsiteX214" fmla="*/ 30809 w 111957"/>
                <a:gd name="connsiteY214" fmla="*/ 53101 h 92731"/>
                <a:gd name="connsiteX215" fmla="*/ 29552 w 111957"/>
                <a:gd name="connsiteY215" fmla="*/ 54359 h 92731"/>
                <a:gd name="connsiteX216" fmla="*/ 29552 w 111957"/>
                <a:gd name="connsiteY216" fmla="*/ 53101 h 92731"/>
                <a:gd name="connsiteX217" fmla="*/ 30809 w 111957"/>
                <a:gd name="connsiteY217" fmla="*/ 51843 h 92731"/>
                <a:gd name="connsiteX218" fmla="*/ 40874 w 111957"/>
                <a:gd name="connsiteY218" fmla="*/ 43665 h 92731"/>
                <a:gd name="connsiteX219" fmla="*/ 39616 w 111957"/>
                <a:gd name="connsiteY219" fmla="*/ 44294 h 92731"/>
                <a:gd name="connsiteX220" fmla="*/ 40874 w 111957"/>
                <a:gd name="connsiteY220" fmla="*/ 43665 h 92731"/>
                <a:gd name="connsiteX221" fmla="*/ 40874 w 111957"/>
                <a:gd name="connsiteY221" fmla="*/ 43665 h 92731"/>
                <a:gd name="connsiteX222" fmla="*/ 40245 w 111957"/>
                <a:gd name="connsiteY222" fmla="*/ 45553 h 92731"/>
                <a:gd name="connsiteX223" fmla="*/ 40245 w 111957"/>
                <a:gd name="connsiteY223" fmla="*/ 44294 h 92731"/>
                <a:gd name="connsiteX224" fmla="*/ 40245 w 111957"/>
                <a:gd name="connsiteY224" fmla="*/ 45553 h 92731"/>
                <a:gd name="connsiteX225" fmla="*/ 32697 w 111957"/>
                <a:gd name="connsiteY225" fmla="*/ 54359 h 92731"/>
                <a:gd name="connsiteX226" fmla="*/ 32697 w 111957"/>
                <a:gd name="connsiteY226" fmla="*/ 54359 h 92731"/>
                <a:gd name="connsiteX227" fmla="*/ 31438 w 111957"/>
                <a:gd name="connsiteY227" fmla="*/ 54359 h 92731"/>
                <a:gd name="connsiteX228" fmla="*/ 32697 w 111957"/>
                <a:gd name="connsiteY228" fmla="*/ 53101 h 92731"/>
                <a:gd name="connsiteX229" fmla="*/ 32697 w 111957"/>
                <a:gd name="connsiteY229" fmla="*/ 54359 h 92731"/>
                <a:gd name="connsiteX230" fmla="*/ 42762 w 111957"/>
                <a:gd name="connsiteY230" fmla="*/ 61908 h 92731"/>
                <a:gd name="connsiteX231" fmla="*/ 42762 w 111957"/>
                <a:gd name="connsiteY231" fmla="*/ 63166 h 92731"/>
                <a:gd name="connsiteX232" fmla="*/ 38987 w 111957"/>
                <a:gd name="connsiteY232" fmla="*/ 66940 h 92731"/>
                <a:gd name="connsiteX233" fmla="*/ 37100 w 111957"/>
                <a:gd name="connsiteY233" fmla="*/ 66940 h 92731"/>
                <a:gd name="connsiteX234" fmla="*/ 42762 w 111957"/>
                <a:gd name="connsiteY234" fmla="*/ 61908 h 92731"/>
                <a:gd name="connsiteX235" fmla="*/ 47794 w 111957"/>
                <a:gd name="connsiteY235" fmla="*/ 59392 h 92731"/>
                <a:gd name="connsiteX236" fmla="*/ 47794 w 111957"/>
                <a:gd name="connsiteY236" fmla="*/ 59392 h 92731"/>
                <a:gd name="connsiteX237" fmla="*/ 47165 w 111957"/>
                <a:gd name="connsiteY237" fmla="*/ 57505 h 92731"/>
                <a:gd name="connsiteX238" fmla="*/ 47794 w 111957"/>
                <a:gd name="connsiteY238" fmla="*/ 59392 h 92731"/>
                <a:gd name="connsiteX239" fmla="*/ 47794 w 111957"/>
                <a:gd name="connsiteY239" fmla="*/ 59392 h 92731"/>
                <a:gd name="connsiteX240" fmla="*/ 44648 w 111957"/>
                <a:gd name="connsiteY240" fmla="*/ 65053 h 92731"/>
                <a:gd name="connsiteX241" fmla="*/ 42133 w 111957"/>
                <a:gd name="connsiteY241" fmla="*/ 65682 h 92731"/>
                <a:gd name="connsiteX242" fmla="*/ 37729 w 111957"/>
                <a:gd name="connsiteY242" fmla="*/ 69457 h 92731"/>
                <a:gd name="connsiteX243" fmla="*/ 40245 w 111957"/>
                <a:gd name="connsiteY243" fmla="*/ 65053 h 92731"/>
                <a:gd name="connsiteX244" fmla="*/ 44019 w 111957"/>
                <a:gd name="connsiteY244" fmla="*/ 61908 h 92731"/>
                <a:gd name="connsiteX245" fmla="*/ 45907 w 111957"/>
                <a:gd name="connsiteY245" fmla="*/ 63166 h 92731"/>
                <a:gd name="connsiteX246" fmla="*/ 44648 w 111957"/>
                <a:gd name="connsiteY246" fmla="*/ 65053 h 92731"/>
                <a:gd name="connsiteX247" fmla="*/ 45907 w 111957"/>
                <a:gd name="connsiteY247" fmla="*/ 67569 h 92731"/>
                <a:gd name="connsiteX248" fmla="*/ 41503 w 111957"/>
                <a:gd name="connsiteY248" fmla="*/ 68828 h 92731"/>
                <a:gd name="connsiteX249" fmla="*/ 46536 w 111957"/>
                <a:gd name="connsiteY249" fmla="*/ 65053 h 92731"/>
                <a:gd name="connsiteX250" fmla="*/ 46536 w 111957"/>
                <a:gd name="connsiteY250" fmla="*/ 66311 h 92731"/>
                <a:gd name="connsiteX251" fmla="*/ 45907 w 111957"/>
                <a:gd name="connsiteY251" fmla="*/ 67569 h 92731"/>
                <a:gd name="connsiteX252" fmla="*/ 52197 w 111957"/>
                <a:gd name="connsiteY252" fmla="*/ 63166 h 92731"/>
                <a:gd name="connsiteX253" fmla="*/ 51568 w 111957"/>
                <a:gd name="connsiteY253" fmla="*/ 62537 h 92731"/>
                <a:gd name="connsiteX254" fmla="*/ 52197 w 111957"/>
                <a:gd name="connsiteY254" fmla="*/ 63166 h 92731"/>
                <a:gd name="connsiteX255" fmla="*/ 50310 w 111957"/>
                <a:gd name="connsiteY255" fmla="*/ 66311 h 92731"/>
                <a:gd name="connsiteX256" fmla="*/ 47794 w 111957"/>
                <a:gd name="connsiteY256" fmla="*/ 68828 h 92731"/>
                <a:gd name="connsiteX257" fmla="*/ 45278 w 111957"/>
                <a:gd name="connsiteY257" fmla="*/ 70086 h 92731"/>
                <a:gd name="connsiteX258" fmla="*/ 46536 w 111957"/>
                <a:gd name="connsiteY258" fmla="*/ 68198 h 92731"/>
                <a:gd name="connsiteX259" fmla="*/ 50310 w 111957"/>
                <a:gd name="connsiteY259" fmla="*/ 66311 h 92731"/>
                <a:gd name="connsiteX260" fmla="*/ 51568 w 111957"/>
                <a:gd name="connsiteY260" fmla="*/ 70086 h 92731"/>
                <a:gd name="connsiteX261" fmla="*/ 47165 w 111957"/>
                <a:gd name="connsiteY261" fmla="*/ 73860 h 92731"/>
                <a:gd name="connsiteX262" fmla="*/ 45278 w 111957"/>
                <a:gd name="connsiteY262" fmla="*/ 75118 h 92731"/>
                <a:gd name="connsiteX263" fmla="*/ 44019 w 111957"/>
                <a:gd name="connsiteY263" fmla="*/ 74489 h 92731"/>
                <a:gd name="connsiteX264" fmla="*/ 47165 w 111957"/>
                <a:gd name="connsiteY264" fmla="*/ 70715 h 92731"/>
                <a:gd name="connsiteX265" fmla="*/ 45278 w 111957"/>
                <a:gd name="connsiteY265" fmla="*/ 71344 h 92731"/>
                <a:gd name="connsiteX266" fmla="*/ 49681 w 111957"/>
                <a:gd name="connsiteY266" fmla="*/ 68198 h 92731"/>
                <a:gd name="connsiteX267" fmla="*/ 51568 w 111957"/>
                <a:gd name="connsiteY267" fmla="*/ 69457 h 92731"/>
                <a:gd name="connsiteX268" fmla="*/ 51568 w 111957"/>
                <a:gd name="connsiteY268" fmla="*/ 70086 h 92731"/>
                <a:gd name="connsiteX269" fmla="*/ 42762 w 111957"/>
                <a:gd name="connsiteY269" fmla="*/ 79521 h 92731"/>
                <a:gd name="connsiteX270" fmla="*/ 43390 w 111957"/>
                <a:gd name="connsiteY270" fmla="*/ 77634 h 92731"/>
                <a:gd name="connsiteX271" fmla="*/ 44019 w 111957"/>
                <a:gd name="connsiteY271" fmla="*/ 78263 h 92731"/>
                <a:gd name="connsiteX272" fmla="*/ 42762 w 111957"/>
                <a:gd name="connsiteY272" fmla="*/ 79521 h 92731"/>
                <a:gd name="connsiteX273" fmla="*/ 56600 w 111957"/>
                <a:gd name="connsiteY273" fmla="*/ 66311 h 92731"/>
                <a:gd name="connsiteX274" fmla="*/ 57229 w 111957"/>
                <a:gd name="connsiteY274" fmla="*/ 64424 h 92731"/>
                <a:gd name="connsiteX275" fmla="*/ 56600 w 111957"/>
                <a:gd name="connsiteY275" fmla="*/ 66311 h 92731"/>
                <a:gd name="connsiteX276" fmla="*/ 59117 w 111957"/>
                <a:gd name="connsiteY276" fmla="*/ 66311 h 92731"/>
                <a:gd name="connsiteX277" fmla="*/ 58488 w 111957"/>
                <a:gd name="connsiteY277" fmla="*/ 66940 h 92731"/>
                <a:gd name="connsiteX278" fmla="*/ 56600 w 111957"/>
                <a:gd name="connsiteY278" fmla="*/ 66940 h 92731"/>
                <a:gd name="connsiteX279" fmla="*/ 57859 w 111957"/>
                <a:gd name="connsiteY279" fmla="*/ 65682 h 92731"/>
                <a:gd name="connsiteX280" fmla="*/ 59117 w 111957"/>
                <a:gd name="connsiteY280" fmla="*/ 66311 h 92731"/>
                <a:gd name="connsiteX281" fmla="*/ 55972 w 111957"/>
                <a:gd name="connsiteY281" fmla="*/ 70715 h 92731"/>
                <a:gd name="connsiteX282" fmla="*/ 51568 w 111957"/>
                <a:gd name="connsiteY282" fmla="*/ 73860 h 92731"/>
                <a:gd name="connsiteX283" fmla="*/ 47165 w 111957"/>
                <a:gd name="connsiteY283" fmla="*/ 75747 h 92731"/>
                <a:gd name="connsiteX284" fmla="*/ 54084 w 111957"/>
                <a:gd name="connsiteY284" fmla="*/ 70086 h 92731"/>
                <a:gd name="connsiteX285" fmla="*/ 55972 w 111957"/>
                <a:gd name="connsiteY285" fmla="*/ 70715 h 92731"/>
                <a:gd name="connsiteX286" fmla="*/ 64150 w 111957"/>
                <a:gd name="connsiteY286" fmla="*/ 70715 h 92731"/>
                <a:gd name="connsiteX287" fmla="*/ 62891 w 111957"/>
                <a:gd name="connsiteY287" fmla="*/ 71973 h 92731"/>
                <a:gd name="connsiteX288" fmla="*/ 57859 w 111957"/>
                <a:gd name="connsiteY288" fmla="*/ 69457 h 92731"/>
                <a:gd name="connsiteX289" fmla="*/ 64150 w 111957"/>
                <a:gd name="connsiteY289" fmla="*/ 70715 h 92731"/>
                <a:gd name="connsiteX290" fmla="*/ 62891 w 111957"/>
                <a:gd name="connsiteY290" fmla="*/ 73231 h 92731"/>
                <a:gd name="connsiteX291" fmla="*/ 63520 w 111957"/>
                <a:gd name="connsiteY291" fmla="*/ 71973 h 92731"/>
                <a:gd name="connsiteX292" fmla="*/ 62891 w 111957"/>
                <a:gd name="connsiteY292" fmla="*/ 73231 h 9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11957" h="92731">
                  <a:moveTo>
                    <a:pt x="108812" y="63795"/>
                  </a:moveTo>
                  <a:cubicBezTo>
                    <a:pt x="109441" y="63166"/>
                    <a:pt x="110070" y="62537"/>
                    <a:pt x="111958" y="61279"/>
                  </a:cubicBezTo>
                  <a:cubicBezTo>
                    <a:pt x="111329" y="60650"/>
                    <a:pt x="110699" y="60650"/>
                    <a:pt x="110699" y="60021"/>
                  </a:cubicBezTo>
                  <a:cubicBezTo>
                    <a:pt x="110699" y="59392"/>
                    <a:pt x="111958" y="57505"/>
                    <a:pt x="111958" y="56246"/>
                  </a:cubicBezTo>
                  <a:cubicBezTo>
                    <a:pt x="111958" y="55617"/>
                    <a:pt x="111958" y="55617"/>
                    <a:pt x="111329" y="55617"/>
                  </a:cubicBezTo>
                  <a:cubicBezTo>
                    <a:pt x="110699" y="54988"/>
                    <a:pt x="110070" y="54359"/>
                    <a:pt x="108183" y="54988"/>
                  </a:cubicBezTo>
                  <a:cubicBezTo>
                    <a:pt x="106925" y="54988"/>
                    <a:pt x="108812" y="53101"/>
                    <a:pt x="107554" y="53730"/>
                  </a:cubicBezTo>
                  <a:cubicBezTo>
                    <a:pt x="106296" y="54359"/>
                    <a:pt x="105038" y="54988"/>
                    <a:pt x="105038" y="54359"/>
                  </a:cubicBezTo>
                  <a:cubicBezTo>
                    <a:pt x="104408" y="54359"/>
                    <a:pt x="104408" y="53101"/>
                    <a:pt x="104408" y="52472"/>
                  </a:cubicBezTo>
                  <a:cubicBezTo>
                    <a:pt x="104408" y="52472"/>
                    <a:pt x="104408" y="51843"/>
                    <a:pt x="104408" y="51214"/>
                  </a:cubicBezTo>
                  <a:cubicBezTo>
                    <a:pt x="104408" y="49956"/>
                    <a:pt x="104408" y="48698"/>
                    <a:pt x="103780" y="48069"/>
                  </a:cubicBezTo>
                  <a:cubicBezTo>
                    <a:pt x="103151" y="47440"/>
                    <a:pt x="101893" y="47440"/>
                    <a:pt x="101263" y="46811"/>
                  </a:cubicBezTo>
                  <a:cubicBezTo>
                    <a:pt x="100634" y="46811"/>
                    <a:pt x="101263" y="45553"/>
                    <a:pt x="101263" y="44923"/>
                  </a:cubicBezTo>
                  <a:cubicBezTo>
                    <a:pt x="101263" y="44923"/>
                    <a:pt x="101263" y="44294"/>
                    <a:pt x="101263" y="44294"/>
                  </a:cubicBezTo>
                  <a:cubicBezTo>
                    <a:pt x="98748" y="46811"/>
                    <a:pt x="98118" y="47440"/>
                    <a:pt x="98118" y="47440"/>
                  </a:cubicBezTo>
                  <a:cubicBezTo>
                    <a:pt x="97489" y="46811"/>
                    <a:pt x="96860" y="45553"/>
                    <a:pt x="96231" y="44923"/>
                  </a:cubicBezTo>
                  <a:cubicBezTo>
                    <a:pt x="95602" y="44294"/>
                    <a:pt x="95602" y="44294"/>
                    <a:pt x="94973" y="43665"/>
                  </a:cubicBezTo>
                  <a:cubicBezTo>
                    <a:pt x="93715" y="43036"/>
                    <a:pt x="92457" y="43036"/>
                    <a:pt x="91198" y="42407"/>
                  </a:cubicBezTo>
                  <a:cubicBezTo>
                    <a:pt x="90570" y="41778"/>
                    <a:pt x="91198" y="40520"/>
                    <a:pt x="91198" y="39891"/>
                  </a:cubicBezTo>
                  <a:cubicBezTo>
                    <a:pt x="91198" y="38004"/>
                    <a:pt x="88682" y="38633"/>
                    <a:pt x="86795" y="38633"/>
                  </a:cubicBezTo>
                  <a:cubicBezTo>
                    <a:pt x="84279" y="38633"/>
                    <a:pt x="84279" y="37375"/>
                    <a:pt x="82392" y="36746"/>
                  </a:cubicBezTo>
                  <a:cubicBezTo>
                    <a:pt x="81763" y="36746"/>
                    <a:pt x="79876" y="36746"/>
                    <a:pt x="78617" y="36746"/>
                  </a:cubicBezTo>
                  <a:cubicBezTo>
                    <a:pt x="77360" y="36746"/>
                    <a:pt x="76731" y="36746"/>
                    <a:pt x="76101" y="36117"/>
                  </a:cubicBezTo>
                  <a:cubicBezTo>
                    <a:pt x="75472" y="35488"/>
                    <a:pt x="75472" y="33600"/>
                    <a:pt x="74843" y="32971"/>
                  </a:cubicBezTo>
                  <a:cubicBezTo>
                    <a:pt x="74843" y="32342"/>
                    <a:pt x="73585" y="32971"/>
                    <a:pt x="73585" y="32971"/>
                  </a:cubicBezTo>
                  <a:cubicBezTo>
                    <a:pt x="72956" y="32342"/>
                    <a:pt x="72956" y="31713"/>
                    <a:pt x="72327" y="31084"/>
                  </a:cubicBezTo>
                  <a:cubicBezTo>
                    <a:pt x="71698" y="30455"/>
                    <a:pt x="71698" y="29826"/>
                    <a:pt x="71698" y="29197"/>
                  </a:cubicBezTo>
                  <a:cubicBezTo>
                    <a:pt x="71698" y="28568"/>
                    <a:pt x="71069" y="27939"/>
                    <a:pt x="71069" y="27310"/>
                  </a:cubicBezTo>
                  <a:cubicBezTo>
                    <a:pt x="70440" y="26681"/>
                    <a:pt x="70440" y="26052"/>
                    <a:pt x="69182" y="26052"/>
                  </a:cubicBezTo>
                  <a:cubicBezTo>
                    <a:pt x="67295" y="26052"/>
                    <a:pt x="67295" y="23536"/>
                    <a:pt x="66665" y="22277"/>
                  </a:cubicBezTo>
                  <a:cubicBezTo>
                    <a:pt x="66036" y="21648"/>
                    <a:pt x="64778" y="21648"/>
                    <a:pt x="64150" y="21648"/>
                  </a:cubicBezTo>
                  <a:cubicBezTo>
                    <a:pt x="63520" y="21019"/>
                    <a:pt x="64150" y="20390"/>
                    <a:pt x="63520" y="19761"/>
                  </a:cubicBezTo>
                  <a:cubicBezTo>
                    <a:pt x="62891" y="18503"/>
                    <a:pt x="61633" y="17245"/>
                    <a:pt x="61004" y="15987"/>
                  </a:cubicBezTo>
                  <a:cubicBezTo>
                    <a:pt x="59746" y="14100"/>
                    <a:pt x="59117" y="12213"/>
                    <a:pt x="57859" y="10955"/>
                  </a:cubicBezTo>
                  <a:cubicBezTo>
                    <a:pt x="56600" y="9696"/>
                    <a:pt x="55343" y="7809"/>
                    <a:pt x="54084" y="6551"/>
                  </a:cubicBezTo>
                  <a:cubicBezTo>
                    <a:pt x="52197" y="4664"/>
                    <a:pt x="49681" y="2777"/>
                    <a:pt x="47165" y="890"/>
                  </a:cubicBezTo>
                  <a:cubicBezTo>
                    <a:pt x="45907" y="261"/>
                    <a:pt x="44648" y="-368"/>
                    <a:pt x="42133" y="261"/>
                  </a:cubicBezTo>
                  <a:cubicBezTo>
                    <a:pt x="40245" y="890"/>
                    <a:pt x="35842" y="3406"/>
                    <a:pt x="28293" y="10325"/>
                  </a:cubicBezTo>
                  <a:cubicBezTo>
                    <a:pt x="25777" y="12213"/>
                    <a:pt x="22631" y="15987"/>
                    <a:pt x="19486" y="18503"/>
                  </a:cubicBezTo>
                  <a:cubicBezTo>
                    <a:pt x="17599" y="20390"/>
                    <a:pt x="15712" y="22277"/>
                    <a:pt x="13196" y="24794"/>
                  </a:cubicBezTo>
                  <a:cubicBezTo>
                    <a:pt x="16971" y="21648"/>
                    <a:pt x="16341" y="22907"/>
                    <a:pt x="15083" y="24794"/>
                  </a:cubicBezTo>
                  <a:cubicBezTo>
                    <a:pt x="12567" y="27310"/>
                    <a:pt x="10050" y="29826"/>
                    <a:pt x="8164" y="31084"/>
                  </a:cubicBezTo>
                  <a:cubicBezTo>
                    <a:pt x="8792" y="31084"/>
                    <a:pt x="8792" y="30455"/>
                    <a:pt x="9421" y="30455"/>
                  </a:cubicBezTo>
                  <a:cubicBezTo>
                    <a:pt x="11309" y="29197"/>
                    <a:pt x="12567" y="28568"/>
                    <a:pt x="10680" y="31084"/>
                  </a:cubicBezTo>
                  <a:cubicBezTo>
                    <a:pt x="9421" y="32342"/>
                    <a:pt x="10680" y="31713"/>
                    <a:pt x="7535" y="35488"/>
                  </a:cubicBezTo>
                  <a:cubicBezTo>
                    <a:pt x="6276" y="36746"/>
                    <a:pt x="7535" y="36117"/>
                    <a:pt x="8164" y="36117"/>
                  </a:cubicBezTo>
                  <a:cubicBezTo>
                    <a:pt x="6276" y="38004"/>
                    <a:pt x="5018" y="39262"/>
                    <a:pt x="3760" y="41149"/>
                  </a:cubicBezTo>
                  <a:cubicBezTo>
                    <a:pt x="4389" y="41149"/>
                    <a:pt x="5018" y="40520"/>
                    <a:pt x="5647" y="40520"/>
                  </a:cubicBezTo>
                  <a:cubicBezTo>
                    <a:pt x="2502" y="43036"/>
                    <a:pt x="1873" y="43665"/>
                    <a:pt x="1873" y="43036"/>
                  </a:cubicBezTo>
                  <a:cubicBezTo>
                    <a:pt x="1873" y="42407"/>
                    <a:pt x="2502" y="41778"/>
                    <a:pt x="1873" y="41778"/>
                  </a:cubicBezTo>
                  <a:cubicBezTo>
                    <a:pt x="-3160" y="48698"/>
                    <a:pt x="3131" y="43036"/>
                    <a:pt x="6905" y="40520"/>
                  </a:cubicBezTo>
                  <a:cubicBezTo>
                    <a:pt x="5647" y="41778"/>
                    <a:pt x="4389" y="43036"/>
                    <a:pt x="3131" y="44294"/>
                  </a:cubicBezTo>
                  <a:cubicBezTo>
                    <a:pt x="3131" y="44923"/>
                    <a:pt x="2502" y="44923"/>
                    <a:pt x="2502" y="44923"/>
                  </a:cubicBezTo>
                  <a:cubicBezTo>
                    <a:pt x="3131" y="45553"/>
                    <a:pt x="3760" y="45553"/>
                    <a:pt x="4389" y="46182"/>
                  </a:cubicBezTo>
                  <a:cubicBezTo>
                    <a:pt x="5018" y="46811"/>
                    <a:pt x="4389" y="48069"/>
                    <a:pt x="5647" y="47440"/>
                  </a:cubicBezTo>
                  <a:cubicBezTo>
                    <a:pt x="6905" y="46811"/>
                    <a:pt x="5018" y="49956"/>
                    <a:pt x="6905" y="48069"/>
                  </a:cubicBezTo>
                  <a:cubicBezTo>
                    <a:pt x="8164" y="47440"/>
                    <a:pt x="8164" y="48069"/>
                    <a:pt x="5647" y="50585"/>
                  </a:cubicBezTo>
                  <a:cubicBezTo>
                    <a:pt x="3760" y="52472"/>
                    <a:pt x="4389" y="52472"/>
                    <a:pt x="5018" y="51843"/>
                  </a:cubicBezTo>
                  <a:cubicBezTo>
                    <a:pt x="6276" y="51214"/>
                    <a:pt x="6905" y="51214"/>
                    <a:pt x="7535" y="51214"/>
                  </a:cubicBezTo>
                  <a:cubicBezTo>
                    <a:pt x="7535" y="51214"/>
                    <a:pt x="8164" y="51214"/>
                    <a:pt x="7535" y="51214"/>
                  </a:cubicBezTo>
                  <a:cubicBezTo>
                    <a:pt x="3760" y="56246"/>
                    <a:pt x="5647" y="54359"/>
                    <a:pt x="8164" y="53101"/>
                  </a:cubicBezTo>
                  <a:cubicBezTo>
                    <a:pt x="9421" y="52472"/>
                    <a:pt x="11309" y="50585"/>
                    <a:pt x="8792" y="53730"/>
                  </a:cubicBezTo>
                  <a:cubicBezTo>
                    <a:pt x="7535" y="54988"/>
                    <a:pt x="9421" y="54359"/>
                    <a:pt x="10680" y="52472"/>
                  </a:cubicBezTo>
                  <a:cubicBezTo>
                    <a:pt x="13825" y="49956"/>
                    <a:pt x="13196" y="50585"/>
                    <a:pt x="11309" y="53101"/>
                  </a:cubicBezTo>
                  <a:cubicBezTo>
                    <a:pt x="10680" y="53730"/>
                    <a:pt x="10680" y="54359"/>
                    <a:pt x="10680" y="54359"/>
                  </a:cubicBezTo>
                  <a:cubicBezTo>
                    <a:pt x="10680" y="54988"/>
                    <a:pt x="10050" y="55617"/>
                    <a:pt x="11309" y="54988"/>
                  </a:cubicBezTo>
                  <a:cubicBezTo>
                    <a:pt x="12567" y="54359"/>
                    <a:pt x="11309" y="55617"/>
                    <a:pt x="10050" y="57505"/>
                  </a:cubicBezTo>
                  <a:cubicBezTo>
                    <a:pt x="10050" y="57505"/>
                    <a:pt x="10050" y="58134"/>
                    <a:pt x="10050" y="57505"/>
                  </a:cubicBezTo>
                  <a:cubicBezTo>
                    <a:pt x="11938" y="56246"/>
                    <a:pt x="10050" y="59392"/>
                    <a:pt x="13196" y="56875"/>
                  </a:cubicBezTo>
                  <a:cubicBezTo>
                    <a:pt x="14454" y="56246"/>
                    <a:pt x="14454" y="56246"/>
                    <a:pt x="15083" y="56246"/>
                  </a:cubicBezTo>
                  <a:cubicBezTo>
                    <a:pt x="15083" y="56246"/>
                    <a:pt x="15083" y="56875"/>
                    <a:pt x="14454" y="57505"/>
                  </a:cubicBezTo>
                  <a:cubicBezTo>
                    <a:pt x="10680" y="61279"/>
                    <a:pt x="12567" y="60021"/>
                    <a:pt x="13825" y="58763"/>
                  </a:cubicBezTo>
                  <a:cubicBezTo>
                    <a:pt x="15712" y="57505"/>
                    <a:pt x="16341" y="56875"/>
                    <a:pt x="13825" y="59392"/>
                  </a:cubicBezTo>
                  <a:cubicBezTo>
                    <a:pt x="13196" y="60021"/>
                    <a:pt x="13196" y="60021"/>
                    <a:pt x="13196" y="60650"/>
                  </a:cubicBezTo>
                  <a:cubicBezTo>
                    <a:pt x="12567" y="61279"/>
                    <a:pt x="14454" y="60021"/>
                    <a:pt x="11938" y="63166"/>
                  </a:cubicBezTo>
                  <a:cubicBezTo>
                    <a:pt x="11938" y="63166"/>
                    <a:pt x="11309" y="63795"/>
                    <a:pt x="11938" y="63795"/>
                  </a:cubicBezTo>
                  <a:cubicBezTo>
                    <a:pt x="14454" y="61908"/>
                    <a:pt x="12567" y="63795"/>
                    <a:pt x="12567" y="64424"/>
                  </a:cubicBezTo>
                  <a:cubicBezTo>
                    <a:pt x="12567" y="64424"/>
                    <a:pt x="12567" y="64424"/>
                    <a:pt x="13196" y="63795"/>
                  </a:cubicBezTo>
                  <a:cubicBezTo>
                    <a:pt x="16971" y="60650"/>
                    <a:pt x="17599" y="61279"/>
                    <a:pt x="16341" y="63166"/>
                  </a:cubicBezTo>
                  <a:cubicBezTo>
                    <a:pt x="15083" y="65682"/>
                    <a:pt x="18228" y="63166"/>
                    <a:pt x="18228" y="63795"/>
                  </a:cubicBezTo>
                  <a:cubicBezTo>
                    <a:pt x="18228" y="63795"/>
                    <a:pt x="18228" y="63795"/>
                    <a:pt x="18228" y="64424"/>
                  </a:cubicBezTo>
                  <a:cubicBezTo>
                    <a:pt x="18857" y="64424"/>
                    <a:pt x="18857" y="65053"/>
                    <a:pt x="19486" y="65053"/>
                  </a:cubicBezTo>
                  <a:cubicBezTo>
                    <a:pt x="19486" y="65053"/>
                    <a:pt x="20745" y="64424"/>
                    <a:pt x="20116" y="65053"/>
                  </a:cubicBezTo>
                  <a:cubicBezTo>
                    <a:pt x="18228" y="67569"/>
                    <a:pt x="19486" y="66940"/>
                    <a:pt x="18857" y="67569"/>
                  </a:cubicBezTo>
                  <a:cubicBezTo>
                    <a:pt x="18857" y="68828"/>
                    <a:pt x="20745" y="66940"/>
                    <a:pt x="19486" y="69457"/>
                  </a:cubicBezTo>
                  <a:cubicBezTo>
                    <a:pt x="18228" y="71344"/>
                    <a:pt x="19486" y="70086"/>
                    <a:pt x="23261" y="66940"/>
                  </a:cubicBezTo>
                  <a:cubicBezTo>
                    <a:pt x="18857" y="71344"/>
                    <a:pt x="25777" y="65682"/>
                    <a:pt x="20116" y="71344"/>
                  </a:cubicBezTo>
                  <a:cubicBezTo>
                    <a:pt x="25148" y="66940"/>
                    <a:pt x="26406" y="65682"/>
                    <a:pt x="24519" y="68198"/>
                  </a:cubicBezTo>
                  <a:cubicBezTo>
                    <a:pt x="22631" y="70715"/>
                    <a:pt x="23261" y="70086"/>
                    <a:pt x="23890" y="70086"/>
                  </a:cubicBezTo>
                  <a:cubicBezTo>
                    <a:pt x="24519" y="70086"/>
                    <a:pt x="24519" y="70086"/>
                    <a:pt x="24519" y="70715"/>
                  </a:cubicBezTo>
                  <a:cubicBezTo>
                    <a:pt x="24519" y="71344"/>
                    <a:pt x="25777" y="71344"/>
                    <a:pt x="27664" y="70086"/>
                  </a:cubicBezTo>
                  <a:cubicBezTo>
                    <a:pt x="29552" y="68828"/>
                    <a:pt x="29552" y="69457"/>
                    <a:pt x="30180" y="69457"/>
                  </a:cubicBezTo>
                  <a:cubicBezTo>
                    <a:pt x="28922" y="70715"/>
                    <a:pt x="28293" y="71344"/>
                    <a:pt x="27664" y="71973"/>
                  </a:cubicBezTo>
                  <a:cubicBezTo>
                    <a:pt x="26406" y="73231"/>
                    <a:pt x="25777" y="74489"/>
                    <a:pt x="24519" y="75747"/>
                  </a:cubicBezTo>
                  <a:cubicBezTo>
                    <a:pt x="25148" y="75118"/>
                    <a:pt x="26406" y="74489"/>
                    <a:pt x="26406" y="73860"/>
                  </a:cubicBezTo>
                  <a:cubicBezTo>
                    <a:pt x="27035" y="73231"/>
                    <a:pt x="27035" y="73860"/>
                    <a:pt x="28293" y="72602"/>
                  </a:cubicBezTo>
                  <a:cubicBezTo>
                    <a:pt x="28293" y="71973"/>
                    <a:pt x="28922" y="71344"/>
                    <a:pt x="28922" y="71344"/>
                  </a:cubicBezTo>
                  <a:cubicBezTo>
                    <a:pt x="29552" y="70715"/>
                    <a:pt x="29552" y="70715"/>
                    <a:pt x="30180" y="70086"/>
                  </a:cubicBezTo>
                  <a:cubicBezTo>
                    <a:pt x="30809" y="70086"/>
                    <a:pt x="31438" y="70086"/>
                    <a:pt x="32067" y="70086"/>
                  </a:cubicBezTo>
                  <a:cubicBezTo>
                    <a:pt x="32067" y="70086"/>
                    <a:pt x="32067" y="70715"/>
                    <a:pt x="32067" y="70715"/>
                  </a:cubicBezTo>
                  <a:cubicBezTo>
                    <a:pt x="33326" y="70086"/>
                    <a:pt x="31438" y="72602"/>
                    <a:pt x="27035" y="77634"/>
                  </a:cubicBezTo>
                  <a:cubicBezTo>
                    <a:pt x="29552" y="75747"/>
                    <a:pt x="32067" y="73860"/>
                    <a:pt x="30809" y="75747"/>
                  </a:cubicBezTo>
                  <a:cubicBezTo>
                    <a:pt x="30809" y="76376"/>
                    <a:pt x="31438" y="75747"/>
                    <a:pt x="32067" y="75118"/>
                  </a:cubicBezTo>
                  <a:cubicBezTo>
                    <a:pt x="35212" y="72602"/>
                    <a:pt x="35212" y="72602"/>
                    <a:pt x="32067" y="76376"/>
                  </a:cubicBezTo>
                  <a:cubicBezTo>
                    <a:pt x="31438" y="77005"/>
                    <a:pt x="30809" y="77634"/>
                    <a:pt x="30809" y="77634"/>
                  </a:cubicBezTo>
                  <a:cubicBezTo>
                    <a:pt x="30809" y="77634"/>
                    <a:pt x="30809" y="78263"/>
                    <a:pt x="31438" y="78263"/>
                  </a:cubicBezTo>
                  <a:cubicBezTo>
                    <a:pt x="32697" y="77634"/>
                    <a:pt x="32067" y="78892"/>
                    <a:pt x="32697" y="78892"/>
                  </a:cubicBezTo>
                  <a:cubicBezTo>
                    <a:pt x="32697" y="78892"/>
                    <a:pt x="32697" y="79521"/>
                    <a:pt x="32697" y="79521"/>
                  </a:cubicBezTo>
                  <a:cubicBezTo>
                    <a:pt x="33326" y="79521"/>
                    <a:pt x="32697" y="80780"/>
                    <a:pt x="34584" y="79521"/>
                  </a:cubicBezTo>
                  <a:cubicBezTo>
                    <a:pt x="37100" y="77634"/>
                    <a:pt x="37100" y="78263"/>
                    <a:pt x="37729" y="78892"/>
                  </a:cubicBezTo>
                  <a:cubicBezTo>
                    <a:pt x="37729" y="78892"/>
                    <a:pt x="38358" y="78892"/>
                    <a:pt x="37729" y="79521"/>
                  </a:cubicBezTo>
                  <a:cubicBezTo>
                    <a:pt x="37729" y="79521"/>
                    <a:pt x="36471" y="80780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6471" y="81409"/>
                    <a:pt x="37100" y="80780"/>
                    <a:pt x="38358" y="80151"/>
                  </a:cubicBezTo>
                  <a:cubicBezTo>
                    <a:pt x="37729" y="80780"/>
                    <a:pt x="37729" y="80780"/>
                    <a:pt x="37100" y="81409"/>
                  </a:cubicBezTo>
                  <a:cubicBezTo>
                    <a:pt x="36471" y="81409"/>
                    <a:pt x="36471" y="81409"/>
                    <a:pt x="35842" y="82038"/>
                  </a:cubicBezTo>
                  <a:cubicBezTo>
                    <a:pt x="35842" y="82038"/>
                    <a:pt x="35842" y="82038"/>
                    <a:pt x="35842" y="82038"/>
                  </a:cubicBezTo>
                  <a:cubicBezTo>
                    <a:pt x="33326" y="85183"/>
                    <a:pt x="35212" y="83925"/>
                    <a:pt x="37100" y="82667"/>
                  </a:cubicBezTo>
                  <a:cubicBezTo>
                    <a:pt x="38358" y="82038"/>
                    <a:pt x="38987" y="81409"/>
                    <a:pt x="40245" y="80780"/>
                  </a:cubicBezTo>
                  <a:cubicBezTo>
                    <a:pt x="38358" y="82667"/>
                    <a:pt x="37100" y="83925"/>
                    <a:pt x="36471" y="85183"/>
                  </a:cubicBezTo>
                  <a:cubicBezTo>
                    <a:pt x="36471" y="85183"/>
                    <a:pt x="35842" y="85812"/>
                    <a:pt x="36471" y="85812"/>
                  </a:cubicBezTo>
                  <a:cubicBezTo>
                    <a:pt x="37100" y="85812"/>
                    <a:pt x="37729" y="85812"/>
                    <a:pt x="38358" y="85183"/>
                  </a:cubicBezTo>
                  <a:cubicBezTo>
                    <a:pt x="38358" y="85183"/>
                    <a:pt x="38987" y="84554"/>
                    <a:pt x="39616" y="84554"/>
                  </a:cubicBezTo>
                  <a:cubicBezTo>
                    <a:pt x="40245" y="83925"/>
                    <a:pt x="42133" y="82667"/>
                    <a:pt x="42133" y="82667"/>
                  </a:cubicBezTo>
                  <a:cubicBezTo>
                    <a:pt x="42762" y="82667"/>
                    <a:pt x="43390" y="83296"/>
                    <a:pt x="44019" y="83296"/>
                  </a:cubicBezTo>
                  <a:cubicBezTo>
                    <a:pt x="42762" y="83925"/>
                    <a:pt x="41503" y="84554"/>
                    <a:pt x="40874" y="85183"/>
                  </a:cubicBezTo>
                  <a:cubicBezTo>
                    <a:pt x="40245" y="85812"/>
                    <a:pt x="40245" y="85812"/>
                    <a:pt x="39616" y="86441"/>
                  </a:cubicBezTo>
                  <a:cubicBezTo>
                    <a:pt x="39616" y="86441"/>
                    <a:pt x="40245" y="87070"/>
                    <a:pt x="40245" y="87070"/>
                  </a:cubicBezTo>
                  <a:cubicBezTo>
                    <a:pt x="41503" y="85812"/>
                    <a:pt x="41503" y="85183"/>
                    <a:pt x="42133" y="84554"/>
                  </a:cubicBezTo>
                  <a:cubicBezTo>
                    <a:pt x="42133" y="84554"/>
                    <a:pt x="42762" y="83925"/>
                    <a:pt x="43390" y="83296"/>
                  </a:cubicBezTo>
                  <a:cubicBezTo>
                    <a:pt x="44019" y="83296"/>
                    <a:pt x="45278" y="83296"/>
                    <a:pt x="45907" y="83296"/>
                  </a:cubicBezTo>
                  <a:cubicBezTo>
                    <a:pt x="45278" y="83925"/>
                    <a:pt x="45278" y="83925"/>
                    <a:pt x="44648" y="84554"/>
                  </a:cubicBezTo>
                  <a:cubicBezTo>
                    <a:pt x="44019" y="85183"/>
                    <a:pt x="42762" y="85183"/>
                    <a:pt x="42133" y="85812"/>
                  </a:cubicBezTo>
                  <a:cubicBezTo>
                    <a:pt x="40245" y="88328"/>
                    <a:pt x="40874" y="88328"/>
                    <a:pt x="41503" y="88328"/>
                  </a:cubicBezTo>
                  <a:cubicBezTo>
                    <a:pt x="43390" y="87699"/>
                    <a:pt x="45278" y="87699"/>
                    <a:pt x="45278" y="88957"/>
                  </a:cubicBezTo>
                  <a:cubicBezTo>
                    <a:pt x="45278" y="88957"/>
                    <a:pt x="46536" y="88328"/>
                    <a:pt x="47165" y="88328"/>
                  </a:cubicBezTo>
                  <a:cubicBezTo>
                    <a:pt x="48423" y="88957"/>
                    <a:pt x="49052" y="89586"/>
                    <a:pt x="50310" y="90215"/>
                  </a:cubicBezTo>
                  <a:cubicBezTo>
                    <a:pt x="50939" y="90215"/>
                    <a:pt x="50939" y="90844"/>
                    <a:pt x="51568" y="90844"/>
                  </a:cubicBezTo>
                  <a:cubicBezTo>
                    <a:pt x="51568" y="90844"/>
                    <a:pt x="52826" y="90215"/>
                    <a:pt x="54084" y="88328"/>
                  </a:cubicBezTo>
                  <a:cubicBezTo>
                    <a:pt x="54084" y="88328"/>
                    <a:pt x="54084" y="87699"/>
                    <a:pt x="54084" y="87699"/>
                  </a:cubicBezTo>
                  <a:cubicBezTo>
                    <a:pt x="53455" y="87699"/>
                    <a:pt x="52826" y="87699"/>
                    <a:pt x="52826" y="87070"/>
                  </a:cubicBezTo>
                  <a:cubicBezTo>
                    <a:pt x="52826" y="85812"/>
                    <a:pt x="51568" y="86441"/>
                    <a:pt x="50939" y="86441"/>
                  </a:cubicBezTo>
                  <a:cubicBezTo>
                    <a:pt x="50310" y="86441"/>
                    <a:pt x="49681" y="85812"/>
                    <a:pt x="49052" y="85812"/>
                  </a:cubicBezTo>
                  <a:cubicBezTo>
                    <a:pt x="49052" y="85812"/>
                    <a:pt x="49052" y="85812"/>
                    <a:pt x="49052" y="85812"/>
                  </a:cubicBezTo>
                  <a:cubicBezTo>
                    <a:pt x="45278" y="88328"/>
                    <a:pt x="48423" y="83925"/>
                    <a:pt x="45907" y="86441"/>
                  </a:cubicBezTo>
                  <a:cubicBezTo>
                    <a:pt x="45278" y="87070"/>
                    <a:pt x="45907" y="85812"/>
                    <a:pt x="46536" y="85183"/>
                  </a:cubicBezTo>
                  <a:cubicBezTo>
                    <a:pt x="47165" y="85183"/>
                    <a:pt x="48423" y="84554"/>
                    <a:pt x="49052" y="84554"/>
                  </a:cubicBezTo>
                  <a:cubicBezTo>
                    <a:pt x="51568" y="84554"/>
                    <a:pt x="54084" y="84554"/>
                    <a:pt x="56600" y="84554"/>
                  </a:cubicBezTo>
                  <a:cubicBezTo>
                    <a:pt x="57229" y="84554"/>
                    <a:pt x="58488" y="83925"/>
                    <a:pt x="60375" y="83296"/>
                  </a:cubicBezTo>
                  <a:cubicBezTo>
                    <a:pt x="61004" y="82667"/>
                    <a:pt x="62891" y="81409"/>
                    <a:pt x="63520" y="81409"/>
                  </a:cubicBezTo>
                  <a:cubicBezTo>
                    <a:pt x="62891" y="82038"/>
                    <a:pt x="61633" y="82667"/>
                    <a:pt x="60375" y="83925"/>
                  </a:cubicBezTo>
                  <a:cubicBezTo>
                    <a:pt x="61004" y="84554"/>
                    <a:pt x="61633" y="85183"/>
                    <a:pt x="62262" y="85812"/>
                  </a:cubicBezTo>
                  <a:cubicBezTo>
                    <a:pt x="62891" y="86441"/>
                    <a:pt x="63520" y="85812"/>
                    <a:pt x="63520" y="87070"/>
                  </a:cubicBezTo>
                  <a:cubicBezTo>
                    <a:pt x="63520" y="88328"/>
                    <a:pt x="62891" y="89586"/>
                    <a:pt x="64150" y="88957"/>
                  </a:cubicBezTo>
                  <a:cubicBezTo>
                    <a:pt x="65407" y="88957"/>
                    <a:pt x="66665" y="87699"/>
                    <a:pt x="67924" y="87699"/>
                  </a:cubicBezTo>
                  <a:cubicBezTo>
                    <a:pt x="68553" y="87699"/>
                    <a:pt x="67924" y="88328"/>
                    <a:pt x="68553" y="88328"/>
                  </a:cubicBezTo>
                  <a:cubicBezTo>
                    <a:pt x="69182" y="88328"/>
                    <a:pt x="69810" y="88957"/>
                    <a:pt x="70440" y="88328"/>
                  </a:cubicBezTo>
                  <a:cubicBezTo>
                    <a:pt x="71698" y="88328"/>
                    <a:pt x="73585" y="87699"/>
                    <a:pt x="74843" y="87070"/>
                  </a:cubicBezTo>
                  <a:cubicBezTo>
                    <a:pt x="74843" y="87070"/>
                    <a:pt x="74843" y="87070"/>
                    <a:pt x="75472" y="87699"/>
                  </a:cubicBezTo>
                  <a:cubicBezTo>
                    <a:pt x="73585" y="88957"/>
                    <a:pt x="71698" y="89586"/>
                    <a:pt x="70440" y="90844"/>
                  </a:cubicBezTo>
                  <a:cubicBezTo>
                    <a:pt x="69810" y="91473"/>
                    <a:pt x="69182" y="92732"/>
                    <a:pt x="69182" y="92732"/>
                  </a:cubicBezTo>
                  <a:cubicBezTo>
                    <a:pt x="71069" y="92103"/>
                    <a:pt x="72956" y="90844"/>
                    <a:pt x="74214" y="90844"/>
                  </a:cubicBezTo>
                  <a:cubicBezTo>
                    <a:pt x="75472" y="90844"/>
                    <a:pt x="77360" y="89586"/>
                    <a:pt x="77360" y="90215"/>
                  </a:cubicBezTo>
                  <a:cubicBezTo>
                    <a:pt x="77360" y="90844"/>
                    <a:pt x="78617" y="89586"/>
                    <a:pt x="79246" y="89586"/>
                  </a:cubicBezTo>
                  <a:cubicBezTo>
                    <a:pt x="81763" y="88957"/>
                    <a:pt x="83650" y="88328"/>
                    <a:pt x="86166" y="87699"/>
                  </a:cubicBezTo>
                  <a:cubicBezTo>
                    <a:pt x="86795" y="87699"/>
                    <a:pt x="88682" y="86441"/>
                    <a:pt x="91198" y="84554"/>
                  </a:cubicBezTo>
                  <a:cubicBezTo>
                    <a:pt x="93086" y="83296"/>
                    <a:pt x="93715" y="82667"/>
                    <a:pt x="94973" y="82038"/>
                  </a:cubicBezTo>
                  <a:cubicBezTo>
                    <a:pt x="94973" y="81409"/>
                    <a:pt x="95602" y="81409"/>
                    <a:pt x="95602" y="80780"/>
                  </a:cubicBezTo>
                  <a:cubicBezTo>
                    <a:pt x="98118" y="78263"/>
                    <a:pt x="100634" y="76376"/>
                    <a:pt x="103151" y="74489"/>
                  </a:cubicBezTo>
                  <a:cubicBezTo>
                    <a:pt x="106296" y="66940"/>
                    <a:pt x="107554" y="65053"/>
                    <a:pt x="108812" y="63795"/>
                  </a:cubicBezTo>
                  <a:close/>
                  <a:moveTo>
                    <a:pt x="11938" y="41149"/>
                  </a:moveTo>
                  <a:cubicBezTo>
                    <a:pt x="11938" y="41149"/>
                    <a:pt x="11309" y="41778"/>
                    <a:pt x="11309" y="41778"/>
                  </a:cubicBezTo>
                  <a:cubicBezTo>
                    <a:pt x="11309" y="41778"/>
                    <a:pt x="11309" y="41149"/>
                    <a:pt x="11309" y="41149"/>
                  </a:cubicBezTo>
                  <a:cubicBezTo>
                    <a:pt x="11938" y="40520"/>
                    <a:pt x="11938" y="40520"/>
                    <a:pt x="12567" y="39891"/>
                  </a:cubicBezTo>
                  <a:cubicBezTo>
                    <a:pt x="11938" y="40520"/>
                    <a:pt x="11938" y="40520"/>
                    <a:pt x="11938" y="41149"/>
                  </a:cubicBezTo>
                  <a:close/>
                  <a:moveTo>
                    <a:pt x="16971" y="38004"/>
                  </a:moveTo>
                  <a:cubicBezTo>
                    <a:pt x="16341" y="38004"/>
                    <a:pt x="16341" y="38004"/>
                    <a:pt x="15712" y="38004"/>
                  </a:cubicBezTo>
                  <a:cubicBezTo>
                    <a:pt x="15712" y="38004"/>
                    <a:pt x="16341" y="37375"/>
                    <a:pt x="16341" y="37375"/>
                  </a:cubicBezTo>
                  <a:cubicBezTo>
                    <a:pt x="17599" y="37375"/>
                    <a:pt x="17599" y="37375"/>
                    <a:pt x="16971" y="38004"/>
                  </a:cubicBezTo>
                  <a:cubicBezTo>
                    <a:pt x="17599" y="37375"/>
                    <a:pt x="17599" y="38004"/>
                    <a:pt x="16971" y="38004"/>
                  </a:cubicBezTo>
                  <a:close/>
                  <a:moveTo>
                    <a:pt x="19486" y="41149"/>
                  </a:moveTo>
                  <a:cubicBezTo>
                    <a:pt x="18857" y="41149"/>
                    <a:pt x="18857" y="41149"/>
                    <a:pt x="18228" y="41778"/>
                  </a:cubicBezTo>
                  <a:cubicBezTo>
                    <a:pt x="18857" y="41149"/>
                    <a:pt x="19486" y="40520"/>
                    <a:pt x="20116" y="39891"/>
                  </a:cubicBezTo>
                  <a:cubicBezTo>
                    <a:pt x="20745" y="39891"/>
                    <a:pt x="20745" y="39262"/>
                    <a:pt x="21374" y="39262"/>
                  </a:cubicBezTo>
                  <a:cubicBezTo>
                    <a:pt x="20745" y="39891"/>
                    <a:pt x="20116" y="40520"/>
                    <a:pt x="19486" y="41149"/>
                  </a:cubicBezTo>
                  <a:close/>
                  <a:moveTo>
                    <a:pt x="15083" y="46182"/>
                  </a:moveTo>
                  <a:cubicBezTo>
                    <a:pt x="13196" y="45553"/>
                    <a:pt x="10680" y="46182"/>
                    <a:pt x="10680" y="43036"/>
                  </a:cubicBezTo>
                  <a:cubicBezTo>
                    <a:pt x="11309" y="43036"/>
                    <a:pt x="11938" y="43036"/>
                    <a:pt x="13196" y="43036"/>
                  </a:cubicBezTo>
                  <a:cubicBezTo>
                    <a:pt x="13825" y="43036"/>
                    <a:pt x="14454" y="43036"/>
                    <a:pt x="15083" y="43036"/>
                  </a:cubicBezTo>
                  <a:cubicBezTo>
                    <a:pt x="16341" y="43665"/>
                    <a:pt x="16341" y="44923"/>
                    <a:pt x="15083" y="46182"/>
                  </a:cubicBezTo>
                  <a:close/>
                  <a:moveTo>
                    <a:pt x="24519" y="42407"/>
                  </a:moveTo>
                  <a:cubicBezTo>
                    <a:pt x="20745" y="45553"/>
                    <a:pt x="22002" y="43036"/>
                    <a:pt x="21374" y="43036"/>
                  </a:cubicBezTo>
                  <a:cubicBezTo>
                    <a:pt x="20745" y="43036"/>
                    <a:pt x="20745" y="41778"/>
                    <a:pt x="20745" y="41149"/>
                  </a:cubicBezTo>
                  <a:cubicBezTo>
                    <a:pt x="21374" y="40520"/>
                    <a:pt x="21374" y="40520"/>
                    <a:pt x="22002" y="39891"/>
                  </a:cubicBezTo>
                  <a:cubicBezTo>
                    <a:pt x="23890" y="39262"/>
                    <a:pt x="24519" y="40520"/>
                    <a:pt x="24519" y="42407"/>
                  </a:cubicBezTo>
                  <a:close/>
                  <a:moveTo>
                    <a:pt x="24519" y="45553"/>
                  </a:moveTo>
                  <a:cubicBezTo>
                    <a:pt x="23890" y="45553"/>
                    <a:pt x="22631" y="45553"/>
                    <a:pt x="23261" y="44294"/>
                  </a:cubicBezTo>
                  <a:cubicBezTo>
                    <a:pt x="26406" y="41778"/>
                    <a:pt x="26406" y="42407"/>
                    <a:pt x="24519" y="45553"/>
                  </a:cubicBezTo>
                  <a:close/>
                  <a:moveTo>
                    <a:pt x="25777" y="46811"/>
                  </a:moveTo>
                  <a:cubicBezTo>
                    <a:pt x="25148" y="46811"/>
                    <a:pt x="25148" y="47440"/>
                    <a:pt x="24519" y="47440"/>
                  </a:cubicBezTo>
                  <a:cubicBezTo>
                    <a:pt x="24519" y="47440"/>
                    <a:pt x="25148" y="46811"/>
                    <a:pt x="25777" y="46182"/>
                  </a:cubicBezTo>
                  <a:cubicBezTo>
                    <a:pt x="25777" y="45553"/>
                    <a:pt x="25777" y="45553"/>
                    <a:pt x="25777" y="46811"/>
                  </a:cubicBezTo>
                  <a:cubicBezTo>
                    <a:pt x="25777" y="46182"/>
                    <a:pt x="25777" y="46182"/>
                    <a:pt x="25777" y="46811"/>
                  </a:cubicBezTo>
                  <a:close/>
                  <a:moveTo>
                    <a:pt x="26406" y="47440"/>
                  </a:moveTo>
                  <a:cubicBezTo>
                    <a:pt x="25148" y="48698"/>
                    <a:pt x="22631" y="50585"/>
                    <a:pt x="25777" y="46811"/>
                  </a:cubicBezTo>
                  <a:cubicBezTo>
                    <a:pt x="25777" y="47440"/>
                    <a:pt x="26406" y="47440"/>
                    <a:pt x="26406" y="47440"/>
                  </a:cubicBezTo>
                  <a:close/>
                  <a:moveTo>
                    <a:pt x="37100" y="41778"/>
                  </a:moveTo>
                  <a:cubicBezTo>
                    <a:pt x="37100" y="41778"/>
                    <a:pt x="36471" y="42407"/>
                    <a:pt x="36471" y="42407"/>
                  </a:cubicBezTo>
                  <a:cubicBezTo>
                    <a:pt x="36471" y="42407"/>
                    <a:pt x="35842" y="41778"/>
                    <a:pt x="35842" y="41778"/>
                  </a:cubicBezTo>
                  <a:cubicBezTo>
                    <a:pt x="36471" y="41149"/>
                    <a:pt x="36471" y="41149"/>
                    <a:pt x="37100" y="40520"/>
                  </a:cubicBezTo>
                  <a:cubicBezTo>
                    <a:pt x="37100" y="41149"/>
                    <a:pt x="37100" y="41778"/>
                    <a:pt x="37100" y="41778"/>
                  </a:cubicBezTo>
                  <a:cubicBezTo>
                    <a:pt x="37100" y="41778"/>
                    <a:pt x="37100" y="41778"/>
                    <a:pt x="37100" y="41778"/>
                  </a:cubicBezTo>
                  <a:close/>
                  <a:moveTo>
                    <a:pt x="30809" y="51843"/>
                  </a:moveTo>
                  <a:cubicBezTo>
                    <a:pt x="30809" y="52472"/>
                    <a:pt x="30809" y="52472"/>
                    <a:pt x="30809" y="53101"/>
                  </a:cubicBezTo>
                  <a:cubicBezTo>
                    <a:pt x="30180" y="53730"/>
                    <a:pt x="30180" y="53730"/>
                    <a:pt x="29552" y="54359"/>
                  </a:cubicBezTo>
                  <a:cubicBezTo>
                    <a:pt x="29552" y="53730"/>
                    <a:pt x="29552" y="53730"/>
                    <a:pt x="29552" y="53101"/>
                  </a:cubicBezTo>
                  <a:cubicBezTo>
                    <a:pt x="29552" y="52472"/>
                    <a:pt x="30180" y="52472"/>
                    <a:pt x="30809" y="51843"/>
                  </a:cubicBezTo>
                  <a:close/>
                  <a:moveTo>
                    <a:pt x="40874" y="43665"/>
                  </a:moveTo>
                  <a:cubicBezTo>
                    <a:pt x="40245" y="44294"/>
                    <a:pt x="39616" y="44294"/>
                    <a:pt x="39616" y="44294"/>
                  </a:cubicBezTo>
                  <a:cubicBezTo>
                    <a:pt x="39616" y="44294"/>
                    <a:pt x="39616" y="43665"/>
                    <a:pt x="40874" y="43665"/>
                  </a:cubicBezTo>
                  <a:cubicBezTo>
                    <a:pt x="40245" y="43665"/>
                    <a:pt x="40245" y="43665"/>
                    <a:pt x="40874" y="43665"/>
                  </a:cubicBezTo>
                  <a:close/>
                  <a:moveTo>
                    <a:pt x="40245" y="45553"/>
                  </a:moveTo>
                  <a:cubicBezTo>
                    <a:pt x="40245" y="44923"/>
                    <a:pt x="40245" y="44923"/>
                    <a:pt x="40245" y="44294"/>
                  </a:cubicBezTo>
                  <a:cubicBezTo>
                    <a:pt x="41503" y="44294"/>
                    <a:pt x="42133" y="43665"/>
                    <a:pt x="40245" y="45553"/>
                  </a:cubicBezTo>
                  <a:close/>
                  <a:moveTo>
                    <a:pt x="32697" y="54359"/>
                  </a:moveTo>
                  <a:cubicBezTo>
                    <a:pt x="32067" y="54359"/>
                    <a:pt x="32067" y="54359"/>
                    <a:pt x="32697" y="54359"/>
                  </a:cubicBezTo>
                  <a:cubicBezTo>
                    <a:pt x="32067" y="54359"/>
                    <a:pt x="32067" y="54359"/>
                    <a:pt x="31438" y="54359"/>
                  </a:cubicBezTo>
                  <a:cubicBezTo>
                    <a:pt x="32067" y="53730"/>
                    <a:pt x="32067" y="53730"/>
                    <a:pt x="32697" y="53101"/>
                  </a:cubicBezTo>
                  <a:cubicBezTo>
                    <a:pt x="32697" y="53101"/>
                    <a:pt x="32697" y="53730"/>
                    <a:pt x="32697" y="54359"/>
                  </a:cubicBezTo>
                  <a:close/>
                  <a:moveTo>
                    <a:pt x="42762" y="61908"/>
                  </a:moveTo>
                  <a:cubicBezTo>
                    <a:pt x="42762" y="62537"/>
                    <a:pt x="42762" y="62537"/>
                    <a:pt x="42762" y="63166"/>
                  </a:cubicBezTo>
                  <a:cubicBezTo>
                    <a:pt x="41503" y="64424"/>
                    <a:pt x="40245" y="65682"/>
                    <a:pt x="38987" y="66940"/>
                  </a:cubicBezTo>
                  <a:cubicBezTo>
                    <a:pt x="38358" y="66940"/>
                    <a:pt x="37729" y="66940"/>
                    <a:pt x="37100" y="66940"/>
                  </a:cubicBezTo>
                  <a:cubicBezTo>
                    <a:pt x="41503" y="62537"/>
                    <a:pt x="42762" y="61279"/>
                    <a:pt x="42762" y="61908"/>
                  </a:cubicBezTo>
                  <a:close/>
                  <a:moveTo>
                    <a:pt x="47794" y="59392"/>
                  </a:moveTo>
                  <a:cubicBezTo>
                    <a:pt x="47794" y="59392"/>
                    <a:pt x="48423" y="59392"/>
                    <a:pt x="47794" y="59392"/>
                  </a:cubicBezTo>
                  <a:cubicBezTo>
                    <a:pt x="48423" y="58134"/>
                    <a:pt x="45278" y="60021"/>
                    <a:pt x="47165" y="57505"/>
                  </a:cubicBezTo>
                  <a:cubicBezTo>
                    <a:pt x="49052" y="56875"/>
                    <a:pt x="49052" y="56875"/>
                    <a:pt x="47794" y="59392"/>
                  </a:cubicBezTo>
                  <a:cubicBezTo>
                    <a:pt x="48423" y="59392"/>
                    <a:pt x="47794" y="59392"/>
                    <a:pt x="47794" y="59392"/>
                  </a:cubicBezTo>
                  <a:close/>
                  <a:moveTo>
                    <a:pt x="44648" y="65053"/>
                  </a:moveTo>
                  <a:cubicBezTo>
                    <a:pt x="44019" y="65053"/>
                    <a:pt x="43390" y="65682"/>
                    <a:pt x="42133" y="65682"/>
                  </a:cubicBezTo>
                  <a:cubicBezTo>
                    <a:pt x="40874" y="66940"/>
                    <a:pt x="39616" y="67569"/>
                    <a:pt x="37729" y="69457"/>
                  </a:cubicBezTo>
                  <a:cubicBezTo>
                    <a:pt x="44019" y="63166"/>
                    <a:pt x="40874" y="65053"/>
                    <a:pt x="40245" y="65053"/>
                  </a:cubicBezTo>
                  <a:cubicBezTo>
                    <a:pt x="43390" y="61908"/>
                    <a:pt x="43390" y="61908"/>
                    <a:pt x="44019" y="61908"/>
                  </a:cubicBezTo>
                  <a:cubicBezTo>
                    <a:pt x="44648" y="62537"/>
                    <a:pt x="45278" y="62537"/>
                    <a:pt x="45907" y="63166"/>
                  </a:cubicBezTo>
                  <a:cubicBezTo>
                    <a:pt x="45907" y="63795"/>
                    <a:pt x="45278" y="64424"/>
                    <a:pt x="44648" y="65053"/>
                  </a:cubicBezTo>
                  <a:close/>
                  <a:moveTo>
                    <a:pt x="45907" y="67569"/>
                  </a:moveTo>
                  <a:cubicBezTo>
                    <a:pt x="44648" y="68198"/>
                    <a:pt x="43390" y="68828"/>
                    <a:pt x="41503" y="68828"/>
                  </a:cubicBezTo>
                  <a:cubicBezTo>
                    <a:pt x="45278" y="65053"/>
                    <a:pt x="46536" y="64424"/>
                    <a:pt x="46536" y="65053"/>
                  </a:cubicBezTo>
                  <a:cubicBezTo>
                    <a:pt x="46536" y="65682"/>
                    <a:pt x="46536" y="65682"/>
                    <a:pt x="46536" y="66311"/>
                  </a:cubicBezTo>
                  <a:cubicBezTo>
                    <a:pt x="46536" y="66940"/>
                    <a:pt x="46536" y="66940"/>
                    <a:pt x="45907" y="67569"/>
                  </a:cubicBezTo>
                  <a:close/>
                  <a:moveTo>
                    <a:pt x="52197" y="63166"/>
                  </a:moveTo>
                  <a:cubicBezTo>
                    <a:pt x="52197" y="63166"/>
                    <a:pt x="51568" y="62537"/>
                    <a:pt x="51568" y="62537"/>
                  </a:cubicBezTo>
                  <a:cubicBezTo>
                    <a:pt x="53455" y="60650"/>
                    <a:pt x="53455" y="61279"/>
                    <a:pt x="52197" y="63166"/>
                  </a:cubicBezTo>
                  <a:close/>
                  <a:moveTo>
                    <a:pt x="50310" y="66311"/>
                  </a:moveTo>
                  <a:cubicBezTo>
                    <a:pt x="49052" y="67569"/>
                    <a:pt x="47794" y="68828"/>
                    <a:pt x="47794" y="68828"/>
                  </a:cubicBezTo>
                  <a:cubicBezTo>
                    <a:pt x="46536" y="69457"/>
                    <a:pt x="45907" y="70086"/>
                    <a:pt x="45278" y="70086"/>
                  </a:cubicBezTo>
                  <a:cubicBezTo>
                    <a:pt x="45278" y="70086"/>
                    <a:pt x="45907" y="68828"/>
                    <a:pt x="46536" y="68198"/>
                  </a:cubicBezTo>
                  <a:cubicBezTo>
                    <a:pt x="49681" y="65053"/>
                    <a:pt x="46536" y="68828"/>
                    <a:pt x="50310" y="66311"/>
                  </a:cubicBezTo>
                  <a:close/>
                  <a:moveTo>
                    <a:pt x="51568" y="70086"/>
                  </a:moveTo>
                  <a:cubicBezTo>
                    <a:pt x="50310" y="71344"/>
                    <a:pt x="48423" y="72602"/>
                    <a:pt x="47165" y="73860"/>
                  </a:cubicBezTo>
                  <a:cubicBezTo>
                    <a:pt x="46536" y="74489"/>
                    <a:pt x="45907" y="75118"/>
                    <a:pt x="45278" y="75118"/>
                  </a:cubicBezTo>
                  <a:cubicBezTo>
                    <a:pt x="44648" y="75118"/>
                    <a:pt x="44648" y="74489"/>
                    <a:pt x="44019" y="74489"/>
                  </a:cubicBezTo>
                  <a:cubicBezTo>
                    <a:pt x="43390" y="74489"/>
                    <a:pt x="44648" y="73231"/>
                    <a:pt x="47165" y="70715"/>
                  </a:cubicBezTo>
                  <a:cubicBezTo>
                    <a:pt x="46536" y="70715"/>
                    <a:pt x="45907" y="71344"/>
                    <a:pt x="45278" y="71344"/>
                  </a:cubicBezTo>
                  <a:cubicBezTo>
                    <a:pt x="48423" y="68828"/>
                    <a:pt x="49052" y="68198"/>
                    <a:pt x="49681" y="68198"/>
                  </a:cubicBezTo>
                  <a:cubicBezTo>
                    <a:pt x="50310" y="68198"/>
                    <a:pt x="50939" y="68828"/>
                    <a:pt x="51568" y="69457"/>
                  </a:cubicBezTo>
                  <a:cubicBezTo>
                    <a:pt x="52197" y="69457"/>
                    <a:pt x="51568" y="70086"/>
                    <a:pt x="51568" y="70086"/>
                  </a:cubicBezTo>
                  <a:close/>
                  <a:moveTo>
                    <a:pt x="42762" y="79521"/>
                  </a:moveTo>
                  <a:cubicBezTo>
                    <a:pt x="42133" y="80151"/>
                    <a:pt x="40245" y="81409"/>
                    <a:pt x="43390" y="77634"/>
                  </a:cubicBezTo>
                  <a:cubicBezTo>
                    <a:pt x="43390" y="77634"/>
                    <a:pt x="44019" y="78263"/>
                    <a:pt x="44019" y="78263"/>
                  </a:cubicBezTo>
                  <a:cubicBezTo>
                    <a:pt x="43390" y="78263"/>
                    <a:pt x="42762" y="78892"/>
                    <a:pt x="42762" y="79521"/>
                  </a:cubicBezTo>
                  <a:close/>
                  <a:moveTo>
                    <a:pt x="56600" y="66311"/>
                  </a:moveTo>
                  <a:cubicBezTo>
                    <a:pt x="54714" y="67569"/>
                    <a:pt x="53455" y="68828"/>
                    <a:pt x="57229" y="64424"/>
                  </a:cubicBezTo>
                  <a:cubicBezTo>
                    <a:pt x="57229" y="65682"/>
                    <a:pt x="56600" y="65682"/>
                    <a:pt x="56600" y="66311"/>
                  </a:cubicBezTo>
                  <a:close/>
                  <a:moveTo>
                    <a:pt x="59117" y="66311"/>
                  </a:moveTo>
                  <a:cubicBezTo>
                    <a:pt x="59117" y="66311"/>
                    <a:pt x="58488" y="66940"/>
                    <a:pt x="58488" y="66940"/>
                  </a:cubicBezTo>
                  <a:cubicBezTo>
                    <a:pt x="57859" y="66940"/>
                    <a:pt x="57229" y="66940"/>
                    <a:pt x="56600" y="66940"/>
                  </a:cubicBezTo>
                  <a:cubicBezTo>
                    <a:pt x="57229" y="66311"/>
                    <a:pt x="57859" y="65682"/>
                    <a:pt x="57859" y="65682"/>
                  </a:cubicBezTo>
                  <a:cubicBezTo>
                    <a:pt x="58488" y="65682"/>
                    <a:pt x="59117" y="66311"/>
                    <a:pt x="59117" y="66311"/>
                  </a:cubicBezTo>
                  <a:close/>
                  <a:moveTo>
                    <a:pt x="55972" y="70715"/>
                  </a:moveTo>
                  <a:cubicBezTo>
                    <a:pt x="54084" y="71973"/>
                    <a:pt x="53455" y="71344"/>
                    <a:pt x="51568" y="73860"/>
                  </a:cubicBezTo>
                  <a:cubicBezTo>
                    <a:pt x="47794" y="77005"/>
                    <a:pt x="47794" y="75747"/>
                    <a:pt x="47165" y="75747"/>
                  </a:cubicBezTo>
                  <a:cubicBezTo>
                    <a:pt x="50310" y="72602"/>
                    <a:pt x="53455" y="70086"/>
                    <a:pt x="54084" y="70086"/>
                  </a:cubicBezTo>
                  <a:cubicBezTo>
                    <a:pt x="55972" y="68828"/>
                    <a:pt x="56600" y="69457"/>
                    <a:pt x="55972" y="70715"/>
                  </a:cubicBezTo>
                  <a:close/>
                  <a:moveTo>
                    <a:pt x="64150" y="70715"/>
                  </a:moveTo>
                  <a:cubicBezTo>
                    <a:pt x="63520" y="71344"/>
                    <a:pt x="62891" y="71973"/>
                    <a:pt x="62891" y="71973"/>
                  </a:cubicBezTo>
                  <a:cubicBezTo>
                    <a:pt x="60375" y="71973"/>
                    <a:pt x="58488" y="71344"/>
                    <a:pt x="57859" y="69457"/>
                  </a:cubicBezTo>
                  <a:cubicBezTo>
                    <a:pt x="59746" y="70086"/>
                    <a:pt x="61633" y="70715"/>
                    <a:pt x="64150" y="70715"/>
                  </a:cubicBezTo>
                  <a:close/>
                  <a:moveTo>
                    <a:pt x="62891" y="73231"/>
                  </a:moveTo>
                  <a:cubicBezTo>
                    <a:pt x="62891" y="72602"/>
                    <a:pt x="61004" y="75118"/>
                    <a:pt x="63520" y="71973"/>
                  </a:cubicBezTo>
                  <a:cubicBezTo>
                    <a:pt x="63520" y="72602"/>
                    <a:pt x="62891" y="72602"/>
                    <a:pt x="62891" y="73231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36" name="【公众号：阿拉丁PPT】1-198"/>
            <p:cNvSpPr/>
            <p:nvPr/>
          </p:nvSpPr>
          <p:spPr>
            <a:xfrm>
              <a:off x="11488705" y="42530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37" name="【公众号：阿拉丁PPT】1-199"/>
            <p:cNvSpPr/>
            <p:nvPr/>
          </p:nvSpPr>
          <p:spPr>
            <a:xfrm>
              <a:off x="11471720" y="425309"/>
              <a:ext cx="16984" cy="5032"/>
            </a:xfrm>
            <a:custGeom>
              <a:avLst/>
              <a:gdLst>
                <a:gd name="connsiteX0" fmla="*/ 10065 w 16984"/>
                <a:gd name="connsiteY0" fmla="*/ 5032 h 5032"/>
                <a:gd name="connsiteX1" fmla="*/ 10065 w 16984"/>
                <a:gd name="connsiteY1" fmla="*/ 3774 h 5032"/>
                <a:gd name="connsiteX2" fmla="*/ 7548 w 16984"/>
                <a:gd name="connsiteY2" fmla="*/ 3774 h 5032"/>
                <a:gd name="connsiteX3" fmla="*/ 1887 w 16984"/>
                <a:gd name="connsiteY3" fmla="*/ 3145 h 5032"/>
                <a:gd name="connsiteX4" fmla="*/ 0 w 16984"/>
                <a:gd name="connsiteY4" fmla="*/ 2516 h 5032"/>
                <a:gd name="connsiteX5" fmla="*/ 1258 w 16984"/>
                <a:gd name="connsiteY5" fmla="*/ 629 h 5032"/>
                <a:gd name="connsiteX6" fmla="*/ 3145 w 16984"/>
                <a:gd name="connsiteY6" fmla="*/ 629 h 5032"/>
                <a:gd name="connsiteX7" fmla="*/ 7548 w 16984"/>
                <a:gd name="connsiteY7" fmla="*/ 1258 h 5032"/>
                <a:gd name="connsiteX8" fmla="*/ 14468 w 16984"/>
                <a:gd name="connsiteY8" fmla="*/ 629 h 5032"/>
                <a:gd name="connsiteX9" fmla="*/ 15726 w 16984"/>
                <a:gd name="connsiteY9" fmla="*/ 0 h 5032"/>
                <a:gd name="connsiteX10" fmla="*/ 16984 w 16984"/>
                <a:gd name="connsiteY10" fmla="*/ 0 h 5032"/>
                <a:gd name="connsiteX11" fmla="*/ 14468 w 16984"/>
                <a:gd name="connsiteY11" fmla="*/ 1258 h 5032"/>
                <a:gd name="connsiteX12" fmla="*/ 10065 w 16984"/>
                <a:gd name="connsiteY12" fmla="*/ 5032 h 5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84" h="5032">
                  <a:moveTo>
                    <a:pt x="10065" y="5032"/>
                  </a:moveTo>
                  <a:cubicBezTo>
                    <a:pt x="10065" y="4403"/>
                    <a:pt x="10694" y="3774"/>
                    <a:pt x="10065" y="3774"/>
                  </a:cubicBezTo>
                  <a:cubicBezTo>
                    <a:pt x="9436" y="3774"/>
                    <a:pt x="8807" y="3774"/>
                    <a:pt x="7548" y="3774"/>
                  </a:cubicBezTo>
                  <a:cubicBezTo>
                    <a:pt x="5662" y="3774"/>
                    <a:pt x="3145" y="3774"/>
                    <a:pt x="1887" y="3145"/>
                  </a:cubicBezTo>
                  <a:cubicBezTo>
                    <a:pt x="1258" y="3145"/>
                    <a:pt x="1258" y="1887"/>
                    <a:pt x="0" y="2516"/>
                  </a:cubicBezTo>
                  <a:cubicBezTo>
                    <a:pt x="0" y="2516"/>
                    <a:pt x="629" y="1258"/>
                    <a:pt x="1258" y="629"/>
                  </a:cubicBezTo>
                  <a:cubicBezTo>
                    <a:pt x="2516" y="0"/>
                    <a:pt x="2516" y="629"/>
                    <a:pt x="3145" y="629"/>
                  </a:cubicBezTo>
                  <a:cubicBezTo>
                    <a:pt x="4403" y="629"/>
                    <a:pt x="5662" y="1258"/>
                    <a:pt x="7548" y="1258"/>
                  </a:cubicBezTo>
                  <a:cubicBezTo>
                    <a:pt x="9436" y="1258"/>
                    <a:pt x="11952" y="629"/>
                    <a:pt x="14468" y="629"/>
                  </a:cubicBezTo>
                  <a:cubicBezTo>
                    <a:pt x="15097" y="629"/>
                    <a:pt x="15726" y="0"/>
                    <a:pt x="15726" y="0"/>
                  </a:cubicBezTo>
                  <a:cubicBezTo>
                    <a:pt x="16355" y="0"/>
                    <a:pt x="16355" y="0"/>
                    <a:pt x="16984" y="0"/>
                  </a:cubicBezTo>
                  <a:cubicBezTo>
                    <a:pt x="15726" y="1258"/>
                    <a:pt x="14468" y="1258"/>
                    <a:pt x="14468" y="1258"/>
                  </a:cubicBezTo>
                  <a:cubicBezTo>
                    <a:pt x="14468" y="1258"/>
                    <a:pt x="13839" y="1258"/>
                    <a:pt x="10065" y="5032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38" name="【公众号：阿拉丁PPT】1-200"/>
            <p:cNvSpPr/>
            <p:nvPr/>
          </p:nvSpPr>
          <p:spPr>
            <a:xfrm>
              <a:off x="11488705" y="425309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39" name="【公众号：阿拉丁PPT】1-201"/>
            <p:cNvSpPr/>
            <p:nvPr/>
          </p:nvSpPr>
          <p:spPr>
            <a:xfrm>
              <a:off x="11419886" y="374985"/>
              <a:ext cx="3396" cy="4610"/>
            </a:xfrm>
            <a:custGeom>
              <a:avLst/>
              <a:gdLst>
                <a:gd name="connsiteX0" fmla="*/ 3397 w 3396"/>
                <a:gd name="connsiteY0" fmla="*/ 0 h 4610"/>
                <a:gd name="connsiteX1" fmla="*/ 1510 w 3396"/>
                <a:gd name="connsiteY1" fmla="*/ 4403 h 4610"/>
                <a:gd name="connsiteX2" fmla="*/ 3397 w 3396"/>
                <a:gd name="connsiteY2" fmla="*/ 0 h 4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96" h="4610">
                  <a:moveTo>
                    <a:pt x="3397" y="0"/>
                  </a:moveTo>
                  <a:cubicBezTo>
                    <a:pt x="2768" y="1887"/>
                    <a:pt x="2139" y="3145"/>
                    <a:pt x="1510" y="4403"/>
                  </a:cubicBezTo>
                  <a:cubicBezTo>
                    <a:pt x="-1006" y="5032"/>
                    <a:pt x="-378" y="4403"/>
                    <a:pt x="3397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40" name="【公众号：阿拉丁PPT】1-202"/>
            <p:cNvSpPr/>
            <p:nvPr/>
          </p:nvSpPr>
          <p:spPr>
            <a:xfrm>
              <a:off x="11421396" y="391341"/>
              <a:ext cx="1886" cy="1258"/>
            </a:xfrm>
            <a:custGeom>
              <a:avLst/>
              <a:gdLst>
                <a:gd name="connsiteX0" fmla="*/ 629 w 1886"/>
                <a:gd name="connsiteY0" fmla="*/ 1258 h 1258"/>
                <a:gd name="connsiteX1" fmla="*/ 0 w 1886"/>
                <a:gd name="connsiteY1" fmla="*/ 1258 h 1258"/>
                <a:gd name="connsiteX2" fmla="*/ 1258 w 1886"/>
                <a:gd name="connsiteY2" fmla="*/ 0 h 1258"/>
                <a:gd name="connsiteX3" fmla="*/ 1887 w 1886"/>
                <a:gd name="connsiteY3" fmla="*/ 0 h 1258"/>
                <a:gd name="connsiteX4" fmla="*/ 629 w 1886"/>
                <a:gd name="connsiteY4" fmla="*/ 1258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1258">
                  <a:moveTo>
                    <a:pt x="629" y="1258"/>
                  </a:moveTo>
                  <a:cubicBezTo>
                    <a:pt x="629" y="1258"/>
                    <a:pt x="0" y="1258"/>
                    <a:pt x="0" y="1258"/>
                  </a:cubicBezTo>
                  <a:cubicBezTo>
                    <a:pt x="629" y="629"/>
                    <a:pt x="629" y="629"/>
                    <a:pt x="1258" y="0"/>
                  </a:cubicBezTo>
                  <a:cubicBezTo>
                    <a:pt x="1258" y="0"/>
                    <a:pt x="1887" y="0"/>
                    <a:pt x="1887" y="0"/>
                  </a:cubicBezTo>
                  <a:cubicBezTo>
                    <a:pt x="1258" y="0"/>
                    <a:pt x="629" y="629"/>
                    <a:pt x="629" y="1258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41" name="【公众号：阿拉丁PPT】1-203"/>
            <p:cNvSpPr/>
            <p:nvPr/>
          </p:nvSpPr>
          <p:spPr>
            <a:xfrm>
              <a:off x="11549094" y="69894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  <a:gd name="connsiteX4" fmla="*/ 0 w 6290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42" name="【公众号：阿拉丁PPT】1-204"/>
            <p:cNvSpPr/>
            <p:nvPr/>
          </p:nvSpPr>
          <p:spPr>
            <a:xfrm>
              <a:off x="11462298" y="609780"/>
              <a:ext cx="122652" cy="89797"/>
            </a:xfrm>
            <a:custGeom>
              <a:avLst/>
              <a:gdLst>
                <a:gd name="connsiteX0" fmla="*/ 120136 w 122652"/>
                <a:gd name="connsiteY0" fmla="*/ 61490 h 89797"/>
                <a:gd name="connsiteX1" fmla="*/ 122652 w 122652"/>
                <a:gd name="connsiteY1" fmla="*/ 58345 h 89797"/>
                <a:gd name="connsiteX2" fmla="*/ 121394 w 122652"/>
                <a:gd name="connsiteY2" fmla="*/ 57087 h 89797"/>
                <a:gd name="connsiteX3" fmla="*/ 122024 w 122652"/>
                <a:gd name="connsiteY3" fmla="*/ 52683 h 89797"/>
                <a:gd name="connsiteX4" fmla="*/ 121394 w 122652"/>
                <a:gd name="connsiteY4" fmla="*/ 52054 h 89797"/>
                <a:gd name="connsiteX5" fmla="*/ 117620 w 122652"/>
                <a:gd name="connsiteY5" fmla="*/ 51425 h 89797"/>
                <a:gd name="connsiteX6" fmla="*/ 116362 w 122652"/>
                <a:gd name="connsiteY6" fmla="*/ 50167 h 89797"/>
                <a:gd name="connsiteX7" fmla="*/ 113845 w 122652"/>
                <a:gd name="connsiteY7" fmla="*/ 51425 h 89797"/>
                <a:gd name="connsiteX8" fmla="*/ 112588 w 122652"/>
                <a:gd name="connsiteY8" fmla="*/ 49538 h 89797"/>
                <a:gd name="connsiteX9" fmla="*/ 111958 w 122652"/>
                <a:gd name="connsiteY9" fmla="*/ 48280 h 89797"/>
                <a:gd name="connsiteX10" fmla="*/ 110700 w 122652"/>
                <a:gd name="connsiteY10" fmla="*/ 45135 h 89797"/>
                <a:gd name="connsiteX11" fmla="*/ 107555 w 122652"/>
                <a:gd name="connsiteY11" fmla="*/ 43877 h 89797"/>
                <a:gd name="connsiteX12" fmla="*/ 106926 w 122652"/>
                <a:gd name="connsiteY12" fmla="*/ 41989 h 89797"/>
                <a:gd name="connsiteX13" fmla="*/ 106926 w 122652"/>
                <a:gd name="connsiteY13" fmla="*/ 40731 h 89797"/>
                <a:gd name="connsiteX14" fmla="*/ 104410 w 122652"/>
                <a:gd name="connsiteY14" fmla="*/ 44506 h 89797"/>
                <a:gd name="connsiteX15" fmla="*/ 101893 w 122652"/>
                <a:gd name="connsiteY15" fmla="*/ 41989 h 89797"/>
                <a:gd name="connsiteX16" fmla="*/ 100636 w 122652"/>
                <a:gd name="connsiteY16" fmla="*/ 40731 h 89797"/>
                <a:gd name="connsiteX17" fmla="*/ 96232 w 122652"/>
                <a:gd name="connsiteY17" fmla="*/ 39473 h 89797"/>
                <a:gd name="connsiteX18" fmla="*/ 95603 w 122652"/>
                <a:gd name="connsiteY18" fmla="*/ 36328 h 89797"/>
                <a:gd name="connsiteX19" fmla="*/ 90571 w 122652"/>
                <a:gd name="connsiteY19" fmla="*/ 35699 h 89797"/>
                <a:gd name="connsiteX20" fmla="*/ 85538 w 122652"/>
                <a:gd name="connsiteY20" fmla="*/ 34441 h 89797"/>
                <a:gd name="connsiteX21" fmla="*/ 81764 w 122652"/>
                <a:gd name="connsiteY21" fmla="*/ 35070 h 89797"/>
                <a:gd name="connsiteX22" fmla="*/ 78619 w 122652"/>
                <a:gd name="connsiteY22" fmla="*/ 34441 h 89797"/>
                <a:gd name="connsiteX23" fmla="*/ 76731 w 122652"/>
                <a:gd name="connsiteY23" fmla="*/ 31295 h 89797"/>
                <a:gd name="connsiteX24" fmla="*/ 74844 w 122652"/>
                <a:gd name="connsiteY24" fmla="*/ 31295 h 89797"/>
                <a:gd name="connsiteX25" fmla="*/ 72957 w 122652"/>
                <a:gd name="connsiteY25" fmla="*/ 29408 h 89797"/>
                <a:gd name="connsiteX26" fmla="*/ 71069 w 122652"/>
                <a:gd name="connsiteY26" fmla="*/ 27521 h 89797"/>
                <a:gd name="connsiteX27" fmla="*/ 69812 w 122652"/>
                <a:gd name="connsiteY27" fmla="*/ 25634 h 89797"/>
                <a:gd name="connsiteX28" fmla="*/ 67924 w 122652"/>
                <a:gd name="connsiteY28" fmla="*/ 24376 h 89797"/>
                <a:gd name="connsiteX29" fmla="*/ 64150 w 122652"/>
                <a:gd name="connsiteY29" fmla="*/ 20602 h 89797"/>
                <a:gd name="connsiteX30" fmla="*/ 61005 w 122652"/>
                <a:gd name="connsiteY30" fmla="*/ 19972 h 89797"/>
                <a:gd name="connsiteX31" fmla="*/ 59747 w 122652"/>
                <a:gd name="connsiteY31" fmla="*/ 18085 h 89797"/>
                <a:gd name="connsiteX32" fmla="*/ 55973 w 122652"/>
                <a:gd name="connsiteY32" fmla="*/ 14311 h 89797"/>
                <a:gd name="connsiteX33" fmla="*/ 50940 w 122652"/>
                <a:gd name="connsiteY33" fmla="*/ 9279 h 89797"/>
                <a:gd name="connsiteX34" fmla="*/ 45907 w 122652"/>
                <a:gd name="connsiteY34" fmla="*/ 5504 h 89797"/>
                <a:gd name="connsiteX35" fmla="*/ 37101 w 122652"/>
                <a:gd name="connsiteY35" fmla="*/ 472 h 89797"/>
                <a:gd name="connsiteX36" fmla="*/ 31440 w 122652"/>
                <a:gd name="connsiteY36" fmla="*/ 472 h 89797"/>
                <a:gd name="connsiteX37" fmla="*/ 19487 w 122652"/>
                <a:gd name="connsiteY37" fmla="*/ 13053 h 89797"/>
                <a:gd name="connsiteX38" fmla="*/ 12568 w 122652"/>
                <a:gd name="connsiteY38" fmla="*/ 23118 h 89797"/>
                <a:gd name="connsiteX39" fmla="*/ 7535 w 122652"/>
                <a:gd name="connsiteY39" fmla="*/ 30666 h 89797"/>
                <a:gd name="connsiteX40" fmla="*/ 9423 w 122652"/>
                <a:gd name="connsiteY40" fmla="*/ 30666 h 89797"/>
                <a:gd name="connsiteX41" fmla="*/ 3761 w 122652"/>
                <a:gd name="connsiteY41" fmla="*/ 38215 h 89797"/>
                <a:gd name="connsiteX42" fmla="*/ 5019 w 122652"/>
                <a:gd name="connsiteY42" fmla="*/ 36957 h 89797"/>
                <a:gd name="connsiteX43" fmla="*/ 6906 w 122652"/>
                <a:gd name="connsiteY43" fmla="*/ 37586 h 89797"/>
                <a:gd name="connsiteX44" fmla="*/ 5019 w 122652"/>
                <a:gd name="connsiteY44" fmla="*/ 42618 h 89797"/>
                <a:gd name="connsiteX45" fmla="*/ 5648 w 122652"/>
                <a:gd name="connsiteY45" fmla="*/ 43248 h 89797"/>
                <a:gd name="connsiteX46" fmla="*/ 2503 w 122652"/>
                <a:gd name="connsiteY46" fmla="*/ 48909 h 89797"/>
                <a:gd name="connsiteX47" fmla="*/ 4390 w 122652"/>
                <a:gd name="connsiteY47" fmla="*/ 47651 h 89797"/>
                <a:gd name="connsiteX48" fmla="*/ 1245 w 122652"/>
                <a:gd name="connsiteY48" fmla="*/ 50796 h 89797"/>
                <a:gd name="connsiteX49" fmla="*/ 1245 w 122652"/>
                <a:gd name="connsiteY49" fmla="*/ 49538 h 89797"/>
                <a:gd name="connsiteX50" fmla="*/ 6906 w 122652"/>
                <a:gd name="connsiteY50" fmla="*/ 47651 h 89797"/>
                <a:gd name="connsiteX51" fmla="*/ 3761 w 122652"/>
                <a:gd name="connsiteY51" fmla="*/ 52054 h 89797"/>
                <a:gd name="connsiteX52" fmla="*/ 3761 w 122652"/>
                <a:gd name="connsiteY52" fmla="*/ 53312 h 89797"/>
                <a:gd name="connsiteX53" fmla="*/ 6277 w 122652"/>
                <a:gd name="connsiteY53" fmla="*/ 53941 h 89797"/>
                <a:gd name="connsiteX54" fmla="*/ 7535 w 122652"/>
                <a:gd name="connsiteY54" fmla="*/ 55200 h 89797"/>
                <a:gd name="connsiteX55" fmla="*/ 9423 w 122652"/>
                <a:gd name="connsiteY55" fmla="*/ 55829 h 89797"/>
                <a:gd name="connsiteX56" fmla="*/ 8794 w 122652"/>
                <a:gd name="connsiteY56" fmla="*/ 58974 h 89797"/>
                <a:gd name="connsiteX57" fmla="*/ 8794 w 122652"/>
                <a:gd name="connsiteY57" fmla="*/ 60232 h 89797"/>
                <a:gd name="connsiteX58" fmla="*/ 11309 w 122652"/>
                <a:gd name="connsiteY58" fmla="*/ 58974 h 89797"/>
                <a:gd name="connsiteX59" fmla="*/ 11309 w 122652"/>
                <a:gd name="connsiteY59" fmla="*/ 58974 h 89797"/>
                <a:gd name="connsiteX60" fmla="*/ 12568 w 122652"/>
                <a:gd name="connsiteY60" fmla="*/ 60861 h 89797"/>
                <a:gd name="connsiteX61" fmla="*/ 13826 w 122652"/>
                <a:gd name="connsiteY61" fmla="*/ 61490 h 89797"/>
                <a:gd name="connsiteX62" fmla="*/ 15713 w 122652"/>
                <a:gd name="connsiteY62" fmla="*/ 60232 h 89797"/>
                <a:gd name="connsiteX63" fmla="*/ 16971 w 122652"/>
                <a:gd name="connsiteY63" fmla="*/ 60232 h 89797"/>
                <a:gd name="connsiteX64" fmla="*/ 16342 w 122652"/>
                <a:gd name="connsiteY64" fmla="*/ 61490 h 89797"/>
                <a:gd name="connsiteX65" fmla="*/ 16971 w 122652"/>
                <a:gd name="connsiteY65" fmla="*/ 62119 h 89797"/>
                <a:gd name="connsiteX66" fmla="*/ 16342 w 122652"/>
                <a:gd name="connsiteY66" fmla="*/ 64635 h 89797"/>
                <a:gd name="connsiteX67" fmla="*/ 16342 w 122652"/>
                <a:gd name="connsiteY67" fmla="*/ 65264 h 89797"/>
                <a:gd name="connsiteX68" fmla="*/ 19487 w 122652"/>
                <a:gd name="connsiteY68" fmla="*/ 64635 h 89797"/>
                <a:gd name="connsiteX69" fmla="*/ 21375 w 122652"/>
                <a:gd name="connsiteY69" fmla="*/ 63377 h 89797"/>
                <a:gd name="connsiteX70" fmla="*/ 20745 w 122652"/>
                <a:gd name="connsiteY70" fmla="*/ 64635 h 89797"/>
                <a:gd name="connsiteX71" fmla="*/ 20745 w 122652"/>
                <a:gd name="connsiteY71" fmla="*/ 65893 h 89797"/>
                <a:gd name="connsiteX72" fmla="*/ 21375 w 122652"/>
                <a:gd name="connsiteY72" fmla="*/ 66523 h 89797"/>
                <a:gd name="connsiteX73" fmla="*/ 20745 w 122652"/>
                <a:gd name="connsiteY73" fmla="*/ 67781 h 89797"/>
                <a:gd name="connsiteX74" fmla="*/ 20116 w 122652"/>
                <a:gd name="connsiteY74" fmla="*/ 70297 h 89797"/>
                <a:gd name="connsiteX75" fmla="*/ 20116 w 122652"/>
                <a:gd name="connsiteY75" fmla="*/ 70926 h 89797"/>
                <a:gd name="connsiteX76" fmla="*/ 20745 w 122652"/>
                <a:gd name="connsiteY76" fmla="*/ 71555 h 89797"/>
                <a:gd name="connsiteX77" fmla="*/ 21375 w 122652"/>
                <a:gd name="connsiteY77" fmla="*/ 70926 h 89797"/>
                <a:gd name="connsiteX78" fmla="*/ 24520 w 122652"/>
                <a:gd name="connsiteY78" fmla="*/ 69668 h 89797"/>
                <a:gd name="connsiteX79" fmla="*/ 27036 w 122652"/>
                <a:gd name="connsiteY79" fmla="*/ 70297 h 89797"/>
                <a:gd name="connsiteX80" fmla="*/ 27036 w 122652"/>
                <a:gd name="connsiteY80" fmla="*/ 70926 h 89797"/>
                <a:gd name="connsiteX81" fmla="*/ 28294 w 122652"/>
                <a:gd name="connsiteY81" fmla="*/ 71555 h 89797"/>
                <a:gd name="connsiteX82" fmla="*/ 28923 w 122652"/>
                <a:gd name="connsiteY82" fmla="*/ 71555 h 89797"/>
                <a:gd name="connsiteX83" fmla="*/ 28294 w 122652"/>
                <a:gd name="connsiteY83" fmla="*/ 74071 h 89797"/>
                <a:gd name="connsiteX84" fmla="*/ 29552 w 122652"/>
                <a:gd name="connsiteY84" fmla="*/ 75958 h 89797"/>
                <a:gd name="connsiteX85" fmla="*/ 33326 w 122652"/>
                <a:gd name="connsiteY85" fmla="*/ 72813 h 89797"/>
                <a:gd name="connsiteX86" fmla="*/ 30811 w 122652"/>
                <a:gd name="connsiteY86" fmla="*/ 77846 h 89797"/>
                <a:gd name="connsiteX87" fmla="*/ 34585 w 122652"/>
                <a:gd name="connsiteY87" fmla="*/ 74071 h 89797"/>
                <a:gd name="connsiteX88" fmla="*/ 34585 w 122652"/>
                <a:gd name="connsiteY88" fmla="*/ 75958 h 89797"/>
                <a:gd name="connsiteX89" fmla="*/ 35214 w 122652"/>
                <a:gd name="connsiteY89" fmla="*/ 76587 h 89797"/>
                <a:gd name="connsiteX90" fmla="*/ 38359 w 122652"/>
                <a:gd name="connsiteY90" fmla="*/ 75329 h 89797"/>
                <a:gd name="connsiteX91" fmla="*/ 40875 w 122652"/>
                <a:gd name="connsiteY91" fmla="*/ 74071 h 89797"/>
                <a:gd name="connsiteX92" fmla="*/ 38988 w 122652"/>
                <a:gd name="connsiteY92" fmla="*/ 77216 h 89797"/>
                <a:gd name="connsiteX93" fmla="*/ 36471 w 122652"/>
                <a:gd name="connsiteY93" fmla="*/ 80991 h 89797"/>
                <a:gd name="connsiteX94" fmla="*/ 38359 w 122652"/>
                <a:gd name="connsiteY94" fmla="*/ 78475 h 89797"/>
                <a:gd name="connsiteX95" fmla="*/ 39617 w 122652"/>
                <a:gd name="connsiteY95" fmla="*/ 77216 h 89797"/>
                <a:gd name="connsiteX96" fmla="*/ 40246 w 122652"/>
                <a:gd name="connsiteY96" fmla="*/ 75329 h 89797"/>
                <a:gd name="connsiteX97" fmla="*/ 40875 w 122652"/>
                <a:gd name="connsiteY97" fmla="*/ 74071 h 89797"/>
                <a:gd name="connsiteX98" fmla="*/ 42762 w 122652"/>
                <a:gd name="connsiteY98" fmla="*/ 73442 h 89797"/>
                <a:gd name="connsiteX99" fmla="*/ 42762 w 122652"/>
                <a:gd name="connsiteY99" fmla="*/ 74071 h 89797"/>
                <a:gd name="connsiteX100" fmla="*/ 38988 w 122652"/>
                <a:gd name="connsiteY100" fmla="*/ 81620 h 89797"/>
                <a:gd name="connsiteX101" fmla="*/ 42133 w 122652"/>
                <a:gd name="connsiteY101" fmla="*/ 79104 h 89797"/>
                <a:gd name="connsiteX102" fmla="*/ 43392 w 122652"/>
                <a:gd name="connsiteY102" fmla="*/ 77846 h 89797"/>
                <a:gd name="connsiteX103" fmla="*/ 43392 w 122652"/>
                <a:gd name="connsiteY103" fmla="*/ 79104 h 89797"/>
                <a:gd name="connsiteX104" fmla="*/ 42762 w 122652"/>
                <a:gd name="connsiteY104" fmla="*/ 80362 h 89797"/>
                <a:gd name="connsiteX105" fmla="*/ 44021 w 122652"/>
                <a:gd name="connsiteY105" fmla="*/ 80991 h 89797"/>
                <a:gd name="connsiteX106" fmla="*/ 45278 w 122652"/>
                <a:gd name="connsiteY106" fmla="*/ 81620 h 89797"/>
                <a:gd name="connsiteX107" fmla="*/ 45278 w 122652"/>
                <a:gd name="connsiteY107" fmla="*/ 82249 h 89797"/>
                <a:gd name="connsiteX108" fmla="*/ 47166 w 122652"/>
                <a:gd name="connsiteY108" fmla="*/ 81620 h 89797"/>
                <a:gd name="connsiteX109" fmla="*/ 50311 w 122652"/>
                <a:gd name="connsiteY109" fmla="*/ 80362 h 89797"/>
                <a:gd name="connsiteX110" fmla="*/ 50940 w 122652"/>
                <a:gd name="connsiteY110" fmla="*/ 80991 h 89797"/>
                <a:gd name="connsiteX111" fmla="*/ 49682 w 122652"/>
                <a:gd name="connsiteY111" fmla="*/ 83507 h 89797"/>
                <a:gd name="connsiteX112" fmla="*/ 49682 w 122652"/>
                <a:gd name="connsiteY112" fmla="*/ 83507 h 89797"/>
                <a:gd name="connsiteX113" fmla="*/ 49682 w 122652"/>
                <a:gd name="connsiteY113" fmla="*/ 83507 h 89797"/>
                <a:gd name="connsiteX114" fmla="*/ 51569 w 122652"/>
                <a:gd name="connsiteY114" fmla="*/ 81620 h 89797"/>
                <a:gd name="connsiteX115" fmla="*/ 50311 w 122652"/>
                <a:gd name="connsiteY115" fmla="*/ 82878 h 89797"/>
                <a:gd name="connsiteX116" fmla="*/ 49053 w 122652"/>
                <a:gd name="connsiteY116" fmla="*/ 83507 h 89797"/>
                <a:gd name="connsiteX117" fmla="*/ 49053 w 122652"/>
                <a:gd name="connsiteY117" fmla="*/ 83507 h 89797"/>
                <a:gd name="connsiteX118" fmla="*/ 50311 w 122652"/>
                <a:gd name="connsiteY118" fmla="*/ 83507 h 89797"/>
                <a:gd name="connsiteX119" fmla="*/ 52828 w 122652"/>
                <a:gd name="connsiteY119" fmla="*/ 80991 h 89797"/>
                <a:gd name="connsiteX120" fmla="*/ 49682 w 122652"/>
                <a:gd name="connsiteY120" fmla="*/ 86023 h 89797"/>
                <a:gd name="connsiteX121" fmla="*/ 49682 w 122652"/>
                <a:gd name="connsiteY121" fmla="*/ 86652 h 89797"/>
                <a:gd name="connsiteX122" fmla="*/ 52198 w 122652"/>
                <a:gd name="connsiteY122" fmla="*/ 86023 h 89797"/>
                <a:gd name="connsiteX123" fmla="*/ 53456 w 122652"/>
                <a:gd name="connsiteY123" fmla="*/ 84765 h 89797"/>
                <a:gd name="connsiteX124" fmla="*/ 55973 w 122652"/>
                <a:gd name="connsiteY124" fmla="*/ 82878 h 89797"/>
                <a:gd name="connsiteX125" fmla="*/ 58488 w 122652"/>
                <a:gd name="connsiteY125" fmla="*/ 83507 h 89797"/>
                <a:gd name="connsiteX126" fmla="*/ 55343 w 122652"/>
                <a:gd name="connsiteY126" fmla="*/ 86023 h 89797"/>
                <a:gd name="connsiteX127" fmla="*/ 54085 w 122652"/>
                <a:gd name="connsiteY127" fmla="*/ 87910 h 89797"/>
                <a:gd name="connsiteX128" fmla="*/ 55343 w 122652"/>
                <a:gd name="connsiteY128" fmla="*/ 88539 h 89797"/>
                <a:gd name="connsiteX129" fmla="*/ 56602 w 122652"/>
                <a:gd name="connsiteY129" fmla="*/ 86023 h 89797"/>
                <a:gd name="connsiteX130" fmla="*/ 57231 w 122652"/>
                <a:gd name="connsiteY130" fmla="*/ 84765 h 89797"/>
                <a:gd name="connsiteX131" fmla="*/ 59747 w 122652"/>
                <a:gd name="connsiteY131" fmla="*/ 84136 h 89797"/>
                <a:gd name="connsiteX132" fmla="*/ 59118 w 122652"/>
                <a:gd name="connsiteY132" fmla="*/ 85394 h 89797"/>
                <a:gd name="connsiteX133" fmla="*/ 56602 w 122652"/>
                <a:gd name="connsiteY133" fmla="*/ 86652 h 89797"/>
                <a:gd name="connsiteX134" fmla="*/ 56602 w 122652"/>
                <a:gd name="connsiteY134" fmla="*/ 89168 h 89797"/>
                <a:gd name="connsiteX135" fmla="*/ 61005 w 122652"/>
                <a:gd name="connsiteY135" fmla="*/ 89168 h 89797"/>
                <a:gd name="connsiteX136" fmla="*/ 62892 w 122652"/>
                <a:gd name="connsiteY136" fmla="*/ 87910 h 89797"/>
                <a:gd name="connsiteX137" fmla="*/ 66666 w 122652"/>
                <a:gd name="connsiteY137" fmla="*/ 89168 h 89797"/>
                <a:gd name="connsiteX138" fmla="*/ 68554 w 122652"/>
                <a:gd name="connsiteY138" fmla="*/ 89798 h 89797"/>
                <a:gd name="connsiteX139" fmla="*/ 71069 w 122652"/>
                <a:gd name="connsiteY139" fmla="*/ 86652 h 89797"/>
                <a:gd name="connsiteX140" fmla="*/ 70441 w 122652"/>
                <a:gd name="connsiteY140" fmla="*/ 86023 h 89797"/>
                <a:gd name="connsiteX141" fmla="*/ 68554 w 122652"/>
                <a:gd name="connsiteY141" fmla="*/ 85394 h 89797"/>
                <a:gd name="connsiteX142" fmla="*/ 66038 w 122652"/>
                <a:gd name="connsiteY142" fmla="*/ 84765 h 89797"/>
                <a:gd name="connsiteX143" fmla="*/ 63521 w 122652"/>
                <a:gd name="connsiteY143" fmla="*/ 84765 h 89797"/>
                <a:gd name="connsiteX144" fmla="*/ 63521 w 122652"/>
                <a:gd name="connsiteY144" fmla="*/ 84765 h 89797"/>
                <a:gd name="connsiteX145" fmla="*/ 59747 w 122652"/>
                <a:gd name="connsiteY145" fmla="*/ 85394 h 89797"/>
                <a:gd name="connsiteX146" fmla="*/ 60376 w 122652"/>
                <a:gd name="connsiteY146" fmla="*/ 83507 h 89797"/>
                <a:gd name="connsiteX147" fmla="*/ 62892 w 122652"/>
                <a:gd name="connsiteY147" fmla="*/ 82249 h 89797"/>
                <a:gd name="connsiteX148" fmla="*/ 70441 w 122652"/>
                <a:gd name="connsiteY148" fmla="*/ 81620 h 89797"/>
                <a:gd name="connsiteX149" fmla="*/ 74215 w 122652"/>
                <a:gd name="connsiteY149" fmla="*/ 79733 h 89797"/>
                <a:gd name="connsiteX150" fmla="*/ 77360 w 122652"/>
                <a:gd name="connsiteY150" fmla="*/ 77216 h 89797"/>
                <a:gd name="connsiteX151" fmla="*/ 74844 w 122652"/>
                <a:gd name="connsiteY151" fmla="*/ 80362 h 89797"/>
                <a:gd name="connsiteX152" fmla="*/ 77360 w 122652"/>
                <a:gd name="connsiteY152" fmla="*/ 82249 h 89797"/>
                <a:gd name="connsiteX153" fmla="*/ 78619 w 122652"/>
                <a:gd name="connsiteY153" fmla="*/ 83507 h 89797"/>
                <a:gd name="connsiteX154" fmla="*/ 79876 w 122652"/>
                <a:gd name="connsiteY154" fmla="*/ 85394 h 89797"/>
                <a:gd name="connsiteX155" fmla="*/ 83651 w 122652"/>
                <a:gd name="connsiteY155" fmla="*/ 83507 h 89797"/>
                <a:gd name="connsiteX156" fmla="*/ 84280 w 122652"/>
                <a:gd name="connsiteY156" fmla="*/ 84136 h 89797"/>
                <a:gd name="connsiteX157" fmla="*/ 86167 w 122652"/>
                <a:gd name="connsiteY157" fmla="*/ 84136 h 89797"/>
                <a:gd name="connsiteX158" fmla="*/ 90571 w 122652"/>
                <a:gd name="connsiteY158" fmla="*/ 82249 h 89797"/>
                <a:gd name="connsiteX159" fmla="*/ 91200 w 122652"/>
                <a:gd name="connsiteY159" fmla="*/ 82249 h 89797"/>
                <a:gd name="connsiteX160" fmla="*/ 86796 w 122652"/>
                <a:gd name="connsiteY160" fmla="*/ 86023 h 89797"/>
                <a:gd name="connsiteX161" fmla="*/ 85538 w 122652"/>
                <a:gd name="connsiteY161" fmla="*/ 87910 h 89797"/>
                <a:gd name="connsiteX162" fmla="*/ 90571 w 122652"/>
                <a:gd name="connsiteY162" fmla="*/ 85394 h 89797"/>
                <a:gd name="connsiteX163" fmla="*/ 93716 w 122652"/>
                <a:gd name="connsiteY163" fmla="*/ 84136 h 89797"/>
                <a:gd name="connsiteX164" fmla="*/ 95603 w 122652"/>
                <a:gd name="connsiteY164" fmla="*/ 82878 h 89797"/>
                <a:gd name="connsiteX165" fmla="*/ 102522 w 122652"/>
                <a:gd name="connsiteY165" fmla="*/ 79733 h 89797"/>
                <a:gd name="connsiteX166" fmla="*/ 106926 w 122652"/>
                <a:gd name="connsiteY166" fmla="*/ 75958 h 89797"/>
                <a:gd name="connsiteX167" fmla="*/ 110071 w 122652"/>
                <a:gd name="connsiteY167" fmla="*/ 72813 h 89797"/>
                <a:gd name="connsiteX168" fmla="*/ 110071 w 122652"/>
                <a:gd name="connsiteY168" fmla="*/ 71555 h 89797"/>
                <a:gd name="connsiteX169" fmla="*/ 116362 w 122652"/>
                <a:gd name="connsiteY169" fmla="*/ 64006 h 89797"/>
                <a:gd name="connsiteX170" fmla="*/ 120136 w 122652"/>
                <a:gd name="connsiteY170" fmla="*/ 61490 h 89797"/>
                <a:gd name="connsiteX171" fmla="*/ 10052 w 122652"/>
                <a:gd name="connsiteY171" fmla="*/ 50796 h 89797"/>
                <a:gd name="connsiteX172" fmla="*/ 9423 w 122652"/>
                <a:gd name="connsiteY172" fmla="*/ 52054 h 89797"/>
                <a:gd name="connsiteX173" fmla="*/ 9423 w 122652"/>
                <a:gd name="connsiteY173" fmla="*/ 51425 h 89797"/>
                <a:gd name="connsiteX174" fmla="*/ 10052 w 122652"/>
                <a:gd name="connsiteY174" fmla="*/ 50167 h 89797"/>
                <a:gd name="connsiteX175" fmla="*/ 10052 w 122652"/>
                <a:gd name="connsiteY175" fmla="*/ 50796 h 89797"/>
                <a:gd name="connsiteX176" fmla="*/ 14455 w 122652"/>
                <a:gd name="connsiteY176" fmla="*/ 46393 h 89797"/>
                <a:gd name="connsiteX177" fmla="*/ 13197 w 122652"/>
                <a:gd name="connsiteY177" fmla="*/ 47022 h 89797"/>
                <a:gd name="connsiteX178" fmla="*/ 13826 w 122652"/>
                <a:gd name="connsiteY178" fmla="*/ 45764 h 89797"/>
                <a:gd name="connsiteX179" fmla="*/ 14455 w 122652"/>
                <a:gd name="connsiteY179" fmla="*/ 46393 h 89797"/>
                <a:gd name="connsiteX180" fmla="*/ 14455 w 122652"/>
                <a:gd name="connsiteY180" fmla="*/ 46393 h 89797"/>
                <a:gd name="connsiteX181" fmla="*/ 18230 w 122652"/>
                <a:gd name="connsiteY181" fmla="*/ 49538 h 89797"/>
                <a:gd name="connsiteX182" fmla="*/ 16971 w 122652"/>
                <a:gd name="connsiteY182" fmla="*/ 50167 h 89797"/>
                <a:gd name="connsiteX183" fmla="*/ 18230 w 122652"/>
                <a:gd name="connsiteY183" fmla="*/ 48280 h 89797"/>
                <a:gd name="connsiteX184" fmla="*/ 19487 w 122652"/>
                <a:gd name="connsiteY184" fmla="*/ 47651 h 89797"/>
                <a:gd name="connsiteX185" fmla="*/ 18230 w 122652"/>
                <a:gd name="connsiteY185" fmla="*/ 49538 h 89797"/>
                <a:gd name="connsiteX186" fmla="*/ 15084 w 122652"/>
                <a:gd name="connsiteY186" fmla="*/ 55829 h 89797"/>
                <a:gd name="connsiteX187" fmla="*/ 10052 w 122652"/>
                <a:gd name="connsiteY187" fmla="*/ 53312 h 89797"/>
                <a:gd name="connsiteX188" fmla="*/ 12568 w 122652"/>
                <a:gd name="connsiteY188" fmla="*/ 53312 h 89797"/>
                <a:gd name="connsiteX189" fmla="*/ 15084 w 122652"/>
                <a:gd name="connsiteY189" fmla="*/ 53312 h 89797"/>
                <a:gd name="connsiteX190" fmla="*/ 15084 w 122652"/>
                <a:gd name="connsiteY190" fmla="*/ 55829 h 89797"/>
                <a:gd name="connsiteX191" fmla="*/ 23890 w 122652"/>
                <a:gd name="connsiteY191" fmla="*/ 50167 h 89797"/>
                <a:gd name="connsiteX192" fmla="*/ 20745 w 122652"/>
                <a:gd name="connsiteY192" fmla="*/ 51425 h 89797"/>
                <a:gd name="connsiteX193" fmla="*/ 19487 w 122652"/>
                <a:gd name="connsiteY193" fmla="*/ 49538 h 89797"/>
                <a:gd name="connsiteX194" fmla="*/ 20116 w 122652"/>
                <a:gd name="connsiteY194" fmla="*/ 48280 h 89797"/>
                <a:gd name="connsiteX195" fmla="*/ 23890 w 122652"/>
                <a:gd name="connsiteY195" fmla="*/ 50167 h 89797"/>
                <a:gd name="connsiteX196" fmla="*/ 24520 w 122652"/>
                <a:gd name="connsiteY196" fmla="*/ 53312 h 89797"/>
                <a:gd name="connsiteX197" fmla="*/ 23262 w 122652"/>
                <a:gd name="connsiteY197" fmla="*/ 52054 h 89797"/>
                <a:gd name="connsiteX198" fmla="*/ 24520 w 122652"/>
                <a:gd name="connsiteY198" fmla="*/ 53312 h 89797"/>
                <a:gd name="connsiteX199" fmla="*/ 25778 w 122652"/>
                <a:gd name="connsiteY199" fmla="*/ 54570 h 89797"/>
                <a:gd name="connsiteX200" fmla="*/ 24520 w 122652"/>
                <a:gd name="connsiteY200" fmla="*/ 55200 h 89797"/>
                <a:gd name="connsiteX201" fmla="*/ 25149 w 122652"/>
                <a:gd name="connsiteY201" fmla="*/ 53312 h 89797"/>
                <a:gd name="connsiteX202" fmla="*/ 25778 w 122652"/>
                <a:gd name="connsiteY202" fmla="*/ 53941 h 89797"/>
                <a:gd name="connsiteX203" fmla="*/ 25778 w 122652"/>
                <a:gd name="connsiteY203" fmla="*/ 54570 h 89797"/>
                <a:gd name="connsiteX204" fmla="*/ 27036 w 122652"/>
                <a:gd name="connsiteY204" fmla="*/ 55829 h 89797"/>
                <a:gd name="connsiteX205" fmla="*/ 25778 w 122652"/>
                <a:gd name="connsiteY205" fmla="*/ 55200 h 89797"/>
                <a:gd name="connsiteX206" fmla="*/ 27036 w 122652"/>
                <a:gd name="connsiteY206" fmla="*/ 55829 h 89797"/>
                <a:gd name="connsiteX207" fmla="*/ 37730 w 122652"/>
                <a:gd name="connsiteY207" fmla="*/ 48280 h 89797"/>
                <a:gd name="connsiteX208" fmla="*/ 37101 w 122652"/>
                <a:gd name="connsiteY208" fmla="*/ 48909 h 89797"/>
                <a:gd name="connsiteX209" fmla="*/ 36471 w 122652"/>
                <a:gd name="connsiteY209" fmla="*/ 48280 h 89797"/>
                <a:gd name="connsiteX210" fmla="*/ 37730 w 122652"/>
                <a:gd name="connsiteY210" fmla="*/ 46393 h 89797"/>
                <a:gd name="connsiteX211" fmla="*/ 37730 w 122652"/>
                <a:gd name="connsiteY211" fmla="*/ 48280 h 89797"/>
                <a:gd name="connsiteX212" fmla="*/ 37730 w 122652"/>
                <a:gd name="connsiteY212" fmla="*/ 48280 h 89797"/>
                <a:gd name="connsiteX213" fmla="*/ 32697 w 122652"/>
                <a:gd name="connsiteY213" fmla="*/ 59603 h 89797"/>
                <a:gd name="connsiteX214" fmla="*/ 33326 w 122652"/>
                <a:gd name="connsiteY214" fmla="*/ 60861 h 89797"/>
                <a:gd name="connsiteX215" fmla="*/ 32068 w 122652"/>
                <a:gd name="connsiteY215" fmla="*/ 62119 h 89797"/>
                <a:gd name="connsiteX216" fmla="*/ 31440 w 122652"/>
                <a:gd name="connsiteY216" fmla="*/ 60861 h 89797"/>
                <a:gd name="connsiteX217" fmla="*/ 32697 w 122652"/>
                <a:gd name="connsiteY217" fmla="*/ 59603 h 89797"/>
                <a:gd name="connsiteX218" fmla="*/ 41504 w 122652"/>
                <a:gd name="connsiteY218" fmla="*/ 49538 h 89797"/>
                <a:gd name="connsiteX219" fmla="*/ 40246 w 122652"/>
                <a:gd name="connsiteY219" fmla="*/ 50167 h 89797"/>
                <a:gd name="connsiteX220" fmla="*/ 40875 w 122652"/>
                <a:gd name="connsiteY220" fmla="*/ 49538 h 89797"/>
                <a:gd name="connsiteX221" fmla="*/ 41504 w 122652"/>
                <a:gd name="connsiteY221" fmla="*/ 49538 h 89797"/>
                <a:gd name="connsiteX222" fmla="*/ 41504 w 122652"/>
                <a:gd name="connsiteY222" fmla="*/ 52054 h 89797"/>
                <a:gd name="connsiteX223" fmla="*/ 41504 w 122652"/>
                <a:gd name="connsiteY223" fmla="*/ 50796 h 89797"/>
                <a:gd name="connsiteX224" fmla="*/ 41504 w 122652"/>
                <a:gd name="connsiteY224" fmla="*/ 52054 h 89797"/>
                <a:gd name="connsiteX225" fmla="*/ 35843 w 122652"/>
                <a:gd name="connsiteY225" fmla="*/ 61490 h 89797"/>
                <a:gd name="connsiteX226" fmla="*/ 35843 w 122652"/>
                <a:gd name="connsiteY226" fmla="*/ 61490 h 89797"/>
                <a:gd name="connsiteX227" fmla="*/ 34585 w 122652"/>
                <a:gd name="connsiteY227" fmla="*/ 61490 h 89797"/>
                <a:gd name="connsiteX228" fmla="*/ 35843 w 122652"/>
                <a:gd name="connsiteY228" fmla="*/ 59603 h 89797"/>
                <a:gd name="connsiteX229" fmla="*/ 35843 w 122652"/>
                <a:gd name="connsiteY229" fmla="*/ 61490 h 89797"/>
                <a:gd name="connsiteX230" fmla="*/ 48424 w 122652"/>
                <a:gd name="connsiteY230" fmla="*/ 68410 h 89797"/>
                <a:gd name="connsiteX231" fmla="*/ 48424 w 122652"/>
                <a:gd name="connsiteY231" fmla="*/ 69668 h 89797"/>
                <a:gd name="connsiteX232" fmla="*/ 45278 w 122652"/>
                <a:gd name="connsiteY232" fmla="*/ 74071 h 89797"/>
                <a:gd name="connsiteX233" fmla="*/ 43392 w 122652"/>
                <a:gd name="connsiteY233" fmla="*/ 74071 h 89797"/>
                <a:gd name="connsiteX234" fmla="*/ 48424 w 122652"/>
                <a:gd name="connsiteY234" fmla="*/ 68410 h 89797"/>
                <a:gd name="connsiteX235" fmla="*/ 53456 w 122652"/>
                <a:gd name="connsiteY235" fmla="*/ 65264 h 89797"/>
                <a:gd name="connsiteX236" fmla="*/ 53456 w 122652"/>
                <a:gd name="connsiteY236" fmla="*/ 64635 h 89797"/>
                <a:gd name="connsiteX237" fmla="*/ 52198 w 122652"/>
                <a:gd name="connsiteY237" fmla="*/ 63377 h 89797"/>
                <a:gd name="connsiteX238" fmla="*/ 53456 w 122652"/>
                <a:gd name="connsiteY238" fmla="*/ 64635 h 89797"/>
                <a:gd name="connsiteX239" fmla="*/ 53456 w 122652"/>
                <a:gd name="connsiteY239" fmla="*/ 65264 h 89797"/>
                <a:gd name="connsiteX240" fmla="*/ 52198 w 122652"/>
                <a:gd name="connsiteY240" fmla="*/ 70926 h 89797"/>
                <a:gd name="connsiteX241" fmla="*/ 49682 w 122652"/>
                <a:gd name="connsiteY241" fmla="*/ 72184 h 89797"/>
                <a:gd name="connsiteX242" fmla="*/ 45907 w 122652"/>
                <a:gd name="connsiteY242" fmla="*/ 77216 h 89797"/>
                <a:gd name="connsiteX243" fmla="*/ 47166 w 122652"/>
                <a:gd name="connsiteY243" fmla="*/ 72184 h 89797"/>
                <a:gd name="connsiteX244" fmla="*/ 50311 w 122652"/>
                <a:gd name="connsiteY244" fmla="*/ 68410 h 89797"/>
                <a:gd name="connsiteX245" fmla="*/ 52828 w 122652"/>
                <a:gd name="connsiteY245" fmla="*/ 69668 h 89797"/>
                <a:gd name="connsiteX246" fmla="*/ 52198 w 122652"/>
                <a:gd name="connsiteY246" fmla="*/ 70926 h 89797"/>
                <a:gd name="connsiteX247" fmla="*/ 53456 w 122652"/>
                <a:gd name="connsiteY247" fmla="*/ 73442 h 89797"/>
                <a:gd name="connsiteX248" fmla="*/ 49682 w 122652"/>
                <a:gd name="connsiteY248" fmla="*/ 75329 h 89797"/>
                <a:gd name="connsiteX249" fmla="*/ 54085 w 122652"/>
                <a:gd name="connsiteY249" fmla="*/ 70926 h 89797"/>
                <a:gd name="connsiteX250" fmla="*/ 54714 w 122652"/>
                <a:gd name="connsiteY250" fmla="*/ 72184 h 89797"/>
                <a:gd name="connsiteX251" fmla="*/ 53456 w 122652"/>
                <a:gd name="connsiteY251" fmla="*/ 73442 h 89797"/>
                <a:gd name="connsiteX252" fmla="*/ 59118 w 122652"/>
                <a:gd name="connsiteY252" fmla="*/ 68410 h 89797"/>
                <a:gd name="connsiteX253" fmla="*/ 57859 w 122652"/>
                <a:gd name="connsiteY253" fmla="*/ 67781 h 89797"/>
                <a:gd name="connsiteX254" fmla="*/ 59118 w 122652"/>
                <a:gd name="connsiteY254" fmla="*/ 68410 h 89797"/>
                <a:gd name="connsiteX255" fmla="*/ 57859 w 122652"/>
                <a:gd name="connsiteY255" fmla="*/ 72184 h 89797"/>
                <a:gd name="connsiteX256" fmla="*/ 55343 w 122652"/>
                <a:gd name="connsiteY256" fmla="*/ 75329 h 89797"/>
                <a:gd name="connsiteX257" fmla="*/ 52828 w 122652"/>
                <a:gd name="connsiteY257" fmla="*/ 77216 h 89797"/>
                <a:gd name="connsiteX258" fmla="*/ 54085 w 122652"/>
                <a:gd name="connsiteY258" fmla="*/ 74700 h 89797"/>
                <a:gd name="connsiteX259" fmla="*/ 57859 w 122652"/>
                <a:gd name="connsiteY259" fmla="*/ 72184 h 89797"/>
                <a:gd name="connsiteX260" fmla="*/ 60376 w 122652"/>
                <a:gd name="connsiteY260" fmla="*/ 75958 h 89797"/>
                <a:gd name="connsiteX261" fmla="*/ 56602 w 122652"/>
                <a:gd name="connsiteY261" fmla="*/ 80362 h 89797"/>
                <a:gd name="connsiteX262" fmla="*/ 55343 w 122652"/>
                <a:gd name="connsiteY262" fmla="*/ 81620 h 89797"/>
                <a:gd name="connsiteX263" fmla="*/ 54085 w 122652"/>
                <a:gd name="connsiteY263" fmla="*/ 81620 h 89797"/>
                <a:gd name="connsiteX264" fmla="*/ 56602 w 122652"/>
                <a:gd name="connsiteY264" fmla="*/ 77216 h 89797"/>
                <a:gd name="connsiteX265" fmla="*/ 54714 w 122652"/>
                <a:gd name="connsiteY265" fmla="*/ 78475 h 89797"/>
                <a:gd name="connsiteX266" fmla="*/ 58488 w 122652"/>
                <a:gd name="connsiteY266" fmla="*/ 74700 h 89797"/>
                <a:gd name="connsiteX267" fmla="*/ 61005 w 122652"/>
                <a:gd name="connsiteY267" fmla="*/ 75329 h 89797"/>
                <a:gd name="connsiteX268" fmla="*/ 60376 w 122652"/>
                <a:gd name="connsiteY268" fmla="*/ 75958 h 89797"/>
                <a:gd name="connsiteX269" fmla="*/ 53456 w 122652"/>
                <a:gd name="connsiteY269" fmla="*/ 86652 h 89797"/>
                <a:gd name="connsiteX270" fmla="*/ 54085 w 122652"/>
                <a:gd name="connsiteY270" fmla="*/ 84765 h 89797"/>
                <a:gd name="connsiteX271" fmla="*/ 54714 w 122652"/>
                <a:gd name="connsiteY271" fmla="*/ 85394 h 89797"/>
                <a:gd name="connsiteX272" fmla="*/ 53456 w 122652"/>
                <a:gd name="connsiteY272" fmla="*/ 86652 h 89797"/>
                <a:gd name="connsiteX273" fmla="*/ 64779 w 122652"/>
                <a:gd name="connsiteY273" fmla="*/ 71555 h 89797"/>
                <a:gd name="connsiteX274" fmla="*/ 65409 w 122652"/>
                <a:gd name="connsiteY274" fmla="*/ 69668 h 89797"/>
                <a:gd name="connsiteX275" fmla="*/ 64779 w 122652"/>
                <a:gd name="connsiteY275" fmla="*/ 71555 h 89797"/>
                <a:gd name="connsiteX276" fmla="*/ 67924 w 122652"/>
                <a:gd name="connsiteY276" fmla="*/ 70926 h 89797"/>
                <a:gd name="connsiteX277" fmla="*/ 67295 w 122652"/>
                <a:gd name="connsiteY277" fmla="*/ 71555 h 89797"/>
                <a:gd name="connsiteX278" fmla="*/ 65409 w 122652"/>
                <a:gd name="connsiteY278" fmla="*/ 71555 h 89797"/>
                <a:gd name="connsiteX279" fmla="*/ 66666 w 122652"/>
                <a:gd name="connsiteY279" fmla="*/ 69668 h 89797"/>
                <a:gd name="connsiteX280" fmla="*/ 67924 w 122652"/>
                <a:gd name="connsiteY280" fmla="*/ 70926 h 89797"/>
                <a:gd name="connsiteX281" fmla="*/ 65409 w 122652"/>
                <a:gd name="connsiteY281" fmla="*/ 75958 h 89797"/>
                <a:gd name="connsiteX282" fmla="*/ 61005 w 122652"/>
                <a:gd name="connsiteY282" fmla="*/ 79733 h 89797"/>
                <a:gd name="connsiteX283" fmla="*/ 57231 w 122652"/>
                <a:gd name="connsiteY283" fmla="*/ 82249 h 89797"/>
                <a:gd name="connsiteX284" fmla="*/ 62892 w 122652"/>
                <a:gd name="connsiteY284" fmla="*/ 75329 h 89797"/>
                <a:gd name="connsiteX285" fmla="*/ 65409 w 122652"/>
                <a:gd name="connsiteY285" fmla="*/ 75958 h 89797"/>
                <a:gd name="connsiteX286" fmla="*/ 74215 w 122652"/>
                <a:gd name="connsiteY286" fmla="*/ 74700 h 89797"/>
                <a:gd name="connsiteX287" fmla="*/ 72957 w 122652"/>
                <a:gd name="connsiteY287" fmla="*/ 76587 h 89797"/>
                <a:gd name="connsiteX288" fmla="*/ 67295 w 122652"/>
                <a:gd name="connsiteY288" fmla="*/ 74700 h 89797"/>
                <a:gd name="connsiteX289" fmla="*/ 74215 w 122652"/>
                <a:gd name="connsiteY289" fmla="*/ 74700 h 89797"/>
                <a:gd name="connsiteX290" fmla="*/ 73586 w 122652"/>
                <a:gd name="connsiteY290" fmla="*/ 77846 h 89797"/>
                <a:gd name="connsiteX291" fmla="*/ 73586 w 122652"/>
                <a:gd name="connsiteY291" fmla="*/ 76587 h 89797"/>
                <a:gd name="connsiteX292" fmla="*/ 73586 w 122652"/>
                <a:gd name="connsiteY292" fmla="*/ 77846 h 89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</a:cxnLst>
              <a:rect l="l" t="t" r="r" b="b"/>
              <a:pathLst>
                <a:path w="122652" h="89797">
                  <a:moveTo>
                    <a:pt x="120136" y="61490"/>
                  </a:moveTo>
                  <a:cubicBezTo>
                    <a:pt x="120765" y="60861"/>
                    <a:pt x="121394" y="60232"/>
                    <a:pt x="122652" y="58345"/>
                  </a:cubicBezTo>
                  <a:cubicBezTo>
                    <a:pt x="122024" y="57716"/>
                    <a:pt x="121394" y="58345"/>
                    <a:pt x="121394" y="57087"/>
                  </a:cubicBezTo>
                  <a:cubicBezTo>
                    <a:pt x="121394" y="55829"/>
                    <a:pt x="122024" y="53941"/>
                    <a:pt x="122024" y="52683"/>
                  </a:cubicBezTo>
                  <a:cubicBezTo>
                    <a:pt x="122024" y="52054"/>
                    <a:pt x="121394" y="52054"/>
                    <a:pt x="121394" y="52054"/>
                  </a:cubicBezTo>
                  <a:cubicBezTo>
                    <a:pt x="120136" y="51425"/>
                    <a:pt x="119507" y="50796"/>
                    <a:pt x="117620" y="51425"/>
                  </a:cubicBezTo>
                  <a:cubicBezTo>
                    <a:pt x="116362" y="52054"/>
                    <a:pt x="117620" y="49538"/>
                    <a:pt x="116362" y="50167"/>
                  </a:cubicBezTo>
                  <a:cubicBezTo>
                    <a:pt x="115103" y="50796"/>
                    <a:pt x="113845" y="51425"/>
                    <a:pt x="113845" y="51425"/>
                  </a:cubicBezTo>
                  <a:cubicBezTo>
                    <a:pt x="113217" y="51425"/>
                    <a:pt x="112588" y="50167"/>
                    <a:pt x="112588" y="49538"/>
                  </a:cubicBezTo>
                  <a:cubicBezTo>
                    <a:pt x="112588" y="49538"/>
                    <a:pt x="111958" y="48909"/>
                    <a:pt x="111958" y="48280"/>
                  </a:cubicBezTo>
                  <a:cubicBezTo>
                    <a:pt x="111329" y="47022"/>
                    <a:pt x="111329" y="45764"/>
                    <a:pt x="110700" y="45135"/>
                  </a:cubicBezTo>
                  <a:cubicBezTo>
                    <a:pt x="110071" y="44506"/>
                    <a:pt x="108184" y="44506"/>
                    <a:pt x="107555" y="43877"/>
                  </a:cubicBezTo>
                  <a:cubicBezTo>
                    <a:pt x="106926" y="43877"/>
                    <a:pt x="107555" y="42618"/>
                    <a:pt x="106926" y="41989"/>
                  </a:cubicBezTo>
                  <a:cubicBezTo>
                    <a:pt x="106926" y="41989"/>
                    <a:pt x="106926" y="41360"/>
                    <a:pt x="106926" y="40731"/>
                  </a:cubicBezTo>
                  <a:cubicBezTo>
                    <a:pt x="105039" y="43877"/>
                    <a:pt x="104410" y="44506"/>
                    <a:pt x="104410" y="44506"/>
                  </a:cubicBezTo>
                  <a:cubicBezTo>
                    <a:pt x="103781" y="43877"/>
                    <a:pt x="102522" y="43248"/>
                    <a:pt x="101893" y="41989"/>
                  </a:cubicBezTo>
                  <a:cubicBezTo>
                    <a:pt x="101264" y="41360"/>
                    <a:pt x="101264" y="41360"/>
                    <a:pt x="100636" y="40731"/>
                  </a:cubicBezTo>
                  <a:cubicBezTo>
                    <a:pt x="99377" y="40102"/>
                    <a:pt x="97490" y="40731"/>
                    <a:pt x="96232" y="39473"/>
                  </a:cubicBezTo>
                  <a:cubicBezTo>
                    <a:pt x="95603" y="38844"/>
                    <a:pt x="95603" y="37586"/>
                    <a:pt x="95603" y="36328"/>
                  </a:cubicBezTo>
                  <a:cubicBezTo>
                    <a:pt x="94974" y="34441"/>
                    <a:pt x="92457" y="35070"/>
                    <a:pt x="90571" y="35699"/>
                  </a:cubicBezTo>
                  <a:cubicBezTo>
                    <a:pt x="88054" y="36328"/>
                    <a:pt x="87426" y="34441"/>
                    <a:pt x="85538" y="34441"/>
                  </a:cubicBezTo>
                  <a:cubicBezTo>
                    <a:pt x="84280" y="34441"/>
                    <a:pt x="83022" y="35070"/>
                    <a:pt x="81764" y="35070"/>
                  </a:cubicBezTo>
                  <a:cubicBezTo>
                    <a:pt x="80505" y="35070"/>
                    <a:pt x="79248" y="35070"/>
                    <a:pt x="78619" y="34441"/>
                  </a:cubicBezTo>
                  <a:cubicBezTo>
                    <a:pt x="77990" y="33812"/>
                    <a:pt x="77360" y="31925"/>
                    <a:pt x="76731" y="31295"/>
                  </a:cubicBezTo>
                  <a:cubicBezTo>
                    <a:pt x="76731" y="30666"/>
                    <a:pt x="75473" y="31295"/>
                    <a:pt x="74844" y="31295"/>
                  </a:cubicBezTo>
                  <a:cubicBezTo>
                    <a:pt x="74215" y="30666"/>
                    <a:pt x="73586" y="30037"/>
                    <a:pt x="72957" y="29408"/>
                  </a:cubicBezTo>
                  <a:cubicBezTo>
                    <a:pt x="72328" y="28779"/>
                    <a:pt x="71699" y="28150"/>
                    <a:pt x="71069" y="27521"/>
                  </a:cubicBezTo>
                  <a:cubicBezTo>
                    <a:pt x="70441" y="26892"/>
                    <a:pt x="70441" y="26263"/>
                    <a:pt x="69812" y="25634"/>
                  </a:cubicBezTo>
                  <a:cubicBezTo>
                    <a:pt x="69183" y="25005"/>
                    <a:pt x="68554" y="24376"/>
                    <a:pt x="67924" y="24376"/>
                  </a:cubicBezTo>
                  <a:cubicBezTo>
                    <a:pt x="66038" y="24376"/>
                    <a:pt x="65409" y="21860"/>
                    <a:pt x="64150" y="20602"/>
                  </a:cubicBezTo>
                  <a:cubicBezTo>
                    <a:pt x="63521" y="19972"/>
                    <a:pt x="61634" y="20602"/>
                    <a:pt x="61005" y="19972"/>
                  </a:cubicBezTo>
                  <a:cubicBezTo>
                    <a:pt x="60376" y="19972"/>
                    <a:pt x="60376" y="18714"/>
                    <a:pt x="59747" y="18085"/>
                  </a:cubicBezTo>
                  <a:cubicBezTo>
                    <a:pt x="58488" y="16827"/>
                    <a:pt x="57231" y="15569"/>
                    <a:pt x="55973" y="14311"/>
                  </a:cubicBezTo>
                  <a:cubicBezTo>
                    <a:pt x="54085" y="12424"/>
                    <a:pt x="52828" y="10537"/>
                    <a:pt x="50940" y="9279"/>
                  </a:cubicBezTo>
                  <a:cubicBezTo>
                    <a:pt x="49053" y="8020"/>
                    <a:pt x="47795" y="6762"/>
                    <a:pt x="45907" y="5504"/>
                  </a:cubicBezTo>
                  <a:cubicBezTo>
                    <a:pt x="43392" y="3617"/>
                    <a:pt x="40246" y="1730"/>
                    <a:pt x="37101" y="472"/>
                  </a:cubicBezTo>
                  <a:cubicBezTo>
                    <a:pt x="35843" y="-157"/>
                    <a:pt x="33956" y="-157"/>
                    <a:pt x="31440" y="472"/>
                  </a:cubicBezTo>
                  <a:cubicBezTo>
                    <a:pt x="29552" y="1101"/>
                    <a:pt x="25778" y="4875"/>
                    <a:pt x="19487" y="13053"/>
                  </a:cubicBezTo>
                  <a:cubicBezTo>
                    <a:pt x="17600" y="15569"/>
                    <a:pt x="15084" y="19343"/>
                    <a:pt x="12568" y="23118"/>
                  </a:cubicBezTo>
                  <a:cubicBezTo>
                    <a:pt x="11309" y="25005"/>
                    <a:pt x="9423" y="27521"/>
                    <a:pt x="7535" y="30666"/>
                  </a:cubicBezTo>
                  <a:cubicBezTo>
                    <a:pt x="10680" y="26892"/>
                    <a:pt x="10680" y="28150"/>
                    <a:pt x="9423" y="30666"/>
                  </a:cubicBezTo>
                  <a:cubicBezTo>
                    <a:pt x="7535" y="33812"/>
                    <a:pt x="5648" y="36328"/>
                    <a:pt x="3761" y="38215"/>
                  </a:cubicBezTo>
                  <a:cubicBezTo>
                    <a:pt x="4390" y="37586"/>
                    <a:pt x="4390" y="37586"/>
                    <a:pt x="5019" y="36957"/>
                  </a:cubicBezTo>
                  <a:cubicBezTo>
                    <a:pt x="6906" y="35070"/>
                    <a:pt x="8164" y="34441"/>
                    <a:pt x="6906" y="37586"/>
                  </a:cubicBezTo>
                  <a:cubicBezTo>
                    <a:pt x="6277" y="39473"/>
                    <a:pt x="7535" y="38215"/>
                    <a:pt x="5019" y="42618"/>
                  </a:cubicBezTo>
                  <a:cubicBezTo>
                    <a:pt x="4390" y="43877"/>
                    <a:pt x="5648" y="43248"/>
                    <a:pt x="5648" y="43248"/>
                  </a:cubicBezTo>
                  <a:cubicBezTo>
                    <a:pt x="4390" y="45135"/>
                    <a:pt x="3132" y="47022"/>
                    <a:pt x="2503" y="48909"/>
                  </a:cubicBezTo>
                  <a:cubicBezTo>
                    <a:pt x="3132" y="48280"/>
                    <a:pt x="3761" y="48280"/>
                    <a:pt x="4390" y="47651"/>
                  </a:cubicBezTo>
                  <a:cubicBezTo>
                    <a:pt x="1874" y="50796"/>
                    <a:pt x="1245" y="51425"/>
                    <a:pt x="1245" y="50796"/>
                  </a:cubicBezTo>
                  <a:cubicBezTo>
                    <a:pt x="1245" y="50167"/>
                    <a:pt x="1245" y="49538"/>
                    <a:pt x="1245" y="49538"/>
                  </a:cubicBezTo>
                  <a:cubicBezTo>
                    <a:pt x="-2530" y="57087"/>
                    <a:pt x="3132" y="50796"/>
                    <a:pt x="6906" y="47651"/>
                  </a:cubicBezTo>
                  <a:cubicBezTo>
                    <a:pt x="5648" y="49538"/>
                    <a:pt x="5019" y="50796"/>
                    <a:pt x="3761" y="52054"/>
                  </a:cubicBezTo>
                  <a:cubicBezTo>
                    <a:pt x="3761" y="52683"/>
                    <a:pt x="3132" y="52683"/>
                    <a:pt x="3761" y="53312"/>
                  </a:cubicBezTo>
                  <a:cubicBezTo>
                    <a:pt x="4390" y="53941"/>
                    <a:pt x="5648" y="53941"/>
                    <a:pt x="6277" y="53941"/>
                  </a:cubicBezTo>
                  <a:cubicBezTo>
                    <a:pt x="6906" y="53941"/>
                    <a:pt x="6277" y="55829"/>
                    <a:pt x="7535" y="55200"/>
                  </a:cubicBezTo>
                  <a:cubicBezTo>
                    <a:pt x="8794" y="54570"/>
                    <a:pt x="7535" y="57716"/>
                    <a:pt x="9423" y="55829"/>
                  </a:cubicBezTo>
                  <a:cubicBezTo>
                    <a:pt x="10680" y="54570"/>
                    <a:pt x="10680" y="55829"/>
                    <a:pt x="8794" y="58974"/>
                  </a:cubicBezTo>
                  <a:cubicBezTo>
                    <a:pt x="7535" y="61490"/>
                    <a:pt x="8164" y="60861"/>
                    <a:pt x="8794" y="60232"/>
                  </a:cubicBezTo>
                  <a:cubicBezTo>
                    <a:pt x="10052" y="59603"/>
                    <a:pt x="10680" y="59603"/>
                    <a:pt x="11309" y="58974"/>
                  </a:cubicBezTo>
                  <a:cubicBezTo>
                    <a:pt x="11309" y="58974"/>
                    <a:pt x="11939" y="58974"/>
                    <a:pt x="11309" y="58974"/>
                  </a:cubicBezTo>
                  <a:cubicBezTo>
                    <a:pt x="8164" y="64635"/>
                    <a:pt x="10680" y="62748"/>
                    <a:pt x="12568" y="60861"/>
                  </a:cubicBezTo>
                  <a:cubicBezTo>
                    <a:pt x="13826" y="59603"/>
                    <a:pt x="15713" y="58345"/>
                    <a:pt x="13826" y="61490"/>
                  </a:cubicBezTo>
                  <a:cubicBezTo>
                    <a:pt x="13197" y="62748"/>
                    <a:pt x="14455" y="62119"/>
                    <a:pt x="15713" y="60232"/>
                  </a:cubicBezTo>
                  <a:cubicBezTo>
                    <a:pt x="18230" y="57087"/>
                    <a:pt x="18230" y="57716"/>
                    <a:pt x="16971" y="60232"/>
                  </a:cubicBezTo>
                  <a:cubicBezTo>
                    <a:pt x="16342" y="60861"/>
                    <a:pt x="16342" y="61490"/>
                    <a:pt x="16342" y="61490"/>
                  </a:cubicBezTo>
                  <a:cubicBezTo>
                    <a:pt x="16342" y="62119"/>
                    <a:pt x="16342" y="62748"/>
                    <a:pt x="16971" y="62119"/>
                  </a:cubicBezTo>
                  <a:cubicBezTo>
                    <a:pt x="18230" y="60861"/>
                    <a:pt x="16971" y="62748"/>
                    <a:pt x="16342" y="64635"/>
                  </a:cubicBezTo>
                  <a:cubicBezTo>
                    <a:pt x="16342" y="64635"/>
                    <a:pt x="16342" y="65264"/>
                    <a:pt x="16342" y="65264"/>
                  </a:cubicBezTo>
                  <a:cubicBezTo>
                    <a:pt x="18230" y="64006"/>
                    <a:pt x="16971" y="67152"/>
                    <a:pt x="19487" y="64635"/>
                  </a:cubicBezTo>
                  <a:cubicBezTo>
                    <a:pt x="20116" y="63377"/>
                    <a:pt x="20745" y="63377"/>
                    <a:pt x="21375" y="63377"/>
                  </a:cubicBezTo>
                  <a:cubicBezTo>
                    <a:pt x="21375" y="63377"/>
                    <a:pt x="21375" y="64006"/>
                    <a:pt x="20745" y="64635"/>
                  </a:cubicBezTo>
                  <a:cubicBezTo>
                    <a:pt x="18230" y="69039"/>
                    <a:pt x="19487" y="67781"/>
                    <a:pt x="20745" y="65893"/>
                  </a:cubicBezTo>
                  <a:cubicBezTo>
                    <a:pt x="22004" y="64006"/>
                    <a:pt x="22633" y="63377"/>
                    <a:pt x="21375" y="66523"/>
                  </a:cubicBezTo>
                  <a:cubicBezTo>
                    <a:pt x="20745" y="67781"/>
                    <a:pt x="21375" y="67152"/>
                    <a:pt x="20745" y="67781"/>
                  </a:cubicBezTo>
                  <a:cubicBezTo>
                    <a:pt x="20745" y="68410"/>
                    <a:pt x="22004" y="67152"/>
                    <a:pt x="20116" y="70297"/>
                  </a:cubicBezTo>
                  <a:cubicBezTo>
                    <a:pt x="20116" y="70297"/>
                    <a:pt x="20116" y="70926"/>
                    <a:pt x="20116" y="70926"/>
                  </a:cubicBezTo>
                  <a:cubicBezTo>
                    <a:pt x="22004" y="68410"/>
                    <a:pt x="21375" y="70926"/>
                    <a:pt x="20745" y="71555"/>
                  </a:cubicBezTo>
                  <a:cubicBezTo>
                    <a:pt x="20745" y="71555"/>
                    <a:pt x="20745" y="71555"/>
                    <a:pt x="21375" y="70926"/>
                  </a:cubicBezTo>
                  <a:cubicBezTo>
                    <a:pt x="24520" y="67152"/>
                    <a:pt x="25149" y="67781"/>
                    <a:pt x="24520" y="69668"/>
                  </a:cubicBezTo>
                  <a:cubicBezTo>
                    <a:pt x="23890" y="72184"/>
                    <a:pt x="26407" y="69668"/>
                    <a:pt x="27036" y="70297"/>
                  </a:cubicBezTo>
                  <a:cubicBezTo>
                    <a:pt x="27036" y="70297"/>
                    <a:pt x="27036" y="70926"/>
                    <a:pt x="27036" y="70926"/>
                  </a:cubicBezTo>
                  <a:cubicBezTo>
                    <a:pt x="27665" y="70926"/>
                    <a:pt x="27665" y="70926"/>
                    <a:pt x="28294" y="71555"/>
                  </a:cubicBezTo>
                  <a:cubicBezTo>
                    <a:pt x="28294" y="71555"/>
                    <a:pt x="29552" y="70926"/>
                    <a:pt x="28923" y="71555"/>
                  </a:cubicBezTo>
                  <a:cubicBezTo>
                    <a:pt x="27665" y="74071"/>
                    <a:pt x="28294" y="73442"/>
                    <a:pt x="28294" y="74071"/>
                  </a:cubicBezTo>
                  <a:cubicBezTo>
                    <a:pt x="28294" y="75329"/>
                    <a:pt x="30181" y="73442"/>
                    <a:pt x="29552" y="75958"/>
                  </a:cubicBezTo>
                  <a:cubicBezTo>
                    <a:pt x="28923" y="77846"/>
                    <a:pt x="29552" y="77216"/>
                    <a:pt x="33326" y="72813"/>
                  </a:cubicBezTo>
                  <a:cubicBezTo>
                    <a:pt x="30181" y="77846"/>
                    <a:pt x="35843" y="70926"/>
                    <a:pt x="30811" y="77846"/>
                  </a:cubicBezTo>
                  <a:cubicBezTo>
                    <a:pt x="34585" y="72813"/>
                    <a:pt x="36471" y="70926"/>
                    <a:pt x="34585" y="74071"/>
                  </a:cubicBezTo>
                  <a:cubicBezTo>
                    <a:pt x="33326" y="77216"/>
                    <a:pt x="33956" y="75958"/>
                    <a:pt x="34585" y="75958"/>
                  </a:cubicBezTo>
                  <a:cubicBezTo>
                    <a:pt x="35214" y="75958"/>
                    <a:pt x="35214" y="75958"/>
                    <a:pt x="35214" y="76587"/>
                  </a:cubicBezTo>
                  <a:cubicBezTo>
                    <a:pt x="35843" y="77216"/>
                    <a:pt x="36471" y="77216"/>
                    <a:pt x="38359" y="75329"/>
                  </a:cubicBezTo>
                  <a:cubicBezTo>
                    <a:pt x="39617" y="74071"/>
                    <a:pt x="40246" y="74700"/>
                    <a:pt x="40875" y="74071"/>
                  </a:cubicBezTo>
                  <a:cubicBezTo>
                    <a:pt x="39617" y="75329"/>
                    <a:pt x="39617" y="76587"/>
                    <a:pt x="38988" y="77216"/>
                  </a:cubicBezTo>
                  <a:cubicBezTo>
                    <a:pt x="38359" y="78475"/>
                    <a:pt x="37730" y="79733"/>
                    <a:pt x="36471" y="80991"/>
                  </a:cubicBezTo>
                  <a:cubicBezTo>
                    <a:pt x="37101" y="80362"/>
                    <a:pt x="37730" y="79104"/>
                    <a:pt x="38359" y="78475"/>
                  </a:cubicBezTo>
                  <a:cubicBezTo>
                    <a:pt x="38988" y="77846"/>
                    <a:pt x="38988" y="78475"/>
                    <a:pt x="39617" y="77216"/>
                  </a:cubicBezTo>
                  <a:cubicBezTo>
                    <a:pt x="39617" y="76587"/>
                    <a:pt x="39617" y="75958"/>
                    <a:pt x="40246" y="75329"/>
                  </a:cubicBezTo>
                  <a:cubicBezTo>
                    <a:pt x="40246" y="74700"/>
                    <a:pt x="40875" y="74700"/>
                    <a:pt x="40875" y="74071"/>
                  </a:cubicBezTo>
                  <a:cubicBezTo>
                    <a:pt x="41504" y="74071"/>
                    <a:pt x="42133" y="73442"/>
                    <a:pt x="42762" y="73442"/>
                  </a:cubicBezTo>
                  <a:cubicBezTo>
                    <a:pt x="42762" y="73442"/>
                    <a:pt x="42762" y="74071"/>
                    <a:pt x="42762" y="74071"/>
                  </a:cubicBezTo>
                  <a:cubicBezTo>
                    <a:pt x="44021" y="73442"/>
                    <a:pt x="42762" y="75958"/>
                    <a:pt x="38988" y="81620"/>
                  </a:cubicBezTo>
                  <a:cubicBezTo>
                    <a:pt x="41504" y="79104"/>
                    <a:pt x="43392" y="76587"/>
                    <a:pt x="42133" y="79104"/>
                  </a:cubicBezTo>
                  <a:cubicBezTo>
                    <a:pt x="42133" y="79733"/>
                    <a:pt x="42762" y="78475"/>
                    <a:pt x="43392" y="77846"/>
                  </a:cubicBezTo>
                  <a:cubicBezTo>
                    <a:pt x="45907" y="74700"/>
                    <a:pt x="45907" y="74700"/>
                    <a:pt x="43392" y="79104"/>
                  </a:cubicBezTo>
                  <a:cubicBezTo>
                    <a:pt x="42762" y="79733"/>
                    <a:pt x="42762" y="80991"/>
                    <a:pt x="42762" y="80362"/>
                  </a:cubicBezTo>
                  <a:cubicBezTo>
                    <a:pt x="43392" y="80362"/>
                    <a:pt x="43392" y="80991"/>
                    <a:pt x="44021" y="80991"/>
                  </a:cubicBezTo>
                  <a:cubicBezTo>
                    <a:pt x="45278" y="80362"/>
                    <a:pt x="45278" y="81620"/>
                    <a:pt x="45278" y="81620"/>
                  </a:cubicBezTo>
                  <a:cubicBezTo>
                    <a:pt x="45278" y="81620"/>
                    <a:pt x="45278" y="82249"/>
                    <a:pt x="45278" y="82249"/>
                  </a:cubicBezTo>
                  <a:cubicBezTo>
                    <a:pt x="45907" y="82249"/>
                    <a:pt x="45907" y="83507"/>
                    <a:pt x="47166" y="81620"/>
                  </a:cubicBezTo>
                  <a:cubicBezTo>
                    <a:pt x="49682" y="79104"/>
                    <a:pt x="49682" y="80362"/>
                    <a:pt x="50311" y="80362"/>
                  </a:cubicBezTo>
                  <a:cubicBezTo>
                    <a:pt x="50311" y="80362"/>
                    <a:pt x="50940" y="80362"/>
                    <a:pt x="50940" y="80991"/>
                  </a:cubicBezTo>
                  <a:cubicBezTo>
                    <a:pt x="50940" y="80991"/>
                    <a:pt x="49682" y="82878"/>
                    <a:pt x="49682" y="83507"/>
                  </a:cubicBezTo>
                  <a:cubicBezTo>
                    <a:pt x="49682" y="83507"/>
                    <a:pt x="49682" y="83507"/>
                    <a:pt x="49682" y="83507"/>
                  </a:cubicBezTo>
                  <a:cubicBezTo>
                    <a:pt x="49682" y="83507"/>
                    <a:pt x="49682" y="83507"/>
                    <a:pt x="49682" y="83507"/>
                  </a:cubicBezTo>
                  <a:cubicBezTo>
                    <a:pt x="50311" y="82878"/>
                    <a:pt x="50940" y="82249"/>
                    <a:pt x="51569" y="81620"/>
                  </a:cubicBezTo>
                  <a:cubicBezTo>
                    <a:pt x="51569" y="82249"/>
                    <a:pt x="50940" y="82878"/>
                    <a:pt x="50311" y="82878"/>
                  </a:cubicBezTo>
                  <a:cubicBezTo>
                    <a:pt x="49682" y="82878"/>
                    <a:pt x="49682" y="83507"/>
                    <a:pt x="49053" y="83507"/>
                  </a:cubicBezTo>
                  <a:cubicBezTo>
                    <a:pt x="49053" y="83507"/>
                    <a:pt x="49053" y="83507"/>
                    <a:pt x="49053" y="83507"/>
                  </a:cubicBezTo>
                  <a:cubicBezTo>
                    <a:pt x="47166" y="86652"/>
                    <a:pt x="48424" y="85394"/>
                    <a:pt x="50311" y="83507"/>
                  </a:cubicBezTo>
                  <a:cubicBezTo>
                    <a:pt x="51569" y="82249"/>
                    <a:pt x="52198" y="81620"/>
                    <a:pt x="52828" y="80991"/>
                  </a:cubicBezTo>
                  <a:cubicBezTo>
                    <a:pt x="51569" y="83507"/>
                    <a:pt x="50311" y="84136"/>
                    <a:pt x="49682" y="86023"/>
                  </a:cubicBezTo>
                  <a:cubicBezTo>
                    <a:pt x="49682" y="86023"/>
                    <a:pt x="49682" y="86652"/>
                    <a:pt x="49682" y="86652"/>
                  </a:cubicBezTo>
                  <a:cubicBezTo>
                    <a:pt x="50311" y="86652"/>
                    <a:pt x="50940" y="86023"/>
                    <a:pt x="52198" y="86023"/>
                  </a:cubicBezTo>
                  <a:cubicBezTo>
                    <a:pt x="52198" y="86023"/>
                    <a:pt x="52828" y="85394"/>
                    <a:pt x="53456" y="84765"/>
                  </a:cubicBezTo>
                  <a:cubicBezTo>
                    <a:pt x="54085" y="84136"/>
                    <a:pt x="55343" y="82878"/>
                    <a:pt x="55973" y="82878"/>
                  </a:cubicBezTo>
                  <a:cubicBezTo>
                    <a:pt x="56602" y="82878"/>
                    <a:pt x="57231" y="82878"/>
                    <a:pt x="58488" y="83507"/>
                  </a:cubicBezTo>
                  <a:cubicBezTo>
                    <a:pt x="57231" y="84765"/>
                    <a:pt x="56602" y="85394"/>
                    <a:pt x="55343" y="86023"/>
                  </a:cubicBezTo>
                  <a:cubicBezTo>
                    <a:pt x="54714" y="86652"/>
                    <a:pt x="54714" y="87281"/>
                    <a:pt x="54085" y="87910"/>
                  </a:cubicBezTo>
                  <a:cubicBezTo>
                    <a:pt x="54714" y="87910"/>
                    <a:pt x="54714" y="88539"/>
                    <a:pt x="55343" y="88539"/>
                  </a:cubicBezTo>
                  <a:cubicBezTo>
                    <a:pt x="55973" y="87281"/>
                    <a:pt x="56602" y="86652"/>
                    <a:pt x="56602" y="86023"/>
                  </a:cubicBezTo>
                  <a:cubicBezTo>
                    <a:pt x="56602" y="86023"/>
                    <a:pt x="56602" y="85394"/>
                    <a:pt x="57231" y="84765"/>
                  </a:cubicBezTo>
                  <a:cubicBezTo>
                    <a:pt x="57859" y="84765"/>
                    <a:pt x="59118" y="84136"/>
                    <a:pt x="59747" y="84136"/>
                  </a:cubicBezTo>
                  <a:cubicBezTo>
                    <a:pt x="59747" y="84765"/>
                    <a:pt x="59118" y="84765"/>
                    <a:pt x="59118" y="85394"/>
                  </a:cubicBezTo>
                  <a:cubicBezTo>
                    <a:pt x="58488" y="86023"/>
                    <a:pt x="57231" y="86652"/>
                    <a:pt x="56602" y="86652"/>
                  </a:cubicBezTo>
                  <a:cubicBezTo>
                    <a:pt x="55343" y="89168"/>
                    <a:pt x="55973" y="89798"/>
                    <a:pt x="56602" y="89168"/>
                  </a:cubicBezTo>
                  <a:cubicBezTo>
                    <a:pt x="58488" y="88539"/>
                    <a:pt x="60376" y="87910"/>
                    <a:pt x="61005" y="89168"/>
                  </a:cubicBezTo>
                  <a:cubicBezTo>
                    <a:pt x="61005" y="89798"/>
                    <a:pt x="62263" y="87910"/>
                    <a:pt x="62892" y="87910"/>
                  </a:cubicBezTo>
                  <a:cubicBezTo>
                    <a:pt x="64150" y="88539"/>
                    <a:pt x="65409" y="88539"/>
                    <a:pt x="66666" y="89168"/>
                  </a:cubicBezTo>
                  <a:cubicBezTo>
                    <a:pt x="67295" y="89168"/>
                    <a:pt x="67924" y="89798"/>
                    <a:pt x="68554" y="89798"/>
                  </a:cubicBezTo>
                  <a:cubicBezTo>
                    <a:pt x="68554" y="89798"/>
                    <a:pt x="69812" y="88539"/>
                    <a:pt x="71069" y="86652"/>
                  </a:cubicBezTo>
                  <a:cubicBezTo>
                    <a:pt x="71069" y="86652"/>
                    <a:pt x="71069" y="86023"/>
                    <a:pt x="70441" y="86023"/>
                  </a:cubicBezTo>
                  <a:cubicBezTo>
                    <a:pt x="69812" y="86023"/>
                    <a:pt x="69183" y="86023"/>
                    <a:pt x="68554" y="85394"/>
                  </a:cubicBezTo>
                  <a:cubicBezTo>
                    <a:pt x="68554" y="84136"/>
                    <a:pt x="67295" y="84765"/>
                    <a:pt x="66038" y="84765"/>
                  </a:cubicBezTo>
                  <a:cubicBezTo>
                    <a:pt x="65409" y="84765"/>
                    <a:pt x="64150" y="84765"/>
                    <a:pt x="63521" y="84765"/>
                  </a:cubicBezTo>
                  <a:cubicBezTo>
                    <a:pt x="63521" y="84765"/>
                    <a:pt x="63521" y="84765"/>
                    <a:pt x="63521" y="84765"/>
                  </a:cubicBezTo>
                  <a:cubicBezTo>
                    <a:pt x="60376" y="87910"/>
                    <a:pt x="62892" y="82878"/>
                    <a:pt x="59747" y="85394"/>
                  </a:cubicBezTo>
                  <a:cubicBezTo>
                    <a:pt x="59118" y="86023"/>
                    <a:pt x="59747" y="85394"/>
                    <a:pt x="60376" y="83507"/>
                  </a:cubicBezTo>
                  <a:cubicBezTo>
                    <a:pt x="61005" y="82878"/>
                    <a:pt x="62263" y="82878"/>
                    <a:pt x="62892" y="82249"/>
                  </a:cubicBezTo>
                  <a:cubicBezTo>
                    <a:pt x="65409" y="81620"/>
                    <a:pt x="67924" y="81620"/>
                    <a:pt x="70441" y="81620"/>
                  </a:cubicBezTo>
                  <a:cubicBezTo>
                    <a:pt x="71069" y="81620"/>
                    <a:pt x="72328" y="80991"/>
                    <a:pt x="74215" y="79733"/>
                  </a:cubicBezTo>
                  <a:cubicBezTo>
                    <a:pt x="74844" y="79104"/>
                    <a:pt x="76731" y="77216"/>
                    <a:pt x="77360" y="77216"/>
                  </a:cubicBezTo>
                  <a:cubicBezTo>
                    <a:pt x="76731" y="77846"/>
                    <a:pt x="76102" y="79104"/>
                    <a:pt x="74844" y="80362"/>
                  </a:cubicBezTo>
                  <a:cubicBezTo>
                    <a:pt x="75473" y="80991"/>
                    <a:pt x="76731" y="81620"/>
                    <a:pt x="77360" y="82249"/>
                  </a:cubicBezTo>
                  <a:cubicBezTo>
                    <a:pt x="77990" y="82878"/>
                    <a:pt x="78619" y="82249"/>
                    <a:pt x="78619" y="83507"/>
                  </a:cubicBezTo>
                  <a:cubicBezTo>
                    <a:pt x="78619" y="84765"/>
                    <a:pt x="78619" y="86023"/>
                    <a:pt x="79876" y="85394"/>
                  </a:cubicBezTo>
                  <a:cubicBezTo>
                    <a:pt x="81135" y="84765"/>
                    <a:pt x="82393" y="83507"/>
                    <a:pt x="83651" y="83507"/>
                  </a:cubicBezTo>
                  <a:cubicBezTo>
                    <a:pt x="84280" y="83507"/>
                    <a:pt x="83651" y="84136"/>
                    <a:pt x="84280" y="84136"/>
                  </a:cubicBezTo>
                  <a:cubicBezTo>
                    <a:pt x="84909" y="84136"/>
                    <a:pt x="85538" y="84136"/>
                    <a:pt x="86167" y="84136"/>
                  </a:cubicBezTo>
                  <a:cubicBezTo>
                    <a:pt x="87426" y="83507"/>
                    <a:pt x="89312" y="82878"/>
                    <a:pt x="90571" y="82249"/>
                  </a:cubicBezTo>
                  <a:cubicBezTo>
                    <a:pt x="90571" y="82249"/>
                    <a:pt x="91200" y="82249"/>
                    <a:pt x="91200" y="82249"/>
                  </a:cubicBezTo>
                  <a:cubicBezTo>
                    <a:pt x="89312" y="83507"/>
                    <a:pt x="88054" y="84765"/>
                    <a:pt x="86796" y="86023"/>
                  </a:cubicBezTo>
                  <a:cubicBezTo>
                    <a:pt x="86167" y="86652"/>
                    <a:pt x="85538" y="87910"/>
                    <a:pt x="85538" y="87910"/>
                  </a:cubicBezTo>
                  <a:cubicBezTo>
                    <a:pt x="87426" y="87281"/>
                    <a:pt x="89312" y="85394"/>
                    <a:pt x="90571" y="85394"/>
                  </a:cubicBezTo>
                  <a:cubicBezTo>
                    <a:pt x="91829" y="84765"/>
                    <a:pt x="93716" y="83507"/>
                    <a:pt x="93716" y="84136"/>
                  </a:cubicBezTo>
                  <a:cubicBezTo>
                    <a:pt x="93716" y="84765"/>
                    <a:pt x="94974" y="83507"/>
                    <a:pt x="95603" y="82878"/>
                  </a:cubicBezTo>
                  <a:cubicBezTo>
                    <a:pt x="98119" y="81620"/>
                    <a:pt x="100007" y="80991"/>
                    <a:pt x="102522" y="79733"/>
                  </a:cubicBezTo>
                  <a:cubicBezTo>
                    <a:pt x="103152" y="79104"/>
                    <a:pt x="104410" y="78475"/>
                    <a:pt x="106926" y="75958"/>
                  </a:cubicBezTo>
                  <a:cubicBezTo>
                    <a:pt x="108184" y="74071"/>
                    <a:pt x="109442" y="74071"/>
                    <a:pt x="110071" y="72813"/>
                  </a:cubicBezTo>
                  <a:cubicBezTo>
                    <a:pt x="110071" y="72184"/>
                    <a:pt x="110071" y="71555"/>
                    <a:pt x="110071" y="71555"/>
                  </a:cubicBezTo>
                  <a:cubicBezTo>
                    <a:pt x="111958" y="69039"/>
                    <a:pt x="113845" y="66523"/>
                    <a:pt x="116362" y="64006"/>
                  </a:cubicBezTo>
                  <a:cubicBezTo>
                    <a:pt x="118249" y="65264"/>
                    <a:pt x="118878" y="63377"/>
                    <a:pt x="120136" y="61490"/>
                  </a:cubicBezTo>
                  <a:close/>
                  <a:moveTo>
                    <a:pt x="10052" y="50796"/>
                  </a:moveTo>
                  <a:cubicBezTo>
                    <a:pt x="10052" y="51425"/>
                    <a:pt x="9423" y="51425"/>
                    <a:pt x="9423" y="52054"/>
                  </a:cubicBezTo>
                  <a:cubicBezTo>
                    <a:pt x="9423" y="52054"/>
                    <a:pt x="9423" y="51425"/>
                    <a:pt x="9423" y="51425"/>
                  </a:cubicBezTo>
                  <a:cubicBezTo>
                    <a:pt x="9423" y="50796"/>
                    <a:pt x="10052" y="50796"/>
                    <a:pt x="10052" y="50167"/>
                  </a:cubicBezTo>
                  <a:cubicBezTo>
                    <a:pt x="10052" y="50167"/>
                    <a:pt x="10052" y="50167"/>
                    <a:pt x="10052" y="50796"/>
                  </a:cubicBezTo>
                  <a:close/>
                  <a:moveTo>
                    <a:pt x="14455" y="46393"/>
                  </a:moveTo>
                  <a:cubicBezTo>
                    <a:pt x="13826" y="46393"/>
                    <a:pt x="13826" y="46393"/>
                    <a:pt x="13197" y="47022"/>
                  </a:cubicBezTo>
                  <a:cubicBezTo>
                    <a:pt x="13197" y="46393"/>
                    <a:pt x="13826" y="46393"/>
                    <a:pt x="13826" y="45764"/>
                  </a:cubicBezTo>
                  <a:cubicBezTo>
                    <a:pt x="14455" y="45764"/>
                    <a:pt x="15084" y="46393"/>
                    <a:pt x="14455" y="46393"/>
                  </a:cubicBezTo>
                  <a:cubicBezTo>
                    <a:pt x="15084" y="46393"/>
                    <a:pt x="15084" y="46393"/>
                    <a:pt x="14455" y="46393"/>
                  </a:cubicBezTo>
                  <a:close/>
                  <a:moveTo>
                    <a:pt x="18230" y="49538"/>
                  </a:moveTo>
                  <a:cubicBezTo>
                    <a:pt x="17600" y="49538"/>
                    <a:pt x="17600" y="50167"/>
                    <a:pt x="16971" y="50167"/>
                  </a:cubicBezTo>
                  <a:cubicBezTo>
                    <a:pt x="17600" y="49538"/>
                    <a:pt x="17600" y="48909"/>
                    <a:pt x="18230" y="48280"/>
                  </a:cubicBezTo>
                  <a:cubicBezTo>
                    <a:pt x="18858" y="48280"/>
                    <a:pt x="18858" y="47651"/>
                    <a:pt x="19487" y="47651"/>
                  </a:cubicBezTo>
                  <a:cubicBezTo>
                    <a:pt x="19487" y="48280"/>
                    <a:pt x="18858" y="48909"/>
                    <a:pt x="18230" y="49538"/>
                  </a:cubicBezTo>
                  <a:close/>
                  <a:moveTo>
                    <a:pt x="15084" y="55829"/>
                  </a:moveTo>
                  <a:cubicBezTo>
                    <a:pt x="12568" y="55829"/>
                    <a:pt x="10052" y="56458"/>
                    <a:pt x="10052" y="53312"/>
                  </a:cubicBezTo>
                  <a:cubicBezTo>
                    <a:pt x="10680" y="53312"/>
                    <a:pt x="11939" y="53312"/>
                    <a:pt x="12568" y="53312"/>
                  </a:cubicBezTo>
                  <a:cubicBezTo>
                    <a:pt x="13197" y="53312"/>
                    <a:pt x="14455" y="53312"/>
                    <a:pt x="15084" y="53312"/>
                  </a:cubicBezTo>
                  <a:cubicBezTo>
                    <a:pt x="15713" y="52683"/>
                    <a:pt x="15713" y="53941"/>
                    <a:pt x="15084" y="55829"/>
                  </a:cubicBezTo>
                  <a:close/>
                  <a:moveTo>
                    <a:pt x="23890" y="50167"/>
                  </a:moveTo>
                  <a:cubicBezTo>
                    <a:pt x="20745" y="53941"/>
                    <a:pt x="21375" y="50796"/>
                    <a:pt x="20745" y="51425"/>
                  </a:cubicBezTo>
                  <a:cubicBezTo>
                    <a:pt x="19487" y="51425"/>
                    <a:pt x="20116" y="50167"/>
                    <a:pt x="19487" y="49538"/>
                  </a:cubicBezTo>
                  <a:cubicBezTo>
                    <a:pt x="19487" y="48909"/>
                    <a:pt x="20116" y="48909"/>
                    <a:pt x="20116" y="48280"/>
                  </a:cubicBezTo>
                  <a:cubicBezTo>
                    <a:pt x="22633" y="47022"/>
                    <a:pt x="23262" y="48909"/>
                    <a:pt x="23890" y="50167"/>
                  </a:cubicBezTo>
                  <a:close/>
                  <a:moveTo>
                    <a:pt x="24520" y="53312"/>
                  </a:moveTo>
                  <a:cubicBezTo>
                    <a:pt x="23890" y="53312"/>
                    <a:pt x="22633" y="53941"/>
                    <a:pt x="23262" y="52054"/>
                  </a:cubicBezTo>
                  <a:cubicBezTo>
                    <a:pt x="25778" y="49538"/>
                    <a:pt x="25778" y="50167"/>
                    <a:pt x="24520" y="53312"/>
                  </a:cubicBezTo>
                  <a:close/>
                  <a:moveTo>
                    <a:pt x="25778" y="54570"/>
                  </a:moveTo>
                  <a:cubicBezTo>
                    <a:pt x="25149" y="54570"/>
                    <a:pt x="25149" y="55200"/>
                    <a:pt x="24520" y="55200"/>
                  </a:cubicBezTo>
                  <a:cubicBezTo>
                    <a:pt x="24520" y="55200"/>
                    <a:pt x="25149" y="54570"/>
                    <a:pt x="25149" y="53312"/>
                  </a:cubicBezTo>
                  <a:cubicBezTo>
                    <a:pt x="25149" y="53312"/>
                    <a:pt x="25778" y="53312"/>
                    <a:pt x="25778" y="53941"/>
                  </a:cubicBezTo>
                  <a:cubicBezTo>
                    <a:pt x="26407" y="53941"/>
                    <a:pt x="26407" y="54570"/>
                    <a:pt x="25778" y="54570"/>
                  </a:cubicBezTo>
                  <a:close/>
                  <a:moveTo>
                    <a:pt x="27036" y="55829"/>
                  </a:moveTo>
                  <a:cubicBezTo>
                    <a:pt x="25778" y="57087"/>
                    <a:pt x="23890" y="59603"/>
                    <a:pt x="25778" y="55200"/>
                  </a:cubicBezTo>
                  <a:cubicBezTo>
                    <a:pt x="26407" y="55200"/>
                    <a:pt x="27036" y="55829"/>
                    <a:pt x="27036" y="55829"/>
                  </a:cubicBezTo>
                  <a:close/>
                  <a:moveTo>
                    <a:pt x="37730" y="48280"/>
                  </a:moveTo>
                  <a:cubicBezTo>
                    <a:pt x="37730" y="48280"/>
                    <a:pt x="37101" y="48909"/>
                    <a:pt x="37101" y="48909"/>
                  </a:cubicBezTo>
                  <a:cubicBezTo>
                    <a:pt x="37101" y="48909"/>
                    <a:pt x="36471" y="48909"/>
                    <a:pt x="36471" y="48280"/>
                  </a:cubicBezTo>
                  <a:cubicBezTo>
                    <a:pt x="37101" y="47651"/>
                    <a:pt x="37101" y="47022"/>
                    <a:pt x="37730" y="46393"/>
                  </a:cubicBezTo>
                  <a:cubicBezTo>
                    <a:pt x="37101" y="47651"/>
                    <a:pt x="37101" y="47651"/>
                    <a:pt x="37730" y="48280"/>
                  </a:cubicBezTo>
                  <a:cubicBezTo>
                    <a:pt x="37101" y="48280"/>
                    <a:pt x="37101" y="48280"/>
                    <a:pt x="37730" y="48280"/>
                  </a:cubicBezTo>
                  <a:close/>
                  <a:moveTo>
                    <a:pt x="32697" y="59603"/>
                  </a:moveTo>
                  <a:cubicBezTo>
                    <a:pt x="32697" y="60232"/>
                    <a:pt x="32697" y="60232"/>
                    <a:pt x="33326" y="60861"/>
                  </a:cubicBezTo>
                  <a:cubicBezTo>
                    <a:pt x="32697" y="61490"/>
                    <a:pt x="32697" y="62119"/>
                    <a:pt x="32068" y="62119"/>
                  </a:cubicBezTo>
                  <a:cubicBezTo>
                    <a:pt x="32068" y="61490"/>
                    <a:pt x="32068" y="60861"/>
                    <a:pt x="31440" y="60861"/>
                  </a:cubicBezTo>
                  <a:cubicBezTo>
                    <a:pt x="32068" y="60232"/>
                    <a:pt x="32697" y="60232"/>
                    <a:pt x="32697" y="59603"/>
                  </a:cubicBezTo>
                  <a:close/>
                  <a:moveTo>
                    <a:pt x="41504" y="49538"/>
                  </a:moveTo>
                  <a:cubicBezTo>
                    <a:pt x="40875" y="50167"/>
                    <a:pt x="40246" y="50167"/>
                    <a:pt x="40246" y="50167"/>
                  </a:cubicBezTo>
                  <a:cubicBezTo>
                    <a:pt x="40246" y="50167"/>
                    <a:pt x="40246" y="49538"/>
                    <a:pt x="40875" y="49538"/>
                  </a:cubicBezTo>
                  <a:cubicBezTo>
                    <a:pt x="40875" y="49538"/>
                    <a:pt x="40875" y="49538"/>
                    <a:pt x="41504" y="49538"/>
                  </a:cubicBezTo>
                  <a:close/>
                  <a:moveTo>
                    <a:pt x="41504" y="52054"/>
                  </a:moveTo>
                  <a:cubicBezTo>
                    <a:pt x="41504" y="51425"/>
                    <a:pt x="41504" y="51425"/>
                    <a:pt x="41504" y="50796"/>
                  </a:cubicBezTo>
                  <a:cubicBezTo>
                    <a:pt x="42133" y="50167"/>
                    <a:pt x="42762" y="49538"/>
                    <a:pt x="41504" y="52054"/>
                  </a:cubicBezTo>
                  <a:close/>
                  <a:moveTo>
                    <a:pt x="35843" y="61490"/>
                  </a:moveTo>
                  <a:cubicBezTo>
                    <a:pt x="35214" y="62119"/>
                    <a:pt x="35214" y="62119"/>
                    <a:pt x="35843" y="61490"/>
                  </a:cubicBezTo>
                  <a:cubicBezTo>
                    <a:pt x="35214" y="62119"/>
                    <a:pt x="35214" y="61490"/>
                    <a:pt x="34585" y="61490"/>
                  </a:cubicBezTo>
                  <a:cubicBezTo>
                    <a:pt x="35214" y="60861"/>
                    <a:pt x="35214" y="60232"/>
                    <a:pt x="35843" y="59603"/>
                  </a:cubicBezTo>
                  <a:cubicBezTo>
                    <a:pt x="35843" y="60861"/>
                    <a:pt x="35843" y="61490"/>
                    <a:pt x="35843" y="61490"/>
                  </a:cubicBezTo>
                  <a:close/>
                  <a:moveTo>
                    <a:pt x="48424" y="68410"/>
                  </a:moveTo>
                  <a:cubicBezTo>
                    <a:pt x="48424" y="69039"/>
                    <a:pt x="48424" y="69668"/>
                    <a:pt x="48424" y="69668"/>
                  </a:cubicBezTo>
                  <a:cubicBezTo>
                    <a:pt x="47795" y="70926"/>
                    <a:pt x="46537" y="72184"/>
                    <a:pt x="45278" y="74071"/>
                  </a:cubicBezTo>
                  <a:cubicBezTo>
                    <a:pt x="44650" y="74071"/>
                    <a:pt x="44021" y="74071"/>
                    <a:pt x="43392" y="74071"/>
                  </a:cubicBezTo>
                  <a:cubicBezTo>
                    <a:pt x="47166" y="69039"/>
                    <a:pt x="48424" y="67781"/>
                    <a:pt x="48424" y="68410"/>
                  </a:cubicBezTo>
                  <a:close/>
                  <a:moveTo>
                    <a:pt x="53456" y="65264"/>
                  </a:moveTo>
                  <a:cubicBezTo>
                    <a:pt x="53456" y="65264"/>
                    <a:pt x="53456" y="64635"/>
                    <a:pt x="53456" y="64635"/>
                  </a:cubicBezTo>
                  <a:cubicBezTo>
                    <a:pt x="53456" y="63377"/>
                    <a:pt x="50940" y="66523"/>
                    <a:pt x="52198" y="63377"/>
                  </a:cubicBezTo>
                  <a:cubicBezTo>
                    <a:pt x="53456" y="62119"/>
                    <a:pt x="54085" y="62748"/>
                    <a:pt x="53456" y="64635"/>
                  </a:cubicBezTo>
                  <a:cubicBezTo>
                    <a:pt x="53456" y="64635"/>
                    <a:pt x="53456" y="65264"/>
                    <a:pt x="53456" y="65264"/>
                  </a:cubicBezTo>
                  <a:close/>
                  <a:moveTo>
                    <a:pt x="52198" y="70926"/>
                  </a:moveTo>
                  <a:cubicBezTo>
                    <a:pt x="51569" y="71555"/>
                    <a:pt x="50940" y="71555"/>
                    <a:pt x="49682" y="72184"/>
                  </a:cubicBezTo>
                  <a:cubicBezTo>
                    <a:pt x="48424" y="73442"/>
                    <a:pt x="47795" y="74700"/>
                    <a:pt x="45907" y="77216"/>
                  </a:cubicBezTo>
                  <a:cubicBezTo>
                    <a:pt x="50311" y="69668"/>
                    <a:pt x="47795" y="72813"/>
                    <a:pt x="47166" y="72184"/>
                  </a:cubicBezTo>
                  <a:cubicBezTo>
                    <a:pt x="49682" y="68410"/>
                    <a:pt x="49682" y="68410"/>
                    <a:pt x="50311" y="68410"/>
                  </a:cubicBezTo>
                  <a:cubicBezTo>
                    <a:pt x="50940" y="68410"/>
                    <a:pt x="51569" y="69039"/>
                    <a:pt x="52828" y="69668"/>
                  </a:cubicBezTo>
                  <a:cubicBezTo>
                    <a:pt x="52828" y="69668"/>
                    <a:pt x="52198" y="70297"/>
                    <a:pt x="52198" y="70926"/>
                  </a:cubicBezTo>
                  <a:close/>
                  <a:moveTo>
                    <a:pt x="53456" y="73442"/>
                  </a:moveTo>
                  <a:cubicBezTo>
                    <a:pt x="52198" y="74071"/>
                    <a:pt x="50940" y="74700"/>
                    <a:pt x="49682" y="75329"/>
                  </a:cubicBezTo>
                  <a:cubicBezTo>
                    <a:pt x="52828" y="70926"/>
                    <a:pt x="53456" y="70297"/>
                    <a:pt x="54085" y="70926"/>
                  </a:cubicBezTo>
                  <a:cubicBezTo>
                    <a:pt x="54085" y="71555"/>
                    <a:pt x="54714" y="71555"/>
                    <a:pt x="54714" y="72184"/>
                  </a:cubicBezTo>
                  <a:cubicBezTo>
                    <a:pt x="54085" y="72813"/>
                    <a:pt x="54085" y="73442"/>
                    <a:pt x="53456" y="73442"/>
                  </a:cubicBezTo>
                  <a:close/>
                  <a:moveTo>
                    <a:pt x="59118" y="68410"/>
                  </a:moveTo>
                  <a:cubicBezTo>
                    <a:pt x="58488" y="68410"/>
                    <a:pt x="58488" y="67781"/>
                    <a:pt x="57859" y="67781"/>
                  </a:cubicBezTo>
                  <a:cubicBezTo>
                    <a:pt x="60376" y="65893"/>
                    <a:pt x="60376" y="65893"/>
                    <a:pt x="59118" y="68410"/>
                  </a:cubicBezTo>
                  <a:close/>
                  <a:moveTo>
                    <a:pt x="57859" y="72184"/>
                  </a:moveTo>
                  <a:cubicBezTo>
                    <a:pt x="57231" y="73442"/>
                    <a:pt x="55973" y="74700"/>
                    <a:pt x="55343" y="75329"/>
                  </a:cubicBezTo>
                  <a:cubicBezTo>
                    <a:pt x="54085" y="75958"/>
                    <a:pt x="53456" y="76587"/>
                    <a:pt x="52828" y="77216"/>
                  </a:cubicBezTo>
                  <a:cubicBezTo>
                    <a:pt x="52828" y="77216"/>
                    <a:pt x="53456" y="75958"/>
                    <a:pt x="54085" y="74700"/>
                  </a:cubicBezTo>
                  <a:cubicBezTo>
                    <a:pt x="57231" y="70926"/>
                    <a:pt x="55343" y="75329"/>
                    <a:pt x="57859" y="72184"/>
                  </a:cubicBezTo>
                  <a:close/>
                  <a:moveTo>
                    <a:pt x="60376" y="75958"/>
                  </a:moveTo>
                  <a:cubicBezTo>
                    <a:pt x="59118" y="77216"/>
                    <a:pt x="57859" y="79104"/>
                    <a:pt x="56602" y="80362"/>
                  </a:cubicBezTo>
                  <a:cubicBezTo>
                    <a:pt x="55973" y="80991"/>
                    <a:pt x="55343" y="81620"/>
                    <a:pt x="55343" y="81620"/>
                  </a:cubicBezTo>
                  <a:cubicBezTo>
                    <a:pt x="54714" y="81620"/>
                    <a:pt x="54714" y="80991"/>
                    <a:pt x="54085" y="81620"/>
                  </a:cubicBezTo>
                  <a:cubicBezTo>
                    <a:pt x="53456" y="81620"/>
                    <a:pt x="54714" y="80362"/>
                    <a:pt x="56602" y="77216"/>
                  </a:cubicBezTo>
                  <a:cubicBezTo>
                    <a:pt x="55973" y="77846"/>
                    <a:pt x="55343" y="77846"/>
                    <a:pt x="54714" y="78475"/>
                  </a:cubicBezTo>
                  <a:cubicBezTo>
                    <a:pt x="57231" y="75329"/>
                    <a:pt x="57859" y="74700"/>
                    <a:pt x="58488" y="74700"/>
                  </a:cubicBezTo>
                  <a:cubicBezTo>
                    <a:pt x="59118" y="74700"/>
                    <a:pt x="60376" y="75329"/>
                    <a:pt x="61005" y="75329"/>
                  </a:cubicBezTo>
                  <a:cubicBezTo>
                    <a:pt x="61005" y="74700"/>
                    <a:pt x="60376" y="75329"/>
                    <a:pt x="60376" y="75958"/>
                  </a:cubicBezTo>
                  <a:close/>
                  <a:moveTo>
                    <a:pt x="53456" y="86652"/>
                  </a:moveTo>
                  <a:cubicBezTo>
                    <a:pt x="52828" y="87281"/>
                    <a:pt x="51569" y="88539"/>
                    <a:pt x="54085" y="84765"/>
                  </a:cubicBezTo>
                  <a:cubicBezTo>
                    <a:pt x="54085" y="84765"/>
                    <a:pt x="54714" y="84765"/>
                    <a:pt x="54714" y="85394"/>
                  </a:cubicBezTo>
                  <a:cubicBezTo>
                    <a:pt x="54085" y="85394"/>
                    <a:pt x="54085" y="86023"/>
                    <a:pt x="53456" y="86652"/>
                  </a:cubicBezTo>
                  <a:close/>
                  <a:moveTo>
                    <a:pt x="64779" y="71555"/>
                  </a:moveTo>
                  <a:cubicBezTo>
                    <a:pt x="63521" y="72813"/>
                    <a:pt x="62263" y="74700"/>
                    <a:pt x="65409" y="69668"/>
                  </a:cubicBezTo>
                  <a:cubicBezTo>
                    <a:pt x="64779" y="70297"/>
                    <a:pt x="64779" y="70926"/>
                    <a:pt x="64779" y="71555"/>
                  </a:cubicBezTo>
                  <a:close/>
                  <a:moveTo>
                    <a:pt x="67924" y="70926"/>
                  </a:moveTo>
                  <a:cubicBezTo>
                    <a:pt x="67924" y="70926"/>
                    <a:pt x="67295" y="71555"/>
                    <a:pt x="67295" y="71555"/>
                  </a:cubicBezTo>
                  <a:cubicBezTo>
                    <a:pt x="66666" y="71555"/>
                    <a:pt x="66038" y="71555"/>
                    <a:pt x="65409" y="71555"/>
                  </a:cubicBezTo>
                  <a:cubicBezTo>
                    <a:pt x="66038" y="70926"/>
                    <a:pt x="66038" y="70297"/>
                    <a:pt x="66666" y="69668"/>
                  </a:cubicBezTo>
                  <a:cubicBezTo>
                    <a:pt x="66666" y="70297"/>
                    <a:pt x="67295" y="70926"/>
                    <a:pt x="67924" y="70926"/>
                  </a:cubicBezTo>
                  <a:close/>
                  <a:moveTo>
                    <a:pt x="65409" y="75958"/>
                  </a:moveTo>
                  <a:cubicBezTo>
                    <a:pt x="64150" y="77216"/>
                    <a:pt x="63521" y="77216"/>
                    <a:pt x="61005" y="79733"/>
                  </a:cubicBezTo>
                  <a:cubicBezTo>
                    <a:pt x="57859" y="83507"/>
                    <a:pt x="57859" y="82249"/>
                    <a:pt x="57231" y="82249"/>
                  </a:cubicBezTo>
                  <a:cubicBezTo>
                    <a:pt x="59747" y="79104"/>
                    <a:pt x="62263" y="75958"/>
                    <a:pt x="62892" y="75329"/>
                  </a:cubicBezTo>
                  <a:cubicBezTo>
                    <a:pt x="64779" y="74071"/>
                    <a:pt x="65409" y="74700"/>
                    <a:pt x="65409" y="75958"/>
                  </a:cubicBezTo>
                  <a:close/>
                  <a:moveTo>
                    <a:pt x="74215" y="74700"/>
                  </a:moveTo>
                  <a:cubicBezTo>
                    <a:pt x="73586" y="75329"/>
                    <a:pt x="73586" y="75958"/>
                    <a:pt x="72957" y="76587"/>
                  </a:cubicBezTo>
                  <a:cubicBezTo>
                    <a:pt x="70441" y="77216"/>
                    <a:pt x="67924" y="76587"/>
                    <a:pt x="67295" y="74700"/>
                  </a:cubicBezTo>
                  <a:cubicBezTo>
                    <a:pt x="69183" y="74700"/>
                    <a:pt x="71699" y="74700"/>
                    <a:pt x="74215" y="74700"/>
                  </a:cubicBezTo>
                  <a:close/>
                  <a:moveTo>
                    <a:pt x="73586" y="77846"/>
                  </a:moveTo>
                  <a:cubicBezTo>
                    <a:pt x="73586" y="77216"/>
                    <a:pt x="71699" y="79733"/>
                    <a:pt x="73586" y="76587"/>
                  </a:cubicBezTo>
                  <a:cubicBezTo>
                    <a:pt x="73586" y="76587"/>
                    <a:pt x="73586" y="77216"/>
                    <a:pt x="73586" y="77846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43" name="【公众号：阿拉丁PPT】1-205"/>
            <p:cNvSpPr/>
            <p:nvPr/>
          </p:nvSpPr>
          <p:spPr>
            <a:xfrm>
              <a:off x="11549094" y="69894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  <a:gd name="connsiteX3" fmla="*/ 0 w 6290"/>
                <a:gd name="connsiteY3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44" name="【公众号：阿拉丁PPT】1-206"/>
            <p:cNvSpPr/>
            <p:nvPr/>
          </p:nvSpPr>
          <p:spPr>
            <a:xfrm>
              <a:off x="11531481" y="698319"/>
              <a:ext cx="16984" cy="6290"/>
            </a:xfrm>
            <a:custGeom>
              <a:avLst/>
              <a:gdLst>
                <a:gd name="connsiteX0" fmla="*/ 11323 w 16984"/>
                <a:gd name="connsiteY0" fmla="*/ 6291 h 6290"/>
                <a:gd name="connsiteX1" fmla="*/ 11323 w 16984"/>
                <a:gd name="connsiteY1" fmla="*/ 5032 h 6290"/>
                <a:gd name="connsiteX2" fmla="*/ 8807 w 16984"/>
                <a:gd name="connsiteY2" fmla="*/ 5032 h 6290"/>
                <a:gd name="connsiteX3" fmla="*/ 2516 w 16984"/>
                <a:gd name="connsiteY3" fmla="*/ 5661 h 6290"/>
                <a:gd name="connsiteX4" fmla="*/ 0 w 16984"/>
                <a:gd name="connsiteY4" fmla="*/ 5032 h 6290"/>
                <a:gd name="connsiteX5" fmla="*/ 629 w 16984"/>
                <a:gd name="connsiteY5" fmla="*/ 3145 h 6290"/>
                <a:gd name="connsiteX6" fmla="*/ 2516 w 16984"/>
                <a:gd name="connsiteY6" fmla="*/ 2516 h 6290"/>
                <a:gd name="connsiteX7" fmla="*/ 7548 w 16984"/>
                <a:gd name="connsiteY7" fmla="*/ 2516 h 6290"/>
                <a:gd name="connsiteX8" fmla="*/ 14468 w 16984"/>
                <a:gd name="connsiteY8" fmla="*/ 629 h 6290"/>
                <a:gd name="connsiteX9" fmla="*/ 15726 w 16984"/>
                <a:gd name="connsiteY9" fmla="*/ 0 h 6290"/>
                <a:gd name="connsiteX10" fmla="*/ 16984 w 16984"/>
                <a:gd name="connsiteY10" fmla="*/ 0 h 6290"/>
                <a:gd name="connsiteX11" fmla="*/ 14468 w 16984"/>
                <a:gd name="connsiteY11" fmla="*/ 1258 h 6290"/>
                <a:gd name="connsiteX12" fmla="*/ 11323 w 16984"/>
                <a:gd name="connsiteY12" fmla="*/ 6291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84" h="6290">
                  <a:moveTo>
                    <a:pt x="11323" y="6291"/>
                  </a:moveTo>
                  <a:cubicBezTo>
                    <a:pt x="11323" y="5661"/>
                    <a:pt x="11323" y="5032"/>
                    <a:pt x="11323" y="5032"/>
                  </a:cubicBezTo>
                  <a:cubicBezTo>
                    <a:pt x="10694" y="5032"/>
                    <a:pt x="9436" y="5032"/>
                    <a:pt x="8807" y="5032"/>
                  </a:cubicBezTo>
                  <a:cubicBezTo>
                    <a:pt x="6919" y="5032"/>
                    <a:pt x="4403" y="5661"/>
                    <a:pt x="2516" y="5661"/>
                  </a:cubicBezTo>
                  <a:cubicBezTo>
                    <a:pt x="1887" y="5661"/>
                    <a:pt x="1887" y="3774"/>
                    <a:pt x="0" y="5032"/>
                  </a:cubicBezTo>
                  <a:cubicBezTo>
                    <a:pt x="0" y="5032"/>
                    <a:pt x="629" y="3774"/>
                    <a:pt x="629" y="3145"/>
                  </a:cubicBezTo>
                  <a:cubicBezTo>
                    <a:pt x="1887" y="2516"/>
                    <a:pt x="1887" y="2516"/>
                    <a:pt x="2516" y="2516"/>
                  </a:cubicBezTo>
                  <a:cubicBezTo>
                    <a:pt x="4403" y="2516"/>
                    <a:pt x="5662" y="3145"/>
                    <a:pt x="7548" y="2516"/>
                  </a:cubicBezTo>
                  <a:cubicBezTo>
                    <a:pt x="10065" y="1887"/>
                    <a:pt x="12581" y="1258"/>
                    <a:pt x="14468" y="629"/>
                  </a:cubicBezTo>
                  <a:cubicBezTo>
                    <a:pt x="15097" y="629"/>
                    <a:pt x="15726" y="0"/>
                    <a:pt x="15726" y="0"/>
                  </a:cubicBezTo>
                  <a:cubicBezTo>
                    <a:pt x="16355" y="0"/>
                    <a:pt x="16984" y="0"/>
                    <a:pt x="16984" y="0"/>
                  </a:cubicBezTo>
                  <a:cubicBezTo>
                    <a:pt x="15726" y="1258"/>
                    <a:pt x="15097" y="1887"/>
                    <a:pt x="14468" y="1258"/>
                  </a:cubicBezTo>
                  <a:cubicBezTo>
                    <a:pt x="15097" y="1887"/>
                    <a:pt x="14468" y="1887"/>
                    <a:pt x="11323" y="6291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45" name="【公众号：阿拉丁PPT】1-207"/>
            <p:cNvSpPr/>
            <p:nvPr/>
          </p:nvSpPr>
          <p:spPr>
            <a:xfrm>
              <a:off x="11549094" y="69894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46" name="【公众号：阿拉丁PPT】1-208"/>
            <p:cNvSpPr/>
            <p:nvPr/>
          </p:nvSpPr>
          <p:spPr>
            <a:xfrm>
              <a:off x="11462445" y="654285"/>
              <a:ext cx="2355" cy="5576"/>
            </a:xfrm>
            <a:custGeom>
              <a:avLst/>
              <a:gdLst>
                <a:gd name="connsiteX0" fmla="*/ 2356 w 2355"/>
                <a:gd name="connsiteY0" fmla="*/ 0 h 5576"/>
                <a:gd name="connsiteX1" fmla="*/ 1097 w 2355"/>
                <a:gd name="connsiteY1" fmla="*/ 5032 h 5576"/>
                <a:gd name="connsiteX2" fmla="*/ 2356 w 2355"/>
                <a:gd name="connsiteY2" fmla="*/ 0 h 5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55" h="5576">
                  <a:moveTo>
                    <a:pt x="2356" y="0"/>
                  </a:moveTo>
                  <a:cubicBezTo>
                    <a:pt x="1726" y="1887"/>
                    <a:pt x="1726" y="3145"/>
                    <a:pt x="1097" y="5032"/>
                  </a:cubicBezTo>
                  <a:cubicBezTo>
                    <a:pt x="-790" y="6291"/>
                    <a:pt x="-161" y="5661"/>
                    <a:pt x="2356" y="0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47" name="【公众号：阿拉丁PPT】1-209"/>
            <p:cNvSpPr/>
            <p:nvPr/>
          </p:nvSpPr>
          <p:spPr>
            <a:xfrm>
              <a:off x="11467946" y="671899"/>
              <a:ext cx="1257" cy="1258"/>
            </a:xfrm>
            <a:custGeom>
              <a:avLst/>
              <a:gdLst>
                <a:gd name="connsiteX0" fmla="*/ 629 w 1257"/>
                <a:gd name="connsiteY0" fmla="*/ 629 h 1258"/>
                <a:gd name="connsiteX1" fmla="*/ 0 w 1257"/>
                <a:gd name="connsiteY1" fmla="*/ 1258 h 1258"/>
                <a:gd name="connsiteX2" fmla="*/ 629 w 1257"/>
                <a:gd name="connsiteY2" fmla="*/ 0 h 1258"/>
                <a:gd name="connsiteX3" fmla="*/ 1258 w 1257"/>
                <a:gd name="connsiteY3" fmla="*/ 0 h 1258"/>
                <a:gd name="connsiteX4" fmla="*/ 629 w 1257"/>
                <a:gd name="connsiteY4" fmla="*/ 629 h 1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7" h="1258">
                  <a:moveTo>
                    <a:pt x="629" y="629"/>
                  </a:moveTo>
                  <a:cubicBezTo>
                    <a:pt x="629" y="629"/>
                    <a:pt x="0" y="629"/>
                    <a:pt x="0" y="1258"/>
                  </a:cubicBezTo>
                  <a:cubicBezTo>
                    <a:pt x="0" y="629"/>
                    <a:pt x="629" y="629"/>
                    <a:pt x="629" y="0"/>
                  </a:cubicBezTo>
                  <a:cubicBezTo>
                    <a:pt x="629" y="0"/>
                    <a:pt x="1258" y="0"/>
                    <a:pt x="1258" y="0"/>
                  </a:cubicBezTo>
                  <a:cubicBezTo>
                    <a:pt x="1258" y="0"/>
                    <a:pt x="629" y="629"/>
                    <a:pt x="629" y="629"/>
                  </a:cubicBezTo>
                  <a:close/>
                </a:path>
              </a:pathLst>
            </a:custGeom>
            <a:solidFill>
              <a:srgbClr val="FFFFFF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48" name="【公众号：阿拉丁PPT】1-210"/>
            <p:cNvSpPr/>
            <p:nvPr/>
          </p:nvSpPr>
          <p:spPr>
            <a:xfrm>
              <a:off x="11373541" y="2985371"/>
              <a:ext cx="818459" cy="1505575"/>
            </a:xfrm>
            <a:custGeom>
              <a:avLst/>
              <a:gdLst>
                <a:gd name="connsiteX0" fmla="*/ 481274 w 818459"/>
                <a:gd name="connsiteY0" fmla="*/ 672648 h 1505575"/>
                <a:gd name="connsiteX1" fmla="*/ 478129 w 818459"/>
                <a:gd name="connsiteY1" fmla="*/ 674535 h 1505575"/>
                <a:gd name="connsiteX2" fmla="*/ 478129 w 818459"/>
                <a:gd name="connsiteY2" fmla="*/ 675794 h 1505575"/>
                <a:gd name="connsiteX3" fmla="*/ 477499 w 818459"/>
                <a:gd name="connsiteY3" fmla="*/ 677681 h 1505575"/>
                <a:gd name="connsiteX4" fmla="*/ 480016 w 818459"/>
                <a:gd name="connsiteY4" fmla="*/ 697182 h 1505575"/>
                <a:gd name="connsiteX5" fmla="*/ 494484 w 818459"/>
                <a:gd name="connsiteY5" fmla="*/ 723602 h 1505575"/>
                <a:gd name="connsiteX6" fmla="*/ 541663 w 818459"/>
                <a:gd name="connsiteY6" fmla="*/ 755055 h 1505575"/>
                <a:gd name="connsiteX7" fmla="*/ 563680 w 818459"/>
                <a:gd name="connsiteY7" fmla="*/ 746248 h 1505575"/>
                <a:gd name="connsiteX8" fmla="*/ 564938 w 818459"/>
                <a:gd name="connsiteY8" fmla="*/ 728005 h 1505575"/>
                <a:gd name="connsiteX9" fmla="*/ 550470 w 818459"/>
                <a:gd name="connsiteY9" fmla="*/ 710392 h 1505575"/>
                <a:gd name="connsiteX10" fmla="*/ 529082 w 818459"/>
                <a:gd name="connsiteY10" fmla="*/ 694665 h 1505575"/>
                <a:gd name="connsiteX11" fmla="*/ 502661 w 818459"/>
                <a:gd name="connsiteY11" fmla="*/ 679568 h 1505575"/>
                <a:gd name="connsiteX12" fmla="*/ 482532 w 818459"/>
                <a:gd name="connsiteY12" fmla="*/ 672648 h 1505575"/>
                <a:gd name="connsiteX13" fmla="*/ 481274 w 818459"/>
                <a:gd name="connsiteY13" fmla="*/ 672648 h 1505575"/>
                <a:gd name="connsiteX14" fmla="*/ 57920 w 818459"/>
                <a:gd name="connsiteY14" fmla="*/ 650003 h 1505575"/>
                <a:gd name="connsiteX15" fmla="*/ 88115 w 818459"/>
                <a:gd name="connsiteY15" fmla="*/ 696552 h 1505575"/>
                <a:gd name="connsiteX16" fmla="*/ 137181 w 818459"/>
                <a:gd name="connsiteY16" fmla="*/ 759458 h 1505575"/>
                <a:gd name="connsiteX17" fmla="*/ 186876 w 818459"/>
                <a:gd name="connsiteY17" fmla="*/ 818589 h 1505575"/>
                <a:gd name="connsiteX18" fmla="*/ 302623 w 818459"/>
                <a:gd name="connsiteY18" fmla="*/ 910431 h 1505575"/>
                <a:gd name="connsiteX19" fmla="*/ 370560 w 818459"/>
                <a:gd name="connsiteY19" fmla="*/ 925528 h 1505575"/>
                <a:gd name="connsiteX20" fmla="*/ 453596 w 818459"/>
                <a:gd name="connsiteY20" fmla="*/ 919238 h 1505575"/>
                <a:gd name="connsiteX21" fmla="*/ 519646 w 818459"/>
                <a:gd name="connsiteY21" fmla="*/ 913576 h 1505575"/>
                <a:gd name="connsiteX22" fmla="*/ 540405 w 818459"/>
                <a:gd name="connsiteY22" fmla="*/ 903511 h 1505575"/>
                <a:gd name="connsiteX23" fmla="*/ 539776 w 818459"/>
                <a:gd name="connsiteY23" fmla="*/ 902883 h 1505575"/>
                <a:gd name="connsiteX24" fmla="*/ 534114 w 818459"/>
                <a:gd name="connsiteY24" fmla="*/ 899108 h 1505575"/>
                <a:gd name="connsiteX25" fmla="*/ 491339 w 818459"/>
                <a:gd name="connsiteY25" fmla="*/ 882123 h 1505575"/>
                <a:gd name="connsiteX26" fmla="*/ 411449 w 818459"/>
                <a:gd name="connsiteY26" fmla="*/ 859478 h 1505575"/>
                <a:gd name="connsiteX27" fmla="*/ 328414 w 818459"/>
                <a:gd name="connsiteY27" fmla="*/ 839348 h 1505575"/>
                <a:gd name="connsiteX28" fmla="*/ 255443 w 818459"/>
                <a:gd name="connsiteY28" fmla="*/ 804750 h 1505575"/>
                <a:gd name="connsiteX29" fmla="*/ 141585 w 818459"/>
                <a:gd name="connsiteY29" fmla="*/ 721715 h 1505575"/>
                <a:gd name="connsiteX30" fmla="*/ 57920 w 818459"/>
                <a:gd name="connsiteY30" fmla="*/ 650003 h 1505575"/>
                <a:gd name="connsiteX31" fmla="*/ 281863 w 818459"/>
                <a:gd name="connsiteY31" fmla="*/ 597791 h 1505575"/>
                <a:gd name="connsiteX32" fmla="*/ 263621 w 818459"/>
                <a:gd name="connsiteY32" fmla="*/ 606598 h 1505575"/>
                <a:gd name="connsiteX33" fmla="*/ 274315 w 818459"/>
                <a:gd name="connsiteY33" fmla="*/ 632389 h 1505575"/>
                <a:gd name="connsiteX34" fmla="*/ 287525 w 818459"/>
                <a:gd name="connsiteY34" fmla="*/ 641825 h 1505575"/>
                <a:gd name="connsiteX35" fmla="*/ 300106 w 818459"/>
                <a:gd name="connsiteY35" fmla="*/ 651261 h 1505575"/>
                <a:gd name="connsiteX36" fmla="*/ 315204 w 818459"/>
                <a:gd name="connsiteY36" fmla="*/ 666358 h 1505575"/>
                <a:gd name="connsiteX37" fmla="*/ 360495 w 818459"/>
                <a:gd name="connsiteY37" fmla="*/ 705988 h 1505575"/>
                <a:gd name="connsiteX38" fmla="*/ 400126 w 818459"/>
                <a:gd name="connsiteY38" fmla="*/ 726747 h 1505575"/>
                <a:gd name="connsiteX39" fmla="*/ 423401 w 818459"/>
                <a:gd name="connsiteY39" fmla="*/ 726747 h 1505575"/>
                <a:gd name="connsiteX40" fmla="*/ 430320 w 818459"/>
                <a:gd name="connsiteY40" fmla="*/ 705359 h 1505575"/>
                <a:gd name="connsiteX41" fmla="*/ 425917 w 818459"/>
                <a:gd name="connsiteY41" fmla="*/ 692149 h 1505575"/>
                <a:gd name="connsiteX42" fmla="*/ 411449 w 818459"/>
                <a:gd name="connsiteY42" fmla="*/ 658809 h 1505575"/>
                <a:gd name="connsiteX43" fmla="*/ 371190 w 818459"/>
                <a:gd name="connsiteY43" fmla="*/ 625469 h 1505575"/>
                <a:gd name="connsiteX44" fmla="*/ 317720 w 818459"/>
                <a:gd name="connsiteY44" fmla="*/ 605969 h 1505575"/>
                <a:gd name="connsiteX45" fmla="*/ 294445 w 818459"/>
                <a:gd name="connsiteY45" fmla="*/ 599678 h 1505575"/>
                <a:gd name="connsiteX46" fmla="*/ 281863 w 818459"/>
                <a:gd name="connsiteY46" fmla="*/ 597791 h 1505575"/>
                <a:gd name="connsiteX47" fmla="*/ 612746 w 818459"/>
                <a:gd name="connsiteY47" fmla="*/ 213439 h 1505575"/>
                <a:gd name="connsiteX48" fmla="*/ 609601 w 818459"/>
                <a:gd name="connsiteY48" fmla="*/ 272570 h 1505575"/>
                <a:gd name="connsiteX49" fmla="*/ 607085 w 818459"/>
                <a:gd name="connsiteY49" fmla="*/ 306539 h 1505575"/>
                <a:gd name="connsiteX50" fmla="*/ 603940 w 818459"/>
                <a:gd name="connsiteY50" fmla="*/ 410962 h 1505575"/>
                <a:gd name="connsiteX51" fmla="*/ 607714 w 818459"/>
                <a:gd name="connsiteY51" fmla="*/ 433608 h 1505575"/>
                <a:gd name="connsiteX52" fmla="*/ 610230 w 818459"/>
                <a:gd name="connsiteY52" fmla="*/ 441785 h 1505575"/>
                <a:gd name="connsiteX53" fmla="*/ 612117 w 818459"/>
                <a:gd name="connsiteY53" fmla="*/ 445560 h 1505575"/>
                <a:gd name="connsiteX54" fmla="*/ 613376 w 818459"/>
                <a:gd name="connsiteY54" fmla="*/ 447447 h 1505575"/>
                <a:gd name="connsiteX55" fmla="*/ 615891 w 818459"/>
                <a:gd name="connsiteY55" fmla="*/ 449963 h 1505575"/>
                <a:gd name="connsiteX56" fmla="*/ 617779 w 818459"/>
                <a:gd name="connsiteY56" fmla="*/ 451221 h 1505575"/>
                <a:gd name="connsiteX57" fmla="*/ 618408 w 818459"/>
                <a:gd name="connsiteY57" fmla="*/ 451221 h 1505575"/>
                <a:gd name="connsiteX58" fmla="*/ 619666 w 818459"/>
                <a:gd name="connsiteY58" fmla="*/ 451850 h 1505575"/>
                <a:gd name="connsiteX59" fmla="*/ 620295 w 818459"/>
                <a:gd name="connsiteY59" fmla="*/ 451850 h 1505575"/>
                <a:gd name="connsiteX60" fmla="*/ 622182 w 818459"/>
                <a:gd name="connsiteY60" fmla="*/ 451850 h 1505575"/>
                <a:gd name="connsiteX61" fmla="*/ 622811 w 818459"/>
                <a:gd name="connsiteY61" fmla="*/ 451850 h 1505575"/>
                <a:gd name="connsiteX62" fmla="*/ 624698 w 818459"/>
                <a:gd name="connsiteY62" fmla="*/ 451850 h 1505575"/>
                <a:gd name="connsiteX63" fmla="*/ 627214 w 818459"/>
                <a:gd name="connsiteY63" fmla="*/ 451221 h 1505575"/>
                <a:gd name="connsiteX64" fmla="*/ 636021 w 818459"/>
                <a:gd name="connsiteY64" fmla="*/ 444931 h 1505575"/>
                <a:gd name="connsiteX65" fmla="*/ 646086 w 818459"/>
                <a:gd name="connsiteY65" fmla="*/ 411591 h 1505575"/>
                <a:gd name="connsiteX66" fmla="*/ 647344 w 818459"/>
                <a:gd name="connsiteY66" fmla="*/ 371960 h 1505575"/>
                <a:gd name="connsiteX67" fmla="*/ 635392 w 818459"/>
                <a:gd name="connsiteY67" fmla="*/ 268795 h 1505575"/>
                <a:gd name="connsiteX68" fmla="*/ 612746 w 818459"/>
                <a:gd name="connsiteY68" fmla="*/ 213439 h 1505575"/>
                <a:gd name="connsiteX69" fmla="*/ 273057 w 818459"/>
                <a:gd name="connsiteY69" fmla="*/ 110274 h 1505575"/>
                <a:gd name="connsiteX70" fmla="*/ 283122 w 818459"/>
                <a:gd name="connsiteY70" fmla="*/ 110274 h 1505575"/>
                <a:gd name="connsiteX71" fmla="*/ 285638 w 818459"/>
                <a:gd name="connsiteY71" fmla="*/ 115935 h 1505575"/>
                <a:gd name="connsiteX72" fmla="*/ 321494 w 818459"/>
                <a:gd name="connsiteY72" fmla="*/ 170663 h 1505575"/>
                <a:gd name="connsiteX73" fmla="*/ 358609 w 818459"/>
                <a:gd name="connsiteY73" fmla="*/ 225391 h 1505575"/>
                <a:gd name="connsiteX74" fmla="*/ 441015 w 818459"/>
                <a:gd name="connsiteY74" fmla="*/ 329814 h 1505575"/>
                <a:gd name="connsiteX75" fmla="*/ 515872 w 818459"/>
                <a:gd name="connsiteY75" fmla="*/ 437382 h 1505575"/>
                <a:gd name="connsiteX76" fmla="*/ 578148 w 818459"/>
                <a:gd name="connsiteY76" fmla="*/ 553128 h 1505575"/>
                <a:gd name="connsiteX77" fmla="*/ 603940 w 818459"/>
                <a:gd name="connsiteY77" fmla="*/ 611630 h 1505575"/>
                <a:gd name="connsiteX78" fmla="*/ 616521 w 818459"/>
                <a:gd name="connsiteY78" fmla="*/ 641825 h 1505575"/>
                <a:gd name="connsiteX79" fmla="*/ 627843 w 818459"/>
                <a:gd name="connsiteY79" fmla="*/ 671390 h 1505575"/>
                <a:gd name="connsiteX80" fmla="*/ 683829 w 818459"/>
                <a:gd name="connsiteY80" fmla="*/ 786507 h 1505575"/>
                <a:gd name="connsiteX81" fmla="*/ 729121 w 818459"/>
                <a:gd name="connsiteY81" fmla="*/ 898479 h 1505575"/>
                <a:gd name="connsiteX82" fmla="*/ 752396 w 818459"/>
                <a:gd name="connsiteY82" fmla="*/ 1028064 h 1505575"/>
                <a:gd name="connsiteX83" fmla="*/ 789511 w 818459"/>
                <a:gd name="connsiteY83" fmla="*/ 1145697 h 1505575"/>
                <a:gd name="connsiteX84" fmla="*/ 814043 w 818459"/>
                <a:gd name="connsiteY84" fmla="*/ 1201054 h 1505575"/>
                <a:gd name="connsiteX85" fmla="*/ 817818 w 818459"/>
                <a:gd name="connsiteY85" fmla="*/ 1208603 h 1505575"/>
                <a:gd name="connsiteX86" fmla="*/ 818447 w 818459"/>
                <a:gd name="connsiteY86" fmla="*/ 1211748 h 1505575"/>
                <a:gd name="connsiteX87" fmla="*/ 818459 w 818459"/>
                <a:gd name="connsiteY87" fmla="*/ 1211814 h 1505575"/>
                <a:gd name="connsiteX88" fmla="*/ 818459 w 818459"/>
                <a:gd name="connsiteY88" fmla="*/ 1382207 h 1505575"/>
                <a:gd name="connsiteX89" fmla="*/ 818447 w 818459"/>
                <a:gd name="connsiteY89" fmla="*/ 1382222 h 1505575"/>
                <a:gd name="connsiteX90" fmla="*/ 801462 w 818459"/>
                <a:gd name="connsiteY90" fmla="*/ 1398577 h 1505575"/>
                <a:gd name="connsiteX91" fmla="*/ 786994 w 818459"/>
                <a:gd name="connsiteY91" fmla="*/ 1414933 h 1505575"/>
                <a:gd name="connsiteX92" fmla="*/ 768752 w 818459"/>
                <a:gd name="connsiteY92" fmla="*/ 1435062 h 1505575"/>
                <a:gd name="connsiteX93" fmla="*/ 756800 w 818459"/>
                <a:gd name="connsiteY93" fmla="*/ 1449531 h 1505575"/>
                <a:gd name="connsiteX94" fmla="*/ 691378 w 818459"/>
                <a:gd name="connsiteY94" fmla="*/ 1492306 h 1505575"/>
                <a:gd name="connsiteX95" fmla="*/ 613376 w 818459"/>
                <a:gd name="connsiteY95" fmla="*/ 1505517 h 1505575"/>
                <a:gd name="connsiteX96" fmla="*/ 571857 w 818459"/>
                <a:gd name="connsiteY96" fmla="*/ 1500484 h 1505575"/>
                <a:gd name="connsiteX97" fmla="*/ 561164 w 818459"/>
                <a:gd name="connsiteY97" fmla="*/ 1474064 h 1505575"/>
                <a:gd name="connsiteX98" fmla="*/ 558647 w 818459"/>
                <a:gd name="connsiteY98" fmla="*/ 1451418 h 1505575"/>
                <a:gd name="connsiteX99" fmla="*/ 554244 w 818459"/>
                <a:gd name="connsiteY99" fmla="*/ 1438208 h 1505575"/>
                <a:gd name="connsiteX100" fmla="*/ 530340 w 818459"/>
                <a:gd name="connsiteY100" fmla="*/ 1424998 h 1505575"/>
                <a:gd name="connsiteX101" fmla="*/ 500146 w 818459"/>
                <a:gd name="connsiteY101" fmla="*/ 1421223 h 1505575"/>
                <a:gd name="connsiteX102" fmla="*/ 454853 w 818459"/>
                <a:gd name="connsiteY102" fmla="*/ 1412417 h 1505575"/>
                <a:gd name="connsiteX103" fmla="*/ 408933 w 818459"/>
                <a:gd name="connsiteY103" fmla="*/ 1391657 h 1505575"/>
                <a:gd name="connsiteX104" fmla="*/ 383771 w 818459"/>
                <a:gd name="connsiteY104" fmla="*/ 1388512 h 1505575"/>
                <a:gd name="connsiteX105" fmla="*/ 364899 w 818459"/>
                <a:gd name="connsiteY105" fmla="*/ 1385996 h 1505575"/>
                <a:gd name="connsiteX106" fmla="*/ 345398 w 818459"/>
                <a:gd name="connsiteY106" fmla="*/ 1368383 h 1505575"/>
                <a:gd name="connsiteX107" fmla="*/ 337221 w 818459"/>
                <a:gd name="connsiteY107" fmla="*/ 1345737 h 1505575"/>
                <a:gd name="connsiteX108" fmla="*/ 340995 w 818459"/>
                <a:gd name="connsiteY108" fmla="*/ 1342591 h 1505575"/>
                <a:gd name="connsiteX109" fmla="*/ 399497 w 818459"/>
                <a:gd name="connsiteY109" fmla="*/ 1333785 h 1505575"/>
                <a:gd name="connsiteX110" fmla="*/ 459257 w 818459"/>
                <a:gd name="connsiteY110" fmla="*/ 1331268 h 1505575"/>
                <a:gd name="connsiteX111" fmla="*/ 551728 w 818459"/>
                <a:gd name="connsiteY111" fmla="*/ 1274025 h 1505575"/>
                <a:gd name="connsiteX112" fmla="*/ 557390 w 818459"/>
                <a:gd name="connsiteY112" fmla="*/ 1252637 h 1505575"/>
                <a:gd name="connsiteX113" fmla="*/ 530340 w 818459"/>
                <a:gd name="connsiteY113" fmla="*/ 1251378 h 1505575"/>
                <a:gd name="connsiteX114" fmla="*/ 432837 w 818459"/>
                <a:gd name="connsiteY114" fmla="*/ 1268992 h 1505575"/>
                <a:gd name="connsiteX115" fmla="*/ 327785 w 818459"/>
                <a:gd name="connsiteY115" fmla="*/ 1298558 h 1505575"/>
                <a:gd name="connsiteX116" fmla="*/ 276202 w 818459"/>
                <a:gd name="connsiteY116" fmla="*/ 1315542 h 1505575"/>
                <a:gd name="connsiteX117" fmla="*/ 230281 w 818459"/>
                <a:gd name="connsiteY117" fmla="*/ 1319946 h 1505575"/>
                <a:gd name="connsiteX118" fmla="*/ 190022 w 818459"/>
                <a:gd name="connsiteY118" fmla="*/ 1294154 h 1505575"/>
                <a:gd name="connsiteX119" fmla="*/ 150391 w 818459"/>
                <a:gd name="connsiteY119" fmla="*/ 1263960 h 1505575"/>
                <a:gd name="connsiteX120" fmla="*/ 87485 w 818459"/>
                <a:gd name="connsiteY120" fmla="*/ 1192876 h 1505575"/>
                <a:gd name="connsiteX121" fmla="*/ 68614 w 818459"/>
                <a:gd name="connsiteY121" fmla="*/ 1148214 h 1505575"/>
                <a:gd name="connsiteX122" fmla="*/ 62323 w 818459"/>
                <a:gd name="connsiteY122" fmla="*/ 1097260 h 1505575"/>
                <a:gd name="connsiteX123" fmla="*/ 45339 w 818459"/>
                <a:gd name="connsiteY123" fmla="*/ 975853 h 1505575"/>
                <a:gd name="connsiteX124" fmla="*/ 55404 w 818459"/>
                <a:gd name="connsiteY124" fmla="*/ 970820 h 1505575"/>
                <a:gd name="connsiteX125" fmla="*/ 81195 w 818459"/>
                <a:gd name="connsiteY125" fmla="*/ 991579 h 1505575"/>
                <a:gd name="connsiteX126" fmla="*/ 142843 w 818459"/>
                <a:gd name="connsiteY126" fmla="*/ 1022403 h 1505575"/>
                <a:gd name="connsiteX127" fmla="*/ 201345 w 818459"/>
                <a:gd name="connsiteY127" fmla="*/ 1057630 h 1505575"/>
                <a:gd name="connsiteX128" fmla="*/ 342253 w 818459"/>
                <a:gd name="connsiteY128" fmla="*/ 1115503 h 1505575"/>
                <a:gd name="connsiteX129" fmla="*/ 419627 w 818459"/>
                <a:gd name="connsiteY129" fmla="*/ 1111728 h 1505575"/>
                <a:gd name="connsiteX130" fmla="*/ 478129 w 818459"/>
                <a:gd name="connsiteY130" fmla="*/ 1096631 h 1505575"/>
                <a:gd name="connsiteX131" fmla="*/ 522792 w 818459"/>
                <a:gd name="connsiteY131" fmla="*/ 1084050 h 1505575"/>
                <a:gd name="connsiteX132" fmla="*/ 534114 w 818459"/>
                <a:gd name="connsiteY132" fmla="*/ 1076501 h 1505575"/>
                <a:gd name="connsiteX133" fmla="*/ 522792 w 818459"/>
                <a:gd name="connsiteY133" fmla="*/ 1065178 h 1505575"/>
                <a:gd name="connsiteX134" fmla="*/ 482532 w 818459"/>
                <a:gd name="connsiteY134" fmla="*/ 1043790 h 1505575"/>
                <a:gd name="connsiteX135" fmla="*/ 407045 w 818459"/>
                <a:gd name="connsiteY135" fmla="*/ 1039387 h 1505575"/>
                <a:gd name="connsiteX136" fmla="*/ 252298 w 818459"/>
                <a:gd name="connsiteY136" fmla="*/ 1034355 h 1505575"/>
                <a:gd name="connsiteX137" fmla="*/ 178069 w 818459"/>
                <a:gd name="connsiteY137" fmla="*/ 1019886 h 1505575"/>
                <a:gd name="connsiteX138" fmla="*/ 110761 w 818459"/>
                <a:gd name="connsiteY138" fmla="*/ 989063 h 1505575"/>
                <a:gd name="connsiteX139" fmla="*/ 81825 w 818459"/>
                <a:gd name="connsiteY139" fmla="*/ 967046 h 1505575"/>
                <a:gd name="connsiteX140" fmla="*/ 52259 w 818459"/>
                <a:gd name="connsiteY140" fmla="*/ 953836 h 1505575"/>
                <a:gd name="connsiteX141" fmla="*/ 23322 w 818459"/>
                <a:gd name="connsiteY141" fmla="*/ 904770 h 1505575"/>
                <a:gd name="connsiteX142" fmla="*/ 5708 w 818459"/>
                <a:gd name="connsiteY142" fmla="*/ 843751 h 1505575"/>
                <a:gd name="connsiteX143" fmla="*/ 3822 w 818459"/>
                <a:gd name="connsiteY143" fmla="*/ 779588 h 1505575"/>
                <a:gd name="connsiteX144" fmla="*/ 26468 w 818459"/>
                <a:gd name="connsiteY144" fmla="*/ 709133 h 1505575"/>
                <a:gd name="connsiteX145" fmla="*/ 35903 w 818459"/>
                <a:gd name="connsiteY145" fmla="*/ 628615 h 1505575"/>
                <a:gd name="connsiteX146" fmla="*/ 40936 w 818459"/>
                <a:gd name="connsiteY146" fmla="*/ 622953 h 1505575"/>
                <a:gd name="connsiteX147" fmla="*/ 25839 w 818459"/>
                <a:gd name="connsiteY147" fmla="*/ 555015 h 1505575"/>
                <a:gd name="connsiteX148" fmla="*/ 57920 w 818459"/>
                <a:gd name="connsiteY148" fmla="*/ 478271 h 1505575"/>
                <a:gd name="connsiteX149" fmla="*/ 83082 w 818459"/>
                <a:gd name="connsiteY149" fmla="*/ 393977 h 1505575"/>
                <a:gd name="connsiteX150" fmla="*/ 97551 w 818459"/>
                <a:gd name="connsiteY150" fmla="*/ 344911 h 1505575"/>
                <a:gd name="connsiteX151" fmla="*/ 121455 w 818459"/>
                <a:gd name="connsiteY151" fmla="*/ 309055 h 1505575"/>
                <a:gd name="connsiteX152" fmla="*/ 178069 w 818459"/>
                <a:gd name="connsiteY152" fmla="*/ 356863 h 1505575"/>
                <a:gd name="connsiteX153" fmla="*/ 200715 w 818459"/>
                <a:gd name="connsiteY153" fmla="*/ 401526 h 1505575"/>
                <a:gd name="connsiteX154" fmla="*/ 221474 w 818459"/>
                <a:gd name="connsiteY154" fmla="*/ 435495 h 1505575"/>
                <a:gd name="connsiteX155" fmla="*/ 278718 w 818459"/>
                <a:gd name="connsiteY155" fmla="*/ 476383 h 1505575"/>
                <a:gd name="connsiteX156" fmla="*/ 332817 w 818459"/>
                <a:gd name="connsiteY156" fmla="*/ 496513 h 1505575"/>
                <a:gd name="connsiteX157" fmla="*/ 383771 w 818459"/>
                <a:gd name="connsiteY157" fmla="*/ 499030 h 1505575"/>
                <a:gd name="connsiteX158" fmla="*/ 376222 w 818459"/>
                <a:gd name="connsiteY158" fmla="*/ 477642 h 1505575"/>
                <a:gd name="connsiteX159" fmla="*/ 293816 w 818459"/>
                <a:gd name="connsiteY159" fmla="*/ 425430 h 1505575"/>
                <a:gd name="connsiteX160" fmla="*/ 239088 w 818459"/>
                <a:gd name="connsiteY160" fmla="*/ 388945 h 1505575"/>
                <a:gd name="connsiteX161" fmla="*/ 199457 w 818459"/>
                <a:gd name="connsiteY161" fmla="*/ 347427 h 1505575"/>
                <a:gd name="connsiteX162" fmla="*/ 164859 w 818459"/>
                <a:gd name="connsiteY162" fmla="*/ 301506 h 1505575"/>
                <a:gd name="connsiteX163" fmla="*/ 159827 w 818459"/>
                <a:gd name="connsiteY163" fmla="*/ 259360 h 1505575"/>
                <a:gd name="connsiteX164" fmla="*/ 200086 w 818459"/>
                <a:gd name="connsiteY164" fmla="*/ 219729 h 1505575"/>
                <a:gd name="connsiteX165" fmla="*/ 238459 w 818459"/>
                <a:gd name="connsiteY165" fmla="*/ 163114 h 1505575"/>
                <a:gd name="connsiteX166" fmla="*/ 255443 w 818459"/>
                <a:gd name="connsiteY166" fmla="*/ 130403 h 1505575"/>
                <a:gd name="connsiteX167" fmla="*/ 273057 w 818459"/>
                <a:gd name="connsiteY167" fmla="*/ 110274 h 1505575"/>
                <a:gd name="connsiteX168" fmla="*/ 525937 w 818459"/>
                <a:gd name="connsiteY168" fmla="*/ 189 h 1505575"/>
                <a:gd name="connsiteX169" fmla="*/ 540405 w 818459"/>
                <a:gd name="connsiteY169" fmla="*/ 4593 h 1505575"/>
                <a:gd name="connsiteX170" fmla="*/ 563051 w 818459"/>
                <a:gd name="connsiteY170" fmla="*/ 8996 h 1505575"/>
                <a:gd name="connsiteX171" fmla="*/ 620295 w 818459"/>
                <a:gd name="connsiteY171" fmla="*/ 12141 h 1505575"/>
                <a:gd name="connsiteX172" fmla="*/ 733525 w 818459"/>
                <a:gd name="connsiteY172" fmla="*/ 21577 h 1505575"/>
                <a:gd name="connsiteX173" fmla="*/ 780704 w 818459"/>
                <a:gd name="connsiteY173" fmla="*/ 38562 h 1505575"/>
                <a:gd name="connsiteX174" fmla="*/ 783220 w 818459"/>
                <a:gd name="connsiteY174" fmla="*/ 40449 h 1505575"/>
                <a:gd name="connsiteX175" fmla="*/ 788252 w 818459"/>
                <a:gd name="connsiteY175" fmla="*/ 38562 h 1505575"/>
                <a:gd name="connsiteX176" fmla="*/ 818459 w 818459"/>
                <a:gd name="connsiteY176" fmla="*/ 46209 h 1505575"/>
                <a:gd name="connsiteX177" fmla="*/ 818459 w 818459"/>
                <a:gd name="connsiteY177" fmla="*/ 398634 h 1505575"/>
                <a:gd name="connsiteX178" fmla="*/ 794543 w 818459"/>
                <a:gd name="connsiteY178" fmla="*/ 497142 h 1505575"/>
                <a:gd name="connsiteX179" fmla="*/ 764978 w 818459"/>
                <a:gd name="connsiteY179" fmla="*/ 570113 h 1505575"/>
                <a:gd name="connsiteX180" fmla="*/ 755542 w 818459"/>
                <a:gd name="connsiteY180" fmla="*/ 609114 h 1505575"/>
                <a:gd name="connsiteX181" fmla="*/ 758687 w 818459"/>
                <a:gd name="connsiteY181" fmla="*/ 636163 h 1505575"/>
                <a:gd name="connsiteX182" fmla="*/ 800204 w 818459"/>
                <a:gd name="connsiteY182" fmla="*/ 595118 h 1505575"/>
                <a:gd name="connsiteX183" fmla="*/ 818459 w 818459"/>
                <a:gd name="connsiteY183" fmla="*/ 561955 h 1505575"/>
                <a:gd name="connsiteX184" fmla="*/ 818459 w 818459"/>
                <a:gd name="connsiteY184" fmla="*/ 1164257 h 1505575"/>
                <a:gd name="connsiteX185" fmla="*/ 794543 w 818459"/>
                <a:gd name="connsiteY185" fmla="*/ 1108583 h 1505575"/>
                <a:gd name="connsiteX186" fmla="*/ 775042 w 818459"/>
                <a:gd name="connsiteY186" fmla="*/ 1050081 h 1505575"/>
                <a:gd name="connsiteX187" fmla="*/ 756800 w 818459"/>
                <a:gd name="connsiteY187" fmla="*/ 987805 h 1505575"/>
                <a:gd name="connsiteX188" fmla="*/ 732896 w 818459"/>
                <a:gd name="connsiteY188" fmla="*/ 860736 h 1505575"/>
                <a:gd name="connsiteX189" fmla="*/ 685717 w 818459"/>
                <a:gd name="connsiteY189" fmla="*/ 750022 h 1505575"/>
                <a:gd name="connsiteX190" fmla="*/ 656780 w 818459"/>
                <a:gd name="connsiteY190" fmla="*/ 693407 h 1505575"/>
                <a:gd name="connsiteX191" fmla="*/ 642312 w 818459"/>
                <a:gd name="connsiteY191" fmla="*/ 664471 h 1505575"/>
                <a:gd name="connsiteX192" fmla="*/ 627843 w 818459"/>
                <a:gd name="connsiteY192" fmla="*/ 636792 h 1505575"/>
                <a:gd name="connsiteX193" fmla="*/ 571857 w 818459"/>
                <a:gd name="connsiteY193" fmla="*/ 519159 h 1505575"/>
                <a:gd name="connsiteX194" fmla="*/ 433465 w 818459"/>
                <a:gd name="connsiteY194" fmla="*/ 297732 h 1505575"/>
                <a:gd name="connsiteX195" fmla="*/ 353576 w 818459"/>
                <a:gd name="connsiteY195" fmla="*/ 192680 h 1505575"/>
                <a:gd name="connsiteX196" fmla="*/ 312058 w 818459"/>
                <a:gd name="connsiteY196" fmla="*/ 141097 h 1505575"/>
                <a:gd name="connsiteX197" fmla="*/ 302623 w 818459"/>
                <a:gd name="connsiteY197" fmla="*/ 126629 h 1505575"/>
                <a:gd name="connsiteX198" fmla="*/ 303251 w 818459"/>
                <a:gd name="connsiteY198" fmla="*/ 127258 h 1505575"/>
                <a:gd name="connsiteX199" fmla="*/ 303251 w 818459"/>
                <a:gd name="connsiteY199" fmla="*/ 80708 h 1505575"/>
                <a:gd name="connsiteX200" fmla="*/ 344140 w 818459"/>
                <a:gd name="connsiteY200" fmla="*/ 64353 h 1505575"/>
                <a:gd name="connsiteX201" fmla="*/ 396352 w 818459"/>
                <a:gd name="connsiteY201" fmla="*/ 51143 h 1505575"/>
                <a:gd name="connsiteX202" fmla="*/ 456741 w 818459"/>
                <a:gd name="connsiteY202" fmla="*/ 27868 h 1505575"/>
                <a:gd name="connsiteX203" fmla="*/ 511468 w 818459"/>
                <a:gd name="connsiteY203" fmla="*/ 21577 h 1505575"/>
                <a:gd name="connsiteX204" fmla="*/ 525937 w 818459"/>
                <a:gd name="connsiteY204" fmla="*/ 189 h 1505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</a:cxnLst>
              <a:rect l="l" t="t" r="r" b="b"/>
              <a:pathLst>
                <a:path w="818459" h="1505575">
                  <a:moveTo>
                    <a:pt x="481274" y="672648"/>
                  </a:moveTo>
                  <a:cubicBezTo>
                    <a:pt x="480016" y="672648"/>
                    <a:pt x="478758" y="672648"/>
                    <a:pt x="478129" y="674535"/>
                  </a:cubicBezTo>
                  <a:cubicBezTo>
                    <a:pt x="478129" y="675165"/>
                    <a:pt x="478129" y="675794"/>
                    <a:pt x="478129" y="675794"/>
                  </a:cubicBezTo>
                  <a:cubicBezTo>
                    <a:pt x="478129" y="676423"/>
                    <a:pt x="477499" y="677052"/>
                    <a:pt x="477499" y="677681"/>
                  </a:cubicBezTo>
                  <a:cubicBezTo>
                    <a:pt x="476870" y="684601"/>
                    <a:pt x="478129" y="691520"/>
                    <a:pt x="480016" y="697182"/>
                  </a:cubicBezTo>
                  <a:cubicBezTo>
                    <a:pt x="483161" y="706617"/>
                    <a:pt x="488194" y="716053"/>
                    <a:pt x="494484" y="723602"/>
                  </a:cubicBezTo>
                  <a:cubicBezTo>
                    <a:pt x="505178" y="738070"/>
                    <a:pt x="522163" y="755055"/>
                    <a:pt x="541663" y="755055"/>
                  </a:cubicBezTo>
                  <a:cubicBezTo>
                    <a:pt x="550470" y="756942"/>
                    <a:pt x="559276" y="753167"/>
                    <a:pt x="563680" y="746248"/>
                  </a:cubicBezTo>
                  <a:cubicBezTo>
                    <a:pt x="567454" y="741215"/>
                    <a:pt x="567454" y="734296"/>
                    <a:pt x="564938" y="728005"/>
                  </a:cubicBezTo>
                  <a:cubicBezTo>
                    <a:pt x="561793" y="721086"/>
                    <a:pt x="556131" y="715424"/>
                    <a:pt x="550470" y="710392"/>
                  </a:cubicBezTo>
                  <a:cubicBezTo>
                    <a:pt x="543550" y="704730"/>
                    <a:pt x="536630" y="699069"/>
                    <a:pt x="529082" y="694665"/>
                  </a:cubicBezTo>
                  <a:cubicBezTo>
                    <a:pt x="520904" y="689633"/>
                    <a:pt x="512097" y="684601"/>
                    <a:pt x="502661" y="679568"/>
                  </a:cubicBezTo>
                  <a:cubicBezTo>
                    <a:pt x="497001" y="676423"/>
                    <a:pt x="489451" y="673278"/>
                    <a:pt x="482532" y="672648"/>
                  </a:cubicBezTo>
                  <a:cubicBezTo>
                    <a:pt x="481903" y="672648"/>
                    <a:pt x="481274" y="672648"/>
                    <a:pt x="481274" y="672648"/>
                  </a:cubicBezTo>
                  <a:close/>
                  <a:moveTo>
                    <a:pt x="57920" y="650003"/>
                  </a:moveTo>
                  <a:cubicBezTo>
                    <a:pt x="67356" y="666358"/>
                    <a:pt x="77421" y="681455"/>
                    <a:pt x="88115" y="696552"/>
                  </a:cubicBezTo>
                  <a:cubicBezTo>
                    <a:pt x="103842" y="717940"/>
                    <a:pt x="120197" y="739328"/>
                    <a:pt x="137181" y="759458"/>
                  </a:cubicBezTo>
                  <a:cubicBezTo>
                    <a:pt x="153536" y="779588"/>
                    <a:pt x="169263" y="799717"/>
                    <a:pt x="186876" y="818589"/>
                  </a:cubicBezTo>
                  <a:cubicBezTo>
                    <a:pt x="219587" y="855074"/>
                    <a:pt x="257330" y="889672"/>
                    <a:pt x="302623" y="910431"/>
                  </a:cubicBezTo>
                  <a:cubicBezTo>
                    <a:pt x="324011" y="919867"/>
                    <a:pt x="347285" y="926157"/>
                    <a:pt x="370560" y="925528"/>
                  </a:cubicBezTo>
                  <a:cubicBezTo>
                    <a:pt x="398239" y="924899"/>
                    <a:pt x="425917" y="921125"/>
                    <a:pt x="453596" y="919238"/>
                  </a:cubicBezTo>
                  <a:cubicBezTo>
                    <a:pt x="475613" y="917351"/>
                    <a:pt x="498258" y="918609"/>
                    <a:pt x="519646" y="913576"/>
                  </a:cubicBezTo>
                  <a:cubicBezTo>
                    <a:pt x="526566" y="911689"/>
                    <a:pt x="534744" y="909173"/>
                    <a:pt x="540405" y="903511"/>
                  </a:cubicBezTo>
                  <a:cubicBezTo>
                    <a:pt x="540405" y="903511"/>
                    <a:pt x="539776" y="903511"/>
                    <a:pt x="539776" y="902883"/>
                  </a:cubicBezTo>
                  <a:cubicBezTo>
                    <a:pt x="538518" y="901624"/>
                    <a:pt x="536002" y="899737"/>
                    <a:pt x="534114" y="899108"/>
                  </a:cubicBezTo>
                  <a:cubicBezTo>
                    <a:pt x="520904" y="891559"/>
                    <a:pt x="505178" y="887785"/>
                    <a:pt x="491339" y="882123"/>
                  </a:cubicBezTo>
                  <a:cubicBezTo>
                    <a:pt x="465548" y="871430"/>
                    <a:pt x="439127" y="865139"/>
                    <a:pt x="411449" y="859478"/>
                  </a:cubicBezTo>
                  <a:cubicBezTo>
                    <a:pt x="383771" y="853816"/>
                    <a:pt x="355463" y="848784"/>
                    <a:pt x="328414" y="839348"/>
                  </a:cubicBezTo>
                  <a:cubicBezTo>
                    <a:pt x="302623" y="830541"/>
                    <a:pt x="278718" y="818589"/>
                    <a:pt x="255443" y="804750"/>
                  </a:cubicBezTo>
                  <a:cubicBezTo>
                    <a:pt x="214555" y="779588"/>
                    <a:pt x="178698" y="749393"/>
                    <a:pt x="141585" y="721715"/>
                  </a:cubicBezTo>
                  <a:cubicBezTo>
                    <a:pt x="112019" y="699698"/>
                    <a:pt x="82454" y="677052"/>
                    <a:pt x="57920" y="650003"/>
                  </a:cubicBezTo>
                  <a:close/>
                  <a:moveTo>
                    <a:pt x="281863" y="597791"/>
                  </a:moveTo>
                  <a:cubicBezTo>
                    <a:pt x="274315" y="597162"/>
                    <a:pt x="266766" y="599049"/>
                    <a:pt x="263621" y="606598"/>
                  </a:cubicBezTo>
                  <a:cubicBezTo>
                    <a:pt x="259847" y="616033"/>
                    <a:pt x="267396" y="626099"/>
                    <a:pt x="274315" y="632389"/>
                  </a:cubicBezTo>
                  <a:cubicBezTo>
                    <a:pt x="278089" y="636163"/>
                    <a:pt x="283122" y="638680"/>
                    <a:pt x="287525" y="641825"/>
                  </a:cubicBezTo>
                  <a:cubicBezTo>
                    <a:pt x="291928" y="644970"/>
                    <a:pt x="296332" y="648115"/>
                    <a:pt x="300106" y="651261"/>
                  </a:cubicBezTo>
                  <a:cubicBezTo>
                    <a:pt x="305139" y="656293"/>
                    <a:pt x="310171" y="661325"/>
                    <a:pt x="315204" y="666358"/>
                  </a:cubicBezTo>
                  <a:cubicBezTo>
                    <a:pt x="329043" y="680826"/>
                    <a:pt x="343511" y="694665"/>
                    <a:pt x="360495" y="705988"/>
                  </a:cubicBezTo>
                  <a:cubicBezTo>
                    <a:pt x="372447" y="714166"/>
                    <a:pt x="385657" y="722344"/>
                    <a:pt x="400126" y="726747"/>
                  </a:cubicBezTo>
                  <a:cubicBezTo>
                    <a:pt x="407674" y="728634"/>
                    <a:pt x="415852" y="729893"/>
                    <a:pt x="423401" y="726747"/>
                  </a:cubicBezTo>
                  <a:cubicBezTo>
                    <a:pt x="431579" y="723602"/>
                    <a:pt x="431579" y="712908"/>
                    <a:pt x="430320" y="705359"/>
                  </a:cubicBezTo>
                  <a:cubicBezTo>
                    <a:pt x="429691" y="700956"/>
                    <a:pt x="427805" y="696552"/>
                    <a:pt x="425917" y="692149"/>
                  </a:cubicBezTo>
                  <a:cubicBezTo>
                    <a:pt x="422772" y="680197"/>
                    <a:pt x="417739" y="669503"/>
                    <a:pt x="411449" y="658809"/>
                  </a:cubicBezTo>
                  <a:cubicBezTo>
                    <a:pt x="401384" y="643083"/>
                    <a:pt x="387545" y="633018"/>
                    <a:pt x="371190" y="625469"/>
                  </a:cubicBezTo>
                  <a:cubicBezTo>
                    <a:pt x="354205" y="617292"/>
                    <a:pt x="335962" y="611001"/>
                    <a:pt x="317720" y="605969"/>
                  </a:cubicBezTo>
                  <a:cubicBezTo>
                    <a:pt x="310171" y="604082"/>
                    <a:pt x="301994" y="601565"/>
                    <a:pt x="294445" y="599678"/>
                  </a:cubicBezTo>
                  <a:cubicBezTo>
                    <a:pt x="290670" y="598420"/>
                    <a:pt x="285638" y="597162"/>
                    <a:pt x="281863" y="597791"/>
                  </a:cubicBezTo>
                  <a:close/>
                  <a:moveTo>
                    <a:pt x="612746" y="213439"/>
                  </a:moveTo>
                  <a:cubicBezTo>
                    <a:pt x="613376" y="232940"/>
                    <a:pt x="610859" y="253069"/>
                    <a:pt x="609601" y="272570"/>
                  </a:cubicBezTo>
                  <a:cubicBezTo>
                    <a:pt x="608972" y="283893"/>
                    <a:pt x="607714" y="295216"/>
                    <a:pt x="607085" y="306539"/>
                  </a:cubicBezTo>
                  <a:lnTo>
                    <a:pt x="603940" y="410962"/>
                  </a:lnTo>
                  <a:cubicBezTo>
                    <a:pt x="604569" y="418511"/>
                    <a:pt x="605826" y="426059"/>
                    <a:pt x="607714" y="433608"/>
                  </a:cubicBezTo>
                  <a:cubicBezTo>
                    <a:pt x="608343" y="436753"/>
                    <a:pt x="608972" y="438640"/>
                    <a:pt x="610230" y="441785"/>
                  </a:cubicBezTo>
                  <a:cubicBezTo>
                    <a:pt x="610859" y="443044"/>
                    <a:pt x="611488" y="444302"/>
                    <a:pt x="612117" y="445560"/>
                  </a:cubicBezTo>
                  <a:cubicBezTo>
                    <a:pt x="613376" y="447447"/>
                    <a:pt x="612746" y="446818"/>
                    <a:pt x="613376" y="447447"/>
                  </a:cubicBezTo>
                  <a:cubicBezTo>
                    <a:pt x="614004" y="448705"/>
                    <a:pt x="614633" y="449334"/>
                    <a:pt x="615891" y="449963"/>
                  </a:cubicBezTo>
                  <a:cubicBezTo>
                    <a:pt x="615891" y="449963"/>
                    <a:pt x="617150" y="450592"/>
                    <a:pt x="617779" y="451221"/>
                  </a:cubicBezTo>
                  <a:cubicBezTo>
                    <a:pt x="617779" y="451221"/>
                    <a:pt x="618408" y="451221"/>
                    <a:pt x="618408" y="451221"/>
                  </a:cubicBezTo>
                  <a:cubicBezTo>
                    <a:pt x="619036" y="451221"/>
                    <a:pt x="619036" y="451850"/>
                    <a:pt x="619666" y="451850"/>
                  </a:cubicBezTo>
                  <a:cubicBezTo>
                    <a:pt x="619666" y="451850"/>
                    <a:pt x="620295" y="451850"/>
                    <a:pt x="620295" y="451850"/>
                  </a:cubicBezTo>
                  <a:cubicBezTo>
                    <a:pt x="620924" y="451850"/>
                    <a:pt x="621553" y="451850"/>
                    <a:pt x="622182" y="451850"/>
                  </a:cubicBezTo>
                  <a:cubicBezTo>
                    <a:pt x="622182" y="451850"/>
                    <a:pt x="622811" y="451850"/>
                    <a:pt x="622811" y="451850"/>
                  </a:cubicBezTo>
                  <a:cubicBezTo>
                    <a:pt x="623440" y="451850"/>
                    <a:pt x="624069" y="451850"/>
                    <a:pt x="624698" y="451850"/>
                  </a:cubicBezTo>
                  <a:cubicBezTo>
                    <a:pt x="626586" y="451850"/>
                    <a:pt x="625957" y="451850"/>
                    <a:pt x="627214" y="451221"/>
                  </a:cubicBezTo>
                  <a:cubicBezTo>
                    <a:pt x="630360" y="449963"/>
                    <a:pt x="633505" y="448076"/>
                    <a:pt x="636021" y="444931"/>
                  </a:cubicBezTo>
                  <a:cubicBezTo>
                    <a:pt x="643570" y="436124"/>
                    <a:pt x="644828" y="422285"/>
                    <a:pt x="646086" y="411591"/>
                  </a:cubicBezTo>
                  <a:cubicBezTo>
                    <a:pt x="646086" y="399010"/>
                    <a:pt x="646715" y="385170"/>
                    <a:pt x="647344" y="371960"/>
                  </a:cubicBezTo>
                  <a:cubicBezTo>
                    <a:pt x="649231" y="336734"/>
                    <a:pt x="646715" y="302136"/>
                    <a:pt x="635392" y="268795"/>
                  </a:cubicBezTo>
                  <a:cubicBezTo>
                    <a:pt x="629102" y="249924"/>
                    <a:pt x="620924" y="231681"/>
                    <a:pt x="612746" y="213439"/>
                  </a:cubicBezTo>
                  <a:close/>
                  <a:moveTo>
                    <a:pt x="273057" y="110274"/>
                  </a:moveTo>
                  <a:cubicBezTo>
                    <a:pt x="276831" y="108387"/>
                    <a:pt x="279977" y="109016"/>
                    <a:pt x="283122" y="110274"/>
                  </a:cubicBezTo>
                  <a:cubicBezTo>
                    <a:pt x="283751" y="112161"/>
                    <a:pt x="284380" y="114048"/>
                    <a:pt x="285638" y="115935"/>
                  </a:cubicBezTo>
                  <a:cubicBezTo>
                    <a:pt x="296961" y="134178"/>
                    <a:pt x="308284" y="153050"/>
                    <a:pt x="321494" y="170663"/>
                  </a:cubicBezTo>
                  <a:cubicBezTo>
                    <a:pt x="331559" y="190793"/>
                    <a:pt x="345398" y="208406"/>
                    <a:pt x="358609" y="225391"/>
                  </a:cubicBezTo>
                  <a:cubicBezTo>
                    <a:pt x="385657" y="259989"/>
                    <a:pt x="414594" y="293958"/>
                    <a:pt x="441015" y="329814"/>
                  </a:cubicBezTo>
                  <a:cubicBezTo>
                    <a:pt x="466806" y="365041"/>
                    <a:pt x="492597" y="400268"/>
                    <a:pt x="515872" y="437382"/>
                  </a:cubicBezTo>
                  <a:cubicBezTo>
                    <a:pt x="539776" y="474496"/>
                    <a:pt x="559906" y="512869"/>
                    <a:pt x="578148" y="553128"/>
                  </a:cubicBezTo>
                  <a:cubicBezTo>
                    <a:pt x="586955" y="572629"/>
                    <a:pt x="595762" y="592130"/>
                    <a:pt x="603940" y="611630"/>
                  </a:cubicBezTo>
                  <a:cubicBezTo>
                    <a:pt x="608343" y="621695"/>
                    <a:pt x="612117" y="631760"/>
                    <a:pt x="616521" y="641825"/>
                  </a:cubicBezTo>
                  <a:cubicBezTo>
                    <a:pt x="620295" y="651890"/>
                    <a:pt x="623440" y="661954"/>
                    <a:pt x="627843" y="671390"/>
                  </a:cubicBezTo>
                  <a:cubicBezTo>
                    <a:pt x="644199" y="711021"/>
                    <a:pt x="664329" y="748764"/>
                    <a:pt x="683829" y="786507"/>
                  </a:cubicBezTo>
                  <a:cubicBezTo>
                    <a:pt x="702072" y="821734"/>
                    <a:pt x="719685" y="859478"/>
                    <a:pt x="729121" y="898479"/>
                  </a:cubicBezTo>
                  <a:cubicBezTo>
                    <a:pt x="739186" y="941255"/>
                    <a:pt x="742332" y="985288"/>
                    <a:pt x="752396" y="1028064"/>
                  </a:cubicBezTo>
                  <a:cubicBezTo>
                    <a:pt x="761832" y="1068324"/>
                    <a:pt x="773784" y="1107325"/>
                    <a:pt x="789511" y="1145697"/>
                  </a:cubicBezTo>
                  <a:cubicBezTo>
                    <a:pt x="797059" y="1164569"/>
                    <a:pt x="805237" y="1182812"/>
                    <a:pt x="814043" y="1201054"/>
                  </a:cubicBezTo>
                  <a:cubicBezTo>
                    <a:pt x="815302" y="1203570"/>
                    <a:pt x="816560" y="1206086"/>
                    <a:pt x="817818" y="1208603"/>
                  </a:cubicBezTo>
                  <a:cubicBezTo>
                    <a:pt x="817818" y="1209861"/>
                    <a:pt x="818447" y="1211119"/>
                    <a:pt x="818447" y="1211748"/>
                  </a:cubicBezTo>
                  <a:lnTo>
                    <a:pt x="818459" y="1211814"/>
                  </a:lnTo>
                  <a:lnTo>
                    <a:pt x="818459" y="1382207"/>
                  </a:lnTo>
                  <a:lnTo>
                    <a:pt x="818447" y="1382222"/>
                  </a:lnTo>
                  <a:cubicBezTo>
                    <a:pt x="812786" y="1387883"/>
                    <a:pt x="807124" y="1392916"/>
                    <a:pt x="801462" y="1398577"/>
                  </a:cubicBezTo>
                  <a:cubicBezTo>
                    <a:pt x="796430" y="1403610"/>
                    <a:pt x="791398" y="1409271"/>
                    <a:pt x="786994" y="1414933"/>
                  </a:cubicBezTo>
                  <a:cubicBezTo>
                    <a:pt x="780704" y="1421852"/>
                    <a:pt x="774413" y="1428143"/>
                    <a:pt x="768752" y="1435062"/>
                  </a:cubicBezTo>
                  <a:cubicBezTo>
                    <a:pt x="764978" y="1440095"/>
                    <a:pt x="761203" y="1445127"/>
                    <a:pt x="756800" y="1449531"/>
                  </a:cubicBezTo>
                  <a:cubicBezTo>
                    <a:pt x="739186" y="1469031"/>
                    <a:pt x="715911" y="1482870"/>
                    <a:pt x="691378" y="1492306"/>
                  </a:cubicBezTo>
                  <a:cubicBezTo>
                    <a:pt x="666845" y="1501742"/>
                    <a:pt x="639796" y="1506145"/>
                    <a:pt x="613376" y="1505517"/>
                  </a:cubicBezTo>
                  <a:cubicBezTo>
                    <a:pt x="600165" y="1504887"/>
                    <a:pt x="585068" y="1504887"/>
                    <a:pt x="571857" y="1500484"/>
                  </a:cubicBezTo>
                  <a:cubicBezTo>
                    <a:pt x="559276" y="1496081"/>
                    <a:pt x="560535" y="1484758"/>
                    <a:pt x="561164" y="1474064"/>
                  </a:cubicBezTo>
                  <a:cubicBezTo>
                    <a:pt x="561793" y="1466515"/>
                    <a:pt x="559906" y="1458966"/>
                    <a:pt x="558647" y="1451418"/>
                  </a:cubicBezTo>
                  <a:cubicBezTo>
                    <a:pt x="558018" y="1447015"/>
                    <a:pt x="556761" y="1441982"/>
                    <a:pt x="554244" y="1438208"/>
                  </a:cubicBezTo>
                  <a:cubicBezTo>
                    <a:pt x="548583" y="1430659"/>
                    <a:pt x="539147" y="1427514"/>
                    <a:pt x="530340" y="1424998"/>
                  </a:cubicBezTo>
                  <a:cubicBezTo>
                    <a:pt x="520275" y="1422481"/>
                    <a:pt x="510210" y="1422481"/>
                    <a:pt x="500146" y="1421223"/>
                  </a:cubicBezTo>
                  <a:cubicBezTo>
                    <a:pt x="485048" y="1419336"/>
                    <a:pt x="469322" y="1419336"/>
                    <a:pt x="454853" y="1412417"/>
                  </a:cubicBezTo>
                  <a:cubicBezTo>
                    <a:pt x="439756" y="1404868"/>
                    <a:pt x="425288" y="1396690"/>
                    <a:pt x="408933" y="1391657"/>
                  </a:cubicBezTo>
                  <a:cubicBezTo>
                    <a:pt x="400755" y="1389141"/>
                    <a:pt x="392577" y="1388512"/>
                    <a:pt x="383771" y="1388512"/>
                  </a:cubicBezTo>
                  <a:cubicBezTo>
                    <a:pt x="377480" y="1388512"/>
                    <a:pt x="370560" y="1388512"/>
                    <a:pt x="364899" y="1385996"/>
                  </a:cubicBezTo>
                  <a:cubicBezTo>
                    <a:pt x="357350" y="1382851"/>
                    <a:pt x="350431" y="1375302"/>
                    <a:pt x="345398" y="1368383"/>
                  </a:cubicBezTo>
                  <a:cubicBezTo>
                    <a:pt x="340995" y="1362721"/>
                    <a:pt x="334075" y="1353285"/>
                    <a:pt x="337221" y="1345737"/>
                  </a:cubicBezTo>
                  <a:cubicBezTo>
                    <a:pt x="337849" y="1343849"/>
                    <a:pt x="339737" y="1343221"/>
                    <a:pt x="340995" y="1342591"/>
                  </a:cubicBezTo>
                  <a:cubicBezTo>
                    <a:pt x="359866" y="1334414"/>
                    <a:pt x="379367" y="1333155"/>
                    <a:pt x="399497" y="1333785"/>
                  </a:cubicBezTo>
                  <a:cubicBezTo>
                    <a:pt x="419627" y="1333785"/>
                    <a:pt x="439756" y="1335672"/>
                    <a:pt x="459257" y="1331268"/>
                  </a:cubicBezTo>
                  <a:cubicBezTo>
                    <a:pt x="495742" y="1323720"/>
                    <a:pt x="529711" y="1304219"/>
                    <a:pt x="551728" y="1274025"/>
                  </a:cubicBezTo>
                  <a:cubicBezTo>
                    <a:pt x="554873" y="1269621"/>
                    <a:pt x="564938" y="1257040"/>
                    <a:pt x="557390" y="1252637"/>
                  </a:cubicBezTo>
                  <a:cubicBezTo>
                    <a:pt x="549840" y="1248862"/>
                    <a:pt x="538518" y="1250750"/>
                    <a:pt x="530340" y="1251378"/>
                  </a:cubicBezTo>
                  <a:cubicBezTo>
                    <a:pt x="497001" y="1253895"/>
                    <a:pt x="464918" y="1260185"/>
                    <a:pt x="432837" y="1268992"/>
                  </a:cubicBezTo>
                  <a:cubicBezTo>
                    <a:pt x="397610" y="1278428"/>
                    <a:pt x="361754" y="1286606"/>
                    <a:pt x="327785" y="1298558"/>
                  </a:cubicBezTo>
                  <a:cubicBezTo>
                    <a:pt x="310800" y="1304219"/>
                    <a:pt x="293816" y="1311139"/>
                    <a:pt x="276202" y="1315542"/>
                  </a:cubicBezTo>
                  <a:cubicBezTo>
                    <a:pt x="261734" y="1319316"/>
                    <a:pt x="244749" y="1323720"/>
                    <a:pt x="230281" y="1319946"/>
                  </a:cubicBezTo>
                  <a:cubicBezTo>
                    <a:pt x="214555" y="1316171"/>
                    <a:pt x="201974" y="1304219"/>
                    <a:pt x="190022" y="1294154"/>
                  </a:cubicBezTo>
                  <a:cubicBezTo>
                    <a:pt x="176812" y="1284089"/>
                    <a:pt x="162972" y="1274654"/>
                    <a:pt x="150391" y="1263960"/>
                  </a:cubicBezTo>
                  <a:cubicBezTo>
                    <a:pt x="125858" y="1243830"/>
                    <a:pt x="103842" y="1220555"/>
                    <a:pt x="87485" y="1192876"/>
                  </a:cubicBezTo>
                  <a:cubicBezTo>
                    <a:pt x="79308" y="1179037"/>
                    <a:pt x="72389" y="1163940"/>
                    <a:pt x="68614" y="1148214"/>
                  </a:cubicBezTo>
                  <a:cubicBezTo>
                    <a:pt x="64211" y="1131229"/>
                    <a:pt x="63582" y="1114245"/>
                    <a:pt x="62323" y="1097260"/>
                  </a:cubicBezTo>
                  <a:cubicBezTo>
                    <a:pt x="58549" y="1056372"/>
                    <a:pt x="49742" y="1016112"/>
                    <a:pt x="45339" y="975853"/>
                  </a:cubicBezTo>
                  <a:cubicBezTo>
                    <a:pt x="44710" y="970191"/>
                    <a:pt x="51630" y="966417"/>
                    <a:pt x="55404" y="970820"/>
                  </a:cubicBezTo>
                  <a:cubicBezTo>
                    <a:pt x="62953" y="978998"/>
                    <a:pt x="71759" y="985917"/>
                    <a:pt x="81195" y="991579"/>
                  </a:cubicBezTo>
                  <a:cubicBezTo>
                    <a:pt x="100696" y="1004160"/>
                    <a:pt x="122083" y="1012338"/>
                    <a:pt x="142843" y="1022403"/>
                  </a:cubicBezTo>
                  <a:cubicBezTo>
                    <a:pt x="163602" y="1032468"/>
                    <a:pt x="181844" y="1045678"/>
                    <a:pt x="201345" y="1057630"/>
                  </a:cubicBezTo>
                  <a:cubicBezTo>
                    <a:pt x="244120" y="1084050"/>
                    <a:pt x="291928" y="1107954"/>
                    <a:pt x="342253" y="1115503"/>
                  </a:cubicBezTo>
                  <a:cubicBezTo>
                    <a:pt x="368044" y="1119277"/>
                    <a:pt x="393835" y="1117390"/>
                    <a:pt x="419627" y="1111728"/>
                  </a:cubicBezTo>
                  <a:cubicBezTo>
                    <a:pt x="439127" y="1107325"/>
                    <a:pt x="457999" y="1101035"/>
                    <a:pt x="478129" y="1096631"/>
                  </a:cubicBezTo>
                  <a:cubicBezTo>
                    <a:pt x="493226" y="1093486"/>
                    <a:pt x="508952" y="1090341"/>
                    <a:pt x="522792" y="1084050"/>
                  </a:cubicBezTo>
                  <a:cubicBezTo>
                    <a:pt x="525308" y="1082792"/>
                    <a:pt x="533485" y="1079647"/>
                    <a:pt x="534114" y="1076501"/>
                  </a:cubicBezTo>
                  <a:cubicBezTo>
                    <a:pt x="534114" y="1072727"/>
                    <a:pt x="525937" y="1067066"/>
                    <a:pt x="522792" y="1065178"/>
                  </a:cubicBezTo>
                  <a:cubicBezTo>
                    <a:pt x="510839" y="1056372"/>
                    <a:pt x="497001" y="1048194"/>
                    <a:pt x="482532" y="1043790"/>
                  </a:cubicBezTo>
                  <a:cubicBezTo>
                    <a:pt x="458628" y="1036871"/>
                    <a:pt x="432208" y="1039387"/>
                    <a:pt x="407045" y="1039387"/>
                  </a:cubicBezTo>
                  <a:cubicBezTo>
                    <a:pt x="355463" y="1038758"/>
                    <a:pt x="303880" y="1040016"/>
                    <a:pt x="252298" y="1034355"/>
                  </a:cubicBezTo>
                  <a:cubicBezTo>
                    <a:pt x="227136" y="1031839"/>
                    <a:pt x="202603" y="1026806"/>
                    <a:pt x="178069" y="1019886"/>
                  </a:cubicBezTo>
                  <a:cubicBezTo>
                    <a:pt x="154795" y="1012967"/>
                    <a:pt x="130261" y="1004160"/>
                    <a:pt x="110761" y="989063"/>
                  </a:cubicBezTo>
                  <a:cubicBezTo>
                    <a:pt x="101325" y="981514"/>
                    <a:pt x="92518" y="972707"/>
                    <a:pt x="81825" y="967046"/>
                  </a:cubicBezTo>
                  <a:cubicBezTo>
                    <a:pt x="72389" y="961384"/>
                    <a:pt x="61066" y="959497"/>
                    <a:pt x="52259" y="953836"/>
                  </a:cubicBezTo>
                  <a:cubicBezTo>
                    <a:pt x="35903" y="943771"/>
                    <a:pt x="28984" y="921754"/>
                    <a:pt x="23322" y="904770"/>
                  </a:cubicBezTo>
                  <a:cubicBezTo>
                    <a:pt x="17032" y="884640"/>
                    <a:pt x="12629" y="863881"/>
                    <a:pt x="5708" y="843751"/>
                  </a:cubicBezTo>
                  <a:cubicBezTo>
                    <a:pt x="-1211" y="822363"/>
                    <a:pt x="-1840" y="800976"/>
                    <a:pt x="3822" y="779588"/>
                  </a:cubicBezTo>
                  <a:cubicBezTo>
                    <a:pt x="10112" y="755684"/>
                    <a:pt x="21435" y="733038"/>
                    <a:pt x="26468" y="709133"/>
                  </a:cubicBezTo>
                  <a:cubicBezTo>
                    <a:pt x="32129" y="682713"/>
                    <a:pt x="32758" y="655664"/>
                    <a:pt x="35903" y="628615"/>
                  </a:cubicBezTo>
                  <a:cubicBezTo>
                    <a:pt x="36532" y="625469"/>
                    <a:pt x="38420" y="623582"/>
                    <a:pt x="40936" y="622953"/>
                  </a:cubicBezTo>
                  <a:cubicBezTo>
                    <a:pt x="27725" y="602824"/>
                    <a:pt x="18919" y="579548"/>
                    <a:pt x="25839" y="555015"/>
                  </a:cubicBezTo>
                  <a:cubicBezTo>
                    <a:pt x="33387" y="528595"/>
                    <a:pt x="47227" y="504062"/>
                    <a:pt x="57920" y="478271"/>
                  </a:cubicBezTo>
                  <a:cubicBezTo>
                    <a:pt x="69244" y="451221"/>
                    <a:pt x="74904" y="422285"/>
                    <a:pt x="83082" y="393977"/>
                  </a:cubicBezTo>
                  <a:cubicBezTo>
                    <a:pt x="88115" y="377622"/>
                    <a:pt x="92518" y="360638"/>
                    <a:pt x="97551" y="344911"/>
                  </a:cubicBezTo>
                  <a:cubicBezTo>
                    <a:pt x="101954" y="332330"/>
                    <a:pt x="107616" y="314087"/>
                    <a:pt x="121455" y="309055"/>
                  </a:cubicBezTo>
                  <a:cubicBezTo>
                    <a:pt x="147246" y="299619"/>
                    <a:pt x="168005" y="339250"/>
                    <a:pt x="178069" y="356863"/>
                  </a:cubicBezTo>
                  <a:cubicBezTo>
                    <a:pt x="186247" y="371332"/>
                    <a:pt x="193167" y="386429"/>
                    <a:pt x="200715" y="401526"/>
                  </a:cubicBezTo>
                  <a:cubicBezTo>
                    <a:pt x="207006" y="413478"/>
                    <a:pt x="212667" y="425430"/>
                    <a:pt x="221474" y="435495"/>
                  </a:cubicBezTo>
                  <a:cubicBezTo>
                    <a:pt x="237201" y="453109"/>
                    <a:pt x="256701" y="466948"/>
                    <a:pt x="278718" y="476383"/>
                  </a:cubicBezTo>
                  <a:cubicBezTo>
                    <a:pt x="296332" y="483303"/>
                    <a:pt x="314575" y="490852"/>
                    <a:pt x="332817" y="496513"/>
                  </a:cubicBezTo>
                  <a:cubicBezTo>
                    <a:pt x="347285" y="500917"/>
                    <a:pt x="369302" y="508465"/>
                    <a:pt x="383771" y="499030"/>
                  </a:cubicBezTo>
                  <a:cubicBezTo>
                    <a:pt x="391948" y="493997"/>
                    <a:pt x="381254" y="482674"/>
                    <a:pt x="376222" y="477642"/>
                  </a:cubicBezTo>
                  <a:cubicBezTo>
                    <a:pt x="353576" y="453738"/>
                    <a:pt x="322752" y="440528"/>
                    <a:pt x="293816" y="425430"/>
                  </a:cubicBezTo>
                  <a:cubicBezTo>
                    <a:pt x="274315" y="415365"/>
                    <a:pt x="255443" y="403413"/>
                    <a:pt x="239088" y="388945"/>
                  </a:cubicBezTo>
                  <a:cubicBezTo>
                    <a:pt x="224620" y="376364"/>
                    <a:pt x="212039" y="361896"/>
                    <a:pt x="199457" y="347427"/>
                  </a:cubicBezTo>
                  <a:cubicBezTo>
                    <a:pt x="186876" y="332959"/>
                    <a:pt x="174295" y="317862"/>
                    <a:pt x="164859" y="301506"/>
                  </a:cubicBezTo>
                  <a:cubicBezTo>
                    <a:pt x="157940" y="288925"/>
                    <a:pt x="151649" y="273199"/>
                    <a:pt x="159827" y="259360"/>
                  </a:cubicBezTo>
                  <a:cubicBezTo>
                    <a:pt x="169263" y="243633"/>
                    <a:pt x="186247" y="231681"/>
                    <a:pt x="200086" y="219729"/>
                  </a:cubicBezTo>
                  <a:cubicBezTo>
                    <a:pt x="217700" y="204003"/>
                    <a:pt x="228394" y="184502"/>
                    <a:pt x="238459" y="163114"/>
                  </a:cubicBezTo>
                  <a:cubicBezTo>
                    <a:pt x="243491" y="151791"/>
                    <a:pt x="248524" y="140469"/>
                    <a:pt x="255443" y="130403"/>
                  </a:cubicBezTo>
                  <a:cubicBezTo>
                    <a:pt x="259847" y="123484"/>
                    <a:pt x="264879" y="114048"/>
                    <a:pt x="273057" y="110274"/>
                  </a:cubicBezTo>
                  <a:close/>
                  <a:moveTo>
                    <a:pt x="525937" y="189"/>
                  </a:moveTo>
                  <a:cubicBezTo>
                    <a:pt x="530969" y="818"/>
                    <a:pt x="536002" y="2705"/>
                    <a:pt x="540405" y="4593"/>
                  </a:cubicBezTo>
                  <a:cubicBezTo>
                    <a:pt x="547954" y="7109"/>
                    <a:pt x="555502" y="7738"/>
                    <a:pt x="563051" y="8996"/>
                  </a:cubicBezTo>
                  <a:cubicBezTo>
                    <a:pt x="581923" y="11512"/>
                    <a:pt x="600794" y="11512"/>
                    <a:pt x="620295" y="12141"/>
                  </a:cubicBezTo>
                  <a:cubicBezTo>
                    <a:pt x="658038" y="13399"/>
                    <a:pt x="696410" y="14028"/>
                    <a:pt x="733525" y="21577"/>
                  </a:cubicBezTo>
                  <a:cubicBezTo>
                    <a:pt x="749880" y="25352"/>
                    <a:pt x="766864" y="29126"/>
                    <a:pt x="780704" y="38562"/>
                  </a:cubicBezTo>
                  <a:cubicBezTo>
                    <a:pt x="781333" y="39191"/>
                    <a:pt x="781962" y="39820"/>
                    <a:pt x="783220" y="40449"/>
                  </a:cubicBezTo>
                  <a:cubicBezTo>
                    <a:pt x="784478" y="39191"/>
                    <a:pt x="786366" y="38562"/>
                    <a:pt x="788252" y="38562"/>
                  </a:cubicBezTo>
                  <a:lnTo>
                    <a:pt x="818459" y="46209"/>
                  </a:lnTo>
                  <a:lnTo>
                    <a:pt x="818459" y="398634"/>
                  </a:lnTo>
                  <a:lnTo>
                    <a:pt x="794543" y="497142"/>
                  </a:lnTo>
                  <a:cubicBezTo>
                    <a:pt x="785736" y="521675"/>
                    <a:pt x="773784" y="545579"/>
                    <a:pt x="764978" y="570113"/>
                  </a:cubicBezTo>
                  <a:cubicBezTo>
                    <a:pt x="760574" y="582694"/>
                    <a:pt x="756800" y="595904"/>
                    <a:pt x="755542" y="609114"/>
                  </a:cubicBezTo>
                  <a:cubicBezTo>
                    <a:pt x="754913" y="617921"/>
                    <a:pt x="754913" y="627986"/>
                    <a:pt x="758687" y="636163"/>
                  </a:cubicBezTo>
                  <a:cubicBezTo>
                    <a:pt x="774728" y="624526"/>
                    <a:pt x="788567" y="610687"/>
                    <a:pt x="800204" y="595118"/>
                  </a:cubicBezTo>
                  <a:lnTo>
                    <a:pt x="818459" y="561955"/>
                  </a:lnTo>
                  <a:lnTo>
                    <a:pt x="818459" y="1164257"/>
                  </a:lnTo>
                  <a:lnTo>
                    <a:pt x="794543" y="1108583"/>
                  </a:lnTo>
                  <a:cubicBezTo>
                    <a:pt x="787623" y="1089082"/>
                    <a:pt x="781333" y="1069582"/>
                    <a:pt x="775042" y="1050081"/>
                  </a:cubicBezTo>
                  <a:cubicBezTo>
                    <a:pt x="768123" y="1029322"/>
                    <a:pt x="760574" y="1009192"/>
                    <a:pt x="756800" y="987805"/>
                  </a:cubicBezTo>
                  <a:cubicBezTo>
                    <a:pt x="748622" y="945658"/>
                    <a:pt x="744847" y="902253"/>
                    <a:pt x="732896" y="860736"/>
                  </a:cubicBezTo>
                  <a:cubicBezTo>
                    <a:pt x="721573" y="821734"/>
                    <a:pt x="704588" y="785878"/>
                    <a:pt x="685717" y="750022"/>
                  </a:cubicBezTo>
                  <a:cubicBezTo>
                    <a:pt x="675651" y="731150"/>
                    <a:pt x="666216" y="712279"/>
                    <a:pt x="656780" y="693407"/>
                  </a:cubicBezTo>
                  <a:cubicBezTo>
                    <a:pt x="651748" y="683971"/>
                    <a:pt x="647344" y="673907"/>
                    <a:pt x="642312" y="664471"/>
                  </a:cubicBezTo>
                  <a:cubicBezTo>
                    <a:pt x="637908" y="655035"/>
                    <a:pt x="632247" y="646228"/>
                    <a:pt x="627843" y="636792"/>
                  </a:cubicBezTo>
                  <a:cubicBezTo>
                    <a:pt x="608343" y="597791"/>
                    <a:pt x="591359" y="558160"/>
                    <a:pt x="571857" y="519159"/>
                  </a:cubicBezTo>
                  <a:cubicBezTo>
                    <a:pt x="532227" y="441156"/>
                    <a:pt x="483161" y="369444"/>
                    <a:pt x="433465" y="297732"/>
                  </a:cubicBezTo>
                  <a:cubicBezTo>
                    <a:pt x="408303" y="261876"/>
                    <a:pt x="380625" y="227278"/>
                    <a:pt x="353576" y="192680"/>
                  </a:cubicBezTo>
                  <a:cubicBezTo>
                    <a:pt x="339737" y="175695"/>
                    <a:pt x="326526" y="158082"/>
                    <a:pt x="312058" y="141097"/>
                  </a:cubicBezTo>
                  <a:cubicBezTo>
                    <a:pt x="308284" y="136694"/>
                    <a:pt x="305139" y="131662"/>
                    <a:pt x="302623" y="126629"/>
                  </a:cubicBezTo>
                  <a:cubicBezTo>
                    <a:pt x="302623" y="126629"/>
                    <a:pt x="303251" y="127258"/>
                    <a:pt x="303251" y="127258"/>
                  </a:cubicBezTo>
                  <a:cubicBezTo>
                    <a:pt x="302623" y="111532"/>
                    <a:pt x="297590" y="95177"/>
                    <a:pt x="303251" y="80708"/>
                  </a:cubicBezTo>
                  <a:cubicBezTo>
                    <a:pt x="308913" y="65611"/>
                    <a:pt x="330930" y="65611"/>
                    <a:pt x="344140" y="64353"/>
                  </a:cubicBezTo>
                  <a:cubicBezTo>
                    <a:pt x="362383" y="63095"/>
                    <a:pt x="378738" y="57433"/>
                    <a:pt x="396352" y="51143"/>
                  </a:cubicBezTo>
                  <a:cubicBezTo>
                    <a:pt x="416481" y="43594"/>
                    <a:pt x="435982" y="34787"/>
                    <a:pt x="456741" y="27868"/>
                  </a:cubicBezTo>
                  <a:cubicBezTo>
                    <a:pt x="474354" y="22206"/>
                    <a:pt x="493226" y="18432"/>
                    <a:pt x="511468" y="21577"/>
                  </a:cubicBezTo>
                  <a:cubicBezTo>
                    <a:pt x="509582" y="10883"/>
                    <a:pt x="512097" y="-1698"/>
                    <a:pt x="525937" y="189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49" name="【公众号：阿拉丁PPT】1-211"/>
            <p:cNvSpPr/>
            <p:nvPr/>
          </p:nvSpPr>
          <p:spPr>
            <a:xfrm>
              <a:off x="7680103" y="1"/>
              <a:ext cx="1742335" cy="1192461"/>
            </a:xfrm>
            <a:custGeom>
              <a:avLst/>
              <a:gdLst>
                <a:gd name="connsiteX0" fmla="*/ 841981 w 1742335"/>
                <a:gd name="connsiteY0" fmla="*/ 666867 h 1192461"/>
                <a:gd name="connsiteX1" fmla="*/ 658926 w 1742335"/>
                <a:gd name="connsiteY1" fmla="*/ 762483 h 1192461"/>
                <a:gd name="connsiteX2" fmla="*/ 431208 w 1742335"/>
                <a:gd name="connsiteY2" fmla="*/ 800856 h 1192461"/>
                <a:gd name="connsiteX3" fmla="*/ 317978 w 1742335"/>
                <a:gd name="connsiteY3" fmla="*/ 830421 h 1192461"/>
                <a:gd name="connsiteX4" fmla="*/ 218588 w 1742335"/>
                <a:gd name="connsiteY4" fmla="*/ 887036 h 1192461"/>
                <a:gd name="connsiteX5" fmla="*/ 48115 w 1742335"/>
                <a:gd name="connsiteY5" fmla="*/ 1051219 h 1192461"/>
                <a:gd name="connsiteX6" fmla="*/ 30501 w 1742335"/>
                <a:gd name="connsiteY6" fmla="*/ 1070091 h 1192461"/>
                <a:gd name="connsiteX7" fmla="*/ 105987 w 1742335"/>
                <a:gd name="connsiteY7" fmla="*/ 1041154 h 1192461"/>
                <a:gd name="connsiteX8" fmla="*/ 200345 w 1742335"/>
                <a:gd name="connsiteY8" fmla="*/ 1002153 h 1192461"/>
                <a:gd name="connsiteX9" fmla="*/ 390949 w 1742335"/>
                <a:gd name="connsiteY9" fmla="*/ 929812 h 1192461"/>
                <a:gd name="connsiteX10" fmla="*/ 489710 w 1742335"/>
                <a:gd name="connsiteY10" fmla="*/ 900875 h 1192461"/>
                <a:gd name="connsiteX11" fmla="*/ 577149 w 1742335"/>
                <a:gd name="connsiteY11" fmla="*/ 865019 h 1192461"/>
                <a:gd name="connsiteX12" fmla="*/ 735042 w 1742335"/>
                <a:gd name="connsiteY12" fmla="*/ 766258 h 1192461"/>
                <a:gd name="connsiteX13" fmla="*/ 841981 w 1742335"/>
                <a:gd name="connsiteY13" fmla="*/ 666867 h 1192461"/>
                <a:gd name="connsiteX14" fmla="*/ 994212 w 1742335"/>
                <a:gd name="connsiteY14" fmla="*/ 556153 h 1192461"/>
                <a:gd name="connsiteX15" fmla="*/ 969679 w 1742335"/>
                <a:gd name="connsiteY15" fmla="*/ 624720 h 1192461"/>
                <a:gd name="connsiteX16" fmla="*/ 938855 w 1742335"/>
                <a:gd name="connsiteY16" fmla="*/ 703981 h 1192461"/>
                <a:gd name="connsiteX17" fmla="*/ 896708 w 1742335"/>
                <a:gd name="connsiteY17" fmla="*/ 777580 h 1192461"/>
                <a:gd name="connsiteX18" fmla="*/ 794173 w 1742335"/>
                <a:gd name="connsiteY18" fmla="*/ 909682 h 1192461"/>
                <a:gd name="connsiteX19" fmla="*/ 690379 w 1742335"/>
                <a:gd name="connsiteY19" fmla="*/ 1038638 h 1192461"/>
                <a:gd name="connsiteX20" fmla="*/ 655152 w 1742335"/>
                <a:gd name="connsiteY20" fmla="*/ 1135512 h 1192461"/>
                <a:gd name="connsiteX21" fmla="*/ 746365 w 1742335"/>
                <a:gd name="connsiteY21" fmla="*/ 1050590 h 1192461"/>
                <a:gd name="connsiteX22" fmla="*/ 882869 w 1742335"/>
                <a:gd name="connsiteY22" fmla="*/ 930441 h 1192461"/>
                <a:gd name="connsiteX23" fmla="*/ 932565 w 1742335"/>
                <a:gd name="connsiteY23" fmla="*/ 856212 h 1192461"/>
                <a:gd name="connsiteX24" fmla="*/ 960243 w 1742335"/>
                <a:gd name="connsiteY24" fmla="*/ 758080 h 1192461"/>
                <a:gd name="connsiteX25" fmla="*/ 980373 w 1742335"/>
                <a:gd name="connsiteY25" fmla="*/ 642963 h 1192461"/>
                <a:gd name="connsiteX26" fmla="*/ 989809 w 1742335"/>
                <a:gd name="connsiteY26" fmla="*/ 585090 h 1192461"/>
                <a:gd name="connsiteX27" fmla="*/ 994212 w 1742335"/>
                <a:gd name="connsiteY27" fmla="*/ 556153 h 1192461"/>
                <a:gd name="connsiteX28" fmla="*/ 1086683 w 1742335"/>
                <a:gd name="connsiteY28" fmla="*/ 341646 h 1192461"/>
                <a:gd name="connsiteX29" fmla="*/ 1023778 w 1742335"/>
                <a:gd name="connsiteY29" fmla="*/ 347936 h 1192461"/>
                <a:gd name="connsiteX30" fmla="*/ 929420 w 1742335"/>
                <a:gd name="connsiteY30" fmla="*/ 354856 h 1192461"/>
                <a:gd name="connsiteX31" fmla="*/ 829400 w 1742335"/>
                <a:gd name="connsiteY31" fmla="*/ 408955 h 1192461"/>
                <a:gd name="connsiteX32" fmla="*/ 732525 w 1742335"/>
                <a:gd name="connsiteY32" fmla="*/ 446698 h 1192461"/>
                <a:gd name="connsiteX33" fmla="*/ 637538 w 1742335"/>
                <a:gd name="connsiteY33" fmla="*/ 460537 h 1192461"/>
                <a:gd name="connsiteX34" fmla="*/ 465806 w 1742335"/>
                <a:gd name="connsiteY34" fmla="*/ 513378 h 1192461"/>
                <a:gd name="connsiteX35" fmla="*/ 396610 w 1742335"/>
                <a:gd name="connsiteY35" fmla="*/ 588235 h 1192461"/>
                <a:gd name="connsiteX36" fmla="*/ 351318 w 1742335"/>
                <a:gd name="connsiteY36" fmla="*/ 655544 h 1192461"/>
                <a:gd name="connsiteX37" fmla="*/ 377738 w 1742335"/>
                <a:gd name="connsiteY37" fmla="*/ 645479 h 1192461"/>
                <a:gd name="connsiteX38" fmla="*/ 421772 w 1742335"/>
                <a:gd name="connsiteY38" fmla="*/ 630382 h 1192461"/>
                <a:gd name="connsiteX39" fmla="*/ 523680 w 1742335"/>
                <a:gd name="connsiteY39" fmla="*/ 615285 h 1192461"/>
                <a:gd name="connsiteX40" fmla="*/ 720573 w 1742335"/>
                <a:gd name="connsiteY40" fmla="*/ 582574 h 1192461"/>
                <a:gd name="connsiteX41" fmla="*/ 805495 w 1742335"/>
                <a:gd name="connsiteY41" fmla="*/ 541056 h 1192461"/>
                <a:gd name="connsiteX42" fmla="*/ 872805 w 1742335"/>
                <a:gd name="connsiteY42" fmla="*/ 476263 h 1192461"/>
                <a:gd name="connsiteX43" fmla="*/ 944517 w 1742335"/>
                <a:gd name="connsiteY43" fmla="*/ 414616 h 1192461"/>
                <a:gd name="connsiteX44" fmla="*/ 1023149 w 1742335"/>
                <a:gd name="connsiteY44" fmla="*/ 361147 h 1192461"/>
                <a:gd name="connsiteX45" fmla="*/ 1086683 w 1742335"/>
                <a:gd name="connsiteY45" fmla="*/ 341646 h 1192461"/>
                <a:gd name="connsiteX46" fmla="*/ 1332643 w 1742335"/>
                <a:gd name="connsiteY46" fmla="*/ 166769 h 1192461"/>
                <a:gd name="connsiteX47" fmla="*/ 1332643 w 1742335"/>
                <a:gd name="connsiteY47" fmla="*/ 232190 h 1192461"/>
                <a:gd name="connsiteX48" fmla="*/ 1285464 w 1742335"/>
                <a:gd name="connsiteY48" fmla="*/ 405180 h 1192461"/>
                <a:gd name="connsiteX49" fmla="*/ 1148330 w 1742335"/>
                <a:gd name="connsiteY49" fmla="*/ 709014 h 1192461"/>
                <a:gd name="connsiteX50" fmla="*/ 1154621 w 1742335"/>
                <a:gd name="connsiteY50" fmla="*/ 795823 h 1192461"/>
                <a:gd name="connsiteX51" fmla="*/ 1156508 w 1742335"/>
                <a:gd name="connsiteY51" fmla="*/ 841115 h 1192461"/>
                <a:gd name="connsiteX52" fmla="*/ 1156508 w 1742335"/>
                <a:gd name="connsiteY52" fmla="*/ 844889 h 1192461"/>
                <a:gd name="connsiteX53" fmla="*/ 1243318 w 1742335"/>
                <a:gd name="connsiteY53" fmla="*/ 692029 h 1192461"/>
                <a:gd name="connsiteX54" fmla="*/ 1306223 w 1742335"/>
                <a:gd name="connsiteY54" fmla="*/ 605849 h 1192461"/>
                <a:gd name="connsiteX55" fmla="*/ 1369758 w 1742335"/>
                <a:gd name="connsiteY55" fmla="*/ 530991 h 1192461"/>
                <a:gd name="connsiteX56" fmla="*/ 1416937 w 1742335"/>
                <a:gd name="connsiteY56" fmla="*/ 364921 h 1192461"/>
                <a:gd name="connsiteX57" fmla="*/ 1389258 w 1742335"/>
                <a:gd name="connsiteY57" fmla="*/ 280627 h 1192461"/>
                <a:gd name="connsiteX58" fmla="*/ 1346482 w 1742335"/>
                <a:gd name="connsiteY58" fmla="*/ 205141 h 1192461"/>
                <a:gd name="connsiteX59" fmla="*/ 1332643 w 1742335"/>
                <a:gd name="connsiteY59" fmla="*/ 166769 h 1192461"/>
                <a:gd name="connsiteX60" fmla="*/ 978496 w 1742335"/>
                <a:gd name="connsiteY60" fmla="*/ 53116 h 1192461"/>
                <a:gd name="connsiteX61" fmla="*/ 865885 w 1742335"/>
                <a:gd name="connsiteY61" fmla="*/ 94427 h 1192461"/>
                <a:gd name="connsiteX62" fmla="*/ 793544 w 1742335"/>
                <a:gd name="connsiteY62" fmla="*/ 156075 h 1192461"/>
                <a:gd name="connsiteX63" fmla="*/ 704847 w 1742335"/>
                <a:gd name="connsiteY63" fmla="*/ 226529 h 1192461"/>
                <a:gd name="connsiteX64" fmla="*/ 651377 w 1742335"/>
                <a:gd name="connsiteY64" fmla="*/ 257982 h 1192461"/>
                <a:gd name="connsiteX65" fmla="*/ 602311 w 1742335"/>
                <a:gd name="connsiteY65" fmla="*/ 274966 h 1192461"/>
                <a:gd name="connsiteX66" fmla="*/ 549471 w 1742335"/>
                <a:gd name="connsiteY66" fmla="*/ 289434 h 1192461"/>
                <a:gd name="connsiteX67" fmla="*/ 509840 w 1742335"/>
                <a:gd name="connsiteY67" fmla="*/ 306419 h 1192461"/>
                <a:gd name="connsiteX68" fmla="*/ 523051 w 1742335"/>
                <a:gd name="connsiteY68" fmla="*/ 305790 h 1192461"/>
                <a:gd name="connsiteX69" fmla="*/ 558906 w 1742335"/>
                <a:gd name="connsiteY69" fmla="*/ 302644 h 1192461"/>
                <a:gd name="connsiteX70" fmla="*/ 589730 w 1742335"/>
                <a:gd name="connsiteY70" fmla="*/ 300128 h 1192461"/>
                <a:gd name="connsiteX71" fmla="*/ 639426 w 1742335"/>
                <a:gd name="connsiteY71" fmla="*/ 301386 h 1192461"/>
                <a:gd name="connsiteX72" fmla="*/ 689750 w 1742335"/>
                <a:gd name="connsiteY72" fmla="*/ 298241 h 1192461"/>
                <a:gd name="connsiteX73" fmla="*/ 741332 w 1742335"/>
                <a:gd name="connsiteY73" fmla="*/ 286289 h 1192461"/>
                <a:gd name="connsiteX74" fmla="*/ 840723 w 1742335"/>
                <a:gd name="connsiteY74" fmla="*/ 251062 h 1192461"/>
                <a:gd name="connsiteX75" fmla="*/ 935081 w 1742335"/>
                <a:gd name="connsiteY75" fmla="*/ 201367 h 1192461"/>
                <a:gd name="connsiteX76" fmla="*/ 981002 w 1742335"/>
                <a:gd name="connsiteY76" fmla="*/ 174317 h 1192461"/>
                <a:gd name="connsiteX77" fmla="*/ 1028810 w 1742335"/>
                <a:gd name="connsiteY77" fmla="*/ 156075 h 1192461"/>
                <a:gd name="connsiteX78" fmla="*/ 1127572 w 1742335"/>
                <a:gd name="connsiteY78" fmla="*/ 130913 h 1192461"/>
                <a:gd name="connsiteX79" fmla="*/ 1220671 w 1742335"/>
                <a:gd name="connsiteY79" fmla="*/ 105121 h 1192461"/>
                <a:gd name="connsiteX80" fmla="*/ 1287352 w 1742335"/>
                <a:gd name="connsiteY80" fmla="*/ 64862 h 1192461"/>
                <a:gd name="connsiteX81" fmla="*/ 1230107 w 1742335"/>
                <a:gd name="connsiteY81" fmla="*/ 73669 h 1192461"/>
                <a:gd name="connsiteX82" fmla="*/ 1118765 w 1742335"/>
                <a:gd name="connsiteY82" fmla="*/ 72411 h 1192461"/>
                <a:gd name="connsiteX83" fmla="*/ 1064666 w 1742335"/>
                <a:gd name="connsiteY83" fmla="*/ 63604 h 1192461"/>
                <a:gd name="connsiteX84" fmla="*/ 1019374 w 1742335"/>
                <a:gd name="connsiteY84" fmla="*/ 54168 h 1192461"/>
                <a:gd name="connsiteX85" fmla="*/ 978496 w 1742335"/>
                <a:gd name="connsiteY85" fmla="*/ 53116 h 1192461"/>
                <a:gd name="connsiteX86" fmla="*/ 1656361 w 1742335"/>
                <a:gd name="connsiteY86" fmla="*/ 0 h 1192461"/>
                <a:gd name="connsiteX87" fmla="*/ 1669530 w 1742335"/>
                <a:gd name="connsiteY87" fmla="*/ 0 h 1192461"/>
                <a:gd name="connsiteX88" fmla="*/ 1680511 w 1742335"/>
                <a:gd name="connsiteY88" fmla="*/ 51652 h 1192461"/>
                <a:gd name="connsiteX89" fmla="*/ 1684914 w 1742335"/>
                <a:gd name="connsiteY89" fmla="*/ 98202 h 1192461"/>
                <a:gd name="connsiteX90" fmla="*/ 1716980 w 1742335"/>
                <a:gd name="connsiteY90" fmla="*/ 0 h 1192461"/>
                <a:gd name="connsiteX91" fmla="*/ 1742335 w 1742335"/>
                <a:gd name="connsiteY91" fmla="*/ 0 h 1192461"/>
                <a:gd name="connsiteX92" fmla="*/ 1727689 w 1742335"/>
                <a:gd name="connsiteY92" fmla="*/ 47642 h 1192461"/>
                <a:gd name="connsiteX93" fmla="*/ 1691833 w 1742335"/>
                <a:gd name="connsiteY93" fmla="*/ 130284 h 1192461"/>
                <a:gd name="connsiteX94" fmla="*/ 1676107 w 1742335"/>
                <a:gd name="connsiteY94" fmla="*/ 127767 h 1192461"/>
                <a:gd name="connsiteX95" fmla="*/ 1668559 w 1742335"/>
                <a:gd name="connsiteY95" fmla="*/ 60459 h 1192461"/>
                <a:gd name="connsiteX96" fmla="*/ 1481537 w 1742335"/>
                <a:gd name="connsiteY96" fmla="*/ 0 h 1192461"/>
                <a:gd name="connsiteX97" fmla="*/ 1505485 w 1742335"/>
                <a:gd name="connsiteY97" fmla="*/ 0 h 1192461"/>
                <a:gd name="connsiteX98" fmla="*/ 1512081 w 1742335"/>
                <a:gd name="connsiteY98" fmla="*/ 66906 h 1192461"/>
                <a:gd name="connsiteX99" fmla="*/ 1528279 w 1742335"/>
                <a:gd name="connsiteY99" fmla="*/ 144123 h 1192461"/>
                <a:gd name="connsiteX100" fmla="*/ 1547151 w 1742335"/>
                <a:gd name="connsiteY100" fmla="*/ 300757 h 1192461"/>
                <a:gd name="connsiteX101" fmla="*/ 1540860 w 1742335"/>
                <a:gd name="connsiteY101" fmla="*/ 386309 h 1192461"/>
                <a:gd name="connsiteX102" fmla="*/ 1532053 w 1742335"/>
                <a:gd name="connsiteY102" fmla="*/ 430972 h 1192461"/>
                <a:gd name="connsiteX103" fmla="*/ 1535828 w 1742335"/>
                <a:gd name="connsiteY103" fmla="*/ 425939 h 1192461"/>
                <a:gd name="connsiteX104" fmla="*/ 1568539 w 1742335"/>
                <a:gd name="connsiteY104" fmla="*/ 388196 h 1192461"/>
                <a:gd name="connsiteX105" fmla="*/ 1613830 w 1742335"/>
                <a:gd name="connsiteY105" fmla="*/ 308935 h 1192461"/>
                <a:gd name="connsiteX106" fmla="*/ 1611315 w 1742335"/>
                <a:gd name="connsiteY106" fmla="*/ 138461 h 1192461"/>
                <a:gd name="connsiteX107" fmla="*/ 1585523 w 1742335"/>
                <a:gd name="connsiteY107" fmla="*/ 54325 h 1192461"/>
                <a:gd name="connsiteX108" fmla="*/ 1567449 w 1742335"/>
                <a:gd name="connsiteY108" fmla="*/ 0 h 1192461"/>
                <a:gd name="connsiteX109" fmla="*/ 1588771 w 1742335"/>
                <a:gd name="connsiteY109" fmla="*/ 0 h 1192461"/>
                <a:gd name="connsiteX110" fmla="*/ 1604316 w 1742335"/>
                <a:gd name="connsiteY110" fmla="*/ 41744 h 1192461"/>
                <a:gd name="connsiteX111" fmla="*/ 1632702 w 1742335"/>
                <a:gd name="connsiteY111" fmla="*/ 125251 h 1192461"/>
                <a:gd name="connsiteX112" fmla="*/ 1640880 w 1742335"/>
                <a:gd name="connsiteY112" fmla="*/ 299499 h 1192461"/>
                <a:gd name="connsiteX113" fmla="*/ 1596217 w 1742335"/>
                <a:gd name="connsiteY113" fmla="*/ 390712 h 1192461"/>
                <a:gd name="connsiteX114" fmla="*/ 1559103 w 1742335"/>
                <a:gd name="connsiteY114" fmla="*/ 432230 h 1192461"/>
                <a:gd name="connsiteX115" fmla="*/ 1521360 w 1742335"/>
                <a:gd name="connsiteY115" fmla="*/ 475634 h 1192461"/>
                <a:gd name="connsiteX116" fmla="*/ 1508150 w 1742335"/>
                <a:gd name="connsiteY116" fmla="*/ 469344 h 1192461"/>
                <a:gd name="connsiteX117" fmla="*/ 1508150 w 1742335"/>
                <a:gd name="connsiteY117" fmla="*/ 156704 h 1192461"/>
                <a:gd name="connsiteX118" fmla="*/ 1490615 w 1742335"/>
                <a:gd name="connsiteY118" fmla="*/ 76971 h 1192461"/>
                <a:gd name="connsiteX119" fmla="*/ 1347892 w 1742335"/>
                <a:gd name="connsiteY119" fmla="*/ 0 h 1192461"/>
                <a:gd name="connsiteX120" fmla="*/ 1383532 w 1742335"/>
                <a:gd name="connsiteY120" fmla="*/ 0 h 1192461"/>
                <a:gd name="connsiteX121" fmla="*/ 1357805 w 1742335"/>
                <a:gd name="connsiteY121" fmla="*/ 44103 h 1192461"/>
                <a:gd name="connsiteX122" fmla="*/ 1346482 w 1742335"/>
                <a:gd name="connsiteY122" fmla="*/ 112670 h 1192461"/>
                <a:gd name="connsiteX123" fmla="*/ 1365354 w 1742335"/>
                <a:gd name="connsiteY123" fmla="*/ 192560 h 1192461"/>
                <a:gd name="connsiteX124" fmla="*/ 1404985 w 1742335"/>
                <a:gd name="connsiteY124" fmla="*/ 269305 h 1192461"/>
                <a:gd name="connsiteX125" fmla="*/ 1433292 w 1742335"/>
                <a:gd name="connsiteY125" fmla="*/ 353598 h 1192461"/>
                <a:gd name="connsiteX126" fmla="*/ 1399952 w 1742335"/>
                <a:gd name="connsiteY126" fmla="*/ 524072 h 1192461"/>
                <a:gd name="connsiteX127" fmla="*/ 1343337 w 1742335"/>
                <a:gd name="connsiteY127" fmla="*/ 598300 h 1192461"/>
                <a:gd name="connsiteX128" fmla="*/ 1278545 w 1742335"/>
                <a:gd name="connsiteY128" fmla="*/ 681964 h 1192461"/>
                <a:gd name="connsiteX129" fmla="*/ 1153992 w 1742335"/>
                <a:gd name="connsiteY129" fmla="*/ 881374 h 1192461"/>
                <a:gd name="connsiteX130" fmla="*/ 1141411 w 1742335"/>
                <a:gd name="connsiteY130" fmla="*/ 875713 h 1192461"/>
                <a:gd name="connsiteX131" fmla="*/ 1141411 w 1742335"/>
                <a:gd name="connsiteY131" fmla="*/ 803372 h 1192461"/>
                <a:gd name="connsiteX132" fmla="*/ 1128830 w 1742335"/>
                <a:gd name="connsiteY132" fmla="*/ 726627 h 1192461"/>
                <a:gd name="connsiteX133" fmla="*/ 1167831 w 1742335"/>
                <a:gd name="connsiteY133" fmla="*/ 563702 h 1192461"/>
                <a:gd name="connsiteX134" fmla="*/ 1256528 w 1742335"/>
                <a:gd name="connsiteY134" fmla="*/ 415874 h 1192461"/>
                <a:gd name="connsiteX135" fmla="*/ 1291755 w 1742335"/>
                <a:gd name="connsiteY135" fmla="*/ 334726 h 1192461"/>
                <a:gd name="connsiteX136" fmla="*/ 1314401 w 1742335"/>
                <a:gd name="connsiteY136" fmla="*/ 247917 h 1192461"/>
                <a:gd name="connsiteX137" fmla="*/ 1319433 w 1742335"/>
                <a:gd name="connsiteY137" fmla="*/ 146010 h 1192461"/>
                <a:gd name="connsiteX138" fmla="*/ 1323836 w 1742335"/>
                <a:gd name="connsiteY138" fmla="*/ 110154 h 1192461"/>
                <a:gd name="connsiteX139" fmla="*/ 1323208 w 1742335"/>
                <a:gd name="connsiteY139" fmla="*/ 99460 h 1192461"/>
                <a:gd name="connsiteX140" fmla="*/ 1229478 w 1742335"/>
                <a:gd name="connsiteY140" fmla="*/ 242255 h 1192461"/>
                <a:gd name="connsiteX141" fmla="*/ 1138894 w 1742335"/>
                <a:gd name="connsiteY141" fmla="*/ 358630 h 1192461"/>
                <a:gd name="connsiteX142" fmla="*/ 1062779 w 1742335"/>
                <a:gd name="connsiteY142" fmla="*/ 443553 h 1192461"/>
                <a:gd name="connsiteX143" fmla="*/ 1048940 w 1742335"/>
                <a:gd name="connsiteY143" fmla="*/ 469973 h 1192461"/>
                <a:gd name="connsiteX144" fmla="*/ 1025664 w 1742335"/>
                <a:gd name="connsiteY144" fmla="*/ 519039 h 1192461"/>
                <a:gd name="connsiteX145" fmla="*/ 1014342 w 1742335"/>
                <a:gd name="connsiteY145" fmla="*/ 573767 h 1192461"/>
                <a:gd name="connsiteX146" fmla="*/ 1005535 w 1742335"/>
                <a:gd name="connsiteY146" fmla="*/ 631640 h 1192461"/>
                <a:gd name="connsiteX147" fmla="*/ 986663 w 1742335"/>
                <a:gd name="connsiteY147" fmla="*/ 746757 h 1192461"/>
                <a:gd name="connsiteX148" fmla="*/ 961501 w 1742335"/>
                <a:gd name="connsiteY148" fmla="*/ 849293 h 1192461"/>
                <a:gd name="connsiteX149" fmla="*/ 916210 w 1742335"/>
                <a:gd name="connsiteY149" fmla="*/ 927296 h 1192461"/>
                <a:gd name="connsiteX150" fmla="*/ 784108 w 1742335"/>
                <a:gd name="connsiteY150" fmla="*/ 1049961 h 1192461"/>
                <a:gd name="connsiteX151" fmla="*/ 631248 w 1742335"/>
                <a:gd name="connsiteY151" fmla="*/ 1189611 h 1192461"/>
                <a:gd name="connsiteX152" fmla="*/ 619924 w 1742335"/>
                <a:gd name="connsiteY152" fmla="*/ 1182063 h 1192461"/>
                <a:gd name="connsiteX153" fmla="*/ 648232 w 1742335"/>
                <a:gd name="connsiteY153" fmla="*/ 1117899 h 1192461"/>
                <a:gd name="connsiteX154" fmla="*/ 670878 w 1742335"/>
                <a:gd name="connsiteY154" fmla="*/ 1044299 h 1192461"/>
                <a:gd name="connsiteX155" fmla="*/ 706734 w 1742335"/>
                <a:gd name="connsiteY155" fmla="*/ 973216 h 1192461"/>
                <a:gd name="connsiteX156" fmla="*/ 760833 w 1742335"/>
                <a:gd name="connsiteY156" fmla="*/ 909053 h 1192461"/>
                <a:gd name="connsiteX157" fmla="*/ 816190 w 1742335"/>
                <a:gd name="connsiteY157" fmla="*/ 848035 h 1192461"/>
                <a:gd name="connsiteX158" fmla="*/ 865885 w 1742335"/>
                <a:gd name="connsiteY158" fmla="*/ 780097 h 1192461"/>
                <a:gd name="connsiteX159" fmla="*/ 910548 w 1742335"/>
                <a:gd name="connsiteY159" fmla="*/ 707755 h 1192461"/>
                <a:gd name="connsiteX160" fmla="*/ 944517 w 1742335"/>
                <a:gd name="connsiteY160" fmla="*/ 631011 h 1192461"/>
                <a:gd name="connsiteX161" fmla="*/ 982889 w 1742335"/>
                <a:gd name="connsiteY161" fmla="*/ 545459 h 1192461"/>
                <a:gd name="connsiteX162" fmla="*/ 997357 w 1742335"/>
                <a:gd name="connsiteY162" fmla="*/ 517152 h 1192461"/>
                <a:gd name="connsiteX163" fmla="*/ 894822 w 1742335"/>
                <a:gd name="connsiteY163" fmla="*/ 622833 h 1192461"/>
                <a:gd name="connsiteX164" fmla="*/ 618667 w 1742335"/>
                <a:gd name="connsiteY164" fmla="*/ 870052 h 1192461"/>
                <a:gd name="connsiteX165" fmla="*/ 436870 w 1742335"/>
                <a:gd name="connsiteY165" fmla="*/ 939877 h 1192461"/>
                <a:gd name="connsiteX166" fmla="*/ 234314 w 1742335"/>
                <a:gd name="connsiteY166" fmla="*/ 1005298 h 1192461"/>
                <a:gd name="connsiteX167" fmla="*/ 122342 w 1742335"/>
                <a:gd name="connsiteY167" fmla="*/ 1049332 h 1192461"/>
                <a:gd name="connsiteX168" fmla="*/ 11000 w 1742335"/>
                <a:gd name="connsiteY168" fmla="*/ 1090221 h 1192461"/>
                <a:gd name="connsiteX169" fmla="*/ 1564 w 1742335"/>
                <a:gd name="connsiteY169" fmla="*/ 1079527 h 1192461"/>
                <a:gd name="connsiteX170" fmla="*/ 156940 w 1742335"/>
                <a:gd name="connsiteY170" fmla="*/ 908424 h 1192461"/>
                <a:gd name="connsiteX171" fmla="*/ 351947 w 1742335"/>
                <a:gd name="connsiteY171" fmla="*/ 795823 h 1192461"/>
                <a:gd name="connsiteX172" fmla="*/ 582181 w 1742335"/>
                <a:gd name="connsiteY172" fmla="*/ 759338 h 1192461"/>
                <a:gd name="connsiteX173" fmla="*/ 799205 w 1742335"/>
                <a:gd name="connsiteY173" fmla="*/ 677561 h 1192461"/>
                <a:gd name="connsiteX174" fmla="*/ 896079 w 1742335"/>
                <a:gd name="connsiteY174" fmla="*/ 590751 h 1192461"/>
                <a:gd name="connsiteX175" fmla="*/ 986663 w 1742335"/>
                <a:gd name="connsiteY175" fmla="*/ 494506 h 1192461"/>
                <a:gd name="connsiteX176" fmla="*/ 1116248 w 1742335"/>
                <a:gd name="connsiteY176" fmla="*/ 350453 h 1192461"/>
                <a:gd name="connsiteX177" fmla="*/ 1110587 w 1742335"/>
                <a:gd name="connsiteY177" fmla="*/ 352969 h 1192461"/>
                <a:gd name="connsiteX178" fmla="*/ 1064666 w 1742335"/>
                <a:gd name="connsiteY178" fmla="*/ 367437 h 1192461"/>
                <a:gd name="connsiteX179" fmla="*/ 981002 w 1742335"/>
                <a:gd name="connsiteY179" fmla="*/ 412729 h 1192461"/>
                <a:gd name="connsiteX180" fmla="*/ 943887 w 1742335"/>
                <a:gd name="connsiteY180" fmla="*/ 443553 h 1192461"/>
                <a:gd name="connsiteX181" fmla="*/ 906774 w 1742335"/>
                <a:gd name="connsiteY181" fmla="*/ 474376 h 1192461"/>
                <a:gd name="connsiteX182" fmla="*/ 838836 w 1742335"/>
                <a:gd name="connsiteY182" fmla="*/ 540427 h 1192461"/>
                <a:gd name="connsiteX183" fmla="*/ 799835 w 1742335"/>
                <a:gd name="connsiteY183" fmla="*/ 569993 h 1192461"/>
                <a:gd name="connsiteX184" fmla="*/ 756430 w 1742335"/>
                <a:gd name="connsiteY184" fmla="*/ 590122 h 1192461"/>
                <a:gd name="connsiteX185" fmla="*/ 558278 w 1742335"/>
                <a:gd name="connsiteY185" fmla="*/ 628495 h 1192461"/>
                <a:gd name="connsiteX186" fmla="*/ 443160 w 1742335"/>
                <a:gd name="connsiteY186" fmla="*/ 642963 h 1192461"/>
                <a:gd name="connsiteX187" fmla="*/ 390320 w 1742335"/>
                <a:gd name="connsiteY187" fmla="*/ 658060 h 1192461"/>
                <a:gd name="connsiteX188" fmla="*/ 339995 w 1742335"/>
                <a:gd name="connsiteY188" fmla="*/ 670012 h 1192461"/>
                <a:gd name="connsiteX189" fmla="*/ 331818 w 1742335"/>
                <a:gd name="connsiteY189" fmla="*/ 658060 h 1192461"/>
                <a:gd name="connsiteX190" fmla="*/ 436870 w 1742335"/>
                <a:gd name="connsiteY190" fmla="*/ 510232 h 1192461"/>
                <a:gd name="connsiteX191" fmla="*/ 506066 w 1742335"/>
                <a:gd name="connsiteY191" fmla="*/ 462424 h 1192461"/>
                <a:gd name="connsiteX192" fmla="*/ 601053 w 1742335"/>
                <a:gd name="connsiteY192" fmla="*/ 439149 h 1192461"/>
                <a:gd name="connsiteX193" fmla="*/ 791028 w 1742335"/>
                <a:gd name="connsiteY193" fmla="*/ 402664 h 1192461"/>
                <a:gd name="connsiteX194" fmla="*/ 892305 w 1742335"/>
                <a:gd name="connsiteY194" fmla="*/ 347936 h 1192461"/>
                <a:gd name="connsiteX195" fmla="*/ 943887 w 1742335"/>
                <a:gd name="connsiteY195" fmla="*/ 325920 h 1192461"/>
                <a:gd name="connsiteX196" fmla="*/ 989809 w 1742335"/>
                <a:gd name="connsiteY196" fmla="*/ 322145 h 1192461"/>
                <a:gd name="connsiteX197" fmla="*/ 1093603 w 1742335"/>
                <a:gd name="connsiteY197" fmla="*/ 315855 h 1192461"/>
                <a:gd name="connsiteX198" fmla="*/ 1178525 w 1742335"/>
                <a:gd name="connsiteY198" fmla="*/ 270563 h 1192461"/>
                <a:gd name="connsiteX199" fmla="*/ 1189848 w 1742335"/>
                <a:gd name="connsiteY199" fmla="*/ 255465 h 1192461"/>
                <a:gd name="connsiteX200" fmla="*/ 1192364 w 1742335"/>
                <a:gd name="connsiteY200" fmla="*/ 253578 h 1192461"/>
                <a:gd name="connsiteX201" fmla="*/ 1327611 w 1742335"/>
                <a:gd name="connsiteY201" fmla="*/ 50394 h 1192461"/>
                <a:gd name="connsiteX202" fmla="*/ 1293642 w 1742335"/>
                <a:gd name="connsiteY202" fmla="*/ 80588 h 1192461"/>
                <a:gd name="connsiteX203" fmla="*/ 1255269 w 1742335"/>
                <a:gd name="connsiteY203" fmla="*/ 108267 h 1192461"/>
                <a:gd name="connsiteX204" fmla="*/ 1161541 w 1742335"/>
                <a:gd name="connsiteY204" fmla="*/ 137203 h 1192461"/>
                <a:gd name="connsiteX205" fmla="*/ 1060262 w 1742335"/>
                <a:gd name="connsiteY205" fmla="*/ 158591 h 1192461"/>
                <a:gd name="connsiteX206" fmla="*/ 1005535 w 1742335"/>
                <a:gd name="connsiteY206" fmla="*/ 174946 h 1192461"/>
                <a:gd name="connsiteX207" fmla="*/ 957727 w 1742335"/>
                <a:gd name="connsiteY207" fmla="*/ 199480 h 1192461"/>
                <a:gd name="connsiteX208" fmla="*/ 860853 w 1742335"/>
                <a:gd name="connsiteY208" fmla="*/ 254207 h 1192461"/>
                <a:gd name="connsiteX209" fmla="*/ 759575 w 1742335"/>
                <a:gd name="connsiteY209" fmla="*/ 295096 h 1192461"/>
                <a:gd name="connsiteX210" fmla="*/ 656410 w 1742335"/>
                <a:gd name="connsiteY210" fmla="*/ 318371 h 1192461"/>
                <a:gd name="connsiteX211" fmla="*/ 596650 w 1742335"/>
                <a:gd name="connsiteY211" fmla="*/ 317742 h 1192461"/>
                <a:gd name="connsiteX212" fmla="*/ 561423 w 1742335"/>
                <a:gd name="connsiteY212" fmla="*/ 320258 h 1192461"/>
                <a:gd name="connsiteX213" fmla="*/ 519905 w 1742335"/>
                <a:gd name="connsiteY213" fmla="*/ 322145 h 1192461"/>
                <a:gd name="connsiteX214" fmla="*/ 492856 w 1742335"/>
                <a:gd name="connsiteY214" fmla="*/ 308935 h 1192461"/>
                <a:gd name="connsiteX215" fmla="*/ 496001 w 1742335"/>
                <a:gd name="connsiteY215" fmla="*/ 299499 h 1192461"/>
                <a:gd name="connsiteX216" fmla="*/ 535002 w 1742335"/>
                <a:gd name="connsiteY216" fmla="*/ 279369 h 1192461"/>
                <a:gd name="connsiteX217" fmla="*/ 580923 w 1742335"/>
                <a:gd name="connsiteY217" fmla="*/ 263014 h 1192461"/>
                <a:gd name="connsiteX218" fmla="*/ 625586 w 1742335"/>
                <a:gd name="connsiteY218" fmla="*/ 247917 h 1192461"/>
                <a:gd name="connsiteX219" fmla="*/ 669620 w 1742335"/>
                <a:gd name="connsiteY219" fmla="*/ 224642 h 1192461"/>
                <a:gd name="connsiteX220" fmla="*/ 759575 w 1742335"/>
                <a:gd name="connsiteY220" fmla="*/ 157333 h 1192461"/>
                <a:gd name="connsiteX221" fmla="*/ 838207 w 1742335"/>
                <a:gd name="connsiteY221" fmla="*/ 88766 h 1192461"/>
                <a:gd name="connsiteX222" fmla="*/ 986034 w 1742335"/>
                <a:gd name="connsiteY222" fmla="*/ 32151 h 1192461"/>
                <a:gd name="connsiteX223" fmla="*/ 1077247 w 1742335"/>
                <a:gd name="connsiteY223" fmla="*/ 45361 h 1192461"/>
                <a:gd name="connsiteX224" fmla="*/ 1186073 w 1742335"/>
                <a:gd name="connsiteY224" fmla="*/ 52281 h 1192461"/>
                <a:gd name="connsiteX225" fmla="*/ 1246463 w 1742335"/>
                <a:gd name="connsiteY225" fmla="*/ 47248 h 1192461"/>
                <a:gd name="connsiteX226" fmla="*/ 1295529 w 1742335"/>
                <a:gd name="connsiteY226" fmla="*/ 37183 h 1192461"/>
                <a:gd name="connsiteX227" fmla="*/ 1332014 w 1742335"/>
                <a:gd name="connsiteY227" fmla="*/ 17054 h 1192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</a:cxnLst>
              <a:rect l="l" t="t" r="r" b="b"/>
              <a:pathLst>
                <a:path w="1742335" h="1192461">
                  <a:moveTo>
                    <a:pt x="841981" y="666867"/>
                  </a:moveTo>
                  <a:cubicBezTo>
                    <a:pt x="786624" y="709014"/>
                    <a:pt x="726864" y="744241"/>
                    <a:pt x="658926" y="762483"/>
                  </a:cubicBezTo>
                  <a:cubicBezTo>
                    <a:pt x="584697" y="783242"/>
                    <a:pt x="506695" y="787645"/>
                    <a:pt x="431208" y="800856"/>
                  </a:cubicBezTo>
                  <a:cubicBezTo>
                    <a:pt x="392836" y="807775"/>
                    <a:pt x="353835" y="815953"/>
                    <a:pt x="317978" y="830421"/>
                  </a:cubicBezTo>
                  <a:cubicBezTo>
                    <a:pt x="282751" y="844260"/>
                    <a:pt x="249412" y="863761"/>
                    <a:pt x="218588" y="887036"/>
                  </a:cubicBezTo>
                  <a:cubicBezTo>
                    <a:pt x="155054" y="934844"/>
                    <a:pt x="101584" y="993346"/>
                    <a:pt x="48115" y="1051219"/>
                  </a:cubicBezTo>
                  <a:cubicBezTo>
                    <a:pt x="42453" y="1057510"/>
                    <a:pt x="36162" y="1063800"/>
                    <a:pt x="30501" y="1070091"/>
                  </a:cubicBezTo>
                  <a:cubicBezTo>
                    <a:pt x="56292" y="1061913"/>
                    <a:pt x="81454" y="1051219"/>
                    <a:pt x="105987" y="1041154"/>
                  </a:cubicBezTo>
                  <a:cubicBezTo>
                    <a:pt x="137440" y="1028573"/>
                    <a:pt x="168893" y="1015363"/>
                    <a:pt x="200345" y="1002153"/>
                  </a:cubicBezTo>
                  <a:cubicBezTo>
                    <a:pt x="263251" y="975733"/>
                    <a:pt x="326156" y="950570"/>
                    <a:pt x="390949" y="929812"/>
                  </a:cubicBezTo>
                  <a:cubicBezTo>
                    <a:pt x="423660" y="919747"/>
                    <a:pt x="457000" y="911569"/>
                    <a:pt x="489710" y="900875"/>
                  </a:cubicBezTo>
                  <a:cubicBezTo>
                    <a:pt x="519276" y="890810"/>
                    <a:pt x="548842" y="878858"/>
                    <a:pt x="577149" y="865019"/>
                  </a:cubicBezTo>
                  <a:cubicBezTo>
                    <a:pt x="633135" y="837970"/>
                    <a:pt x="685975" y="804001"/>
                    <a:pt x="735042" y="766258"/>
                  </a:cubicBezTo>
                  <a:cubicBezTo>
                    <a:pt x="773414" y="736063"/>
                    <a:pt x="809270" y="702723"/>
                    <a:pt x="841981" y="666867"/>
                  </a:cubicBezTo>
                  <a:close/>
                  <a:moveTo>
                    <a:pt x="994212" y="556153"/>
                  </a:moveTo>
                  <a:cubicBezTo>
                    <a:pt x="985406" y="578799"/>
                    <a:pt x="977228" y="601445"/>
                    <a:pt x="969679" y="624720"/>
                  </a:cubicBezTo>
                  <a:cubicBezTo>
                    <a:pt x="960872" y="651770"/>
                    <a:pt x="950808" y="678190"/>
                    <a:pt x="938855" y="703981"/>
                  </a:cubicBezTo>
                  <a:cubicBezTo>
                    <a:pt x="926903" y="729772"/>
                    <a:pt x="912435" y="753676"/>
                    <a:pt x="896708" y="777580"/>
                  </a:cubicBezTo>
                  <a:cubicBezTo>
                    <a:pt x="866514" y="824131"/>
                    <a:pt x="832545" y="869422"/>
                    <a:pt x="794173" y="909682"/>
                  </a:cubicBezTo>
                  <a:cubicBezTo>
                    <a:pt x="755801" y="949941"/>
                    <a:pt x="714283" y="987685"/>
                    <a:pt x="690379" y="1038638"/>
                  </a:cubicBezTo>
                  <a:cubicBezTo>
                    <a:pt x="675910" y="1069462"/>
                    <a:pt x="667103" y="1102802"/>
                    <a:pt x="655152" y="1135512"/>
                  </a:cubicBezTo>
                  <a:cubicBezTo>
                    <a:pt x="682201" y="1104689"/>
                    <a:pt x="713654" y="1077010"/>
                    <a:pt x="746365" y="1050590"/>
                  </a:cubicBezTo>
                  <a:cubicBezTo>
                    <a:pt x="793544" y="1012218"/>
                    <a:pt x="842610" y="976362"/>
                    <a:pt x="882869" y="930441"/>
                  </a:cubicBezTo>
                  <a:cubicBezTo>
                    <a:pt x="902370" y="908424"/>
                    <a:pt x="919355" y="883262"/>
                    <a:pt x="932565" y="856212"/>
                  </a:cubicBezTo>
                  <a:cubicBezTo>
                    <a:pt x="947662" y="824760"/>
                    <a:pt x="953953" y="791420"/>
                    <a:pt x="960243" y="758080"/>
                  </a:cubicBezTo>
                  <a:cubicBezTo>
                    <a:pt x="967792" y="719707"/>
                    <a:pt x="974082" y="681335"/>
                    <a:pt x="980373" y="642963"/>
                  </a:cubicBezTo>
                  <a:cubicBezTo>
                    <a:pt x="983518" y="623462"/>
                    <a:pt x="986663" y="604591"/>
                    <a:pt x="989809" y="585090"/>
                  </a:cubicBezTo>
                  <a:cubicBezTo>
                    <a:pt x="991066" y="575654"/>
                    <a:pt x="992325" y="565589"/>
                    <a:pt x="994212" y="556153"/>
                  </a:cubicBezTo>
                  <a:close/>
                  <a:moveTo>
                    <a:pt x="1086683" y="341646"/>
                  </a:moveTo>
                  <a:cubicBezTo>
                    <a:pt x="1067183" y="346049"/>
                    <a:pt x="1045795" y="347936"/>
                    <a:pt x="1023778" y="347936"/>
                  </a:cubicBezTo>
                  <a:cubicBezTo>
                    <a:pt x="991696" y="347307"/>
                    <a:pt x="959614" y="342275"/>
                    <a:pt x="929420" y="354856"/>
                  </a:cubicBezTo>
                  <a:cubicBezTo>
                    <a:pt x="894193" y="369324"/>
                    <a:pt x="862740" y="390712"/>
                    <a:pt x="829400" y="408955"/>
                  </a:cubicBezTo>
                  <a:cubicBezTo>
                    <a:pt x="798576" y="425939"/>
                    <a:pt x="767123" y="439149"/>
                    <a:pt x="732525" y="446698"/>
                  </a:cubicBezTo>
                  <a:cubicBezTo>
                    <a:pt x="701073" y="453617"/>
                    <a:pt x="669620" y="456763"/>
                    <a:pt x="637538" y="460537"/>
                  </a:cubicBezTo>
                  <a:cubicBezTo>
                    <a:pt x="578407" y="466828"/>
                    <a:pt x="513615" y="474376"/>
                    <a:pt x="465806" y="513378"/>
                  </a:cubicBezTo>
                  <a:cubicBezTo>
                    <a:pt x="439386" y="534766"/>
                    <a:pt x="417369" y="561186"/>
                    <a:pt x="396610" y="588235"/>
                  </a:cubicBezTo>
                  <a:cubicBezTo>
                    <a:pt x="380255" y="610252"/>
                    <a:pt x="365787" y="632269"/>
                    <a:pt x="351318" y="655544"/>
                  </a:cubicBezTo>
                  <a:cubicBezTo>
                    <a:pt x="360754" y="653028"/>
                    <a:pt x="369561" y="648624"/>
                    <a:pt x="377738" y="645479"/>
                  </a:cubicBezTo>
                  <a:cubicBezTo>
                    <a:pt x="392207" y="639189"/>
                    <a:pt x="406676" y="634156"/>
                    <a:pt x="421772" y="630382"/>
                  </a:cubicBezTo>
                  <a:cubicBezTo>
                    <a:pt x="455112" y="622204"/>
                    <a:pt x="489710" y="619688"/>
                    <a:pt x="523680" y="615285"/>
                  </a:cubicBezTo>
                  <a:cubicBezTo>
                    <a:pt x="589730" y="607736"/>
                    <a:pt x="657039" y="602074"/>
                    <a:pt x="720573" y="582574"/>
                  </a:cubicBezTo>
                  <a:cubicBezTo>
                    <a:pt x="751397" y="573138"/>
                    <a:pt x="780333" y="561815"/>
                    <a:pt x="805495" y="541056"/>
                  </a:cubicBezTo>
                  <a:cubicBezTo>
                    <a:pt x="830029" y="521555"/>
                    <a:pt x="850788" y="498280"/>
                    <a:pt x="872805" y="476263"/>
                  </a:cubicBezTo>
                  <a:cubicBezTo>
                    <a:pt x="895450" y="454247"/>
                    <a:pt x="920613" y="434746"/>
                    <a:pt x="944517" y="414616"/>
                  </a:cubicBezTo>
                  <a:cubicBezTo>
                    <a:pt x="969050" y="394486"/>
                    <a:pt x="994212" y="374357"/>
                    <a:pt x="1023149" y="361147"/>
                  </a:cubicBezTo>
                  <a:cubicBezTo>
                    <a:pt x="1043278" y="352340"/>
                    <a:pt x="1065295" y="348565"/>
                    <a:pt x="1086683" y="341646"/>
                  </a:cubicBezTo>
                  <a:close/>
                  <a:moveTo>
                    <a:pt x="1332643" y="166769"/>
                  </a:moveTo>
                  <a:cubicBezTo>
                    <a:pt x="1333272" y="188786"/>
                    <a:pt x="1333901" y="210803"/>
                    <a:pt x="1332643" y="232190"/>
                  </a:cubicBezTo>
                  <a:cubicBezTo>
                    <a:pt x="1328869" y="291950"/>
                    <a:pt x="1309998" y="351082"/>
                    <a:pt x="1285464" y="405180"/>
                  </a:cubicBezTo>
                  <a:cubicBezTo>
                    <a:pt x="1239543" y="505829"/>
                    <a:pt x="1153363" y="593268"/>
                    <a:pt x="1148330" y="709014"/>
                  </a:cubicBezTo>
                  <a:cubicBezTo>
                    <a:pt x="1147072" y="737950"/>
                    <a:pt x="1152734" y="766887"/>
                    <a:pt x="1154621" y="795823"/>
                  </a:cubicBezTo>
                  <a:cubicBezTo>
                    <a:pt x="1155250" y="810920"/>
                    <a:pt x="1156508" y="826018"/>
                    <a:pt x="1156508" y="841115"/>
                  </a:cubicBezTo>
                  <a:cubicBezTo>
                    <a:pt x="1156508" y="842373"/>
                    <a:pt x="1156508" y="843631"/>
                    <a:pt x="1156508" y="844889"/>
                  </a:cubicBezTo>
                  <a:cubicBezTo>
                    <a:pt x="1182299" y="792049"/>
                    <a:pt x="1211865" y="741095"/>
                    <a:pt x="1243318" y="692029"/>
                  </a:cubicBezTo>
                  <a:cubicBezTo>
                    <a:pt x="1262818" y="662464"/>
                    <a:pt x="1283577" y="633527"/>
                    <a:pt x="1306223" y="605849"/>
                  </a:cubicBezTo>
                  <a:cubicBezTo>
                    <a:pt x="1326982" y="580687"/>
                    <a:pt x="1350886" y="557411"/>
                    <a:pt x="1369758" y="530991"/>
                  </a:cubicBezTo>
                  <a:cubicBezTo>
                    <a:pt x="1403727" y="481925"/>
                    <a:pt x="1423227" y="424681"/>
                    <a:pt x="1416937" y="364921"/>
                  </a:cubicBezTo>
                  <a:cubicBezTo>
                    <a:pt x="1413791" y="334726"/>
                    <a:pt x="1403727" y="307048"/>
                    <a:pt x="1389258" y="280627"/>
                  </a:cubicBezTo>
                  <a:cubicBezTo>
                    <a:pt x="1375419" y="255465"/>
                    <a:pt x="1359063" y="231561"/>
                    <a:pt x="1346482" y="205141"/>
                  </a:cubicBezTo>
                  <a:cubicBezTo>
                    <a:pt x="1340821" y="192560"/>
                    <a:pt x="1336417" y="179979"/>
                    <a:pt x="1332643" y="166769"/>
                  </a:cubicBezTo>
                  <a:close/>
                  <a:moveTo>
                    <a:pt x="978496" y="53116"/>
                  </a:moveTo>
                  <a:cubicBezTo>
                    <a:pt x="938305" y="56094"/>
                    <a:pt x="900326" y="70838"/>
                    <a:pt x="865885" y="94427"/>
                  </a:cubicBezTo>
                  <a:cubicBezTo>
                    <a:pt x="839465" y="112670"/>
                    <a:pt x="817448" y="134687"/>
                    <a:pt x="793544" y="156075"/>
                  </a:cubicBezTo>
                  <a:cubicBezTo>
                    <a:pt x="765237" y="181237"/>
                    <a:pt x="736299" y="205770"/>
                    <a:pt x="704847" y="226529"/>
                  </a:cubicBezTo>
                  <a:cubicBezTo>
                    <a:pt x="687863" y="237852"/>
                    <a:pt x="670249" y="249175"/>
                    <a:pt x="651377" y="257982"/>
                  </a:cubicBezTo>
                  <a:cubicBezTo>
                    <a:pt x="635651" y="264901"/>
                    <a:pt x="618667" y="269934"/>
                    <a:pt x="602311" y="274966"/>
                  </a:cubicBezTo>
                  <a:cubicBezTo>
                    <a:pt x="584697" y="279999"/>
                    <a:pt x="567084" y="283773"/>
                    <a:pt x="549471" y="289434"/>
                  </a:cubicBezTo>
                  <a:cubicBezTo>
                    <a:pt x="536890" y="293209"/>
                    <a:pt x="521163" y="298241"/>
                    <a:pt x="509840" y="306419"/>
                  </a:cubicBezTo>
                  <a:cubicBezTo>
                    <a:pt x="514873" y="306419"/>
                    <a:pt x="520534" y="306419"/>
                    <a:pt x="523051" y="305790"/>
                  </a:cubicBezTo>
                  <a:cubicBezTo>
                    <a:pt x="535002" y="305161"/>
                    <a:pt x="546954" y="303903"/>
                    <a:pt x="558906" y="302644"/>
                  </a:cubicBezTo>
                  <a:cubicBezTo>
                    <a:pt x="568971" y="301386"/>
                    <a:pt x="579666" y="300128"/>
                    <a:pt x="589730" y="300128"/>
                  </a:cubicBezTo>
                  <a:cubicBezTo>
                    <a:pt x="606085" y="300128"/>
                    <a:pt x="623070" y="301386"/>
                    <a:pt x="639426" y="301386"/>
                  </a:cubicBezTo>
                  <a:cubicBezTo>
                    <a:pt x="656410" y="301386"/>
                    <a:pt x="673394" y="301386"/>
                    <a:pt x="689750" y="298241"/>
                  </a:cubicBezTo>
                  <a:cubicBezTo>
                    <a:pt x="707363" y="295096"/>
                    <a:pt x="724348" y="290692"/>
                    <a:pt x="741332" y="286289"/>
                  </a:cubicBezTo>
                  <a:cubicBezTo>
                    <a:pt x="775301" y="276853"/>
                    <a:pt x="808012" y="264901"/>
                    <a:pt x="840723" y="251062"/>
                  </a:cubicBezTo>
                  <a:cubicBezTo>
                    <a:pt x="874062" y="236594"/>
                    <a:pt x="904886" y="220867"/>
                    <a:pt x="935081" y="201367"/>
                  </a:cubicBezTo>
                  <a:cubicBezTo>
                    <a:pt x="950178" y="191931"/>
                    <a:pt x="965275" y="182495"/>
                    <a:pt x="981002" y="174317"/>
                  </a:cubicBezTo>
                  <a:cubicBezTo>
                    <a:pt x="996099" y="166769"/>
                    <a:pt x="1012454" y="161107"/>
                    <a:pt x="1028810" y="156075"/>
                  </a:cubicBezTo>
                  <a:cubicBezTo>
                    <a:pt x="1061521" y="146639"/>
                    <a:pt x="1094232" y="139090"/>
                    <a:pt x="1127572" y="130913"/>
                  </a:cubicBezTo>
                  <a:cubicBezTo>
                    <a:pt x="1158396" y="122735"/>
                    <a:pt x="1190477" y="115815"/>
                    <a:pt x="1220671" y="105121"/>
                  </a:cubicBezTo>
                  <a:cubicBezTo>
                    <a:pt x="1245205" y="96315"/>
                    <a:pt x="1266593" y="81217"/>
                    <a:pt x="1287352" y="64862"/>
                  </a:cubicBezTo>
                  <a:cubicBezTo>
                    <a:pt x="1269109" y="70523"/>
                    <a:pt x="1248979" y="72411"/>
                    <a:pt x="1230107" y="73669"/>
                  </a:cubicBezTo>
                  <a:cubicBezTo>
                    <a:pt x="1192994" y="76185"/>
                    <a:pt x="1155879" y="76185"/>
                    <a:pt x="1118765" y="72411"/>
                  </a:cubicBezTo>
                  <a:cubicBezTo>
                    <a:pt x="1100522" y="70523"/>
                    <a:pt x="1082279" y="67378"/>
                    <a:pt x="1064666" y="63604"/>
                  </a:cubicBezTo>
                  <a:cubicBezTo>
                    <a:pt x="1049569" y="60459"/>
                    <a:pt x="1034471" y="56055"/>
                    <a:pt x="1019374" y="54168"/>
                  </a:cubicBezTo>
                  <a:cubicBezTo>
                    <a:pt x="1005535" y="52438"/>
                    <a:pt x="991892" y="52124"/>
                    <a:pt x="978496" y="53116"/>
                  </a:cubicBezTo>
                  <a:close/>
                  <a:moveTo>
                    <a:pt x="1656361" y="0"/>
                  </a:moveTo>
                  <a:lnTo>
                    <a:pt x="1669530" y="0"/>
                  </a:lnTo>
                  <a:lnTo>
                    <a:pt x="1680511" y="51652"/>
                  </a:lnTo>
                  <a:cubicBezTo>
                    <a:pt x="1683026" y="66749"/>
                    <a:pt x="1683656" y="82475"/>
                    <a:pt x="1684914" y="98202"/>
                  </a:cubicBezTo>
                  <a:lnTo>
                    <a:pt x="1716980" y="0"/>
                  </a:lnTo>
                  <a:lnTo>
                    <a:pt x="1742335" y="0"/>
                  </a:lnTo>
                  <a:lnTo>
                    <a:pt x="1727689" y="47642"/>
                  </a:lnTo>
                  <a:cubicBezTo>
                    <a:pt x="1717782" y="76028"/>
                    <a:pt x="1706301" y="103864"/>
                    <a:pt x="1691833" y="130284"/>
                  </a:cubicBezTo>
                  <a:cubicBezTo>
                    <a:pt x="1688059" y="137203"/>
                    <a:pt x="1677365" y="134687"/>
                    <a:pt x="1676107" y="127767"/>
                  </a:cubicBezTo>
                  <a:cubicBezTo>
                    <a:pt x="1671075" y="105121"/>
                    <a:pt x="1671075" y="83104"/>
                    <a:pt x="1668559" y="60459"/>
                  </a:cubicBezTo>
                  <a:close/>
                  <a:moveTo>
                    <a:pt x="1481537" y="0"/>
                  </a:moveTo>
                  <a:lnTo>
                    <a:pt x="1505485" y="0"/>
                  </a:lnTo>
                  <a:lnTo>
                    <a:pt x="1512081" y="66906"/>
                  </a:lnTo>
                  <a:cubicBezTo>
                    <a:pt x="1516642" y="92698"/>
                    <a:pt x="1522618" y="118332"/>
                    <a:pt x="1528279" y="144123"/>
                  </a:cubicBezTo>
                  <a:cubicBezTo>
                    <a:pt x="1539602" y="195705"/>
                    <a:pt x="1546522" y="247917"/>
                    <a:pt x="1547151" y="300757"/>
                  </a:cubicBezTo>
                  <a:cubicBezTo>
                    <a:pt x="1547151" y="329694"/>
                    <a:pt x="1545264" y="358001"/>
                    <a:pt x="1540860" y="386309"/>
                  </a:cubicBezTo>
                  <a:cubicBezTo>
                    <a:pt x="1538344" y="401406"/>
                    <a:pt x="1535828" y="415874"/>
                    <a:pt x="1532053" y="430972"/>
                  </a:cubicBezTo>
                  <a:cubicBezTo>
                    <a:pt x="1533312" y="429084"/>
                    <a:pt x="1534570" y="427197"/>
                    <a:pt x="1535828" y="425939"/>
                  </a:cubicBezTo>
                  <a:cubicBezTo>
                    <a:pt x="1546522" y="412729"/>
                    <a:pt x="1557845" y="400777"/>
                    <a:pt x="1568539" y="388196"/>
                  </a:cubicBezTo>
                  <a:cubicBezTo>
                    <a:pt x="1588668" y="364292"/>
                    <a:pt x="1605024" y="338501"/>
                    <a:pt x="1613830" y="308935"/>
                  </a:cubicBezTo>
                  <a:cubicBezTo>
                    <a:pt x="1630815" y="253578"/>
                    <a:pt x="1624525" y="193818"/>
                    <a:pt x="1611315" y="138461"/>
                  </a:cubicBezTo>
                  <a:cubicBezTo>
                    <a:pt x="1604395" y="109839"/>
                    <a:pt x="1595116" y="82004"/>
                    <a:pt x="1585523" y="54325"/>
                  </a:cubicBezTo>
                  <a:lnTo>
                    <a:pt x="1567449" y="0"/>
                  </a:lnTo>
                  <a:lnTo>
                    <a:pt x="1588771" y="0"/>
                  </a:lnTo>
                  <a:lnTo>
                    <a:pt x="1604316" y="41744"/>
                  </a:lnTo>
                  <a:cubicBezTo>
                    <a:pt x="1615089" y="69108"/>
                    <a:pt x="1625468" y="96629"/>
                    <a:pt x="1632702" y="125251"/>
                  </a:cubicBezTo>
                  <a:cubicBezTo>
                    <a:pt x="1647171" y="181866"/>
                    <a:pt x="1654090" y="242255"/>
                    <a:pt x="1640880" y="299499"/>
                  </a:cubicBezTo>
                  <a:cubicBezTo>
                    <a:pt x="1633332" y="332839"/>
                    <a:pt x="1617605" y="363663"/>
                    <a:pt x="1596217" y="390712"/>
                  </a:cubicBezTo>
                  <a:cubicBezTo>
                    <a:pt x="1584265" y="405180"/>
                    <a:pt x="1571684" y="419019"/>
                    <a:pt x="1559103" y="432230"/>
                  </a:cubicBezTo>
                  <a:cubicBezTo>
                    <a:pt x="1545893" y="446069"/>
                    <a:pt x="1531424" y="459908"/>
                    <a:pt x="1521360" y="475634"/>
                  </a:cubicBezTo>
                  <a:cubicBezTo>
                    <a:pt x="1516957" y="482554"/>
                    <a:pt x="1505633" y="477522"/>
                    <a:pt x="1508150" y="469344"/>
                  </a:cubicBezTo>
                  <a:cubicBezTo>
                    <a:pt x="1542748" y="369324"/>
                    <a:pt x="1530795" y="257353"/>
                    <a:pt x="1508150" y="156704"/>
                  </a:cubicBezTo>
                  <a:cubicBezTo>
                    <a:pt x="1502173" y="129969"/>
                    <a:pt x="1495726" y="103549"/>
                    <a:pt x="1490615" y="76971"/>
                  </a:cubicBezTo>
                  <a:close/>
                  <a:moveTo>
                    <a:pt x="1347892" y="0"/>
                  </a:moveTo>
                  <a:lnTo>
                    <a:pt x="1383532" y="0"/>
                  </a:lnTo>
                  <a:lnTo>
                    <a:pt x="1357805" y="44103"/>
                  </a:lnTo>
                  <a:cubicBezTo>
                    <a:pt x="1347112" y="64862"/>
                    <a:pt x="1345224" y="89395"/>
                    <a:pt x="1346482" y="112670"/>
                  </a:cubicBezTo>
                  <a:cubicBezTo>
                    <a:pt x="1348370" y="139719"/>
                    <a:pt x="1354660" y="167398"/>
                    <a:pt x="1365354" y="192560"/>
                  </a:cubicBezTo>
                  <a:cubicBezTo>
                    <a:pt x="1376677" y="218980"/>
                    <a:pt x="1391775" y="244142"/>
                    <a:pt x="1404985" y="269305"/>
                  </a:cubicBezTo>
                  <a:cubicBezTo>
                    <a:pt x="1418823" y="295725"/>
                    <a:pt x="1429518" y="323403"/>
                    <a:pt x="1433292" y="353598"/>
                  </a:cubicBezTo>
                  <a:cubicBezTo>
                    <a:pt x="1441470" y="412100"/>
                    <a:pt x="1428259" y="472489"/>
                    <a:pt x="1399952" y="524072"/>
                  </a:cubicBezTo>
                  <a:cubicBezTo>
                    <a:pt x="1384855" y="551750"/>
                    <a:pt x="1364725" y="575025"/>
                    <a:pt x="1343337" y="598300"/>
                  </a:cubicBezTo>
                  <a:cubicBezTo>
                    <a:pt x="1320062" y="624720"/>
                    <a:pt x="1298674" y="653028"/>
                    <a:pt x="1278545" y="681964"/>
                  </a:cubicBezTo>
                  <a:cubicBezTo>
                    <a:pt x="1233882" y="746757"/>
                    <a:pt x="1198654" y="817211"/>
                    <a:pt x="1153992" y="881374"/>
                  </a:cubicBezTo>
                  <a:cubicBezTo>
                    <a:pt x="1149589" y="887665"/>
                    <a:pt x="1138265" y="883262"/>
                    <a:pt x="1141411" y="875713"/>
                  </a:cubicBezTo>
                  <a:cubicBezTo>
                    <a:pt x="1149589" y="853067"/>
                    <a:pt x="1145814" y="826647"/>
                    <a:pt x="1141411" y="803372"/>
                  </a:cubicBezTo>
                  <a:cubicBezTo>
                    <a:pt x="1136379" y="778210"/>
                    <a:pt x="1131975" y="752418"/>
                    <a:pt x="1128830" y="726627"/>
                  </a:cubicBezTo>
                  <a:cubicBezTo>
                    <a:pt x="1122539" y="668754"/>
                    <a:pt x="1141411" y="614026"/>
                    <a:pt x="1167831" y="563702"/>
                  </a:cubicBezTo>
                  <a:cubicBezTo>
                    <a:pt x="1194880" y="512749"/>
                    <a:pt x="1228849" y="466828"/>
                    <a:pt x="1256528" y="415874"/>
                  </a:cubicBezTo>
                  <a:cubicBezTo>
                    <a:pt x="1270367" y="390083"/>
                    <a:pt x="1281690" y="362405"/>
                    <a:pt x="1291755" y="334726"/>
                  </a:cubicBezTo>
                  <a:cubicBezTo>
                    <a:pt x="1301820" y="306419"/>
                    <a:pt x="1309998" y="277482"/>
                    <a:pt x="1314401" y="247917"/>
                  </a:cubicBezTo>
                  <a:cubicBezTo>
                    <a:pt x="1319433" y="213948"/>
                    <a:pt x="1317546" y="179979"/>
                    <a:pt x="1319433" y="146010"/>
                  </a:cubicBezTo>
                  <a:cubicBezTo>
                    <a:pt x="1320062" y="134058"/>
                    <a:pt x="1321320" y="121477"/>
                    <a:pt x="1323836" y="110154"/>
                  </a:cubicBezTo>
                  <a:cubicBezTo>
                    <a:pt x="1323836" y="106379"/>
                    <a:pt x="1323836" y="103234"/>
                    <a:pt x="1323208" y="99460"/>
                  </a:cubicBezTo>
                  <a:cubicBezTo>
                    <a:pt x="1293642" y="147897"/>
                    <a:pt x="1262818" y="195705"/>
                    <a:pt x="1229478" y="242255"/>
                  </a:cubicBezTo>
                  <a:cubicBezTo>
                    <a:pt x="1200542" y="282515"/>
                    <a:pt x="1170347" y="321516"/>
                    <a:pt x="1138894" y="358630"/>
                  </a:cubicBezTo>
                  <a:cubicBezTo>
                    <a:pt x="1114362" y="387567"/>
                    <a:pt x="1087941" y="415245"/>
                    <a:pt x="1062779" y="443553"/>
                  </a:cubicBezTo>
                  <a:cubicBezTo>
                    <a:pt x="1058376" y="452359"/>
                    <a:pt x="1053972" y="461166"/>
                    <a:pt x="1048940" y="469973"/>
                  </a:cubicBezTo>
                  <a:cubicBezTo>
                    <a:pt x="1040133" y="485699"/>
                    <a:pt x="1031326" y="502055"/>
                    <a:pt x="1025664" y="519039"/>
                  </a:cubicBezTo>
                  <a:cubicBezTo>
                    <a:pt x="1019374" y="536653"/>
                    <a:pt x="1016858" y="554895"/>
                    <a:pt x="1014342" y="573767"/>
                  </a:cubicBezTo>
                  <a:cubicBezTo>
                    <a:pt x="1011826" y="593268"/>
                    <a:pt x="1008680" y="612139"/>
                    <a:pt x="1005535" y="631640"/>
                  </a:cubicBezTo>
                  <a:cubicBezTo>
                    <a:pt x="999873" y="670012"/>
                    <a:pt x="993583" y="708384"/>
                    <a:pt x="986663" y="746757"/>
                  </a:cubicBezTo>
                  <a:cubicBezTo>
                    <a:pt x="980373" y="781355"/>
                    <a:pt x="975340" y="816582"/>
                    <a:pt x="961501" y="849293"/>
                  </a:cubicBezTo>
                  <a:cubicBezTo>
                    <a:pt x="950178" y="877600"/>
                    <a:pt x="934452" y="903391"/>
                    <a:pt x="916210" y="927296"/>
                  </a:cubicBezTo>
                  <a:cubicBezTo>
                    <a:pt x="879095" y="974475"/>
                    <a:pt x="831287" y="1013476"/>
                    <a:pt x="784108" y="1049961"/>
                  </a:cubicBezTo>
                  <a:cubicBezTo>
                    <a:pt x="730009" y="1092108"/>
                    <a:pt x="673394" y="1134883"/>
                    <a:pt x="631248" y="1189611"/>
                  </a:cubicBezTo>
                  <a:cubicBezTo>
                    <a:pt x="626215" y="1196531"/>
                    <a:pt x="614264" y="1189611"/>
                    <a:pt x="619924" y="1182063"/>
                  </a:cubicBezTo>
                  <a:cubicBezTo>
                    <a:pt x="633764" y="1162562"/>
                    <a:pt x="641312" y="1140545"/>
                    <a:pt x="648232" y="1117899"/>
                  </a:cubicBezTo>
                  <a:cubicBezTo>
                    <a:pt x="655781" y="1093366"/>
                    <a:pt x="662700" y="1068833"/>
                    <a:pt x="670878" y="1044299"/>
                  </a:cubicBezTo>
                  <a:cubicBezTo>
                    <a:pt x="679685" y="1019137"/>
                    <a:pt x="691637" y="995233"/>
                    <a:pt x="706734" y="973216"/>
                  </a:cubicBezTo>
                  <a:cubicBezTo>
                    <a:pt x="723089" y="950570"/>
                    <a:pt x="741332" y="929812"/>
                    <a:pt x="760833" y="909053"/>
                  </a:cubicBezTo>
                  <a:cubicBezTo>
                    <a:pt x="779704" y="888923"/>
                    <a:pt x="799205" y="869422"/>
                    <a:pt x="816190" y="848035"/>
                  </a:cubicBezTo>
                  <a:cubicBezTo>
                    <a:pt x="833174" y="826018"/>
                    <a:pt x="850159" y="803372"/>
                    <a:pt x="865885" y="780097"/>
                  </a:cubicBezTo>
                  <a:cubicBezTo>
                    <a:pt x="882241" y="756822"/>
                    <a:pt x="896708" y="732289"/>
                    <a:pt x="910548" y="707755"/>
                  </a:cubicBezTo>
                  <a:cubicBezTo>
                    <a:pt x="924387" y="682593"/>
                    <a:pt x="934452" y="656802"/>
                    <a:pt x="944517" y="631011"/>
                  </a:cubicBezTo>
                  <a:cubicBezTo>
                    <a:pt x="955840" y="602074"/>
                    <a:pt x="969679" y="573767"/>
                    <a:pt x="982889" y="545459"/>
                  </a:cubicBezTo>
                  <a:cubicBezTo>
                    <a:pt x="987292" y="536024"/>
                    <a:pt x="992325" y="526588"/>
                    <a:pt x="997357" y="517152"/>
                  </a:cubicBezTo>
                  <a:cubicBezTo>
                    <a:pt x="964646" y="553637"/>
                    <a:pt x="931306" y="590122"/>
                    <a:pt x="894822" y="622833"/>
                  </a:cubicBezTo>
                  <a:cubicBezTo>
                    <a:pt x="821222" y="724111"/>
                    <a:pt x="728751" y="810920"/>
                    <a:pt x="618667" y="870052"/>
                  </a:cubicBezTo>
                  <a:cubicBezTo>
                    <a:pt x="561423" y="900875"/>
                    <a:pt x="499775" y="925408"/>
                    <a:pt x="436870" y="939877"/>
                  </a:cubicBezTo>
                  <a:cubicBezTo>
                    <a:pt x="367045" y="955603"/>
                    <a:pt x="300365" y="979507"/>
                    <a:pt x="234314" y="1005298"/>
                  </a:cubicBezTo>
                  <a:cubicBezTo>
                    <a:pt x="197200" y="1019766"/>
                    <a:pt x="160086" y="1034864"/>
                    <a:pt x="122342" y="1049332"/>
                  </a:cubicBezTo>
                  <a:cubicBezTo>
                    <a:pt x="85228" y="1063800"/>
                    <a:pt x="47485" y="1075123"/>
                    <a:pt x="11000" y="1090221"/>
                  </a:cubicBezTo>
                  <a:cubicBezTo>
                    <a:pt x="4710" y="1092737"/>
                    <a:pt x="-3468" y="1086446"/>
                    <a:pt x="1564" y="1079527"/>
                  </a:cubicBezTo>
                  <a:cubicBezTo>
                    <a:pt x="46856" y="1017879"/>
                    <a:pt x="100326" y="959377"/>
                    <a:pt x="156940" y="908424"/>
                  </a:cubicBezTo>
                  <a:cubicBezTo>
                    <a:pt x="214184" y="856841"/>
                    <a:pt x="277090" y="815324"/>
                    <a:pt x="351947" y="795823"/>
                  </a:cubicBezTo>
                  <a:cubicBezTo>
                    <a:pt x="427434" y="776322"/>
                    <a:pt x="505437" y="771919"/>
                    <a:pt x="582181" y="759338"/>
                  </a:cubicBezTo>
                  <a:cubicBezTo>
                    <a:pt x="660184" y="746757"/>
                    <a:pt x="733784" y="723482"/>
                    <a:pt x="799205" y="677561"/>
                  </a:cubicBezTo>
                  <a:cubicBezTo>
                    <a:pt x="834433" y="652399"/>
                    <a:pt x="865256" y="620946"/>
                    <a:pt x="896079" y="590751"/>
                  </a:cubicBezTo>
                  <a:cubicBezTo>
                    <a:pt x="927532" y="559928"/>
                    <a:pt x="957098" y="527217"/>
                    <a:pt x="986663" y="494506"/>
                  </a:cubicBezTo>
                  <a:cubicBezTo>
                    <a:pt x="1030068" y="446698"/>
                    <a:pt x="1074102" y="399519"/>
                    <a:pt x="1116248" y="350453"/>
                  </a:cubicBezTo>
                  <a:cubicBezTo>
                    <a:pt x="1114362" y="351082"/>
                    <a:pt x="1112474" y="352340"/>
                    <a:pt x="1110587" y="352969"/>
                  </a:cubicBezTo>
                  <a:cubicBezTo>
                    <a:pt x="1096119" y="359259"/>
                    <a:pt x="1080393" y="363034"/>
                    <a:pt x="1064666" y="367437"/>
                  </a:cubicBezTo>
                  <a:cubicBezTo>
                    <a:pt x="1033214" y="376244"/>
                    <a:pt x="1006793" y="393228"/>
                    <a:pt x="981002" y="412729"/>
                  </a:cubicBezTo>
                  <a:cubicBezTo>
                    <a:pt x="968421" y="422794"/>
                    <a:pt x="955840" y="433488"/>
                    <a:pt x="943887" y="443553"/>
                  </a:cubicBezTo>
                  <a:cubicBezTo>
                    <a:pt x="931306" y="453617"/>
                    <a:pt x="918725" y="463682"/>
                    <a:pt x="906774" y="474376"/>
                  </a:cubicBezTo>
                  <a:cubicBezTo>
                    <a:pt x="883498" y="495135"/>
                    <a:pt x="862110" y="519039"/>
                    <a:pt x="838836" y="540427"/>
                  </a:cubicBezTo>
                  <a:cubicBezTo>
                    <a:pt x="826883" y="551121"/>
                    <a:pt x="813673" y="561815"/>
                    <a:pt x="799835" y="569993"/>
                  </a:cubicBezTo>
                  <a:cubicBezTo>
                    <a:pt x="785995" y="578799"/>
                    <a:pt x="771527" y="584461"/>
                    <a:pt x="756430" y="590122"/>
                  </a:cubicBezTo>
                  <a:cubicBezTo>
                    <a:pt x="692895" y="613397"/>
                    <a:pt x="624957" y="620946"/>
                    <a:pt x="558278" y="628495"/>
                  </a:cubicBezTo>
                  <a:cubicBezTo>
                    <a:pt x="519905" y="632898"/>
                    <a:pt x="480903" y="635414"/>
                    <a:pt x="443160" y="642963"/>
                  </a:cubicBezTo>
                  <a:cubicBezTo>
                    <a:pt x="424918" y="646737"/>
                    <a:pt x="407933" y="651770"/>
                    <a:pt x="390320" y="658060"/>
                  </a:cubicBezTo>
                  <a:cubicBezTo>
                    <a:pt x="373964" y="664351"/>
                    <a:pt x="357609" y="668754"/>
                    <a:pt x="339995" y="670012"/>
                  </a:cubicBezTo>
                  <a:cubicBezTo>
                    <a:pt x="333076" y="670641"/>
                    <a:pt x="328044" y="664351"/>
                    <a:pt x="331818" y="658060"/>
                  </a:cubicBezTo>
                  <a:cubicBezTo>
                    <a:pt x="360754" y="605220"/>
                    <a:pt x="394094" y="553008"/>
                    <a:pt x="436870" y="510232"/>
                  </a:cubicBezTo>
                  <a:cubicBezTo>
                    <a:pt x="457000" y="490103"/>
                    <a:pt x="479646" y="473118"/>
                    <a:pt x="506066" y="462424"/>
                  </a:cubicBezTo>
                  <a:cubicBezTo>
                    <a:pt x="536261" y="449843"/>
                    <a:pt x="568342" y="443553"/>
                    <a:pt x="601053" y="439149"/>
                  </a:cubicBezTo>
                  <a:cubicBezTo>
                    <a:pt x="665217" y="430342"/>
                    <a:pt x="731267" y="429084"/>
                    <a:pt x="791028" y="402664"/>
                  </a:cubicBezTo>
                  <a:cubicBezTo>
                    <a:pt x="826255" y="386938"/>
                    <a:pt x="858336" y="366179"/>
                    <a:pt x="892305" y="347936"/>
                  </a:cubicBezTo>
                  <a:cubicBezTo>
                    <a:pt x="908660" y="339130"/>
                    <a:pt x="925645" y="330323"/>
                    <a:pt x="943887" y="325920"/>
                  </a:cubicBezTo>
                  <a:cubicBezTo>
                    <a:pt x="958985" y="322145"/>
                    <a:pt x="974711" y="321516"/>
                    <a:pt x="989809" y="322145"/>
                  </a:cubicBezTo>
                  <a:cubicBezTo>
                    <a:pt x="1025036" y="323403"/>
                    <a:pt x="1059005" y="325290"/>
                    <a:pt x="1093603" y="315855"/>
                  </a:cubicBezTo>
                  <a:cubicBezTo>
                    <a:pt x="1125055" y="307048"/>
                    <a:pt x="1152734" y="289434"/>
                    <a:pt x="1178525" y="270563"/>
                  </a:cubicBezTo>
                  <a:cubicBezTo>
                    <a:pt x="1182299" y="265530"/>
                    <a:pt x="1186073" y="260498"/>
                    <a:pt x="1189848" y="255465"/>
                  </a:cubicBezTo>
                  <a:cubicBezTo>
                    <a:pt x="1190477" y="254207"/>
                    <a:pt x="1191735" y="253578"/>
                    <a:pt x="1192364" y="253578"/>
                  </a:cubicBezTo>
                  <a:cubicBezTo>
                    <a:pt x="1240802" y="188157"/>
                    <a:pt x="1284835" y="119590"/>
                    <a:pt x="1327611" y="50394"/>
                  </a:cubicBezTo>
                  <a:cubicBezTo>
                    <a:pt x="1316288" y="60459"/>
                    <a:pt x="1304965" y="70523"/>
                    <a:pt x="1293642" y="80588"/>
                  </a:cubicBezTo>
                  <a:cubicBezTo>
                    <a:pt x="1281690" y="91282"/>
                    <a:pt x="1269738" y="100718"/>
                    <a:pt x="1255269" y="108267"/>
                  </a:cubicBezTo>
                  <a:cubicBezTo>
                    <a:pt x="1226333" y="123993"/>
                    <a:pt x="1194251" y="131542"/>
                    <a:pt x="1161541" y="137203"/>
                  </a:cubicBezTo>
                  <a:cubicBezTo>
                    <a:pt x="1127572" y="143494"/>
                    <a:pt x="1094232" y="150413"/>
                    <a:pt x="1060262" y="158591"/>
                  </a:cubicBezTo>
                  <a:cubicBezTo>
                    <a:pt x="1042020" y="162994"/>
                    <a:pt x="1023149" y="168027"/>
                    <a:pt x="1005535" y="174946"/>
                  </a:cubicBezTo>
                  <a:cubicBezTo>
                    <a:pt x="988551" y="181237"/>
                    <a:pt x="972824" y="190044"/>
                    <a:pt x="957727" y="199480"/>
                  </a:cubicBezTo>
                  <a:cubicBezTo>
                    <a:pt x="926274" y="218980"/>
                    <a:pt x="894822" y="237852"/>
                    <a:pt x="860853" y="254207"/>
                  </a:cubicBezTo>
                  <a:cubicBezTo>
                    <a:pt x="828142" y="269934"/>
                    <a:pt x="794173" y="283773"/>
                    <a:pt x="759575" y="295096"/>
                  </a:cubicBezTo>
                  <a:cubicBezTo>
                    <a:pt x="726235" y="306419"/>
                    <a:pt x="691637" y="317113"/>
                    <a:pt x="656410" y="318371"/>
                  </a:cubicBezTo>
                  <a:cubicBezTo>
                    <a:pt x="636280" y="319000"/>
                    <a:pt x="616779" y="317742"/>
                    <a:pt x="596650" y="317742"/>
                  </a:cubicBezTo>
                  <a:cubicBezTo>
                    <a:pt x="584697" y="317742"/>
                    <a:pt x="573375" y="319000"/>
                    <a:pt x="561423" y="320258"/>
                  </a:cubicBezTo>
                  <a:cubicBezTo>
                    <a:pt x="547583" y="321516"/>
                    <a:pt x="533744" y="323403"/>
                    <a:pt x="519905" y="322145"/>
                  </a:cubicBezTo>
                  <a:cubicBezTo>
                    <a:pt x="509840" y="321516"/>
                    <a:pt x="497888" y="319000"/>
                    <a:pt x="492856" y="308935"/>
                  </a:cubicBezTo>
                  <a:cubicBezTo>
                    <a:pt x="490968" y="305790"/>
                    <a:pt x="492227" y="301386"/>
                    <a:pt x="496001" y="299499"/>
                  </a:cubicBezTo>
                  <a:cubicBezTo>
                    <a:pt x="509211" y="292580"/>
                    <a:pt x="521163" y="285031"/>
                    <a:pt x="535002" y="279369"/>
                  </a:cubicBezTo>
                  <a:cubicBezTo>
                    <a:pt x="550099" y="273079"/>
                    <a:pt x="565197" y="268046"/>
                    <a:pt x="580923" y="263014"/>
                  </a:cubicBezTo>
                  <a:cubicBezTo>
                    <a:pt x="596021" y="257982"/>
                    <a:pt x="611118" y="253578"/>
                    <a:pt x="625586" y="247917"/>
                  </a:cubicBezTo>
                  <a:cubicBezTo>
                    <a:pt x="641312" y="241626"/>
                    <a:pt x="655152" y="233448"/>
                    <a:pt x="669620" y="224642"/>
                  </a:cubicBezTo>
                  <a:cubicBezTo>
                    <a:pt x="701701" y="204512"/>
                    <a:pt x="731267" y="181237"/>
                    <a:pt x="759575" y="157333"/>
                  </a:cubicBezTo>
                  <a:cubicBezTo>
                    <a:pt x="785995" y="134687"/>
                    <a:pt x="810528" y="109525"/>
                    <a:pt x="838207" y="88766"/>
                  </a:cubicBezTo>
                  <a:cubicBezTo>
                    <a:pt x="880982" y="56684"/>
                    <a:pt x="931306" y="34038"/>
                    <a:pt x="986034" y="32151"/>
                  </a:cubicBezTo>
                  <a:cubicBezTo>
                    <a:pt x="1017487" y="31522"/>
                    <a:pt x="1046424" y="39700"/>
                    <a:pt x="1077247" y="45361"/>
                  </a:cubicBezTo>
                  <a:cubicBezTo>
                    <a:pt x="1113103" y="52281"/>
                    <a:pt x="1149589" y="53539"/>
                    <a:pt x="1186073" y="52281"/>
                  </a:cubicBezTo>
                  <a:cubicBezTo>
                    <a:pt x="1206204" y="51652"/>
                    <a:pt x="1226333" y="49765"/>
                    <a:pt x="1246463" y="47248"/>
                  </a:cubicBezTo>
                  <a:cubicBezTo>
                    <a:pt x="1262818" y="45361"/>
                    <a:pt x="1279803" y="42845"/>
                    <a:pt x="1295529" y="37183"/>
                  </a:cubicBezTo>
                  <a:cubicBezTo>
                    <a:pt x="1308739" y="32151"/>
                    <a:pt x="1321320" y="25231"/>
                    <a:pt x="1332014" y="17054"/>
                  </a:cubicBezTo>
                  <a:close/>
                </a:path>
              </a:pathLst>
            </a:custGeom>
            <a:solidFill>
              <a:srgbClr val="643623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50" name="【公众号：阿拉丁PPT】1-212"/>
            <p:cNvSpPr/>
            <p:nvPr/>
          </p:nvSpPr>
          <p:spPr>
            <a:xfrm>
              <a:off x="11839798" y="1973325"/>
              <a:ext cx="352203" cy="617191"/>
            </a:xfrm>
            <a:custGeom>
              <a:avLst/>
              <a:gdLst>
                <a:gd name="connsiteX0" fmla="*/ 352203 w 352203"/>
                <a:gd name="connsiteY0" fmla="*/ 0 h 617191"/>
                <a:gd name="connsiteX1" fmla="*/ 352203 w 352203"/>
                <a:gd name="connsiteY1" fmla="*/ 199457 h 617191"/>
                <a:gd name="connsiteX2" fmla="*/ 317593 w 352203"/>
                <a:gd name="connsiteY2" fmla="*/ 208935 h 617191"/>
                <a:gd name="connsiteX3" fmla="*/ 243993 w 352203"/>
                <a:gd name="connsiteY3" fmla="*/ 310212 h 617191"/>
                <a:gd name="connsiteX4" fmla="*/ 286140 w 352203"/>
                <a:gd name="connsiteY4" fmla="*/ 392619 h 617191"/>
                <a:gd name="connsiteX5" fmla="*/ 324827 w 352203"/>
                <a:gd name="connsiteY5" fmla="*/ 421241 h 617191"/>
                <a:gd name="connsiteX6" fmla="*/ 352203 w 352203"/>
                <a:gd name="connsiteY6" fmla="*/ 436044 h 617191"/>
                <a:gd name="connsiteX7" fmla="*/ 352203 w 352203"/>
                <a:gd name="connsiteY7" fmla="*/ 553372 h 617191"/>
                <a:gd name="connsiteX8" fmla="*/ 343384 w 352203"/>
                <a:gd name="connsiteY8" fmla="*/ 617191 h 617191"/>
                <a:gd name="connsiteX9" fmla="*/ 103086 w 352203"/>
                <a:gd name="connsiteY9" fmla="*/ 557431 h 617191"/>
                <a:gd name="connsiteX10" fmla="*/ 550 w 352203"/>
                <a:gd name="connsiteY10" fmla="*/ 352988 h 617191"/>
                <a:gd name="connsiteX11" fmla="*/ 137684 w 352203"/>
                <a:gd name="connsiteY11" fmla="*/ 79350 h 617191"/>
                <a:gd name="connsiteX12" fmla="*/ 283703 w 352203"/>
                <a:gd name="connsiteY12" fmla="*/ 12906 h 61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2203" h="617191">
                  <a:moveTo>
                    <a:pt x="352203" y="0"/>
                  </a:moveTo>
                  <a:lnTo>
                    <a:pt x="352203" y="199457"/>
                  </a:lnTo>
                  <a:lnTo>
                    <a:pt x="317593" y="208935"/>
                  </a:lnTo>
                  <a:cubicBezTo>
                    <a:pt x="277334" y="227177"/>
                    <a:pt x="243364" y="266179"/>
                    <a:pt x="243993" y="310212"/>
                  </a:cubicBezTo>
                  <a:cubicBezTo>
                    <a:pt x="244623" y="342294"/>
                    <a:pt x="262236" y="371231"/>
                    <a:pt x="286140" y="392619"/>
                  </a:cubicBezTo>
                  <a:cubicBezTo>
                    <a:pt x="297777" y="403313"/>
                    <a:pt x="310988" y="412748"/>
                    <a:pt x="324827" y="421241"/>
                  </a:cubicBezTo>
                  <a:lnTo>
                    <a:pt x="352203" y="436044"/>
                  </a:lnTo>
                  <a:lnTo>
                    <a:pt x="352203" y="553372"/>
                  </a:lnTo>
                  <a:lnTo>
                    <a:pt x="343384" y="617191"/>
                  </a:lnTo>
                  <a:cubicBezTo>
                    <a:pt x="266010" y="604610"/>
                    <a:pt x="160330" y="609643"/>
                    <a:pt x="103086" y="557431"/>
                  </a:cubicBezTo>
                  <a:cubicBezTo>
                    <a:pt x="45212" y="504590"/>
                    <a:pt x="5582" y="430991"/>
                    <a:pt x="550" y="352988"/>
                  </a:cubicBezTo>
                  <a:cubicBezTo>
                    <a:pt x="-6370" y="246678"/>
                    <a:pt x="52761" y="142884"/>
                    <a:pt x="137684" y="79350"/>
                  </a:cubicBezTo>
                  <a:cubicBezTo>
                    <a:pt x="180459" y="47583"/>
                    <a:pt x="230784" y="26509"/>
                    <a:pt x="283703" y="12906"/>
                  </a:cubicBezTo>
                  <a:close/>
                </a:path>
              </a:pathLst>
            </a:custGeom>
            <a:solidFill>
              <a:srgbClr val="E1C1AA"/>
            </a:solidFill>
            <a:ln w="6288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51" name="【公众号：阿拉丁PPT】1-213"/>
            <p:cNvSpPr/>
            <p:nvPr/>
          </p:nvSpPr>
          <p:spPr>
            <a:xfrm>
              <a:off x="11913602" y="2535575"/>
              <a:ext cx="100795" cy="101725"/>
            </a:xfrm>
            <a:custGeom>
              <a:avLst/>
              <a:gdLst>
                <a:gd name="connsiteX0" fmla="*/ 99734 w 100795"/>
                <a:gd name="connsiteY0" fmla="*/ 60601 h 101725"/>
                <a:gd name="connsiteX1" fmla="*/ 94073 w 100795"/>
                <a:gd name="connsiteY1" fmla="*/ 73183 h 101725"/>
                <a:gd name="connsiteX2" fmla="*/ 86524 w 100795"/>
                <a:gd name="connsiteY2" fmla="*/ 84505 h 101725"/>
                <a:gd name="connsiteX3" fmla="*/ 58846 w 100795"/>
                <a:gd name="connsiteY3" fmla="*/ 99603 h 101725"/>
                <a:gd name="connsiteX4" fmla="*/ 57588 w 100795"/>
                <a:gd name="connsiteY4" fmla="*/ 99603 h 101725"/>
                <a:gd name="connsiteX5" fmla="*/ 50668 w 100795"/>
                <a:gd name="connsiteY5" fmla="*/ 101490 h 101725"/>
                <a:gd name="connsiteX6" fmla="*/ 24877 w 100795"/>
                <a:gd name="connsiteY6" fmla="*/ 90796 h 101725"/>
                <a:gd name="connsiteX7" fmla="*/ 5376 w 100795"/>
                <a:gd name="connsiteY7" fmla="*/ 68150 h 101725"/>
                <a:gd name="connsiteX8" fmla="*/ 14812 w 100795"/>
                <a:gd name="connsiteY8" fmla="*/ 11535 h 101725"/>
                <a:gd name="connsiteX9" fmla="*/ 50039 w 100795"/>
                <a:gd name="connsiteY9" fmla="*/ 212 h 101725"/>
                <a:gd name="connsiteX10" fmla="*/ 83379 w 100795"/>
                <a:gd name="connsiteY10" fmla="*/ 12793 h 101725"/>
                <a:gd name="connsiteX11" fmla="*/ 92186 w 100795"/>
                <a:gd name="connsiteY11" fmla="*/ 23487 h 101725"/>
                <a:gd name="connsiteX12" fmla="*/ 94701 w 100795"/>
                <a:gd name="connsiteY12" fmla="*/ 28520 h 101725"/>
                <a:gd name="connsiteX13" fmla="*/ 95960 w 100795"/>
                <a:gd name="connsiteY13" fmla="*/ 31036 h 101725"/>
                <a:gd name="connsiteX14" fmla="*/ 97847 w 100795"/>
                <a:gd name="connsiteY14" fmla="*/ 35439 h 101725"/>
                <a:gd name="connsiteX15" fmla="*/ 99734 w 100795"/>
                <a:gd name="connsiteY15" fmla="*/ 60601 h 101725"/>
                <a:gd name="connsiteX16" fmla="*/ 85266 w 100795"/>
                <a:gd name="connsiteY16" fmla="*/ 46133 h 101725"/>
                <a:gd name="connsiteX17" fmla="*/ 85266 w 100795"/>
                <a:gd name="connsiteY17" fmla="*/ 46133 h 101725"/>
                <a:gd name="connsiteX18" fmla="*/ 84637 w 100795"/>
                <a:gd name="connsiteY18" fmla="*/ 44875 h 101725"/>
                <a:gd name="connsiteX19" fmla="*/ 83379 w 100795"/>
                <a:gd name="connsiteY19" fmla="*/ 42359 h 101725"/>
                <a:gd name="connsiteX20" fmla="*/ 82120 w 100795"/>
                <a:gd name="connsiteY20" fmla="*/ 40472 h 101725"/>
                <a:gd name="connsiteX21" fmla="*/ 82120 w 100795"/>
                <a:gd name="connsiteY21" fmla="*/ 39843 h 101725"/>
                <a:gd name="connsiteX22" fmla="*/ 81491 w 100795"/>
                <a:gd name="connsiteY22" fmla="*/ 39213 h 101725"/>
                <a:gd name="connsiteX23" fmla="*/ 78346 w 100795"/>
                <a:gd name="connsiteY23" fmla="*/ 36068 h 101725"/>
                <a:gd name="connsiteX24" fmla="*/ 78346 w 100795"/>
                <a:gd name="connsiteY24" fmla="*/ 36068 h 101725"/>
                <a:gd name="connsiteX25" fmla="*/ 77717 w 100795"/>
                <a:gd name="connsiteY25" fmla="*/ 35439 h 101725"/>
                <a:gd name="connsiteX26" fmla="*/ 75201 w 100795"/>
                <a:gd name="connsiteY26" fmla="*/ 34181 h 101725"/>
                <a:gd name="connsiteX27" fmla="*/ 72685 w 100795"/>
                <a:gd name="connsiteY27" fmla="*/ 32923 h 101725"/>
                <a:gd name="connsiteX28" fmla="*/ 72056 w 100795"/>
                <a:gd name="connsiteY28" fmla="*/ 32923 h 101725"/>
                <a:gd name="connsiteX29" fmla="*/ 67024 w 100795"/>
                <a:gd name="connsiteY29" fmla="*/ 31036 h 101725"/>
                <a:gd name="connsiteX30" fmla="*/ 64507 w 100795"/>
                <a:gd name="connsiteY30" fmla="*/ 30407 h 101725"/>
                <a:gd name="connsiteX31" fmla="*/ 63878 w 100795"/>
                <a:gd name="connsiteY31" fmla="*/ 30407 h 101725"/>
                <a:gd name="connsiteX32" fmla="*/ 58217 w 100795"/>
                <a:gd name="connsiteY32" fmla="*/ 30407 h 101725"/>
                <a:gd name="connsiteX33" fmla="*/ 56329 w 100795"/>
                <a:gd name="connsiteY33" fmla="*/ 30407 h 101725"/>
                <a:gd name="connsiteX34" fmla="*/ 54443 w 100795"/>
                <a:gd name="connsiteY34" fmla="*/ 31036 h 101725"/>
                <a:gd name="connsiteX35" fmla="*/ 46893 w 100795"/>
                <a:gd name="connsiteY35" fmla="*/ 32294 h 101725"/>
                <a:gd name="connsiteX36" fmla="*/ 41232 w 100795"/>
                <a:gd name="connsiteY36" fmla="*/ 34181 h 101725"/>
                <a:gd name="connsiteX37" fmla="*/ 40603 w 100795"/>
                <a:gd name="connsiteY37" fmla="*/ 34181 h 101725"/>
                <a:gd name="connsiteX38" fmla="*/ 41232 w 100795"/>
                <a:gd name="connsiteY38" fmla="*/ 33552 h 101725"/>
                <a:gd name="connsiteX39" fmla="*/ 38716 w 100795"/>
                <a:gd name="connsiteY39" fmla="*/ 34810 h 101725"/>
                <a:gd name="connsiteX40" fmla="*/ 36200 w 100795"/>
                <a:gd name="connsiteY40" fmla="*/ 36068 h 101725"/>
                <a:gd name="connsiteX41" fmla="*/ 36200 w 100795"/>
                <a:gd name="connsiteY41" fmla="*/ 36068 h 101725"/>
                <a:gd name="connsiteX42" fmla="*/ 35571 w 100795"/>
                <a:gd name="connsiteY42" fmla="*/ 36697 h 101725"/>
                <a:gd name="connsiteX43" fmla="*/ 33683 w 100795"/>
                <a:gd name="connsiteY43" fmla="*/ 38585 h 101725"/>
                <a:gd name="connsiteX44" fmla="*/ 33055 w 100795"/>
                <a:gd name="connsiteY44" fmla="*/ 39843 h 101725"/>
                <a:gd name="connsiteX45" fmla="*/ 31796 w 100795"/>
                <a:gd name="connsiteY45" fmla="*/ 42988 h 101725"/>
                <a:gd name="connsiteX46" fmla="*/ 31796 w 100795"/>
                <a:gd name="connsiteY46" fmla="*/ 42988 h 101725"/>
                <a:gd name="connsiteX47" fmla="*/ 31167 w 100795"/>
                <a:gd name="connsiteY47" fmla="*/ 44875 h 101725"/>
                <a:gd name="connsiteX48" fmla="*/ 30538 w 100795"/>
                <a:gd name="connsiteY48" fmla="*/ 46762 h 101725"/>
                <a:gd name="connsiteX49" fmla="*/ 31167 w 100795"/>
                <a:gd name="connsiteY49" fmla="*/ 56198 h 101725"/>
                <a:gd name="connsiteX50" fmla="*/ 31167 w 100795"/>
                <a:gd name="connsiteY50" fmla="*/ 56827 h 101725"/>
                <a:gd name="connsiteX51" fmla="*/ 31796 w 100795"/>
                <a:gd name="connsiteY51" fmla="*/ 59973 h 101725"/>
                <a:gd name="connsiteX52" fmla="*/ 33683 w 100795"/>
                <a:gd name="connsiteY52" fmla="*/ 65634 h 101725"/>
                <a:gd name="connsiteX53" fmla="*/ 33683 w 100795"/>
                <a:gd name="connsiteY53" fmla="*/ 65634 h 101725"/>
                <a:gd name="connsiteX54" fmla="*/ 33683 w 100795"/>
                <a:gd name="connsiteY54" fmla="*/ 65634 h 101725"/>
                <a:gd name="connsiteX55" fmla="*/ 34941 w 100795"/>
                <a:gd name="connsiteY55" fmla="*/ 68779 h 101725"/>
                <a:gd name="connsiteX56" fmla="*/ 38087 w 100795"/>
                <a:gd name="connsiteY56" fmla="*/ 74441 h 101725"/>
                <a:gd name="connsiteX57" fmla="*/ 39345 w 100795"/>
                <a:gd name="connsiteY57" fmla="*/ 76328 h 101725"/>
                <a:gd name="connsiteX58" fmla="*/ 39345 w 100795"/>
                <a:gd name="connsiteY58" fmla="*/ 76328 h 101725"/>
                <a:gd name="connsiteX59" fmla="*/ 40603 w 100795"/>
                <a:gd name="connsiteY59" fmla="*/ 77586 h 101725"/>
                <a:gd name="connsiteX60" fmla="*/ 45007 w 100795"/>
                <a:gd name="connsiteY60" fmla="*/ 81989 h 101725"/>
                <a:gd name="connsiteX61" fmla="*/ 46893 w 100795"/>
                <a:gd name="connsiteY61" fmla="*/ 83877 h 101725"/>
                <a:gd name="connsiteX62" fmla="*/ 48152 w 100795"/>
                <a:gd name="connsiteY62" fmla="*/ 85135 h 101725"/>
                <a:gd name="connsiteX63" fmla="*/ 53813 w 100795"/>
                <a:gd name="connsiteY63" fmla="*/ 87651 h 101725"/>
                <a:gd name="connsiteX64" fmla="*/ 56958 w 100795"/>
                <a:gd name="connsiteY64" fmla="*/ 89538 h 101725"/>
                <a:gd name="connsiteX65" fmla="*/ 87782 w 100795"/>
                <a:gd name="connsiteY65" fmla="*/ 64376 h 101725"/>
                <a:gd name="connsiteX66" fmla="*/ 85266 w 100795"/>
                <a:gd name="connsiteY66" fmla="*/ 46133 h 101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</a:cxnLst>
              <a:rect l="l" t="t" r="r" b="b"/>
              <a:pathLst>
                <a:path w="100795" h="101725">
                  <a:moveTo>
                    <a:pt x="99734" y="60601"/>
                  </a:moveTo>
                  <a:cubicBezTo>
                    <a:pt x="98476" y="65005"/>
                    <a:pt x="96589" y="68779"/>
                    <a:pt x="94073" y="73183"/>
                  </a:cubicBezTo>
                  <a:cubicBezTo>
                    <a:pt x="91556" y="76957"/>
                    <a:pt x="89041" y="80731"/>
                    <a:pt x="86524" y="84505"/>
                  </a:cubicBezTo>
                  <a:cubicBezTo>
                    <a:pt x="78975" y="92683"/>
                    <a:pt x="70169" y="97716"/>
                    <a:pt x="58846" y="99603"/>
                  </a:cubicBezTo>
                  <a:cubicBezTo>
                    <a:pt x="58217" y="99603"/>
                    <a:pt x="57588" y="99603"/>
                    <a:pt x="57588" y="99603"/>
                  </a:cubicBezTo>
                  <a:cubicBezTo>
                    <a:pt x="56329" y="101490"/>
                    <a:pt x="53813" y="102119"/>
                    <a:pt x="50668" y="101490"/>
                  </a:cubicBezTo>
                  <a:cubicBezTo>
                    <a:pt x="41232" y="99603"/>
                    <a:pt x="32426" y="96458"/>
                    <a:pt x="24877" y="90796"/>
                  </a:cubicBezTo>
                  <a:cubicBezTo>
                    <a:pt x="16699" y="85135"/>
                    <a:pt x="9779" y="77586"/>
                    <a:pt x="5376" y="68150"/>
                  </a:cubicBezTo>
                  <a:cubicBezTo>
                    <a:pt x="-3431" y="49907"/>
                    <a:pt x="-2172" y="25375"/>
                    <a:pt x="14812" y="11535"/>
                  </a:cubicBezTo>
                  <a:cubicBezTo>
                    <a:pt x="24877" y="3358"/>
                    <a:pt x="36829" y="-1046"/>
                    <a:pt x="50039" y="212"/>
                  </a:cubicBezTo>
                  <a:cubicBezTo>
                    <a:pt x="61991" y="841"/>
                    <a:pt x="73943" y="4615"/>
                    <a:pt x="83379" y="12793"/>
                  </a:cubicBezTo>
                  <a:cubicBezTo>
                    <a:pt x="87153" y="15939"/>
                    <a:pt x="89669" y="19713"/>
                    <a:pt x="92186" y="23487"/>
                  </a:cubicBezTo>
                  <a:cubicBezTo>
                    <a:pt x="93444" y="25375"/>
                    <a:pt x="94073" y="26632"/>
                    <a:pt x="94701" y="28520"/>
                  </a:cubicBezTo>
                  <a:cubicBezTo>
                    <a:pt x="95331" y="29149"/>
                    <a:pt x="96589" y="32923"/>
                    <a:pt x="95960" y="31036"/>
                  </a:cubicBezTo>
                  <a:cubicBezTo>
                    <a:pt x="96589" y="32294"/>
                    <a:pt x="97218" y="34181"/>
                    <a:pt x="97847" y="35439"/>
                  </a:cubicBezTo>
                  <a:cubicBezTo>
                    <a:pt x="100992" y="43617"/>
                    <a:pt x="101622" y="53053"/>
                    <a:pt x="99734" y="60601"/>
                  </a:cubicBezTo>
                  <a:close/>
                  <a:moveTo>
                    <a:pt x="85266" y="46133"/>
                  </a:moveTo>
                  <a:cubicBezTo>
                    <a:pt x="85266" y="45504"/>
                    <a:pt x="85266" y="45504"/>
                    <a:pt x="85266" y="46133"/>
                  </a:cubicBezTo>
                  <a:cubicBezTo>
                    <a:pt x="85266" y="45504"/>
                    <a:pt x="85266" y="45504"/>
                    <a:pt x="84637" y="44875"/>
                  </a:cubicBezTo>
                  <a:cubicBezTo>
                    <a:pt x="84008" y="44246"/>
                    <a:pt x="84008" y="42988"/>
                    <a:pt x="83379" y="42359"/>
                  </a:cubicBezTo>
                  <a:cubicBezTo>
                    <a:pt x="82750" y="41730"/>
                    <a:pt x="82750" y="41101"/>
                    <a:pt x="82120" y="40472"/>
                  </a:cubicBezTo>
                  <a:cubicBezTo>
                    <a:pt x="82120" y="40472"/>
                    <a:pt x="82120" y="40472"/>
                    <a:pt x="82120" y="39843"/>
                  </a:cubicBezTo>
                  <a:cubicBezTo>
                    <a:pt x="82120" y="39843"/>
                    <a:pt x="81491" y="39213"/>
                    <a:pt x="81491" y="39213"/>
                  </a:cubicBezTo>
                  <a:cubicBezTo>
                    <a:pt x="80234" y="37956"/>
                    <a:pt x="78975" y="37326"/>
                    <a:pt x="78346" y="36068"/>
                  </a:cubicBezTo>
                  <a:cubicBezTo>
                    <a:pt x="78346" y="36068"/>
                    <a:pt x="78346" y="36068"/>
                    <a:pt x="78346" y="36068"/>
                  </a:cubicBezTo>
                  <a:cubicBezTo>
                    <a:pt x="78346" y="36068"/>
                    <a:pt x="78346" y="36068"/>
                    <a:pt x="77717" y="35439"/>
                  </a:cubicBezTo>
                  <a:cubicBezTo>
                    <a:pt x="77088" y="34810"/>
                    <a:pt x="76459" y="34181"/>
                    <a:pt x="75201" y="34181"/>
                  </a:cubicBezTo>
                  <a:cubicBezTo>
                    <a:pt x="74572" y="33552"/>
                    <a:pt x="73314" y="33552"/>
                    <a:pt x="72685" y="32923"/>
                  </a:cubicBezTo>
                  <a:cubicBezTo>
                    <a:pt x="72685" y="32923"/>
                    <a:pt x="72056" y="32923"/>
                    <a:pt x="72056" y="32923"/>
                  </a:cubicBezTo>
                  <a:cubicBezTo>
                    <a:pt x="70169" y="32294"/>
                    <a:pt x="68910" y="31665"/>
                    <a:pt x="67024" y="31036"/>
                  </a:cubicBezTo>
                  <a:cubicBezTo>
                    <a:pt x="66394" y="31036"/>
                    <a:pt x="65136" y="30407"/>
                    <a:pt x="64507" y="30407"/>
                  </a:cubicBezTo>
                  <a:cubicBezTo>
                    <a:pt x="64507" y="30407"/>
                    <a:pt x="63878" y="30407"/>
                    <a:pt x="63878" y="30407"/>
                  </a:cubicBezTo>
                  <a:cubicBezTo>
                    <a:pt x="61991" y="30407"/>
                    <a:pt x="60103" y="30407"/>
                    <a:pt x="58217" y="30407"/>
                  </a:cubicBezTo>
                  <a:cubicBezTo>
                    <a:pt x="58217" y="30407"/>
                    <a:pt x="56958" y="30407"/>
                    <a:pt x="56329" y="30407"/>
                  </a:cubicBezTo>
                  <a:cubicBezTo>
                    <a:pt x="55700" y="30407"/>
                    <a:pt x="54443" y="30407"/>
                    <a:pt x="54443" y="31036"/>
                  </a:cubicBezTo>
                  <a:cubicBezTo>
                    <a:pt x="51926" y="31665"/>
                    <a:pt x="49410" y="31665"/>
                    <a:pt x="46893" y="32294"/>
                  </a:cubicBezTo>
                  <a:cubicBezTo>
                    <a:pt x="45007" y="32923"/>
                    <a:pt x="43119" y="33552"/>
                    <a:pt x="41232" y="34181"/>
                  </a:cubicBezTo>
                  <a:cubicBezTo>
                    <a:pt x="41232" y="34181"/>
                    <a:pt x="40603" y="34181"/>
                    <a:pt x="40603" y="34181"/>
                  </a:cubicBezTo>
                  <a:cubicBezTo>
                    <a:pt x="40603" y="34181"/>
                    <a:pt x="41232" y="34181"/>
                    <a:pt x="41232" y="33552"/>
                  </a:cubicBezTo>
                  <a:cubicBezTo>
                    <a:pt x="40603" y="34181"/>
                    <a:pt x="39345" y="34181"/>
                    <a:pt x="38716" y="34810"/>
                  </a:cubicBezTo>
                  <a:cubicBezTo>
                    <a:pt x="38087" y="35439"/>
                    <a:pt x="36829" y="35439"/>
                    <a:pt x="36200" y="36068"/>
                  </a:cubicBezTo>
                  <a:cubicBezTo>
                    <a:pt x="36200" y="36068"/>
                    <a:pt x="36200" y="36068"/>
                    <a:pt x="36200" y="36068"/>
                  </a:cubicBezTo>
                  <a:cubicBezTo>
                    <a:pt x="36200" y="36068"/>
                    <a:pt x="35571" y="36697"/>
                    <a:pt x="35571" y="36697"/>
                  </a:cubicBezTo>
                  <a:cubicBezTo>
                    <a:pt x="34941" y="37326"/>
                    <a:pt x="34312" y="37956"/>
                    <a:pt x="33683" y="38585"/>
                  </a:cubicBezTo>
                  <a:cubicBezTo>
                    <a:pt x="33683" y="39213"/>
                    <a:pt x="33055" y="39213"/>
                    <a:pt x="33055" y="39843"/>
                  </a:cubicBezTo>
                  <a:cubicBezTo>
                    <a:pt x="32426" y="41101"/>
                    <a:pt x="31796" y="41730"/>
                    <a:pt x="31796" y="42988"/>
                  </a:cubicBezTo>
                  <a:cubicBezTo>
                    <a:pt x="31796" y="42988"/>
                    <a:pt x="31796" y="42988"/>
                    <a:pt x="31796" y="42988"/>
                  </a:cubicBezTo>
                  <a:cubicBezTo>
                    <a:pt x="31796" y="43617"/>
                    <a:pt x="31167" y="44246"/>
                    <a:pt x="31167" y="44875"/>
                  </a:cubicBezTo>
                  <a:cubicBezTo>
                    <a:pt x="31167" y="45504"/>
                    <a:pt x="31167" y="46133"/>
                    <a:pt x="30538" y="46762"/>
                  </a:cubicBezTo>
                  <a:cubicBezTo>
                    <a:pt x="30538" y="49907"/>
                    <a:pt x="30538" y="53053"/>
                    <a:pt x="31167" y="56198"/>
                  </a:cubicBezTo>
                  <a:cubicBezTo>
                    <a:pt x="31167" y="56198"/>
                    <a:pt x="31167" y="56827"/>
                    <a:pt x="31167" y="56827"/>
                  </a:cubicBezTo>
                  <a:cubicBezTo>
                    <a:pt x="31167" y="58085"/>
                    <a:pt x="31796" y="58714"/>
                    <a:pt x="31796" y="59973"/>
                  </a:cubicBezTo>
                  <a:cubicBezTo>
                    <a:pt x="32426" y="61860"/>
                    <a:pt x="33055" y="63747"/>
                    <a:pt x="33683" y="65634"/>
                  </a:cubicBezTo>
                  <a:cubicBezTo>
                    <a:pt x="33683" y="65634"/>
                    <a:pt x="33683" y="65634"/>
                    <a:pt x="33683" y="65634"/>
                  </a:cubicBezTo>
                  <a:cubicBezTo>
                    <a:pt x="33683" y="65634"/>
                    <a:pt x="33683" y="65634"/>
                    <a:pt x="33683" y="65634"/>
                  </a:cubicBezTo>
                  <a:cubicBezTo>
                    <a:pt x="34312" y="66892"/>
                    <a:pt x="34312" y="67521"/>
                    <a:pt x="34941" y="68779"/>
                  </a:cubicBezTo>
                  <a:cubicBezTo>
                    <a:pt x="35571" y="70666"/>
                    <a:pt x="36829" y="72554"/>
                    <a:pt x="38087" y="74441"/>
                  </a:cubicBezTo>
                  <a:cubicBezTo>
                    <a:pt x="38087" y="75070"/>
                    <a:pt x="39345" y="75699"/>
                    <a:pt x="39345" y="76328"/>
                  </a:cubicBezTo>
                  <a:cubicBezTo>
                    <a:pt x="39345" y="76328"/>
                    <a:pt x="39345" y="76328"/>
                    <a:pt x="39345" y="76328"/>
                  </a:cubicBezTo>
                  <a:cubicBezTo>
                    <a:pt x="39974" y="76957"/>
                    <a:pt x="39974" y="77586"/>
                    <a:pt x="40603" y="77586"/>
                  </a:cubicBezTo>
                  <a:cubicBezTo>
                    <a:pt x="41861" y="79473"/>
                    <a:pt x="43748" y="80731"/>
                    <a:pt x="45007" y="81989"/>
                  </a:cubicBezTo>
                  <a:cubicBezTo>
                    <a:pt x="45636" y="82618"/>
                    <a:pt x="46265" y="83247"/>
                    <a:pt x="46893" y="83877"/>
                  </a:cubicBezTo>
                  <a:cubicBezTo>
                    <a:pt x="46893" y="83877"/>
                    <a:pt x="49410" y="85764"/>
                    <a:pt x="48152" y="85135"/>
                  </a:cubicBezTo>
                  <a:cubicBezTo>
                    <a:pt x="50039" y="86393"/>
                    <a:pt x="51926" y="87022"/>
                    <a:pt x="53813" y="87651"/>
                  </a:cubicBezTo>
                  <a:cubicBezTo>
                    <a:pt x="55071" y="88280"/>
                    <a:pt x="56329" y="88909"/>
                    <a:pt x="56958" y="89538"/>
                  </a:cubicBezTo>
                  <a:cubicBezTo>
                    <a:pt x="71427" y="87651"/>
                    <a:pt x="86524" y="80102"/>
                    <a:pt x="87782" y="64376"/>
                  </a:cubicBezTo>
                  <a:cubicBezTo>
                    <a:pt x="88411" y="58085"/>
                    <a:pt x="87782" y="52424"/>
                    <a:pt x="85266" y="46133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52" name="【公众号：阿拉丁PPT】1-214"/>
            <p:cNvSpPr/>
            <p:nvPr/>
          </p:nvSpPr>
          <p:spPr>
            <a:xfrm>
              <a:off x="11953381" y="2569756"/>
              <a:ext cx="1452" cy="726"/>
            </a:xfrm>
            <a:custGeom>
              <a:avLst/>
              <a:gdLst>
                <a:gd name="connsiteX0" fmla="*/ 1452 w 1452"/>
                <a:gd name="connsiteY0" fmla="*/ 0 h 726"/>
                <a:gd name="connsiteX1" fmla="*/ 1452 w 1452"/>
                <a:gd name="connsiteY1" fmla="*/ 0 h 726"/>
                <a:gd name="connsiteX2" fmla="*/ 1452 w 1452"/>
                <a:gd name="connsiteY2" fmla="*/ 0 h 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52" h="726">
                  <a:moveTo>
                    <a:pt x="1452" y="0"/>
                  </a:moveTo>
                  <a:cubicBezTo>
                    <a:pt x="-1063" y="1258"/>
                    <a:pt x="195" y="629"/>
                    <a:pt x="1452" y="0"/>
                  </a:cubicBezTo>
                  <a:lnTo>
                    <a:pt x="1452" y="0"/>
                  </a:ln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53" name="【公众号：阿拉丁PPT】1-215"/>
            <p:cNvSpPr/>
            <p:nvPr/>
          </p:nvSpPr>
          <p:spPr>
            <a:xfrm>
              <a:off x="11847266" y="2683615"/>
              <a:ext cx="1887" cy="628"/>
            </a:xfrm>
            <a:custGeom>
              <a:avLst/>
              <a:gdLst>
                <a:gd name="connsiteX0" fmla="*/ 0 w 1887"/>
                <a:gd name="connsiteY0" fmla="*/ 0 h 628"/>
                <a:gd name="connsiteX1" fmla="*/ 1887 w 1887"/>
                <a:gd name="connsiteY1" fmla="*/ 629 h 628"/>
                <a:gd name="connsiteX2" fmla="*/ 1887 w 1887"/>
                <a:gd name="connsiteY2" fmla="*/ 629 h 628"/>
                <a:gd name="connsiteX3" fmla="*/ 0 w 1887"/>
                <a:gd name="connsiteY3" fmla="*/ 0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87" h="628">
                  <a:moveTo>
                    <a:pt x="0" y="0"/>
                  </a:moveTo>
                  <a:cubicBezTo>
                    <a:pt x="629" y="0"/>
                    <a:pt x="1259" y="629"/>
                    <a:pt x="1887" y="629"/>
                  </a:cubicBezTo>
                  <a:cubicBezTo>
                    <a:pt x="1887" y="629"/>
                    <a:pt x="1887" y="629"/>
                    <a:pt x="1887" y="629"/>
                  </a:cubicBezTo>
                  <a:cubicBezTo>
                    <a:pt x="629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54" name="【公众号：阿拉丁PPT】1-216"/>
            <p:cNvSpPr/>
            <p:nvPr/>
          </p:nvSpPr>
          <p:spPr>
            <a:xfrm>
              <a:off x="11815813" y="2707519"/>
              <a:ext cx="471" cy="628"/>
            </a:xfrm>
            <a:custGeom>
              <a:avLst/>
              <a:gdLst>
                <a:gd name="connsiteX0" fmla="*/ 0 w 471"/>
                <a:gd name="connsiteY0" fmla="*/ 629 h 628"/>
                <a:gd name="connsiteX1" fmla="*/ 0 w 471"/>
                <a:gd name="connsiteY1" fmla="*/ 0 h 628"/>
                <a:gd name="connsiteX2" fmla="*/ 0 w 471"/>
                <a:gd name="connsiteY2" fmla="*/ 629 h 628"/>
                <a:gd name="connsiteX3" fmla="*/ 0 w 471"/>
                <a:gd name="connsiteY3" fmla="*/ 629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" h="628">
                  <a:moveTo>
                    <a:pt x="0" y="629"/>
                  </a:moveTo>
                  <a:cubicBezTo>
                    <a:pt x="0" y="629"/>
                    <a:pt x="0" y="0"/>
                    <a:pt x="0" y="0"/>
                  </a:cubicBezTo>
                  <a:cubicBezTo>
                    <a:pt x="629" y="0"/>
                    <a:pt x="629" y="0"/>
                    <a:pt x="0" y="629"/>
                  </a:cubicBezTo>
                  <a:cubicBezTo>
                    <a:pt x="0" y="629"/>
                    <a:pt x="0" y="629"/>
                    <a:pt x="0" y="629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55" name="【公众号：阿拉丁PPT】1-217"/>
            <p:cNvSpPr/>
            <p:nvPr/>
          </p:nvSpPr>
          <p:spPr>
            <a:xfrm>
              <a:off x="11790617" y="2652125"/>
              <a:ext cx="93535" cy="97540"/>
            </a:xfrm>
            <a:custGeom>
              <a:avLst/>
              <a:gdLst>
                <a:gd name="connsiteX0" fmla="*/ 92505 w 93535"/>
                <a:gd name="connsiteY0" fmla="*/ 55394 h 97540"/>
                <a:gd name="connsiteX1" fmla="*/ 74891 w 93535"/>
                <a:gd name="connsiteY1" fmla="*/ 83701 h 97540"/>
                <a:gd name="connsiteX2" fmla="*/ 44067 w 93535"/>
                <a:gd name="connsiteY2" fmla="*/ 97540 h 97540"/>
                <a:gd name="connsiteX3" fmla="*/ 40922 w 93535"/>
                <a:gd name="connsiteY3" fmla="*/ 95024 h 97540"/>
                <a:gd name="connsiteX4" fmla="*/ 39664 w 93535"/>
                <a:gd name="connsiteY4" fmla="*/ 95653 h 97540"/>
                <a:gd name="connsiteX5" fmla="*/ 25824 w 93535"/>
                <a:gd name="connsiteY5" fmla="*/ 95653 h 97540"/>
                <a:gd name="connsiteX6" fmla="*/ 6324 w 93535"/>
                <a:gd name="connsiteY6" fmla="*/ 79926 h 97540"/>
                <a:gd name="connsiteX7" fmla="*/ 6953 w 93535"/>
                <a:gd name="connsiteY7" fmla="*/ 25828 h 97540"/>
                <a:gd name="connsiteX8" fmla="*/ 63568 w 93535"/>
                <a:gd name="connsiteY8" fmla="*/ 1924 h 97540"/>
                <a:gd name="connsiteX9" fmla="*/ 89988 w 93535"/>
                <a:gd name="connsiteY9" fmla="*/ 26457 h 97540"/>
                <a:gd name="connsiteX10" fmla="*/ 92505 w 93535"/>
                <a:gd name="connsiteY10" fmla="*/ 55394 h 97540"/>
                <a:gd name="connsiteX11" fmla="*/ 70488 w 93535"/>
                <a:gd name="connsiteY11" fmla="*/ 44700 h 97540"/>
                <a:gd name="connsiteX12" fmla="*/ 69858 w 93535"/>
                <a:gd name="connsiteY12" fmla="*/ 42812 h 97540"/>
                <a:gd name="connsiteX13" fmla="*/ 69229 w 93535"/>
                <a:gd name="connsiteY13" fmla="*/ 41554 h 97540"/>
                <a:gd name="connsiteX14" fmla="*/ 66713 w 93535"/>
                <a:gd name="connsiteY14" fmla="*/ 37780 h 97540"/>
                <a:gd name="connsiteX15" fmla="*/ 66713 w 93535"/>
                <a:gd name="connsiteY15" fmla="*/ 37780 h 97540"/>
                <a:gd name="connsiteX16" fmla="*/ 64826 w 93535"/>
                <a:gd name="connsiteY16" fmla="*/ 35893 h 97540"/>
                <a:gd name="connsiteX17" fmla="*/ 62939 w 93535"/>
                <a:gd name="connsiteY17" fmla="*/ 34635 h 97540"/>
                <a:gd name="connsiteX18" fmla="*/ 57907 w 93535"/>
                <a:gd name="connsiteY18" fmla="*/ 32118 h 97540"/>
                <a:gd name="connsiteX19" fmla="*/ 57907 w 93535"/>
                <a:gd name="connsiteY19" fmla="*/ 32118 h 97540"/>
                <a:gd name="connsiteX20" fmla="*/ 58536 w 93535"/>
                <a:gd name="connsiteY20" fmla="*/ 32118 h 97540"/>
                <a:gd name="connsiteX21" fmla="*/ 57907 w 93535"/>
                <a:gd name="connsiteY21" fmla="*/ 32118 h 97540"/>
                <a:gd name="connsiteX22" fmla="*/ 56648 w 93535"/>
                <a:gd name="connsiteY22" fmla="*/ 31490 h 97540"/>
                <a:gd name="connsiteX23" fmla="*/ 56019 w 93535"/>
                <a:gd name="connsiteY23" fmla="*/ 31490 h 97540"/>
                <a:gd name="connsiteX24" fmla="*/ 55390 w 93535"/>
                <a:gd name="connsiteY24" fmla="*/ 31490 h 97540"/>
                <a:gd name="connsiteX25" fmla="*/ 52874 w 93535"/>
                <a:gd name="connsiteY25" fmla="*/ 30860 h 97540"/>
                <a:gd name="connsiteX26" fmla="*/ 52245 w 93535"/>
                <a:gd name="connsiteY26" fmla="*/ 30860 h 97540"/>
                <a:gd name="connsiteX27" fmla="*/ 45955 w 93535"/>
                <a:gd name="connsiteY27" fmla="*/ 30860 h 97540"/>
                <a:gd name="connsiteX28" fmla="*/ 45326 w 93535"/>
                <a:gd name="connsiteY28" fmla="*/ 30860 h 97540"/>
                <a:gd name="connsiteX29" fmla="*/ 42809 w 93535"/>
                <a:gd name="connsiteY29" fmla="*/ 31490 h 97540"/>
                <a:gd name="connsiteX30" fmla="*/ 40293 w 93535"/>
                <a:gd name="connsiteY30" fmla="*/ 32118 h 97540"/>
                <a:gd name="connsiteX31" fmla="*/ 40922 w 93535"/>
                <a:gd name="connsiteY31" fmla="*/ 31490 h 97540"/>
                <a:gd name="connsiteX32" fmla="*/ 40293 w 93535"/>
                <a:gd name="connsiteY32" fmla="*/ 32118 h 97540"/>
                <a:gd name="connsiteX33" fmla="*/ 39035 w 93535"/>
                <a:gd name="connsiteY33" fmla="*/ 32747 h 97540"/>
                <a:gd name="connsiteX34" fmla="*/ 36519 w 93535"/>
                <a:gd name="connsiteY34" fmla="*/ 34006 h 97540"/>
                <a:gd name="connsiteX35" fmla="*/ 35890 w 93535"/>
                <a:gd name="connsiteY35" fmla="*/ 34635 h 97540"/>
                <a:gd name="connsiteX36" fmla="*/ 35260 w 93535"/>
                <a:gd name="connsiteY36" fmla="*/ 35264 h 97540"/>
                <a:gd name="connsiteX37" fmla="*/ 31486 w 93535"/>
                <a:gd name="connsiteY37" fmla="*/ 39038 h 97540"/>
                <a:gd name="connsiteX38" fmla="*/ 30228 w 93535"/>
                <a:gd name="connsiteY38" fmla="*/ 40925 h 97540"/>
                <a:gd name="connsiteX39" fmla="*/ 27712 w 93535"/>
                <a:gd name="connsiteY39" fmla="*/ 45328 h 97540"/>
                <a:gd name="connsiteX40" fmla="*/ 27083 w 93535"/>
                <a:gd name="connsiteY40" fmla="*/ 47216 h 97540"/>
                <a:gd name="connsiteX41" fmla="*/ 27083 w 93535"/>
                <a:gd name="connsiteY41" fmla="*/ 47845 h 97540"/>
                <a:gd name="connsiteX42" fmla="*/ 25824 w 93535"/>
                <a:gd name="connsiteY42" fmla="*/ 52877 h 97540"/>
                <a:gd name="connsiteX43" fmla="*/ 25196 w 93535"/>
                <a:gd name="connsiteY43" fmla="*/ 56652 h 97540"/>
                <a:gd name="connsiteX44" fmla="*/ 25196 w 93535"/>
                <a:gd name="connsiteY44" fmla="*/ 56022 h 97540"/>
                <a:gd name="connsiteX45" fmla="*/ 25196 w 93535"/>
                <a:gd name="connsiteY45" fmla="*/ 57281 h 97540"/>
                <a:gd name="connsiteX46" fmla="*/ 25196 w 93535"/>
                <a:gd name="connsiteY46" fmla="*/ 57281 h 97540"/>
                <a:gd name="connsiteX47" fmla="*/ 25196 w 93535"/>
                <a:gd name="connsiteY47" fmla="*/ 57281 h 97540"/>
                <a:gd name="connsiteX48" fmla="*/ 25196 w 93535"/>
                <a:gd name="connsiteY48" fmla="*/ 57281 h 97540"/>
                <a:gd name="connsiteX49" fmla="*/ 25196 w 93535"/>
                <a:gd name="connsiteY49" fmla="*/ 60426 h 97540"/>
                <a:gd name="connsiteX50" fmla="*/ 25196 w 93535"/>
                <a:gd name="connsiteY50" fmla="*/ 64829 h 97540"/>
                <a:gd name="connsiteX51" fmla="*/ 25196 w 93535"/>
                <a:gd name="connsiteY51" fmla="*/ 66088 h 97540"/>
                <a:gd name="connsiteX52" fmla="*/ 25196 w 93535"/>
                <a:gd name="connsiteY52" fmla="*/ 67345 h 97540"/>
                <a:gd name="connsiteX53" fmla="*/ 25196 w 93535"/>
                <a:gd name="connsiteY53" fmla="*/ 67345 h 97540"/>
                <a:gd name="connsiteX54" fmla="*/ 25196 w 93535"/>
                <a:gd name="connsiteY54" fmla="*/ 67345 h 97540"/>
                <a:gd name="connsiteX55" fmla="*/ 26454 w 93535"/>
                <a:gd name="connsiteY55" fmla="*/ 72378 h 97540"/>
                <a:gd name="connsiteX56" fmla="*/ 26454 w 93535"/>
                <a:gd name="connsiteY56" fmla="*/ 73007 h 97540"/>
                <a:gd name="connsiteX57" fmla="*/ 27083 w 93535"/>
                <a:gd name="connsiteY57" fmla="*/ 74894 h 97540"/>
                <a:gd name="connsiteX58" fmla="*/ 28341 w 93535"/>
                <a:gd name="connsiteY58" fmla="*/ 76781 h 97540"/>
                <a:gd name="connsiteX59" fmla="*/ 30228 w 93535"/>
                <a:gd name="connsiteY59" fmla="*/ 78669 h 97540"/>
                <a:gd name="connsiteX60" fmla="*/ 30228 w 93535"/>
                <a:gd name="connsiteY60" fmla="*/ 78669 h 97540"/>
                <a:gd name="connsiteX61" fmla="*/ 32115 w 93535"/>
                <a:gd name="connsiteY61" fmla="*/ 79926 h 97540"/>
                <a:gd name="connsiteX62" fmla="*/ 32115 w 93535"/>
                <a:gd name="connsiteY62" fmla="*/ 79926 h 97540"/>
                <a:gd name="connsiteX63" fmla="*/ 32115 w 93535"/>
                <a:gd name="connsiteY63" fmla="*/ 79926 h 97540"/>
                <a:gd name="connsiteX64" fmla="*/ 34631 w 93535"/>
                <a:gd name="connsiteY64" fmla="*/ 80556 h 97540"/>
                <a:gd name="connsiteX65" fmla="*/ 35890 w 93535"/>
                <a:gd name="connsiteY65" fmla="*/ 80556 h 97540"/>
                <a:gd name="connsiteX66" fmla="*/ 35890 w 93535"/>
                <a:gd name="connsiteY66" fmla="*/ 80556 h 97540"/>
                <a:gd name="connsiteX67" fmla="*/ 40922 w 93535"/>
                <a:gd name="connsiteY67" fmla="*/ 80556 h 97540"/>
                <a:gd name="connsiteX68" fmla="*/ 43438 w 93535"/>
                <a:gd name="connsiteY68" fmla="*/ 79926 h 97540"/>
                <a:gd name="connsiteX69" fmla="*/ 45955 w 93535"/>
                <a:gd name="connsiteY69" fmla="*/ 79298 h 97540"/>
                <a:gd name="connsiteX70" fmla="*/ 56019 w 93535"/>
                <a:gd name="connsiteY70" fmla="*/ 81814 h 97540"/>
                <a:gd name="connsiteX71" fmla="*/ 56648 w 93535"/>
                <a:gd name="connsiteY71" fmla="*/ 85588 h 97540"/>
                <a:gd name="connsiteX72" fmla="*/ 63568 w 93535"/>
                <a:gd name="connsiteY72" fmla="*/ 79298 h 97540"/>
                <a:gd name="connsiteX73" fmla="*/ 66713 w 93535"/>
                <a:gd name="connsiteY73" fmla="*/ 75523 h 97540"/>
                <a:gd name="connsiteX74" fmla="*/ 67972 w 93535"/>
                <a:gd name="connsiteY74" fmla="*/ 73007 h 97540"/>
                <a:gd name="connsiteX75" fmla="*/ 68600 w 93535"/>
                <a:gd name="connsiteY75" fmla="*/ 70491 h 97540"/>
                <a:gd name="connsiteX76" fmla="*/ 69858 w 93535"/>
                <a:gd name="connsiteY76" fmla="*/ 65458 h 97540"/>
                <a:gd name="connsiteX77" fmla="*/ 70488 w 93535"/>
                <a:gd name="connsiteY77" fmla="*/ 62313 h 97540"/>
                <a:gd name="connsiteX78" fmla="*/ 70488 w 93535"/>
                <a:gd name="connsiteY78" fmla="*/ 61055 h 97540"/>
                <a:gd name="connsiteX79" fmla="*/ 70488 w 93535"/>
                <a:gd name="connsiteY79" fmla="*/ 61055 h 97540"/>
                <a:gd name="connsiteX80" fmla="*/ 70488 w 93535"/>
                <a:gd name="connsiteY80" fmla="*/ 61055 h 97540"/>
                <a:gd name="connsiteX81" fmla="*/ 70488 w 93535"/>
                <a:gd name="connsiteY81" fmla="*/ 49732 h 97540"/>
                <a:gd name="connsiteX82" fmla="*/ 70488 w 93535"/>
                <a:gd name="connsiteY82" fmla="*/ 49732 h 97540"/>
                <a:gd name="connsiteX83" fmla="*/ 70488 w 93535"/>
                <a:gd name="connsiteY83" fmla="*/ 49103 h 97540"/>
                <a:gd name="connsiteX84" fmla="*/ 70488 w 93535"/>
                <a:gd name="connsiteY84" fmla="*/ 44700 h 9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3535" h="97540">
                  <a:moveTo>
                    <a:pt x="92505" y="55394"/>
                  </a:moveTo>
                  <a:cubicBezTo>
                    <a:pt x="89988" y="66716"/>
                    <a:pt x="83069" y="75523"/>
                    <a:pt x="74891" y="83701"/>
                  </a:cubicBezTo>
                  <a:cubicBezTo>
                    <a:pt x="66713" y="92508"/>
                    <a:pt x="56019" y="96911"/>
                    <a:pt x="44067" y="97540"/>
                  </a:cubicBezTo>
                  <a:cubicBezTo>
                    <a:pt x="42180" y="97540"/>
                    <a:pt x="41551" y="96282"/>
                    <a:pt x="40922" y="95024"/>
                  </a:cubicBezTo>
                  <a:cubicBezTo>
                    <a:pt x="40293" y="95024"/>
                    <a:pt x="40293" y="95024"/>
                    <a:pt x="39664" y="95653"/>
                  </a:cubicBezTo>
                  <a:cubicBezTo>
                    <a:pt x="35260" y="96911"/>
                    <a:pt x="30228" y="96911"/>
                    <a:pt x="25824" y="95653"/>
                  </a:cubicBezTo>
                  <a:cubicBezTo>
                    <a:pt x="17018" y="93766"/>
                    <a:pt x="10098" y="87475"/>
                    <a:pt x="6324" y="79926"/>
                  </a:cubicBezTo>
                  <a:cubicBezTo>
                    <a:pt x="-3112" y="63571"/>
                    <a:pt x="-1224" y="42183"/>
                    <a:pt x="6953" y="25828"/>
                  </a:cubicBezTo>
                  <a:cubicBezTo>
                    <a:pt x="17647" y="5069"/>
                    <a:pt x="40922" y="-4367"/>
                    <a:pt x="63568" y="1924"/>
                  </a:cubicBezTo>
                  <a:cubicBezTo>
                    <a:pt x="76149" y="5698"/>
                    <a:pt x="85585" y="13876"/>
                    <a:pt x="89988" y="26457"/>
                  </a:cubicBezTo>
                  <a:cubicBezTo>
                    <a:pt x="93763" y="35264"/>
                    <a:pt x="94392" y="45958"/>
                    <a:pt x="92505" y="55394"/>
                  </a:cubicBezTo>
                  <a:close/>
                  <a:moveTo>
                    <a:pt x="70488" y="44700"/>
                  </a:moveTo>
                  <a:cubicBezTo>
                    <a:pt x="70488" y="44700"/>
                    <a:pt x="70488" y="43441"/>
                    <a:pt x="69858" y="42812"/>
                  </a:cubicBezTo>
                  <a:cubicBezTo>
                    <a:pt x="69858" y="42183"/>
                    <a:pt x="69229" y="42183"/>
                    <a:pt x="69229" y="41554"/>
                  </a:cubicBezTo>
                  <a:cubicBezTo>
                    <a:pt x="68600" y="40296"/>
                    <a:pt x="67972" y="39038"/>
                    <a:pt x="66713" y="37780"/>
                  </a:cubicBezTo>
                  <a:cubicBezTo>
                    <a:pt x="66713" y="37780"/>
                    <a:pt x="66713" y="37780"/>
                    <a:pt x="66713" y="37780"/>
                  </a:cubicBezTo>
                  <a:cubicBezTo>
                    <a:pt x="66084" y="37151"/>
                    <a:pt x="65455" y="36522"/>
                    <a:pt x="64826" y="35893"/>
                  </a:cubicBezTo>
                  <a:cubicBezTo>
                    <a:pt x="64197" y="35264"/>
                    <a:pt x="63568" y="34635"/>
                    <a:pt x="62939" y="34635"/>
                  </a:cubicBezTo>
                  <a:cubicBezTo>
                    <a:pt x="61052" y="34006"/>
                    <a:pt x="59794" y="32747"/>
                    <a:pt x="57907" y="32118"/>
                  </a:cubicBezTo>
                  <a:cubicBezTo>
                    <a:pt x="57907" y="32118"/>
                    <a:pt x="57907" y="32118"/>
                    <a:pt x="57907" y="32118"/>
                  </a:cubicBezTo>
                  <a:cubicBezTo>
                    <a:pt x="57907" y="32118"/>
                    <a:pt x="57907" y="32118"/>
                    <a:pt x="58536" y="32118"/>
                  </a:cubicBezTo>
                  <a:cubicBezTo>
                    <a:pt x="58536" y="32118"/>
                    <a:pt x="57907" y="32118"/>
                    <a:pt x="57907" y="32118"/>
                  </a:cubicBezTo>
                  <a:cubicBezTo>
                    <a:pt x="57277" y="32118"/>
                    <a:pt x="57277" y="32118"/>
                    <a:pt x="56648" y="31490"/>
                  </a:cubicBezTo>
                  <a:cubicBezTo>
                    <a:pt x="56019" y="31490"/>
                    <a:pt x="56019" y="31490"/>
                    <a:pt x="56019" y="31490"/>
                  </a:cubicBezTo>
                  <a:cubicBezTo>
                    <a:pt x="56019" y="31490"/>
                    <a:pt x="55390" y="31490"/>
                    <a:pt x="55390" y="31490"/>
                  </a:cubicBezTo>
                  <a:cubicBezTo>
                    <a:pt x="54762" y="31490"/>
                    <a:pt x="53503" y="30860"/>
                    <a:pt x="52874" y="30860"/>
                  </a:cubicBezTo>
                  <a:cubicBezTo>
                    <a:pt x="52874" y="30860"/>
                    <a:pt x="52245" y="30860"/>
                    <a:pt x="52245" y="30860"/>
                  </a:cubicBezTo>
                  <a:cubicBezTo>
                    <a:pt x="50358" y="30860"/>
                    <a:pt x="48471" y="30860"/>
                    <a:pt x="45955" y="30860"/>
                  </a:cubicBezTo>
                  <a:cubicBezTo>
                    <a:pt x="45955" y="30860"/>
                    <a:pt x="45955" y="30860"/>
                    <a:pt x="45326" y="30860"/>
                  </a:cubicBezTo>
                  <a:cubicBezTo>
                    <a:pt x="44696" y="30860"/>
                    <a:pt x="43438" y="30860"/>
                    <a:pt x="42809" y="31490"/>
                  </a:cubicBezTo>
                  <a:cubicBezTo>
                    <a:pt x="42180" y="31490"/>
                    <a:pt x="40922" y="32118"/>
                    <a:pt x="40293" y="32118"/>
                  </a:cubicBezTo>
                  <a:cubicBezTo>
                    <a:pt x="40293" y="32118"/>
                    <a:pt x="40293" y="32118"/>
                    <a:pt x="40922" y="31490"/>
                  </a:cubicBezTo>
                  <a:cubicBezTo>
                    <a:pt x="40922" y="31490"/>
                    <a:pt x="40293" y="32118"/>
                    <a:pt x="40293" y="32118"/>
                  </a:cubicBezTo>
                  <a:cubicBezTo>
                    <a:pt x="39664" y="32118"/>
                    <a:pt x="39664" y="32747"/>
                    <a:pt x="39035" y="32747"/>
                  </a:cubicBezTo>
                  <a:cubicBezTo>
                    <a:pt x="38406" y="33377"/>
                    <a:pt x="37148" y="33377"/>
                    <a:pt x="36519" y="34006"/>
                  </a:cubicBezTo>
                  <a:cubicBezTo>
                    <a:pt x="36519" y="34006"/>
                    <a:pt x="35890" y="34006"/>
                    <a:pt x="35890" y="34635"/>
                  </a:cubicBezTo>
                  <a:cubicBezTo>
                    <a:pt x="35890" y="34635"/>
                    <a:pt x="35260" y="35264"/>
                    <a:pt x="35260" y="35264"/>
                  </a:cubicBezTo>
                  <a:cubicBezTo>
                    <a:pt x="34002" y="36522"/>
                    <a:pt x="32745" y="37780"/>
                    <a:pt x="31486" y="39038"/>
                  </a:cubicBezTo>
                  <a:cubicBezTo>
                    <a:pt x="30857" y="39667"/>
                    <a:pt x="30857" y="40296"/>
                    <a:pt x="30228" y="40925"/>
                  </a:cubicBezTo>
                  <a:cubicBezTo>
                    <a:pt x="29599" y="42183"/>
                    <a:pt x="28341" y="44071"/>
                    <a:pt x="27712" y="45328"/>
                  </a:cubicBezTo>
                  <a:cubicBezTo>
                    <a:pt x="27712" y="45958"/>
                    <a:pt x="27083" y="46587"/>
                    <a:pt x="27083" y="47216"/>
                  </a:cubicBezTo>
                  <a:cubicBezTo>
                    <a:pt x="27083" y="47216"/>
                    <a:pt x="27083" y="47216"/>
                    <a:pt x="27083" y="47845"/>
                  </a:cubicBezTo>
                  <a:cubicBezTo>
                    <a:pt x="26454" y="49732"/>
                    <a:pt x="25824" y="50990"/>
                    <a:pt x="25824" y="52877"/>
                  </a:cubicBezTo>
                  <a:cubicBezTo>
                    <a:pt x="25824" y="53506"/>
                    <a:pt x="25824" y="55394"/>
                    <a:pt x="25196" y="56652"/>
                  </a:cubicBezTo>
                  <a:cubicBezTo>
                    <a:pt x="25196" y="56022"/>
                    <a:pt x="25196" y="54764"/>
                    <a:pt x="25196" y="56022"/>
                  </a:cubicBezTo>
                  <a:cubicBezTo>
                    <a:pt x="25196" y="56652"/>
                    <a:pt x="25196" y="56652"/>
                    <a:pt x="25196" y="57281"/>
                  </a:cubicBezTo>
                  <a:cubicBezTo>
                    <a:pt x="25196" y="57281"/>
                    <a:pt x="25196" y="57281"/>
                    <a:pt x="25196" y="57281"/>
                  </a:cubicBezTo>
                  <a:cubicBezTo>
                    <a:pt x="25196" y="57281"/>
                    <a:pt x="25196" y="57281"/>
                    <a:pt x="25196" y="57281"/>
                  </a:cubicBezTo>
                  <a:cubicBezTo>
                    <a:pt x="25196" y="57281"/>
                    <a:pt x="25196" y="57281"/>
                    <a:pt x="25196" y="57281"/>
                  </a:cubicBezTo>
                  <a:cubicBezTo>
                    <a:pt x="25196" y="58539"/>
                    <a:pt x="25196" y="59168"/>
                    <a:pt x="25196" y="60426"/>
                  </a:cubicBezTo>
                  <a:cubicBezTo>
                    <a:pt x="25196" y="61684"/>
                    <a:pt x="25196" y="63571"/>
                    <a:pt x="25196" y="64829"/>
                  </a:cubicBezTo>
                  <a:cubicBezTo>
                    <a:pt x="25196" y="65458"/>
                    <a:pt x="25196" y="67975"/>
                    <a:pt x="25196" y="66088"/>
                  </a:cubicBezTo>
                  <a:cubicBezTo>
                    <a:pt x="25196" y="63571"/>
                    <a:pt x="25196" y="66716"/>
                    <a:pt x="25196" y="67345"/>
                  </a:cubicBezTo>
                  <a:cubicBezTo>
                    <a:pt x="25196" y="67345"/>
                    <a:pt x="25196" y="67345"/>
                    <a:pt x="25196" y="67345"/>
                  </a:cubicBezTo>
                  <a:cubicBezTo>
                    <a:pt x="25196" y="67345"/>
                    <a:pt x="25196" y="67345"/>
                    <a:pt x="25196" y="67345"/>
                  </a:cubicBezTo>
                  <a:cubicBezTo>
                    <a:pt x="25824" y="69233"/>
                    <a:pt x="25824" y="70491"/>
                    <a:pt x="26454" y="72378"/>
                  </a:cubicBezTo>
                  <a:cubicBezTo>
                    <a:pt x="26454" y="72378"/>
                    <a:pt x="26454" y="73007"/>
                    <a:pt x="26454" y="73007"/>
                  </a:cubicBezTo>
                  <a:cubicBezTo>
                    <a:pt x="26454" y="73636"/>
                    <a:pt x="27083" y="74894"/>
                    <a:pt x="27083" y="74894"/>
                  </a:cubicBezTo>
                  <a:cubicBezTo>
                    <a:pt x="27712" y="75523"/>
                    <a:pt x="27712" y="76152"/>
                    <a:pt x="28341" y="76781"/>
                  </a:cubicBezTo>
                  <a:cubicBezTo>
                    <a:pt x="28970" y="77410"/>
                    <a:pt x="29599" y="78039"/>
                    <a:pt x="30228" y="78669"/>
                  </a:cubicBezTo>
                  <a:cubicBezTo>
                    <a:pt x="30228" y="78669"/>
                    <a:pt x="30228" y="78669"/>
                    <a:pt x="30228" y="78669"/>
                  </a:cubicBezTo>
                  <a:cubicBezTo>
                    <a:pt x="30857" y="79298"/>
                    <a:pt x="31486" y="79298"/>
                    <a:pt x="32115" y="79926"/>
                  </a:cubicBezTo>
                  <a:cubicBezTo>
                    <a:pt x="32115" y="79926"/>
                    <a:pt x="32115" y="79926"/>
                    <a:pt x="32115" y="79926"/>
                  </a:cubicBezTo>
                  <a:cubicBezTo>
                    <a:pt x="32115" y="79926"/>
                    <a:pt x="32115" y="79926"/>
                    <a:pt x="32115" y="79926"/>
                  </a:cubicBezTo>
                  <a:cubicBezTo>
                    <a:pt x="32745" y="79926"/>
                    <a:pt x="33374" y="80556"/>
                    <a:pt x="34631" y="80556"/>
                  </a:cubicBezTo>
                  <a:cubicBezTo>
                    <a:pt x="35260" y="80556"/>
                    <a:pt x="35260" y="80556"/>
                    <a:pt x="35890" y="80556"/>
                  </a:cubicBezTo>
                  <a:cubicBezTo>
                    <a:pt x="35890" y="80556"/>
                    <a:pt x="35890" y="80556"/>
                    <a:pt x="35890" y="80556"/>
                  </a:cubicBezTo>
                  <a:cubicBezTo>
                    <a:pt x="37777" y="80556"/>
                    <a:pt x="39035" y="80556"/>
                    <a:pt x="40922" y="80556"/>
                  </a:cubicBezTo>
                  <a:cubicBezTo>
                    <a:pt x="40922" y="80556"/>
                    <a:pt x="42809" y="79926"/>
                    <a:pt x="43438" y="79926"/>
                  </a:cubicBezTo>
                  <a:cubicBezTo>
                    <a:pt x="44067" y="79926"/>
                    <a:pt x="46584" y="78669"/>
                    <a:pt x="45955" y="79298"/>
                  </a:cubicBezTo>
                  <a:cubicBezTo>
                    <a:pt x="49729" y="78039"/>
                    <a:pt x="54132" y="78039"/>
                    <a:pt x="56019" y="81814"/>
                  </a:cubicBezTo>
                  <a:cubicBezTo>
                    <a:pt x="56648" y="83072"/>
                    <a:pt x="56648" y="84330"/>
                    <a:pt x="56648" y="85588"/>
                  </a:cubicBezTo>
                  <a:cubicBezTo>
                    <a:pt x="59165" y="83701"/>
                    <a:pt x="61681" y="81814"/>
                    <a:pt x="63568" y="79298"/>
                  </a:cubicBezTo>
                  <a:cubicBezTo>
                    <a:pt x="64826" y="78039"/>
                    <a:pt x="65455" y="76781"/>
                    <a:pt x="66713" y="75523"/>
                  </a:cubicBezTo>
                  <a:cubicBezTo>
                    <a:pt x="67343" y="74894"/>
                    <a:pt x="67343" y="73636"/>
                    <a:pt x="67972" y="73007"/>
                  </a:cubicBezTo>
                  <a:cubicBezTo>
                    <a:pt x="68600" y="71120"/>
                    <a:pt x="67972" y="72378"/>
                    <a:pt x="68600" y="70491"/>
                  </a:cubicBezTo>
                  <a:cubicBezTo>
                    <a:pt x="69229" y="68604"/>
                    <a:pt x="69858" y="67345"/>
                    <a:pt x="69858" y="65458"/>
                  </a:cubicBezTo>
                  <a:cubicBezTo>
                    <a:pt x="69858" y="66088"/>
                    <a:pt x="70488" y="61684"/>
                    <a:pt x="70488" y="62313"/>
                  </a:cubicBezTo>
                  <a:cubicBezTo>
                    <a:pt x="70488" y="61684"/>
                    <a:pt x="70488" y="61684"/>
                    <a:pt x="70488" y="61055"/>
                  </a:cubicBezTo>
                  <a:cubicBezTo>
                    <a:pt x="70488" y="61055"/>
                    <a:pt x="70488" y="61055"/>
                    <a:pt x="70488" y="61055"/>
                  </a:cubicBezTo>
                  <a:cubicBezTo>
                    <a:pt x="70488" y="61055"/>
                    <a:pt x="70488" y="61055"/>
                    <a:pt x="70488" y="61055"/>
                  </a:cubicBezTo>
                  <a:cubicBezTo>
                    <a:pt x="70488" y="57281"/>
                    <a:pt x="70488" y="53506"/>
                    <a:pt x="70488" y="49732"/>
                  </a:cubicBezTo>
                  <a:cubicBezTo>
                    <a:pt x="70488" y="49732"/>
                    <a:pt x="70488" y="49732"/>
                    <a:pt x="70488" y="49732"/>
                  </a:cubicBezTo>
                  <a:cubicBezTo>
                    <a:pt x="70488" y="49732"/>
                    <a:pt x="70488" y="49732"/>
                    <a:pt x="70488" y="49103"/>
                  </a:cubicBezTo>
                  <a:cubicBezTo>
                    <a:pt x="71117" y="46587"/>
                    <a:pt x="71117" y="45958"/>
                    <a:pt x="70488" y="44700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56" name="【公众号：阿拉丁PPT】1-218"/>
            <p:cNvSpPr/>
            <p:nvPr/>
          </p:nvSpPr>
          <p:spPr>
            <a:xfrm>
              <a:off x="11830281" y="2683615"/>
              <a:ext cx="1886" cy="628"/>
            </a:xfrm>
            <a:custGeom>
              <a:avLst/>
              <a:gdLst>
                <a:gd name="connsiteX0" fmla="*/ 0 w 1886"/>
                <a:gd name="connsiteY0" fmla="*/ 629 h 628"/>
                <a:gd name="connsiteX1" fmla="*/ 1258 w 1886"/>
                <a:gd name="connsiteY1" fmla="*/ 0 h 628"/>
                <a:gd name="connsiteX2" fmla="*/ 1887 w 1886"/>
                <a:gd name="connsiteY2" fmla="*/ 0 h 628"/>
                <a:gd name="connsiteX3" fmla="*/ 1887 w 1886"/>
                <a:gd name="connsiteY3" fmla="*/ 0 h 628"/>
                <a:gd name="connsiteX4" fmla="*/ 0 w 1886"/>
                <a:gd name="connsiteY4" fmla="*/ 629 h 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6" h="628">
                  <a:moveTo>
                    <a:pt x="0" y="629"/>
                  </a:moveTo>
                  <a:cubicBezTo>
                    <a:pt x="629" y="629"/>
                    <a:pt x="629" y="0"/>
                    <a:pt x="1258" y="0"/>
                  </a:cubicBezTo>
                  <a:cubicBezTo>
                    <a:pt x="1258" y="0"/>
                    <a:pt x="1258" y="0"/>
                    <a:pt x="1887" y="0"/>
                  </a:cubicBezTo>
                  <a:cubicBezTo>
                    <a:pt x="1887" y="0"/>
                    <a:pt x="1887" y="0"/>
                    <a:pt x="1887" y="0"/>
                  </a:cubicBezTo>
                  <a:cubicBezTo>
                    <a:pt x="629" y="629"/>
                    <a:pt x="0" y="629"/>
                    <a:pt x="0" y="629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57" name="【公众号：阿拉丁PPT】1-219"/>
            <p:cNvSpPr/>
            <p:nvPr/>
          </p:nvSpPr>
          <p:spPr>
            <a:xfrm>
              <a:off x="11986286" y="2712551"/>
              <a:ext cx="1887" cy="6290"/>
            </a:xfrm>
            <a:custGeom>
              <a:avLst/>
              <a:gdLst>
                <a:gd name="connsiteX0" fmla="*/ 1887 w 1887"/>
                <a:gd name="connsiteY0" fmla="*/ 0 h 6290"/>
                <a:gd name="connsiteX1" fmla="*/ 1887 w 1887"/>
                <a:gd name="connsiteY1" fmla="*/ 0 h 6290"/>
                <a:gd name="connsiteX2" fmla="*/ 0 w 1887"/>
                <a:gd name="connsiteY2" fmla="*/ 0 h 6290"/>
                <a:gd name="connsiteX3" fmla="*/ 630 w 1887"/>
                <a:gd name="connsiteY3" fmla="*/ 0 h 6290"/>
                <a:gd name="connsiteX4" fmla="*/ 1887 w 1887"/>
                <a:gd name="connsiteY4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87" h="6290">
                  <a:moveTo>
                    <a:pt x="1887" y="0"/>
                  </a:moveTo>
                  <a:cubicBezTo>
                    <a:pt x="1887" y="0"/>
                    <a:pt x="1887" y="0"/>
                    <a:pt x="1887" y="0"/>
                  </a:cubicBezTo>
                  <a:cubicBezTo>
                    <a:pt x="630" y="0"/>
                    <a:pt x="0" y="0"/>
                    <a:pt x="0" y="0"/>
                  </a:cubicBezTo>
                  <a:cubicBezTo>
                    <a:pt x="0" y="0"/>
                    <a:pt x="0" y="0"/>
                    <a:pt x="630" y="0"/>
                  </a:cubicBezTo>
                  <a:cubicBezTo>
                    <a:pt x="630" y="0"/>
                    <a:pt x="1259" y="0"/>
                    <a:pt x="1887" y="0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58" name="【公众号：阿拉丁PPT】1-220"/>
            <p:cNvSpPr/>
            <p:nvPr/>
          </p:nvSpPr>
          <p:spPr>
            <a:xfrm>
              <a:off x="11938106" y="2684362"/>
              <a:ext cx="101901" cy="97384"/>
            </a:xfrm>
            <a:custGeom>
              <a:avLst/>
              <a:gdLst>
                <a:gd name="connsiteX0" fmla="*/ 77118 w 101901"/>
                <a:gd name="connsiteY0" fmla="*/ 92981 h 97384"/>
                <a:gd name="connsiteX1" fmla="*/ 59504 w 101901"/>
                <a:gd name="connsiteY1" fmla="*/ 97385 h 97384"/>
                <a:gd name="connsiteX2" fmla="*/ 42520 w 101901"/>
                <a:gd name="connsiteY2" fmla="*/ 93611 h 97384"/>
                <a:gd name="connsiteX3" fmla="*/ 36229 w 101901"/>
                <a:gd name="connsiteY3" fmla="*/ 94239 h 97384"/>
                <a:gd name="connsiteX4" fmla="*/ 6663 w 101901"/>
                <a:gd name="connsiteY4" fmla="*/ 75997 h 97384"/>
                <a:gd name="connsiteX5" fmla="*/ 372 w 101901"/>
                <a:gd name="connsiteY5" fmla="*/ 48947 h 97384"/>
                <a:gd name="connsiteX6" fmla="*/ 36858 w 101901"/>
                <a:gd name="connsiteY6" fmla="*/ 1768 h 97384"/>
                <a:gd name="connsiteX7" fmla="*/ 56358 w 101901"/>
                <a:gd name="connsiteY7" fmla="*/ 1139 h 97384"/>
                <a:gd name="connsiteX8" fmla="*/ 56358 w 101901"/>
                <a:gd name="connsiteY8" fmla="*/ 1139 h 97384"/>
                <a:gd name="connsiteX9" fmla="*/ 60133 w 101901"/>
                <a:gd name="connsiteY9" fmla="*/ 510 h 97384"/>
                <a:gd name="connsiteX10" fmla="*/ 90328 w 101901"/>
                <a:gd name="connsiteY10" fmla="*/ 13721 h 97384"/>
                <a:gd name="connsiteX11" fmla="*/ 101650 w 101901"/>
                <a:gd name="connsiteY11" fmla="*/ 42657 h 97384"/>
                <a:gd name="connsiteX12" fmla="*/ 77118 w 101901"/>
                <a:gd name="connsiteY12" fmla="*/ 92981 h 97384"/>
                <a:gd name="connsiteX13" fmla="*/ 81521 w 101901"/>
                <a:gd name="connsiteY13" fmla="*/ 42657 h 97384"/>
                <a:gd name="connsiteX14" fmla="*/ 81521 w 101901"/>
                <a:gd name="connsiteY14" fmla="*/ 42028 h 97384"/>
                <a:gd name="connsiteX15" fmla="*/ 80263 w 101901"/>
                <a:gd name="connsiteY15" fmla="*/ 36366 h 97384"/>
                <a:gd name="connsiteX16" fmla="*/ 79633 w 101901"/>
                <a:gd name="connsiteY16" fmla="*/ 33850 h 97384"/>
                <a:gd name="connsiteX17" fmla="*/ 79633 w 101901"/>
                <a:gd name="connsiteY17" fmla="*/ 33850 h 97384"/>
                <a:gd name="connsiteX18" fmla="*/ 79633 w 101901"/>
                <a:gd name="connsiteY18" fmla="*/ 33221 h 97384"/>
                <a:gd name="connsiteX19" fmla="*/ 78375 w 101901"/>
                <a:gd name="connsiteY19" fmla="*/ 30705 h 97384"/>
                <a:gd name="connsiteX20" fmla="*/ 77746 w 101901"/>
                <a:gd name="connsiteY20" fmla="*/ 30076 h 97384"/>
                <a:gd name="connsiteX21" fmla="*/ 74601 w 101901"/>
                <a:gd name="connsiteY21" fmla="*/ 26931 h 97384"/>
                <a:gd name="connsiteX22" fmla="*/ 62020 w 101901"/>
                <a:gd name="connsiteY22" fmla="*/ 31334 h 97384"/>
                <a:gd name="connsiteX23" fmla="*/ 55730 w 101901"/>
                <a:gd name="connsiteY23" fmla="*/ 29447 h 97384"/>
                <a:gd name="connsiteX24" fmla="*/ 55101 w 101901"/>
                <a:gd name="connsiteY24" fmla="*/ 29447 h 97384"/>
                <a:gd name="connsiteX25" fmla="*/ 52584 w 101901"/>
                <a:gd name="connsiteY25" fmla="*/ 28818 h 97384"/>
                <a:gd name="connsiteX26" fmla="*/ 49439 w 101901"/>
                <a:gd name="connsiteY26" fmla="*/ 28189 h 97384"/>
                <a:gd name="connsiteX27" fmla="*/ 50068 w 101901"/>
                <a:gd name="connsiteY27" fmla="*/ 28189 h 97384"/>
                <a:gd name="connsiteX28" fmla="*/ 49439 w 101901"/>
                <a:gd name="connsiteY28" fmla="*/ 28189 h 97384"/>
                <a:gd name="connsiteX29" fmla="*/ 48810 w 101901"/>
                <a:gd name="connsiteY29" fmla="*/ 28189 h 97384"/>
                <a:gd name="connsiteX30" fmla="*/ 47552 w 101901"/>
                <a:gd name="connsiteY30" fmla="*/ 28189 h 97384"/>
                <a:gd name="connsiteX31" fmla="*/ 45665 w 101901"/>
                <a:gd name="connsiteY31" fmla="*/ 28189 h 97384"/>
                <a:gd name="connsiteX32" fmla="*/ 41261 w 101901"/>
                <a:gd name="connsiteY32" fmla="*/ 29447 h 97384"/>
                <a:gd name="connsiteX33" fmla="*/ 39374 w 101901"/>
                <a:gd name="connsiteY33" fmla="*/ 30705 h 97384"/>
                <a:gd name="connsiteX34" fmla="*/ 37487 w 101901"/>
                <a:gd name="connsiteY34" fmla="*/ 31963 h 97384"/>
                <a:gd name="connsiteX35" fmla="*/ 36858 w 101901"/>
                <a:gd name="connsiteY35" fmla="*/ 32592 h 97384"/>
                <a:gd name="connsiteX36" fmla="*/ 35599 w 101901"/>
                <a:gd name="connsiteY36" fmla="*/ 33221 h 97384"/>
                <a:gd name="connsiteX37" fmla="*/ 33713 w 101901"/>
                <a:gd name="connsiteY37" fmla="*/ 35108 h 97384"/>
                <a:gd name="connsiteX38" fmla="*/ 31196 w 101901"/>
                <a:gd name="connsiteY38" fmla="*/ 38253 h 97384"/>
                <a:gd name="connsiteX39" fmla="*/ 30567 w 101901"/>
                <a:gd name="connsiteY39" fmla="*/ 38883 h 97384"/>
                <a:gd name="connsiteX40" fmla="*/ 28680 w 101901"/>
                <a:gd name="connsiteY40" fmla="*/ 41399 h 97384"/>
                <a:gd name="connsiteX41" fmla="*/ 26793 w 101901"/>
                <a:gd name="connsiteY41" fmla="*/ 45802 h 97384"/>
                <a:gd name="connsiteX42" fmla="*/ 26164 w 101901"/>
                <a:gd name="connsiteY42" fmla="*/ 48947 h 97384"/>
                <a:gd name="connsiteX43" fmla="*/ 24906 w 101901"/>
                <a:gd name="connsiteY43" fmla="*/ 53980 h 97384"/>
                <a:gd name="connsiteX44" fmla="*/ 24906 w 101901"/>
                <a:gd name="connsiteY44" fmla="*/ 53351 h 97384"/>
                <a:gd name="connsiteX45" fmla="*/ 24906 w 101901"/>
                <a:gd name="connsiteY45" fmla="*/ 53980 h 97384"/>
                <a:gd name="connsiteX46" fmla="*/ 24906 w 101901"/>
                <a:gd name="connsiteY46" fmla="*/ 57125 h 97384"/>
                <a:gd name="connsiteX47" fmla="*/ 24906 w 101901"/>
                <a:gd name="connsiteY47" fmla="*/ 57754 h 97384"/>
                <a:gd name="connsiteX48" fmla="*/ 24906 w 101901"/>
                <a:gd name="connsiteY48" fmla="*/ 57125 h 97384"/>
                <a:gd name="connsiteX49" fmla="*/ 25535 w 101901"/>
                <a:gd name="connsiteY49" fmla="*/ 59641 h 97384"/>
                <a:gd name="connsiteX50" fmla="*/ 26164 w 101901"/>
                <a:gd name="connsiteY50" fmla="*/ 62158 h 97384"/>
                <a:gd name="connsiteX51" fmla="*/ 26164 w 101901"/>
                <a:gd name="connsiteY51" fmla="*/ 62158 h 97384"/>
                <a:gd name="connsiteX52" fmla="*/ 27422 w 101901"/>
                <a:gd name="connsiteY52" fmla="*/ 64674 h 97384"/>
                <a:gd name="connsiteX53" fmla="*/ 27422 w 101901"/>
                <a:gd name="connsiteY53" fmla="*/ 64674 h 97384"/>
                <a:gd name="connsiteX54" fmla="*/ 29309 w 101901"/>
                <a:gd name="connsiteY54" fmla="*/ 66561 h 97384"/>
                <a:gd name="connsiteX55" fmla="*/ 29938 w 101901"/>
                <a:gd name="connsiteY55" fmla="*/ 67190 h 97384"/>
                <a:gd name="connsiteX56" fmla="*/ 35599 w 101901"/>
                <a:gd name="connsiteY56" fmla="*/ 70335 h 97384"/>
                <a:gd name="connsiteX57" fmla="*/ 37487 w 101901"/>
                <a:gd name="connsiteY57" fmla="*/ 70964 h 97384"/>
                <a:gd name="connsiteX58" fmla="*/ 41890 w 101901"/>
                <a:gd name="connsiteY58" fmla="*/ 72223 h 97384"/>
                <a:gd name="connsiteX59" fmla="*/ 50697 w 101901"/>
                <a:gd name="connsiteY59" fmla="*/ 82287 h 97384"/>
                <a:gd name="connsiteX60" fmla="*/ 51326 w 101901"/>
                <a:gd name="connsiteY60" fmla="*/ 82287 h 97384"/>
                <a:gd name="connsiteX61" fmla="*/ 54471 w 101901"/>
                <a:gd name="connsiteY61" fmla="*/ 82287 h 97384"/>
                <a:gd name="connsiteX62" fmla="*/ 54471 w 101901"/>
                <a:gd name="connsiteY62" fmla="*/ 82287 h 97384"/>
                <a:gd name="connsiteX63" fmla="*/ 58246 w 101901"/>
                <a:gd name="connsiteY63" fmla="*/ 79771 h 97384"/>
                <a:gd name="connsiteX64" fmla="*/ 62649 w 101901"/>
                <a:gd name="connsiteY64" fmla="*/ 80400 h 97384"/>
                <a:gd name="connsiteX65" fmla="*/ 63278 w 101901"/>
                <a:gd name="connsiteY65" fmla="*/ 80400 h 97384"/>
                <a:gd name="connsiteX66" fmla="*/ 65794 w 101901"/>
                <a:gd name="connsiteY66" fmla="*/ 79142 h 97384"/>
                <a:gd name="connsiteX67" fmla="*/ 68311 w 101901"/>
                <a:gd name="connsiteY67" fmla="*/ 77255 h 97384"/>
                <a:gd name="connsiteX68" fmla="*/ 67682 w 101901"/>
                <a:gd name="connsiteY68" fmla="*/ 77884 h 97384"/>
                <a:gd name="connsiteX69" fmla="*/ 68940 w 101901"/>
                <a:gd name="connsiteY69" fmla="*/ 77255 h 97384"/>
                <a:gd name="connsiteX70" fmla="*/ 72714 w 101901"/>
                <a:gd name="connsiteY70" fmla="*/ 73481 h 97384"/>
                <a:gd name="connsiteX71" fmla="*/ 74601 w 101901"/>
                <a:gd name="connsiteY71" fmla="*/ 71594 h 97384"/>
                <a:gd name="connsiteX72" fmla="*/ 75230 w 101901"/>
                <a:gd name="connsiteY72" fmla="*/ 70964 h 97384"/>
                <a:gd name="connsiteX73" fmla="*/ 78375 w 101901"/>
                <a:gd name="connsiteY73" fmla="*/ 65932 h 97384"/>
                <a:gd name="connsiteX74" fmla="*/ 79633 w 101901"/>
                <a:gd name="connsiteY74" fmla="*/ 63416 h 97384"/>
                <a:gd name="connsiteX75" fmla="*/ 80263 w 101901"/>
                <a:gd name="connsiteY75" fmla="*/ 62158 h 97384"/>
                <a:gd name="connsiteX76" fmla="*/ 82150 w 101901"/>
                <a:gd name="connsiteY76" fmla="*/ 56496 h 97384"/>
                <a:gd name="connsiteX77" fmla="*/ 82778 w 101901"/>
                <a:gd name="connsiteY77" fmla="*/ 53980 h 97384"/>
                <a:gd name="connsiteX78" fmla="*/ 82778 w 101901"/>
                <a:gd name="connsiteY78" fmla="*/ 52722 h 97384"/>
                <a:gd name="connsiteX79" fmla="*/ 82778 w 101901"/>
                <a:gd name="connsiteY79" fmla="*/ 47060 h 97384"/>
                <a:gd name="connsiteX80" fmla="*/ 81521 w 101901"/>
                <a:gd name="connsiteY80" fmla="*/ 42657 h 9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101901" h="97384">
                  <a:moveTo>
                    <a:pt x="77118" y="92981"/>
                  </a:moveTo>
                  <a:cubicBezTo>
                    <a:pt x="71456" y="95498"/>
                    <a:pt x="65794" y="97385"/>
                    <a:pt x="59504" y="97385"/>
                  </a:cubicBezTo>
                  <a:cubicBezTo>
                    <a:pt x="54471" y="97385"/>
                    <a:pt x="46294" y="97385"/>
                    <a:pt x="42520" y="93611"/>
                  </a:cubicBezTo>
                  <a:cubicBezTo>
                    <a:pt x="40632" y="94239"/>
                    <a:pt x="38116" y="94868"/>
                    <a:pt x="36229" y="94239"/>
                  </a:cubicBezTo>
                  <a:cubicBezTo>
                    <a:pt x="24277" y="91723"/>
                    <a:pt x="13582" y="86062"/>
                    <a:pt x="6663" y="75997"/>
                  </a:cubicBezTo>
                  <a:cubicBezTo>
                    <a:pt x="1001" y="68448"/>
                    <a:pt x="-885" y="58383"/>
                    <a:pt x="372" y="48947"/>
                  </a:cubicBezTo>
                  <a:cubicBezTo>
                    <a:pt x="2889" y="28189"/>
                    <a:pt x="16728" y="8059"/>
                    <a:pt x="36858" y="1768"/>
                  </a:cubicBezTo>
                  <a:cubicBezTo>
                    <a:pt x="43148" y="-119"/>
                    <a:pt x="50068" y="-748"/>
                    <a:pt x="56358" y="1139"/>
                  </a:cubicBezTo>
                  <a:cubicBezTo>
                    <a:pt x="56358" y="1139"/>
                    <a:pt x="56358" y="1139"/>
                    <a:pt x="56358" y="1139"/>
                  </a:cubicBezTo>
                  <a:cubicBezTo>
                    <a:pt x="57616" y="510"/>
                    <a:pt x="58875" y="510"/>
                    <a:pt x="60133" y="510"/>
                  </a:cubicBezTo>
                  <a:cubicBezTo>
                    <a:pt x="72085" y="510"/>
                    <a:pt x="82778" y="4914"/>
                    <a:pt x="90328" y="13721"/>
                  </a:cubicBezTo>
                  <a:cubicBezTo>
                    <a:pt x="97247" y="21898"/>
                    <a:pt x="101021" y="31963"/>
                    <a:pt x="101650" y="42657"/>
                  </a:cubicBezTo>
                  <a:cubicBezTo>
                    <a:pt x="103538" y="60900"/>
                    <a:pt x="94731" y="83545"/>
                    <a:pt x="77118" y="92981"/>
                  </a:cubicBezTo>
                  <a:close/>
                  <a:moveTo>
                    <a:pt x="81521" y="42657"/>
                  </a:moveTo>
                  <a:cubicBezTo>
                    <a:pt x="81521" y="42028"/>
                    <a:pt x="80892" y="39512"/>
                    <a:pt x="81521" y="42028"/>
                  </a:cubicBezTo>
                  <a:cubicBezTo>
                    <a:pt x="80892" y="40141"/>
                    <a:pt x="80892" y="38253"/>
                    <a:pt x="80263" y="36366"/>
                  </a:cubicBezTo>
                  <a:cubicBezTo>
                    <a:pt x="80263" y="35737"/>
                    <a:pt x="79633" y="34479"/>
                    <a:pt x="79633" y="33850"/>
                  </a:cubicBezTo>
                  <a:cubicBezTo>
                    <a:pt x="79633" y="33850"/>
                    <a:pt x="79633" y="33850"/>
                    <a:pt x="79633" y="33850"/>
                  </a:cubicBezTo>
                  <a:cubicBezTo>
                    <a:pt x="79633" y="33850"/>
                    <a:pt x="79633" y="33850"/>
                    <a:pt x="79633" y="33221"/>
                  </a:cubicBezTo>
                  <a:cubicBezTo>
                    <a:pt x="79004" y="32592"/>
                    <a:pt x="79004" y="31334"/>
                    <a:pt x="78375" y="30705"/>
                  </a:cubicBezTo>
                  <a:cubicBezTo>
                    <a:pt x="78375" y="30076"/>
                    <a:pt x="77746" y="30076"/>
                    <a:pt x="77746" y="30076"/>
                  </a:cubicBezTo>
                  <a:cubicBezTo>
                    <a:pt x="76488" y="28818"/>
                    <a:pt x="75859" y="28189"/>
                    <a:pt x="74601" y="26931"/>
                  </a:cubicBezTo>
                  <a:cubicBezTo>
                    <a:pt x="72085" y="30705"/>
                    <a:pt x="66423" y="33221"/>
                    <a:pt x="62020" y="31334"/>
                  </a:cubicBezTo>
                  <a:cubicBezTo>
                    <a:pt x="60133" y="30705"/>
                    <a:pt x="58246" y="30076"/>
                    <a:pt x="55730" y="29447"/>
                  </a:cubicBezTo>
                  <a:cubicBezTo>
                    <a:pt x="55730" y="29447"/>
                    <a:pt x="55730" y="29447"/>
                    <a:pt x="55101" y="29447"/>
                  </a:cubicBezTo>
                  <a:cubicBezTo>
                    <a:pt x="54471" y="29447"/>
                    <a:pt x="53213" y="29447"/>
                    <a:pt x="52584" y="28818"/>
                  </a:cubicBezTo>
                  <a:cubicBezTo>
                    <a:pt x="51326" y="28818"/>
                    <a:pt x="50697" y="28818"/>
                    <a:pt x="49439" y="28189"/>
                  </a:cubicBezTo>
                  <a:cubicBezTo>
                    <a:pt x="49439" y="28189"/>
                    <a:pt x="49439" y="28189"/>
                    <a:pt x="50068" y="28189"/>
                  </a:cubicBezTo>
                  <a:cubicBezTo>
                    <a:pt x="50068" y="28189"/>
                    <a:pt x="49439" y="28189"/>
                    <a:pt x="49439" y="28189"/>
                  </a:cubicBezTo>
                  <a:cubicBezTo>
                    <a:pt x="49439" y="28189"/>
                    <a:pt x="48810" y="28189"/>
                    <a:pt x="48810" y="28189"/>
                  </a:cubicBezTo>
                  <a:cubicBezTo>
                    <a:pt x="48180" y="28189"/>
                    <a:pt x="47552" y="28189"/>
                    <a:pt x="47552" y="28189"/>
                  </a:cubicBezTo>
                  <a:cubicBezTo>
                    <a:pt x="46923" y="28189"/>
                    <a:pt x="46294" y="28189"/>
                    <a:pt x="45665" y="28189"/>
                  </a:cubicBezTo>
                  <a:cubicBezTo>
                    <a:pt x="44406" y="28189"/>
                    <a:pt x="42520" y="28818"/>
                    <a:pt x="41261" y="29447"/>
                  </a:cubicBezTo>
                  <a:cubicBezTo>
                    <a:pt x="40632" y="30076"/>
                    <a:pt x="40003" y="30076"/>
                    <a:pt x="39374" y="30705"/>
                  </a:cubicBezTo>
                  <a:cubicBezTo>
                    <a:pt x="38745" y="31334"/>
                    <a:pt x="38116" y="31334"/>
                    <a:pt x="37487" y="31963"/>
                  </a:cubicBezTo>
                  <a:cubicBezTo>
                    <a:pt x="37487" y="31963"/>
                    <a:pt x="36858" y="31963"/>
                    <a:pt x="36858" y="32592"/>
                  </a:cubicBezTo>
                  <a:cubicBezTo>
                    <a:pt x="36229" y="33221"/>
                    <a:pt x="36229" y="33221"/>
                    <a:pt x="35599" y="33221"/>
                  </a:cubicBezTo>
                  <a:cubicBezTo>
                    <a:pt x="34970" y="33850"/>
                    <a:pt x="34342" y="34479"/>
                    <a:pt x="33713" y="35108"/>
                  </a:cubicBezTo>
                  <a:cubicBezTo>
                    <a:pt x="32454" y="36366"/>
                    <a:pt x="31825" y="36996"/>
                    <a:pt x="31196" y="38253"/>
                  </a:cubicBezTo>
                  <a:cubicBezTo>
                    <a:pt x="31196" y="38253"/>
                    <a:pt x="31196" y="38253"/>
                    <a:pt x="30567" y="38883"/>
                  </a:cubicBezTo>
                  <a:cubicBezTo>
                    <a:pt x="29938" y="39512"/>
                    <a:pt x="29309" y="40770"/>
                    <a:pt x="28680" y="41399"/>
                  </a:cubicBezTo>
                  <a:cubicBezTo>
                    <a:pt x="28051" y="42657"/>
                    <a:pt x="27422" y="43915"/>
                    <a:pt x="26793" y="45802"/>
                  </a:cubicBezTo>
                  <a:cubicBezTo>
                    <a:pt x="26164" y="47060"/>
                    <a:pt x="26164" y="47689"/>
                    <a:pt x="26164" y="48947"/>
                  </a:cubicBezTo>
                  <a:cubicBezTo>
                    <a:pt x="25535" y="50835"/>
                    <a:pt x="25535" y="52093"/>
                    <a:pt x="24906" y="53980"/>
                  </a:cubicBezTo>
                  <a:cubicBezTo>
                    <a:pt x="24906" y="53351"/>
                    <a:pt x="24906" y="53351"/>
                    <a:pt x="24906" y="53351"/>
                  </a:cubicBezTo>
                  <a:cubicBezTo>
                    <a:pt x="24906" y="53351"/>
                    <a:pt x="24906" y="53980"/>
                    <a:pt x="24906" y="53980"/>
                  </a:cubicBezTo>
                  <a:cubicBezTo>
                    <a:pt x="24906" y="55238"/>
                    <a:pt x="24906" y="55867"/>
                    <a:pt x="24906" y="57125"/>
                  </a:cubicBezTo>
                  <a:cubicBezTo>
                    <a:pt x="24906" y="57125"/>
                    <a:pt x="24906" y="57754"/>
                    <a:pt x="24906" y="57754"/>
                  </a:cubicBezTo>
                  <a:cubicBezTo>
                    <a:pt x="24906" y="57754"/>
                    <a:pt x="24906" y="57125"/>
                    <a:pt x="24906" y="57125"/>
                  </a:cubicBezTo>
                  <a:cubicBezTo>
                    <a:pt x="24906" y="57754"/>
                    <a:pt x="24906" y="59013"/>
                    <a:pt x="25535" y="59641"/>
                  </a:cubicBezTo>
                  <a:cubicBezTo>
                    <a:pt x="25535" y="60270"/>
                    <a:pt x="26164" y="60900"/>
                    <a:pt x="26164" y="62158"/>
                  </a:cubicBezTo>
                  <a:cubicBezTo>
                    <a:pt x="26164" y="62158"/>
                    <a:pt x="26164" y="62158"/>
                    <a:pt x="26164" y="62158"/>
                  </a:cubicBezTo>
                  <a:cubicBezTo>
                    <a:pt x="26793" y="62787"/>
                    <a:pt x="26793" y="64045"/>
                    <a:pt x="27422" y="64674"/>
                  </a:cubicBezTo>
                  <a:cubicBezTo>
                    <a:pt x="27422" y="64674"/>
                    <a:pt x="27422" y="64674"/>
                    <a:pt x="27422" y="64674"/>
                  </a:cubicBezTo>
                  <a:cubicBezTo>
                    <a:pt x="28051" y="65303"/>
                    <a:pt x="28680" y="65932"/>
                    <a:pt x="29309" y="66561"/>
                  </a:cubicBezTo>
                  <a:cubicBezTo>
                    <a:pt x="29309" y="66561"/>
                    <a:pt x="29938" y="67190"/>
                    <a:pt x="29938" y="67190"/>
                  </a:cubicBezTo>
                  <a:cubicBezTo>
                    <a:pt x="31825" y="68448"/>
                    <a:pt x="33713" y="69077"/>
                    <a:pt x="35599" y="70335"/>
                  </a:cubicBezTo>
                  <a:cubicBezTo>
                    <a:pt x="36229" y="70335"/>
                    <a:pt x="36858" y="70964"/>
                    <a:pt x="37487" y="70964"/>
                  </a:cubicBezTo>
                  <a:cubicBezTo>
                    <a:pt x="38745" y="71594"/>
                    <a:pt x="40632" y="71594"/>
                    <a:pt x="41890" y="72223"/>
                  </a:cubicBezTo>
                  <a:cubicBezTo>
                    <a:pt x="46294" y="73481"/>
                    <a:pt x="50068" y="77884"/>
                    <a:pt x="50697" y="82287"/>
                  </a:cubicBezTo>
                  <a:cubicBezTo>
                    <a:pt x="50697" y="82287"/>
                    <a:pt x="51326" y="82287"/>
                    <a:pt x="51326" y="82287"/>
                  </a:cubicBezTo>
                  <a:cubicBezTo>
                    <a:pt x="52584" y="82287"/>
                    <a:pt x="53213" y="82287"/>
                    <a:pt x="54471" y="82287"/>
                  </a:cubicBezTo>
                  <a:cubicBezTo>
                    <a:pt x="54471" y="82287"/>
                    <a:pt x="54471" y="82287"/>
                    <a:pt x="54471" y="82287"/>
                  </a:cubicBezTo>
                  <a:cubicBezTo>
                    <a:pt x="55730" y="81658"/>
                    <a:pt x="56987" y="81029"/>
                    <a:pt x="58246" y="79771"/>
                  </a:cubicBezTo>
                  <a:cubicBezTo>
                    <a:pt x="60133" y="78513"/>
                    <a:pt x="61391" y="79142"/>
                    <a:pt x="62649" y="80400"/>
                  </a:cubicBezTo>
                  <a:cubicBezTo>
                    <a:pt x="62649" y="80400"/>
                    <a:pt x="62649" y="80400"/>
                    <a:pt x="63278" y="80400"/>
                  </a:cubicBezTo>
                  <a:cubicBezTo>
                    <a:pt x="63907" y="79771"/>
                    <a:pt x="65165" y="79771"/>
                    <a:pt x="65794" y="79142"/>
                  </a:cubicBezTo>
                  <a:cubicBezTo>
                    <a:pt x="66423" y="78513"/>
                    <a:pt x="67682" y="77884"/>
                    <a:pt x="68311" y="77255"/>
                  </a:cubicBezTo>
                  <a:cubicBezTo>
                    <a:pt x="67682" y="77255"/>
                    <a:pt x="67682" y="77884"/>
                    <a:pt x="67682" y="77884"/>
                  </a:cubicBezTo>
                  <a:cubicBezTo>
                    <a:pt x="67682" y="77884"/>
                    <a:pt x="68311" y="77255"/>
                    <a:pt x="68940" y="77255"/>
                  </a:cubicBezTo>
                  <a:cubicBezTo>
                    <a:pt x="70197" y="75997"/>
                    <a:pt x="71456" y="74739"/>
                    <a:pt x="72714" y="73481"/>
                  </a:cubicBezTo>
                  <a:cubicBezTo>
                    <a:pt x="73343" y="72851"/>
                    <a:pt x="73972" y="72223"/>
                    <a:pt x="74601" y="71594"/>
                  </a:cubicBezTo>
                  <a:cubicBezTo>
                    <a:pt x="74601" y="71594"/>
                    <a:pt x="75230" y="70964"/>
                    <a:pt x="75230" y="70964"/>
                  </a:cubicBezTo>
                  <a:cubicBezTo>
                    <a:pt x="76488" y="69077"/>
                    <a:pt x="77118" y="67819"/>
                    <a:pt x="78375" y="65932"/>
                  </a:cubicBezTo>
                  <a:cubicBezTo>
                    <a:pt x="79004" y="65303"/>
                    <a:pt x="79004" y="64674"/>
                    <a:pt x="79633" y="63416"/>
                  </a:cubicBezTo>
                  <a:cubicBezTo>
                    <a:pt x="79633" y="63416"/>
                    <a:pt x="79633" y="62787"/>
                    <a:pt x="80263" y="62158"/>
                  </a:cubicBezTo>
                  <a:cubicBezTo>
                    <a:pt x="80892" y="60270"/>
                    <a:pt x="81521" y="58383"/>
                    <a:pt x="82150" y="56496"/>
                  </a:cubicBezTo>
                  <a:cubicBezTo>
                    <a:pt x="82150" y="55867"/>
                    <a:pt x="82778" y="54609"/>
                    <a:pt x="82778" y="53980"/>
                  </a:cubicBezTo>
                  <a:cubicBezTo>
                    <a:pt x="82778" y="53351"/>
                    <a:pt x="82778" y="53351"/>
                    <a:pt x="82778" y="52722"/>
                  </a:cubicBezTo>
                  <a:cubicBezTo>
                    <a:pt x="82778" y="50835"/>
                    <a:pt x="83408" y="48947"/>
                    <a:pt x="82778" y="47060"/>
                  </a:cubicBezTo>
                  <a:cubicBezTo>
                    <a:pt x="81521" y="44544"/>
                    <a:pt x="81521" y="43286"/>
                    <a:pt x="81521" y="42657"/>
                  </a:cubicBez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59" name="【公众号：阿拉丁PPT】1-221"/>
            <p:cNvSpPr/>
            <p:nvPr/>
          </p:nvSpPr>
          <p:spPr>
            <a:xfrm>
              <a:off x="12004529" y="2760988"/>
              <a:ext cx="6290" cy="6290"/>
            </a:xfrm>
            <a:custGeom>
              <a:avLst/>
              <a:gdLst>
                <a:gd name="connsiteX0" fmla="*/ 0 w 6290"/>
                <a:gd name="connsiteY0" fmla="*/ 0 h 6290"/>
                <a:gd name="connsiteX1" fmla="*/ 0 w 6290"/>
                <a:gd name="connsiteY1" fmla="*/ 0 h 6290"/>
                <a:gd name="connsiteX2" fmla="*/ 0 w 6290"/>
                <a:gd name="connsiteY2" fmla="*/ 0 h 6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90" h="6290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60" name="【公众号：阿拉丁PPT】1-222"/>
            <p:cNvSpPr/>
            <p:nvPr/>
          </p:nvSpPr>
          <p:spPr>
            <a:xfrm>
              <a:off x="11963012" y="2735632"/>
              <a:ext cx="279" cy="1452"/>
            </a:xfrm>
            <a:custGeom>
              <a:avLst/>
              <a:gdLst>
                <a:gd name="connsiteX0" fmla="*/ 0 w 279"/>
                <a:gd name="connsiteY0" fmla="*/ 1453 h 1452"/>
                <a:gd name="connsiteX1" fmla="*/ 0 w 279"/>
                <a:gd name="connsiteY1" fmla="*/ 1453 h 1452"/>
                <a:gd name="connsiteX2" fmla="*/ 0 w 279"/>
                <a:gd name="connsiteY2" fmla="*/ 1453 h 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" h="1452">
                  <a:moveTo>
                    <a:pt x="0" y="1453"/>
                  </a:moveTo>
                  <a:cubicBezTo>
                    <a:pt x="0" y="195"/>
                    <a:pt x="629" y="-1064"/>
                    <a:pt x="0" y="1453"/>
                  </a:cubicBezTo>
                  <a:lnTo>
                    <a:pt x="0" y="1453"/>
                  </a:ln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  <p:sp>
          <p:nvSpPr>
            <p:cNvPr id="561" name="【公众号：阿拉丁PPT】1-223"/>
            <p:cNvSpPr/>
            <p:nvPr/>
          </p:nvSpPr>
          <p:spPr>
            <a:xfrm>
              <a:off x="11963012" y="2741487"/>
              <a:ext cx="279" cy="1452"/>
            </a:xfrm>
            <a:custGeom>
              <a:avLst/>
              <a:gdLst>
                <a:gd name="connsiteX0" fmla="*/ 0 w 279"/>
                <a:gd name="connsiteY0" fmla="*/ 0 h 1452"/>
                <a:gd name="connsiteX1" fmla="*/ 0 w 279"/>
                <a:gd name="connsiteY1" fmla="*/ 0 h 1452"/>
                <a:gd name="connsiteX2" fmla="*/ 0 w 279"/>
                <a:gd name="connsiteY2" fmla="*/ 0 h 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" h="1452">
                  <a:moveTo>
                    <a:pt x="0" y="0"/>
                  </a:moveTo>
                  <a:cubicBezTo>
                    <a:pt x="629" y="2516"/>
                    <a:pt x="0" y="1258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965E3A"/>
            </a:solidFill>
            <a:ln w="62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>
                <a:latin typeface="MiSans" panose="00000500000000000000" pitchFamily="2" charset="-122"/>
                <a:ea typeface="MiSans" panose="00000500000000000000" pitchFamily="2" charset="-122"/>
              </a:endParaRPr>
            </a:p>
          </p:txBody>
        </p:sp>
      </p:grpSp>
      <p:sp>
        <p:nvSpPr>
          <p:cNvPr id="332" name="【公众号：阿拉丁PPT】2"/>
          <p:cNvSpPr/>
          <p:nvPr/>
        </p:nvSpPr>
        <p:spPr>
          <a:xfrm>
            <a:off x="3689549" y="4111163"/>
            <a:ext cx="481290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1400" dirty="0">
                <a:solidFill>
                  <a:srgbClr val="524743"/>
                </a:solidFill>
                <a:latin typeface="MiSans" panose="00000500000000000000" pitchFamily="2" charset="-122"/>
                <a:ea typeface="MiSans" panose="00000500000000000000" pitchFamily="2" charset="-122"/>
                <a:cs typeface="Calibri" panose="020F0502020204030204" pitchFamily="34" charset="0"/>
                <a:sym typeface="MiSans Medium" panose="00000600000000000000" pitchFamily="2" charset="-122"/>
              </a:rPr>
              <a:t>THANKS FOR YOUR WATCHING</a:t>
            </a:r>
            <a:endParaRPr lang="en-US" altLang="zh-CN" sz="1400" dirty="0">
              <a:solidFill>
                <a:srgbClr val="524743"/>
              </a:solidFill>
              <a:latin typeface="MiSans" panose="00000500000000000000" pitchFamily="2" charset="-122"/>
              <a:ea typeface="MiSans" panose="00000500000000000000" pitchFamily="2" charset="-122"/>
              <a:cs typeface="Calibri" panose="020F0502020204030204" pitchFamily="34" charset="0"/>
              <a:sym typeface="MiSans Medium" panose="00000600000000000000" pitchFamily="2" charset="-122"/>
            </a:endParaRPr>
          </a:p>
        </p:txBody>
      </p:sp>
      <p:sp>
        <p:nvSpPr>
          <p:cNvPr id="333" name="【公众号：阿拉丁PPT】3"/>
          <p:cNvSpPr>
            <a:spLocks noChangeArrowheads="1"/>
          </p:cNvSpPr>
          <p:nvPr/>
        </p:nvSpPr>
        <p:spPr bwMode="auto">
          <a:xfrm>
            <a:off x="1485189" y="2955620"/>
            <a:ext cx="922162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lvl="0" algn="ctr" fontAlgn="base">
              <a:spcAft>
                <a:spcPct val="0"/>
              </a:spcAft>
              <a:buNone/>
              <a:defRPr/>
            </a:pPr>
            <a:r>
              <a:rPr lang="zh-CN" altLang="en-US" sz="6600" cap="all" spc="300" dirty="0">
                <a:solidFill>
                  <a:srgbClr val="965E3A"/>
                </a:solidFill>
                <a:latin typeface="MiSans Bold" panose="00000800000000000000" pitchFamily="2" charset="-122"/>
                <a:ea typeface="MiSans Bold" panose="00000800000000000000" pitchFamily="2" charset="-122"/>
                <a:cs typeface="Arial" panose="020B0604020202020204" pitchFamily="34" charset="0"/>
                <a:sym typeface="汉仪黑方简" panose="00020600040101010101" pitchFamily="18" charset="-122"/>
              </a:rPr>
              <a:t>演示完毕 谢谢指正</a:t>
            </a:r>
            <a:endParaRPr lang="zh-CN" altLang="en-US" sz="6600" cap="all" spc="300" dirty="0">
              <a:solidFill>
                <a:srgbClr val="965E3A"/>
              </a:solidFill>
              <a:latin typeface="MiSans Bold" panose="00000800000000000000" pitchFamily="2" charset="-122"/>
              <a:ea typeface="MiSans Bold" panose="00000800000000000000" pitchFamily="2" charset="-122"/>
              <a:cs typeface="Arial" panose="020B0604020202020204" pitchFamily="34" charset="0"/>
              <a:sym typeface="汉仪黑方简" panose="00020600040101010101" pitchFamily="18" charset="-122"/>
            </a:endParaRPr>
          </a:p>
        </p:txBody>
      </p:sp>
      <p:grpSp>
        <p:nvGrpSpPr>
          <p:cNvPr id="233" name="【公众号：阿拉丁PPT】4"/>
          <p:cNvGrpSpPr/>
          <p:nvPr/>
        </p:nvGrpSpPr>
        <p:grpSpPr>
          <a:xfrm>
            <a:off x="4448871" y="2455917"/>
            <a:ext cx="3302746" cy="337185"/>
            <a:chOff x="4441886" y="2259275"/>
            <a:chExt cx="3302746" cy="337185"/>
          </a:xfrm>
        </p:grpSpPr>
        <p:sp>
          <p:nvSpPr>
            <p:cNvPr id="234" name="【公众号：阿拉丁PPT】4-1"/>
            <p:cNvSpPr txBox="1"/>
            <p:nvPr/>
          </p:nvSpPr>
          <p:spPr>
            <a:xfrm>
              <a:off x="4778380" y="2259275"/>
              <a:ext cx="263525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rgbClr val="524743"/>
                  </a:solidFill>
                  <a:latin typeface="MiSans Medium" panose="00000600000000000000" pitchFamily="2" charset="-122"/>
                  <a:ea typeface="MiSans Medium" panose="00000600000000000000" pitchFamily="2" charset="-122"/>
                  <a:sym typeface="MiSans Medium" panose="00000600000000000000" pitchFamily="2" charset="-122"/>
                </a:rPr>
                <a:t>网络空间安全学院 </a:t>
              </a:r>
              <a:r>
                <a:rPr lang="en-US" altLang="zh-CN" sz="1600" dirty="0">
                  <a:solidFill>
                    <a:srgbClr val="524743"/>
                  </a:solidFill>
                  <a:latin typeface="MiSans Medium" panose="00000600000000000000" pitchFamily="2" charset="-122"/>
                  <a:ea typeface="MiSans Medium" panose="00000600000000000000" pitchFamily="2" charset="-122"/>
                  <a:sym typeface="MiSans Medium" panose="00000600000000000000" pitchFamily="2" charset="-122"/>
                </a:rPr>
                <a:t>| 1012</a:t>
              </a:r>
              <a:r>
                <a:rPr lang="zh-CN" altLang="en-US" sz="1600" dirty="0">
                  <a:solidFill>
                    <a:srgbClr val="524743"/>
                  </a:solidFill>
                  <a:latin typeface="MiSans Medium" panose="00000600000000000000" pitchFamily="2" charset="-122"/>
                  <a:ea typeface="MiSans Medium" panose="00000600000000000000" pitchFamily="2" charset="-122"/>
                  <a:sym typeface="MiSans Medium" panose="00000600000000000000" pitchFamily="2" charset="-122"/>
                </a:rPr>
                <a:t>班</a:t>
              </a:r>
              <a:endParaRPr lang="zh-CN" altLang="en-US" sz="1600" dirty="0">
                <a:solidFill>
                  <a:srgbClr val="524743"/>
                </a:solidFill>
                <a:latin typeface="MiSans Medium" panose="00000600000000000000" pitchFamily="2" charset="-122"/>
                <a:ea typeface="MiSans Medium" panose="00000600000000000000" pitchFamily="2" charset="-122"/>
                <a:sym typeface="MiSans Medium" panose="00000600000000000000" pitchFamily="2" charset="-122"/>
              </a:endParaRPr>
            </a:p>
          </p:txBody>
        </p:sp>
        <p:cxnSp>
          <p:nvCxnSpPr>
            <p:cNvPr id="235" name="【公众号：阿拉丁PPT】4-2"/>
            <p:cNvCxnSpPr/>
            <p:nvPr/>
          </p:nvCxnSpPr>
          <p:spPr>
            <a:xfrm>
              <a:off x="4441886" y="2428552"/>
              <a:ext cx="365760" cy="0"/>
            </a:xfrm>
            <a:prstGeom prst="line">
              <a:avLst/>
            </a:prstGeom>
            <a:ln w="19050">
              <a:solidFill>
                <a:srgbClr val="5247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【公众号：阿拉丁PPT】4-3"/>
            <p:cNvCxnSpPr/>
            <p:nvPr/>
          </p:nvCxnSpPr>
          <p:spPr>
            <a:xfrm>
              <a:off x="7378872" y="2428552"/>
              <a:ext cx="365760" cy="0"/>
            </a:xfrm>
            <a:prstGeom prst="line">
              <a:avLst/>
            </a:prstGeom>
            <a:ln w="19050">
              <a:solidFill>
                <a:srgbClr val="52474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PP_MARK_KEY" val="7a2e95b7-1197-4751-ae20-68e0a9766a40"/>
  <p:tag name="COMMONDATA" val="eyJoZGlkIjoiODE5YzkwZDlhZDUxMWUyYmQ1YjM4YmZjYjg3MWJhYmU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989</Words>
  <Application>WPS 演示</Application>
  <PresentationFormat>宽屏</PresentationFormat>
  <Paragraphs>176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26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9</vt:i4>
      </vt:variant>
    </vt:vector>
  </HeadingPairs>
  <TitlesOfParts>
    <vt:vector size="37" baseType="lpstr">
      <vt:lpstr>Arial</vt:lpstr>
      <vt:lpstr>宋体</vt:lpstr>
      <vt:lpstr>Wingdings</vt:lpstr>
      <vt:lpstr>MiSans</vt:lpstr>
      <vt:lpstr>汉仪旗黑-50S</vt:lpstr>
      <vt:lpstr>Calibri</vt:lpstr>
      <vt:lpstr>MiSans Medium</vt:lpstr>
      <vt:lpstr>微软雅黑</vt:lpstr>
      <vt:lpstr>MiSans Bold</vt:lpstr>
      <vt:lpstr>汉仪黑方简</vt:lpstr>
      <vt:lpstr>黑体</vt:lpstr>
      <vt:lpstr>阿里巴巴普惠体 B</vt:lpstr>
      <vt:lpstr>Calibri Light</vt:lpstr>
      <vt:lpstr>OPPOSans B</vt:lpstr>
      <vt:lpstr>汉仪旗黑-60S</vt:lpstr>
      <vt:lpstr>阿里巴巴普惠体 2.0 55 Regular</vt:lpstr>
      <vt:lpstr>Arial Unicode MS</vt:lpstr>
      <vt:lpstr>Malgun Gothic</vt:lpstr>
      <vt:lpstr>阿里巴巴普惠体 2.0 95 ExtraBold</vt:lpstr>
      <vt:lpstr>思源黑体 CN Bold</vt:lpstr>
      <vt:lpstr>Helvetica Neue Medium</vt:lpstr>
      <vt:lpstr>思源黑体 CN Normal</vt:lpstr>
      <vt:lpstr>et-line</vt:lpstr>
      <vt:lpstr>PT Sans</vt:lpstr>
      <vt:lpstr>等线</vt:lpstr>
      <vt:lpstr>Segoe Print</vt:lpstr>
      <vt:lpstr>Office 主题​​</vt:lpstr>
      <vt:lpstr>3_Office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86159</dc:creator>
  <cp:lastModifiedBy>WPS_1659496297</cp:lastModifiedBy>
  <cp:revision>50</cp:revision>
  <dcterms:created xsi:type="dcterms:W3CDTF">2023-03-31T08:42:00Z</dcterms:created>
  <dcterms:modified xsi:type="dcterms:W3CDTF">2023-05-25T16:03:16Z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066303611BF649059C4C5527F205118C_13</vt:lpwstr>
  </property>
  <property fmtid="{D5CDD505-2E9C-101B-9397-08002B2CF9AE}" pid="3" name="KSOProductBuildVer">
    <vt:lpwstr>2052-11.1.0.14309</vt:lpwstr>
  </property>
</Properties>
</file>

<file path=docProps/thumbnail.jpeg>
</file>